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changesInfos/changesInfo1.xml" ContentType="application/vnd.ms-powerpoint.changes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>
  <p:sldMasterIdLst>
    <p:sldMasterId id="2147483660" r:id="rId1"/>
  </p:sldMasterIdLst>
  <p:notesMasterIdLst>
    <p:notesMasterId r:id="rId11"/>
  </p:notesMasterIdLst>
  <p:sldIdLst>
    <p:sldId id="256" r:id="rId2"/>
    <p:sldId id="519" r:id="rId3"/>
    <p:sldId id="520" r:id="rId4"/>
    <p:sldId id="521" r:id="rId5"/>
    <p:sldId id="522" r:id="rId6"/>
    <p:sldId id="526" r:id="rId7"/>
    <p:sldId id="525" r:id="rId8"/>
    <p:sldId id="527" r:id="rId9"/>
    <p:sldId id="528" r:id="rId10"/>
  </p:sldIdLst>
  <p:sldSz cx="9144000" cy="5143500" type="screen16x9"/>
  <p:notesSz cx="6858000" cy="9144000"/>
  <p:embeddedFontLst>
    <p:embeddedFont>
      <p:font typeface=".VnTime" panose="020B7200000000000000" pitchFamily="34" charset="0"/>
      <p:regular r:id="rId12"/>
      <p:bold r:id="rId13"/>
      <p:italic r:id="rId14"/>
      <p:boldItalic r:id="rId15"/>
    </p:embeddedFont>
    <p:embeddedFont>
      <p:font typeface="Calibri" panose="020F0502020204030204" pitchFamily="34" charset="0"/>
      <p:regular r:id="rId16"/>
      <p:bold r:id="rId17"/>
      <p:italic r:id="rId18"/>
      <p:boldItalic r:id="rId19"/>
    </p:embeddedFont>
    <p:embeddedFont>
      <p:font typeface="Mali Medium" panose="020B0604020202020204" charset="-34"/>
      <p:regular r:id="rId20"/>
      <p:italic r:id="rId21"/>
    </p:embeddedFont>
    <p:embeddedFont>
      <p:font typeface="Sarabun" panose="020B0604020202020204" charset="-34"/>
      <p:regular r:id="rId22"/>
      <p:bold r:id="rId23"/>
      <p:italic r:id="rId24"/>
      <p:boldItalic r:id="rId25"/>
    </p:embeddedFont>
    <p:embeddedFont>
      <p:font typeface="UTM Flamenco" panose="02040603050506020204" pitchFamily="18" charset="0"/>
      <p:regular r:id="rId26"/>
    </p:embeddedFont>
    <p:embeddedFont>
      <p:font typeface="VNI-Times" panose="020B0604020202020204"/>
      <p:regular r:id="rId27"/>
      <p:bold r:id="rId28"/>
      <p:italic r:id="rId29"/>
      <p:boldItalic r:id="rId30"/>
    </p:embeddedFont>
  </p:embeddedFontLst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varitsara monsiri" initials="vm" lastIdx="1" clrIdx="0">
    <p:extLst>
      <p:ext uri="{19B8F6BF-5375-455C-9EA6-DF929625EA0E}">
        <p15:presenceInfo xmlns:p15="http://schemas.microsoft.com/office/powerpoint/2012/main" userId="d21832565e14aca8" providerId="Windows Liv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8278BE"/>
    <a:srgbClr val="FFC3C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69C7853C-536D-4A76-A0AE-DD22124D55A5}" styleName="Themed Style 1 - Accent 3">
    <a:tblBg>
      <a:fillRef idx="2">
        <a:schemeClr val="accent3"/>
      </a:fillRef>
      <a:effectRef idx="1">
        <a:schemeClr val="accent3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Ref idx="1">
              <a:schemeClr val="accent3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</a:tcBdr>
        <a:fill>
          <a:solidFill>
            <a:schemeClr val="accent3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3"/>
            </a:lnRef>
          </a:left>
          <a:right>
            <a:lnRef idx="2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2">
              <a:schemeClr val="accent3"/>
            </a:lnRef>
          </a:top>
          <a:bottom>
            <a:lnRef idx="2">
              <a:schemeClr val="accent3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3"/>
          </a:solidFill>
        </a:fill>
      </a:tcStyle>
    </a:firstRow>
  </a:tblStyle>
  <a:tblStyle styleId="{8799B23B-EC83-4686-B30A-512413B5E67A}" styleName="Light Style 3 - Accent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3"/>
              </a:solidFill>
            </a:ln>
          </a:left>
          <a:right>
            <a:ln w="12700" cmpd="sng">
              <a:solidFill>
                <a:schemeClr val="accent3"/>
              </a:solidFill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 w="12700" cmpd="sng">
              <a:solidFill>
                <a:schemeClr val="accent3"/>
              </a:solidFill>
            </a:ln>
          </a:insideH>
          <a:insideV>
            <a:ln w="12700" cmpd="sng">
              <a:solidFill>
                <a:schemeClr val="accent3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20000"/>
            </a:schemeClr>
          </a:solidFill>
        </a:fill>
      </a:tcStyle>
    </a:band1H>
    <a:band1V>
      <a:tcStyle>
        <a:tcBdr/>
        <a:fill>
          <a:solidFill>
            <a:schemeClr val="accent3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3"/>
              </a:solidFill>
            </a:ln>
          </a:bottom>
        </a:tcBdr>
        <a:fill>
          <a:noFill/>
        </a:fill>
      </a:tcStyle>
    </a:firstRow>
  </a:tblStyle>
  <a:tblStyle styleId="{F5AB1C69-6EDB-4FF4-983F-18BD219EF322}" styleName="Medium Style 2 - Accent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22838BEF-8BB2-4498-84A7-C5851F593DF1}" styleName="Medium Style 4 - Accent 5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5"/>
              </a:solidFill>
            </a:ln>
          </a:left>
          <a:right>
            <a:ln w="12700" cmpd="sng">
              <a:solidFill>
                <a:schemeClr val="accent5"/>
              </a:solidFill>
            </a:ln>
          </a:right>
          <a:top>
            <a:ln w="12700" cmpd="sng">
              <a:solidFill>
                <a:schemeClr val="accent5"/>
              </a:solidFill>
            </a:ln>
          </a:top>
          <a:bottom>
            <a:ln w="12700" cmpd="sng">
              <a:solidFill>
                <a:schemeClr val="accent5"/>
              </a:solidFill>
            </a:ln>
          </a:bottom>
          <a:insideH>
            <a:ln w="12700" cmpd="sng">
              <a:solidFill>
                <a:schemeClr val="accent5"/>
              </a:solidFill>
            </a:ln>
          </a:insideH>
          <a:insideV>
            <a:ln w="12700" cmpd="sng">
              <a:solidFill>
                <a:schemeClr val="accent5"/>
              </a:solidFill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5"/>
              </a:solidFill>
            </a:ln>
          </a:top>
        </a:tcBdr>
        <a:fill>
          <a:solidFill>
            <a:schemeClr val="accent5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5">
              <a:tint val="20000"/>
            </a:schemeClr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90" d="100"/>
          <a:sy n="90" d="100"/>
        </p:scale>
        <p:origin x="816" y="66"/>
      </p:cViewPr>
      <p:guideLst/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font" Target="fonts/font2.fntdata"/><Relationship Id="rId18" Type="http://schemas.openxmlformats.org/officeDocument/2006/relationships/font" Target="fonts/font7.fntdata"/><Relationship Id="rId26" Type="http://schemas.openxmlformats.org/officeDocument/2006/relationships/font" Target="fonts/font15.fntdata"/><Relationship Id="rId3" Type="http://schemas.openxmlformats.org/officeDocument/2006/relationships/slide" Target="slides/slide2.xml"/><Relationship Id="rId21" Type="http://schemas.openxmlformats.org/officeDocument/2006/relationships/font" Target="fonts/font10.fntdata"/><Relationship Id="rId34" Type="http://schemas.openxmlformats.org/officeDocument/2006/relationships/theme" Target="theme/theme1.xml"/><Relationship Id="rId7" Type="http://schemas.openxmlformats.org/officeDocument/2006/relationships/slide" Target="slides/slide6.xml"/><Relationship Id="rId12" Type="http://schemas.openxmlformats.org/officeDocument/2006/relationships/font" Target="fonts/font1.fntdata"/><Relationship Id="rId17" Type="http://schemas.openxmlformats.org/officeDocument/2006/relationships/font" Target="fonts/font6.fntdata"/><Relationship Id="rId25" Type="http://schemas.openxmlformats.org/officeDocument/2006/relationships/font" Target="fonts/font14.fntdata"/><Relationship Id="rId33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font" Target="fonts/font5.fntdata"/><Relationship Id="rId20" Type="http://schemas.openxmlformats.org/officeDocument/2006/relationships/font" Target="fonts/font9.fntdata"/><Relationship Id="rId29" Type="http://schemas.openxmlformats.org/officeDocument/2006/relationships/font" Target="fonts/font18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notesMaster" Target="notesMasters/notesMaster1.xml"/><Relationship Id="rId24" Type="http://schemas.openxmlformats.org/officeDocument/2006/relationships/font" Target="fonts/font13.fntdata"/><Relationship Id="rId32" Type="http://schemas.openxmlformats.org/officeDocument/2006/relationships/presProps" Target="presProps.xml"/><Relationship Id="rId5" Type="http://schemas.openxmlformats.org/officeDocument/2006/relationships/slide" Target="slides/slide4.xml"/><Relationship Id="rId15" Type="http://schemas.openxmlformats.org/officeDocument/2006/relationships/font" Target="fonts/font4.fntdata"/><Relationship Id="rId23" Type="http://schemas.openxmlformats.org/officeDocument/2006/relationships/font" Target="fonts/font12.fntdata"/><Relationship Id="rId28" Type="http://schemas.openxmlformats.org/officeDocument/2006/relationships/font" Target="fonts/font17.fntdata"/><Relationship Id="rId36" Type="http://schemas.microsoft.com/office/2016/11/relationships/changesInfo" Target="changesInfos/changesInfo1.xml"/><Relationship Id="rId10" Type="http://schemas.openxmlformats.org/officeDocument/2006/relationships/slide" Target="slides/slide9.xml"/><Relationship Id="rId19" Type="http://schemas.openxmlformats.org/officeDocument/2006/relationships/font" Target="fonts/font8.fntdata"/><Relationship Id="rId31" Type="http://schemas.openxmlformats.org/officeDocument/2006/relationships/commentAuthors" Target="commentAuthor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font" Target="fonts/font3.fntdata"/><Relationship Id="rId22" Type="http://schemas.openxmlformats.org/officeDocument/2006/relationships/font" Target="fonts/font11.fntdata"/><Relationship Id="rId27" Type="http://schemas.openxmlformats.org/officeDocument/2006/relationships/font" Target="fonts/font16.fntdata"/><Relationship Id="rId30" Type="http://schemas.openxmlformats.org/officeDocument/2006/relationships/font" Target="fonts/font19.fntdata"/><Relationship Id="rId35" Type="http://schemas.openxmlformats.org/officeDocument/2006/relationships/tableStyles" Target="tableStyles.xml"/><Relationship Id="rId8" Type="http://schemas.openxmlformats.org/officeDocument/2006/relationships/slide" Target="slides/slide7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varitsara monsiri" userId="d21832565e14aca8" providerId="LiveId" clId="{B10676FB-F331-414C-B946-816FB627D323}"/>
    <pc:docChg chg="undo redo custSel addSld delSld modSld modMainMaster">
      <pc:chgData name="varitsara monsiri" userId="d21832565e14aca8" providerId="LiveId" clId="{B10676FB-F331-414C-B946-816FB627D323}" dt="2022-06-10T07:05:01.655" v="3460" actId="171"/>
      <pc:docMkLst>
        <pc:docMk/>
      </pc:docMkLst>
      <pc:sldChg chg="addSp delSp modSp mod chgLayout">
        <pc:chgData name="varitsara monsiri" userId="d21832565e14aca8" providerId="LiveId" clId="{B10676FB-F331-414C-B946-816FB627D323}" dt="2022-06-10T04:10:29.072" v="1320"/>
        <pc:sldMkLst>
          <pc:docMk/>
          <pc:sldMk cId="979285167" sldId="256"/>
        </pc:sldMkLst>
        <pc:spChg chg="del">
          <ac:chgData name="varitsara monsiri" userId="d21832565e14aca8" providerId="LiveId" clId="{B10676FB-F331-414C-B946-816FB627D323}" dt="2022-06-09T15:59:34.975" v="638" actId="700"/>
          <ac:spMkLst>
            <pc:docMk/>
            <pc:sldMk cId="979285167" sldId="256"/>
            <ac:spMk id="2" creationId="{0DAB8B2C-DEF8-440C-818A-CC89222B07EE}"/>
          </ac:spMkLst>
        </pc:spChg>
        <pc:spChg chg="del">
          <ac:chgData name="varitsara monsiri" userId="d21832565e14aca8" providerId="LiveId" clId="{B10676FB-F331-414C-B946-816FB627D323}" dt="2022-06-09T15:59:34.975" v="638" actId="700"/>
          <ac:spMkLst>
            <pc:docMk/>
            <pc:sldMk cId="979285167" sldId="256"/>
            <ac:spMk id="3" creationId="{7FEC3E06-DBD9-435F-8730-C5F854910DAE}"/>
          </ac:spMkLst>
        </pc:spChg>
        <pc:spChg chg="add mod ord">
          <ac:chgData name="varitsara monsiri" userId="d21832565e14aca8" providerId="LiveId" clId="{B10676FB-F331-414C-B946-816FB627D323}" dt="2022-06-09T15:59:37.235" v="640" actId="20577"/>
          <ac:spMkLst>
            <pc:docMk/>
            <pc:sldMk cId="979285167" sldId="256"/>
            <ac:spMk id="4" creationId="{A4DA04B6-1F2F-4560-BCF0-B662B645367E}"/>
          </ac:spMkLst>
        </pc:spChg>
        <pc:spChg chg="add mod ord">
          <ac:chgData name="varitsara monsiri" userId="d21832565e14aca8" providerId="LiveId" clId="{B10676FB-F331-414C-B946-816FB627D323}" dt="2022-06-09T15:59:42.645" v="650" actId="20577"/>
          <ac:spMkLst>
            <pc:docMk/>
            <pc:sldMk cId="979285167" sldId="256"/>
            <ac:spMk id="5" creationId="{67CBDAA3-84FE-462E-AFC8-8C95A05C8F1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" creationId="{082FB50C-5B32-4975-A6D1-3257EE19FF7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" creationId="{D859530F-138F-4419-8EF3-BE1AD7A8040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" creationId="{F2537317-5AEB-469C-BDC1-FFD1217F54C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" creationId="{D6C30978-DEAD-4464-908C-A3C5206B416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6" creationId="{C04D0E59-99F0-4A06-946E-13892FCFE06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7" creationId="{6F777339-EC0B-4CE9-8BE8-4934B5718B9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8" creationId="{0C119509-6075-41C3-807A-B23ECDA91E2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9" creationId="{4C232167-D036-45F9-ABB0-9583DAE0DA6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0" creationId="{9D846EC5-0CDE-4B8C-B1F4-3BF303533DA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1" creationId="{FBA38FF4-1D43-4D88-B750-790FEB6132C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2" creationId="{E54B3451-3E33-4D33-AF1B-910A70B296D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3" creationId="{64981FEC-79D7-40B1-A178-76323EEE78C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4" creationId="{B0F41C0B-E533-4C9D-AADB-8E566F2023F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5" creationId="{EF0B52D6-BCAE-4226-9BD6-A6F2CAB616A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6" creationId="{652A2B4C-13D9-4EFE-9AA5-170D1B71C3C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7" creationId="{78B84B30-F191-42FB-8A5D-74CEAC77C0E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8" creationId="{B694A8CE-76C7-414D-B7D0-8B67259913F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9" creationId="{3BABE593-7209-40DE-B310-A718619DC82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0" creationId="{96DF145F-0785-4F2B-AC23-3484EDAD5AF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1" creationId="{9AA5BE6D-B42E-4F68-82BD-626AD33F5C2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2" creationId="{586B7885-EFAC-4EEC-92D7-522019139FA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3" creationId="{9E10FC9D-EA5C-4C10-BED6-185AE5C4B1F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4" creationId="{6D70F490-42AE-4362-883A-6D2E722C864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5" creationId="{E6D0C257-3342-4CF3-9245-8DF56FFC77B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6" creationId="{C5CB8823-8489-4877-92F0-AAE486F405D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7" creationId="{29CC8D86-22D4-4CC3-8B99-6E5A235E411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8" creationId="{4F355869-769D-45EC-AFC1-52FDE65CFC7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9" creationId="{14BF5E15-F54D-439D-B840-E2A2A84D3D3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0" creationId="{1DB4AEEC-3DA3-4799-B66F-68CB09B3D0D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1" creationId="{22703D6E-336F-4DD3-AB59-ED744E14649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2" creationId="{423B0C09-E4FE-4201-8B8A-6FFAC30A6A9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3" creationId="{144BB63D-9313-4E9E-B6A7-6AE6BC953D2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4" creationId="{DE1440BD-0016-4E06-8D99-00E083BE1A5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5" creationId="{CEBBA0F0-B383-4ACC-A0C3-7E0C9BFF138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6" creationId="{C90FF855-7D0D-4F06-ADC9-6472B038ACF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7" creationId="{F49E7450-ECCE-41F4-9B87-A5169F32597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8" creationId="{914548FC-D68A-4234-A8CC-8E7916FF32A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9" creationId="{A78835E4-8EA4-495E-92EF-F6AA194A2CD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0" creationId="{FA95852B-1910-4666-95F9-27ADEE9DE9E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1" creationId="{B3CB0FD4-F06C-4540-884C-D4C4B80AFC2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2" creationId="{3E0C110B-81F3-4ECD-8D2E-85DD202F85A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3" creationId="{9AFE216B-248C-41CA-BCE8-161256133AD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4" creationId="{458FE504-B479-4ED9-AE37-3536BED315E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5" creationId="{F3CB599E-F790-4151-A6CC-5D66B46721B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6" creationId="{E06F6745-98AA-4B03-9164-D7EA6702583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7" creationId="{B7CB4AEF-E3B8-4F01-8A19-A6BC5615EA0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8" creationId="{1EE146BB-8349-4E9C-A7C8-731BF1D002B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9" creationId="{8E2061F7-8EC7-4176-874B-36297223F13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0" creationId="{2DE8AEE0-FFC2-4104-ADBF-18D292AC43E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1" creationId="{6B68F1F4-B52B-48A0-92D6-3E2F90DA9C1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2" creationId="{80E5F421-9A95-4909-AE7C-20A88FEE75C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3" creationId="{08FA92A6-A43C-4542-9C0B-6E32F640E79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4" creationId="{0F9D4F2E-BB00-4422-85FC-53DB5AEFB5D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5" creationId="{A771D4BE-948A-4F7F-962D-A68243C28B8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6" creationId="{81A36259-B9C4-4C0F-872C-0CFBCFF51B7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7" creationId="{C703FCC7-C1B6-418A-9F5E-CD0D0A225A8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8" creationId="{96A88CF7-7AC9-45AF-A54D-28CA6C09632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9" creationId="{49DD5791-C82F-41E7-9560-FBF893F3B65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0" creationId="{DFA3FC39-553B-441E-8BDD-4E07C9C1A7E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1" creationId="{57AF35E2-E52C-4377-99DE-7E730CDEC62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2" creationId="{0B1B43FA-DB14-4774-8BDC-408395F755A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3" creationId="{5E5F17E6-3034-40E1-80A2-296D6CCFDA6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4" creationId="{0B30DBC9-1FB3-48F7-B6B6-EF12ADC6C79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5" creationId="{7E355BC8-D519-4A99-A8AF-A64E86D6667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6" creationId="{1F76AD67-7F8C-4839-9E4D-BDF7B66F9E8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7" creationId="{F8105BB9-DF25-4C3C-BF18-84D4CD6478A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8" creationId="{62C04DF8-EA71-48AA-807E-408B5179482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9" creationId="{2159698C-5B83-4738-AE98-F9191E3C004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0" creationId="{9A9EAFBD-95AD-4717-ACFE-8A49104E903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1" creationId="{D5A4EDC4-1A51-4343-8F03-54C5DDB9E0E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2" creationId="{A3F1CF7E-6416-4A6D-99F8-C55A3D5AA0A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3" creationId="{9ED604E0-EE0A-4069-899C-3C7579B24DA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4" creationId="{9786CF79-820A-43C0-848C-5CE91ACB3CD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5" creationId="{AB8DB4D3-CCD0-42FE-9042-DB967A9A5C4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6" creationId="{D8010CD6-E106-485A-B678-9A55278430E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7" creationId="{9F82DFB4-6861-4665-8D0F-7FCE1D6C3C8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8" creationId="{D3ED5AE3-0C92-4D39-9A2D-38703DC9EED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9" creationId="{90F5A8DD-285C-43D4-AF05-9F2D66973C5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0" creationId="{A6C21AC0-AECF-4191-9DC1-E6A4D6BF0B8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1" creationId="{F71E982C-017C-47D4-96D0-41E2F7BD2AD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2" creationId="{62D1D986-D653-4ECB-809D-35D8BCEA341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3" creationId="{6A804CF7-B136-4655-9A6E-71C47AED381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4" creationId="{DECFF0FF-9C68-40DC-8DDA-CA000F483EB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5" creationId="{6B8E1684-C8A3-4953-AA54-B3D2CFCF6D0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6" creationId="{63091C1C-CF41-47F5-895D-7944391D423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7" creationId="{636FB2E3-5E8D-4016-87A5-A47AD328B14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8" creationId="{2029D607-10FE-4916-9634-9DDF52A8BB8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9" creationId="{4C10AC6C-F277-4C6E-A7E5-0183B10C6EC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0" creationId="{60AAE2D4-1DE9-4624-BDCA-57FE0D07E06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1" creationId="{92563EB4-9889-4883-A6A5-AFFF7A570C4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2" creationId="{FCE27386-4942-4765-980D-66CFC223524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3" creationId="{B7FD3E76-8D90-4DA9-A968-C71F97BB8F8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4" creationId="{FB766D82-CF40-47C8-90FC-603C424D537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5" creationId="{178F1403-5FEF-45F9-8DAA-BA87A38D519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6" creationId="{CF9BF1AE-9175-461E-ABBA-944C80B4AFD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7" creationId="{D4F9C888-A4B3-4185-866C-AE395AA8F1D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8" creationId="{8DB39EBC-D45B-4A98-B91E-AAC2E537B59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9" creationId="{D032137B-2DDC-4581-AE0A-F51FFECED7D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0" creationId="{80D5470D-5D4A-40FA-BEC0-9E0E8913F89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1" creationId="{2B68CAFA-E7E3-406B-9893-59D51A9CAC6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2" creationId="{3C2342EE-639A-4D03-8361-DB5EC67505C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3" creationId="{9E4047A0-A3B4-4AD6-B9DC-FC1F24BCC0F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4" creationId="{E2BC2CE4-FBFC-4A3F-BC1A-878354206E2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5" creationId="{912DD8CF-C70A-49EC-979E-3073601BB95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6" creationId="{F45AA6E6-14B3-45A1-AEC1-BC178522AB1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7" creationId="{62411DED-A612-45BD-AEBB-81BDEA6C18B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8" creationId="{C44F208E-2FC1-44AF-8722-E43981A00E3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9" creationId="{BAD48578-5AC4-4FDC-A5AA-168C787C47B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0" creationId="{E7A2AAF6-F3B2-4625-95A3-067F4184233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1" creationId="{09D9DAEF-0F92-438C-9012-262074F8AB0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2" creationId="{613910CE-F290-49C4-89C1-2E44576BBFB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3" creationId="{E2536DF7-FECD-422C-BB73-44E8D6B2A84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4" creationId="{E3396596-03FB-4ECF-9C4F-AB488EA958D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5" creationId="{4AA88D0B-1D73-4379-A649-E4CA572FB3B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6" creationId="{8B8637B5-2C87-409C-8961-E8086EEEABC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7" creationId="{58180379-D055-4970-A9E8-A2822F1231A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8" creationId="{91F6563B-4E9A-4D39-B6FE-38FD86FA813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9" creationId="{99209072-5DB1-41E9-BC53-25C7625453A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0" creationId="{45FDE96E-0D12-4A1A-972B-203E273F270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1" creationId="{E397B6E0-82FE-4AEB-84CE-C961595A69F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2" creationId="{49C95573-90D5-44F6-AA80-78051F6338A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3" creationId="{EA395A60-5184-46FD-BF9E-CF270FA7AF0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4" creationId="{969DB909-3E66-42D0-9F19-549C5BA71B8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5" creationId="{3A9157A5-A567-4DD8-8744-0068A90A600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6" creationId="{087F665A-0244-44E0-8E43-100B9921070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7" creationId="{8412E1E6-F3BD-44BB-AAE2-C9F53B4DB33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8" creationId="{7BCA4DDC-E1EF-415E-9881-374924AA210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9" creationId="{F6C025C9-A043-4AD1-8479-562BD1148BC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0" creationId="{7F70C996-382A-4E2F-8EA6-B7EA2C93CA6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1" creationId="{B88A7467-14F1-4AFA-B97F-D6D469F7536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2" creationId="{C635E18C-F511-4CC0-B0F1-24E0907D886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3" creationId="{81571C82-BDDF-4EEA-B57A-D25383CDD78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4" creationId="{E2D0FF60-0EDD-491F-A89C-DA97EC1B6E1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5" creationId="{A0F0BEBE-6D1C-4732-9E5F-9A3608ECE99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6" creationId="{C02FFBBD-01F2-4942-80AC-5B917266E88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7" creationId="{6A857569-7535-4AF0-9154-31F9EB93E37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8" creationId="{79A03F66-78A5-4601-B89D-3823225F7A7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9" creationId="{2496D85B-9070-4CD6-AFEE-BB39AD97E7D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0" creationId="{1A559A6B-E680-4830-A753-EBEC4A60C02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1" creationId="{53A61640-BAB2-41DB-BC8F-B46E6676B12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2" creationId="{962391B9-95D1-474B-89A2-0D7C1EFFEAB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3" creationId="{3FF6529A-FBAE-4332-AD9F-9D8027D6CF0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4" creationId="{480E87BD-12CA-4A68-8EAC-7989F1C6CE9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5" creationId="{768EFDCB-5A58-411E-83E9-2C25B0AE534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6" creationId="{81CA879C-1CF6-4684-A6EB-1DC851BB0E8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7" creationId="{A21526C1-20E2-46A3-B5A8-2608E9149BE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8" creationId="{2C3DCCEA-1490-49B3-9FFB-A0EE6DB9877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9" creationId="{F962AD4F-C3E0-4B40-84E0-92D3E99FFE2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0" creationId="{49B1E851-BC38-4557-A801-9FC1540FB62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1" creationId="{8FC27B05-EC55-4019-B5FC-84D7FF2DFE8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2" creationId="{BCD6DAFB-8E87-43AF-9E2A-B33C56447B9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3" creationId="{A93B4683-3A81-4724-B5AD-91AC7D28FCA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4" creationId="{1C139564-5C3F-4965-92DB-A3AEB725CB1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5" creationId="{A7DE363E-870D-411C-95A9-D9B08FD0842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6" creationId="{CA0D0BD6-1875-4FD0-8ADA-EC8F603733F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7" creationId="{734FB5BE-F278-4B04-B67F-FBE74AF46E5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8" creationId="{00C277D6-1263-4A1A-8B0C-BCD79339D53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9" creationId="{BD8815E4-4614-48BA-8384-ABD301D9266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0" creationId="{78DE270B-D4A5-4782-BAF4-7DF91ACE551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1" creationId="{A7077FC6-1693-471B-9D56-EBA6167C74D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2" creationId="{820CEFD0-5F08-48CA-8A3D-BC2CA140231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3" creationId="{870E396D-A7BB-47F4-887C-924C5AB429C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4" creationId="{A6130FD0-9F29-4AF9-830C-FEB86C7078E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5" creationId="{935C00FE-DF0C-48BB-9612-39E3BBC3E2D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6" creationId="{B6246AE1-8C44-4017-90BA-941D3444124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7" creationId="{9E4A74CB-CC58-42DF-AC11-E6503BD1D4E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8" creationId="{F8AB7D50-2B5F-4E50-97E6-E4D829064BF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9" creationId="{265EF1F2-F39D-4EA0-BB2D-5F910A886D9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0" creationId="{0104BEC6-999A-44A2-B8D3-D379EDA6F4E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1" creationId="{BB4604DF-D85A-4142-BC8D-4D982032BBD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2" creationId="{4C105969-5563-4D86-87F4-7467D06FC80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3" creationId="{C9D4B95D-5EDA-4FE7-8E05-551997C571B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4" creationId="{CBA5BCE2-9458-4A78-AF12-2993F7C71DF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5" creationId="{E171340D-1876-456F-A40C-80D71A1473E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6" creationId="{0D92F127-53AE-445C-9897-2126BB92739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7" creationId="{03980652-C259-466D-900C-C33483D80A5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8" creationId="{4D036BE3-B305-444E-A9E7-D0A705ADC8E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9" creationId="{FE20DB3A-9438-485C-9CD4-A14184F2163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0" creationId="{E98F0E5D-65FB-4398-8D9A-416BA19CBD9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1" creationId="{49A04C71-97EF-43DA-A6F0-2F066C9468B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2" creationId="{8BE25C82-9D6F-46E1-AEED-57A6BA9E3A3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3" creationId="{49B4F239-2B3A-442C-AC7B-ACC97E0120A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4" creationId="{3C93C5D6-327C-4A8A-8A69-D2D1CC580E9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5" creationId="{3ED25B49-F433-4422-A38D-AE3B8D84A27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6" creationId="{A83A8F7F-91EB-4060-B931-81B6B2FB56A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7" creationId="{C5F43A29-742E-4451-9807-94E76DB067F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8" creationId="{15059E05-0C23-42C5-A810-A18F951A193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9" creationId="{5FAC5258-03DA-476D-888B-609A2EDFC3F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0" creationId="{8F3D66E3-E63B-4005-8D92-566F388751C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1" creationId="{4DBBFAA6-3879-46F8-B021-CF8DD335015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2" creationId="{28FC6327-6788-4D17-AC7B-C6B8ACFAECD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3" creationId="{284CD7D6-6943-45E0-83C0-80749E7AF05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4" creationId="{3157A563-0F20-4CC7-B3EE-D36CC776253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5" creationId="{D3A6F63A-FEC9-49F0-A169-8E45DBF75BE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6" creationId="{E3993C38-7FEE-4154-B8C9-70873064B87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7" creationId="{A03931F8-28B8-42AE-92F0-0951BC79186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8" creationId="{B977594E-D46C-46BB-B317-29BCB5BCE12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9" creationId="{A8E8E322-F798-40FD-8C09-011C5BBFF23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0" creationId="{F12BC681-F6D5-44D5-A6A6-1336246BD20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1" creationId="{F7A2B02F-53F0-43AB-960E-CA20B02777D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2" creationId="{F857C4C0-8D78-4241-B0B6-8F6C77F25A1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3" creationId="{4A21F30C-00CA-44F5-BD68-C910EA40DC1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4" creationId="{30B6019B-0859-4ADA-86DC-E9057ACAC5C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5" creationId="{1B133D35-8101-49FF-A714-CC7FF266278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6" creationId="{0ABC2682-97B9-411E-B718-C577EF8EE76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7" creationId="{54058939-3E4F-45AE-9D15-61220208A45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8" creationId="{9D46964F-DC99-472A-858F-29350F41AEF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9" creationId="{9B59D15F-50E9-4669-A75D-A8E4B83E701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0" creationId="{FB33E3BD-B8BB-4856-BCB9-7F7AD9E8C05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1" creationId="{92407D55-CA70-4B80-BB0D-E1E34B90FF5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2" creationId="{6D333D9D-3535-4CB1-B201-73E951E2EA7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3" creationId="{3B9D1C84-3EC3-4353-B011-B4437DE3864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4" creationId="{89629E89-7D21-4EE3-95C1-0345CF7F884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5" creationId="{377CD937-4F13-448E-A32C-C2EF9EAED82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6" creationId="{82906453-5259-4B00-95EB-12D210F041B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7" creationId="{E5AD166C-606F-471E-A26F-F6407BBF3E9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8" creationId="{19424173-1E4D-41F4-8EC7-1267262A77C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9" creationId="{898BF9E8-F22F-4685-8228-4ACA9BDBDA9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0" creationId="{B023B3D5-C870-4485-8047-349F141371A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1" creationId="{83D222E0-D5E7-49BF-8A67-96C3604A854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2" creationId="{2C2CFF77-5233-47D3-A2F8-65A32F70D90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3" creationId="{514A243A-D051-46F5-B2BE-E76302D53B2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4" creationId="{8DCB25C5-7AB7-4D45-961C-D952D4AC9F7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5" creationId="{AF591B52-9335-444F-B94C-C9D5F624782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6" creationId="{09C35EF1-8709-47A8-A423-B29CB70AFDC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7" creationId="{3B99D796-CCAE-4FA1-ABA9-E5DD3038004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8" creationId="{D66CE9A3-2751-4C31-9511-0A5AC659F85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9" creationId="{FD2EC91A-4995-4294-A3E4-9EBC78A1CA5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0" creationId="{C317B370-05FC-41FA-BC3A-5F934ACCCED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1" creationId="{7AB81D14-B152-4DA5-8BDB-6282459C74B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2" creationId="{B4C690A4-89DB-4420-8CC1-D44ECBEC20F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3" creationId="{32CB48BC-0A67-43AC-BA08-85275A1AA48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4" creationId="{346BAC78-C1C0-492B-99AE-6A8F5A8AB30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5" creationId="{BD44F27F-8781-45EC-BF31-3E576DC7BD9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6" creationId="{9AE94C58-ECB6-4DC2-B9C8-CA652E57038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7" creationId="{897E3996-20A0-4BC5-9DA8-92F6A93C7A6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8" creationId="{8D108D75-3467-44C2-B6DF-3B4D42414D7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9" creationId="{DDA79484-0F70-4589-9BD6-8F9DB0D4BFB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60" creationId="{62165D65-D2F4-4788-9F33-D1A6E83E2F9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61" creationId="{B924165E-7894-47C0-8AF3-C6DBAD5061B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62" creationId="{1BF49972-4838-4FE8-9CAD-FBA9427C505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63" creationId="{D3B272E6-CADC-4736-A97B-C1863C06AD7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64" creationId="{A2CCDBC7-6EC4-4479-9B17-54BF3003ED2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65" creationId="{305E44FF-A139-4088-8C98-AA30FBE66A5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66" creationId="{A6082B4A-8642-4571-BDEE-76AD8745B37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67" creationId="{482ECF29-2FA6-47D2-B38F-DAC1BAB6B1D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68" creationId="{E84E9C6B-56EC-452E-A734-D244F7CCA7B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69" creationId="{04FA6935-F933-4A26-BB34-748A9CD314C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70" creationId="{5578BC34-30B2-4C50-B660-A4F6564E7AF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71" creationId="{DB54589C-FB54-4FED-8403-124A4BB1001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72" creationId="{6B302196-04B5-4DB2-A20E-FEA67DAD456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73" creationId="{16CFEED4-1137-4EDB-9585-3CBCC8FF13F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74" creationId="{BA47C0F6-70C4-46C3-A2E5-117A9187384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75" creationId="{D175051F-9B04-42C3-968F-291BA903989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76" creationId="{6193E17F-E695-4651-B990-8BE037574C7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77" creationId="{01EB37D2-BBF7-405C-8240-CA8DB8A5A02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78" creationId="{8E55565D-5472-4DC7-87F6-9744DFCE0DB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79" creationId="{663A4F63-8134-44C2-9335-2834C71D82D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80" creationId="{EC614892-507C-4194-B98B-277704831F7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81" creationId="{F2E698B6-21EB-4F6D-ACC4-601AC61DDBD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82" creationId="{A310A19C-A73B-4D65-880A-CD0FD0FA9B5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83" creationId="{B7A1B44B-440E-4E1C-8EC8-18E0E5CA0BA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84" creationId="{150BEBCA-8FB2-4BC3-A078-CF316066903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85" creationId="{C07CE295-1BC9-4CFB-AF79-63063282772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86" creationId="{93B6C52C-C99F-45C5-B1BA-688D463A9B5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87" creationId="{EC247E5C-DA10-4850-B890-1602DD7D321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88" creationId="{216B899D-75FE-4C84-A1EA-E4CFB298F41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89" creationId="{871B7876-023D-4FFF-8520-C92880D7965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90" creationId="{E6BF51A0-7DE6-4C29-91FF-AC89928588B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91" creationId="{FF7D55A4-7880-47CF-9B76-7CB804BD91B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92" creationId="{8CA3A926-995F-422C-8434-64563B617D9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93" creationId="{9EDF72E7-47AD-4DD5-895D-5831517F57E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94" creationId="{8189C1E3-CAB6-49D0-8C51-0C9B22A7BD3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95" creationId="{9536A3F0-9FA7-4A0E-828F-11E57D74834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96" creationId="{2A4F97AE-3E36-4647-96B1-024B18E9399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97" creationId="{F0154D0D-F273-4DFC-9258-A6EFFE15346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98" creationId="{DD9DC3BC-FB2E-4231-86A0-711FFD778C0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99" creationId="{08D8949D-85D8-4D85-82FF-4FA871C4664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00" creationId="{BE665B7C-57E7-4875-98D9-A1D4D07563B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01" creationId="{29A1E3BE-BC20-4EEE-A09F-16EA8826417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02" creationId="{C93750A5-AE4F-422E-B4C5-213AD55E32B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03" creationId="{842D29C5-65BA-4E8B-A1C5-E6B750852C8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04" creationId="{FD22C062-F2DC-4F1E-9697-905AB22914D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05" creationId="{27A50289-9A00-44B9-99B1-F0CD25CC5BE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06" creationId="{296F4A48-E3D2-4EBD-A544-856238C9EF7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07" creationId="{738E772C-B13D-4EEA-8E31-AD3F8468DE8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08" creationId="{24526472-1152-4321-9BC6-D943A54CC11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09" creationId="{31A304A8-B191-4C27-B8B5-09838F32213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10" creationId="{50FB113C-9CB1-4DBB-BEC5-E8DEA3A47B1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11" creationId="{184ADF5F-C3F1-4BF1-8E97-39731F6549C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12" creationId="{16274659-24F2-4F0D-8B63-093600D3F68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13" creationId="{71F525BB-1597-480B-88E2-3B45B957AB3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14" creationId="{9ED80F25-BCFC-45B7-BE5B-85492E69726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15" creationId="{A41F4FA0-D9A7-4698-BE72-D2DEE045AAA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16" creationId="{E2187F1A-0291-459C-B56A-597CBEDA027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17" creationId="{06463932-6EB5-4614-823D-47D1E1D4942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18" creationId="{27D51472-60CF-4A6C-96A2-7541C4D8647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19" creationId="{7D8797D5-0894-44DF-A808-7F76C3259BC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20" creationId="{028704A8-662B-4B59-9BD1-3663A232F1F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21" creationId="{AF1644FE-4935-4220-AA0B-7DBA49DA248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22" creationId="{5843DD8B-B600-4ACF-AACA-60461AE6BF0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23" creationId="{254E5C45-E34E-46CC-B864-5EF131D5486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24" creationId="{455F8DB3-AE4E-4208-89B6-23CD1A43765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25" creationId="{D283DEA4-F4CE-4792-A524-F835229DE5D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26" creationId="{7A2DE993-DDD2-4660-B1AD-ECC5815FD5C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27" creationId="{B2134016-00AB-46FA-AD61-86056137483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28" creationId="{70F39D7F-88D2-4F8A-A794-E0C168DB046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29" creationId="{9F6DD93E-50FA-424B-96EA-14B2B32A0AA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30" creationId="{D59F6B8D-E2DE-41F2-B2D3-AFCA32E72DC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31" creationId="{02175229-9FF6-45EE-904D-CD80A34ECF1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32" creationId="{5191CC6D-B49E-4428-8A73-2AC78816A5C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33" creationId="{F620B7BE-DF0A-4BAF-A88C-29822224327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34" creationId="{1131249F-33B6-4606-8677-FD4639ACDD0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35" creationId="{77791D3D-3EF3-459E-8F91-C8833F9F9E5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36" creationId="{FAA32A1F-2BC8-4A3D-8376-33CB8F27224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37" creationId="{4644017C-BEE3-41A1-AE4E-94C66D4C825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38" creationId="{00B4CF1A-8B0F-4139-A05E-732768D33A1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39" creationId="{4B476BAF-7E30-4F52-BC21-7DF64C0D7A7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40" creationId="{6B477094-9075-4504-BBE4-5D33974B103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41" creationId="{5AF2A94E-D009-40E4-8F2D-7BE267D39DA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42" creationId="{A620D111-F26D-40FC-A09E-00747EACD71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43" creationId="{E9A54A27-D29D-41E2-99D2-35CA27F65BA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44" creationId="{6E9BD1D3-FA82-45C3-9AC4-32FF59CC5C4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45" creationId="{6786CB82-AE75-4D94-A3A0-2D8A3C187C7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46" creationId="{6F058688-E9DA-47BE-81AD-7A02DF32ACC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47" creationId="{893EE917-756D-490D-BC5F-29DBFB42E68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48" creationId="{DD55822F-FA36-4D11-947F-4938B473AF6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49" creationId="{668C0D0A-BD3E-4F7C-94B6-08DE41E00D6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50" creationId="{DB641625-198E-4010-B2E3-4A83E570F44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51" creationId="{E72A02A8-C99A-4B14-B593-CDB3D1A59E5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52" creationId="{981761CF-18E9-493A-9AF5-6690712A36C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53" creationId="{37A15BFC-8E8E-4B3F-9182-B958CDCC277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54" creationId="{5316DB32-1DA4-4355-930D-6122332A9AE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55" creationId="{A937BEF4-CB3B-440D-8513-485BD4F8AEC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56" creationId="{8091EAF0-DFB2-4DAC-8B73-E4302E1DAE6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57" creationId="{AADDCB78-26B6-4B98-BC43-EFABAF7DF53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58" creationId="{ECC2731D-3409-4879-AFE3-4A19C68081C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59" creationId="{653FD778-2342-4DEE-A608-D26A1BDA14D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60" creationId="{A55A823D-D429-4953-9F66-C3AE48B877C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61" creationId="{4CCF65A0-BD5A-4391-8DED-D334BB0C29A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62" creationId="{4088FAA2-0815-4E94-B3DA-F9C6DF423EC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63" creationId="{9C9E6B64-CB6A-4988-9A29-F32A09B2FE1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64" creationId="{F8851DD8-03A3-44B0-8AB5-3BB7D2CB1D1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65" creationId="{6D6FB1D0-18D0-4C0C-99F5-86A2608126B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66" creationId="{779F615F-8182-42CD-97DA-7A73B0134A8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67" creationId="{4CBE8D05-D9A0-44D7-87CC-90BA0B725A4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68" creationId="{33802E51-6D75-4567-80CE-085F91F9C4C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69" creationId="{C308CD86-A9C6-487C-B17D-4CAACDAC2F8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70" creationId="{9183FFB7-487F-4E05-B118-CDEA7A1BB8C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71" creationId="{93C314EE-3EAA-4634-A535-04137028831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72" creationId="{401C9A15-A805-4225-BDC0-51AB3AEF880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73" creationId="{EF044D9C-90EE-4507-BC7E-817E87CBFE2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74" creationId="{BBA2A70A-1553-43FF-B414-8F48D515D9D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75" creationId="{D332825E-CCB3-40FD-9AC1-654653680EE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76" creationId="{035A2A4D-0CFC-4540-9552-0888178C90E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77" creationId="{2FC42BC6-9ECC-4DC0-93D3-FEEC273F045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78" creationId="{2D690670-CE18-41AF-8011-2348BC3B8C0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79" creationId="{B5BA78A2-AFD5-4A2C-8E38-BC9A1C2CD8F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80" creationId="{8E2F912A-F09E-49C7-A09A-EE15953BA5D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81" creationId="{A7AD4616-7C37-4970-BEA0-1550520CDD4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82" creationId="{564ED5D9-A265-45BC-877C-C1D58E29DF1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83" creationId="{744A101B-3E73-47C7-B772-8CC23595B5B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84" creationId="{D9264C7E-4FFA-41EF-BAFA-44B89BB01C5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85" creationId="{4DE45C26-BDF5-42CD-90B6-5F7E800E121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86" creationId="{E5755CC3-5126-4FFA-98DC-3F69A1AA50E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87" creationId="{0C0F5B93-975E-40BE-88A5-64232E896C1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88" creationId="{6CEBB337-8349-448A-8EF8-F0C9836CA78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89" creationId="{3442E07D-D378-42B4-8839-376829D9FB6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90" creationId="{03F015AD-0BC4-4BB4-8AEC-FD4371A7005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91" creationId="{0E5FB901-BE26-493E-9352-C2362DA8ECC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92" creationId="{6A19DAED-D754-4999-BE36-E00ED88B480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93" creationId="{3D197F96-C1AB-4A92-8D4E-EEF763E3738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94" creationId="{51996193-86D5-47DB-B010-3266476A547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95" creationId="{2868F712-7D60-4ACF-BD90-1B666AD841E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96" creationId="{990EB5B3-39D8-4BA9-BFB0-D204D07BC24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97" creationId="{36934E2E-DA2F-415E-BB0D-047375B7F06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98" creationId="{6E9BD39F-85E9-45FE-ACF8-A6D2E641118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399" creationId="{AD405532-23D8-41ED-A7E6-DD90BE9CCB3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00" creationId="{85940B8C-C8D8-49D3-96ED-1E264B3FC6B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01" creationId="{F70949B8-F6F7-421F-9F9D-222650DF2C1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02" creationId="{B92D9F82-6735-450F-B2D2-778E802564D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03" creationId="{D7363203-F144-4B4A-9F97-DAAEA953A51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04" creationId="{D58517D5-165F-4981-9A97-587E575F0E9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05" creationId="{1AF03239-5B5B-4ACE-8932-E50E19B9821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06" creationId="{CF647DD7-C93F-46B5-8BC3-61B735A2520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07" creationId="{7D5CFC38-C39E-4434-BE33-5983298EF54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08" creationId="{9F652E67-5A62-45C3-9D9B-A6D182D457D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09" creationId="{2AD1F359-3E1E-4893-BDC4-96404791E5F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10" creationId="{1A1BED1F-6C15-4D72-ABAE-4CC1B86011A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11" creationId="{A94CD1F8-6C80-416B-BC0C-74AC71ADE42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12" creationId="{3527F0F1-C584-4EF4-BB75-D4174923984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13" creationId="{EEA9C321-35A2-4446-8727-6EC99F4AB35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14" creationId="{8CAF470D-D7B9-4C28-9621-60E2C15DE9E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15" creationId="{A265CC78-5E3A-4BA6-B8CF-1E5606D7780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16" creationId="{0C1062D1-A3FD-45EB-BF4C-07315DF0D13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17" creationId="{25C5192D-5F6D-43BE-9796-A96EA168597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18" creationId="{21E84690-6B24-47B9-86A3-234009A9FF1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19" creationId="{94399EC4-A51C-4ABB-A226-ABE6576382C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20" creationId="{BAC83BEA-7D9B-4764-8B26-9F0E0D02DB7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21" creationId="{A9A7A9B3-B8EC-4AB0-A0C8-88DDCF6CDDE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22" creationId="{0AA9AB38-B277-4C89-AB87-822E0CA006C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23" creationId="{2589D033-5634-4081-B9CB-9BD87CB1B00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24" creationId="{06DF569B-F08B-4E4B-A255-01B77F34A9D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25" creationId="{7189F14B-0B95-4A16-9587-AC20BD7CBD1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26" creationId="{86B35A71-B079-4A2E-99AE-B21AD5E6562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27" creationId="{FF6A8DAE-C19E-45B3-B085-FC19EBA5648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28" creationId="{33684B5A-1BF1-4D4C-9ADE-87D525FE839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29" creationId="{C4D9E6F4-8D1A-4ECA-85A9-D58D9561454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30" creationId="{CF62DAF2-2925-4FA4-946C-60CDBF83E0A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31" creationId="{0A138538-EB78-4B96-BC48-6A724101797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32" creationId="{BB398DE1-6712-4AA9-905A-E5F139B3A9C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33" creationId="{BBE82E8C-08EE-4C6C-BFB4-593F01BAEC4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34" creationId="{62B094FB-3BC9-4029-8C17-7F5204ED56C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35" creationId="{D524BE77-74C6-44D5-91EC-19DA9BB7588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36" creationId="{91647BBA-B1A7-4118-BDA0-AA3E0428EE7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37" creationId="{90FDE97B-51D8-45AB-9D0B-727E687CE41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38" creationId="{E804448C-E969-4FCD-933F-2E04B36D94A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39" creationId="{3AE49F06-A32F-4826-9ADE-D01330DDB1E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40" creationId="{ECE257A5-1947-4666-942C-454C49E7DDC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41" creationId="{3210ECBD-6DAE-49CE-BA87-92C025AA312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42" creationId="{08CECDB9-F186-44C3-9294-ACFD4D1F681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43" creationId="{923687A1-3D6C-4E14-8FE4-D81CD6FD6B8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44" creationId="{6044FC1F-6A18-4002-9C00-F28D55B9804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45" creationId="{034E124A-5862-4E6B-9826-86260C35AC3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46" creationId="{F9201C1D-5226-4F31-BD78-BB1D0CA204D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47" creationId="{6F9331D2-AD8F-4039-A650-709F43387A0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48" creationId="{7F449179-1CAC-491D-9374-815DC0B623F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49" creationId="{092439FF-DDF5-464A-B3B4-1D2E8F24CC7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50" creationId="{0111B3F8-BD62-4A0A-9674-0B6D2233DC5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51" creationId="{071CD1B3-ABC0-46C9-BED0-B102D7C2FBC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52" creationId="{73432A83-B754-4736-9A6D-F594C7C3AFA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53" creationId="{88DDFE02-B78E-4FA2-A17B-347C16680CE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54" creationId="{33F10DFA-90FB-420C-A4F2-0679EB05536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55" creationId="{EDBEE072-7F86-49C9-B593-B47411925D2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56" creationId="{04C8A1BE-F4A2-48DE-9388-369EE44B184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57" creationId="{369BF8EB-A9EB-4F54-89FB-83FB3A86D68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58" creationId="{5845F14B-4DF5-4CD9-B265-581755DBF87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59" creationId="{47E5A8E5-B960-4B69-8C38-B5BD401AC66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60" creationId="{08D4F966-8531-4C9C-B134-C96581F058D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61" creationId="{205BA811-1BA0-4E2B-BC11-D8068109A0F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62" creationId="{4BFC202B-5E52-4B4B-A5D2-CCDB1C1EC13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63" creationId="{8A3501FB-975E-45B1-91BE-6B20C631116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64" creationId="{1E31D360-A7CD-4DE7-ACB3-C4E953D7C51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65" creationId="{57DE75CE-3A6C-4865-9614-836E8B9D2FB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66" creationId="{C1105130-29BB-4A5B-BECB-41348757E3B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67" creationId="{9C91E6F4-7D26-45EB-A13B-1A05F884E03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68" creationId="{65ABA8CC-B830-4933-BB72-3D3A47FC8C4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69" creationId="{1C474C90-A68E-4FA6-9DAF-28A5544B278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70" creationId="{CE408808-2CE1-4E50-8A0F-6C942C35A73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71" creationId="{F554F9A0-6EB2-46F1-A809-34BBDCA587A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72" creationId="{7B744570-66E0-4C2A-91FB-60CEEE37D52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73" creationId="{672ECDB0-0AB2-4371-A6AD-C229481FE16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74" creationId="{FA8F4E98-7EFD-4AE5-9FB1-775972DFD53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75" creationId="{108F119C-9C66-416E-9689-D059660F4E7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76" creationId="{0DA5031C-0F05-43F9-B5C2-F90A77A2990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77" creationId="{CDB29868-7B56-4EBA-9010-08FC9DF4DD6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78" creationId="{67B01645-8BD7-4B5C-8D5B-1BB016DA2EC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79" creationId="{A6280FD7-93E4-4924-B29A-6556E07666B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80" creationId="{50F3B0B4-952F-428C-A732-F1AF455954E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81" creationId="{616BB169-CA04-491B-804A-3B1A9EDBA42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82" creationId="{B1E96C48-A0A5-411C-8B97-F79949E3FE5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83" creationId="{E5E5B11A-B459-40AE-8AE9-452EBB54419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84" creationId="{A8E1651C-A0CA-448A-ACEC-4D53928ED49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85" creationId="{CCE507DB-D5E0-451E-B45A-1BB6F34C42D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86" creationId="{713BD641-A9DA-428B-9B89-2334FB3480C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87" creationId="{74BCF996-301F-4ACE-9B85-BBC15269EA0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88" creationId="{501F08D7-0756-4B9E-BDAC-39D476D814F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89" creationId="{50D1013E-3A56-4FE2-A3E1-1B1F542457A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90" creationId="{7E98DECE-E8FF-45AC-A444-EE0057F3E33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91" creationId="{CA363497-09F1-4EEC-BFB9-06F3BCE8218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92" creationId="{66543D01-CD1F-4AAB-961F-D027AC4BF58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93" creationId="{96C30A1E-5E5C-4490-92EA-1606889C9AD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94" creationId="{EADCC600-6110-46ED-BA0E-61B7F65EE72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95" creationId="{E60B3E22-6348-484F-B4D7-4F166ADD17B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96" creationId="{9DCDEB7D-6BAC-42A0-9AEF-41C772F3372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97" creationId="{C1AD2B66-14D0-4C25-9583-4B4AB0F0266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98" creationId="{03E54B5C-8531-47DB-BD0B-4B826DA9D48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499" creationId="{CD4D6DE7-C1D4-4C0F-AF7D-8A0E571B13D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00" creationId="{1449968E-9AF5-4348-865B-94B87441901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01" creationId="{FBB8289A-9693-46A4-9F9E-30DB679120C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02" creationId="{ACA42022-E2A1-40F9-AA65-3B2193F6098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03" creationId="{FCF385F9-CDAF-49F4-A8D4-BEF08BFCC48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04" creationId="{6357365D-EF01-4324-BFD3-4379B95B560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05" creationId="{A1B7865E-3DB9-44F9-8F34-D2A253C15A9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06" creationId="{DD7018E9-6C38-4B10-839C-8AEA39381D5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07" creationId="{E6BFA379-ADFE-4F45-8815-9DF7F875518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08" creationId="{F22B93DE-47B1-402F-9156-A5612B7B0EB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09" creationId="{A3F017FD-AE07-49B9-9DB8-F787A7DA520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10" creationId="{D499D490-EBAF-4600-8BD0-F865564C063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11" creationId="{09F32CC0-1CB6-47A7-83DD-89404006F32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12" creationId="{20723C58-0DC4-4DD5-A7C2-4547F0A8C49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13" creationId="{A83C75D2-378A-4705-A140-94FEF4E2CBC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14" creationId="{AFA994AC-6D28-492F-88F1-C7F33F0C5C9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15" creationId="{46623F42-57B7-4A81-B3E7-9C82932087F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16" creationId="{AD10B7A4-6BFA-4FF1-A468-9F59CC4347D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17" creationId="{72884952-F60C-4C2C-B5F0-531D9D30E69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18" creationId="{32EAB8C0-230D-492E-995F-531FFB7DE1D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19" creationId="{F02448B1-1788-421A-BB10-199A83EDB86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20" creationId="{5E8811EA-B992-4AF4-8108-572F6AB69A7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21" creationId="{902FA05D-AB24-42BD-AAB5-7BF7BB64423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22" creationId="{BE0DF127-BB5C-4127-BA22-AA49859CFE4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23" creationId="{FDEC3774-B03F-4412-AD25-746BA0E0355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24" creationId="{4757DF3E-3A05-4A04-A37D-A4BF748B757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25" creationId="{7722C05C-28A4-4459-A27D-AE45EEB40AB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26" creationId="{7C13CC43-1D8D-4780-BA64-00534173C62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27" creationId="{77CAD1F3-4E59-4DFC-B5D3-C9FE8A71335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28" creationId="{E829334D-63FD-4F8B-B7E9-3B286B106FA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29" creationId="{E3435020-8ECB-4C0F-93E5-6A30369C232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30" creationId="{126209E8-EE4B-4388-9CE9-9C98903C90D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31" creationId="{CC6E2D55-53D5-435F-A560-A782CE605B4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32" creationId="{116B92F2-9D62-43E9-80EC-18A605DB5F2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33" creationId="{DABD889B-00FB-4C1D-9CF1-089A632DD20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34" creationId="{8F37FB94-A887-40C8-9733-27A22A819FB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35" creationId="{FB2CFE8C-B4AF-4341-A67F-AB3593C4470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36" creationId="{3A3A8BE7-FCFB-4B52-B0D5-C751A9CA5C5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37" creationId="{3D82E9F7-5B02-4260-954F-589E0167B84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38" creationId="{DBB96EB4-C246-44E7-96A1-9FBB5D308A6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39" creationId="{D6B5D6D5-D4D1-4427-9E27-7D6DBB9B4A2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40" creationId="{017ABAA7-94F4-4F20-92F9-C0450FA4C49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41" creationId="{2C6B5D24-7EE1-461D-9046-7E49C914869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42" creationId="{860E0379-5903-4EF4-BFB2-5654765FC59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43" creationId="{741E16F8-5A54-426E-9CF6-81E4E3A8712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44" creationId="{E0B8F2B9-048C-4DBF-89D7-FDB489FF6C2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45" creationId="{D5133BEB-FD80-485A-B564-E4E76CC19D0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46" creationId="{99A94E78-3D7C-4B27-9800-C4C7FFD43F9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47" creationId="{3BCBD8B4-BD20-4D9A-96C7-01971CC8035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48" creationId="{3028C976-6DFC-484C-9705-C641752DB58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49" creationId="{FDB42D7D-75D3-4AC6-A3ED-B1AB1C52702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50" creationId="{2D058D9D-3B34-4569-8E39-D22B4AF5956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51" creationId="{3E4F8BB1-4299-4BA2-88EE-5F41114C857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52" creationId="{8294E75C-C1E5-49AA-9831-B42434D6204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53" creationId="{8BD54476-5082-42F7-AF71-A1CBD89389D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54" creationId="{58E4FC86-53DD-4976-8474-F68314C883D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55" creationId="{F8F89C02-02F9-4FAF-8562-DBB04451202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56" creationId="{2FBD448B-40F7-4A43-9299-AE6CFD44D4A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57" creationId="{C0F1C5C3-C83B-4869-8A03-6AD97377C3C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58" creationId="{67A0D561-E70B-4328-9624-99E567E2FFA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59" creationId="{A49C711D-0A18-4E86-8906-9E176E3FB11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60" creationId="{FB52C10B-2B18-43F6-B0EF-6BD83138856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61" creationId="{DED16585-5ED5-4293-B24D-6B39EEDCA46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62" creationId="{28A4017B-1E23-4A5B-A550-44BAF22958B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63" creationId="{0282ED5C-79A7-4E3A-A0BA-24400AC5206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64" creationId="{BCDA38B9-7567-4D33-BFFD-9547F9A1C11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65" creationId="{0391E658-3BB1-4050-BF26-AEBAE659207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66" creationId="{3620E41E-7251-455D-B019-40795FD88FA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67" creationId="{859C8154-DD9D-47E9-B4B7-701874C7A8D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68" creationId="{E28AA7AD-6AA4-4C36-B8B4-FC7BE752704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69" creationId="{39D81A5D-078E-4CEC-98C6-F8591D1646B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70" creationId="{BAB50DA0-9BF4-43B9-96CE-A766223E54A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71" creationId="{C11F1C6D-D14C-443A-B719-485F0E3A983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72" creationId="{B7DC8D0E-77FD-4716-A341-C6DD66C1A76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73" creationId="{6D25F543-4490-47C3-AC58-FF3941B1640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74" creationId="{451764C8-024F-485F-B39C-32AE40D6516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75" creationId="{75F2FD2B-C874-441F-B3B0-07797E8ADDC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76" creationId="{CE3FDACB-6B41-411F-85EA-C667F734C0E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77" creationId="{4702DF98-FBF5-4758-8698-870081BFAC9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78" creationId="{63E0ED7B-8500-4641-931F-CA8FCCC2254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79" creationId="{C0F1B64E-8559-4D31-9768-A6D4C93F13E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80" creationId="{11FC2B83-B8C4-441D-958E-3913FCD39FA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81" creationId="{669207FC-4518-4E64-ADFC-F2CE7545A66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82" creationId="{34650B60-7541-4219-A983-58C3AB17B71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83" creationId="{725B61B6-3A3D-4D14-AE9B-C92F25FF087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84" creationId="{714EE4DC-79C2-4D5A-BAA2-E9E8A47785A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85" creationId="{9132FBDB-D71A-45E8-AE16-8326EDB8F4E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86" creationId="{FEAC6E1F-1DD4-49C4-8D30-453D128C037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87" creationId="{DDE0FBCE-CABF-4552-B182-D19D29F1CF9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88" creationId="{B2730709-D861-4783-9F66-23AEC1C78AD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89" creationId="{5E921486-0EFA-4266-87D2-19CDE7A315B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90" creationId="{B7EC64EF-EA74-4F32-A961-A8CD3CAC95F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91" creationId="{F3CFD868-37FA-4721-9E32-2FAB7A2C2B7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92" creationId="{1B000F60-9F50-4DF5-89C5-D8CF14203A6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93" creationId="{5B1E8FEE-5BE7-4A5E-BE1C-EA51FBE5C0A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94" creationId="{7B533F90-2C51-4B66-AD82-F0DE78041EF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95" creationId="{4533EC5D-4CA1-436E-A662-FD357C573D7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96" creationId="{4BE30FBA-04DF-49C8-AFAA-984A830FE5C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97" creationId="{397A5F33-2E4C-479E-A007-ED57E14B054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98" creationId="{4197D2AA-653B-42CB-B594-13B89611B19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599" creationId="{96800461-2DE9-4984-AC26-7CD44C8E994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00" creationId="{E54B4DCF-29A9-4192-BFF6-DC7B762ED7D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01" creationId="{F593B2BA-6C85-4336-8ACD-7AA2CF932A9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02" creationId="{53FE7FE5-85FE-48DC-8E74-054D05B89C9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03" creationId="{3E049D3C-F2E5-4B75-BF5D-E658093724B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04" creationId="{663C5622-3559-4BD8-94FE-246D8DFFACF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05" creationId="{1F701E56-06C0-4D3D-A83A-63A5AADE47E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06" creationId="{15BF2BC7-9C75-4A84-B4C5-68899A33EC0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07" creationId="{020E184E-CFBD-4FDD-8EF5-E4C6DE6E45E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08" creationId="{D57C35EA-F6B4-4A50-8D85-950EF6240BB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09" creationId="{C12A3E05-655A-4080-BC98-7818E83546C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10" creationId="{96E92987-312B-4453-8817-9620D3CE8C2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11" creationId="{546F4B41-5470-4211-B748-CF9469E95C9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12" creationId="{B282A72D-95C2-4EB9-9C95-6868F950079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13" creationId="{D3A4A9D7-7C08-4458-A0C6-63C83BBA821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14" creationId="{8796EF72-51C8-4E54-9666-8B301A45491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15" creationId="{2B307233-0175-4B88-8DC2-EF4AF205AC2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16" creationId="{6A00D362-94A6-4092-A5B4-A610E6366E2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17" creationId="{2682568A-3D46-47AC-AAAE-EF0D1DB40D7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18" creationId="{32222488-DB91-4638-B815-08AB44E29B6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19" creationId="{D6063811-B730-4EDE-80A8-E7D5B4756F6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20" creationId="{D9724229-4D75-48E3-A6F7-B260A94FEE6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21" creationId="{ECAF34F6-D71B-4B1F-9000-4A0ACA62E08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22" creationId="{7B673D36-4121-49E2-A715-478752396FF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23" creationId="{7BE371ED-A074-443F-ABA5-57527C4F424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24" creationId="{562B2429-419A-4F29-ACA6-11557794F26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25" creationId="{11083805-B655-4B13-9919-78A7116D912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26" creationId="{CF3AE4C7-26F6-4B0B-BF78-26318727FF7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27" creationId="{9EA6F70A-F9C1-4F95-BC7D-2289D677BE8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28" creationId="{D94287DE-B040-4BE5-AA38-13C6D9D0E9D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29" creationId="{3B8ABEF2-E79E-4EEE-9441-039C2BFB398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30" creationId="{1E62A026-86F7-4572-88C7-06557FD75FB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31" creationId="{0180E618-78C7-451E-92B1-056E2689972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32" creationId="{3FAD9FBF-4716-474A-A7AF-5CFB37516D9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33" creationId="{57BA020F-2E3C-4E44-978A-C77F3B25B2A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34" creationId="{4055FD12-1429-4980-ACD2-FFADF3AAED3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35" creationId="{020AF623-1486-4729-8443-DB17B97A12E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36" creationId="{98DFDBD7-C5FD-462A-8578-07F523B3300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37" creationId="{BEBADF4C-638D-4474-B4CA-8C3E616627D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38" creationId="{8FA2FDF8-D4C1-4293-BE26-87EBBC10591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39" creationId="{B564C447-DE2F-4A8B-AA48-93ECBF822F1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40" creationId="{1D9D9633-BFF6-4858-9FC8-1FBB99DFC8B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41" creationId="{3DDA2F68-D612-4180-9C13-C094286FE62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42" creationId="{51704E75-2BA3-4D99-AE8F-095B9769C41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43" creationId="{D4BA047F-76E4-41F9-B7D0-4A8CAD6494F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44" creationId="{04BB4428-E84F-47A6-B82F-6040729EFE0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45" creationId="{364F3693-C743-4CBE-B463-152FC0C4446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46" creationId="{8C0D6E86-8F73-45FE-892E-1C9CF239E33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47" creationId="{9790A1BD-7D8F-4D80-9485-7C48D7F2515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48" creationId="{AA8D81C1-85AC-45D5-B438-D41E6E02EE1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49" creationId="{FCD01F74-DEC9-4E3F-8563-CDD6458758C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50" creationId="{B70DF82F-9678-4DD7-9578-D73609F2784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51" creationId="{70929155-5871-4E04-B65E-BECF0744633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52" creationId="{6371CBA7-1E05-4CC2-98CA-54FE0E5391F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53" creationId="{F6D8F64A-76E6-4AD6-8E63-5993E171FFE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54" creationId="{BD50F798-1E3B-42E2-8A49-A14CDB995F7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55" creationId="{0C9258E3-B0B4-4967-A379-12DCF6E0BF3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56" creationId="{9679C591-CE3C-40CC-9371-49D7F45B292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57" creationId="{BFA01132-1906-4316-879B-30082424143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58" creationId="{BB17F907-17BD-44D5-A011-2C851D16D4E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59" creationId="{B2888315-CC4E-4E5D-8B58-7D295BD069B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60" creationId="{5C05E349-97DF-4B16-89F1-C7BC22E0557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61" creationId="{5670F6F3-A091-4D49-A4C0-F17BB3C3E07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62" creationId="{0569AE8C-943A-46A3-AD52-CB90E186957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63" creationId="{A90F1C3D-90E8-4DAC-8DEC-17AE02646BD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64" creationId="{652413D2-8E79-49C2-AAD8-1A732E827D5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65" creationId="{647A0E5C-193F-45D5-B1F4-27D91549D3A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66" creationId="{7E32F316-61C2-4D06-97F7-822A2B69437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67" creationId="{B2DE52CE-1A5A-4A5F-8756-61E466E6D9B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68" creationId="{B25C16B2-90B2-49E7-B456-BBA048C500D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69" creationId="{9699DE8F-DD9A-46F5-AAFF-B2B82AA5FC5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70" creationId="{EC1E5B49-27E2-4CFC-A8C4-BDB44545AF3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71" creationId="{E4AC7F61-2722-4982-BC27-36F5C4281F4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72" creationId="{DD8C8110-3246-4EA0-A99F-EB2747ED58E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73" creationId="{44F51513-397B-4002-8665-7401DAD8E6C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74" creationId="{A233AC42-FA14-40AE-8B8F-308F62FBD68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75" creationId="{D1080E38-EF38-496E-8083-64A7E3EE94B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76" creationId="{DEB74963-6EAE-4FB8-A5FD-149BB5F1F60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77" creationId="{D9F4D476-C6C4-4550-8352-86688A3986D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78" creationId="{2722C413-0BAA-4BA0-81AB-08444074898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79" creationId="{5C8419D8-F59F-47C7-A83E-2FDBB4B69A7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80" creationId="{4F453A62-7D97-4061-9962-B97030A603B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81" creationId="{E2F37115-60C9-4B93-9DA3-6E510BD2934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82" creationId="{0B991E8C-47CF-4EA2-A03C-F17B6268D61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83" creationId="{4441391F-F615-41F7-A88B-103FBE20019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84" creationId="{1B2856C9-79BE-43CA-884D-BEF7383B5AC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85" creationId="{85BC2167-5653-476A-B0B8-FA4FEA3F8DD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86" creationId="{04EE1AF6-34C0-4DF8-B88C-B08140E5489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87" creationId="{DDEFC4C3-5C5B-4BE2-A4C4-C86142CE747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88" creationId="{63ED8495-8DFA-4B82-B29F-C209EFD49BA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89" creationId="{45104886-B809-4CCB-B86E-24FB539FEB2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90" creationId="{26A016A7-C8B5-4975-BD92-05BA06A95FD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91" creationId="{457CDA89-C486-406C-BD7B-6768F4339A7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92" creationId="{895CBEB3-AC4F-456E-AEFF-3373C6A34A9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93" creationId="{C6F6BDB2-8CF3-4DE4-9050-EAEDA5D17BD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94" creationId="{46CF8596-E0A9-4C3D-948B-2782E62B57A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95" creationId="{15BF16D0-5C8A-485C-BBCF-390FA173CD4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96" creationId="{2A585786-D367-4177-A883-DCA8DD024D4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97" creationId="{884DFC34-DAD8-4AE7-92B9-6CDF4940C17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98" creationId="{010884AF-E82C-4553-BC70-EAF4AD0E9CE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699" creationId="{02A2B2A7-A6ED-4D2B-8316-CEB4C48C933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00" creationId="{E88D1B6E-413A-482B-945B-4F3077ADB9E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01" creationId="{3F7F8570-EED3-4565-AA24-C8DD6CB4F78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02" creationId="{875B858F-8381-4641-990F-CFBDDFFF6D5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03" creationId="{62E3D151-8FB1-4FD1-AE94-A7B486D0E59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04" creationId="{53C6DF1E-1D91-4208-888C-31A0BF96992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05" creationId="{129FAE15-DE05-43E0-8E0B-D21B3B9F660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06" creationId="{70CABD92-6FB8-4CE3-AB16-FFF560285A4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07" creationId="{375DF01B-4207-456C-AD33-FCE1C7545CE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08" creationId="{EC837334-012F-4E05-91EC-204633B1823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09" creationId="{123E61BF-F230-44A6-BD93-E2305017F63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10" creationId="{6C1EEAF0-F924-4BF9-9431-A43FFFFFFBA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11" creationId="{D545D219-47C5-4176-82A8-B4EFB8E1B6C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12" creationId="{6304BF95-26BC-4C40-AA0E-DA79A95850D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13" creationId="{477C6BDD-D0C1-4929-A0FA-1F4DB6677C6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14" creationId="{34389EA7-D3CA-4562-93CC-86FE3E4F06C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15" creationId="{F46330C6-14B1-49E3-8D13-17A5DC697FA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16" creationId="{66DCD3C5-FE37-403D-A834-7E151A463FD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17" creationId="{3C344F2D-093E-4784-84CB-C9BF7B9B420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18" creationId="{63D890AE-84BC-4B9A-B8DB-336F4F326AD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19" creationId="{83B40333-4997-47CE-BF93-8B5A7BA577E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20" creationId="{7DB595BD-FAB0-43EA-B1AC-5D23F1CB3DC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21" creationId="{EFAC62D4-CE3D-44BD-BF38-5399EC1085A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22" creationId="{8FF76CB4-65B1-4D02-B2F6-B3BB285E833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23" creationId="{296C8ABA-37F9-44EF-BC7F-885F06EE963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24" creationId="{D07CEB41-14E6-40AB-9551-7C36B23E484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25" creationId="{6DD03EB0-84C5-406D-8FEC-70C6727A13F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26" creationId="{7D1977D1-1C69-4819-8CA1-CEA68C76AD6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27" creationId="{71B3560D-2B97-4DCD-9A63-11AFCE8E8C4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28" creationId="{F01A92C3-C1AB-4E16-AA58-2F4C10F9F57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29" creationId="{161B892F-96ED-4F59-AA1D-CAB6890062C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30" creationId="{922ECB24-2410-44C0-B1D3-F05776766B6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31" creationId="{315A74F5-4052-4CA3-9804-666A002CC44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32" creationId="{CF732473-A5AA-4621-995E-A78D9FBA126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33" creationId="{EE33F8E8-700A-4B1A-94FB-05242F6DC4C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34" creationId="{B054837C-8960-4AA5-A220-9948C5E1CAE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35" creationId="{C05F2090-2E53-4508-A20D-797D0E12CF2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36" creationId="{B6C69A81-C290-4A3A-8E2E-73639800723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37" creationId="{72C9166F-329E-4013-9CBD-76DC8130569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38" creationId="{0C4C48E4-5B12-4397-9C0D-E80427F5DD3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39" creationId="{D832479B-8800-4C67-9179-B21CBD4E46E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40" creationId="{8D738F5C-4652-4E0E-B187-E66FD310A5A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41" creationId="{457045E8-04CE-423F-936B-A4184F903C6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42" creationId="{82263406-B0A5-40DF-B112-5199B1A40ED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43" creationId="{95D37D8E-B2C2-40ED-93F0-1E2F52E3DBF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44" creationId="{2C7C9736-1E29-4283-BCA3-899F28E900B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45" creationId="{94EF2AA0-A229-4E22-870B-E7FBADEA634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46" creationId="{C74EFC75-4C2A-488C-9D51-8F775E1EA67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47" creationId="{8586BB48-11C4-44E9-B960-D0E32920873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48" creationId="{24BF4AA8-F316-42DB-991F-87693274798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49" creationId="{C8C37D65-F2EA-41D6-8685-CB3EC3823F7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50" creationId="{B5E0DAD2-86C3-4A0B-911F-C5087BC51BF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51" creationId="{2ABF518E-CC37-47F3-B33C-6CFDD653BBB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52" creationId="{E9F15437-93CF-4E84-8A49-C4E55DEF150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53" creationId="{18D97DFE-2F93-44A0-9B66-93A6BFA1841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54" creationId="{66FC9CA6-E261-4088-BEC8-B85422A4C42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55" creationId="{B4B3A485-8329-4B0F-AA32-0E429314329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56" creationId="{A489358A-29D0-4ADD-9F90-9F7BC503867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57" creationId="{89F06988-4177-484F-9CD8-8CB852FE4B7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58" creationId="{D0415FE9-AF22-4BAE-93F1-16820A27E1B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59" creationId="{6FCF3FAA-F5E0-4AE6-A943-8241F0B11D8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60" creationId="{52D30FE2-1B65-425E-B3F1-4C5EDB00FA6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61" creationId="{AA311D03-8005-4BA0-BD14-347906AA5C7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62" creationId="{34BD6FF1-C7CA-49B4-AC5B-9DBFE8BF0C0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63" creationId="{E4FD917F-9368-4101-83DA-65A6F01BB86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64" creationId="{899BE113-4FCD-43EB-B4E0-9B7585D8A9B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65" creationId="{73214C2E-0F9B-4CC3-A8AB-B6BCB3312E5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66" creationId="{75ABE41F-6967-49D1-BDB5-9AD08E88AB1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67" creationId="{9FA4F6B4-50C8-455C-9705-9D72C79A4DF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68" creationId="{0FF4C9C2-487F-4218-8AD9-0AB5F750D93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69" creationId="{0D5335CB-95F2-48CE-A03F-86B8AB130D7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70" creationId="{2F73BD81-C910-45C0-90F3-348B38CA5E0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71" creationId="{DE65A1CA-00AC-4ED6-B0F0-4CF6B4019D5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72" creationId="{D15262FD-C1F3-41E5-8508-49E91B1FD26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73" creationId="{D8898A43-E3D0-4E7B-B7B8-A827A98843A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74" creationId="{DA6C18E2-51AA-4404-B278-7BBCC16DE7E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75" creationId="{45B4D58B-F003-4C1E-9A8B-A313AF4A2F5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76" creationId="{71375532-C26C-4E17-BEAB-2575EFE787E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77" creationId="{0FCE4257-AAD3-4D89-ADF6-943318E6C67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78" creationId="{1419D3D0-906F-484D-9091-339371E6899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79" creationId="{95EEB71E-052E-4027-AB6F-75853CE746D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80" creationId="{32624FBF-849C-4C9E-9186-292262863C5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81" creationId="{C1E637D7-2155-4354-B90E-CBBEB585A80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82" creationId="{D5FCC9A5-744E-40D5-A65A-ED1332E1646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83" creationId="{CE871FD9-7D87-413F-985E-3018A9B53CA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84" creationId="{D6F0B9E0-409E-4789-8573-3F07A6F40A5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85" creationId="{65F392F3-C68B-408B-A9C8-2D6068167A0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86" creationId="{4A7DDA6B-B141-44BB-ABA6-31D89B0A608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87" creationId="{DA53C9B8-1BDE-405A-93D9-904B4EC13C1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88" creationId="{E123DBA0-1452-422A-929D-18677F86185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89" creationId="{23774E62-63F2-449A-9B0C-F71FF175726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90" creationId="{3E961E4A-E419-4821-BD01-B7EB703F0A9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91" creationId="{B0380648-7603-4BC9-B1E0-6C47776A8E4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92" creationId="{FD76C186-5BB1-4788-98F6-9B97BE2808E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93" creationId="{217BE2D7-BF58-4743-9F12-CDA61CDDBDB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94" creationId="{04E0B318-97FA-4401-A274-1DAC787781C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95" creationId="{C1C25657-7399-4F01-98D7-2117736E70B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96" creationId="{F02CFF5D-B417-40BB-B731-A8946AA4290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97" creationId="{D5DFBE2D-3ADF-4CAB-8772-F0110054F6E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98" creationId="{5086F351-6B01-4FA6-B000-C4803305949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799" creationId="{690BD402-C596-445D-9CE0-6312D0ABA8C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00" creationId="{926279DD-3955-4A0D-8F58-71802BD9B2A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01" creationId="{95D9A1E1-E673-4360-9944-13DA74AF4EC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02" creationId="{BEB0FAF5-5EB9-44FE-B0C2-02F95B43D80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03" creationId="{036D6059-9D24-4750-9F27-3EE2963A798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04" creationId="{1642D975-96D7-4218-9BE7-39AFC6F60E4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05" creationId="{E81FC9DE-91E8-420E-96A0-BF76022DA5A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06" creationId="{EA84CAD6-AE40-4857-B0D5-B23EA24720C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07" creationId="{DA373707-BE9B-46B7-8F41-41265BBA661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08" creationId="{C91CFC86-8691-4B20-BA93-944329D551B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09" creationId="{BA272413-7B6E-451D-B30B-845D3AF8420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10" creationId="{80458BFC-785F-49C7-84A8-17A532AE5A1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11" creationId="{62F83175-5B5D-4833-A86F-1C5F9FAFDA5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12" creationId="{C00B4A49-79B2-4639-972A-34F22F0B726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13" creationId="{A19DA901-E65C-4E81-A08E-3EDB469706E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14" creationId="{A2BE86D5-ACF3-4A5E-9DB8-118A5DB5D20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15" creationId="{68BD0255-9974-4EA7-ACDD-A6BC82AD07D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16" creationId="{AB39273B-12D2-48EA-991F-32E1BCFA722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17" creationId="{AAF5EE1E-BDF4-4B07-924D-9B78AC9FC69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18" creationId="{F5C0469E-78CC-4A20-97DE-B74DA3554ED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19" creationId="{B4EFD6C8-3450-4C00-AB54-A8FD16D8C18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20" creationId="{1B5497B3-CB97-4679-B1AC-C6439915402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21" creationId="{B812F97C-24B1-4E98-BCA0-3A7F86E1545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22" creationId="{39BBA7C7-277E-45BC-95B2-A3D874321A5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23" creationId="{E1BFEC48-F66F-45EB-BEF8-FCEE1760F50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24" creationId="{9276EF5D-8522-447E-8713-BFF0AB94F8E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25" creationId="{2130B06C-A14D-4E17-8358-02AD261EEB7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26" creationId="{77D539EA-0151-4715-82F3-3B77C38F933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27" creationId="{53D12060-4B3F-408C-8778-633C3474FB6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28" creationId="{9AE2F031-7920-4431-A3BB-EBD6A36FDC3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29" creationId="{49319FF1-1958-401C-9D49-A88346B4872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30" creationId="{D78B8F90-E905-4DE4-8C44-211DFDB7B06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31" creationId="{224F8F29-5284-43C8-8389-DCB4C9A1D41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32" creationId="{A05AF059-4953-45D6-A735-215C58B8A5A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33" creationId="{0A1FBF14-F2E9-4C01-AE9F-C8D98FC6E07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34" creationId="{C34AE6D5-60A4-4EA0-9D2A-272AAF3A991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35" creationId="{D3FF7D68-B335-4E22-A53C-EA00B525026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36" creationId="{ECBC53CD-64D0-4A1C-B6CE-7BD61D339F4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37" creationId="{2D612F91-E12D-43CF-9B15-C8904BEE08B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38" creationId="{62B3EF65-8BF6-4720-BE4C-6FD85AE93B2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39" creationId="{A27428FE-EE79-45D8-AB69-97F0ECC6084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40" creationId="{CB0334CA-A5BD-4146-BF60-F93A1775975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41" creationId="{580BCEF5-BD89-4977-83A5-FC592D12F04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42" creationId="{2DA1D298-FB02-42A7-BC60-2BF0685621A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43" creationId="{D7364793-DE07-4F67-9DFE-43D87EC60BE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44" creationId="{A9F749DD-E7E6-4370-A216-94EF776E7C1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45" creationId="{00E7E183-179D-4918-A1CC-0B2C2908CD7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46" creationId="{BC27C8C2-24FC-4623-9367-7F1C6176562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47" creationId="{FFE5A25F-8878-4B79-A357-EB4ED9FC99D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48" creationId="{0EFF2CDD-A7A6-4FD0-B345-D23C57298C9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49" creationId="{C7185E6C-9316-4DE8-BB44-BAEF3AE2350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50" creationId="{D7C5C05E-B22F-4BF7-99D0-F3C85748564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51" creationId="{A7B32A62-EA57-4837-A4C8-5CE8D6CC35F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52" creationId="{B26EE125-9686-47C0-B0C6-6A86D5052FA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53" creationId="{5A7F91C8-2309-4BA8-9BBD-C8A05CACC68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54" creationId="{55E816DA-56D2-4EDD-8CAE-2E3AB918B7F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55" creationId="{D5129189-9A59-4979-A09C-5BAAAD0F288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56" creationId="{D2E4F06D-54ED-4CD3-8955-2E03C77A9B3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57" creationId="{76F5486A-799E-4A43-AC99-9948824E0FD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58" creationId="{084CC4F8-8AB4-44BA-8388-4F5FE723979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59" creationId="{5DC2FA0E-D040-4012-9E5D-22517BE8E91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60" creationId="{5F873243-F270-4ED1-88F2-7BB33CC4A12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61" creationId="{9FB6AF67-7B4E-4883-9B1F-ACC1CD083B5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62" creationId="{6AC04E4F-C893-4DF5-BDD9-1070AF906C6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63" creationId="{A8EA3756-DA89-4583-88BC-CA67080CF7E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64" creationId="{C3D6E2BC-30A2-46B1-96AA-EF5A1C38132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65" creationId="{589E5737-200C-47A5-A85A-FDAFD4A969D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66" creationId="{103A0720-7FAF-4701-A204-7589956AF5C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67" creationId="{4F14009B-323F-4155-A3B2-E1574AB9EFF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68" creationId="{74DE57E3-2A95-4541-B466-51BF3C8C3E6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69" creationId="{1D3D6E81-072B-4270-9304-C2B3ABE1A96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70" creationId="{0DD83965-E3C6-4169-BC0C-FFB14F4BC5C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71" creationId="{9EFD4CA7-3B20-4E15-BF4A-AF94DF6E2F3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72" creationId="{34F92D9E-5346-498C-852F-67C4988573D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73" creationId="{28049912-08E2-4947-86D3-F7BAD230CF3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74" creationId="{985F78F7-D60D-48DE-A465-E2B3BCAA019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75" creationId="{F52F1ACA-0F80-41CA-8CFD-3AD23BCCFE1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76" creationId="{AD81AA41-DDF5-4D2B-A193-8BF403B35C7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77" creationId="{AFA7CAE7-AF9F-45C3-A99B-B5378178047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78" creationId="{2914C88C-A4E3-464E-B906-21B72F404CD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79" creationId="{2E2FD0C2-FB3C-4120-9B95-187857DDA43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80" creationId="{B011B01A-D4C2-4AEC-AD27-42D686C31A9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81" creationId="{53B07B04-FE93-4138-B166-E3A30925C39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82" creationId="{FFB68535-74B4-43FD-8F86-117293D711D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83" creationId="{C0C63622-73CB-4234-8AB7-F9B286FB179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84" creationId="{B4C67B67-1034-42C3-A600-AF2EB1FD9B2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85" creationId="{1BEF88E0-C77B-41C3-A0BF-427F55AF84A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86" creationId="{BAF826EF-B809-433A-8F20-BB089F869BE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87" creationId="{F6524FF8-0101-435E-A2A8-FD4F8CE9615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88" creationId="{3B54E9F6-DE3B-488D-BEC6-B7E2550EF68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89" creationId="{3F3267B8-9715-4AD9-AB50-B0B3BDE98C0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90" creationId="{475A9FAF-738F-4E54-9A44-32A9BB075B3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91" creationId="{EF1E3488-E346-403C-A1BE-F72CC67E33D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92" creationId="{AB58D80D-2088-4FC0-8AF7-AB0C39A84AE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93" creationId="{BBE43F87-F850-4ED4-B719-8C9BC29D613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94" creationId="{6AF1ADA0-BC9E-4C1E-BF04-CC509E0DD03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95" creationId="{9D213548-0308-4131-8ADD-658A16812F7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96" creationId="{41EF5ABB-1C67-4962-B9B6-BF87C0599A0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97" creationId="{F35D5551-EC31-445F-A97B-A0775542015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98" creationId="{E3A0EB91-79E5-4C2F-981B-394325E32ED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899" creationId="{E8DE01E8-3D9F-4450-86CD-370F481BCC2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00" creationId="{28C8AF05-7F3C-400D-98A5-4D0CC9CB106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01" creationId="{AE7B6D86-31E6-4F06-90B5-83A14FBF26C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02" creationId="{8F9460A7-9962-495B-8080-BE3A5A1BCE2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03" creationId="{D56FDC5C-A362-4CEF-A125-B87C0DA3C5F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04" creationId="{BB569F2E-7041-4A8A-8333-D005AEE5715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05" creationId="{D043BD88-57E5-4654-9902-123EDC19241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06" creationId="{A5BB8786-AD32-4D4C-BC40-A8D815D3814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07" creationId="{0D135C86-DD50-4B1A-A28E-435862EB04A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08" creationId="{D25B9DDE-B1B8-4506-A5F9-F2846560206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09" creationId="{89C1F7F9-7A6B-4451-9590-0AF07015AB2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10" creationId="{21EB5386-2A35-4545-A9B4-EA5B5FEE446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11" creationId="{17DA44DA-92BA-42A2-B029-94603294433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12" creationId="{018205B0-C973-4FCE-AFB6-8901B6DAA14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13" creationId="{23BE0FAB-58D2-43A2-A687-67F34C4F349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14" creationId="{35DD7B77-D678-41BA-9DDA-3F54B6BC546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15" creationId="{5C625701-7B2D-4051-A702-9832F5E09D7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16" creationId="{8F29B236-292E-4150-81B2-9D168F1BF20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17" creationId="{7A5C4BA6-8B06-4B19-9622-0EAEABE6CC8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18" creationId="{0D437692-FA96-4FEB-9CF7-2051B687698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19" creationId="{613F7792-0C7F-49A8-9C5E-7E2B6951F6A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20" creationId="{F150A48B-E199-42BB-A47B-77465418DFD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21" creationId="{0F2E549A-11AB-44AB-9517-958859C8FD5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22" creationId="{1E2F2271-2F78-4E3B-A3B4-9B330AD59DD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23" creationId="{99979427-825F-48B7-A725-47F5DE4A269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24" creationId="{ED96C4F8-C8B3-41F4-AC3C-66698D63CE1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25" creationId="{93889067-FFFB-4479-84FA-6590E479725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26" creationId="{4C09BC8C-F75B-4F3B-A3C5-BD80AFCE4EF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27" creationId="{F2E5CB8C-291C-4CF5-8931-9DA710B7D8F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28" creationId="{BE1C927A-93EE-47D0-9E7E-07F8E31F2D7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29" creationId="{AF1DAFC6-9D6E-4C44-A4AF-EFCF33B7126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30" creationId="{3AEBAC28-8F64-40F9-ADCF-43506A412D4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31" creationId="{546647DC-6976-4EE2-B64F-6D593D4823A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32" creationId="{4AC83499-CA7A-40A0-83F5-ACC5D12F218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33" creationId="{8EE08D58-85E3-4E7D-9AF2-BC7A5641AAE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34" creationId="{97535F87-7DA6-4FC1-8488-7EFF6D3FD84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35" creationId="{30DE0DAF-53C8-4793-B33D-C41C9748701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36" creationId="{3622060E-DCB1-4E3B-91FA-9A91C7C81D9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37" creationId="{EBB9F653-F553-4552-9A3B-E253BC3E5B6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38" creationId="{414FBD5C-A581-49D2-8644-863990926B8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39" creationId="{27583C6C-B881-4786-BA2F-406CDE8AD9A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40" creationId="{F80BDCE7-BE70-4647-8676-17DE3882AED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41" creationId="{1BF0878B-8D11-4D93-8632-28A249F479B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42" creationId="{36EEB728-97F3-4FDA-B9E1-1D694A7867B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43" creationId="{4BFA9E3C-7AE6-4A31-BFCE-DA8BF441A8A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44" creationId="{202A0F67-CBF9-45D8-898B-6E9A23E7969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45" creationId="{483ADFD7-C030-4722-B403-0D00830B3FF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46" creationId="{B5398FC0-AC25-4997-B075-C98DD0A4287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47" creationId="{279E4DC9-3B37-4D62-8F6D-0AB1A83089E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48" creationId="{693D9899-A167-4CEE-88DE-18EBF5CF541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49" creationId="{D2E9D870-F14E-4B7A-8BF4-AB5A1FF39BF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50" creationId="{B696F1D0-C587-4E3D-BC38-8A3A4690834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51" creationId="{783F2635-DBF0-4AA8-ACFD-426475AD214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52" creationId="{E5DA043F-8EC6-4499-88B7-58147FDC488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53" creationId="{39102936-B5D5-4B18-BFDD-2F383D77F46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54" creationId="{39657B33-967F-4C12-8641-7725C5F0624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55" creationId="{E236F3F9-A98F-42A3-9001-035BFB27F04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56" creationId="{F120C8C1-B301-480B-A7DE-6A9FFBC0367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57" creationId="{A91F1B68-5192-41A5-9E38-2B358C2FC39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58" creationId="{914B7EDF-2DD0-4378-A090-F37615D9BFB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59" creationId="{F0D60E33-9762-4EBC-B7D7-7D8007DB4E8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60" creationId="{83225D14-35BF-404F-9AD5-D06DF64D7B8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61" creationId="{5F38F635-7161-4EB2-A11C-D7963E2B5B1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62" creationId="{2A3B3931-8BAE-4214-9707-1A53738BBE9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63" creationId="{0060F1D7-BB3D-46C4-80FE-BDFD8E518CC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64" creationId="{2FEF6A55-72FB-4AF2-899D-02A5B6C2E85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65" creationId="{3DF16D16-3C99-42BD-B3A0-1B16510C398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66" creationId="{CE7654E2-C2C0-4100-8187-E311FD4CCE9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67" creationId="{9067082B-B1AE-4F4C-B7F3-257D3D5C593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68" creationId="{DA0F0C3E-146C-4B9E-A2EC-803F3B164ED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69" creationId="{73867E5E-9674-4748-9320-0CF53297F12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70" creationId="{8016D6F1-2FC1-49E3-B6D5-7EF7A4DC907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71" creationId="{3F9D9677-8D90-4C3B-8384-3CA88A928ED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72" creationId="{ABDE0FA9-8A03-4C9E-A35D-7BBF1071AD9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73" creationId="{2EA3EBCA-4E4A-4AA8-B303-A5CBC567B1D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74" creationId="{7EBED899-0E67-4C3A-AA1B-8DA37B351F2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75" creationId="{4469A96D-E8B4-4BCC-8FE6-6F694AA1838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76" creationId="{28D45345-2856-4D78-BA89-80B23FE5F40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77" creationId="{D8F2D6C9-1900-4306-B4C3-6FD19826D68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78" creationId="{6ADFA73B-0A66-494F-A483-644FBA7E360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79" creationId="{58991820-4154-46C9-A4B9-DB42B12DAC2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80" creationId="{6C151100-DE6A-4EB0-B7B5-6912FB455A6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81" creationId="{9040E403-4D95-46D1-B88D-44723BC398A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82" creationId="{26551AB7-92E6-448B-8C6F-FE08F8E6ED7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83" creationId="{E9A88291-08C9-45C2-B00F-08F05F926D7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84" creationId="{19440163-6FC9-448F-8015-5BBF0160593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85" creationId="{DB2C675A-5D11-444B-9A05-750E3BA99EB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86" creationId="{1C7548A9-9CF2-430A-BCE3-0039EF508D0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87" creationId="{6F02C467-66B6-4E39-AAD6-DBF6B50A71B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88" creationId="{FAC129DC-43D7-4D13-A6A3-56ABFF1F18E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89" creationId="{5604EAD2-BCE2-47A5-8C82-42294DB100E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90" creationId="{424ED208-46BC-4B0E-87AF-662DCA764FC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91" creationId="{9FF94E75-2E6F-4563-8D4A-7948C164EA1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92" creationId="{65E3B82C-584F-43D4-A450-7BEDAC1FF6E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93" creationId="{B3E62ED8-0C3E-46E2-B54F-5AF9C64868D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94" creationId="{C053BBE0-A17E-46D6-AB08-047FC833495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95" creationId="{5D8C1993-B8D5-4357-B922-05ECFB61F21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96" creationId="{A38713CE-F2FD-4698-8A66-122555C4707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97" creationId="{C3CB35D9-ED63-4BDD-AEB6-2FB5317725F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98" creationId="{97833179-F42C-4CEB-A0F0-CE888399DB4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999" creationId="{D07C1975-1079-42D3-A01B-10F2E2F0DB6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00" creationId="{FE8267C0-E00C-4B26-8927-FA0A9AED4A7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01" creationId="{FDAF610E-C529-4535-ADA2-8380CE3C59E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02" creationId="{E16A2E66-82EC-49D3-8551-CDF8715EF22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03" creationId="{00081CBE-58D9-4844-B3EF-7173BE57CCE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04" creationId="{FA32EED5-251E-4FEB-8EE8-AFC7A4B3A5E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05" creationId="{F71BEBEE-A36D-4A53-B33E-C8E23FEB9E3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06" creationId="{4401F6BA-5932-4BE1-92AD-A3333B988B9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07" creationId="{9823A327-5508-481C-B279-3A3CB7B0410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08" creationId="{13FD16A3-D1B7-4126-8842-D1DC79B434B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09" creationId="{B6306011-56AE-4F0F-88D8-21984AB9B91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10" creationId="{4087A8B0-ACB6-43B5-AFA6-6984D7E51F5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11" creationId="{18489B45-62F9-4C17-A2FE-7E6F981BE70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12" creationId="{1A21C736-F4E1-4024-AE4C-9D24DCFA27A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13" creationId="{D20796A4-5C6E-47DD-BE16-4F4B76E65EF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14" creationId="{F4D78C72-CBB9-4FBF-89DE-919ABD52391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15" creationId="{48430603-354E-47F2-BAFB-89C1A28077A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16" creationId="{5BD9CF5D-8464-4CB4-A6C7-2BD7A508341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17" creationId="{D1E9D192-7527-4207-8EBE-8A87419DA53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18" creationId="{878352AF-6A7A-487B-8890-B9D8EFD9C3F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19" creationId="{BEB58386-A17E-42F1-BC20-826BA66F8A1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20" creationId="{3DA417C3-A7F4-4C30-9371-3F3C6214DEE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21" creationId="{1998F4E6-26DA-49F7-B095-8C359B49347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22" creationId="{692F399A-8F3A-4D7F-A7E1-B25F7E66E6F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23" creationId="{F8E53AEB-4051-49BF-9E52-BF35F422191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24" creationId="{1053440F-5CFF-435A-9BEE-9014AC5266F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25" creationId="{7FFED77F-AECB-4308-8A94-F9CA135731B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26" creationId="{3C2965E6-6FAA-4AB2-AA4E-82A3AF7C7D4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27" creationId="{A6D31F40-40C8-43E1-8604-B4F59AC8EA1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28" creationId="{32B5D518-6F8D-4A69-94D4-9F82C22EE89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29" creationId="{F8421E31-C58E-4D0F-9CED-06E466F46EF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30" creationId="{D5A3D397-FFBC-4F51-BD53-20D9F6EAD54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31" creationId="{34EA752F-DD0A-4228-A76B-ADEEDBEFD48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32" creationId="{F3D5A071-8D90-478D-8176-60708E37199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33" creationId="{7A2E358B-A755-4194-9185-D080E4BBDA1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34" creationId="{A7521923-978F-4E8E-B573-2D1293F6EA6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35" creationId="{EC22913E-DAAE-43F4-B09F-F0610121CD0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36" creationId="{949C7609-0756-4756-9026-3A68BE0CD65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37" creationId="{160BCD6D-6ECB-4B57-A550-0E145819E24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38" creationId="{27D4B404-5BB2-4F6D-9F9D-E7CC7BAF420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39" creationId="{82D23013-6136-4E03-ADD9-580C63F3272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40" creationId="{9F1185EF-91BA-403F-9254-36713EE14A7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41" creationId="{2976FF67-BFE1-442E-895B-E437B602435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42" creationId="{DA055A9B-32A5-43FC-B32E-92C10E09E49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43" creationId="{92772C3B-B586-42AE-BF94-F919548A2FF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44" creationId="{20AE2F28-1F55-41F6-AA29-1081E712DED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45" creationId="{4FA56C24-DBE3-4A42-B230-252B286BCD5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46" creationId="{93845C78-7B4C-4747-A196-9D4D19F7F48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47" creationId="{D82FE570-D596-4CFD-A647-5319EE53692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48" creationId="{25491840-F337-4A56-97D3-43F47D6A105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49" creationId="{E16500D2-D21F-4369-8E94-ED95F1BAB11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50" creationId="{2E1BBF9C-62B5-4D55-BFF6-F6531179316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51" creationId="{B1F24D30-7D10-4387-BDCC-4CAA023295E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52" creationId="{B5BF1672-476B-49E5-9311-B12AA0B712E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53" creationId="{92690FCB-D5CE-4E27-92CB-AA7F70A803E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54" creationId="{176DADF4-F863-452C-A6DE-A84B78D379E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55" creationId="{FAE26FF2-7904-4078-8BC5-E7C553E0A0D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56" creationId="{A1B37E3C-0082-4473-B88D-ACFD4F6B900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57" creationId="{A86C6B28-D957-4688-AEE5-811F0A417C3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58" creationId="{FBCBC2BE-A7E2-4ADC-958A-9E4EDC8CB52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59" creationId="{742B9906-E27F-4731-965F-3007DA949E1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60" creationId="{C65F64E9-9E74-4DB9-B831-7E4C4CDDB46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61" creationId="{F0A3A69C-9CD2-4A1C-AB93-097906ABA4E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62" creationId="{AC04A80B-2632-44E2-A36F-61F7ABAC616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63" creationId="{C7DE0D63-8924-434E-9D5A-8543A9F20AD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64" creationId="{8A377EC5-E4CA-4974-B81C-8BE7A49C0DC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65" creationId="{E48DFDF6-6EF9-40B7-98CB-6970818253D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66" creationId="{B4BF3EAC-0E01-4614-AFB6-DB9DED651C4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67" creationId="{40638109-4E4A-4246-8FCF-D61353EC50B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68" creationId="{C59E6426-4CA2-4A56-A185-0BF6F939893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69" creationId="{19954F3F-FB12-4A22-AB6D-6891F840516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70" creationId="{299B79BB-179B-49A4-A35D-BF2A35A106A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71" creationId="{93FC7AF7-24A1-422D-B23B-C806F911FA7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72" creationId="{CE219E51-D80F-477E-8F68-6C03D9266C5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73" creationId="{0EE9E774-1A23-48CB-A63C-C736CBB04C9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74" creationId="{4FFA60F0-26D7-423D-A32E-7C8D7D041EA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79" creationId="{C7D64037-1568-453C-90E6-750F76EE805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80" creationId="{61029EA4-EDBF-4C40-94DB-A55EE5F4C7D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81" creationId="{64281D0E-3237-46C9-8885-C33815A7D50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82" creationId="{AE403D0D-C8D6-4569-9419-0E2BD3D1893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83" creationId="{0E803294-00FB-40E6-A6EF-26710814267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84" creationId="{82A749BF-01E0-4CA6-A24A-92EBB857EF3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85" creationId="{DAF4BBC7-DE3F-4E28-81FA-F58E28251DC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86" creationId="{700F0C28-8753-4ACA-9232-4DF1E80CEAE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87" creationId="{37900E9E-F018-467E-9AED-4903ECC1809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88" creationId="{548D2E3E-9826-417F-831A-91FB9BBA6A9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89" creationId="{BE063199-55EF-45F9-852B-4A7146ED188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90" creationId="{99A458C8-7866-407C-9F1D-CBD9D17C194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91" creationId="{72B1C749-2760-40E8-84A6-382CEC5D306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92" creationId="{5BCF4A86-E335-4B87-BF3E-5E54765BC0A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93" creationId="{5C3F6B38-163D-4086-AD50-282487BCADD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94" creationId="{A3A78416-8DB5-4019-A928-348E7FEED8E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95" creationId="{7C004811-BADE-4C92-9947-60BB83C452C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96" creationId="{7B3D7603-B79F-4461-A2C2-974175F9655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97" creationId="{51C54859-6401-4DFE-8609-C04CC4B7861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98" creationId="{313EB8C2-46C2-4350-BB70-25D9D492B6A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099" creationId="{12B43196-2DA1-4E5E-8958-D5F0CCE0281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00" creationId="{4F43772D-6423-41FE-A02C-875585AD3F9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01" creationId="{A3912F18-DF6F-4D32-8278-67B879B046D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02" creationId="{EB08C43F-6A5A-4E91-87E0-81C14AA83A9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03" creationId="{87182A8C-B0C6-4C84-8F50-80B288E6E8C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04" creationId="{57D25C8B-FC3F-4B79-8FF8-D2E1C53C171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05" creationId="{0956EEA9-CE18-48C5-A550-614A491A873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06" creationId="{ABAA7ACA-A226-45F7-B7FB-4726471C504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07" creationId="{A9EC438B-E40B-4595-98C9-15717E608BD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08" creationId="{44C83C87-6717-4680-A517-28AF04DDDE8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09" creationId="{9DCB6239-929A-409E-9F28-1ACB3B6DD58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10" creationId="{AB60873F-4DD7-4323-82E5-998185DB621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11" creationId="{30F9827D-BEC8-4FC2-840C-626F1FC4349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12" creationId="{648C4C50-6BCC-4D17-9D84-0E4B43A86F3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13" creationId="{94E8866B-C893-408B-B5C2-7CF713C34B1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14" creationId="{0AAD4A31-B472-4C7D-B8D8-E3DD21BFE3B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15" creationId="{B22486D4-2BE4-4607-BC68-954E03ADD3F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16" creationId="{85BDE53D-266C-4452-98CF-79D3FE87D63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17" creationId="{A8234D4A-403C-409E-B48C-AB0975B4A6A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18" creationId="{4D924B31-AEE4-471B-A098-7EB227D1588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19" creationId="{C59E1905-91D8-46F7-BD3E-E9F7EBA3EE9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20" creationId="{6D571386-BC06-4A99-8C42-4AEF5769E68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21" creationId="{AF992FB5-17E0-47F8-A3AA-92B304C2ED1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22" creationId="{B5B20EC2-42CA-43D8-8D1B-1EC98B9506E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23" creationId="{4DFC8D02-CD1A-48E7-B942-ADD5F91D855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24" creationId="{C68632A9-3194-4F1B-AFCD-863BFA00E32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25" creationId="{09717C9F-58FB-4828-AF25-14A72AD4EF6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26" creationId="{3A9E989A-4308-437D-9F19-D6D18B0403E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27" creationId="{857A556F-9141-4243-B9B5-E00B8D971C8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28" creationId="{7D765CDA-0135-4CBF-8385-A401F6394C1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29" creationId="{7162966F-2FAB-4A2B-B3C7-B8BA7FC676B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30" creationId="{7AAC082D-B3CA-4668-B5A2-A768E85CD5D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31" creationId="{B809EE48-75C1-4677-8D31-3BCF322405A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32" creationId="{EA94E33C-6C0B-41C1-B8EC-5DB279EA75D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33" creationId="{0653F1A1-63CA-4885-A608-937E921E41A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34" creationId="{C68530AA-79B0-4ABE-A02A-CFDD4499221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35" creationId="{411D84E6-D091-4FD7-8A28-9C315E68723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36" creationId="{2707D65F-DFB2-437C-AF1E-42AE622EAD0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37" creationId="{AE2332AB-B95A-436C-B752-70AB517601D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38" creationId="{31A21C70-CEAE-4D21-96E0-B4C3CF424CC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39" creationId="{76454247-E090-4204-A9B6-A145365AE59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40" creationId="{C4872C88-3C19-473E-A901-F31578EBB21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41" creationId="{C1CD482D-79DC-4D7D-863B-5DDC446E1C0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42" creationId="{E863A0DC-8E59-48DA-A30E-4C052CD6B21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43" creationId="{234E32E0-780F-4A62-A990-FFD147B42BB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44" creationId="{B779DC8F-9B75-4C79-AF8E-E82C92BFC75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45" creationId="{08C88DEA-B660-4812-9FF8-A3C18286C85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46" creationId="{EC1DB1D6-7EBA-4404-8785-B2ABD124436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47" creationId="{88636CD9-2199-4829-9210-0264637488E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48" creationId="{4330871E-9DEA-4151-9F05-CE72FE12FB0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49" creationId="{9CDED06C-A31A-4A00-8C67-8D92A7A32F2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50" creationId="{CD0F9CCA-86A6-46BF-BFF4-05EF6B15AEC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51" creationId="{E9BB97AD-596C-4342-BFE6-A1F01BA988B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52" creationId="{709170C9-FF0F-4FD8-A49A-19DEC830A5C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53" creationId="{02241453-CCF5-4438-A57B-6844A546DB7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54" creationId="{3FDA27BC-0080-4FB6-BEE1-3E1D6765CAA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55" creationId="{BE72E8ED-EA90-4AFE-85F0-7E18F344614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56" creationId="{961980ED-DDD4-4C02-9C76-2DA9B869D5D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57" creationId="{535FE8C6-F433-4E4C-9D2F-DF3955371BB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58" creationId="{C41FC30C-CF14-4BD1-8E51-6478B52224A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59" creationId="{B327165E-8826-4AB0-9334-7EFC6297D03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60" creationId="{0EB72B00-C33D-48AB-83A3-54C770D98A6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61" creationId="{EBFE75D2-0EB6-45E4-92AC-E2343D5F8B0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62" creationId="{4B80958F-BD7C-4342-BD3A-7BD2160B31C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63" creationId="{069D2EDD-5003-4F5A-A8C8-E96FCF56DF7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64" creationId="{227CBFED-E589-4A9F-9188-FF30C7B2027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65" creationId="{3EA8A6AF-2D0B-483C-85CD-914D14E2D16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66" creationId="{F40683B9-4E5C-467B-ACB8-35FF585C250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67" creationId="{C127A5CC-87C1-466F-A9F3-C28C16203E9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68" creationId="{E81454BC-86D3-409A-A5C1-831F434308D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69" creationId="{513819AA-60A1-49C3-9652-E3AA0D844CC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70" creationId="{5862D0E5-7630-43C2-BD88-FCDFE58AA56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71" creationId="{7538DDB9-447B-4319-900A-2C9ED8E3E19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72" creationId="{9B9BA139-4DA0-4D04-94F2-F6E5898CF66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73" creationId="{8F5DA27A-DF25-457E-8BDD-6F8FCE12F72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74" creationId="{004EC0E6-79F6-4A7F-9D88-FF8586AAA6E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75" creationId="{2F4475AB-6696-46A7-974F-8A0C03E8A10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76" creationId="{4B10C906-8EA8-443C-B6E9-8883B2FAA25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77" creationId="{F780358E-5DE2-4F85-A07A-B50176E614F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78" creationId="{17222C86-0B2C-4196-8EE9-5C036E021BA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79" creationId="{C7CBAA46-F5B8-4639-B097-1EC02DA0845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80" creationId="{CBE75672-40B1-4300-8A0E-93C69493005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81" creationId="{65DA3B7C-D785-4F41-A879-9625B5DEFB5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82" creationId="{BDD7B9ED-0276-4262-8F69-25DAF3998BB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83" creationId="{09961C8A-B282-4808-AF7D-C09D0A376B3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84" creationId="{BEDB721A-FFB0-465F-93B0-25A0771AE0C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85" creationId="{A1C79A64-8EC6-40E8-8FDF-0CB783E6D50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86" creationId="{89BBCE38-EFE6-4E82-AA19-074F14F1449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87" creationId="{C0474330-EB68-4204-A256-C2EFC4D3209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88" creationId="{A788927F-2641-4448-9C30-2C6F29B4AB7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89" creationId="{33872663-9C9F-4E17-B1C5-B94642B117E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90" creationId="{510023B2-8A74-47C6-9F52-2829134CD25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91" creationId="{04B53406-8255-4B57-B4D9-2F7F3D2344C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92" creationId="{AD434958-C7A7-4B49-9EB6-DF3ECB61D86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93" creationId="{A11FF298-9172-466D-9B45-2667CD780EB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94" creationId="{964883E6-760A-47EF-8ADB-6ACE1C33F7F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95" creationId="{3E677A5B-7119-44A5-B837-FDD8132C348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96" creationId="{360088CD-94D2-44AB-90BE-C49809D4BA4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97" creationId="{DCFD2C1A-F0C7-4C3B-B4EB-2DF53743F16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98" creationId="{0194B7DC-FC78-4F86-A4C7-C1DEE9AA262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199" creationId="{4A3CFA4A-D569-4565-A8AD-6D5700440DB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00" creationId="{FF4B11EB-596B-4AF9-A25C-E4BF396B655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01" creationId="{F6B15117-1993-43DB-A21D-404FC475F1A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02" creationId="{099DC647-3FA3-447B-855D-AE4F606420F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03" creationId="{ECF05D7C-DEA0-4CA8-8497-6BBA2E2B0CC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04" creationId="{DBED3431-59C0-48F8-9C69-20A5D5C8CC4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05" creationId="{160E62A4-1146-405E-897B-96CBD41E256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06" creationId="{E72BB47C-A5E5-44D2-84EB-91998CED14D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07" creationId="{89FA20D6-2416-40E5-944A-397879DEFA6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08" creationId="{970306E4-1E6E-4BF1-AAEA-34CD84D820A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09" creationId="{31DEF479-7E1C-4A57-B859-28C0A804B73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10" creationId="{AD22114E-33B3-4CC9-B7F0-3178BB25AA4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11" creationId="{60EF91F7-AA0F-4FA4-984D-D284C0A8EB4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12" creationId="{FEF3800D-086E-475B-A19F-0045997D4B7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13" creationId="{AD61A118-4D94-497D-852C-3D56850DD28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14" creationId="{8C8D4686-59F4-4C12-BD9B-FF2D20209B0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15" creationId="{8C19F6D4-7CC1-4D06-8D77-B5C38DA620F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16" creationId="{E2C00211-4E0E-4277-9F22-4C1082700D8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17" creationId="{F484AA96-7CBF-4513-9AE0-7ABBDCDD3DF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18" creationId="{F37E39F8-232E-494B-B3A9-A215B1A652A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19" creationId="{6944BAD6-4F55-4D9C-97FE-6DF99DE63DD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20" creationId="{86289A9B-735C-4DD1-8FAA-0DAD9F5D770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21" creationId="{C8F6F52B-B12B-459D-9AEF-43F398F664E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22" creationId="{79F966E7-B21A-4DD3-B992-7592FA274A7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23" creationId="{9E427557-C3AB-4A9D-AED5-E9B23A7DE08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24" creationId="{6ED187A2-A7F2-4292-B319-DD6E9A2E6C5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25" creationId="{68D8F51F-8F6E-4303-A953-43153CF3A42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26" creationId="{8ECD6653-8B50-4717-8E82-E06DE49063F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27" creationId="{6EAC959A-970D-4BF9-B348-4D06F6CEFC6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28" creationId="{C5EAB1B0-E56B-4879-9B74-A449941747F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29" creationId="{F93ED1C2-A71D-40F4-BBA4-1CD371D5269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30" creationId="{5E343F02-B579-424D-8AE5-D11A3BA1EA7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31" creationId="{D53DAE54-3F50-43FE-9145-995D0B76D01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32" creationId="{9651E7EC-CAD3-426E-A04A-338BB631192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33" creationId="{C26C2AB3-3F57-4DE4-AAF2-E7467D0EE81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34" creationId="{DECD02C1-FBF2-4BE1-927D-088F3F16B4E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35" creationId="{771A0A35-3A13-4B1A-85E4-FA4D204F784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36" creationId="{53BFDE8C-109D-4240-94C9-209E51006DD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37" creationId="{F0F61369-129D-4F12-A451-38C23DE54C1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38" creationId="{1344520C-D474-41D0-A34C-6CF00D914E9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39" creationId="{D806F0B6-12EC-4D2D-88A0-BA567B60E1B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40" creationId="{374E7677-4228-4060-83D9-8606B8F2AFC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41" creationId="{B5F0AFC3-104A-49D8-8F5F-0009F464AF5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42" creationId="{846BCACC-0D85-4FE0-BFAB-F88C47D5D85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43" creationId="{76E31ABF-6022-44EB-99B5-B6B551384F8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44" creationId="{5B7E1A56-AE6C-4D36-8582-DDF591DDA71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45" creationId="{DF80D623-C9AC-4B4A-83FB-89BB35D8F61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46" creationId="{06236458-FC32-4996-A99F-4FA45D18F76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47" creationId="{5960B2F8-69AB-4E1A-99E8-6DF9B3159E7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48" creationId="{64C463B7-5569-45C9-950A-E7EE4B73169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49" creationId="{D1F00342-376F-4150-9A1D-89E5A3F7482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50" creationId="{3F8CB49D-5C46-45A0-A5F3-035FEB842C1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51" creationId="{59C49605-99AE-4C60-97C5-CE31F890D29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52" creationId="{FFCBC0EF-EDD0-473F-B295-07C80B35DC2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53" creationId="{9CED20C4-5071-49B4-8A4E-A8E279B60A1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54" creationId="{E4D3A7E2-8B69-4B68-8B65-D0958A94DB6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55" creationId="{7402A3F8-348F-4A06-BFE3-18D472E6DED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56" creationId="{43DEA1A0-C02F-4878-B862-8DEA457EFF7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57" creationId="{43A09FC7-4292-4E2D-B8F7-A36B82C8FCC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58" creationId="{8829E4CC-8D30-4606-AE18-578E3E1B7D0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59" creationId="{84606991-39C7-4E6C-938F-96A94093DDD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60" creationId="{7E0F6BC0-BBCF-40A4-8D15-9B23C336AD8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61" creationId="{81DB91C8-3D64-4132-89CC-7909FDFB46B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62" creationId="{9C31F7EA-2B0E-48F3-BF70-2AD34C52631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63" creationId="{B30CCCBD-33A3-490B-9259-38D06120E58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64" creationId="{B61D5E0B-73D2-40F6-A021-70D2F563DE0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65" creationId="{FC75C940-AF28-4E02-A989-219A62DA608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66" creationId="{2ABDF2A0-1833-4EC9-8FE6-DBF4ED6169F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67" creationId="{83E1A1A1-E41E-4E18-9FBC-CB22525EE34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68" creationId="{A1E3C6EE-C5E6-4D96-B0AA-28597F927AB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69" creationId="{34E33D69-DBE5-464E-BCB8-477156F8DE5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70" creationId="{4C4AEEFE-E163-49A8-9147-41BD3F214C4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71" creationId="{47410F6A-0F9F-421D-A675-81E10F80142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72" creationId="{DA043628-D5F9-4EB4-A505-EBE2BD608F5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73" creationId="{2DAFFF1E-8A21-45F1-80A3-3FB87BA6934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74" creationId="{73140A94-E8B1-4B23-AD48-108E2E90054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75" creationId="{044E6E1F-FF7F-4FBE-A42A-5ACC8B9EE42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76" creationId="{22405C18-C293-47FD-B483-A0E1C9D4CD7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77" creationId="{8E57C9E1-E487-44D1-A5FF-ECC398F6B24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78" creationId="{666F43DB-24FF-4E4C-B6DE-6E538E633FB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79" creationId="{D66F44A1-8A49-4115-B325-EAA9DEC4811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80" creationId="{340F0A42-0075-48C0-91F4-58F8402F4FF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81" creationId="{286E12C5-27A2-4893-A762-DB7063D64FD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82" creationId="{4C370796-2D0C-4C91-8737-EE58ADC339D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83" creationId="{EEF1DAB5-09E5-437C-833E-ABE7FDA8F48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84" creationId="{C30CB788-775F-4593-8212-11FA6F381DC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85" creationId="{54DBEFE0-4342-461B-933B-407267C106F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86" creationId="{DF73005F-6CEA-4E6E-8859-EE2F24E4031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87" creationId="{43A5A99F-1EB1-4427-A062-927D5319538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88" creationId="{1BD8813D-E9EB-4ACE-986D-101D40BF7F8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89" creationId="{84D914FA-317D-407C-94A0-8F94FC72558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90" creationId="{6B2F7A08-F99D-4A63-A8C4-CB95709CEF4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91" creationId="{7BBA2264-9B73-4F9E-ABF2-AD8BC0CC956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92" creationId="{2D6BECA1-FACD-458E-B71F-04A8AC60ECD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93" creationId="{AFBFB346-7C7B-4187-ACD5-C32F7A243C6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94" creationId="{0CF524BC-BE97-462F-8421-80B3A183395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95" creationId="{A1C2A43D-855D-4C90-8DF0-401658E8097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96" creationId="{2D96B67C-D1F7-4384-939C-D9A956A6877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97" creationId="{7FB25025-E961-40E4-897B-2F02E119D1A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98" creationId="{5E49EBF8-9C41-48E8-8422-620DEB10DB2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299" creationId="{F0BA2B9E-5686-43E7-8A22-1EDF2169022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00" creationId="{E03FD742-31A5-4C9F-9973-0B0CA75F7AA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01" creationId="{B5652C7D-2E43-4853-9166-EBE395E9FC2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02" creationId="{E1B7ACEB-EF2F-4078-A7A0-D3EFE41BFA9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03" creationId="{4228EB2B-EC17-4A40-A697-F460B2632FE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04" creationId="{FECAA0F7-0291-4961-901A-E66679DCF4B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05" creationId="{8D028306-7CDD-4FCA-AA40-04345996A7E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06" creationId="{75A53A33-BD02-49A4-A07C-6F64C28D6EB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07" creationId="{A2410E56-F267-4193-B892-D055C5ACBFB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08" creationId="{6B0753B6-FD05-4A8A-8014-F0D00C3AB37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09" creationId="{77151451-6B4D-424A-9974-E50EBD4C45F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10" creationId="{27BBF490-86D4-4550-90E2-46D1B371C10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11" creationId="{F3E97411-4F77-4EA1-B520-90C2C25B9BC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12" creationId="{E59F8534-C84B-4D9C-ACD7-8991ABD8C0D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13" creationId="{D29D1360-499A-4C5C-AEE1-3E99647B371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14" creationId="{C70D0ED3-1A62-4729-992C-5A12D81A8B1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15" creationId="{7A9BCAFD-C4F9-45E0-B92F-F5D1C6CCBCD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16" creationId="{C76FAA86-1BAE-4857-B6E7-F606784375A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17" creationId="{2A980472-11BB-40BA-B8C3-F8A4C10C6A5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18" creationId="{A9A8CE30-5292-44B1-9C0B-7AE59CCABC6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19" creationId="{B805E13A-3EEA-4BE6-B7FE-2819FFF7AE3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20" creationId="{64EBB475-CDD7-442F-970E-8972A9B50F9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21" creationId="{2BF5C12E-EB4D-45EC-81A9-DF8B2BA01C1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22" creationId="{B88DEB65-7D1F-4C1D-9D4D-B59DBB1901F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23" creationId="{69C6275B-2D28-4D75-AF22-2DA67AB1406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24" creationId="{DE5D6385-F450-4653-A712-0D855CAE082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25" creationId="{14B8CF93-CC24-45C7-AD30-5A097100A3B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26" creationId="{5BE50F03-5529-4501-913A-9AAE0725718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27" creationId="{AAD3988E-7B38-419D-8B5D-C367B047482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28" creationId="{F6848AED-D2B2-4187-83D6-CBEE728F511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29" creationId="{AA1D7CBC-BA02-405A-97BF-9F5576297FB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30" creationId="{B7A3B994-D676-4C42-9B1D-3B1DE0FA382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31" creationId="{AE74D293-C7B9-4EBF-9D00-9C86FE8FB16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32" creationId="{2945AB46-DB52-4FDD-AC0E-FD26EF015A6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33" creationId="{E4D6C3A4-C9A5-41F0-A209-D02C9E56F29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34" creationId="{412A8CB5-4630-45E4-B510-0490A7D7104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35" creationId="{D238EAA6-A829-4ACD-B6F3-1F13AD96FE5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36" creationId="{0507BC86-D29A-4275-ABD1-39CFD2FB788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37" creationId="{4BE88C0E-A26D-480F-AED1-53D50FD6BA2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38" creationId="{6A174E69-A3DB-47FC-937E-CF72FE03E65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39" creationId="{295A4BE5-9DC2-41E9-91AB-7E459F18051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40" creationId="{E8C9E6D0-3D61-44A8-9DAA-3F2CFC760B5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41" creationId="{78277C1C-7099-4CAE-864C-E2784F8E9A0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42" creationId="{D264C694-DF08-4B3C-A408-5A958626FE5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43" creationId="{9D69A77B-B7BE-431C-A8C8-A6CCB7FB781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44" creationId="{0EE60774-F6EB-48B8-A3AB-86EA67A98CB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45" creationId="{E0D80261-4B39-41FB-90A0-EF806233C91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46" creationId="{5E9D9DB3-C26E-45C9-9707-76D942F5EE0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47" creationId="{D73FB140-6C2A-4FEC-AF5E-65D3D37FB37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48" creationId="{1A8B3B1A-6F75-4A6D-BA78-834A190D263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49" creationId="{919B860A-BC80-486B-B80B-D2BA55CC407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50" creationId="{C946AEFB-5245-4F1D-A4E9-6808C9FE0A1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51" creationId="{02337E0B-D27E-4934-ADAF-CFB29EBA538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52" creationId="{3FCE06D8-126A-4D92-A2CB-10D57C7C16F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53" creationId="{45A72015-5C6F-404F-8EF3-35965205676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54" creationId="{5B10834E-F99C-4C89-AFD4-54EE1915E89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55" creationId="{03B0703D-8ED2-47DD-9871-D55D902DA38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56" creationId="{261641D9-1C18-4888-8CDE-B0503EF7AC6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57" creationId="{DE1F6494-C299-4660-B2BB-4713780F38E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58" creationId="{055E1DDC-AA6A-41EA-B97A-A00C5D4E71A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59" creationId="{117BC3FD-7D53-4447-9567-46705FF0FFC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60" creationId="{24C6D83C-1C57-4D70-B64C-088EDAAE3A9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61" creationId="{CE64CC95-7EEE-43B2-B30B-FB9C3C87852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62" creationId="{3ADE388E-404F-4413-82EF-C0349B7A296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63" creationId="{58BABCDC-E9B6-4514-952F-40AD39C99F2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64" creationId="{9E00EFAA-5B7C-49AA-BD5A-DFB9B3DEE30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65" creationId="{278A5E49-93CD-45AF-AA8B-B3FDDC06691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66" creationId="{408AA29C-8A11-407A-9F84-506EB520A1C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67" creationId="{78F2E8D1-0023-4081-A423-C998BE3FF55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68" creationId="{BDED3194-2FE3-4896-BFFE-2BCFA263B29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69" creationId="{F03EB154-1684-4E7A-AEAB-A800E7C21C5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70" creationId="{D8508842-7317-4443-9113-E85B7D9E5F8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71" creationId="{73E69478-4597-48D7-AEBE-9DE3CDC459D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72" creationId="{33894526-43E5-42F8-B7C3-78D341DBEF1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73" creationId="{26DB408C-F5D1-4A3B-AA89-487794EA309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74" creationId="{245AFCC8-EADD-4D1C-80E2-62E96594FE4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75" creationId="{2AB85198-E9D0-41C4-B1E2-6F1E72A9D44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76" creationId="{A198A703-5B77-425C-AB1C-80C9F44818D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77" creationId="{395EA37C-B18B-451D-929B-84E5AFFAC80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78" creationId="{5C232818-DCCE-47BB-9ED8-2AD30F437FE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79" creationId="{24D0ADE8-4FCF-4CED-A714-90F4A577B54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80" creationId="{EE816261-537B-42A5-860F-8C815630021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81" creationId="{1DB99358-37E0-4786-ACC2-7EDE851B9B5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82" creationId="{6A1FC597-B048-400D-B044-FF8F4D373DC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83" creationId="{978DE68A-9177-47FF-A85A-479EA03EF47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84" creationId="{E720B1F4-7A34-4A90-95E2-6D9D20B8DCB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85" creationId="{5077F8AD-7A6C-4848-9B1F-F50A162D4B1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86" creationId="{0661DD84-D890-46DC-83D3-C0EFC4C03C1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87" creationId="{0C8502A8-AC4B-4069-9D49-EBD92690430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88" creationId="{D844E92F-05C7-4633-825B-C3CD438C728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89" creationId="{C2FB4A66-8EBF-42B3-B8AF-80A41262BCB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90" creationId="{208693DD-424D-4ED6-BD0A-2F06DFA86E8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91" creationId="{93299BD0-1350-4F5B-AC30-0C609C9F654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92" creationId="{7DC58B75-CB3A-4E2F-B693-937B63939C8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93" creationId="{0D5AB05C-FAC8-4D16-A360-1820A64B674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94" creationId="{1A365F6B-425B-463B-953F-66F1244DF0D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95" creationId="{84A07AA5-8A50-4508-A4B3-0727BF485EF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96" creationId="{9F0F1B94-53EB-45D3-8520-5272D383975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97" creationId="{D4E8AAC1-B0DB-454D-99B7-F3FE3D014F1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98" creationId="{BCB855BF-A89E-4DFE-8834-C97C5EF5A88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399" creationId="{BB78FBF7-8CF3-42CA-8C48-18FC7AF727F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00" creationId="{C0D2B2F9-3CB8-407C-AB40-4B0FB67203E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01" creationId="{062F41FA-4393-431D-BD25-7C6A0408B92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02" creationId="{63E27F39-DF52-47C0-8C6E-3D263490B2A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04" creationId="{EEFFF72D-A15C-4B91-8533-05DE1746FA3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05" creationId="{4C545AB2-D44F-4C36-BC55-D61D5BAD84B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06" creationId="{47DE8492-ABFB-46DE-9AF6-86C29522813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07" creationId="{AE2C75CD-E4F5-4554-A89B-AFD52E4E8DE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08" creationId="{77EB906D-DA8E-491C-9A17-5BE0673E32E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09" creationId="{EEA29BD7-98FA-42A0-ADED-51BF0C193E0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11" creationId="{BD77D911-8988-4ED9-8622-B074D817C2C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12" creationId="{51C68838-19A2-40E5-9F0C-381281A0B58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13" creationId="{9EAF28CA-C9A5-4DF9-9F30-9D91BD61656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14" creationId="{EA1E583B-EBA6-40E9-B36F-7505C5D9818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15" creationId="{2108250C-0A43-43EA-9F59-288579330B1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18" creationId="{D115F9E7-7C3C-4D2F-A024-728D8EADAB1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19" creationId="{6AAE8FC0-140B-42E1-B1DC-66F60C9B92D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20" creationId="{A859FEF1-ECE1-4F95-A071-70370180290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21" creationId="{A8327764-3145-4F48-B782-12DB4B086D2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23" creationId="{36278B12-A77E-4FD1-B39F-9B78F787367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24" creationId="{CBD1C3E3-D2B4-4E00-82E0-8DEA565939C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25" creationId="{9A82249E-2B09-4091-A088-2759E12CCA8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27" creationId="{A7FE891C-731D-422B-BB45-3F865AA47D3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29" creationId="{C03E2105-44F5-4040-857A-ABF2CF11BB0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30" creationId="{12FB6F16-6643-44B0-86CE-3F7ECC8FD84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35" creationId="{00911D66-F44A-4046-AF83-3A00C6204D7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36" creationId="{2AADE5C5-986E-4980-AEFB-27398DD1F38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38" creationId="{D4AE840E-1D3D-49E6-A97A-2E2F093DC17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39" creationId="{AE666FD6-1744-4915-ADDC-2D2709D4CBE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41" creationId="{4EFC5CA0-633F-43C7-8870-1D5C7D9876B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42" creationId="{276CC792-57DA-48DF-AB7F-855DAA436CE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43" creationId="{EB9CFF2F-7B33-4FAE-B35E-7B81F4172CB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44" creationId="{0C81BA54-9A79-4357-8C20-00AA7871B0D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45" creationId="{80384E92-6AB9-49AD-A692-14C2CBD917A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46" creationId="{76DDD22B-E0FE-4306-884B-3D9B9802C11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47" creationId="{1626A1AE-DE9B-4705-BB2D-9CE8ED94B2B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48" creationId="{4421AEF5-7381-4FF1-9C59-C81D7DA48E9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49" creationId="{C2CF9CDE-2A39-4536-A54F-3D255D0445E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51" creationId="{BD598D3C-74AC-486B-AFD5-187674C3BE3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52" creationId="{21855259-9048-4116-BCE0-4572CCDF69F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53" creationId="{ADA96F4A-5A8B-4666-9CFB-DC4AA423DA7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54" creationId="{2C75DB10-97E5-4F40-A880-C24151A450F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55" creationId="{8656780A-5F87-4645-96A2-2ADDA0B618C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56" creationId="{5D049750-1D28-4B11-8C7B-9A2E9D4E3CB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57" creationId="{B89CA287-B298-4841-9F1F-00D91488283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58" creationId="{5788F6AC-AFC4-450F-B187-A042DEDD6CD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59" creationId="{F7D6C669-6206-4BA2-BB7B-ADF1495CFFB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60" creationId="{31410BEA-5058-47FF-9D88-6AC2008F16F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61" creationId="{677F4DE1-2A0F-449E-9BAD-FCCE37BFFAD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62" creationId="{8868FA56-A2A8-409B-A25A-B3063F2172B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63" creationId="{EBB39711-C52C-4D07-943A-F69E0814A7C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64" creationId="{53682D66-1167-4FA5-ACDD-2656AF95560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65" creationId="{2DFA6358-BA10-4301-8D10-9E933DE1F76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66" creationId="{1630951D-898F-47B1-928F-5F8029B82D9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67" creationId="{8A2D21D8-75FD-41F3-8F27-1DF256C57FE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68" creationId="{08A150FA-A09E-4ED8-A7D1-246FE872E73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69" creationId="{F2E3609E-2D0C-4234-8133-A71A44BBC69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70" creationId="{4DE35CB0-16CD-43FB-A38E-7E0E0F8C1E3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71" creationId="{E335BAAD-E9C3-4EB7-A647-C08554AF776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72" creationId="{C3D8FC31-B113-41E3-8F04-EDD7C4C7559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73" creationId="{285EE551-892B-43C3-963B-E85B73445DB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74" creationId="{3DFF295A-A8C5-49FA-9DB4-FD46FDCD24E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75" creationId="{4EB8C6B8-D876-45B7-9939-0F0CE1C9415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76" creationId="{D757A931-8A19-46E8-BC02-BF935DB4C87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77" creationId="{358A482C-0517-4683-BFED-7597D0AAF7C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78" creationId="{D77757B1-3D4B-439F-9750-B7BC9F29603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79" creationId="{07487AB9-11BF-421E-BE5E-887849A5780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80" creationId="{349AB219-8DC3-41FE-8858-22D9A6789D2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81" creationId="{54F50F1E-BF8D-4EE1-A393-CDD36A87B96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82" creationId="{C47C0028-DFAB-4866-A381-4D626058EF5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83" creationId="{2F2B3F8B-5A61-406F-B06E-748F1560E89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84" creationId="{2F1BEB5E-F435-40A5-8D41-2E7F9A117B9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85" creationId="{2DF9EB4E-6CF6-4409-B430-06720D13CEC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87" creationId="{1CABA264-5903-4C88-9DDC-A1C124E2724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88" creationId="{0F3C2E0C-5786-414C-9060-771BA4D346B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89" creationId="{9E93A1D3-2412-41E0-B13C-2D206E1068F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91" creationId="{AC7F388F-25BE-4C15-AEA5-E47179724C5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92" creationId="{14660C65-CE11-4FB1-A34F-3DBC6232A59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93" creationId="{18A054AF-A3F0-49FC-ACF8-E2B7920FEE7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94" creationId="{88854233-0EA5-4279-9BB6-869EEBDD5E3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95" creationId="{7D0F22AC-0D4B-4928-93C5-E7D5D25C5E1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96" creationId="{E6D5DDC2-987F-42B6-8B5E-DD11709ACAD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97" creationId="{5E739BC4-D1C0-4C49-914C-FA241B93251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98" creationId="{84952870-3BD7-44EF-B2D8-C0380B7EFFB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499" creationId="{52F0BB77-751D-44AE-9136-06A0B81225F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00" creationId="{4BFCC2B4-9897-4D01-BAC7-265485AD022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01" creationId="{0FF52233-011A-45CA-9DA0-A7BBB7701F9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02" creationId="{F8E1DD0B-29E5-4865-86CF-C4ED179DB2C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17" creationId="{D3D05D4E-18FB-4537-B9BD-6C13FA498D5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18" creationId="{B4953A1E-231A-47D7-AF2F-0AAE9E07139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19" creationId="{94620C77-3839-483F-AC50-2F83713772D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20" creationId="{C435343D-B037-42DE-926D-A437CAC64D7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21" creationId="{72F874F1-3477-4EBD-B0B4-E4C5BE320E8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22" creationId="{D2644875-B868-4BFD-936C-2EFC8EAFEB2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23" creationId="{56AFAA61-CA53-4DBF-91AA-8640E0D2FFB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24" creationId="{BAA72FFB-E6D4-4531-83CC-351047782B9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25" creationId="{129F9F3F-EE34-4B1B-B75F-D5580C4DFE7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26" creationId="{7FD02D43-487B-407D-8C7F-87EC88BF8EF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27" creationId="{A2A2DCB0-EEFD-4AF5-8F4A-25079CD45B8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28" creationId="{2A0235C3-76BC-4D70-A919-5520CB5B70D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29" creationId="{90C1F6F5-875E-4AFF-A7F4-57AD2062568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30" creationId="{FB402B8C-AA00-490F-B526-D7965993296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31" creationId="{A5B304BF-E148-4195-B348-4413E05B3EA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32" creationId="{C4C665C5-2E48-4DE8-AFE5-BA068870DA7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33" creationId="{113D04F8-22CE-40C0-A51F-B3CA01C8539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34" creationId="{C95BB388-74C5-4B11-8453-A44DD5C8AEC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35" creationId="{C39FD1F0-5BA6-4A24-90FC-A02EA37271F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36" creationId="{2FED83F5-021F-42F7-A71F-C214CCD4624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37" creationId="{008B0435-7AA7-45B8-9F2D-75223ABFF6F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38" creationId="{DEECA207-1A63-4699-8C5F-09124E9488B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39" creationId="{8EC60377-175D-46F9-ACF0-EAF4A2E16A4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40" creationId="{6E285EB7-B893-4530-B382-8B389C16143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41" creationId="{EEDFCC10-1AAE-422D-AF35-A50B2042002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42" creationId="{22D46332-A3EA-4146-841E-1A0C4742EE4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43" creationId="{D0919742-58D9-452E-A544-996A7930CD8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44" creationId="{F91AE38B-74C1-40FA-A087-90A20FE30A9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45" creationId="{68E03028-23E8-47BC-AA96-BDC31E9AC38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46" creationId="{B8C1CF41-F3E8-4803-955C-8F6ED73739A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47" creationId="{B0838A4C-146D-4B3B-8581-A146DE1C2C7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48" creationId="{AAC49811-0626-4401-96D0-4CECC9BFE1B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49" creationId="{CA45D1F6-83A9-4879-929E-1CEDD45DD05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50" creationId="{77A19BB2-169D-4969-BA34-91F9E437FC9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51" creationId="{1005CF7F-8C66-416C-8730-96E366F805C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52" creationId="{1FC40574-5AE5-4314-9280-7A663A4FBB3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53" creationId="{04D91918-D729-4EF9-B036-5DE8A98859A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54" creationId="{44A72E56-D832-4915-8892-96279F23EEE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55" creationId="{E453C7FF-445A-45B1-95A2-82EE7901BC6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56" creationId="{6B98BCC7-B744-4C4F-BD09-93E7305D0F7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57" creationId="{55D1FD04-DA73-4738-B5B6-90927BB7942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58" creationId="{17F8C7C3-0C25-403B-BCDC-749B6AC4F2E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59" creationId="{F1630A54-6DB2-47C9-B8A7-DDEDD1927BF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60" creationId="{5A6924E4-F537-4B02-A40D-F6E2D1A29B4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61" creationId="{EE0FB1DB-7A22-4275-ADDC-22ECF8A0D1C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62" creationId="{7F32FD1D-8381-45C3-848A-AD825D8A0A1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63" creationId="{2C9264EC-DA7F-442F-8993-AED55A6CCCA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64" creationId="{42410728-015A-4DE3-8E85-12C8551458C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65" creationId="{FE46098A-75E3-4C7A-A6E5-66F5157F1ED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66" creationId="{59F37351-28EF-48A3-ADFB-742601E0437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67" creationId="{00DC2B20-D9EC-4E08-9070-CB61F091280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68" creationId="{FB10F362-5E38-4C65-999F-876EBF29D3A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69" creationId="{40F252D4-8F13-49B4-A3F5-24C44397A25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70" creationId="{4BA51F09-19D8-45F3-9AB1-4CB456BBB4D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71" creationId="{F4C00256-79ED-4E8A-880F-A024B543B84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72" creationId="{0BDAD621-F71E-4871-A380-38918D3AE58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73" creationId="{1EFA2B67-1AB5-4213-ACEB-0F5B11C97FA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74" creationId="{2ABA0F5D-26A0-4FA6-AB20-F2A4C56A5BD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75" creationId="{9C679BA0-6D39-4F32-9F97-FBBA1FB8F6F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76" creationId="{91C3C0E4-52DA-47FE-8FAC-92CA634F444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77" creationId="{9187C763-C722-4E66-AE0E-8F24D9D7851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78" creationId="{4DF54C28-9509-43BE-826F-46B0312D0CA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79" creationId="{2864FB75-ED2D-4BB6-A0A7-4DE4C493911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80" creationId="{F9B19599-CA3C-493D-B129-09F4BB3E454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81" creationId="{8FBE662E-7AD5-4BDD-8ECA-AB39602B93D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82" creationId="{B2CD2788-E1BA-4B23-B8A8-930A94EAF75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83" creationId="{DFAB765C-8DF7-4DB3-A8B9-C9B664A6A12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84" creationId="{FFA1F4CE-DBCB-4356-B267-629426C3042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85" creationId="{B0D73AF3-B70C-4087-B53B-FC9A72BACAB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86" creationId="{7E551935-A4F5-4870-ADB3-11B011A3E86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87" creationId="{3C381E86-08FC-4AD5-8E28-05CF69D1867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88" creationId="{265AAC4F-306E-47AF-9292-E7F59657494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89" creationId="{A35AA149-4A43-449F-B430-AD3ACBB207B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90" creationId="{219ED821-CDA0-466A-B5F3-D57C7B73924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91" creationId="{AB6BC276-1D4D-4B9C-B63E-0B7172A275F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92" creationId="{F8152172-EADF-4D56-9823-27BBE30952C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93" creationId="{FAD84A53-9E62-4E61-8408-B60917EBDF0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94" creationId="{518C8885-8326-4D95-9C58-98C351345A8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95" creationId="{9D4621E8-AE64-47C3-A566-CF0B70FDE3B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96" creationId="{FDDCE66F-F93F-4508-894A-D16DF13A32C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97" creationId="{FD55F9B1-7FB9-442D-B08A-35E3587B332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98" creationId="{03D309F1-472A-49E4-9813-AA7B5EB41E9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599" creationId="{123975A5-5DC2-4B0E-9E9C-A9261134196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00" creationId="{C3461AB7-F49C-432A-BFD5-41AC1A368BF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01" creationId="{2C7CD424-70EF-4DB9-8A96-B99CBF2FD7D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02" creationId="{EC2D6711-C939-436D-92F6-C99297488BD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03" creationId="{60BDF5DE-F43F-4B93-9A96-4A8A30C2E24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04" creationId="{8874C989-7C4C-4792-A7FA-3836703DF47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05" creationId="{1EABA620-B22F-4044-869B-3A5889A2FF4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06" creationId="{72254A02-3656-4CD0-B9BB-308E271C025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07" creationId="{6C638958-7308-4E84-A9C8-854E33C9692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08" creationId="{681147CE-5B40-4B8C-A696-7820BC7569B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09" creationId="{B690FAA5-922B-4EFA-9AEC-14E4B5CE060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10" creationId="{E7E94307-8B61-4846-9EEF-8F244CC6DA9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11" creationId="{E4D7FC0A-156B-41E7-9088-929F10668EA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12" creationId="{2F027550-D5F3-4D1D-AADE-221AFE8DD72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13" creationId="{C47494D4-A901-4A37-8A39-6245D14B5FF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14" creationId="{8C338DFC-18EC-49A5-A489-B9F6998230F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15" creationId="{45AE9AC5-742F-4698-8C31-0EFDF18F0E5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16" creationId="{BAD34CD7-9001-4712-9AEC-438E842A961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17" creationId="{DC17E7B3-6D13-4EC4-8713-F742573E0B7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18" creationId="{CF8C62DD-7923-4B6F-8AEA-472390CD490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19" creationId="{B2F362C5-2842-4DC5-8699-54E7AA988B5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20" creationId="{F84B3AC6-6BA1-488E-8251-1BA575537E1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21" creationId="{A5BD2A68-EBAB-4E8C-8A01-975807F1CE7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22" creationId="{8C62C0D4-2B10-46D5-A131-1A92D2FB4BB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23" creationId="{5EECAFB8-6868-4219-886D-5B6E8CD3590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24" creationId="{662E65E8-4892-47AA-A91C-E726488FE7A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25" creationId="{F7AFC7DE-A34B-49D3-AC35-3F8FEECFE64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26" creationId="{449E956D-2256-45D5-8FE9-C96FCB362DE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27" creationId="{A209948D-B525-4D47-A921-BD7140599D4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28" creationId="{1EE44FF9-67C9-4E8E-993D-1272D986537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29" creationId="{930BCFEB-262E-4F1B-BA85-13398D1540C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30" creationId="{01D59DD9-EE07-42CC-8851-F84BD2A9951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31" creationId="{1A2B606F-AC82-441D-9E13-9C1B305B828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32" creationId="{C9904EF3-7204-4A6A-8244-E1B8D06BBDD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33" creationId="{315FB3B3-2F42-41AE-8816-48D56F91F86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34" creationId="{EE1F57EE-8AA4-4667-9047-807EAD24E8E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35" creationId="{B86A0302-7FD6-4409-9B45-E3361A94D58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36" creationId="{247C67CF-7725-4589-AF50-DDF0E2341DD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37" creationId="{EA029E0C-675C-4C81-86C5-A941E3A8DC2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38" creationId="{F971603C-3179-4159-AC18-EA2889673DF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39" creationId="{9BA2F419-9D7E-4CCD-8D68-21E3F98332B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40" creationId="{FD058708-F011-4959-B2F1-4FCA0ED5E49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41" creationId="{07659832-A1A6-4D7A-A020-5023B80CC6C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42" creationId="{3E75B40B-9E82-496E-98FB-4A50AD6C1BB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43" creationId="{95BD0E58-22A6-43DE-89B0-76226E84A19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44" creationId="{55BAEBC5-7B8F-4A5C-8FEE-2748F5B19AB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45" creationId="{A88DD4F5-59BF-44E4-869B-0D2B01DDFAE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46" creationId="{790BA9DC-4F24-4EF2-ADA0-DA924271E5F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47" creationId="{981E320E-93A7-478C-B9EE-1229844318E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48" creationId="{9BDE7791-E267-45DF-B9B4-9BF814431AC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49" creationId="{10411B02-2C51-49DC-B260-4CFED6F3885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50" creationId="{2CCF1F28-2CFB-4CA8-94DE-95B2CE40FFA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51" creationId="{C8BF3536-4DF6-4C1D-9B66-0B67A0C2046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52" creationId="{4939FE04-CB7F-400D-AA8E-158F9FB3AA5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53" creationId="{A1ACE97F-2419-483D-9DF4-0FBED9F65AF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54" creationId="{0AB868C5-B4CB-490E-8607-9D7862F596A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55" creationId="{2D1ABF2A-71F7-4CF3-B0B2-253DD154519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56" creationId="{B0720228-4CDE-4BC9-928F-964FAA4FE2F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57" creationId="{9C6FC6B5-1D9B-4CA1-A9E9-3AD1CD6D659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58" creationId="{6E4E79C3-F68E-451D-96AC-96F71061C14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59" creationId="{3464045E-3493-417E-BB24-0ED26D81E22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60" creationId="{CDBCDEF2-89EB-4F07-8452-77680A89208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61" creationId="{3C2DB000-B301-47FC-A6BA-567EC4F5EB2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62" creationId="{CD137177-0962-4235-A02D-E31B4C7FA70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63" creationId="{811A4F8D-F57A-4351-9AB7-3922E7A3BB3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64" creationId="{D23CABE9-4C33-40A8-9EE2-216F3BFF1CB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65" creationId="{93093E9D-98D6-4826-B68D-E262854818F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66" creationId="{AEFF81D3-4C62-4A4B-A1CA-AABCA00A3B4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67" creationId="{508D7E00-2A3F-4FFC-9214-CC4DA62E716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68" creationId="{33D5624E-0259-48F1-9746-D9C65DB9A35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69" creationId="{6BD63A42-8462-4019-B124-40C06988C6A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70" creationId="{A06ABAC0-2B3D-4C0C-828F-C8FB44AA80E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71" creationId="{82125CB7-57CF-4966-A60D-06629F8A0E1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72" creationId="{733802D4-EFF2-4AB7-9A68-8C06BADAFCF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73" creationId="{220C3ED2-906D-414E-802C-9498BDD622C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74" creationId="{D56D8F0E-A8E6-4D2F-8F5A-68170DBFF60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75" creationId="{F1C031AA-B659-4BC2-9FC2-943F4966B8C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76" creationId="{F9B85CBD-F3B3-4D37-B45B-F817D1FB39D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77" creationId="{95320A87-519F-4744-8D58-31179C82BB4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78" creationId="{871B40B1-1C4E-4425-B313-CE308C84EC0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79" creationId="{A0575E48-B175-4B7F-ABA3-AE3A240015C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80" creationId="{97B02966-0038-4207-95E3-BBFE1184952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81" creationId="{18572D48-B24C-4F73-858D-9CEED71F541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82" creationId="{02EFBF18-09C1-43E4-A36C-A2522F0D470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83" creationId="{3249824B-B6A5-42A6-B2FE-A5626001596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84" creationId="{0BE08520-B820-494D-9174-2A60DB07F16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85" creationId="{621DEB14-32FB-418F-8968-24350660006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86" creationId="{96D43405-874C-463F-A8C5-4F9E676CB9A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87" creationId="{F4F2D43C-076D-4254-AC7A-D04F2E057EE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88" creationId="{81938193-7D84-4F2A-A096-489F561286F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89" creationId="{61D40C90-E111-4EDF-B8ED-CB52BE14F23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90" creationId="{A977E464-2D80-40AC-81ED-86A78676689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91" creationId="{2D099378-D71B-415B-865C-3EFD58BE96D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92" creationId="{82956B32-0681-436A-AC3A-E6BA0CE9746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93" creationId="{5FFD478F-E81A-4E3F-AFA6-CC1E91FE140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94" creationId="{FD0A4655-BAAE-4D2E-9582-C7F4300F8FD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95" creationId="{8AE8B35A-3E22-49F1-B6E5-7A7036A9CCA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96" creationId="{ED97C0CC-B5CE-42C5-A138-3D42D5BD038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97" creationId="{67ACB76E-617B-4D89-8B93-BF3C248FF34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98" creationId="{2E0E02BA-F9C0-419C-8200-A0D5612AF57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699" creationId="{47E87C01-A3E9-4B1C-AE53-1D6AF920E19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00" creationId="{6EAE6785-F2B4-4238-9E7C-2A57BD0B964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01" creationId="{96467752-0BC2-4C91-BC27-DA8E2780CD0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02" creationId="{6ADD20EC-E157-4C3B-A3E0-68E8B7F2A23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03" creationId="{8908B049-F05D-4852-AB16-55B1C4E8372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04" creationId="{392F1D19-4346-460E-955C-FAD3D4AE6F6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05" creationId="{1F9706DE-D96F-4389-8984-04F3DD6ED7B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06" creationId="{A3F4E011-93AC-4643-99BD-471B96B41A5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07" creationId="{E0A5FF6C-62AB-43A2-811F-E6FD085446A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08" creationId="{7B35A3DF-39E5-472E-974E-C1250CD7B5F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09" creationId="{2CDA11A0-6A99-4CA6-A069-73A7C7BAD6D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10" creationId="{8E44278C-9B0B-4F20-809C-EFEB6CC4A68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11" creationId="{4E5D2066-54BF-46A9-B231-3B3890FE949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12" creationId="{CE50C0B4-529A-4C13-ADD7-37CDF078F93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13" creationId="{9D1DEC4C-D5B3-4BDC-A073-1AEF9DE826A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14" creationId="{3D8D757E-6648-486B-BDB4-FE041E3D9F2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15" creationId="{61B3789A-F877-4E23-B620-1970A1BDEC3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16" creationId="{755121AA-DECB-4423-AA04-A692B70B8EC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17" creationId="{5529DF3F-C1B6-489B-BD2E-0E2EC1038AA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18" creationId="{9ECC0B15-E457-43C1-964A-5C3556DFAC8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19" creationId="{DC6F8971-98D8-4B3A-86AC-42238764F57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20" creationId="{BDF94E45-6A4D-4DBC-83BE-A1198F55D9A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21" creationId="{555338AA-2E6B-41C9-844A-FD0A999291D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22" creationId="{E4253842-A066-4670-ACBE-7D5BB3989EC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23" creationId="{99340AC3-D9FE-41A0-88C5-2FD67EC0D95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24" creationId="{63F68CA1-82F9-4CD2-8DC3-081AD610D83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25" creationId="{5B7E695C-7854-4B97-8769-E0F27ED8AD4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26" creationId="{373BEBBB-D0CC-4767-AE45-1DE754888B4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27" creationId="{C7993167-5FCF-4A18-A8F8-17F2F05941F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28" creationId="{E01B18FB-8F01-48EE-ADC4-0A82F4B78E8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29" creationId="{AE91B189-43D1-4D1D-BFB8-D3AD1E19F83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30" creationId="{A9419BD6-5DDD-4634-B76B-F8395572DD4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31" creationId="{255591B6-F8F1-4AB1-A257-EBB7C3AD3A4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32" creationId="{6B2AB9CB-86C6-4512-9856-96FD56A852E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33" creationId="{54499BB5-413A-4F2A-B93E-9EA670812BA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34" creationId="{171B4623-700A-4786-B8B4-FEA5DF92650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35" creationId="{99E05EC6-4E24-45A9-ADAB-6EE31AB92CB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36" creationId="{F6800963-D273-4E8D-80A7-302A56367E1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37" creationId="{AD2862FD-1942-4E97-A6C4-ABC8DD043B4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38" creationId="{E1625D80-DD15-4F03-9DE8-9C66DAE97B7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39" creationId="{C91459DD-D287-4742-93B7-22C34181105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40" creationId="{3FE250BC-2236-4345-AA72-3BC66368745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41" creationId="{E9CFE0B2-9D72-4FAC-B7A3-5ECE460383F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42" creationId="{778CBA00-9072-485B-9231-56AB3D141CF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43" creationId="{9F511172-D355-41DA-9FDE-D246783E67E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44" creationId="{B04EC439-ABB6-4B79-83C9-25FBE975CBF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45" creationId="{3AA9AA84-FBCF-4B3C-8ACD-BDA1538345E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46" creationId="{C818C51D-B23F-4870-851F-4135848C8FA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47" creationId="{80AE67E0-AEE9-46FF-B518-193F71F7F60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48" creationId="{979236A3-C78E-48B2-A2A9-F59BA243615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49" creationId="{C0F12F7E-1A2C-4CEA-9949-9150DF868D8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50" creationId="{DA883102-4479-411D-9EF9-79A98883A19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51" creationId="{135E9FEA-F043-4B22-875B-00519B69933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52" creationId="{73EC327F-5B23-4815-94AF-34373ADB3A2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53" creationId="{90D1980A-7A4C-457B-BCAB-9B78186AB66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54" creationId="{4B59FE6D-BF46-4790-8C71-4F2367B9CE7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55" creationId="{EC3CC2D2-7252-49D7-9F00-0FB6B868987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56" creationId="{4FD33BA5-E34C-492C-A4A6-D18D4E70A96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57" creationId="{6EFDAD62-68C0-4F99-889D-4B5A54817BF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58" creationId="{0727BC96-4FA7-420D-9944-0ECA25D7AF2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59" creationId="{D4E93631-8573-42C2-A053-9D80B0C8D72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60" creationId="{3F2B613A-526C-45F6-B874-45EE4601ECD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61" creationId="{A2B0ACB7-F916-4324-82A1-400283D33C6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62" creationId="{EFBC814D-0FE4-4548-8073-63D95D692F2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63" creationId="{356FC1C4-443B-4BC1-9441-37F2BF0FEA9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64" creationId="{28FFF21E-507B-4B30-B7BC-B91B0B4EA5E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65" creationId="{1D9DD95D-A3E7-4D36-864C-62CC1F0265D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66" creationId="{252E146A-E06F-4847-B0B6-EA485B88079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67" creationId="{093A887E-2663-4561-92B9-6ED8380F430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68" creationId="{CD968D47-6D8A-49FB-823E-A40497A4A47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69" creationId="{BF138289-0559-4AB0-BCC3-B6F717C5251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70" creationId="{64FE7EFE-423D-455C-B269-73585FC3B90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71" creationId="{6EE2A60A-31F6-4D5A-BE38-85CF0BD7006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72" creationId="{BF992D34-81CC-4351-AD27-370A1CAA152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73" creationId="{F4FD735A-CE84-4E32-BE4E-BE873D50049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74" creationId="{3682CE69-3DA5-4AB0-ABD5-4071361BC21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75" creationId="{EB4353DE-E282-4968-9198-76CC7196C0A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76" creationId="{4401C07D-C77B-473B-8C83-69AB11F59DE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77" creationId="{485ACEC3-DF1A-4555-BB27-43F6AB3502A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78" creationId="{F30C7555-D708-4919-AD44-34A1861FEBE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79" creationId="{0DC1D433-79C9-4504-8470-62161D4C649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80" creationId="{B80AE7A1-2FEB-4435-9F96-2FC99543300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81" creationId="{FDB086DA-88B7-4B40-9A54-CFAEC54F458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82" creationId="{54183208-2411-4750-BA1E-D44E9DDEA56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83" creationId="{4CBFD55C-92C9-4DDB-97F1-4E440A4D174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84" creationId="{9225FA0D-4BEF-4452-AFB6-27203B4A5D4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85" creationId="{2AADCB2A-24B6-40B3-A997-436AB80653E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86" creationId="{1D8DC8E6-6E07-43B6-B857-0C5A6C155D2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87" creationId="{B3B93C88-83E7-4E2C-8474-7B80CA7F851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88" creationId="{F884F5CF-26D8-420E-B829-ADCCF9E821E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89" creationId="{C9B79736-A601-4DEF-821E-E8790E714CB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90" creationId="{764343CA-3153-4787-A9F1-F17C2B79E42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91" creationId="{43956274-1F6D-43A8-84CF-58F2525F48C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92" creationId="{654D7A5E-7871-4F3A-A11D-82802D401A0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93" creationId="{6CD04946-5062-4B74-B9DE-67F6711F68C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94" creationId="{0F43B228-0A25-4BE3-A1ED-3D53616C276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95" creationId="{FABE168D-8FF1-404E-8218-B314B704816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96" creationId="{59954A7A-4CAF-43B4-AE09-CC96D4D9318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97" creationId="{D94055BF-943F-4F8C-A4C8-7C46A9E4582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98" creationId="{94366E5D-6FD1-49C2-9CC2-3A99CF1B31A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799" creationId="{4489D599-AA65-4E5D-9A7F-42410757DF6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00" creationId="{B61D4E13-6053-4A9F-AE7E-200ADBB32D7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01" creationId="{D5339021-E0C3-4956-91A5-C9BB0C9D4E7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02" creationId="{03883260-32EF-4B83-BA7E-64CF1C4817C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03" creationId="{8351B4C0-EFDE-4115-B161-D998F5144C4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04" creationId="{B4BF7F1F-F9E9-4EC3-AB58-2E4DBBF3F58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05" creationId="{FDB79086-FD13-4947-9CB6-80293CFA5FE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06" creationId="{AAB069CA-A411-46D2-B534-B2BF75FB680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07" creationId="{B4F572FB-4225-4988-8213-8AC2D5B08DB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08" creationId="{F42AC130-DB72-4CE7-B18F-AAFA95DD97B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09" creationId="{7FABFC27-7B11-4EFD-BAE3-3BA098ADDB2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10" creationId="{06B51DC5-94F2-4364-9ECC-9D177B03958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11" creationId="{7B06444C-EB5E-4E6A-BCAA-1996C9B561A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12" creationId="{1D1C52E2-C519-42C6-A25F-75344029709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13" creationId="{A6828346-64FB-4F31-9E27-A2C17304B82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14" creationId="{A5C89A75-6359-4F7B-B1D1-C544B2911D1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15" creationId="{ABC2214E-5D46-4134-B4BE-61D5A172DE7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16" creationId="{7FBDE23A-F524-47FF-B427-AE338EF4675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17" creationId="{E9473222-49BE-4DD6-90AE-520425DC1E3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18" creationId="{04BDA309-4946-4B02-84C1-E40ECFA9F9A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19" creationId="{63623B28-C835-4E5A-BF29-E3F79B805F5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20" creationId="{25128813-C523-4E67-AD94-19DEAA8F26D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21" creationId="{5D1B47BD-8526-4038-8AB7-A192C41BE28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22" creationId="{1C091C66-EEF6-4F4D-8FDB-6DF9F43DFF2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23" creationId="{C1208435-8583-474F-B7CF-0BB80E663DC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24" creationId="{0BD50F98-010B-49D8-8642-25B5954CE99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25" creationId="{251ECD0E-7031-4573-924A-D4D12E8F240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26" creationId="{7DECF265-4C46-4668-83EC-AC8752BE07B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27" creationId="{A623BBD8-A3E6-43FB-B52B-11801319C48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28" creationId="{20BB007A-3317-421F-AE00-C0B8FA65625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29" creationId="{AB690DBC-5C60-4491-B1AA-45666A92F14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30" creationId="{18320F17-4A37-40EF-9E0E-B77A03088D6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31" creationId="{C1F65BA8-C11A-4EBC-8A24-80765D444CF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32" creationId="{F352B24D-AF51-4D91-847F-91587CCBF33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33" creationId="{3454E6EB-AD89-4B24-87FE-11A1D5F07B7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34" creationId="{B222BCAE-0E05-4572-9C9D-10A2DC10587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35" creationId="{28DAE0DD-5009-4FF2-BC93-B1C89C706B8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36" creationId="{49E08D66-489B-42F9-9B45-8632D4B3590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37" creationId="{F5DC97A7-AE8B-44BE-B836-D034EFF612A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38" creationId="{2C05F469-EB48-4F2A-882F-428B7EA9E91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39" creationId="{BFA68E48-DC10-4107-9BD0-A486D2AEFA8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40" creationId="{2FE2461D-D4A5-42DB-827A-FDBCDCD99B7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41" creationId="{2B4650EA-177F-494E-9EDE-AD16B4133C7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42" creationId="{18FFB704-5B74-4A87-8521-B8BD8398B74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43" creationId="{D6EAB437-6E90-43DD-908F-244DC3CADA8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44" creationId="{14EB9339-AA64-4278-81D0-72D5D4201E9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45" creationId="{432E1651-D288-4CEB-8676-9FBE82E54A6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46" creationId="{C303D379-8636-4759-A71B-A59BD97C3B3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47" creationId="{279400D9-AF9F-494C-B6AA-53BAE8A06E4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48" creationId="{4010A611-BBD5-4301-8C09-2D9FC155792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49" creationId="{F7367A1E-978F-4539-A1BF-ACF8840EDA2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50" creationId="{841BA436-4458-499C-9DCB-311320EBBCD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51" creationId="{C42C8850-1EF3-4A85-A227-987C17B64F0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52" creationId="{131DA929-A919-4214-BD8B-53B08A02158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53" creationId="{333DFBA6-3225-4E68-9863-97909991DF8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54" creationId="{D1EC41E2-87B6-4744-980B-604A5BC3F8D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55" creationId="{30527D05-B969-4EEC-9E51-9846A61C3F9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56" creationId="{8791CF2A-3105-49B9-80DD-B448D1DF344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57" creationId="{FD583600-11C5-4E65-83F6-8002CA7CB15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58" creationId="{9140E38E-6274-4813-ADDA-AE7519BFA9B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59" creationId="{C5368D2E-182E-4EB8-844C-9EEFE4A509E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60" creationId="{91385A43-34F1-412E-82AA-83F09FE544E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61" creationId="{99844A88-D890-47B0-B15F-E147553A6AE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62" creationId="{56B97C19-42C3-433A-A156-AE27380CB73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63" creationId="{B44CFCCE-38F2-4AD6-916D-23E46FCDF7F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64" creationId="{DDEBDB03-397C-4A39-979F-B39888D612F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65" creationId="{BD7163A6-128C-4849-AFD5-7EFF9F2CC09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66" creationId="{CA2DE045-1478-4A25-BC5F-C2634F9B977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67" creationId="{331E0A11-70DF-49E5-8297-BD0BDE2CFD8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68" creationId="{100A97E3-F53E-4C04-8DB7-4C5D6885C8E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69" creationId="{A4376D25-544D-4D77-B7A4-E0D1491CBCB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70" creationId="{EE2BDE53-2B5E-4EA3-B072-5AC08B1FADD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71" creationId="{2A719525-90B9-409A-8885-2C532B87FA4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72" creationId="{C5CDF5DF-0FF5-47B0-A2C1-C9820F28BEF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73" creationId="{5EB29BEF-0FE6-499A-A876-461D3E2AAAE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74" creationId="{E57DA9EF-3BA8-4F1B-88D9-991D23F5ACE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75" creationId="{D1B57FF5-4B29-4B39-B4C6-B9ED32820E0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76" creationId="{46DE7C1E-9080-4BC6-80DF-BEDA6A0A3BC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77" creationId="{4ADC70C1-5F96-426B-9B39-0187E4F32C3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78" creationId="{7F44118A-5657-439A-8FF3-759181AA24D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79" creationId="{B8BD5DB1-99A5-4DFB-AEE4-2FB17290BC5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80" creationId="{D0ACC753-C35A-4286-A5BD-2F123C0E54D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81" creationId="{4D27EB9E-3FFC-407E-BA59-664817353DA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82" creationId="{439161CA-9B8B-4727-A738-68C33B5B608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83" creationId="{AABFF7D0-E43B-4E06-9EC4-54F75C5E5B8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84" creationId="{53E83E5E-D1E0-4C51-87E7-BA0BAB0BDCC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85" creationId="{6B55B32B-1A7D-4F6B-A0FF-FBD7604E184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86" creationId="{9FE18BBD-F111-4DD0-B6F3-E4F6DFFB409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87" creationId="{999381E2-A7E7-4E61-B453-87F9CB5297C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88" creationId="{78841210-4D6E-4261-B7BB-5940111222C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89" creationId="{88BBBFC6-7B24-42B3-A7AF-3EEFA1658CF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90" creationId="{F4347D8F-3117-4D95-BA7A-1B63EA8D4C1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91" creationId="{234238AE-71F7-4B92-B58F-95D9099B3B6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92" creationId="{E9988726-2528-4315-B191-9078F76AE88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93" creationId="{7E78BA5E-C213-48FA-AF29-199A42B141A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94" creationId="{3114842E-36E7-47E4-9F31-3256DB1E518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95" creationId="{22939F0A-EF84-4593-93B3-B141BC2B4E9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96" creationId="{C3D5F308-B14A-4ECF-A4E2-24D061A984D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97" creationId="{A97A1384-D9B3-43C6-8FAB-20AD7C52EB3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98" creationId="{08F97787-6101-414E-A86B-3CEF66B6B58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899" creationId="{9FA1AAE4-4E58-4CED-91DA-2497478D8C5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00" creationId="{5BEE1761-47C3-445B-8820-F2CB91292CD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01" creationId="{890C67D8-144E-47CC-90D0-0584C3B7F3A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02" creationId="{21FD994D-7363-40F2-B42D-D684A5C193E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03" creationId="{DB6B77AE-B0E8-4A3D-A422-6622C53CD9A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04" creationId="{47E63840-C860-447E-AA94-6CB2FBBBD91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05" creationId="{B1076499-6432-4F2F-837D-DB91F76CE48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06" creationId="{E90744BE-70ED-4464-8239-9C94AAF2B71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07" creationId="{D8C0AB33-EF80-4A0D-A10C-3A9307F8CDD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08" creationId="{B309491F-C62B-478B-8EA7-5AFABC3BD30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09" creationId="{0AEB26B8-3682-4E13-8AB0-F7D5FD3991C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10" creationId="{E27F7A7C-10DB-4835-A6E3-2FE3B001E1F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11" creationId="{1647041E-1251-4906-975F-7E9ED6AAE9A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12" creationId="{8A000587-C699-4DE5-B306-258240597C4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13" creationId="{8ECE0465-8EF1-4B18-9981-0EF6BC97750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14" creationId="{D867D17B-AAFA-4617-A5F5-1E913920DA7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15" creationId="{BFC4DB86-A4C6-4B12-9658-A4C2F012CF3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16" creationId="{5FD9569C-865E-44D8-AB34-5D86264B3B9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17" creationId="{45448E19-A7F3-4DDA-95B0-26C44C4365D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18" creationId="{51D3AEC2-557F-4F2C-8476-B84C794FC5C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19" creationId="{056AD050-E200-4BC3-9DFA-CB69CA34BF3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20" creationId="{83DF7774-E131-490C-A61B-99EB7D05C24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21" creationId="{9DE84423-8251-4D4D-B1F6-A7AB2A52984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22" creationId="{7A94F69C-F114-48D5-8B89-4DE898FD606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23" creationId="{390CD435-358C-4C55-88FC-FDA06730232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24" creationId="{35381314-6DA8-419E-8B75-DE6D0DDEE39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25" creationId="{D339B1FF-3C3C-487B-89F8-696540DB9F9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26" creationId="{D12B85AD-13BC-4411-8CA0-10019DACFFD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27" creationId="{A9CCAE40-1BC6-4234-BBAB-7A0574C988E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28" creationId="{5484DE6B-0B5F-4919-A918-509A11A8F6F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29" creationId="{C6DC0F44-EA1A-4552-B126-E2D10CBF5FA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30" creationId="{067C5D89-D343-478C-A069-5C87F168D76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31" creationId="{07AABF65-23DA-45CB-9CDD-00FC10AE015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32" creationId="{6CA707A3-5F95-4FD5-81C5-0D5E4EB1BDD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33" creationId="{802C3109-61FD-4E4A-B9D8-E991A0DF1E9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34" creationId="{D67799D3-E893-43F5-93E8-57B5D2BA2F4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35" creationId="{7E11DE6F-C51E-43FD-95D3-DE36F3BEE9F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36" creationId="{931EC393-661D-45E4-915A-E0212A463A0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37" creationId="{B637FB04-4F1D-4A6F-AA8B-334AF5C3522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38" creationId="{01FC0C8E-30FC-4F29-8A3A-9D11C13D382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39" creationId="{81A61295-1B41-4951-A1E7-D973FCFDB1E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40" creationId="{77D76CCD-846F-46C0-BB0B-8C9EAA43BB8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41" creationId="{F5A79EBE-9775-4F5B-A320-70F71E5E47A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42" creationId="{065D7A68-60CE-4A45-8E76-5148E207E70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43" creationId="{5D244686-C291-486D-BC66-E36E8D912E8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44" creationId="{F448C8F2-99CA-4183-93E0-EFA7BFCCED4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45" creationId="{5D4670FC-2CE0-4C67-AB06-F06D89D9025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46" creationId="{37C67DBA-ADB8-4148-B78E-DEF9869970A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47" creationId="{61C63EC0-4ED1-4424-8E5D-2E6994AE89C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48" creationId="{61807C78-6979-4AE4-82B2-4E74B36797A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49" creationId="{35E5161E-35E5-4D52-AD7B-3FBDF386ED6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50" creationId="{C3195503-3B32-4596-96A3-A6E0D238214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51" creationId="{D47B9AC8-C3AE-4111-B41C-38B1DC02F14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52" creationId="{C6F04C30-036A-4171-8983-8E1DB35261A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53" creationId="{755850BD-4276-4F87-87D6-BDE55545C12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54" creationId="{16A74695-66BD-45B2-9D57-12099666165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55" creationId="{CDD5F5A1-4E36-434C-BFCD-4980D9E01F4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56" creationId="{D395D6C4-8D5F-4270-83F6-E62EDBB42C6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57" creationId="{CA61674B-445B-4CB1-A2F1-8AA218E47E0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58" creationId="{8C453BE4-C34D-42F7-93CC-E891E044512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59" creationId="{60409679-D71D-4789-847B-CB6BA5F6DD8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60" creationId="{C2E271D9-B41F-4C1E-BBF1-BDF95F5397D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61" creationId="{A860FAF2-4A3A-4094-9222-636E171CB3A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62" creationId="{B2EF7A17-7F39-4B8F-A20E-6FD2C76A6B5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63" creationId="{FFA27694-5505-466B-8496-DF68DB9B79C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64" creationId="{A38FA4F8-0FF6-48BF-A189-BC4D07C9C8B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65" creationId="{E2AF1B83-773E-4C46-B673-9F267E92BD0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66" creationId="{D4173EAF-0D03-4BF4-B7D5-99C5E092F51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67" creationId="{8E0F3E94-130F-4CEB-B3C3-19F8E3A3D22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68" creationId="{63C2FB2C-CC1D-4EC1-ACAF-FE5FF3017AD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69" creationId="{53422E75-8D0E-4761-A6D1-3049A72BF90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70" creationId="{A0939253-76CC-42E0-B001-D16F7FE2BCF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71" creationId="{89608D04-AE46-4CA6-B7D0-849E4CC616B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72" creationId="{E555CAFE-EF3C-4F66-92A5-6BDEF2C100D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73" creationId="{6AA2799D-CCD3-45CD-B13C-FF0EC785423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74" creationId="{03092A8C-FBF8-4FE0-8245-AB6E38EA230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75" creationId="{14A7A07D-27A9-4F3E-A147-FB6BB790BDD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76" creationId="{812524C5-861E-498A-BF0E-1357EAD5985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77" creationId="{17369E5A-9F2A-47F6-B1CC-3AF7DE37457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78" creationId="{0B4B97C5-C18A-4745-AA7F-11244CF3272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79" creationId="{B27D5B1A-8878-4D9A-B44E-6144F11E15F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80" creationId="{9C9BF593-45A8-4B38-B2E2-A2E6D11D50E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81" creationId="{AF4EB305-3A36-43BD-AA12-7E914714AF7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82" creationId="{6C01DBBB-9EB6-4AA8-A52F-DB6A041D162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83" creationId="{D26413E0-A18B-4061-94CA-0908A2B8EDB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84" creationId="{55E86721-F9AC-492B-8C42-085726578FB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85" creationId="{A98307E6-CFBA-4D85-9D1E-A860C3BE5CF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86" creationId="{60615CE4-4411-4DC3-92F1-1FFEE999260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87" creationId="{E0839634-44FF-42F6-A1F6-05198EB7B6F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88" creationId="{CC80333D-3BAF-4830-915A-7DA96B32FBD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89" creationId="{AF66DB59-5E61-4A09-AFD3-933E1ED47B5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90" creationId="{8FD2CF99-995E-4219-B9B1-4466ACA0FB0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91" creationId="{622A43A2-A72E-4102-9C04-B35338A09F5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92" creationId="{B56AF3D7-97F1-438A-8DE4-8518094CDA3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93" creationId="{90FB4DDA-A846-4E80-B1DD-E8494355E8E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94" creationId="{587C6782-F2E6-46CC-9910-6E3B1AD6521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95" creationId="{2C9800C8-B447-4CE1-A669-D29675FD113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96" creationId="{C8C3CC18-5A91-490F-9BA7-FF5A77B7A8D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97" creationId="{83D7DB32-1103-4A08-8C88-028EE41C35A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98" creationId="{97E37A42-5027-418F-9AFB-0B79406F4B9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1999" creationId="{7FF7C6EB-07A7-4E25-BADC-830C4E515DE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00" creationId="{B146BD43-D2D8-438B-96F1-E1757FF62AB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01" creationId="{09346E0C-0382-449E-858F-2C535FC6536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02" creationId="{BF514DDA-B325-4964-8B77-E93D21B459B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03" creationId="{44CFAA44-1098-435E-AD8F-1565E5C905F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04" creationId="{BDBE8621-8276-4F31-9F49-D96AB34D8E9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05" creationId="{E3100F55-B822-4F38-8D9B-3A6F9D2D21D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06" creationId="{02489AD0-CDB3-4190-B4D7-A619314E367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07" creationId="{9EA4893B-7C95-4921-8B40-EFB1E6C246A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08" creationId="{0DD88675-3F90-4807-9FBD-8AD5CB6BD49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09" creationId="{C61F60C2-0BD8-42B6-968D-5A8EA25320B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10" creationId="{A4ADBFA4-6AA7-4DF6-8537-73141CEB71E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11" creationId="{10C429D2-3480-4BDF-8F58-0B10E479C1A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12" creationId="{13FF39C4-0AF1-4AC5-B7FC-359607C0BE1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13" creationId="{A86CDA44-53E7-42AF-AC21-7932559F2DD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14" creationId="{46A15B9B-6452-4AE2-AD30-128424C195F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15" creationId="{8C574901-74CC-4FFA-9C9A-49878665D8D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16" creationId="{C0E863DA-A687-4429-A5B8-970A0F5621E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17" creationId="{C303BAFF-85EF-4578-85B0-D89BCD9E087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18" creationId="{A5DD8FB0-CE20-4395-92E5-544CFEBF981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19" creationId="{452D5EAF-66D6-47FD-AD3A-90256F57DB9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20" creationId="{65311B6D-BB6F-4209-87B6-0EA3DC9356B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21" creationId="{B93E62D7-88B5-495C-9261-AB11B0876D7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22" creationId="{B88FB80E-6EB4-4040-91E3-E7DCA406FAA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23" creationId="{A4494FED-79A6-45FC-AF0E-1F0651938FC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24" creationId="{32CBF912-0362-480D-B1D4-62753E560B8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25" creationId="{F6F6A067-D3DA-4EB5-B683-67CE3AE6CD4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26" creationId="{47DF410A-20E0-4E0B-A668-0374CC9D880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27" creationId="{99371CAC-F431-4C1C-90BB-01C9E56CE1B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28" creationId="{4D498E59-9AFC-4323-BF9F-E0C2715C1A8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29" creationId="{E3C57D38-BC35-4805-9932-73A4A4D4260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30" creationId="{BBF42DCF-E53E-4E73-89C9-4D66CD8D9A2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31" creationId="{7655AB8A-9E13-46E8-B354-AB5AA2214C5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32" creationId="{E304005A-756B-4BEF-AF33-33A9177A30A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33" creationId="{FFAF1B27-9A25-4736-A977-0615A0F76CF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34" creationId="{CFDE2EB0-FE50-408C-8ADA-430C51150E2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35" creationId="{7E96F636-8393-41B3-9C7D-37D90C4FAAB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36" creationId="{78E0E966-BF62-4345-B7A7-0B6BD279671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37" creationId="{DB58985F-D509-471E-B6CF-88778A45CC5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38" creationId="{C72542B8-33B8-450E-8FE3-6031F221B68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39" creationId="{275D7141-18B1-4A96-8DC2-2C07F894B71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40" creationId="{9FA4DE43-4D91-419D-A336-ADB90AE462A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41" creationId="{A8DDD9D8-3696-49CB-915C-E04B31F5EE2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42" creationId="{2E168F03-CC6E-438F-8E09-0A48FDFB5A2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43" creationId="{B21CA1C3-D746-4A46-ABAC-F1668EF5C29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44" creationId="{D10D0169-8046-4FE5-9608-A358AF88C04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45" creationId="{46DEABF6-71B7-4CC1-8136-F5579275B05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46" creationId="{F144E68D-D5DB-4BE7-BD50-349238B69E2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47" creationId="{9A6C16AC-2C4B-4155-B464-F93978EDAE5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48" creationId="{DD426DA6-BBB5-408C-8236-59972DCB9DF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49" creationId="{C19EF925-FC2F-4345-A328-0B5FFD55945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50" creationId="{73441A20-C325-4E57-A3D6-BE9F8DDB738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51" creationId="{96093305-8F96-4828-8CC2-5FE6D0C9887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52" creationId="{4FDE032E-0C19-4DA2-AD8C-C4A1630B7F3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53" creationId="{0603CEA1-6BA5-4D75-9011-E2CBBB9E424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54" creationId="{BF13F5A1-670D-4F78-935C-2856440BB37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55" creationId="{1060079D-0B4C-4CF8-8552-2C3C1C2246D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56" creationId="{F905B5C3-4CA5-4805-9BBE-4E46CE26FEC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57" creationId="{3CD78116-DCD9-4237-A059-05B9878441B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58" creationId="{BC868E70-0818-4398-86DA-2695120CE60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59" creationId="{8F1E854F-8AAB-431D-91EB-F17238218ED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60" creationId="{7F89A32A-C850-4C91-B072-8BB4912E325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61" creationId="{E9F94580-B20F-4D9D-A724-34D15FCBF3C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62" creationId="{E8F78BB4-D327-47D7-8A57-2CF31966066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63" creationId="{DBA0BE3B-1F99-45F8-B143-ECF818660F9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64" creationId="{E4CB42E3-1D13-437D-8857-5C8E0BB0046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65" creationId="{36655FA5-1272-402F-A7BA-BF9E220D575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66" creationId="{45FAB96C-5166-417D-96C3-FAF9F7D20F3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67" creationId="{0B409049-BA27-4A7A-A4D2-01CF678B3E4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68" creationId="{AE7F17BE-6DE2-4CA4-AF9B-34F0E0F2A18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69" creationId="{358DA667-6E1C-47DA-B263-D1582A78FC8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70" creationId="{4907C983-08FC-4F71-AE8B-E074086DB57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71" creationId="{55FCD926-45C0-4F1D-A9F5-D59CE664893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72" creationId="{647A4CC6-0EB9-4F4F-A0E8-5AC38FC8388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73" creationId="{5F756002-6DA0-46B0-BBB5-57827416BB1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74" creationId="{3387DFA4-CF48-40EB-B7D3-CB19E4B18E8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75" creationId="{EA209FC9-E99F-4EA5-80FF-EE6A3426DDD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76" creationId="{AD4B0193-A0A1-436D-855D-B328002EC88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77" creationId="{411B6D32-258C-4326-A516-C7FA3AC6F35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78" creationId="{DE8D92E8-10FA-4150-B89A-B380935F5D0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79" creationId="{0CEBC5A6-CB87-44B9-B297-1541F409FA4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80" creationId="{C5C6823F-1F69-48EC-AAE6-324AC88DE77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81" creationId="{CD8A796D-CD1D-4BB6-8D4B-D6823276D6A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82" creationId="{FA1B46B6-DA45-44DF-B581-A226B85915A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83" creationId="{51AA40DA-514A-4B32-8DC4-842F9ABD63F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84" creationId="{29DE604D-9265-4593-A203-145317809C7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85" creationId="{AE34BA5C-3AFC-4251-ACE4-D4F70211BA4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86" creationId="{83942DA0-836A-4726-92E4-455E18F97FB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87" creationId="{D1695807-DD97-450A-B86C-D58A747933A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88" creationId="{5C8A3EF6-22BF-4B99-8CAE-048B66505FD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89" creationId="{E87540EF-579B-446B-9AD1-3D02C1F662D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90" creationId="{FC5F6F0E-8040-43A8-BBA1-EAA45A969AE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91" creationId="{0F00C9A3-6835-40AA-8D25-86589046BD0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92" creationId="{0C42C4CF-2181-4687-8A70-2848BEBD626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93" creationId="{B4EED458-4CED-428D-BFB4-2688A3B9B01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94" creationId="{5CEF6980-C928-45C8-97D8-A7F638D1323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95" creationId="{FDA4D958-5F25-47FA-8A27-701ED5F0383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96" creationId="{44EB3FBC-F03C-4A7D-AEF1-B78BD06451D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97" creationId="{C0FE6889-D0E3-4B79-8438-42B8860C587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98" creationId="{2B65845A-2EA9-43CC-A880-D2CEEA9B074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099" creationId="{7CBF5326-094D-42F8-978D-704C3B13EE9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00" creationId="{FC3DA472-5D30-4190-82EE-62460B9E802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01" creationId="{0B992D87-F251-41B1-96B8-B0BDCDE3F12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02" creationId="{687957C8-D60F-4195-BD09-CD6B629954B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03" creationId="{C29977F0-CD47-4842-8F09-9E0C8AAAE44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04" creationId="{7660F721-E09F-4633-8329-1E8FEF6501E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05" creationId="{AEE65C4C-09D1-4EDB-881E-444A59FEAA5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06" creationId="{703FCB1C-B623-4F5F-8DB6-1DD34E3E9C9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07" creationId="{4FB6D892-6658-40B4-B771-97173BDC802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08" creationId="{26E2EAD4-6EEF-4542-94A9-AE444D11E6B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09" creationId="{67B1D433-1474-4690-9079-99299354046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10" creationId="{6DBEF062-111F-405A-ADC5-51C14C8162E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11" creationId="{9A32F4FB-40B0-4633-A33E-C5BDE0B7540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12" creationId="{8E326413-3984-4123-A0F4-C6263F22A8A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13" creationId="{221D2352-2DD4-4A60-8195-A595E20CD8E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14" creationId="{65AB3023-9D4B-45EE-A510-169752842FF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15" creationId="{F5499057-71B9-47E2-88A3-36F8D431734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16" creationId="{5C8CEF85-86E1-4D54-B8B9-C85AE55988A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17" creationId="{9C6D32D3-46F1-4B7B-A15E-BB1D43DCB24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18" creationId="{266AF52B-097A-44C8-A1E3-6B27975FF0F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19" creationId="{F7E8BAB5-51C3-4C0C-B10A-CD7A431D8A8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20" creationId="{FDBDEE10-95DA-4217-BC88-2E11E037F21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21" creationId="{7A7C87DA-A079-4DF0-BB00-8264A3B770A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22" creationId="{54C1E8FE-A798-4D9A-AB9F-2A33D7B2271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23" creationId="{B092FEBB-BB43-488C-93F5-3895575DBB0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24" creationId="{EA37C11B-0E2A-4303-B46B-968909DF17D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25" creationId="{4B8BCFE6-543D-46BA-97D0-D86EB327A3C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26" creationId="{F86407B7-70B4-4E12-8B94-62568670933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27" creationId="{7FB5861D-C7F1-4A65-8722-9ADBD0DFCC3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28" creationId="{A860D3C1-D825-4846-ACBD-360E70E2182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29" creationId="{6FE3FB7A-C7F9-4929-9115-44781A68785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30" creationId="{EE2DA725-FDCF-490E-928E-0FDAEA3FC87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31" creationId="{F86D466B-3861-45D1-85FC-7A8340E7E8A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32" creationId="{D7F57254-0D9E-4CA9-A7C6-DD7D4F3FF85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33" creationId="{6E6A2C37-E356-40F8-8E1F-7EFD8125748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34" creationId="{CFDCE040-1B02-4692-8CAD-F486ACA83EF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35" creationId="{A78A96CB-280F-4EE0-956C-332C3BC0AE5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36" creationId="{F9386B01-3FC9-4687-9EC1-4DAFB732A1B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37" creationId="{45BCE475-D84A-40A9-9A18-7CC7FC08B2D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38" creationId="{AE67EE39-8E81-4E7F-AEFA-B842A8354F4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39" creationId="{EA96E95F-2501-4D27-8D1F-5494D4B1326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40" creationId="{6E0CD5C1-8619-4F19-9FDA-CF844F17551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41" creationId="{445218C6-86B0-4BAD-AD4B-6B67B7057A8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42" creationId="{4A4FF3F5-A61B-4EFB-9E3C-A2598FAFB4D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43" creationId="{655D6760-74A5-47C0-A81C-5E300EE6128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44" creationId="{5969838B-980C-483A-9FA1-85D06690954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45" creationId="{51BE45E6-DC0F-4369-A5F5-3D5DC494FEF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46" creationId="{D8C00814-1B7D-480A-AF03-7E9602D1306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47" creationId="{61F0FC9E-25CC-40DA-8628-A4EA7712CEA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48" creationId="{2E434ED7-A33C-40B2-A742-2541E542C60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49" creationId="{A7847F92-3C6B-4D34-BA01-ECD13C1C97E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50" creationId="{CE610A70-6484-43BE-9F36-D9B9465C2F9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51" creationId="{786E1E3F-FA71-4509-B904-43AE6B2492C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52" creationId="{2D69385A-B602-4E3A-823D-EC506E0B64A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53" creationId="{F83F3441-6865-4A99-87C5-98F91C8E826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54" creationId="{35E741B4-2280-49CB-A7E5-E31F713E684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55" creationId="{31854AAF-10C0-45CF-AFB8-376436A2AF0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56" creationId="{59E13AF4-BCC8-4B83-B9D4-319C5A0118A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57" creationId="{E2F6F923-F295-4037-8209-62D983A6B94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58" creationId="{6EA3EF20-A5A0-4DDB-9C4D-27526711B7F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59" creationId="{BA081696-F8DC-40FD-99D9-45F3DE3C468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60" creationId="{D75BC2D8-ED19-4DEF-9CCA-49F52A898B4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61" creationId="{8E92E8E8-B16D-4F4F-B220-E1A2FB073FC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62" creationId="{9B673D9D-454D-4B49-8858-12342B6E6AB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63" creationId="{70759AEF-8412-4980-A5B4-9ECBBE37AB5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64" creationId="{7BF8844A-EC58-4A52-B1C8-A3D93CD760F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65" creationId="{730B737B-92B9-46BA-8879-96AE6706B81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66" creationId="{A3D640D7-5FC1-4CF1-8F2E-C1226F3C498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67" creationId="{45EADE90-3C2B-4E6D-AE28-13D7B5BC5DE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68" creationId="{2A61A2ED-E5D4-49F4-ACDC-A32A08918FC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69" creationId="{FCEEC18C-D2AC-449D-AE2E-B9F78DA3B05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70" creationId="{55116F5C-4E48-485B-B665-0C93EEBF877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71" creationId="{797A3777-C8AC-49DE-B201-1B8842F6C15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72" creationId="{D6904787-67C1-481C-924E-0CF9AF0471E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73" creationId="{7DE0C084-D2E0-4203-98D9-3DEEFECABF5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74" creationId="{3793A36E-DFF6-49D5-BB4F-5344A81D451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75" creationId="{7E9C0A38-41DF-4D6B-BA29-49C6716241D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76" creationId="{2284132D-584D-4A88-BA64-E125C92765C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77" creationId="{8A367513-2B5B-451B-952C-E7C90981343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78" creationId="{15D84DC7-0389-4FFE-BF68-85250D5CD14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79" creationId="{E1E0405F-00A7-4DB5-906E-9F713B82223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80" creationId="{2D7E2EB2-E016-4ED6-BDB5-B4B3AD30518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81" creationId="{4CC752F2-397F-4AFA-AF3E-6BB0D0E4BBA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82" creationId="{E7FE0BCA-3949-407C-ADDE-7144B485D99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83" creationId="{506F8A0A-9D53-439D-A723-D5F934025F9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84" creationId="{6586191F-BCB4-4E65-877F-65C566C5B73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85" creationId="{355D1124-57BD-438F-A7DA-B19ACCD2570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86" creationId="{13EED91E-4204-42F6-8731-9E5A474E8CB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87" creationId="{912D5136-E8A2-45F9-B404-495E1858BD9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88" creationId="{9DDF5EA0-ECF3-43B2-BE34-346C705014F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89" creationId="{2F2C6AC2-0876-43D7-86DF-04931A13ADA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90" creationId="{B8482249-0519-4421-A2F9-453AD226D16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91" creationId="{027CBA9F-02D8-4A5B-B8E4-E4C7CF459FF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92" creationId="{DD224D6E-D3DF-48DD-8248-A06062AB47C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93" creationId="{E341E8EB-CBDA-43D6-8F5E-735A76EDCDE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94" creationId="{2EF28A7E-8834-4FB1-8752-E3A00A25773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95" creationId="{2E4DDB5C-FA77-47EA-B9D4-2E1DF56253B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96" creationId="{151495BB-4712-41AB-A478-4DD7418FC6C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97" creationId="{D56BF119-8F30-4393-AE23-6BD86326DEF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98" creationId="{C15CA71A-A36C-477E-9579-7DF54D9D5DA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199" creationId="{B6DA7460-C685-4739-810F-2197C382952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00" creationId="{698A5F74-7D0E-41B5-9DDA-7C277C7FC0C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01" creationId="{F7FEC075-6A8C-4CD6-BD49-60FB172647B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02" creationId="{B180CEDD-89F0-462B-95FD-1A4806A07D6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03" creationId="{9B93F12F-29B1-46E0-BF74-78611359AC0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04" creationId="{7D74A4C3-22B3-42E4-8BC7-40012DDB296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05" creationId="{9530987F-A406-40F0-BD47-7BBD36CB27D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06" creationId="{B96E978D-A3CA-4613-BF1E-111EA682BE4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07" creationId="{7C3DB8CA-0D38-4641-B725-1230C52628E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08" creationId="{4D2721DB-447B-42D1-AEB4-69C4DA0AE0A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09" creationId="{CA3648E3-3FE0-40C0-A488-7493CE227C0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10" creationId="{CEB4C568-E4E1-4FEC-BFCE-A9D1F921663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11" creationId="{350C10E3-C82A-457B-8D15-B95E3C6DEB8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12" creationId="{E0F07367-EC37-4FE0-AA32-26F28A8E46D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13" creationId="{F3611E67-AFDB-4E60-AE53-367E20DB345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14" creationId="{A4B0BA50-83E0-4C9E-867E-D4AEB5D464C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15" creationId="{95015D02-BCB3-4B83-9AF0-B5EB4FFCAC2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16" creationId="{39E8C9D0-5437-4211-9AAB-0CE000A78B7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17" creationId="{72E7AC8A-8226-45AA-9F12-774B306E8FF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18" creationId="{7F3C6A22-FE74-4486-9291-D0E9023ED2B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19" creationId="{C67B2E2F-E9BB-413F-8D22-A702D868EFB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20" creationId="{1E636599-B7AE-4C98-A916-5607DFEC620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21" creationId="{B6176877-EC54-48DD-849E-FFF3D4F166E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22" creationId="{CF508D94-9518-4143-A229-D082F94EAE2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23" creationId="{3F64BE64-B497-4865-A824-573E9E9E704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24" creationId="{680C8BF1-E17E-4BC1-83B8-CB786D42240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25" creationId="{92411DBE-F15A-4A29-8BBB-96BEEF13B2D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26" creationId="{3D4001D9-D338-4A02-BEF2-30F5E6247ED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27" creationId="{DA5E760C-9F94-4787-8196-90E9AD7AD07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28" creationId="{6E7410CA-2820-41FF-BAB7-2380261A4A4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29" creationId="{860C3062-E0AD-449D-8B7D-8F11523CDCA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30" creationId="{0D10EC26-DF48-425D-AA39-5810D80A58C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31" creationId="{FC8C9F92-9483-45AA-AFD5-72A87780E2C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32" creationId="{EEB3186D-3082-4837-A7CE-8D3684215B6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33" creationId="{89701872-8660-4E6A-A8FB-618E38C2784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34" creationId="{BA779056-0ED9-4D71-A80A-C858EA627F4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35" creationId="{5F6AE093-3D13-4CC5-B6E0-F9DA4A01CD3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36" creationId="{60F523A3-A3C5-49AF-A8A4-EB7E2878DA3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37" creationId="{44B28F94-564F-4A6F-9BF8-CDAA54AAA95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38" creationId="{E7300769-8669-43FE-8866-1BB0AB65A01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39" creationId="{8120D2F4-9787-4704-80CA-8C61ED44FE3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40" creationId="{EEDC9B6D-0BAD-4312-AF1C-FF2A6144A6A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41" creationId="{6AFF0FE5-CB09-47D7-AB3D-39E62E38D32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42" creationId="{91081339-81EE-4E54-AB37-8786CD18B69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43" creationId="{73D779CE-AFDE-45C7-9BD3-561B2A72D7F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44" creationId="{67F30283-4B43-4900-93C6-0F5D9259C8B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45" creationId="{7A34F5B9-FC24-42EA-AF74-FDFABD61E83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46" creationId="{87AEC65A-BFE2-474A-84E7-C05663D1777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47" creationId="{CDCBE510-BEEF-47CD-9313-F12498844D9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48" creationId="{5B6235B7-034B-4B54-9785-5F77EC135E1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49" creationId="{D3C11BD4-6EC8-4F2C-8923-1FC136EA77C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50" creationId="{A13217AB-9839-48B8-887D-4FDCB9F3E64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51" creationId="{B8BFC09B-97E8-4498-AC91-2BA3493C0E0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52" creationId="{5866F894-1221-490E-8CDB-9E78AB23148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53" creationId="{1A4C45CF-100A-494C-A8CF-CD0705D6C76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54" creationId="{AA93AD8D-3C88-4B77-AA0D-46208D8A569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55" creationId="{30183237-14FA-4E1F-87A7-9707BE3E345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56" creationId="{B7925553-1C20-4892-ACC3-7E27B85B70F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57" creationId="{B0F681FB-9D9C-48D6-A212-BD532E39CD0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58" creationId="{BC542A5D-8020-45DF-9CDF-7DA34293886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59" creationId="{68E7702D-C117-478C-8D0A-A6914350270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60" creationId="{8F964507-B2AC-4494-BE2E-3F18245CADF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61" creationId="{84752EA6-7CD1-4642-8F31-919A4DB0F26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62" creationId="{A92390F4-5B25-409D-A714-D2544B5BD4E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63" creationId="{AE1855EC-5DFE-4AB8-8B45-7BBECDE7DFF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64" creationId="{2CCA41D1-D03A-4EE7-820B-3F3710050EA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65" creationId="{20CB0ACC-943C-4928-9822-B0D8F52302C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66" creationId="{3571D85C-2AD5-4D84-9B03-1E7CBEECD79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67" creationId="{F31A4F9E-4E2B-41EA-AF61-8EEC2706BEE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68" creationId="{B9E33A7E-478C-45DC-983A-F1B83F6825A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69" creationId="{1E268A0C-5448-4D7D-95E2-6897771E742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70" creationId="{A7CC94A9-CA5F-45B0-BDD9-2248DD581DE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71" creationId="{F4D7DB50-F177-4E6E-89B4-F02BBC90135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72" creationId="{327670F8-9ADF-4A5F-B11C-F76EE3F94A2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73" creationId="{2A0E8D81-59B6-4855-A098-332A1566CAB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74" creationId="{DE885A8B-A3D4-48AB-8016-BF4D889AAE0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75" creationId="{D5D00D8E-BD27-45DB-9818-4044B80AFA5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76" creationId="{37AEBCBC-A243-41D8-9198-79F7CF11D47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77" creationId="{EF6A1761-8B99-4D63-9996-A1C94D8A09D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78" creationId="{B6D9BEC7-EC4A-4688-BE31-20BAC5CB7CE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79" creationId="{A9154571-39A0-4531-95EA-C389FF631EB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80" creationId="{75AEAD36-008A-400E-9753-3EC7A962C87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81" creationId="{282DFD78-5695-4F08-A410-F03B4156CA9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82" creationId="{C1E63073-0624-4D29-ABF6-9645154A470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83" creationId="{DC9EEB72-2635-4D1D-AA59-2DB60CC8981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84" creationId="{FBAAAF53-952F-4914-835C-CA917613C59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85" creationId="{8BE3D9C3-05FB-4EB7-AD66-33CC2BB84DF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86" creationId="{0FC8C3CD-3B20-4CB8-8454-2FCBBBA5920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87" creationId="{9C36059F-7D00-41E0-B5F6-58A76EB9495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88" creationId="{FF25BE46-5827-4CCE-8FFE-884287F2B40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89" creationId="{24A4DD34-0B7B-42BB-AE0C-2AC975C6F29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90" creationId="{00168755-CBE2-42F5-AEDB-8FEB7987C08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91" creationId="{AA3F45CC-0E47-4942-B8F1-98E5FD87825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92" creationId="{027B766A-70B6-42B6-A381-1B3A222DB20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93" creationId="{83FD6B49-B55E-4580-A716-951C1033E19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94" creationId="{6FE4FB17-6174-4005-8583-3FC334634DE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95" creationId="{59DAF8A8-7EBF-49FC-9EC6-4959A46D56F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96" creationId="{C1FD1212-EDB6-4162-B788-145D8C371DB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97" creationId="{71FB95E8-3930-4C82-B53C-D2252D788D8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98" creationId="{3B993B41-7419-4DD9-B207-00FFF4323A5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299" creationId="{4A318FCF-E6FD-4D1C-81C8-AABE843D59C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00" creationId="{BCA33D6B-487B-4834-8E1E-C20987C850B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01" creationId="{0A55440F-D354-4C19-A383-7554F86F5DE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02" creationId="{D9C80644-5524-4A93-A010-66F3336D13E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03" creationId="{66292BA5-B686-4BE5-9DE1-3D09B9EA4CA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04" creationId="{857E9346-5E94-4FF1-9BE4-7F380AD4B84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05" creationId="{0D609FD3-68CA-480D-B46A-59D6ED09900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06" creationId="{ABC6C59B-B708-4FFB-8FC3-A4F1D1718A8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07" creationId="{8EE4C180-1701-4605-91D5-0772A4E1C91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08" creationId="{E8DB355D-0686-4793-BE4C-33CAB1DD958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09" creationId="{A98265AB-288F-44D6-AA70-6B4300A64AC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10" creationId="{AB182884-8E67-44AD-BEAA-7E9BB600F64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11" creationId="{C364E24A-4988-43A7-8FA6-E25AEE06AB1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12" creationId="{DE39EF41-28CF-4DF1-92C5-8245360524B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13" creationId="{DC01FC73-5EC3-4E35-BB14-4CDC2095DA1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14" creationId="{13F242E0-0DB9-42ED-B92D-105728DBA0B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15" creationId="{5E11D1F5-6959-47EC-80BE-4997114121D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16" creationId="{6C155799-9624-496A-B897-763611D1D7A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17" creationId="{CC639544-59C3-44F0-8D30-46850ACC113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18" creationId="{6DFA6004-C0F3-4683-94AB-ED1652C26BC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19" creationId="{9850D953-3A3E-4B64-BD06-2E1C8E36B3E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20" creationId="{AC574556-4F28-4AAE-AED7-9FFFC04374A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21" creationId="{1CA57B29-ADA0-43D3-AECA-149424D3138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22" creationId="{30811EE1-0B0C-4938-9FF3-B8F0C0EB7A5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23" creationId="{4BC30319-779B-45D7-8E7F-CBFB074139A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24" creationId="{437A44D3-9048-4F8B-B474-B2CEC500E57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25" creationId="{05777C4E-D61E-48DC-8E33-2C321B3785B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26" creationId="{F9458968-9E5B-4286-8013-72D01A58EF8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27" creationId="{8C3F9798-0033-4FE1-A468-F10DB8B4CE9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28" creationId="{056EAA46-70F4-437E-8ACB-0B853FC6959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29" creationId="{3CCBEF7C-7901-4F82-A292-19A95BD3398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30" creationId="{BEE2592D-0A8F-44D2-935F-7A858240A41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31" creationId="{B97662A9-765B-4B93-B468-242315F4C36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32" creationId="{CD55CF0E-2878-4CA8-ABC7-98E091A796D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33" creationId="{D6038E88-4068-4675-BD10-CAE80A791DA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34" creationId="{C837C2D9-D180-4F19-9141-6AAF2DEEC70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35" creationId="{775DEC8D-F822-426A-96F9-5AE945C4416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36" creationId="{51DC1816-1C7C-400D-B457-03C0E1D94C2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37" creationId="{BBE7A094-2B24-49A4-BF2B-CC19CD15C93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38" creationId="{C1E6D6D0-C389-4EC0-8180-96C78061742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39" creationId="{52DADC39-11E0-4160-8358-A7B5EC7D973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40" creationId="{3A1534D8-E1F2-468F-ADFC-7901F1B8D0C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41" creationId="{85BBAA6E-F6BA-4F1E-9AEF-3721F8A9B20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42" creationId="{B0F38BB3-89CA-4359-8E1B-9A2DE3ECE92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43" creationId="{B8BFF6FC-0B2D-41E7-93EB-9B01424A13B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44" creationId="{BCBBD595-CA12-49D4-BF56-5970AF198DE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45" creationId="{0A121F3B-ED63-497F-8A93-90F7EF41791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46" creationId="{0D7741A9-6B18-4B16-A889-9B37E109797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47" creationId="{0C18821F-545E-463B-B317-DD2D4AE703A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48" creationId="{35954D6D-AF7D-42E9-B9FF-4974F736E71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49" creationId="{0E8FEE3E-7BAD-4FC2-AF9F-0E7B5924CDC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50" creationId="{E63241A8-B846-49A9-B8CE-546AB37AA82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51" creationId="{EE1A2D99-7415-41FA-9EEB-A5DD7A605FE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52" creationId="{62A8050A-B28F-42D1-B00A-1A5A758FD88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53" creationId="{EB1927E2-51D1-4652-9D49-01A85924118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54" creationId="{393AADA0-0560-4047-98D8-7CAB3AC4EDE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55" creationId="{955BCF15-E412-4F60-B77C-25E02F5E6E6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56" creationId="{16B05830-4D3E-49BD-A8DF-B7F86FEB003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57" creationId="{9D520CDB-4498-4E81-85EE-5E8512A7B10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58" creationId="{EC110C2B-7A7C-4FE3-ADFC-7A9E61429A0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59" creationId="{F60F3755-AFC7-4D50-A5DB-7CF766E30CF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60" creationId="{9E0BDC2C-B7C3-49E6-AEEC-B143A8EF2BF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61" creationId="{9B092116-0122-47CD-B4C9-5CDD7773411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62" creationId="{C8FD929A-C940-441F-8429-D2F422EB303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63" creationId="{4DC34DAC-BE7A-46BA-8ABA-6D6EDC1EAC9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64" creationId="{00CC2851-815F-45C5-A375-095E57E4DCF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65" creationId="{5A1A8F97-F179-4F13-A3E5-81949B42173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66" creationId="{C3E3C654-B543-46B5-8781-AFF75A2A82E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67" creationId="{BDE17815-E28C-47DE-ACEB-2BAE85CB55C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68" creationId="{CEB34DCA-F47F-4099-A085-AD0929240CA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69" creationId="{78720486-10DD-4364-A16B-809BEC10E10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70" creationId="{F32743A1-20A4-477F-AF44-E3E5AFDEA99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71" creationId="{25386EA3-00E2-4F08-AF1C-0F2BC2812EE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72" creationId="{C623928F-A18B-41BC-87BB-6A8C9A17971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73" creationId="{D58A3867-F901-4EB6-9F95-FCFF93DEF29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74" creationId="{9478D160-F4B0-40F5-858C-DF0D76B1EEB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75" creationId="{C008B5C6-2682-4D39-B7EE-DA30C53AF91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76" creationId="{EC126654-3DB9-4646-85AA-ECD80AB281E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77" creationId="{717D84B8-BC09-427B-B236-73F46F259CC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78" creationId="{5396BF9B-E2C6-4AA7-880C-485525FB892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79" creationId="{78F60A80-3DA4-477F-A068-E3EDAC95DC2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80" creationId="{359A1C77-4E3E-4ECD-91F5-1BB858B4134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81" creationId="{6BD941EE-50AC-4FCB-8CA1-88CC4789AFA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82" creationId="{E325A87F-FAE3-4A46-B4D3-0CB60370337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83" creationId="{8A1E0A33-3536-4754-8C70-DF28E80C02D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84" creationId="{0E03E01B-564D-49F8-B72D-96438BE9710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85" creationId="{7500CA5A-03B0-475F-91B2-34A225E50E1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86" creationId="{D8BD817B-3DF8-4B70-968E-04B66077CCA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87" creationId="{4B6DE253-918E-40EE-B9FC-6477CE61F6E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88" creationId="{32F92B4C-38F2-4A94-9A0E-E02A861F3D8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89" creationId="{C63F12D9-3D18-4AE1-9EB9-05DAC3B003A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90" creationId="{77E191AF-A515-432A-AC68-5D6E6A853CC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91" creationId="{5F551C62-2CD0-4F90-A279-99BCDBB446F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92" creationId="{56CDCAFC-6EBE-4713-980D-E13AD51EAE6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93" creationId="{2763072B-1D3B-4395-83C3-0F4016DF40A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94" creationId="{DE20061F-A7CF-4CD7-8F79-554011A7211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95" creationId="{C637A4E8-118C-42D3-BA4B-22C27CEAD52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96" creationId="{BB5327F3-810A-48A3-8AA5-51C9E2FCE2C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97" creationId="{2A9B578F-E2C2-4721-8685-5716ECE6064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98" creationId="{04FA5F23-D31B-4CD2-93C0-0556734D542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399" creationId="{AB81C0FB-9F23-413A-BC65-88096603D59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00" creationId="{EF841164-593D-4053-9B13-98DB59C1737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01" creationId="{2E22D5AE-9FA0-4F1B-B07F-8CB3FDFBA3D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02" creationId="{FCAF47F3-E096-4B72-831B-45A3BD9F854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03" creationId="{3516272A-65E7-4734-9F6C-DE22998CC03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04" creationId="{34A12C4C-FB2B-432A-9760-91145F75994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05" creationId="{C10AF184-07E1-4E29-85F3-13940A827F9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06" creationId="{32506227-5B75-40C7-8472-997600A7851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07" creationId="{41D68669-0A21-452D-AE3E-4A192D3D1E9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10" creationId="{66EE8160-0D29-45E6-9152-EA6931D0E62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11" creationId="{6DB0607E-43F0-4B23-8B94-7993E6A33C0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12" creationId="{D77D1452-2016-4A60-AA72-761310A3138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13" creationId="{128426E1-A33A-40DC-ABD3-D3514601D73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14" creationId="{30EFE1D7-22FC-4D83-859D-31616EB5DB5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15" creationId="{1E5A428F-9098-47E2-86B1-A4854112066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16" creationId="{18775CB5-66DC-4E5F-8B8A-FFFE2C8E520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17" creationId="{7B2BF299-1FEE-4AC7-8A6D-A515507BC38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18" creationId="{ED0E161D-5663-4C4A-A2D2-C22EC51C12E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19" creationId="{822A4286-2C27-401A-AA0A-1BC6404F873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20" creationId="{1CC013AD-4BEA-49D7-94C9-33487B306FF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21" creationId="{8ABCBC52-D987-4828-A097-51516EB2F8E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22" creationId="{41DD6DFA-4CAE-4EA1-9456-79F8B145052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23" creationId="{B1E18E94-FC3B-4998-9DA2-0E134E8C2BC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24" creationId="{BB6A5211-2D8B-43A2-8A47-7E1F4B6DB5D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25" creationId="{82641572-6AFE-437C-839A-5A3C7A25AB9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26" creationId="{82E42440-3A9B-476F-8210-FC564EB3A69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27" creationId="{0E8933EC-1A6E-4F8A-BAD6-55A392317FE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28" creationId="{E1175F8B-66EB-4F80-8F69-16C81FFF2D1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29" creationId="{33D7962F-5524-435E-A435-4198CA90D82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30" creationId="{34C7740F-D8EF-4DBF-BD20-CC4B8ACBEA8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31" creationId="{FF945740-9247-4C56-821A-D1822690718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32" creationId="{2A1CB82A-BF37-4572-A072-683988F0F14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33" creationId="{00154F43-657F-42C4-A7BF-51779E54646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34" creationId="{FBE7D441-A2A5-4B87-AD95-DEF53DE7905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35" creationId="{0217372D-E70C-4EFE-A4DB-D041F8C02A6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36" creationId="{D9EDFADE-F36A-4FB1-B8A6-497ACC6DE39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37" creationId="{9C00B298-155F-46AA-B051-141331113B3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38" creationId="{4A94011E-C068-4AE9-B9D4-4ABDFB5C8F8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39" creationId="{C047E8D5-0D9C-4F82-B238-FC1AC22A0E2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40" creationId="{9C72503E-F1E7-44FD-A784-CFF90E431D8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41" creationId="{ED621633-3F9A-4E8C-84C0-2A05B8D6B7B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42" creationId="{56514FD5-6935-42B8-8B0B-31186EF2FD4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43" creationId="{1AED1341-983D-4F4A-8946-BD203C7BC08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44" creationId="{B0614364-C7E6-4FCD-9654-7CD215D3D71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45" creationId="{D5DA61C1-F34F-436D-A508-D15233B8DBE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46" creationId="{E91C501E-BDFB-4857-A39B-06CF9B72703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47" creationId="{C5FFBE2D-57B9-49AA-89A6-AC0EC6C0D6F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48" creationId="{EEFB8CCB-F284-4439-8B62-67FD81677C2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49" creationId="{81C4760F-83A0-4E3D-B5B6-3325ECD8C75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50" creationId="{868F0948-A42C-4112-A933-7D1FAAB0FCE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51" creationId="{D1036058-63D1-4A02-A296-9F26348113B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52" creationId="{7AD00855-720F-439B-9801-F5AB6AC6366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53" creationId="{5EEA6056-37B5-4A51-852B-2FAA622CB47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54" creationId="{D475B2BC-2793-496B-AC29-D44919C8BDB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55" creationId="{A97EDDD4-1763-4197-A798-6F6F8D382BF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56" creationId="{C672A6ED-F74D-4914-B76F-7CBB96151F0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57" creationId="{C867D866-4EFC-4312-9787-9521E1EA799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58" creationId="{90CB7557-56B7-4C3C-A327-A2A6B9D76A5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59" creationId="{BCC24A17-B73B-4794-8E43-845C82A152D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60" creationId="{D1D00784-2404-42B5-A932-48C00BA323D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61" creationId="{E5E0D81F-B1BC-45A3-B657-727A5F43579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62" creationId="{D9C3723D-3CC5-4FF3-926D-22525506B2F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63" creationId="{C33219FC-C483-4FE4-9DB5-EB2A5CDCEA0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64" creationId="{D5193A81-4BC0-44A5-AF10-B8E6FCB0140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65" creationId="{EF2CDC8F-6B75-43DA-B617-E65BDC61B76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66" creationId="{3B12BAA7-60D8-46E8-B6D8-77FB78B491F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67" creationId="{6A0976DF-BCC5-4BC8-B422-0968BA55249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68" creationId="{06729A33-CD4F-4323-BA11-95F872F81EA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69" creationId="{C0E7B515-FF7C-4E64-9595-0A4FADBAD29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70" creationId="{415029BD-970B-452E-A5AE-DC555667A03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71" creationId="{7CEE3C2C-9BC7-4C07-8954-7F11391395A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72" creationId="{DF802CD9-6E43-40B5-92FA-2E52644EB4A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73" creationId="{0838452D-0A79-4AA5-A58D-575BEEB7349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74" creationId="{24A6699A-ED39-4533-AE9C-23C1BC071ED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75" creationId="{DF925547-D2F1-4941-BA18-3AAACF48BDF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76" creationId="{E6C6C2CA-D3E6-4C27-8D82-C22EA0C985A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77" creationId="{92332B1F-2531-460C-A622-03EC477884B9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78" creationId="{756E07B4-4CF4-4B7B-9B1C-4FB48495B9E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79" creationId="{D1119ED0-8087-48AD-9B26-015163D197C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80" creationId="{825F1C5E-532C-480B-8671-BC253C7CCCC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81" creationId="{219699B7-767C-44CC-BF09-E82FE05AD7A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82" creationId="{FA7766A7-DD8F-4A6A-B1AD-70DB239C936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83" creationId="{AE62586D-2E88-4E33-B9E0-5B0CC90BE94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84" creationId="{15E3DB08-C1E9-4273-B9EB-3C6D8D9059B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85" creationId="{E9397E88-F81A-4488-84C7-AD2E027B56A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86" creationId="{E553359D-F5C8-4D35-A147-8FBCA35A4B4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87" creationId="{E5FF2640-D650-4EBB-BC17-6C797DDB034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88" creationId="{ED3D8B90-42C6-40B7-BB04-6B713D16A43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89" creationId="{3E46EB21-FD20-4754-8081-9155D6C75C0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90" creationId="{9A952CAD-7A6F-45FB-8C98-F269C927984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91" creationId="{4C3BDF0B-E4CE-4EA2-AFF2-B84B09965EA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92" creationId="{052FA5DA-2DBB-4A52-BDE3-A49EC738FDC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93" creationId="{CFFAD890-7256-4128-BC77-036EDEE19B8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94" creationId="{4A6D6B57-5D31-497F-B7AB-0334F271CCA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95" creationId="{ADA39C0A-F58E-4E2C-9085-EB1EFE738C2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96" creationId="{F359920D-1108-4B7D-8B49-EB3CA5BDEEF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97" creationId="{8AD9E6E1-3C4F-4E6E-85A8-326985372D6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98" creationId="{82C07A12-C75D-46D8-A0FB-297AEF0F5F8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499" creationId="{4F75F5E1-E50D-4210-8825-0218E26E012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00" creationId="{3269963B-B439-4079-8AD9-48180C01161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01" creationId="{23F8CE76-FD47-4CA4-ACFD-911829B3EAF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02" creationId="{56AC5E1E-BBCD-4644-AEA3-52C8FEE7FEB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03" creationId="{C56A041B-232B-4C1A-B292-60EC1C4F682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04" creationId="{D0709F76-A6E0-4BFD-B47D-44FFCB2AAEF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05" creationId="{D08A093F-3D70-421B-BDAE-971215243AE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06" creationId="{3472951C-8473-480A-A3D8-0E90914AB61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07" creationId="{C2E5C62E-C72C-4A2A-B6FE-38ABF8FBFB7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08" creationId="{80292D3E-9415-4C1F-8B72-1BA045A64A7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09" creationId="{7F377472-6774-42E2-8443-2FEBD7A642C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10" creationId="{040EE324-857C-4F75-A9BF-B2CD6AB3C79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11" creationId="{8A56A944-2DBA-46DD-AF1F-0B7E7B7D83F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12" creationId="{AE8B43C6-6103-4462-A2F2-89671AC153A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13" creationId="{50C373BB-2DC6-4342-857D-1D097F8CA44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14" creationId="{F1EC0BF5-52F9-4E9B-8D21-2BFA54829DA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15" creationId="{4479F49D-8240-4FCC-B5EA-7BAAB1D6EDF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16" creationId="{5E83560D-9D89-4C5C-BEA3-9EBFD97BD9B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17" creationId="{B3509CB3-715F-4BCB-8FE6-124E2E9A595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18" creationId="{6F6E5CD9-C1E7-47EC-BF4E-34ECDF62175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19" creationId="{07E27FB0-A3E2-4DF8-A5D1-A0A07D37CC7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20" creationId="{BB5584D5-2EF0-4D6C-9507-D712A77C30D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21" creationId="{14313AAC-D0B9-405C-BE2A-898CCDF447E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22" creationId="{AB353EF7-953A-47D6-99C7-268E6D0A6DF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23" creationId="{E18C2B8B-44AE-4369-B918-59804C17674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24" creationId="{EB2F8566-0812-45DA-94F0-265D654AD33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25" creationId="{58F4C548-B0E3-4FE0-95D8-911D8BCC720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26" creationId="{119D508C-8249-4B87-B014-670AA29789E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27" creationId="{0FEDDA64-3EAD-49A0-A935-1278EF69849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28" creationId="{7BE94608-37AE-47D8-94BB-810E57709FB4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29" creationId="{CB5B2260-A3AB-4487-8BBA-FDB7E6E4DF8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30" creationId="{5CF24785-416B-4085-9C79-1076A43F60F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31" creationId="{0E1DE677-86F5-4999-B47F-57B4904A67F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32" creationId="{9ED5A74E-CB45-490B-8315-386A46D9737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33" creationId="{C1BC70F4-7A8F-4E74-965E-F23DB4AAEE4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34" creationId="{2BD0ED4B-D591-4174-84AD-AA8EADC1AE3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35" creationId="{3FE592A8-DEC6-435B-B813-84A7FCC04FF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36" creationId="{24F4561C-C72F-46FA-A24A-88D5BC5CE31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37" creationId="{86F5AAAC-C45F-424C-ADDC-0DDFEB97E61F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38" creationId="{3B971A55-7D28-4E4D-8E95-E8F00241DD42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39" creationId="{7C688FB3-2ADE-4717-948A-CC2B4EB4D67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40" creationId="{7F03054B-9F54-4FC4-9BEB-BA3E3C4D84C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41" creationId="{B0CD0FEF-C6DD-43A7-B29B-9B688BBA152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42" creationId="{A0886B42-205F-45C4-A884-E3AFD553F92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43" creationId="{E8DB41D9-031B-47D8-8C28-F44741CDD40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44" creationId="{FBCA0E0B-A0BB-412B-AD07-71024B0CFBA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45" creationId="{455ABDA8-2CF7-4396-9736-03E38EC43E6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46" creationId="{614008BF-8FE1-428F-92E4-633A2484F5C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47" creationId="{058CD1A0-0BBA-44A7-8C3B-112BBA9B68D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48" creationId="{284A553B-EC56-4B10-B34B-A453FD1C63DE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49" creationId="{8A833317-1809-42C4-8D1E-A8DA907E9C8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50" creationId="{4D933C07-BE85-4DAF-A93C-398EE2E19BD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51" creationId="{0E573321-7A80-437E-B30C-1D8DA56F805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52" creationId="{300D8346-1A51-4498-818A-AA27A7D2C34D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53" creationId="{2323E837-2D74-40A3-A1E4-DDD01F720EF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54" creationId="{DACBC967-A74A-44D0-81D4-14075D39D9E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55" creationId="{D17D9271-1564-4C56-87C3-A476EEF3AEE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56" creationId="{340F1C0E-9DBC-4434-910C-C9F187CE73E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57" creationId="{6EBCF5B4-E33E-4D5F-BF93-87C3B773EEF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58" creationId="{2BF24BED-D9A0-4504-8ADB-154A22D1B3E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59" creationId="{32C092E4-6D14-4DAD-9725-8BAB1E0C6196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60" creationId="{B4364179-B3CC-4D0D-9338-595CEAF4D79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61" creationId="{FAD8D084-A14A-4F0F-8797-88882EDE2A7B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62" creationId="{F6741D36-EF09-4589-9C9E-625FBE41E915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63" creationId="{DCE2781E-EFA0-4B5C-9365-CCE6375E7A31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64" creationId="{A1FE480C-023D-41E4-A323-6B7931EB24CC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65" creationId="{AE6E182A-827F-4627-A10B-628F014A2A58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66" creationId="{8E3ADFFE-28B0-4BFA-A2FF-64AD7349C50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67" creationId="{3D0B0B3F-DE25-4A51-B0ED-7AF0E521B093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68" creationId="{843CCAAC-F813-4C90-8C20-795DB13FA5B7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69" creationId="{21EB304E-D939-4263-8490-97B13F3382CA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70" creationId="{1A2EF715-A3A3-4E87-B2E3-E9F9866B5320}"/>
          </ac:spMkLst>
        </pc:spChg>
        <pc:spChg chg="mod">
          <ac:chgData name="varitsara monsiri" userId="d21832565e14aca8" providerId="LiveId" clId="{B10676FB-F331-414C-B946-816FB627D323}" dt="2022-06-10T04:10:29.072" v="1320"/>
          <ac:spMkLst>
            <pc:docMk/>
            <pc:sldMk cId="979285167" sldId="256"/>
            <ac:spMk id="2571" creationId="{41E55E42-CC34-4FC2-A3D4-B7BD862E7167}"/>
          </ac:spMkLst>
        </pc:spChg>
        <pc:grpChg chg="add 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6" creationId="{791CD5D0-F3B0-4193-8887-130438133A66}"/>
          </ac:grpSpMkLst>
        </pc:grpChg>
        <pc:grpChg chg="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7" creationId="{05003934-7E84-4FE1-A2CA-7A938623DFD4}"/>
          </ac:grpSpMkLst>
        </pc:grpChg>
        <pc:grpChg chg="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8" creationId="{A0637ECE-FB52-4B9A-8A7E-7AAD96C9F9FB}"/>
          </ac:grpSpMkLst>
        </pc:grpChg>
        <pc:grpChg chg="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9" creationId="{F66544DF-7F6C-4BC4-994D-2D2D89A34CDF}"/>
          </ac:grpSpMkLst>
        </pc:grpChg>
        <pc:grpChg chg="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10" creationId="{B5E0594E-23D7-49AC-A028-96C712281F30}"/>
          </ac:grpSpMkLst>
        </pc:grpChg>
        <pc:grpChg chg="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11" creationId="{09778978-40FD-40D5-93D2-638D4B40C6BA}"/>
          </ac:grpSpMkLst>
        </pc:grpChg>
        <pc:grpChg chg="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12" creationId="{9F9CD31F-B5ED-4C5F-B073-E13484189329}"/>
          </ac:grpSpMkLst>
        </pc:grpChg>
        <pc:grpChg chg="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13" creationId="{2A64CEFF-CC0E-4437-810E-AF7ADDDA0794}"/>
          </ac:grpSpMkLst>
        </pc:grpChg>
        <pc:grpChg chg="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14" creationId="{0058FD9E-BD30-4874-8118-48C5D641319C}"/>
          </ac:grpSpMkLst>
        </pc:grpChg>
        <pc:grpChg chg="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15" creationId="{C73831D6-390C-4254-8EC7-3FCE1DD46588}"/>
          </ac:grpSpMkLst>
        </pc:grpChg>
        <pc:grpChg chg="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16" creationId="{3DC36958-D892-4BE4-849F-788E4DF25038}"/>
          </ac:grpSpMkLst>
        </pc:grpChg>
        <pc:grpChg chg="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17" creationId="{0094F456-F28B-4EEE-A90E-E713FCC72364}"/>
          </ac:grpSpMkLst>
        </pc:grpChg>
        <pc:grpChg chg="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18" creationId="{B62C9815-7DF8-442B-9B67-4ABDE18B9273}"/>
          </ac:grpSpMkLst>
        </pc:grpChg>
        <pc:grpChg chg="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19" creationId="{58AAAC68-6C79-4140-AD35-95C75A9C972D}"/>
          </ac:grpSpMkLst>
        </pc:grpChg>
        <pc:grpChg chg="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20" creationId="{89860397-BEF7-4C5D-AAF2-9C6233D9308F}"/>
          </ac:grpSpMkLst>
        </pc:grpChg>
        <pc:grpChg chg="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21" creationId="{5E03BD3B-D6DE-4ECC-A25E-8AE119D9406F}"/>
          </ac:grpSpMkLst>
        </pc:grpChg>
        <pc:grpChg chg="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1075" creationId="{34028323-3869-49A7-89FC-3EE1C6BBC673}"/>
          </ac:grpSpMkLst>
        </pc:grpChg>
        <pc:grpChg chg="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1076" creationId="{714610A7-9B60-4963-8C9D-BA5AC7FADB6C}"/>
          </ac:grpSpMkLst>
        </pc:grpChg>
        <pc:grpChg chg="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1077" creationId="{42299683-6FA4-4133-AD64-D349B939940F}"/>
          </ac:grpSpMkLst>
        </pc:grpChg>
        <pc:grpChg chg="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1078" creationId="{D51E27C3-4E51-4AC4-A8F2-5DBD61D3692A}"/>
          </ac:grpSpMkLst>
        </pc:grpChg>
        <pc:grpChg chg="add 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1403" creationId="{6F169D5C-F1A9-4F15-921E-C5C5E988669D}"/>
          </ac:grpSpMkLst>
        </pc:grpChg>
        <pc:grpChg chg="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1410" creationId="{C7A1AB7A-C68D-487A-B4C1-79A33B46296B}"/>
          </ac:grpSpMkLst>
        </pc:grpChg>
        <pc:grpChg chg="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1416" creationId="{3D43491B-BB5A-469B-8893-0B7D306167F4}"/>
          </ac:grpSpMkLst>
        </pc:grpChg>
        <pc:grpChg chg="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1417" creationId="{CF33258C-5242-432C-B6CE-F60E471745E1}"/>
          </ac:grpSpMkLst>
        </pc:grpChg>
        <pc:grpChg chg="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1422" creationId="{4D1E96E6-A71C-4DBA-B568-8E8394BFFB44}"/>
          </ac:grpSpMkLst>
        </pc:grpChg>
        <pc:grpChg chg="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1426" creationId="{B59C262F-C6D1-496B-8231-F8D97765CA02}"/>
          </ac:grpSpMkLst>
        </pc:grpChg>
        <pc:grpChg chg="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1428" creationId="{07E4C530-B4D5-429C-A814-092FC214B076}"/>
          </ac:grpSpMkLst>
        </pc:grpChg>
        <pc:grpChg chg="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1431" creationId="{426D3CC7-7186-454B-A16B-EBE641FF40CF}"/>
          </ac:grpSpMkLst>
        </pc:grpChg>
        <pc:grpChg chg="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1432" creationId="{FE672602-A282-47A2-BAEE-4889B51C396B}"/>
          </ac:grpSpMkLst>
        </pc:grpChg>
        <pc:grpChg chg="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1433" creationId="{E3DA6A3B-544B-4CAA-85BC-808103A9DC39}"/>
          </ac:grpSpMkLst>
        </pc:grpChg>
        <pc:grpChg chg="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1434" creationId="{C4D8AED3-EE2A-4C12-BFB7-52E9100FE924}"/>
          </ac:grpSpMkLst>
        </pc:grpChg>
        <pc:grpChg chg="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1437" creationId="{6BA81D5B-1CD3-4CDA-97A0-CB08BB857DCA}"/>
          </ac:grpSpMkLst>
        </pc:grpChg>
        <pc:grpChg chg="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1440" creationId="{AF97AADB-9A4D-4320-A9ED-0C694A1DB1DC}"/>
          </ac:grpSpMkLst>
        </pc:grpChg>
        <pc:grpChg chg="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1450" creationId="{28957E0D-D2B4-45AE-B74E-C8CFB6CA1EA9}"/>
          </ac:grpSpMkLst>
        </pc:grpChg>
        <pc:grpChg chg="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1486" creationId="{55E9B3AF-4636-40CA-9EE1-1DE4980AC224}"/>
          </ac:grpSpMkLst>
        </pc:grpChg>
        <pc:grpChg chg="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1490" creationId="{9BD9E8EE-FE5E-4033-8A66-2CD4F912B541}"/>
          </ac:grpSpMkLst>
        </pc:grpChg>
        <pc:grpChg chg="add 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1503" creationId="{3F716FBB-C243-4C22-ACA4-884250315EEF}"/>
          </ac:grpSpMkLst>
        </pc:grpChg>
        <pc:grpChg chg="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1504" creationId="{3B74F486-65EB-4780-A7B6-B9157A6F4CFC}"/>
          </ac:grpSpMkLst>
        </pc:grpChg>
        <pc:grpChg chg="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1505" creationId="{CAD563F0-BD9E-4ADF-BB6E-BBAAE1AC59DE}"/>
          </ac:grpSpMkLst>
        </pc:grpChg>
        <pc:grpChg chg="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1506" creationId="{80B05389-1CCD-46A2-B547-D2637F63FCBA}"/>
          </ac:grpSpMkLst>
        </pc:grpChg>
        <pc:grpChg chg="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1507" creationId="{6803DB9F-5DEB-4EED-AA0D-AD27698BE225}"/>
          </ac:grpSpMkLst>
        </pc:grpChg>
        <pc:grpChg chg="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1508" creationId="{E9252FB4-065F-4587-836B-AEE725D6AE15}"/>
          </ac:grpSpMkLst>
        </pc:grpChg>
        <pc:grpChg chg="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1509" creationId="{3FBE72D9-E51E-442D-BF91-2FBCC0C0197F}"/>
          </ac:grpSpMkLst>
        </pc:grpChg>
        <pc:grpChg chg="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1510" creationId="{3119634C-D5F9-46AC-9D99-35DE913AD3EE}"/>
          </ac:grpSpMkLst>
        </pc:grpChg>
        <pc:grpChg chg="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1511" creationId="{58F83CDC-7654-4811-86F3-692D11B6D10B}"/>
          </ac:grpSpMkLst>
        </pc:grpChg>
        <pc:grpChg chg="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1512" creationId="{8698EE09-4925-4E58-A5AC-4E01C45FB547}"/>
          </ac:grpSpMkLst>
        </pc:grpChg>
        <pc:grpChg chg="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1513" creationId="{B73DE3CE-9ACE-4F98-BDD2-78ED6332E51E}"/>
          </ac:grpSpMkLst>
        </pc:grpChg>
        <pc:grpChg chg="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1514" creationId="{1B508BCF-51F1-44AC-A11B-A23E3DB17B86}"/>
          </ac:grpSpMkLst>
        </pc:grpChg>
        <pc:grpChg chg="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1515" creationId="{1719D44C-DDBD-4027-A3DA-F751E8D23C5E}"/>
          </ac:grpSpMkLst>
        </pc:grpChg>
        <pc:grpChg chg="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1516" creationId="{15190656-6D81-43AB-ACCF-E6E4502A69B3}"/>
          </ac:grpSpMkLst>
        </pc:grpChg>
        <pc:grpChg chg="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2408" creationId="{177FE82B-BD6B-496B-B1EE-BE277E7E7C55}"/>
          </ac:grpSpMkLst>
        </pc:grpChg>
        <pc:grpChg chg="mod">
          <ac:chgData name="varitsara monsiri" userId="d21832565e14aca8" providerId="LiveId" clId="{B10676FB-F331-414C-B946-816FB627D323}" dt="2022-06-10T04:10:29.072" v="1320"/>
          <ac:grpSpMkLst>
            <pc:docMk/>
            <pc:sldMk cId="979285167" sldId="256"/>
            <ac:grpSpMk id="2409" creationId="{121FCBB5-DA73-4EAE-B915-A9CEBC946396}"/>
          </ac:grpSpMkLst>
        </pc:grpChg>
      </pc:sldChg>
      <pc:sldChg chg="addSp delSp modSp new mod">
        <pc:chgData name="varitsara monsiri" userId="d21832565e14aca8" providerId="LiveId" clId="{B10676FB-F331-414C-B946-816FB627D323}" dt="2022-06-10T04:11:08.048" v="1323" actId="164"/>
        <pc:sldMkLst>
          <pc:docMk/>
          <pc:sldMk cId="24337381" sldId="257"/>
        </pc:sldMkLst>
        <pc:spChg chg="mod">
          <ac:chgData name="varitsara monsiri" userId="d21832565e14aca8" providerId="LiveId" clId="{B10676FB-F331-414C-B946-816FB627D323}" dt="2022-06-10T03:19:07.926" v="792" actId="20577"/>
          <ac:spMkLst>
            <pc:docMk/>
            <pc:sldMk cId="24337381" sldId="257"/>
            <ac:spMk id="2" creationId="{821FA1D4-06B1-4490-AE2C-BDB3B80FBD9E}"/>
          </ac:spMkLst>
        </pc:spChg>
        <pc:spChg chg="mod">
          <ac:chgData name="varitsara monsiri" userId="d21832565e14aca8" providerId="LiveId" clId="{B10676FB-F331-414C-B946-816FB627D323}" dt="2022-06-10T03:18:57.410" v="775" actId="20577"/>
          <ac:spMkLst>
            <pc:docMk/>
            <pc:sldMk cId="24337381" sldId="257"/>
            <ac:spMk id="3" creationId="{045C9896-02AE-41AA-8805-149208151CA1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9" creationId="{FBDC4EDB-864D-4690-8506-9CE8BD2FB2F7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10" creationId="{737A9666-009E-4EF7-BED9-C31846430DC4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11" creationId="{F97276DC-9A96-4CC3-95A6-775B70F2DAE8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12" creationId="{4AED2DE1-2AAA-4F53-A3A6-10B851FFD0D2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13" creationId="{8CE5FD2A-1A39-4963-882A-EB5512CA6160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14" creationId="{5478642B-60A5-4D34-9A81-5C76CF873AC2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15" creationId="{E65BC214-F380-4309-84B7-D8EA45198BBE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16" creationId="{B08FC2EA-4226-4EBA-B876-2184C569CF86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17" creationId="{C011CB16-641C-4A38-A00F-A61DA0A2F521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18" creationId="{78E9AFCE-A937-4002-A780-82FA13DEE291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20" creationId="{AE007793-D6F2-4C63-ADD4-AA05EEE64533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21" creationId="{8D9DCF34-1021-469C-8A2D-CAB6552AAAF5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22" creationId="{1D33BA11-F694-4136-8386-AB3239F13647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23" creationId="{916EFD14-157B-402A-8F06-C7BBA968688B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24" creationId="{EE067C04-4664-43F5-85C7-FA90A9FB368D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25" creationId="{FDB61CFD-D9A2-4F0A-8BC3-2F14C8C4B6EA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26" creationId="{AEE24E46-033F-4EBF-985A-B782A8092F92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27" creationId="{F02D166C-C37D-4613-B06B-E0878425E9B2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28" creationId="{D9FE18D6-AA09-4939-89AB-6EC2232D7D8F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29" creationId="{34403FEC-FE25-4278-934B-013368F926A1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31" creationId="{90BEB491-E0DD-4BD5-9472-3F3B78B44FAC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32" creationId="{E44F1E3B-1B22-4C46-BBD5-3A2A89054957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33" creationId="{54E3112B-52F8-4CF7-A8F1-0BFF940F6FB1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34" creationId="{2E722F3C-B082-4049-9341-0F29356022AE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35" creationId="{8EE61439-8894-4E85-93B5-4F8BDA29B250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36" creationId="{40DC8A6C-8A85-4ABE-A8A3-92144BF5AED2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37" creationId="{026B839E-1402-4BCC-B8B9-10A12D81682C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38" creationId="{1FE65540-A6A8-45CE-B510-C6AF564398BC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39" creationId="{7D23E723-9164-4F3C-8324-AB242109A2B4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40" creationId="{FF012088-F4AA-4236-97E0-AAA2D8B3805B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41" creationId="{231A980F-690D-4E6B-987C-3B346763C111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42" creationId="{934FC41E-4015-4A92-A07D-063610BB4B7F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43" creationId="{7E525EBC-AEB8-4A4A-9A46-5FFB40EEAC1F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44" creationId="{9460C53E-3793-4133-B6BD-32E7C745380E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45" creationId="{9CBED602-C389-4B02-A072-991D2850D7F7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46" creationId="{ABA81499-B60B-4E3B-B208-39D8422B8FF9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47" creationId="{F2A5F70D-0D96-456B-91D0-DA0AB23FCD8A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48" creationId="{721E49C2-A855-440E-A5C5-EACE28D6C2F3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49" creationId="{B9AA1D40-49A9-42AB-B405-7736CEF5D920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50" creationId="{BC4359EF-E956-43DF-AC85-783486D46B06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51" creationId="{895330FE-071B-4D12-8CCD-77B18D62D96A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52" creationId="{7DFC1556-7598-4460-BEDF-FD37B10E7C8A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53" creationId="{466A71F0-D8A9-41B1-B37E-7BE00DCE23FF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54" creationId="{6F4C1BB0-66CE-4214-BE1D-6DE80184EE25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55" creationId="{39E74F73-5862-4B3D-B7C5-CB32B274DFB4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56" creationId="{5D46C933-3CDC-4AD1-B09F-C9D6DD14B5CB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57" creationId="{F146F5E2-92CD-4EAB-8BF8-415A8F1726EE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59" creationId="{CE9658BE-1481-4D66-B999-269D8B561346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60" creationId="{3CBAEC93-9723-41F5-A5A0-065069762680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61" creationId="{690585F7-0E3A-454C-B609-5DAD90698EB3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62" creationId="{53452A73-4CC1-4E72-A96C-02C92EE5E95E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63" creationId="{4F7868AC-DB66-48CA-9A56-9CDC09BE7E72}"/>
          </ac:spMkLst>
        </pc:spChg>
        <pc:spChg chg="mod">
          <ac:chgData name="varitsara monsiri" userId="d21832565e14aca8" providerId="LiveId" clId="{B10676FB-F331-414C-B946-816FB627D323}" dt="2022-06-10T04:11:03.647" v="1322"/>
          <ac:spMkLst>
            <pc:docMk/>
            <pc:sldMk cId="24337381" sldId="257"/>
            <ac:spMk id="64" creationId="{5464370C-8345-403B-A973-299B01433833}"/>
          </ac:spMkLst>
        </pc:spChg>
        <pc:grpChg chg="add mod">
          <ac:chgData name="varitsara monsiri" userId="d21832565e14aca8" providerId="LiveId" clId="{B10676FB-F331-414C-B946-816FB627D323}" dt="2022-06-10T04:11:08.048" v="1323" actId="164"/>
          <ac:grpSpMkLst>
            <pc:docMk/>
            <pc:sldMk cId="24337381" sldId="257"/>
            <ac:grpSpMk id="8" creationId="{E9F69215-1ED8-4B03-8DBA-93E3512F10AF}"/>
          </ac:grpSpMkLst>
        </pc:grpChg>
        <pc:grpChg chg="add mod">
          <ac:chgData name="varitsara monsiri" userId="d21832565e14aca8" providerId="LiveId" clId="{B10676FB-F331-414C-B946-816FB627D323}" dt="2022-06-10T04:11:08.048" v="1323" actId="164"/>
          <ac:grpSpMkLst>
            <pc:docMk/>
            <pc:sldMk cId="24337381" sldId="257"/>
            <ac:grpSpMk id="19" creationId="{AEDBDA16-8006-4F87-B40D-61BBE6F9B726}"/>
          </ac:grpSpMkLst>
        </pc:grpChg>
        <pc:grpChg chg="add mod">
          <ac:chgData name="varitsara monsiri" userId="d21832565e14aca8" providerId="LiveId" clId="{B10676FB-F331-414C-B946-816FB627D323}" dt="2022-06-10T04:11:08.048" v="1323" actId="164"/>
          <ac:grpSpMkLst>
            <pc:docMk/>
            <pc:sldMk cId="24337381" sldId="257"/>
            <ac:grpSpMk id="30" creationId="{6D569482-C8D9-4C7C-9E81-5BEF52153145}"/>
          </ac:grpSpMkLst>
        </pc:grpChg>
        <pc:grpChg chg="add mod">
          <ac:chgData name="varitsara monsiri" userId="d21832565e14aca8" providerId="LiveId" clId="{B10676FB-F331-414C-B946-816FB627D323}" dt="2022-06-10T04:11:08.048" v="1323" actId="164"/>
          <ac:grpSpMkLst>
            <pc:docMk/>
            <pc:sldMk cId="24337381" sldId="257"/>
            <ac:grpSpMk id="58" creationId="{051F4B7C-2766-46EF-BAD0-F2635F9A7A70}"/>
          </ac:grpSpMkLst>
        </pc:grpChg>
        <pc:grpChg chg="add mod">
          <ac:chgData name="varitsara monsiri" userId="d21832565e14aca8" providerId="LiveId" clId="{B10676FB-F331-414C-B946-816FB627D323}" dt="2022-06-10T04:11:08.048" v="1323" actId="164"/>
          <ac:grpSpMkLst>
            <pc:docMk/>
            <pc:sldMk cId="24337381" sldId="257"/>
            <ac:grpSpMk id="66" creationId="{229A2E06-08C5-4519-B95C-D45E1D9D5DB4}"/>
          </ac:grpSpMkLst>
        </pc:grpChg>
        <pc:picChg chg="add del mod">
          <ac:chgData name="varitsara monsiri" userId="d21832565e14aca8" providerId="LiveId" clId="{B10676FB-F331-414C-B946-816FB627D323}" dt="2022-06-10T03:22:39.279" v="824" actId="21"/>
          <ac:picMkLst>
            <pc:docMk/>
            <pc:sldMk cId="24337381" sldId="257"/>
            <ac:picMk id="5" creationId="{B03135E8-CD6A-44B4-81FD-54A7102D07DD}"/>
          </ac:picMkLst>
        </pc:picChg>
        <pc:picChg chg="add mod">
          <ac:chgData name="varitsara monsiri" userId="d21832565e14aca8" providerId="LiveId" clId="{B10676FB-F331-414C-B946-816FB627D323}" dt="2022-06-10T03:24:42.766" v="840"/>
          <ac:picMkLst>
            <pc:docMk/>
            <pc:sldMk cId="24337381" sldId="257"/>
            <ac:picMk id="6" creationId="{A9DFE9E6-56AE-4B98-B021-27C983FB803B}"/>
          </ac:picMkLst>
        </pc:picChg>
        <pc:picChg chg="add mod">
          <ac:chgData name="varitsara monsiri" userId="d21832565e14aca8" providerId="LiveId" clId="{B10676FB-F331-414C-B946-816FB627D323}" dt="2022-06-10T03:24:42.766" v="840"/>
          <ac:picMkLst>
            <pc:docMk/>
            <pc:sldMk cId="24337381" sldId="257"/>
            <ac:picMk id="7" creationId="{8412A2A0-5BFD-40AF-965E-4A2CF3CACCA9}"/>
          </ac:picMkLst>
        </pc:picChg>
        <pc:picChg chg="add mod">
          <ac:chgData name="varitsara monsiri" userId="d21832565e14aca8" providerId="LiveId" clId="{B10676FB-F331-414C-B946-816FB627D323}" dt="2022-06-10T04:11:03.647" v="1322"/>
          <ac:picMkLst>
            <pc:docMk/>
            <pc:sldMk cId="24337381" sldId="257"/>
            <ac:picMk id="65" creationId="{F5E8EF44-1FA8-4130-AD86-35E782BDEF48}"/>
          </ac:picMkLst>
        </pc:picChg>
      </pc:sldChg>
      <pc:sldChg chg="addSp delSp modSp new mod modClrScheme chgLayout">
        <pc:chgData name="varitsara monsiri" userId="d21832565e14aca8" providerId="LiveId" clId="{B10676FB-F331-414C-B946-816FB627D323}" dt="2022-06-10T03:48:00.818" v="898" actId="167"/>
        <pc:sldMkLst>
          <pc:docMk/>
          <pc:sldMk cId="3879587447" sldId="258"/>
        </pc:sldMkLst>
        <pc:spChg chg="del mod ord">
          <ac:chgData name="varitsara monsiri" userId="d21832565e14aca8" providerId="LiveId" clId="{B10676FB-F331-414C-B946-816FB627D323}" dt="2022-06-10T03:47:39.148" v="887" actId="700"/>
          <ac:spMkLst>
            <pc:docMk/>
            <pc:sldMk cId="3879587447" sldId="258"/>
            <ac:spMk id="2" creationId="{81E7FFBE-7108-4A86-A5F7-7A79F7072C88}"/>
          </ac:spMkLst>
        </pc:spChg>
        <pc:spChg chg="del mod ord">
          <ac:chgData name="varitsara monsiri" userId="d21832565e14aca8" providerId="LiveId" clId="{B10676FB-F331-414C-B946-816FB627D323}" dt="2022-06-10T03:47:39.148" v="887" actId="700"/>
          <ac:spMkLst>
            <pc:docMk/>
            <pc:sldMk cId="3879587447" sldId="258"/>
            <ac:spMk id="3" creationId="{99733211-41D4-45C2-B997-FED51D2BF424}"/>
          </ac:spMkLst>
        </pc:spChg>
        <pc:spChg chg="add mod ord">
          <ac:chgData name="varitsara monsiri" userId="d21832565e14aca8" providerId="LiveId" clId="{B10676FB-F331-414C-B946-816FB627D323}" dt="2022-06-10T03:47:44.388" v="893" actId="20577"/>
          <ac:spMkLst>
            <pc:docMk/>
            <pc:sldMk cId="3879587447" sldId="258"/>
            <ac:spMk id="4" creationId="{87083B39-07B9-45E1-A9C8-625F555304C2}"/>
          </ac:spMkLst>
        </pc:spChg>
        <pc:spChg chg="add mod ord">
          <ac:chgData name="varitsara monsiri" userId="d21832565e14aca8" providerId="LiveId" clId="{B10676FB-F331-414C-B946-816FB627D323}" dt="2022-06-10T03:47:40.938" v="889" actId="20577"/>
          <ac:spMkLst>
            <pc:docMk/>
            <pc:sldMk cId="3879587447" sldId="258"/>
            <ac:spMk id="5" creationId="{8EB8775B-0FE3-482D-9AEF-2FAB548907EB}"/>
          </ac:spMkLst>
        </pc:spChg>
        <pc:spChg chg="add mod ord">
          <ac:chgData name="varitsara monsiri" userId="d21832565e14aca8" providerId="LiveId" clId="{B10676FB-F331-414C-B946-816FB627D323}" dt="2022-06-10T03:47:42.838" v="891" actId="20577"/>
          <ac:spMkLst>
            <pc:docMk/>
            <pc:sldMk cId="3879587447" sldId="258"/>
            <ac:spMk id="6" creationId="{ADC3492D-28C2-4BB4-8D56-6B20B7E40B11}"/>
          </ac:spMkLst>
        </pc:spChg>
        <pc:spChg chg="add mod ord">
          <ac:chgData name="varitsara monsiri" userId="d21832565e14aca8" providerId="LiveId" clId="{B10676FB-F331-414C-B946-816FB627D323}" dt="2022-06-10T03:47:45.908" v="895" actId="20577"/>
          <ac:spMkLst>
            <pc:docMk/>
            <pc:sldMk cId="3879587447" sldId="258"/>
            <ac:spMk id="7" creationId="{FCA0BF69-8A94-4D7C-9A9B-715EC06759F5}"/>
          </ac:spMkLst>
        </pc:spChg>
        <pc:spChg chg="mod">
          <ac:chgData name="varitsara monsiri" userId="d21832565e14aca8" providerId="LiveId" clId="{B10676FB-F331-414C-B946-816FB627D323}" dt="2022-06-10T03:47:55.398" v="897"/>
          <ac:spMkLst>
            <pc:docMk/>
            <pc:sldMk cId="3879587447" sldId="258"/>
            <ac:spMk id="9" creationId="{7E92C9C4-5AB5-41A4-82F5-B4C6946E459B}"/>
          </ac:spMkLst>
        </pc:spChg>
        <pc:spChg chg="mod">
          <ac:chgData name="varitsara monsiri" userId="d21832565e14aca8" providerId="LiveId" clId="{B10676FB-F331-414C-B946-816FB627D323}" dt="2022-06-10T03:47:55.398" v="897"/>
          <ac:spMkLst>
            <pc:docMk/>
            <pc:sldMk cId="3879587447" sldId="258"/>
            <ac:spMk id="10" creationId="{ED0D1472-14AA-4374-B573-1901C743EAAE}"/>
          </ac:spMkLst>
        </pc:spChg>
        <pc:spChg chg="mod">
          <ac:chgData name="varitsara monsiri" userId="d21832565e14aca8" providerId="LiveId" clId="{B10676FB-F331-414C-B946-816FB627D323}" dt="2022-06-10T03:47:55.398" v="897"/>
          <ac:spMkLst>
            <pc:docMk/>
            <pc:sldMk cId="3879587447" sldId="258"/>
            <ac:spMk id="11" creationId="{183425F2-2F6B-4BBC-903F-76934F887465}"/>
          </ac:spMkLst>
        </pc:spChg>
        <pc:spChg chg="mod">
          <ac:chgData name="varitsara monsiri" userId="d21832565e14aca8" providerId="LiveId" clId="{B10676FB-F331-414C-B946-816FB627D323}" dt="2022-06-10T03:47:55.398" v="897"/>
          <ac:spMkLst>
            <pc:docMk/>
            <pc:sldMk cId="3879587447" sldId="258"/>
            <ac:spMk id="12" creationId="{C4976F21-E56C-40D0-AA3E-E8E699522CD4}"/>
          </ac:spMkLst>
        </pc:spChg>
        <pc:spChg chg="mod">
          <ac:chgData name="varitsara monsiri" userId="d21832565e14aca8" providerId="LiveId" clId="{B10676FB-F331-414C-B946-816FB627D323}" dt="2022-06-10T03:47:55.398" v="897"/>
          <ac:spMkLst>
            <pc:docMk/>
            <pc:sldMk cId="3879587447" sldId="258"/>
            <ac:spMk id="13" creationId="{FB02F59F-B919-4832-A591-528B61E3EC87}"/>
          </ac:spMkLst>
        </pc:spChg>
        <pc:spChg chg="mod">
          <ac:chgData name="varitsara monsiri" userId="d21832565e14aca8" providerId="LiveId" clId="{B10676FB-F331-414C-B946-816FB627D323}" dt="2022-06-10T03:47:55.398" v="897"/>
          <ac:spMkLst>
            <pc:docMk/>
            <pc:sldMk cId="3879587447" sldId="258"/>
            <ac:spMk id="14" creationId="{35542C42-7226-4B53-B85F-E7B7DEDD7ADD}"/>
          </ac:spMkLst>
        </pc:spChg>
        <pc:spChg chg="mod">
          <ac:chgData name="varitsara monsiri" userId="d21832565e14aca8" providerId="LiveId" clId="{B10676FB-F331-414C-B946-816FB627D323}" dt="2022-06-10T03:47:55.398" v="897"/>
          <ac:spMkLst>
            <pc:docMk/>
            <pc:sldMk cId="3879587447" sldId="258"/>
            <ac:spMk id="15" creationId="{62CFA6B1-7BA0-447C-8E5C-61E37E010EE6}"/>
          </ac:spMkLst>
        </pc:spChg>
        <pc:spChg chg="mod">
          <ac:chgData name="varitsara monsiri" userId="d21832565e14aca8" providerId="LiveId" clId="{B10676FB-F331-414C-B946-816FB627D323}" dt="2022-06-10T03:47:55.398" v="897"/>
          <ac:spMkLst>
            <pc:docMk/>
            <pc:sldMk cId="3879587447" sldId="258"/>
            <ac:spMk id="16" creationId="{5A715D8E-A72C-4451-8D19-EA630EFE2D8D}"/>
          </ac:spMkLst>
        </pc:spChg>
        <pc:spChg chg="mod">
          <ac:chgData name="varitsara monsiri" userId="d21832565e14aca8" providerId="LiveId" clId="{B10676FB-F331-414C-B946-816FB627D323}" dt="2022-06-10T03:47:55.398" v="897"/>
          <ac:spMkLst>
            <pc:docMk/>
            <pc:sldMk cId="3879587447" sldId="258"/>
            <ac:spMk id="17" creationId="{6171C1DC-5865-4F6C-B9E7-C07F4B6ABD40}"/>
          </ac:spMkLst>
        </pc:spChg>
        <pc:spChg chg="mod">
          <ac:chgData name="varitsara monsiri" userId="d21832565e14aca8" providerId="LiveId" clId="{B10676FB-F331-414C-B946-816FB627D323}" dt="2022-06-10T03:47:55.398" v="897"/>
          <ac:spMkLst>
            <pc:docMk/>
            <pc:sldMk cId="3879587447" sldId="258"/>
            <ac:spMk id="18" creationId="{9A51363D-A764-43D5-93A7-451F83DDE4A5}"/>
          </ac:spMkLst>
        </pc:spChg>
        <pc:spChg chg="mod">
          <ac:chgData name="varitsara monsiri" userId="d21832565e14aca8" providerId="LiveId" clId="{B10676FB-F331-414C-B946-816FB627D323}" dt="2022-06-10T03:47:55.398" v="897"/>
          <ac:spMkLst>
            <pc:docMk/>
            <pc:sldMk cId="3879587447" sldId="258"/>
            <ac:spMk id="19" creationId="{D365BA1D-C5E6-4715-8240-1437400B82C3}"/>
          </ac:spMkLst>
        </pc:spChg>
        <pc:spChg chg="mod">
          <ac:chgData name="varitsara monsiri" userId="d21832565e14aca8" providerId="LiveId" clId="{B10676FB-F331-414C-B946-816FB627D323}" dt="2022-06-10T03:47:55.398" v="897"/>
          <ac:spMkLst>
            <pc:docMk/>
            <pc:sldMk cId="3879587447" sldId="258"/>
            <ac:spMk id="20" creationId="{CA592A79-3517-4943-842D-9F09B87A7466}"/>
          </ac:spMkLst>
        </pc:spChg>
        <pc:grpChg chg="add mod ord">
          <ac:chgData name="varitsara monsiri" userId="d21832565e14aca8" providerId="LiveId" clId="{B10676FB-F331-414C-B946-816FB627D323}" dt="2022-06-10T03:48:00.818" v="898" actId="167"/>
          <ac:grpSpMkLst>
            <pc:docMk/>
            <pc:sldMk cId="3879587447" sldId="258"/>
            <ac:grpSpMk id="8" creationId="{6BEEFBED-433D-444F-8D60-D05DFF643A43}"/>
          </ac:grpSpMkLst>
        </pc:grpChg>
      </pc:sldChg>
      <pc:sldChg chg="addSp delSp modSp new mod modClrScheme chgLayout">
        <pc:chgData name="varitsara monsiri" userId="d21832565e14aca8" providerId="LiveId" clId="{B10676FB-F331-414C-B946-816FB627D323}" dt="2022-06-10T03:56:27.058" v="1028" actId="20577"/>
        <pc:sldMkLst>
          <pc:docMk/>
          <pc:sldMk cId="1537796944" sldId="259"/>
        </pc:sldMkLst>
        <pc:spChg chg="del mod ord">
          <ac:chgData name="varitsara monsiri" userId="d21832565e14aca8" providerId="LiveId" clId="{B10676FB-F331-414C-B946-816FB627D323}" dt="2022-06-10T03:55:49.728" v="996" actId="700"/>
          <ac:spMkLst>
            <pc:docMk/>
            <pc:sldMk cId="1537796944" sldId="259"/>
            <ac:spMk id="2" creationId="{6D40B341-C2B2-4D98-90F4-C1D25075C1CB}"/>
          </ac:spMkLst>
        </pc:spChg>
        <pc:spChg chg="del mod ord">
          <ac:chgData name="varitsara monsiri" userId="d21832565e14aca8" providerId="LiveId" clId="{B10676FB-F331-414C-B946-816FB627D323}" dt="2022-06-10T03:55:49.728" v="996" actId="700"/>
          <ac:spMkLst>
            <pc:docMk/>
            <pc:sldMk cId="1537796944" sldId="259"/>
            <ac:spMk id="3" creationId="{2C09E64B-3F21-4517-AB6F-9A69BAAB7E4E}"/>
          </ac:spMkLst>
        </pc:spChg>
        <pc:spChg chg="del mod ord">
          <ac:chgData name="varitsara monsiri" userId="d21832565e14aca8" providerId="LiveId" clId="{B10676FB-F331-414C-B946-816FB627D323}" dt="2022-06-10T03:55:49.728" v="996" actId="700"/>
          <ac:spMkLst>
            <pc:docMk/>
            <pc:sldMk cId="1537796944" sldId="259"/>
            <ac:spMk id="4" creationId="{2412DDC5-C506-4F07-BB83-47BEEC643CCF}"/>
          </ac:spMkLst>
        </pc:spChg>
        <pc:spChg chg="del mod ord">
          <ac:chgData name="varitsara monsiri" userId="d21832565e14aca8" providerId="LiveId" clId="{B10676FB-F331-414C-B946-816FB627D323}" dt="2022-06-10T03:55:49.728" v="996" actId="700"/>
          <ac:spMkLst>
            <pc:docMk/>
            <pc:sldMk cId="1537796944" sldId="259"/>
            <ac:spMk id="5" creationId="{39A28A2C-8BEC-4217-A1B2-88169F42E08A}"/>
          </ac:spMkLst>
        </pc:spChg>
        <pc:spChg chg="add mod ord">
          <ac:chgData name="varitsara monsiri" userId="d21832565e14aca8" providerId="LiveId" clId="{B10676FB-F331-414C-B946-816FB627D323}" dt="2022-06-10T03:56:00.828" v="1006" actId="20577"/>
          <ac:spMkLst>
            <pc:docMk/>
            <pc:sldMk cId="1537796944" sldId="259"/>
            <ac:spMk id="6" creationId="{E7B72F4E-9A06-4917-93D2-ABACB8DC2F36}"/>
          </ac:spMkLst>
        </pc:spChg>
        <pc:spChg chg="add mod ord">
          <ac:chgData name="varitsara monsiri" userId="d21832565e14aca8" providerId="LiveId" clId="{B10676FB-F331-414C-B946-816FB627D323}" dt="2022-06-10T03:56:25.498" v="1026" actId="20577"/>
          <ac:spMkLst>
            <pc:docMk/>
            <pc:sldMk cId="1537796944" sldId="259"/>
            <ac:spMk id="7" creationId="{3F68A17B-D0EB-4578-9525-B872A3BEA8FA}"/>
          </ac:spMkLst>
        </pc:spChg>
        <pc:spChg chg="add mod ord">
          <ac:chgData name="varitsara monsiri" userId="d21832565e14aca8" providerId="LiveId" clId="{B10676FB-F331-414C-B946-816FB627D323}" dt="2022-06-10T03:56:12.358" v="1018" actId="20577"/>
          <ac:spMkLst>
            <pc:docMk/>
            <pc:sldMk cId="1537796944" sldId="259"/>
            <ac:spMk id="8" creationId="{6C5D2E29-5150-4C6F-83E1-40D1D335BED0}"/>
          </ac:spMkLst>
        </pc:spChg>
        <pc:spChg chg="add mod ord">
          <ac:chgData name="varitsara monsiri" userId="d21832565e14aca8" providerId="LiveId" clId="{B10676FB-F331-414C-B946-816FB627D323}" dt="2022-06-10T03:56:23.708" v="1024" actId="20577"/>
          <ac:spMkLst>
            <pc:docMk/>
            <pc:sldMk cId="1537796944" sldId="259"/>
            <ac:spMk id="9" creationId="{7351FC24-646C-42B8-B20D-3FC355117EEE}"/>
          </ac:spMkLst>
        </pc:spChg>
        <pc:spChg chg="add mod ord">
          <ac:chgData name="varitsara monsiri" userId="d21832565e14aca8" providerId="LiveId" clId="{B10676FB-F331-414C-B946-816FB627D323}" dt="2022-06-10T03:56:06.978" v="1014" actId="20577"/>
          <ac:spMkLst>
            <pc:docMk/>
            <pc:sldMk cId="1537796944" sldId="259"/>
            <ac:spMk id="10" creationId="{57FF743E-690E-4223-AB67-21C1832BE826}"/>
          </ac:spMkLst>
        </pc:spChg>
        <pc:spChg chg="add mod ord">
          <ac:chgData name="varitsara monsiri" userId="d21832565e14aca8" providerId="LiveId" clId="{B10676FB-F331-414C-B946-816FB627D323}" dt="2022-06-10T03:56:27.058" v="1028" actId="20577"/>
          <ac:spMkLst>
            <pc:docMk/>
            <pc:sldMk cId="1537796944" sldId="259"/>
            <ac:spMk id="11" creationId="{2A4F3CC7-11E3-43F0-BD02-90F34DA5B57B}"/>
          </ac:spMkLst>
        </pc:spChg>
        <pc:spChg chg="add mod ord">
          <ac:chgData name="varitsara monsiri" userId="d21832565e14aca8" providerId="LiveId" clId="{B10676FB-F331-414C-B946-816FB627D323}" dt="2022-06-10T03:56:14.938" v="1022" actId="20577"/>
          <ac:spMkLst>
            <pc:docMk/>
            <pc:sldMk cId="1537796944" sldId="259"/>
            <ac:spMk id="12" creationId="{FA6B2717-0459-4FCA-8723-C677A15A895A}"/>
          </ac:spMkLst>
        </pc:spChg>
        <pc:spChg chg="add mod">
          <ac:chgData name="varitsara monsiri" userId="d21832565e14aca8" providerId="LiveId" clId="{B10676FB-F331-414C-B946-816FB627D323}" dt="2022-06-10T03:55:55.188" v="997"/>
          <ac:spMkLst>
            <pc:docMk/>
            <pc:sldMk cId="1537796944" sldId="259"/>
            <ac:spMk id="13" creationId="{9297F452-C540-4E04-ABE1-B7E225829D96}"/>
          </ac:spMkLst>
        </pc:spChg>
        <pc:spChg chg="mod">
          <ac:chgData name="varitsara monsiri" userId="d21832565e14aca8" providerId="LiveId" clId="{B10676FB-F331-414C-B946-816FB627D323}" dt="2022-06-10T03:55:55.188" v="997"/>
          <ac:spMkLst>
            <pc:docMk/>
            <pc:sldMk cId="1537796944" sldId="259"/>
            <ac:spMk id="15" creationId="{88D45DD8-F2E2-4DB7-B164-D94605022F08}"/>
          </ac:spMkLst>
        </pc:spChg>
        <pc:spChg chg="mod">
          <ac:chgData name="varitsara monsiri" userId="d21832565e14aca8" providerId="LiveId" clId="{B10676FB-F331-414C-B946-816FB627D323}" dt="2022-06-10T03:55:55.188" v="997"/>
          <ac:spMkLst>
            <pc:docMk/>
            <pc:sldMk cId="1537796944" sldId="259"/>
            <ac:spMk id="16" creationId="{ACBDA68F-63E2-4DB2-B8F3-526FF820F72C}"/>
          </ac:spMkLst>
        </pc:spChg>
        <pc:spChg chg="mod">
          <ac:chgData name="varitsara monsiri" userId="d21832565e14aca8" providerId="LiveId" clId="{B10676FB-F331-414C-B946-816FB627D323}" dt="2022-06-10T03:55:55.188" v="997"/>
          <ac:spMkLst>
            <pc:docMk/>
            <pc:sldMk cId="1537796944" sldId="259"/>
            <ac:spMk id="17" creationId="{1F792A62-0E11-4D41-B687-64F982282217}"/>
          </ac:spMkLst>
        </pc:spChg>
        <pc:spChg chg="mod">
          <ac:chgData name="varitsara monsiri" userId="d21832565e14aca8" providerId="LiveId" clId="{B10676FB-F331-414C-B946-816FB627D323}" dt="2022-06-10T03:55:55.188" v="997"/>
          <ac:spMkLst>
            <pc:docMk/>
            <pc:sldMk cId="1537796944" sldId="259"/>
            <ac:spMk id="18" creationId="{0B935B69-B965-4364-85A8-41AD90033CD2}"/>
          </ac:spMkLst>
        </pc:spChg>
        <pc:spChg chg="mod">
          <ac:chgData name="varitsara monsiri" userId="d21832565e14aca8" providerId="LiveId" clId="{B10676FB-F331-414C-B946-816FB627D323}" dt="2022-06-10T03:55:55.188" v="997"/>
          <ac:spMkLst>
            <pc:docMk/>
            <pc:sldMk cId="1537796944" sldId="259"/>
            <ac:spMk id="19" creationId="{C87B11CF-61FC-45C5-9344-3467C730B3B0}"/>
          </ac:spMkLst>
        </pc:spChg>
        <pc:spChg chg="mod">
          <ac:chgData name="varitsara monsiri" userId="d21832565e14aca8" providerId="LiveId" clId="{B10676FB-F331-414C-B946-816FB627D323}" dt="2022-06-10T03:55:55.188" v="997"/>
          <ac:spMkLst>
            <pc:docMk/>
            <pc:sldMk cId="1537796944" sldId="259"/>
            <ac:spMk id="21" creationId="{53B1B324-3EB9-465D-91A1-F7FCF38BA791}"/>
          </ac:spMkLst>
        </pc:spChg>
        <pc:spChg chg="mod">
          <ac:chgData name="varitsara monsiri" userId="d21832565e14aca8" providerId="LiveId" clId="{B10676FB-F331-414C-B946-816FB627D323}" dt="2022-06-10T03:55:55.188" v="997"/>
          <ac:spMkLst>
            <pc:docMk/>
            <pc:sldMk cId="1537796944" sldId="259"/>
            <ac:spMk id="22" creationId="{AB6E929E-C88E-4366-8D95-A1583CECE238}"/>
          </ac:spMkLst>
        </pc:spChg>
        <pc:spChg chg="mod">
          <ac:chgData name="varitsara monsiri" userId="d21832565e14aca8" providerId="LiveId" clId="{B10676FB-F331-414C-B946-816FB627D323}" dt="2022-06-10T03:55:55.188" v="997"/>
          <ac:spMkLst>
            <pc:docMk/>
            <pc:sldMk cId="1537796944" sldId="259"/>
            <ac:spMk id="23" creationId="{017E7576-E904-4A35-9181-F9EC4D908AA9}"/>
          </ac:spMkLst>
        </pc:spChg>
        <pc:spChg chg="mod">
          <ac:chgData name="varitsara monsiri" userId="d21832565e14aca8" providerId="LiveId" clId="{B10676FB-F331-414C-B946-816FB627D323}" dt="2022-06-10T03:55:55.188" v="997"/>
          <ac:spMkLst>
            <pc:docMk/>
            <pc:sldMk cId="1537796944" sldId="259"/>
            <ac:spMk id="24" creationId="{AA7E82D9-8C53-452B-8413-9DD899AC13A4}"/>
          </ac:spMkLst>
        </pc:spChg>
        <pc:spChg chg="mod">
          <ac:chgData name="varitsara monsiri" userId="d21832565e14aca8" providerId="LiveId" clId="{B10676FB-F331-414C-B946-816FB627D323}" dt="2022-06-10T03:55:55.188" v="997"/>
          <ac:spMkLst>
            <pc:docMk/>
            <pc:sldMk cId="1537796944" sldId="259"/>
            <ac:spMk id="25" creationId="{70544CA6-4067-47AA-96F6-6C1CF02ED1F9}"/>
          </ac:spMkLst>
        </pc:spChg>
        <pc:grpChg chg="add mod">
          <ac:chgData name="varitsara monsiri" userId="d21832565e14aca8" providerId="LiveId" clId="{B10676FB-F331-414C-B946-816FB627D323}" dt="2022-06-10T03:55:55.188" v="997"/>
          <ac:grpSpMkLst>
            <pc:docMk/>
            <pc:sldMk cId="1537796944" sldId="259"/>
            <ac:grpSpMk id="14" creationId="{C11BBC34-9B75-413A-8A15-D58F12181352}"/>
          </ac:grpSpMkLst>
        </pc:grpChg>
        <pc:grpChg chg="add mod">
          <ac:chgData name="varitsara monsiri" userId="d21832565e14aca8" providerId="LiveId" clId="{B10676FB-F331-414C-B946-816FB627D323}" dt="2022-06-10T03:55:55.188" v="997"/>
          <ac:grpSpMkLst>
            <pc:docMk/>
            <pc:sldMk cId="1537796944" sldId="259"/>
            <ac:grpSpMk id="20" creationId="{0C257597-1645-412F-9F0A-0C591848532A}"/>
          </ac:grpSpMkLst>
        </pc:grpChg>
      </pc:sldChg>
      <pc:sldChg chg="addSp delSp modSp new mod modClrScheme chgLayout">
        <pc:chgData name="varitsara monsiri" userId="d21832565e14aca8" providerId="LiveId" clId="{B10676FB-F331-414C-B946-816FB627D323}" dt="2022-06-10T04:10:03.117" v="1318"/>
        <pc:sldMkLst>
          <pc:docMk/>
          <pc:sldMk cId="2772356358" sldId="260"/>
        </pc:sldMkLst>
        <pc:spChg chg="del mod ord">
          <ac:chgData name="varitsara monsiri" userId="d21832565e14aca8" providerId="LiveId" clId="{B10676FB-F331-414C-B946-816FB627D323}" dt="2022-06-10T03:58:35.938" v="1067" actId="700"/>
          <ac:spMkLst>
            <pc:docMk/>
            <pc:sldMk cId="2772356358" sldId="260"/>
            <ac:spMk id="2" creationId="{BDFF5CBB-A13E-4F15-8BBE-C52690850EA1}"/>
          </ac:spMkLst>
        </pc:spChg>
        <pc:spChg chg="del mod ord">
          <ac:chgData name="varitsara monsiri" userId="d21832565e14aca8" providerId="LiveId" clId="{B10676FB-F331-414C-B946-816FB627D323}" dt="2022-06-10T03:58:35.938" v="1067" actId="700"/>
          <ac:spMkLst>
            <pc:docMk/>
            <pc:sldMk cId="2772356358" sldId="260"/>
            <ac:spMk id="3" creationId="{0D44E103-8BCE-44D3-9556-893FF8F4EFFD}"/>
          </ac:spMkLst>
        </pc:spChg>
        <pc:spChg chg="del">
          <ac:chgData name="varitsara monsiri" userId="d21832565e14aca8" providerId="LiveId" clId="{B10676FB-F331-414C-B946-816FB627D323}" dt="2022-06-10T03:58:35.938" v="1067" actId="700"/>
          <ac:spMkLst>
            <pc:docMk/>
            <pc:sldMk cId="2772356358" sldId="260"/>
            <ac:spMk id="4" creationId="{780EAA9B-5A14-43C1-95D0-650BD43300B7}"/>
          </ac:spMkLst>
        </pc:spChg>
        <pc:spChg chg="del">
          <ac:chgData name="varitsara monsiri" userId="d21832565e14aca8" providerId="LiveId" clId="{B10676FB-F331-414C-B946-816FB627D323}" dt="2022-06-10T03:58:35.938" v="1067" actId="700"/>
          <ac:spMkLst>
            <pc:docMk/>
            <pc:sldMk cId="2772356358" sldId="260"/>
            <ac:spMk id="5" creationId="{D4B84817-310E-4AE3-9E1D-CF89551E7FE1}"/>
          </ac:spMkLst>
        </pc:spChg>
        <pc:spChg chg="del">
          <ac:chgData name="varitsara monsiri" userId="d21832565e14aca8" providerId="LiveId" clId="{B10676FB-F331-414C-B946-816FB627D323}" dt="2022-06-10T03:58:35.938" v="1067" actId="700"/>
          <ac:spMkLst>
            <pc:docMk/>
            <pc:sldMk cId="2772356358" sldId="260"/>
            <ac:spMk id="6" creationId="{FFCC2C8D-55D2-4CE6-B849-4E0C9191E929}"/>
          </ac:spMkLst>
        </pc:spChg>
        <pc:spChg chg="del">
          <ac:chgData name="varitsara monsiri" userId="d21832565e14aca8" providerId="LiveId" clId="{B10676FB-F331-414C-B946-816FB627D323}" dt="2022-06-10T03:58:35.938" v="1067" actId="700"/>
          <ac:spMkLst>
            <pc:docMk/>
            <pc:sldMk cId="2772356358" sldId="260"/>
            <ac:spMk id="7" creationId="{A3CF0C43-7F31-4FEA-9761-135E59D64885}"/>
          </ac:spMkLst>
        </pc:spChg>
        <pc:spChg chg="del">
          <ac:chgData name="varitsara monsiri" userId="d21832565e14aca8" providerId="LiveId" clId="{B10676FB-F331-414C-B946-816FB627D323}" dt="2022-06-10T03:58:35.938" v="1067" actId="700"/>
          <ac:spMkLst>
            <pc:docMk/>
            <pc:sldMk cId="2772356358" sldId="260"/>
            <ac:spMk id="8" creationId="{A9B25814-4381-4276-9CE5-E562C2D411C0}"/>
          </ac:spMkLst>
        </pc:spChg>
        <pc:spChg chg="add mod ord">
          <ac:chgData name="varitsara monsiri" userId="d21832565e14aca8" providerId="LiveId" clId="{B10676FB-F331-414C-B946-816FB627D323}" dt="2022-06-10T03:58:37.528" v="1069" actId="20577"/>
          <ac:spMkLst>
            <pc:docMk/>
            <pc:sldMk cId="2772356358" sldId="260"/>
            <ac:spMk id="9" creationId="{6280B0AD-DC22-418A-930D-6BB735D2530A}"/>
          </ac:spMkLst>
        </pc:spChg>
        <pc:spChg chg="add mod ord">
          <ac:chgData name="varitsara monsiri" userId="d21832565e14aca8" providerId="LiveId" clId="{B10676FB-F331-414C-B946-816FB627D323}" dt="2022-06-10T03:58:43.098" v="1082" actId="20577"/>
          <ac:spMkLst>
            <pc:docMk/>
            <pc:sldMk cId="2772356358" sldId="260"/>
            <ac:spMk id="10" creationId="{BEE380DC-2F9C-414A-AC73-14561F9A6609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2" creationId="{42C00093-9EA1-436C-8E60-26B2597DD285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3" creationId="{3C7E534A-56F5-484A-B535-CBF39DFB8576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4" creationId="{D66EC5C9-BA81-48B7-9D24-420091608199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5" creationId="{FAF3282C-D20D-40E8-B7B9-8810B3E9BFA4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6" creationId="{AED188E8-25A6-46CC-8628-6B189648BE6C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7" creationId="{453D5713-F2CE-4819-8EB8-364C8DD57D24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8" creationId="{C9D9A070-1BA2-41B6-A781-CC2E4CF86A19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9" creationId="{9A3DED5D-A603-4FC5-A131-0FE281858C6A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0" creationId="{8E012AA7-A23B-4EDB-B0F5-F351BA0EE825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1" creationId="{868F7652-5C7C-4CEF-A035-2951CF1D469F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5" creationId="{CB46E199-C3C3-447C-8578-2A7CAFA35AC4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6" creationId="{8F842440-BF4E-42AE-97F1-30685448063C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7" creationId="{406DCA63-1EE9-4A3A-BC00-A373C3DFE56E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8" creationId="{AF350A82-3B27-41A3-ADD3-01FB06827AAC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9" creationId="{5EC589C8-698C-4615-B7CB-F492850E0E74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30" creationId="{6FDF74EF-F557-459B-85D1-3431EDB7B2D4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32" creationId="{A9D2EFE8-4257-4AB7-9A19-A7266201C110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33" creationId="{74892EC3-D90B-4878-B81E-AE2EEC951F26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34" creationId="{90433EBA-C304-401F-AD78-C380DFFD4F26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35" creationId="{EED325C4-2DD1-4F00-890F-007785074B54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36" creationId="{630D417E-0A98-454D-8315-1D2D7189C767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37" creationId="{3975F367-2BE8-4E4B-9911-F680B243B77C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40" creationId="{7844EE15-0469-4EE9-A9D1-E8905C68D152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45" creationId="{72426B0E-2122-4532-BEC7-641F1D083839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47" creationId="{5032DA86-6A06-4B5B-A4A7-F90759A25DA4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48" creationId="{9227FB0C-AD59-4B54-8D9B-907453E34677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49" creationId="{B0528A6B-E481-4C16-BB1A-A3324495382A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50" creationId="{CFD8FEEB-BDF5-4C1B-AFEE-81550D3FA1BE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51" creationId="{721F8F7D-075E-4943-869E-329548B4F237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52" creationId="{359CB6FF-7ADA-4324-9177-01F66E08084E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53" creationId="{42BF40F6-3234-4B47-A11D-D1F85D2351BE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54" creationId="{23D593EC-650E-444F-B241-E56841D63C76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56" creationId="{D42E6C49-7403-4003-881A-3B256188C68B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57" creationId="{B9AE79CF-71E4-4744-87B9-91655977D877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58" creationId="{0FEEACB7-6A0B-4AD7-9579-365DD175469C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59" creationId="{3A5A0BC3-68C7-4E68-BD86-CC0AD838E79A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60" creationId="{BB1A1907-04B4-43C6-98E4-7D361CAE576D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61" creationId="{4D38476C-C20B-457E-B146-723F095DFC4F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62" creationId="{9172E151-1099-48DE-A448-9D01F350BD24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63" creationId="{82E22ACA-7355-4010-BC5D-AE96BAD95A10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65" creationId="{E91F7C72-161F-4A9C-A0B2-AC4764C0826F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66" creationId="{3077FA33-0198-4253-AF7A-46B155012F78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67" creationId="{90A4C6DD-AA5B-4D21-9351-D392D63000CB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68" creationId="{BF336057-B092-496E-97F4-502AE8BF6CD1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69" creationId="{1552DF52-5D4C-4E3E-A8A9-1F3B48698E39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70" creationId="{DD064625-DE2D-4658-B08E-BD22A68D483E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71" creationId="{B76E22F4-9DDF-479B-80E0-36E5149388D5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72" creationId="{219EF80A-702B-40FE-B139-AB0D686837FA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74" creationId="{3902E772-B6BC-4D17-A9E2-65FEF692C0F9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75" creationId="{49E37B69-3850-4ABC-B2F9-078F8B34CD8D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76" creationId="{56CF59AB-2195-40AB-8F24-EDE6F936C9B3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77" creationId="{E62916A4-9079-4278-9CEF-D907210F69A6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78" creationId="{1EC59A2B-684A-4C0F-95E5-74AF990E969C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79" creationId="{92E89713-35C4-49B1-B0DB-AE59811B76BA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80" creationId="{F408B369-A67F-430B-9361-D03298B3C9C4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82" creationId="{C72E48CC-CAD7-4C31-B270-3423954EE7AB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83" creationId="{3742274B-A618-49D8-9F3E-A8F27DE593A2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84" creationId="{D1BE2914-3E5F-49E4-995B-454AF8110B2A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86" creationId="{5802AA78-76FD-4414-B4AE-546517F5D3D6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87" creationId="{6500DF52-91DE-4694-8499-97FB8D3CB6BA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88" creationId="{8CDAF90E-F3F7-4EC9-A1F5-2E3E970D86F9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89" creationId="{B0C225D9-4521-4B0D-A1D3-DDFC894C5F3F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90" creationId="{5FEFD713-A8BF-44D8-9C4C-0630CF091B72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91" creationId="{E3B42379-78C8-4453-AB79-785419B86FCC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92" creationId="{4486050E-2BC6-4AC9-8F56-286A3873C8A2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93" creationId="{68AF5101-BC36-4253-B4FA-D1BF2EBCB7BA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94" creationId="{1C6D89A2-D79E-4EEA-8D73-4E22E890C82D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95" creationId="{7CE9A171-56A3-4E7C-9DAA-9FB6299A341E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96" creationId="{EAAF1932-5DCC-4E08-80F8-992FA70E7612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97" creationId="{8A701542-F59F-45E7-8418-D2B49A4D3398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00" creationId="{6CE0369D-71F1-40C7-B642-6336AB401C60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05" creationId="{41E1DE54-AB1A-47EF-8283-7F02576FD157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07" creationId="{94BA9082-3D50-4E55-AAB8-C89E3D8F83A0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09" creationId="{80B340BB-1A65-4F4F-A760-B448B786AE82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15" creationId="{AADB32D1-BE99-4674-B03C-DB5320A1119B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16" creationId="{71C385D0-F0F1-4ABA-ABF3-A544CF016F56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17" creationId="{C73365CA-248A-4038-A9A6-B83118430213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18" creationId="{F3C568FE-4635-40C7-8328-C8870013940F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20" creationId="{E3AF61CC-A8E2-42D6-ACC4-C057F0625544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26" creationId="{F5C5844B-CC33-4ADE-8D09-FF2B59464773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27" creationId="{E8C059AB-70AE-4C58-B6CD-248DB82D8556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31" creationId="{84058A57-3B77-4567-9CF1-D2E0468035D9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32" creationId="{B9070D22-29C4-4E65-B97C-8A5428178D51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33" creationId="{BA26FEC3-741D-440F-9C6F-71F3AC3F4469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34" creationId="{EA3BAA67-9480-468C-BA53-EA001648DBD9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35" creationId="{6146A574-20A3-456A-B848-7AF5A9FD4130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36" creationId="{FEB6CA53-EE72-4965-AA2F-468B78A67E4E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37" creationId="{E7302DD1-A504-4B79-9DF8-C4AA62B9E824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38" creationId="{BE4EBD98-7228-4298-8777-309942752EEE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39" creationId="{429DF557-A02C-47A4-88FC-541ED8976967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40" creationId="{C63D0786-E809-4CE4-9BE0-895671C8C556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41" creationId="{6716D3F8-CF98-4610-86E9-0BE06AD2E697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42" creationId="{6C3AA8C1-582A-4E43-ACC2-0450FE3EFF69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43" creationId="{B76D899B-80B9-4D99-A5CE-82C392E93E03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44" creationId="{C97B352F-CD20-46FD-89FB-EB4A64B4E5E9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45" creationId="{5DB9CE4A-D76D-409C-B8FF-EA0A1D015E29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46" creationId="{ED22572F-E020-4A04-B25D-7EC5EB0451BB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47" creationId="{A92DB79C-C1F2-4055-8A33-570FCE3EA3CF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48" creationId="{3595B6E7-165A-4252-8E67-B901226D8777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49" creationId="{83ED6448-F7E0-4A5D-95A6-CBE611D2B755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51" creationId="{FCB873FC-AED8-4952-AE19-CED00EEE7D6B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52" creationId="{42E9788A-6BA2-4966-95F1-EA845ED18D0E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53" creationId="{B978F9E2-20FA-4E3F-AE89-185FAE1F470A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54" creationId="{D9E3B9D9-264C-4B93-B03C-F0E6ECF44028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55" creationId="{8B64B74C-02ED-403A-AE4B-00867A24DD35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56" creationId="{56D0FB51-7BE1-4E83-87F5-0DF1C14CE5BD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57" creationId="{354A0079-484E-4867-B4A3-9B2EE4C1392E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58" creationId="{1CA8C3DF-8147-4F6C-920F-0E0BCFA65A67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60" creationId="{4E244FF0-BF04-40FB-9A09-25DE268D8F5E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61" creationId="{4166AB96-EB6F-40FD-9B62-9E068CC49786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62" creationId="{57A9ADB9-F659-4E4E-9B14-1385A597EFC1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63" creationId="{085537B6-B3E4-479B-9B06-E1CBCDADBE34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64" creationId="{8D3270B4-232E-42C7-99F4-1565D97BB882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65" creationId="{68D8E52A-108D-452C-9A21-DEFE835798A4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66" creationId="{51CD9B34-D286-4E5C-922A-42C48B69B54E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69" creationId="{F7D8BEEB-5B71-45FE-B5A4-DE96C5FB202D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71" creationId="{F201FB1C-DEBF-415A-A390-1D78ED92D0E2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72" creationId="{54A2A4C2-1077-4A6D-BF5D-A809B6AA733F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73" creationId="{734C878B-0A98-4A56-A69E-96855DF1E1F7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74" creationId="{5D5FF7A4-650B-4B85-9CBA-B844EAA8AA55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75" creationId="{746FAFBC-1F72-4DC5-A253-4064576A851A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76" creationId="{5E4FEE33-6EFF-41BF-BDA6-B238FC97A04C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77" creationId="{EB47F114-D5CA-4E41-960B-DFBCB18BF311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78" creationId="{EB68A5DD-1D72-42BD-A0DB-9868FF28FB30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80" creationId="{6AA78A49-37C3-4D0B-84B8-CE447C66A493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81" creationId="{2B1795D1-FE48-4E79-9102-B3A113F72025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82" creationId="{67DB7DA1-696C-43DA-ADB0-961A86535DE9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83" creationId="{4CCE7337-8356-44F6-87FF-D3FD24830244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84" creationId="{F0272E4D-6F14-4126-A7CB-B7E2338C591A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85" creationId="{D8DDEA59-9FC9-4703-96A1-6F0A2597F603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86" creationId="{DC3BFE2A-3DF5-47F1-B636-CC58784D0A78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87" creationId="{EF1DD886-8C63-4093-BD06-2BC3C8598D9B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88" creationId="{69EE4D16-E3E6-4D10-BF71-09B84D8A29B1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89" creationId="{B9FD98ED-B701-4839-B4CF-3A8026C00C1C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90" creationId="{90521A0D-24EC-492F-BE6E-BDA5F21DB767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92" creationId="{FC239815-B196-4F45-8F70-01B97C3F5660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93" creationId="{18EF2419-5E15-4D73-A4C5-E47179569371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94" creationId="{BA061256-B105-475E-A71D-DEA16631C220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95" creationId="{1928183E-9B82-442B-B346-5F7D04E133E4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96" creationId="{C3379BFF-659A-4BC1-A7AC-B86ED0706C20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97" creationId="{CD54EC4A-8D17-4179-9921-10367B3B9CD6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98" creationId="{089401D7-6886-4819-A06D-EA49D7E53335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199" creationId="{18FF7B15-9BF8-4E00-B750-F981A40276A3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01" creationId="{E1537660-DA6E-4A87-A1E8-CCBC8167C729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02" creationId="{29B33E55-9D0B-49E1-AB98-42CB5C0EB17D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03" creationId="{6FC21B25-AD20-47EF-8A7E-612EA655C2A0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04" creationId="{7F7E206B-68F4-4F26-84A7-B50C0CA0B233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05" creationId="{9B52C5EF-BE6E-4E9D-9040-824A03EF0A7F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06" creationId="{8969AFF6-952F-493E-B167-3D23D0B266F5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07" creationId="{FBE28E11-5675-4FC7-AB10-B3C2671ABE23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08" creationId="{149B7D15-34C2-4DBC-87AE-8222111B276D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09" creationId="{FF62E0F4-2FA3-4E99-80E8-BB1F89101965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10" creationId="{F78E89C9-9223-4ED1-BFE4-693FB4D54388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11" creationId="{D1BADC23-EB4C-4169-8824-162A7297A4CF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12" creationId="{8452E526-8116-402A-B1C0-5840A56BC736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13" creationId="{C0A80083-AB3B-4B1A-946E-E8D5B74D75A4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14" creationId="{46D36DE7-8BE1-4C81-B7A4-B6AD0D955337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15" creationId="{F3EDB485-458F-4B6F-9367-020BB237BB96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16" creationId="{1DC2F67A-7576-479C-B0A7-45AD9C4B28E7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17" creationId="{42AFEC82-F820-4227-8239-6102F795A351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18" creationId="{FA02A4F9-CBEA-402D-8F4E-4604617CA0DF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19" creationId="{58833B7F-E6B8-49A4-98CF-DB7E2E9E931C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20" creationId="{6003DA1B-D783-4D2D-8015-8BB2BF71C773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21" creationId="{315269F7-CEA1-4AEF-8B0A-102EC2C1F08C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22" creationId="{009DB65D-5435-4EE4-BBDE-576BADDE60CF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23" creationId="{18449707-9E6A-40EC-8E50-04A087E61762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24" creationId="{6553B729-4DD7-46B4-89FB-62548BA28630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25" creationId="{E4631DAD-B267-45C9-A4D9-D06B7FC2919E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26" creationId="{BCB57BD5-1B6E-4269-9BB0-6059EE2A7D7A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27" creationId="{4B44DA04-34E4-400B-B2D4-49504930F2EA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28" creationId="{96F5D570-006B-49E4-88ED-0877306D79D1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29" creationId="{F0B269C6-192E-4924-BEE1-EF5A8EDE9152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30" creationId="{90DD365C-227D-4BE9-83F4-B94D76DCFBCC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32" creationId="{F61D4587-FDE4-4003-A3B9-708BC3B0FFA2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33" creationId="{FD28B104-A65F-47AA-BE50-60FC041295B8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34" creationId="{55BAE4CB-DE6F-4555-8586-EC38975EA1B3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35" creationId="{C5230BC3-62F1-49DA-9F4D-AE9A12E32F6D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36" creationId="{315E0E15-8364-4CD5-BF30-27F411AD7292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37" creationId="{4DB5EC0B-FF98-4570-B752-48231325C754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38" creationId="{02BCAFBA-3C28-4667-A2C8-C3A6C9B98DA4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39" creationId="{ADA19E75-523F-472C-9A2C-B19C071A2962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41" creationId="{E89238D8-3232-4A33-81C1-57E8107BA316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42" creationId="{30C36307-5598-4198-9CD8-381FE57C3BAB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43" creationId="{D43A3F06-BD37-48E6-B1A8-819BAB180DC1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44" creationId="{4EEB74BD-F8AE-4CED-8E8C-D697893EDE77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45" creationId="{32A30E37-8BAF-4784-8F35-BDD8073A8A23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46" creationId="{F32659CC-7ABC-4D2C-88D6-B998A5566EEC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47" creationId="{BE2D17A0-1AC1-4C99-AD01-C784D63E0708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48" creationId="{D61A0FE5-64BA-476B-AF73-EE3DC8880930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50" creationId="{C779ED31-B752-47B6-858F-A49FD7F5358C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51" creationId="{C8801BD7-553A-4316-98B1-E7ED0D39189A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52" creationId="{44803207-7034-42C6-B81B-6D041AC94175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53" creationId="{50E6A7DB-1251-4229-87CA-1F43643022FA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54" creationId="{AFAC3251-3AED-4792-8421-9C10C0BE9793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55" creationId="{ED447594-0613-4F78-9178-2937591350AF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56" creationId="{D10A32CB-1015-4D4A-BE1C-8569B2CC4B05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57" creationId="{4AD7C448-D95F-424D-9A23-8A718102EA09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59" creationId="{1E6E9495-BED3-4A9E-84AB-0F05BAB2D357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60" creationId="{6709CCBA-DFC9-4260-BA4B-A2C647B21F49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61" creationId="{EB7D5610-0AF1-4D68-84AC-80802EED6084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62" creationId="{241B3254-5C71-4D1F-87E3-21B18D52AA7C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63" creationId="{CAAAB898-C4A6-4DF5-9373-25B1213B82F4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64" creationId="{2CE656D4-8F67-4E30-8B69-7F833747F6B3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65" creationId="{8C796F74-6040-4DF7-81A5-B04F9E3859EC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66" creationId="{19E8EA68-5A73-4714-9D11-B29055C2C773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68" creationId="{ECD90D85-5286-434D-9E03-CFAA2F096A81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69" creationId="{F2052A9F-5C61-464A-9A3D-ABE4FE3AAF00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70" creationId="{F9793843-5B70-4C66-9E94-3FC5CB158814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71" creationId="{396E7EDC-3C68-44C2-A936-4500198084B8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72" creationId="{B218CEC0-EF73-45FD-AAD7-0A15FC984172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73" creationId="{FE0A8779-3E5B-401F-B894-DD7AA57ED792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74" creationId="{2F5D023A-7007-4D19-A90C-E3CDA0E3D553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75" creationId="{261FAB93-36ED-40CE-A66B-609D7EA9AB98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77" creationId="{BDF0B621-22BE-41EC-89A4-E38FE3796502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78" creationId="{C31DF245-E8C9-413D-9CC4-91407D4B90E1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79" creationId="{F2410F21-454F-4687-A048-4F104E84C87C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80" creationId="{A8C1D172-EEFC-43B6-AA05-7AA56ED69706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81" creationId="{1A321520-043B-4623-8E7F-1CF98BDEA1CB}"/>
          </ac:spMkLst>
        </pc:spChg>
        <pc:spChg chg="mod">
          <ac:chgData name="varitsara monsiri" userId="d21832565e14aca8" providerId="LiveId" clId="{B10676FB-F331-414C-B946-816FB627D323}" dt="2022-06-10T04:10:03.117" v="1318"/>
          <ac:spMkLst>
            <pc:docMk/>
            <pc:sldMk cId="2772356358" sldId="260"/>
            <ac:spMk id="282" creationId="{2F5B0CC2-F35E-4A51-A54D-AADEAB28445E}"/>
          </ac:spMkLst>
        </pc:spChg>
        <pc:grpChg chg="add 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11" creationId="{51A97345-9640-4097-9E25-03DBDC25B164}"/>
          </ac:grpSpMkLst>
        </pc:grpChg>
        <pc:grpChg chg="add 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22" creationId="{BAFF77D4-4A9D-4869-A5E5-908E132B89CB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23" creationId="{D71BD7C7-F527-4F6F-895C-664BA4E42605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24" creationId="{AC8B8718-E00B-4319-9299-22BA9D281C5D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31" creationId="{329A0712-193A-4F3B-A2A5-A0014025F9B3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38" creationId="{B8923FF5-47B1-49C2-AAB6-D0DEB653FEB9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39" creationId="{F5C0A10A-7107-44E9-8F25-4E4746AC5D2A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41" creationId="{B51A3790-FFCE-4AAB-BDBA-3C4CB744D7BB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42" creationId="{C55F5E53-86A0-4DE7-A509-0D8CF752483F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43" creationId="{71DC554D-C695-402A-A605-3C49D510380C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44" creationId="{CFF7B015-BF7F-4987-9B52-87FFDA007DF5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46" creationId="{AC2AE5F6-D4E9-4FB0-AA16-93F8D15B8F75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55" creationId="{8C4F7FE6-3188-4230-A33A-04F9D091A759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64" creationId="{12C59C69-5037-4DFB-AD77-04762FECFAFD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73" creationId="{668B205F-360C-4982-BFCD-45D56D94792F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81" creationId="{FBB4E06E-704B-4203-944E-1A6F2FF7CF09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85" creationId="{0E2D0B2A-54DA-420C-A8D0-918023FF6C82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98" creationId="{BA658748-DFBC-43FA-8426-54690046A7C9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99" creationId="{4ED5C009-728D-41D0-B6B4-C60E0857532A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101" creationId="{EA2782CA-8B15-43EC-A550-25CEFC9FFC59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102" creationId="{A4A3486D-0DAA-4739-8B1F-5E3F98E10A5F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103" creationId="{E8FF1612-6010-433D-97C1-331A47F7ABBA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104" creationId="{315D47EB-DFB5-4239-A9DA-34EF3FED59F7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106" creationId="{F93F5DCA-0388-4F94-9870-7315981E883A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108" creationId="{31E67F28-EE43-4ACC-AAF0-C454F01BD02C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110" creationId="{7777F7C3-A804-4FFF-8490-2E6856DD245E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111" creationId="{24F2ACF2-F057-456E-AE0B-E7B66DB8736B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112" creationId="{6FFD732B-FC06-4E0B-817A-F543C25E16E6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113" creationId="{79A43D75-7E93-4CCB-B248-05127FB74096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114" creationId="{6DCFAD17-BE81-4BE0-A5CF-523455518761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119" creationId="{62D656C9-12A8-47AF-B370-D9AB65FEB281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121" creationId="{A673312D-9DDC-4E92-8524-C1EC77E7F5FB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122" creationId="{FAC5631B-C1BF-4F7F-B1CD-2D24FD524579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123" creationId="{D49ECA4F-5466-41B7-832E-967C7C4F6AD0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124" creationId="{D0FCD09C-8175-4B74-9BD0-9F6C57467CE8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125" creationId="{993CB8E2-C05A-4E79-B8B5-EE0498E67DF9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128" creationId="{1B9F93AD-06CA-4947-ABE1-6B32BCEEC9AE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129" creationId="{B907B6FA-12CC-4F6D-8FE0-F32A5E3AE819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130" creationId="{9726BA0A-91E6-420C-AA07-BEEFCBE2F0E5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150" creationId="{3B235435-2ED0-450D-BB1D-E7CC150EFE64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159" creationId="{94F81AD9-0AD8-4E6A-897C-620200C05D78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167" creationId="{4B7672D4-6CA0-4278-8C30-B0148052A472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168" creationId="{3FCEA103-9B00-4E4E-B167-B31BE8440D77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170" creationId="{BD596009-C340-43A8-9DA8-6CE3AE4D08CC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179" creationId="{70AD6EBF-04A4-4723-94A9-2FA0D6ABFD29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191" creationId="{3CAA9EF6-6DD4-4C17-9800-1FC44BEB984A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200" creationId="{B37AA899-A153-44B8-831A-0CE5A091B9EA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231" creationId="{FF337190-9342-4D9D-978E-0A11027D4DB6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240" creationId="{EB39EB09-467F-481A-AF8E-0C18E71D3A1B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249" creationId="{E21894F8-869A-4604-B369-A9345B34C1DA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258" creationId="{38BED865-2B94-44EE-85A8-91DA64C6698C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267" creationId="{0621CB3B-8155-4376-B759-C7E8972AD742}"/>
          </ac:grpSpMkLst>
        </pc:grpChg>
        <pc:grpChg chg="mod">
          <ac:chgData name="varitsara monsiri" userId="d21832565e14aca8" providerId="LiveId" clId="{B10676FB-F331-414C-B946-816FB627D323}" dt="2022-06-10T04:10:03.117" v="1318"/>
          <ac:grpSpMkLst>
            <pc:docMk/>
            <pc:sldMk cId="2772356358" sldId="260"/>
            <ac:grpSpMk id="276" creationId="{4F0B11C2-0DBD-4001-BC9D-7FADBA8B40D0}"/>
          </ac:grpSpMkLst>
        </pc:grpChg>
      </pc:sldChg>
      <pc:sldChg chg="addSp delSp modSp new mod modClrScheme chgLayout">
        <pc:chgData name="varitsara monsiri" userId="d21832565e14aca8" providerId="LiveId" clId="{B10676FB-F331-414C-B946-816FB627D323}" dt="2022-06-10T04:04:44.468" v="1211" actId="18131"/>
        <pc:sldMkLst>
          <pc:docMk/>
          <pc:sldMk cId="2246902437" sldId="261"/>
        </pc:sldMkLst>
        <pc:spChg chg="del mod ord">
          <ac:chgData name="varitsara monsiri" userId="d21832565e14aca8" providerId="LiveId" clId="{B10676FB-F331-414C-B946-816FB627D323}" dt="2022-06-10T04:03:29.578" v="1175" actId="700"/>
          <ac:spMkLst>
            <pc:docMk/>
            <pc:sldMk cId="2246902437" sldId="261"/>
            <ac:spMk id="2" creationId="{3E10E5ED-7EDE-47A5-931D-A57539798DAE}"/>
          </ac:spMkLst>
        </pc:spChg>
        <pc:spChg chg="del mod ord">
          <ac:chgData name="varitsara monsiri" userId="d21832565e14aca8" providerId="LiveId" clId="{B10676FB-F331-414C-B946-816FB627D323}" dt="2022-06-10T04:03:29.578" v="1175" actId="700"/>
          <ac:spMkLst>
            <pc:docMk/>
            <pc:sldMk cId="2246902437" sldId="261"/>
            <ac:spMk id="3" creationId="{37035475-2337-4781-BC06-7DFBB4EDDF5A}"/>
          </ac:spMkLst>
        </pc:spChg>
        <pc:spChg chg="add mod ord">
          <ac:chgData name="varitsara monsiri" userId="d21832565e14aca8" providerId="LiveId" clId="{B10676FB-F331-414C-B946-816FB627D323}" dt="2022-06-10T04:03:39.851" v="1178" actId="20577"/>
          <ac:spMkLst>
            <pc:docMk/>
            <pc:sldMk cId="2246902437" sldId="261"/>
            <ac:spMk id="4" creationId="{39022B07-1B1C-47CA-994F-9E568A1C620D}"/>
          </ac:spMkLst>
        </pc:spChg>
        <pc:spChg chg="add mod ord">
          <ac:chgData name="varitsara monsiri" userId="d21832565e14aca8" providerId="LiveId" clId="{B10676FB-F331-414C-B946-816FB627D323}" dt="2022-06-10T04:03:53.778" v="1198" actId="20577"/>
          <ac:spMkLst>
            <pc:docMk/>
            <pc:sldMk cId="2246902437" sldId="261"/>
            <ac:spMk id="5" creationId="{D7BE229E-E8A7-4BB0-925A-93E354D90850}"/>
          </ac:spMkLst>
        </pc:spChg>
        <pc:spChg chg="add mod ord">
          <ac:chgData name="varitsara monsiri" userId="d21832565e14aca8" providerId="LiveId" clId="{B10676FB-F331-414C-B946-816FB627D323}" dt="2022-06-10T04:04:01.427" v="1204" actId="20577"/>
          <ac:spMkLst>
            <pc:docMk/>
            <pc:sldMk cId="2246902437" sldId="261"/>
            <ac:spMk id="6" creationId="{B968B32C-8F22-4023-92ED-0CECFC620053}"/>
          </ac:spMkLst>
        </pc:spChg>
        <pc:spChg chg="add mod ord">
          <ac:chgData name="varitsara monsiri" userId="d21832565e14aca8" providerId="LiveId" clId="{B10676FB-F331-414C-B946-816FB627D323}" dt="2022-06-10T04:03:41.479" v="1180" actId="20577"/>
          <ac:spMkLst>
            <pc:docMk/>
            <pc:sldMk cId="2246902437" sldId="261"/>
            <ac:spMk id="7" creationId="{C3EC4850-9BBB-4162-992B-95B16BDF010E}"/>
          </ac:spMkLst>
        </pc:spChg>
        <pc:spChg chg="add mod ord">
          <ac:chgData name="varitsara monsiri" userId="d21832565e14aca8" providerId="LiveId" clId="{B10676FB-F331-414C-B946-816FB627D323}" dt="2022-06-10T04:03:57.158" v="1200" actId="20577"/>
          <ac:spMkLst>
            <pc:docMk/>
            <pc:sldMk cId="2246902437" sldId="261"/>
            <ac:spMk id="8" creationId="{36A89217-8083-4619-ACDD-1C97CD1F303B}"/>
          </ac:spMkLst>
        </pc:spChg>
        <pc:spChg chg="add mod ord">
          <ac:chgData name="varitsara monsiri" userId="d21832565e14aca8" providerId="LiveId" clId="{B10676FB-F331-414C-B946-816FB627D323}" dt="2022-06-10T04:04:03.497" v="1206" actId="20577"/>
          <ac:spMkLst>
            <pc:docMk/>
            <pc:sldMk cId="2246902437" sldId="261"/>
            <ac:spMk id="9" creationId="{1AA00FC0-1FEE-4106-B206-F3E0C2320966}"/>
          </ac:spMkLst>
        </pc:spChg>
        <pc:spChg chg="add mod ord">
          <ac:chgData name="varitsara monsiri" userId="d21832565e14aca8" providerId="LiveId" clId="{B10676FB-F331-414C-B946-816FB627D323}" dt="2022-06-10T04:03:43.279" v="1182" actId="20577"/>
          <ac:spMkLst>
            <pc:docMk/>
            <pc:sldMk cId="2246902437" sldId="261"/>
            <ac:spMk id="10" creationId="{79688E75-758E-4082-9953-2632F92163A4}"/>
          </ac:spMkLst>
        </pc:spChg>
        <pc:spChg chg="add mod ord">
          <ac:chgData name="varitsara monsiri" userId="d21832565e14aca8" providerId="LiveId" clId="{B10676FB-F331-414C-B946-816FB627D323}" dt="2022-06-10T04:03:59.158" v="1202" actId="20577"/>
          <ac:spMkLst>
            <pc:docMk/>
            <pc:sldMk cId="2246902437" sldId="261"/>
            <ac:spMk id="11" creationId="{C9E165A2-9A77-4592-A402-59EFC3FAAD11}"/>
          </ac:spMkLst>
        </pc:spChg>
        <pc:spChg chg="add mod ord">
          <ac:chgData name="varitsara monsiri" userId="d21832565e14aca8" providerId="LiveId" clId="{B10676FB-F331-414C-B946-816FB627D323}" dt="2022-06-10T04:04:05.208" v="1208" actId="20577"/>
          <ac:spMkLst>
            <pc:docMk/>
            <pc:sldMk cId="2246902437" sldId="261"/>
            <ac:spMk id="12" creationId="{65839A41-3D51-4DA3-826F-5241D80C55CE}"/>
          </ac:spMkLst>
        </pc:spChg>
        <pc:spChg chg="add del mod ord">
          <ac:chgData name="varitsara monsiri" userId="d21832565e14aca8" providerId="LiveId" clId="{B10676FB-F331-414C-B946-816FB627D323}" dt="2022-06-10T04:04:28.292" v="1209" actId="931"/>
          <ac:spMkLst>
            <pc:docMk/>
            <pc:sldMk cId="2246902437" sldId="261"/>
            <ac:spMk id="13" creationId="{D8698E31-3C5C-4992-9BD4-4D8617596A12}"/>
          </ac:spMkLst>
        </pc:spChg>
        <pc:spChg chg="mod">
          <ac:chgData name="varitsara monsiri" userId="d21832565e14aca8" providerId="LiveId" clId="{B10676FB-F331-414C-B946-816FB627D323}" dt="2022-06-10T04:03:30.878" v="1176"/>
          <ac:spMkLst>
            <pc:docMk/>
            <pc:sldMk cId="2246902437" sldId="261"/>
            <ac:spMk id="15" creationId="{3A66A600-1AFB-4216-832B-C6A969DBEC0A}"/>
          </ac:spMkLst>
        </pc:spChg>
        <pc:spChg chg="mod">
          <ac:chgData name="varitsara monsiri" userId="d21832565e14aca8" providerId="LiveId" clId="{B10676FB-F331-414C-B946-816FB627D323}" dt="2022-06-10T04:03:30.878" v="1176"/>
          <ac:spMkLst>
            <pc:docMk/>
            <pc:sldMk cId="2246902437" sldId="261"/>
            <ac:spMk id="16" creationId="{4EEF676F-7FE6-44EF-9189-210F9203332C}"/>
          </ac:spMkLst>
        </pc:spChg>
        <pc:spChg chg="mod">
          <ac:chgData name="varitsara monsiri" userId="d21832565e14aca8" providerId="LiveId" clId="{B10676FB-F331-414C-B946-816FB627D323}" dt="2022-06-10T04:03:30.878" v="1176"/>
          <ac:spMkLst>
            <pc:docMk/>
            <pc:sldMk cId="2246902437" sldId="261"/>
            <ac:spMk id="17" creationId="{D9CFD46C-A33B-4E6B-8346-4635A3CD0B97}"/>
          </ac:spMkLst>
        </pc:spChg>
        <pc:spChg chg="mod">
          <ac:chgData name="varitsara monsiri" userId="d21832565e14aca8" providerId="LiveId" clId="{B10676FB-F331-414C-B946-816FB627D323}" dt="2022-06-10T04:03:30.878" v="1176"/>
          <ac:spMkLst>
            <pc:docMk/>
            <pc:sldMk cId="2246902437" sldId="261"/>
            <ac:spMk id="18" creationId="{B2DEAECE-9BB2-4A67-B6D5-55D7FC3464C9}"/>
          </ac:spMkLst>
        </pc:spChg>
        <pc:spChg chg="mod">
          <ac:chgData name="varitsara monsiri" userId="d21832565e14aca8" providerId="LiveId" clId="{B10676FB-F331-414C-B946-816FB627D323}" dt="2022-06-10T04:03:30.878" v="1176"/>
          <ac:spMkLst>
            <pc:docMk/>
            <pc:sldMk cId="2246902437" sldId="261"/>
            <ac:spMk id="19" creationId="{72B4953F-AEFC-431F-A341-134A818E8F49}"/>
          </ac:spMkLst>
        </pc:spChg>
        <pc:spChg chg="mod">
          <ac:chgData name="varitsara monsiri" userId="d21832565e14aca8" providerId="LiveId" clId="{B10676FB-F331-414C-B946-816FB627D323}" dt="2022-06-10T04:03:30.878" v="1176"/>
          <ac:spMkLst>
            <pc:docMk/>
            <pc:sldMk cId="2246902437" sldId="261"/>
            <ac:spMk id="20" creationId="{188BF626-1213-485E-B4CE-C57045C64C1A}"/>
          </ac:spMkLst>
        </pc:spChg>
        <pc:spChg chg="mod">
          <ac:chgData name="varitsara monsiri" userId="d21832565e14aca8" providerId="LiveId" clId="{B10676FB-F331-414C-B946-816FB627D323}" dt="2022-06-10T04:03:30.878" v="1176"/>
          <ac:spMkLst>
            <pc:docMk/>
            <pc:sldMk cId="2246902437" sldId="261"/>
            <ac:spMk id="22" creationId="{7C82B9D7-D25D-4C9E-B406-86AAA446810D}"/>
          </ac:spMkLst>
        </pc:spChg>
        <pc:spChg chg="mod">
          <ac:chgData name="varitsara monsiri" userId="d21832565e14aca8" providerId="LiveId" clId="{B10676FB-F331-414C-B946-816FB627D323}" dt="2022-06-10T04:03:30.878" v="1176"/>
          <ac:spMkLst>
            <pc:docMk/>
            <pc:sldMk cId="2246902437" sldId="261"/>
            <ac:spMk id="23" creationId="{D3847459-F30B-4612-B382-B581A0006EF9}"/>
          </ac:spMkLst>
        </pc:spChg>
        <pc:spChg chg="mod">
          <ac:chgData name="varitsara monsiri" userId="d21832565e14aca8" providerId="LiveId" clId="{B10676FB-F331-414C-B946-816FB627D323}" dt="2022-06-10T04:03:30.878" v="1176"/>
          <ac:spMkLst>
            <pc:docMk/>
            <pc:sldMk cId="2246902437" sldId="261"/>
            <ac:spMk id="24" creationId="{AF84B161-0E50-4E41-9B4C-A860FFB6C740}"/>
          </ac:spMkLst>
        </pc:spChg>
        <pc:spChg chg="mod">
          <ac:chgData name="varitsara monsiri" userId="d21832565e14aca8" providerId="LiveId" clId="{B10676FB-F331-414C-B946-816FB627D323}" dt="2022-06-10T04:03:30.878" v="1176"/>
          <ac:spMkLst>
            <pc:docMk/>
            <pc:sldMk cId="2246902437" sldId="261"/>
            <ac:spMk id="25" creationId="{C8978EEA-04E1-4765-843B-40603D74CBA7}"/>
          </ac:spMkLst>
        </pc:spChg>
        <pc:spChg chg="mod">
          <ac:chgData name="varitsara monsiri" userId="d21832565e14aca8" providerId="LiveId" clId="{B10676FB-F331-414C-B946-816FB627D323}" dt="2022-06-10T04:03:30.878" v="1176"/>
          <ac:spMkLst>
            <pc:docMk/>
            <pc:sldMk cId="2246902437" sldId="261"/>
            <ac:spMk id="26" creationId="{5D19F539-FA4D-4254-817B-00EACE85CC5A}"/>
          </ac:spMkLst>
        </pc:spChg>
        <pc:spChg chg="mod">
          <ac:chgData name="varitsara monsiri" userId="d21832565e14aca8" providerId="LiveId" clId="{B10676FB-F331-414C-B946-816FB627D323}" dt="2022-06-10T04:03:30.878" v="1176"/>
          <ac:spMkLst>
            <pc:docMk/>
            <pc:sldMk cId="2246902437" sldId="261"/>
            <ac:spMk id="27" creationId="{1BCD36F6-165D-4629-B593-28A307C54464}"/>
          </ac:spMkLst>
        </pc:spChg>
        <pc:spChg chg="mod">
          <ac:chgData name="varitsara monsiri" userId="d21832565e14aca8" providerId="LiveId" clId="{B10676FB-F331-414C-B946-816FB627D323}" dt="2022-06-10T04:03:30.878" v="1176"/>
          <ac:spMkLst>
            <pc:docMk/>
            <pc:sldMk cId="2246902437" sldId="261"/>
            <ac:spMk id="29" creationId="{4B625B3E-EF5B-4261-A873-2DB6277BF168}"/>
          </ac:spMkLst>
        </pc:spChg>
        <pc:spChg chg="mod">
          <ac:chgData name="varitsara monsiri" userId="d21832565e14aca8" providerId="LiveId" clId="{B10676FB-F331-414C-B946-816FB627D323}" dt="2022-06-10T04:03:30.878" v="1176"/>
          <ac:spMkLst>
            <pc:docMk/>
            <pc:sldMk cId="2246902437" sldId="261"/>
            <ac:spMk id="30" creationId="{DED61F7D-A037-48C7-9DE1-DB386FF39FD5}"/>
          </ac:spMkLst>
        </pc:spChg>
        <pc:spChg chg="mod">
          <ac:chgData name="varitsara monsiri" userId="d21832565e14aca8" providerId="LiveId" clId="{B10676FB-F331-414C-B946-816FB627D323}" dt="2022-06-10T04:03:30.878" v="1176"/>
          <ac:spMkLst>
            <pc:docMk/>
            <pc:sldMk cId="2246902437" sldId="261"/>
            <ac:spMk id="31" creationId="{6023F7D4-E30B-47AC-8CE6-3BED403365C8}"/>
          </ac:spMkLst>
        </pc:spChg>
        <pc:spChg chg="mod">
          <ac:chgData name="varitsara monsiri" userId="d21832565e14aca8" providerId="LiveId" clId="{B10676FB-F331-414C-B946-816FB627D323}" dt="2022-06-10T04:03:30.878" v="1176"/>
          <ac:spMkLst>
            <pc:docMk/>
            <pc:sldMk cId="2246902437" sldId="261"/>
            <ac:spMk id="32" creationId="{EF95BD74-1487-4795-85AF-ADE392E889BB}"/>
          </ac:spMkLst>
        </pc:spChg>
        <pc:spChg chg="mod">
          <ac:chgData name="varitsara monsiri" userId="d21832565e14aca8" providerId="LiveId" clId="{B10676FB-F331-414C-B946-816FB627D323}" dt="2022-06-10T04:03:30.878" v="1176"/>
          <ac:spMkLst>
            <pc:docMk/>
            <pc:sldMk cId="2246902437" sldId="261"/>
            <ac:spMk id="33" creationId="{2FFA2373-F66B-435D-BD1E-2B998108C5E4}"/>
          </ac:spMkLst>
        </pc:spChg>
        <pc:spChg chg="mod">
          <ac:chgData name="varitsara monsiri" userId="d21832565e14aca8" providerId="LiveId" clId="{B10676FB-F331-414C-B946-816FB627D323}" dt="2022-06-10T04:03:30.878" v="1176"/>
          <ac:spMkLst>
            <pc:docMk/>
            <pc:sldMk cId="2246902437" sldId="261"/>
            <ac:spMk id="34" creationId="{89F3E719-9B95-446A-BAED-57B1DF091EA4}"/>
          </ac:spMkLst>
        </pc:spChg>
        <pc:spChg chg="mod">
          <ac:chgData name="varitsara monsiri" userId="d21832565e14aca8" providerId="LiveId" clId="{B10676FB-F331-414C-B946-816FB627D323}" dt="2022-06-10T04:03:30.878" v="1176"/>
          <ac:spMkLst>
            <pc:docMk/>
            <pc:sldMk cId="2246902437" sldId="261"/>
            <ac:spMk id="35" creationId="{48231705-D0A2-43A3-B7D2-8EAEC10D8E9D}"/>
          </ac:spMkLst>
        </pc:spChg>
        <pc:grpChg chg="add mod">
          <ac:chgData name="varitsara monsiri" userId="d21832565e14aca8" providerId="LiveId" clId="{B10676FB-F331-414C-B946-816FB627D323}" dt="2022-06-10T04:03:30.878" v="1176"/>
          <ac:grpSpMkLst>
            <pc:docMk/>
            <pc:sldMk cId="2246902437" sldId="261"/>
            <ac:grpSpMk id="14" creationId="{66FD6EFB-B58E-4168-8548-177AA242F55C}"/>
          </ac:grpSpMkLst>
        </pc:grpChg>
        <pc:grpChg chg="add mod">
          <ac:chgData name="varitsara monsiri" userId="d21832565e14aca8" providerId="LiveId" clId="{B10676FB-F331-414C-B946-816FB627D323}" dt="2022-06-10T04:03:30.878" v="1176"/>
          <ac:grpSpMkLst>
            <pc:docMk/>
            <pc:sldMk cId="2246902437" sldId="261"/>
            <ac:grpSpMk id="21" creationId="{21B924AC-6322-40A8-B49E-12C2C1CC57D0}"/>
          </ac:grpSpMkLst>
        </pc:grpChg>
        <pc:grpChg chg="add mod">
          <ac:chgData name="varitsara monsiri" userId="d21832565e14aca8" providerId="LiveId" clId="{B10676FB-F331-414C-B946-816FB627D323}" dt="2022-06-10T04:03:30.878" v="1176"/>
          <ac:grpSpMkLst>
            <pc:docMk/>
            <pc:sldMk cId="2246902437" sldId="261"/>
            <ac:grpSpMk id="28" creationId="{F0A85495-21CE-4935-8194-3329BB3280BA}"/>
          </ac:grpSpMkLst>
        </pc:grpChg>
        <pc:picChg chg="add mod modCrop">
          <ac:chgData name="varitsara monsiri" userId="d21832565e14aca8" providerId="LiveId" clId="{B10676FB-F331-414C-B946-816FB627D323}" dt="2022-06-10T04:04:44.468" v="1211" actId="18131"/>
          <ac:picMkLst>
            <pc:docMk/>
            <pc:sldMk cId="2246902437" sldId="261"/>
            <ac:picMk id="37" creationId="{F20BD82E-1AA6-47B9-838E-B5D2F09A39EA}"/>
          </ac:picMkLst>
        </pc:picChg>
      </pc:sldChg>
      <pc:sldChg chg="addSp delSp modSp new mod modClrScheme chgLayout">
        <pc:chgData name="varitsara monsiri" userId="d21832565e14aca8" providerId="LiveId" clId="{B10676FB-F331-414C-B946-816FB627D323}" dt="2022-06-10T04:11:57.561" v="1348"/>
        <pc:sldMkLst>
          <pc:docMk/>
          <pc:sldMk cId="4109287478" sldId="262"/>
        </pc:sldMkLst>
        <pc:spChg chg="del mod ord">
          <ac:chgData name="varitsara monsiri" userId="d21832565e14aca8" providerId="LiveId" clId="{B10676FB-F331-414C-B946-816FB627D323}" dt="2022-06-10T04:09:35.158" v="1314" actId="700"/>
          <ac:spMkLst>
            <pc:docMk/>
            <pc:sldMk cId="4109287478" sldId="262"/>
            <ac:spMk id="2" creationId="{3DD4B36D-A99C-4DCC-AD9B-45C07ED0DF46}"/>
          </ac:spMkLst>
        </pc:spChg>
        <pc:spChg chg="del mod ord">
          <ac:chgData name="varitsara monsiri" userId="d21832565e14aca8" providerId="LiveId" clId="{B10676FB-F331-414C-B946-816FB627D323}" dt="2022-06-10T04:09:35.158" v="1314" actId="700"/>
          <ac:spMkLst>
            <pc:docMk/>
            <pc:sldMk cId="4109287478" sldId="262"/>
            <ac:spMk id="3" creationId="{34E310D1-0B98-42DB-9655-088FDB093BE2}"/>
          </ac:spMkLst>
        </pc:spChg>
        <pc:spChg chg="del mod ord">
          <ac:chgData name="varitsara monsiri" userId="d21832565e14aca8" providerId="LiveId" clId="{B10676FB-F331-414C-B946-816FB627D323}" dt="2022-06-10T04:09:35.158" v="1314" actId="700"/>
          <ac:spMkLst>
            <pc:docMk/>
            <pc:sldMk cId="4109287478" sldId="262"/>
            <ac:spMk id="4" creationId="{A7112B9E-A306-4609-82BA-E96A165CF59F}"/>
          </ac:spMkLst>
        </pc:spChg>
        <pc:spChg chg="del mod ord">
          <ac:chgData name="varitsara monsiri" userId="d21832565e14aca8" providerId="LiveId" clId="{B10676FB-F331-414C-B946-816FB627D323}" dt="2022-06-10T04:09:35.158" v="1314" actId="700"/>
          <ac:spMkLst>
            <pc:docMk/>
            <pc:sldMk cId="4109287478" sldId="262"/>
            <ac:spMk id="5" creationId="{F5BB4892-3191-43A3-B8E3-797D87127158}"/>
          </ac:spMkLst>
        </pc:spChg>
        <pc:spChg chg="del mod ord">
          <ac:chgData name="varitsara monsiri" userId="d21832565e14aca8" providerId="LiveId" clId="{B10676FB-F331-414C-B946-816FB627D323}" dt="2022-06-10T04:09:35.158" v="1314" actId="700"/>
          <ac:spMkLst>
            <pc:docMk/>
            <pc:sldMk cId="4109287478" sldId="262"/>
            <ac:spMk id="6" creationId="{C33152D4-7558-43C1-BED6-4514D0348B1A}"/>
          </ac:spMkLst>
        </pc:spChg>
        <pc:spChg chg="del">
          <ac:chgData name="varitsara monsiri" userId="d21832565e14aca8" providerId="LiveId" clId="{B10676FB-F331-414C-B946-816FB627D323}" dt="2022-06-10T04:09:35.158" v="1314" actId="700"/>
          <ac:spMkLst>
            <pc:docMk/>
            <pc:sldMk cId="4109287478" sldId="262"/>
            <ac:spMk id="7" creationId="{1B11F6DE-4AA3-49E0-B666-3A20065743A5}"/>
          </ac:spMkLst>
        </pc:spChg>
        <pc:spChg chg="del">
          <ac:chgData name="varitsara monsiri" userId="d21832565e14aca8" providerId="LiveId" clId="{B10676FB-F331-414C-B946-816FB627D323}" dt="2022-06-10T04:09:35.158" v="1314" actId="700"/>
          <ac:spMkLst>
            <pc:docMk/>
            <pc:sldMk cId="4109287478" sldId="262"/>
            <ac:spMk id="8" creationId="{F16D6321-99BC-423C-942D-C042D6F1A850}"/>
          </ac:spMkLst>
        </pc:spChg>
        <pc:spChg chg="del">
          <ac:chgData name="varitsara monsiri" userId="d21832565e14aca8" providerId="LiveId" clId="{B10676FB-F331-414C-B946-816FB627D323}" dt="2022-06-10T04:09:35.158" v="1314" actId="700"/>
          <ac:spMkLst>
            <pc:docMk/>
            <pc:sldMk cId="4109287478" sldId="262"/>
            <ac:spMk id="9" creationId="{6E3F4B37-7478-4D78-9175-4C8CA1D1A1F0}"/>
          </ac:spMkLst>
        </pc:spChg>
        <pc:spChg chg="del">
          <ac:chgData name="varitsara monsiri" userId="d21832565e14aca8" providerId="LiveId" clId="{B10676FB-F331-414C-B946-816FB627D323}" dt="2022-06-10T04:09:35.158" v="1314" actId="700"/>
          <ac:spMkLst>
            <pc:docMk/>
            <pc:sldMk cId="4109287478" sldId="262"/>
            <ac:spMk id="10" creationId="{DB7BC488-7696-4BC4-AAD4-D226E363D92E}"/>
          </ac:spMkLst>
        </pc:spChg>
        <pc:spChg chg="del">
          <ac:chgData name="varitsara monsiri" userId="d21832565e14aca8" providerId="LiveId" clId="{B10676FB-F331-414C-B946-816FB627D323}" dt="2022-06-10T04:09:35.158" v="1314" actId="700"/>
          <ac:spMkLst>
            <pc:docMk/>
            <pc:sldMk cId="4109287478" sldId="262"/>
            <ac:spMk id="11" creationId="{925BC21B-F832-4D6B-BE8E-08778E7B4071}"/>
          </ac:spMkLst>
        </pc:spChg>
        <pc:spChg chg="add mod ord">
          <ac:chgData name="varitsara monsiri" userId="d21832565e14aca8" providerId="LiveId" clId="{B10676FB-F331-414C-B946-816FB627D323}" dt="2022-06-10T04:11:26.517" v="1334" actId="20577"/>
          <ac:spMkLst>
            <pc:docMk/>
            <pc:sldMk cId="4109287478" sldId="262"/>
            <ac:spMk id="12" creationId="{9BAC11DD-CE78-4B9A-B550-9BC790C428B1}"/>
          </ac:spMkLst>
        </pc:spChg>
        <pc:spChg chg="add mod ord">
          <ac:chgData name="varitsara monsiri" userId="d21832565e14aca8" providerId="LiveId" clId="{B10676FB-F331-414C-B946-816FB627D323}" dt="2022-06-10T04:11:49.290" v="1347"/>
          <ac:spMkLst>
            <pc:docMk/>
            <pc:sldMk cId="4109287478" sldId="262"/>
            <ac:spMk id="13" creationId="{4694140C-17D2-408E-A228-E60324F0E668}"/>
          </ac:spMkLst>
        </pc:spChg>
        <pc:spChg chg="add mod ord">
          <ac:chgData name="varitsara monsiri" userId="d21832565e14aca8" providerId="LiveId" clId="{B10676FB-F331-414C-B946-816FB627D323}" dt="2022-06-10T04:11:31.168" v="1341" actId="20577"/>
          <ac:spMkLst>
            <pc:docMk/>
            <pc:sldMk cId="4109287478" sldId="262"/>
            <ac:spMk id="14" creationId="{7220F3DB-CDD5-4581-9374-87D56266E085}"/>
          </ac:spMkLst>
        </pc:spChg>
        <pc:spChg chg="add mod ord">
          <ac:chgData name="varitsara monsiri" userId="d21832565e14aca8" providerId="LiveId" clId="{B10676FB-F331-414C-B946-816FB627D323}" dt="2022-06-10T04:11:57.561" v="1348"/>
          <ac:spMkLst>
            <pc:docMk/>
            <pc:sldMk cId="4109287478" sldId="262"/>
            <ac:spMk id="15" creationId="{21FD02E4-B500-45A9-8263-7C0895974AE6}"/>
          </ac:spMkLst>
        </pc:spChg>
        <pc:spChg chg="add mod ord">
          <ac:chgData name="varitsara monsiri" userId="d21832565e14aca8" providerId="LiveId" clId="{B10676FB-F331-414C-B946-816FB627D323}" dt="2022-06-10T04:11:38.237" v="1346" actId="20577"/>
          <ac:spMkLst>
            <pc:docMk/>
            <pc:sldMk cId="4109287478" sldId="262"/>
            <ac:spMk id="16" creationId="{210AC20E-58BB-462C-B30D-2A59F38F490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3" creationId="{1009ED7A-8D48-420A-A33A-64117973231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4" creationId="{FA6F4CE4-4926-40C3-8C0F-F3A0119AC13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5" creationId="{401E6CD3-C606-4061-BFA0-C0C1ABF4710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6" creationId="{8F652273-DB3B-4DF3-8968-9F143583F82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7" creationId="{01C036F4-F20E-444A-B71B-08006001E42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8" creationId="{BD36BFCE-3646-413D-803F-FB2D5B37F6D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9" creationId="{9D24DD49-3984-4D3C-8C51-C6EB1BCF562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0" creationId="{8A1A2622-9E1C-429E-B587-7EE367BBF6E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1" creationId="{F454EC46-AEE6-4D10-8839-EBA7A3579B9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2" creationId="{8F20455E-AC3B-49FB-8FAC-11BD7C49D7E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3" creationId="{4B3D180A-F905-4769-B77E-A91BE63A996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4" creationId="{FBB53427-73F1-4350-990C-00292D8569B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5" creationId="{D9A668E9-63B6-4927-92D6-1768ABF0E6E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6" creationId="{5101BEE5-702A-4FF4-8493-6093AFAF526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7" creationId="{6F4ECFD8-7D38-4979-B956-22A15D02383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8" creationId="{FDBDF33E-D083-4C1F-B079-B71F8B30BDA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9" creationId="{7AE65EA3-8DD1-4D56-BD22-7C38B53D445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0" creationId="{8F9EF503-3172-4A03-B39D-44A611CB3DD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1" creationId="{69DD23B5-D50B-4D8E-8CF3-B9E40266B76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2" creationId="{873502CF-53CB-400D-B6A8-F347C7DB25D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3" creationId="{B39BCD2F-B41B-40D1-BBA4-DF7D997E7AA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4" creationId="{29D01E54-C29B-4F81-8BC7-BD3861159E7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5" creationId="{3AD88BC0-AA7F-4AA2-9C7F-E5FB35AA9A8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6" creationId="{7F623CBA-AFD1-46C5-A07C-3651D7A8228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7" creationId="{68C04551-7B6B-44A9-A8FA-7F2845C5FFC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8" creationId="{D55A293F-42C6-4157-BF44-889201FD1D8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9" creationId="{784170FE-ABCC-47D1-AEB6-F7E1C8F9B7D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0" creationId="{61C81BF6-F327-4B9A-BA01-8C0358B1ABD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1" creationId="{FDD48A19-0A00-45D0-81A8-2D802DA4E30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2" creationId="{FC627152-AC15-4066-B863-64917271845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3" creationId="{A472D3CE-B3A6-41A1-81EB-6699B346F93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4" creationId="{917266DF-0AEC-4EA8-80B9-730FDA15C9F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5" creationId="{34A93452-599F-4092-A4DB-9BEBA3A27ED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6" creationId="{E4832C37-53EF-4435-9C37-BE5E5738D24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7" creationId="{8D3A2F77-1BF1-4055-918C-DCFA767F160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8" creationId="{DCD0B886-4AB1-4EA0-ABD1-72E788FE650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9" creationId="{4F3B51EA-CD11-4A37-8505-68850E652A3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0" creationId="{1D211359-031A-4B40-B1F7-3F7FC8C7691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1" creationId="{33A72C71-C210-4D49-BE91-2C0D2C699B6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2" creationId="{BE22BC16-95BE-4002-9249-906E4639CA0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3" creationId="{C2CB9636-8A9B-49F0-9583-3F029302890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4" creationId="{819FDCB8-6BB2-4746-8411-6EFFDC20DF7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5" creationId="{0539CA88-56C7-4266-8A9D-A63C6177F9F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6" creationId="{E1120232-CCD2-450E-A157-66144D68928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7" creationId="{4F1C11D5-3247-4D85-80C9-23836B9E0AF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8" creationId="{8E53F3C9-BCB1-451E-B72A-CABE5147C52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9" creationId="{F7B46A4B-4A7B-4847-94EC-43C6A2E95EE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0" creationId="{41037A9F-D1CF-4FB1-A793-0C2A39AE1FA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1" creationId="{B7FCFE46-2E9F-4F1A-AE70-EDD3FAB20FE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2" creationId="{E9B2942A-91F8-4F74-88AD-48F57669550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3" creationId="{ECDD0A5F-EA0B-4725-861E-2BAE94EE18E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4" creationId="{245973C2-D0F2-4DCE-88A4-653C9619707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5" creationId="{FC6DA951-F681-4EB4-B8F7-052D37D845F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6" creationId="{01DBDCE8-C381-4716-B899-019CBA18EA3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7" creationId="{DC122CC8-439D-4CD5-AB4D-2E8FC22DF9E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8" creationId="{C9C19526-D557-4FDE-AD89-7F305C930D2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9" creationId="{624E088A-D9E3-4F51-B69D-B5AC92C4AAF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0" creationId="{11ED24BC-0BD2-4EE8-806F-42006F31B73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1" creationId="{E0F7CDFD-D588-4355-B35F-1F71BEB6192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2" creationId="{8882B621-CF17-461E-88F5-71B6CA47219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3" creationId="{EB5F0EE4-AF0D-4EFB-A988-A9662338C99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4" creationId="{33944B92-9546-490E-9DE4-CEACE55D18D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5" creationId="{AA28015B-72DC-4F63-8D46-19D636FBF67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6" creationId="{6B630015-3A9E-4302-AB74-3EEC284C637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7" creationId="{34588157-AF78-48B2-9433-01C7A31AB03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8" creationId="{D07422E1-DD39-4187-BF56-7EBFD670A3B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9" creationId="{D21C155E-EAE2-4720-AA6A-CB79AEC5517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0" creationId="{F162FE4E-488F-43F3-9B6C-44157D5AB3A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1" creationId="{E3B7BD9C-6E63-45F1-B43B-36831B309C6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2" creationId="{5AC23F9B-98C2-42D5-8539-0D319CCFBCA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3" creationId="{6CCBA1DD-7B59-4058-BCA6-899B2C13890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4" creationId="{8C708DE1-6328-4F0D-811A-7122B6A3802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5" creationId="{24F36774-383A-4ACF-BA7C-6C1BCCED7DA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6" creationId="{5FAD1A51-9CFC-4B3D-840F-7EE820D55C8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7" creationId="{5BC489A4-36E9-4E61-9888-77571F6995B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8" creationId="{A891139C-51E7-4D23-97DA-36BCAF21DC7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9" creationId="{6EA5DCE0-0C29-41E5-9B4A-35C00C89389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0" creationId="{5466B9A7-8159-4A4D-BC38-DDCD26A0C61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1" creationId="{C2FA4F40-3BC3-426B-81DD-59A42C6B7FE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2" creationId="{C909377A-9DCA-4E28-9E0F-9A8F80A1C90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3" creationId="{0CF130C3-DCA8-4B6D-A61D-A93E3BC3181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4" creationId="{450E8AD2-53E6-495F-8E95-B77F7ADA84B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5" creationId="{D11BE68D-80DA-42F6-B619-9D66BACB087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6" creationId="{70C27FCB-C80B-4BA7-9642-8C1AF210693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7" creationId="{052D0DDA-3BDB-4AE8-81F8-8682A6776EC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8" creationId="{FFBAD7AD-58E1-437C-80D6-CD8075F4FAB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9" creationId="{29D20F16-FD16-4E63-B3F8-3AE96CC5E34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0" creationId="{73C5306A-A1F1-40DE-A247-6A33A550B3A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1" creationId="{69A09F18-BBD1-4B4D-A15A-38ADAD3C2E3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2" creationId="{7924825B-E5FC-4B9E-941E-DCD68163D0F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3" creationId="{CAA849BA-0E38-47DB-BD99-4D4A5D405A9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4" creationId="{A3C9EDDF-16FA-4DA3-A808-DB99248D626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5" creationId="{2D61A4F1-8E1F-4149-A4B6-3613E182A39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6" creationId="{3B106C0D-6F44-4476-9D37-2E901AFD4DC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7" creationId="{EEB57093-221C-4D8B-A78C-3CD15237B56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8" creationId="{9BC9CFAF-5270-42E4-AB72-76614F6D4B2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9" creationId="{C9EC5AA4-E872-43D6-A3CD-2E1CB52ACD1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0" creationId="{C24D5B36-AC80-4A35-9789-73BAC395B72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1" creationId="{9A39374E-A3BA-421A-A867-15AE84F0315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2" creationId="{90F4E305-D71A-4315-BD37-8B32D29CCA2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3" creationId="{C307E910-BFD0-4BD6-B3B2-49BEEED713E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4" creationId="{65909ADC-B660-4A4B-A9D7-7E5B7A37D36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5" creationId="{FC117B25-E7CF-4B7D-BAD6-E1F0CFE7587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6" creationId="{211661CC-0A9C-42A4-BAA8-7A715A61845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7" creationId="{4184C50C-C8BB-423B-A2A2-79038EAD04C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8" creationId="{3C7144BE-B462-44D8-B039-726C7B2F04E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9" creationId="{8C448715-8235-4C7F-B5A6-15EEB406BF5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0" creationId="{4FA29950-C5FC-4198-93F5-80E88586E1A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1" creationId="{BEA5C618-5232-4463-8E86-88C797383AB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2" creationId="{E80524DF-2638-46A6-8CB6-D4CD1BC8975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3" creationId="{D0076368-E05E-4C1D-BF2E-D30B4822B4B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4" creationId="{A1311C2A-46CD-4A2A-9729-FB2C8BD5577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5" creationId="{D7C6EC13-4FA8-46C0-AED6-2D5485254E0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6" creationId="{7BC68E66-0C15-4F0B-8C7D-8D3CAA22ADC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7" creationId="{EC7DAD5F-7CFF-40BF-B745-23473A05C92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8" creationId="{18D6FF4B-F44C-425F-B6EB-A6017AA1447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9" creationId="{78304497-A903-4640-8B51-CBBBA2A87A7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0" creationId="{FF758F12-0328-4E7E-8913-8FBF5CA8499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1" creationId="{56D73553-85FC-4BE7-84B7-A7215BF4E88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2" creationId="{053C7309-0202-4979-92EA-0A303B8D1F9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3" creationId="{4E40F193-4318-45E8-BBD1-EB5330A3A6E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4" creationId="{211A8E86-8C23-4C37-BC27-61CBE38AD18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5" creationId="{6C31C004-324B-411A-A54E-CFB33E1804E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6" creationId="{345438B6-2D3F-47A7-A6F3-35A74515033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7" creationId="{67993CD6-13CE-48BA-BC53-62D3DD11092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8" creationId="{54B36F93-7A39-4D67-A3E8-E65345DE193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9" creationId="{750EB436-DD96-49AE-8735-F33B44557D5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0" creationId="{966F2F8E-E19E-4995-873E-2E0AA9AEB95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1" creationId="{F95A7BB3-852F-4587-950B-08CB69C62D5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2" creationId="{94566388-3D31-4DDC-A116-5D578EE8B63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3" creationId="{C4ED38A5-8CCE-402B-8AC7-F251BF699A3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4" creationId="{BEA7FEB8-375B-4E74-8C25-5B657830B67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5" creationId="{3B3125E4-545B-4D8C-948D-A269DF2D0BE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6" creationId="{DACCB08E-E642-4C8C-BF9E-A321C9C1D9F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7" creationId="{4CE9174F-0734-4613-ADCE-84457C497BB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8" creationId="{EEA0BA71-C7F8-4BF6-B7C0-D23F3456807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9" creationId="{0725B497-00FC-42A5-B6ED-F7D41B2C30D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0" creationId="{87E25EE6-19DF-45D9-8E80-BAA0FDC190C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1" creationId="{8836B5BC-C110-4274-96B8-10A84151A0E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2" creationId="{77D43FC2-6A35-4F61-B6E9-AE204334F92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3" creationId="{7C4C7021-494A-45E0-86C6-3A893CF5575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4" creationId="{4FE837D7-ECB2-4A9A-A609-D70FA5D6156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5" creationId="{54EE7661-FB3B-475C-A28F-3B2F211A2E5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6" creationId="{47919751-DBF6-403B-BAEE-DE0744D8628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7" creationId="{C5432B08-F507-49E2-86D9-463A94B186D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8" creationId="{00FCAB4E-9D53-402D-8D05-8E096D3C00C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9" creationId="{D77FD5EF-D6CC-4E6B-832C-51012E4E8D5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0" creationId="{FC72D0EF-1CCD-459D-BFC9-6B3EDFA30C6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1" creationId="{2674D4F7-D2CD-49AC-8EBA-EA262FFDA8C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2" creationId="{F8749A60-DF76-4C5A-92E3-379C0090A71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3" creationId="{8678D975-17B0-4619-AEDA-415777CF007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4" creationId="{D998FB63-4A96-47D5-92B0-C69A72F40B5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5" creationId="{374424EA-32B0-4487-BB60-7C1BEE6290F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6" creationId="{F09518F6-632B-4BF8-AACA-B22F4FA315D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7" creationId="{036A3A6E-A44A-4682-A672-A008C642147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8" creationId="{5EB1E6CB-F6D5-4DE5-A52A-44CB4EE34A8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9" creationId="{7285D378-65AF-4648-94D5-660192C7B52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0" creationId="{990B5065-85CA-48EF-8CE9-4F8AA8E4553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1" creationId="{900A6CBB-A6E6-4CF9-9766-99A4E32DF84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2" creationId="{414B417A-71AA-4080-BF73-5E25AD32583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3" creationId="{8E695523-4943-4317-B22A-B2A40CDB4D6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4" creationId="{B17E92A3-D5DE-4835-8383-8937B9B6388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5" creationId="{3337277C-6FBC-4FE0-BD57-96795B85313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6" creationId="{0E10A34A-34AF-49EE-9580-C20CA6C8CA8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7" creationId="{12802609-64AB-4CA5-89AA-F54D75E81CD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8" creationId="{0422A0BF-FC79-4D8A-8BFC-CB118264034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9" creationId="{561D053C-1AF7-49C7-A7C7-F716777489E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0" creationId="{0E0E8225-F281-4843-ACF6-6AB30B5C18E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1" creationId="{879792CF-E5FF-438F-B113-1D3E2CBB246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2" creationId="{D33C9EFC-D889-4CEF-81D7-CE54EA0F0E2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3" creationId="{26C8F368-F3AD-478E-9997-9F8E5990A05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4" creationId="{00EBFA8E-D8F1-463E-BCE6-C5EDE059DDB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5" creationId="{5E743F58-81E2-4907-8976-2C0F7426AFC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6" creationId="{7B80104F-BD97-45E4-B015-D2A8C61AFFB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7" creationId="{45F2269F-61EC-4149-94E3-692931E4A57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8" creationId="{5D51AC9B-218D-4314-8568-0BB5EBADB7F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9" creationId="{D50D3D55-BB9D-4220-827E-6F12158060D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0" creationId="{1F36D1DB-00D2-4297-9163-5E11D134CD1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1" creationId="{7A324D68-FA67-4CE1-BF88-238FF17A2BB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2" creationId="{AF69EA6A-5D46-4D2A-BAEF-7C37D22E45C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3" creationId="{3ED4A59D-CA1D-49D4-9EF9-03E5311EB8E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4" creationId="{C447ACD5-923B-4049-B390-55051C8D7F5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5" creationId="{4034243C-607B-4DD8-9D0A-BC872203B6B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6" creationId="{178B6E23-6FDA-41A1-939F-9C40EA1ACD0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7" creationId="{E1FBC9B1-6856-4D49-A8C8-D1415AE0729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8" creationId="{5CEBDE5D-F5DC-4DA0-8417-7D8CCA10ECE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9" creationId="{F9C82B54-7989-4AD6-B7D5-E4C8218BC69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0" creationId="{054F8BF6-8323-478E-9D79-B0F4EE9CB4A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1" creationId="{217C78B3-066C-48A7-9226-DBC618D9C56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2" creationId="{875A96CB-0929-48AF-9A8A-E9E513782C2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3" creationId="{97A13E94-595D-44DF-BF01-957ED7933B7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4" creationId="{73889AD9-85A3-4820-BA2B-C43A4639A21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5" creationId="{955C054F-8614-4155-97EC-5980D8CFC89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6" creationId="{18999976-C78B-4EF9-869C-A254D90EFAE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7" creationId="{6FE4F91D-88AA-44F3-BC51-1101DD8BBC0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8" creationId="{7A3DCB6E-C84D-4D78-9032-072B9F9A135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9" creationId="{F49FE421-6E6C-408D-9433-FDF09982997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0" creationId="{10E2FB3C-9AAD-47CC-86B6-152BCF49068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1" creationId="{91B9F2EE-A3F7-4959-8440-49DCC49792A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2" creationId="{8E87EB37-11DD-4D79-94DF-0F1CDC32961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3" creationId="{CDB86255-D259-4852-9C80-D9EC911B8EA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4" creationId="{E13FAEBE-6251-4D91-99E8-386879E92DB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5" creationId="{EAC5407B-3713-4054-9A5F-5F315774C6D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6" creationId="{8B60A0A7-12D3-494F-AEB7-58CEAD94114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7" creationId="{D1D56F1D-5F64-4022-AD97-D35A70D9EFB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8" creationId="{FBD89F16-90B4-40D6-8B2C-0755D57F681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9" creationId="{AF7FC88E-E2AE-4F37-B301-88295111F9D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0" creationId="{078B46B2-8F79-49CB-B25D-825F6F1466A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1" creationId="{9CF0A37F-BD83-4081-A29D-BB171110AFB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2" creationId="{93B0A505-6F0E-434D-BA68-E44EA928AB9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3" creationId="{20B6E450-3292-4EA6-9DBD-7A1F2098A8A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4" creationId="{00CBAA71-74F3-4BFF-B013-0FF9BBA872F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5" creationId="{9A9083C5-DC9A-452B-8962-EE10631DDD1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6" creationId="{81F094B8-D6F3-4D8D-AE4B-9354C77EE5B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7" creationId="{677D03B5-89F0-4C07-9500-89E8435B6FA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8" creationId="{CAF04A37-FE99-4C58-A45F-7C569BEB433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9" creationId="{4BCED960-BD4F-434F-BB18-609B57A3012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0" creationId="{1E3EB5A0-7996-485E-8AEC-F5306E57235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1" creationId="{F597BAED-5E22-427C-8DAB-B9E2332D48C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2" creationId="{BC667951-10AB-431F-95D9-37D777EBAE8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3" creationId="{B4479AD0-3DEE-4F15-AA22-CC62C798BE2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4" creationId="{F4C1627C-8DEC-4376-90A6-23CB5FD5721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5" creationId="{2F37B7D1-C5FC-41A9-98B0-8223D70DC77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6" creationId="{9A2C8F8D-9153-4976-BA43-B6C03181736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7" creationId="{7D164A01-0641-409F-9A1C-EFFEF2DF097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8" creationId="{1C2D8D41-6A78-491E-A342-D48AB7658B8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9" creationId="{669ACC83-6501-4E41-96EE-A93A99F9B05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60" creationId="{DC5FF0F6-2DE1-4D04-A109-94ED0E4D7BD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61" creationId="{A87E096F-BC63-40C3-BA22-42EECF60E30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62" creationId="{9C35B5C4-39A0-45E8-B9BF-ED3B7B5D69C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63" creationId="{D14E4D97-3EFB-4A91-A48C-E3C1F0B8686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64" creationId="{A05BF746-013F-4100-B639-499BFDCB619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65" creationId="{064E2DF4-9FD1-4E5A-B1D4-59C0C8FD8D1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66" creationId="{1CB9B6A3-73FF-4387-A4DA-02F6654CE19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67" creationId="{C15CD98C-A630-4CD8-AACE-E83FAB7F44A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68" creationId="{3BAF33E5-BB57-4E49-8DF6-14251000973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69" creationId="{43BC85A4-EDDE-46E5-AB7F-A80A0BD3079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70" creationId="{ABD34446-8CE6-4AF6-8D91-421675722E8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71" creationId="{C0285F0D-FA92-456C-9FC0-54B4F69ACE9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72" creationId="{BC0BCC1A-98E3-4ED4-B016-858B12B4B34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73" creationId="{62050240-F8DF-4F85-926C-CACBD7C8012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74" creationId="{BEF869A6-6111-4773-AE9B-C72AD6328A9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75" creationId="{5DF94253-4A27-471B-8305-C6260086933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76" creationId="{B126B74E-9D6E-4CEF-B2C4-6783E3443B5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77" creationId="{37F7D61A-E415-4C78-864B-033790328B0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78" creationId="{4BBC1FF0-72D1-43E1-B88C-9D7AF5BDB4E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79" creationId="{201EC10A-7B0D-4FAE-9803-179D9A28465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80" creationId="{F4A7C5D2-C3AB-48FD-82F3-EA3DD483182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81" creationId="{BAAD5263-888B-4748-938A-823ADA1AD9C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82" creationId="{27C0696F-E0D0-44D1-A299-FF9C5013BDA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83" creationId="{5DD28276-BDC8-4E42-A51B-9F2ACAD298B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84" creationId="{570C6446-6A46-4666-80B4-F12997976B5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85" creationId="{ECAFBA6E-7C73-4F4D-8E1C-61A74BE661B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86" creationId="{E82C6D66-9204-4347-A1B0-A6B598C45A0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87" creationId="{92F1DA32-8DB0-43E3-A16A-CC0DEA058FA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88" creationId="{E01AE404-4706-40D4-B1D5-4AF91F5F75E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89" creationId="{FCEB2112-375A-4AED-942F-E343D076F21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90" creationId="{22FA5507-BA31-429B-B8E8-85313F27DBF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91" creationId="{91ACC662-DA03-406D-9280-209FBD7130E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92" creationId="{EDA53922-BD1E-4E0E-9627-6D1D98E8C91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93" creationId="{FCA3CAA0-58C3-47F9-BC6A-274DFBA2587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94" creationId="{604815ED-7AE3-4CC0-9558-7C5AEEE32B6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95" creationId="{E61165BD-9CE6-4E0D-9692-9D38C470BD2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96" creationId="{8B586263-546D-49A3-B331-25F0E596C8E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97" creationId="{DEBE835F-D90B-4D26-8683-CA2CAF121DA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98" creationId="{56647DB8-87B9-4FA6-A309-29ABB5A0B47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99" creationId="{89C4F01A-DAC2-4C4C-A842-257F17EACED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00" creationId="{003D0700-66D1-410B-A77C-91369627EE3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01" creationId="{31BE1EAD-AFA9-494C-B276-8CA135F4401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02" creationId="{74605E1F-3286-4F95-95B2-759AC547A6D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03" creationId="{1B56CD8A-F391-4993-BAD9-BFE80A9C5DB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04" creationId="{F99B7796-356B-429B-ADEF-62B2F4F4814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05" creationId="{A1CB8704-6A2A-45A9-A60C-64624821EA6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06" creationId="{AE75F8C4-8BE5-4FDD-97DC-B0767B09025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07" creationId="{499FBFC0-BAAE-4E20-8FF0-AA6A0C628BC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08" creationId="{3AA8EC13-57E6-406C-9B96-60723486C59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09" creationId="{DB27EEB3-5034-4656-AF9A-E5FD25746BE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10" creationId="{7A0CE1A5-ACEE-4C6D-91BE-3A171231BE5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11" creationId="{8E9850CE-0B1D-4083-BF5A-D45CA61A4E9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12" creationId="{54D3A3A7-0F78-4903-9C02-295F56E6FA7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13" creationId="{106BC1F6-E071-4800-ADEE-2093EEDF3D0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14" creationId="{8F02F5B2-8232-4796-BDEC-F7EA585BFE7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15" creationId="{BABA84B3-68BA-47DB-9309-DBCBFA517DF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16" creationId="{046FE30A-9023-4F59-AAEE-637F7B8E93D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17" creationId="{223E39FB-C384-4717-9A38-3240C8546B8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18" creationId="{6B6D46E2-FD87-4A22-BDCD-D30225712A3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19" creationId="{89A7D5F0-700B-48EE-B5AA-0994AE13221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20" creationId="{6872886A-414E-45E3-A356-1385336B774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21" creationId="{CA8B25E5-8BDE-4C87-909D-4D691C9EC79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22" creationId="{C6FBE6FC-E08F-4058-8EBF-2A8AEDB4248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23" creationId="{EE260B40-866D-4F56-956E-51BE064CE6C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24" creationId="{7B38FF6D-E565-4084-8FFD-76A723CBA18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25" creationId="{115357A5-6537-4824-B429-3D8102C225E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26" creationId="{BEA72982-3901-46AF-8A1D-2DE0030AE11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27" creationId="{0703D815-84A8-4CC0-98E1-68AEE11C825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28" creationId="{ECBF4518-326F-4AEE-9ABB-14481E6A83A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29" creationId="{C78E4BB0-991C-4E2B-B2AB-21D89F01C54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30" creationId="{BCBA0B12-BEC7-4B5A-9AC3-7C5B4834ED7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31" creationId="{1C92177A-E6B3-400A-B941-36C081CFDA5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32" creationId="{D1D8B559-5035-48B0-A3FC-EA537A1761E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33" creationId="{F85C8908-EC6B-4B7A-8ECE-6F103F75BDC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34" creationId="{536FAE1E-CAAB-461C-B419-3E5F5D14888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35" creationId="{5A90E991-DE98-4733-B1F2-6B46C1EA561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36" creationId="{0002B025-1A57-4D8D-89B8-4509F9055BC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37" creationId="{5BD58B2E-F514-4403-8BCB-A89D6827F32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38" creationId="{FE09B8A4-DF44-4997-83E8-C4684102FFC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39" creationId="{32483D16-97BF-4C90-AE20-E84D1E7EFC0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40" creationId="{38ACB035-13D8-4506-A1AB-D9F1BFE0B5E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41" creationId="{394A9929-9187-481A-8D99-D9994B45D50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42" creationId="{DDA1E6DC-B12D-40E4-B2D9-2A32A7213BF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43" creationId="{ED82E1CF-9F4A-49CC-8758-1ECFAD06688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44" creationId="{9751C9AC-DEC8-4B43-95B9-43182AC35A2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45" creationId="{B0E40DF8-32E3-46B6-B1E2-09FF7311558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46" creationId="{7C5AE158-D772-4490-B485-04DAE7AEF96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47" creationId="{7D6B0356-E6F6-44E8-9103-EE452762E17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48" creationId="{94920E74-4FA8-4C61-B574-2F82F04921E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49" creationId="{E3117405-129A-4CA5-9B11-1E66D1E0790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50" creationId="{2A8EF317-9724-42E4-A297-91C93D18716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51" creationId="{7EE089A8-7A0C-4868-BB69-B6FFFAD178A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52" creationId="{DCC71F1E-4834-47E3-9A76-A723405B422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53" creationId="{5FFE1461-C13F-492E-9B4E-B25F03668B6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54" creationId="{97E75E3A-409C-440E-A129-A4C8F15E02A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55" creationId="{79718856-3558-4EE4-934E-6AF4345934C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56" creationId="{EB2DA677-D45D-49E3-B3AC-265C0F4B507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57" creationId="{FE466CB4-FF39-42A2-9E07-65601CDFF67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58" creationId="{66A847EF-DFEB-49B2-896C-D32CCA3456C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59" creationId="{AC44248A-1FBF-4DA3-8E50-4C5A0C374F6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60" creationId="{3673A5FB-C9B2-416C-924D-67A83B2D09A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61" creationId="{FB034599-23E1-4970-8990-A1498FCC28A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62" creationId="{0E252915-D254-4631-AA4E-573EF4CA879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63" creationId="{12AC1EBD-AF05-49DF-8BD4-32B50488349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64" creationId="{F68006B5-639A-4381-9C6F-596E8F23872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65" creationId="{F6160F4A-5BC9-44D0-9776-81DD0F99161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66" creationId="{516D8EE2-8F09-4CD9-B10D-E7E8FA8231D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67" creationId="{6337F789-C939-45C6-8868-8B29E66F860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68" creationId="{BCFE82CA-B5E8-4557-936A-3065D298B82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69" creationId="{9D7B25F4-6268-4491-8612-2657A6A3A1F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70" creationId="{163C69ED-C0FC-4711-BBB7-272CF095E08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71" creationId="{2EF3ABEA-47D2-48F8-9F9D-5B432A5474B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72" creationId="{3DEC25A6-CBE2-4B8B-A028-F00DE8D3B57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73" creationId="{55A6545B-3897-4BE6-A956-4204F5E01C0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74" creationId="{FD0083C8-C7CD-4F69-B785-F6F9C1A8A23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75" creationId="{3E079F7C-277E-4D64-A076-60210BB5DD5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76" creationId="{A1E392F6-C728-439F-85CC-75E33B4B243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77" creationId="{5B6F7651-50B2-4FD9-9D6E-3E1A3F778DD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78" creationId="{3ACC81E3-259B-4A69-B261-77B236237CC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79" creationId="{7840ABF3-52B1-4B78-98BE-D9D49C954D4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80" creationId="{AE710892-10A2-411C-BBBD-1CFCFF009FD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81" creationId="{5A68A3FD-6346-43BB-9762-29F4C9F7D28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82" creationId="{FBD22328-D324-4F19-9E58-49317C2AC5D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83" creationId="{138008A4-6DD1-4F4A-AE0E-669D00904C0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84" creationId="{38080063-E198-41A0-BAD3-D15123AAA94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85" creationId="{F6DD6CD5-DDA6-4C42-A5E7-410F7F3EEE9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86" creationId="{60A3F1D9-BFCB-443A-A80E-57833562633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87" creationId="{EDE64BA4-9142-4AA0-9FA8-AC2817276D3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88" creationId="{8CE7217B-E019-4380-B6FB-2A9CDC2D2E2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89" creationId="{C6996942-E3AD-46C0-9E6E-2E4ADD2B3C7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90" creationId="{5EDF8683-E3C1-4E32-96B8-A1D523ABC4D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91" creationId="{D7B74B7C-1736-42BC-B86C-9CC96F26D1B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92" creationId="{7295A1A2-CF04-4363-8696-B11326C00D1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93" creationId="{0B179EEB-4456-4081-8878-3FA0ADB1D24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94" creationId="{F1B25B05-732C-4827-9ECD-ADAF2D7105B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95" creationId="{A0483522-51A6-4E8B-9876-1500DEB8682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96" creationId="{6BF36CF2-8764-4665-B579-9607CB7E98B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97" creationId="{51C4BD5F-1A8F-41D9-91B5-63C2AC4FF36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98" creationId="{0F427A0D-9C45-43D4-BBC3-3D279BFB02A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399" creationId="{E88CA6B2-698D-4ED9-B4DF-76B687DD3A2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00" creationId="{478D2172-7621-420C-AF8B-187CEF49788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01" creationId="{8692FD4D-A26E-4A67-A172-F2C37E3571A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02" creationId="{5C8DDB44-2037-4B21-97FC-5F2628DFA21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03" creationId="{44129ACF-093C-437C-A3F5-5EA9755BD45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04" creationId="{ACC9D891-CD37-4FD7-9F0D-2C82CC86993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05" creationId="{25AFFE17-EB40-40BB-8D83-CA987C01C39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06" creationId="{0D71846F-C6C0-4AE7-8E27-87308082716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07" creationId="{E0FCFCBE-FED9-4D15-A706-147F756015D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08" creationId="{2E522C36-6695-4655-813C-677951364C5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09" creationId="{CCEAD77B-DF2D-4C16-9006-BB0C0DAE885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10" creationId="{C0787A16-5D22-4E71-8254-EAB7CFA3769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11" creationId="{B55C1B9F-6C69-4828-89EA-9FDA3846BB7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12" creationId="{262A80A5-A512-4F9A-8123-4B4D8264361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13" creationId="{7EDC2029-D56A-4157-A210-F1556FC0FE7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14" creationId="{10AE1D8F-A467-4080-B59E-64EAB1210A2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15" creationId="{B6E4CBAB-7047-4441-9D4F-909C285440D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16" creationId="{C8F58F26-20BD-4B7B-8368-47BB94DB510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17" creationId="{B586D5E2-66DE-4BFE-A5DB-2273E9ED436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18" creationId="{8B77B8B0-8EAE-4EA6-A192-608F9D86E86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19" creationId="{3B0F8BA2-E4DD-4387-871F-A5CA718C6EF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20" creationId="{F6729BA6-991E-49AF-A683-2EC77959893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21" creationId="{9371F638-3729-4C24-8E37-AB7D24B8C02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22" creationId="{7756AD13-B95A-4E5A-B434-80CB111C924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23" creationId="{5EBCE2A5-4F44-4C60-BB58-8FE73BE5D46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24" creationId="{9E65AA8C-D9E6-4BC6-A56B-F0A43D74222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25" creationId="{004C94EF-686E-4191-B076-AE52C8FC1A4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26" creationId="{757EC373-0C64-4BE2-8927-A0C56A0E6D0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27" creationId="{BFEEDC24-7F02-4487-BDF5-3AEFC76FE3C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28" creationId="{E964A3F0-8E04-4D93-8C61-C7C27E1D86B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29" creationId="{DD7DCC52-C542-4761-87C5-04EF533136E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30" creationId="{69318775-046F-4140-A8AE-2EFE7C8E824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31" creationId="{46BA351E-56C0-4A69-9CA8-5F2B5FF1BF1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32" creationId="{066F398D-A9B8-4BCA-9AAE-B82060E4BE9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33" creationId="{CF0E7B28-C49C-4C07-9192-0121600192F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34" creationId="{DB5A4C76-F09C-48E5-83D9-F8A83CE1544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35" creationId="{8E531191-4271-48EB-A26A-592AA5BDCE7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36" creationId="{D9037D0E-5174-4ACE-AFF1-4872B0660BF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37" creationId="{059CF539-78A4-4499-A690-B28057889E8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38" creationId="{351C3141-0AA2-4796-A0BF-DF004E2B29C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39" creationId="{6AA9E915-76B6-4920-8FE1-0A5BBC1E423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40" creationId="{F998A86E-5F04-40F6-8214-6442FC03244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41" creationId="{7192EC7B-480E-4BD5-ACFA-9ED0308388E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42" creationId="{54BD6AD7-4F5D-432D-B6AE-9B7D61DC7AB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43" creationId="{EF1CEFCD-92C6-4A48-BEF4-2F26D09ED4B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44" creationId="{9D5602EF-9E20-4AD3-9BBE-439CCFFF5BA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45" creationId="{4EDC56F9-3104-4DF7-8A34-B0F31B4E25B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46" creationId="{F369E3F6-5DD1-4B22-80C0-A29D60BBC0B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47" creationId="{37B1F028-D6FE-4389-B24B-85D0C15087B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48" creationId="{CA6C3843-D947-4339-AE77-F9AAF0559ED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49" creationId="{B07F0716-0BD8-4EBB-A4DA-E775BB3A7F1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50" creationId="{8077B650-081D-435C-BDCA-C31AB203FD0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51" creationId="{7659E8AE-F412-4C26-945B-882F063BACD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52" creationId="{3B074E4B-2792-4E00-9A97-18FD34294B3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53" creationId="{502CFD7C-E81D-4397-9E15-42AC3641140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54" creationId="{502263FF-F1B2-4B22-839F-59F499E30F8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55" creationId="{E6434AE2-4EB6-4A57-B09A-E5C0E145769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56" creationId="{33FF88ED-7D89-4C88-B73E-9E758FD336A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57" creationId="{A02CB554-3351-4B53-A234-B6C6893EEED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58" creationId="{376B6C7B-1119-42D3-8443-676F07115CE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59" creationId="{AC2662EE-5BD7-418F-8EB4-6566FF8D15A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60" creationId="{158AFC95-78E4-4644-92B3-C3F5C5AF86C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61" creationId="{4BEAE9E0-0973-4E42-8534-327AFF6FD54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62" creationId="{2BC0BF6F-20C4-499D-A3C6-B1404AAEE78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63" creationId="{0FBE1417-97E6-434A-B529-9F34E6FA573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64" creationId="{D81952E4-5678-4A36-8707-42F4B81259A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65" creationId="{10190392-4618-49CA-B05C-5763599AE02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66" creationId="{7DF2B7A3-4C8D-485D-A9B2-D784CF1DE56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67" creationId="{5FEEC33D-6E2C-486B-9CDF-83D462225A1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68" creationId="{883BEAE0-D407-435D-A08A-89F519291C1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69" creationId="{B3732F7F-26F6-40E4-9FA8-B8FC08F25AD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70" creationId="{D17A8F6D-171B-4D47-AE76-2EFEFF792B1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71" creationId="{2B68B493-B5FA-4683-B1B2-1745DB3D8F1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72" creationId="{C75F59CE-D499-4BF1-951A-9E8DCC4A5B3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73" creationId="{10991F52-1497-4E6E-85F9-27E6B133BDE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74" creationId="{43655D1C-620B-441F-983B-73EF678CC59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75" creationId="{BCEB9558-2F97-48CB-A57B-72F1DB2A39D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76" creationId="{4FB25B44-3A51-4B31-9F60-430C8B661F0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77" creationId="{885543A7-9589-4304-96AE-0B866C240B8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78" creationId="{EA3C65FC-E6CB-4EC2-BF8E-1EBDF5DE31E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79" creationId="{DC7A4061-1D22-41C7-8635-B65F8E086A5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80" creationId="{258F2763-9626-4422-859A-DD4EAF269BB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81" creationId="{F9FB20BB-0201-4645-AEC0-01367BC411F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82" creationId="{5216D06B-B251-4B7A-83F4-5B6F8DBCAB6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83" creationId="{8624798D-7532-4503-9E7A-67B0B207618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84" creationId="{B8602F63-C12A-410E-89C4-7D1558DADC6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85" creationId="{BA76707D-2490-475F-84B2-7E70B085744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86" creationId="{958BDF4A-5BA3-4A28-A93F-91C3D99CD5B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87" creationId="{54A422A4-8271-4C04-A2E6-C6793A808D2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88" creationId="{D3106D3A-A2E6-4E39-BE73-316E0A3A512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89" creationId="{3B2A7BE3-D5CB-48DA-92F1-B350AF0664A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90" creationId="{E4EEF0EB-155C-438D-A561-A46EF81EC1F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91" creationId="{B8A987A1-7B1F-4D8E-B938-9AD83317F2C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92" creationId="{ED06AF2A-D30E-429D-BFB7-2C72844462D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93" creationId="{275F57F0-542B-4EE4-8B3B-51C7D95A912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94" creationId="{45D268C5-E115-4CF2-81B0-AC8537672E8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95" creationId="{1E85BBD7-B10F-4FA9-880A-40D896392DB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96" creationId="{1C5920F3-567E-41B8-A4F2-D4D8145721A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97" creationId="{6530A2D4-9C31-4F5B-9C69-0E0CC147158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98" creationId="{B6739DBE-A118-4E0E-B5AA-0942E718866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499" creationId="{9B2D2FB1-F16B-4E57-AC8C-657DCE4381E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00" creationId="{32CBEA77-04A3-4F82-9848-F563E1A3710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01" creationId="{DEBEBC6F-53C2-4557-BD22-B6B16954756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02" creationId="{275D18A3-A944-40C9-89E0-7B45633F964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03" creationId="{70014C07-0197-4B31-A572-A42F9D9BC42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04" creationId="{1E81EB53-1175-458C-B48A-61FF8ABF61B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05" creationId="{5F9F8A56-23F9-46AA-9FFB-56889C9E5EC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06" creationId="{3B298FFC-3A67-4077-AEF9-ABDA8B77374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07" creationId="{935979AE-1384-46A7-A193-FFD1F75105C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08" creationId="{C5984E2C-0760-4FB2-AB6E-DD0A844A917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09" creationId="{0122B5E5-CC70-4E33-9DC6-562C8982610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10" creationId="{41C2D346-F6DC-445C-9F5B-68010A9510C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11" creationId="{A526DE66-998D-44C7-A184-7FE4CCF3E2E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12" creationId="{3D83D9C4-D5A8-4D12-A32B-68DD6F14C7F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13" creationId="{3949B89E-BF9E-486D-9023-3A4EB1EF548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14" creationId="{874ECDF2-DE53-4DBA-B9AC-1355FC48EE3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15" creationId="{92D5D854-F1D2-4FBB-96DA-D38C05A5715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16" creationId="{42A16F18-0BCD-46A3-BEF8-C980C467D6D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17" creationId="{A6D1C1FA-41B5-4EED-9D1B-4261005CEB3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18" creationId="{51B02FB5-CA99-4A56-8AEC-2239014DEBB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19" creationId="{2E0440A0-3B94-49A0-9DDD-16D674780CA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20" creationId="{45B6FD54-9150-432D-AAF9-8AD32AA07A7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21" creationId="{B81823CB-83A9-471F-837A-1299B24EAFD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22" creationId="{1A26C513-B919-48C5-88AB-AF68EF664E4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23" creationId="{058C361E-5731-494B-B95F-E5C621CD502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24" creationId="{C412DEF4-FD11-4F6A-9837-A319C66A78D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25" creationId="{F33DBDC8-A4E2-4931-8F6F-03466254631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26" creationId="{235F6485-148A-4791-8078-50A7B576A1B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27" creationId="{76DE44B5-1300-4ADF-8A72-96A1D950C01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28" creationId="{A12D8E21-7749-4514-BC1B-9AB7C3872A9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29" creationId="{95914641-CE7C-46F8-BEF8-4395983852E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30" creationId="{A9407707-F62E-4F9A-AEF8-D7899DE4911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31" creationId="{A79A00C7-27B7-4ADE-9429-480130F35D9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32" creationId="{96B26048-B413-46BB-9D5B-92B41031F9F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33" creationId="{B9621DA5-48EC-4028-BE57-9484E437D5D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34" creationId="{A5B9E008-F5AD-41F2-9734-E9BE74C00E2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35" creationId="{EB744183-C1E8-420E-9A72-9611F2AD148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36" creationId="{A15B1D72-CC69-4B43-BF25-31DA452068A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37" creationId="{D6E122E2-F793-45E6-BB28-8D15D7CDE29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38" creationId="{44CE4122-DBF5-4F97-8F48-6AE76A7A01B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39" creationId="{AFA20D05-6F0F-4E01-B16E-7427B5753C9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40" creationId="{B01323B7-B6C8-45FB-886E-C568A848450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41" creationId="{CEBAC1AE-54AA-4A20-8B16-F369EA02A6C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42" creationId="{12AFD3CB-3D5E-4565-95C1-1F4BA4734AB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43" creationId="{C432B497-0F53-464D-8429-E0F54F52228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44" creationId="{FDA18214-CCFD-4059-AE7D-A3F4AF408D7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45" creationId="{390FC5B4-4A71-421C-91C6-8A1D1D57F3D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46" creationId="{C5CE7B31-DC4C-4E6A-9DD6-2A67169D828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47" creationId="{2FE33768-43BA-485C-8B7A-90CD535BAE2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48" creationId="{5E1E73A6-A4FB-4CBE-9115-4BF70B50C49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49" creationId="{5E1F6AF7-9E31-4F26-9118-7F7DF9B598C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50" creationId="{CFA4A71E-EB2F-4246-ABDE-83D519DDB33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51" creationId="{D17C475D-D212-425B-A7D6-CE096080B0F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52" creationId="{9D555920-9CF1-411B-B831-96C886B5DF2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53" creationId="{607DC356-2636-406F-AA98-4E48179995D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54" creationId="{ADD8124A-D4E6-42DA-919B-8A40CF331F6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55" creationId="{7FB1FA7E-5F4D-4A55-BA17-9F360049038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56" creationId="{C19CA1EF-5079-41AB-AA2D-58D83CB2C6F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57" creationId="{BCA1DC19-B0DB-4568-B1BE-E9287587A56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58" creationId="{4D4FFAC2-A16B-48E4-BEC1-48D27BCFD76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59" creationId="{8D80541C-50FD-45F8-8ADC-ED41E9C426C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60" creationId="{7ABE419E-616E-41DB-8263-DB68CF39EE3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61" creationId="{5E888822-AAF2-4B49-ADEA-63A7A33BD31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62" creationId="{53D6D8A5-E6C5-4649-931D-025ADAD0CBF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63" creationId="{DBD4E333-37D0-42B4-A31D-9C828D21BAA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64" creationId="{B63F2173-23FA-4B5F-8A8A-EC14DE7ACC1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65" creationId="{227FE4C7-0377-4448-B90A-A58DF077286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66" creationId="{21FC6615-B1BC-4E5D-90FB-2241DF333C0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67" creationId="{62744E1D-F0AA-4133-9DF6-BE72D5E4F6B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68" creationId="{3943C264-5A17-469E-8EA7-4E2E35573DB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69" creationId="{C1C102D2-5A95-4DFD-BCC3-250030D91F9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70" creationId="{B29D62E2-74EA-4E25-9AE6-F6513C52427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71" creationId="{C634EB72-45A0-4FC9-8805-3E009B5355B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72" creationId="{4109853D-538F-4766-8CDD-E12C4FED7AD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73" creationId="{6F45DB9D-6125-4D85-98BB-B627FCC95AF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74" creationId="{B71DC647-45C1-4062-8852-7E4B52E69D3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75" creationId="{9237CDDF-F700-4074-B4B6-A28C7F300A0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76" creationId="{DF8C4ADF-5F48-49B1-8360-F76293F16F0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77" creationId="{B688CCA3-1642-43AE-9A9F-38378DEF094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78" creationId="{03324878-E973-4DA6-85F7-C0A36ACBA66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79" creationId="{88AFA05D-692A-4DF7-9B74-69CBFAF6DEF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80" creationId="{9B6E5FF8-6B92-4012-B0B0-2A2F7C5449D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81" creationId="{FDD721B3-B78C-4589-945A-58AAEC59131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82" creationId="{2F7BD82F-E2E6-4D13-B57F-7CBAD6E95A3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83" creationId="{2525986D-A81C-45CB-9EA9-083A3AB44AE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84" creationId="{CD162521-0F41-4616-9452-FD6A98A66F4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85" creationId="{A390395F-EB07-48B8-B350-049210C6831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86" creationId="{F28601D5-25A7-4A35-9D5A-BFF880552EA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87" creationId="{70C98174-6A52-449E-93FB-68222418FB3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88" creationId="{E4584C00-ACFE-4C17-9DD4-E21DE0C8EE8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89" creationId="{7A449F36-C7BF-43C6-A3B9-6AAC6CB58FB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90" creationId="{10BDE5FF-B26F-46F5-B52A-AB98E066186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91" creationId="{43A064B2-16EE-4906-9D0B-FEF313652FA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92" creationId="{65B3507A-B92C-4F10-977D-C0F999B1DD2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93" creationId="{9B935302-2FD4-409A-9735-4CCA8052CF6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94" creationId="{A60E6905-4D39-4B60-A56B-252A982D679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95" creationId="{DCD151C0-8FFA-466D-BC92-DD8840A785C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96" creationId="{93DC86D7-1710-44CA-8856-B5E86AFFD78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97" creationId="{2C68C497-A416-420C-94E5-68E01347EC3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98" creationId="{D833F4C6-E6B7-499E-8854-D0EA4038D3B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599" creationId="{E91C1341-824A-42FF-956C-963B99FD405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00" creationId="{EFADAC6B-DCAF-46FC-AF26-F72AFD7C32B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01" creationId="{AF7D4F7B-E196-48B6-80F2-4DC7CEABAF4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02" creationId="{6ACEAB6E-8889-45B0-B724-25C5D321EBB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03" creationId="{FCCD57E8-9ADA-4135-809C-3D6F3BF6A94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04" creationId="{2EA37163-C22A-4FD9-8554-118BAEB058A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05" creationId="{7A046A77-5A89-44E0-BFB0-ACF34B53940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06" creationId="{59C3C91E-E317-4FD6-A743-E8F9605DAC8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07" creationId="{FA8C3086-A267-4F7A-8339-FC7AC2B6477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08" creationId="{0DA17D30-1AB0-45CC-9A87-0D89A330D40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09" creationId="{353DC441-CD14-46C5-BB43-6BFEFD758FC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10" creationId="{AEF9CC2F-EC9B-45F0-BEE6-0C5ED2DE588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11" creationId="{EC6C62A8-1810-4AC3-B671-FC528B98255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12" creationId="{A951FA7C-FCDC-4C38-9404-1A8274A2BB9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13" creationId="{2896D643-F016-46F0-BD37-4D2A80B17C4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14" creationId="{ABFDB2BA-52CA-4C7A-981F-EF11CA7931E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15" creationId="{5586D927-6105-473B-A97D-42BEB23DC1C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16" creationId="{1171BE07-5BD0-4B25-8557-2D42E313DA1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17" creationId="{B148B1D1-CB0D-4DC3-A9BE-1CBB37F942C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18" creationId="{6D97D48A-D4C2-44A6-B3E0-53258CF9AFE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19" creationId="{BB93932D-6146-4B9A-8F64-B9972EA7CD3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20" creationId="{55BA59B1-E953-4517-B515-484CA143840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21" creationId="{F7F48F22-7948-418D-AC5C-A092AB6B500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22" creationId="{BA19A01F-206B-422C-B3F8-D69068A09CB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23" creationId="{5E40E548-DDB0-4D61-B4EE-DE6C6CC896A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24" creationId="{526BC87E-D544-455D-93FD-495F2EBFD09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25" creationId="{4AFF5F3D-C470-4367-B0BB-5F09EEBF09F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26" creationId="{80DDA0A3-9496-44A7-B25F-F1C5BD365EF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27" creationId="{357F9124-9F83-44A1-AA1E-F81E53AE927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28" creationId="{59178A1D-E70C-4F9F-9C32-89EDB6AF822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29" creationId="{7CF6D730-AF82-4233-A199-4547ACFC298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30" creationId="{C4D84391-B813-4F93-BD19-A7036D14FEA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31" creationId="{996853B2-EDB5-4BCE-9AAA-DEFA0DA4057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32" creationId="{C75089FA-1F14-47C0-A2BF-17B31CCA9A3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33" creationId="{DACE3755-6681-4F38-A814-A2E218176B0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34" creationId="{021916C2-1FD5-4BC2-A80D-F8749A3D210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35" creationId="{3C925988-C37A-4CEF-9E9A-1A46A4B7738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36" creationId="{4EE93565-906A-4786-8EC5-C4810AF49C1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37" creationId="{9B2971FE-E507-46BE-8B0D-C662DC0F94C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38" creationId="{D83B59F2-4C96-4CEF-AF75-56878DCD39C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39" creationId="{3B5E5C2F-5AEF-4F7E-ADF5-2970C30DACA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40" creationId="{2BAC1D10-CBFA-4E99-9D4C-AA2194CF1F3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41" creationId="{91343862-ECCB-4130-9CC5-A5EE88ECF2B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42" creationId="{F9FF6293-9011-4F1E-A200-8E55FEBE6F0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43" creationId="{ED9C93A5-E193-4B5B-B6F8-0F4C863F076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44" creationId="{C0E6E73F-117D-4560-B610-67FD8183268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45" creationId="{58EA2687-FB6F-49AD-8D28-4C1D8E9EF68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46" creationId="{1EC6E7F9-DB46-4E4D-AC74-5CFBE7284C4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47" creationId="{25BDC3F7-7364-4443-851F-707DBF77C35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48" creationId="{A7BAB0C4-D1B8-4B87-9472-FD380FAE8E8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49" creationId="{8F833C58-D8DF-4B4D-BB8E-A95ABE10115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50" creationId="{C1366A3F-6A0C-4C5F-91E7-5BFFABBE75F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51" creationId="{4B8B4720-4B19-48C9-861A-44514A7B116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52" creationId="{4D762574-D25E-4595-A6B5-F93E51E507F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53" creationId="{46FD0360-68C7-4582-96F7-6D293FA8E1D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54" creationId="{40B61C35-D748-4CE0-BFC4-771820920AB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55" creationId="{61AFF058-F8C4-4D8E-A103-2625DA7CE29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56" creationId="{F5A200B9-782A-45C5-A3A2-65D544DF4CB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57" creationId="{D9ECED90-1CC6-4246-AA20-9589526F5E8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58" creationId="{99AD5C15-C477-42C1-AAB0-5DF75AF2C0A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59" creationId="{AC5EA49E-71DF-4388-ABD0-9299B03257E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60" creationId="{CC07EDC0-3876-44AA-B310-0C4163563C5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61" creationId="{376DE8AE-6F80-425D-BBBD-C69D285FB33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62" creationId="{3C7DCB6E-72D5-454B-BD88-D0681CDAEAF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63" creationId="{CE71F18C-FF27-42F3-98E4-884EC391ED2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64" creationId="{6CB14BD3-9815-4338-8E1A-7F6CA9BCF3D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65" creationId="{5C9C7CFE-865E-4C11-94FC-737046D5691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66" creationId="{2E10583B-4BC9-4D38-A79E-E30AD8BA6CD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67" creationId="{BEEE62A2-6C4C-4A97-A6E3-1FD2F0961F2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68" creationId="{362E498E-8FD5-43F1-A0B6-B73F38150BB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69" creationId="{F0D705FE-0739-42EE-8CE9-5FC44DAFEFB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70" creationId="{10F2EEAE-D2A5-4E30-B649-92AD0430F5A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71" creationId="{BA81CAD7-E80F-4EC6-8C7B-296536FAFB5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72" creationId="{87079CAD-0578-4330-B66F-46615B82B32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73" creationId="{E78796E7-C287-4354-BAC3-E923C494EBD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74" creationId="{81DD759A-7A9D-4FDC-A0D6-15B80C913DD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75" creationId="{747A049F-6E5A-491B-8C60-E1F50488A3B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76" creationId="{1D464074-996E-4622-965A-8634E8B53D4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77" creationId="{2532D38C-E293-4048-AB0C-672D50125B3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78" creationId="{92263FA1-7EF7-42DC-8652-B82283457FF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79" creationId="{2D4901B8-CB8A-43E4-9436-FF5CEE6F0F7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80" creationId="{2BFE2951-EACC-4E00-A275-E9B029313D8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81" creationId="{296E9185-6F1E-47D8-90DA-2D9DF946A5E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82" creationId="{E6208B57-DD32-4901-8CF4-79A414F22E5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83" creationId="{5EB43791-A864-4258-A549-3292880E077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84" creationId="{0A8D0FB0-0E94-4F29-A6BE-BCCF9839554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85" creationId="{88385EC4-AE38-4333-AD32-EEB7C66F025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86" creationId="{BE9FE3A7-5689-4065-A984-64673C0324C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87" creationId="{24182C85-40C6-4670-93A9-332F485771B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88" creationId="{E7C6FDAA-8ECC-4011-B436-A0D0D8634D8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89" creationId="{8658F19B-2282-43A9-BFA5-B6C76C43E3E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90" creationId="{73B76EC5-2C70-4ACD-BFF8-69AEF52850D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91" creationId="{BA25920C-E620-4AF3-942D-B1D41FFE036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92" creationId="{6C1B5B88-89D5-4FCA-BE64-663F5D9F645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93" creationId="{A63BDE55-3FB4-47F7-A6A0-F5B9BF5CA32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94" creationId="{443F33C7-D7D7-4B8B-AAB3-48A9D2740C2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95" creationId="{8F9403CE-6289-4F36-A50A-8C18B50CB67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96" creationId="{0E5360DB-C0D4-4817-8A7F-BB4F736C9F0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97" creationId="{28EAB58C-EF35-438C-94B9-6C885557026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98" creationId="{53CD588C-A0E2-4C54-BCA5-EC8A62667CE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699" creationId="{25B1869C-52C0-4472-8A15-40230D2D874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00" creationId="{CBEA4B6F-57FE-4E2C-87E5-B2471986D95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01" creationId="{91FAC767-A59F-45F6-BC54-C7AB4406130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02" creationId="{B8526F38-0999-4C61-B6F6-9535B63C61F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03" creationId="{0AE6EDCC-7D33-4128-8169-BD08F20A1FB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04" creationId="{AA4AC338-44BC-46FA-A7B3-97BE16B57FB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05" creationId="{8F4ECAA1-FD10-4D48-943F-C13895CAAFF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06" creationId="{C1249097-0E88-47F2-83BA-3B1C3A8D040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07" creationId="{27DBD96E-8CC2-4338-AB5E-9788F88D7D2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08" creationId="{B16EE6AB-60A4-4502-A732-1568ACA66DD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09" creationId="{02FBDED0-3140-4C4A-BD2A-7576E9293B9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10" creationId="{CF48D980-8790-4CE5-B850-801CFEF55AA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11" creationId="{76C5B9A7-73F1-4F97-9675-949C600F96E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12" creationId="{2A689EE5-7B22-473C-87B3-337EE830C48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13" creationId="{989FD861-A240-421C-BF82-C170FDA7477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14" creationId="{AEB41A8E-BAB1-495E-A2B5-C4FB2D5DD4B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15" creationId="{AC3D48E1-26F8-4220-BC88-C0A732F4EEE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16" creationId="{5CA0654B-39F0-41CD-939E-FD69C62BDD8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17" creationId="{22B494E7-2459-47F3-BEB3-83C05DDD879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18" creationId="{5B5401C3-817D-40F5-92EC-0AAC9FE7DF8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19" creationId="{4A814E9A-8DF8-4394-B361-174478BA784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20" creationId="{BF8F51E1-9F19-4DEC-85FF-4715D88B7C3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21" creationId="{E2EF0DBE-A8A4-43A3-A670-973A9346D0A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22" creationId="{F8C6993E-1538-4E9C-B999-BA3A3B7B53D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23" creationId="{62C2FD40-1921-4DEA-B181-67D7B017742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24" creationId="{B4B16C0B-8D78-4A4B-8010-0D10D8F160C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25" creationId="{14028EC8-FCCD-4DC3-9D57-7291421BD55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26" creationId="{85A3993A-2E55-454F-B592-D864BC31D3D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27" creationId="{862D6D55-D550-4948-B0B4-678B6F500A9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28" creationId="{6FCCDB4E-C2B9-47DD-A972-F4D7E4B4A9D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29" creationId="{9E4437E8-7E3F-4C64-A768-20D60739A16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30" creationId="{10EFD948-197A-45AE-9F23-28EB70EE715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31" creationId="{C2EAE883-D00D-4C8C-92DA-3A434A063D2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32" creationId="{14959C02-B638-4520-A871-3F1D6B421B4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33" creationId="{F22A2EA2-FD50-4485-BFCC-5C27D113CC7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34" creationId="{1C8490D1-CF67-431C-99F9-55482DA1754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35" creationId="{2DB5711C-AEAF-412B-BC74-43562399D2E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36" creationId="{EA77224D-CF77-4E7B-945E-0F72A87B13E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37" creationId="{37D2F121-24E3-498E-A897-6F6930DF839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38" creationId="{A4BF99A7-6885-468A-BE03-F6789B99830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39" creationId="{472EDB42-CF8E-40DC-879B-A130E56B94A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40" creationId="{477535EC-659F-4C0B-BA16-829AC532A1C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41" creationId="{98A3A067-A5D2-49A4-A516-AD97FD3D193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42" creationId="{FFBB358F-BF95-4855-9313-AFAB7451760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43" creationId="{5426E545-130C-4F3E-BE48-C5FE3430A03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44" creationId="{8E7371D9-5BC4-427B-A122-0577BBB23BA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45" creationId="{7B2BCB7B-B095-48DA-BCFD-7E52D29E327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46" creationId="{40438E21-8378-4BB2-BA13-94838A735E3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47" creationId="{450391C0-EE43-4B38-8B1A-45E97762403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48" creationId="{289C460B-D282-45B8-94AC-B5999ADD58A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49" creationId="{1BC0C264-C18B-4351-A161-CF593586565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50" creationId="{66B2A7FF-5B4C-4421-B1C2-CB54E08B255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51" creationId="{920D4EF5-4E38-4DDC-9185-A055226A1EC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52" creationId="{ECB94515-2F94-4F27-9C68-D339000F88E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53" creationId="{067418AC-0C04-4A43-8944-790DA10C165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54" creationId="{6211970F-C89E-4540-A022-C3454EF585D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55" creationId="{DE0D4952-7DC1-4829-9476-EED047CE2D4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56" creationId="{46D93F61-F936-4986-A219-4CF9D781A64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57" creationId="{A628D8FF-3DDE-49B9-B5B5-8FEBF6FB203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58" creationId="{28BAB776-BDDD-4908-91F2-4BE4D08B9CF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59" creationId="{FBBCF42A-961C-4644-8F3D-BBA2D2D5B11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60" creationId="{2627ACF2-F5D6-4674-B6E9-4EA7BADD6BE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61" creationId="{C0A5A413-8AAA-45B7-9740-1C8B3178C0A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62" creationId="{1B3C6984-8A42-410E-A1D0-69BF5CE6C31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63" creationId="{BC2873E7-FEA2-457C-BE60-55028723B9D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64" creationId="{8ABF3A27-47EC-4AE8-9136-B901CC2CB4D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65" creationId="{92C76E6C-7395-45EA-A35D-D09E17A9F08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66" creationId="{644E7229-D5FE-4E3B-A408-4953158D142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67" creationId="{4DB1E5C5-131A-4376-B56A-7613A16D827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68" creationId="{F1DB0115-B71D-47A9-AE4D-6DC2DB25B24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69" creationId="{E43C8D29-0062-4423-AE09-C11A1513D57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70" creationId="{38FC3D57-3D47-4F55-B68E-78EA898995C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71" creationId="{0686DA10-05D7-4789-8ADD-5CB66F8D790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72" creationId="{D4A50302-6A7F-4FB6-A3F1-E7B5CF97E71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73" creationId="{44BA2693-46F2-4BE1-903B-9B7C19C02E9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74" creationId="{6BF21155-4387-4CED-96CE-7EAF61E42DE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75" creationId="{80A5E91D-76EE-4ABA-AE83-7F2643581EA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76" creationId="{CBFF610B-B25E-492F-909F-98836C02416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77" creationId="{BBCE26F4-ABCB-4589-A8B5-5DCB2C85BFA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78" creationId="{572014E1-BBA5-450B-8D08-705448B8A95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79" creationId="{55620751-6112-4044-8FA4-9CA02C8BAE6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80" creationId="{56C18D55-053C-4767-859B-503E7EA5802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81" creationId="{F0F9D4ED-1BAA-46E8-AC91-7FFFDD4DB3E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82" creationId="{6FFC38F6-5647-4948-AA0D-25D02373B92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83" creationId="{9B19F242-4198-4710-849C-839043C5326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84" creationId="{BC0058C1-8137-4D9F-A95C-04D7AFE12E2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85" creationId="{99A5CCE9-1864-4AFB-A610-AC43ED02BED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86" creationId="{B8B2B8C2-1C22-4063-B77F-03AD2AA2B05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87" creationId="{1A20C0D9-98CC-40E7-8B4E-B160D95ABDE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88" creationId="{507E247B-FABA-46BF-8B10-8F416236249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89" creationId="{8B595BFF-CCB2-466D-8386-4FB382A27B7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90" creationId="{582E4B79-9B38-4ECB-A06D-63DE7FC509A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91" creationId="{F6884B1D-3EFA-4D69-9AF1-861779233B0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92" creationId="{C878DEC8-F102-4203-853D-BA21F924360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93" creationId="{043B70E2-A7CF-4584-B943-09CAB564452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94" creationId="{59151000-104C-44D3-AAA4-CA60FB4BA8A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95" creationId="{BDE62849-3BAA-47BF-9F2C-98A539F1BEF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96" creationId="{ADB496DE-210C-41AA-91C8-8AA59B37AC8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97" creationId="{02C7B07C-C1C6-441E-9937-3066C33574A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98" creationId="{CF36280E-6A41-4EC5-9152-DBCAB246BE3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799" creationId="{7C83D4BD-12D4-47C1-8CFA-D1F47E63DCA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00" creationId="{AD56D6A3-E4A9-4373-8D4F-FDBC519F300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01" creationId="{59BB0589-E261-4D83-B7EA-94EEFBBFA46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02" creationId="{D3DE3953-EED1-4E05-8C10-9B534B53C71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03" creationId="{CF358C32-B901-46B0-88DB-9CAD9738B64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04" creationId="{5B2079A5-5D9C-4AB3-8D21-F5F0F378FFE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05" creationId="{FF2F688C-401D-4464-9294-5BFB93B3F75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06" creationId="{D115B29C-327C-4268-BA24-8EAFB59C08A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07" creationId="{D1FF46B6-A079-4DE1-90A3-99F3AD2C584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08" creationId="{58A4D2B9-D9B9-4204-A408-B008C4BE623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09" creationId="{59B8B77F-D2F8-4A6E-948E-E6222EFAC08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10" creationId="{7B98D3E7-6F87-4BF3-8D5B-A5A1D565BF8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11" creationId="{DB21B3A4-6057-431B-992F-4668834B7CB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12" creationId="{CF717429-8FD9-4E1B-8FC9-C367182820B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13" creationId="{FD5B94BF-2996-4706-AF74-4E3F4E28F8F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14" creationId="{8082DB99-6CD6-4FF5-B227-ADCF5FA1E5F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15" creationId="{EAD9959C-9745-449C-824C-8E471EA545A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16" creationId="{D5B1D5FD-B047-44AE-B9C9-C979CC577EF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17" creationId="{4BC8C6C1-4499-4E71-8115-2E64C7E2616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18" creationId="{05F59023-432D-4117-86D6-464699C52F5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19" creationId="{86AD8336-3E14-46F8-8A91-6D7B191AC5A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20" creationId="{7AB88A7A-8F70-4F8C-B12B-A58788E6088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21" creationId="{872C42B9-81D7-4F96-9344-CAE52D0EC6A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22" creationId="{3C3D290E-7A7E-4B3C-9C2F-0F344A0B20C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23" creationId="{51083F7F-6250-4B71-B5EE-98AF1307219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24" creationId="{3611005F-A8E3-4A99-AC60-4C758F530E4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25" creationId="{5364D8DB-D185-4276-8788-9BD7A21DF5A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26" creationId="{3F095153-4075-4F82-83D9-ACF63C79B67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27" creationId="{50C867CD-B964-456B-B2CA-C7C6B3B5C8B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28" creationId="{FC17E63B-F6C7-440F-A296-F3287E6DC2B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29" creationId="{B2C9122D-5B26-4F30-8874-83D078A5FF0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30" creationId="{F571CAF2-C71C-4896-80D8-3664B42C03E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31" creationId="{917FA8A1-1294-4D19-BC5B-7298B687E8A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32" creationId="{5522AFD4-8256-48C0-AF01-4FB25B359A1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33" creationId="{B248ADAC-9F77-4F7E-BB7C-29EDE5DC9AC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34" creationId="{76D97800-15DD-475E-A236-A64078CD0F9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35" creationId="{28BC0F4A-73E8-40D7-B1C2-843C8E0799A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36" creationId="{276DD2FC-C6CC-49F7-B94F-05340159FB5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37" creationId="{740C0DBB-07D0-4F3E-896C-9506147F8F1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38" creationId="{8E1008E6-82C6-4E5E-9C88-988589094F6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39" creationId="{24B229A3-3536-4DF9-BEA2-3E4E4C56CF5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40" creationId="{8B288D1E-6B5E-4F84-98E5-DE7F92BDEA0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41" creationId="{6FF97D66-6BC2-48EB-94AC-D1CDCFA1437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42" creationId="{2086472C-A9EB-4870-944A-BF8A58F8C0D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43" creationId="{87541126-DE4F-4024-AEC9-AF4A1E0ECF1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44" creationId="{905CDD2E-2A33-473F-A47B-0D87F9511BF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45" creationId="{7D03BF66-72D3-4633-8913-27F25C9DB40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46" creationId="{D866D80A-754C-4189-8E42-2C1F253E44F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47" creationId="{C762125B-AF5C-4439-B79C-7A32115C80E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48" creationId="{4DC8FCFA-FCDA-4F4A-A523-59E02B2F909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49" creationId="{E1200E17-636D-4BAC-9D61-757E41AC0AA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50" creationId="{CE856586-C185-4207-8BF6-4005600F2A6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51" creationId="{8CC53AE1-9BFF-4E72-BC5D-6CDAB57C0CC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52" creationId="{361C86F4-BF11-474A-B25D-AFA8FF90F15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53" creationId="{B14DB4D9-CBA2-47DF-9F9E-DE2FB0AD937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54" creationId="{C65666E6-5ACB-4BBB-BF4C-34A5FEAEF94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55" creationId="{C3386030-F35D-4914-8595-403B52707E9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56" creationId="{0D44E0BA-9DE2-47B5-84A7-E4B70E28374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57" creationId="{D613193C-7AD3-45C8-8866-C87BE80C6A9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58" creationId="{61661105-0A8E-43E3-B076-5E938B50611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59" creationId="{F19BCCB7-E7FD-4193-91D3-4ABD78C9785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60" creationId="{BD68AD94-4A29-42AD-A48D-218F5C7929B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61" creationId="{245E344C-D3B2-43BB-8AFB-0246F96B83C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62" creationId="{D4832985-2FD7-45AF-B433-0D0D307E025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63" creationId="{276B2B07-E6AB-4DEC-B3C0-010426B1DBE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64" creationId="{E881EE2B-E901-4E35-B2F4-84D38A7A988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65" creationId="{4CBF7292-552B-46EF-8783-86A73B83B2C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66" creationId="{C9D73642-ABF5-4488-BBA6-3717620FED1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67" creationId="{27B970AD-7299-4DCF-B589-2E8F303942E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68" creationId="{C19F26E1-510C-4391-A65D-E2AA3F8A0BE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69" creationId="{9317EB51-40CD-4EF5-A664-27928830621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70" creationId="{4D6656AF-2FDD-4E1A-9CCC-50E53D6E799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71" creationId="{9B445FBB-1D28-4C13-83C0-139F88017B1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72" creationId="{F5B9F9AB-4869-481A-8D82-9F6697DF3C7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73" creationId="{D9AA86AA-BF3D-4B1A-B415-E2CA0014CCF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74" creationId="{8472F1E6-029E-4686-A3F6-C70E70D171E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75" creationId="{57AAF228-F13B-47F0-B274-BEF1F7C2EA6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76" creationId="{D7178A71-928D-4DD4-A9BB-08A6BAB4027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77" creationId="{5FD20289-E161-4FD0-9902-B8392199FA6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78" creationId="{1287FF76-97F1-4AB5-8638-598B5A8CFF1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79" creationId="{92F46CC8-F1B4-49D7-A149-EF3A9DE8EEC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80" creationId="{F111F2B6-4094-4BC0-A3E4-B698231E955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81" creationId="{0EC10C57-DA63-41D0-9515-956B67D8701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82" creationId="{A2D8E352-92A1-4C6D-914B-27E8EB8087A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83" creationId="{46B8F7BC-B91D-4E6D-B98F-73DD886C611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84" creationId="{537EB1AF-786B-4AE3-A6CB-A25670DBD7E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85" creationId="{AE7E7889-DD53-4B9C-AADF-B00F0B1C1D4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86" creationId="{95DBB079-37F8-4FA9-95EC-7C7D444BC35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87" creationId="{3E425F9A-4B81-47DF-95F8-02F4B98BB3C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88" creationId="{E882ED08-2356-4E84-8E93-BE082737113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89" creationId="{DDF29AF6-7567-44F0-83D2-B07E3CD2D36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90" creationId="{5F5197E2-B68F-43BD-932F-AE9C5F7A941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91" creationId="{753D40F5-3AF5-4DA0-81F3-B8FD65E1F25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92" creationId="{1EB16D3B-AE6D-4D85-B7AA-AF4B7739A4B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93" creationId="{CCF73E8C-AD80-4FFD-93B4-646F43E10FE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94" creationId="{25BFADEB-4C1F-4352-86B0-A1F5881B7D3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95" creationId="{4DA95FF0-8A56-4363-AED4-F0A70C9EF6D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96" creationId="{674B7851-8EFE-4169-B751-F8B148243EF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97" creationId="{9365337A-4F90-48C0-A677-96F7D984865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98" creationId="{1F766A0E-FE93-4E2D-9739-128E6B3FDF5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899" creationId="{6C3B9377-444B-4750-B055-9105B42B449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00" creationId="{34BC62E4-B3E3-4652-AA7F-BA770EA0665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01" creationId="{2690B787-B471-41A8-9F4C-5B173F52A7C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02" creationId="{D956D5F3-1AA7-4A05-8017-9847FC37610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03" creationId="{ED84D1B4-B6FB-436E-A650-BE1030D197F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04" creationId="{86391CA1-2867-483B-9344-7DF0231F1E1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05" creationId="{AC101526-1196-4747-823B-349D4B94DDB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06" creationId="{FA19A909-1D94-4552-886A-A6465EDE9A8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07" creationId="{35181435-8B1B-4D47-BB17-2E7D78A4CFE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08" creationId="{7FDDDF1E-E337-4F1C-B659-7E9D38AF3F7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09" creationId="{2C53726B-2DBF-4D3B-B30B-6E6D25CE13F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10" creationId="{270C0330-2BFF-4C22-8A3E-20F7881F944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11" creationId="{85584260-BB91-49E3-A675-422DE93FAEB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12" creationId="{9089D9FE-28CD-4762-8C5E-5521E73CA16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13" creationId="{79121A30-7C3C-4B70-BCCF-0356A02B8F7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14" creationId="{98F57A34-7A7A-42E3-9EED-BE0ED0CA0DF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15" creationId="{0276B390-A9BA-401B-AF46-911525CF27B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16" creationId="{5317E064-9388-448D-A9A4-80A86D5A787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17" creationId="{8FFAD62B-8957-4B60-A389-D67ACBE2D27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18" creationId="{A92380B6-B8D9-4B67-9DAE-520817B9805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19" creationId="{F3853A6D-763E-40E6-9EE4-B876E526B22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20" creationId="{3BBEF74B-5DDF-4D7B-94E7-F1339B9B6BA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21" creationId="{2FCDF311-E456-4CBA-A3DF-9394AF3F822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22" creationId="{BD77FB53-D536-45A3-BE0E-3ABD1A8DA6B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23" creationId="{7E9E4076-39CC-4BEA-BA5D-D648D6E360B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24" creationId="{2B43FCA6-6249-48E1-8F79-178668B18BF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25" creationId="{77CF1053-9DF5-42DC-AD0A-539340632F2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26" creationId="{84DDE216-5153-4B62-B180-46AB6685BD7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27" creationId="{CFC1CB32-A43F-4967-87E0-0CDCB378255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28" creationId="{1776AA58-9609-4C02-80C4-7425F9E1EF5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29" creationId="{9E710D12-05FA-4930-AE36-03F9BA2E451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30" creationId="{32D3B361-F8D7-42B4-90D9-8CFAFC81BAA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31" creationId="{2EA95DD2-A738-4A99-A9C1-EFA681B4AF7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32" creationId="{EF85FC7F-B2C7-4721-8F8D-A207484EBBB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33" creationId="{3779AB25-2957-4286-876A-5DCE7CC2D13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34" creationId="{3241202D-433C-462C-834B-CAFC1C8925C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35" creationId="{3399A630-51C3-4ECE-B06D-E0F9C48F9E6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36" creationId="{A94C318C-F13D-4D57-BBDB-BFA56FC090D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37" creationId="{C7AC0260-7DE0-4C17-9B9D-769C49A7484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38" creationId="{F6D689ED-9C30-46FC-86BD-DE1F4148E69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39" creationId="{F705F1AC-AB4B-4528-90B5-28924FF169E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40" creationId="{61EA20EE-E13F-4B5A-847C-FD79A0B0292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41" creationId="{B6013F92-5350-42CE-A455-AB772B59578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42" creationId="{F818FB36-4EC8-49A5-9175-3C6227200E9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43" creationId="{0FA04B57-E386-4147-99BE-0B2755E7E56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44" creationId="{FCC4CC7E-0D0F-46DB-AA91-2D0BCE43E1A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45" creationId="{2C09DCDE-53E1-4F22-A28A-7ADE72817A6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46" creationId="{4E477247-8B04-46BA-9743-EFDD60E9F44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47" creationId="{18E25006-578B-493E-88A8-F70BDF22CC4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48" creationId="{3F80A65F-8F97-445B-A2F4-00C72A1CAF2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49" creationId="{2302FEA3-01FD-4D57-8F6F-A0556F4DFA7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50" creationId="{ABF617E4-40D6-480A-8007-B899156DEDC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51" creationId="{4E492D2C-A548-4E06-92C3-077F26D7170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52" creationId="{ACFD5932-52AF-4FE0-8924-F6C2259E0DC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53" creationId="{61B0A40A-5492-4E4A-B57F-5B5E273C8E7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54" creationId="{EDA26FD9-D4CB-4457-8A4E-93756730191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55" creationId="{F20901E6-0F72-4E35-8E83-E07CF289C91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56" creationId="{C66D0EAA-E816-4EED-AD1C-99903CD92BC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57" creationId="{B75AB49E-7637-4806-ADB4-2764198D927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58" creationId="{3D2FF736-C732-4152-97EF-C94EEF1DCD1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59" creationId="{954D6AFD-51A7-4026-8132-4D107F1CD93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60" creationId="{BB0C62FE-A6FF-4E73-AB87-E92D515DFAB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61" creationId="{8D243FBD-E9CC-44AC-99AF-47556CFE796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62" creationId="{9F02384B-827E-4A5F-A78C-7BE34B05FE3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63" creationId="{1BFB58A0-ACC9-469C-AF58-30B2A0E8E72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64" creationId="{B27E9B04-C6F3-43C5-967B-C643A04427F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65" creationId="{2F672A2A-6607-491F-B9EE-0C2758AB1FA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66" creationId="{7789F4A9-676D-4085-AEAE-6C56F289D4F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67" creationId="{2F11A3F7-2F1E-4CAD-951D-0395F86DF37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68" creationId="{866A9111-E07D-4B36-B354-69447EADB32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69" creationId="{027A43B4-5284-4EF2-A5F8-903C0796869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70" creationId="{A3B045D4-9CF7-4F3D-9E6B-EE48973FD8B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71" creationId="{D1358259-DC16-4AFC-9403-20C73B82704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72" creationId="{D33DCA83-BA46-485F-8898-EA61D45D1D7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73" creationId="{B9CAED15-43D2-4841-9541-E5556428100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74" creationId="{C9EA3BFA-0480-4396-96C3-4CDCBA80DC5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75" creationId="{671BD12C-E560-424C-BF2F-2FB3EB7C4D6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76" creationId="{2B93C882-70F4-41B5-8610-3A8E606BC56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77" creationId="{9ACD0B4B-B729-4E64-A551-E285CB4C678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78" creationId="{59B169A6-4E2D-4D2A-84B2-5F572EFF1A4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79" creationId="{43B9A916-99DE-4ACD-B984-10548426A12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80" creationId="{8513D53F-6007-44FD-B8F6-3839188A9E5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81" creationId="{64C32103-8103-4EE7-8DD8-0D0B84E76A1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82" creationId="{C39670EE-E9BE-45E8-AE37-4673036B196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83" creationId="{1EF0BAFB-D26A-468D-AE64-7E1E16BEA89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84" creationId="{F6958340-A6A3-4DBC-8A9F-DDB644A906D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85" creationId="{CD9A659C-0F80-490B-9709-429F7CBBA4C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86" creationId="{8E86A993-5BC8-4BE2-A61D-1D1A04237E5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87" creationId="{357E3158-C38D-4820-A061-6562408620F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88" creationId="{F8C25FD9-7DBD-4620-992C-284A14B2D55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89" creationId="{80FE7701-371B-4C48-BAC1-B5258168AA8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90" creationId="{EB1F05DA-2221-4C05-AAC0-3AF2D27B582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91" creationId="{DE154299-85B1-4957-81B0-EE7D4D0ACAA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92" creationId="{14720B4C-D810-48C3-8FBC-E5AD99A96CA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93" creationId="{D885DFFF-1D15-4B64-B880-3A7CB2A9204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94" creationId="{A6F95941-42A8-49FA-A03A-894F25CCA5D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95" creationId="{0967D198-2815-4D89-B0DD-A80DBB1F497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96" creationId="{BE5DA71D-156F-448D-B581-08DEE4AD9DE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97" creationId="{13EEA5FF-A45D-423B-9DF7-1220BD658C2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98" creationId="{5F6C71C0-2BF5-4DF5-860E-39056570CAA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999" creationId="{9A9916BB-7B47-48EE-A837-623E6D45CDE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00" creationId="{B7F88897-917C-43B4-8557-A171E200D3D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01" creationId="{7A06CE8E-7F0C-479E-8F7B-858584C26D7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02" creationId="{1E650FBF-E0AA-4B06-8474-00DB547144B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03" creationId="{E2C16B3A-698E-4BA7-9C78-ED56EB945DC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04" creationId="{76F5D071-662A-4A42-B8FD-AD7794F20B4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05" creationId="{902D201C-4454-45E0-9C24-8EC1E71477A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06" creationId="{69B0C03E-5271-4BE2-A2F5-240348CC749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07" creationId="{3161B3E7-066E-442B-B696-8032B01E08F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08" creationId="{4601B841-81BE-40C7-8F11-9344BADBDE2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09" creationId="{4BAB9B41-8683-45F9-AC46-E24384722B1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10" creationId="{B696D17F-1E86-46B9-95BD-ECC850C8E48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11" creationId="{C4F67FE0-1685-48F7-B357-D938A668011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12" creationId="{B6EF22C1-BDD0-4C2F-9525-0B531A32609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13" creationId="{635FB6B2-34D5-402F-8B77-4CC97A7A021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14" creationId="{BC4D1E42-1E1C-499D-8828-61C19CC6241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15" creationId="{1E2222D3-3650-4648-B3D7-662497E2677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16" creationId="{81CCB156-3B7A-4A75-AFF4-E59F5823B7D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17" creationId="{68E22B5F-F326-4D8D-A8EF-BF5F4EA68A3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18" creationId="{90D4B6AA-C433-42CE-85E7-533475EC213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19" creationId="{1B3CFF7B-8BE6-4EB6-A53C-442932EFCDB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20" creationId="{C21FF91E-3F41-4E7D-AF41-52F8426531A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21" creationId="{43FD0EA4-157E-4BC5-B931-F9301EDC0F8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22" creationId="{AB338915-09DE-4BA6-8D97-A6A3CFA85B6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23" creationId="{76F060AE-B4EE-4DFD-A0A4-B0C67C42B20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24" creationId="{C55FD161-C950-4F72-9BB2-07D3ECADFFA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25" creationId="{C389B5F8-98A7-4553-8CFE-3D24B2EAFEB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26" creationId="{D2FAD685-63DC-4C7A-B859-1B473ED6D0E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27" creationId="{BE853B88-152F-45EB-BF0F-C00C5DD9CF0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28" creationId="{2C3C5D78-000D-4FA0-BB34-5828FF1946F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29" creationId="{81F1C56B-BD69-4379-8A02-336BAD62C7A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30" creationId="{70BD7B47-EB64-43B1-9FFC-DEE59935603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31" creationId="{797EB96C-CD7B-43B1-9B41-A0E49A4673D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32" creationId="{709C91B3-4102-48B4-A19A-9EC5FADE44C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33" creationId="{5262EC4B-C508-4270-8179-04F5BDC66FF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34" creationId="{C19CC50D-6BC9-42B4-9D97-B9C0D683DA8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35" creationId="{6CD576BD-937F-4D6E-B1BC-11DEFDEA9D8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36" creationId="{A3E47AB1-E511-4E20-B5D9-FAF14C4634F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37" creationId="{B702439D-AB2D-44F6-9BE2-C8DD2CE83ED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38" creationId="{6B80A6F8-F658-476B-A8E6-9619C5E72EB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39" creationId="{245578D1-BF2F-4161-ABAA-15807C70A0A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40" creationId="{F3E907A6-66A0-4625-AE26-90950081F17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41" creationId="{89227647-D31B-4DEE-B559-B21DA009B73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42" creationId="{BAFEC058-E8F1-4CD6-B2B3-660C4A48705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43" creationId="{0F612AF9-6457-4CC4-903F-14AE3FCA57E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44" creationId="{3DF7D420-813A-427B-908D-409C28E5A9F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45" creationId="{9C0E5B84-1624-4F5F-981C-2D11A4EF57F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46" creationId="{FC53DDC6-C3EA-496C-86CE-F8BD6968722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47" creationId="{B9627CD9-B328-4A34-BE6E-D98BC4D22F9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48" creationId="{E4612B28-E623-40C9-BC28-F5BE0081BE8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49" creationId="{9DEB3DD5-A71F-4F80-B075-E1CD85CDBEF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50" creationId="{1EC95CA8-9661-4579-8BAD-1EDD2F070C9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51" creationId="{AF05DC8F-1E50-4978-8135-94A5CE7CD28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52" creationId="{474FFB62-3B35-42EB-9DC9-3F62B9CAE49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53" creationId="{2FC3F528-BDAC-4294-8FBB-187C2B4D71D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54" creationId="{F538B04A-A116-43F7-AEA5-20C5ABEF54C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55" creationId="{C34698EA-4879-4C8A-A547-EF5E1ABE41C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56" creationId="{D3A01670-2E15-4F73-A6A7-A19533E0151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57" creationId="{5658FFAB-BECC-40A6-AA18-55FFAE714BE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58" creationId="{BEF6191C-95A2-4FA1-8A9E-631E5A1A55E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59" creationId="{DDF0CDF3-C66C-4ED1-987B-9E5B00B306F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60" creationId="{EE6226EB-B3EF-4A1B-A433-3A10B21588D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61" creationId="{F166B925-6F74-4842-8843-A4F23448CB4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62" creationId="{F44AE367-84C8-4AF4-AFF7-84CF78AA4CE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63" creationId="{3A14E2CB-1048-4F42-A77B-CF733588DA7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64" creationId="{A8B8B773-D823-4E37-879D-9ECA57C6797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65" creationId="{A8CC0521-B92E-4574-8803-AD31BC28186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66" creationId="{2D5CD852-28B7-4B3C-A449-A50A97C02A3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67" creationId="{21AFBF05-BDE1-40D8-995F-3919803D0F4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68" creationId="{1520AC3B-4442-4679-BDCC-ED30D49069D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69" creationId="{DB6525C5-7EC9-407C-98FA-B91787A63BB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70" creationId="{C4F1DEE1-CD76-465F-8710-439A217AC3D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71" creationId="{B9D3AD88-D748-4385-BFD8-D3A8EDE4B75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72" creationId="{55ACD92B-606E-46E4-AC98-90E1BA0D97D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73" creationId="{EC3118EA-E405-4BE2-8B84-08B4BC7CCF4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74" creationId="{36D7973E-7D65-45FC-A71E-744334622D2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75" creationId="{83796C73-A948-4E25-8B8F-5D82516D62F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76" creationId="{A4863DDF-AE2F-49B7-9AB8-0D6FD5965C0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77" creationId="{63E63FC0-EF96-47DA-858B-659A53121F9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78" creationId="{D984847C-4992-40FE-9DA6-94BACEC354D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79" creationId="{0CA1AC9D-AE9E-4D30-B59E-D65E52CCD8C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80" creationId="{1E90C6DA-49A9-4751-BCA4-725BA7503E7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81" creationId="{705E2313-3E08-4BEE-A172-6A9432245C8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82" creationId="{601231B6-447C-494F-97EF-97BC27DC9FA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83" creationId="{690A3562-49A9-4A11-B5A8-3D753408B9B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84" creationId="{57D5FB0C-8759-48E4-BB53-E7644608F43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85" creationId="{B2E96771-0432-4572-9306-0182C0FE6F0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90" creationId="{E9C776E8-E5E5-490A-A0BF-5BE1BFBA8D0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91" creationId="{3CFCA5A7-05D9-4A31-8E24-8F728582028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92" creationId="{CE436076-B176-4EE1-A86A-67953E4BAC5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93" creationId="{DF2CE01E-453C-4ED6-A7C9-9AD6C5DE34E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94" creationId="{E5FFA978-CB81-4B17-913A-41B54864CC2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95" creationId="{BF6F987C-286C-4FAF-966F-DA456177DB3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96" creationId="{1D998FD9-69EB-4E6D-968C-9379856A076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97" creationId="{B68C244D-F1CF-468D-BB3F-C16BDFD4787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98" creationId="{852F09BA-D9D6-4C47-8080-B720885F82D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099" creationId="{25FF218A-C53E-4418-816D-6E72F7DF8C4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00" creationId="{9E8A91C7-E5B4-41C7-9D65-902B4F93E33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01" creationId="{A0312B8B-D87C-409C-8415-EF2DCDC5F54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02" creationId="{A6EBF919-DDC7-4ABA-8B25-40C39C380B1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03" creationId="{B4A99A68-B3BD-423B-8EDB-8B5888AC448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04" creationId="{C310EE7B-9C7B-4FC1-BCA8-73F0165E464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05" creationId="{06AA7067-594A-47D3-BF98-9E723D2EAD2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06" creationId="{AFE68C5E-6797-4ECA-9925-5E2B6492385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07" creationId="{F830DF1C-6153-4743-93D6-8C45A9C98FE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08" creationId="{0AD94B4D-E7E6-41F1-8E37-A7228D27329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09" creationId="{95C91B40-961D-4B37-94AF-CF38BEDE8D8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10" creationId="{A9B99B66-9F9F-4068-8A4F-24551C5817A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11" creationId="{D98714AA-5388-44F4-994F-173DBCAA828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12" creationId="{950458FA-1635-4063-815D-2F0735E17B1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13" creationId="{22057FB4-CDBF-4F9C-9308-41072AE0DD5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14" creationId="{3262CD07-A477-4CCD-B6E3-298711CC9FC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15" creationId="{AC8823E1-2635-4B41-8247-F2842624C58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16" creationId="{7BE8D71A-FE3A-4680-87B6-A2D3EB04908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17" creationId="{3D960E49-8DA9-4AE9-83CF-A0BA9B798D3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18" creationId="{AF941751-AEA6-452A-85A3-C643CECC533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19" creationId="{3378C028-4367-4528-A731-4C0D848DEFF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20" creationId="{5466DCBD-C02A-4A6C-B14A-4824D526E9D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21" creationId="{136F9951-5867-4A12-877B-27521CFB4B3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22" creationId="{E2B69F40-9516-46E3-9E21-6E5D512A10E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23" creationId="{86BAD90B-5829-4D9F-9BCD-3AECB3F903A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24" creationId="{ADBCEC31-0C7A-4AAF-8C38-7793179AB00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25" creationId="{6554A7C5-9B86-4D34-9210-25B56DE93F7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26" creationId="{61152938-8BF6-45B7-8FA7-7902155457E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27" creationId="{C7937011-9F15-497F-9521-66FB3EA10A6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28" creationId="{9F7D8BDD-6D3B-4FFE-A490-A56EFA265A5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29" creationId="{FE292947-EDC4-4035-A1BC-B8EC1AE4B65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30" creationId="{0230EDF4-9684-4428-8D52-DB6000E8010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31" creationId="{365D6034-0CFB-42F8-8AAF-B2FD51472A2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32" creationId="{E8DB30ED-DA6C-4AF8-B966-CF2236A7425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33" creationId="{8FA05203-2EE6-4899-B919-88872BBF1B7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34" creationId="{1C7D39FA-1D78-42CC-8054-EEC5E9639C9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35" creationId="{97FF4DB1-C8AF-4532-BC70-C04E8CE6F6A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36" creationId="{D7E75818-0158-4A69-92C6-2D00B866C30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37" creationId="{63FF13C1-8E53-4033-877C-5F71CEC1FA0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38" creationId="{0F7A08E0-6A53-4337-A9F8-8B7004264C2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39" creationId="{937F7925-3CFA-482E-99C7-5B0E9E8755B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40" creationId="{08858E18-FB5E-4116-A53B-FCE276D05EC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41" creationId="{3A4BFF47-F956-4BFB-B0BC-0AF4895B5ED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42" creationId="{9B973B1E-2AE3-4E2D-80E1-88B8D76285A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43" creationId="{399A1FA5-7ADA-4AEF-8D22-74DE9BE70B2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44" creationId="{F7720FB3-36FC-4E66-85DD-E2ECC1FFCC8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45" creationId="{6500D71B-651B-43EE-98DE-772FF745194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46" creationId="{9ECBD14A-E819-4A91-9B0E-D07CB4EBF93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47" creationId="{B66271A3-77FC-439A-A452-15919B5807D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48" creationId="{D2F0320D-3C3C-4031-9A39-C154D916DC9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49" creationId="{883F6987-5150-4F14-A4A5-715848C6217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50" creationId="{5C364A8A-6C3C-48E4-882A-63352B68744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51" creationId="{2B0C8EE4-4710-49CD-BCD1-1C3BE0408F6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52" creationId="{B8812525-DBD3-4BBA-8688-0EA654A7C59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53" creationId="{C8C30F7A-09C6-413C-8C4F-54EBCC09C65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54" creationId="{76CF3BFF-43AA-4CB8-B128-C547F8E5543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55" creationId="{00FC0CDA-A242-4250-98EA-17F06007893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56" creationId="{6FD322EF-430B-4925-8A92-FE059C9EEC1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57" creationId="{B92F3E9D-FEBA-4EA1-AB47-0EEA27ADF20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58" creationId="{C475AB5A-03D3-4868-943E-44135B8F370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59" creationId="{752ABF5A-EC4E-4BD2-AD9F-B75FD59D16D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60" creationId="{DFD8001C-05CA-42C4-9655-B46A038E94C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61" creationId="{D6ADDAD6-6F09-4C48-8E4D-D1DA3B9E18B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62" creationId="{6EA850EE-157D-4970-BE6A-5E43EDE3E05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63" creationId="{65D90B8B-B4ED-4474-8E22-39562534249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64" creationId="{48DE0989-B4AF-46D5-9098-4B8E18E0C3B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65" creationId="{D3FD70AC-A808-4752-B0FE-59E75FF40C0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66" creationId="{290D603F-71F1-4959-BB1F-C1E2C2FAA4E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67" creationId="{14910158-4CA4-4F12-9101-38D72D9B568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68" creationId="{F759EE2A-3502-445D-8C73-DCE00FD4F17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69" creationId="{84F05FDB-475A-4637-AD00-4D60A7D88A1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70" creationId="{5BED8E92-39DA-4C78-BC94-8D0060CB2AD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71" creationId="{AB66C7FC-2C6E-41F5-8319-FB2449E89CC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72" creationId="{8EB6EFF4-9321-4346-B374-C81EEC5E74D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73" creationId="{0A14E1CF-2814-40B2-BA49-A8C2A1258E0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74" creationId="{64EFDD24-C9A7-4388-9FDA-4F272B73F67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75" creationId="{27E476AB-2FD1-4FE5-8225-1DC74B63696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76" creationId="{3682660A-0C23-402D-9DD9-FB34439BFA3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77" creationId="{DCB53982-9C61-4B2C-B373-4C0324887A9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78" creationId="{BCD6AC28-DD33-4178-9DBD-F6D82FD85EE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79" creationId="{45B19533-359A-4989-A83D-48892666720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80" creationId="{01224C7D-9E3C-4701-A8A5-9E9F8D0998F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81" creationId="{3D4B3F25-4A51-4693-A460-579CF1AC654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82" creationId="{AB1AF97A-5E2A-4A48-AA1D-449D696C1D1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83" creationId="{1D5D239A-BB5A-46DC-AF09-51E00B17D2B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84" creationId="{CA0BB51C-7C28-4526-8FF2-70932147DDD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85" creationId="{96260C0D-00A4-4DBD-8F0E-803876DB846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86" creationId="{0314E1C8-317E-4D65-89C5-816F7063566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87" creationId="{E2571D36-A3F5-4843-883B-C2B2EE36D4C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88" creationId="{587D0927-D804-4670-ABEB-FA56A3A04C9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89" creationId="{BDE2FA3B-8E99-446A-8D5D-0E8850B126B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90" creationId="{05322D3F-53F3-4FE1-A663-48180C0788D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91" creationId="{8BFF777B-62F5-49EF-84DE-0FF60A5F5C8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92" creationId="{CFA65C29-91AD-4934-A85A-C81802D81FA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93" creationId="{0CA6E3AC-9AAA-45C1-8FAC-B9D6B2730E3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94" creationId="{05F4B166-3D92-41C0-9316-73A984055F3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95" creationId="{0BAEF645-2444-41EB-B197-D9CCCD4A07C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96" creationId="{294F6C11-AA9D-4C4F-B846-5DB01EC2AEA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97" creationId="{7E122525-C44F-4513-AB79-C15029E1F71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98" creationId="{984BC1C2-718C-4A82-A357-683C7F7D1BA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199" creationId="{42ADABA2-C93F-4BBB-970F-F4AA94C83DA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00" creationId="{0E1CD44E-8C98-44E9-87B0-902DA6B29B3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01" creationId="{0BB0F845-4C3C-484D-B26B-DC1FAE35BD8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02" creationId="{7E6023EF-22ED-45D2-B071-1548643C72A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03" creationId="{0E113858-BA32-4225-B844-279BD6F5F06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04" creationId="{7A95E716-7239-4E00-BB81-E1F194988C7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05" creationId="{04CE3088-F801-42B1-B03E-9E4731636BF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06" creationId="{1E544C08-2555-4B31-85CE-4AA550BCE39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07" creationId="{E6DEE305-1916-4518-89E9-0AF23185334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08" creationId="{D6CB4DF6-6496-47DE-8884-0D03E814720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09" creationId="{268314F0-283C-4255-94FA-565B0E3D779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10" creationId="{A05994C5-ADC8-434E-B47F-038113C9BDC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11" creationId="{01EBCD98-520A-4C4F-AB72-3104CA034B8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12" creationId="{51D8547C-A814-41FC-999B-88EC3ECFE4C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13" creationId="{9FE8582B-AC06-4C71-BC18-FF8EB33C4BA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14" creationId="{0255E8D6-6702-4D2A-B938-13429DD7CE8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15" creationId="{60862902-AB2C-44FF-8881-2B32F791B00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16" creationId="{2E964768-875A-442B-B502-B7B380686B4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17" creationId="{17C711F4-2774-4EF4-B316-CB706AD6D12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18" creationId="{98E80293-3D01-4080-B976-242C3C55646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19" creationId="{E3E6D53B-A98C-41FB-9BCF-C689E9BEB9C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20" creationId="{39D722D4-AC86-45C5-A143-25E4B65DDC1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21" creationId="{085914B7-3A66-4BEF-9C0A-5762D173C91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22" creationId="{4CDF7CB3-4A20-4B30-B47D-F5B75C3FD8F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23" creationId="{58903540-2421-4BFA-9A77-0E2FEE3F475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24" creationId="{C2239904-DEBC-4FE5-A2D5-47459CD7186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25" creationId="{80FAF908-0C2C-4C65-98EA-37D99F32C6A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26" creationId="{47AEAB35-BD64-4F91-AB74-5FBA65BD1FD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27" creationId="{17C36BEF-02B7-47BE-B73B-B9CBA3C12B8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28" creationId="{B8DE299C-345F-47E5-A2A3-A814BD09ABF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29" creationId="{975EE8D3-B2B6-4295-A992-561485634BD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30" creationId="{07EDC5AE-9533-4958-B8F9-617A5C79EB4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31" creationId="{D2DCC4F9-E95C-4334-B02A-47FB1AFA95C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32" creationId="{F92036FA-A924-446F-8E69-7B8F102B197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33" creationId="{D040FCEC-6995-4BB3-8B35-ABAFF5516BB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34" creationId="{54A19C2F-1201-43CE-8904-C6E9E1E1BBD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35" creationId="{16090497-D853-48A0-8D41-04C3347AD15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36" creationId="{8A4671B3-A528-4515-8077-115C6D6102E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37" creationId="{D4F18E33-F80E-42C8-8CD3-8915A35938F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38" creationId="{B3B4AB42-F5EA-4DCD-9195-4007D58E5E5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39" creationId="{D514A89D-D41B-4C38-963B-D379D3ABDFD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40" creationId="{727A8DE6-F8C5-4716-AA34-4245C05A224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41" creationId="{2C15B97F-DB58-4F70-98D8-D6350F2A3AD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42" creationId="{0AD8293E-6FA2-4CBF-A119-4F3C37D111C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43" creationId="{88E7DC48-B302-4049-A03B-358EF0EA02F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44" creationId="{5259C244-B0EC-4AF0-BBF9-C5397AA7B48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45" creationId="{6DFA6DB5-E093-4CBC-B69F-0E97AD03D0C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46" creationId="{80D484AA-1351-4055-B418-A0FFDE5AF42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47" creationId="{C79FE1E4-F051-440E-95CF-EB2C00CB90F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48" creationId="{FA43353A-B568-4484-94BB-60ABB13D683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49" creationId="{D92F016D-95CB-41F1-8FAE-433418B1061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50" creationId="{8C7EEAB5-6BD3-4505-B33B-F6CF4124F23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51" creationId="{7E394D8B-FF36-4325-ACFE-BD2338B7795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52" creationId="{5A5DF74A-3CDD-499D-9D6A-3639CB68A25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53" creationId="{BD4F834F-B48D-4E2B-A819-02D47510271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54" creationId="{2CDA06CE-F902-475F-AE2D-E478E64CBB9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55" creationId="{F8536090-9AF5-4283-98D7-7215CE39A26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56" creationId="{142C06ED-DE7A-4ED3-8603-63497E6E7A8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57" creationId="{9A307CEE-C252-4935-B17A-CAFB9A82C67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58" creationId="{E0043012-A4EE-408F-B081-1D43DA03D97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59" creationId="{0048B4BD-7E49-438A-96EC-61A87FB0356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60" creationId="{FB877FB6-A1B4-4988-9C6E-B826B3815B6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61" creationId="{D08759EC-23D3-4F39-BA67-6DB8F879FDC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62" creationId="{4FCCFC10-3F02-47BE-8E61-00CD8E0C888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63" creationId="{6F366F0A-3BC8-46C3-90FA-0B6D4FF500A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64" creationId="{7528E59F-D59B-4294-AC81-2FEF89472E8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65" creationId="{D4979D49-0527-428A-B003-20794AF4D84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66" creationId="{D95D6A9D-2040-4112-B950-2CBF85786C8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67" creationId="{84B0CB41-F25B-4666-851D-E3AA491E2C3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68" creationId="{7463FE5F-6A5C-43CD-8C6A-C3CB5B0B025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69" creationId="{B0105D0C-9427-41BD-8F3E-3B24F08464E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70" creationId="{C144DA07-344F-42FC-B7F2-6AD3E301824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71" creationId="{3775B299-2ED2-4E12-A554-C257DC6EE7C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72" creationId="{194227D2-381B-4BF9-9117-393A7846202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73" creationId="{35CAA85B-30E0-46C2-956F-30E98EF77BC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74" creationId="{E46DFD59-13B6-4D2C-9D48-D25E34499D6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75" creationId="{1AE5DE43-4628-472D-B2FD-BDC3CD82C3A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76" creationId="{2632EFD3-7DC2-4854-875A-5BEBF3B8D2F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77" creationId="{BDFA4EDA-9549-4B51-B6D4-D8FF0855AF2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78" creationId="{4101B3AE-CB96-496C-9E99-01A6992BBF6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79" creationId="{E63313B1-24DE-48F5-8FF6-9BB36DB41BA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80" creationId="{23CDB3AE-C2BF-465B-B563-5FDA20AD94B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81" creationId="{157A8C92-C8BA-4685-9241-F6EC69F4F82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82" creationId="{F1508537-B97E-49C7-B437-5A59671458F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83" creationId="{CA935CC4-D5B3-45EA-B56A-035575F12EC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84" creationId="{BECB174E-4E93-4B92-A33C-A9DC33364CF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85" creationId="{1D65F798-7032-4DA6-A995-8CDE5AAC91C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86" creationId="{E1F9E30E-E330-4312-A83F-4A2845D6CC3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87" creationId="{80ABD536-5588-453F-A287-9E6823DA230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88" creationId="{85BA552E-9F4A-4688-BDD6-835420B6538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89" creationId="{876F02F3-31A2-4C1F-9924-8F831F5C11D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90" creationId="{3EDABB18-C841-4339-BB2F-908F81E27F4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91" creationId="{0D31B7ED-8D9E-4071-91FB-2ECDDB647F7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92" creationId="{BC464FAD-D71C-44AA-B69A-AC69377B33B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93" creationId="{965A424D-FB65-4D41-BF45-EF3BF0DBCB0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94" creationId="{17C43B3A-80BA-460D-AFDB-594BD36A2E6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95" creationId="{9B6E3F7B-C49C-4B30-B20D-D9314489E21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96" creationId="{809EB218-FF1F-4DD1-B75F-B0C571546D3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97" creationId="{821DE86D-2BBE-4B54-8963-B30D8BCFD3F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98" creationId="{FBB9E9A4-CAE8-4FC9-BF98-F3377C561B8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299" creationId="{D708296E-2662-4475-84F6-87DCA29D9C7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00" creationId="{DFFB51A3-8830-43A0-B139-9A2B208F6D6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01" creationId="{5C2DDA2C-A8C4-41B4-8A6B-1204EA35532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02" creationId="{8F56736C-C1DD-494C-B5C6-3A400AC1097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03" creationId="{96093B25-4AB0-4062-8CDE-2488F06A497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04" creationId="{5FC709E7-58A0-4B8C-B30A-203D618F70E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05" creationId="{815FEA70-002F-4D43-A966-82A5A056900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06" creationId="{00FC48FC-1B3E-4A6A-84BF-5F1E613D6FA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07" creationId="{C025BBCE-393C-4A0A-B19F-B2049F623A0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08" creationId="{791201B2-CAEC-44D8-9D39-42200D303B5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09" creationId="{455D5360-513F-4FB2-A608-9C681DB5928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10" creationId="{570F893A-C169-42C4-A23C-D45AD3C2276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11" creationId="{88A24CEA-A347-4BFD-B1AF-7C4C2B59BD5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12" creationId="{05560411-47A2-4060-8BE8-3D0919743D2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13" creationId="{114B2CA0-116B-42AD-B762-91AD5CF7ECC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14" creationId="{9E0BF50D-1BD2-472E-B7BD-1157FD43C95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15" creationId="{0AD7C2E3-AEBF-426E-B6EC-8585A3A3984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16" creationId="{95395451-1A77-41EC-89B5-6B9ADBEB3A0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17" creationId="{AA64D7DF-1F2F-4291-8A6B-B633CFA2C63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18" creationId="{029B81B9-4792-4DAA-8516-08251E4364A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19" creationId="{654B252C-4D25-423A-8FC6-F597CDB92A2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20" creationId="{0EDBE1C9-25EA-43D8-BB14-6F03055A8D7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21" creationId="{6BB7373B-4EED-4C35-A640-5EFDA8F2FD4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22" creationId="{4A4A2BB7-47FE-48EA-A11C-036E5D6F1E4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23" creationId="{D5C52963-271C-4C22-878E-CBBFB1F7F79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24" creationId="{1F3C7640-9622-4E22-B76C-4A4EA79909D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25" creationId="{7B470A5E-4322-4D15-9911-F354B073C5F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26" creationId="{3CA96A20-C758-4B3E-A155-90C431E5077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27" creationId="{EA07B2A5-E8E0-4E78-ABF5-B28C2907F84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28" creationId="{1FB589D4-3988-4424-B0D4-1494566A553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29" creationId="{56C2A0D2-6F9F-49D2-B1AE-E7525EB3AA0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30" creationId="{0617E170-8C94-4294-B3AA-477EBC5A9C9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31" creationId="{62D4C600-185A-4056-ADE9-00B07C27757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32" creationId="{2FEE80CB-ED35-4F43-B942-9ECC42DF8DE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33" creationId="{5533015B-9360-4169-8BAB-AD64BA60BCB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34" creationId="{89FF845C-494D-43C9-B558-5AA1DCDC05C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35" creationId="{106F3CEF-E4AB-480C-8557-38F529862C2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36" creationId="{172AE17E-FC3D-404C-993C-6F13353EE31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37" creationId="{E416E3B9-67F3-477F-B026-6EAD6295E6A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38" creationId="{D77E783B-3824-4994-93EE-97AE1274435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39" creationId="{57FB3495-8E24-4719-B4BE-45A83F180A9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40" creationId="{D357F1AE-B790-42B7-A239-847416A59C0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41" creationId="{2CE458F2-35EE-48D7-9569-8D841A1BD48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42" creationId="{994BAB33-AD54-4A42-AF1E-8A5F2B712EB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43" creationId="{B4614EBB-9E37-4980-B40D-A907082C0CC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44" creationId="{25FDB675-8AB3-452B-8185-FE2BA47D16B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45" creationId="{25636F7D-875E-4244-80F3-E4600BEAE4D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46" creationId="{AD9674F5-E350-432F-870D-54A2BA9CC44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47" creationId="{750C04F4-F748-404E-9B73-0DBBF1FA745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48" creationId="{A3FF599C-2244-4E0F-9D06-5735048031F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49" creationId="{272BF456-7456-41CD-8E9D-695C7812CA1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50" creationId="{0A9DF18E-7DF0-4146-A0C9-2C1EE029CEE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51" creationId="{580BE8B8-37EF-4DA0-BDA7-9620D83C5F1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52" creationId="{ED654209-020B-468A-8DE5-20DD5C1C171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53" creationId="{E7E6DEF5-5ADE-4EA6-98A9-0869AE612B3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54" creationId="{83585847-6628-43DB-A22C-DFB1354CDDC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55" creationId="{44A3F261-98A1-4F12-987F-CBC4B2C5BD5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56" creationId="{21973C26-1255-4F37-A80A-263184F418D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57" creationId="{FAB82B2B-4C95-4370-9EFE-4825CC63854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58" creationId="{B298788C-4FE0-47BC-B610-B2CF6344E83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59" creationId="{279E5751-42E0-4E34-8A79-747F5C8853D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60" creationId="{18EE2E5A-FC9F-477C-90AD-5656D5360B8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61" creationId="{68522A6C-1223-4B2A-A63E-EAA153EEC8B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62" creationId="{1C46E970-8363-4439-9202-11A6CEC55F7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63" creationId="{DBA2901C-753C-40C2-AE8B-1E5FFEF6198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64" creationId="{4596DE94-7D4D-4C99-86CE-2CA2F2D826B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65" creationId="{FE95661A-A6BA-4A34-9438-C85D583603A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66" creationId="{ACF43414-DF8D-444A-9B98-5154134EFC9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67" creationId="{7A8685AB-3EFC-43A9-B367-B34222B16E3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68" creationId="{E9FC0B46-5E13-4D99-96FA-D1AAC6BFF6A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69" creationId="{6CA5E5D2-BEC8-48E7-AF70-666FF5AD176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70" creationId="{53B65716-F554-4697-8F95-0A43F942C7D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71" creationId="{F7548FF6-DB13-44E1-87B6-C819A5E8F2F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72" creationId="{DEC1FFD0-153F-4A9B-81BC-72DA5F5E8A8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73" creationId="{58177278-3F1A-421D-8C4E-92E6C331BEE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74" creationId="{503912D0-9910-4E25-BE6A-627AAA1F767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75" creationId="{D4108BA0-F347-4066-9548-52EDC158861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76" creationId="{E1B45540-5954-4482-8940-97C16B2121C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77" creationId="{4AAEC01F-BC82-45CB-8491-DEFBE77F718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78" creationId="{99F22CA3-D027-4406-89FA-A4134C377A7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79" creationId="{C50F2FBB-F7A0-48DB-95AE-5C9CBF4D254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80" creationId="{A1C8247D-A15E-41B3-A23B-627AC68D209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81" creationId="{F163C8D7-E6BC-451B-99CA-8518369FB90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82" creationId="{B7E4EABF-3FBF-4FEC-A332-692A5317E17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83" creationId="{D6BB0066-F051-48C4-AA0B-5F7320D6C92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84" creationId="{C0015F76-EFED-4BDA-AF25-3308A0B2FD5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85" creationId="{94A33749-F652-46BB-90F0-E6C042F6BC6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86" creationId="{C22138A1-49B9-4EDB-A528-B87205C85EA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87" creationId="{19CA6030-46B6-4F31-9C3F-84037314971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88" creationId="{FEF061DB-A57F-4CB8-9DFE-FABA9816830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89" creationId="{E4EC4329-AB6B-4D0E-8BBE-63A4C86C036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90" creationId="{A99F98D0-A4D6-45B0-AAE2-6DB8F1BB559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91" creationId="{54BA3011-5EE2-4329-A342-951CD0535DF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92" creationId="{1C172B9A-7085-46B0-B575-5E27BA98F65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93" creationId="{EB45C10F-8E6B-4BA3-8178-41E3038E198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94" creationId="{55CC35F4-F209-418A-8A5D-0BB33772983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95" creationId="{AA04B93E-50D7-4CC4-B1FA-FC6A3659276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96" creationId="{E6E39118-81DA-46B5-9C56-C5BDC75B847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97" creationId="{5F62B9E4-D062-4238-960F-2579D830959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98" creationId="{16C198D9-4798-4DEE-A9A5-026638B1065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399" creationId="{1E40806C-EF10-4B26-AF58-986FAEB1701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00" creationId="{CA937467-C4E5-4E4B-BBFD-04FDAD02CA6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01" creationId="{23A575E2-1E31-4D91-8673-19F71BC574F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02" creationId="{3DC859B1-0E51-4D56-9CEE-BA703293DE5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03" creationId="{76938F05-A77F-4135-963A-A63FD9A2A35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04" creationId="{B34DF560-5896-4C23-A834-4A86E1E9A8B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05" creationId="{DABDCD0E-3514-4154-8DDE-38C7A90B103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06" creationId="{0160F8E4-6BA4-4C55-838A-573691407DA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07" creationId="{0E730B2A-DB48-4586-AA34-B806F291645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08" creationId="{2DB8A3FB-5361-43C1-AC2C-5FBB3A65F26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09" creationId="{6EDEAF32-5F04-409F-BF09-B927FA6C4E9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10" creationId="{2BB3038A-6901-4D48-B854-FCC5BA05CBD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11" creationId="{17A66C1F-9703-4AB8-B11B-80B34D38532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12" creationId="{E9DC344D-A865-4601-8147-273187826FE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13" creationId="{29CC1900-041F-4AD0-9339-9E95B504594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15" creationId="{48A2276C-C196-4FA9-8E25-0E24D90E7AD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16" creationId="{6FBCDCD4-E37C-4FAD-A5F6-724EB826F7B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17" creationId="{41EC04A5-E0DE-45E4-82EB-FF774201227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18" creationId="{D1430782-AFF1-45A5-9B80-78937903B22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19" creationId="{C87474EB-2224-4ED9-BC4B-B28CABC5EBD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20" creationId="{C7FB022A-0A20-45AD-93CD-56C4A353E86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21" creationId="{B62B91DE-4B6A-427E-AD74-180B6FADB60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22" creationId="{DA00D901-14CF-4F32-8B34-F0CB74696F2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23" creationId="{24AA09F6-763B-419C-AC7C-BE8FE11DEB0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24" creationId="{9661EDF3-3AD1-48A2-8604-B75548429C76}"/>
          </ac:spMkLst>
        </pc:spChg>
        <pc:spChg chg="add mod ord">
          <ac:chgData name="varitsara monsiri" userId="d21832565e14aca8" providerId="LiveId" clId="{B10676FB-F331-414C-B946-816FB627D323}" dt="2022-06-10T04:09:40.873" v="1316" actId="167"/>
          <ac:spMkLst>
            <pc:docMk/>
            <pc:sldMk cId="4109287478" sldId="262"/>
            <ac:spMk id="1425" creationId="{694CE1CD-2B0D-40DE-B0E9-1201A6BB78E5}"/>
          </ac:spMkLst>
        </pc:spChg>
        <pc:spChg chg="add mod ord">
          <ac:chgData name="varitsara monsiri" userId="d21832565e14aca8" providerId="LiveId" clId="{B10676FB-F331-414C-B946-816FB627D323}" dt="2022-06-10T04:09:40.873" v="1316" actId="167"/>
          <ac:spMkLst>
            <pc:docMk/>
            <pc:sldMk cId="4109287478" sldId="262"/>
            <ac:spMk id="1426" creationId="{33C337FD-D649-478C-A407-805A10CA736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42" creationId="{06D92E25-DBCA-4110-B07F-E41F56BED47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43" creationId="{562EFE6D-4678-47D3-ABCA-90CBC79389E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44" creationId="{37F1DA8F-927A-4618-8F3D-80822705936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45" creationId="{83C4F5EB-BB0D-4B21-80BF-0ED032D389D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46" creationId="{A2FE4B8F-6D8D-4106-838A-A2F7F95AAAB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47" creationId="{5821FBF6-05D9-4C95-9A9C-1D3FC970287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48" creationId="{78AA5099-2EBB-43C3-BFDF-068D8D9A914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49" creationId="{1A27BDEF-D5AB-4E6B-A2C2-C4B58D5525B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50" creationId="{8CD8B796-1365-4FAB-9E6D-34A8B6E6334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51" creationId="{1832E2FA-5799-4432-9408-585A6FC9BC9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52" creationId="{D6C2FD30-332C-4E87-BDBF-BA3784DC901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53" creationId="{DB36019A-2696-4D6E-B812-D90ED69C453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54" creationId="{4F07F3AC-8295-4544-9BA6-C7013B0DA98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55" creationId="{CEF19831-6B87-452D-A1B4-8572CEAEB42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56" creationId="{DB938D10-D2D4-42BD-9536-9EFDBBAC381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57" creationId="{27DB419D-1477-4138-B534-63F740719EE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58" creationId="{E55462CF-3BE2-4BBA-94BE-6CE8712A453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59" creationId="{5213CF7A-653B-4CAF-92C6-FC4690238B9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60" creationId="{6EA546AE-E17F-422E-8485-FBA2D7DBDA2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61" creationId="{B309AB25-1E7E-4CB1-8F22-1DEF768A1D1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62" creationId="{C1033AE2-E3D1-4B9E-9967-B54895C4FC8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63" creationId="{A0BF3376-57FE-427B-9EFA-7ABF3347521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64" creationId="{13C1226D-8299-42EA-B4B8-1E6F11BF1DB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65" creationId="{BF2F5E09-F1F5-498F-BEAB-244311176EC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66" creationId="{9C316F03-BCE4-4E58-B12C-7B1D12BF59F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67" creationId="{E34EEFD1-7541-4C9E-B4AA-8233ABE6CC1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68" creationId="{776CB087-2506-4406-BD82-951A430FEF3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69" creationId="{8DE1247F-CAB5-47F0-A367-9FAE0CB5CC8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70" creationId="{29F9531B-E840-4439-A8FD-B999E1075CA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71" creationId="{7D98CA41-ABC7-4A8A-B254-ED6708D972F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72" creationId="{FD5002E7-3B40-4622-9C0F-BCCF6FFAA5B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73" creationId="{F4715B43-EE2A-49AD-A6F6-F7BB01A449D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74" creationId="{3EA335DC-261D-4D68-BADD-00DDF674581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75" creationId="{269AB47E-DAF9-496B-A131-B968E27644F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76" creationId="{C5AC73B5-4F16-423F-942B-0B5BE8AD713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77" creationId="{18CA663C-7F6F-49F7-90CB-6E8E701D9F1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78" creationId="{22799AEC-3D76-41AB-9FA4-C080BCB13B5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79" creationId="{A4802A6A-6EF6-4EF8-BDAE-98D3F5AD273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80" creationId="{C4F987F7-2BB9-4D7B-AC7B-12CB9DE31CD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81" creationId="{1655BDD0-793D-410D-B163-6C44EA27B3D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82" creationId="{942CAC4D-1808-41FF-9762-DE4F0939BD3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83" creationId="{F60029F6-807C-4449-B193-FB3E5A0BB6D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84" creationId="{BCFA0170-7272-406E-87AD-4F3AE0712A8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85" creationId="{4E9C9235-DB95-4D81-B17B-B3E9958C27B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86" creationId="{05548EA7-B467-4840-AFA1-31FE15A6762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87" creationId="{3A78E2F3-7229-4FB6-B4A6-061075A56FB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88" creationId="{884BC78C-9326-4666-928D-0CC8629EF00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89" creationId="{8933C71B-15A8-45E8-9689-D399816B43E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90" creationId="{E4BAC24F-D4E6-49F9-8815-D87B7D612D2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91" creationId="{ECF319FE-FFDB-4CB4-8D0E-9E5C1BFDFBC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92" creationId="{44D330C1-665E-4427-9193-0A4A71CE725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93" creationId="{267D30ED-A722-46AE-9DAB-63747697954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94" creationId="{35DB2547-5FCD-4404-89AA-E7F1BFE6A11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95" creationId="{BA93838C-EDAE-4883-8ECB-3C89B0F5DC6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96" creationId="{679118B5-C728-4CF0-9440-539DE74CCFB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97" creationId="{1A1E662A-238A-44E2-AF38-86DFCBAD051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98" creationId="{DD82AC95-F55D-41CB-A022-07693A97DB3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499" creationId="{A63AFD88-04FC-4FDC-8F99-BF309CC94E2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00" creationId="{AF197FAD-4192-424C-942C-3949FB80145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01" creationId="{6039E13B-0663-46CF-848E-1255AA86C26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02" creationId="{7C5E65D1-3F16-4338-B8A3-B03E2E40843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03" creationId="{06DA8860-2265-49FB-A947-6362512BB60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04" creationId="{0480450F-4BE1-46CE-94F9-58B10D163A2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05" creationId="{382B4D9F-A87E-4FCB-BEB4-1D36DB50ADC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06" creationId="{0A1943F4-F860-484E-ADF7-0D9E33D47B8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07" creationId="{78FBD4E2-2801-4A11-954A-F523D1BF397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08" creationId="{42D09BAF-E046-45B6-8E2F-8D03AEEDE2E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09" creationId="{E30BBF5C-04E1-452D-A491-63337131EDD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10" creationId="{7DBE9E36-31FD-4C21-9B78-CFD7DE24544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11" creationId="{B062FD0C-EFB5-44B6-9368-342B1A1A1AD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12" creationId="{46375E5D-EA6B-4F6E-BDF0-3BC9EBCC4D8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13" creationId="{65F7B307-753A-4043-963F-5ACEC02C0F1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14" creationId="{0EB301A1-B3F9-48A2-917D-4A4A5BD702E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15" creationId="{3AD44698-E338-4549-9194-0CF2FCC2389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16" creationId="{FAD692EC-F7A8-4F71-83D7-0CBA2C214CD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17" creationId="{1CFA1201-93D4-44A6-AD88-49CD5DD4077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18" creationId="{133C88B5-B0C4-48AA-ABAA-9DD372EE3BF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19" creationId="{29753902-4DDA-4B76-A98A-307A23E5F0E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20" creationId="{A6B52188-9072-430E-81B8-499A8B91E1D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21" creationId="{26F49FD0-8D3B-422B-8A0B-B4976846A7E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22" creationId="{AAFB6F7A-4AEC-4B98-B0A8-B6FA07D4E16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23" creationId="{D92A63EE-142C-46A5-A4EE-0C3173E000B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24" creationId="{89C85932-513E-41BC-BFE2-00F2E5A309C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25" creationId="{462646AB-0114-4A91-9C41-82DC52736B5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26" creationId="{0230133F-7A0B-4C56-B090-CFFA626EB69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27" creationId="{0BB66D62-21DB-4E23-BB96-A2360832488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28" creationId="{18F58507-1471-41BA-8808-0812E937EB7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29" creationId="{FDDA93CB-3336-490D-A915-9228E3170B9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30" creationId="{9047A2D0-7504-43CB-AF28-ED1290B269B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31" creationId="{45E6A251-EE2A-4C05-8BA7-B6BA5B056FA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32" creationId="{66F5DC45-7105-4653-AF24-C283B38D354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33" creationId="{827BF5EF-F25D-4458-8127-B92A9378CA3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34" creationId="{77650AB9-8982-4E81-81C3-F93943B4E16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35" creationId="{734E7B1E-6F21-4A56-AE8D-FA0FD4F440F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36" creationId="{C42634AA-A158-40BC-A56C-7682CD09CCF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37" creationId="{09B1ED64-F343-44D0-A513-4581D468BB6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38" creationId="{1624F628-D7E0-4550-A475-6CCBD9C57F5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39" creationId="{50FF6536-69B2-47CE-BBE9-C2CF19BD7DB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40" creationId="{8E15150E-48F9-4E48-856B-25D189B7D29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41" creationId="{F6BE82AB-D418-4300-8159-F48B8AD121D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42" creationId="{43FFB82D-4DF5-433E-A6A9-713E6709632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43" creationId="{0CE75055-673B-459A-9693-2574C6C771A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44" creationId="{CC9438F9-22E5-4238-81C9-79E8072E1EF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45" creationId="{63AF20F3-3B73-429D-BC11-679ED933E78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46" creationId="{F3B8FCBE-7B26-4E2E-9CB4-FF7399EB2FE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47" creationId="{B815DC8A-E482-4088-990B-897D6B3A4D9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48" creationId="{065520C9-C749-4C5E-99FE-721B7148724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49" creationId="{F0809758-D0CB-4C1B-83C8-4EE702198AD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50" creationId="{AB8EE17C-1DBA-4DB5-B5BE-BFE2F689107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51" creationId="{C6859E25-5043-476B-8004-FD5F88EA2CC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52" creationId="{46647906-AD34-412F-BFEF-78F4253B85B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53" creationId="{C4025FC2-21C1-4147-954A-5B391103F7A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54" creationId="{4733662A-6ED4-4C0D-A992-19C3F78DABB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55" creationId="{D12761FE-67B4-4458-87A4-39FF34C83A6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56" creationId="{0FCB253A-8A5B-4DB3-B427-EC89C5631CE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57" creationId="{3BAB2AF7-2935-40E2-BDF2-B5B168B222C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58" creationId="{8D5486E4-7308-4D54-B6FA-33DCE8B0520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59" creationId="{31E6D952-B5E6-4AEA-B20D-517D86BA0FE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60" creationId="{C585A8F1-9AD7-4230-9637-5C3B0A61F7D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61" creationId="{4A4071B5-0F0F-4772-891C-B43A16503D0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62" creationId="{176C39EC-EF20-46EB-A201-81815B639C9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63" creationId="{008F2113-C2AD-4900-880E-05692BBC92F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64" creationId="{AFEB3E3C-C2FA-4DFE-A0BD-8212313DCC0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65" creationId="{EE9B4089-1BA9-48A1-80B7-FF0F7601BA6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66" creationId="{8587416E-CCEF-4217-9ED9-B0AB218AB4C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67" creationId="{9FDBA8F1-5CED-4C6A-9870-0EB24B1AC95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68" creationId="{3D9C979C-4C6D-44D5-B005-ADCAE5EF9EB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69" creationId="{9150F3B5-71DF-43B4-B7BF-41774A1EBE8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70" creationId="{82B89044-58E2-494E-A128-F3DCD94D293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71" creationId="{F2527FC6-587A-4B5C-85E0-DAEF07AD02F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72" creationId="{8ADA47A2-3D86-41D5-87F6-8E3F90FB988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73" creationId="{5A8BCEFE-3AEF-4ABE-977F-2684822A603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74" creationId="{9B441DEC-335F-4B95-A917-2F12F31C385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75" creationId="{778A754C-7128-4FE0-923B-60D6971F966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76" creationId="{7CC0282B-7D21-410E-940B-B7F5FB25DA6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77" creationId="{9815BC90-B758-40FF-82EB-9F60A57AD05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78" creationId="{FE4AF585-BB35-402B-A2FC-808EE5129B0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79" creationId="{AE0FB887-7F05-417F-A76B-B413D8EF197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80" creationId="{D33CA507-6C01-4B53-AB50-B8EDA3A6CF0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81" creationId="{944DDE91-5152-4782-8EBD-254E45D0AE7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82" creationId="{AE68FB70-66CA-43CA-85E9-0F31A5F6302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83" creationId="{8FCB959C-81C6-48E9-BF3A-D7D6CE7B267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84" creationId="{78ADB78C-B848-4B19-A110-EB856342A42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85" creationId="{6741A414-A9CC-47BE-B6C2-F82762A5291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86" creationId="{ADFE65DB-15F3-40EA-A50B-A96BAFFC8F5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87" creationId="{D20F37A1-C953-47D1-A0A8-E5EFF40601A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88" creationId="{B97FF0F3-9847-4D35-A6E6-1C0F08C492F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89" creationId="{7B0A52EB-EE71-461C-8053-17641599947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90" creationId="{7A7E4CB3-DE6B-4C5E-B797-AED2F02FB9F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91" creationId="{F8D320FC-FB46-4E8D-A6B9-B5D01A7AF55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92" creationId="{BF319B7B-2EF5-4F80-919C-CFB16B3CCBA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93" creationId="{94AB1062-F96D-4FE3-BB83-419B93F2CE8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94" creationId="{7F161873-E7DC-466A-B08A-4EAFDB9E7BB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95" creationId="{E7747FA9-5ED5-4E76-9FB9-E136560979E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96" creationId="{9AB71E3A-361E-4CA0-88F2-E07CB6871E2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97" creationId="{2C4DF690-B123-4F4B-B567-6D0618BC0AD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98" creationId="{098239DB-093F-4A17-9933-DBF12E72043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599" creationId="{F37939AC-90A3-4DBB-842C-87E2688A490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00" creationId="{FA8D66CB-C89E-453C-AC83-76769703CD0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01" creationId="{63C46601-DD24-427E-AAAD-82A3009BC3D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02" creationId="{B47B2B71-B83F-4897-A24C-CA1866CA824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03" creationId="{1F9FC2D3-5ADC-4D0C-A902-6C23025A084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04" creationId="{9C02D84F-3387-461D-9195-E8B7E50C214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05" creationId="{A0E4E799-796B-46C8-8E8B-F257B95EC3F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06" creationId="{49FE8412-D494-4395-97A7-DDAD9745940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07" creationId="{FE4DB6A2-AC30-45AE-8BA1-604E40B8FD7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08" creationId="{F35F9076-CF5E-4B4A-BF41-127859CE1C3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09" creationId="{6EC61742-1170-4CA6-8851-FDA285544FF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10" creationId="{7093A7CC-E272-434F-8A63-7D3B51CA825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11" creationId="{BE5B490B-4636-43D7-8168-8092852B60D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12" creationId="{9B91ED61-542F-4696-B318-1AD2FA8D93A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13" creationId="{06B83310-DA47-495C-8FCE-86ECE04E4CA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14" creationId="{33FACD84-2281-4482-A9F5-4B0CA417B52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15" creationId="{282C772F-F9D4-4A37-8CCB-87B54EDD4E2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16" creationId="{45306C52-B422-4F3D-AD91-C01843F8DCA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17" creationId="{DA5FBD15-40E9-44F1-BEAC-E51540205FA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18" creationId="{71DF98A8-0D45-4B92-8FEA-A0486A79154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19" creationId="{BD990492-C148-4DC8-99B9-2C1D65D630D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20" creationId="{91D51FA1-4354-4954-8331-B82DE61EE14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21" creationId="{67B6EE51-3D47-48DB-8F19-B8A094A7AB5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22" creationId="{5BF8E664-2A58-4621-972F-02E16882797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23" creationId="{9AA22DE9-5566-4407-9F58-AA2F82F0EE0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24" creationId="{9ECDDA50-5610-4266-BB72-2A944D36420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25" creationId="{71C6CC9A-3337-458B-8087-09442E1A447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26" creationId="{C68AB179-83AE-40B6-BC7A-66E8388B2AF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27" creationId="{F1FEF19D-90CB-4BBB-A70A-AC4E3846D14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28" creationId="{16988312-36E7-4115-A357-F6BCAB3502F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29" creationId="{2BAF1C5A-2020-442E-B4CF-2ED3D3A53F9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30" creationId="{B89DDC36-A75F-43A5-970F-550A93D1572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31" creationId="{01FB339F-DC85-485B-8EDD-868FB0DB1EB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32" creationId="{85846B8F-F7AF-48AF-AB4A-2B2A3FAD7D7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33" creationId="{FB675D39-AA7E-4435-BD2D-DDFC68E6DF5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34" creationId="{5261D865-E359-4754-A8C3-A841585A1D4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35" creationId="{377BB59B-89F4-4658-988B-0930F93E321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36" creationId="{308D552A-1F76-45BF-A403-6A76E7C664A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37" creationId="{050E8267-DE7F-4874-A468-7AC2A47EFE6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38" creationId="{6800726E-260B-4D2E-B45B-7AC63B2CE57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39" creationId="{A448BCD9-63F9-4528-999C-4D44A764B5D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40" creationId="{47793616-0679-425D-A49C-1B35B605D47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41" creationId="{33E8D29A-2F04-4F71-B422-6D8E64DDA16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42" creationId="{59A3B28D-175B-4215-BB0E-3F575C02641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43" creationId="{67CE1AFE-C93F-46CA-B0E4-2105938F1B7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44" creationId="{E10B26DF-5A70-4BD1-A379-ED5C812015C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45" creationId="{A8D63029-DCEB-48C4-A77B-4909672B0CC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46" creationId="{15F456D0-3829-46F3-85F5-23C3073395A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47" creationId="{C5A87547-B904-4102-AA6E-8BE6883E9F9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48" creationId="{15D6ACBC-99E8-40AF-A38D-35999CA41AC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49" creationId="{5A06D8D3-4735-4FDB-84C5-CF90A834B5E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50" creationId="{B85E0A16-E548-4E15-A5DA-A84DD102D47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51" creationId="{128C315B-E536-453F-BC52-7AFCD0D7655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52" creationId="{65AFEDE6-5DEF-4F0C-92B6-FD16C38BEFD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53" creationId="{66EE053D-615C-4CE4-8CC4-D5D16F16A3A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54" creationId="{D60FC3D2-8EE1-46AE-B44F-FD783972CF2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55" creationId="{F9F7557D-EDD4-49C4-AA17-13F4CD5D578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56" creationId="{028D883B-CF3D-44B6-9E1D-26D62C519E9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57" creationId="{75AAC156-1A57-4738-81A4-DB896D88F34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58" creationId="{DB9D4D08-ADDE-4CE0-90BD-A0A2CFC604B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59" creationId="{14C7C74B-C0AF-430E-984E-E784DCDB8D7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60" creationId="{EA28555C-FE89-4A06-867F-ABEBF679C1D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61" creationId="{F4FA92A4-A18D-4F7F-9956-57B80F155AB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62" creationId="{5ED0F6B8-7A14-4E27-8557-8AA894136CB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63" creationId="{4D47F5C4-856A-4E33-8D6E-C0D50731C9F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64" creationId="{69C1D99C-3D93-428A-845B-A3985DF0203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65" creationId="{5202EEAA-3E7E-48A7-81C5-DBC20A388FC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66" creationId="{B2B2E127-C5E7-419D-A3FA-2265DC06A77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67" creationId="{A207C7C6-BBE6-4BC8-9955-B49A5C5D2A4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68" creationId="{5DEFFE8F-1169-49FE-B051-A6F3D153668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69" creationId="{F969DA5C-38FD-43A3-BE91-F553C0DB24C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70" creationId="{04BC8081-A173-474E-B9D8-8922A79D9E3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71" creationId="{763DBB1C-2B4B-4E54-B799-BEF76489BBA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72" creationId="{7E302CFF-97AA-4E67-B80A-D4BD7777A81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73" creationId="{252A1ED0-09DA-43FC-A8EC-7D3C24FE33A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74" creationId="{34BD291E-B926-4331-8DEF-6930C99F069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75" creationId="{5ABA8C52-563A-4C62-81BC-56329289AFD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76" creationId="{FA3652C3-FAB3-419B-9935-3751A4B6015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77" creationId="{3D2F34DF-50C2-4369-B5A4-117EFA93763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78" creationId="{9DDC0D24-C14F-40F2-B995-647639813FA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79" creationId="{FB26B3EF-6D4F-453D-8084-C1EBCBE42A0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80" creationId="{71E8B18C-5C6D-4DB7-809F-312BA5AC520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81" creationId="{B1E9B7F9-86D2-42DE-AB88-A1D1D7A224C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82" creationId="{00A68B56-6F0C-4673-953D-714C02E9A5C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83" creationId="{B154EF91-AA74-467D-A4F5-DC5F47B28CD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84" creationId="{3ACB1249-81E4-4597-B823-C388F584307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85" creationId="{33331EA8-3626-4D37-8958-1FF7AC037BE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86" creationId="{34715631-FDAE-4051-8998-CE1AE22F33A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87" creationId="{05D5284D-C666-46F7-AFE4-C2CE2D14FF3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88" creationId="{874F1C2D-12CE-4EE3-A342-E95F44AEF79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89" creationId="{8CCF23C2-6EC0-46B2-BC74-0E05D4A7EF1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90" creationId="{57FAFE9A-AA8A-45C4-AA5C-454DFD72224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91" creationId="{FD5F2DD4-D5F8-42A0-AC80-4EBA798A0B5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92" creationId="{95687885-EE4F-4E8C-A8CD-2EBB611CF64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93" creationId="{EB56FF95-CF67-4BBE-A970-93E26AA9F49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94" creationId="{673A50A1-BD78-4E0B-8D16-7E2BCC2DA89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95" creationId="{41BCF94D-D3C3-47D0-B20C-508062F545B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96" creationId="{246075C8-C3E3-4039-8884-254BE551B7C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97" creationId="{6ECBA665-A744-4A6F-BDC8-D139132B224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98" creationId="{3E6EE8DD-64EA-4CFC-8829-1964A0FD77F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699" creationId="{21154641-41B2-4248-A3D7-4D512D75BAB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00" creationId="{4A524E0B-9DE4-4E06-AA8A-3C2A9A43E72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01" creationId="{616EE609-E8B3-4C3D-BF74-2D8279763BD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02" creationId="{E0F0C6DC-33B2-4A30-88AC-9A6BE16BE48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03" creationId="{0958DC4D-4704-44E4-9779-60694F989B0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04" creationId="{C574F1BC-F11E-4577-9C31-3DA39464D6B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05" creationId="{418B04E9-26D6-4573-B1C0-4F08264C774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06" creationId="{6593A4D6-22A2-4A45-8201-02D78A7F74C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07" creationId="{44BFE7A4-EBE9-42B1-B0FE-24D3949DFF3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08" creationId="{6EBEDB75-C3B9-4C59-BD57-872816D5091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09" creationId="{10AD0C53-3C69-4037-AB63-5A7644C3447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10" creationId="{AB864929-0C62-4D52-A038-0E32002337B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11" creationId="{BCF4DC95-20D6-4D63-9445-DA544F0E947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12" creationId="{F60DE5FD-9487-4CAC-BFFF-ABC7190E263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13" creationId="{2F5D1D77-6F12-4DB7-BEAD-6ACB9F5D1E2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14" creationId="{0FC842D2-821D-4C49-B9CA-9EEF9383A22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15" creationId="{CCE51D20-D1F0-4459-AF79-BA7D0A64692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16" creationId="{FC53E379-E34F-46B2-945C-11439F5695D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17" creationId="{417FCE3F-D1D8-4184-BB3F-84063C047FF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18" creationId="{73093F37-78A3-46E3-974A-D54714ED70A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19" creationId="{AFEF6F29-4EDD-4EBF-8DC7-D54463FD30D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20" creationId="{22C20C2C-FC57-4D90-83B5-6B79840454B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21" creationId="{854A8436-76BA-4A5F-BB6B-0A01C0DEFA7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22" creationId="{BF4EFB97-70AA-44FC-B141-0423B83D615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23" creationId="{865577D9-B13A-4D41-8957-4CB05FDA61B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24" creationId="{D2917A5F-B9D2-4483-BA45-DFB01715E17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25" creationId="{33BB1DA7-3865-4C90-8B2E-89CABEDFF86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26" creationId="{8EA60962-7AA0-45CA-94A4-B546D698F8F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27" creationId="{B8151D75-ED1D-4A31-9FF7-E6626CCE0F9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28" creationId="{61EFCE50-6B1C-4B22-904B-B85E2F03BB8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29" creationId="{AB97FD16-3E17-49A4-BAA6-1940F536B9F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30" creationId="{2FC49394-AB53-4CAF-96C1-21F9DF3FA28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31" creationId="{8A94FBFE-BF3A-43A3-A660-5B077E907A9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32" creationId="{105E1E06-2CAF-40A6-8620-2264FEA555C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33" creationId="{8B7AD665-68E5-4BE3-908C-B501BDB5C13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34" creationId="{89AA11BF-78AC-444C-B999-5230BD10E8C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35" creationId="{595471F7-11F4-486C-BDEB-D319B882BE1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36" creationId="{299284B8-981A-4D10-A1DA-5E9184B56B5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37" creationId="{2BBA0E39-3B89-4A0A-991D-C27AC420CB5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38" creationId="{5A9531A4-1E79-49D7-9519-E7D280A3CC7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39" creationId="{C82C4B9B-9780-4E2C-8AF7-E3A2D2C8AE2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40" creationId="{1D64F193-EC7B-495B-A942-6D25898473E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41" creationId="{8A9CF0BE-DD3E-460C-950C-247CAABC467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42" creationId="{6FF52550-5C71-4193-A1B3-3AB1005A10D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43" creationId="{2DF70D5E-F8A7-471A-B490-A8A74C12257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44" creationId="{73E4A294-F89B-41D7-94CC-B3468D0A095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45" creationId="{CB235F09-0CD7-4BFD-81C3-5DD79240624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46" creationId="{08078A21-6E7A-4A2B-A1E6-2C6803AE904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47" creationId="{60E2CC35-29C5-431A-A744-EA7E91B3536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48" creationId="{0080F069-E851-4285-AC60-CC087E79C93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49" creationId="{4777B813-0044-46DF-9E27-B2C4C7F9C1E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50" creationId="{18B235F4-656C-4E8F-8EF4-7126B854A80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51" creationId="{6A0E8B32-1617-4FC0-BDD1-B141842E7A7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52" creationId="{0AA46CC6-FF06-405F-A6A1-496C4527AD8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53" creationId="{A8257A68-0CBF-4D9F-8D57-F7AD47727E4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54" creationId="{3193695F-145A-4F69-97AB-B4C7B35161F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55" creationId="{E422B5D7-DACD-41C1-B819-74382CE1F3C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56" creationId="{EBDA5C45-2057-40AB-82FF-74AFED88D8C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57" creationId="{763D342D-CBF1-413C-A42B-B3DCC4C9385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58" creationId="{D0F5D636-7EDE-4C48-B5D9-905F1D5C8DD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59" creationId="{0CBF4871-EBE5-4419-8239-1AC20465B32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60" creationId="{5056A800-1444-480C-A85C-4458BCF839E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61" creationId="{F14DA5F8-F567-43B1-BD83-D4249112C1F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62" creationId="{640BAB1B-29CB-4A2F-921B-507010C9997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63" creationId="{1670C579-6A49-426D-ADB4-C2DDE93EF05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64" creationId="{D283406F-0271-4BC4-B90D-57783CC2586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65" creationId="{22F90653-3901-4959-AB63-CC166F10C11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66" creationId="{726B57F0-1748-43FD-9EB7-5292CFE1A97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67" creationId="{A25C3625-84D7-483C-B37A-4460FB458BA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68" creationId="{5744A30D-BDC2-4D79-AF9C-B84D06B92B7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69" creationId="{0E88AE34-E41E-4926-9ACB-50B8DDF575F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70" creationId="{60C92BB3-E8DF-4A67-BFB1-286A6665190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71" creationId="{AF3D2196-56A6-4B16-9E3A-889F06DB7EE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72" creationId="{B1E191DB-86B0-4A3F-A3AE-47A494DDDCB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73" creationId="{BEBB147A-6CD1-4A5D-A980-B2E0B5B92D1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74" creationId="{FA83E0D2-CB34-4262-ADED-2AFA1B7A6FE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75" creationId="{7A93E052-492A-4C70-A3C5-B502A91FB97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76" creationId="{1298A276-0DD3-44C2-AB3A-727CD947127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77" creationId="{A532A253-E5F9-40BF-AD57-003FA70745F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78" creationId="{DB504FFE-F977-4CEF-A88A-F11CD422590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79" creationId="{B1FF0418-F61B-4AC5-8C8D-2E5B47C2F1B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80" creationId="{69B7868D-B45B-4CE2-AB9A-8B550DFDB1C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81" creationId="{800AE91A-B392-4CEC-89A2-1AF63F1194E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82" creationId="{ECAA8337-8885-4A91-AEC3-FF880175024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83" creationId="{841231D9-BCA4-404D-9914-424AC305511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84" creationId="{5380241D-20AB-41FC-A889-B6A3945CD35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85" creationId="{D231BDE3-48AC-441C-9D05-00766F1A4AE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86" creationId="{A2C06F37-9D4F-4365-BE49-37B19899B40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87" creationId="{B6F8FAF8-B9AB-44A7-B343-5B3951FBABB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88" creationId="{D34B8E02-1A4A-496F-9130-A41149EAE75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89" creationId="{5260BFCB-43F7-44EA-B2F6-25245F9EC3C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90" creationId="{4E5741AE-6EEA-4EC3-8BDD-6A974CB8DEF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91" creationId="{2C572236-C480-4C1A-8FEC-C111F55B460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92" creationId="{D871096E-66EA-4AF3-9F22-B2F86633CCD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93" creationId="{DF9CBBC7-465A-4E86-A912-BBDEE22DFA4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94" creationId="{5BBA164F-4D90-4A3B-84F1-193C79D02DB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95" creationId="{618C13B1-56E8-41F5-A393-211B4604BCA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96" creationId="{6A94D9AA-5929-4C60-BF5F-2BFA06FFB72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97" creationId="{7894B9AC-B9FA-47C4-AD36-FEE54E6558B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98" creationId="{A59FE6FC-43C5-4BD0-91C8-922E6AEA158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799" creationId="{12A84F62-4883-4DB0-8CBC-F34D0EC5599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00" creationId="{828EBC96-B9FD-42D3-A0C7-2A3DB2F1C7E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01" creationId="{26678EFA-C9A0-4CD1-A09D-A714FF1F1E2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02" creationId="{E287C584-E42D-4A71-A421-D11565DC232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03" creationId="{C0416349-7EEF-4CB3-A6B1-F77A92A731F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04" creationId="{919D9098-4CD1-4062-B210-D48454ED4E4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05" creationId="{7A228907-1F6B-4BA8-B70D-B2029299275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06" creationId="{F58FDF77-A77A-4EFE-B355-136E877B983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07" creationId="{A1C87C8D-DBDB-45F6-A1F2-8047E40DE31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08" creationId="{361D3522-20AC-416A-949C-E425BCE75C2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09" creationId="{D6F9A468-F9B6-4B86-9A82-8920B59A25F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10" creationId="{7EF123CE-700C-4D35-A393-5F6133B4375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11" creationId="{6DA55D61-00D2-4C56-98DD-CB7FCBC10C3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12" creationId="{30AC04AE-99AA-4A63-800E-F740F26B968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13" creationId="{7CE1901D-E87D-47BD-8642-6AC76071281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14" creationId="{4E45E7B8-5AD1-44FE-9FB5-F376766D6DE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15" creationId="{587F7B2B-BDE8-4E1B-93AF-1446DF854D5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16" creationId="{203DAA4A-A620-4783-A500-560B7374C36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17" creationId="{2B9F07A0-E7D4-4DBC-A427-10654B47216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18" creationId="{F3C810C9-6F2E-445E-8ACC-D5FD4D612FA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19" creationId="{F29B3641-840D-4717-A92C-A53D317D292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20" creationId="{4ED6BD17-9541-4F5F-A051-A030C4A936C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21" creationId="{3BF027A6-9963-4239-88C9-00BDC98BEA2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22" creationId="{BC81921A-9C1B-443C-9C1E-CDD3DDA52A3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23" creationId="{53AF3F95-2930-43D1-84CD-5DC6456137B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24" creationId="{A571C224-768F-493A-892D-66489A6CC0A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25" creationId="{AB0D466A-B9AD-474F-9F30-5F4B02BD165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26" creationId="{09E23FBF-1917-43D0-8E4B-A261F1F47F2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27" creationId="{BE01AFDC-F7F4-4455-BF25-92F7164CDA2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28" creationId="{A4BD5ACB-F991-4270-A199-4C2573B0D01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29" creationId="{91940C25-1B69-40D9-A284-534CAE885F6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30" creationId="{9644684B-DE51-4B4F-B402-34DB80C4787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31" creationId="{2C4FE7C2-41E5-40F6-8C2B-CEF521A823A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32" creationId="{22C4511A-AB98-4B06-9678-E0BAC5C1B4A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33" creationId="{E265531F-0F2C-4306-BF88-6D204F125DE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34" creationId="{CE873A5B-9FD5-47CA-9E41-A9AB0F64372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35" creationId="{D31BF8C2-90FA-4FB9-A2D3-93E6F3CCDCC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36" creationId="{C8BB54C1-639B-4C3D-8A0A-F17271D8F0E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37" creationId="{FDD8C5A5-AD33-431A-806A-688F9F3C221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38" creationId="{29D97604-A7B0-441B-A395-7D513FFDF4F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39" creationId="{2D6576EB-0722-46D3-8683-9756EB85FE4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40" creationId="{70C293D2-4A30-4DA1-8574-01EBBD9A5C6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41" creationId="{7BA37545-15E9-4EA9-9946-B42DA772E6C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42" creationId="{D001B49C-A7A1-40EF-8BFD-C4FC96A29EB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43" creationId="{FE3F34B2-9242-4D7A-AE91-D07C321C0DD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44" creationId="{F8816E59-4919-456B-A112-57AD99235C8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45" creationId="{3B2A7914-7058-47E4-9A86-C1EE1D6650E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46" creationId="{BC7FA288-1951-4CC6-9E3E-1DAD3941284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47" creationId="{3D2243E2-5541-4614-AC5A-6F5E4686F38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48" creationId="{6C5FBE52-079A-4C2F-AF03-74FF77C2010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49" creationId="{EB62B950-7EF4-4B79-BB6A-C45F5E258AC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50" creationId="{F31CBD75-CC9A-4C09-B025-7E36F6334B4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51" creationId="{DCEDCA63-D205-4D47-B744-A5F1FD4D030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52" creationId="{38633857-AE61-4ACD-9D69-372581AA9A9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53" creationId="{777DECF3-6383-452A-8576-593E7F5F8A9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54" creationId="{850B825F-69BB-4A46-A55F-24F9F44B939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55" creationId="{C4C9F638-158B-4EDC-AC68-955ECF8BCAE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56" creationId="{5BA57DB6-7946-490F-8B28-2DFACE2E0F3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57" creationId="{5D0063EC-76F8-4201-B0B8-FB3B35ADE50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58" creationId="{51A3A19D-2060-4F85-BFEF-AECF929FF9D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59" creationId="{85C738F3-1283-4EA5-A8D2-740A7BDB2C0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60" creationId="{68BFBEFA-AFDB-4563-B39D-2E9A32FB142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61" creationId="{FD6DA21D-37D8-4510-9701-A44B61250F6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62" creationId="{C2915929-587D-49FE-91C2-D19AA01BD53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63" creationId="{CC293BD4-A9C3-41EF-93F3-20B97275F4B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64" creationId="{682B9993-ED65-4E05-9552-6CEF3B38CE0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65" creationId="{B18E0043-1C85-49CA-A223-C21642CC1B4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66" creationId="{7B564326-B84E-4341-8AAE-A74DF3767E6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67" creationId="{D337797A-DEEA-4715-B247-A83EBC04BDB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68" creationId="{6ACA2895-6462-4851-8661-E95626F9400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69" creationId="{71F98764-DBDF-41D0-9092-B0B7A805B70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70" creationId="{BAEF817E-C59B-4E21-B4B0-63C22426406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71" creationId="{8FB01392-E109-4DE7-A156-FF1AB3DE4D6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72" creationId="{AE21FE1E-4542-46B4-9892-2A513DC479D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73" creationId="{1799EAC1-BE55-4CBE-8BCF-31B4081A90D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74" creationId="{C15C9B11-6510-46E0-ACE5-3C3D9B90D72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75" creationId="{307C00B3-EC3F-4A08-810A-D630119B182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76" creationId="{9C16313E-AC25-4DD4-A3A8-C4F61E1FD45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77" creationId="{CFD19FA9-B88A-488A-9C41-C59525626EF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78" creationId="{5D0AD8BA-A3BA-4218-B889-7683CF54558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79" creationId="{51F39691-7D7D-4561-B1F7-16F9B8958DD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80" creationId="{6AB9C65D-67F7-4016-9CB0-4F8C23ABC51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81" creationId="{C7AFD318-F19E-489D-BF29-4E6EF1B08E3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82" creationId="{05283FA1-FEFC-4D44-86BB-A7825C7AD6A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83" creationId="{872C6E69-051B-4E7F-9F03-B0181AE6B3A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84" creationId="{B0EA30B6-8129-4758-8FC5-7580B7BE5EA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85" creationId="{1E65DD34-7FEA-4285-B971-FFEA5531966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86" creationId="{1603215D-DA20-4BDC-A8A9-D1CFEE32A5D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87" creationId="{EE9AB97C-60FE-4710-BB3D-356B6915086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88" creationId="{15A3CA3B-7F82-4340-93E3-8CA286BBF23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89" creationId="{F6CFA773-CC58-4845-9E24-99217D09FF6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90" creationId="{30305C2E-6795-4578-8D4A-92B0D6C1972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91" creationId="{4FF2C78C-E8D1-493F-AD7A-AEF884C6B14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92" creationId="{A73F48CF-CC8D-428F-9F44-FB840D38791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93" creationId="{17D0A551-C3CE-4E79-8AFE-8FE9D8B7411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94" creationId="{98EE42A4-4CB9-4422-9BE5-FB90A7D149F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95" creationId="{431DD426-0957-4CAB-879E-371F62FF5C3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96" creationId="{3FE850CF-AE13-44F6-85D0-DD8A7FC9E7A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97" creationId="{E3956757-1C9E-46FB-B18F-940DAE37570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98" creationId="{3C21F0AA-3F33-4FD6-A16A-A067EF5C337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899" creationId="{0FD53F5A-B688-4ADD-AE6E-5C51F86153B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00" creationId="{3C66A8BC-FFEA-4ADF-8CFE-7F48275525C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01" creationId="{FF3D4DA3-44C3-48BB-BFF4-600D05B3848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02" creationId="{A8099FA8-8D2F-4888-8F50-CEC93C7D548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03" creationId="{8AFCD7CF-01C4-41EF-BF15-E06D5FD67F2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04" creationId="{BBF04F9C-0423-4EC3-A721-272338977AF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05" creationId="{9FEAC9CE-58F1-41B7-A42D-43DBB3E71F6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06" creationId="{54F59744-7587-4566-9E28-3F41F85C4C5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07" creationId="{111C1344-948A-4220-974F-4A26D58270E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08" creationId="{5161F648-DA34-47B7-BE31-B451B848CBE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09" creationId="{5D490933-8F56-453B-854F-1F027981F8D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10" creationId="{5A42E214-F59E-48F6-AB92-1E632FE470B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11" creationId="{F33803E9-C442-4DD1-BBC3-74410829B48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12" creationId="{98CFDE6B-1ADB-44CA-B310-9526200C29B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13" creationId="{246A948B-8BAC-40DD-B9B6-29D8D431839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14" creationId="{538E11A9-397D-452C-A636-13B4127C9DB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15" creationId="{15A07955-6ABA-4ABB-A87E-F7B75DDA7DD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16" creationId="{922F11DC-560E-424E-B6F7-47B5ED29287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17" creationId="{D6AFE767-1A1A-4341-9B34-AFC47329EAD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18" creationId="{C6524EDD-45EF-451A-885A-438FD8B7116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19" creationId="{D1AD801F-2038-4CD3-8B73-AB5356060B2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20" creationId="{7097E725-778A-49ED-8AF1-3EB085C8144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21" creationId="{6367F7B9-EEFD-4DC7-9BA7-16EAE07D1AE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22" creationId="{0645141A-3BB3-4E78-86B7-9AF9C47ADE7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23" creationId="{A23908E6-6479-4977-B20D-023B1E19980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24" creationId="{3E93D600-CF0F-4732-8A65-193B527BC67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25" creationId="{95E91031-881F-40A8-BA53-A1A2570F5C0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26" creationId="{9E1151F5-0DDD-4473-88D6-32210A9C5AA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27" creationId="{C90DC612-211D-49C0-A108-B4271508388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28" creationId="{2F71F62C-6CEA-4BD0-AEF5-DEF5C06670A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29" creationId="{5955FD26-FAB7-4E3A-B91F-400868B710C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30" creationId="{0BEAA182-D216-4006-BEB7-A359138129E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31" creationId="{5C2DCEE8-A2BB-4D1A-9524-DFD83E971E2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32" creationId="{E9BDF156-5300-465A-9D21-D57253D5A3B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33" creationId="{56E47A4F-D7F2-4D9E-BDE7-E4D3270B30E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34" creationId="{5006E27C-3697-410A-9E7E-9226005992E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35" creationId="{A07F0118-82BA-49B3-A590-3B7810BCAE8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36" creationId="{DD63A97C-FAF6-44E0-A4AE-D8D715A1626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37" creationId="{EC9ABB7C-4919-41C7-894C-9B7F7A1AD26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38" creationId="{C009F9B7-ECBA-43F8-8885-0A5C9D3EA6F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39" creationId="{10749B42-8885-48BE-8A59-6CD739B8365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40" creationId="{0A6A7AD5-BCC1-46B6-93D6-FF45DA8A0BA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41" creationId="{EEF73BE0-B058-45FF-B697-114BF9DB977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42" creationId="{AC892654-A5E4-488D-9D41-FECE5CA5E7F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43" creationId="{17990F60-90A4-4B82-B770-33DCD673080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44" creationId="{C1A593B5-6D97-4607-96E6-547D9E77411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45" creationId="{D5F86605-105E-45F8-AF67-43AF85D5FA3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46" creationId="{48889C09-5DCC-4CF8-B609-7ED674D527F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47" creationId="{5547890E-F3BF-458A-A196-2E34F9895C5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48" creationId="{2D4FD22A-24D9-48F5-AE90-8ADF917DAA9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49" creationId="{7D548C49-8AB5-489D-8127-F36AB384E47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50" creationId="{72DAA24E-6F01-48FB-BF38-B1546D30032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51" creationId="{DD007A3A-4B5C-42CF-A817-45D5CAE47AD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52" creationId="{849142B5-27A1-42FB-89E7-5B3A775919D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53" creationId="{5B650041-C5D0-4D82-8E83-B8365C6C6B4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54" creationId="{1A845248-83AD-44F3-A0FB-DA3CB74D451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55" creationId="{856255B0-CA4D-4339-B392-F82349BB2BC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56" creationId="{5C2C6FFD-7222-46B3-B3B2-EB5A25572BE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57" creationId="{61891903-32D6-4B26-8951-5A92CCEF3F9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58" creationId="{6B048FE5-B5E7-45F7-BAA8-7F3676BB8E3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59" creationId="{9DF6A76F-A53F-4EF0-926C-B98F0F4465F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60" creationId="{A368FD68-5CC5-42EF-8B01-7744DF949AE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61" creationId="{4B95E2A9-D0E4-43CF-BCD2-D33ACA7D368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62" creationId="{8585D440-9684-4924-B1D7-6169AFAAF22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63" creationId="{798006F5-DC2B-463C-B3B4-0B19D229109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64" creationId="{3FA771BA-93F4-4979-9A30-5B7106D4959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65" creationId="{13C9FADF-1588-46F1-B868-EE6DC0AFCA3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66" creationId="{1CCE88D3-A8F1-44AD-B487-27EA19608BF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67" creationId="{3E296D9F-C3EB-4464-8035-316D9E287A3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68" creationId="{2F65788B-616F-4559-BB5D-730D34C1754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69" creationId="{10F2F2B6-599D-4222-B405-9E38F4D8671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70" creationId="{263873F3-DC59-49D6-87A3-31977E9F681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71" creationId="{74B32C6D-84F8-40F1-88F7-D6CCCB3FC83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72" creationId="{139BE38D-40F2-4D82-B504-E438DB6916F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73" creationId="{458C98D9-09F3-4637-BE9E-5DD2B48CB54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74" creationId="{00225850-C84E-4420-9010-68E6E00CD25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75" creationId="{02F501DE-2624-45E0-8149-D4B6B4797E0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76" creationId="{2C3719B2-A214-422B-BC62-FAFFF687AC4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77" creationId="{1E8246F6-2890-4489-8CCE-B0E9395274A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78" creationId="{12DD735F-ED51-41D4-A57A-8927DE6E5C3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79" creationId="{127FE34A-B773-4C37-9D5A-ED2A0568529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80" creationId="{45A1BA74-90F5-4394-8A67-CDF5494A026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81" creationId="{CF48641E-73B5-428F-8390-E06E9ACC018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82" creationId="{F940A028-B2D3-420E-8384-3E8B8D2BCE3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83" creationId="{8522CA2B-CF1D-4A67-8E78-FE8DA512301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84" creationId="{28E81E51-B365-414D-88DD-0AB05C2DAAE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85" creationId="{9F2AA5CA-6CDD-486A-B3FC-44A2310158B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86" creationId="{E434C481-7F6F-4E32-A6BC-C37F4DC4A0F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87" creationId="{8AB431D8-37D9-4CAC-93CA-032A7F17880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88" creationId="{A7B2173D-BA63-4C5B-9FD7-2CFEDA2265D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89" creationId="{7B517EA3-6A00-4788-AEFA-9F1B80E020E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90" creationId="{2CF69BC6-FA02-4DDC-ACAA-217988C0222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91" creationId="{EEEBAA06-089C-4AFE-9363-D227D4D103B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92" creationId="{7E168E22-CA1D-42FE-A59C-C9DA978EEB5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93" creationId="{0B84E6E3-40E9-4EC1-8354-FA30FC71EDE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94" creationId="{36745BEA-DAE3-48D2-AD0A-158912F46B1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95" creationId="{EB221348-B297-4448-BFBC-9B60FA20F1B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96" creationId="{5492816F-D91B-4906-B6C3-2947EE009B6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97" creationId="{493F3363-D6A2-4374-8FF8-4529595C975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98" creationId="{F7461759-1974-4FE3-AF06-3CBE3E1A7EB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1999" creationId="{0528C7FD-2B7A-4CF3-9953-E6B4B739CC0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00" creationId="{34EC456E-ED14-45CE-A883-F37AB3EB9B8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01" creationId="{CB2E509F-9DDA-4B86-80F9-9CCF73013B8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02" creationId="{D366F88F-3C80-4BE8-9658-92ECBFE3160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03" creationId="{DF42930E-A257-4C89-AFFC-38FD18A642A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04" creationId="{1ABA0D17-41F6-4DA4-9426-95BA1AC0A2B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05" creationId="{022672FB-30C6-45F5-B177-7E104D3588A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06" creationId="{8FD3C542-77C9-4789-9422-2239636BA81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07" creationId="{CC5EF9AC-D130-4180-B7F5-8232A979EA9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08" creationId="{246AB8D8-7E14-4607-B881-AC50BF904EB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09" creationId="{4A393712-A68D-47FA-960A-034BB464B1A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10" creationId="{C719DFFC-E713-453A-9927-0A0B2F98FEF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11" creationId="{65188A18-E561-4BF8-B2ED-6D7EBE8BCFE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12" creationId="{397CC6A8-097E-4FBC-A2E6-60825B1A0ED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13" creationId="{1DF32936-705A-4D9E-9871-96C24B581E4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14" creationId="{2FC67BCD-BC6C-4E1F-8D8C-2FC3E274506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15" creationId="{77E50F15-24E6-4E15-B662-9777497BF86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16" creationId="{9C9A5F30-1646-43DB-8265-15E641A578A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17" creationId="{76BC463F-5CCB-4EC3-9CFA-B91CD6F188A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18" creationId="{740E81DF-6EBA-4A3E-BB71-869C88E0852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19" creationId="{62D99004-4ACD-4F42-8E80-5C29F22DDA0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20" creationId="{3EDF9615-6E99-4A34-A016-ACDE596E0D3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21" creationId="{456E5B0D-BFEB-4F7B-80DF-00E47913409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22" creationId="{0604DDD6-B51B-4FA0-8EEE-192F161BCD6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23" creationId="{205F9212-E7CA-440E-980D-84F05DE7B53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24" creationId="{53F8D314-DF40-496E-B8E3-D0DD0B7524B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25" creationId="{DBC01C43-338F-41E0-B995-C09D37F799E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26" creationId="{C607E684-63F6-45DA-A12B-F434EF7DBBA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27" creationId="{1CAC4F34-67D1-4E20-A019-E8898C6C9E7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28" creationId="{5BAA1858-74B9-4C3E-A23A-505613D30DF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29" creationId="{C673860F-E270-4A05-839F-1D339C680BE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30" creationId="{D909B047-4BFA-40C4-B3F2-FCCB7BD8EFB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31" creationId="{0D024BF3-D6C4-4FE1-AAF2-9655E13FFF4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32" creationId="{6BAF252D-088A-4189-9A35-6D929358CED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33" creationId="{6A8E5E39-2732-4102-94C3-D7FC7CA2D6E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34" creationId="{C99014CC-E4C1-4744-89C6-18E1187C640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35" creationId="{A00F72AF-BFB4-43DA-99F9-C21077746B8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36" creationId="{31D94096-0C1C-460E-B8E5-80874174669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37" creationId="{5D18FE6A-3F95-467E-9A17-3C9DF882041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38" creationId="{D95917E5-4E7E-48F2-8677-33E0465C48A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39" creationId="{5CE1422F-AFE2-4059-8494-2FC4A8A2465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40" creationId="{EAA19D6E-59AB-4389-B27E-82C8B842382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41" creationId="{E0E55DBC-782A-4749-AAB3-FDA52C8FDDD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42" creationId="{0B9160A6-B892-4C17-BDAD-A70A86B1DCE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43" creationId="{C66E817C-E65F-4513-B012-D948BAF81B8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44" creationId="{09F49F69-0636-46D7-8F0D-0D1EC28EA3B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45" creationId="{C9FE4D45-114E-4390-BEF4-B3687E89218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46" creationId="{B964198A-6B0D-49C3-BB67-04398936D63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47" creationId="{442015D3-2E5A-4872-BD09-7A24357CE50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48" creationId="{65463433-A963-401D-8587-E35892CED15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49" creationId="{827E9FF0-2C60-4171-A8C2-60DCB2B6C05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50" creationId="{77AEDE4A-A5CB-47F4-871B-5DC5A6AFC37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51" creationId="{08B3A56B-E510-4117-93B6-C5002D55658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52" creationId="{A0D32352-8E2C-43AF-9207-F749D03D7D2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53" creationId="{3CA37993-1E59-4B2C-A2D6-A740687DCC5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54" creationId="{B1FD59A8-5757-4613-A029-C5D5A11EF3A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55" creationId="{F9DD3D86-6664-443E-9504-D58A55BA495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56" creationId="{0999CB26-814C-4270-A711-DE2144D3EB3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57" creationId="{B0F7176A-4C9B-4801-8FA4-B7D35DE9812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58" creationId="{0454169D-E5BD-4E04-A309-2E5642EAA0B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59" creationId="{800A4456-2205-456D-964B-D635DC8A8F0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60" creationId="{A3DCBAA8-E72B-4CC6-AB64-00D28B69E6D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61" creationId="{1DB10DFA-DD77-444D-A8CC-B572AFA2792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62" creationId="{DD8414E6-1094-4F7A-8769-66265713D84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63" creationId="{D667E76D-230B-4BBC-BC77-DEDEA72166A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64" creationId="{199E6B6E-3E7C-4145-B388-B52D096B55B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65" creationId="{8C87BC73-912E-4263-B505-B00FEACB7D6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66" creationId="{1D654A67-18CD-44BD-8530-0C8582E3E49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67" creationId="{F812EC13-2CAC-41C5-A336-300DB868561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68" creationId="{525934BC-0C02-4EF3-B1C3-3C32AEFF87C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69" creationId="{A89079A5-A63D-4898-9B69-13CB2345E88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70" creationId="{DC0B8E2B-3DE2-41C7-A177-CCC5239D6F0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71" creationId="{B1C49850-430A-4D5E-AC28-014E70BE7FC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72" creationId="{689EEB9C-729F-4EC3-9E0D-2618C2D3CBB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73" creationId="{7C33A679-62B9-475C-8245-12B5B5A36F7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74" creationId="{3219A521-E050-4921-B252-B902E60C521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75" creationId="{2E95F089-74AF-48E4-8453-E7938F45071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76" creationId="{48106A70-5606-47FC-BDF6-6A46962B625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77" creationId="{EA7BE842-1FA6-4F58-9CD2-F399A3017EB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78" creationId="{46E7761B-C22A-490C-A283-046BA5ED35A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79" creationId="{2FF35FCE-884A-4220-9109-567D713C475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80" creationId="{E1E60562-247F-47A1-8C26-6397FAC868B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81" creationId="{5AA4FE9C-F93A-4F7A-ACA1-03DD06C04CF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82" creationId="{3E4ACCEE-CD93-4333-8A3C-1463C10F845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83" creationId="{75004B35-1928-4206-8E12-4F8779577E6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84" creationId="{588AC53E-CA94-467B-B8D4-FC987331CFD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85" creationId="{A9AAC0D3-8E78-4A9B-BF69-680787A8678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86" creationId="{44B17A50-A9E8-4BE6-85D8-1D56A9C91B9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87" creationId="{9F488A84-AC88-4647-8785-9938EC7196E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88" creationId="{9D9EE8F3-ABE2-4F9C-9CB2-D051924ED9B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89" creationId="{B86C26BE-4D03-4D0E-B7A2-1352B1B3917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90" creationId="{8E8061E1-B302-49CD-8ED9-5C7F0E0C0FD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91" creationId="{5E022C1B-3ED2-4074-9300-4911E37A4CE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92" creationId="{88448C4C-5DB4-4C87-AA71-B2384836D36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93" creationId="{C28E5553-ACD4-4D60-B927-608DEF8F230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94" creationId="{616BF38B-7850-4DFA-8A12-D661F97F41A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95" creationId="{36764E5F-6B91-4912-A374-D014CB4075B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96" creationId="{934233EF-2F3D-4515-BC61-CB57DA8FE5F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97" creationId="{3332AC44-EBFF-45C9-A7E1-A7D4395BD0B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98" creationId="{0214E757-F447-452C-8CBB-B91A4247A41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099" creationId="{7ADD994F-3054-424E-B8F2-EC299369970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00" creationId="{551CFFA8-B4D9-44FB-B091-9FF9EF4EF79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01" creationId="{84155710-5874-43E9-B8F0-E17F01A941E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02" creationId="{7E874ED5-C256-42AB-BA7F-97F9D674479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03" creationId="{B2A9972B-DBDE-4A90-AC52-092B50C4EC7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04" creationId="{07DA62B4-1A25-4E52-AA83-933AA2C7B28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05" creationId="{B36B3436-F457-4D57-870D-414EBC8C360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06" creationId="{D9B3D948-01D0-4935-99F8-E71833A5C73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07" creationId="{C2AFC058-6CB0-4BBA-89F5-16AADD782AB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08" creationId="{A1F98865-9C2C-4D50-ABFA-2C3225AF236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09" creationId="{8262CDD6-A29F-4A4B-B740-51AF28D0377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10" creationId="{19D52E69-8D7B-4E78-A6E9-CBC02DFDE17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11" creationId="{E7DAE2F4-6403-4463-93AA-A5723B9980C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12" creationId="{D4DFC2A4-4239-4F40-929E-842D047D774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13" creationId="{42C5BF16-D93E-446E-B389-8C8B0C1A1E2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14" creationId="{EA4D698E-19F8-4675-B16D-49E0A42A81A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15" creationId="{1CBD6E9E-40B3-43A0-920E-B39963095F1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16" creationId="{A9A8212C-5FEF-4247-BB85-1C2BCE17B44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17" creationId="{A23F1D09-6E9F-4BC1-9284-E9EF8A6E47A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18" creationId="{7E843F2E-7A31-4CF0-AAED-80A0160F1D3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19" creationId="{C41FF5EE-5FD5-4EF9-92E8-319090E8039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20" creationId="{467DEE38-C4E6-4BAC-906D-F01765338F5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21" creationId="{9A4039FA-6862-4626-9C15-2BDE21418D5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22" creationId="{3C71DB45-CFD7-4137-A694-D9A35904C43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23" creationId="{680C690B-84A3-43DD-9297-E057E10F3CB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24" creationId="{00F5EF13-6C01-4ED8-986E-7C64706D30E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25" creationId="{66DF3015-28AA-4354-ADF4-E82C15DA8CD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26" creationId="{4BDC73F4-A955-4A33-8083-21B06E009B8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27" creationId="{56295F2A-D57B-4BCC-BC7B-506050BC763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28" creationId="{96CEF433-5576-40D1-B4A2-2400BBC3FFA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29" creationId="{73A4F8C9-BB9D-4A96-B7A1-8C429BEF691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30" creationId="{E3D45C55-37B2-4F26-B074-47E6BE667B1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31" creationId="{B04B40B9-CB1A-4963-9828-FF7E0C9D7F4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32" creationId="{F3869F95-35D6-4D9A-B0AF-B06C80F8BDF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33" creationId="{DB81328D-1944-41D0-A9E1-CEA4F327B22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34" creationId="{5D6EA942-5F1D-47AD-96B0-8A08E94594D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35" creationId="{5CADBB07-8BDB-4374-9A2A-2BF37DDE1A1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36" creationId="{A0ACC077-F0DF-44C6-B5CB-7FC0FDDD46B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37" creationId="{20C991BF-6D49-4783-824A-C4465BEC4C2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38" creationId="{17F05E4E-74FA-4FB5-A430-EE492353CE2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39" creationId="{E33619D0-7B0C-4C3E-BED3-EC6024CF372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40" creationId="{2D26043C-C8D9-41B7-9315-C957A85E6FB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41" creationId="{7F9D803F-A82C-4996-9BC8-85E1284A0A9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42" creationId="{53F58CB7-7691-4ABE-945D-B3839737F9D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43" creationId="{A654261A-BF66-4E9A-A2CB-95370BDDCFD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44" creationId="{5FD9C230-DE67-40BB-A1ED-A459F469FA7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45" creationId="{2CECB8EB-262C-4514-B7DE-5BD2A1259FD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46" creationId="{B1E7A28E-9D06-496B-8D19-25DFF605D01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47" creationId="{584A4C5E-6F87-40EC-8599-4C4A7B9968E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48" creationId="{68E0FCB0-4EFD-413E-969B-EAD529FABD8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49" creationId="{AC7C686D-3D6E-44E5-B9F5-F07FEFA81A1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50" creationId="{B5F75422-559B-4E09-9505-070A35E7DAE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51" creationId="{4DBA7290-41D3-43C9-B1B2-54B716A6FCC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52" creationId="{081465A2-0F64-4A38-9514-B136CC25F1A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53" creationId="{96CF2790-3D40-43FA-8C50-0F7F43B1369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54" creationId="{75DC2DD3-64B0-4BB4-9424-778D8DF43C6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55" creationId="{9A63DF19-839F-4008-880B-AD6520DB4FB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56" creationId="{233F99CA-EF8D-4365-96C2-B06A51D5E94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57" creationId="{A6CBBD0A-7472-4D2E-8359-12BA72500FA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58" creationId="{DBCF63EB-11E3-4C89-82FE-365976537FD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59" creationId="{D53A2ECC-DF2E-4096-9751-169F37330E7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60" creationId="{64E2C319-C214-4016-BFD0-718A702E4C9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61" creationId="{B7079777-04D5-4633-A02F-57C4B3518EC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62" creationId="{81986A0B-2080-41DE-9D64-9CAE7FE078C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63" creationId="{39FAC7BF-83BE-4BBC-A90E-E5C85D2E0A2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64" creationId="{FC99BE46-5172-4391-818B-CE722AE12FA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65" creationId="{DB8360B0-1BE7-4940-8BCA-D83C0829473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66" creationId="{82575500-3E93-4A40-B423-E97F86313E1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67" creationId="{1F12F856-A213-43BA-B999-2731EBCC21F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68" creationId="{C425B898-F933-4920-87FC-CE9FC4E3D89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69" creationId="{B1F26AAE-D993-4FA3-A815-9CC0F37137D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70" creationId="{F93010F3-FEE2-46F9-80D5-A9248666C56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71" creationId="{B8BD14AC-7CA3-402A-A786-6632E8E7934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72" creationId="{9AC27B6B-7731-465D-ADF8-664079D9CAB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73" creationId="{6ACBDE06-D8C7-47B5-A1D6-233F5B4D7BA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74" creationId="{EFB4D9CE-2F90-4ABF-A09A-9F78A06005B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75" creationId="{49FE1D71-C167-4544-8070-BD327AE5AFC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76" creationId="{2C2EE7CE-6304-4013-AE2F-368C97402A4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77" creationId="{C43B51B8-9CB5-4923-AB5A-CA96661320B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78" creationId="{462213CC-B9BB-4521-AE51-8722F3F44A5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79" creationId="{941289EB-438A-455C-AE46-80D43797B1C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80" creationId="{509010EB-D83E-4C0B-B622-BA7FE003C27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81" creationId="{87A38515-B920-4750-9ABB-99008D693F3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82" creationId="{6E4C0ED2-E393-4B62-B6F3-98A60109800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83" creationId="{00E33C8F-642E-4DAD-8D5A-5B8B42D2791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84" creationId="{85641919-DA68-466D-BD34-74D2F2E603A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85" creationId="{B3CA05A7-33DF-46D9-A133-DDF21811B83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86" creationId="{D4715F32-562B-4A55-A6DB-9BD7E4613D1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87" creationId="{8619F0E1-C035-4585-8EF1-1D7535E55EE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88" creationId="{7B08B43E-429C-4FAB-8C2C-02B7734BB47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89" creationId="{2D25D7AD-6C98-45FC-9470-F0C21139B96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90" creationId="{23DCF654-0D03-4704-A9B2-735456A7562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91" creationId="{722B13B3-FF9A-4735-9950-B741A82CC79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92" creationId="{A113E228-78B8-4F2B-A8AA-0CE3241D81A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93" creationId="{F5B60AE1-A36A-4A71-B05A-BED96E553EA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94" creationId="{8546F170-2EFF-467E-BEF5-1BCD0360427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95" creationId="{9BE8DD85-EB15-4D14-A7FF-1F1F8B4A73C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96" creationId="{DF871551-CC01-47AD-AAA7-4081264FF6B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97" creationId="{1807319C-089D-47D1-9A4D-1D18DAB2736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98" creationId="{CB421C3F-6B17-40B9-96FB-B079FDDBD27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199" creationId="{02CC3CC6-B096-4479-965B-46713E96168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00" creationId="{332AFB1E-A84B-400C-9D81-AB7049AD2F9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01" creationId="{3264D304-1570-45CF-9300-655DED9435C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02" creationId="{C35354E0-FAF6-4439-9723-AAD562A986A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03" creationId="{CEFCA723-F0D1-40BC-B9E9-2F27495E8AD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04" creationId="{168D6FB2-84FD-4DDC-80F6-941CAE52E54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05" creationId="{8AFA0449-63D1-4A50-BBC5-A0790827E84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06" creationId="{29860B7E-FA5D-4967-824A-A467B3ABE92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07" creationId="{382F398B-9FAE-4FCE-9372-304E5BA93E2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08" creationId="{70BC0D5E-17FB-484A-99F8-DC8DAEB448C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09" creationId="{EA19C749-29B5-43BA-B216-1196CBC51E5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10" creationId="{C7CB9F6E-A92C-4667-873F-43BBD696FE3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11" creationId="{0D9FE970-5875-45A5-9BE0-83EFE1821D3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12" creationId="{2C0CA332-97B4-4CF6-BA2E-50051F97813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13" creationId="{5ACA4FFE-B755-475A-959B-7470A78D46E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14" creationId="{CEC587F6-F421-48B5-9913-EBAC694328D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15" creationId="{14EFCBCF-E250-486E-9C5D-5260BD61D65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16" creationId="{BAAF9656-0822-4A7F-95D4-9F46D075E71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17" creationId="{B81FB546-81F7-4026-8DF5-F754782ABE7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18" creationId="{3948606C-7621-490A-B891-E0B32BFE767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19" creationId="{5BEBFBF6-CE35-4F7D-A21E-5F89BF24DE2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20" creationId="{64E020EB-0871-4FFB-B7A6-4053A238D9C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21" creationId="{87C7F7C8-26E1-4D63-AF8D-EFDC132B670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22" creationId="{45043AEA-B36F-4B4E-9A4C-489625BCA09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23" creationId="{FD2FE074-DBD3-435E-8A98-B833FE37CD0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24" creationId="{FAF2546B-C88A-4A7F-A84D-C32AC78638A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25" creationId="{8DD5567D-0B2F-4069-900F-59BBCE9FE98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26" creationId="{84F76106-200C-4EBF-AF93-A3B80EB0D14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27" creationId="{C6D22720-91F4-4CBA-BD72-5749CC9A7BD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28" creationId="{E3B9CB44-1E63-4748-9C56-2DF1D9C4688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29" creationId="{B9758F0F-26ED-467F-8404-6A665C9F5F7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30" creationId="{2ED0D325-84FB-4EA1-8FDB-E8BEBACD94C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31" creationId="{7E331DE9-F1FA-46DB-B3A1-AD85A0E70AD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32" creationId="{734026BA-367F-4019-94A4-A32F64F2EDB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33" creationId="{A9EA1A73-E8E3-449B-9A1B-B6BD375A73B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34" creationId="{1E5C0A72-317A-477E-8E66-A3CA163C3D5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35" creationId="{F379AE26-92A3-488C-A4F4-2A580F24801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36" creationId="{2A2BCE19-326E-4922-BCB4-0CA741F957C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37" creationId="{1E8A522D-246C-4C7F-AFAE-BF1757D069C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38" creationId="{FF1DAE2D-1F69-4457-A7F3-25BD843D660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39" creationId="{51443867-F883-468C-8977-99B8D3ACD71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40" creationId="{68623056-7407-4A9B-9DE9-CCEC57FECA5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41" creationId="{CC94F47D-89EF-4D59-9BC1-B37EBE11B44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42" creationId="{3CBCA9D6-9336-4A20-B020-27F616417A9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43" creationId="{077F5390-EECD-4767-8549-46A9682B227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44" creationId="{9B5A0B25-BCEB-4987-B990-B2D174B51D6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45" creationId="{32BFADD2-5746-4E46-99BD-B697DB30FD5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46" creationId="{938CF77B-9B1E-4B3D-BD60-9538F16632B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47" creationId="{16C254CB-ABBE-4857-BC3F-511A4C0AE56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48" creationId="{F1708F5F-CDC3-4E43-9730-2B3549F0463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49" creationId="{1A3716D9-336A-4910-92F9-7F8C3564372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50" creationId="{C8202A5E-4965-44BD-86BA-2E4387FA4C6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51" creationId="{8F48141B-75AF-4276-845C-1D15179BC5A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52" creationId="{0FA6984B-1EB7-4A0D-8569-15CA6C0CBD0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53" creationId="{7EEDE731-45EC-41B4-AB61-6CBBBC1999F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54" creationId="{3003F20C-B34F-4447-83B4-CCCD7F280E1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55" creationId="{D40D194E-9B9E-4CB7-820A-330D3388D6F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56" creationId="{8FD2415D-2C3E-49A3-BB05-CB8E3F86465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57" creationId="{D5B32757-4AF2-49EF-A8A0-A8EDA27B871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58" creationId="{C40A2853-721C-478E-B7E3-128EB2FC477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59" creationId="{44615E5B-A248-4D7C-8EE5-211C14753F3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60" creationId="{175FC61B-B0AB-4CD6-9D7E-835016D00CF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61" creationId="{DA08F5F1-4269-431B-ACE2-3C7AE6391C0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62" creationId="{9C32C2F2-F5B1-4CBC-83FF-9D0B64C3635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63" creationId="{99265B51-5D5A-43C2-8AFE-664FEC0F008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64" creationId="{4E9E54B6-7327-453F-A212-ADABB80D77D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65" creationId="{255ADE15-8C28-4A62-AD3A-E6818D2EEF9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66" creationId="{ABBD0911-1D7C-4432-9425-8F58962F140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67" creationId="{E2516F0F-1FAF-4258-A001-10523C256E2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68" creationId="{AD401119-2ACB-4433-B440-A3F837D15AC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69" creationId="{01E2943A-FA81-4A86-88AD-E51C3975BC2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70" creationId="{77879055-9EE2-4F09-8139-33F55E0479B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71" creationId="{4795EC51-F1E6-454E-BD90-487F5A1D0DB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72" creationId="{BF2A8255-3B48-435F-AF7D-80794F27122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73" creationId="{9F184670-8DB0-4D0E-9BB0-4F0641EAAC3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74" creationId="{A5600B4D-8E5C-40C4-BAA2-381AA7FC390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75" creationId="{6D24B5C0-065C-4935-AE44-E43F325DD25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76" creationId="{9B90A7DD-C909-48BA-A289-01C02C41EDF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77" creationId="{E477BD3A-3EFC-4534-B6E1-078DD08B536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78" creationId="{124F77DC-90F7-4849-B695-E4B93616B4D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79" creationId="{D7777D81-AD44-4A06-A088-6C37AD79680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80" creationId="{38630B91-235E-43CD-BDCE-E4AAB814371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81" creationId="{7E236538-5220-467C-9167-5DC8920C2E6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82" creationId="{DF9C6664-E8FF-44CE-8711-EC526B401AA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83" creationId="{B5201C7C-CB14-4CE9-AB24-822FBC45AF9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84" creationId="{0DBB8383-0406-4DD8-9EAC-166B2C530BB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85" creationId="{23DB0C06-9988-47CE-AB28-6693E729E78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86" creationId="{FF643DC9-CEDB-4970-AC98-8F519979280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87" creationId="{C2E0B396-5078-47F1-AE32-EF9DD43EED0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88" creationId="{0D489209-B95A-4D43-9345-2F53004CE4A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89" creationId="{74594F3D-7BB8-482F-8FB1-72AB8E1FA02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90" creationId="{3FA3A36A-D80A-4482-A797-97B6050AF89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91" creationId="{5D981569-ED85-4D5C-B115-D0824463D1B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92" creationId="{AF95F86C-2805-4C4E-A4C9-748A37B5E60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93" creationId="{06573CE8-FD7A-44E4-9D27-414674F45B1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94" creationId="{5820A812-A7EE-4704-B5BB-47C306EE1BD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95" creationId="{D430CDF7-55E9-4A78-98AC-DAD19407A1A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96" creationId="{607C72C6-C0C7-4F02-A29A-467A7DBC350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97" creationId="{2049DE5C-EE9B-4E96-AADE-3037DF51844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98" creationId="{CD75B6E1-A4FA-4B6E-8480-0B99F67000C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299" creationId="{0C4401E5-44DF-40A3-A20F-E0BC377ACE1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00" creationId="{2D2C6AA8-5602-46CA-A6D9-C78D44FEDA6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01" creationId="{7920C4A5-E115-487A-9C9C-6353DC23B09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02" creationId="{6C218F35-C7C0-400A-9825-0A00EB3E0FD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03" creationId="{8FC4C564-2C4D-4672-964F-76FF1E09401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04" creationId="{81CBBF50-DE86-4022-90A4-554C902C1E0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05" creationId="{40385689-1ACF-40E7-93BB-804FCD97977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06" creationId="{8C93937F-2ECA-480D-8404-75721A2C379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07" creationId="{D84AD9FB-B54D-47BF-B933-E8599D619D0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08" creationId="{027F9A43-DFFB-4F69-9135-46108160A9C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09" creationId="{A84CC068-8D20-4203-A181-8D557F9ACE7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10" creationId="{58C6BC2A-4DA1-4BB3-868A-29F982E1FB2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11" creationId="{6A2A9513-443A-43C4-A8FE-503DE12E37D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12" creationId="{478CB0A6-9029-4D45-9438-838C10D3AD5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13" creationId="{65459C73-9C95-4ECB-8272-CE30ED20004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14" creationId="{8F91A7BD-6C78-4468-A422-0E31881D5F0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15" creationId="{3F1FEA14-D8F0-40F0-89C2-B89F6E85846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16" creationId="{C8C374E7-EE85-4D8A-89A8-70B36722DCF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17" creationId="{66750407-0B6B-4B9D-8623-4A7F876EA3D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18" creationId="{B16AA7DA-4B7B-49CA-AA15-209A324E87C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19" creationId="{8CFE8F1D-42FE-4D2B-ABD7-244BB519A5C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20" creationId="{7C729157-C953-4BFE-8235-3B4091AA07F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21" creationId="{1ECAF9DE-1A90-4FB9-A77D-DA5F48711DE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22" creationId="{2DA44211-5E36-41F6-991A-23171F27AF4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23" creationId="{DDFB0FBA-0BB5-400C-BE1C-B28BA78593B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24" creationId="{C299C22A-0894-44CA-BB54-85ACAB45876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25" creationId="{94CEB6F1-D644-4FFE-B520-1327ECCF950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26" creationId="{76AFFCA7-CF86-4014-9666-1BFE7CFB2E5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27" creationId="{9FAF1D02-023C-4A0E-A26A-3EBBAA2958E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28" creationId="{4E756A31-79BB-4A71-B619-4F8D515F688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29" creationId="{94DB394A-9C62-4FED-8658-C9635919476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30" creationId="{F31D0AAF-7039-4ECB-8A4F-BF57447DAA0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31" creationId="{2317A1B5-610A-4EE1-B1B6-1CD874E29B4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32" creationId="{67D80444-551F-48A1-A819-291F1E8F18B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33" creationId="{FD762417-3C31-4D4D-9BAE-0B7B18B2FE5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34" creationId="{FE932CA5-80C2-4957-8624-C996E14EA3A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35" creationId="{3128D1D1-2778-48B4-96CE-35577E17F6B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36" creationId="{DB543A94-4B68-4528-BBCC-0821643C7B6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37" creationId="{D406A2A1-6954-4DBD-8238-8612B3E2BA8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38" creationId="{2659BB3B-3175-44B4-A5A7-889FF7F0ADA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39" creationId="{123BA7E4-743E-4FC0-88B5-B42EA529ED5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40" creationId="{6D3157B0-534B-4D28-80A6-583DED4409A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41" creationId="{889529A5-CADE-41E7-B6F8-239670C6125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42" creationId="{D705FA0F-A475-4087-87FB-F375B711EC9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43" creationId="{9C462F6C-040A-4D21-929E-FD111D036AE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44" creationId="{2BA43D58-6CD9-4A07-B3D3-EDCCAD933BB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45" creationId="{5262395E-C203-44D7-8079-09D4BD610B6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46" creationId="{1B490501-68FF-4ABD-A45A-BA4BDE38CA7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47" creationId="{A92F679C-D4F8-4B7B-8235-944A4E75FD9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48" creationId="{E8BA8D22-070B-4C40-A13F-9A03A42D55F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49" creationId="{BA5F04E6-4D58-4B57-8C32-BD94C6CD4C7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50" creationId="{98C3634A-79D7-4DC5-970A-313EBF3E892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51" creationId="{9A7E2EA2-614D-4D13-BA8A-0EDFA57B393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52" creationId="{BC7F34B7-28D9-4E27-9D5B-D6033CAF08A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53" creationId="{90861BA5-8FFF-4767-B999-47A9E785DE1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54" creationId="{D8061896-6AAB-4EAB-9EEB-C367322454C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55" creationId="{33E3BAAC-3CF1-473D-BA66-4F95DC399C4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56" creationId="{AA71E91E-71DB-43D5-8DAB-4E84EB52609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57" creationId="{CFE8B5B8-768B-4CE6-816C-BFD8A70A146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58" creationId="{363EF254-635B-464A-A309-B45BD32374F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59" creationId="{6854FC45-3DC0-4CA6-94F6-99D1BB133FF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60" creationId="{EB3D543B-5FDF-4D32-AFF8-86C90782E22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61" creationId="{1A2AFEEE-F3A0-473E-B851-0800637364F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62" creationId="{FCDEED94-E61A-4AC4-BAF1-FE51B6DB61A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63" creationId="{991E2821-7F75-4588-BF34-2C7DB0729D9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64" creationId="{8BA6E6C3-07FD-4286-90C5-6373D8C0CF1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65" creationId="{2BCA7404-BDAA-447E-B4AC-DE1D02CC1F8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66" creationId="{50F88768-55EF-4606-A3EC-D0E7AB64BDD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67" creationId="{D6ECFA11-B66D-45CE-B193-7B579C40E89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68" creationId="{F5B52D86-6318-48FD-BAC2-D43A67FA74F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69" creationId="{5962B31D-1C79-44A5-9528-81BEA8C4027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70" creationId="{BA725D40-DB2C-435A-A8FE-662BB6825E5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71" creationId="{BE45AECE-097D-4A3C-95EC-378CB00B510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72" creationId="{F603B8A9-5E2B-479D-A9FD-8E345C3B25A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73" creationId="{E59CF0C6-43D0-41B0-A165-7EA1B6FCC6F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74" creationId="{D58F8215-54EC-4A1A-B03C-85780F0E4A4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75" creationId="{06A6D28B-1D7E-48BC-8194-D53ED527F48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76" creationId="{CD9F3278-5553-4C14-8B57-F1FA8870EB2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77" creationId="{663DED86-CBC2-4AC7-9D7C-B99FDF652E7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78" creationId="{60BA05B6-59A3-4680-9E9A-133F04E8E9F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79" creationId="{06C75332-484D-429A-A366-5ACF423E88D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80" creationId="{87B1D9AB-BF5A-4D2A-807E-2A241130813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81" creationId="{4A786E63-9DD3-449B-99BF-7371CB14F45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82" creationId="{882E5EA8-F0D0-4E66-B157-E0A061F1FF9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83" creationId="{AB42F147-31AB-4B07-8E96-514CED10370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84" creationId="{13840F7E-DFB9-4618-AA2B-9F40F257732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85" creationId="{E4AFEA88-5772-4552-84D9-F082990F6EE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86" creationId="{9A02E2F3-AB77-4240-8D9D-4AEF3F3F4E4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87" creationId="{F5D8629B-35C8-4C64-B494-8C91B141679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88" creationId="{A15F0D73-D6D7-4957-9331-4FB58C13AEF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89" creationId="{4C0CD468-24A5-4C9F-8B48-C87E4F8F779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90" creationId="{5D567675-C77B-42B6-A8F7-BD568353440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91" creationId="{800C78DF-695C-4CB6-9D9A-5120C343BA3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92" creationId="{3FEFFD90-ED1A-4B22-A556-FCD2E53A62A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93" creationId="{B2E07FAC-4873-4D17-9A0E-5DF30AD7BB5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94" creationId="{D1463B8A-734B-4CE7-97A8-E479B1FE2A1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95" creationId="{7C4F0301-A62E-4495-9788-1440285D284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96" creationId="{E04BB28B-1CD0-46E3-8405-67A80ADA860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97" creationId="{0F359C59-461F-433A-B5F7-BC7F4625704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98" creationId="{9DBC526B-4086-42DA-9A5A-9898587C6F7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399" creationId="{DB673AEB-1550-44D4-ADD9-FE1B2049449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00" creationId="{CBEC0C86-7F94-4B93-9D76-E06A25A0DE3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01" creationId="{9E8FAC46-1B06-4F38-B9A6-EA1B3A45DD2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02" creationId="{B2ED51FF-760C-402A-AC5A-16D7B805A92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03" creationId="{1B204E27-0B46-42F5-B90F-30D9931F6DC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04" creationId="{CC0056FA-57F6-437B-B527-6FF2AD08DC8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05" creationId="{7CB185D5-5535-4FA0-9240-2FFAC40C4AA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06" creationId="{B4407DF0-DF74-4BF3-B37A-E4849A4562E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07" creationId="{B0557A70-602B-438D-AFBF-6663B258D5C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08" creationId="{F548868C-4AA3-4013-88DB-CF8F82CF154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09" creationId="{89526648-FD45-435B-BA4B-6040F0A0F33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10" creationId="{147CE44C-8564-4BE6-AA08-D6CF725B78A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11" creationId="{883B42DB-8B4E-460A-8DB4-CDC09A8FD1D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12" creationId="{90923767-06B2-4306-9570-E0B45700ADA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13" creationId="{A3580F2C-8AA7-4412-B657-8B08BFAD281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16" creationId="{EFD79EEE-0A8E-46FF-9F2B-032FF2A3C3B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17" creationId="{9EFD2782-B6A4-48A4-AA3B-0A13E43374B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18" creationId="{20D78B78-C80C-4E56-8207-FECA787BD17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19" creationId="{77F56B12-689B-41A1-BA67-B4A9B66A785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20" creationId="{BA9A2009-B40D-431C-9C3B-21B8F1AFCF2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21" creationId="{7BA69D32-D3FE-4FE9-AABB-50B22610A10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22" creationId="{7B6F99B1-90DF-4D2B-9324-DBD28090740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23" creationId="{B68E4608-EEFF-4800-A96D-8875935FB2E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24" creationId="{8B3E6387-17C6-4EBE-B5CE-E3B15ED25C8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25" creationId="{9ABCAB79-89CE-4BEC-8617-5D6BEF465DF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26" creationId="{E86F4029-AED6-464E-AC76-622E20F3716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27" creationId="{A4DACDB4-4956-41D8-8D4E-C40E482532C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28" creationId="{1E59CB6C-66A5-4574-9B99-EFDABFCFE90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29" creationId="{FDBD4104-A6A3-454F-8B29-620257CBA2A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30" creationId="{D3031632-9402-49D5-872E-0B56D87716A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31" creationId="{FAB7DB15-72D8-4DBA-8852-06C784184B6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32" creationId="{F04325A5-B930-4EAF-9C08-20808C3FBD5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33" creationId="{603EC1E2-498A-45C0-BE4D-DD5C602A17E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34" creationId="{BC606019-9599-45B9-A51C-9D1EE5A96E3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35" creationId="{FB5A8937-CCC4-47B1-B503-C32671C4A0A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36" creationId="{1AA5E100-BD1C-449F-BEA4-896785739F6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37" creationId="{179EA8DD-F638-462C-B225-DD6F864AB79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38" creationId="{E2AE4E25-5189-46B0-B416-8F504B25312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39" creationId="{84858052-EED4-4C87-A7C7-64CA576F998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40" creationId="{82AECB25-69B1-4FA1-BD57-98549710460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41" creationId="{BAAE16F9-B978-4437-9F45-0D8681F59AC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42" creationId="{D9F742DC-5822-4D81-9A54-5FE731DA58A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43" creationId="{0F1EF0DA-C707-4997-95C9-1C9AE6FD9A2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44" creationId="{C6867EAE-FCBC-4CC8-995A-EBC30B85D41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45" creationId="{3F0E063B-7C43-46C1-8052-557E098B957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46" creationId="{E5E1433D-68CC-4C10-8332-74B29C5F122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47" creationId="{9091E233-679C-470E-BE11-0ACB3C311C5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48" creationId="{DA2CE762-79D2-4313-A61D-C70D9387AF3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49" creationId="{4531E00A-ABD4-40A7-B0B9-D883E6D1115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50" creationId="{14603C96-A90B-4FCC-AE91-E1F469576D5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51" creationId="{B0D91080-7970-4F15-94A4-95D3F1FDA10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52" creationId="{4CE44391-481C-4D3D-BFB8-460B8323425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53" creationId="{68CF8BC5-02DA-4D8E-A1B2-C016BAEAB3B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54" creationId="{7734C277-6CB0-492E-9DF1-81FDEEE3E3F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55" creationId="{AD858A45-9685-4DBD-9872-CE3B0566FAB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56" creationId="{D750256E-30AB-48E7-AACF-725DC87594B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57" creationId="{D3CF6B0C-12BB-4A0C-8808-DA0A444088B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58" creationId="{8085C4BD-F18B-43FF-A914-03F706BDE9A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59" creationId="{2C85411B-4781-4383-9DD6-6FE76F982CB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60" creationId="{8B2852EC-A681-4BCB-9381-2F09499F37A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61" creationId="{88C7BF96-89AB-4DD7-ADD5-28C300983FA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62" creationId="{0A213AEC-A09B-41A7-BD0F-73D62E0A01E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63" creationId="{641AADFC-8692-4B17-B3A5-252ABF86C7B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64" creationId="{A7589EBC-F2DE-4A68-9F85-142EFDB268A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65" creationId="{31E0E723-5A5F-41F8-8154-D318DAE5F27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66" creationId="{BA9F9337-CFCC-43C0-A938-BB6A018F661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67" creationId="{104F6D54-CE01-47B1-A739-5E7B17CB75D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68" creationId="{ED6201F4-0ABA-4C26-901A-5CA38C849A2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69" creationId="{AE7174AF-7135-44E1-94EE-35DBF3791B2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70" creationId="{33CEC8EE-8446-4502-B494-90DDE0046FF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71" creationId="{F05963F1-C4D0-4ACC-B1F8-C89C0374970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72" creationId="{5EDEBA1C-82EA-49DC-A535-F2020D880CE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73" creationId="{776D5FD4-2D55-46F4-B3F6-A924FAE4E72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74" creationId="{66C5C48A-BFCB-4DB2-A3DD-76E054AA616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75" creationId="{B1E870D3-7E0E-4C44-8DE1-160C023F643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76" creationId="{C594F35C-4E77-4B54-984C-EAABB1AECF6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77" creationId="{E55C1474-F71A-4CDC-BC10-5B19EE8D79E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78" creationId="{A5BD4FF4-8BAB-4D86-96B7-1926284DC93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79" creationId="{5DF4AD05-E3CB-490D-B738-BCCD27ED400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80" creationId="{F9A892CF-59C1-4C11-944D-2D1BFE303B9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81" creationId="{C317E66B-E981-4317-BA1C-E03DB08A148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82" creationId="{F2ECBADE-285C-4944-8AFE-B1440A90803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83" creationId="{095E61AF-2817-46E8-97CD-E08C6B10CE9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84" creationId="{B984DFBF-218D-4A21-A977-B62951FA8A2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85" creationId="{A70FEA16-EBAC-4D47-8EB6-1F03385D382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86" creationId="{431B2134-983F-4790-B301-540E41AF56B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87" creationId="{8CD98DA7-AB27-4FBB-817C-06B070A4B4B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88" creationId="{38C3A5AA-6A16-4C50-931B-3229246557D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89" creationId="{4C3D635A-ABAA-446B-8D07-D2C126280BE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90" creationId="{3B170798-9EDF-4941-955F-4CF2BDA6873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91" creationId="{C9436DBE-D765-41B3-A4AF-2B08FD088E2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92" creationId="{639B4F6D-107E-4F75-9EC1-50D4826FC72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93" creationId="{D76A6522-5DEE-46B3-B087-C2F6F4AC477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94" creationId="{6DA0B2A9-FF59-4FAF-B067-79F15E28773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95" creationId="{5AFFA503-9A66-4ED7-AE4A-094C1EDB7D7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96" creationId="{82482884-1889-4321-925F-AA46760494F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97" creationId="{63F2A348-32FA-4F94-8F30-D423D6B66F5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98" creationId="{3FAD62C3-A76A-4832-8D40-2D7CAD8F6EB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499" creationId="{6D9876FF-DC09-4D9B-974B-BC2F667D4D8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00" creationId="{A38CA563-CC2A-403F-8109-7C7F1B13FC7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01" creationId="{273C7720-09FF-4332-A2BF-F73ACD65B4A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02" creationId="{F72624A7-7D5F-4D71-9966-EA77F5ECFCE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03" creationId="{F1EB4149-FBC6-4BA5-B2BC-E7F0D343F67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04" creationId="{4192997E-10B1-4256-8A2F-B53B76BB39E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05" creationId="{7A0954AE-4B82-4FF0-8CD4-61B65FD7835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06" creationId="{B130E1B8-98AC-4EF0-B174-E44C154006B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07" creationId="{B533165F-E118-4A62-B634-A83ECE07224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08" creationId="{D7A8FEFA-5CB6-43E5-9F8C-7B65D18A487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09" creationId="{4D61F13D-FC67-49D1-AB33-17268FB30B6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10" creationId="{21CF5598-EE80-4D82-9AAB-F0C2E301D6C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11" creationId="{A625D89A-8769-4223-9CE7-46EED3D0674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12" creationId="{15B1C5FC-5AAE-4600-8359-6CAB7083A44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13" creationId="{9B4DF121-A4FA-418A-BDD5-D68FB8FA4EF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14" creationId="{88BD5FF4-6FE5-4CC3-823F-20B6ECE9E80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15" creationId="{3530C932-AAD1-485C-A014-83CBF8049E7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16" creationId="{E3001618-7F4A-4C6C-8EB0-94CB29EC872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17" creationId="{A220AE2D-4FC3-441D-B478-F99C8B66EBC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18" creationId="{DF1ADAFD-856A-4B31-8E68-8E3F2C7E7A9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19" creationId="{3F8726F8-2EAD-4C4F-BD5A-49DAF3CAD3E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20" creationId="{A142D990-272F-40FB-966D-85A527F19FB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21" creationId="{70C99A07-B499-4FF7-A35A-CB778EF2604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22" creationId="{174F27D4-B49E-49F7-AAA5-D51FAA784D6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23" creationId="{C4FC2361-F603-42BD-96CD-CA06FCD9532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24" creationId="{A24A000C-D0C5-4C0D-9F5F-FC6B3E06BFC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25" creationId="{57BE6396-CC99-454B-80FF-7C6BBDF5928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26" creationId="{03CB1B20-BB66-4A70-ABA6-F6469A10B65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27" creationId="{AE352289-8DA3-474F-B1DF-075DB0452BE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28" creationId="{7EA587C1-BD1C-4D46-B57D-3AADB8ECD13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29" creationId="{B413D8BB-D1E0-4176-86DB-396FDD1AC11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30" creationId="{B0D1CE57-773A-4A3F-ADA5-FB9B2B3C953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31" creationId="{C83E0525-9F2C-4DF3-B0B4-CCB52EA363F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32" creationId="{DABCE9DD-9A85-40F4-A514-793A1E26703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33" creationId="{FD3041E8-586B-418B-BA10-D54C8AFD377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34" creationId="{0631161D-6C32-4F49-A68D-904B529DA19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35" creationId="{1F20F7AE-33D2-47B8-A2AA-7A485C6E7054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36" creationId="{ABB7DB56-E905-41AE-8F77-079D5907045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37" creationId="{7C3BEE37-04D7-4BF0-9036-7A8B5A3EC2B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38" creationId="{91C3BDA7-4F19-4612-8E73-59C745248F9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39" creationId="{5C1C4F5B-2993-4881-8ED0-D6010A94642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40" creationId="{C9C27455-8B7D-4CAE-A434-429EA0DC8BD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41" creationId="{D6619F13-3C16-46DD-9019-CACCFACEF1F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42" creationId="{57EED2AA-1281-494A-9CD1-74B7970DBD4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43" creationId="{DB5B7CFC-6428-4B39-B637-3EDEBA88A00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44" creationId="{F2245AAC-7DC1-4102-B78C-2E4865B8556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45" creationId="{A0936C82-3D8B-43BC-8ACB-0806F7618F9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46" creationId="{CA6CB37D-8657-4C61-924F-B626F7081618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47" creationId="{9904E0BE-2961-4BE9-85A1-9821D5DF0D7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48" creationId="{F8B02929-F5B5-4FEA-932D-6E05FAB0D933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49" creationId="{82EC42B1-70CE-42C8-ACD4-536EAE13ADE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50" creationId="{7214729D-0DB2-4CD3-B05A-B773CDBA002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51" creationId="{57F6989D-6EE6-40CF-A198-8FE80040E7C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52" creationId="{6F924E2A-4C57-4F76-B3B4-38E6C557A53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53" creationId="{05B37833-5BFE-41B0-8A38-AE565561640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54" creationId="{1455A5B8-68E6-4B6B-BB1E-B880F2E175D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55" creationId="{D800533A-1F49-43A3-945B-9F72BADDE8E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56" creationId="{2A0523AE-4640-4C57-B4B7-303470505965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57" creationId="{0A222CD0-F444-4910-8F26-797D45D3D3E7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58" creationId="{D405334C-7F74-4678-B0A1-D5BC6336FE89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59" creationId="{6F685A85-2959-47A6-96B2-CAB028CF3F5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60" creationId="{A0ACCF5E-79A2-4F2E-A03A-7C20A3273F2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61" creationId="{6C22F122-6EB7-4C2B-8A9B-EF7BFD2AAFC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62" creationId="{88DE19A8-B580-447C-AC38-71FE2436B1E2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63" creationId="{DADC056C-C202-4A97-96A4-5EA74BE1FC3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64" creationId="{8FBF395D-64F0-4577-91D4-3F7FF59C31FA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65" creationId="{0CE51AAC-DC22-43E8-9D9F-6551A8C8A0E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66" creationId="{B96180CB-979B-4A5E-B0A0-27C33B4DF05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67" creationId="{039946F5-2876-4634-80C1-4C2C85ACE4EC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68" creationId="{CECFBDC8-2092-416C-9C5B-3953C5812831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69" creationId="{5881FE3B-2711-40E4-8405-DE07C7858296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70" creationId="{09B7B5C8-EE54-496F-B991-5224F6C08F0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71" creationId="{3F7F0048-42A8-4589-93A5-8E90F104553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72" creationId="{CE3CA83F-C0E3-4A33-8487-3ABE6FEBC760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73" creationId="{9C1F8E0F-1690-483D-A57B-226C13C5F61E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74" creationId="{2A5D0E0F-69C0-4E22-9DCC-3A674E25489B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75" creationId="{58AC2E71-47B1-472B-8BA7-B3D9BC14547D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76" creationId="{06E41DCB-A1C6-4522-9A1E-4A73F3918B7F}"/>
          </ac:spMkLst>
        </pc:spChg>
        <pc:spChg chg="mod">
          <ac:chgData name="varitsara monsiri" userId="d21832565e14aca8" providerId="LiveId" clId="{B10676FB-F331-414C-B946-816FB627D323}" dt="2022-06-10T04:09:36.453" v="1315"/>
          <ac:spMkLst>
            <pc:docMk/>
            <pc:sldMk cId="4109287478" sldId="262"/>
            <ac:spMk id="2577" creationId="{C0CEB352-41A6-4F1E-AB39-1CFA34C657A6}"/>
          </ac:spMkLst>
        </pc:spChg>
        <pc:grpChg chg="add mod ord">
          <ac:chgData name="varitsara monsiri" userId="d21832565e14aca8" providerId="LiveId" clId="{B10676FB-F331-414C-B946-816FB627D323}" dt="2022-06-10T04:09:40.873" v="1316" actId="167"/>
          <ac:grpSpMkLst>
            <pc:docMk/>
            <pc:sldMk cId="4109287478" sldId="262"/>
            <ac:grpSpMk id="17" creationId="{4651016D-F9DA-4CEC-BACB-113E9783CACE}"/>
          </ac:grpSpMkLst>
        </pc:grpChg>
        <pc:grpChg chg="mod">
          <ac:chgData name="varitsara monsiri" userId="d21832565e14aca8" providerId="LiveId" clId="{B10676FB-F331-414C-B946-816FB627D323}" dt="2022-06-10T04:09:36.453" v="1315"/>
          <ac:grpSpMkLst>
            <pc:docMk/>
            <pc:sldMk cId="4109287478" sldId="262"/>
            <ac:grpSpMk id="18" creationId="{A6F416AD-70D4-4496-AAD2-4560DD5072E9}"/>
          </ac:grpSpMkLst>
        </pc:grpChg>
        <pc:grpChg chg="mod">
          <ac:chgData name="varitsara monsiri" userId="d21832565e14aca8" providerId="LiveId" clId="{B10676FB-F331-414C-B946-816FB627D323}" dt="2022-06-10T04:09:36.453" v="1315"/>
          <ac:grpSpMkLst>
            <pc:docMk/>
            <pc:sldMk cId="4109287478" sldId="262"/>
            <ac:grpSpMk id="19" creationId="{A8603382-70A1-4157-8694-F9B9DD0EBCD1}"/>
          </ac:grpSpMkLst>
        </pc:grpChg>
        <pc:grpChg chg="mod">
          <ac:chgData name="varitsara monsiri" userId="d21832565e14aca8" providerId="LiveId" clId="{B10676FB-F331-414C-B946-816FB627D323}" dt="2022-06-10T04:09:36.453" v="1315"/>
          <ac:grpSpMkLst>
            <pc:docMk/>
            <pc:sldMk cId="4109287478" sldId="262"/>
            <ac:grpSpMk id="20" creationId="{B5BEC6C8-D7B8-466A-9D95-E700BF6B9AB8}"/>
          </ac:grpSpMkLst>
        </pc:grpChg>
        <pc:grpChg chg="mod">
          <ac:chgData name="varitsara monsiri" userId="d21832565e14aca8" providerId="LiveId" clId="{B10676FB-F331-414C-B946-816FB627D323}" dt="2022-06-10T04:09:36.453" v="1315"/>
          <ac:grpSpMkLst>
            <pc:docMk/>
            <pc:sldMk cId="4109287478" sldId="262"/>
            <ac:grpSpMk id="21" creationId="{E66BE7B3-10E9-4801-9C2F-747560E13308}"/>
          </ac:grpSpMkLst>
        </pc:grpChg>
        <pc:grpChg chg="mod">
          <ac:chgData name="varitsara monsiri" userId="d21832565e14aca8" providerId="LiveId" clId="{B10676FB-F331-414C-B946-816FB627D323}" dt="2022-06-10T04:09:36.453" v="1315"/>
          <ac:grpSpMkLst>
            <pc:docMk/>
            <pc:sldMk cId="4109287478" sldId="262"/>
            <ac:grpSpMk id="22" creationId="{89A4A78B-9072-4CBF-A8DD-576A547651EF}"/>
          </ac:grpSpMkLst>
        </pc:grpChg>
        <pc:grpChg chg="mod">
          <ac:chgData name="varitsara monsiri" userId="d21832565e14aca8" providerId="LiveId" clId="{B10676FB-F331-414C-B946-816FB627D323}" dt="2022-06-10T04:09:36.453" v="1315"/>
          <ac:grpSpMkLst>
            <pc:docMk/>
            <pc:sldMk cId="4109287478" sldId="262"/>
            <ac:grpSpMk id="23" creationId="{20B334CF-90C6-4F66-B9A0-97275BE75677}"/>
          </ac:grpSpMkLst>
        </pc:grpChg>
        <pc:grpChg chg="mod">
          <ac:chgData name="varitsara monsiri" userId="d21832565e14aca8" providerId="LiveId" clId="{B10676FB-F331-414C-B946-816FB627D323}" dt="2022-06-10T04:09:36.453" v="1315"/>
          <ac:grpSpMkLst>
            <pc:docMk/>
            <pc:sldMk cId="4109287478" sldId="262"/>
            <ac:grpSpMk id="24" creationId="{948B1CA6-FFCD-4AD6-9132-2BE317DB2938}"/>
          </ac:grpSpMkLst>
        </pc:grpChg>
        <pc:grpChg chg="mod">
          <ac:chgData name="varitsara monsiri" userId="d21832565e14aca8" providerId="LiveId" clId="{B10676FB-F331-414C-B946-816FB627D323}" dt="2022-06-10T04:09:36.453" v="1315"/>
          <ac:grpSpMkLst>
            <pc:docMk/>
            <pc:sldMk cId="4109287478" sldId="262"/>
            <ac:grpSpMk id="25" creationId="{EFA844B4-52DF-4932-A19E-EF7F7AACF8A3}"/>
          </ac:grpSpMkLst>
        </pc:grpChg>
        <pc:grpChg chg="mod">
          <ac:chgData name="varitsara monsiri" userId="d21832565e14aca8" providerId="LiveId" clId="{B10676FB-F331-414C-B946-816FB627D323}" dt="2022-06-10T04:09:36.453" v="1315"/>
          <ac:grpSpMkLst>
            <pc:docMk/>
            <pc:sldMk cId="4109287478" sldId="262"/>
            <ac:grpSpMk id="26" creationId="{B0567ED0-D7BE-4481-9921-1E7E089A271C}"/>
          </ac:grpSpMkLst>
        </pc:grpChg>
        <pc:grpChg chg="mod">
          <ac:chgData name="varitsara monsiri" userId="d21832565e14aca8" providerId="LiveId" clId="{B10676FB-F331-414C-B946-816FB627D323}" dt="2022-06-10T04:09:36.453" v="1315"/>
          <ac:grpSpMkLst>
            <pc:docMk/>
            <pc:sldMk cId="4109287478" sldId="262"/>
            <ac:grpSpMk id="27" creationId="{A27E7BA0-A14B-4E88-87EB-AA373D85DD47}"/>
          </ac:grpSpMkLst>
        </pc:grpChg>
        <pc:grpChg chg="mod">
          <ac:chgData name="varitsara monsiri" userId="d21832565e14aca8" providerId="LiveId" clId="{B10676FB-F331-414C-B946-816FB627D323}" dt="2022-06-10T04:09:36.453" v="1315"/>
          <ac:grpSpMkLst>
            <pc:docMk/>
            <pc:sldMk cId="4109287478" sldId="262"/>
            <ac:grpSpMk id="28" creationId="{785FF7EE-3F37-4CD0-BD8B-F60560882F1E}"/>
          </ac:grpSpMkLst>
        </pc:grpChg>
        <pc:grpChg chg="mod">
          <ac:chgData name="varitsara monsiri" userId="d21832565e14aca8" providerId="LiveId" clId="{B10676FB-F331-414C-B946-816FB627D323}" dt="2022-06-10T04:09:36.453" v="1315"/>
          <ac:grpSpMkLst>
            <pc:docMk/>
            <pc:sldMk cId="4109287478" sldId="262"/>
            <ac:grpSpMk id="29" creationId="{535F0A3C-5DCE-43B6-B70C-85F3411A26EB}"/>
          </ac:grpSpMkLst>
        </pc:grpChg>
        <pc:grpChg chg="mod">
          <ac:chgData name="varitsara monsiri" userId="d21832565e14aca8" providerId="LiveId" clId="{B10676FB-F331-414C-B946-816FB627D323}" dt="2022-06-10T04:09:36.453" v="1315"/>
          <ac:grpSpMkLst>
            <pc:docMk/>
            <pc:sldMk cId="4109287478" sldId="262"/>
            <ac:grpSpMk id="30" creationId="{A1FE2A37-1AB7-4B08-9037-EC9965C5C09F}"/>
          </ac:grpSpMkLst>
        </pc:grpChg>
        <pc:grpChg chg="mod">
          <ac:chgData name="varitsara monsiri" userId="d21832565e14aca8" providerId="LiveId" clId="{B10676FB-F331-414C-B946-816FB627D323}" dt="2022-06-10T04:09:36.453" v="1315"/>
          <ac:grpSpMkLst>
            <pc:docMk/>
            <pc:sldMk cId="4109287478" sldId="262"/>
            <ac:grpSpMk id="31" creationId="{39876651-C86B-4625-8D3B-1F31256DA6BE}"/>
          </ac:grpSpMkLst>
        </pc:grpChg>
        <pc:grpChg chg="mod">
          <ac:chgData name="varitsara monsiri" userId="d21832565e14aca8" providerId="LiveId" clId="{B10676FB-F331-414C-B946-816FB627D323}" dt="2022-06-10T04:09:36.453" v="1315"/>
          <ac:grpSpMkLst>
            <pc:docMk/>
            <pc:sldMk cId="4109287478" sldId="262"/>
            <ac:grpSpMk id="32" creationId="{9E142A5C-8197-457D-9DAA-A3B427D5799A}"/>
          </ac:grpSpMkLst>
        </pc:grpChg>
        <pc:grpChg chg="mod">
          <ac:chgData name="varitsara monsiri" userId="d21832565e14aca8" providerId="LiveId" clId="{B10676FB-F331-414C-B946-816FB627D323}" dt="2022-06-10T04:09:36.453" v="1315"/>
          <ac:grpSpMkLst>
            <pc:docMk/>
            <pc:sldMk cId="4109287478" sldId="262"/>
            <ac:grpSpMk id="1086" creationId="{D1F6E929-C387-49F8-9553-6EB4EDEEDD05}"/>
          </ac:grpSpMkLst>
        </pc:grpChg>
        <pc:grpChg chg="mod">
          <ac:chgData name="varitsara monsiri" userId="d21832565e14aca8" providerId="LiveId" clId="{B10676FB-F331-414C-B946-816FB627D323}" dt="2022-06-10T04:09:36.453" v="1315"/>
          <ac:grpSpMkLst>
            <pc:docMk/>
            <pc:sldMk cId="4109287478" sldId="262"/>
            <ac:grpSpMk id="1087" creationId="{976300B9-44E0-488F-8F53-182549BC2F4B}"/>
          </ac:grpSpMkLst>
        </pc:grpChg>
        <pc:grpChg chg="mod">
          <ac:chgData name="varitsara monsiri" userId="d21832565e14aca8" providerId="LiveId" clId="{B10676FB-F331-414C-B946-816FB627D323}" dt="2022-06-10T04:09:36.453" v="1315"/>
          <ac:grpSpMkLst>
            <pc:docMk/>
            <pc:sldMk cId="4109287478" sldId="262"/>
            <ac:grpSpMk id="1088" creationId="{DF63F102-6E8C-45C9-BF15-4340CB9E8E65}"/>
          </ac:grpSpMkLst>
        </pc:grpChg>
        <pc:grpChg chg="mod">
          <ac:chgData name="varitsara monsiri" userId="d21832565e14aca8" providerId="LiveId" clId="{B10676FB-F331-414C-B946-816FB627D323}" dt="2022-06-10T04:09:36.453" v="1315"/>
          <ac:grpSpMkLst>
            <pc:docMk/>
            <pc:sldMk cId="4109287478" sldId="262"/>
            <ac:grpSpMk id="1089" creationId="{8E47351B-D70E-4998-B4F2-3E26E7CFCF4B}"/>
          </ac:grpSpMkLst>
        </pc:grpChg>
        <pc:grpChg chg="add mod ord">
          <ac:chgData name="varitsara monsiri" userId="d21832565e14aca8" providerId="LiveId" clId="{B10676FB-F331-414C-B946-816FB627D323}" dt="2022-06-10T04:09:40.873" v="1316" actId="167"/>
          <ac:grpSpMkLst>
            <pc:docMk/>
            <pc:sldMk cId="4109287478" sldId="262"/>
            <ac:grpSpMk id="1414" creationId="{3BBA7E2A-6C31-4E23-9B55-25C17D7B6D13}"/>
          </ac:grpSpMkLst>
        </pc:grpChg>
        <pc:grpChg chg="add mod ord">
          <ac:chgData name="varitsara monsiri" userId="d21832565e14aca8" providerId="LiveId" clId="{B10676FB-F331-414C-B946-816FB627D323}" dt="2022-06-10T04:09:40.873" v="1316" actId="167"/>
          <ac:grpSpMkLst>
            <pc:docMk/>
            <pc:sldMk cId="4109287478" sldId="262"/>
            <ac:grpSpMk id="1427" creationId="{7B083FD3-5450-415F-A5A1-3CCB20B7A2BA}"/>
          </ac:grpSpMkLst>
        </pc:grpChg>
        <pc:grpChg chg="mod">
          <ac:chgData name="varitsara monsiri" userId="d21832565e14aca8" providerId="LiveId" clId="{B10676FB-F331-414C-B946-816FB627D323}" dt="2022-06-10T04:09:36.453" v="1315"/>
          <ac:grpSpMkLst>
            <pc:docMk/>
            <pc:sldMk cId="4109287478" sldId="262"/>
            <ac:grpSpMk id="1428" creationId="{E7C5FC3D-F79D-4F6D-8208-0C1B441C05FE}"/>
          </ac:grpSpMkLst>
        </pc:grpChg>
        <pc:grpChg chg="mod">
          <ac:chgData name="varitsara monsiri" userId="d21832565e14aca8" providerId="LiveId" clId="{B10676FB-F331-414C-B946-816FB627D323}" dt="2022-06-10T04:09:36.453" v="1315"/>
          <ac:grpSpMkLst>
            <pc:docMk/>
            <pc:sldMk cId="4109287478" sldId="262"/>
            <ac:grpSpMk id="1429" creationId="{9A2CFB21-8306-4C01-9C5C-79061BF0ED81}"/>
          </ac:grpSpMkLst>
        </pc:grpChg>
        <pc:grpChg chg="mod">
          <ac:chgData name="varitsara monsiri" userId="d21832565e14aca8" providerId="LiveId" clId="{B10676FB-F331-414C-B946-816FB627D323}" dt="2022-06-10T04:09:36.453" v="1315"/>
          <ac:grpSpMkLst>
            <pc:docMk/>
            <pc:sldMk cId="4109287478" sldId="262"/>
            <ac:grpSpMk id="1430" creationId="{945F5F96-EABB-4CE3-BBE9-76E34BE99192}"/>
          </ac:grpSpMkLst>
        </pc:grpChg>
        <pc:grpChg chg="mod">
          <ac:chgData name="varitsara monsiri" userId="d21832565e14aca8" providerId="LiveId" clId="{B10676FB-F331-414C-B946-816FB627D323}" dt="2022-06-10T04:09:36.453" v="1315"/>
          <ac:grpSpMkLst>
            <pc:docMk/>
            <pc:sldMk cId="4109287478" sldId="262"/>
            <ac:grpSpMk id="1431" creationId="{43448898-FC12-4ED4-9107-903F3CB30AE5}"/>
          </ac:grpSpMkLst>
        </pc:grpChg>
        <pc:grpChg chg="mod">
          <ac:chgData name="varitsara monsiri" userId="d21832565e14aca8" providerId="LiveId" clId="{B10676FB-F331-414C-B946-816FB627D323}" dt="2022-06-10T04:09:36.453" v="1315"/>
          <ac:grpSpMkLst>
            <pc:docMk/>
            <pc:sldMk cId="4109287478" sldId="262"/>
            <ac:grpSpMk id="1432" creationId="{C8FB83FD-715D-4601-B9EC-88AB31BFFADE}"/>
          </ac:grpSpMkLst>
        </pc:grpChg>
        <pc:grpChg chg="mod">
          <ac:chgData name="varitsara monsiri" userId="d21832565e14aca8" providerId="LiveId" clId="{B10676FB-F331-414C-B946-816FB627D323}" dt="2022-06-10T04:09:36.453" v="1315"/>
          <ac:grpSpMkLst>
            <pc:docMk/>
            <pc:sldMk cId="4109287478" sldId="262"/>
            <ac:grpSpMk id="1433" creationId="{10CE5709-740A-4E73-9419-05114834EC6B}"/>
          </ac:grpSpMkLst>
        </pc:grpChg>
        <pc:grpChg chg="mod">
          <ac:chgData name="varitsara monsiri" userId="d21832565e14aca8" providerId="LiveId" clId="{B10676FB-F331-414C-B946-816FB627D323}" dt="2022-06-10T04:09:36.453" v="1315"/>
          <ac:grpSpMkLst>
            <pc:docMk/>
            <pc:sldMk cId="4109287478" sldId="262"/>
            <ac:grpSpMk id="1434" creationId="{02457FFB-20CA-4527-86C0-E347A697537D}"/>
          </ac:grpSpMkLst>
        </pc:grpChg>
        <pc:grpChg chg="mod">
          <ac:chgData name="varitsara monsiri" userId="d21832565e14aca8" providerId="LiveId" clId="{B10676FB-F331-414C-B946-816FB627D323}" dt="2022-06-10T04:09:36.453" v="1315"/>
          <ac:grpSpMkLst>
            <pc:docMk/>
            <pc:sldMk cId="4109287478" sldId="262"/>
            <ac:grpSpMk id="1435" creationId="{3DE1E968-E7A6-45A3-B20F-B98F76E43A5C}"/>
          </ac:grpSpMkLst>
        </pc:grpChg>
        <pc:grpChg chg="mod">
          <ac:chgData name="varitsara monsiri" userId="d21832565e14aca8" providerId="LiveId" clId="{B10676FB-F331-414C-B946-816FB627D323}" dt="2022-06-10T04:09:36.453" v="1315"/>
          <ac:grpSpMkLst>
            <pc:docMk/>
            <pc:sldMk cId="4109287478" sldId="262"/>
            <ac:grpSpMk id="1436" creationId="{8946AB55-1C11-4850-9C66-9410167D1477}"/>
          </ac:grpSpMkLst>
        </pc:grpChg>
        <pc:grpChg chg="mod">
          <ac:chgData name="varitsara monsiri" userId="d21832565e14aca8" providerId="LiveId" clId="{B10676FB-F331-414C-B946-816FB627D323}" dt="2022-06-10T04:09:36.453" v="1315"/>
          <ac:grpSpMkLst>
            <pc:docMk/>
            <pc:sldMk cId="4109287478" sldId="262"/>
            <ac:grpSpMk id="1437" creationId="{F81090F7-2DBD-4312-9AAC-1E86E45A579B}"/>
          </ac:grpSpMkLst>
        </pc:grpChg>
        <pc:grpChg chg="mod">
          <ac:chgData name="varitsara monsiri" userId="d21832565e14aca8" providerId="LiveId" clId="{B10676FB-F331-414C-B946-816FB627D323}" dt="2022-06-10T04:09:36.453" v="1315"/>
          <ac:grpSpMkLst>
            <pc:docMk/>
            <pc:sldMk cId="4109287478" sldId="262"/>
            <ac:grpSpMk id="1438" creationId="{663BB88E-7658-4590-978F-769A0498A5F1}"/>
          </ac:grpSpMkLst>
        </pc:grpChg>
        <pc:grpChg chg="mod">
          <ac:chgData name="varitsara monsiri" userId="d21832565e14aca8" providerId="LiveId" clId="{B10676FB-F331-414C-B946-816FB627D323}" dt="2022-06-10T04:09:36.453" v="1315"/>
          <ac:grpSpMkLst>
            <pc:docMk/>
            <pc:sldMk cId="4109287478" sldId="262"/>
            <ac:grpSpMk id="1439" creationId="{3CA85573-FF01-42FF-937D-594763CFF408}"/>
          </ac:grpSpMkLst>
        </pc:grpChg>
        <pc:grpChg chg="mod">
          <ac:chgData name="varitsara monsiri" userId="d21832565e14aca8" providerId="LiveId" clId="{B10676FB-F331-414C-B946-816FB627D323}" dt="2022-06-10T04:09:36.453" v="1315"/>
          <ac:grpSpMkLst>
            <pc:docMk/>
            <pc:sldMk cId="4109287478" sldId="262"/>
            <ac:grpSpMk id="1440" creationId="{F518A02C-F504-4416-AA19-DFCBDD3F7886}"/>
          </ac:grpSpMkLst>
        </pc:grpChg>
        <pc:grpChg chg="mod">
          <ac:chgData name="varitsara monsiri" userId="d21832565e14aca8" providerId="LiveId" clId="{B10676FB-F331-414C-B946-816FB627D323}" dt="2022-06-10T04:09:36.453" v="1315"/>
          <ac:grpSpMkLst>
            <pc:docMk/>
            <pc:sldMk cId="4109287478" sldId="262"/>
            <ac:grpSpMk id="1441" creationId="{4E7F4637-5E1B-4EE5-9068-96BC57ABCAEA}"/>
          </ac:grpSpMkLst>
        </pc:grpChg>
        <pc:grpChg chg="mod">
          <ac:chgData name="varitsara monsiri" userId="d21832565e14aca8" providerId="LiveId" clId="{B10676FB-F331-414C-B946-816FB627D323}" dt="2022-06-10T04:09:36.453" v="1315"/>
          <ac:grpSpMkLst>
            <pc:docMk/>
            <pc:sldMk cId="4109287478" sldId="262"/>
            <ac:grpSpMk id="2414" creationId="{DA310708-CA1D-42DB-9C43-1C4F78E96BB4}"/>
          </ac:grpSpMkLst>
        </pc:grpChg>
        <pc:grpChg chg="mod">
          <ac:chgData name="varitsara monsiri" userId="d21832565e14aca8" providerId="LiveId" clId="{B10676FB-F331-414C-B946-816FB627D323}" dt="2022-06-10T04:09:36.453" v="1315"/>
          <ac:grpSpMkLst>
            <pc:docMk/>
            <pc:sldMk cId="4109287478" sldId="262"/>
            <ac:grpSpMk id="2415" creationId="{93BF0E47-D58F-4996-85F3-B908E88E4B02}"/>
          </ac:grpSpMkLst>
        </pc:grpChg>
      </pc:sldChg>
      <pc:sldChg chg="addSp delSp modSp new mod modClrScheme chgLayout">
        <pc:chgData name="varitsara monsiri" userId="d21832565e14aca8" providerId="LiveId" clId="{B10676FB-F331-414C-B946-816FB627D323}" dt="2022-06-10T04:18:00.037" v="1501"/>
        <pc:sldMkLst>
          <pc:docMk/>
          <pc:sldMk cId="114086054" sldId="263"/>
        </pc:sldMkLst>
        <pc:spChg chg="del mod ord">
          <ac:chgData name="varitsara monsiri" userId="d21832565e14aca8" providerId="LiveId" clId="{B10676FB-F331-414C-B946-816FB627D323}" dt="2022-06-10T04:16:59.593" v="1473" actId="700"/>
          <ac:spMkLst>
            <pc:docMk/>
            <pc:sldMk cId="114086054" sldId="263"/>
            <ac:spMk id="2" creationId="{59FCA3A8-9D50-4F64-8649-2EA5B6676CDD}"/>
          </ac:spMkLst>
        </pc:spChg>
        <pc:spChg chg="del mod ord">
          <ac:chgData name="varitsara monsiri" userId="d21832565e14aca8" providerId="LiveId" clId="{B10676FB-F331-414C-B946-816FB627D323}" dt="2022-06-10T04:16:59.593" v="1473" actId="700"/>
          <ac:spMkLst>
            <pc:docMk/>
            <pc:sldMk cId="114086054" sldId="263"/>
            <ac:spMk id="3" creationId="{99C9507F-48AD-4B47-A6EA-9FDB59D91E3F}"/>
          </ac:spMkLst>
        </pc:spChg>
        <pc:spChg chg="del mod ord">
          <ac:chgData name="varitsara monsiri" userId="d21832565e14aca8" providerId="LiveId" clId="{B10676FB-F331-414C-B946-816FB627D323}" dt="2022-06-10T04:16:59.593" v="1473" actId="700"/>
          <ac:spMkLst>
            <pc:docMk/>
            <pc:sldMk cId="114086054" sldId="263"/>
            <ac:spMk id="4" creationId="{2231269E-82AA-423C-945A-7791EC2D6208}"/>
          </ac:spMkLst>
        </pc:spChg>
        <pc:spChg chg="del mod ord">
          <ac:chgData name="varitsara monsiri" userId="d21832565e14aca8" providerId="LiveId" clId="{B10676FB-F331-414C-B946-816FB627D323}" dt="2022-06-10T04:16:59.593" v="1473" actId="700"/>
          <ac:spMkLst>
            <pc:docMk/>
            <pc:sldMk cId="114086054" sldId="263"/>
            <ac:spMk id="5" creationId="{FF399499-58CD-4EE1-B30B-1118E7147894}"/>
          </ac:spMkLst>
        </pc:spChg>
        <pc:spChg chg="del mod ord">
          <ac:chgData name="varitsara monsiri" userId="d21832565e14aca8" providerId="LiveId" clId="{B10676FB-F331-414C-B946-816FB627D323}" dt="2022-06-10T04:16:59.593" v="1473" actId="700"/>
          <ac:spMkLst>
            <pc:docMk/>
            <pc:sldMk cId="114086054" sldId="263"/>
            <ac:spMk id="6" creationId="{0D8A60F6-E1EF-46DE-9694-D4BA873B6142}"/>
          </ac:spMkLst>
        </pc:spChg>
        <pc:spChg chg="add mod ord">
          <ac:chgData name="varitsara monsiri" userId="d21832565e14aca8" providerId="LiveId" clId="{B10676FB-F331-414C-B946-816FB627D323}" dt="2022-06-10T04:17:09.868" v="1490" actId="20577"/>
          <ac:spMkLst>
            <pc:docMk/>
            <pc:sldMk cId="114086054" sldId="263"/>
            <ac:spMk id="7" creationId="{9539005B-468D-49DE-914F-5D4E5DDB8712}"/>
          </ac:spMkLst>
        </pc:spChg>
        <pc:spChg chg="add mod ord">
          <ac:chgData name="varitsara monsiri" userId="d21832565e14aca8" providerId="LiveId" clId="{B10676FB-F331-414C-B946-816FB627D323}" dt="2022-06-10T04:17:01.718" v="1475" actId="20577"/>
          <ac:spMkLst>
            <pc:docMk/>
            <pc:sldMk cId="114086054" sldId="263"/>
            <ac:spMk id="8" creationId="{1CF68C1B-457E-4469-8FFD-3451E58DEA24}"/>
          </ac:spMkLst>
        </pc:spChg>
        <pc:spChg chg="add mod ord">
          <ac:chgData name="varitsara monsiri" userId="d21832565e14aca8" providerId="LiveId" clId="{B10676FB-F331-414C-B946-816FB627D323}" dt="2022-06-10T04:17:18.301" v="1491"/>
          <ac:spMkLst>
            <pc:docMk/>
            <pc:sldMk cId="114086054" sldId="263"/>
            <ac:spMk id="9" creationId="{C67C6578-A850-4C68-903D-CBFB19FD5C78}"/>
          </ac:spMkLst>
        </pc:spChg>
        <pc:spChg chg="add mod ord">
          <ac:chgData name="varitsara monsiri" userId="d21832565e14aca8" providerId="LiveId" clId="{B10676FB-F331-414C-B946-816FB627D323}" dt="2022-06-10T04:17:03.477" v="1477" actId="20577"/>
          <ac:spMkLst>
            <pc:docMk/>
            <pc:sldMk cId="114086054" sldId="263"/>
            <ac:spMk id="10" creationId="{9877EBC6-2884-4B94-88D6-68136F566011}"/>
          </ac:spMkLst>
        </pc:spChg>
        <pc:spChg chg="add mod ord">
          <ac:chgData name="varitsara monsiri" userId="d21832565e14aca8" providerId="LiveId" clId="{B10676FB-F331-414C-B946-816FB627D323}" dt="2022-06-10T04:17:22.971" v="1496" actId="20577"/>
          <ac:spMkLst>
            <pc:docMk/>
            <pc:sldMk cId="114086054" sldId="263"/>
            <ac:spMk id="11" creationId="{B2719097-2468-4915-A8FA-C3D280F8A8E8}"/>
          </ac:spMkLst>
        </pc:spChg>
        <pc:spChg chg="add del mod ord">
          <ac:chgData name="varitsara monsiri" userId="d21832565e14aca8" providerId="LiveId" clId="{B10676FB-F331-414C-B946-816FB627D323}" dt="2022-06-10T04:17:29.717" v="1497" actId="931"/>
          <ac:spMkLst>
            <pc:docMk/>
            <pc:sldMk cId="114086054" sldId="263"/>
            <ac:spMk id="12" creationId="{A9561B12-6191-4B2D-98F9-89D195AC1C3B}"/>
          </ac:spMkLst>
        </pc:spChg>
        <pc:spChg chg="add del mod ord">
          <ac:chgData name="varitsara monsiri" userId="d21832565e14aca8" providerId="LiveId" clId="{B10676FB-F331-414C-B946-816FB627D323}" dt="2022-06-10T04:17:40.667" v="1498" actId="931"/>
          <ac:spMkLst>
            <pc:docMk/>
            <pc:sldMk cId="114086054" sldId="263"/>
            <ac:spMk id="13" creationId="{2CB8AAC6-BC0F-4DA6-9260-E078D1F03BE4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21" creationId="{D0384A9B-5549-4E03-A357-60B4A92AEA90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22" creationId="{25F0D85F-DF64-422E-960F-B1219C739A3E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23" creationId="{3769349D-8356-47EB-B38A-AAAD24ACCA26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24" creationId="{850256C2-E3EB-4857-8251-7BC05091B6DB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25" creationId="{4497DE83-7586-48BB-A8B2-0032B7A7D9F9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26" creationId="{10DD5D17-25A8-4EF1-80E0-24D52841E331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27" creationId="{17B94705-5E4A-419B-88A2-BB186EE40ABE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28" creationId="{A10C098A-51A2-4855-8A24-F8B6EEE4A979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29" creationId="{FA51B0BD-6BBB-4015-8008-662F52224F56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30" creationId="{EF15A75C-B9EF-4B91-9263-993C7C24D170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31" creationId="{2D750D23-0EA5-43FE-B137-6DF4A28AD800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32" creationId="{151962FC-ACD4-4F30-B7E5-233E3E72A91D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33" creationId="{5B4257F5-2E54-49E8-8F0E-BF0473551FB3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34" creationId="{2D8B15CD-2C6E-4707-A298-5F859E552462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35" creationId="{E88A1B90-5873-4D69-B288-C7BAF8DB35F6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36" creationId="{8D6936C6-1542-4B88-8A11-84D5874C15F6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37" creationId="{183D97B6-35E4-47AA-84B6-40BA823DDCBE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38" creationId="{BCFA699E-7AD2-4D92-B68F-63629C3C6777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40" creationId="{6A11940C-FC2A-4269-8B04-E13AEF88D306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41" creationId="{78812C9E-EDC1-4C31-9C1A-F38683AC5C8E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42" creationId="{938BD997-D3F4-436E-A6B6-9D75DB85D3D2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43" creationId="{71790BB1-0827-44FE-93AC-AADAC70A1237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44" creationId="{F3CD85C2-42C5-4A82-86A8-4B044C496B13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45" creationId="{839A55AC-71FB-4BAE-BF7B-33C446A1E0EE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46" creationId="{84A442E3-9248-42A8-B971-55B75E7BDABA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47" creationId="{F5102E80-3DB0-45CE-86C9-85D02A692B21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48" creationId="{3BE91C17-D9A5-44BD-84F5-CBD2AAAE4533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49" creationId="{CD980277-6AD2-4BC9-A80D-1128118226C0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50" creationId="{5C2B45B0-E3AB-49A0-94D6-F8C66F95138B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53" creationId="{CFCDB013-84FD-4D92-B057-7EA5F41EABDB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54" creationId="{0E8034A5-7FD4-4A2C-A067-2783A26038C2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55" creationId="{9F4E4D90-71B3-44AF-B2BE-B80E0939E374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56" creationId="{2916E06E-EA23-417B-9F63-4AE78F8D632E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57" creationId="{62F01FF9-B617-40FD-A086-12CC5115DDA4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58" creationId="{CA3AAE9D-F58E-4B08-A83D-0DB06560A81C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59" creationId="{1435D2E8-F94A-46EA-A288-7FF7E3968599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60" creationId="{1ABEE72E-11A7-485A-B1E9-7246C4174FBC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61" creationId="{C4A41962-C726-4A15-9C7C-B6EFD4FED4FB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62" creationId="{0A17AADF-B7E3-4777-BCC5-310A922EBCEF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63" creationId="{1A47AAA1-54B9-420A-B417-1B48A2683809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64" creationId="{FB73AB20-64BD-4C97-B3A7-B329FB834C96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65" creationId="{8A2553EA-6CC1-46E7-9166-214ABE7E5DCD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66" creationId="{BA89D7A9-D07B-4751-9C95-43E396F71A1A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67" creationId="{6ECC5FAB-C699-4F0B-B6F3-F049D32592ED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68" creationId="{F3B66835-7C7E-4D96-AFCF-5B3D14F11EF1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69" creationId="{9D15BE4A-E596-4047-8C6C-CAC0263F9649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70" creationId="{0E213C7E-22F5-48E8-9721-C5DB4B2C0170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71" creationId="{0EEF338D-1555-4E1B-8107-51F3D879C325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72" creationId="{6574E697-EE8E-486E-AD53-547C0A745EE4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73" creationId="{E2FB955C-5959-4839-AA7A-C795C6166561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74" creationId="{A656B9F3-30B2-4ED7-B02F-59BF0533B724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75" creationId="{FF879AFE-5BA5-4E19-B1E2-291C820FC787}"/>
          </ac:spMkLst>
        </pc:spChg>
        <pc:spChg chg="mod">
          <ac:chgData name="varitsara monsiri" userId="d21832565e14aca8" providerId="LiveId" clId="{B10676FB-F331-414C-B946-816FB627D323}" dt="2022-06-10T04:18:00.037" v="1501"/>
          <ac:spMkLst>
            <pc:docMk/>
            <pc:sldMk cId="114086054" sldId="263"/>
            <ac:spMk id="76" creationId="{5877F883-B6F6-4402-84E7-3953DBC29D78}"/>
          </ac:spMkLst>
        </pc:spChg>
        <pc:grpChg chg="add mod">
          <ac:chgData name="varitsara monsiri" userId="d21832565e14aca8" providerId="LiveId" clId="{B10676FB-F331-414C-B946-816FB627D323}" dt="2022-06-10T04:18:00.037" v="1501"/>
          <ac:grpSpMkLst>
            <pc:docMk/>
            <pc:sldMk cId="114086054" sldId="263"/>
            <ac:grpSpMk id="18" creationId="{E0570BC1-BB30-48A4-9C2E-D390CE085328}"/>
          </ac:grpSpMkLst>
        </pc:grpChg>
        <pc:grpChg chg="mod">
          <ac:chgData name="varitsara monsiri" userId="d21832565e14aca8" providerId="LiveId" clId="{B10676FB-F331-414C-B946-816FB627D323}" dt="2022-06-10T04:18:00.037" v="1501"/>
          <ac:grpSpMkLst>
            <pc:docMk/>
            <pc:sldMk cId="114086054" sldId="263"/>
            <ac:grpSpMk id="19" creationId="{EF7E7BCC-CE4E-48A9-8C8E-27AA49EB5AA2}"/>
          </ac:grpSpMkLst>
        </pc:grpChg>
        <pc:grpChg chg="mod">
          <ac:chgData name="varitsara monsiri" userId="d21832565e14aca8" providerId="LiveId" clId="{B10676FB-F331-414C-B946-816FB627D323}" dt="2022-06-10T04:18:00.037" v="1501"/>
          <ac:grpSpMkLst>
            <pc:docMk/>
            <pc:sldMk cId="114086054" sldId="263"/>
            <ac:grpSpMk id="20" creationId="{6695BCC1-9DB3-424D-9A27-93EC6AB81DE4}"/>
          </ac:grpSpMkLst>
        </pc:grpChg>
        <pc:grpChg chg="add mod">
          <ac:chgData name="varitsara monsiri" userId="d21832565e14aca8" providerId="LiveId" clId="{B10676FB-F331-414C-B946-816FB627D323}" dt="2022-06-10T04:18:00.037" v="1501"/>
          <ac:grpSpMkLst>
            <pc:docMk/>
            <pc:sldMk cId="114086054" sldId="263"/>
            <ac:grpSpMk id="39" creationId="{DF41B85B-2955-4F99-A7AF-4EC1EB577393}"/>
          </ac:grpSpMkLst>
        </pc:grpChg>
        <pc:grpChg chg="add mod">
          <ac:chgData name="varitsara monsiri" userId="d21832565e14aca8" providerId="LiveId" clId="{B10676FB-F331-414C-B946-816FB627D323}" dt="2022-06-10T04:18:00.037" v="1501"/>
          <ac:grpSpMkLst>
            <pc:docMk/>
            <pc:sldMk cId="114086054" sldId="263"/>
            <ac:grpSpMk id="51" creationId="{420C4354-BE04-4D1F-ABA4-D7D66941ABD7}"/>
          </ac:grpSpMkLst>
        </pc:grpChg>
        <pc:grpChg chg="mod">
          <ac:chgData name="varitsara monsiri" userId="d21832565e14aca8" providerId="LiveId" clId="{B10676FB-F331-414C-B946-816FB627D323}" dt="2022-06-10T04:18:00.037" v="1501"/>
          <ac:grpSpMkLst>
            <pc:docMk/>
            <pc:sldMk cId="114086054" sldId="263"/>
            <ac:grpSpMk id="52" creationId="{B9999841-476C-4210-B3F3-D603D3520A06}"/>
          </ac:grpSpMkLst>
        </pc:grpChg>
        <pc:picChg chg="add mod">
          <ac:chgData name="varitsara monsiri" userId="d21832565e14aca8" providerId="LiveId" clId="{B10676FB-F331-414C-B946-816FB627D323}" dt="2022-06-10T04:17:29.717" v="1497" actId="931"/>
          <ac:picMkLst>
            <pc:docMk/>
            <pc:sldMk cId="114086054" sldId="263"/>
            <ac:picMk id="15" creationId="{09E4BD20-89EE-4EA8-8B09-AB9944F43C8D}"/>
          </ac:picMkLst>
        </pc:picChg>
        <pc:picChg chg="add mod">
          <ac:chgData name="varitsara monsiri" userId="d21832565e14aca8" providerId="LiveId" clId="{B10676FB-F331-414C-B946-816FB627D323}" dt="2022-06-10T04:17:40.667" v="1498" actId="931"/>
          <ac:picMkLst>
            <pc:docMk/>
            <pc:sldMk cId="114086054" sldId="263"/>
            <ac:picMk id="17" creationId="{9EA985A5-5E6B-4380-83CB-321837140244}"/>
          </ac:picMkLst>
        </pc:picChg>
      </pc:sldChg>
      <pc:sldChg chg="addSp delSp modSp new mod modClrScheme chgLayout">
        <pc:chgData name="varitsara monsiri" userId="d21832565e14aca8" providerId="LiveId" clId="{B10676FB-F331-414C-B946-816FB627D323}" dt="2022-06-10T04:23:18.945" v="1615" actId="20577"/>
        <pc:sldMkLst>
          <pc:docMk/>
          <pc:sldMk cId="287034921" sldId="264"/>
        </pc:sldMkLst>
        <pc:spChg chg="del mod ord">
          <ac:chgData name="varitsara monsiri" userId="d21832565e14aca8" providerId="LiveId" clId="{B10676FB-F331-414C-B946-816FB627D323}" dt="2022-06-10T04:22:29.930" v="1568" actId="700"/>
          <ac:spMkLst>
            <pc:docMk/>
            <pc:sldMk cId="287034921" sldId="264"/>
            <ac:spMk id="2" creationId="{0FC9729A-F2C2-4094-AB7E-42D73AFB53A6}"/>
          </ac:spMkLst>
        </pc:spChg>
        <pc:spChg chg="del mod ord">
          <ac:chgData name="varitsara monsiri" userId="d21832565e14aca8" providerId="LiveId" clId="{B10676FB-F331-414C-B946-816FB627D323}" dt="2022-06-10T04:22:29.930" v="1568" actId="700"/>
          <ac:spMkLst>
            <pc:docMk/>
            <pc:sldMk cId="287034921" sldId="264"/>
            <ac:spMk id="3" creationId="{2890138F-91D4-4078-B788-838849172A98}"/>
          </ac:spMkLst>
        </pc:spChg>
        <pc:spChg chg="del mod ord">
          <ac:chgData name="varitsara monsiri" userId="d21832565e14aca8" providerId="LiveId" clId="{B10676FB-F331-414C-B946-816FB627D323}" dt="2022-06-10T04:22:29.930" v="1568" actId="700"/>
          <ac:spMkLst>
            <pc:docMk/>
            <pc:sldMk cId="287034921" sldId="264"/>
            <ac:spMk id="4" creationId="{516B3336-D27A-4C9A-AC63-DCD1B9DE6E60}"/>
          </ac:spMkLst>
        </pc:spChg>
        <pc:spChg chg="del mod ord">
          <ac:chgData name="varitsara monsiri" userId="d21832565e14aca8" providerId="LiveId" clId="{B10676FB-F331-414C-B946-816FB627D323}" dt="2022-06-10T04:22:29.930" v="1568" actId="700"/>
          <ac:spMkLst>
            <pc:docMk/>
            <pc:sldMk cId="287034921" sldId="264"/>
            <ac:spMk id="5" creationId="{2BA2FFAD-75BF-48E7-AE62-CCA901A54752}"/>
          </ac:spMkLst>
        </pc:spChg>
        <pc:spChg chg="del mod ord">
          <ac:chgData name="varitsara monsiri" userId="d21832565e14aca8" providerId="LiveId" clId="{B10676FB-F331-414C-B946-816FB627D323}" dt="2022-06-10T04:22:29.930" v="1568" actId="700"/>
          <ac:spMkLst>
            <pc:docMk/>
            <pc:sldMk cId="287034921" sldId="264"/>
            <ac:spMk id="6" creationId="{667ED891-3C79-4095-BA56-70815F7362FD}"/>
          </ac:spMkLst>
        </pc:spChg>
        <pc:spChg chg="del">
          <ac:chgData name="varitsara monsiri" userId="d21832565e14aca8" providerId="LiveId" clId="{B10676FB-F331-414C-B946-816FB627D323}" dt="2022-06-10T04:22:29.930" v="1568" actId="700"/>
          <ac:spMkLst>
            <pc:docMk/>
            <pc:sldMk cId="287034921" sldId="264"/>
            <ac:spMk id="7" creationId="{3DD40DE0-0AAF-46BC-8731-A215CDFCB058}"/>
          </ac:spMkLst>
        </pc:spChg>
        <pc:spChg chg="del">
          <ac:chgData name="varitsara monsiri" userId="d21832565e14aca8" providerId="LiveId" clId="{B10676FB-F331-414C-B946-816FB627D323}" dt="2022-06-10T04:22:29.930" v="1568" actId="700"/>
          <ac:spMkLst>
            <pc:docMk/>
            <pc:sldMk cId="287034921" sldId="264"/>
            <ac:spMk id="8" creationId="{2663C6A7-51A4-422C-A934-A91D760C6F8C}"/>
          </ac:spMkLst>
        </pc:spChg>
        <pc:spChg chg="add mod ord">
          <ac:chgData name="varitsara monsiri" userId="d21832565e14aca8" providerId="LiveId" clId="{B10676FB-F331-414C-B946-816FB627D323}" dt="2022-06-10T04:23:03.905" v="1595" actId="20577"/>
          <ac:spMkLst>
            <pc:docMk/>
            <pc:sldMk cId="287034921" sldId="264"/>
            <ac:spMk id="9" creationId="{D1333019-E840-43EB-AD38-3F1E63A191B5}"/>
          </ac:spMkLst>
        </pc:spChg>
        <pc:spChg chg="add mod ord">
          <ac:chgData name="varitsara monsiri" userId="d21832565e14aca8" providerId="LiveId" clId="{B10676FB-F331-414C-B946-816FB627D323}" dt="2022-06-10T04:22:54.015" v="1578" actId="20577"/>
          <ac:spMkLst>
            <pc:docMk/>
            <pc:sldMk cId="287034921" sldId="264"/>
            <ac:spMk id="10" creationId="{42620CC6-B3B8-417E-B26F-7531E1963C36}"/>
          </ac:spMkLst>
        </pc:spChg>
        <pc:spChg chg="add mod ord">
          <ac:chgData name="varitsara monsiri" userId="d21832565e14aca8" providerId="LiveId" clId="{B10676FB-F331-414C-B946-816FB627D323}" dt="2022-06-10T04:23:14.805" v="1611" actId="20577"/>
          <ac:spMkLst>
            <pc:docMk/>
            <pc:sldMk cId="287034921" sldId="264"/>
            <ac:spMk id="11" creationId="{1B79B8AA-F378-4E2C-A2EA-A0E547430D13}"/>
          </ac:spMkLst>
        </pc:spChg>
        <pc:spChg chg="add mod ord">
          <ac:chgData name="varitsara monsiri" userId="d21832565e14aca8" providerId="LiveId" clId="{B10676FB-F331-414C-B946-816FB627D323}" dt="2022-06-10T04:22:41.335" v="1573" actId="20577"/>
          <ac:spMkLst>
            <pc:docMk/>
            <pc:sldMk cId="287034921" sldId="264"/>
            <ac:spMk id="12" creationId="{A2817C9C-5608-47A9-BA45-70C9F156DA63}"/>
          </ac:spMkLst>
        </pc:spChg>
        <pc:spChg chg="add mod ord">
          <ac:chgData name="varitsara monsiri" userId="d21832565e14aca8" providerId="LiveId" clId="{B10676FB-F331-414C-B946-816FB627D323}" dt="2022-06-10T04:22:52.585" v="1576" actId="20577"/>
          <ac:spMkLst>
            <pc:docMk/>
            <pc:sldMk cId="287034921" sldId="264"/>
            <ac:spMk id="13" creationId="{36555F99-3B05-49AB-9860-99908B5935FD}"/>
          </ac:spMkLst>
        </pc:spChg>
        <pc:spChg chg="add mod ord">
          <ac:chgData name="varitsara monsiri" userId="d21832565e14aca8" providerId="LiveId" clId="{B10676FB-F331-414C-B946-816FB627D323}" dt="2022-06-10T04:23:10.105" v="1609" actId="20577"/>
          <ac:spMkLst>
            <pc:docMk/>
            <pc:sldMk cId="287034921" sldId="264"/>
            <ac:spMk id="14" creationId="{439E3274-0E23-40A1-95BC-08F244C433F8}"/>
          </ac:spMkLst>
        </pc:spChg>
        <pc:spChg chg="add mod ord">
          <ac:chgData name="varitsara monsiri" userId="d21832565e14aca8" providerId="LiveId" clId="{B10676FB-F331-414C-B946-816FB627D323}" dt="2022-06-10T04:22:37.915" v="1571" actId="20577"/>
          <ac:spMkLst>
            <pc:docMk/>
            <pc:sldMk cId="287034921" sldId="264"/>
            <ac:spMk id="15" creationId="{76D7BC61-1DF0-444C-800A-E676222AF2C7}"/>
          </ac:spMkLst>
        </pc:spChg>
        <pc:spChg chg="add mod ord">
          <ac:chgData name="varitsara monsiri" userId="d21832565e14aca8" providerId="LiveId" clId="{B10676FB-F331-414C-B946-816FB627D323}" dt="2022-06-10T04:22:57.651" v="1582" actId="20577"/>
          <ac:spMkLst>
            <pc:docMk/>
            <pc:sldMk cId="287034921" sldId="264"/>
            <ac:spMk id="16" creationId="{F7633CAC-5EC5-4910-A7C4-EB97EA71F40F}"/>
          </ac:spMkLst>
        </pc:spChg>
        <pc:spChg chg="add mod ord">
          <ac:chgData name="varitsara monsiri" userId="d21832565e14aca8" providerId="LiveId" clId="{B10676FB-F331-414C-B946-816FB627D323}" dt="2022-06-10T04:23:16.845" v="1613" actId="20577"/>
          <ac:spMkLst>
            <pc:docMk/>
            <pc:sldMk cId="287034921" sldId="264"/>
            <ac:spMk id="17" creationId="{27FE29E0-8B9F-446C-B521-F93170764C42}"/>
          </ac:spMkLst>
        </pc:spChg>
        <pc:spChg chg="add mod ord">
          <ac:chgData name="varitsara monsiri" userId="d21832565e14aca8" providerId="LiveId" clId="{B10676FB-F331-414C-B946-816FB627D323}" dt="2022-06-10T04:22:55.955" v="1580" actId="20577"/>
          <ac:spMkLst>
            <pc:docMk/>
            <pc:sldMk cId="287034921" sldId="264"/>
            <ac:spMk id="18" creationId="{3210DBDF-5E9C-4F9F-B44E-AE018BF59665}"/>
          </ac:spMkLst>
        </pc:spChg>
        <pc:spChg chg="add mod ord">
          <ac:chgData name="varitsara monsiri" userId="d21832565e14aca8" providerId="LiveId" clId="{B10676FB-F331-414C-B946-816FB627D323}" dt="2022-06-10T04:23:18.945" v="1615" actId="20577"/>
          <ac:spMkLst>
            <pc:docMk/>
            <pc:sldMk cId="287034921" sldId="264"/>
            <ac:spMk id="19" creationId="{D8B1F851-8967-4E00-B495-151820A8876A}"/>
          </ac:spMkLst>
        </pc:spChg>
        <pc:spChg chg="add mod ord">
          <ac:chgData name="varitsara monsiri" userId="d21832565e14aca8" providerId="LiveId" clId="{B10676FB-F331-414C-B946-816FB627D323}" dt="2022-06-10T04:22:43.246" v="1574" actId="20577"/>
          <ac:spMkLst>
            <pc:docMk/>
            <pc:sldMk cId="287034921" sldId="264"/>
            <ac:spMk id="20" creationId="{CBA63543-9134-44C5-A779-7F20800008D9}"/>
          </ac:spMkLst>
        </pc:spChg>
        <pc:spChg chg="add mod ord">
          <ac:chgData name="varitsara monsiri" userId="d21832565e14aca8" providerId="LiveId" clId="{B10676FB-F331-414C-B946-816FB627D323}" dt="2022-06-10T04:22:39.665" v="1572" actId="20577"/>
          <ac:spMkLst>
            <pc:docMk/>
            <pc:sldMk cId="287034921" sldId="264"/>
            <ac:spMk id="21" creationId="{6B7FF347-9CBD-4596-8D73-0B0215030232}"/>
          </ac:spMkLst>
        </pc:spChg>
        <pc:spChg chg="mod">
          <ac:chgData name="varitsara monsiri" userId="d21832565e14aca8" providerId="LiveId" clId="{B10676FB-F331-414C-B946-816FB627D323}" dt="2022-06-10T04:22:30.916" v="1569"/>
          <ac:spMkLst>
            <pc:docMk/>
            <pc:sldMk cId="287034921" sldId="264"/>
            <ac:spMk id="23" creationId="{3B9C35FE-6221-482D-8BDC-49477AFFAF8E}"/>
          </ac:spMkLst>
        </pc:spChg>
        <pc:spChg chg="mod">
          <ac:chgData name="varitsara monsiri" userId="d21832565e14aca8" providerId="LiveId" clId="{B10676FB-F331-414C-B946-816FB627D323}" dt="2022-06-10T04:22:30.916" v="1569"/>
          <ac:spMkLst>
            <pc:docMk/>
            <pc:sldMk cId="287034921" sldId="264"/>
            <ac:spMk id="24" creationId="{A406B41F-E81E-40DA-9F5A-471289508688}"/>
          </ac:spMkLst>
        </pc:spChg>
        <pc:spChg chg="mod">
          <ac:chgData name="varitsara monsiri" userId="d21832565e14aca8" providerId="LiveId" clId="{B10676FB-F331-414C-B946-816FB627D323}" dt="2022-06-10T04:22:30.916" v="1569"/>
          <ac:spMkLst>
            <pc:docMk/>
            <pc:sldMk cId="287034921" sldId="264"/>
            <ac:spMk id="26" creationId="{3EC39D6C-CB94-4144-BA8B-8C0BF292C9D3}"/>
          </ac:spMkLst>
        </pc:spChg>
        <pc:spChg chg="mod">
          <ac:chgData name="varitsara monsiri" userId="d21832565e14aca8" providerId="LiveId" clId="{B10676FB-F331-414C-B946-816FB627D323}" dt="2022-06-10T04:22:30.916" v="1569"/>
          <ac:spMkLst>
            <pc:docMk/>
            <pc:sldMk cId="287034921" sldId="264"/>
            <ac:spMk id="27" creationId="{D180F070-2636-4C75-84DB-DBB57DF903BB}"/>
          </ac:spMkLst>
        </pc:spChg>
        <pc:spChg chg="mod">
          <ac:chgData name="varitsara monsiri" userId="d21832565e14aca8" providerId="LiveId" clId="{B10676FB-F331-414C-B946-816FB627D323}" dt="2022-06-10T04:22:30.916" v="1569"/>
          <ac:spMkLst>
            <pc:docMk/>
            <pc:sldMk cId="287034921" sldId="264"/>
            <ac:spMk id="29" creationId="{D9D5B28D-A337-4802-AB1D-691CC03B23FF}"/>
          </ac:spMkLst>
        </pc:spChg>
        <pc:spChg chg="mod">
          <ac:chgData name="varitsara monsiri" userId="d21832565e14aca8" providerId="LiveId" clId="{B10676FB-F331-414C-B946-816FB627D323}" dt="2022-06-10T04:22:30.916" v="1569"/>
          <ac:spMkLst>
            <pc:docMk/>
            <pc:sldMk cId="287034921" sldId="264"/>
            <ac:spMk id="30" creationId="{407E9C94-2CC2-4846-8159-D003A3B2F7E9}"/>
          </ac:spMkLst>
        </pc:spChg>
        <pc:spChg chg="mod">
          <ac:chgData name="varitsara monsiri" userId="d21832565e14aca8" providerId="LiveId" clId="{B10676FB-F331-414C-B946-816FB627D323}" dt="2022-06-10T04:22:30.916" v="1569"/>
          <ac:spMkLst>
            <pc:docMk/>
            <pc:sldMk cId="287034921" sldId="264"/>
            <ac:spMk id="32" creationId="{6ABEA517-DED4-40BD-8105-45F796468ABC}"/>
          </ac:spMkLst>
        </pc:spChg>
        <pc:spChg chg="mod">
          <ac:chgData name="varitsara monsiri" userId="d21832565e14aca8" providerId="LiveId" clId="{B10676FB-F331-414C-B946-816FB627D323}" dt="2022-06-10T04:22:30.916" v="1569"/>
          <ac:spMkLst>
            <pc:docMk/>
            <pc:sldMk cId="287034921" sldId="264"/>
            <ac:spMk id="33" creationId="{1C3BBF6A-64FF-467E-B80A-971FB777AB24}"/>
          </ac:spMkLst>
        </pc:spChg>
        <pc:grpChg chg="add mod ord">
          <ac:chgData name="varitsara monsiri" userId="d21832565e14aca8" providerId="LiveId" clId="{B10676FB-F331-414C-B946-816FB627D323}" dt="2022-06-10T04:22:34.855" v="1570" actId="167"/>
          <ac:grpSpMkLst>
            <pc:docMk/>
            <pc:sldMk cId="287034921" sldId="264"/>
            <ac:grpSpMk id="22" creationId="{2CF9A14B-D9EA-4DC7-B9E3-CB6E88F9880E}"/>
          </ac:grpSpMkLst>
        </pc:grpChg>
        <pc:grpChg chg="add mod ord">
          <ac:chgData name="varitsara monsiri" userId="d21832565e14aca8" providerId="LiveId" clId="{B10676FB-F331-414C-B946-816FB627D323}" dt="2022-06-10T04:22:34.855" v="1570" actId="167"/>
          <ac:grpSpMkLst>
            <pc:docMk/>
            <pc:sldMk cId="287034921" sldId="264"/>
            <ac:grpSpMk id="25" creationId="{C095CB5C-1AD9-47BC-8A93-09B0783DE3D7}"/>
          </ac:grpSpMkLst>
        </pc:grpChg>
        <pc:grpChg chg="add mod ord">
          <ac:chgData name="varitsara monsiri" userId="d21832565e14aca8" providerId="LiveId" clId="{B10676FB-F331-414C-B946-816FB627D323}" dt="2022-06-10T04:22:34.855" v="1570" actId="167"/>
          <ac:grpSpMkLst>
            <pc:docMk/>
            <pc:sldMk cId="287034921" sldId="264"/>
            <ac:grpSpMk id="28" creationId="{B75DE834-66D1-4354-AA9A-E83A519E6CD1}"/>
          </ac:grpSpMkLst>
        </pc:grpChg>
        <pc:grpChg chg="add mod ord">
          <ac:chgData name="varitsara monsiri" userId="d21832565e14aca8" providerId="LiveId" clId="{B10676FB-F331-414C-B946-816FB627D323}" dt="2022-06-10T04:22:34.855" v="1570" actId="167"/>
          <ac:grpSpMkLst>
            <pc:docMk/>
            <pc:sldMk cId="287034921" sldId="264"/>
            <ac:grpSpMk id="31" creationId="{DC7EC2C2-7C43-4F24-BA94-3146FAED31FB}"/>
          </ac:grpSpMkLst>
        </pc:grpChg>
      </pc:sldChg>
      <pc:sldChg chg="addSp delSp modSp new mod modClrScheme chgLayout">
        <pc:chgData name="varitsara monsiri" userId="d21832565e14aca8" providerId="LiveId" clId="{B10676FB-F331-414C-B946-816FB627D323}" dt="2022-06-10T04:30:49.375" v="1671"/>
        <pc:sldMkLst>
          <pc:docMk/>
          <pc:sldMk cId="1031574849" sldId="265"/>
        </pc:sldMkLst>
        <pc:spChg chg="del mod ord">
          <ac:chgData name="varitsara monsiri" userId="d21832565e14aca8" providerId="LiveId" clId="{B10676FB-F331-414C-B946-816FB627D323}" dt="2022-06-10T04:30:14.235" v="1662" actId="700"/>
          <ac:spMkLst>
            <pc:docMk/>
            <pc:sldMk cId="1031574849" sldId="265"/>
            <ac:spMk id="2" creationId="{53619DE6-1587-44B2-A903-1CB46301DCB3}"/>
          </ac:spMkLst>
        </pc:spChg>
        <pc:spChg chg="del mod ord">
          <ac:chgData name="varitsara monsiri" userId="d21832565e14aca8" providerId="LiveId" clId="{B10676FB-F331-414C-B946-816FB627D323}" dt="2022-06-10T04:30:14.235" v="1662" actId="700"/>
          <ac:spMkLst>
            <pc:docMk/>
            <pc:sldMk cId="1031574849" sldId="265"/>
            <ac:spMk id="3" creationId="{37FA774A-BB34-4EB2-A6E1-E6602E9816A4}"/>
          </ac:spMkLst>
        </pc:spChg>
        <pc:spChg chg="del mod ord">
          <ac:chgData name="varitsara monsiri" userId="d21832565e14aca8" providerId="LiveId" clId="{B10676FB-F331-414C-B946-816FB627D323}" dt="2022-06-10T04:30:14.235" v="1662" actId="700"/>
          <ac:spMkLst>
            <pc:docMk/>
            <pc:sldMk cId="1031574849" sldId="265"/>
            <ac:spMk id="4" creationId="{B754AA1D-F314-4510-89C6-1A629D8D1A83}"/>
          </ac:spMkLst>
        </pc:spChg>
        <pc:spChg chg="del mod ord">
          <ac:chgData name="varitsara monsiri" userId="d21832565e14aca8" providerId="LiveId" clId="{B10676FB-F331-414C-B946-816FB627D323}" dt="2022-06-10T04:30:14.235" v="1662" actId="700"/>
          <ac:spMkLst>
            <pc:docMk/>
            <pc:sldMk cId="1031574849" sldId="265"/>
            <ac:spMk id="5" creationId="{79CDBD2F-EBEA-4E61-B0FF-B2A01B5B6AEE}"/>
          </ac:spMkLst>
        </pc:spChg>
        <pc:spChg chg="del mod ord">
          <ac:chgData name="varitsara monsiri" userId="d21832565e14aca8" providerId="LiveId" clId="{B10676FB-F331-414C-B946-816FB627D323}" dt="2022-06-10T04:30:14.235" v="1662" actId="700"/>
          <ac:spMkLst>
            <pc:docMk/>
            <pc:sldMk cId="1031574849" sldId="265"/>
            <ac:spMk id="6" creationId="{EAB9C34A-9FA3-4D89-ABBB-5226763BD196}"/>
          </ac:spMkLst>
        </pc:spChg>
        <pc:spChg chg="del mod ord">
          <ac:chgData name="varitsara monsiri" userId="d21832565e14aca8" providerId="LiveId" clId="{B10676FB-F331-414C-B946-816FB627D323}" dt="2022-06-10T04:30:14.235" v="1662" actId="700"/>
          <ac:spMkLst>
            <pc:docMk/>
            <pc:sldMk cId="1031574849" sldId="265"/>
            <ac:spMk id="7" creationId="{F124CA8A-3C37-42B7-A61E-64D18E3A1C38}"/>
          </ac:spMkLst>
        </pc:spChg>
        <pc:spChg chg="del">
          <ac:chgData name="varitsara monsiri" userId="d21832565e14aca8" providerId="LiveId" clId="{B10676FB-F331-414C-B946-816FB627D323}" dt="2022-06-10T04:30:14.235" v="1662" actId="700"/>
          <ac:spMkLst>
            <pc:docMk/>
            <pc:sldMk cId="1031574849" sldId="265"/>
            <ac:spMk id="8" creationId="{01805330-2D31-413C-BB83-E7EC1DC24C78}"/>
          </ac:spMkLst>
        </pc:spChg>
        <pc:spChg chg="del">
          <ac:chgData name="varitsara monsiri" userId="d21832565e14aca8" providerId="LiveId" clId="{B10676FB-F331-414C-B946-816FB627D323}" dt="2022-06-10T04:30:14.235" v="1662" actId="700"/>
          <ac:spMkLst>
            <pc:docMk/>
            <pc:sldMk cId="1031574849" sldId="265"/>
            <ac:spMk id="9" creationId="{EBB51043-63D2-4589-93D8-98E9CD6A2F8D}"/>
          </ac:spMkLst>
        </pc:spChg>
        <pc:spChg chg="del">
          <ac:chgData name="varitsara monsiri" userId="d21832565e14aca8" providerId="LiveId" clId="{B10676FB-F331-414C-B946-816FB627D323}" dt="2022-06-10T04:30:14.235" v="1662" actId="700"/>
          <ac:spMkLst>
            <pc:docMk/>
            <pc:sldMk cId="1031574849" sldId="265"/>
            <ac:spMk id="10" creationId="{3A5429F1-EF78-42BA-BC0D-E18C4C40418C}"/>
          </ac:spMkLst>
        </pc:spChg>
        <pc:spChg chg="del">
          <ac:chgData name="varitsara monsiri" userId="d21832565e14aca8" providerId="LiveId" clId="{B10676FB-F331-414C-B946-816FB627D323}" dt="2022-06-10T04:30:14.235" v="1662" actId="700"/>
          <ac:spMkLst>
            <pc:docMk/>
            <pc:sldMk cId="1031574849" sldId="265"/>
            <ac:spMk id="11" creationId="{FFB4E144-CEAD-4785-9170-1B63D2D4A3FE}"/>
          </ac:spMkLst>
        </pc:spChg>
        <pc:spChg chg="del">
          <ac:chgData name="varitsara monsiri" userId="d21832565e14aca8" providerId="LiveId" clId="{B10676FB-F331-414C-B946-816FB627D323}" dt="2022-06-10T04:30:14.235" v="1662" actId="700"/>
          <ac:spMkLst>
            <pc:docMk/>
            <pc:sldMk cId="1031574849" sldId="265"/>
            <ac:spMk id="12" creationId="{90595110-E851-4722-896F-5D6F0092D888}"/>
          </ac:spMkLst>
        </pc:spChg>
        <pc:spChg chg="del">
          <ac:chgData name="varitsara monsiri" userId="d21832565e14aca8" providerId="LiveId" clId="{B10676FB-F331-414C-B946-816FB627D323}" dt="2022-06-10T04:30:14.235" v="1662" actId="700"/>
          <ac:spMkLst>
            <pc:docMk/>
            <pc:sldMk cId="1031574849" sldId="265"/>
            <ac:spMk id="13" creationId="{4AFF8864-F25E-4EBB-A506-74DB92711097}"/>
          </ac:spMkLst>
        </pc:spChg>
        <pc:spChg chg="del">
          <ac:chgData name="varitsara monsiri" userId="d21832565e14aca8" providerId="LiveId" clId="{B10676FB-F331-414C-B946-816FB627D323}" dt="2022-06-10T04:30:14.235" v="1662" actId="700"/>
          <ac:spMkLst>
            <pc:docMk/>
            <pc:sldMk cId="1031574849" sldId="265"/>
            <ac:spMk id="14" creationId="{3556EF7B-2F60-4406-8696-EC1615140657}"/>
          </ac:spMkLst>
        </pc:spChg>
        <pc:spChg chg="add mod ord">
          <ac:chgData name="varitsara monsiri" userId="d21832565e14aca8" providerId="LiveId" clId="{B10676FB-F331-414C-B946-816FB627D323}" dt="2022-06-10T04:30:43.125" v="1667"/>
          <ac:spMkLst>
            <pc:docMk/>
            <pc:sldMk cId="1031574849" sldId="265"/>
            <ac:spMk id="15" creationId="{4F195FCF-F26E-456C-A98E-6979971B405F}"/>
          </ac:spMkLst>
        </pc:spChg>
        <pc:spChg chg="add mod ord">
          <ac:chgData name="varitsara monsiri" userId="d21832565e14aca8" providerId="LiveId" clId="{B10676FB-F331-414C-B946-816FB627D323}" dt="2022-06-10T04:30:41.710" v="1666" actId="20577"/>
          <ac:spMkLst>
            <pc:docMk/>
            <pc:sldMk cId="1031574849" sldId="265"/>
            <ac:spMk id="16" creationId="{92CA75B0-68C4-4CA4-8AA4-E75C8E519355}"/>
          </ac:spMkLst>
        </pc:spChg>
        <pc:spChg chg="add mod ord">
          <ac:chgData name="varitsara monsiri" userId="d21832565e14aca8" providerId="LiveId" clId="{B10676FB-F331-414C-B946-816FB627D323}" dt="2022-06-10T04:30:44.555" v="1668"/>
          <ac:spMkLst>
            <pc:docMk/>
            <pc:sldMk cId="1031574849" sldId="265"/>
            <ac:spMk id="17" creationId="{5B74A78C-9548-494D-93B8-E0F8BC73B5A2}"/>
          </ac:spMkLst>
        </pc:spChg>
        <pc:spChg chg="add mod ord">
          <ac:chgData name="varitsara monsiri" userId="d21832565e14aca8" providerId="LiveId" clId="{B10676FB-F331-414C-B946-816FB627D323}" dt="2022-06-10T04:30:47.755" v="1670"/>
          <ac:spMkLst>
            <pc:docMk/>
            <pc:sldMk cId="1031574849" sldId="265"/>
            <ac:spMk id="18" creationId="{02122942-54D3-41AD-9303-1420D55175CF}"/>
          </ac:spMkLst>
        </pc:spChg>
        <pc:spChg chg="add mod ord">
          <ac:chgData name="varitsara monsiri" userId="d21832565e14aca8" providerId="LiveId" clId="{B10676FB-F331-414C-B946-816FB627D323}" dt="2022-06-10T04:30:46.105" v="1669"/>
          <ac:spMkLst>
            <pc:docMk/>
            <pc:sldMk cId="1031574849" sldId="265"/>
            <ac:spMk id="19" creationId="{C02B2007-5EA9-44A7-81A7-AA993869C177}"/>
          </ac:spMkLst>
        </pc:spChg>
        <pc:spChg chg="add mod ord">
          <ac:chgData name="varitsara monsiri" userId="d21832565e14aca8" providerId="LiveId" clId="{B10676FB-F331-414C-B946-816FB627D323}" dt="2022-06-10T04:30:49.375" v="1671"/>
          <ac:spMkLst>
            <pc:docMk/>
            <pc:sldMk cId="1031574849" sldId="265"/>
            <ac:spMk id="20" creationId="{6CC3EBFA-08A0-4DC1-9FA9-C42F6B2746BC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2" creationId="{1EEE9660-BF34-4D83-A27B-479ECD75A82F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4" creationId="{97E3B43C-1556-4CC1-B54A-1A8FDD854BEA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5" creationId="{D9575EC2-AECF-48D8-A4CB-449CBE348EBC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6" creationId="{6D99BB15-4931-48B4-A2F8-5D850EB6704F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7" creationId="{84208A1C-FB61-435C-9AA8-D064C03C7F24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8" creationId="{4C719101-4C5D-4B4D-B5B0-4BB4F367A48A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9" creationId="{6CAB8DB5-BEBF-417A-A01F-DACC111148C7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30" creationId="{FCB3CCD4-978A-4E73-8296-B9D395C68124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31" creationId="{0BCA2A35-0EFB-4A82-8CE2-EC07075DCAA7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32" creationId="{1575FCC4-1362-4FCE-A581-8CC5CF88851D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33" creationId="{57766FA8-224F-42CF-9C9A-E4140B81BE6A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34" creationId="{F86834A6-31E7-43D7-8BC2-E6B3DBF1866E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35" creationId="{6A04ECE4-D164-4B99-A26E-EE622FE9E00E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36" creationId="{457D997A-7AFF-4E13-A37F-8D6036185D1C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37" creationId="{B7BA5713-517D-49F3-A7F7-3A9B3025EDD2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38" creationId="{A1D1A060-B6C0-468A-ADEC-C2783C280E80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39" creationId="{35E1898C-C47D-46B6-BC46-6994358A0599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40" creationId="{D8BABDDC-2932-4EC4-AF07-0365B8F5C574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41" creationId="{EA1A2D44-C8A4-48E8-9507-0420F80E1C41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42" creationId="{6AE70E71-E32B-4D75-BF51-CFF15085E257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43" creationId="{BAD2A60F-1F79-4181-B737-E5163B94C5C5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44" creationId="{493D665A-CE9C-441B-AA5C-290A7C2182DF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45" creationId="{06B9AE45-BC10-4AFB-9A23-B6B963F93585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46" creationId="{0D4B0A88-AE6F-4CF5-B589-F89E4311976A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47" creationId="{89B82EA5-811A-4BA0-8B82-67EB5006C745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48" creationId="{297686E7-B503-487B-8561-9D6879B8C500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49" creationId="{28765758-A9F0-4C57-A7A1-F0B617601AB0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50" creationId="{631C6D68-2313-426D-A146-10A22DE30776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51" creationId="{F2D2CC0D-5842-4236-AAD5-C89EE032369C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52" creationId="{62C144D6-DAB7-4650-B0D2-6CD49064DB29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54" creationId="{A4B283E3-508F-4F08-96F1-BA82D2A455FD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55" creationId="{300C1899-734B-4F12-8F48-EC26AB6EF6CB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57" creationId="{5CAE9C8A-4E7E-488D-85F7-9A48768BF47B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59" creationId="{654FE6E0-423A-4423-8BFB-11CCB9C7FBB2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60" creationId="{85F34B06-FD51-4715-8B66-D860932F68E8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61" creationId="{13804452-A8DF-4E79-82A0-5C4BB6D82CB4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62" creationId="{0C21C277-7D0B-4EBA-993C-4380C44D3CBA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63" creationId="{868D5D64-BDAB-468A-924A-4E3D9DD7EB06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64" creationId="{B988D7F6-41CE-4400-BAC1-0DF263DFC367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65" creationId="{6C613E56-532C-41EA-B821-65680D2FB4C2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66" creationId="{8999C4DC-B0AE-470D-AF53-0F41B2B7429C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67" creationId="{CB6531B7-16C1-4C39-BF10-A7FFF0BA5742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68" creationId="{2A1A5184-80C3-4F61-9337-B177E86E121A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69" creationId="{E574B38A-F838-497F-99D6-276686F9F601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70" creationId="{8C866C78-A1CE-4FAD-B0B4-27D2A338997E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71" creationId="{77D5DFD3-9F2B-4BFA-971A-276CA141E5E0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72" creationId="{D18C766C-6AC4-4953-8F1A-BCC582565473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73" creationId="{49D341A6-F6F7-45FE-A04F-C6D38B445F72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74" creationId="{09CD7E92-21FB-4AED-8808-616B285CF679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75" creationId="{A40AFA7E-54F2-4C6F-9CFC-E7C5D6245117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76" creationId="{1F9B7A0E-EB97-4302-B4F3-BB15251ACF34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77" creationId="{F5484C96-B3BD-4AA7-976A-194A7ADF2318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78" creationId="{E1D7D3A5-4FCE-41EF-ADD0-C2B2550D21C3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79" creationId="{C41117F0-CB5A-4ED4-A54E-FE7AECD71471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80" creationId="{8F75DB7B-17DE-4155-90C9-05500A57D5A0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81" creationId="{97E31AA1-5A8E-4CF6-9897-AB71AD2923CA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82" creationId="{A5DFCDA4-CFC7-4E8D-9DB6-993C9423318D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83" creationId="{82888A5D-F269-49CB-B9C8-59528C65C4EA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84" creationId="{DAABAB1C-78CB-4C4A-A387-77D107B85F9B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85" creationId="{852FDD5E-9669-4576-896A-AA74712FA8B1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86" creationId="{F2915C5B-A7C3-4114-8AE0-CA70E21491F4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87" creationId="{3BA8A2BD-9C1B-41D3-8129-81D4AC650E7D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89" creationId="{0FBD3B0E-EEAC-47FD-B89E-7A493E339BA5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91" creationId="{C0386426-5BF0-424B-B3E8-FA3A7703471E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92" creationId="{3C9ACF09-B1FD-43EC-BCA7-08F5A03CB120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93" creationId="{014D3991-38E8-4041-9753-77539D46A9C2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94" creationId="{3D86BE9B-2821-4B22-99DD-6C8920CC2C3B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95" creationId="{B7D81E32-0336-45D8-9890-7338577C1CDA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96" creationId="{61393FF5-D69A-44B6-A37F-7B45472862D5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97" creationId="{4294D354-CD81-448F-BEF2-8092DC492AEF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98" creationId="{8B61C5D4-6237-42C6-B137-51C836C7F696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99" creationId="{C1A42DE8-A77A-40C2-987E-6A84FFCC83BB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00" creationId="{FC88EBAC-3E44-4919-849D-03FE4F8F8673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01" creationId="{46499BEC-C39F-480E-B577-FA1854488824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02" creationId="{3455C142-EC02-421E-8F1B-7F4FC3764551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03" creationId="{DF9505F2-228F-4AC4-9F37-4F2F1BAA87C1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04" creationId="{2573DB8F-3E22-498C-AB44-32210D6E3AF0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05" creationId="{E4501CD9-0E19-4A03-96CB-3A82ACD3EED3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06" creationId="{FF5C1F11-3F3C-4125-9C73-3A6B760495F1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07" creationId="{B930A3E7-8C58-42E2-A6CD-47E71C90073D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08" creationId="{F1C64A9E-847F-43CC-ADE0-6950FB6C5AB3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09" creationId="{E2B39C41-610E-4F46-9B37-5A2FD758F75C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10" creationId="{14FF9FA9-A97D-4A3A-9885-D1E37630D9C0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11" creationId="{27D5C6B5-3BCE-4270-B521-693AA2489330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12" creationId="{85D0DA59-D85A-4E74-A8DB-B4CCEB5AF084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13" creationId="{A38AF1B0-6115-4961-A027-42C87DE4FD6E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14" creationId="{8613CA4E-15C3-45D3-9923-8810066FF1E9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15" creationId="{FFAB8986-02CE-4C5E-8290-D3D1AF2D58AF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16" creationId="{8379E87D-0D9F-4552-8741-786C1A29D400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17" creationId="{3D9423B7-CC9D-43C4-A34E-6B37DD703039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18" creationId="{5E553BFE-AE90-4D0C-9637-734A370C9E05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19" creationId="{FCF33519-C87E-48C6-B4FF-BC13E003CE6D}"/>
          </ac:spMkLst>
        </pc:spChg>
        <pc:spChg chg="add 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20" creationId="{219FFB7D-99EC-4970-B8DE-2B5BBDD73141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22" creationId="{3E32AA8A-CCB7-4DD4-8E82-8ED9A4378C59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23" creationId="{DBE0790B-8A61-4703-BC54-18B3EEFA1B8D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24" creationId="{B323E26D-440E-4C20-B3AF-1D33BCBADC87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25" creationId="{4645A0C4-C172-471C-B89D-3E92072F982D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26" creationId="{F17F0B55-E774-44CF-93CC-6FE1D3C7AE40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27" creationId="{89767968-6ED1-452A-95E2-72BFDCB786E7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28" creationId="{BE019145-2E97-4F60-A6A2-A173A7189607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29" creationId="{70B089EE-14A7-4F58-8D11-0461363E1960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30" creationId="{6B9E27A0-64DE-4D2C-8E9F-7704E2D6869D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31" creationId="{D599A541-615B-4D25-9FC8-0EE191C445E6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32" creationId="{4F9138C4-5A76-4824-BC54-81FC593B0028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33" creationId="{F05F1DCF-8EE1-40E5-84A1-9CD72E4EF917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34" creationId="{E4DCD34B-D572-4F11-B92D-4D2A89F62053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35" creationId="{714EF551-9EFA-4ACF-86BB-38B78CEACA20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36" creationId="{3FAC0F2F-1E90-4459-BE27-3702ABF0CFDC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37" creationId="{30025ED8-BB37-46B6-814E-91E08B6A9CD1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38" creationId="{0EDADBA1-1129-4D31-B9F8-80BFC4B1A598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39" creationId="{90DAEAC4-76B4-4C60-9908-A944C276BE1F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40" creationId="{BCB1C1F6-6178-4AE3-B3CF-C8B45F55850E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41" creationId="{3DB25BD8-2251-4EDF-B8EA-749F047DC02C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42" creationId="{4009EDAD-4D7B-4266-BC67-CBD89E5B8115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43" creationId="{CB89FF8F-213C-42CD-89F0-DD08FB90AE28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44" creationId="{BDF1BF01-913A-42BE-B940-4769920CEA06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45" creationId="{CA07233D-CEC1-4AAB-9C6C-276645A6DB15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46" creationId="{76E6D082-CD9D-4997-8DB6-CA91D7FA7999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47" creationId="{52E7EC55-B285-40BE-9F93-037206EC9E76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48" creationId="{5298B171-FEE2-4B52-A3A3-204B54234818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49" creationId="{4AC053B7-950D-41CE-B10B-DC669C078DED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50" creationId="{10DAA928-1963-4CAA-999D-B31F95AC85A8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52" creationId="{48121D62-78EF-484D-85EB-8D01A7B263BD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54" creationId="{6C0DE756-A734-4F3D-9EFD-E11599B00B0E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55" creationId="{F5DE137B-0702-4DCA-B7DD-1D422D8FC931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56" creationId="{90770E8D-E4DB-444C-B920-E32B14FD5A75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57" creationId="{D59947B0-7428-4BC3-BF0B-0583DFE25CD2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58" creationId="{E7125A0E-EF7F-4EA5-9725-3ACBA5D1A41C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59" creationId="{EB0BF3E6-5B39-4624-B474-F6E5A226425E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60" creationId="{03262C09-1915-451F-84DF-18E0A02187AB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61" creationId="{72DEE6D0-39C8-4704-8D2C-E61112A40D59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62" creationId="{52824190-C9CC-4A7D-A41A-B9268DCB60DD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63" creationId="{0639DBEA-E94A-438C-9370-BA2F65983D8C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64" creationId="{A5A8EF74-2E56-4AEA-A104-9EBC31D9D1E2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65" creationId="{707B9642-7AF0-488A-84F9-226618899FC3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66" creationId="{73251A37-0105-4EBE-8CCE-E9645DDE6A42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67" creationId="{A02838E4-D45D-481C-A997-D76ADB7AF73F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68" creationId="{9D7A122A-725B-4377-9BE7-F49A4BECB80C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69" creationId="{9434B91F-943E-47B3-9FCE-0766DA24A31B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70" creationId="{A6367EAA-838F-48C5-B66B-1CB37473FA17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71" creationId="{1E8E4F26-6682-4833-AEED-B5BD2A277242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72" creationId="{604221DF-04E8-4283-B755-829668898F5B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73" creationId="{A6874186-0AE3-4746-BA04-53E53A75C3F3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74" creationId="{E566DF40-5D05-4088-B157-344EAE9E77F2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75" creationId="{563D34F0-4EB6-47CC-A0EF-430F2729C9F5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76" creationId="{E1063ADF-902B-468A-AAF6-9E22ABDD0628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77" creationId="{8F515ABA-7848-41D1-BFDB-8D39F4A5BCEB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78" creationId="{FC7C24CB-8713-411F-924A-EE9C80BC1CB9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79" creationId="{3E10C4AA-35A6-45E1-B894-ECD875C5AD3B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80" creationId="{E9441B9E-929D-471D-AA9E-37D7FE4D773F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81" creationId="{E8FB5F61-2E3E-4F4F-9018-8F9BF20BB6E9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82" creationId="{805A97C1-BC03-4DF5-B865-FD95C3FF2FC0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84" creationId="{27BDB689-F481-4631-9645-910F6B6F944C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86" creationId="{0D874654-63A1-4440-A362-DDED4F78F177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87" creationId="{0597D744-45DA-4A62-A38F-CABFB0390599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88" creationId="{482D9715-BACB-4B77-859D-8FD83CE38165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89" creationId="{06A5E958-868C-43D3-ADF2-422981D3513D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90" creationId="{CA89DE42-C4B2-4FF1-A1F0-098187E296DB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91" creationId="{377E5E28-7F26-4E43-A7A4-B75712AD290F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92" creationId="{7E4B75BC-137D-4F3B-A9D2-2695D6733FF1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93" creationId="{ECD68AA1-9535-4F46-9336-D56C2210C9A4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94" creationId="{FC25E26D-4410-4E46-BD6B-E07C68DE4910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95" creationId="{4E84A9F6-97A4-4468-877E-212DC08F9F48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96" creationId="{E4B36DE8-8615-4690-ACB0-FEDE227786B6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97" creationId="{363631C9-F59C-43BB-86B8-5162EB56FA65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98" creationId="{E8E378FC-0AD1-4F79-8ED2-9F40F42B46BB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199" creationId="{46239B0A-21F8-4A17-9D91-162DC17E498D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00" creationId="{3B7F5B7B-B413-4EDE-8B02-94C85F0F620C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01" creationId="{7582D478-CF5B-43BA-99E2-1C7C6A0ED031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02" creationId="{E787823A-ECC2-488F-A3C5-477C25C39537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03" creationId="{8E8E67C0-14B4-4BEF-93B8-2CA085B14FC3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04" creationId="{8FDB43DD-16FF-4D59-B10A-0878E9C46D10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05" creationId="{E5D3523A-54AE-45E3-A123-E49AC048FDDE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06" creationId="{1EF195E1-B825-4B85-9DC8-7722E9E8156B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07" creationId="{D95ACCA7-FF18-4E18-B3F4-BE30B3BF1A22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08" creationId="{E4B05733-C640-4037-8F03-1324F92FE36F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09" creationId="{DEE69398-2F8B-4CA6-94A2-B69D1C387174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10" creationId="{16FE5EC0-4F80-4A2A-B791-2E9ECA0DBD87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11" creationId="{6213450B-3691-4816-91D5-7D7A91BE88BA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12" creationId="{FA9F4BF2-E898-43F5-84EB-6F9B514229FD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13" creationId="{ACDE4C92-1D43-4BB3-89FD-1F9E27AF04B5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14" creationId="{49BA4AFC-4A17-449B-A1CD-819C77BA105A}"/>
          </ac:spMkLst>
        </pc:spChg>
        <pc:spChg chg="add 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15" creationId="{09AF266C-26CE-4D56-B6A2-A6476DFDE6F8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17" creationId="{D4AA65E6-EFEB-4FD3-A8A3-7E569A8677B6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18" creationId="{0385FE59-803E-4E22-8B10-C961E99D86FE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19" creationId="{096084AB-9F79-43BC-B02C-639F37D7AA0E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20" creationId="{7440213C-8FED-4589-93BB-DF8B12D92C18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21" creationId="{2F4FB7BF-EA1A-4435-BE61-57A550537E6A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23" creationId="{070F8EBB-3EE9-4E8D-B879-EA339212B3BE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24" creationId="{FCF8544A-6FE3-4489-B4DB-DB8AD2DE1E87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25" creationId="{7887E8B1-9338-4F12-BB12-E8A5F54DAB82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26" creationId="{6CE614F5-10A1-458D-895F-55D6F1D09DD3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27" creationId="{C1AAFA2E-0947-4C5D-A1B8-66F46481F53C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28" creationId="{9981DB46-514A-4D24-8734-239CE8CBD390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29" creationId="{AB0E802A-E204-4292-B4C6-9F936369D0E0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31" creationId="{5FBAF299-B70E-42AC-A013-C0AB6A297FD5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32" creationId="{5379AFE1-D664-4725-9BD0-E8C73A14D952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33" creationId="{23FD899B-AAC0-4BAF-BC2B-26ADB5DB1AA4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34" creationId="{D15F267E-8979-468C-A909-D4DF810C680E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35" creationId="{31A68988-C86D-4468-94B9-5736AC243B7C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37" creationId="{AE49BFAB-BD6D-4F6E-B6F0-28729BB1AB7F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38" creationId="{88F3015C-6C73-4FA2-9084-AC22E27C3525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39" creationId="{88862D84-CC00-466A-8068-53CB09543037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40" creationId="{380A1B93-C730-49DA-BB19-73F7691E9DBF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42" creationId="{7FCBED53-DE91-4D16-9E3A-20FA74FFBDF7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43" creationId="{CAC0AFD5-FAC8-4E68-B4A7-E00BE0C92733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44" creationId="{B8088A37-B59A-4E1A-BEEC-71951C746694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46" creationId="{214081A2-BB9B-4B00-A1D2-D7E9BFC8481B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48" creationId="{9D4D4C0E-617A-456E-A164-C6E7F55A2EB3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49" creationId="{541A138E-5F55-4BC7-A3EA-F19833344894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50" creationId="{1FE8B39F-A2CD-4388-9D47-49CE42483019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51" creationId="{03E32E4C-A6AE-47D6-BBDF-59E6AFB4F25F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52" creationId="{42C7B9AA-6947-4BE2-9CDE-9AE849F3374A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53" creationId="{5DAD08FC-95D1-4811-93A7-78980930307A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54" creationId="{6E2A28DF-1C02-4BA6-871F-AABD4874A8F5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55" creationId="{935D4753-18A6-4339-BB3E-AEA8265EBE4F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56" creationId="{DC5DC520-35BC-471A-9F37-2BEF1F7909B1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57" creationId="{DA87F7AF-FA73-4C2A-B8B1-8AC92EED605B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58" creationId="{03BD4142-D958-4BE4-B6E1-60422ED9E9BB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59" creationId="{FE747288-9C37-4117-9DEF-0689D33A27C3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60" creationId="{BFEACD3B-CDCC-4AF2-816F-F7472B2A79C4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61" creationId="{E656E311-BDAD-40BA-AED1-BF5322CE5241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62" creationId="{F80BCDC0-001C-45E8-8989-80E9DD4C1654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63" creationId="{ED172293-9D96-43C6-8DF9-9E49385FA555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64" creationId="{4584E3D7-0DA4-47E5-B99F-1A6F6F4FE86B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65" creationId="{AA247ECC-B435-416E-B146-0EF370F1E41D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66" creationId="{7E248CD7-DE55-43B3-92E4-64D4C26A2D67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67" creationId="{EC704227-88D5-466B-8396-CC4B81552C94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68" creationId="{2E6C4612-2A48-4277-B2D6-54DE37C5C28E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69" creationId="{E6C7ABE5-898F-4DFD-9987-B9D76173A9BA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70" creationId="{0586E575-C359-4703-8B9E-560EBD8BF4B8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71" creationId="{EE3E9BFA-C534-432C-A520-F1F48EAA534F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72" creationId="{45A1868E-9851-4BD7-B767-BCA4E484021E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73" creationId="{031D0371-0A3D-42A1-AF2B-31C35D8A1055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74" creationId="{5B8285A4-2FD8-4928-8F85-962C2AE6CB81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75" creationId="{DDAE9CE6-60D3-4273-B7F0-025C8FE95169}"/>
          </ac:spMkLst>
        </pc:spChg>
        <pc:spChg chg="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76" creationId="{7E40E3BE-4917-4730-B8E7-21FA1588CA7E}"/>
          </ac:spMkLst>
        </pc:spChg>
        <pc:spChg chg="add mod">
          <ac:chgData name="varitsara monsiri" userId="d21832565e14aca8" providerId="LiveId" clId="{B10676FB-F331-414C-B946-816FB627D323}" dt="2022-06-10T04:30:15.085" v="1663"/>
          <ac:spMkLst>
            <pc:docMk/>
            <pc:sldMk cId="1031574849" sldId="265"/>
            <ac:spMk id="277" creationId="{36136ED6-2602-4DD0-9281-7F00AA91511E}"/>
          </ac:spMkLst>
        </pc:spChg>
        <pc:grpChg chg="add mod">
          <ac:chgData name="varitsara monsiri" userId="d21832565e14aca8" providerId="LiveId" clId="{B10676FB-F331-414C-B946-816FB627D323}" dt="2022-06-10T04:30:15.085" v="1663"/>
          <ac:grpSpMkLst>
            <pc:docMk/>
            <pc:sldMk cId="1031574849" sldId="265"/>
            <ac:grpSpMk id="21" creationId="{4C64A6E4-C308-4F95-8F81-B6040D72EFE0}"/>
          </ac:grpSpMkLst>
        </pc:grpChg>
        <pc:grpChg chg="mod">
          <ac:chgData name="varitsara monsiri" userId="d21832565e14aca8" providerId="LiveId" clId="{B10676FB-F331-414C-B946-816FB627D323}" dt="2022-06-10T04:30:15.085" v="1663"/>
          <ac:grpSpMkLst>
            <pc:docMk/>
            <pc:sldMk cId="1031574849" sldId="265"/>
            <ac:grpSpMk id="23" creationId="{C4619A63-545C-4FBD-8148-8B95A0E4BB29}"/>
          </ac:grpSpMkLst>
        </pc:grpChg>
        <pc:grpChg chg="add mod">
          <ac:chgData name="varitsara monsiri" userId="d21832565e14aca8" providerId="LiveId" clId="{B10676FB-F331-414C-B946-816FB627D323}" dt="2022-06-10T04:30:15.085" v="1663"/>
          <ac:grpSpMkLst>
            <pc:docMk/>
            <pc:sldMk cId="1031574849" sldId="265"/>
            <ac:grpSpMk id="53" creationId="{7CBC6C6B-BB81-458A-B2F6-4F288B66A53D}"/>
          </ac:grpSpMkLst>
        </pc:grpChg>
        <pc:grpChg chg="add mod">
          <ac:chgData name="varitsara monsiri" userId="d21832565e14aca8" providerId="LiveId" clId="{B10676FB-F331-414C-B946-816FB627D323}" dt="2022-06-10T04:30:15.085" v="1663"/>
          <ac:grpSpMkLst>
            <pc:docMk/>
            <pc:sldMk cId="1031574849" sldId="265"/>
            <ac:grpSpMk id="56" creationId="{48B05E8D-F42E-4DE7-A669-8E920A5533CB}"/>
          </ac:grpSpMkLst>
        </pc:grpChg>
        <pc:grpChg chg="mod">
          <ac:chgData name="varitsara monsiri" userId="d21832565e14aca8" providerId="LiveId" clId="{B10676FB-F331-414C-B946-816FB627D323}" dt="2022-06-10T04:30:15.085" v="1663"/>
          <ac:grpSpMkLst>
            <pc:docMk/>
            <pc:sldMk cId="1031574849" sldId="265"/>
            <ac:grpSpMk id="58" creationId="{6D55B594-14DF-4367-B82C-CE79DF56F0FD}"/>
          </ac:grpSpMkLst>
        </pc:grpChg>
        <pc:grpChg chg="add mod">
          <ac:chgData name="varitsara monsiri" userId="d21832565e14aca8" providerId="LiveId" clId="{B10676FB-F331-414C-B946-816FB627D323}" dt="2022-06-10T04:30:15.085" v="1663"/>
          <ac:grpSpMkLst>
            <pc:docMk/>
            <pc:sldMk cId="1031574849" sldId="265"/>
            <ac:grpSpMk id="88" creationId="{39A46AE9-E367-47A1-AEF7-69702F60859E}"/>
          </ac:grpSpMkLst>
        </pc:grpChg>
        <pc:grpChg chg="mod">
          <ac:chgData name="varitsara monsiri" userId="d21832565e14aca8" providerId="LiveId" clId="{B10676FB-F331-414C-B946-816FB627D323}" dt="2022-06-10T04:30:15.085" v="1663"/>
          <ac:grpSpMkLst>
            <pc:docMk/>
            <pc:sldMk cId="1031574849" sldId="265"/>
            <ac:grpSpMk id="90" creationId="{2A63EAB8-E359-44ED-81C5-BCF761E8597A}"/>
          </ac:grpSpMkLst>
        </pc:grpChg>
        <pc:grpChg chg="add mod">
          <ac:chgData name="varitsara monsiri" userId="d21832565e14aca8" providerId="LiveId" clId="{B10676FB-F331-414C-B946-816FB627D323}" dt="2022-06-10T04:30:15.085" v="1663"/>
          <ac:grpSpMkLst>
            <pc:docMk/>
            <pc:sldMk cId="1031574849" sldId="265"/>
            <ac:grpSpMk id="121" creationId="{4B9E3DE8-6204-480F-8EE6-935C97F68573}"/>
          </ac:grpSpMkLst>
        </pc:grpChg>
        <pc:grpChg chg="add mod">
          <ac:chgData name="varitsara monsiri" userId="d21832565e14aca8" providerId="LiveId" clId="{B10676FB-F331-414C-B946-816FB627D323}" dt="2022-06-10T04:30:15.085" v="1663"/>
          <ac:grpSpMkLst>
            <pc:docMk/>
            <pc:sldMk cId="1031574849" sldId="265"/>
            <ac:grpSpMk id="151" creationId="{EC75E3E5-93B5-4552-8823-7C096C496855}"/>
          </ac:grpSpMkLst>
        </pc:grpChg>
        <pc:grpChg chg="mod">
          <ac:chgData name="varitsara monsiri" userId="d21832565e14aca8" providerId="LiveId" clId="{B10676FB-F331-414C-B946-816FB627D323}" dt="2022-06-10T04:30:15.085" v="1663"/>
          <ac:grpSpMkLst>
            <pc:docMk/>
            <pc:sldMk cId="1031574849" sldId="265"/>
            <ac:grpSpMk id="153" creationId="{944ECD82-E43D-4B55-B202-CDBE0769E0BA}"/>
          </ac:grpSpMkLst>
        </pc:grpChg>
        <pc:grpChg chg="add mod">
          <ac:chgData name="varitsara monsiri" userId="d21832565e14aca8" providerId="LiveId" clId="{B10676FB-F331-414C-B946-816FB627D323}" dt="2022-06-10T04:30:15.085" v="1663"/>
          <ac:grpSpMkLst>
            <pc:docMk/>
            <pc:sldMk cId="1031574849" sldId="265"/>
            <ac:grpSpMk id="183" creationId="{61A25FC4-9569-4857-8FDD-0CF0554FD762}"/>
          </ac:grpSpMkLst>
        </pc:grpChg>
        <pc:grpChg chg="mod">
          <ac:chgData name="varitsara monsiri" userId="d21832565e14aca8" providerId="LiveId" clId="{B10676FB-F331-414C-B946-816FB627D323}" dt="2022-06-10T04:30:15.085" v="1663"/>
          <ac:grpSpMkLst>
            <pc:docMk/>
            <pc:sldMk cId="1031574849" sldId="265"/>
            <ac:grpSpMk id="185" creationId="{B45998E9-52E8-4B1E-8699-E398D082C7ED}"/>
          </ac:grpSpMkLst>
        </pc:grpChg>
        <pc:grpChg chg="add mod">
          <ac:chgData name="varitsara monsiri" userId="d21832565e14aca8" providerId="LiveId" clId="{B10676FB-F331-414C-B946-816FB627D323}" dt="2022-06-10T04:30:15.085" v="1663"/>
          <ac:grpSpMkLst>
            <pc:docMk/>
            <pc:sldMk cId="1031574849" sldId="265"/>
            <ac:grpSpMk id="216" creationId="{9E6614B0-C072-477F-9727-8CC0CB610BDE}"/>
          </ac:grpSpMkLst>
        </pc:grpChg>
        <pc:grpChg chg="add mod">
          <ac:chgData name="varitsara monsiri" userId="d21832565e14aca8" providerId="LiveId" clId="{B10676FB-F331-414C-B946-816FB627D323}" dt="2022-06-10T04:30:15.085" v="1663"/>
          <ac:grpSpMkLst>
            <pc:docMk/>
            <pc:sldMk cId="1031574849" sldId="265"/>
            <ac:grpSpMk id="222" creationId="{5E58A131-4DF6-46C3-8223-161D59CBF435}"/>
          </ac:grpSpMkLst>
        </pc:grpChg>
        <pc:grpChg chg="add mod">
          <ac:chgData name="varitsara monsiri" userId="d21832565e14aca8" providerId="LiveId" clId="{B10676FB-F331-414C-B946-816FB627D323}" dt="2022-06-10T04:30:15.085" v="1663"/>
          <ac:grpSpMkLst>
            <pc:docMk/>
            <pc:sldMk cId="1031574849" sldId="265"/>
            <ac:grpSpMk id="230" creationId="{119229EF-1D1E-4157-BACA-8238BDFF7C8F}"/>
          </ac:grpSpMkLst>
        </pc:grpChg>
        <pc:grpChg chg="add mod">
          <ac:chgData name="varitsara monsiri" userId="d21832565e14aca8" providerId="LiveId" clId="{B10676FB-F331-414C-B946-816FB627D323}" dt="2022-06-10T04:30:15.085" v="1663"/>
          <ac:grpSpMkLst>
            <pc:docMk/>
            <pc:sldMk cId="1031574849" sldId="265"/>
            <ac:grpSpMk id="236" creationId="{A2310566-CA7C-4DE0-949C-74E3BE830FDA}"/>
          </ac:grpSpMkLst>
        </pc:grpChg>
        <pc:grpChg chg="add mod">
          <ac:chgData name="varitsara monsiri" userId="d21832565e14aca8" providerId="LiveId" clId="{B10676FB-F331-414C-B946-816FB627D323}" dt="2022-06-10T04:30:15.085" v="1663"/>
          <ac:grpSpMkLst>
            <pc:docMk/>
            <pc:sldMk cId="1031574849" sldId="265"/>
            <ac:grpSpMk id="241" creationId="{7270AC4C-6542-4379-AA99-D81A43C8C0E7}"/>
          </ac:grpSpMkLst>
        </pc:grpChg>
        <pc:grpChg chg="add mod">
          <ac:chgData name="varitsara monsiri" userId="d21832565e14aca8" providerId="LiveId" clId="{B10676FB-F331-414C-B946-816FB627D323}" dt="2022-06-10T04:30:15.085" v="1663"/>
          <ac:grpSpMkLst>
            <pc:docMk/>
            <pc:sldMk cId="1031574849" sldId="265"/>
            <ac:grpSpMk id="245" creationId="{88B12173-E59D-4C51-B985-2CE34185481F}"/>
          </ac:grpSpMkLst>
        </pc:grpChg>
        <pc:grpChg chg="mod">
          <ac:chgData name="varitsara monsiri" userId="d21832565e14aca8" providerId="LiveId" clId="{B10676FB-F331-414C-B946-816FB627D323}" dt="2022-06-10T04:30:15.085" v="1663"/>
          <ac:grpSpMkLst>
            <pc:docMk/>
            <pc:sldMk cId="1031574849" sldId="265"/>
            <ac:grpSpMk id="247" creationId="{A9C0F657-D05C-413D-B5E7-92EE158AB72F}"/>
          </ac:grpSpMkLst>
        </pc:grpChg>
      </pc:sldChg>
      <pc:sldChg chg="addSp delSp modSp new mod modClrScheme chgLayout">
        <pc:chgData name="varitsara monsiri" userId="d21832565e14aca8" providerId="LiveId" clId="{B10676FB-F331-414C-B946-816FB627D323}" dt="2022-06-10T04:36:20.315" v="1787" actId="20577"/>
        <pc:sldMkLst>
          <pc:docMk/>
          <pc:sldMk cId="195787857" sldId="266"/>
        </pc:sldMkLst>
        <pc:spChg chg="del mod ord">
          <ac:chgData name="varitsara monsiri" userId="d21832565e14aca8" providerId="LiveId" clId="{B10676FB-F331-414C-B946-816FB627D323}" dt="2022-06-10T04:35:34.310" v="1743" actId="700"/>
          <ac:spMkLst>
            <pc:docMk/>
            <pc:sldMk cId="195787857" sldId="266"/>
            <ac:spMk id="2" creationId="{4FD34B5D-91F3-4A6B-9DDB-C4651F2631CF}"/>
          </ac:spMkLst>
        </pc:spChg>
        <pc:spChg chg="del mod ord">
          <ac:chgData name="varitsara monsiri" userId="d21832565e14aca8" providerId="LiveId" clId="{B10676FB-F331-414C-B946-816FB627D323}" dt="2022-06-10T04:35:34.310" v="1743" actId="700"/>
          <ac:spMkLst>
            <pc:docMk/>
            <pc:sldMk cId="195787857" sldId="266"/>
            <ac:spMk id="3" creationId="{1ED9FE7C-7D84-40F2-8CDC-66AC9A34C5AB}"/>
          </ac:spMkLst>
        </pc:spChg>
        <pc:spChg chg="del mod ord">
          <ac:chgData name="varitsara monsiri" userId="d21832565e14aca8" providerId="LiveId" clId="{B10676FB-F331-414C-B946-816FB627D323}" dt="2022-06-10T04:35:34.310" v="1743" actId="700"/>
          <ac:spMkLst>
            <pc:docMk/>
            <pc:sldMk cId="195787857" sldId="266"/>
            <ac:spMk id="4" creationId="{919D42B7-E86D-4812-A4A3-4B6654DF885F}"/>
          </ac:spMkLst>
        </pc:spChg>
        <pc:spChg chg="del mod ord">
          <ac:chgData name="varitsara monsiri" userId="d21832565e14aca8" providerId="LiveId" clId="{B10676FB-F331-414C-B946-816FB627D323}" dt="2022-06-10T04:35:34.310" v="1743" actId="700"/>
          <ac:spMkLst>
            <pc:docMk/>
            <pc:sldMk cId="195787857" sldId="266"/>
            <ac:spMk id="5" creationId="{E703ED7A-FC0E-442D-B4E9-03530C131180}"/>
          </ac:spMkLst>
        </pc:spChg>
        <pc:spChg chg="del mod ord">
          <ac:chgData name="varitsara monsiri" userId="d21832565e14aca8" providerId="LiveId" clId="{B10676FB-F331-414C-B946-816FB627D323}" dt="2022-06-10T04:35:34.310" v="1743" actId="700"/>
          <ac:spMkLst>
            <pc:docMk/>
            <pc:sldMk cId="195787857" sldId="266"/>
            <ac:spMk id="6" creationId="{6139F2F7-FE95-44C4-88C2-61E41A5A0710}"/>
          </ac:spMkLst>
        </pc:spChg>
        <pc:spChg chg="del mod ord">
          <ac:chgData name="varitsara monsiri" userId="d21832565e14aca8" providerId="LiveId" clId="{B10676FB-F331-414C-B946-816FB627D323}" dt="2022-06-10T04:35:34.310" v="1743" actId="700"/>
          <ac:spMkLst>
            <pc:docMk/>
            <pc:sldMk cId="195787857" sldId="266"/>
            <ac:spMk id="7" creationId="{E10E8838-FBD5-40F0-B76F-B1E0E355BAA4}"/>
          </ac:spMkLst>
        </pc:spChg>
        <pc:spChg chg="add mod ord">
          <ac:chgData name="varitsara monsiri" userId="d21832565e14aca8" providerId="LiveId" clId="{B10676FB-F331-414C-B946-816FB627D323}" dt="2022-06-10T04:36:20.315" v="1787" actId="20577"/>
          <ac:spMkLst>
            <pc:docMk/>
            <pc:sldMk cId="195787857" sldId="266"/>
            <ac:spMk id="8" creationId="{B2E017EC-716F-4BAB-A0F1-EEE2383B39D6}"/>
          </ac:spMkLst>
        </pc:spChg>
        <pc:spChg chg="add mod ord">
          <ac:chgData name="varitsara monsiri" userId="d21832565e14aca8" providerId="LiveId" clId="{B10676FB-F331-414C-B946-816FB627D323}" dt="2022-06-10T04:35:57.825" v="1749" actId="20577"/>
          <ac:spMkLst>
            <pc:docMk/>
            <pc:sldMk cId="195787857" sldId="266"/>
            <ac:spMk id="9" creationId="{669B42B8-C8C3-4D1E-850A-A74AD471C2FE}"/>
          </ac:spMkLst>
        </pc:spChg>
        <pc:spChg chg="add mod ord">
          <ac:chgData name="varitsara monsiri" userId="d21832565e14aca8" providerId="LiveId" clId="{B10676FB-F331-414C-B946-816FB627D323}" dt="2022-06-10T04:36:05.865" v="1759" actId="20577"/>
          <ac:spMkLst>
            <pc:docMk/>
            <pc:sldMk cId="195787857" sldId="266"/>
            <ac:spMk id="10" creationId="{6733E49F-3232-4473-A849-7FB91DA744D1}"/>
          </ac:spMkLst>
        </pc:spChg>
        <pc:spChg chg="add mod ord">
          <ac:chgData name="varitsara monsiri" userId="d21832565e14aca8" providerId="LiveId" clId="{B10676FB-F331-414C-B946-816FB627D323}" dt="2022-06-10T04:36:02.045" v="1755" actId="20577"/>
          <ac:spMkLst>
            <pc:docMk/>
            <pc:sldMk cId="195787857" sldId="266"/>
            <ac:spMk id="11" creationId="{54510D3E-251B-47CC-BDD1-F1E1DB23445C}"/>
          </ac:spMkLst>
        </pc:spChg>
        <pc:spChg chg="add mod ord">
          <ac:chgData name="varitsara monsiri" userId="d21832565e14aca8" providerId="LiveId" clId="{B10676FB-F331-414C-B946-816FB627D323}" dt="2022-06-10T04:36:09.365" v="1767" actId="20577"/>
          <ac:spMkLst>
            <pc:docMk/>
            <pc:sldMk cId="195787857" sldId="266"/>
            <ac:spMk id="12" creationId="{072D81D1-2444-4746-BD9D-31A37A51C9BB}"/>
          </ac:spMkLst>
        </pc:spChg>
        <pc:spChg chg="add mod ord">
          <ac:chgData name="varitsara monsiri" userId="d21832565e14aca8" providerId="LiveId" clId="{B10676FB-F331-414C-B946-816FB627D323}" dt="2022-06-10T04:35:56.215" v="1747" actId="20577"/>
          <ac:spMkLst>
            <pc:docMk/>
            <pc:sldMk cId="195787857" sldId="266"/>
            <ac:spMk id="13" creationId="{E6F337FC-21C2-4550-9311-BAA1677364C8}"/>
          </ac:spMkLst>
        </pc:spChg>
        <pc:spChg chg="add mod ord">
          <ac:chgData name="varitsara monsiri" userId="d21832565e14aca8" providerId="LiveId" clId="{B10676FB-F331-414C-B946-816FB627D323}" dt="2022-06-10T04:35:59.535" v="1751" actId="20577"/>
          <ac:spMkLst>
            <pc:docMk/>
            <pc:sldMk cId="195787857" sldId="266"/>
            <ac:spMk id="14" creationId="{16560879-7777-4142-80F1-E195A6071C8F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16" creationId="{256F9D00-C207-44FB-BD7D-D35BD07E6312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17" creationId="{1ED86518-3B5B-4567-A0B0-1BBB38FDF54D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18" creationId="{C2B7FE7E-F00E-4B6C-9938-A7A296F8A734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19" creationId="{03E98DEE-8973-4F25-99D3-7D915B63111C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20" creationId="{C27BAC07-D99F-483D-8C1F-2A187629AD87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21" creationId="{F6A92BF1-7C91-4C97-8B05-801128CC1742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22" creationId="{4E2E3E2D-5E54-462E-B296-90696A2AD086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23" creationId="{7AED5418-4C24-49EC-AE12-FE77E5EED9C6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24" creationId="{05846CFB-E22D-4FBE-ADCD-53FD60CD0757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25" creationId="{A4F9547C-69FD-4DD5-AB5B-A4440D149F9C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26" creationId="{C87ADF1D-1B2A-4FA6-A920-71187FD1A633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27" creationId="{9F5DB378-B6C2-4DB7-9779-8F12FAAFB67A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28" creationId="{30EBC886-A7FC-4600-8CD3-2D6C1641E2E1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29" creationId="{742DBC72-CD81-4952-987B-A764B215382B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30" creationId="{97F1C688-ED3A-4982-9A23-1BE51F509561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31" creationId="{3A59B739-047A-4CAA-8AB0-470720A435D7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32" creationId="{23B5FDD7-8C8B-477C-A612-74B7682C397C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33" creationId="{308DF8E9-DCBB-4CD6-B817-0D4EB680B030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34" creationId="{27772064-C4BE-4ED1-9DFB-7B18EDB28A58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35" creationId="{1D529066-51BA-420D-9D23-2D14129C2776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36" creationId="{3B5299F5-5A02-4D32-8D5C-CF3EEF459419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37" creationId="{C91F6110-A566-4789-BEFF-DD421FE53B13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38" creationId="{23E44C98-3B2B-409E-BBDE-29FF41E83748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39" creationId="{9E421460-C2E5-4419-B472-251AF0D7613F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40" creationId="{BF670FC4-535B-43C4-803E-6DC850F66AA2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41" creationId="{8EAA9BCE-F7A1-458F-BC86-1DB90BD6AC21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42" creationId="{CD1A12DF-0D1C-40CD-99D5-ACCB842BB067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43" creationId="{E0F8FA23-1115-4F5E-A5C6-3EB1288E8909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44" creationId="{8F957FC4-615B-42C2-AFC7-D3EEAB93A7ED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45" creationId="{D8A9A6A9-A924-480D-A388-6EFC37331EE1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46" creationId="{0AFB4D56-D075-4A49-ACFA-D362CC66095D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47" creationId="{4E42B01E-62E0-4DA6-9055-48A95DF9BEA7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48" creationId="{3FCB0AF7-F5AC-4C2F-8D31-B02DDD35EADF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49" creationId="{CDC8DBCE-0F6E-4B8D-9941-30523E696322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50" creationId="{84B14D4D-0551-4842-A4F8-AD990374044B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51" creationId="{3B4ECD54-F0BA-421C-B669-FA3B75CC0C83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52" creationId="{6984EDE9-748B-42DF-922E-243EC020B5D3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53" creationId="{BA6432EF-ACFA-4ADD-A3B2-DB8EF69EDDA2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54" creationId="{460F0CF0-1CBD-473B-88BA-006F9161C6E7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55" creationId="{3600345B-B302-4D7F-81DB-F105D3F1D082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56" creationId="{F04F60EE-9176-4AD1-B171-C99AA828A209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58" creationId="{7BA83639-8533-4146-AF0F-20D4D1C4242D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59" creationId="{B6FD4702-6ACD-486B-9135-C89963B38BC1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60" creationId="{8AA05DF4-51F0-4E22-80A1-153F9D2C3A62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61" creationId="{A5EFD8AC-8148-46AA-BF89-E28475F73B22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62" creationId="{26F9EF1F-3603-43BE-B723-D2B5DDC976BA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63" creationId="{D97AD352-1802-436D-830F-95900ADFE662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66" creationId="{269D0F1C-2E92-47F0-81BF-5E437FD37A72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67" creationId="{C9C4B4E0-F76D-4A24-A87A-842BE82A810D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68" creationId="{47E3DCED-56B9-4677-B17F-2BD3000177B4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69" creationId="{76528FA1-8495-4E45-BE5D-19885854EADC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70" creationId="{C85CCD53-4CDF-4011-8077-BCE2A10964EF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71" creationId="{BEE74EE1-F283-4E54-97B7-9583D71E6D1F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72" creationId="{2FA639FF-EC76-4AFD-80EE-143BD2F92F27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73" creationId="{033FA05B-66B2-42CC-BEDF-5914A5E4E4C2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74" creationId="{8C5DB293-8136-416A-B170-A768974AFC0C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75" creationId="{B8861AFD-128A-49F2-A1EF-563B330DD0A6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76" creationId="{E2E44573-81F7-43FF-84BA-799B44A08C9D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77" creationId="{65DC328B-9FC7-407B-A1DF-5345DBA678D4}"/>
          </ac:spMkLst>
        </pc:spChg>
        <pc:spChg chg="mod">
          <ac:chgData name="varitsara monsiri" userId="d21832565e14aca8" providerId="LiveId" clId="{B10676FB-F331-414C-B946-816FB627D323}" dt="2022-06-10T04:35:35.305" v="1744"/>
          <ac:spMkLst>
            <pc:docMk/>
            <pc:sldMk cId="195787857" sldId="266"/>
            <ac:spMk id="78" creationId="{6C51ECF9-4EDD-4725-B1A5-579D13B14A63}"/>
          </ac:spMkLst>
        </pc:spChg>
        <pc:spChg chg="add mod ord">
          <ac:chgData name="varitsara monsiri" userId="d21832565e14aca8" providerId="LiveId" clId="{B10676FB-F331-414C-B946-816FB627D323}" dt="2022-06-10T04:35:38.775" v="1745" actId="167"/>
          <ac:spMkLst>
            <pc:docMk/>
            <pc:sldMk cId="195787857" sldId="266"/>
            <ac:spMk id="79" creationId="{5D631C47-AF7F-420E-B892-0E86956BC903}"/>
          </ac:spMkLst>
        </pc:spChg>
        <pc:spChg chg="add mod ord">
          <ac:chgData name="varitsara monsiri" userId="d21832565e14aca8" providerId="LiveId" clId="{B10676FB-F331-414C-B946-816FB627D323}" dt="2022-06-10T04:35:38.775" v="1745" actId="167"/>
          <ac:spMkLst>
            <pc:docMk/>
            <pc:sldMk cId="195787857" sldId="266"/>
            <ac:spMk id="80" creationId="{8D276008-3AEC-4FE0-9AD9-45EC66A56C92}"/>
          </ac:spMkLst>
        </pc:spChg>
        <pc:spChg chg="add mod ord">
          <ac:chgData name="varitsara monsiri" userId="d21832565e14aca8" providerId="LiveId" clId="{B10676FB-F331-414C-B946-816FB627D323}" dt="2022-06-10T04:35:38.775" v="1745" actId="167"/>
          <ac:spMkLst>
            <pc:docMk/>
            <pc:sldMk cId="195787857" sldId="266"/>
            <ac:spMk id="81" creationId="{5CFF468A-328D-4D5F-BCED-FCA08034BEBD}"/>
          </ac:spMkLst>
        </pc:spChg>
        <pc:grpChg chg="add mod ord">
          <ac:chgData name="varitsara monsiri" userId="d21832565e14aca8" providerId="LiveId" clId="{B10676FB-F331-414C-B946-816FB627D323}" dt="2022-06-10T04:35:38.775" v="1745" actId="167"/>
          <ac:grpSpMkLst>
            <pc:docMk/>
            <pc:sldMk cId="195787857" sldId="266"/>
            <ac:grpSpMk id="15" creationId="{D9821C3F-21DF-4B31-AFC3-6D027DBEBD96}"/>
          </ac:grpSpMkLst>
        </pc:grpChg>
        <pc:grpChg chg="add mod ord">
          <ac:chgData name="varitsara monsiri" userId="d21832565e14aca8" providerId="LiveId" clId="{B10676FB-F331-414C-B946-816FB627D323}" dt="2022-06-10T04:35:38.775" v="1745" actId="167"/>
          <ac:grpSpMkLst>
            <pc:docMk/>
            <pc:sldMk cId="195787857" sldId="266"/>
            <ac:grpSpMk id="57" creationId="{63A7B743-4DA8-470E-9F3E-103910E04B50}"/>
          </ac:grpSpMkLst>
        </pc:grpChg>
        <pc:grpChg chg="add mod ord">
          <ac:chgData name="varitsara monsiri" userId="d21832565e14aca8" providerId="LiveId" clId="{B10676FB-F331-414C-B946-816FB627D323}" dt="2022-06-10T04:35:38.775" v="1745" actId="167"/>
          <ac:grpSpMkLst>
            <pc:docMk/>
            <pc:sldMk cId="195787857" sldId="266"/>
            <ac:grpSpMk id="64" creationId="{A41CEE64-7D1F-443A-898E-8A32176F6BBE}"/>
          </ac:grpSpMkLst>
        </pc:grpChg>
        <pc:grpChg chg="mod">
          <ac:chgData name="varitsara monsiri" userId="d21832565e14aca8" providerId="LiveId" clId="{B10676FB-F331-414C-B946-816FB627D323}" dt="2022-06-10T04:35:35.305" v="1744"/>
          <ac:grpSpMkLst>
            <pc:docMk/>
            <pc:sldMk cId="195787857" sldId="266"/>
            <ac:grpSpMk id="65" creationId="{919AB284-2891-4F9E-B1FA-00A1024DD17D}"/>
          </ac:grpSpMkLst>
        </pc:grpChg>
      </pc:sldChg>
      <pc:sldChg chg="addSp delSp modSp new mod modClrScheme addCm delCm chgLayout">
        <pc:chgData name="varitsara monsiri" userId="d21832565e14aca8" providerId="LiveId" clId="{B10676FB-F331-414C-B946-816FB627D323}" dt="2022-06-10T04:41:05.045" v="1981" actId="20577"/>
        <pc:sldMkLst>
          <pc:docMk/>
          <pc:sldMk cId="2411567974" sldId="267"/>
        </pc:sldMkLst>
        <pc:spChg chg="del mod ord">
          <ac:chgData name="varitsara monsiri" userId="d21832565e14aca8" providerId="LiveId" clId="{B10676FB-F331-414C-B946-816FB627D323}" dt="2022-06-10T04:40:04.915" v="1954" actId="700"/>
          <ac:spMkLst>
            <pc:docMk/>
            <pc:sldMk cId="2411567974" sldId="267"/>
            <ac:spMk id="2" creationId="{554EED5A-1ADE-4076-9C9F-06BF145F2090}"/>
          </ac:spMkLst>
        </pc:spChg>
        <pc:spChg chg="del mod ord">
          <ac:chgData name="varitsara monsiri" userId="d21832565e14aca8" providerId="LiveId" clId="{B10676FB-F331-414C-B946-816FB627D323}" dt="2022-06-10T04:40:04.915" v="1954" actId="700"/>
          <ac:spMkLst>
            <pc:docMk/>
            <pc:sldMk cId="2411567974" sldId="267"/>
            <ac:spMk id="3" creationId="{F425102D-09AA-476F-A5CA-345923E55DE3}"/>
          </ac:spMkLst>
        </pc:spChg>
        <pc:spChg chg="del mod ord">
          <ac:chgData name="varitsara monsiri" userId="d21832565e14aca8" providerId="LiveId" clId="{B10676FB-F331-414C-B946-816FB627D323}" dt="2022-06-10T04:40:04.915" v="1954" actId="700"/>
          <ac:spMkLst>
            <pc:docMk/>
            <pc:sldMk cId="2411567974" sldId="267"/>
            <ac:spMk id="4" creationId="{895DBA64-9030-4D2C-A05B-B4A3648D67AB}"/>
          </ac:spMkLst>
        </pc:spChg>
        <pc:spChg chg="del mod ord">
          <ac:chgData name="varitsara monsiri" userId="d21832565e14aca8" providerId="LiveId" clId="{B10676FB-F331-414C-B946-816FB627D323}" dt="2022-06-10T04:40:04.915" v="1954" actId="700"/>
          <ac:spMkLst>
            <pc:docMk/>
            <pc:sldMk cId="2411567974" sldId="267"/>
            <ac:spMk id="5" creationId="{90842B8E-35C8-4927-B386-1F6E9913E58A}"/>
          </ac:spMkLst>
        </pc:spChg>
        <pc:spChg chg="del mod ord">
          <ac:chgData name="varitsara monsiri" userId="d21832565e14aca8" providerId="LiveId" clId="{B10676FB-F331-414C-B946-816FB627D323}" dt="2022-06-10T04:40:04.915" v="1954" actId="700"/>
          <ac:spMkLst>
            <pc:docMk/>
            <pc:sldMk cId="2411567974" sldId="267"/>
            <ac:spMk id="6" creationId="{D775A9DF-57B8-43B6-A905-38641A1A1472}"/>
          </ac:spMkLst>
        </pc:spChg>
        <pc:spChg chg="del mod ord">
          <ac:chgData name="varitsara monsiri" userId="d21832565e14aca8" providerId="LiveId" clId="{B10676FB-F331-414C-B946-816FB627D323}" dt="2022-06-10T04:40:04.915" v="1954" actId="700"/>
          <ac:spMkLst>
            <pc:docMk/>
            <pc:sldMk cId="2411567974" sldId="267"/>
            <ac:spMk id="7" creationId="{35715A1A-2591-457B-A4F6-FCEEE3C43331}"/>
          </ac:spMkLst>
        </pc:spChg>
        <pc:spChg chg="del">
          <ac:chgData name="varitsara monsiri" userId="d21832565e14aca8" providerId="LiveId" clId="{B10676FB-F331-414C-B946-816FB627D323}" dt="2022-06-10T04:40:04.915" v="1954" actId="700"/>
          <ac:spMkLst>
            <pc:docMk/>
            <pc:sldMk cId="2411567974" sldId="267"/>
            <ac:spMk id="8" creationId="{63895BCF-0015-4373-B774-DFE79B6336BE}"/>
          </ac:spMkLst>
        </pc:spChg>
        <pc:spChg chg="add del mod">
          <ac:chgData name="varitsara monsiri" userId="d21832565e14aca8" providerId="LiveId" clId="{B10676FB-F331-414C-B946-816FB627D323}" dt="2022-06-10T04:39:56.325" v="1953"/>
          <ac:spMkLst>
            <pc:docMk/>
            <pc:sldMk cId="2411567974" sldId="267"/>
            <ac:spMk id="9" creationId="{1D2F3BE9-34E3-4D03-B873-207F1AD392C0}"/>
          </ac:spMkLst>
        </pc:spChg>
        <pc:spChg chg="add del mod">
          <ac:chgData name="varitsara monsiri" userId="d21832565e14aca8" providerId="LiveId" clId="{B10676FB-F331-414C-B946-816FB627D323}" dt="2022-06-10T04:39:56.325" v="1953"/>
          <ac:spMkLst>
            <pc:docMk/>
            <pc:sldMk cId="2411567974" sldId="267"/>
            <ac:spMk id="10" creationId="{7EB6258C-B1EE-494B-8117-0D630AAD745E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12" creationId="{E2CE3764-3C3F-4B28-A783-62C246708AE4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13" creationId="{052A327C-D330-477E-B77C-230BD6FA3011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14" creationId="{8BDD9AC9-4134-4345-9B1A-6CC74FC3051D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15" creationId="{0442ED33-84D2-48A8-B740-7618A25B5C94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16" creationId="{303FC7CB-126A-45D9-84A4-E9055F4C2163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18" creationId="{3C9B1B59-C33F-4483-AD39-FD5D9F55D49C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19" creationId="{E145D302-2E79-4D5F-BBEF-AB0C01B713A3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20" creationId="{9A8FC8EA-D02A-4DF9-8E4A-6F249838F2CF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22" creationId="{F44606C1-FB2E-40DC-B44C-D0B69A8A09E7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23" creationId="{88616FB5-76DF-4017-875E-620FE830B03F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24" creationId="{4B596F83-B4DD-4CF4-BBD4-E2E2A90A64AC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25" creationId="{B4A0E391-10E2-490B-9E49-E4937AF86F76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26" creationId="{5C5742F7-2C92-4518-B2EB-AFBE3C7EF0BE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27" creationId="{C7F372D6-0EDE-4B00-A390-0DA25F8EC097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28" creationId="{A6A931A4-7F6A-4170-AC9A-8F82AD445FA6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29" creationId="{45308872-D06D-4C49-9E97-F3E16267DE78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30" creationId="{D0755E89-D496-4CAD-B553-A4E2678795AE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31" creationId="{AC939BDE-77AE-4504-8B2B-5190A93493AB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32" creationId="{B8964CCC-4111-42F6-98AC-AF9B630896A5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33" creationId="{75A3CB5C-B8A4-4189-966B-4F54933773A8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34" creationId="{024D7C13-4518-4AAB-8136-4C2EC8F86A4A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35" creationId="{43E3192C-DAAF-43B0-8579-9E76428BB819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36" creationId="{D7A754F7-9AC4-4CFF-AC22-B6D70BC657D8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37" creationId="{6A2D99CE-B74E-4E84-B510-B990507501C9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38" creationId="{44C1535B-E077-4679-B6F2-8AD52BA0F3B5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39" creationId="{C7105A97-8BEA-4D43-839C-158BC0437732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40" creationId="{D6702102-4172-4DF8-9D81-D60A1843D315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41" creationId="{2D1CD226-B8A9-491D-92C3-96811EABD965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42" creationId="{CAB75F9F-D679-4942-8EC0-58797DBAA67D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43" creationId="{BCD4B2D7-97C7-4476-968E-5DF6413F4F09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44" creationId="{335BC1A5-CD1A-429A-8B24-3DCD2D4E50D1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45" creationId="{88E2B317-9BDC-445D-A24B-6F13F082AF56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46" creationId="{635C3832-6D80-4AE8-AAAA-C2D50B95983E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47" creationId="{9B7767A1-56C9-40B6-8134-F502BC1A4888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48" creationId="{3A72FEBF-C4FF-4182-9CFD-094755424167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50" creationId="{6F0201C3-FA18-4820-94F8-13086AE7EF4B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51" creationId="{B25A5C3C-F1E9-4C45-A6C8-A90AA4368A98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52" creationId="{84579D77-DDC7-4C7A-8564-94E7FEED2955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53" creationId="{7B035AE9-8D1B-4351-82D8-13E9344F79A3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54" creationId="{DB75E642-5E38-4DE1-9599-70FCC917C9B0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55" creationId="{E5BD3AA2-331A-4027-B1F9-925F06880E77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56" creationId="{ED7B1324-F947-429A-BB1C-07B5A42B1952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57" creationId="{70CBD3AF-8365-4909-9649-30880C7F02C6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58" creationId="{CD94B5D1-3510-4B87-A039-C8F0AEC0C187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59" creationId="{4CE27B69-D2C4-46D5-BC4C-A9B70D1F51EE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60" creationId="{2B1BF324-3B2E-4418-8722-58B0F656FFBD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61" creationId="{AE55C6E7-5748-4709-AC26-BC1BE37DA008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62" creationId="{A9C96A3D-4085-454A-954C-AA561066AA71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63" creationId="{EE96EEE9-F5F4-47A6-88F6-DC27F83BB87E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64" creationId="{851617E3-E7BF-4072-A902-8B447FB39F8E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65" creationId="{22B70D5C-148A-40BF-BB2F-87DC4D0CF910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66" creationId="{81BC7E05-BFF2-4885-9E67-62EEC9E69663}"/>
          </ac:spMkLst>
        </pc:spChg>
        <pc:spChg chg="mod">
          <ac:chgData name="varitsara monsiri" userId="d21832565e14aca8" providerId="LiveId" clId="{B10676FB-F331-414C-B946-816FB627D323}" dt="2022-06-10T04:39:46.565" v="1950"/>
          <ac:spMkLst>
            <pc:docMk/>
            <pc:sldMk cId="2411567974" sldId="267"/>
            <ac:spMk id="67" creationId="{142FDF30-B6E1-4076-A8E0-C73B004DFC56}"/>
          </ac:spMkLst>
        </pc:spChg>
        <pc:spChg chg="add del mod">
          <ac:chgData name="varitsara monsiri" userId="d21832565e14aca8" providerId="LiveId" clId="{B10676FB-F331-414C-B946-816FB627D323}" dt="2022-06-10T04:39:56.325" v="1953"/>
          <ac:spMkLst>
            <pc:docMk/>
            <pc:sldMk cId="2411567974" sldId="267"/>
            <ac:spMk id="68" creationId="{A838A85B-4AA6-442F-B5C6-53A09B5D2E85}"/>
          </ac:spMkLst>
        </pc:spChg>
        <pc:spChg chg="add mod ord">
          <ac:chgData name="varitsara monsiri" userId="d21832565e14aca8" providerId="LiveId" clId="{B10676FB-F331-414C-B946-816FB627D323}" dt="2022-06-10T04:40:53.665" v="1963" actId="20577"/>
          <ac:spMkLst>
            <pc:docMk/>
            <pc:sldMk cId="2411567974" sldId="267"/>
            <ac:spMk id="69" creationId="{A08B5CD5-9C58-496E-BF98-4AF196CAE1B7}"/>
          </ac:spMkLst>
        </pc:spChg>
        <pc:spChg chg="add mod ord">
          <ac:chgData name="varitsara monsiri" userId="d21832565e14aca8" providerId="LiveId" clId="{B10676FB-F331-414C-B946-816FB627D323}" dt="2022-06-10T04:41:02.023" v="1975" actId="20577"/>
          <ac:spMkLst>
            <pc:docMk/>
            <pc:sldMk cId="2411567974" sldId="267"/>
            <ac:spMk id="70" creationId="{394E3988-2C7A-4F70-A81B-7E486FA539E7}"/>
          </ac:spMkLst>
        </pc:spChg>
        <pc:spChg chg="add mod ord">
          <ac:chgData name="varitsara monsiri" userId="d21832565e14aca8" providerId="LiveId" clId="{B10676FB-F331-414C-B946-816FB627D323}" dt="2022-06-10T04:41:00.045" v="1971" actId="20577"/>
          <ac:spMkLst>
            <pc:docMk/>
            <pc:sldMk cId="2411567974" sldId="267"/>
            <ac:spMk id="71" creationId="{03F40E91-33EB-47A8-AEE1-E4520A36C8FE}"/>
          </ac:spMkLst>
        </pc:spChg>
        <pc:spChg chg="add mod ord">
          <ac:chgData name="varitsara monsiri" userId="d21832565e14aca8" providerId="LiveId" clId="{B10676FB-F331-414C-B946-816FB627D323}" dt="2022-06-10T04:41:05.045" v="1981" actId="20577"/>
          <ac:spMkLst>
            <pc:docMk/>
            <pc:sldMk cId="2411567974" sldId="267"/>
            <ac:spMk id="72" creationId="{A2CA5DB9-4125-4E15-BA3B-375D62611CB0}"/>
          </ac:spMkLst>
        </pc:spChg>
        <pc:spChg chg="add mod ord">
          <ac:chgData name="varitsara monsiri" userId="d21832565e14aca8" providerId="LiveId" clId="{B10676FB-F331-414C-B946-816FB627D323}" dt="2022-06-10T04:40:55.605" v="1965" actId="20577"/>
          <ac:spMkLst>
            <pc:docMk/>
            <pc:sldMk cId="2411567974" sldId="267"/>
            <ac:spMk id="73" creationId="{BAA7E9B5-D07E-4EE3-836C-AAF7CA54BA03}"/>
          </ac:spMkLst>
        </pc:spChg>
        <pc:spChg chg="add mod ord">
          <ac:chgData name="varitsara monsiri" userId="d21832565e14aca8" providerId="LiveId" clId="{B10676FB-F331-414C-B946-816FB627D323}" dt="2022-06-10T04:40:57.355" v="1967" actId="20577"/>
          <ac:spMkLst>
            <pc:docMk/>
            <pc:sldMk cId="2411567974" sldId="267"/>
            <ac:spMk id="74" creationId="{51525256-9947-4111-A5E3-C74A3F0331A1}"/>
          </ac:spMkLst>
        </pc:spChg>
        <pc:spChg chg="add mod ord">
          <ac:chgData name="varitsara monsiri" userId="d21832565e14aca8" providerId="LiveId" clId="{B10676FB-F331-414C-B946-816FB627D323}" dt="2022-06-10T04:40:12.065" v="1956" actId="167"/>
          <ac:spMkLst>
            <pc:docMk/>
            <pc:sldMk cId="2411567974" sldId="267"/>
            <ac:spMk id="75" creationId="{B8777003-686E-4830-B2B6-E8CD5B58DD88}"/>
          </ac:spMkLst>
        </pc:spChg>
        <pc:spChg chg="add mod ord">
          <ac:chgData name="varitsara monsiri" userId="d21832565e14aca8" providerId="LiveId" clId="{B10676FB-F331-414C-B946-816FB627D323}" dt="2022-06-10T04:40:12.065" v="1956" actId="167"/>
          <ac:spMkLst>
            <pc:docMk/>
            <pc:sldMk cId="2411567974" sldId="267"/>
            <ac:spMk id="76" creationId="{DE142C34-23BB-4872-AAED-AF1059A843C1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78" creationId="{B80BCE6E-C488-4492-B949-E2A812DEFF63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79" creationId="{C83D9B5B-F7C6-4DF4-BF07-0775CDB3471E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80" creationId="{5D42F3A9-0CEE-478E-9F5C-DB50BA07180F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81" creationId="{4F73AA97-16B7-4AE5-AD23-44AF1596482A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82" creationId="{CD0BDF29-5F62-4FF9-BA88-0963EAE64F09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84" creationId="{F312874F-062C-4373-83BD-5DCA56DCE872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85" creationId="{038EE654-49FE-43C2-B706-11F8A5E4A831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86" creationId="{C70345A4-D08A-4138-8F79-AF42C2B4AC47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88" creationId="{725754DB-8213-4D26-8124-125DA6EDC823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89" creationId="{FFC28A9C-AE4F-439E-8BD9-6E3F6DA61629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90" creationId="{9025A3BB-A244-46B1-8AEA-389A01D1ADD3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91" creationId="{84D6CC38-0673-4408-984B-B6A97F311029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92" creationId="{74079B47-8F06-4C3D-8B68-47092BE54F64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93" creationId="{86FC9B39-A4DA-4C3A-AC22-B6D00DF82674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94" creationId="{AD989B04-CFFD-49FA-B431-BC607BF99283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95" creationId="{6A57EE2F-6C9F-4443-AAD2-B4546A090081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96" creationId="{A0973B12-FB20-46B4-954F-4D2FD8B88A36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97" creationId="{F5CF73E6-C4A0-423A-8150-A49312535320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98" creationId="{EC51CF2E-862F-487C-B8D9-6AD749345544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99" creationId="{BD2BE333-B176-491C-BC80-D449140B5A13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100" creationId="{50071158-B34A-456A-A41A-373B8BFBEEB0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101" creationId="{605FD89C-D3EF-4AE9-A4B3-7787A2CBEC2F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102" creationId="{53FD50AA-6D4D-4C5D-83CE-F6460ED63DA4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103" creationId="{27D3CC41-158B-43CE-8C1F-8FCE6517AA5B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104" creationId="{D90A9346-7F60-489B-ABE4-F8F161D28C5D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105" creationId="{3F54A594-B7A6-44D8-B145-DB50844125A8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106" creationId="{577F1B01-31F9-4A9C-A8E8-B396040B6FD7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107" creationId="{3F050B57-9286-4362-AD6C-C7C2B019ED54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108" creationId="{A46651BD-D493-43D5-8DB0-B8F7C5E0E743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109" creationId="{E76A89B6-0CFD-4DBB-9926-540B23419762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110" creationId="{67C46B6A-BB53-45AD-B75E-AE8DA27CCD24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111" creationId="{E6121C94-6E91-4B91-8B97-1F291161AD0E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112" creationId="{B8283BA9-7FCA-4870-9E07-89D430430C3D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113" creationId="{DA2463F8-5DAE-490E-9FAE-A8DCC533C0FF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114" creationId="{4BF312F6-F460-455C-AAE9-FF22A1212E4D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116" creationId="{502D5F5D-A187-417D-8854-E088C9C02312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117" creationId="{263F01FE-BAC3-490D-9198-4FB6EA40C19B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118" creationId="{30FAF872-F918-4741-897E-EB053DAA9E6F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119" creationId="{6EE1F2FE-B5C2-4304-9DE3-832176766AE6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120" creationId="{68200C34-CECC-4D6A-9919-A418871971A2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121" creationId="{E89FB837-FA26-4E63-896F-75DEB58806E1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122" creationId="{889C0BD3-71BE-49AF-BEB9-4CE09EE03330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123" creationId="{3B4C2C5E-7A42-4AB4-927E-55404E52E084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124" creationId="{A331F7F2-19D6-4EA6-8DF4-51702CCB7B86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125" creationId="{766441F6-0A31-43F1-B199-1A083E57F66A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126" creationId="{0167CFB2-6346-4D35-97AD-A1F3031B4D8A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127" creationId="{9C231E94-1F35-4005-B028-BC78CE919F8F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128" creationId="{624A6490-8B77-4DC0-9409-DF9050AF3BB5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129" creationId="{401A93A9-8CF3-4CC6-A5D7-14DE10EC5A34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130" creationId="{7263E300-C752-4F4F-8E07-DD7B56667A51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131" creationId="{AFE953F9-B2E4-4A18-A132-B6601797E7A7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132" creationId="{689D62B8-9E97-4A28-96C3-690E4CB7CC2B}"/>
          </ac:spMkLst>
        </pc:spChg>
        <pc:spChg chg="mod">
          <ac:chgData name="varitsara monsiri" userId="d21832565e14aca8" providerId="LiveId" clId="{B10676FB-F331-414C-B946-816FB627D323}" dt="2022-06-10T04:40:08.195" v="1955"/>
          <ac:spMkLst>
            <pc:docMk/>
            <pc:sldMk cId="2411567974" sldId="267"/>
            <ac:spMk id="133" creationId="{FEBD64FC-B78B-42D1-8D57-220EE6B4F195}"/>
          </ac:spMkLst>
        </pc:spChg>
        <pc:spChg chg="add mod ord">
          <ac:chgData name="varitsara monsiri" userId="d21832565e14aca8" providerId="LiveId" clId="{B10676FB-F331-414C-B946-816FB627D323}" dt="2022-06-10T04:40:12.065" v="1956" actId="167"/>
          <ac:spMkLst>
            <pc:docMk/>
            <pc:sldMk cId="2411567974" sldId="267"/>
            <ac:spMk id="134" creationId="{82DA1552-8689-4033-94AA-F320DF656817}"/>
          </ac:spMkLst>
        </pc:spChg>
        <pc:grpChg chg="add del mod">
          <ac:chgData name="varitsara monsiri" userId="d21832565e14aca8" providerId="LiveId" clId="{B10676FB-F331-414C-B946-816FB627D323}" dt="2022-06-10T04:39:56.325" v="1953"/>
          <ac:grpSpMkLst>
            <pc:docMk/>
            <pc:sldMk cId="2411567974" sldId="267"/>
            <ac:grpSpMk id="11" creationId="{7EE264C4-9407-4A76-9372-E68B18236426}"/>
          </ac:grpSpMkLst>
        </pc:grpChg>
        <pc:grpChg chg="mod">
          <ac:chgData name="varitsara monsiri" userId="d21832565e14aca8" providerId="LiveId" clId="{B10676FB-F331-414C-B946-816FB627D323}" dt="2022-06-10T04:39:46.565" v="1950"/>
          <ac:grpSpMkLst>
            <pc:docMk/>
            <pc:sldMk cId="2411567974" sldId="267"/>
            <ac:grpSpMk id="17" creationId="{2B3B49C1-8934-4588-A02C-CBB7D06472DC}"/>
          </ac:grpSpMkLst>
        </pc:grpChg>
        <pc:grpChg chg="add del mod">
          <ac:chgData name="varitsara monsiri" userId="d21832565e14aca8" providerId="LiveId" clId="{B10676FB-F331-414C-B946-816FB627D323}" dt="2022-06-10T04:39:56.325" v="1953"/>
          <ac:grpSpMkLst>
            <pc:docMk/>
            <pc:sldMk cId="2411567974" sldId="267"/>
            <ac:grpSpMk id="21" creationId="{50CCAE45-C1AE-48BE-BD9E-FDABDB55161C}"/>
          </ac:grpSpMkLst>
        </pc:grpChg>
        <pc:grpChg chg="add del mod">
          <ac:chgData name="varitsara monsiri" userId="d21832565e14aca8" providerId="LiveId" clId="{B10676FB-F331-414C-B946-816FB627D323}" dt="2022-06-10T04:39:56.325" v="1953"/>
          <ac:grpSpMkLst>
            <pc:docMk/>
            <pc:sldMk cId="2411567974" sldId="267"/>
            <ac:grpSpMk id="49" creationId="{9FDCA44C-0D88-4847-8BF8-ED57AC4795AC}"/>
          </ac:grpSpMkLst>
        </pc:grpChg>
        <pc:grpChg chg="add mod ord">
          <ac:chgData name="varitsara monsiri" userId="d21832565e14aca8" providerId="LiveId" clId="{B10676FB-F331-414C-B946-816FB627D323}" dt="2022-06-10T04:40:12.065" v="1956" actId="167"/>
          <ac:grpSpMkLst>
            <pc:docMk/>
            <pc:sldMk cId="2411567974" sldId="267"/>
            <ac:grpSpMk id="77" creationId="{F17A54CF-754B-4024-8BB2-3507BF277A6D}"/>
          </ac:grpSpMkLst>
        </pc:grpChg>
        <pc:grpChg chg="mod">
          <ac:chgData name="varitsara monsiri" userId="d21832565e14aca8" providerId="LiveId" clId="{B10676FB-F331-414C-B946-816FB627D323}" dt="2022-06-10T04:40:08.195" v="1955"/>
          <ac:grpSpMkLst>
            <pc:docMk/>
            <pc:sldMk cId="2411567974" sldId="267"/>
            <ac:grpSpMk id="83" creationId="{CAEB836F-1951-4D0F-BE1C-FBC642FF3992}"/>
          </ac:grpSpMkLst>
        </pc:grpChg>
        <pc:grpChg chg="add mod ord">
          <ac:chgData name="varitsara monsiri" userId="d21832565e14aca8" providerId="LiveId" clId="{B10676FB-F331-414C-B946-816FB627D323}" dt="2022-06-10T04:40:12.065" v="1956" actId="167"/>
          <ac:grpSpMkLst>
            <pc:docMk/>
            <pc:sldMk cId="2411567974" sldId="267"/>
            <ac:grpSpMk id="87" creationId="{0AEE5AAB-4E61-470C-A6E7-1C5591CC1BB7}"/>
          </ac:grpSpMkLst>
        </pc:grpChg>
        <pc:grpChg chg="add mod ord">
          <ac:chgData name="varitsara monsiri" userId="d21832565e14aca8" providerId="LiveId" clId="{B10676FB-F331-414C-B946-816FB627D323}" dt="2022-06-10T04:40:12.065" v="1956" actId="167"/>
          <ac:grpSpMkLst>
            <pc:docMk/>
            <pc:sldMk cId="2411567974" sldId="267"/>
            <ac:grpSpMk id="115" creationId="{A4A329D6-49B8-4A34-A175-7A9F66BD3020}"/>
          </ac:grpSpMkLst>
        </pc:grpChg>
      </pc:sldChg>
      <pc:sldChg chg="addSp delSp modSp new mod modClrScheme chgLayout">
        <pc:chgData name="varitsara monsiri" userId="d21832565e14aca8" providerId="LiveId" clId="{B10676FB-F331-414C-B946-816FB627D323}" dt="2022-06-10T05:10:34.087" v="2111" actId="20577"/>
        <pc:sldMkLst>
          <pc:docMk/>
          <pc:sldMk cId="3975940198" sldId="268"/>
        </pc:sldMkLst>
        <pc:spChg chg="del mod ord">
          <ac:chgData name="varitsara monsiri" userId="d21832565e14aca8" providerId="LiveId" clId="{B10676FB-F331-414C-B946-816FB627D323}" dt="2022-06-10T05:09:30.846" v="2069" actId="700"/>
          <ac:spMkLst>
            <pc:docMk/>
            <pc:sldMk cId="3975940198" sldId="268"/>
            <ac:spMk id="2" creationId="{0F8C8178-6531-471F-8BE2-753F21D587CC}"/>
          </ac:spMkLst>
        </pc:spChg>
        <pc:spChg chg="del mod ord">
          <ac:chgData name="varitsara monsiri" userId="d21832565e14aca8" providerId="LiveId" clId="{B10676FB-F331-414C-B946-816FB627D323}" dt="2022-06-10T05:09:30.846" v="2069" actId="700"/>
          <ac:spMkLst>
            <pc:docMk/>
            <pc:sldMk cId="3975940198" sldId="268"/>
            <ac:spMk id="3" creationId="{6285ECBB-268D-4D83-B361-6586389A1CF5}"/>
          </ac:spMkLst>
        </pc:spChg>
        <pc:spChg chg="del mod ord">
          <ac:chgData name="varitsara monsiri" userId="d21832565e14aca8" providerId="LiveId" clId="{B10676FB-F331-414C-B946-816FB627D323}" dt="2022-06-10T05:09:30.846" v="2069" actId="700"/>
          <ac:spMkLst>
            <pc:docMk/>
            <pc:sldMk cId="3975940198" sldId="268"/>
            <ac:spMk id="4" creationId="{B19E3D43-03B9-41C3-B6D1-DDAE1D4796F4}"/>
          </ac:spMkLst>
        </pc:spChg>
        <pc:spChg chg="del mod ord">
          <ac:chgData name="varitsara monsiri" userId="d21832565e14aca8" providerId="LiveId" clId="{B10676FB-F331-414C-B946-816FB627D323}" dt="2022-06-10T05:09:30.846" v="2069" actId="700"/>
          <ac:spMkLst>
            <pc:docMk/>
            <pc:sldMk cId="3975940198" sldId="268"/>
            <ac:spMk id="5" creationId="{ECA7385C-C5EC-483D-9142-48A767B2C481}"/>
          </ac:spMkLst>
        </pc:spChg>
        <pc:spChg chg="del mod ord">
          <ac:chgData name="varitsara monsiri" userId="d21832565e14aca8" providerId="LiveId" clId="{B10676FB-F331-414C-B946-816FB627D323}" dt="2022-06-10T05:09:30.846" v="2069" actId="700"/>
          <ac:spMkLst>
            <pc:docMk/>
            <pc:sldMk cId="3975940198" sldId="268"/>
            <ac:spMk id="6" creationId="{DE2056BF-0749-43B2-BC30-DD2CAA46A57E}"/>
          </ac:spMkLst>
        </pc:spChg>
        <pc:spChg chg="del mod ord">
          <ac:chgData name="varitsara monsiri" userId="d21832565e14aca8" providerId="LiveId" clId="{B10676FB-F331-414C-B946-816FB627D323}" dt="2022-06-10T05:09:30.846" v="2069" actId="700"/>
          <ac:spMkLst>
            <pc:docMk/>
            <pc:sldMk cId="3975940198" sldId="268"/>
            <ac:spMk id="7" creationId="{C29F678D-3601-48F2-A609-866FF918EA73}"/>
          </ac:spMkLst>
        </pc:spChg>
        <pc:spChg chg="add mod ord">
          <ac:chgData name="varitsara monsiri" userId="d21832565e14aca8" providerId="LiveId" clId="{B10676FB-F331-414C-B946-816FB627D323}" dt="2022-06-10T05:09:53.368" v="2073" actId="20577"/>
          <ac:spMkLst>
            <pc:docMk/>
            <pc:sldMk cId="3975940198" sldId="268"/>
            <ac:spMk id="8" creationId="{5197F7D2-BB70-4140-A35D-5D44EE2C78CD}"/>
          </ac:spMkLst>
        </pc:spChg>
        <pc:spChg chg="add mod ord">
          <ac:chgData name="varitsara monsiri" userId="d21832565e14aca8" providerId="LiveId" clId="{B10676FB-F331-414C-B946-816FB627D323}" dt="2022-06-10T05:10:09.084" v="2089" actId="20577"/>
          <ac:spMkLst>
            <pc:docMk/>
            <pc:sldMk cId="3975940198" sldId="268"/>
            <ac:spMk id="9" creationId="{C60CB173-EA5F-40BE-832B-2F3D8B7D55B8}"/>
          </ac:spMkLst>
        </pc:spChg>
        <pc:spChg chg="add mod ord">
          <ac:chgData name="varitsara monsiri" userId="d21832565e14aca8" providerId="LiveId" clId="{B10676FB-F331-414C-B946-816FB627D323}" dt="2022-06-10T05:09:54.873" v="2075" actId="20577"/>
          <ac:spMkLst>
            <pc:docMk/>
            <pc:sldMk cId="3975940198" sldId="268"/>
            <ac:spMk id="10" creationId="{0399FE11-30BB-4474-B13E-B584B5755C82}"/>
          </ac:spMkLst>
        </pc:spChg>
        <pc:spChg chg="add mod ord">
          <ac:chgData name="varitsara monsiri" userId="d21832565e14aca8" providerId="LiveId" clId="{B10676FB-F331-414C-B946-816FB627D323}" dt="2022-06-10T05:10:15.216" v="2093" actId="20577"/>
          <ac:spMkLst>
            <pc:docMk/>
            <pc:sldMk cId="3975940198" sldId="268"/>
            <ac:spMk id="11" creationId="{52577437-6DD6-4161-93C4-87668C9C3212}"/>
          </ac:spMkLst>
        </pc:spChg>
        <pc:spChg chg="add mod ord">
          <ac:chgData name="varitsara monsiri" userId="d21832565e14aca8" providerId="LiveId" clId="{B10676FB-F331-414C-B946-816FB627D323}" dt="2022-06-10T05:09:56.521" v="2077" actId="20577"/>
          <ac:spMkLst>
            <pc:docMk/>
            <pc:sldMk cId="3975940198" sldId="268"/>
            <ac:spMk id="12" creationId="{281EDDB0-ED58-4E83-B969-A006CA985985}"/>
          </ac:spMkLst>
        </pc:spChg>
        <pc:spChg chg="add mod ord">
          <ac:chgData name="varitsara monsiri" userId="d21832565e14aca8" providerId="LiveId" clId="{B10676FB-F331-414C-B946-816FB627D323}" dt="2022-06-10T05:10:17.710" v="2097" actId="20577"/>
          <ac:spMkLst>
            <pc:docMk/>
            <pc:sldMk cId="3975940198" sldId="268"/>
            <ac:spMk id="13" creationId="{1534935F-686A-4E8E-8359-9E45B314FFD3}"/>
          </ac:spMkLst>
        </pc:spChg>
        <pc:spChg chg="add mod ord">
          <ac:chgData name="varitsara monsiri" userId="d21832565e14aca8" providerId="LiveId" clId="{B10676FB-F331-414C-B946-816FB627D323}" dt="2022-06-10T05:09:58.498" v="2079" actId="20577"/>
          <ac:spMkLst>
            <pc:docMk/>
            <pc:sldMk cId="3975940198" sldId="268"/>
            <ac:spMk id="14" creationId="{5860FCB2-B218-456A-B620-9B4442E4F726}"/>
          </ac:spMkLst>
        </pc:spChg>
        <pc:spChg chg="add mod ord">
          <ac:chgData name="varitsara monsiri" userId="d21832565e14aca8" providerId="LiveId" clId="{B10676FB-F331-414C-B946-816FB627D323}" dt="2022-06-10T05:10:34.087" v="2111" actId="20577"/>
          <ac:spMkLst>
            <pc:docMk/>
            <pc:sldMk cId="3975940198" sldId="268"/>
            <ac:spMk id="15" creationId="{8249B874-76C5-4501-B848-AE791B59EE2C}"/>
          </ac:spMkLst>
        </pc:spChg>
        <pc:spChg chg="add mod ord">
          <ac:chgData name="varitsara monsiri" userId="d21832565e14aca8" providerId="LiveId" clId="{B10676FB-F331-414C-B946-816FB627D323}" dt="2022-06-10T05:10:00.177" v="2081" actId="20577"/>
          <ac:spMkLst>
            <pc:docMk/>
            <pc:sldMk cId="3975940198" sldId="268"/>
            <ac:spMk id="16" creationId="{7169468C-9324-4ECC-8BCB-0BBD892B347F}"/>
          </ac:spMkLst>
        </pc:spChg>
        <pc:spChg chg="add mod ord">
          <ac:chgData name="varitsara monsiri" userId="d21832565e14aca8" providerId="LiveId" clId="{B10676FB-F331-414C-B946-816FB627D323}" dt="2022-06-10T05:10:24.593" v="2105" actId="20577"/>
          <ac:spMkLst>
            <pc:docMk/>
            <pc:sldMk cId="3975940198" sldId="268"/>
            <ac:spMk id="17" creationId="{0480D482-78F9-4C00-B24F-C66FD522F85F}"/>
          </ac:spMkLst>
        </pc:spChg>
        <pc:spChg chg="add mod ord">
          <ac:chgData name="varitsara monsiri" userId="d21832565e14aca8" providerId="LiveId" clId="{B10676FB-F331-414C-B946-816FB627D323}" dt="2022-06-10T05:10:01.964" v="2083" actId="20577"/>
          <ac:spMkLst>
            <pc:docMk/>
            <pc:sldMk cId="3975940198" sldId="268"/>
            <ac:spMk id="18" creationId="{CC7EDC2D-D659-4CD2-960B-BB2052F5D5B2}"/>
          </ac:spMkLst>
        </pc:spChg>
        <pc:spChg chg="add mod ord">
          <ac:chgData name="varitsara monsiri" userId="d21832565e14aca8" providerId="LiveId" clId="{B10676FB-F331-414C-B946-816FB627D323}" dt="2022-06-10T05:10:31.779" v="2109" actId="20577"/>
          <ac:spMkLst>
            <pc:docMk/>
            <pc:sldMk cId="3975940198" sldId="268"/>
            <ac:spMk id="19" creationId="{98418A90-6A1B-4CA3-872D-90B54BCD1A22}"/>
          </ac:spMkLst>
        </pc:spChg>
        <pc:spChg chg="add mod ord">
          <ac:chgData name="varitsara monsiri" userId="d21832565e14aca8" providerId="LiveId" clId="{B10676FB-F331-414C-B946-816FB627D323}" dt="2022-06-10T05:09:37.967" v="2071" actId="167"/>
          <ac:spMkLst>
            <pc:docMk/>
            <pc:sldMk cId="3975940198" sldId="268"/>
            <ac:spMk id="20" creationId="{F6D687DD-3A15-4558-815E-7467BCD4E134}"/>
          </ac:spMkLst>
        </pc:spChg>
        <pc:spChg chg="mod">
          <ac:chgData name="varitsara monsiri" userId="d21832565e14aca8" providerId="LiveId" clId="{B10676FB-F331-414C-B946-816FB627D323}" dt="2022-06-10T05:09:32.604" v="2070"/>
          <ac:spMkLst>
            <pc:docMk/>
            <pc:sldMk cId="3975940198" sldId="268"/>
            <ac:spMk id="22" creationId="{6D93D990-D1FA-4FCD-AB20-45DDE15F1F8B}"/>
          </ac:spMkLst>
        </pc:spChg>
        <pc:spChg chg="mod">
          <ac:chgData name="varitsara monsiri" userId="d21832565e14aca8" providerId="LiveId" clId="{B10676FB-F331-414C-B946-816FB627D323}" dt="2022-06-10T05:09:32.604" v="2070"/>
          <ac:spMkLst>
            <pc:docMk/>
            <pc:sldMk cId="3975940198" sldId="268"/>
            <ac:spMk id="23" creationId="{4202A9F0-0144-42B7-8C8A-1354B734F120}"/>
          </ac:spMkLst>
        </pc:spChg>
        <pc:spChg chg="mod">
          <ac:chgData name="varitsara monsiri" userId="d21832565e14aca8" providerId="LiveId" clId="{B10676FB-F331-414C-B946-816FB627D323}" dt="2022-06-10T05:09:32.604" v="2070"/>
          <ac:spMkLst>
            <pc:docMk/>
            <pc:sldMk cId="3975940198" sldId="268"/>
            <ac:spMk id="24" creationId="{02FE7F63-91DD-459E-A4F6-492050F15275}"/>
          </ac:spMkLst>
        </pc:spChg>
        <pc:spChg chg="mod">
          <ac:chgData name="varitsara monsiri" userId="d21832565e14aca8" providerId="LiveId" clId="{B10676FB-F331-414C-B946-816FB627D323}" dt="2022-06-10T05:09:32.604" v="2070"/>
          <ac:spMkLst>
            <pc:docMk/>
            <pc:sldMk cId="3975940198" sldId="268"/>
            <ac:spMk id="25" creationId="{E6955C3F-C1C5-4824-8A93-C652DDC35590}"/>
          </ac:spMkLst>
        </pc:spChg>
        <pc:spChg chg="add mod ord">
          <ac:chgData name="varitsara monsiri" userId="d21832565e14aca8" providerId="LiveId" clId="{B10676FB-F331-414C-B946-816FB627D323}" dt="2022-06-10T05:09:37.967" v="2071" actId="167"/>
          <ac:spMkLst>
            <pc:docMk/>
            <pc:sldMk cId="3975940198" sldId="268"/>
            <ac:spMk id="26" creationId="{51213089-E6E2-446A-9EF7-598AACD63B06}"/>
          </ac:spMkLst>
        </pc:spChg>
        <pc:spChg chg="mod">
          <ac:chgData name="varitsara monsiri" userId="d21832565e14aca8" providerId="LiveId" clId="{B10676FB-F331-414C-B946-816FB627D323}" dt="2022-06-10T05:09:32.604" v="2070"/>
          <ac:spMkLst>
            <pc:docMk/>
            <pc:sldMk cId="3975940198" sldId="268"/>
            <ac:spMk id="28" creationId="{9254F24C-5E05-4AC4-A34A-48FB1D1A0575}"/>
          </ac:spMkLst>
        </pc:spChg>
        <pc:spChg chg="mod">
          <ac:chgData name="varitsara monsiri" userId="d21832565e14aca8" providerId="LiveId" clId="{B10676FB-F331-414C-B946-816FB627D323}" dt="2022-06-10T05:09:32.604" v="2070"/>
          <ac:spMkLst>
            <pc:docMk/>
            <pc:sldMk cId="3975940198" sldId="268"/>
            <ac:spMk id="29" creationId="{4DDD1C16-9F37-4B8D-84D1-0BF65068EE16}"/>
          </ac:spMkLst>
        </pc:spChg>
        <pc:spChg chg="mod">
          <ac:chgData name="varitsara monsiri" userId="d21832565e14aca8" providerId="LiveId" clId="{B10676FB-F331-414C-B946-816FB627D323}" dt="2022-06-10T05:09:32.604" v="2070"/>
          <ac:spMkLst>
            <pc:docMk/>
            <pc:sldMk cId="3975940198" sldId="268"/>
            <ac:spMk id="30" creationId="{0B3E87B0-08CC-4672-A0F6-884C69A15A70}"/>
          </ac:spMkLst>
        </pc:spChg>
        <pc:spChg chg="mod">
          <ac:chgData name="varitsara monsiri" userId="d21832565e14aca8" providerId="LiveId" clId="{B10676FB-F331-414C-B946-816FB627D323}" dt="2022-06-10T05:09:32.604" v="2070"/>
          <ac:spMkLst>
            <pc:docMk/>
            <pc:sldMk cId="3975940198" sldId="268"/>
            <ac:spMk id="31" creationId="{1CCE748A-E510-4459-961F-A4FEC05C3AAA}"/>
          </ac:spMkLst>
        </pc:spChg>
        <pc:spChg chg="add mod ord">
          <ac:chgData name="varitsara monsiri" userId="d21832565e14aca8" providerId="LiveId" clId="{B10676FB-F331-414C-B946-816FB627D323}" dt="2022-06-10T05:09:37.967" v="2071" actId="167"/>
          <ac:spMkLst>
            <pc:docMk/>
            <pc:sldMk cId="3975940198" sldId="268"/>
            <ac:spMk id="32" creationId="{E15D4528-7F78-44B0-8AA4-21D602C53AEA}"/>
          </ac:spMkLst>
        </pc:spChg>
        <pc:spChg chg="add mod ord">
          <ac:chgData name="varitsara monsiri" userId="d21832565e14aca8" providerId="LiveId" clId="{B10676FB-F331-414C-B946-816FB627D323}" dt="2022-06-10T05:09:37.967" v="2071" actId="167"/>
          <ac:spMkLst>
            <pc:docMk/>
            <pc:sldMk cId="3975940198" sldId="268"/>
            <ac:spMk id="33" creationId="{6B19F4D4-FF2D-4748-9E7A-E3DCD05FAA31}"/>
          </ac:spMkLst>
        </pc:spChg>
        <pc:spChg chg="mod">
          <ac:chgData name="varitsara monsiri" userId="d21832565e14aca8" providerId="LiveId" clId="{B10676FB-F331-414C-B946-816FB627D323}" dt="2022-06-10T05:09:32.604" v="2070"/>
          <ac:spMkLst>
            <pc:docMk/>
            <pc:sldMk cId="3975940198" sldId="268"/>
            <ac:spMk id="35" creationId="{8DC06101-9BCF-46D2-B25C-1E66EFFDBAAA}"/>
          </ac:spMkLst>
        </pc:spChg>
        <pc:spChg chg="mod">
          <ac:chgData name="varitsara monsiri" userId="d21832565e14aca8" providerId="LiveId" clId="{B10676FB-F331-414C-B946-816FB627D323}" dt="2022-06-10T05:09:32.604" v="2070"/>
          <ac:spMkLst>
            <pc:docMk/>
            <pc:sldMk cId="3975940198" sldId="268"/>
            <ac:spMk id="36" creationId="{06510725-FC64-492C-B65B-A79213D5CBAB}"/>
          </ac:spMkLst>
        </pc:spChg>
        <pc:spChg chg="mod">
          <ac:chgData name="varitsara monsiri" userId="d21832565e14aca8" providerId="LiveId" clId="{B10676FB-F331-414C-B946-816FB627D323}" dt="2022-06-10T05:09:32.604" v="2070"/>
          <ac:spMkLst>
            <pc:docMk/>
            <pc:sldMk cId="3975940198" sldId="268"/>
            <ac:spMk id="37" creationId="{F2B0A215-608D-42F4-9CCF-9EC045CE8570}"/>
          </ac:spMkLst>
        </pc:spChg>
        <pc:spChg chg="mod">
          <ac:chgData name="varitsara monsiri" userId="d21832565e14aca8" providerId="LiveId" clId="{B10676FB-F331-414C-B946-816FB627D323}" dt="2022-06-10T05:09:32.604" v="2070"/>
          <ac:spMkLst>
            <pc:docMk/>
            <pc:sldMk cId="3975940198" sldId="268"/>
            <ac:spMk id="38" creationId="{136B35BF-ECA1-4CCC-9CAB-AA5C7ABF4562}"/>
          </ac:spMkLst>
        </pc:spChg>
        <pc:spChg chg="add mod ord">
          <ac:chgData name="varitsara monsiri" userId="d21832565e14aca8" providerId="LiveId" clId="{B10676FB-F331-414C-B946-816FB627D323}" dt="2022-06-10T05:09:37.967" v="2071" actId="167"/>
          <ac:spMkLst>
            <pc:docMk/>
            <pc:sldMk cId="3975940198" sldId="268"/>
            <ac:spMk id="39" creationId="{07862D46-EEFD-4C58-9A7D-F42AD2AB965F}"/>
          </ac:spMkLst>
        </pc:spChg>
        <pc:spChg chg="mod">
          <ac:chgData name="varitsara monsiri" userId="d21832565e14aca8" providerId="LiveId" clId="{B10676FB-F331-414C-B946-816FB627D323}" dt="2022-06-10T05:09:32.604" v="2070"/>
          <ac:spMkLst>
            <pc:docMk/>
            <pc:sldMk cId="3975940198" sldId="268"/>
            <ac:spMk id="41" creationId="{FD833FA0-9281-4D95-8B46-B51184C957FC}"/>
          </ac:spMkLst>
        </pc:spChg>
        <pc:spChg chg="mod">
          <ac:chgData name="varitsara monsiri" userId="d21832565e14aca8" providerId="LiveId" clId="{B10676FB-F331-414C-B946-816FB627D323}" dt="2022-06-10T05:09:32.604" v="2070"/>
          <ac:spMkLst>
            <pc:docMk/>
            <pc:sldMk cId="3975940198" sldId="268"/>
            <ac:spMk id="42" creationId="{E818163C-5977-4B2F-BA4C-D0B2C2722FB9}"/>
          </ac:spMkLst>
        </pc:spChg>
        <pc:spChg chg="mod">
          <ac:chgData name="varitsara monsiri" userId="d21832565e14aca8" providerId="LiveId" clId="{B10676FB-F331-414C-B946-816FB627D323}" dt="2022-06-10T05:09:32.604" v="2070"/>
          <ac:spMkLst>
            <pc:docMk/>
            <pc:sldMk cId="3975940198" sldId="268"/>
            <ac:spMk id="43" creationId="{16CD9970-7710-4C8E-9541-16CA0BD501A8}"/>
          </ac:spMkLst>
        </pc:spChg>
        <pc:spChg chg="mod">
          <ac:chgData name="varitsara monsiri" userId="d21832565e14aca8" providerId="LiveId" clId="{B10676FB-F331-414C-B946-816FB627D323}" dt="2022-06-10T05:09:32.604" v="2070"/>
          <ac:spMkLst>
            <pc:docMk/>
            <pc:sldMk cId="3975940198" sldId="268"/>
            <ac:spMk id="44" creationId="{F8984088-1A7D-4E77-9D49-C525DF2A0113}"/>
          </ac:spMkLst>
        </pc:spChg>
        <pc:spChg chg="add mod ord">
          <ac:chgData name="varitsara monsiri" userId="d21832565e14aca8" providerId="LiveId" clId="{B10676FB-F331-414C-B946-816FB627D323}" dt="2022-06-10T05:09:37.967" v="2071" actId="167"/>
          <ac:spMkLst>
            <pc:docMk/>
            <pc:sldMk cId="3975940198" sldId="268"/>
            <ac:spMk id="45" creationId="{BF42FC32-D5FC-4551-9B44-EE5CC3EA9132}"/>
          </ac:spMkLst>
        </pc:spChg>
        <pc:spChg chg="mod">
          <ac:chgData name="varitsara monsiri" userId="d21832565e14aca8" providerId="LiveId" clId="{B10676FB-F331-414C-B946-816FB627D323}" dt="2022-06-10T05:09:32.604" v="2070"/>
          <ac:spMkLst>
            <pc:docMk/>
            <pc:sldMk cId="3975940198" sldId="268"/>
            <ac:spMk id="47" creationId="{6770CBB9-6921-415E-9036-418B7C6E5EA9}"/>
          </ac:spMkLst>
        </pc:spChg>
        <pc:spChg chg="mod">
          <ac:chgData name="varitsara monsiri" userId="d21832565e14aca8" providerId="LiveId" clId="{B10676FB-F331-414C-B946-816FB627D323}" dt="2022-06-10T05:09:32.604" v="2070"/>
          <ac:spMkLst>
            <pc:docMk/>
            <pc:sldMk cId="3975940198" sldId="268"/>
            <ac:spMk id="48" creationId="{707D742C-A734-462B-A1D9-020C853583EC}"/>
          </ac:spMkLst>
        </pc:spChg>
        <pc:spChg chg="mod">
          <ac:chgData name="varitsara monsiri" userId="d21832565e14aca8" providerId="LiveId" clId="{B10676FB-F331-414C-B946-816FB627D323}" dt="2022-06-10T05:09:32.604" v="2070"/>
          <ac:spMkLst>
            <pc:docMk/>
            <pc:sldMk cId="3975940198" sldId="268"/>
            <ac:spMk id="49" creationId="{1218C1AF-A75E-4C14-A603-6CCD4A97D434}"/>
          </ac:spMkLst>
        </pc:spChg>
        <pc:grpChg chg="add mod ord">
          <ac:chgData name="varitsara monsiri" userId="d21832565e14aca8" providerId="LiveId" clId="{B10676FB-F331-414C-B946-816FB627D323}" dt="2022-06-10T05:09:37.967" v="2071" actId="167"/>
          <ac:grpSpMkLst>
            <pc:docMk/>
            <pc:sldMk cId="3975940198" sldId="268"/>
            <ac:grpSpMk id="21" creationId="{086BE7EC-0C79-4B68-9011-925C194F3B04}"/>
          </ac:grpSpMkLst>
        </pc:grpChg>
        <pc:grpChg chg="add mod ord">
          <ac:chgData name="varitsara monsiri" userId="d21832565e14aca8" providerId="LiveId" clId="{B10676FB-F331-414C-B946-816FB627D323}" dt="2022-06-10T05:09:37.967" v="2071" actId="167"/>
          <ac:grpSpMkLst>
            <pc:docMk/>
            <pc:sldMk cId="3975940198" sldId="268"/>
            <ac:grpSpMk id="27" creationId="{09220CBE-E334-4CC8-9ED2-7DB30F5EA715}"/>
          </ac:grpSpMkLst>
        </pc:grpChg>
        <pc:grpChg chg="add mod ord">
          <ac:chgData name="varitsara monsiri" userId="d21832565e14aca8" providerId="LiveId" clId="{B10676FB-F331-414C-B946-816FB627D323}" dt="2022-06-10T05:09:37.967" v="2071" actId="167"/>
          <ac:grpSpMkLst>
            <pc:docMk/>
            <pc:sldMk cId="3975940198" sldId="268"/>
            <ac:grpSpMk id="34" creationId="{5D8F0D10-5883-410E-8C13-75E0AE866405}"/>
          </ac:grpSpMkLst>
        </pc:grpChg>
        <pc:grpChg chg="add mod ord">
          <ac:chgData name="varitsara monsiri" userId="d21832565e14aca8" providerId="LiveId" clId="{B10676FB-F331-414C-B946-816FB627D323}" dt="2022-06-10T05:09:37.967" v="2071" actId="167"/>
          <ac:grpSpMkLst>
            <pc:docMk/>
            <pc:sldMk cId="3975940198" sldId="268"/>
            <ac:grpSpMk id="40" creationId="{02867740-A9FB-4AA3-BB53-2801E86FDEEC}"/>
          </ac:grpSpMkLst>
        </pc:grpChg>
        <pc:grpChg chg="add mod ord">
          <ac:chgData name="varitsara monsiri" userId="d21832565e14aca8" providerId="LiveId" clId="{B10676FB-F331-414C-B946-816FB627D323}" dt="2022-06-10T05:09:37.967" v="2071" actId="167"/>
          <ac:grpSpMkLst>
            <pc:docMk/>
            <pc:sldMk cId="3975940198" sldId="268"/>
            <ac:grpSpMk id="46" creationId="{3EE6F468-3D08-4E3E-8FB8-30384E7F5718}"/>
          </ac:grpSpMkLst>
        </pc:grpChg>
      </pc:sldChg>
      <pc:sldChg chg="addSp delSp modSp new mod modClrScheme chgLayout">
        <pc:chgData name="varitsara monsiri" userId="d21832565e14aca8" providerId="LiveId" clId="{B10676FB-F331-414C-B946-816FB627D323}" dt="2022-06-10T05:19:28.598" v="2189"/>
        <pc:sldMkLst>
          <pc:docMk/>
          <pc:sldMk cId="2574071433" sldId="269"/>
        </pc:sldMkLst>
        <pc:spChg chg="del mod ord">
          <ac:chgData name="varitsara monsiri" userId="d21832565e14aca8" providerId="LiveId" clId="{B10676FB-F331-414C-B946-816FB627D323}" dt="2022-06-10T05:17:28.324" v="2146" actId="700"/>
          <ac:spMkLst>
            <pc:docMk/>
            <pc:sldMk cId="2574071433" sldId="269"/>
            <ac:spMk id="2" creationId="{7EE6250D-357C-41F4-B896-688BD67C8F19}"/>
          </ac:spMkLst>
        </pc:spChg>
        <pc:spChg chg="del mod ord">
          <ac:chgData name="varitsara monsiri" userId="d21832565e14aca8" providerId="LiveId" clId="{B10676FB-F331-414C-B946-816FB627D323}" dt="2022-06-10T05:17:28.324" v="2146" actId="700"/>
          <ac:spMkLst>
            <pc:docMk/>
            <pc:sldMk cId="2574071433" sldId="269"/>
            <ac:spMk id="3" creationId="{1E87978D-A74E-4809-8D81-46F6302A906E}"/>
          </ac:spMkLst>
        </pc:spChg>
        <pc:spChg chg="del mod ord">
          <ac:chgData name="varitsara monsiri" userId="d21832565e14aca8" providerId="LiveId" clId="{B10676FB-F331-414C-B946-816FB627D323}" dt="2022-06-10T05:17:28.324" v="2146" actId="700"/>
          <ac:spMkLst>
            <pc:docMk/>
            <pc:sldMk cId="2574071433" sldId="269"/>
            <ac:spMk id="4" creationId="{4279AF72-C731-484F-BF85-FBECBAA4FF69}"/>
          </ac:spMkLst>
        </pc:spChg>
        <pc:spChg chg="del mod ord">
          <ac:chgData name="varitsara monsiri" userId="d21832565e14aca8" providerId="LiveId" clId="{B10676FB-F331-414C-B946-816FB627D323}" dt="2022-06-10T05:17:28.324" v="2146" actId="700"/>
          <ac:spMkLst>
            <pc:docMk/>
            <pc:sldMk cId="2574071433" sldId="269"/>
            <ac:spMk id="5" creationId="{208CF2B8-0F9D-42D6-A16A-6EF26364F2B0}"/>
          </ac:spMkLst>
        </pc:spChg>
        <pc:spChg chg="del mod ord">
          <ac:chgData name="varitsara monsiri" userId="d21832565e14aca8" providerId="LiveId" clId="{B10676FB-F331-414C-B946-816FB627D323}" dt="2022-06-10T05:17:28.324" v="2146" actId="700"/>
          <ac:spMkLst>
            <pc:docMk/>
            <pc:sldMk cId="2574071433" sldId="269"/>
            <ac:spMk id="6" creationId="{43997EA5-E1D0-4A0C-8CF2-DC11056FAF39}"/>
          </ac:spMkLst>
        </pc:spChg>
        <pc:spChg chg="del mod ord">
          <ac:chgData name="varitsara monsiri" userId="d21832565e14aca8" providerId="LiveId" clId="{B10676FB-F331-414C-B946-816FB627D323}" dt="2022-06-10T05:17:28.324" v="2146" actId="700"/>
          <ac:spMkLst>
            <pc:docMk/>
            <pc:sldMk cId="2574071433" sldId="269"/>
            <ac:spMk id="7" creationId="{7F0F3A89-709C-46E0-B45E-BC42D1563EE7}"/>
          </ac:spMkLst>
        </pc:spChg>
        <pc:spChg chg="del mod ord">
          <ac:chgData name="varitsara monsiri" userId="d21832565e14aca8" providerId="LiveId" clId="{B10676FB-F331-414C-B946-816FB627D323}" dt="2022-06-10T05:17:28.324" v="2146" actId="700"/>
          <ac:spMkLst>
            <pc:docMk/>
            <pc:sldMk cId="2574071433" sldId="269"/>
            <ac:spMk id="8" creationId="{965A7AB5-34A6-44F4-B510-27EFF6D99303}"/>
          </ac:spMkLst>
        </pc:spChg>
        <pc:spChg chg="del mod ord">
          <ac:chgData name="varitsara monsiri" userId="d21832565e14aca8" providerId="LiveId" clId="{B10676FB-F331-414C-B946-816FB627D323}" dt="2022-06-10T05:17:28.324" v="2146" actId="700"/>
          <ac:spMkLst>
            <pc:docMk/>
            <pc:sldMk cId="2574071433" sldId="269"/>
            <ac:spMk id="9" creationId="{A72D2D51-D3DD-4495-AE5B-48B4052C68AB}"/>
          </ac:spMkLst>
        </pc:spChg>
        <pc:spChg chg="del mod ord">
          <ac:chgData name="varitsara monsiri" userId="d21832565e14aca8" providerId="LiveId" clId="{B10676FB-F331-414C-B946-816FB627D323}" dt="2022-06-10T05:17:28.324" v="2146" actId="700"/>
          <ac:spMkLst>
            <pc:docMk/>
            <pc:sldMk cId="2574071433" sldId="269"/>
            <ac:spMk id="10" creationId="{34A3283F-B213-4EDA-A0DD-AECAD3B04285}"/>
          </ac:spMkLst>
        </pc:spChg>
        <pc:spChg chg="del mod ord">
          <ac:chgData name="varitsara monsiri" userId="d21832565e14aca8" providerId="LiveId" clId="{B10676FB-F331-414C-B946-816FB627D323}" dt="2022-06-10T05:17:28.324" v="2146" actId="700"/>
          <ac:spMkLst>
            <pc:docMk/>
            <pc:sldMk cId="2574071433" sldId="269"/>
            <ac:spMk id="11" creationId="{1C2FC294-0804-4A87-B0EE-4C39D01B690C}"/>
          </ac:spMkLst>
        </pc:spChg>
        <pc:spChg chg="del mod ord">
          <ac:chgData name="varitsara monsiri" userId="d21832565e14aca8" providerId="LiveId" clId="{B10676FB-F331-414C-B946-816FB627D323}" dt="2022-06-10T05:17:28.324" v="2146" actId="700"/>
          <ac:spMkLst>
            <pc:docMk/>
            <pc:sldMk cId="2574071433" sldId="269"/>
            <ac:spMk id="12" creationId="{D9313815-F3A9-4ADC-88BF-89BA809C7004}"/>
          </ac:spMkLst>
        </pc:spChg>
        <pc:spChg chg="del mod ord">
          <ac:chgData name="varitsara monsiri" userId="d21832565e14aca8" providerId="LiveId" clId="{B10676FB-F331-414C-B946-816FB627D323}" dt="2022-06-10T05:17:28.324" v="2146" actId="700"/>
          <ac:spMkLst>
            <pc:docMk/>
            <pc:sldMk cId="2574071433" sldId="269"/>
            <ac:spMk id="13" creationId="{E96E00D6-5D06-4F34-AAAB-FD7D09464245}"/>
          </ac:spMkLst>
        </pc:spChg>
        <pc:spChg chg="add mod ord">
          <ac:chgData name="varitsara monsiri" userId="d21832565e14aca8" providerId="LiveId" clId="{B10676FB-F331-414C-B946-816FB627D323}" dt="2022-06-10T05:17:56.014" v="2148" actId="20577"/>
          <ac:spMkLst>
            <pc:docMk/>
            <pc:sldMk cId="2574071433" sldId="269"/>
            <ac:spMk id="14" creationId="{C6B55945-31A5-4D74-BEF5-80C2AAE1142D}"/>
          </ac:spMkLst>
        </pc:spChg>
        <pc:spChg chg="add mod ord">
          <ac:chgData name="varitsara monsiri" userId="d21832565e14aca8" providerId="LiveId" clId="{B10676FB-F331-414C-B946-816FB627D323}" dt="2022-06-10T05:18:36.914" v="2163" actId="20577"/>
          <ac:spMkLst>
            <pc:docMk/>
            <pc:sldMk cId="2574071433" sldId="269"/>
            <ac:spMk id="15" creationId="{B7A4D09D-B771-4CBE-AD74-038D69F1F90A}"/>
          </ac:spMkLst>
        </pc:spChg>
        <pc:spChg chg="add mod ord">
          <ac:chgData name="varitsara monsiri" userId="d21832565e14aca8" providerId="LiveId" clId="{B10676FB-F331-414C-B946-816FB627D323}" dt="2022-06-10T05:17:58.380" v="2150" actId="20577"/>
          <ac:spMkLst>
            <pc:docMk/>
            <pc:sldMk cId="2574071433" sldId="269"/>
            <ac:spMk id="16" creationId="{C31D9456-BD37-4ACD-9ACD-C957667DC4E0}"/>
          </ac:spMkLst>
        </pc:spChg>
        <pc:spChg chg="add mod ord">
          <ac:chgData name="varitsara monsiri" userId="d21832565e14aca8" providerId="LiveId" clId="{B10676FB-F331-414C-B946-816FB627D323}" dt="2022-06-10T05:18:42.010" v="2167" actId="20577"/>
          <ac:spMkLst>
            <pc:docMk/>
            <pc:sldMk cId="2574071433" sldId="269"/>
            <ac:spMk id="17" creationId="{02F43C58-9733-4A39-BFE6-41D277EDD6A0}"/>
          </ac:spMkLst>
        </pc:spChg>
        <pc:spChg chg="add mod ord">
          <ac:chgData name="varitsara monsiri" userId="d21832565e14aca8" providerId="LiveId" clId="{B10676FB-F331-414C-B946-816FB627D323}" dt="2022-06-10T05:17:59.980" v="2152" actId="20577"/>
          <ac:spMkLst>
            <pc:docMk/>
            <pc:sldMk cId="2574071433" sldId="269"/>
            <ac:spMk id="18" creationId="{A827D714-7941-4F16-8375-19E403671A68}"/>
          </ac:spMkLst>
        </pc:spChg>
        <pc:spChg chg="add mod ord">
          <ac:chgData name="varitsara monsiri" userId="d21832565e14aca8" providerId="LiveId" clId="{B10676FB-F331-414C-B946-816FB627D323}" dt="2022-06-10T05:18:44.620" v="2171" actId="20577"/>
          <ac:spMkLst>
            <pc:docMk/>
            <pc:sldMk cId="2574071433" sldId="269"/>
            <ac:spMk id="19" creationId="{0CDCEDC3-DB5D-4054-B8F8-C6E9C64E7AA0}"/>
          </ac:spMkLst>
        </pc:spChg>
        <pc:spChg chg="add mod ord">
          <ac:chgData name="varitsara monsiri" userId="d21832565e14aca8" providerId="LiveId" clId="{B10676FB-F331-414C-B946-816FB627D323}" dt="2022-06-10T05:18:02.131" v="2154" actId="20577"/>
          <ac:spMkLst>
            <pc:docMk/>
            <pc:sldMk cId="2574071433" sldId="269"/>
            <ac:spMk id="20" creationId="{E599CBCC-CAFD-4D3F-B054-3AA967C24505}"/>
          </ac:spMkLst>
        </pc:spChg>
        <pc:spChg chg="add mod ord">
          <ac:chgData name="varitsara monsiri" userId="d21832565e14aca8" providerId="LiveId" clId="{B10676FB-F331-414C-B946-816FB627D323}" dt="2022-06-10T05:18:47.714" v="2175" actId="20577"/>
          <ac:spMkLst>
            <pc:docMk/>
            <pc:sldMk cId="2574071433" sldId="269"/>
            <ac:spMk id="21" creationId="{1F6AB810-DBEE-4400-A2EF-86504AEFCBE8}"/>
          </ac:spMkLst>
        </pc:spChg>
        <pc:spChg chg="add mod ord">
          <ac:chgData name="varitsara monsiri" userId="d21832565e14aca8" providerId="LiveId" clId="{B10676FB-F331-414C-B946-816FB627D323}" dt="2022-06-10T05:18:05.158" v="2156" actId="20577"/>
          <ac:spMkLst>
            <pc:docMk/>
            <pc:sldMk cId="2574071433" sldId="269"/>
            <ac:spMk id="22" creationId="{3C9E675E-A116-4595-9699-C3D19F2470AA}"/>
          </ac:spMkLst>
        </pc:spChg>
        <pc:spChg chg="add mod ord">
          <ac:chgData name="varitsara monsiri" userId="d21832565e14aca8" providerId="LiveId" clId="{B10676FB-F331-414C-B946-816FB627D323}" dt="2022-06-10T05:18:50.363" v="2179" actId="20577"/>
          <ac:spMkLst>
            <pc:docMk/>
            <pc:sldMk cId="2574071433" sldId="269"/>
            <ac:spMk id="23" creationId="{E0B8F780-E578-4F0D-8701-4DEBF5565B55}"/>
          </ac:spMkLst>
        </pc:spChg>
        <pc:spChg chg="add mod ord">
          <ac:chgData name="varitsara monsiri" userId="d21832565e14aca8" providerId="LiveId" clId="{B10676FB-F331-414C-B946-816FB627D323}" dt="2022-06-10T05:18:06.978" v="2158" actId="20577"/>
          <ac:spMkLst>
            <pc:docMk/>
            <pc:sldMk cId="2574071433" sldId="269"/>
            <ac:spMk id="24" creationId="{1984D056-822D-4612-9FC3-340AFFAB5473}"/>
          </ac:spMkLst>
        </pc:spChg>
        <pc:spChg chg="add mod ord">
          <ac:chgData name="varitsara monsiri" userId="d21832565e14aca8" providerId="LiveId" clId="{B10676FB-F331-414C-B946-816FB627D323}" dt="2022-06-10T05:19:17.559" v="2187" actId="20577"/>
          <ac:spMkLst>
            <pc:docMk/>
            <pc:sldMk cId="2574071433" sldId="269"/>
            <ac:spMk id="25" creationId="{E97E1555-90A0-496F-8905-B3D9BA3FAA1C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27" creationId="{284F97CF-3195-45D6-8F4D-E07B3A6AE4E1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28" creationId="{0E941087-2584-427A-9FEE-0894C2CBC984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29" creationId="{5119AA1A-B5B1-4E32-9C34-4DF0C02EE7E4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30" creationId="{6D237439-2638-4571-B2FC-3F11AD0CFE48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31" creationId="{E7E0B6D4-627C-4F24-BF4C-0747CA6685F4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32" creationId="{22AB715D-5247-4C5D-8D68-12E9E9685E32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33" creationId="{07C05712-93CB-4958-91DC-E7C3D9A4FF4E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34" creationId="{F0EBBF9A-C82F-4ED2-8A89-0AE10C904393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35" creationId="{F42E4AF0-85EF-41E2-A776-DEE669DCC460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36" creationId="{169CC093-F451-4D07-BB8D-7C20371EDEF9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38" creationId="{2180F2D9-1B72-4065-B521-109960688C0A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39" creationId="{F1438907-C8CE-45A2-8C5E-CFE363FBB62F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40" creationId="{BB12C80A-8BB5-4F62-BDC9-DD3AC426E736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41" creationId="{EDF902AB-2390-4662-94FD-8884EDED85D8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42" creationId="{D49A5329-B5B6-4ECD-B7BE-35F087DD240B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43" creationId="{7BA0CA8F-53BA-4F60-98E8-60CDAAB51246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44" creationId="{73C694F4-C12E-4000-AAA6-E8FA438A6FE6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45" creationId="{D7A505B6-37E8-44EF-B69E-8A70DF05E3DD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46" creationId="{7AF8D683-186E-4E23-AF80-06925145A155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47" creationId="{2A595935-9C7C-4842-8573-9F10B6856BFC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49" creationId="{EC15AC5C-E6EE-4127-9404-6BE989190661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50" creationId="{9A082F7A-68D3-4C56-8795-B5A626711087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51" creationId="{3857D10E-4435-4433-AE65-779CB3DB2A49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52" creationId="{94CE2B9D-CD75-49E9-B145-9EEBC6D849BC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53" creationId="{010507E3-FFE8-4C6E-885E-83D5EC8A9FD1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54" creationId="{E4E8249C-BFBA-43D5-A6E9-F9D759CB7185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55" creationId="{75479745-EDD9-409E-BE49-57A9726D6A66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56" creationId="{5E6DCCD8-313E-426C-924F-3CCFF745163D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57" creationId="{18308584-76E4-4986-9BA1-98561CFB2443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58" creationId="{114B0E0B-03EE-4216-BBB0-9F918531B223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60" creationId="{4C63414F-F111-4F4E-8E2A-97D4127A7254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61" creationId="{5C7D3007-F30F-4A6E-8CF7-93A8B572CB1D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62" creationId="{6DEA8438-992F-4D36-A2EF-C26941CBEBBC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63" creationId="{95B586DC-0DD5-45EE-9037-5A933EE45722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64" creationId="{E970176B-E7F6-4445-99A9-79F668525AB2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65" creationId="{59C480B7-03F5-4EFE-B78B-FD40C0277287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66" creationId="{41276383-389D-4607-B8E3-6D041E3117C1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67" creationId="{F5BBD6CE-63E0-4EBC-B889-E9FBBB4D3520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68" creationId="{AFE758AF-E61D-454B-9E3D-C7F8C784AFE2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69" creationId="{24F75151-1209-40F3-A7BA-E7B537CAB133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71" creationId="{5B515963-83B9-42FA-B93C-C6B7B2C485F5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72" creationId="{2C5B2C8B-C0AA-48B6-A31F-37415AA070D4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73" creationId="{0968BBAB-792A-4BF1-B4DF-0D1935992B1C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74" creationId="{C48A64C5-970B-49CF-884C-470577946184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75" creationId="{9945EC9C-0CB9-40E2-8095-50405CD9A283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76" creationId="{F52511B2-D1BC-48C2-AC48-924D4C3042CA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77" creationId="{83771C44-167B-44AA-B245-6F4031F7DC18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78" creationId="{8F7C64B3-A912-40F7-9645-79E62E6EF318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79" creationId="{CC17A1BE-ADDA-4F08-A9E1-59B6096B3D25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80" creationId="{38BC1BC4-644E-43BF-981A-81B69291F09C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82" creationId="{2FB4C13C-D4EA-4649-AEC0-D95418B980A7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83" creationId="{88C90773-D302-49E6-B896-EEB0F699E4F1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84" creationId="{709EA360-585C-4839-A60F-A4A45F7AC920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85" creationId="{74C35A43-6BC1-4B1D-9BB4-F5EBE3FD7152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86" creationId="{91C9A7EC-FE06-4468-8429-C8F517927D1A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87" creationId="{75FC568C-2335-4BAD-863B-D5BAFF81E612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88" creationId="{0D0048F6-D728-4F5E-85E3-0ECBFE4419B2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89" creationId="{B6B7F5D1-7D35-4533-8DF5-776F1340FAD0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90" creationId="{B4A77D5E-B52D-4660-B13A-512BD280F8CE}"/>
          </ac:spMkLst>
        </pc:spChg>
        <pc:spChg chg="mod">
          <ac:chgData name="varitsara monsiri" userId="d21832565e14aca8" providerId="LiveId" clId="{B10676FB-F331-414C-B946-816FB627D323}" dt="2022-06-10T05:19:28.598" v="2189"/>
          <ac:spMkLst>
            <pc:docMk/>
            <pc:sldMk cId="2574071433" sldId="269"/>
            <ac:spMk id="91" creationId="{987EFC3B-9923-4BBC-B14D-E2E9CD4AD16B}"/>
          </ac:spMkLst>
        </pc:spChg>
        <pc:grpChg chg="add mod">
          <ac:chgData name="varitsara monsiri" userId="d21832565e14aca8" providerId="LiveId" clId="{B10676FB-F331-414C-B946-816FB627D323}" dt="2022-06-10T05:19:28.598" v="2189"/>
          <ac:grpSpMkLst>
            <pc:docMk/>
            <pc:sldMk cId="2574071433" sldId="269"/>
            <ac:grpSpMk id="26" creationId="{B810D0EC-EF80-491B-A50D-5532AEC4A435}"/>
          </ac:grpSpMkLst>
        </pc:grpChg>
        <pc:grpChg chg="add mod">
          <ac:chgData name="varitsara monsiri" userId="d21832565e14aca8" providerId="LiveId" clId="{B10676FB-F331-414C-B946-816FB627D323}" dt="2022-06-10T05:19:28.598" v="2189"/>
          <ac:grpSpMkLst>
            <pc:docMk/>
            <pc:sldMk cId="2574071433" sldId="269"/>
            <ac:grpSpMk id="37" creationId="{ED8567DB-05FA-46B1-A0B4-C70D76CD7D8F}"/>
          </ac:grpSpMkLst>
        </pc:grpChg>
        <pc:grpChg chg="add mod">
          <ac:chgData name="varitsara monsiri" userId="d21832565e14aca8" providerId="LiveId" clId="{B10676FB-F331-414C-B946-816FB627D323}" dt="2022-06-10T05:19:28.598" v="2189"/>
          <ac:grpSpMkLst>
            <pc:docMk/>
            <pc:sldMk cId="2574071433" sldId="269"/>
            <ac:grpSpMk id="48" creationId="{B5EE28A5-0374-4F1F-86AA-54A1C3D248A0}"/>
          </ac:grpSpMkLst>
        </pc:grpChg>
        <pc:grpChg chg="add mod">
          <ac:chgData name="varitsara monsiri" userId="d21832565e14aca8" providerId="LiveId" clId="{B10676FB-F331-414C-B946-816FB627D323}" dt="2022-06-10T05:19:28.598" v="2189"/>
          <ac:grpSpMkLst>
            <pc:docMk/>
            <pc:sldMk cId="2574071433" sldId="269"/>
            <ac:grpSpMk id="59" creationId="{AE7B2004-45A9-472B-BAD1-196BD260F49B}"/>
          </ac:grpSpMkLst>
        </pc:grpChg>
        <pc:grpChg chg="add mod">
          <ac:chgData name="varitsara monsiri" userId="d21832565e14aca8" providerId="LiveId" clId="{B10676FB-F331-414C-B946-816FB627D323}" dt="2022-06-10T05:19:28.598" v="2189"/>
          <ac:grpSpMkLst>
            <pc:docMk/>
            <pc:sldMk cId="2574071433" sldId="269"/>
            <ac:grpSpMk id="70" creationId="{BA130749-3918-427F-A68A-194CCB953AFC}"/>
          </ac:grpSpMkLst>
        </pc:grpChg>
        <pc:grpChg chg="add mod">
          <ac:chgData name="varitsara monsiri" userId="d21832565e14aca8" providerId="LiveId" clId="{B10676FB-F331-414C-B946-816FB627D323}" dt="2022-06-10T05:19:28.598" v="2189"/>
          <ac:grpSpMkLst>
            <pc:docMk/>
            <pc:sldMk cId="2574071433" sldId="269"/>
            <ac:grpSpMk id="81" creationId="{5A07E027-FEEC-45FF-8745-9645B2F3260D}"/>
          </ac:grpSpMkLst>
        </pc:grpChg>
      </pc:sldChg>
      <pc:sldChg chg="addSp delSp modSp new mod modClrScheme chgLayout">
        <pc:chgData name="varitsara monsiri" userId="d21832565e14aca8" providerId="LiveId" clId="{B10676FB-F331-414C-B946-816FB627D323}" dt="2022-06-10T05:25:41.819" v="2356" actId="20577"/>
        <pc:sldMkLst>
          <pc:docMk/>
          <pc:sldMk cId="471558660" sldId="270"/>
        </pc:sldMkLst>
        <pc:spChg chg="del mod ord">
          <ac:chgData name="varitsara monsiri" userId="d21832565e14aca8" providerId="LiveId" clId="{B10676FB-F331-414C-B946-816FB627D323}" dt="2022-06-10T05:24:27.590" v="2319" actId="700"/>
          <ac:spMkLst>
            <pc:docMk/>
            <pc:sldMk cId="471558660" sldId="270"/>
            <ac:spMk id="2" creationId="{29196177-0462-4132-9887-09D2D80661E2}"/>
          </ac:spMkLst>
        </pc:spChg>
        <pc:spChg chg="del mod ord">
          <ac:chgData name="varitsara monsiri" userId="d21832565e14aca8" providerId="LiveId" clId="{B10676FB-F331-414C-B946-816FB627D323}" dt="2022-06-10T05:24:27.590" v="2319" actId="700"/>
          <ac:spMkLst>
            <pc:docMk/>
            <pc:sldMk cId="471558660" sldId="270"/>
            <ac:spMk id="3" creationId="{0D8D714F-C70D-4BE3-AA28-1C36129FC1FD}"/>
          </ac:spMkLst>
        </pc:spChg>
        <pc:spChg chg="del mod ord">
          <ac:chgData name="varitsara monsiri" userId="d21832565e14aca8" providerId="LiveId" clId="{B10676FB-F331-414C-B946-816FB627D323}" dt="2022-06-10T05:24:27.590" v="2319" actId="700"/>
          <ac:spMkLst>
            <pc:docMk/>
            <pc:sldMk cId="471558660" sldId="270"/>
            <ac:spMk id="4" creationId="{8D0F8241-1689-4731-8181-9F1A39D2BE94}"/>
          </ac:spMkLst>
        </pc:spChg>
        <pc:spChg chg="del mod ord">
          <ac:chgData name="varitsara monsiri" userId="d21832565e14aca8" providerId="LiveId" clId="{B10676FB-F331-414C-B946-816FB627D323}" dt="2022-06-10T05:24:27.590" v="2319" actId="700"/>
          <ac:spMkLst>
            <pc:docMk/>
            <pc:sldMk cId="471558660" sldId="270"/>
            <ac:spMk id="5" creationId="{AA008C01-2A97-4FED-9BFE-BA79086117EA}"/>
          </ac:spMkLst>
        </pc:spChg>
        <pc:spChg chg="del mod ord">
          <ac:chgData name="varitsara monsiri" userId="d21832565e14aca8" providerId="LiveId" clId="{B10676FB-F331-414C-B946-816FB627D323}" dt="2022-06-10T05:24:27.590" v="2319" actId="700"/>
          <ac:spMkLst>
            <pc:docMk/>
            <pc:sldMk cId="471558660" sldId="270"/>
            <ac:spMk id="6" creationId="{74626898-C0B2-47FD-AAF3-396F38F69EE7}"/>
          </ac:spMkLst>
        </pc:spChg>
        <pc:spChg chg="del mod ord">
          <ac:chgData name="varitsara monsiri" userId="d21832565e14aca8" providerId="LiveId" clId="{B10676FB-F331-414C-B946-816FB627D323}" dt="2022-06-10T05:24:27.590" v="2319" actId="700"/>
          <ac:spMkLst>
            <pc:docMk/>
            <pc:sldMk cId="471558660" sldId="270"/>
            <ac:spMk id="7" creationId="{FF49C782-D80A-4672-83BA-B1795815B83D}"/>
          </ac:spMkLst>
        </pc:spChg>
        <pc:spChg chg="del mod ord">
          <ac:chgData name="varitsara monsiri" userId="d21832565e14aca8" providerId="LiveId" clId="{B10676FB-F331-414C-B946-816FB627D323}" dt="2022-06-10T05:24:27.590" v="2319" actId="700"/>
          <ac:spMkLst>
            <pc:docMk/>
            <pc:sldMk cId="471558660" sldId="270"/>
            <ac:spMk id="8" creationId="{D41C978C-FACA-4B85-AA80-799D492CC502}"/>
          </ac:spMkLst>
        </pc:spChg>
        <pc:spChg chg="del mod ord">
          <ac:chgData name="varitsara monsiri" userId="d21832565e14aca8" providerId="LiveId" clId="{B10676FB-F331-414C-B946-816FB627D323}" dt="2022-06-10T05:24:27.590" v="2319" actId="700"/>
          <ac:spMkLst>
            <pc:docMk/>
            <pc:sldMk cId="471558660" sldId="270"/>
            <ac:spMk id="9" creationId="{03D042F6-50F6-4340-AE8F-26F004F340AE}"/>
          </ac:spMkLst>
        </pc:spChg>
        <pc:spChg chg="del mod ord">
          <ac:chgData name="varitsara monsiri" userId="d21832565e14aca8" providerId="LiveId" clId="{B10676FB-F331-414C-B946-816FB627D323}" dt="2022-06-10T05:24:27.590" v="2319" actId="700"/>
          <ac:spMkLst>
            <pc:docMk/>
            <pc:sldMk cId="471558660" sldId="270"/>
            <ac:spMk id="10" creationId="{5EE8B53A-967E-4609-9CA6-A21F55AC87B5}"/>
          </ac:spMkLst>
        </pc:spChg>
        <pc:spChg chg="del mod ord">
          <ac:chgData name="varitsara monsiri" userId="d21832565e14aca8" providerId="LiveId" clId="{B10676FB-F331-414C-B946-816FB627D323}" dt="2022-06-10T05:24:27.590" v="2319" actId="700"/>
          <ac:spMkLst>
            <pc:docMk/>
            <pc:sldMk cId="471558660" sldId="270"/>
            <ac:spMk id="11" creationId="{51882962-B02E-4E64-8A65-26B5CA3F5BBC}"/>
          </ac:spMkLst>
        </pc:spChg>
        <pc:spChg chg="del mod ord">
          <ac:chgData name="varitsara monsiri" userId="d21832565e14aca8" providerId="LiveId" clId="{B10676FB-F331-414C-B946-816FB627D323}" dt="2022-06-10T05:24:27.590" v="2319" actId="700"/>
          <ac:spMkLst>
            <pc:docMk/>
            <pc:sldMk cId="471558660" sldId="270"/>
            <ac:spMk id="12" creationId="{41394771-0A52-4DCC-ABE6-F65F93E9CDC3}"/>
          </ac:spMkLst>
        </pc:spChg>
        <pc:spChg chg="del">
          <ac:chgData name="varitsara monsiri" userId="d21832565e14aca8" providerId="LiveId" clId="{B10676FB-F331-414C-B946-816FB627D323}" dt="2022-06-10T05:24:27.590" v="2319" actId="700"/>
          <ac:spMkLst>
            <pc:docMk/>
            <pc:sldMk cId="471558660" sldId="270"/>
            <ac:spMk id="13" creationId="{B15334C8-48E0-4C82-84B2-0DDD9BEBEFD8}"/>
          </ac:spMkLst>
        </pc:spChg>
        <pc:spChg chg="add mod ord">
          <ac:chgData name="varitsara monsiri" userId="d21832565e14aca8" providerId="LiveId" clId="{B10676FB-F331-414C-B946-816FB627D323}" dt="2022-06-10T05:24:55.483" v="2322"/>
          <ac:spMkLst>
            <pc:docMk/>
            <pc:sldMk cId="471558660" sldId="270"/>
            <ac:spMk id="14" creationId="{73ED9F99-7B00-482C-823C-86D530D70E2D}"/>
          </ac:spMkLst>
        </pc:spChg>
        <pc:spChg chg="add mod ord">
          <ac:chgData name="varitsara monsiri" userId="d21832565e14aca8" providerId="LiveId" clId="{B10676FB-F331-414C-B946-816FB627D323}" dt="2022-06-10T05:25:08.988" v="2324" actId="20577"/>
          <ac:spMkLst>
            <pc:docMk/>
            <pc:sldMk cId="471558660" sldId="270"/>
            <ac:spMk id="15" creationId="{8DA9F4DB-3231-4F50-A8FF-A3C0CA971A41}"/>
          </ac:spMkLst>
        </pc:spChg>
        <pc:spChg chg="add mod ord">
          <ac:chgData name="varitsara monsiri" userId="d21832565e14aca8" providerId="LiveId" clId="{B10676FB-F331-414C-B946-816FB627D323}" dt="2022-06-10T05:25:22.865" v="2340" actId="20577"/>
          <ac:spMkLst>
            <pc:docMk/>
            <pc:sldMk cId="471558660" sldId="270"/>
            <ac:spMk id="16" creationId="{830DF069-F0E0-43DB-AA45-25BAE33B4B9F}"/>
          </ac:spMkLst>
        </pc:spChg>
        <pc:spChg chg="add mod ord">
          <ac:chgData name="varitsara monsiri" userId="d21832565e14aca8" providerId="LiveId" clId="{B10676FB-F331-414C-B946-816FB627D323}" dt="2022-06-10T05:25:10.525" v="2326" actId="20577"/>
          <ac:spMkLst>
            <pc:docMk/>
            <pc:sldMk cId="471558660" sldId="270"/>
            <ac:spMk id="17" creationId="{AF82962A-1A70-46F2-AE12-116AD61954AF}"/>
          </ac:spMkLst>
        </pc:spChg>
        <pc:spChg chg="add mod ord">
          <ac:chgData name="varitsara monsiri" userId="d21832565e14aca8" providerId="LiveId" clId="{B10676FB-F331-414C-B946-816FB627D323}" dt="2022-06-10T05:25:33.839" v="2344" actId="20577"/>
          <ac:spMkLst>
            <pc:docMk/>
            <pc:sldMk cId="471558660" sldId="270"/>
            <ac:spMk id="18" creationId="{6D64ECD5-C49E-4FAC-A7AB-F763C3F0619F}"/>
          </ac:spMkLst>
        </pc:spChg>
        <pc:spChg chg="add mod ord">
          <ac:chgData name="varitsara monsiri" userId="d21832565e14aca8" providerId="LiveId" clId="{B10676FB-F331-414C-B946-816FB627D323}" dt="2022-06-10T05:25:12.361" v="2328" actId="20577"/>
          <ac:spMkLst>
            <pc:docMk/>
            <pc:sldMk cId="471558660" sldId="270"/>
            <ac:spMk id="19" creationId="{6861FF62-46EF-47CC-A2F1-2DCBC9EA83F9}"/>
          </ac:spMkLst>
        </pc:spChg>
        <pc:spChg chg="add mod ord">
          <ac:chgData name="varitsara monsiri" userId="d21832565e14aca8" providerId="LiveId" clId="{B10676FB-F331-414C-B946-816FB627D323}" dt="2022-06-10T05:25:36.332" v="2348" actId="20577"/>
          <ac:spMkLst>
            <pc:docMk/>
            <pc:sldMk cId="471558660" sldId="270"/>
            <ac:spMk id="20" creationId="{50F34E8F-A2DB-403F-BC56-C8E41C371DB3}"/>
          </ac:spMkLst>
        </pc:spChg>
        <pc:spChg chg="add mod ord">
          <ac:chgData name="varitsara monsiri" userId="d21832565e14aca8" providerId="LiveId" clId="{B10676FB-F331-414C-B946-816FB627D323}" dt="2022-06-10T05:25:14.666" v="2330" actId="20577"/>
          <ac:spMkLst>
            <pc:docMk/>
            <pc:sldMk cId="471558660" sldId="270"/>
            <ac:spMk id="21" creationId="{ACFAA99E-C924-4994-A5A1-0D7E88CC5FB6}"/>
          </ac:spMkLst>
        </pc:spChg>
        <pc:spChg chg="add mod ord">
          <ac:chgData name="varitsara monsiri" userId="d21832565e14aca8" providerId="LiveId" clId="{B10676FB-F331-414C-B946-816FB627D323}" dt="2022-06-10T05:25:39.138" v="2352" actId="20577"/>
          <ac:spMkLst>
            <pc:docMk/>
            <pc:sldMk cId="471558660" sldId="270"/>
            <ac:spMk id="22" creationId="{7DF8AB9D-2836-4EB3-B8A6-3D938A838D93}"/>
          </ac:spMkLst>
        </pc:spChg>
        <pc:spChg chg="add mod ord">
          <ac:chgData name="varitsara monsiri" userId="d21832565e14aca8" providerId="LiveId" clId="{B10676FB-F331-414C-B946-816FB627D323}" dt="2022-06-10T05:25:16.830" v="2332" actId="20577"/>
          <ac:spMkLst>
            <pc:docMk/>
            <pc:sldMk cId="471558660" sldId="270"/>
            <ac:spMk id="23" creationId="{7C2FCF13-7FF8-4F3C-89A4-AD256C905FFC}"/>
          </ac:spMkLst>
        </pc:spChg>
        <pc:spChg chg="add mod ord">
          <ac:chgData name="varitsara monsiri" userId="d21832565e14aca8" providerId="LiveId" clId="{B10676FB-F331-414C-B946-816FB627D323}" dt="2022-06-10T05:25:41.819" v="2356" actId="20577"/>
          <ac:spMkLst>
            <pc:docMk/>
            <pc:sldMk cId="471558660" sldId="270"/>
            <ac:spMk id="24" creationId="{03AEE272-5717-451D-B075-663681F73358}"/>
          </ac:spMkLst>
        </pc:spChg>
        <pc:spChg chg="add mod ord">
          <ac:chgData name="varitsara monsiri" userId="d21832565e14aca8" providerId="LiveId" clId="{B10676FB-F331-414C-B946-816FB627D323}" dt="2022-06-10T05:24:32.562" v="2321" actId="167"/>
          <ac:spMkLst>
            <pc:docMk/>
            <pc:sldMk cId="471558660" sldId="270"/>
            <ac:spMk id="25" creationId="{44417D20-A52B-441D-BA71-56A656F2CE5F}"/>
          </ac:spMkLst>
        </pc:spChg>
        <pc:spChg chg="add mod ord">
          <ac:chgData name="varitsara monsiri" userId="d21832565e14aca8" providerId="LiveId" clId="{B10676FB-F331-414C-B946-816FB627D323}" dt="2022-06-10T05:24:32.562" v="2321" actId="167"/>
          <ac:spMkLst>
            <pc:docMk/>
            <pc:sldMk cId="471558660" sldId="270"/>
            <ac:spMk id="26" creationId="{DED5EB91-DFC5-4CF6-9758-AA98DB712E1F}"/>
          </ac:spMkLst>
        </pc:spChg>
        <pc:spChg chg="add mod ord">
          <ac:chgData name="varitsara monsiri" userId="d21832565e14aca8" providerId="LiveId" clId="{B10676FB-F331-414C-B946-816FB627D323}" dt="2022-06-10T05:24:32.562" v="2321" actId="167"/>
          <ac:spMkLst>
            <pc:docMk/>
            <pc:sldMk cId="471558660" sldId="270"/>
            <ac:spMk id="27" creationId="{FF1A2FD0-B268-42A3-BA8A-6D79EB5343AF}"/>
          </ac:spMkLst>
        </pc:spChg>
        <pc:spChg chg="add mod ord">
          <ac:chgData name="varitsara monsiri" userId="d21832565e14aca8" providerId="LiveId" clId="{B10676FB-F331-414C-B946-816FB627D323}" dt="2022-06-10T05:24:32.562" v="2321" actId="167"/>
          <ac:spMkLst>
            <pc:docMk/>
            <pc:sldMk cId="471558660" sldId="270"/>
            <ac:spMk id="28" creationId="{73A99AB2-2762-425D-A36D-F515B98E1363}"/>
          </ac:spMkLst>
        </pc:spChg>
        <pc:spChg chg="add mod ord">
          <ac:chgData name="varitsara monsiri" userId="d21832565e14aca8" providerId="LiveId" clId="{B10676FB-F331-414C-B946-816FB627D323}" dt="2022-06-10T05:24:32.562" v="2321" actId="167"/>
          <ac:spMkLst>
            <pc:docMk/>
            <pc:sldMk cId="471558660" sldId="270"/>
            <ac:spMk id="29" creationId="{0958A0C2-4AC8-4605-8066-2944036F4274}"/>
          </ac:spMkLst>
        </pc:spChg>
      </pc:sldChg>
      <pc:sldChg chg="addSp delSp modSp new mod modClrScheme chgLayout">
        <pc:chgData name="varitsara monsiri" userId="d21832565e14aca8" providerId="LiveId" clId="{B10676FB-F331-414C-B946-816FB627D323}" dt="2022-06-10T05:33:17.522" v="2392" actId="18131"/>
        <pc:sldMkLst>
          <pc:docMk/>
          <pc:sldMk cId="2774078470" sldId="271"/>
        </pc:sldMkLst>
        <pc:spChg chg="del mod ord">
          <ac:chgData name="varitsara monsiri" userId="d21832565e14aca8" providerId="LiveId" clId="{B10676FB-F331-414C-B946-816FB627D323}" dt="2022-06-10T05:31:04.454" v="2378" actId="700"/>
          <ac:spMkLst>
            <pc:docMk/>
            <pc:sldMk cId="2774078470" sldId="271"/>
            <ac:spMk id="2" creationId="{43B449C4-5E56-48B6-ADF0-566329A1C2A0}"/>
          </ac:spMkLst>
        </pc:spChg>
        <pc:spChg chg="del">
          <ac:chgData name="varitsara monsiri" userId="d21832565e14aca8" providerId="LiveId" clId="{B10676FB-F331-414C-B946-816FB627D323}" dt="2022-06-10T05:31:04.454" v="2378" actId="700"/>
          <ac:spMkLst>
            <pc:docMk/>
            <pc:sldMk cId="2774078470" sldId="271"/>
            <ac:spMk id="3" creationId="{DBBB3D3F-470B-4952-8B2B-D3B22408B3D5}"/>
          </ac:spMkLst>
        </pc:spChg>
        <pc:spChg chg="del">
          <ac:chgData name="varitsara monsiri" userId="d21832565e14aca8" providerId="LiveId" clId="{B10676FB-F331-414C-B946-816FB627D323}" dt="2022-06-10T05:31:04.454" v="2378" actId="700"/>
          <ac:spMkLst>
            <pc:docMk/>
            <pc:sldMk cId="2774078470" sldId="271"/>
            <ac:spMk id="4" creationId="{AD9FA5D1-BE08-4F59-A60A-FAF16C1181B3}"/>
          </ac:spMkLst>
        </pc:spChg>
        <pc:spChg chg="del">
          <ac:chgData name="varitsara monsiri" userId="d21832565e14aca8" providerId="LiveId" clId="{B10676FB-F331-414C-B946-816FB627D323}" dt="2022-06-10T05:31:04.454" v="2378" actId="700"/>
          <ac:spMkLst>
            <pc:docMk/>
            <pc:sldMk cId="2774078470" sldId="271"/>
            <ac:spMk id="5" creationId="{552B7A76-80D0-47A1-BCB9-3E1054237A8A}"/>
          </ac:spMkLst>
        </pc:spChg>
        <pc:spChg chg="del">
          <ac:chgData name="varitsara monsiri" userId="d21832565e14aca8" providerId="LiveId" clId="{B10676FB-F331-414C-B946-816FB627D323}" dt="2022-06-10T05:31:04.454" v="2378" actId="700"/>
          <ac:spMkLst>
            <pc:docMk/>
            <pc:sldMk cId="2774078470" sldId="271"/>
            <ac:spMk id="6" creationId="{5733F4F8-24D0-4A5C-9FBD-8CFE29E6198C}"/>
          </ac:spMkLst>
        </pc:spChg>
        <pc:spChg chg="del">
          <ac:chgData name="varitsara monsiri" userId="d21832565e14aca8" providerId="LiveId" clId="{B10676FB-F331-414C-B946-816FB627D323}" dt="2022-06-10T05:31:04.454" v="2378" actId="700"/>
          <ac:spMkLst>
            <pc:docMk/>
            <pc:sldMk cId="2774078470" sldId="271"/>
            <ac:spMk id="7" creationId="{DBC31A3E-4E47-4DC7-A18F-9A9044136CBB}"/>
          </ac:spMkLst>
        </pc:spChg>
        <pc:spChg chg="del">
          <ac:chgData name="varitsara monsiri" userId="d21832565e14aca8" providerId="LiveId" clId="{B10676FB-F331-414C-B946-816FB627D323}" dt="2022-06-10T05:31:04.454" v="2378" actId="700"/>
          <ac:spMkLst>
            <pc:docMk/>
            <pc:sldMk cId="2774078470" sldId="271"/>
            <ac:spMk id="8" creationId="{0C1E8964-F6AC-46A9-9AD9-207F21B5AECD}"/>
          </ac:spMkLst>
        </pc:spChg>
        <pc:spChg chg="del">
          <ac:chgData name="varitsara monsiri" userId="d21832565e14aca8" providerId="LiveId" clId="{B10676FB-F331-414C-B946-816FB627D323}" dt="2022-06-10T05:31:04.454" v="2378" actId="700"/>
          <ac:spMkLst>
            <pc:docMk/>
            <pc:sldMk cId="2774078470" sldId="271"/>
            <ac:spMk id="9" creationId="{05027ACF-7B7D-4752-B60C-A149B8394026}"/>
          </ac:spMkLst>
        </pc:spChg>
        <pc:spChg chg="del">
          <ac:chgData name="varitsara monsiri" userId="d21832565e14aca8" providerId="LiveId" clId="{B10676FB-F331-414C-B946-816FB627D323}" dt="2022-06-10T05:31:04.454" v="2378" actId="700"/>
          <ac:spMkLst>
            <pc:docMk/>
            <pc:sldMk cId="2774078470" sldId="271"/>
            <ac:spMk id="10" creationId="{B7CFE4E2-4811-48C1-8422-E13564B3BE17}"/>
          </ac:spMkLst>
        </pc:spChg>
        <pc:spChg chg="del">
          <ac:chgData name="varitsara monsiri" userId="d21832565e14aca8" providerId="LiveId" clId="{B10676FB-F331-414C-B946-816FB627D323}" dt="2022-06-10T05:31:04.454" v="2378" actId="700"/>
          <ac:spMkLst>
            <pc:docMk/>
            <pc:sldMk cId="2774078470" sldId="271"/>
            <ac:spMk id="11" creationId="{EE73398C-3EC2-4504-A3C4-68EB29408824}"/>
          </ac:spMkLst>
        </pc:spChg>
        <pc:spChg chg="del">
          <ac:chgData name="varitsara monsiri" userId="d21832565e14aca8" providerId="LiveId" clId="{B10676FB-F331-414C-B946-816FB627D323}" dt="2022-06-10T05:31:04.454" v="2378" actId="700"/>
          <ac:spMkLst>
            <pc:docMk/>
            <pc:sldMk cId="2774078470" sldId="271"/>
            <ac:spMk id="12" creationId="{43447A54-0817-430D-B552-D6F5EEEB0416}"/>
          </ac:spMkLst>
        </pc:spChg>
        <pc:spChg chg="add del mod ord">
          <ac:chgData name="varitsara monsiri" userId="d21832565e14aca8" providerId="LiveId" clId="{B10676FB-F331-414C-B946-816FB627D323}" dt="2022-06-10T05:32:15.361" v="2385" actId="931"/>
          <ac:spMkLst>
            <pc:docMk/>
            <pc:sldMk cId="2774078470" sldId="271"/>
            <ac:spMk id="13" creationId="{5860CB5A-28C1-48EC-B0DA-7D606D2B073D}"/>
          </ac:spMkLst>
        </pc:spChg>
        <pc:spChg chg="add mod ord">
          <ac:chgData name="varitsara monsiri" userId="d21832565e14aca8" providerId="LiveId" clId="{B10676FB-F331-414C-B946-816FB627D323}" dt="2022-06-10T05:31:07.951" v="2380" actId="20577"/>
          <ac:spMkLst>
            <pc:docMk/>
            <pc:sldMk cId="2774078470" sldId="271"/>
            <ac:spMk id="14" creationId="{313AA413-4A1A-475F-8105-D30486A2D9CB}"/>
          </ac:spMkLst>
        </pc:spChg>
        <pc:spChg chg="mod">
          <ac:chgData name="varitsara monsiri" userId="d21832565e14aca8" providerId="LiveId" clId="{B10676FB-F331-414C-B946-816FB627D323}" dt="2022-06-10T05:31:22.398" v="2384"/>
          <ac:spMkLst>
            <pc:docMk/>
            <pc:sldMk cId="2774078470" sldId="271"/>
            <ac:spMk id="16" creationId="{75E323DD-FCA8-4A7E-A89E-368285CDCE03}"/>
          </ac:spMkLst>
        </pc:spChg>
        <pc:spChg chg="mod">
          <ac:chgData name="varitsara monsiri" userId="d21832565e14aca8" providerId="LiveId" clId="{B10676FB-F331-414C-B946-816FB627D323}" dt="2022-06-10T05:31:22.398" v="2384"/>
          <ac:spMkLst>
            <pc:docMk/>
            <pc:sldMk cId="2774078470" sldId="271"/>
            <ac:spMk id="17" creationId="{3878B10C-E68E-45FF-B30B-23F19011D0C6}"/>
          </ac:spMkLst>
        </pc:spChg>
        <pc:spChg chg="mod">
          <ac:chgData name="varitsara monsiri" userId="d21832565e14aca8" providerId="LiveId" clId="{B10676FB-F331-414C-B946-816FB627D323}" dt="2022-06-10T05:31:22.398" v="2384"/>
          <ac:spMkLst>
            <pc:docMk/>
            <pc:sldMk cId="2774078470" sldId="271"/>
            <ac:spMk id="18" creationId="{28077914-662A-4306-9113-85066736A0E4}"/>
          </ac:spMkLst>
        </pc:spChg>
        <pc:spChg chg="mod">
          <ac:chgData name="varitsara monsiri" userId="d21832565e14aca8" providerId="LiveId" clId="{B10676FB-F331-414C-B946-816FB627D323}" dt="2022-06-10T05:31:22.398" v="2384"/>
          <ac:spMkLst>
            <pc:docMk/>
            <pc:sldMk cId="2774078470" sldId="271"/>
            <ac:spMk id="19" creationId="{039ECACB-D5F4-4EEE-8619-42209C1AFCBC}"/>
          </ac:spMkLst>
        </pc:spChg>
        <pc:spChg chg="mod">
          <ac:chgData name="varitsara monsiri" userId="d21832565e14aca8" providerId="LiveId" clId="{B10676FB-F331-414C-B946-816FB627D323}" dt="2022-06-10T05:31:22.398" v="2384"/>
          <ac:spMkLst>
            <pc:docMk/>
            <pc:sldMk cId="2774078470" sldId="271"/>
            <ac:spMk id="20" creationId="{D7C8CF94-A53A-467B-8DB3-358FC5DA98B1}"/>
          </ac:spMkLst>
        </pc:spChg>
        <pc:spChg chg="mod">
          <ac:chgData name="varitsara monsiri" userId="d21832565e14aca8" providerId="LiveId" clId="{B10676FB-F331-414C-B946-816FB627D323}" dt="2022-06-10T05:31:22.398" v="2384"/>
          <ac:spMkLst>
            <pc:docMk/>
            <pc:sldMk cId="2774078470" sldId="271"/>
            <ac:spMk id="21" creationId="{99CF643A-D270-4D86-B787-A2F854340995}"/>
          </ac:spMkLst>
        </pc:spChg>
        <pc:spChg chg="mod">
          <ac:chgData name="varitsara monsiri" userId="d21832565e14aca8" providerId="LiveId" clId="{B10676FB-F331-414C-B946-816FB627D323}" dt="2022-06-10T05:31:22.398" v="2384"/>
          <ac:spMkLst>
            <pc:docMk/>
            <pc:sldMk cId="2774078470" sldId="271"/>
            <ac:spMk id="22" creationId="{050FD9B6-FBC1-4DEB-87C9-6558F8490E70}"/>
          </ac:spMkLst>
        </pc:spChg>
        <pc:spChg chg="mod">
          <ac:chgData name="varitsara monsiri" userId="d21832565e14aca8" providerId="LiveId" clId="{B10676FB-F331-414C-B946-816FB627D323}" dt="2022-06-10T05:31:22.398" v="2384"/>
          <ac:spMkLst>
            <pc:docMk/>
            <pc:sldMk cId="2774078470" sldId="271"/>
            <ac:spMk id="23" creationId="{F433205E-1F7F-425B-A80A-92E483FC75ED}"/>
          </ac:spMkLst>
        </pc:spChg>
        <pc:spChg chg="mod">
          <ac:chgData name="varitsara monsiri" userId="d21832565e14aca8" providerId="LiveId" clId="{B10676FB-F331-414C-B946-816FB627D323}" dt="2022-06-10T05:31:22.398" v="2384"/>
          <ac:spMkLst>
            <pc:docMk/>
            <pc:sldMk cId="2774078470" sldId="271"/>
            <ac:spMk id="24" creationId="{77462BE4-9124-4FC1-B98C-3D2E7BF0590B}"/>
          </ac:spMkLst>
        </pc:spChg>
        <pc:spChg chg="mod">
          <ac:chgData name="varitsara monsiri" userId="d21832565e14aca8" providerId="LiveId" clId="{B10676FB-F331-414C-B946-816FB627D323}" dt="2022-06-10T05:31:22.398" v="2384"/>
          <ac:spMkLst>
            <pc:docMk/>
            <pc:sldMk cId="2774078470" sldId="271"/>
            <ac:spMk id="25" creationId="{531CD4E2-2CDB-489C-9475-1DBFA375B352}"/>
          </ac:spMkLst>
        </pc:spChg>
        <pc:spChg chg="mod">
          <ac:chgData name="varitsara monsiri" userId="d21832565e14aca8" providerId="LiveId" clId="{B10676FB-F331-414C-B946-816FB627D323}" dt="2022-06-10T05:31:22.398" v="2384"/>
          <ac:spMkLst>
            <pc:docMk/>
            <pc:sldMk cId="2774078470" sldId="271"/>
            <ac:spMk id="27" creationId="{BA367CD4-54AE-4315-BC16-1F58B2B33DA7}"/>
          </ac:spMkLst>
        </pc:spChg>
        <pc:spChg chg="mod">
          <ac:chgData name="varitsara monsiri" userId="d21832565e14aca8" providerId="LiveId" clId="{B10676FB-F331-414C-B946-816FB627D323}" dt="2022-06-10T05:31:22.398" v="2384"/>
          <ac:spMkLst>
            <pc:docMk/>
            <pc:sldMk cId="2774078470" sldId="271"/>
            <ac:spMk id="28" creationId="{9396FB16-251D-46A3-B560-EC2F3E1F9DBD}"/>
          </ac:spMkLst>
        </pc:spChg>
        <pc:spChg chg="mod">
          <ac:chgData name="varitsara monsiri" userId="d21832565e14aca8" providerId="LiveId" clId="{B10676FB-F331-414C-B946-816FB627D323}" dt="2022-06-10T05:31:22.398" v="2384"/>
          <ac:spMkLst>
            <pc:docMk/>
            <pc:sldMk cId="2774078470" sldId="271"/>
            <ac:spMk id="29" creationId="{6BE3BE52-20A5-4E63-8537-4660C9CE5648}"/>
          </ac:spMkLst>
        </pc:spChg>
        <pc:spChg chg="mod">
          <ac:chgData name="varitsara monsiri" userId="d21832565e14aca8" providerId="LiveId" clId="{B10676FB-F331-414C-B946-816FB627D323}" dt="2022-06-10T05:31:22.398" v="2384"/>
          <ac:spMkLst>
            <pc:docMk/>
            <pc:sldMk cId="2774078470" sldId="271"/>
            <ac:spMk id="30" creationId="{E9461C56-8690-4C6C-B518-6A58D7A4BF9B}"/>
          </ac:spMkLst>
        </pc:spChg>
        <pc:spChg chg="mod">
          <ac:chgData name="varitsara monsiri" userId="d21832565e14aca8" providerId="LiveId" clId="{B10676FB-F331-414C-B946-816FB627D323}" dt="2022-06-10T05:31:22.398" v="2384"/>
          <ac:spMkLst>
            <pc:docMk/>
            <pc:sldMk cId="2774078470" sldId="271"/>
            <ac:spMk id="31" creationId="{C19E0B86-B8FA-4EC3-B096-F6EAEB1D1DE1}"/>
          </ac:spMkLst>
        </pc:spChg>
        <pc:spChg chg="mod">
          <ac:chgData name="varitsara monsiri" userId="d21832565e14aca8" providerId="LiveId" clId="{B10676FB-F331-414C-B946-816FB627D323}" dt="2022-06-10T05:31:22.398" v="2384"/>
          <ac:spMkLst>
            <pc:docMk/>
            <pc:sldMk cId="2774078470" sldId="271"/>
            <ac:spMk id="32" creationId="{A3785BCB-6EDE-4CD7-8732-3424947B8A1A}"/>
          </ac:spMkLst>
        </pc:spChg>
        <pc:spChg chg="mod">
          <ac:chgData name="varitsara monsiri" userId="d21832565e14aca8" providerId="LiveId" clId="{B10676FB-F331-414C-B946-816FB627D323}" dt="2022-06-10T05:31:22.398" v="2384"/>
          <ac:spMkLst>
            <pc:docMk/>
            <pc:sldMk cId="2774078470" sldId="271"/>
            <ac:spMk id="33" creationId="{6B20B3CE-699D-478C-B23E-710E39246715}"/>
          </ac:spMkLst>
        </pc:spChg>
        <pc:spChg chg="mod">
          <ac:chgData name="varitsara monsiri" userId="d21832565e14aca8" providerId="LiveId" clId="{B10676FB-F331-414C-B946-816FB627D323}" dt="2022-06-10T05:31:22.398" v="2384"/>
          <ac:spMkLst>
            <pc:docMk/>
            <pc:sldMk cId="2774078470" sldId="271"/>
            <ac:spMk id="35" creationId="{E7B309DF-5E39-4090-9ECC-36AD5CA11236}"/>
          </ac:spMkLst>
        </pc:spChg>
        <pc:spChg chg="mod">
          <ac:chgData name="varitsara monsiri" userId="d21832565e14aca8" providerId="LiveId" clId="{B10676FB-F331-414C-B946-816FB627D323}" dt="2022-06-10T05:31:22.398" v="2384"/>
          <ac:spMkLst>
            <pc:docMk/>
            <pc:sldMk cId="2774078470" sldId="271"/>
            <ac:spMk id="36" creationId="{E2117502-869D-4EA6-9BB5-E048FC9CA9C7}"/>
          </ac:spMkLst>
        </pc:spChg>
        <pc:spChg chg="mod">
          <ac:chgData name="varitsara monsiri" userId="d21832565e14aca8" providerId="LiveId" clId="{B10676FB-F331-414C-B946-816FB627D323}" dt="2022-06-10T05:31:22.398" v="2384"/>
          <ac:spMkLst>
            <pc:docMk/>
            <pc:sldMk cId="2774078470" sldId="271"/>
            <ac:spMk id="37" creationId="{FCA99C88-88D1-4344-B1FA-0D241DCDC648}"/>
          </ac:spMkLst>
        </pc:spChg>
        <pc:spChg chg="mod">
          <ac:chgData name="varitsara monsiri" userId="d21832565e14aca8" providerId="LiveId" clId="{B10676FB-F331-414C-B946-816FB627D323}" dt="2022-06-10T05:31:22.398" v="2384"/>
          <ac:spMkLst>
            <pc:docMk/>
            <pc:sldMk cId="2774078470" sldId="271"/>
            <ac:spMk id="38" creationId="{996CE9F0-5B95-467E-B9C9-C99F378CCD0D}"/>
          </ac:spMkLst>
        </pc:spChg>
        <pc:spChg chg="mod">
          <ac:chgData name="varitsara monsiri" userId="d21832565e14aca8" providerId="LiveId" clId="{B10676FB-F331-414C-B946-816FB627D323}" dt="2022-06-10T05:31:22.398" v="2384"/>
          <ac:spMkLst>
            <pc:docMk/>
            <pc:sldMk cId="2774078470" sldId="271"/>
            <ac:spMk id="39" creationId="{4A96D67D-CABE-41A8-B719-85A77460F250}"/>
          </ac:spMkLst>
        </pc:spChg>
        <pc:spChg chg="mod">
          <ac:chgData name="varitsara monsiri" userId="d21832565e14aca8" providerId="LiveId" clId="{B10676FB-F331-414C-B946-816FB627D323}" dt="2022-06-10T05:31:22.398" v="2384"/>
          <ac:spMkLst>
            <pc:docMk/>
            <pc:sldMk cId="2774078470" sldId="271"/>
            <ac:spMk id="40" creationId="{C975DC4C-89C7-4D27-B1A0-417FFFEFE93E}"/>
          </ac:spMkLst>
        </pc:spChg>
        <pc:spChg chg="mod">
          <ac:chgData name="varitsara monsiri" userId="d21832565e14aca8" providerId="LiveId" clId="{B10676FB-F331-414C-B946-816FB627D323}" dt="2022-06-10T05:31:22.398" v="2384"/>
          <ac:spMkLst>
            <pc:docMk/>
            <pc:sldMk cId="2774078470" sldId="271"/>
            <ac:spMk id="42" creationId="{AB3C5589-47B5-4A0C-8890-1755D357A4C1}"/>
          </ac:spMkLst>
        </pc:spChg>
        <pc:spChg chg="mod">
          <ac:chgData name="varitsara monsiri" userId="d21832565e14aca8" providerId="LiveId" clId="{B10676FB-F331-414C-B946-816FB627D323}" dt="2022-06-10T05:31:22.398" v="2384"/>
          <ac:spMkLst>
            <pc:docMk/>
            <pc:sldMk cId="2774078470" sldId="271"/>
            <ac:spMk id="43" creationId="{7ED6789B-E81C-44EA-9D06-087A79B4205B}"/>
          </ac:spMkLst>
        </pc:spChg>
        <pc:spChg chg="mod">
          <ac:chgData name="varitsara monsiri" userId="d21832565e14aca8" providerId="LiveId" clId="{B10676FB-F331-414C-B946-816FB627D323}" dt="2022-06-10T05:31:22.398" v="2384"/>
          <ac:spMkLst>
            <pc:docMk/>
            <pc:sldMk cId="2774078470" sldId="271"/>
            <ac:spMk id="44" creationId="{CE832137-2508-4B8E-B85E-E1FB0C696218}"/>
          </ac:spMkLst>
        </pc:spChg>
        <pc:spChg chg="mod">
          <ac:chgData name="varitsara monsiri" userId="d21832565e14aca8" providerId="LiveId" clId="{B10676FB-F331-414C-B946-816FB627D323}" dt="2022-06-10T05:31:22.398" v="2384"/>
          <ac:spMkLst>
            <pc:docMk/>
            <pc:sldMk cId="2774078470" sldId="271"/>
            <ac:spMk id="45" creationId="{C407549C-24C3-4EF6-B2E3-3A60D152D8B1}"/>
          </ac:spMkLst>
        </pc:spChg>
        <pc:spChg chg="mod">
          <ac:chgData name="varitsara monsiri" userId="d21832565e14aca8" providerId="LiveId" clId="{B10676FB-F331-414C-B946-816FB627D323}" dt="2022-06-10T05:31:22.398" v="2384"/>
          <ac:spMkLst>
            <pc:docMk/>
            <pc:sldMk cId="2774078470" sldId="271"/>
            <ac:spMk id="46" creationId="{63694035-A1FC-4025-8DF3-1FEDEC554DF3}"/>
          </ac:spMkLst>
        </pc:spChg>
        <pc:spChg chg="mod">
          <ac:chgData name="varitsara monsiri" userId="d21832565e14aca8" providerId="LiveId" clId="{B10676FB-F331-414C-B946-816FB627D323}" dt="2022-06-10T05:31:22.398" v="2384"/>
          <ac:spMkLst>
            <pc:docMk/>
            <pc:sldMk cId="2774078470" sldId="271"/>
            <ac:spMk id="47" creationId="{321F159A-05E0-4947-87DC-403DF5157569}"/>
          </ac:spMkLst>
        </pc:spChg>
        <pc:spChg chg="mod">
          <ac:chgData name="varitsara monsiri" userId="d21832565e14aca8" providerId="LiveId" clId="{B10676FB-F331-414C-B946-816FB627D323}" dt="2022-06-10T05:31:22.398" v="2384"/>
          <ac:spMkLst>
            <pc:docMk/>
            <pc:sldMk cId="2774078470" sldId="271"/>
            <ac:spMk id="48" creationId="{D943B376-FC8D-42E2-AF50-F4B431A66683}"/>
          </ac:spMkLst>
        </pc:spChg>
        <pc:spChg chg="mod">
          <ac:chgData name="varitsara monsiri" userId="d21832565e14aca8" providerId="LiveId" clId="{B10676FB-F331-414C-B946-816FB627D323}" dt="2022-06-10T05:31:22.398" v="2384"/>
          <ac:spMkLst>
            <pc:docMk/>
            <pc:sldMk cId="2774078470" sldId="271"/>
            <ac:spMk id="49" creationId="{383CBDE2-2AA9-4B69-A268-940318B299EE}"/>
          </ac:spMkLst>
        </pc:spChg>
        <pc:spChg chg="mod">
          <ac:chgData name="varitsara monsiri" userId="d21832565e14aca8" providerId="LiveId" clId="{B10676FB-F331-414C-B946-816FB627D323}" dt="2022-06-10T05:31:22.398" v="2384"/>
          <ac:spMkLst>
            <pc:docMk/>
            <pc:sldMk cId="2774078470" sldId="271"/>
            <ac:spMk id="50" creationId="{5DA7D3F5-119D-47BA-BBD8-28AB8DACD6CD}"/>
          </ac:spMkLst>
        </pc:spChg>
        <pc:spChg chg="mod">
          <ac:chgData name="varitsara monsiri" userId="d21832565e14aca8" providerId="LiveId" clId="{B10676FB-F331-414C-B946-816FB627D323}" dt="2022-06-10T05:31:22.398" v="2384"/>
          <ac:spMkLst>
            <pc:docMk/>
            <pc:sldMk cId="2774078470" sldId="271"/>
            <ac:spMk id="51" creationId="{CF977190-0092-4A0C-A4FB-0077800696C4}"/>
          </ac:spMkLst>
        </pc:spChg>
        <pc:spChg chg="mod">
          <ac:chgData name="varitsara monsiri" userId="d21832565e14aca8" providerId="LiveId" clId="{B10676FB-F331-414C-B946-816FB627D323}" dt="2022-06-10T05:31:22.398" v="2384"/>
          <ac:spMkLst>
            <pc:docMk/>
            <pc:sldMk cId="2774078470" sldId="271"/>
            <ac:spMk id="52" creationId="{90957DDF-F6F8-4F04-A866-6547307A3779}"/>
          </ac:spMkLst>
        </pc:spChg>
        <pc:spChg chg="mod">
          <ac:chgData name="varitsara monsiri" userId="d21832565e14aca8" providerId="LiveId" clId="{B10676FB-F331-414C-B946-816FB627D323}" dt="2022-06-10T05:31:22.398" v="2384"/>
          <ac:spMkLst>
            <pc:docMk/>
            <pc:sldMk cId="2774078470" sldId="271"/>
            <ac:spMk id="53" creationId="{3BEC5CF0-6CCE-4100-80D3-EEFBA3E62629}"/>
          </ac:spMkLst>
        </pc:spChg>
        <pc:spChg chg="mod">
          <ac:chgData name="varitsara monsiri" userId="d21832565e14aca8" providerId="LiveId" clId="{B10676FB-F331-414C-B946-816FB627D323}" dt="2022-06-10T05:31:22.398" v="2384"/>
          <ac:spMkLst>
            <pc:docMk/>
            <pc:sldMk cId="2774078470" sldId="271"/>
            <ac:spMk id="54" creationId="{27E2ECAA-CE84-4651-A64B-6C7A1569E284}"/>
          </ac:spMkLst>
        </pc:spChg>
        <pc:spChg chg="mod">
          <ac:chgData name="varitsara monsiri" userId="d21832565e14aca8" providerId="LiveId" clId="{B10676FB-F331-414C-B946-816FB627D323}" dt="2022-06-10T05:31:22.398" v="2384"/>
          <ac:spMkLst>
            <pc:docMk/>
            <pc:sldMk cId="2774078470" sldId="271"/>
            <ac:spMk id="55" creationId="{09171F91-E9B9-41D5-AE2B-BE791DA3913E}"/>
          </ac:spMkLst>
        </pc:spChg>
        <pc:spChg chg="mod">
          <ac:chgData name="varitsara monsiri" userId="d21832565e14aca8" providerId="LiveId" clId="{B10676FB-F331-414C-B946-816FB627D323}" dt="2022-06-10T05:31:22.398" v="2384"/>
          <ac:spMkLst>
            <pc:docMk/>
            <pc:sldMk cId="2774078470" sldId="271"/>
            <ac:spMk id="56" creationId="{5640659E-573F-440A-92FC-2E2DCE3ABA79}"/>
          </ac:spMkLst>
        </pc:spChg>
        <pc:spChg chg="mod">
          <ac:chgData name="varitsara monsiri" userId="d21832565e14aca8" providerId="LiveId" clId="{B10676FB-F331-414C-B946-816FB627D323}" dt="2022-06-10T05:31:22.398" v="2384"/>
          <ac:spMkLst>
            <pc:docMk/>
            <pc:sldMk cId="2774078470" sldId="271"/>
            <ac:spMk id="57" creationId="{BB81099D-DD26-4021-9D28-03C43EB9185D}"/>
          </ac:spMkLst>
        </pc:spChg>
        <pc:spChg chg="mod">
          <ac:chgData name="varitsara monsiri" userId="d21832565e14aca8" providerId="LiveId" clId="{B10676FB-F331-414C-B946-816FB627D323}" dt="2022-06-10T05:31:22.398" v="2384"/>
          <ac:spMkLst>
            <pc:docMk/>
            <pc:sldMk cId="2774078470" sldId="271"/>
            <ac:spMk id="58" creationId="{C4B82AEB-FEA6-458B-B397-6E37F242A56B}"/>
          </ac:spMkLst>
        </pc:spChg>
        <pc:grpChg chg="add mod ord">
          <ac:chgData name="varitsara monsiri" userId="d21832565e14aca8" providerId="LiveId" clId="{B10676FB-F331-414C-B946-816FB627D323}" dt="2022-06-10T05:32:39.044" v="2389" actId="171"/>
          <ac:grpSpMkLst>
            <pc:docMk/>
            <pc:sldMk cId="2774078470" sldId="271"/>
            <ac:grpSpMk id="15" creationId="{A34E798C-398C-4CAE-9192-B711BA390B17}"/>
          </ac:grpSpMkLst>
        </pc:grpChg>
        <pc:grpChg chg="add mod">
          <ac:chgData name="varitsara monsiri" userId="d21832565e14aca8" providerId="LiveId" clId="{B10676FB-F331-414C-B946-816FB627D323}" dt="2022-06-10T05:31:22.398" v="2384"/>
          <ac:grpSpMkLst>
            <pc:docMk/>
            <pc:sldMk cId="2774078470" sldId="271"/>
            <ac:grpSpMk id="26" creationId="{6A3C42E6-6AA7-4145-A848-AACB453692AC}"/>
          </ac:grpSpMkLst>
        </pc:grpChg>
        <pc:grpChg chg="add mod">
          <ac:chgData name="varitsara monsiri" userId="d21832565e14aca8" providerId="LiveId" clId="{B10676FB-F331-414C-B946-816FB627D323}" dt="2022-06-10T05:31:22.398" v="2384"/>
          <ac:grpSpMkLst>
            <pc:docMk/>
            <pc:sldMk cId="2774078470" sldId="271"/>
            <ac:grpSpMk id="34" creationId="{8353DAE5-2A70-4368-9FB7-61BF6D6E9761}"/>
          </ac:grpSpMkLst>
        </pc:grpChg>
        <pc:grpChg chg="add mod">
          <ac:chgData name="varitsara monsiri" userId="d21832565e14aca8" providerId="LiveId" clId="{B10676FB-F331-414C-B946-816FB627D323}" dt="2022-06-10T05:31:22.398" v="2384"/>
          <ac:grpSpMkLst>
            <pc:docMk/>
            <pc:sldMk cId="2774078470" sldId="271"/>
            <ac:grpSpMk id="41" creationId="{632DCF16-7F92-4079-B881-933673199691}"/>
          </ac:grpSpMkLst>
        </pc:grpChg>
        <pc:picChg chg="add mod modCrop">
          <ac:chgData name="varitsara monsiri" userId="d21832565e14aca8" providerId="LiveId" clId="{B10676FB-F331-414C-B946-816FB627D323}" dt="2022-06-10T05:33:17.522" v="2392" actId="18131"/>
          <ac:picMkLst>
            <pc:docMk/>
            <pc:sldMk cId="2774078470" sldId="271"/>
            <ac:picMk id="60" creationId="{7D09B5F6-6C79-42F1-8538-07052B728FA3}"/>
          </ac:picMkLst>
        </pc:picChg>
      </pc:sldChg>
      <pc:sldChg chg="addSp delSp modSp new mod modClrScheme chgLayout">
        <pc:chgData name="varitsara monsiri" userId="d21832565e14aca8" providerId="LiveId" clId="{B10676FB-F331-414C-B946-816FB627D323}" dt="2022-06-10T05:39:45.993" v="2448" actId="931"/>
        <pc:sldMkLst>
          <pc:docMk/>
          <pc:sldMk cId="2720847988" sldId="272"/>
        </pc:sldMkLst>
        <pc:spChg chg="del mod ord">
          <ac:chgData name="varitsara monsiri" userId="d21832565e14aca8" providerId="LiveId" clId="{B10676FB-F331-414C-B946-816FB627D323}" dt="2022-06-10T05:39:00.693" v="2441" actId="700"/>
          <ac:spMkLst>
            <pc:docMk/>
            <pc:sldMk cId="2720847988" sldId="272"/>
            <ac:spMk id="2" creationId="{CE970240-E9A3-45EF-976C-7E49519342CA}"/>
          </ac:spMkLst>
        </pc:spChg>
        <pc:spChg chg="del mod ord">
          <ac:chgData name="varitsara monsiri" userId="d21832565e14aca8" providerId="LiveId" clId="{B10676FB-F331-414C-B946-816FB627D323}" dt="2022-06-10T05:39:00.693" v="2441" actId="700"/>
          <ac:spMkLst>
            <pc:docMk/>
            <pc:sldMk cId="2720847988" sldId="272"/>
            <ac:spMk id="3" creationId="{0BE43003-76CD-4C34-B9DC-EACD800D1D10}"/>
          </ac:spMkLst>
        </pc:spChg>
        <pc:spChg chg="add mod ord">
          <ac:chgData name="varitsara monsiri" userId="d21832565e14aca8" providerId="LiveId" clId="{B10676FB-F331-414C-B946-816FB627D323}" dt="2022-06-10T05:39:23.843" v="2446" actId="20577"/>
          <ac:spMkLst>
            <pc:docMk/>
            <pc:sldMk cId="2720847988" sldId="272"/>
            <ac:spMk id="4" creationId="{AB499271-B49E-409B-AD09-4E0DAC023D3C}"/>
          </ac:spMkLst>
        </pc:spChg>
        <pc:spChg chg="add mod ord">
          <ac:chgData name="varitsara monsiri" userId="d21832565e14aca8" providerId="LiveId" clId="{B10676FB-F331-414C-B946-816FB627D323}" dt="2022-06-10T05:39:22.142" v="2444" actId="20577"/>
          <ac:spMkLst>
            <pc:docMk/>
            <pc:sldMk cId="2720847988" sldId="272"/>
            <ac:spMk id="5" creationId="{34055F32-9CF6-4B34-B378-55A074D01591}"/>
          </ac:spMkLst>
        </pc:spChg>
        <pc:spChg chg="add del mod ord">
          <ac:chgData name="varitsara monsiri" userId="d21832565e14aca8" providerId="LiveId" clId="{B10676FB-F331-414C-B946-816FB627D323}" dt="2022-06-10T05:39:37.673" v="2447" actId="931"/>
          <ac:spMkLst>
            <pc:docMk/>
            <pc:sldMk cId="2720847988" sldId="272"/>
            <ac:spMk id="6" creationId="{6F2F5D8C-E1CB-4700-A7B0-4A878ACDE66D}"/>
          </ac:spMkLst>
        </pc:spChg>
        <pc:spChg chg="add del mod ord">
          <ac:chgData name="varitsara monsiri" userId="d21832565e14aca8" providerId="LiveId" clId="{B10676FB-F331-414C-B946-816FB627D323}" dt="2022-06-10T05:39:45.993" v="2448" actId="931"/>
          <ac:spMkLst>
            <pc:docMk/>
            <pc:sldMk cId="2720847988" sldId="272"/>
            <ac:spMk id="7" creationId="{8DC73727-A487-4D58-AD6D-93B2F3D23A7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" creationId="{C32A78F3-871E-42BD-A288-8B736851252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" creationId="{A3820745-4C0D-405E-BF1F-67969E4FE7D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5" creationId="{51BFD6AD-1F41-428A-94FF-099B8B29B3E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6" creationId="{E1095A2D-8BB3-4C10-A76C-4C824E4039B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7" creationId="{0C41FC56-1E87-466D-92A7-AE4F720C424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8" creationId="{EE212AE0-8D3A-423B-A76A-430F1CA796E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9" creationId="{2A907990-0BD7-4D93-8BAA-7D74D2246B1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0" creationId="{185C01D1-9BEB-4556-BAC7-FD675727EF6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1" creationId="{96BDC348-F117-4FD0-8BBF-94734E77A94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2" creationId="{CAFF43AA-E039-4161-9C5D-44C6E7D0B73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3" creationId="{6013B780-F0DC-4829-B69E-2B39563DE3A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4" creationId="{714EE0D8-B38F-4FD1-A2A5-638448AFE2D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5" creationId="{667DCC17-88E4-4380-BD6A-D0B658D9E5B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6" creationId="{1C85D24F-84DC-4944-8535-62F2ACB3F51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7" creationId="{097CE72A-C5B0-42C2-9EB8-92D07FA3DB4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8" creationId="{4F826B03-C986-4422-AE28-DBD940B63CB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9" creationId="{F9A71B3A-AFEC-489B-BF75-619D4B8C0E9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0" creationId="{01FCA29D-5921-417A-82E5-8C5C81C4EEA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1" creationId="{A9AAB64B-6F22-47C0-BF72-4387595D6D9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2" creationId="{5A4D7E58-26E3-44B0-8380-EF8959EF5E3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3" creationId="{1884B2F5-DA82-4EBD-83DD-3F5E4C0E276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4" creationId="{4A708D5C-4AB2-4EBE-AF8A-D812272612C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5" creationId="{6C084790-6175-45C3-9E65-4A9894C945C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6" creationId="{4DDBFF8B-117F-45BE-B796-847ABF99B3D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7" creationId="{42FA5FDE-EF33-41AF-BDE6-1929F336CB7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8" creationId="{1EE2A7DB-7510-4E80-9838-DA4B8E74902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9" creationId="{2FBB4406-A3D9-421A-9BC2-2029B5DBB93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0" creationId="{68822C49-78F2-4625-90EC-6D2EFE97CA0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1" creationId="{E483632F-59AE-427E-8BBF-3A03157418A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2" creationId="{AE412A0A-B853-45BE-9DE3-EFF18AAAF11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3" creationId="{A1B4258E-0D58-485A-81D5-4CE893B8E07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4" creationId="{0C1CE162-AA7A-43FC-9545-57EE3FC00C9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5" creationId="{62CB61D6-EFE6-4760-8953-4DBD739A542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6" creationId="{38CD0F2C-9AF6-4F6C-A145-A0BD244673F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7" creationId="{3D38EFFC-23A9-4B90-AE24-904B6437863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8" creationId="{C2119EBE-3E71-4A86-89C1-93D747E992C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9" creationId="{26B76F42-4F06-43A6-A3E6-7D62C4F2ADF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0" creationId="{AB274064-D66B-4496-A66B-0FC0F10D9F0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1" creationId="{817B8896-FC36-4E6D-A6E7-3141B88C166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2" creationId="{153FA3CA-4232-4B50-9F13-7FF87B81964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3" creationId="{A0E4CEDF-D7DF-4F0A-AF9D-40BB64AD428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4" creationId="{9BC6F791-92CE-4302-8651-65DDB76E366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5" creationId="{9EC5C14E-3DA1-4D24-9BAE-0F9FAD9FF2C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6" creationId="{6319A706-D48E-4D8B-AB18-6F527004F26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7" creationId="{E05E15F0-2D8E-4781-9401-67A935725AC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8" creationId="{3855BFCE-C03E-4B05-91C6-1A6F894F787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9" creationId="{BDB949BC-E638-4231-8F5E-0D73771E02C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0" creationId="{23FA9C9E-D186-4B9E-A2B5-DD03E03A6E0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1" creationId="{99556254-167B-4FCB-B284-B5B16303F19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2" creationId="{891BE449-9D49-4DF8-A718-B21D4A766FF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3" creationId="{5A00155B-D950-4EFC-AFF8-C61FD80325A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4" creationId="{8839EA76-50AF-4A5D-8A45-8DB9C12395F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5" creationId="{1CA9E531-ADAA-4795-8B72-D23842FC710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6" creationId="{F25FF8CC-CC4B-4696-8A2E-78BF851DFF2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7" creationId="{3D2563BC-1ACC-4F9F-BAFE-564187940B1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8" creationId="{0B3D7231-C658-4161-9CD9-D6FE7B1A57B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9" creationId="{A931B082-25C0-47FD-B29D-292AC7289EF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0" creationId="{34C2AF75-A79B-4E89-902E-D0B39E0EA39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1" creationId="{A6BD1AF0-6875-45D2-99B9-490F810886A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2" creationId="{D49FEAA9-44B4-48D1-8D58-1C2BAD39AB7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3" creationId="{8DE1B017-C785-4F98-BDD7-59E99069564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4" creationId="{A881DEAB-D975-4357-ABE8-9CAEE498928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5" creationId="{FCCE2872-D4E4-4C80-A418-F2B8B8EC077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6" creationId="{81529A7A-D2AF-4236-AD9C-C35772D6AEF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7" creationId="{2172A076-9207-4A7D-81D2-79705D75206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8" creationId="{A8DE4C63-C0F3-4116-9AC5-3BF5347FB34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9" creationId="{7EFCA50C-FB3D-4305-82DC-2DF7B61C06E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0" creationId="{3D5F1C23-2628-4BDC-95E7-6074A8F6500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1" creationId="{62BE2B42-49AB-4221-A58B-C645DBBF2B2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2" creationId="{01A8309C-675A-4D48-A571-B35AC25D460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3" creationId="{807F563C-A339-4504-878B-875050C48F6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4" creationId="{DB34D8BA-5920-4EC2-95D0-328067A0EA7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5" creationId="{9E58EC5A-8B1F-46FE-A020-064D396EB8F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6" creationId="{F582AE51-3C3E-468B-A2BA-EB1620817FE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7" creationId="{D223E764-0D85-4599-BFD9-F4FBE8A0BFA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8" creationId="{A1A1E1B3-8419-49CD-AD2A-8A2BA0E7047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9" creationId="{0793BAC2-57C2-4F40-B7AA-F4873299386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0" creationId="{3482A17B-EA1D-481D-8770-FBF2E7EC659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1" creationId="{4C53E117-C6F6-4207-A11F-5413B0A81FE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2" creationId="{F5954107-E5D9-4287-A904-91E2D460F07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3" creationId="{22A75281-61D4-4F8B-B036-070757950D1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4" creationId="{3564A01D-145D-462D-ABFB-E1858132766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5" creationId="{4949E840-1153-4212-B777-E3FF3DCD0DD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6" creationId="{2B92279E-1F44-4F2E-AD6A-F0AC18FF957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7" creationId="{0497E8E7-B228-4908-9205-709A0F29F0E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8" creationId="{12450CF5-97A0-4A43-8877-BEB9C2BABA5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9" creationId="{B9009924-DA0F-4874-B580-9554C4A8B68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0" creationId="{75A4D5E2-E6A3-4DBB-8061-7FC8C2A68F3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1" creationId="{40A8A9A4-FDC5-4CE9-B542-93A2A94514D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2" creationId="{9EA3B51C-3E60-4429-9246-48F8D43CDDA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3" creationId="{0314F39B-4CAF-4A24-8706-EA5ABC8CB48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4" creationId="{02E338C2-D883-49CA-BCF1-731EE86CE25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5" creationId="{37C0293B-B8A1-48E7-B424-61D029B371E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6" creationId="{ACE27453-4F57-47BD-81F3-E10F0E8AB09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7" creationId="{D6B76D3C-5F19-4CBE-A825-3191225AE16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8" creationId="{F1CAB488-5B73-4506-B184-4F40AA84E20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9" creationId="{36B514B3-2CC7-4B5A-B282-AF2CCE102A4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0" creationId="{54E0196D-E8AF-4040-AE10-AA3ADB50DB5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1" creationId="{186FAF9A-48F9-49D7-9ACD-930E5F4A5CC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2" creationId="{D5570845-3C38-4EE7-883C-39D78522828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3" creationId="{03721AC2-3467-43A7-9721-8FDCF3873F0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4" creationId="{C6E40267-4298-4FB1-9C61-B3DEDC601C3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5" creationId="{3CBA19CD-667A-42BE-9843-C3D3A235081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6" creationId="{E9852D21-E099-41CA-A80B-CD2B88DF8FB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7" creationId="{6A20DD2C-06BD-4461-BFE6-23E5A7F6386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8" creationId="{D3DA84A2-DAF7-4999-9FD0-C8CC2747BDA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9" creationId="{79EFEEA2-0307-487F-A04E-AE116CD9FB5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0" creationId="{3686EA53-B9EC-426E-9E75-6CB1078A56C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1" creationId="{5CB55AC3-73E7-435B-B7E7-0622BF2E522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2" creationId="{DC7CA47F-FAC5-409C-8299-73A3809ACEF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3" creationId="{8C0FFCFF-0F54-4BB3-8384-52EE5739571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4" creationId="{CC476DDC-5B9E-4792-A44A-91879D5E6EE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5" creationId="{5B120A28-2530-403F-A82E-8707FA085FE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6" creationId="{8F161CDA-87B9-4558-8B17-7FDE4CA44ED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7" creationId="{93D4FAFA-0083-4888-BD5D-46017808CBB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8" creationId="{6A21FF67-769D-47FE-93C1-FB256676B9F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9" creationId="{795FCA46-68D6-4EF7-A433-EE7D04E7BC4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0" creationId="{60886EF1-4941-4019-9BE0-88DF796ADF7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1" creationId="{CD7FAC85-F592-427A-B680-699919E216A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2" creationId="{A0319049-DB26-429D-A6C3-FD5EA5409BC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3" creationId="{364A22C7-1BEA-4CE8-824D-F50BAC6B57F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4" creationId="{0F5585D6-529C-4A2C-A240-727DE84AFB0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5" creationId="{83D71AED-AC1A-4D3B-8E81-CBB045A65D7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6" creationId="{AEDBCA77-150D-45A2-9638-03EF9AA2E66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7" creationId="{58DD63D4-1F3C-4859-B891-D24B89B46AE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8" creationId="{CD641D0B-CF9A-485C-939F-61B56C8AEBF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9" creationId="{BE98D3BA-5801-461D-9FD1-5148AE35E64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0" creationId="{BEE0A3CA-B041-42C4-9599-42F7C1189BA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1" creationId="{F74457F4-C74E-4DB0-B081-491F5A78232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2" creationId="{0739A7BF-9311-4DB0-B9E9-A29FF7984E2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3" creationId="{42A83B63-C0CD-42B9-98AA-256D842ECE9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4" creationId="{10060CD8-E8C7-40FF-8B62-3FECE26441D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5" creationId="{1AABDCB4-B61A-4A15-B567-5F5AA0280F4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6" creationId="{D8A2AB5C-8482-4EFA-A107-69FA860091C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7" creationId="{91050314-8C08-4455-9367-FE99CDB5BCF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8" creationId="{296A1D4E-DFD1-481B-B31E-2983E24C755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9" creationId="{348374D6-1381-4CF2-A6A1-6F8D5688CC0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0" creationId="{FFDA55B6-00D8-49C2-8449-2A9CBCABABC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1" creationId="{AC7D1E7A-E418-475A-83BF-CB521271CA9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2" creationId="{443082EA-CCE2-4436-B7C4-BEB3AAED57F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3" creationId="{19C025D7-0CF1-481C-9FDA-ABE2666A18C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4" creationId="{DABA3FBB-1B08-4F3A-830C-247B1660787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5" creationId="{025D9D9E-DF11-4528-894F-46F8D2EE985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6" creationId="{B7A5CB34-459F-4A0B-B4EB-E372FA98F85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7" creationId="{66AA9941-4052-4ABE-8503-5A35D42B992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8" creationId="{E104EAA2-DD72-48D8-B49A-E0EE100C6A3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9" creationId="{666E7494-8EFE-4552-80D1-0945863974E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0" creationId="{3677EECD-8612-4B6A-BAE4-56005DD5D22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1" creationId="{D8365FFF-51D5-46A9-97F4-40EC7DF3EE1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2" creationId="{22594F57-C257-47C6-9309-518EC0E3C67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3" creationId="{42DCFB74-707E-4B26-810B-EC9BB30A0D4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4" creationId="{9B9AD87C-4FC5-4A32-AFA4-5E4BA358FB0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5" creationId="{58BC1F93-5786-40BD-8775-A95E018CE88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6" creationId="{C38451C7-02D9-4778-B2DF-B01DEA4DD34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7" creationId="{92FAE975-AD23-4657-B8A3-DD3D376CFD3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8" creationId="{07021525-1896-4F4A-8CC1-B0C4804ACFC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9" creationId="{F3D60FBA-FB2A-46F6-A07E-A0C3CF281B9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0" creationId="{1C86D17E-2E2B-4AC8-B4E2-3C4B966D3BA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1" creationId="{8A504632-BC59-4193-A151-745F0477A11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2" creationId="{5DE4E900-A832-41E4-AD31-22196EE0C92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3" creationId="{A17C24AF-19A4-4A65-B13A-24B1DFB7895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4" creationId="{D5871175-F511-4932-A755-9612DA712D7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5" creationId="{AEAE883A-B8A3-48EC-9C78-58F04582FBE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6" creationId="{E0A0A1AC-C4BB-4FD5-8AEB-83C2DA4DF12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7" creationId="{43C38BD2-368B-4EA7-9923-20B8999AC92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8" creationId="{CB81C6A3-359A-4DED-8032-F73F9FAE3BE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9" creationId="{58FF5573-173C-484E-9288-C5C1CAF913B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0" creationId="{B231D120-0278-44BE-B57A-554D73FCC7E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1" creationId="{811BBAB3-E110-448E-B35F-F8D1EE4F1EC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2" creationId="{7CE9DDFC-7CE1-43F1-B5F4-04BD6180953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3" creationId="{4C67E310-E8E0-43C6-9024-839C8B0E8A6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4" creationId="{40764E7C-FCE8-4C18-A036-6E0410367C5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5" creationId="{F49C9A5C-5A0D-4A90-8919-302493CA423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6" creationId="{61D10134-B28A-4A8D-8FF6-DA190D5A188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7" creationId="{A2ADA551-FC1B-47CC-B75A-D0DF67D7C67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8" creationId="{27594A3B-4880-4F49-A00F-329F2676CE9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9" creationId="{9D86774D-0534-4D65-B4CD-5BCC80A0E19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0" creationId="{3C830C85-D020-44F9-AB5D-6EB34A03A46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1" creationId="{E773E9AA-7959-45C2-A05C-EF6D2DB6434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2" creationId="{26CC16D7-5C7D-4445-9878-A5CE7F6886C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3" creationId="{918FD9E4-EF08-481D-837D-355618BF8CB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4" creationId="{CF353B06-A3C2-487F-8B01-62ED91DE648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5" creationId="{A474B7B0-4ECD-479D-90D3-2DAA5A1EC1B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6" creationId="{865E12B9-BA04-420D-AA7F-FBBD2134D98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7" creationId="{A3888CE6-68EA-470F-8313-E6A29F45CB1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8" creationId="{6FF39DC3-5A11-40B0-94EF-7FA8A67244B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9" creationId="{405FBB26-658E-4A22-B4C3-58929606533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0" creationId="{903FDBFA-49FD-48D1-A10F-64783016EE2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1" creationId="{DC5433BA-4776-4FD7-B4B4-31ABF563B2F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2" creationId="{AF4F56AE-CD1D-4F4A-918D-E713749D6FC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3" creationId="{5C5893D7-548A-47C1-B546-3D6CD688089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4" creationId="{0B999FF3-5F88-499F-9D3B-64359681A23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5" creationId="{FAD8BAD7-6D65-4615-AF30-6C16B70F3EF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6" creationId="{8054D272-B1D0-4E46-90A9-1453F90CDD0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7" creationId="{7CC97562-F6BD-412C-80BA-15789A0CDDF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8" creationId="{3779028D-EE9F-4CCE-B83E-802C6033D19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9" creationId="{FB636186-C6F4-4E04-B485-457C62D3EA8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0" creationId="{F2C45CF3-1122-42FE-8F59-20B281F9A6A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1" creationId="{8D2371FF-22E4-45AB-981A-8281D5017B6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2" creationId="{3E5C60DF-941F-4699-9C56-60E257712E6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3" creationId="{8D64ACC4-7D56-4C4E-8C1A-D7C2DE5CED3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4" creationId="{69083CBD-A92E-4460-B9E8-2BBAB501104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5" creationId="{5DC79F6C-68B6-45C0-B7C8-A7306AB844C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6" creationId="{48D94F0F-0C53-4224-B72D-E77879A0AF9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7" creationId="{0204A8B0-A794-4E18-B8A2-DCCD3DD3EE6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8" creationId="{FD2815FF-EAC9-41E1-A5B9-D3D0FA2FD3A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9" creationId="{1FB3647B-D718-4AEB-8973-0C1F7D4D9E7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0" creationId="{AEB44583-E9DA-44FC-B8FA-BBFBF727B48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1" creationId="{E2C3FB32-38A8-492C-A25D-2F08447D23B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2" creationId="{D24489EC-3467-4EAC-9733-13CFC0AC4FB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3" creationId="{78ED3D71-8268-40EF-B764-73164E1F11A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4" creationId="{74FAB6D0-F172-4BD9-9259-26802A56A7E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5" creationId="{DBA3D7EB-37F2-4EE5-BFAB-1AA5D5016B3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6" creationId="{83D7AA41-80F1-486C-992A-3A2EF728D1D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7" creationId="{66E4DB71-2AC4-43D4-842A-E5AB14DED10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8" creationId="{EEAF2066-DB28-4CA4-808A-9C484DFB533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9" creationId="{DC612C88-9CA5-4774-AABE-9B0CE41252C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0" creationId="{C6DBA9A4-915F-474C-83B3-91564454B1B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1" creationId="{9275EC98-CDF1-4C6E-ABBC-6EC9F0F3FB0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2" creationId="{147D5A19-0C3A-4387-B3B9-6989066EEF5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3" creationId="{6F5CD2B8-5819-4789-B2BC-C5D7612C240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4" creationId="{7C175848-F203-4534-9001-9EFACAFF2B0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5" creationId="{875315EE-B667-4C45-86EB-265A5F8A1F2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6" creationId="{1421D6D1-ADCE-42D3-9807-6E4F1932D44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7" creationId="{AAC61F94-9DAF-466B-9121-E8B3A7902ED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8" creationId="{6992A09E-C89E-4179-86C6-2234B90AFA9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9" creationId="{896A5B77-7582-4DF6-B722-E6F868748DB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50" creationId="{401D0656-FDD2-420B-9836-8D764B84BAF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51" creationId="{05DA52BC-0B09-4A87-BFF2-640548E7033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52" creationId="{80A6F6F8-7B4B-4BD6-81BB-C240AD17E22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53" creationId="{86BA6900-C759-4499-872D-864831F5AC5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54" creationId="{AFBF3717-A30E-4C8F-A18A-D7E21FCBA43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55" creationId="{7C2FF5AB-3A53-4EE4-9F1C-8BC199ECC64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56" creationId="{919D6F35-C61D-4F9A-A872-2E18DDD7A8A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57" creationId="{ABF72B1C-DFB8-413C-AA25-0B202D3B967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58" creationId="{ADBFFD12-7398-4BA7-938C-8D2EC3C2E91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59" creationId="{FE8BDEEB-C07C-4CA8-9B0D-A7D7E2B2504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60" creationId="{5919C66D-F7F1-40F8-B3D9-8D3D6684848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61" creationId="{31EAA5C9-FD8A-4E7A-A242-CF6C19374A9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62" creationId="{EAA3CF99-AD92-4A21-AB8F-1CDDCAE0588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63" creationId="{E554A210-1562-48C8-BB0F-68221E6B707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64" creationId="{74DF34A5-41C9-4A31-ADE2-1D5806A5CDD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65" creationId="{3A615954-F9AA-4573-B60F-8F7F394212B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66" creationId="{CC89D043-75FF-40E2-9A98-3D7E78870C1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67" creationId="{CB470B72-6233-473C-83B4-A5CED785373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68" creationId="{7168F9FE-48CC-477F-AB6D-7CD5E6ACE20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69" creationId="{2946F295-D607-4754-BB0D-2068DA6EFBF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70" creationId="{7F1AA672-90E2-45BD-81EC-610E854E8F0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71" creationId="{91C7B896-AE3A-4ED5-A7E4-4653FCFC1B7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72" creationId="{B9E650A9-5993-4BE8-BF22-0952F3B63FB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73" creationId="{E9F6CC8C-74E7-4A48-9038-3A3DDB668E4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74" creationId="{4E61F787-0845-477B-BD00-3DE895BF1B5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75" creationId="{38BACA4F-20FC-43E7-A64E-2CAF001B836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76" creationId="{5DFC6C3A-46EE-4093-8A1B-4D29ECB78D4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77" creationId="{2B46C216-4FEE-4AE3-89C9-BC0475E0E59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78" creationId="{920EF8E5-2071-4633-9CB4-66CA681E111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79" creationId="{67FA4922-9C90-4E07-A3C3-D89845B2211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80" creationId="{C0CF8DBF-04D3-4BDA-AB4A-EEDCD3F25CE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81" creationId="{66DD8905-148B-438F-9A38-2A53C960B95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82" creationId="{464D2F6E-6AD3-4118-811A-BCEB75F4830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83" creationId="{09AB20C2-C422-4988-9783-44E4EF31ADF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84" creationId="{CAB48086-6C00-44CC-8C86-9318C3B5374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85" creationId="{48C64A7C-254A-45ED-9E29-C30EFAAC219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86" creationId="{D7868963-01C4-42FF-8BCF-5DB5D28BFFA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87" creationId="{AC958AD4-24BF-488D-B525-CF9B8F18774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88" creationId="{FD725317-4BF8-4E2C-82C7-AD5FBE25CC3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89" creationId="{3FEF1863-863F-40E1-ACA2-2DD9B8F7D33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90" creationId="{A7CB1B43-5FAB-43D7-A4CD-3753B989A39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91" creationId="{F9E283AB-83BD-409B-873F-41A528DFFB3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92" creationId="{4DDBAA5D-BB4C-445F-A1A8-0A7C18962FA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93" creationId="{A12EE0A8-1C27-4A7D-A3E9-10D3F5D2C95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94" creationId="{F4137255-86F0-42E8-BE9F-2A2ED45BB1F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95" creationId="{33128652-0E90-41BC-A67C-2162A02DDE2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96" creationId="{1EE0D0B8-F74E-41D0-9D72-2BCC31B35A1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97" creationId="{5DE0A39B-F2F4-4544-B672-2D61000EE73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98" creationId="{8B46411F-A6EC-47A7-93BC-57D2D1D595A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99" creationId="{CB21D6B9-9DBE-4900-9AA5-0AA279388EF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00" creationId="{8F5439DE-5588-4C93-A5D4-49B3240D9CA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01" creationId="{9DBCDE49-AF22-4C85-AEDD-A31F36828B2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02" creationId="{64D64773-39A8-42D4-A9F9-C3EFA54BE3F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03" creationId="{34BDBE0B-8F3E-4B62-B84A-A3D97ECA861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04" creationId="{2AAE5912-BFD0-472E-B307-018DCD2E3C7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05" creationId="{D0556A05-EDD5-4F73-8B27-605EF20C335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06" creationId="{B51BA886-E4A0-4882-8534-F0C48F2AECD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07" creationId="{B1256790-3F28-4E57-B4DF-A3BEF066CA1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08" creationId="{66759F9A-7FF8-4481-937C-BE9C04F9E74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09" creationId="{93BCAC9D-54A0-452A-9150-9B2571885C4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10" creationId="{06A67378-44CF-4E21-AEB2-C12CF654AF3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11" creationId="{3E2E59EB-092F-4F88-9988-A699B83D64B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12" creationId="{EF2932D4-0884-4335-BC94-25B7CB707C3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13" creationId="{16CFBB0C-F963-4CC8-89A6-0016B8303D6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14" creationId="{D12D8748-501C-4A1D-9B2E-DAEE8F5DD9F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15" creationId="{5CB8E46F-4DCA-4675-8276-12113B60A2A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16" creationId="{65F087D6-8FCE-4D79-B7B0-8F7CFF7FB14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17" creationId="{DC5A2879-727D-4462-94E7-C94D86EE102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18" creationId="{4B998472-7510-4345-8596-F88416D4F78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19" creationId="{572EAB4A-F776-4D59-A6A4-9C1721E338C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20" creationId="{EA90B467-2ABB-40E4-856C-A23B3063F9C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21" creationId="{0FD70687-D275-406A-9987-F535780D3B9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22" creationId="{0835E032-E17F-4592-894A-8C633BD0A35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23" creationId="{D3197444-CAC4-4C66-8F21-256B7050AEE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24" creationId="{29E94550-A20F-49AC-B46C-16CED618E97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25" creationId="{813D5985-57F4-4FD9-A220-A4492646250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26" creationId="{FEBBF9B8-6542-4CAD-8E85-F7D169D9BB8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27" creationId="{1FE2D21C-A7D2-4D7B-8CC4-220B5913F60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28" creationId="{A7429B9E-B035-42DF-987C-46DE09AD267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29" creationId="{9BB7A21D-9A37-446C-9931-C0FE0EFFDCC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30" creationId="{BE0299F2-6C21-4BCD-B4EF-15818F4E6E3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31" creationId="{2D4D9351-CEC0-4A8A-BD2A-654D8337F3D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32" creationId="{65997C97-8487-42D9-98A4-1E724F00EC9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33" creationId="{C0A9414C-D7E6-42E2-8A3D-BBA98D0E29A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34" creationId="{4F3A5677-5F3B-4CEB-95F7-07AA452746E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35" creationId="{02B1C737-2591-430E-B1C5-4922C7F4F44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36" creationId="{D9AADEC5-6A5F-4332-8BBF-88F412EF901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37" creationId="{480B675B-2F78-4BCD-8418-571C9FCA7EA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38" creationId="{8AC0A8F6-C054-48EB-8FCC-E5D0F840F01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39" creationId="{2661BED0-17DA-475F-81E2-9DFB45989EB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40" creationId="{4BA9F9B4-34A0-4495-9BC0-7AD6FCE4AD6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41" creationId="{EAB00409-A219-49A2-9CFF-ECB3D7955E6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42" creationId="{B1219CF6-F46D-413D-9B5F-7C03F3B3A2E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43" creationId="{B59588B2-B044-488D-879A-261E9D942F6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44" creationId="{A87EADC3-03A2-4FEE-9815-6FF3462579D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45" creationId="{C44BA3AF-D829-480E-AE97-944F02BF41C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46" creationId="{46F88419-0458-476D-912C-B12D5712DC2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47" creationId="{4DEC0EB7-2375-4D5F-AA02-91FF5708FB4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48" creationId="{F4B86C47-8752-4598-8F2A-8005E188B8A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49" creationId="{06A565D6-3AD9-4CC5-BFE3-E747C8733D8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50" creationId="{B053E331-09DD-42D5-BCB5-2781D6BC0D3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51" creationId="{64766DDA-3BDB-49EA-9190-C846C913C5E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52" creationId="{B9CBD08A-7FAF-49E8-9547-BC426152627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53" creationId="{F084E254-3386-4F66-B574-7097A3DAA28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54" creationId="{A3B49764-B30D-452D-BB18-824B4DABB8A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55" creationId="{763E785A-C224-4C93-9B66-D5DBC7AF1C3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56" creationId="{C10BFC28-D0F0-43F1-A08B-235768621E0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57" creationId="{8B337457-5CF2-4043-8473-3634A197674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58" creationId="{7FACD19C-9808-4FB3-B424-E9560C33651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59" creationId="{86432BEA-E361-4EEA-8CE8-0389EE3D0AE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60" creationId="{38B9BDB4-B3F5-4539-8882-48F640B5A8F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61" creationId="{BF57E98D-F926-4FA1-8470-0BBB1CEDCEF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62" creationId="{1E2FAD33-8CF1-4BCB-80D5-A9657CC04B7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63" creationId="{5F4FE48A-6CD4-4E64-97ED-89AE3BF91E5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64" creationId="{7A8E9A31-0049-4CE7-9603-0B3960EA2C2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65" creationId="{326F04C2-C2C0-4721-B50C-8AC95E7F03E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66" creationId="{C3458200-72DA-49EE-BC72-6143B723C73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67" creationId="{A9CB2DD9-679A-43FE-80AA-68C1A7D08AA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68" creationId="{3EB32ACF-B344-4735-99C1-D30AEA8546B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69" creationId="{553C010C-DC2F-4917-8C42-9EC44FEF47E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70" creationId="{471D6D4D-A382-4B91-AD94-5426EB58814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71" creationId="{F1633CDF-8801-408A-ABF4-6D381BBF80E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72" creationId="{5C85398E-A689-4EAE-A087-484D55FB768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73" creationId="{CAA4CCED-1652-423B-9E71-BEB4198E741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74" creationId="{D05B7D85-5ABE-4E09-AEA8-C9003CC9C39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75" creationId="{C729512B-4FC9-4BFA-979E-15DE122E019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76" creationId="{6DD3CCB5-432A-4E24-8B7F-BE7651FF392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77" creationId="{E3962303-36A6-4695-9AAF-4C56BB0A376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78" creationId="{00151850-933F-445D-9C8B-618075F6C51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79" creationId="{8B78F197-6B82-4AC1-9267-56AE50EB0D9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80" creationId="{1A3C6487-84FF-4884-ACAF-17E5905021B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81" creationId="{BF1FE676-D08D-43D7-8ECA-0843871F98D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82" creationId="{D5B3ABAA-C243-470D-9B26-D242B5981F9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83" creationId="{9561B3E7-113F-44CB-B591-711B58175E8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84" creationId="{4714160F-85E7-42C5-A9F3-1D6FEC91278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85" creationId="{D6900175-B9ED-49BD-B85C-86A3FEFCA31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86" creationId="{D1793F1C-B782-442C-8EB6-1B7250542FD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87" creationId="{6E1703C0-DB86-435E-9BE3-31DE8AE3E8D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88" creationId="{1ABB31E0-8457-4E8D-BA4E-BFFB2425210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89" creationId="{AC926BDD-9B14-4FE7-B222-5817865C827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90" creationId="{127027A2-6533-49C4-B589-D41068D4D78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91" creationId="{1DBB9ED4-35E5-4396-9943-664B43F56C7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92" creationId="{9CA6A920-14D4-4E05-9372-2A07F56A3F7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93" creationId="{777CFFBE-6024-48DE-9C9A-EB5BC0749E9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94" creationId="{2CA917CA-241F-4510-815D-050DC5267F6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95" creationId="{04F55255-0441-44DE-8D46-67326CADA42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96" creationId="{D0945BFD-35D4-4110-B204-AEA1EBE4B86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97" creationId="{BE235A1F-0564-4042-A52A-9FB435AD226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98" creationId="{10D8E82E-D72A-4093-AEAC-04E6A320B63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399" creationId="{9B1D31ED-A1F9-4812-9E6F-9A233AFFAB0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00" creationId="{9EE50B53-E82A-4D29-A2DE-1DBE53CF4EB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01" creationId="{740BBFD4-3215-498D-A012-6647F3A2F2C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02" creationId="{88419CD0-D62E-4C53-9C4C-8A8B9279EA4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03" creationId="{58C12CC5-A494-4442-83F4-3A4A3CDA304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04" creationId="{5F86D5E4-DA6B-4BD3-9A4F-9D9E80F1A15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05" creationId="{209BADA7-167C-44FF-94EE-93F686D5001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06" creationId="{72128F81-9E67-4242-902F-BA4CC191203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07" creationId="{74484786-9D4A-4EEA-9DB4-D6071D9AAAC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08" creationId="{82F64F52-22BD-417D-AEB1-274DED72B67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09" creationId="{2EAD87B2-32A4-4A31-B2C7-275D383A708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10" creationId="{58AAAB42-7610-4FB9-82E4-72BD013867A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11" creationId="{07B60495-245B-4302-BD4C-6D52ED78377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12" creationId="{DB94993E-B8E9-434D-AADC-3CE441F2B35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13" creationId="{2942AA3A-4892-42DF-A03F-0615A26D563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14" creationId="{8E3FD286-1082-48AE-87BD-238EA1BD0C3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15" creationId="{672B66C5-3272-4E3A-A281-C869FF252BF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16" creationId="{B47D9994-DF43-43A1-ACC2-B58094D0594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17" creationId="{2DCE8333-214B-4BA9-994B-DB4AD7712A8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18" creationId="{DD6E74DF-DBB2-49CE-B704-E45AAB4EF21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19" creationId="{49B36345-4A2D-4B7C-8864-A9432D713FB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20" creationId="{A6430E52-B256-4058-8331-7D5E06495AE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21" creationId="{0A3A3227-69BE-4266-A1EE-7E2A66266FA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22" creationId="{B4A77647-769D-4383-A994-85B86D6672B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23" creationId="{37C4D8E5-1CBC-4417-9EFB-A9D0590204B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24" creationId="{A90B2751-A302-4A5B-AADE-69E5586964A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25" creationId="{839E475F-485A-420A-9358-CD71BA26DE9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26" creationId="{523EDF2E-F326-454D-938A-CC6FD7B0B70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27" creationId="{7D2B63DA-9FAC-4F9F-9446-87B2930E973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28" creationId="{290A954E-1AD9-446D-86DE-A7DE861F7F2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29" creationId="{0B69C435-C6B4-4BBD-8746-CC77090D842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30" creationId="{89684895-CDEF-4145-98A1-B40C53B1AE3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31" creationId="{2E482642-4362-47C7-804C-7937D2A94ED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32" creationId="{338C82DB-C64B-460A-BC9D-3429E595914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33" creationId="{2EB8B882-9535-4633-9BDD-43DE0B01A77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34" creationId="{A92155D4-E9E8-44D3-A179-921A69E91E5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35" creationId="{C5D804A8-0C03-4600-955E-BC0EEC896FD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36" creationId="{EAF1B726-C717-47D6-920C-645F6DCAF55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37" creationId="{951A4B15-FAB1-47AC-9BE0-256728ADFF2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38" creationId="{5324CE06-573C-4909-ADFB-5818EECDE7D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39" creationId="{FB3269C5-67AC-445C-B2B0-5B8F8185D1E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40" creationId="{9DD0A909-5096-4E13-A27D-398E9BA02E1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41" creationId="{7047BCF7-D5E9-4056-A7BC-43EF9889FA4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42" creationId="{393E4424-67F9-4433-908F-449D13EF6F3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43" creationId="{47E4E1E9-6951-4162-B4B5-74DB50FD53E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44" creationId="{FE6F06B5-6091-443D-84B1-D40B54CDE9A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45" creationId="{2CC26A7A-A28B-4796-AF36-7E01C73C5AC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46" creationId="{C74D808C-A48E-43AF-AF39-DC03E010734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47" creationId="{021BDB29-3137-4BF4-8C89-89719367176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48" creationId="{6F27A383-FE05-4E03-BB52-CD0134A0666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49" creationId="{4060B372-1045-414D-AD0D-8E58A7A140E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50" creationId="{CDB897E3-83B8-4D9C-898D-8147BEF3CB0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51" creationId="{ED94AAB0-0DCB-4AFE-A041-2365DD49427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52" creationId="{A7908E9A-8146-49ED-A063-4AD31910C69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53" creationId="{0C8A4328-AEEA-47E1-AC8E-1A5D864B218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54" creationId="{A9D9281F-2622-4F45-89B6-C970CEACDF2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55" creationId="{38FC3F50-1AA0-4E65-B000-E1F5D55A349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56" creationId="{298C3F02-4819-4E78-A5C9-F7F02B8FF14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57" creationId="{501C2F75-26FE-4B93-8E51-916DB62C4D2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58" creationId="{FAFC954F-0E38-485D-BF5B-077F1BDA8D5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59" creationId="{7C741618-7148-4F7E-AF0B-51BE22373AD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60" creationId="{A4C75A17-87FC-4EE7-95FF-27A209DDD00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61" creationId="{7946568F-51B6-446A-94EC-AE332AD844F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62" creationId="{EFB17A44-4D53-4FE6-B20B-516DFFC2833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63" creationId="{25841F5D-AD1F-44E7-956D-187315EDD80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64" creationId="{A37F60D5-B444-481E-A9F9-EE0FBCFB0C6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65" creationId="{D7CA79F1-DC98-419D-9CE4-6A9D84FE7FF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66" creationId="{62B130C9-A948-406F-963A-C05A5BF169E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67" creationId="{FB047AAF-61D2-40A9-8628-9A9A4CD17E9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68" creationId="{D23203FD-4C65-41A5-ACFF-15141DC71CF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69" creationId="{549FAEE8-341F-4E3E-BD24-F7A58F88C31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70" creationId="{31E82DB1-9BFE-42F2-A84B-5482B279ABF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71" creationId="{4DE62017-311B-41D4-B1A6-1F19ECE839C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72" creationId="{419B61EC-B801-429E-8844-574857809E3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73" creationId="{AF2CA36F-3A10-479C-80EC-9F909028610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74" creationId="{8B01C3EB-F9C9-4C87-BF9C-6B10E928862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75" creationId="{6D072B34-CD41-4407-9971-6A60968EBD6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76" creationId="{06A78E01-A295-4A23-B87C-A4626A0578A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77" creationId="{DF4AC94D-E485-4E04-9709-600FBD8E42B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78" creationId="{FC0F66A4-CB32-4787-81B0-DD77CE2FF0F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79" creationId="{49E60DFE-99E5-47B9-8B79-DA13B836C1D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80" creationId="{DCEA6C0F-D281-4129-B42E-4D3EBDCA5DD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81" creationId="{79DD9D75-3D9D-44CE-A716-BE83D38DC13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82" creationId="{D16012BA-0A29-46B1-862F-E70A7A4CC38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83" creationId="{965D2672-2834-4D2A-BAFC-6641EF4F19D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84" creationId="{3040F2D2-3459-4542-B89A-91CFF7C333E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85" creationId="{4B4C4BA2-D52C-4074-814D-2B5683238DF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86" creationId="{3C977A1E-108C-4185-B28E-E90E5790DCE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87" creationId="{F22B2201-E2BC-4882-9829-1149EA6B004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88" creationId="{CE3109D5-78A6-46F8-B73B-C5237341C03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89" creationId="{09DAD73E-3730-47DC-80DF-67674ADDB6F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90" creationId="{2BEF002D-16A0-45E9-891B-3CB72011DEC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91" creationId="{5B91F54B-0E79-4428-8E84-EED1CF25BBD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92" creationId="{7A13E521-CACB-4C0E-B39A-9AB1E1A783E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93" creationId="{7DFA4E69-AF97-4B6C-B033-976AE2BB233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94" creationId="{61B6CA98-AA74-4408-A53A-73474A41273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95" creationId="{462C9D32-FE4D-4469-BAD2-BE172929B29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96" creationId="{C48E0579-3FCD-4D9F-AA35-F51BD461FCA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97" creationId="{EF5391BC-C811-48B1-A5F5-815DBCDE383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98" creationId="{DED3B4D1-DCA3-4867-9050-251F2409DC1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499" creationId="{8D8DBF46-C851-4059-9C67-EE6B843287F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00" creationId="{5F5F32A1-C6E8-498C-AD7B-1498D75371A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01" creationId="{A90FFF53-3798-4041-B5E8-08B7F5ED4E5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02" creationId="{05147000-5A5D-426E-BB87-EC64B287ACA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03" creationId="{68EF36C0-EB49-4551-8AFA-91A2058C17F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04" creationId="{FBC20F5B-3F59-4C74-9D96-A6C37CBF22A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05" creationId="{F1258BBD-10D9-4BCF-B220-DA9CC1388E1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06" creationId="{381FB376-F543-427C-B237-728B69E9429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07" creationId="{2F99EE07-0106-4C79-AF74-69AA6AB2EFC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08" creationId="{5F6F1C44-5E3E-451E-8786-F7E4C9B1807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09" creationId="{F51ED2AB-4D69-402A-88B7-307F86E66BA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10" creationId="{3B52FAA3-4F38-48DB-8371-2346B1FF964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11" creationId="{5CC76E96-261C-400C-BE67-F698CD12500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12" creationId="{80F4A536-B441-44F9-9372-6E801A2E670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13" creationId="{1472A0F7-BD77-49EB-9055-4B9DEB4B348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14" creationId="{6D5A9C73-155B-4448-9BD7-32531A47330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15" creationId="{5150A668-5B37-4F2A-A455-4E29076763A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16" creationId="{1D437F83-5215-4A12-B981-49B0C0DE822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17" creationId="{AC968BAA-5A94-4B6E-964F-5E8CFAD6483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18" creationId="{01A6985D-27BC-402F-A23A-FF40B78E120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19" creationId="{385D24B9-7677-4D31-AAE3-7663C5CBD44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20" creationId="{93975E66-A3F8-414E-AA10-CE819D311F5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21" creationId="{EC2F8839-01A0-4CF3-8E45-8C287F4BFE5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22" creationId="{9C3E78EE-DD4E-447A-91CF-C498083C8B6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23" creationId="{5EE52AA7-CDA7-4B49-8465-F9C40A8B42E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24" creationId="{5E5EE6CA-8BD5-4B39-9B6C-ABBB521AD19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25" creationId="{F3E10D18-C996-45E1-A566-B786F2E5AA3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26" creationId="{B4D78A0E-E5B7-4F22-BB73-2D3DF158C3F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27" creationId="{4603EA7D-B671-4539-8240-6D93502D77F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28" creationId="{C81396F6-1973-4DF4-AAC3-0D6F506B5E3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29" creationId="{189EB186-B073-4AE4-ACD8-CEA7511A7B0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30" creationId="{0079D53F-B74E-4EFE-A69D-FF7134A5607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31" creationId="{117CB18E-24D9-451F-915E-AEC811A3333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32" creationId="{FC980292-8E4B-4486-9542-D42C6753E92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33" creationId="{40DB4B0C-DB6F-405A-9664-440343C6BEC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34" creationId="{ABB6772B-1928-47B1-8EA2-F32A2AC9C98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35" creationId="{FD7CD450-2B10-4C25-B981-2FCE9984838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36" creationId="{68F96931-DB65-4C45-94B7-AA30E85815F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37" creationId="{0E307A04-4E45-4878-908D-8BBE092F7A4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38" creationId="{8A89971C-4FA7-4D24-A1FD-8BBD949B253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39" creationId="{248AF554-F31A-4DE5-ABAA-7F6C202F9A5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40" creationId="{7BE5BB3E-79B4-4ACD-972D-8E786D7BD6C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41" creationId="{15FC13A4-E9D5-4702-B7FC-75465787F7C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42" creationId="{FA25E6D1-12B2-412E-90DB-49BC83A221C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43" creationId="{2AA1BE32-71B9-4CBC-A7BA-55591216EA7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44" creationId="{4AEC0563-9475-4995-BB6D-04F32DE3D00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45" creationId="{CFFAB402-180C-44C2-93A0-2E9D3290061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46" creationId="{F3CE722B-3A30-4656-A7C9-E3B5526FF02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47" creationId="{01D620B9-C170-4124-BF6F-8ACC18387D3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48" creationId="{E83C823B-CC81-45DC-A00A-0A7B0696372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49" creationId="{E7516A81-5E27-47F5-8D8D-09621211D95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50" creationId="{4DAD676D-DD19-4C31-B776-C863754F6B2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51" creationId="{EEBB75D6-6507-414A-A0B3-B7E6A19BB3F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52" creationId="{F72DE064-316E-45DB-BF51-A2C5B75D974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53" creationId="{D1A850A0-D919-47F6-9E33-35D8F8D8290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54" creationId="{7D2FB207-BCEA-4CC7-AF4F-9118527466A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55" creationId="{17398D56-2023-4FFE-930C-7D0CE19B454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56" creationId="{A1997214-DF2B-4781-9A77-DB20E265079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57" creationId="{F5F2712C-4C74-4C1D-B17A-3ED9101FE20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58" creationId="{CDC999EF-A700-4C53-AA22-A526FAD645A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59" creationId="{F4133C42-20FA-4148-9A32-F604133F667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60" creationId="{064DF20E-DE66-48F0-8930-BF3D32B8255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61" creationId="{CD61667B-D78F-4667-9771-F2F15C95FED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62" creationId="{0BC26D33-06FD-44FA-85D8-23AD823B3A9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63" creationId="{9051A9DA-1E60-4012-9EC2-1B6EC71CAEF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64" creationId="{7949699A-DBB3-42FF-BF5C-C56A66123D0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65" creationId="{BEFB9FE9-45F3-4E72-B7B6-7B165D087D6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66" creationId="{6B2BB787-E70B-4546-A83B-8A071FE7FE7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67" creationId="{34414432-5D16-4E09-BECC-59A234D66DD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68" creationId="{3CE0EA4A-F375-4612-B5E7-85571AEFA0E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69" creationId="{3C070B27-6BDF-4D8B-983E-983485ED253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70" creationId="{C2817392-1019-4305-A381-A32E1EC99AE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71" creationId="{A356C8B6-334D-4758-A1D3-77962B12AE2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72" creationId="{F9921BF0-21C4-4896-8508-D859A5B4869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73" creationId="{26E7E7E9-B694-4739-A00E-1D7D23825CC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74" creationId="{B3E85AF3-CFCE-4FA0-9ADB-B817FE0D379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75" creationId="{D27BC4AF-053B-4316-8E9B-A5FE9D5D04A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76" creationId="{29D096BC-86B9-4F21-9567-363E300D38E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77" creationId="{F24AF846-29C2-4AF1-9BB8-A3679E9F3F5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78" creationId="{357F8ED5-8F84-4266-8BC6-93FE9EBEB5C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79" creationId="{33C1943F-CF19-49F3-81B4-F2E4C298D71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80" creationId="{D8B7906F-95EE-4331-9FEA-84FF03F4489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81" creationId="{147479BC-07E4-491B-96CC-55151CEE422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82" creationId="{4ACD7CB1-8E99-4280-9730-40FBAFA8CC2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83" creationId="{866A51B6-58F5-421B-9FDE-5B750BA40D9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84" creationId="{9C913328-BA2D-4E30-8CC7-17BD2A1086D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85" creationId="{A7E478DF-9B94-4767-97AA-E7A691B6932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86" creationId="{728DFBA6-5557-4817-BE70-B402FD2FA04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87" creationId="{E0F4CE86-2F65-47E9-B10A-CD11A10FBC6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88" creationId="{9E292191-4322-4C31-A9F9-435D6E9FD21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89" creationId="{2882F0B9-6254-4AB3-B410-1D8E57705ED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90" creationId="{8E66737F-F7A4-4863-866D-97A3DA81192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91" creationId="{25367B7E-805C-4B3E-8025-E8306560C08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92" creationId="{64CCF5C7-063B-473A-B309-CC5B952C716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93" creationId="{2D654C5F-9985-4167-A3C2-D06D3974E90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94" creationId="{15829064-B538-44DF-851A-22D5B95D8E4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95" creationId="{F52B6802-B6FB-455B-B844-6663D4F808D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96" creationId="{A5965671-5E83-498B-AC09-F555E6FA518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97" creationId="{66FD11C2-B64F-4B09-ADE1-0BA818485D3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98" creationId="{7577103A-0670-462B-892C-AAA6C18B165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599" creationId="{63812378-EE9B-41B1-885D-27FF5F0E448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00" creationId="{FF0EE246-86CC-4007-A69D-E877D197D23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01" creationId="{C6F6CF6A-B112-476D-A038-0786969EE73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02" creationId="{9E9F55C5-C60B-4428-901A-D8AADDFD8E9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03" creationId="{BB0C8AD5-E152-4DB5-9C6E-C06CF76DE69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04" creationId="{DCC0AEAD-94F7-4AE0-9C19-0855BE316BA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05" creationId="{BEDFC348-A417-4439-9BD8-26D8CF1EE95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06" creationId="{3AD057E6-B8C2-4E0B-BB1C-717D3AC3BAB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07" creationId="{4AFC8925-FEFA-425E-B4B3-D51A9EE8939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08" creationId="{0C7ADB7F-05D3-4FE1-B34A-0297A94189C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09" creationId="{2EEC346E-4F5F-453C-B728-186079A7F44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10" creationId="{A63EB079-0566-4472-9A18-0E02D0C6666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11" creationId="{C5CABEF3-09E4-4615-9041-187E885178E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12" creationId="{833F4B24-7683-4454-967C-DCB6294A131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13" creationId="{C7F39A09-C973-4715-A1D4-81403B5A4B9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14" creationId="{F32D70DA-7FA9-4EBA-A5C8-31FB92F5763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15" creationId="{D9C73733-C094-478D-B63C-BA66B94EE2A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16" creationId="{25692337-C354-45AB-907B-F4CB8045C31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17" creationId="{8570F11C-AB00-4481-A074-4D1DB7CEB6D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18" creationId="{84BC55CE-1CEC-49C3-9DC0-98EB86AFEB1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19" creationId="{B16D85DE-B1A3-44EF-ABB2-6829830C8E2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20" creationId="{42B34689-F087-44D4-B8FD-49C14EE968A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21" creationId="{3B9F6D09-5043-4863-A48C-7D01CA2BE8A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22" creationId="{A488BAC2-34D4-4A8E-AF01-507D31BEE6E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23" creationId="{5D73FE0C-ECF8-4FD7-BDBD-5FFB965F709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24" creationId="{3AA5A0BB-01D5-4DB2-A660-4109B5F2605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25" creationId="{46632B17-BB8E-43D3-A52B-8D575CDA1EB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26" creationId="{2C32DE0F-95E3-4696-A9E2-C4022E02232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27" creationId="{1D0C59D6-2C58-459A-BC5C-0559F4E6317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28" creationId="{8311BECC-A109-434D-95BC-7D3968F16FF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29" creationId="{2EE2954B-8CC9-4A61-ACC8-29DE3B40652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30" creationId="{B5379F88-3F35-4B35-B3D6-23892FFC370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31" creationId="{723A4E53-3B3E-4D68-BB18-204EFC90CFA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32" creationId="{2FD53E69-6230-4DDD-B359-79FACF9665B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33" creationId="{A3B66A7D-4F9C-4E9A-95B9-A0A3DF94B43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34" creationId="{E47ED7B2-E6B1-411F-8374-7DD351C55B8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35" creationId="{8A584F6C-BB5A-46D2-81C8-528084A5482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36" creationId="{28558677-EE28-4C65-9A96-9C54E429D23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37" creationId="{D688B45D-FCB9-46C5-8439-50FA11E1ADC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38" creationId="{965A1DD4-C17E-4585-A0FA-861070635EB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39" creationId="{8DB1EFE8-1D9C-4558-ABFA-757D77A3001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40" creationId="{11C70C6D-686A-44BA-88CE-C566300F577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41" creationId="{EB7EC4C5-282D-4BE8-BBED-B6E9C98C1EA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42" creationId="{C7966CB3-F3F7-4923-89A7-EBA2D2E095D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43" creationId="{F2661BDD-07C8-4CCE-8AB5-3E64EE2C427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44" creationId="{C2B7FD25-B1FA-46B5-BD3E-7F4E064DBD2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45" creationId="{967CAB7F-D1CD-4548-B8B5-F8F4FEFE1D9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46" creationId="{4627697E-6384-400E-8D06-E9335A386B5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47" creationId="{845DAC00-700D-4A1C-9775-3C96DF921C3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48" creationId="{B0C671E0-0AA1-4AC6-88F6-B87F1A23610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49" creationId="{7B5DC331-FEF3-4A0C-9A3A-6CC23A75A22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50" creationId="{B311F7CB-C0E5-4076-9FF0-E665B234D48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51" creationId="{26B7947E-2819-4911-BC87-A88D7D398DF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52" creationId="{0071F21C-173E-4B54-8BF2-9D7EC733D90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53" creationId="{8D4EA657-A825-4AC1-AD1B-9041BA42F95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54" creationId="{BEA71A03-F218-478F-8030-6B8D1893098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55" creationId="{5F4FBABF-AE94-40A0-8422-57263934AFD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56" creationId="{D68DCF8E-27D9-4D41-A832-D4A7096A399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57" creationId="{E218F5BA-3FF9-4D4F-AC11-EEE99DB5D7D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58" creationId="{884344F1-F666-47D9-B516-CF6E69564E8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59" creationId="{19E42318-A257-4D6D-A0C3-8D264202D3E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60" creationId="{7445CB7F-1D9F-46D0-BAB1-D5EF632113B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61" creationId="{406E6C08-1163-4A79-9C47-6A85308B38D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62" creationId="{40598D00-C340-4741-A4C6-BC83C15D384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63" creationId="{B3D26B1C-F64D-488E-BFB9-D03D2E59EF1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64" creationId="{36EC2B85-EDBB-4D72-BD86-8B276276F5B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65" creationId="{DD5FAFD6-F1CC-435A-BEF5-4BC9BBA81FF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66" creationId="{335E1574-33A6-4DBB-A36A-A6C0AFD9588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67" creationId="{76381D4F-F4A4-471C-A46B-0F931CE0543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68" creationId="{2396B263-0346-4887-A82E-E40E5F9768D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69" creationId="{D9EB5A66-93F1-44B9-9AE5-406E2C75871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70" creationId="{0BAE1B4C-24E1-4110-82D6-30A9226D9AA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71" creationId="{40A3FDE6-685F-438C-9C68-8E7AF934B2A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72" creationId="{30174FAB-D2E3-408B-A43F-4B90AD17B0A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73" creationId="{A8A2BC52-4216-442E-82DE-7681C109A75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74" creationId="{37CE13D7-9F56-4BA9-A07C-8A75DF404D0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75" creationId="{F9CBC2F2-A2AB-41A6-9C1B-43FEE93FD84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76" creationId="{73477255-6C84-4937-8B81-0491D8FED3C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77" creationId="{BC23D203-98CE-4FC3-A4B6-AA670AD85AC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78" creationId="{60BD0DD7-1E6F-4576-859A-9AADB44578C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79" creationId="{54AAE835-36B6-44CC-B647-C37BA3F1CFE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80" creationId="{4F482A4D-403C-49D2-920F-B61039FD431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81" creationId="{C8D8C504-2FC5-4CD9-B505-EA471011675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82" creationId="{4BAE2B86-2DAF-4028-8C01-10368061784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83" creationId="{F17C6BFB-90DE-4919-A808-4304EE21CCA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84" creationId="{AFE4C90C-036C-4E09-A293-50CBD1E8F3E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85" creationId="{FE3EDFE2-F389-4BB3-B1FE-FBE2BA8203F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86" creationId="{E194C646-4B1E-4F77-894A-F36AD857B3D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87" creationId="{375AF197-FCA3-4B00-8146-885510CFB75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88" creationId="{E5228C49-F6BE-4EF4-9935-909E48A7BC6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89" creationId="{2786849D-50FD-4830-A4F1-31FD5408ADF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90" creationId="{9C0F342F-7433-4C38-8C82-6070F2192C0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91" creationId="{4B26BDC1-8D91-4D97-98CE-7D250DF4525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92" creationId="{396669D5-226B-4262-8883-43F8588363D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93" creationId="{B4DC62E4-8EF6-4348-A6A5-13895A62282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94" creationId="{A1C2A2E1-228E-432F-941A-5E1966117DE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95" creationId="{CEA7CA4F-5068-4BA7-BC17-367BC39F43B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96" creationId="{373DB313-08ED-44AC-A482-043A4E85136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97" creationId="{58C1BA4B-FF35-4485-8A3E-A9D858553EE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98" creationId="{FDCD66A2-B4D6-4A2F-BB5D-09CEC77C302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699" creationId="{1BAA9D26-BCCD-468D-864B-C96B395AF56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00" creationId="{A1320ED4-34BB-4556-8019-81A72D6E493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01" creationId="{C46FD9F1-18C0-429F-A79A-2F6796F5FFB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02" creationId="{69484901-9AE6-427E-85E1-3A68F3759E2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03" creationId="{A371AA32-A037-43FA-B705-8EFA9E0FA36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04" creationId="{3A91DCF2-ECAB-4E59-A8F3-9D7A15DE5B8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05" creationId="{B9CF11D1-E96E-4084-B2AB-964A3639A82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06" creationId="{B2829C5D-6889-416A-B9F7-2D5E269B1E3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07" creationId="{87C83D1A-0D13-4758-8F10-5A38FE10745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08" creationId="{ADE719CC-56A0-43A9-9540-0C505F74176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09" creationId="{184EDB8D-BD7A-4BD4-A7F9-F7870213D73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10" creationId="{C0ED65F2-2B81-49B9-BD9F-3DD9A613E7A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11" creationId="{CC389D1F-B0D1-426B-9EA3-7DFF4930D5A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12" creationId="{4230AEC4-B8F7-4B79-A8CC-1D3F8DD8943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13" creationId="{4C284609-575C-4114-B4CE-B1DF223E1AE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14" creationId="{DF34C943-422A-4F84-B184-61C58FE1B01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15" creationId="{6DA05512-8333-49AF-85BF-5ACBE75DCAC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16" creationId="{4263365C-AF06-4AB9-85C6-95EC741348F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17" creationId="{323604D3-4581-4440-AD86-E03CF9658C8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18" creationId="{10C3C323-D6A1-41FF-95CA-83AAB97F3BE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19" creationId="{D98CC4E4-84FF-4297-8137-9A69957E48E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20" creationId="{7E2A21A3-B2D4-40E2-ADC3-F03E2EECEE0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21" creationId="{CC43097D-DE7D-4515-AD64-7E952946405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22" creationId="{A840C8CC-8962-4A4D-B72D-2E560B7B3F9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23" creationId="{92FC6BF8-E781-4250-B09E-EA596734144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24" creationId="{10DE3DDC-D747-464E-8A00-1FF41AC6D6F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25" creationId="{0499AADE-79D1-464D-A092-122D9E08BFD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26" creationId="{9A4F7E6A-81F9-46AE-8FFC-AAA0C5FF35B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27" creationId="{FFBA4541-87FE-48C4-B4A8-0B5467BF080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28" creationId="{AED88F0F-C82B-47DD-948D-8F5E7CE6A13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29" creationId="{7248D7F5-15A1-47EC-B785-46572C7FF77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30" creationId="{1A855035-A981-4D2E-B026-F7FF211E896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31" creationId="{E12CD552-D136-4214-A932-22B8A50AC84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32" creationId="{48C066A7-182E-42B5-99D0-7B2F032223B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33" creationId="{AF55F082-7808-40FD-A407-B00CCC16887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34" creationId="{E2F2D65C-0CD8-4A48-9C23-1C94AA73CAF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35" creationId="{11741780-B8C1-4558-94BA-C255D2A2454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36" creationId="{366E13F6-1C40-4E35-AC6D-C51658A8FB7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37" creationId="{FDBB668B-28FA-4964-A929-49EC53F7242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38" creationId="{303FDD7C-3801-4B1A-AC3D-7FE126E0E57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39" creationId="{31077793-33A3-4382-8AE5-E66311D2FBD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40" creationId="{371AF309-1D5E-4BFD-9854-1E17E84F8FD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41" creationId="{6634B015-7A35-4C73-89C5-DE087753483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42" creationId="{CAB3A515-F58A-4412-933A-09CBDA235DB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43" creationId="{CDA398A5-8237-43A2-BE73-669EE57A527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44" creationId="{6EE2C1EF-AF27-4FB1-83E5-9DE90A505B0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45" creationId="{0E915F79-C475-407E-B13A-E54D19CFC54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46" creationId="{076E53D4-2D7A-4451-B21B-3102CA790CB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47" creationId="{EE40F3AB-6BF3-4B9E-8EC2-3309155FB71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48" creationId="{98D4AD9A-0CD6-413A-9CAC-78C2ED927DD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49" creationId="{CC17C271-F50D-4105-A466-7A5F4B8393F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50" creationId="{BC318F8B-E945-4ED8-B04F-0DEDE33EC26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51" creationId="{71091BA3-B3F5-4C0E-9FED-63699676ADB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52" creationId="{ECAAC6F0-AFF9-4DE6-A6CE-C996FC43CF5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53" creationId="{78A477A6-6BD0-4D65-9C2E-EBEAD7BE95D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54" creationId="{DEF8BA34-E8B5-41DB-9BE9-941D599567D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55" creationId="{F48869B8-AF37-443E-9CCB-6059B6AC9FC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56" creationId="{70CCC622-0D73-4E4E-8986-2D8D5743B26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57" creationId="{9A709582-005F-4635-9C73-7307A0822F9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58" creationId="{A091D1FC-6F00-4006-B1D4-6BA833E5679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59" creationId="{2E89A7F5-EB1A-44D4-B315-8DD59B1FE51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60" creationId="{5534B362-3A14-4A9C-9174-903C4E87B21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61" creationId="{6DDD9BA6-B54C-4C53-8029-CA902F2ADF6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62" creationId="{5FA52E39-5DC2-4F36-87BB-3183126063C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63" creationId="{7AEF4F64-BA1B-402E-8342-D284F401FD2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64" creationId="{C531920D-A6C8-4EE3-8ABD-82C8D67E2E0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65" creationId="{D9E2468E-F1A8-4589-BE22-1C839DC3658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66" creationId="{6FE461E7-5B7E-4B14-8DE1-9B95EC2EBB8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67" creationId="{6B9DD39B-5F7A-4769-B625-38392F08DF0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68" creationId="{16028C9A-E7AC-4C93-AA49-FB7852A10BE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69" creationId="{0845ADFF-DAB1-4237-9736-524CF60EB55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70" creationId="{C54180C0-2EFB-4B16-A269-022D7303CB3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71" creationId="{2E558205-C63B-48EE-9DE9-9E10CF1AB6E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72" creationId="{E79AB74D-E39D-4387-8326-58A7E6CFA8D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73" creationId="{EE398BB4-7986-4854-B69C-BF5777978F6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74" creationId="{51940F0A-8037-41B3-98C5-F54C2A50A65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75" creationId="{FC8BD248-187F-40CE-A1BF-190BCF12FEA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76" creationId="{76F25FD7-06CF-4340-A58C-C791DDED2FA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77" creationId="{CBE97766-AC09-414E-9546-F47B9A1C75C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78" creationId="{212DCCD5-7A9C-4031-B99C-6EC929F29CE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79" creationId="{205DEC11-90A3-4CC5-890F-3110B382035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80" creationId="{E2F2A275-1A84-47CE-B5DB-0C728BFEE40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81" creationId="{844E9C84-C6A7-48DE-BF13-98FBA99AC0C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82" creationId="{DFCBAA66-C52D-42B4-9167-174461C4814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83" creationId="{3AE1499A-59E0-4C17-9D9A-BF47587116E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84" creationId="{CC838365-31CA-49CF-84B3-85A2FDF213A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85" creationId="{3A5D000F-7F38-4484-B18F-F0BBAB75055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86" creationId="{FAB9796A-247D-4DC6-A35E-88800774331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87" creationId="{4EFAB0EA-1F4F-462A-B2C3-9535D303AB0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88" creationId="{1A99E00A-7D6B-4F85-B01E-565CB03FC79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89" creationId="{083F3940-46ED-494F-B8C9-0C898F9B518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90" creationId="{DED7267D-CF2C-4460-B7D0-D858CD67110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91" creationId="{F1CA111A-340C-40EE-8C78-09ACC2DD5F5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92" creationId="{8EA4C591-8D17-4329-AA7E-259ED59179D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93" creationId="{ECA4C2B7-7362-46DE-9991-7D851604249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94" creationId="{2A3D5E12-F004-40F7-8462-FA2913C7310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95" creationId="{55827925-3A2F-4544-8608-34D9652C522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96" creationId="{AD68366B-0DF7-434E-BC41-42F2FC9A333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97" creationId="{A4A337BC-09E6-4EFC-B107-B6751D4BDA6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98" creationId="{8F10A5BF-D8C2-43F5-8330-30D78606A4B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799" creationId="{FFE836F9-C345-48CF-9B87-D198ADA406E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00" creationId="{33B8A464-31D8-4745-A0D7-0E86BBF432E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01" creationId="{C65FF233-194E-4E5D-B7D6-316152AB16C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02" creationId="{6AA26590-B730-403C-8B24-FC172A7666D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03" creationId="{5547CB39-FC44-42D5-9FE3-793A0E4A47F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04" creationId="{64D928E3-2113-45C2-87AF-19E3DCCE093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05" creationId="{2EAF8093-F069-4C57-955E-ED9F331B2E6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06" creationId="{69AF2025-C27D-452B-8A03-69D6BFF892F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07" creationId="{6B1E91AE-A772-4933-A9FC-E4F57CDDAD6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08" creationId="{8365215B-99DE-40C4-BA86-850C75651F1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09" creationId="{37DD16BD-AAB8-4D5A-B6CE-E281DB83A9C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10" creationId="{E79044E6-B62A-40B6-A1A6-88D1A1471AE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11" creationId="{C240BB0A-8263-4BE7-88D0-3C1BE0092D0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12" creationId="{90EE8CC5-21BD-41DB-B0D8-2F4FD3DDC73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13" creationId="{210B1420-7CCA-4A12-B0D2-CBAA334C098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14" creationId="{F3CFB953-7575-4B7C-A7EF-F067285E43A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15" creationId="{9A15C3AC-A919-4054-9DF1-D018583707F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16" creationId="{3AFFC183-2E6C-4A13-937E-E70192DC5AD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17" creationId="{78EA4F49-978A-416E-B90B-04076871D59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18" creationId="{60449CE3-C652-4141-B51D-9878E560B2F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19" creationId="{805726C5-29DF-4133-8BAD-83A3D3924E0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20" creationId="{F9B85128-F756-41E4-A976-6EAA655F5BB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21" creationId="{0DF53B74-A1C5-410E-9491-0667C7614C7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22" creationId="{8E76DDA1-0CD0-463D-B633-028039A15A6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23" creationId="{5568FEE6-BA54-4355-B8D9-B47DBD749AB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24" creationId="{C43760C5-2F94-441E-8EF9-1F074CF6230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25" creationId="{6ABA1A4A-FFD9-4432-951D-4DF0735F299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26" creationId="{EE7F5B5A-9596-4797-8A7D-6C5307B17DB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27" creationId="{2CF26697-F921-407B-A0C1-F6297BF8733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28" creationId="{1563A9FD-8440-4BE3-9885-8C7C4741388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29" creationId="{21E74E58-3C79-4368-ACDA-CA4A1461178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30" creationId="{0215684D-CC6E-4540-94BD-E931AE7B35B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31" creationId="{E7FD1B66-4884-4748-8B0A-EBCCB987A96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32" creationId="{33183AB6-5C19-4552-9F1F-7E5657540B5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33" creationId="{55902EE7-7182-441C-8D73-983D205FC90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34" creationId="{C1DB5B1A-E927-4AF9-A538-6CF1148797B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35" creationId="{32F46ACC-30E3-4C4C-85AA-4DCDE4F9B80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36" creationId="{54A5304E-13B4-45DC-8045-C94CFF9D64A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37" creationId="{32AD6FB4-38E5-4EE1-AB21-8552E00FBFE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38" creationId="{477FAE7F-7F6E-4EDA-9358-5A4A408284E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39" creationId="{D38F995C-EBE4-4A7C-9A53-25FA9E82ECC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40" creationId="{98A94695-0CD1-4BB7-9AF7-9A6BA6B73E0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41" creationId="{4B0468E9-E9EF-40C3-840D-B6684AD7D5F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42" creationId="{45DACAAE-4141-48FB-89D7-5130B6EC890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43" creationId="{55FD1669-CF36-4E97-A3A9-40B1D566A50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44" creationId="{DF17734E-8B7B-4175-8DD1-E6865A79955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45" creationId="{3891C2FE-4094-4843-88C1-469118C08F6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46" creationId="{52D23373-02AA-44F7-8547-F56427E8B2E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47" creationId="{C03BA53B-ED08-4C95-9B93-B7F28644580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48" creationId="{6D0CC70A-A841-4181-8A8F-955B6BF905C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49" creationId="{626C83DE-FC51-4971-A213-C6A9E949C03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50" creationId="{B06CA7AB-8CE1-4C11-8BEE-6DEE28912B9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51" creationId="{7CBE6819-6CF8-4B6D-A599-D805FFC6BF2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52" creationId="{E15675EE-1CEE-4D33-A251-F14FA39E037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53" creationId="{8F95A797-7C11-4B5C-9AA6-2FC9D483768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54" creationId="{17FF5AA5-BB88-446D-B535-D8C45B6017F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55" creationId="{E65725F7-E6DB-4447-8FEA-393A9BEECCE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56" creationId="{EAA7223C-4EB9-4977-A0EE-DCE06BC6C84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57" creationId="{CC86541F-16F9-4187-B494-CD61083C1C5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58" creationId="{6EA85D65-7F62-441A-9827-8A319EE7750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59" creationId="{947D65D1-1BB2-4B0C-8EB8-7588DCD976C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60" creationId="{3F4F7244-FE16-4C05-BDBE-56DCC5C41E7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61" creationId="{B0CF9898-0511-4438-A213-B8A18C59FC9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62" creationId="{34F008C5-CAAB-4843-B349-90F374F9CB3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63" creationId="{0EFA2BFA-EE10-42B6-A9E2-24652A7E938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64" creationId="{025EB670-9A6C-46DC-8AA0-F77A5DBF781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65" creationId="{4BF962F1-5E27-4065-BAED-0AFCA0FE654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66" creationId="{3DC0BE85-2002-4631-B0DA-F3101246249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67" creationId="{9F63A187-3145-4864-986A-700837A470D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68" creationId="{A5E3A74E-08C0-4B57-91D1-D5A1943DEB8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69" creationId="{8F64B1F0-E030-43A3-A1A2-2D9F57391AB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70" creationId="{1474AC1E-A0A7-4E53-842F-00FA42BDE38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71" creationId="{341E964E-786E-42B2-B221-7AD8AA9BBE3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72" creationId="{FB47B8F9-6AC2-4E2F-9EAA-8D46BF8FC2D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73" creationId="{5BB76F23-CF79-4B24-B67E-F281E76CFDC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74" creationId="{436F59E4-E3C9-4740-8AB7-5B68FD1C7F9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75" creationId="{BDAEE6B5-E4FB-43DA-A834-775FE23F33A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76" creationId="{958B320A-8EC0-4B51-8DF1-2F044AC774E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77" creationId="{C0FEE892-4579-48D2-87AA-2261FECF993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78" creationId="{B68A8380-9793-4277-A012-95F9763BCD7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79" creationId="{19494B53-5D2B-4636-B049-0244711B601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80" creationId="{7F99018A-9FCE-4152-933A-CB77659D9A0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81" creationId="{1838173E-68CC-44E5-9655-BD391FD1F49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82" creationId="{DDD52257-1824-4E4B-A0F3-25E61B5DD42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83" creationId="{1BA5A90A-B0BD-42BC-A90E-7BC1D366641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84" creationId="{846BD23A-CF1C-46CE-A1F1-C61BDAADE09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85" creationId="{B221E092-788A-4AA0-BEA9-D3029D286D6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86" creationId="{D088AA1A-4B47-4201-9002-82A41663238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87" creationId="{D0F2DF1C-2508-40D7-A443-5701FE29E81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88" creationId="{9760B713-6904-40FE-821D-572DCB36E7D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89" creationId="{EB635F69-AAE8-410E-846F-C4EFE6C8ECE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90" creationId="{560BE9CD-C00A-4406-92B4-761A9129F4A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91" creationId="{C76C90B7-DF45-41EC-A3DA-CB4D828517B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92" creationId="{26FFE70C-48F7-41FB-9299-2C81147E08D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93" creationId="{511E477A-DCEA-440B-8BFB-224E8B25DE7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94" creationId="{5D6B1FCC-639E-4B42-8FED-EE1B024068B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95" creationId="{95239B84-CF99-494C-A059-1EE23139581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96" creationId="{EFD78DC6-9E52-4D85-8768-F259EA0D254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97" creationId="{5F53BADE-EDB9-4C9F-9C5C-85E0EB1338D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98" creationId="{52777F18-B514-4B03-B726-AC09A429E58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899" creationId="{0206BD5C-E520-4446-9607-64DF3753B1E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00" creationId="{39B3186D-5955-4FCC-92AC-B674B6299D3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01" creationId="{CD474E8F-F6CC-40E9-898A-C96D1219804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02" creationId="{EE14AC3C-49EF-4FC4-B9C4-C54A9FF2FF5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03" creationId="{69D79331-14DB-4A1D-8F29-6DE3B882C48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04" creationId="{40F16BF7-AAD2-4EF6-B573-68C3D2DA5D6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05" creationId="{B3A632C0-466F-483B-A831-3DADEE8A089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06" creationId="{55DEBC1E-4987-4A1E-B508-23FF9BCB5FA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07" creationId="{542172C3-1DE8-4280-979C-0E38190A604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08" creationId="{2880B993-A2DB-4F2F-8C57-41A291F1D84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09" creationId="{31251D7C-3DEC-46D8-A9C0-E3843B47892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10" creationId="{F91E2F14-D22F-41EA-9BCC-73AC068C22A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11" creationId="{376FF68A-B535-48FE-B8F1-6D04EAD9E2E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12" creationId="{849A90CD-B806-4538-BDCC-44ECA223497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13" creationId="{2DEBF279-B39A-4416-9D39-160A47CC3A9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14" creationId="{5397A784-359F-43AE-94E8-117A4DEBC20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15" creationId="{F3D3E00A-340E-4C28-9662-7C48A35CFC1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16" creationId="{A969197C-1871-4F6A-A131-8979A0C1B5F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17" creationId="{569A62BB-025D-4C52-AD38-6FADD0E8BA6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18" creationId="{EB3085BE-4624-4205-8F40-7B60BCBF62C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19" creationId="{F3F812E8-2BF6-4AE3-93D0-7903518F321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20" creationId="{68306FA6-DCD6-4DDA-92C0-755A38A4BE0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21" creationId="{1B9C5503-07D2-4B10-AA9F-16A6EA665D5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22" creationId="{5E40B289-0C2E-4671-8841-7F4C3D2B33A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23" creationId="{39B92009-28E7-4960-959A-E4A046AB4BF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24" creationId="{CD259C78-EB41-443C-9ABC-82368236CA3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25" creationId="{2EAF5208-F57A-414F-8131-6B7FF20E8AF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26" creationId="{4E178EE9-098E-458D-AC6E-9BEF5356CAD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27" creationId="{AED8B3C1-F1C1-4850-89E9-08262FA73FC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28" creationId="{7DA81444-2DBC-48FC-9415-11FF5320797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29" creationId="{40BDC6CE-666E-4518-BAF2-053EB6C6790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30" creationId="{D1615F02-0650-4C3D-81AA-EA4297168DB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31" creationId="{A3B8810E-E5DC-4407-8363-28160F9453C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32" creationId="{A737E644-6B7F-4169-BAEE-A4997585ED6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33" creationId="{D4C74A4E-110A-402B-A1F4-E113A49A7CA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34" creationId="{14B2CB26-3018-446E-805A-33851067386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35" creationId="{B6AFFBB7-726B-43E4-9B99-C5AC20B7D37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36" creationId="{4089F892-4C46-4F6A-972A-F3FEA6D449A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37" creationId="{B2A402C6-D718-43D7-91A7-E5135C23B80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38" creationId="{9BA673FB-DC11-487A-8260-E1AF6302197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39" creationId="{F377DC76-C7F2-404F-9877-2A5586CA43F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40" creationId="{2BA4E030-5D5C-4809-B88C-4B8B2CB8AF0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41" creationId="{51A20F30-CDFC-4065-8D55-5F8172C4D7C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42" creationId="{C8D1CB6A-F085-4044-9101-5D6E2AAAAF6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43" creationId="{1327EA81-2903-47D6-AC05-50526CA55FF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44" creationId="{0583F683-7B50-46F2-B816-440532293E4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45" creationId="{0401CA8C-6C43-47FC-8CF7-26817B6EDE4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46" creationId="{7FB496F8-2368-4B8E-81A9-164A352FFED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47" creationId="{4B13A176-CB19-40BF-81D9-AADFA874DF2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48" creationId="{0E233AA8-3A83-464B-895D-B817C2B8B63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49" creationId="{EB4D54B9-B4FC-4DC9-82ED-D8C94BFA766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50" creationId="{D7E36844-510C-4CF4-91F7-C7560E1A8EA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51" creationId="{7ED639FC-E08C-42D1-A51B-D6788486296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52" creationId="{DDFC0ED4-6501-4B89-AD71-ED46353EE5E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53" creationId="{DF393F56-1337-427B-9A05-4A494A8B5D0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54" creationId="{F6D9C64D-EC7D-4BE1-B8F7-FA6E3BC668F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55" creationId="{4A852321-E550-4B3A-8C02-144E2F6E5FC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56" creationId="{B8023850-4E88-4CC2-B03D-0100CE82171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57" creationId="{5FDF2AC2-AC71-4094-9C7A-EC573DA8251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58" creationId="{13173363-4512-4BFE-8F17-DC00DB08DA9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59" creationId="{033F9846-60DA-4C38-8CE5-1629FA6787E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60" creationId="{3F0510C5-73EB-45D0-8AA1-690FC6F4C03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61" creationId="{42F4B354-5B32-4D2C-88E2-A7E565B8EC9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62" creationId="{BD79CF3A-8729-4644-8F2E-21A92067FEF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63" creationId="{98A84341-EEA9-409C-ADE6-91FD4306805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64" creationId="{D116994C-809B-472F-B930-C2E1E7CF829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65" creationId="{1E848747-7D18-4952-B11B-769096A376D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66" creationId="{A2E87903-1429-4CE0-AF28-A6ABBF8AF10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67" creationId="{92C26B64-F56F-4FD2-BD2E-9205EB8F9DF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68" creationId="{55C0D1F4-AB4F-46A9-9E04-E3711347B95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69" creationId="{9032154E-A10D-4D0A-81A2-ECB5162D5A5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70" creationId="{DE56E7F3-65FF-4C8E-BB99-1335CF85BA3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71" creationId="{742D61E6-2443-48A7-8C94-B6588E11A6C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72" creationId="{6AD94E35-332D-4B8E-AFAF-609DCF54343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73" creationId="{D006F753-4CED-499A-9AAB-D7E1F8E3B41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74" creationId="{7087FB7A-869D-4099-96A0-EF09370F4CD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75" creationId="{2C0CBA3B-CA6A-4C9F-96B0-19D12921030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76" creationId="{6D5C7018-7431-4BFB-8870-88C8217AC75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77" creationId="{86CBFA67-FDAC-46AF-97E3-9CB01EC99C2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78" creationId="{5AC4DF75-9193-4069-AB8E-97887142B58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79" creationId="{2E6F22D1-2E71-4154-AD38-42F897B9869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80" creationId="{5E3728C1-BAEB-4D22-BC1D-0C8E45466C4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81" creationId="{9D376D85-73EF-43D2-B3EB-39215BBD154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82" creationId="{3F619D7C-A16E-4DEC-AD40-2C221AD89CF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83" creationId="{5730B6AE-548C-4316-9526-BB6763BCE47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84" creationId="{9E50D4CA-B5F0-4087-A499-2B3E0437C85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85" creationId="{8CFBCF82-7210-4029-A0FD-D0417D38A06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86" creationId="{4951CE97-922A-40B1-9A0C-1C20F6A67D7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87" creationId="{394EFD4B-A6A4-4CB4-988A-0A26ABE44A1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88" creationId="{F53D5028-6AAD-437F-BEAA-24ECE04BBAC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89" creationId="{305406AB-5596-4CD4-9CB1-B5B84A74FF9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90" creationId="{7028D10A-BB7B-4F3E-B09F-BD753127A87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91" creationId="{BE8AE066-06DC-4508-8C8C-7433F8AF2F0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92" creationId="{ED5FFEF9-4B0B-49AC-91CB-669866BC94C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93" creationId="{6F90AE4B-0B0D-4E39-A7C9-7F7FBDD0064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94" creationId="{A95966BE-450A-4DDF-AB49-56FE4708190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97" creationId="{36634F00-A874-43F2-AE09-4C7FD0E5D2D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98" creationId="{09E5732F-F015-4BD9-B4AE-0C8F2235BD4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999" creationId="{E80F7F22-4B08-47BD-AB44-81761A7DA94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00" creationId="{001C5AA7-F109-43C2-B31C-168B7C5ABD8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01" creationId="{74381146-A7CD-4BF6-AA16-DF2442138E7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02" creationId="{3817000E-98E4-4FE7-AE90-ECBB45E79D6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03" creationId="{F24B2A39-2B04-4977-8E8D-872B813DDA5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04" creationId="{61044A5E-2A3A-44F9-A0FE-4ABE190789A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05" creationId="{6B8F2BD8-1F30-4F5B-AA25-92B45AF57BE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06" creationId="{F6E630C8-75F6-4E24-B20E-3898285AC2A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07" creationId="{5EDEE13D-3F10-4AA1-AB07-B1B69BCE88E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08" creationId="{857FB89F-F12C-413A-A05D-0C48990E990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09" creationId="{68B32E5C-01CD-4A47-818B-0FB2FB80C89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10" creationId="{7D26504B-1627-4101-8574-87F48834703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11" creationId="{BF9ACC3A-4231-4A0B-A30C-4A69EB756B4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12" creationId="{DEE30853-2230-4181-8611-AA274EB0D71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13" creationId="{D10EDF11-5C38-4921-A9DD-5163111E819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14" creationId="{B53A8B33-C8FA-452D-9FBB-A5461B7337A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15" creationId="{3542AC70-5ED2-435A-BCB9-75D8FCB85F0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16" creationId="{FD3D3E32-EDE5-4B27-AFD7-42780563BD5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17" creationId="{184AD091-0A90-4A78-836C-ED82775D957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18" creationId="{95E59B39-7438-4877-910F-F087B4927DA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19" creationId="{CC4DD718-956C-4DEE-9C95-292D942A5C4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20" creationId="{A98F3A3E-6D7A-4831-9849-7BADC393639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21" creationId="{D17C6A5C-F79D-4EDC-A99A-F7CD8DCCDF9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22" creationId="{5E47927C-3C05-4621-BF2A-1E4BE00F019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23" creationId="{F8B97C7C-6E96-4DA4-A876-379E42338C7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24" creationId="{74CD561D-E6D1-44D2-80C3-15E6C84346C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25" creationId="{6E65261D-54C2-4050-A113-81E1B1AB91D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26" creationId="{5C180492-6298-4262-9D4D-313B7D486B9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27" creationId="{666139F0-6569-410A-B98D-57F7ED45C92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28" creationId="{1BEC3A69-38A4-4D9C-BB8C-B14FC9E32DB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29" creationId="{92CDCB8F-09CE-4C9C-BD25-066C9FC0ED3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30" creationId="{2C07B35C-3D05-46F7-B5AA-5167A2F9CD2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31" creationId="{55723ACF-6214-414E-AAF0-2D1705A50AB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32" creationId="{825FF984-AAE5-41AC-B584-BC0582FEFB9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33" creationId="{55539331-3A18-4DF7-8119-B9C510631BA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34" creationId="{EF826D0A-2B8A-4290-A34E-8DA8A6EA3E8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35" creationId="{09D7DB93-EDF6-473A-87EC-436BCFFADB7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36" creationId="{F62B6764-B737-4A2A-8B9D-C173CE5F4E5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37" creationId="{0E2E0526-EDBF-402F-BA9F-52A7F00F404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38" creationId="{424E9922-5B69-4D16-84CD-6BAB09B89EA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39" creationId="{856DA247-D8AC-4576-880B-084F7AD55B3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40" creationId="{5C654F9B-91DB-4255-B0D3-7AED39531DC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41" creationId="{7C5499AE-EEE7-4212-A3B9-5B7CDB43D99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42" creationId="{22237BE5-DB02-4BF7-AE08-9C78E899AED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43" creationId="{5A27A971-C4ED-429B-A697-8AA5B097301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44" creationId="{842A8332-45D1-4708-9DEF-547F7EBE2EE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45" creationId="{1640E68B-933E-4A55-AC46-F72D4E6D83C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46" creationId="{F600A8BD-0929-4441-9EA1-3F84587D80F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47" creationId="{661BC6CE-F29F-4CCE-9934-7915C7F35FD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48" creationId="{68940ECA-6DAB-4996-ACD3-1A34EDC4E6E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49" creationId="{3AED32C0-CE7A-4DEF-BFCA-CF3C1102582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50" creationId="{6C12F0D4-593D-4EF4-861C-8EB1AB073A8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51" creationId="{E866E9A1-3081-4EC1-BA7C-6646950510C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52" creationId="{C73EF290-8162-47BA-BCF5-5C15CDF0C4A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53" creationId="{8D68B6DA-928D-4EF6-863A-FF710AF12E1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54" creationId="{9D6B4608-41FC-497B-81EC-420E66051D7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55" creationId="{0D7DEC9F-5E82-4F3D-A53A-F818B6EBA6D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56" creationId="{D2D44257-4200-45C0-8487-C6AA0AB5A1B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57" creationId="{925AB187-B917-4BB6-B197-99C0A27923D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58" creationId="{CEA9E365-D4A9-4FE1-9DF7-3C0834B485D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59" creationId="{F6B50CCE-3433-4EA3-A42E-8FF5D51F5BE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60" creationId="{76C0271B-7F85-436A-9BF0-7F06F2BDE02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61" creationId="{AE9C19CA-6B47-4ECA-A70C-00058D42C2D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62" creationId="{904BDDDF-2C9D-46D9-B406-12B5C2971DE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63" creationId="{DB31B2F1-EA0F-41F3-B437-B4F54697892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64" creationId="{8EB9F353-7F83-4387-A872-C8920421D75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65" creationId="{37CE32D7-4701-4AF7-B744-2EA66B5966B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66" creationId="{D2E440AA-83E6-404C-9533-B620AA52FAB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67" creationId="{031AD1C8-BE7B-4A5E-88E5-02AC5575BB7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68" creationId="{665D078A-B1D7-4407-8377-22BCB13EC60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69" creationId="{25D3BF1E-773A-4575-BF5B-754D89DAC22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70" creationId="{31601735-C57B-4A8D-BE3B-AFE07609077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71" creationId="{CE712143-DD71-4C64-88F8-BF7DF9FF226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72" creationId="{9395D99A-AA56-4D0D-80E3-4ABEF89449A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73" creationId="{0F42149B-09B7-464D-A568-871D9E5876B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74" creationId="{BC28F5B0-412E-4737-8BEC-F0F5E452B1B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75" creationId="{08FCAFCB-6A43-45F0-B429-EF6A0178E32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76" creationId="{6552E1CA-D145-4462-98B5-04940489123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77" creationId="{24DEBEF9-F3BE-44DE-92E7-1E6122B0152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78" creationId="{E5B8FB88-706A-4CD8-86CE-6EF7501068C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79" creationId="{EF033F2D-9E2B-47DC-97A4-31C21D39CCF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80" creationId="{171BB6BB-5B72-4CFD-8131-5BCA90E961F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81" creationId="{97C99796-1981-4E2B-8E16-62BE909AD78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82" creationId="{9EB28457-9B70-4D9F-9678-8B2C8B702B3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83" creationId="{BF7EDD5F-A150-4047-BE2B-8BF3E520513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84" creationId="{6EBE486F-9FC4-4523-9C07-E1D6988DC33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85" creationId="{A39F1BAD-5C39-4C9F-B269-58BB74FDBAB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86" creationId="{409815F1-6568-4DF8-AE6A-2BBCC36E5C2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87" creationId="{762D82F8-CFFF-4074-B80E-FF7849C51C0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88" creationId="{13FBDA3C-7972-498F-960B-03AEDF53722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89" creationId="{1F3AD474-47B4-4660-BAEE-AF492D39833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90" creationId="{654244B1-0C61-493E-B2EF-B1D101506B6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91" creationId="{B3CCC897-E05F-4871-899A-B4827687CAD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92" creationId="{04E81BB1-16F2-423C-990B-5B094BC984A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93" creationId="{0C4DD5F8-C945-411D-832C-00ACC979FDD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94" creationId="{1A4A9B57-8BAA-45C8-B746-8955ED27D79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95" creationId="{A8D850E6-BAEA-4FEA-AD71-D1962DDADCA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96" creationId="{EBD680F2-FF9C-4410-88D4-1BAFC41C73E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97" creationId="{F9591833-1FFC-4235-B905-E57D68B30EC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98" creationId="{EB5CAEAE-5261-424D-8213-6F127979C0C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099" creationId="{6C4161B2-3B4C-42A9-86C4-522343362ED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00" creationId="{711D28B8-B7E0-4D07-94D4-78408E0A4B7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01" creationId="{41A6CD5B-822E-444E-88C5-8ED256976CD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02" creationId="{3F28928C-9C6F-4EF7-A276-A7FD8A5F12F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03" creationId="{54669C12-2996-431B-8EDE-6F56CFA0D72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04" creationId="{DBEEA107-B6B0-47D3-839E-3E3F5E8EF10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05" creationId="{FD1E7D0B-36A8-41E4-AF7B-7B841085C10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06" creationId="{18637613-579B-4148-83BD-BAF5878D6E6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07" creationId="{8CE614C2-2C14-453B-9058-0DF387002EE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08" creationId="{9E14F1FD-F22D-4036-B391-F53857AD863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09" creationId="{45C2FC2D-B3D9-4A71-8B5A-A091AB88D67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10" creationId="{973AEFF6-580E-47B1-80E3-828C9D24294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11" creationId="{B0A568D4-D786-443E-91BF-4A86E8D6919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12" creationId="{21E1F826-2C47-457D-A265-DD881C460B1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13" creationId="{708389EA-5094-43F3-8AA3-BDA844D8CF4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14" creationId="{7D860E7C-157B-4034-9609-E9014A58E3F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15" creationId="{CBF4390B-E491-4A6C-ACD6-D9D099750B9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16" creationId="{017FE998-E32A-4B33-A896-5E41AE7FAD2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17" creationId="{9BB39434-1294-4231-B5A6-4E972477AF9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18" creationId="{01B6C2DE-9301-425F-B3B7-6B344A58737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19" creationId="{C6E91E75-4331-4793-9001-9DEBD3AC482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20" creationId="{E38C25B6-7E36-4D82-A8A2-8443A49E88F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21" creationId="{FF0D3D9D-51FB-42DE-BE05-C45E9B8ACA3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22" creationId="{2F0960C4-4F3A-4D43-BBC6-EC6FD540209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23" creationId="{2B1FA0B2-7D25-46DD-978F-A5B573B7260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24" creationId="{A8BB7719-B3BB-422C-9302-59F7B1E3B1B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25" creationId="{E93C48F2-8DC3-4F6C-9E06-0606970A518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26" creationId="{5C7F5937-1022-429E-8901-EA5F71752AC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27" creationId="{2299ABE4-8675-49A5-9040-F16DC10CDEB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28" creationId="{B8BA5199-B0D5-4A68-9A30-D284122B9F6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29" creationId="{034873AA-40CC-4E57-8A5A-ADD46D9A06F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30" creationId="{61386962-2F16-456D-94F6-2E06E961479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31" creationId="{9CE401DA-5485-4FAF-9181-F8FB5418C1F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32" creationId="{93543ECB-1CA3-4AFA-A348-5735867A9A8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33" creationId="{09DB18E0-F162-4E09-99B3-F7029F24CEB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34" creationId="{45800054-3937-402F-9803-8861B2130F7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35" creationId="{6A347C02-5585-4492-A2AE-D8CA0370D2A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36" creationId="{5725B8D7-8EAD-4E21-8DF0-E3C835DEEC9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37" creationId="{CD7DD29C-A63A-460E-AE1F-59359247AF5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38" creationId="{BD8BBCD8-4333-40C9-B657-62ED5C0525C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39" creationId="{C9C60519-5F8D-4B54-AA10-EB7BE26989F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40" creationId="{0DC16F69-D8D8-4ABC-9D07-5ED3577A4E1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41" creationId="{6B3050FC-AA0F-4072-B996-944DA520C0C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42" creationId="{F144A8A7-D9F0-4FB5-A01D-00F88A635EC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43" creationId="{86D82CF6-A000-4F86-B646-A4464FC1DC5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44" creationId="{AB3487F0-CDDA-4870-ACB4-26941BEBC43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45" creationId="{9D0BA483-2492-4C2C-BABF-D5F43398749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46" creationId="{B60C3598-AE9B-4797-B2C6-778A468C10C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47" creationId="{41301CFD-BC1E-4D7D-B19C-FA5D0C945B1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48" creationId="{9A1786D6-318A-41B9-9A9B-7D95C21D919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49" creationId="{1D4C9422-B02B-465C-89A2-4C795DC2D27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50" creationId="{B0A85A8B-4C26-40F3-82AE-DBDA2D9DF76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51" creationId="{81D93E70-546F-4EB7-AF7E-8993F1C4831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52" creationId="{5EBBDAC6-533E-4A46-8D71-F7B9620FA3B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53" creationId="{D6AF1ACB-DAD5-46D5-B39C-701B94E325F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54" creationId="{5EA7F60C-260D-4F52-AEB7-AB252D2B906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55" creationId="{253FF234-6DC1-43BF-8CA0-DD95ACA0992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56" creationId="{4D9335AC-F45A-45C8-A904-EC0ED79C9A6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57" creationId="{842A5B41-E80B-4C2D-A457-98C29F67779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58" creationId="{CD6BE058-A575-4CA3-B1DD-E99EB4D1F3A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74" creationId="{1C2E3FCA-64F9-42C7-BFF5-AFB21C2BFA9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75" creationId="{04F2E33B-DED3-4235-A9AC-38AB44C9408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76" creationId="{C1206468-0CB0-438D-912D-FE5ACBE23D8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77" creationId="{829B884D-8B51-4D5B-BFB0-3AB6DD79D0C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78" creationId="{489E4CCF-EE17-455A-9AA2-CE2404E3E43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79" creationId="{D63536B3-276F-476B-B1AD-CDA68BE2991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80" creationId="{9C4E6706-6B92-440E-B6CB-FFB54C303B2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81" creationId="{BAB3DC69-CAB6-4878-AA88-7ED2A086FDA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82" creationId="{D7E71BB5-ACAA-4188-8339-D3E9617E4B0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83" creationId="{7B5652F5-11AD-4957-AF18-DC001470D91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84" creationId="{82C753DA-3DE4-4B9F-8257-C7DD1284EC6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85" creationId="{F859A1D3-5009-450F-9A15-47E88748D8F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86" creationId="{1055C21B-B6B4-413F-8DE4-E0212FE8766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87" creationId="{D54E86F1-3E3E-478E-94C4-4A3ABBB2EA3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88" creationId="{92FE8DFB-FACD-40B2-A347-CC63D9137C2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89" creationId="{71A60F2C-C897-465C-80B9-E964F0A134E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90" creationId="{F0FF2DBD-FC57-4965-9BDE-9C84B4C8A62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91" creationId="{54942016-FD62-45D7-8F6A-0D6FFD4DBDB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92" creationId="{A1128C38-80A1-45FB-A34E-93D6C277267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93" creationId="{36EB004B-EED6-461F-BD50-40F97D7A4DA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94" creationId="{4BF543A6-51C3-475F-99C4-CD09F2F6649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95" creationId="{184445EB-2A5D-4C53-ACC3-7E2D8D70D1A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96" creationId="{69C492BA-85CC-4BF6-8FB0-F893BBA9F59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97" creationId="{DDE88DE6-3955-4CFA-AA06-6F88E41A9CA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98" creationId="{56210718-9EB4-4045-B0BF-5A300727503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199" creationId="{AF777EA2-A513-48EA-9611-B57EF55EF34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00" creationId="{C30F9748-32F0-4144-BC37-94C457F1ED0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01" creationId="{2B126CCE-DF9A-41A7-A374-085BEC92BE6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02" creationId="{D2571632-62BA-4453-8261-B1EBBE9F33A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03" creationId="{7C94CDDD-9F59-45E4-B2A5-56532DC3072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04" creationId="{20050FD8-4A09-4386-8339-FFFC601E583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05" creationId="{475FE598-091A-4C86-8786-6017B19BCDA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06" creationId="{69E99AF7-B1EA-488C-AA25-84F0E99BE3A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07" creationId="{AEC35FD4-7253-4061-B5CE-F44E3790450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08" creationId="{990905A0-0B2C-4850-A2D5-ECFF53BC178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09" creationId="{7F26F725-7BA4-4F59-8A81-1325EC5E282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10" creationId="{E4A97A6E-B6E7-4289-8A26-A84316881BA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11" creationId="{42F4742F-F630-46A6-9FC4-80BDFF83B4D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12" creationId="{EB2EC119-34F3-4307-9C74-03BFC9E63FE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13" creationId="{26CCC744-CBD4-42F0-92F4-D11C56D61D8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14" creationId="{2A6858B6-AC8F-4FA1-B6D0-B7ECD268FEC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15" creationId="{61764260-CE7D-4DD6-9F23-B79B5EF9D90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16" creationId="{9C7EB1FE-9D49-4840-8C4E-1279F4122D1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17" creationId="{B9A13C1E-3F03-4F53-8510-4C31534D1B6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18" creationId="{207F1180-9384-4361-B044-75CEED70174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19" creationId="{46DA73AB-98EF-4DE8-A56A-5EC313FDF2E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20" creationId="{455346FD-E6A8-472A-A1D8-918AF7B0F1E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21" creationId="{F453B5A6-909F-4D03-A63B-CD19F6D7DFD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22" creationId="{0BD00ED2-B12B-43C8-B90E-2E6A303F837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23" creationId="{8B67C1D3-059E-4006-8D4F-63507B0D4F4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24" creationId="{02568A86-F219-409F-B9B5-1C16DC6300E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25" creationId="{F3D8EEA1-51E0-47B6-BD39-E2488B62505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26" creationId="{4E05A002-8863-4425-A92D-6AE8334B933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27" creationId="{2E8AB8E6-50F6-4DE2-898E-C25BF57C7BC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28" creationId="{C0A09C6A-EAD5-45AA-9CD0-5557818F459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29" creationId="{9A7CFDA6-5660-4FBC-B128-DD6ED05A348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30" creationId="{FDDA6BAD-7662-49DB-BC0E-92D95FACA68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31" creationId="{ADBDAC67-30F9-4336-B60C-3A9F001D0A1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32" creationId="{FCFB8204-0B9F-43AB-8F31-F28FCBCD4DA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33" creationId="{626EA9FA-11A4-4FE8-A4DE-A7BB9292793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34" creationId="{896E69C5-B59D-4CF0-829E-560E7A07F24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35" creationId="{BF7E9B99-76E7-4987-939F-5941546B16B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36" creationId="{BAB0611A-DC0A-41FB-A734-740E854D365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37" creationId="{ACF680D9-2F79-4CF7-87DC-095E91519D8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38" creationId="{FE685794-7B6C-4C56-AF44-EEA3368567A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39" creationId="{AF017EEB-7F5F-439B-8DF5-F88EBB276D1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40" creationId="{BC51AB87-9C59-4FC8-AADE-CB80AF023DC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41" creationId="{36B30EC7-0FEA-43DC-98AE-3C7DFB295F8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42" creationId="{282E6E4C-21F6-4768-A642-C8802F7185D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43" creationId="{F8EB2C17-F8BE-4830-921D-7D0D4740C02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44" creationId="{159F3B47-672B-4F5B-AD23-230BCE21EE7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45" creationId="{98FD50F7-5D96-4503-947B-0F08A24E87C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46" creationId="{852781F6-C301-4EE7-969F-F41E2D000F2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47" creationId="{BF3850F3-8F55-4D31-9C5D-7081A23D8FE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48" creationId="{56B313E5-2A5A-4E23-A903-962313B96D0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49" creationId="{94BDD085-68F2-49E2-9C74-FE490C80108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50" creationId="{2E7BD455-5E04-478E-AB76-8417602F605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51" creationId="{86C0168B-97F7-4E82-9FEC-C1343237941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52" creationId="{EFFE6E10-5AD5-444D-8F70-7378D55DC2D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53" creationId="{E5EFB5DC-D35D-4BD3-894B-013636F553C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54" creationId="{256054C7-B0E9-4C75-8AF9-ACCDA527534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55" creationId="{D2E2D720-D0D6-40A7-8E78-3743B62CCE0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56" creationId="{9920A3CD-791A-43DD-B7F0-17CDFFA0D93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57" creationId="{A1A83DD5-1C17-4078-9C39-7DBDDEC46C9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58" creationId="{8AE4AE5F-1899-4B3E-9B50-2190CEB3F1A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59" creationId="{C542B947-595A-4F11-84D7-BF5129B114C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60" creationId="{F605A39E-EB02-4F7D-9E4E-183F9D05C4F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61" creationId="{4AA2E83A-496B-40F3-A231-8682B2004CF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62" creationId="{DB1304DC-127B-4070-BB40-9EA6FEA5951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63" creationId="{7AFD6C15-61C6-4051-A179-7DAA70E869D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64" creationId="{FDB97F0C-3850-4A0E-A41D-93E512C68F7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65" creationId="{4A54333B-8A7A-4509-BDB7-87B549B4865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66" creationId="{C9800BE0-BDBF-41EE-AD7C-4DD572E8E86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67" creationId="{AD760FF5-D57A-45BD-A8F1-8377E677EC5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68" creationId="{2BACF355-85E0-44E4-AC14-496857BBB2B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69" creationId="{0311C63F-3FEC-467C-8EE0-470928B14EB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70" creationId="{2F4C9BCA-4DB1-44D1-BED3-CE40C24E313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71" creationId="{496129AE-A30D-48FF-9833-E6F55EEE2DD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72" creationId="{FD44FB98-3A63-447F-8529-246E0868B7C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73" creationId="{05D5061A-15B9-46BB-B332-EFED6C885CA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74" creationId="{038DDEAC-7C0F-46C2-B2F7-41EA5C9582E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75" creationId="{6EECB220-BBA0-4F7D-96F8-9B840B4B6DB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76" creationId="{928E1437-289D-414C-BE53-4F7F21D409A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77" creationId="{FFB40AA2-427A-4C48-904E-3BD30CD6551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78" creationId="{B40F63EC-A64E-4831-B2A5-8BBBACB12BC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79" creationId="{10D412AB-9CBF-4893-9BD4-1C6D8BDE237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80" creationId="{C6B53901-2DA2-4466-B5B1-00189CD13BF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81" creationId="{ABC0B0B2-3A96-4773-9385-4B18636F890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82" creationId="{B4E6E247-787E-470C-93E6-09BF3C0ACB3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83" creationId="{EB287F21-4023-44AB-9A2F-C0DF2D75EB5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84" creationId="{1A96C2C9-F34A-4595-BB69-DB17F761A9E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85" creationId="{7C5ECC54-7B92-4C02-98DE-FB7433854DF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86" creationId="{DBEFC74F-92B8-4D97-AC04-4B013BD0E18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87" creationId="{290F6901-DF55-458D-ABB6-5499600FB10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88" creationId="{1C9AA725-CD6A-4555-9F7E-10B4151A86B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89" creationId="{04CDF932-21F3-4F73-9F8C-06846F91C9B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90" creationId="{1E982426-2685-462B-B604-7CBDEBBC699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91" creationId="{2335215C-C79C-40CB-86C9-3C690FF4631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92" creationId="{B0D1BDD8-CFF3-452A-8248-DAD11B2A232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93" creationId="{8B38BE84-C762-4A10-BE03-D6E0499EDBD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94" creationId="{5F1DA483-19C0-4C2E-B427-7C2EB9A4DE1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95" creationId="{0196892D-7FFA-4EF5-A18B-C60CC92E896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96" creationId="{9B9AA3D7-19D8-4854-9C63-5AF4E746DEE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97" creationId="{830A830C-8C2A-4BA4-BC4D-D31CE29FE65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98" creationId="{C776914F-3D1F-45B9-A850-F21AB73F4A0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299" creationId="{04BEC21F-92C6-4E76-A990-7B282D9F53B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00" creationId="{3FBF0CDB-02F0-4B1E-B2F6-B95D6FE04E3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01" creationId="{43291661-0448-40F7-8C8A-C369C2082F3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02" creationId="{C6899F26-3986-4426-B79C-F744729E60B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03" creationId="{626EC298-BF72-4970-AB26-EF2AC267231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04" creationId="{85A24EF6-A3BF-49BE-A75A-204D238A7DD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05" creationId="{DF2CBC9D-5C0B-41A4-AB9C-E7A32A947FA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06" creationId="{82150D62-E958-4E8A-8D50-4C9E87FF947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07" creationId="{8D593420-1747-4C8F-82D8-2A41F279506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08" creationId="{68CFD7C0-2B65-4CB8-8254-C569CE5E4A6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09" creationId="{34CDA9FF-34B1-45D9-8C08-BA26AE4F5B8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10" creationId="{36ACE5C6-5F58-46CB-AD62-147D0687D85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11" creationId="{5A8487DE-A2BE-4B1F-BDF1-39FD5111FAB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12" creationId="{C1FDD929-B7FC-48A2-8313-28A0D0D37A4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13" creationId="{6199BA34-D699-46A0-99BA-545495AE555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14" creationId="{8D28CDC2-109E-4C07-A7E1-5E74F158624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15" creationId="{A531CF40-FEBD-4027-9E47-04C9C0F6A8D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16" creationId="{41BDFDB2-A64F-46DB-BF9E-73D6B71CC99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17" creationId="{504AD305-C2EB-4843-8FFF-FED81B26CDF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18" creationId="{DB665B8A-02DA-422D-A187-963F6F9BCF3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19" creationId="{867BBC9B-682E-423E-8CD7-99A30DD18F3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20" creationId="{CD9802F4-583F-4895-8FA5-A2BF67A559B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21" creationId="{C3199A65-EEE2-4AD6-8F2E-0E31F352254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22" creationId="{6892C983-AD8B-46F0-99B1-AE5169C2A55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23" creationId="{CF92C922-F5FA-4F0D-8A2B-D3B24572C3D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24" creationId="{F92D3899-5F15-4D57-808D-FF8DBCD5F6C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25" creationId="{4D8B7BF5-A426-456B-827A-E4F89ABCAD1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26" creationId="{D0A1354F-D5C4-44E0-A444-AAE9CD24BD2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27" creationId="{140576B0-085E-4CBD-8B4E-1FC5F17E86D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28" creationId="{AB7C4470-AC2D-447C-B926-1BB1C39A7DF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29" creationId="{7B37500A-9BD7-41EB-85EA-8653CB7BA90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30" creationId="{E41D9B42-BC6B-449F-9DE9-CDE0737FF48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31" creationId="{F236EB3C-7A42-414A-AF7D-E7CE6B5E46C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32" creationId="{237C01AF-363A-4399-9270-26742B24B9D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33" creationId="{53F386AB-DF3E-4FF5-99AA-F99416C7130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34" creationId="{D674B668-2ECC-4E74-A6A4-6264B8617E8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35" creationId="{32407D57-BEA7-4680-B8AE-55E8C36434A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36" creationId="{121D9BAE-022D-4B56-BC2D-355C9E81AD4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37" creationId="{2F368F3F-3DED-402F-841E-FB3970151CE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38" creationId="{B4FBEFFE-646C-4D14-B31A-E2935B24A6C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39" creationId="{EE29A37C-7065-46C1-A2C0-BFA87F55D87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40" creationId="{7F78BF78-CF90-451F-828B-71315DD804E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41" creationId="{C101B6BD-3C8A-4E41-9B95-C5D9545664A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42" creationId="{6D0F5D35-08E1-438E-8FEB-17237C2B8B3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43" creationId="{EF627F7F-6DA9-41FE-873A-99CB1471E50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44" creationId="{349C6685-03E5-44D0-8A87-5322DED66E3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45" creationId="{442094F0-215D-4F91-8E25-8F17002C699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46" creationId="{87145A84-F286-46E6-9E34-B792FA8DFFA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47" creationId="{D0B7780D-A2C6-4B61-9AA5-C03D65B4CBE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48" creationId="{B34D6E45-4C54-4EA8-938A-FCF8C2CBDCB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49" creationId="{3AAC0077-BF8B-45F2-90CC-2402014353E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50" creationId="{9AF773C9-CBE4-4006-9DB5-D630612A74D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51" creationId="{D1EE657B-4195-409A-80AF-4C3929F44A4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52" creationId="{E9F317CC-F4D6-4239-A785-BE2D1215AA4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53" creationId="{CEF58DA9-3E1C-412D-A50E-13DB879708E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54" creationId="{7D91DADB-8307-45C1-B408-E614AA99A2C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55" creationId="{18E7E29C-4764-4DC1-8D86-21A344D2705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56" creationId="{2D25F705-FA86-4344-AFB0-6E075D197D3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57" creationId="{7E3B3ADD-4974-4330-9487-221B83C2DAE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58" creationId="{A8F2A5D3-7181-47F7-8512-44644B45B7F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59" creationId="{47150302-79F2-4187-B52D-B742C2B51A8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60" creationId="{6AD7B367-758C-4DE1-B05B-6F6FF8F0EE5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61" creationId="{C6C19D1A-E449-4351-A7C6-F2EAAE9545C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62" creationId="{E34A3430-4A7A-46F3-BEDE-503BCD79774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63" creationId="{263321BA-F540-43DE-AB84-B714113E200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64" creationId="{A261E69B-A41E-43E1-ADFC-9046D0D1EEE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65" creationId="{83DD16B3-6489-4561-96DC-F52B01D70C5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66" creationId="{97755B9D-7770-435B-B509-3F0AB479425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67" creationId="{B5C3E990-EE31-4FAD-B4D8-1360549F564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68" creationId="{B7DA9E8C-35B7-4EC7-8277-B3C2792AA8F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69" creationId="{B8DDA924-F75B-4413-9945-3CB6281876B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70" creationId="{2A63D0AB-FC73-4269-BF56-6F27E07F9CF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71" creationId="{300F3E4C-7836-4F7B-962D-C6DC9628E70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72" creationId="{2B3BD1FD-F3E3-43D3-B3BB-CFC1F668185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73" creationId="{325AB991-E4CE-40AA-A7B6-CE602BC0B8D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74" creationId="{CB3672B0-0F25-43A8-ABAE-5A0797BCDF5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75" creationId="{AAB3EBAE-E27E-4FFB-BF6E-630549E02FC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76" creationId="{6E86587A-C0D1-410F-9C39-067E25F5667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77" creationId="{0110E491-0354-4155-9679-9BCA2483E18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78" creationId="{DE11890C-4E92-4A6A-924A-5276605032D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79" creationId="{799A6302-2582-4AE5-A03D-F7E350A7FE5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80" creationId="{30ABF4B1-2963-4143-9B2A-B6CF0B2ACCC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81" creationId="{CE41E4BE-335F-4E2E-9B8F-A081407E01B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82" creationId="{A265B4DF-20DE-46A7-82E9-18B8AA3F498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83" creationId="{5B971687-710D-4135-9AEE-72388933B46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84" creationId="{FF6AEAA6-EBC5-4DC0-A055-1C277B3537D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85" creationId="{C6E7224F-5BFA-4E44-9785-C0BC50BDCF9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86" creationId="{8BA8C714-8F68-429F-B2B0-795F9AB02B7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87" creationId="{77A0BAC7-7A86-4B8F-B320-9F4E2CA31D7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88" creationId="{1131FED5-D976-49D7-AB7D-5A036480C81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89" creationId="{B92DFFD5-FE2B-429D-8FE0-7FB8C8F6078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90" creationId="{206827FB-77BA-4922-A7FA-8B8A9468BAA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91" creationId="{EB3F8192-7742-4638-B291-1E673737153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92" creationId="{C190D7D5-C13E-4A5A-A305-E2F0EB3B3D5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93" creationId="{46F979B7-1EA1-45CA-A529-D4310AF22D6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94" creationId="{7FAA5566-65DB-4B29-9208-A376B9830D5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95" creationId="{E1F24AEF-7EBA-48C3-B73B-BDCC2B21E4A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96" creationId="{322E19F3-7BAF-4382-A8A3-4611CA4E002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97" creationId="{67D8E637-789E-421C-854F-F0DC20C4AB9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98" creationId="{B42FE541-8B18-48FF-81B5-1C766EFB5AB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399" creationId="{65F87E6E-CD87-4E92-97E2-EC65944CC2A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00" creationId="{F0673DCD-DE6A-434E-8442-768AE7B3CD1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01" creationId="{9F1ADA6D-4869-489C-87FD-4F6AF7D9001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02" creationId="{D88584E4-E81C-40D8-9AF4-D321B0E0C40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03" creationId="{C0BBAD63-3F11-4CA6-B4F4-42EB6CDF595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04" creationId="{639820EC-EBC2-4CA1-8148-CFED349152E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05" creationId="{E435CB4B-7F8B-45E4-81EF-EC318DDF89E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06" creationId="{1A3D169C-32B2-4E13-9828-05C3C574288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07" creationId="{EAA61D44-6885-4F25-A188-7C508A1797F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08" creationId="{91A90C81-8657-44B9-9713-786A4263F60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09" creationId="{BB50AF59-04D5-420E-918C-FD1B7874FF2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10" creationId="{D0F99360-AC93-4098-8133-A5A8D7E0B31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11" creationId="{E9BC58B0-6503-462B-A49D-2113505FC47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12" creationId="{6BEEB7D1-2833-4996-8DED-1043A830EFE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13" creationId="{463366BD-E8AA-4499-99F8-705AD0911B9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14" creationId="{55167BDD-EFAA-4507-B4BD-2E769304E66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15" creationId="{68FCB65B-D57C-4C56-9CF1-29ADB62B850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16" creationId="{9D79CAC6-0657-466E-9753-AFCEFC709DD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17" creationId="{7C9C2A8D-D7B6-4EAF-B144-E08C9933904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18" creationId="{FA23B8E8-74CC-47AF-BF33-85631A0F87B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19" creationId="{AEEBA8AF-F2F9-4FD9-A81A-D159EE49246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20" creationId="{5814625E-AF0B-4159-AFBC-BF7827AA482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21" creationId="{9B7F5655-0F1C-477B-986B-1F2885AFF1A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22" creationId="{96278F0F-8CFE-48D9-AA97-32A64DC6B82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23" creationId="{03CD0E4D-7C9C-404E-9640-7E7AB6A7469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24" creationId="{C1C2C643-028B-4B31-A62C-7E99CC34A79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25" creationId="{BB22CC49-68CD-4B0D-93A9-1C72500CB08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26" creationId="{1BDEBFD4-9FC2-476B-81C1-6E8C9984E80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27" creationId="{C3C023AE-77CE-4C46-B375-E8FEDAA2308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28" creationId="{C44791C6-F7B5-4C4A-B214-56B8B37C862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29" creationId="{25A06DFF-7D84-4BF5-9D8E-110CD7EFB8C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30" creationId="{0CCEA760-3F4E-4A65-B2A0-E185886B63E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31" creationId="{1B30823C-8D12-4210-8789-B849D561757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32" creationId="{74889915-9082-4E29-BF9E-58FC7791E56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33" creationId="{2926D400-E848-47B3-983E-57B94D3FCF4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34" creationId="{EEBA7A74-436B-4CEA-8C25-2DF8CFE3244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35" creationId="{3657C65B-93DE-43B2-9A42-B5A9B17D434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36" creationId="{AD0E1F50-5C5A-4FC7-9E42-EF75E9EF7C0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37" creationId="{6898E06F-D2CB-4F46-AE94-E57A9D0AEC6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38" creationId="{7F46A7DE-D55F-45A0-AB91-DD365F7AE18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39" creationId="{04BC2BD8-ECC4-4E98-99A6-95F77FFB1D4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40" creationId="{811940C1-C6EB-4619-9912-05F86F90762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41" creationId="{2EDB4703-4653-4995-86A0-A858BB52BD7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42" creationId="{8442525C-9143-4E61-AA41-A70D1D8D597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43" creationId="{35EC09E1-1466-4FBA-ABE7-1CB05440BB2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44" creationId="{4E4DEE4B-0BC0-452C-B67E-B06AC75EE94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45" creationId="{0705D804-6D91-43F0-93AF-4B5FEB1FFC0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46" creationId="{E1DAF99B-E4F9-42E9-991B-49916BBFA10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47" creationId="{183CEDC0-3469-4732-8AC0-81AB5D4003A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48" creationId="{85878C95-33D4-4E1F-A1B0-877AFDA2CBC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49" creationId="{C44A11E7-28E2-4122-B0B5-62AC944E42D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50" creationId="{8110A781-856E-446A-A460-3AD8983DC96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51" creationId="{E6AAE55D-8121-491F-8D6A-FA5A11AC59B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52" creationId="{C76701DB-695B-429E-A873-B54D5358B01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53" creationId="{BA6FEA63-E4EF-4B1B-B327-CEDBD8A9428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54" creationId="{603856A7-C33E-44F2-9552-AE718300448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55" creationId="{E3E23D27-A3DB-4B38-85CA-5C6836B9052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56" creationId="{8D4AD3B4-B910-40A6-8685-1A36FB300B5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57" creationId="{66590413-D79A-4F6E-B55B-76D9A05DC6C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58" creationId="{55DEE26D-BDD8-43E8-A8BA-F3A38F89D1D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59" creationId="{7C969DED-3D4A-45F8-8BA2-1494D254314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60" creationId="{78E69B04-179E-4860-9BCE-5E0C07E9CC8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61" creationId="{67441236-2528-45DD-964F-DA05626486C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62" creationId="{D8B071BF-28C9-4C80-B8C7-22C520A5747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63" creationId="{33EAC3F3-7C2F-4095-8DE1-4FEA62A246E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64" creationId="{3764078D-15E2-4546-AB94-3347B782C60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65" creationId="{DF0A3DA2-62EA-49DE-A0CA-FD196057253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66" creationId="{D3A4705A-7C28-4143-9487-454B65C919F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67" creationId="{260BD01E-1D91-4E1D-BA86-A977C99ECF1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68" creationId="{615222EF-0D1F-40C0-A737-6F285B0CCDB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69" creationId="{A923C9B0-6AFA-462A-BAC6-704EA9158CB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70" creationId="{114EA4A4-C78F-402A-8F85-302B89FB52B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71" creationId="{B89E6060-BB45-4344-B16F-54EBDF224B0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72" creationId="{ECF7341D-9FD6-46BB-B4E4-2587EF6FD0F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73" creationId="{CA1D17B3-6279-4BBD-BA96-86AD3E07D0C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74" creationId="{8E830A34-5065-469B-BF34-D7DE8486DA1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75" creationId="{2AC8BB0C-20D1-44DE-8D2D-90CB1071B79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76" creationId="{5AFDABB3-2A45-4E77-B831-6450C65AE50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77" creationId="{E3A438B8-8BB9-493B-B293-2DFDE11A0ED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78" creationId="{C427F8D9-4E61-4C59-983C-42B957EF7FD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79" creationId="{29AD818E-73B8-4934-9D3C-A09C3A076FC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80" creationId="{53DF7A4C-C7D0-45C3-92B2-3E20608131A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81" creationId="{F3260CD0-E42F-4F9C-AEF1-7694551FF1E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82" creationId="{A5FE9621-9BD9-41A6-802E-F60F9AFD281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83" creationId="{C56029AA-6A9D-4FBE-8B91-F8FCB8B4578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84" creationId="{45C79ACC-5BD4-4772-B552-C6BB3674AF1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85" creationId="{8ACB58E8-DB6D-42C4-BD3A-B5425FB0059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86" creationId="{0CCE07A2-3AAB-47C2-B22C-45D17E07C26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87" creationId="{40E6E6D9-BD5B-4F0F-A0FD-85967F5E03A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88" creationId="{39B90970-DAF9-446A-BE18-E54142E75B5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89" creationId="{BC58E702-FF2D-4CD1-B2C2-1F789959ABD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90" creationId="{4C0A0D24-A535-497E-BFD8-22A09F6D646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91" creationId="{D4149F4F-3B54-44EC-88A8-A807A0C78D5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92" creationId="{DC59EC4C-6031-488A-8AC5-A1DDF09AB78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93" creationId="{DA45B68A-1BF0-4953-8D73-79BE9B28DA9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94" creationId="{3BF29148-FC7E-4B1B-AE2E-859F08CB723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95" creationId="{D64435E1-B840-4F41-8A96-BBCF3D68F10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96" creationId="{D42A92E9-7D18-4307-A41D-2B701888176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97" creationId="{0E1C8D81-DA4D-4BCC-B270-DEDFE8CC437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98" creationId="{A7EA8BAE-3B52-4AD0-9FEC-D68196643C9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499" creationId="{633975CD-89FB-4EC8-9A3B-2F818F656A4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00" creationId="{35B3A93A-59E0-47D8-AC19-AD6DF2C5590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01" creationId="{1BB06E13-1B27-4ACE-B23C-2C1418C54D9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02" creationId="{B5C65C8E-E301-4816-BBC2-FF478908ECF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03" creationId="{CB77C886-3F34-4D59-B2F2-4556B983ACD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04" creationId="{61F7F699-C122-4C94-90E1-432066BFB6B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05" creationId="{89D15AAC-E657-4810-A1DF-74588CAF296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06" creationId="{AAA64E31-16BD-4D38-AC61-37C0DA68034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07" creationId="{402396B4-F08D-4367-AB19-16F0B9A61A1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08" creationId="{C5E4CE13-E670-4326-B3E9-26FC4D57691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09" creationId="{64C7CA63-F89C-4B7B-B7E1-C718981FF90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10" creationId="{2C667FFF-1989-4796-8EA3-6979E12D39A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11" creationId="{51E3B218-E3D3-40E9-83B0-52549555EBC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12" creationId="{6FA89FAA-FE6D-4CA7-8AF1-8F67A3A5761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13" creationId="{F1A6EEC7-0F49-4B86-B5B4-00BF20A874B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14" creationId="{6AE4F2F0-01A8-4551-9E01-EFF5493D377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15" creationId="{6A1F5F4E-E42B-43E2-81A2-695A66AAAA9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16" creationId="{6E84733E-3ADF-492C-A950-5C400FD863A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17" creationId="{B2B7544F-94F0-4E24-A107-669FBB5692D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18" creationId="{A86ABD13-1AB1-45DE-9BFC-29E7EA4FB81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19" creationId="{44BE89C3-48D3-4348-A760-4E266BBB833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20" creationId="{BE229346-64FE-4F96-A4F7-49E23E245D9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21" creationId="{E2FEF804-51E8-4323-B87B-748073CC211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22" creationId="{EF28E02E-4071-4366-8C17-3BC3B81CC1B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23" creationId="{DEEB636B-B0F3-4C92-BC03-ACC824A06EE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24" creationId="{90141AB6-4F53-4FBB-A67B-F2E1967F6B9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25" creationId="{88B649EE-634E-4A08-8538-4F99589637C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26" creationId="{E7A51301-8386-4780-8B33-C5A956BCE69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27" creationId="{785E85FA-9B2E-46B6-86E0-8338F376EEF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28" creationId="{3D44A67B-2FDE-476F-8D98-B0F52C4B4E9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29" creationId="{39ED2EB5-6914-4BCD-B728-5AA8E0B6F60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30" creationId="{7064C3A4-A8D9-47F3-B49C-7A2BE1C858E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31" creationId="{F0EF9E0B-C116-432C-949A-46D0136C028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32" creationId="{28730C30-3133-4509-898F-50C27E19FDB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33" creationId="{C96BF495-1BE3-49E0-BB19-599413A71FF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34" creationId="{44507B84-0242-457A-92D7-35E5ADB864D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35" creationId="{28A5D37F-0C20-493D-8F1C-535350BF185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36" creationId="{C9AA5B18-454B-4734-951F-7D34BB8BBBF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37" creationId="{BBA1D9C4-5440-4C3A-850D-997B1C3BA9F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38" creationId="{BB37937E-B679-4B02-86BB-C3A8958BEE8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39" creationId="{E099E236-A6F2-4CCF-873A-46ACE074E46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40" creationId="{FB3C6657-0CC4-44E5-948A-057EB8993A2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41" creationId="{043E6972-205B-44D3-B79F-B0BFD8E8E58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42" creationId="{91751D23-C445-4C99-B6DF-A719D6DEF94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43" creationId="{E9DD976B-AFB3-4D5F-86E4-F22EA6C7207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44" creationId="{1C4A39DB-E3EC-447D-9CE7-B9719BB3957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45" creationId="{3CEB9B89-858E-4DBB-B98F-4D9C6177B6F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46" creationId="{7DA677E9-9CD7-4EF9-A45B-9A266CE7225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47" creationId="{EC9E5E56-C85D-4DE0-9A6C-64667A30F3A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48" creationId="{CD392A25-3258-4844-8AF6-1AF8E29C352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49" creationId="{74CBF692-9A31-4847-86BD-1DC00A1211F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50" creationId="{B22325A1-B120-4101-AAFD-46B91D59DE9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51" creationId="{19F08EC0-228E-40FA-97CB-CB2F6272D37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52" creationId="{AD642C2C-7C98-4947-B492-2195DF186F3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53" creationId="{EDEA85B9-EDB8-490B-8C4E-A307743968A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54" creationId="{F385D22E-5FEA-459F-9FA8-EDB849AC233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55" creationId="{E9DF3B56-9316-4405-9B23-ABE979276AE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56" creationId="{4E2D7129-4AE5-4A9A-A991-3CE8466E059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57" creationId="{9C41FED6-B1C5-4E42-B362-3BE261A0DFC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58" creationId="{8762DBEC-13AB-4152-B70F-D7DA73D1F0E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59" creationId="{42E1C2DF-2516-4126-932F-D44A44467CB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60" creationId="{14B9D76A-59D5-4183-88B4-22F6CCD0D99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61" creationId="{62E6C7EC-BCDC-4F85-ABAD-BC91427548C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62" creationId="{E9F7FC2E-D570-469C-AD12-61FC15DBA0E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63" creationId="{ACF4EE26-7414-4A40-8E0C-5B0AE034D52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64" creationId="{7FCF5BA3-4B18-450B-AC9F-5AEC33FFA14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65" creationId="{B8D9093B-052A-440B-89BA-54834CB515B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66" creationId="{EB7189AF-2A97-471C-899D-FB60320CE36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67" creationId="{B309683E-FD52-4FEC-BEAD-19CE521A29A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68" creationId="{FAA7F151-F398-40C2-8170-C15864F0C43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69" creationId="{8B4CAF52-BBA5-4ECA-92F3-6326F8958EA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70" creationId="{41D909A4-E638-494D-B653-F525C70742D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71" creationId="{0DD1571D-8953-41F3-B7AE-5D2D7D26B7E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72" creationId="{2343DDB7-F79E-41C0-BA68-0904B7DCB1B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73" creationId="{047EAD42-0968-4FCB-9C4E-ED1D0F11760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74" creationId="{920301DE-5F11-4289-BDAA-30ADAA976C7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75" creationId="{85BCF638-86E2-4067-B617-F433243EBED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76" creationId="{B11FDC35-9895-4CAA-90B2-C0530B72691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77" creationId="{10796067-1B01-4F65-BA8E-CA7495C33AC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78" creationId="{7F1D3029-803A-4E2F-939B-B58159E87A1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79" creationId="{F321C9C1-846D-4759-8E36-F3D63C5A5F5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80" creationId="{2023D723-AE02-4520-B5A0-8AA740BA31A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81" creationId="{C2C05B7D-D4F3-4C20-A051-60168B2D669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82" creationId="{C6F5401E-22FD-4EDF-8A0B-CA8C87C1EF4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83" creationId="{2A5B5107-99E7-434C-A98C-380ADD33EF4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84" creationId="{64B3C86F-CE0A-41EC-B8E8-9D14DEFB059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85" creationId="{E00F7256-DF3D-48A5-8EA6-131740257A7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86" creationId="{9D0B40DD-8374-44E2-95E6-C1DBC996F19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87" creationId="{B079FA2B-A558-4912-8884-CB28A7E90E0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88" creationId="{5BB58327-3771-4BAE-8BA7-322F8C14DB3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89" creationId="{FE863E02-3FE8-4F28-AED5-FCFAC975F82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90" creationId="{8D37C0AF-1D94-4911-97D2-6C04D2AFB1E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91" creationId="{A935EC5E-6C6F-4605-BB8F-569F6AD5422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92" creationId="{74C985B4-CDD6-4AFA-A1BB-AFD1953EA16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93" creationId="{290B0806-65A3-48E3-8A35-8D4CD3BD266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94" creationId="{2D3C63ED-2F55-42E9-9927-C454BE07EA1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95" creationId="{14F49AB5-1E9D-4AA1-A2FE-DCD94987D24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96" creationId="{06B9DD52-C7D1-43D5-9AE6-DBCFB627693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97" creationId="{5283E54A-7A17-4EC5-8A49-02F0A22F8C2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98" creationId="{4023CC95-FB59-412C-90CE-C1158C83947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599" creationId="{F807BDA4-FB66-444A-A9C5-5975EF020D0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00" creationId="{71EE82F8-9DA3-433D-8890-B67210471B1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01" creationId="{72020AD0-14FA-4F4F-8E3E-C756E4B4407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02" creationId="{2893AF24-BAA6-43BF-9E22-5D7EBEA08AD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03" creationId="{39535428-826C-4412-941E-0493C496E16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04" creationId="{788EDFA3-02D0-4D5C-8ED3-78855109EE7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05" creationId="{766024C9-7AF7-442E-B654-101B74F965F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06" creationId="{3CA3097D-DFA5-4FA8-B883-17B5136B0A7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07" creationId="{3DA8208A-D8F7-4E72-A77D-423DC267F7E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08" creationId="{BC6B6A1C-DADD-41DB-90ED-57BE60CF94A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09" creationId="{40E81742-1FF6-4E1E-82CF-D9A05806B8E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10" creationId="{78855B3A-ADF5-4F9C-8FCD-046C0805FE5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11" creationId="{164818C8-82A3-4D2F-86D3-0B82C1BA867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12" creationId="{187E50BA-E947-4A41-A753-C26E77D71C6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13" creationId="{B973EAD3-646B-4F38-ADD1-63C35EC839E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14" creationId="{431593E0-FDF1-47C5-8C16-C4B4524ACA7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15" creationId="{744941D7-F2F6-4675-8F36-E5AD7E56BA5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16" creationId="{A36379F2-ACA6-4328-8D18-AD46F720797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17" creationId="{185239EF-D4A1-421E-BC05-A0772212915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18" creationId="{0FF3779A-740E-43B0-A30D-6230B471214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19" creationId="{15686E98-BF1E-4A69-847B-0B954247715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20" creationId="{85674D36-C174-4F36-9D07-D3B385D4FCA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21" creationId="{F9D5C9E0-1DF6-4777-B4EA-60ACDF5C4EF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22" creationId="{CC6D8B0C-D44B-4753-8775-3B3C7DA0155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23" creationId="{BD451D38-0D19-41F8-8851-1162A529450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24" creationId="{D8121C60-DACA-49E9-94BB-1E75576011F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25" creationId="{E745FD83-4ED2-4B3A-B36F-CFDC9A9FC33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26" creationId="{F2EDEA2C-3E46-498A-8784-31A171E7E79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27" creationId="{E7F93A0B-3AA7-40E4-89B1-01FECA2B809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28" creationId="{724FB52B-07BE-49AE-87BF-98F7DCB2803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29" creationId="{72DEE2B5-C29E-4A0C-85E9-86094592602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30" creationId="{0A4553D3-1A68-4702-9B66-53B6EA9FE26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31" creationId="{0CB52E2A-9038-41A4-94E0-0EFE157DAC5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32" creationId="{01038482-A45D-4435-8CFA-76D4EFAEFEC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33" creationId="{34D986BD-E219-4712-92BB-76E13CD36EB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34" creationId="{83BCDAD4-A7A4-464D-82E8-BD2D11DDFF7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35" creationId="{FA36ED62-CA48-4B1E-AA4C-9600B623B09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36" creationId="{DB3020F9-7826-44D8-8E72-59B01D885DA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37" creationId="{E6E8C473-C79C-4804-9BE2-B996B95C3CD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38" creationId="{E70A16B8-142B-4AE8-BD35-452C7D935CD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39" creationId="{F754836C-8667-4D9A-8082-B27B9D2CD3D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40" creationId="{F0DF3302-3506-4F12-AAD8-15E8E9B87D5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41" creationId="{B720CC7B-B4A2-4CE8-BA94-B2A4AC6136D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42" creationId="{02167E24-F88B-4F41-A866-A3B00393B87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43" creationId="{86EDF884-1989-4C49-9C6E-EA0ADA90F2F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44" creationId="{A7CAD9FC-EE3A-43C3-BF70-FC7AB8C88A0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45" creationId="{5C955F90-2F5E-4C83-A55D-72EDA5599A5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46" creationId="{921ABD10-B882-4E7A-97A4-E13EDFB7A6A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47" creationId="{07513E3F-093D-495D-8583-1ED0BA59A37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48" creationId="{7133F887-161C-4AC9-B78A-DB0E85F5ABC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49" creationId="{2B9CAF6B-6FF3-428B-B3E5-5091A82B8E4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50" creationId="{F824DBF6-5EAE-48E5-9988-784CABB946E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51" creationId="{C1BBC98E-57E5-4195-B24C-06DE46380E6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52" creationId="{14455056-8039-4B71-AD60-376C2D808C6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53" creationId="{A859323C-3223-425C-80D9-4D636894C13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54" creationId="{3C0F02C4-3A18-44A7-9C4B-06540B8A57B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55" creationId="{1FE4871A-315B-48D5-8783-69534BDE04B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56" creationId="{5903C242-8685-427B-9C0D-4791DBD117D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57" creationId="{D8638255-AABC-4F0F-92CA-4EE4E40197C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58" creationId="{5FE36B6C-1ED1-44A6-A9F1-A62AA343205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59" creationId="{E04B6A7B-C6E5-4D10-B877-DACDA64FF07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60" creationId="{C9A4E141-E128-48AF-85E8-5E819E98ED3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61" creationId="{0C642915-AA8B-4095-AB20-81A7B1C05FB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62" creationId="{8ED77B57-2B11-4028-9985-BA3D23B89F7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63" creationId="{4AA5976E-1C98-43B7-9694-97E9F96BAAD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64" creationId="{D16AB518-46A9-4307-8CFB-ED3DF0CE076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65" creationId="{5C2315A2-4E9C-4275-A36A-8FD9D0510A6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66" creationId="{74189933-0257-4140-831A-531CA2E32C7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67" creationId="{E9950C52-F3A6-4B32-A28E-5A5984187D6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68" creationId="{6D80273C-3F59-4840-809B-55F751D3743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69" creationId="{440D679F-C6AB-4A2A-8ACB-7C246F62703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70" creationId="{4ADBCF04-8F05-4C1E-9872-930C64623F3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71" creationId="{DD306EE4-A25C-4B1F-8C09-16F6B9FC387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72" creationId="{F118BA49-D4BD-4D66-8639-F2B1E0634B4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73" creationId="{1CBE2B37-B84E-4DBE-893C-2A9B154A232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74" creationId="{D5331BEA-D871-495E-B94F-71AE739019E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75" creationId="{D8B2B0EF-2A13-4A59-AEEF-575C30A6BA2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76" creationId="{E32BCB5B-7DCA-4E2D-BBD0-BAC4FA0F602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77" creationId="{23574809-2E50-4189-801F-4D77A4ABCF1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78" creationId="{05E15E5A-E822-408F-A199-19B7A6AA5BC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79" creationId="{3270F47C-EC66-4BF3-A5FB-862A81AA8C8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80" creationId="{0B15A0AF-F881-4FD4-A554-5AC2F06CF81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81" creationId="{45181C43-4DA5-462B-B407-B97563A618B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82" creationId="{68F26808-D4C4-4D06-93C0-6B6512919F2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83" creationId="{C902E16F-DA1B-417B-8E58-3D832215CBE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84" creationId="{DFF6DD01-B9FD-4E6B-906E-1F4450614E3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85" creationId="{72F00846-7CD4-4557-88FB-6B0F365BD30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86" creationId="{A25E44FE-EB79-41CF-83A2-FC3097AA14C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87" creationId="{610FC6B7-504A-42B3-83B4-D53712AF6C0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88" creationId="{A0986FD2-511F-4CF8-9B2F-BF368EADB83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89" creationId="{0853D80C-D531-48C8-8FE0-1D7998E995E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90" creationId="{118B657B-4EF2-4998-A87D-6371B4DA426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91" creationId="{B290651E-5CDE-4BBE-B49B-88CE9D604B2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92" creationId="{37827BA8-1C6C-4D03-8DF1-67E41E26FAB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93" creationId="{45BF2D05-F077-45B2-8E38-7C3A535F4F7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94" creationId="{0BBA4617-9834-4CC1-B66B-4D8722F7964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95" creationId="{A78A3779-8ADA-4872-9E21-17C4009F335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96" creationId="{9399BC95-AD92-473A-8893-438EC114EB5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97" creationId="{5C489240-7BEE-469F-A0E7-4E28555484F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98" creationId="{36315C64-B240-4FF8-9824-2BFAE212BC7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699" creationId="{27717200-C460-46FB-A87B-0672F95EA4D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00" creationId="{F140F88D-4817-4FBF-80FD-C6838E2185E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01" creationId="{9E63BBD7-C2B4-4C10-B7D1-24611AFD721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02" creationId="{1C1EB4E9-DBF5-4DA9-BCC7-BE56BBD5229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03" creationId="{01852F69-004F-4F5B-B8D5-02C1178D013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04" creationId="{21E15C1C-3BC5-4261-B47C-4BEED62EA3B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05" creationId="{234DD4FE-6340-4BA8-A2AA-0CFADAB9FCD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06" creationId="{801AB0F8-D853-4ADB-9A75-D339E74FBF2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07" creationId="{A4777CA9-604D-4CF3-A404-F3F5BD966B6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08" creationId="{A83709A9-D5E3-46EE-B224-C068D42CCCD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09" creationId="{BFAB786B-7E6B-431F-9A9E-0D3E498A158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10" creationId="{4563B96C-4B37-4C4C-BD8A-C6E920915AE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11" creationId="{A04CE18E-ED2F-4BCB-8CD8-78E1DB8F6E5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12" creationId="{FE1C1C14-732D-4C11-BAB5-68321AE493C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13" creationId="{432E9038-0F3F-460E-9F43-3EF463791D4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14" creationId="{D0118545-06ED-4447-99B0-A8EDCA6302C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15" creationId="{C925A5C8-B760-44D6-85F5-0575FEE1B9C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16" creationId="{938AE316-0AFB-4B5F-97F0-1B1E805393F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17" creationId="{0C041C69-DD30-4462-B147-2DC1362D81A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18" creationId="{234228BD-98A2-4C94-9E81-E970309AF40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19" creationId="{B2B1C769-CC47-4C7B-8347-A10E95DFC10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20" creationId="{EE81C34A-F0CF-48F5-8BCE-37445CBED44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21" creationId="{7380E18E-E63F-4E76-8B8A-D9392F777E9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22" creationId="{AEDEA161-754B-4B24-A095-D2494D47A95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23" creationId="{290A116B-5610-422D-BBDA-B02AD96B407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24" creationId="{55D5A0E8-EEB3-43D0-B4BD-A644E9AEB94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25" creationId="{75C2BE2B-59B0-4771-BD58-6840C12A307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26" creationId="{962B7CFA-9C95-43D0-8F7E-8D48EC02EB9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27" creationId="{084400AB-41B8-4577-86FA-FA97D5C771F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28" creationId="{0411862C-16CA-42DB-A260-06FECA3A0D6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29" creationId="{91FAF7FB-F826-4D62-BC09-1DE538B7E5E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30" creationId="{65897261-2129-4361-B7FA-5C409F4F32D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31" creationId="{E06A1027-4096-4AE5-9195-075A8576D99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32" creationId="{D34A4ED0-D8D7-412C-8A48-E9DB9923D68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33" creationId="{B60E4F23-EDE6-4FDA-A47E-695EE0B9E11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34" creationId="{A9E7CB1D-2A10-44A2-9DAE-701405F0236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35" creationId="{77CABB67-7881-4C9F-A700-B8087889540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36" creationId="{63F85F5D-F732-4603-A915-6B4DAD84C14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37" creationId="{EA42E273-5B2A-4772-9B42-C66A9CDD7E4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38" creationId="{B7689684-90AA-4510-B4C1-FCC5D8E19B3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39" creationId="{E57E4119-C83B-45FD-B9FC-6454C5D6FF8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40" creationId="{B0E6A37E-1508-4A26-8CF9-7D99A0A36AA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41" creationId="{264B8883-E550-4A87-AEB4-BC35B0C5D42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42" creationId="{5A2AE5B8-0A13-4A6E-A0B1-1EE3651F055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43" creationId="{C8DFCDA9-BE4A-4197-8509-89B0462D0AE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44" creationId="{2136C70F-F148-40AA-8088-4A39BB128F3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45" creationId="{1D0C296D-EAB0-4CBC-957D-54CEB3BBC09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46" creationId="{0830CBF9-61B4-4770-907D-55CC215B773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47" creationId="{B168DDD4-F17B-472B-846E-F33F78AA0FC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48" creationId="{3AFC0687-B820-4A1D-8C8A-83CDFC0185B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49" creationId="{4EF32B1D-6EE8-482F-B3D8-204319A7F17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50" creationId="{BD32EA8E-3CA2-4CF6-A156-7EC58F0266F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51" creationId="{E268B05C-450C-4BCD-8390-DB9641BAAB5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52" creationId="{C56CDB6E-0081-42F5-881C-FBE90FF57D9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53" creationId="{F7D04706-C813-4AAD-B738-D4F6EB94342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54" creationId="{B7A143FE-02B2-4930-9028-FF6E9BB0759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55" creationId="{5D8A5772-8987-4F71-A52D-25F9C8C1EC1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56" creationId="{422D05DB-E7A8-4CF3-8BBD-5E1746F8046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57" creationId="{B14CC095-04DC-49AA-A324-758DE34EFEF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58" creationId="{953C0A85-213B-4305-A506-63A2C4E5E57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59" creationId="{3283784F-5BC9-4405-8BDD-6DFBED9C993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60" creationId="{0D6FCADD-305C-445D-86EC-B70EA66076D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61" creationId="{1362F542-34D6-4741-9A81-121F7ED31EC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62" creationId="{1E061702-19A5-4341-851F-6D34C5DB109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63" creationId="{C107C82C-E986-4BDD-8808-087FFB52204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64" creationId="{1869374C-ED40-47F8-9928-63D743DD4E9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65" creationId="{911B406A-0762-49D5-B055-3592864D625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66" creationId="{E3D62BB1-1E20-4FB7-B4E3-B03500E6F07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67" creationId="{DD785DBF-0E17-46C8-80E9-25BF98FA67B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68" creationId="{DE9F1B4C-E785-4DE9-9C42-9D0E73F71DA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69" creationId="{0F13B427-F225-4D2D-94A5-A78A018F2C5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70" creationId="{A1B74E5F-2C6E-4E36-8ADC-671E77739E3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71" creationId="{1026551D-F4C0-4D33-A81C-C3FEE9EB688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72" creationId="{3DDC1EF3-C08E-4988-BC1C-BDF71EF75CE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73" creationId="{E1F01AEF-8B0F-4609-98AE-747618441FF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74" creationId="{AE3A6AA8-822E-4B9B-BEC7-4959C7BC5DD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75" creationId="{7E62C25E-0D29-420F-A27F-03C7CE0308E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76" creationId="{EE23D5AE-ECAB-4285-9774-30820BD5147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77" creationId="{2BB63243-A6B8-464D-B589-CE724BEA5B7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78" creationId="{0943DA14-0757-44D5-B0BD-6E366AB5D9D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79" creationId="{17F3CBA0-F8F9-44CE-A2A7-F74053565F3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80" creationId="{B78D90DF-1ED5-421F-A2A3-FEFC4D8B754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81" creationId="{67D6E4F7-F4DB-4A5D-B7FC-3B5E372533B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82" creationId="{151CBECA-2911-4CB4-AA6E-FD3F2469F71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83" creationId="{AB6645C2-F09A-4B59-8DC9-DDCB17EA0DF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84" creationId="{68356639-C42E-440B-A999-619A380362C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85" creationId="{6623B1D6-9FD4-4DCD-BD51-2C9631A00D7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86" creationId="{C41E0122-AD55-460A-8855-117DFD7EE89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87" creationId="{01426D0B-5156-424D-9E9F-5EA3818B0CC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88" creationId="{9421F58A-5D57-4F0D-B1E5-1D1E886A1B6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89" creationId="{4DD8F822-02FF-48DE-BFBB-764B64BB373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90" creationId="{E322D8D9-D09A-407C-AC27-95E6D03B0AB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91" creationId="{352FC023-20E9-4C37-B3D1-088A334C1F0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92" creationId="{691E29E3-C5F4-4504-A1C9-EF32B514E84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93" creationId="{6AA4CA68-0388-4391-90CC-F3A4C81DE0F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94" creationId="{A4EFC727-2FD7-4D8D-B860-A2D9288FD55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95" creationId="{0BEAD668-6BFD-4F75-BE40-3455224EDDD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96" creationId="{D6C60A0F-17DD-419C-A46B-6A5C43BD9D8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97" creationId="{7438DECC-5677-4036-AF2B-0B7782246D6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98" creationId="{14CA5270-AA2B-4674-9866-A08BC22E466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799" creationId="{5C756871-4AE7-4D10-83DB-A22E98AA48C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00" creationId="{9E926675-EB19-4CD5-82A9-C1B2DC0AB14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01" creationId="{5D10B61F-48B4-4795-9AAA-43E0BC02889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02" creationId="{CFD2F033-C535-4749-A1AF-FE25F0EAC66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03" creationId="{7D714583-96A0-431E-A128-A4D81F948E5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04" creationId="{D2C5F018-0691-4233-AEF7-9533AEA78E9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05" creationId="{1838F76B-1290-4CCB-99F2-23BBF3FC8B6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06" creationId="{4C8AFE46-DE5B-4636-A81A-DB02DCD52F3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07" creationId="{DF3082E2-A783-49D2-B801-6036DC164D7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08" creationId="{9D4F5F7A-8790-4720-B7D7-C7125CE18E8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09" creationId="{35529AB7-0BA1-4359-A7A1-143F726E5D3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10" creationId="{3CB50AC3-E944-4BC8-8F23-697C45F005B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11" creationId="{FFD3A123-8FDE-48F1-AB0E-E1C924AAB0D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12" creationId="{54FC3003-9620-4835-9620-074B5C018E0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13" creationId="{A77C89F6-E6BA-495A-ABB7-E7078936C95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14" creationId="{3D81E7A9-A739-487B-A06B-6E9A42BF7C4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15" creationId="{4348B9B5-F77A-4C7E-B93A-C8DD757C20A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16" creationId="{46F7F7C9-A2FB-451B-9B4A-840DB6BE064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17" creationId="{F78F0D4C-A5B8-470E-AF5F-32033000421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18" creationId="{C6FBEB89-F718-4825-B8D9-618ADB20D20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19" creationId="{0F158115-D28D-4337-86A0-6B0B1BEF0AD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20" creationId="{2EAAC729-4E90-4333-BC30-B6603DB6C66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21" creationId="{BCE6BCAC-C813-4367-9F5D-24BEF5720AC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22" creationId="{7C89616C-1694-44B8-B971-9A178B1462C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23" creationId="{4C048019-DC29-47E5-8CA7-007BB0A9A2F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24" creationId="{6CC3A094-D5FE-4D65-A691-5620B55D574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25" creationId="{03B6D8ED-87F9-4296-826E-BDF3FB58514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26" creationId="{927D01DE-2DA8-4C67-BFF9-6D1E9FA570D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27" creationId="{4D1290A2-1118-46AE-842D-7F54A410AE5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28" creationId="{24D34073-7845-49EE-8826-CBC56B4EA4F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29" creationId="{393C87D3-13B2-4093-95C9-2F514F2D74A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30" creationId="{CE8F01E2-2A8C-4A88-AAF2-B6E86C3E1B2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31" creationId="{D5C5D0DD-7500-41D8-96A1-DFE3F801434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32" creationId="{BB646072-2ABD-45CC-86E5-E35A1614E5E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33" creationId="{17F6AAEA-5B3F-433F-AFA2-5F5B8F30A39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34" creationId="{755A2B3B-B39D-435A-BAA4-EC55FE3BBC9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35" creationId="{460F9104-B68B-4371-9F11-DEA1330B45A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36" creationId="{71634C8A-BA86-4BBC-9571-E76881AFF7C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37" creationId="{9D410213-E827-4791-A2B5-1251DDA2D73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38" creationId="{C9042110-DBE7-42E5-9676-9AEE6B1F079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39" creationId="{7D14DC11-BE72-4DF8-A812-225AA2CDE29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40" creationId="{1BF263E6-474F-4E4E-B0A6-68BCAE7B5C4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41" creationId="{05F7D231-5DE8-42FD-AE69-68087EF86FA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42" creationId="{2EF5B917-D3EE-4D80-B0C0-0E29ABDD742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43" creationId="{AE2F4C52-3D07-4E92-BE62-E151F0FA6BA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44" creationId="{B3E84DA9-1F2B-4D09-8437-592B7678A9D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45" creationId="{42F27F1B-9ACC-459F-9AF3-0A3D5B31C7E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46" creationId="{EBDA7BE1-1508-4175-B7D0-553396894CB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47" creationId="{9DFFD8E4-4B1F-4631-84AA-C52120A8BB2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48" creationId="{D0B3C4A8-D2F7-44C0-88B0-DA8ABBD464F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49" creationId="{038AEDA2-A172-4A74-90C1-4BC9C2A3DE2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50" creationId="{C0BC7C3B-7C49-4A13-A5D1-63D1BEB3E1E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51" creationId="{42F1812F-CC07-47D1-A89B-3F6D1E7FE66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52" creationId="{9E44F3FD-5DAB-41CE-B391-78C1239F7DD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53" creationId="{731A0CEB-7DEF-450A-BF44-835C6588A23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54" creationId="{92352F3B-8BCF-4E12-8187-FF0046127C9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55" creationId="{AE3E69D8-A159-4954-BFC0-637ED860653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56" creationId="{210ADD97-FCA8-4F9D-8FC3-3C3920E3DD8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57" creationId="{2620165E-5CD2-4C1F-B37E-A2627AB06CF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58" creationId="{7D18055C-A991-45E8-A4E3-4BECF9191B5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59" creationId="{265F2C23-77EF-41E0-92DB-6412163755B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60" creationId="{842603F6-771F-46CE-A5AD-20CD61C352B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61" creationId="{AD4C2DC0-52C9-4D52-93CA-95124C9F001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62" creationId="{AC1C645A-5C02-4805-A0FC-0C7D967C0C0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63" creationId="{DEA9B035-6445-4BB1-BA86-2DD29AA06A6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64" creationId="{F1CE98C8-B039-49CB-B7BB-3706F47E2CE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65" creationId="{4693363E-7EBD-49E4-AD8E-D922F77D478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66" creationId="{CACFE654-10CF-416D-A092-98D54BAFA6B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67" creationId="{25BD07D4-1BCF-453C-8AB5-8A1DCF2E52A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68" creationId="{3E95AE3D-4CD8-4B16-B5E8-63DBEF430C2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69" creationId="{40BEBF52-3027-4FD3-AC23-2E64D3643F5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70" creationId="{41D40F00-166B-44C7-8DCC-D9AC2B0323B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71" creationId="{CF7EC753-5CB1-4820-8BC1-260B3BDD463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72" creationId="{DC3E7EA5-DC6A-4D30-84AC-D727C8FAAF8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73" creationId="{BA090E0C-EBA6-4BE1-80A3-4DA0C0BC4D0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74" creationId="{863315D2-A905-40A6-B433-D7723E21F43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75" creationId="{9A9458C8-091D-4A66-964C-D7A3BDB6325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76" creationId="{3DAE8AB1-A47C-4965-BDFE-AA13F4E7F0C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77" creationId="{51F0039F-BCFB-4EA7-9E87-EE47327104F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78" creationId="{87F0222A-FD92-4EF0-ADC9-37E686894E0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79" creationId="{5CD7FDED-7D80-4DF6-AE9A-371CD1F81AC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80" creationId="{8F852997-4B60-440E-A1D3-F4FF0B51555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81" creationId="{3BF84A5F-3B90-43C5-9A8F-39BE25DE89A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82" creationId="{230D079B-AD71-4B45-81CF-8568FCDF004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83" creationId="{A602A5EE-0A65-4DC0-9125-554BE7434AF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84" creationId="{DAC14F5B-007C-4232-9B15-A9734AA0A11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85" creationId="{1A031979-7E66-4069-8AAA-0058A9A1699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86" creationId="{2532505E-313F-4014-AA8F-327B20995F7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87" creationId="{4715FC84-AB17-4683-8F2F-B3112366A13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88" creationId="{228096E9-19D3-4D8A-B4A1-AA2F81015D1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89" creationId="{830031B5-6807-4870-9A27-8E043D6A664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90" creationId="{F66B5874-8FC5-4114-85FD-F84264912C9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91" creationId="{7EB95C50-153A-40FB-9EFF-F29DFE4D797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92" creationId="{22ACFC0A-D15B-464A-81B3-A7749C4D528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93" creationId="{8AB5015E-3EF6-4B3D-A66F-ACDBEE38CFE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94" creationId="{C34134A0-7AD5-4FFF-B8B6-ED8A4C198DB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95" creationId="{01510496-6934-48E9-88C1-7F66CE4048B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96" creationId="{29464F04-1AC3-4800-AA68-F1D023B5D85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97" creationId="{400AC0A6-EAB6-43FE-B638-FEE0782376F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98" creationId="{24477367-29DB-45BB-819C-271916E175F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899" creationId="{578DC91B-DA24-495A-BEC1-B71421DFC77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00" creationId="{82245299-ED9D-48DF-A344-871B0151787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01" creationId="{8700C318-D656-4210-B13F-22BA93A448A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02" creationId="{F808DA05-2495-4C05-94B2-6976B886D75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03" creationId="{DAD7A01E-5AAE-482A-873E-B99B6194E66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04" creationId="{E04D452C-15CE-46E6-A45F-DA7CA818014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05" creationId="{D6F50E06-878C-4B30-BA3F-3B9B6F48D13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06" creationId="{1F92AD5D-0BBA-4235-A954-F4CB22023E8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07" creationId="{7ACA3433-18FD-44E2-8A99-4B1E7B5B63C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08" creationId="{04C66F6D-43C7-4325-9733-68EAEC218B7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09" creationId="{BF36B839-48B7-43FC-B604-36664E3B3F4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10" creationId="{82495697-B331-4926-87B2-0A8F8C36C31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11" creationId="{DAAFE923-8AD0-41B4-94D8-9284DB5AE73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12" creationId="{579E0E06-E7BA-43E9-A537-784AED90FD4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13" creationId="{14FD2698-1D36-4F2F-8056-D8A1BF9E03F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14" creationId="{B05C0E8A-A8D4-4688-928B-93E16924839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15" creationId="{EE967410-DB29-41A5-802A-42F5FE41516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16" creationId="{FD58D3A3-8CFE-45F1-B029-F182B69DD4B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17" creationId="{1AEDD2D4-A0FE-4FA5-835B-6E49335E9B0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18" creationId="{17D42B56-C646-46BC-830F-1AFAAA3EC6E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19" creationId="{EDFD8A5D-65F8-44F6-93F5-11AFD190F1E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20" creationId="{C749B981-FB27-4B7B-945D-CBEE856508D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21" creationId="{3A053984-0AB5-4B97-B5CB-E315D48689A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22" creationId="{6189E761-9A75-44CF-BE08-A5947BFB68D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23" creationId="{02309128-86D2-444F-85B3-C30CC4E214D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24" creationId="{610A80BA-56AC-4D44-9DBC-AB3C7BC18B1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25" creationId="{7C0AEF49-3F7D-4A25-A7DA-845EF7090C0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26" creationId="{F16D3268-EBB0-4F71-8E74-A62D1CE1B07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27" creationId="{056E4893-FBEB-4D1D-8E9F-ECB2F7AF885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28" creationId="{5AF70EA3-61BF-4ACA-AFF4-C49106DF444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29" creationId="{3DB467C1-76EE-4222-B701-0A14B0F8377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30" creationId="{DCF4B532-DDDF-445F-AB9C-1CCEEE652F7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31" creationId="{209FDA91-52C9-41B8-BBDF-4A1FC83607A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32" creationId="{169E96AE-6BFC-40B9-B32F-58C73840C47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33" creationId="{B631B5EC-404E-4666-8490-00476308C77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34" creationId="{F024EC12-DBAA-45D5-A4B7-6242A092649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35" creationId="{A703A987-0FCA-4616-8F6C-02AA5DEB856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36" creationId="{E8B9E5E8-3957-4DE6-A76B-9CEEC954ECB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37" creationId="{3C5462B8-5442-4C2A-BC8E-845FAECAA60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38" creationId="{7D0EBEC4-2CD9-44CC-AEAD-15DC3D76BE3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39" creationId="{6330D869-0424-4A8C-AFE2-CFA4C5F4C6C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40" creationId="{B87050C7-5343-41EE-A3B6-50284D5C47C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41" creationId="{29C2C038-D27D-46F6-A6D6-5D8B80D4743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42" creationId="{18D2ECD1-10EA-46FB-8277-3487E1213E1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43" creationId="{5D221CD1-6E9B-4E5A-884A-6DDE53D402A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44" creationId="{97710C63-8196-40E7-8EED-1E3F7836C38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45" creationId="{DE2175D3-5B11-4870-80AB-838A92B6EBB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46" creationId="{8F35E755-DCA2-4D54-A3E2-2299F452233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47" creationId="{8248C4DC-C63E-44E8-941E-B08291ECC04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48" creationId="{E1360780-2E2F-4F7E-9FBF-12883BD9471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49" creationId="{9B1468EF-710E-4242-815F-66473FE8FCB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50" creationId="{3295265B-78D4-4869-B603-92CBD50EA1A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51" creationId="{F1606C09-966A-4B0E-9FD7-DC60F66DEDA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52" creationId="{D1FC4EE7-7980-4BCC-AABE-EC9E434F0B9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53" creationId="{4E2D703D-B26F-4C18-9EAB-DC696F50515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54" creationId="{5647CAFD-716C-43B2-82F7-83BFE82A7EC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55" creationId="{865DC417-FA61-47C2-B0DE-BAEFAA60544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56" creationId="{339C9F89-0443-43CA-8607-152D1E71694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57" creationId="{B8416370-A9AA-4658-A279-1FEC92841C8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58" creationId="{880459F6-AB5B-4BD0-9EF1-47EF2F4A1B0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59" creationId="{5D65FF91-B180-4A60-AC55-0BAD74234E0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60" creationId="{D0A40B3E-405E-43B4-AFD4-1E20EF200F2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61" creationId="{2EC93D8B-7DF2-4766-BBDF-D305B925452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62" creationId="{F37C0F54-D2A0-4C15-92C8-5427F8DD8B0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63" creationId="{0CA6E4D4-77CF-4216-9E6A-7191A9163D0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64" creationId="{30A768E1-89AC-4618-920D-2D9EC1CFDD8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65" creationId="{8598A0D4-096E-478E-824F-C5B0F04E47A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66" creationId="{E78EC85D-C518-4078-9CC2-0DE12D443FC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67" creationId="{A7F6611A-1270-4C94-94E8-AB3C23AF821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68" creationId="{18949731-5FA3-42EC-8DA6-C48CA0C2CCA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69" creationId="{50895971-98BC-47B3-AF08-832F17745E7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70" creationId="{1B47A09C-6010-425D-A350-B23DB8FBA49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71" creationId="{65158DBF-D95D-45B1-9B0B-3F3CAF1DF1F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72" creationId="{D6B99259-D001-46AF-A335-DFA18EF306D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73" creationId="{EE2BAE39-9B75-459E-83FF-50D962D922F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74" creationId="{AD6AF969-7ED2-4B5B-801D-0C2A3433E7C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75" creationId="{6DF992FF-CBD3-46B1-A035-774D3E8EEF5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76" creationId="{CA64E80B-BC70-4DAB-A3E3-ADFC315DA36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77" creationId="{491FD079-1EF1-4E50-B2F3-039223E84A2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78" creationId="{2E378094-CD88-4485-A798-DBC8EFED6FB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79" creationId="{F5D41AC9-B9E0-4B2F-BF40-69B12D54566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80" creationId="{B063B065-200F-4AA4-A6CF-A06B7CED243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81" creationId="{D59340A0-22A5-4A67-A459-2CBECBA4630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82" creationId="{424B209E-B96A-4AF4-9D6F-7C9481CA274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83" creationId="{E1FEAEE1-2AE1-4807-BB70-2EDA091E0AD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84" creationId="{15F6BD01-A910-459A-B041-2741FA200AA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85" creationId="{55A96527-1242-4EDE-947F-C78DA036D6F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86" creationId="{FD3C0651-BCC2-4581-B884-90BB5CF3CB7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87" creationId="{4F3E8FD3-C885-428E-87CD-3AC3C36D473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88" creationId="{4208643A-294B-4E9F-B217-5FA24877FAA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89" creationId="{2E7B248D-E935-4387-9E81-CD4E5367486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90" creationId="{2E63EF2D-FF18-429E-A3D4-17E4C7E16D4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91" creationId="{9C37DB77-7BC0-4FBD-89E7-1E9CB251770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92" creationId="{DC021189-A3AE-44F0-B625-72B18FAE3B8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93" creationId="{7C1A571F-31C9-4CC3-97DE-ED050CA2B96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94" creationId="{D69902CD-A8C3-4CBA-A161-C940254EB27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95" creationId="{351D1BBA-BC9E-40DD-8F23-D09AAA5A736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96" creationId="{2DFE7E80-E4CA-4E9F-BF4C-6F917A28D7C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97" creationId="{987ED518-274F-444E-A540-203147E9B10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98" creationId="{13778E14-FBC3-4051-85CF-0636D85D92C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1999" creationId="{9A905619-5E84-4AB4-8046-6D324D6688F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00" creationId="{01405FCE-DFA7-4172-BA85-001ABD1ECA9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01" creationId="{5ED868BA-2C86-450B-B08E-BDC3D1E62FE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02" creationId="{9895F15A-304A-4FD5-9F89-84A20BA46E9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03" creationId="{10BF0B37-77AC-4577-96E4-3DAEDB4B126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04" creationId="{5AB19078-4A79-458B-B370-2522569A7DF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05" creationId="{36A1EE59-395D-4B84-99A0-B764835D4FC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06" creationId="{4AF9C74D-948D-485B-85BB-91FD6CD092E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07" creationId="{079007F8-6A53-4C45-9417-E2BB4046598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08" creationId="{B9FA1CF5-B759-4910-A22C-921A32BC8B9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09" creationId="{6E374FBF-54AB-4582-9165-83CE27B8E84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10" creationId="{1CEA8EE9-BD42-48FE-A858-F239336532F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11" creationId="{323DE611-3CE3-44D8-A1AF-81B42BD569A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12" creationId="{32CCCD13-CE70-48F9-8F03-875A5BAB981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13" creationId="{A4C7E72E-6DB1-4BF2-8C90-1839465E4D6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14" creationId="{8A7772A4-6B67-4DBE-9501-B66589CCB90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15" creationId="{C1C5251C-13D9-47E7-BD13-DB5E94182A5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16" creationId="{AF8CE809-9553-4395-8F62-DDAC48F53D0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17" creationId="{14B6A296-C11D-474D-8C70-161B1628D43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18" creationId="{86086921-A606-4721-9950-01BF073A6D9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19" creationId="{31086DA6-CC82-4F49-BAF4-ECD3701996C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20" creationId="{1CCA2819-B428-4688-8E0B-184B0E64D8F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21" creationId="{6D70743C-261B-401E-8A40-FFFF9BA8555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22" creationId="{48428E98-031F-4FDD-AC65-E003A8BF2CA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23" creationId="{1B42C578-C2A0-4B04-A7CB-5B858737DC4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24" creationId="{F110EB69-A199-4408-B8DD-E8D332DEC3F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25" creationId="{B5C79F77-34F6-49E5-9E89-D8AC03AC4F2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26" creationId="{6837114C-BC79-4D0C-AC79-095ABF01853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27" creationId="{82D5372A-4ABC-4A7B-A1B8-EAD46BB800B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28" creationId="{6F4A2C1A-211E-4336-AB66-6D1A375B607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29" creationId="{0B8DF41B-13EA-48AB-9810-A6806A5EEE9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30" creationId="{C5710FDE-4300-4DE5-A27C-C23CDF9A3AB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31" creationId="{707023B3-77DE-4A8D-9BE7-E5828291578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32" creationId="{78A9A84A-7CDE-40A6-AD7D-8369F919D6A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33" creationId="{1A89FB15-AC8E-45DF-B207-2639486E218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34" creationId="{E86AA339-B95D-42B2-A4DE-7AC1C38616B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35" creationId="{2AA084CC-E204-4A8D-9F1A-E47B9A5E35D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36" creationId="{7E7FD6D6-22B6-490C-BB51-AFF08F23196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37" creationId="{9F5B3C8F-D457-401C-ABDA-F4ADC906634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38" creationId="{39E7A3CF-2E24-483A-B884-2CA8B9A8F3C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39" creationId="{1FA31036-2BBF-401F-A208-BBD20875E86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40" creationId="{39F2DBF9-4975-4C4B-9156-599DB51D4C2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41" creationId="{9309D7FF-972E-4197-9FCA-E199E887422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42" creationId="{53E67D98-E53C-4AFA-A0F2-4A00675FD2D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43" creationId="{2F042C6E-7925-4F4E-B29F-5727554371F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44" creationId="{38AAA5AB-3157-4CD6-890C-8D9B764E9BF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45" creationId="{ACB0BA6D-F20E-4A3A-968F-5DB31219DB6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46" creationId="{487651AA-4076-4AE8-8F56-1C08A44B157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47" creationId="{4C25FE58-F12E-4A4D-9EE1-757DFEC053F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48" creationId="{676122A1-5FE7-486E-9602-37B2A8A4FC6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49" creationId="{09688626-784D-4817-A229-1D507BD0FD6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50" creationId="{750A8FEB-E66C-4956-B95F-0BF0CE6F85D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51" creationId="{D43F64FD-2A6B-44D6-9496-A715F873F80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52" creationId="{C652321C-B0B7-4CEF-AEAD-EFBDE8CCA6F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53" creationId="{5AB0B356-C968-4FAC-8AA1-74DB6A05644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54" creationId="{D90FA41E-9351-425A-A3BF-0015222B8CF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55" creationId="{5F98651C-D6F7-4235-B956-A88E1B9C154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56" creationId="{693EE33C-CC10-4CC8-9E2A-A828EDABD42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57" creationId="{81885C78-B951-478C-A5D9-68D6E14CFDC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58" creationId="{E024C7E7-D883-4BE0-A75D-067C7878C31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59" creationId="{ACCC9530-C1F2-4166-8C26-5EB047C7B08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60" creationId="{A824205F-539F-490E-9B77-9E5D7862C12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61" creationId="{543BD6AC-4244-4903-8957-1EC73C44648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62" creationId="{77FAA7A0-3563-4DB4-A47B-5086DFF8435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63" creationId="{88F8DAF8-1E14-42FB-B3A3-E8E01F656F6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64" creationId="{BF82639C-39EF-4525-B07A-278A89AD7FA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65" creationId="{F8CBB9FC-E842-47AF-AADC-601E6E63F9C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66" creationId="{07B6B8DA-DBB3-442D-9A39-BDEAC57AFD1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67" creationId="{C64CE9AF-C31C-4603-BDE2-AB82E505DD1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68" creationId="{18154CB6-E6F5-475D-8C63-0E4A06A9427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69" creationId="{BC4C9378-0AC6-49FB-A262-D14F8D87213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70" creationId="{E8942E74-B9C8-42EC-B32D-968DD7A8C54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71" creationId="{39D4419C-BD66-449A-A06C-7B9778D3C14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72" creationId="{13AF8557-EC21-4FA0-AC72-247BA9CA179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73" creationId="{F49E9D61-DC3E-4806-A26D-8380D907E48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74" creationId="{DC7450D3-4184-4983-AC73-4143CDFCA47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75" creationId="{26807C9B-610F-4EB8-810B-FDF0C5278E6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76" creationId="{F2C97422-EAE2-4F3F-ACA9-FC9EADE6D87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77" creationId="{D320BC81-9E80-499C-ADC6-140EADDB8F2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78" creationId="{DEB03F51-756E-4838-8505-5E7FF7F7B0E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79" creationId="{BB838445-96A1-4811-B4F8-8402DD1FA69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80" creationId="{236F8A76-9FC5-416C-BC3A-42F47421694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81" creationId="{EB1E4EEB-9695-4922-9DF7-171B3591F57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82" creationId="{1210167A-16D6-4D5A-BF51-3AAA3076440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83" creationId="{DBFDD26E-34C0-49E1-9D8F-AB3CAAD9AB2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84" creationId="{FBAC619B-81E4-4DF3-870B-9B5DDE9C4EC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85" creationId="{AEA58F44-FC71-4088-B811-A292EE4C61E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86" creationId="{54D17340-9A55-4C00-BEB3-E2E46C8E113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87" creationId="{4A754F8E-9A7A-4116-8183-C8F5F2DD341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88" creationId="{FB8D39C8-FE18-46CB-A542-D1DEC1D06DB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89" creationId="{0CAE36EB-239C-4981-A66E-103FE097E0E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90" creationId="{B96CE4EF-6457-4B31-89DF-0F8E3CD48FC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91" creationId="{EC1FC295-0DD0-49B0-B987-E2D69385C75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92" creationId="{4BEDD493-2256-497A-BEF8-E91FB9D441A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93" creationId="{3FFEB649-DC06-487E-A6F8-BB88CB93536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94" creationId="{01F72B37-FC18-41FA-95E2-4DEFE8CA186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95" creationId="{0B708CAF-B38F-4CE4-A64C-1225983873B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96" creationId="{F2A1FF16-C1C6-4B60-B6CF-C6B8E80D32E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97" creationId="{47FFC0F1-58F6-4C3E-B7A4-D451660E664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98" creationId="{DD764075-F2FE-4A25-8669-2B20D60DDF1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099" creationId="{E059FABE-5817-42DD-9CA2-C3B459BAE0A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00" creationId="{61229D0E-5E8A-4E80-A674-0B7298EA660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01" creationId="{2933CE73-E52A-4AA4-B86A-DF1096AFF57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02" creationId="{CE3BC633-54D5-4F21-BAB4-56655F2127F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03" creationId="{AFCE87AA-36EE-4025-B6B9-7E3BD9929F9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04" creationId="{4D00BD61-3884-4401-BAE3-F8ED4431A8D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05" creationId="{9183A2BB-8A18-47F0-B1D9-0E1EC79711A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06" creationId="{0A3BAE64-E4EE-4FC8-B7CE-AC280A451BF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07" creationId="{A6AA9167-BB7C-45D9-99C5-774C44B51B6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08" creationId="{64AE2FFC-D330-4920-931E-F7AC2296E8B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09" creationId="{50679163-8E92-401E-A809-1F8EF231F18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10" creationId="{8F9B07E6-47F2-4F9D-BA5E-D74F0467D5D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11" creationId="{62FFE795-A4C7-45A1-96B7-F9C040A2368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12" creationId="{16C265D3-B514-4EF9-AA56-71EA603534B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13" creationId="{1BBB2217-66D4-4BA9-A842-22D39B233D3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14" creationId="{287630C2-14AC-4EAF-A299-060CFC58ABA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15" creationId="{C6DC63D9-6278-4139-8B83-4EA7CFA5A48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16" creationId="{5003A9D5-154C-43E4-8DBC-BA303B725C8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17" creationId="{54ED987C-E88B-403E-A487-875FF11B658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18" creationId="{CE0AD83B-DFBE-488D-81EC-92D7316E256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19" creationId="{EB920D58-30AA-4E57-A0AD-B557158F6CC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20" creationId="{CA9E1C0E-ED3C-4262-A714-884F8EEF5F9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21" creationId="{963A584D-927A-4A79-AC01-4141EDDD4FD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22" creationId="{89E2A6C1-B4EE-4C88-B516-818157077A4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23" creationId="{2148EB1A-D662-4F93-A9D0-727EAAC8CBF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24" creationId="{DA4F284C-3087-4B86-B3B4-589D815D261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25" creationId="{74E48E11-BBB9-451B-A66E-77DAA5E39E7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26" creationId="{A3C22C5D-C403-4D75-B5FD-81DE25DAF38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27" creationId="{A4F96D16-AD19-495F-831D-0B164DE8224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28" creationId="{73ECE530-BB1C-4B91-8239-E424F5A37C9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29" creationId="{1D52C64D-E371-4E77-83E8-FD0BD79CCC0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30" creationId="{1039956C-68E6-48BD-93E3-21008C036FF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31" creationId="{6FF9D382-69F1-4DD2-ADE1-6517ABA0C13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32" creationId="{B4D9F07A-49D0-48D3-829E-4E6BF3CB151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33" creationId="{7AC99F02-68F4-4172-AC78-61623F1F803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34" creationId="{1A368176-08F4-4C3E-9D01-51025AD006E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35" creationId="{44C2E638-D6AC-428D-BD1C-7CF7F8B0B71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36" creationId="{95F6C11E-DFE1-43EB-B897-93E0F442B84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37" creationId="{35FBB86A-BB5F-4403-8D8D-AAEF78A8A87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38" creationId="{ADB10E0E-0525-4894-A917-E7873DF0F21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39" creationId="{D2CFC61C-CDB3-44E3-8740-348B2F2A7AB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40" creationId="{36F5379E-8D4E-4849-BB20-A257056EC72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41" creationId="{3ABC2842-F993-4477-B68A-07DF1D277E4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42" creationId="{F0212014-A092-4C53-A5F6-11542095438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43" creationId="{D11FF052-3827-406A-ADA9-A852A09B4A8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44" creationId="{3FFDF775-5417-44D1-85C3-E115D3D3962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45" creationId="{055E49F3-C0D7-47BE-8C3C-E4B1B583486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50" creationId="{329AE5B6-7C2C-41A1-99B6-4F598C7C118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51" creationId="{E5B82F38-22FE-47E2-88E4-6881FBB13A5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52" creationId="{476F2E07-8072-41E7-ACF0-52014E9AD30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53" creationId="{B5986C96-3724-4C8B-971D-8C33154D20D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54" creationId="{FD1EECDA-264C-49FF-884F-7ED57409C59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55" creationId="{FB5E3295-DE5E-4F29-9B55-4990E4A90A9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56" creationId="{EC0D4F27-16B6-4BF4-A904-E6564CC1107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57" creationId="{83D357CD-23EC-4EF5-A20F-6AAFA789824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58" creationId="{0133BAB3-CED7-4F00-B9C4-31DF6031455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59" creationId="{AB15C983-4B85-4FAB-A366-C9A97A32D16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60" creationId="{072328AB-BFC5-4977-A54D-E3335AA25AD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61" creationId="{04AA51D0-B330-46CF-887B-9A52808E492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62" creationId="{C9450E7C-A7FC-4EED-AFDE-15146208D5F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63" creationId="{C0BE84C3-A8F7-4C0D-BD33-62648B71E6B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64" creationId="{EAF73A9A-E660-498C-AE2D-1D0C47DC513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65" creationId="{E4A26102-00B4-4A24-880D-4FBCAFC7454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66" creationId="{AE0D8F24-B716-4C76-B701-5FD96E4FEBA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67" creationId="{8367E4C6-41D5-4B53-982B-EF776F9907D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68" creationId="{8D9BE728-5D01-4089-A298-57CB261A6DE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69" creationId="{13FD4AC3-E672-43A4-BA29-56EB92C7EB0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70" creationId="{C98D83DD-B503-45CE-BB8E-2BF7CF92C08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71" creationId="{B66003CA-6B3A-4B00-8D6D-156FA81EC3F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72" creationId="{28C6ED34-B64E-43C3-AA44-B9AA2A1DC65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73" creationId="{220B9FB9-4ED6-448C-8330-55278785677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74" creationId="{69FA97D8-8109-41CA-874F-93F122FAD2B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75" creationId="{06BA11DB-08C0-46F2-905E-3490B09976D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76" creationId="{B6C4DC9B-E40E-4C39-B2E4-F143DA995CB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77" creationId="{85DECAA5-51E5-4D80-BC58-D8F47509086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78" creationId="{6770754B-5184-4C93-B49F-EEE7A8B2111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79" creationId="{CA5B6D1D-36AD-4D04-98C2-AE198156606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80" creationId="{0734CD9F-A443-4A0A-B245-B1B192CFC0A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81" creationId="{9F7BD810-2180-47AC-8540-354172DBB14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82" creationId="{1633C304-CBF8-479F-8F37-86CE77093EF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83" creationId="{90F73D6C-C3DA-44DF-9BDA-268D8179AE2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84" creationId="{D00E19FF-0ECC-43F2-A3DA-028550CDEFD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85" creationId="{7D48ADE1-884E-45AF-A08A-D8DF24F9464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86" creationId="{82485AD9-7607-4EF3-AB63-096CA7ABF2F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87" creationId="{88CFEB6A-D035-4E7D-9CB1-4D0C0651910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88" creationId="{571013F8-6076-4F23-8050-583CCDB6538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89" creationId="{5AF24568-882B-43A8-BCB1-08DC1037165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90" creationId="{2A654A15-F223-49A3-B28B-5DAE2BB3856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91" creationId="{F541E578-4FCD-4922-B757-BC21D3EBE32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92" creationId="{63BC3741-0F26-462B-8B98-B6F5F9A6FF3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93" creationId="{43953BB2-BCFF-46C0-B0D7-8247F6AD773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94" creationId="{89F46F60-874A-4622-96C1-CE7D224E721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95" creationId="{36BAC2BD-77C9-4AA2-8762-F719F04BBBB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96" creationId="{12022249-A9BD-4E60-BED5-4C204EE2118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97" creationId="{A68004D8-16D5-4263-95C7-88FC9A1878E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98" creationId="{E08A687A-C8C9-42A7-B608-0E305B5F6ED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199" creationId="{7EA3B5DB-FE98-47CE-B77B-AB289FA2C60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00" creationId="{9F8819BC-DE6D-422D-B206-4A714B6CEC8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01" creationId="{8B610307-4AF9-4EFF-9837-49B8B10ED56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02" creationId="{3A59BD2A-A567-4031-A3AA-7ED7F4B2EF3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03" creationId="{21D0EFBC-A6D2-40EA-80E2-BFDB13348F0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04" creationId="{6C8664B3-0D75-483F-8DE3-DAC10DE2C89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05" creationId="{85A0E0D8-A9AD-44D5-B689-BDCA9C7AC20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06" creationId="{441C2A93-CA92-4F26-A159-2DEE61B84D5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07" creationId="{EFF62D20-0FBC-40E5-9098-92BC6B4A0BA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08" creationId="{BEB5A7D1-FE17-4260-B4C8-37BEFEF014A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09" creationId="{DB89F3E4-865A-4CEA-9866-50E97431BA6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10" creationId="{2EA8FD35-CEA9-4B2B-9CA8-667B6AB80F4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11" creationId="{DEE9861D-F32A-44B4-9DC2-64867654937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12" creationId="{D89E8FA2-5BAA-4D5E-9BAB-8BED7FE707E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13" creationId="{C35A368B-7FB4-4A5E-A137-7ADF9713433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14" creationId="{9864AA68-E64A-4F32-BCB5-D4AB4DCA026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15" creationId="{AF0D861B-D7D1-4FF3-B98F-780813B0498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16" creationId="{8124383D-E50A-48BD-AE7D-8B4A9C0A7BB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17" creationId="{27950B4A-6B62-4C25-8942-F1F991A89E2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18" creationId="{CB2DE2F4-D7C0-4C7A-9C6D-E29DE3BD7F3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19" creationId="{736193E3-6070-40EE-9486-700B203B4F1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20" creationId="{A1088013-870C-4648-BF82-6BAB74B86E0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21" creationId="{49D8809D-4ED6-4FA4-B661-2280A491B08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22" creationId="{2C99B6F2-71DB-40AB-80EC-04AA13AE5B4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23" creationId="{063FE4A2-A4AD-47D2-B145-23A796C4D86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24" creationId="{6C8874E3-E995-45D1-9593-B6AAF243954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25" creationId="{402FCD9C-3942-4869-8400-E742E413F70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26" creationId="{D26AE2C4-8B64-419A-B602-BE7300B857D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27" creationId="{43E0C95A-1116-4B58-AA3B-C121F3C64F7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28" creationId="{68482C1E-93BF-4247-BB25-2F3A4F601E7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29" creationId="{DC1E04A7-547A-418B-B1E4-289F084D2E2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30" creationId="{FFBD6CA6-CBFB-468C-93EF-9C79F0FE9C2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31" creationId="{3C45871D-A544-4B41-8E9B-B9DF2790063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32" creationId="{0FBA207D-49F7-43C0-B5FF-878BED63399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33" creationId="{E85B4165-7A22-4582-A78E-A52DEAD4DFA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34" creationId="{A2884808-5E2C-4674-B35E-8DC2ACBECA1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35" creationId="{445F9127-B86D-438F-A3C2-29F3D00384C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36" creationId="{F3CAC34D-2DAD-4B1F-9013-2DFBD1FBD71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37" creationId="{3D8F312E-9301-47D5-B38A-4C6D0D0D923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38" creationId="{6D571108-1C71-46E6-8509-61F939B05DD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39" creationId="{5282AF5E-9240-406E-B299-9477CBCE4DD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40" creationId="{6698C440-5F66-4B3B-819F-FBCDC407472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41" creationId="{D5830B9A-6A33-40C3-AE8E-35A8F8FB904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42" creationId="{F9116FC4-239E-40CB-AC4F-0F2FEF1D334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43" creationId="{4C9B5489-D939-40D6-85C1-306B82C9D59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44" creationId="{5E1486B1-B01D-4F9A-9108-53E4168D981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45" creationId="{CD384F6C-C520-4113-AE35-3C8B6CCF876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46" creationId="{89974792-AA22-4BAB-82D5-CE9DA389F5C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47" creationId="{C71A8E15-9B8C-44DB-B2A6-82825E143C6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48" creationId="{DEDA38EB-1F97-43BF-B5BD-7E63617AE9C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49" creationId="{C7CA782B-A86A-4526-8919-1E9566045F4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50" creationId="{5372713D-5849-44DA-9DDD-DD0F1EFAD5E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51" creationId="{0FE9A631-1B79-41A4-A21B-5971C60FC6C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52" creationId="{58DDBBE2-1141-4247-949B-65FD6894816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53" creationId="{1C4B9E55-C9C8-4F91-99FD-9281C254697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54" creationId="{BEEE5459-2C5B-41AA-BA96-A9DCFF050DC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55" creationId="{AA71C0B1-B0EE-4D2B-B207-F1456922E34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56" creationId="{74C5C7CF-F4E2-49E6-BBC1-2CFD6DC198A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57" creationId="{CFFE264E-B9AD-4B7B-B096-184E7293B91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58" creationId="{8404F208-E09F-412C-A5DE-8B8430771D4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59" creationId="{9DC0C471-F604-4B97-B720-A7508CBA07F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60" creationId="{1EA81451-B68A-45F0-A861-733CC2C8D5B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61" creationId="{C484B309-37E2-4EF1-828C-1F9A4DAFBE1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62" creationId="{E64790B0-F8F8-4195-97E3-A9516E6486C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63" creationId="{0C85FA3E-0B72-4291-8379-A2F6813270C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64" creationId="{8E175D76-7B74-491B-826D-4E4DA97C3F7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65" creationId="{83D36A7B-89DD-4ED4-8423-4732190C715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66" creationId="{D91D4584-5766-463D-9047-F1BE9FEA71F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67" creationId="{13169E55-DF19-4EC2-A475-7FEDDB5139D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68" creationId="{B3911EA3-CEFD-4EC2-A7FF-9A30C62D459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69" creationId="{81110188-6367-435E-B3D4-350770A6362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70" creationId="{0FF31A6B-4CCC-42D2-B7FB-DF2BB6D0389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71" creationId="{FC0863C6-A165-4F07-A163-14E6EB8BABA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72" creationId="{3F3C356B-CF5D-40FD-A05C-0A70B009BEA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73" creationId="{6FA50B09-1226-423F-AEE8-8FE5ECAD10B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74" creationId="{DB7BDD7A-4DF9-42D0-87FB-CCBEEEBF4EF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75" creationId="{2C05F239-AFC0-4AF6-9D82-11121932831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76" creationId="{F6CDB0D4-AD48-45A6-BC12-3A1C5D4DE3E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77" creationId="{95C2D602-1678-4C2B-B5FE-96A2838692B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78" creationId="{3941AB32-86BA-4688-B85F-DC5D1FCD75C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79" creationId="{40A85B75-87F1-4E8E-8B25-90FC24385FD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80" creationId="{5695BE05-EB0B-40C9-B2DB-35552E322C1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81" creationId="{61D98764-D0D7-486B-BC6C-8A920564CE5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82" creationId="{A86B877C-F6B0-45D6-AF43-AF7460127E3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83" creationId="{E3127D1D-4C8A-47C1-8DC7-EE94C232C44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84" creationId="{8617BBEB-63A2-47B2-A5A3-1A2499C48D4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85" creationId="{5572D6E5-DC2E-44DB-9B47-1E75A7AF94A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86" creationId="{3B20247D-63B9-4808-A8B7-AB20E9CCD16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87" creationId="{2E4841AB-7D60-4709-95A0-D076FDDAEE0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88" creationId="{C5D5DE6E-56AA-49E8-A123-18B1A453719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89" creationId="{089F7906-FCE8-4461-B2A7-DA6CB145AE5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90" creationId="{8E21C7D6-8A33-43E9-A2FE-0D3A1C8D1AC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91" creationId="{235ED728-CE8B-4C5C-ABD9-576055CF9FC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92" creationId="{F7262161-A2E8-45D7-A513-152E770F567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93" creationId="{CC859F95-CA1A-46EF-9470-10E5C692681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94" creationId="{AFF8763D-77A7-4F30-B87E-7ADE66EAE00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95" creationId="{3B64F3AF-F650-47E1-A27A-8CE8DC5B91E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96" creationId="{1511FDB1-895D-496C-B129-AD2376282D1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97" creationId="{312C9B38-AFEB-4241-8C03-83C2224B740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98" creationId="{EE0ED738-B70F-4995-9470-D0C70FBFF21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299" creationId="{ACED4CB8-1122-4EC9-BF5E-10166397DF4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00" creationId="{8245B989-F50A-4DA1-84CF-7D5A4A41337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01" creationId="{FC1F145D-287F-4169-9B23-827ABD7A52C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02" creationId="{7848D3AF-FF39-40F0-AE05-00870EFE860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03" creationId="{CC0C7886-3A36-4C90-BA4C-5A0D9518D81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04" creationId="{5F4D66C5-99D0-49FB-AB78-1F2EDF1624F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05" creationId="{93FA705D-B23A-4187-804A-2EAD9E1D95C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06" creationId="{FE30D56B-01B1-443F-B64F-01E2213158F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07" creationId="{4BF8786A-9256-44D0-9E04-B8E4E37FB62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08" creationId="{6443C059-C1D3-445B-A331-1C7F0AB26FC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09" creationId="{0FCF1BBD-9002-4BC7-9908-1C24E456D77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10" creationId="{3B781272-7A77-4813-91A7-F6D907CCEEB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11" creationId="{E634C94A-7BD7-4EAF-A328-292F325845E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12" creationId="{35C5A2B9-BD5D-41C2-AAB2-A11EF6D741F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13" creationId="{AED30DA9-8004-4B69-8CB3-40E9D787C91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14" creationId="{B900A16F-93A7-487D-9D61-F1F9CCA6AE6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15" creationId="{D8516BD6-262C-4C11-9160-6C7CEF2C3D7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16" creationId="{2AD32E3D-00F2-457A-8136-52E25D24E8A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17" creationId="{A2654F28-7AF9-44B6-8CC5-BEE537F42CF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18" creationId="{235F4C98-D093-4E8B-BC54-CD2BD842CC0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19" creationId="{7328AC3A-2A2B-4637-85BD-AAB38D795FF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20" creationId="{AEBD0930-A721-44A7-B43B-06DAB810037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21" creationId="{F43BD1E5-852D-4991-8732-3D7DC588E1E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22" creationId="{931C9A6F-C840-4169-9899-C2B9AC1BE52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23" creationId="{F331817A-4849-4B60-93B1-F61E125E414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24" creationId="{90226691-8AE0-4D0B-BBA2-9317CCAF62C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25" creationId="{85574868-7C7C-4175-942C-914F24F4D66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26" creationId="{84C3B0E6-A4B5-4C4C-8C60-201C591B823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27" creationId="{FAF7EBFF-C4A9-47B5-A2F2-999AFC519A6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28" creationId="{B7C1050E-27F1-4A6E-B268-6ABF352E892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29" creationId="{94D8A711-9AAB-4FE6-86DE-8134536F503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30" creationId="{CEE08B29-EBD2-447D-9C01-90D5162E30C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31" creationId="{91BC0C7D-3FF1-46FE-9D67-9D4063A2C75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32" creationId="{34A0153E-2D50-4A41-9F25-EED286323C0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33" creationId="{40EEABCD-28B7-453A-9BF6-E0F05086EEC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34" creationId="{861ED706-D24D-4F02-B16D-7CC0B0B1028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35" creationId="{49AE7E41-165E-4ADC-A65E-A41446673BE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36" creationId="{2DD77F65-F489-4173-B8FF-A09EDAFB990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37" creationId="{7D810A03-86C8-4A27-925E-BD83FD882B2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38" creationId="{770856B6-070E-4271-8555-45818699079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39" creationId="{0E85CD22-6DAA-41B4-9416-D593644B95B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40" creationId="{F5AC6AC8-0553-4811-AF41-C2A283915A6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41" creationId="{05EEC1CF-F3E9-44B0-B95C-56A9A180AB6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42" creationId="{0B40B490-FD3C-4C0B-A6DE-E3D2284E75B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43" creationId="{FAE2DCA8-1A24-43D5-905D-506B05AF2B3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44" creationId="{540D349D-794A-4C8C-A2DD-017F0D56E3C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45" creationId="{7399E4A0-49DC-4577-AB69-0422CC50769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46" creationId="{E184A3C4-8628-419C-8E1D-1D8E684F99A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47" creationId="{D3575162-FE31-4D38-ACDB-E15761CD6FC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48" creationId="{D0665EBC-3219-49B7-B23C-B3C68344BA3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49" creationId="{DBE7667D-76E7-41EA-970D-3A065D8C522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50" creationId="{BB3C23AF-CF4C-4815-B0C5-A5DCDEF62D0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51" creationId="{48BB00A6-A928-4B85-81E4-8D5F0519C2D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52" creationId="{911E448C-F552-4D68-AFBB-B24BC01DDFA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53" creationId="{0F3CD2D0-990E-49ED-92FF-9A603DC4611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54" creationId="{F95948F1-1E7A-441B-A2E3-7240C337A81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55" creationId="{653AEA93-1AA7-4090-9F4A-2CFD50F6E3D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56" creationId="{76461A18-7B76-4B77-BDB6-E9D9E7E06C0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57" creationId="{C48445CE-8ED5-44BB-A9CA-FCCA27979CD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58" creationId="{1FF37485-492F-428A-A2C5-EA33CBC428F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59" creationId="{0A0737E5-8227-4DF6-9594-BFC114541A4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60" creationId="{DF7CB626-05E8-46E6-BDA1-58C76A1D587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61" creationId="{4F850092-9B55-4439-9F12-BE39E348292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62" creationId="{3EDEADD4-AE5C-40F5-9022-9ECAEEAC26E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63" creationId="{826CD6E1-A8DB-4688-BA52-0C62037E9C1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64" creationId="{16B71857-58DF-4CD6-91C7-8BF8EA94671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65" creationId="{8E5BEC41-CC33-43C4-8AD0-FAE1922BAF5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66" creationId="{CB70FC16-05AA-4AC1-9A40-4BD679ABC9D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67" creationId="{22A71E0F-CEF5-40DE-B1A4-9382C0CE71D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68" creationId="{B84BCFC0-605A-4F0D-9BD9-C2631A04D28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69" creationId="{E05B5FDE-C1B6-4B07-9C9C-0B2C1AEE44A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70" creationId="{E4D499A4-93AA-4602-91F4-0798DEDE286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71" creationId="{D87FE177-B4E0-4442-B305-544A4108828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72" creationId="{ADB41FFF-DF5A-4567-A128-95EA7C30829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73" creationId="{716E169E-A29D-484C-AE1A-91667B9528B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74" creationId="{3C589588-D2E7-47A6-AAFE-962CD7DA3D4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75" creationId="{76EE9711-27FE-41D1-997C-452B2C1C3F0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76" creationId="{5CD76565-3A38-4E3C-BD5F-97E36AA367F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77" creationId="{6D62D1BC-5389-4C1D-863B-EE391A3C90D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78" creationId="{472DE4FF-13B3-4619-9D48-9D5CE032B73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79" creationId="{2A4A27B0-815E-4799-8E25-8946FCB8DE9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80" creationId="{ADF78828-27BE-4AFB-8E14-B6CEB040EE9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81" creationId="{8957C688-4F23-40D8-8B6E-BCB32C0FE24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82" creationId="{E8403BF6-DEFF-42AF-8413-8EC845160FF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83" creationId="{8F079FF8-8085-4BB9-9FBA-FC255FF4114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84" creationId="{AF429F84-AD82-4766-A08F-A000DF6C8AB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85" creationId="{C2A5BFA1-B4DF-402C-9098-8BBBB4F00AB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86" creationId="{E0F841B5-C3D0-422F-803A-DE87DB81906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87" creationId="{DE6F4FEF-E52B-439A-AC16-A39F45B6662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88" creationId="{B201E459-4D4A-4452-B581-AD20B92BCB1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89" creationId="{62BBD2B4-C598-4485-B36C-AC3ECD386B2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90" creationId="{DF8A33B1-F55E-4776-B7D0-7A282825E4C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91" creationId="{D26A7114-6C15-424F-A233-AA6C5F6342F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92" creationId="{35F05059-0BFA-484B-A6A8-4BBA95C5202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93" creationId="{6246939A-7007-4E6E-94D2-90E5F8180A4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94" creationId="{5F1E0CDD-C3BD-49EE-AA14-C028F0B2E88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95" creationId="{3ED04EDB-710C-47D9-8043-405C848D901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96" creationId="{109B599B-60E7-44F4-9C09-CD88E55CDC4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97" creationId="{9D8920BA-3FAE-47FC-9464-FC1CA0EDD53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98" creationId="{5A76E2C0-7F87-48AA-8A20-E43AFD6CC09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399" creationId="{80E5CCD4-B31D-44D1-9331-31630DCB188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00" creationId="{B64DB3EF-CAC7-4A90-8F3B-81D2C9E61B3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01" creationId="{ED632516-6C89-4FF3-8E1B-561B79CDE0B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02" creationId="{1A424568-3380-4F0E-A0B4-75642BC7F49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03" creationId="{3F5F32B8-A764-4E18-953C-D578D17883B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04" creationId="{FF1E7137-9064-41F2-8291-59DCF812E36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05" creationId="{EA4FFE20-5126-4BD4-AD3E-752362129FE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06" creationId="{12242F01-D34D-4A46-BEB6-771EBAE489F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07" creationId="{8368DAA4-EBFD-44C4-A843-CCBECF7BD74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08" creationId="{C566FF20-833A-4657-A34C-E5E1C4AA30A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09" creationId="{660D45F9-D661-4153-9B05-E3E9EF7BAB3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10" creationId="{797F581A-4D39-45C7-8816-05C53F4DFE7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11" creationId="{F53CBF9D-4253-4E10-8EB4-7F490144888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12" creationId="{49D4A7DA-BD01-4BFF-91CD-8D3D4DB529E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13" creationId="{4CBAF22F-41A7-44BB-87F0-F625937B86A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14" creationId="{73CB3DC4-B535-41F0-BB29-C1B4042E4FD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15" creationId="{C0530766-F595-4FF9-9B32-482B1F06F15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16" creationId="{C8DF3937-A42D-4269-BFAF-B963E1F585E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17" creationId="{6F000E54-2BC8-44E0-8DB8-4F249C25AE7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18" creationId="{108F34A1-130C-4C7B-A25C-55084229D35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19" creationId="{0702B945-3163-448F-B6C3-AAF9CFEB901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20" creationId="{74317C26-1B0A-4FBC-A562-107C82586B5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21" creationId="{BD5082FC-D3D2-42CB-B329-8644F70E0EA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22" creationId="{70E8C5E6-BA61-4150-858A-B8DD112497A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23" creationId="{190D4A9E-260D-48F0-A74E-B78FE9A4095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24" creationId="{6FC12E45-9EEA-4BAF-AA7B-26306D98410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25" creationId="{32C3E9C9-B47E-4E3A-B8C5-C64D4F2E71B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26" creationId="{E34FA513-CC52-480D-92C8-2D2C7C74EA4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27" creationId="{55BE2614-BF73-4C3E-BFC1-8382ACC83A5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28" creationId="{4CA7C6F5-76FA-483E-81A1-67C9521FC6A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29" creationId="{7F7CAB4A-2CAE-42FD-8E3D-31D06890C46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30" creationId="{11CD918E-E31B-498F-8162-23A82501CDF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31" creationId="{F0A3EAB3-182A-4417-89FF-9C504529433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32" creationId="{E9A79642-D317-4DC0-B44C-C5C5DC8CC76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33" creationId="{A8793DED-6B56-48C8-834A-294CA425388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34" creationId="{FD60ACAF-3537-4A51-8ED9-7E1192F79CF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35" creationId="{21BCD559-596D-4ACA-BB2C-339B6BBD980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36" creationId="{290E8E4E-A2C8-46D5-8A9D-5CF4E1C3DA8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37" creationId="{E8711DEF-CA06-4377-B07D-027C0557884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38" creationId="{42264E38-3F85-4D0C-B1F9-026BA451CB4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39" creationId="{044E6D05-6026-4823-9710-B626040CBA6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40" creationId="{B658AEB1-17B3-499A-9718-08DE2530C50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41" creationId="{E77043D0-C896-485D-AF4E-43D9288DCB4B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42" creationId="{BD25EF14-F154-4D02-94D4-FC1A4A79A46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43" creationId="{EA72B3E4-4B28-423E-B4F0-3724DF3FE35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44" creationId="{0252BF86-322D-4418-B3F8-E983B33F0D9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45" creationId="{48026ECB-5C4D-42EA-9D1E-5AB6569A18D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46" creationId="{7E9F9C93-3B6A-44DF-8475-A8663700FF5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47" creationId="{99B6DD0A-9CF5-421C-BAEA-40E0F3D9BC5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48" creationId="{9319E6DC-2E3E-429A-BAB2-BFA6DFF6640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49" creationId="{987948B1-C92B-4D74-B9B7-9FB9646FB4C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50" creationId="{553A54AC-AA66-4D56-B9C2-22531E9C1A0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51" creationId="{EB13A656-B001-4FDF-A005-9FEE0BA66480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52" creationId="{7B5A0D7E-2C00-4474-BF4F-58F175E9BC1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53" creationId="{A6C55754-83A5-4980-9A80-4740A3FEC09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54" creationId="{9DD620EC-4044-4CD0-9F13-05D9092B762C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55" creationId="{8636CA57-3F56-4FBE-8ECF-C727D0E1BB1E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56" creationId="{48442F5C-1D92-44F0-9AF4-B90E14BF5FD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57" creationId="{ACA6C225-2626-4B78-8EF0-77579D0AC8F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58" creationId="{B577B02C-CFB0-4369-85B8-73D7FD4857F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59" creationId="{A65C234D-13B3-4FDE-97AB-BAB1F0B9F40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60" creationId="{6F899C51-78D2-4B6F-B057-11DFCE5AB88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61" creationId="{48FBF70F-3CC0-4D30-B4E2-DC49F95BEDA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62" creationId="{C9C80EE5-1DD4-4C39-89D3-F02A999537D6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63" creationId="{F2E52E28-D22D-4DC6-A014-20D0AA01F3A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64" creationId="{F5D9282A-E17F-45E1-809E-098EA5A6281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65" creationId="{FA0883CA-1EEB-4611-8A15-F33D5258774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66" creationId="{3125C219-5608-49AB-9BDD-D81411946A23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67" creationId="{4288AFBD-2BCF-4D22-AC65-A505B1B96D47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68" creationId="{5A2AB3C5-E0BD-4F61-BE2C-3D376206CBE8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69" creationId="{C8772965-5307-49AC-A5FF-FEBEC67E1349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70" creationId="{7137FE4E-6FEE-4747-85A5-8F5111DB67F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71" creationId="{C0AB14D4-7CCD-45FF-AD1D-67ACCEFB187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72" creationId="{C706DF73-3E25-4C50-942B-8340A3244D1F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73" creationId="{DA1FEE24-CA74-4D14-BAFA-9E2E85CE6F9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75" creationId="{017CBA8D-C177-4EB9-8DA0-83E97B29898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76" creationId="{C54F885E-735D-43E7-937F-AAE8AE4306E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77" creationId="{117FFD7D-23F6-43A2-B5F9-A7CA97EA65B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78" creationId="{9B649953-32FD-4C77-A3BB-1B005377D1DA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79" creationId="{36CAF7E0-7AF2-4A3A-958C-9789770EEFC5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80" creationId="{AE5F35A8-CEB0-4791-8C07-912252C99491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81" creationId="{CB184CDF-4CF1-451F-B3DD-A39A81A31BD4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82" creationId="{94000D0B-DF97-4DB3-A904-EEA7E36AE0D2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83" creationId="{0560CDC9-D214-4A1E-8BF5-4BA47CF2FE3D}"/>
          </ac:spMkLst>
        </pc:spChg>
        <pc:spChg chg="mod">
          <ac:chgData name="varitsara monsiri" userId="d21832565e14aca8" providerId="LiveId" clId="{B10676FB-F331-414C-B946-816FB627D323}" dt="2022-06-10T05:39:02.033" v="2442"/>
          <ac:spMkLst>
            <pc:docMk/>
            <pc:sldMk cId="2720847988" sldId="272"/>
            <ac:spMk id="2484" creationId="{A0E001B7-2EF2-40B4-9A17-491D6E1CD4E5}"/>
          </ac:spMkLst>
        </pc:spChg>
        <pc:grpChg chg="add mod">
          <ac:chgData name="varitsara monsiri" userId="d21832565e14aca8" providerId="LiveId" clId="{B10676FB-F331-414C-B946-816FB627D323}" dt="2022-06-10T05:39:02.033" v="2442"/>
          <ac:grpSpMkLst>
            <pc:docMk/>
            <pc:sldMk cId="2720847988" sldId="272"/>
            <ac:grpSpMk id="8" creationId="{7C11D655-8B13-4B2E-B44D-C5F01582BDE6}"/>
          </ac:grpSpMkLst>
        </pc:grpChg>
        <pc:grpChg chg="mod">
          <ac:chgData name="varitsara monsiri" userId="d21832565e14aca8" providerId="LiveId" clId="{B10676FB-F331-414C-B946-816FB627D323}" dt="2022-06-10T05:39:02.033" v="2442"/>
          <ac:grpSpMkLst>
            <pc:docMk/>
            <pc:sldMk cId="2720847988" sldId="272"/>
            <ac:grpSpMk id="9" creationId="{A1D8A10B-56FA-41B4-A727-2BADC1BD0A82}"/>
          </ac:grpSpMkLst>
        </pc:grpChg>
        <pc:grpChg chg="mod">
          <ac:chgData name="varitsara monsiri" userId="d21832565e14aca8" providerId="LiveId" clId="{B10676FB-F331-414C-B946-816FB627D323}" dt="2022-06-10T05:39:02.033" v="2442"/>
          <ac:grpSpMkLst>
            <pc:docMk/>
            <pc:sldMk cId="2720847988" sldId="272"/>
            <ac:grpSpMk id="10" creationId="{6748A2B1-B04D-4A2C-BA3C-F3DA5F9F3B70}"/>
          </ac:grpSpMkLst>
        </pc:grpChg>
        <pc:grpChg chg="mod">
          <ac:chgData name="varitsara monsiri" userId="d21832565e14aca8" providerId="LiveId" clId="{B10676FB-F331-414C-B946-816FB627D323}" dt="2022-06-10T05:39:02.033" v="2442"/>
          <ac:grpSpMkLst>
            <pc:docMk/>
            <pc:sldMk cId="2720847988" sldId="272"/>
            <ac:grpSpMk id="11" creationId="{0D448AC2-D285-44D5-81FC-B5493D2E091A}"/>
          </ac:grpSpMkLst>
        </pc:grpChg>
        <pc:grpChg chg="mod">
          <ac:chgData name="varitsara monsiri" userId="d21832565e14aca8" providerId="LiveId" clId="{B10676FB-F331-414C-B946-816FB627D323}" dt="2022-06-10T05:39:02.033" v="2442"/>
          <ac:grpSpMkLst>
            <pc:docMk/>
            <pc:sldMk cId="2720847988" sldId="272"/>
            <ac:grpSpMk id="12" creationId="{23A9448F-8DBF-4AAA-AE96-1ABC1A96FC2F}"/>
          </ac:grpSpMkLst>
        </pc:grpChg>
        <pc:grpChg chg="mod">
          <ac:chgData name="varitsara monsiri" userId="d21832565e14aca8" providerId="LiveId" clId="{B10676FB-F331-414C-B946-816FB627D323}" dt="2022-06-10T05:39:02.033" v="2442"/>
          <ac:grpSpMkLst>
            <pc:docMk/>
            <pc:sldMk cId="2720847988" sldId="272"/>
            <ac:grpSpMk id="13" creationId="{B5C2C770-288E-41DE-AA99-A5D0A559D0B9}"/>
          </ac:grpSpMkLst>
        </pc:grpChg>
        <pc:grpChg chg="mod">
          <ac:chgData name="varitsara monsiri" userId="d21832565e14aca8" providerId="LiveId" clId="{B10676FB-F331-414C-B946-816FB627D323}" dt="2022-06-10T05:39:02.033" v="2442"/>
          <ac:grpSpMkLst>
            <pc:docMk/>
            <pc:sldMk cId="2720847988" sldId="272"/>
            <ac:grpSpMk id="14" creationId="{41CA2A91-2CD7-4880-AD5D-466E7FE3FBF3}"/>
          </ac:grpSpMkLst>
        </pc:grpChg>
        <pc:grpChg chg="mod">
          <ac:chgData name="varitsara monsiri" userId="d21832565e14aca8" providerId="LiveId" clId="{B10676FB-F331-414C-B946-816FB627D323}" dt="2022-06-10T05:39:02.033" v="2442"/>
          <ac:grpSpMkLst>
            <pc:docMk/>
            <pc:sldMk cId="2720847988" sldId="272"/>
            <ac:grpSpMk id="15" creationId="{5356B82C-38F7-4A25-AFD0-F3855E16705E}"/>
          </ac:grpSpMkLst>
        </pc:grpChg>
        <pc:grpChg chg="mod">
          <ac:chgData name="varitsara monsiri" userId="d21832565e14aca8" providerId="LiveId" clId="{B10676FB-F331-414C-B946-816FB627D323}" dt="2022-06-10T05:39:02.033" v="2442"/>
          <ac:grpSpMkLst>
            <pc:docMk/>
            <pc:sldMk cId="2720847988" sldId="272"/>
            <ac:grpSpMk id="16" creationId="{BA84C8EB-761E-4E43-8288-3AF66D766BD8}"/>
          </ac:grpSpMkLst>
        </pc:grpChg>
        <pc:grpChg chg="mod">
          <ac:chgData name="varitsara monsiri" userId="d21832565e14aca8" providerId="LiveId" clId="{B10676FB-F331-414C-B946-816FB627D323}" dt="2022-06-10T05:39:02.033" v="2442"/>
          <ac:grpSpMkLst>
            <pc:docMk/>
            <pc:sldMk cId="2720847988" sldId="272"/>
            <ac:grpSpMk id="17" creationId="{0379EC5F-C1D6-4E1E-9FAA-25E3B0A0E17D}"/>
          </ac:grpSpMkLst>
        </pc:grpChg>
        <pc:grpChg chg="mod">
          <ac:chgData name="varitsara monsiri" userId="d21832565e14aca8" providerId="LiveId" clId="{B10676FB-F331-414C-B946-816FB627D323}" dt="2022-06-10T05:39:02.033" v="2442"/>
          <ac:grpSpMkLst>
            <pc:docMk/>
            <pc:sldMk cId="2720847988" sldId="272"/>
            <ac:grpSpMk id="18" creationId="{31817E31-8B5F-4010-95FD-A06E99AA1E43}"/>
          </ac:grpSpMkLst>
        </pc:grpChg>
        <pc:grpChg chg="mod">
          <ac:chgData name="varitsara monsiri" userId="d21832565e14aca8" providerId="LiveId" clId="{B10676FB-F331-414C-B946-816FB627D323}" dt="2022-06-10T05:39:02.033" v="2442"/>
          <ac:grpSpMkLst>
            <pc:docMk/>
            <pc:sldMk cId="2720847988" sldId="272"/>
            <ac:grpSpMk id="19" creationId="{7C33AC03-98B4-48D7-9847-C438181B2FC7}"/>
          </ac:grpSpMkLst>
        </pc:grpChg>
        <pc:grpChg chg="mod">
          <ac:chgData name="varitsara monsiri" userId="d21832565e14aca8" providerId="LiveId" clId="{B10676FB-F331-414C-B946-816FB627D323}" dt="2022-06-10T05:39:02.033" v="2442"/>
          <ac:grpSpMkLst>
            <pc:docMk/>
            <pc:sldMk cId="2720847988" sldId="272"/>
            <ac:grpSpMk id="20" creationId="{900C185B-A6A5-4610-8278-3D3AEC28E86E}"/>
          </ac:grpSpMkLst>
        </pc:grpChg>
        <pc:grpChg chg="mod">
          <ac:chgData name="varitsara monsiri" userId="d21832565e14aca8" providerId="LiveId" clId="{B10676FB-F331-414C-B946-816FB627D323}" dt="2022-06-10T05:39:02.033" v="2442"/>
          <ac:grpSpMkLst>
            <pc:docMk/>
            <pc:sldMk cId="2720847988" sldId="272"/>
            <ac:grpSpMk id="21" creationId="{C769B9F7-DB35-4958-864F-59AD470CE12F}"/>
          </ac:grpSpMkLst>
        </pc:grpChg>
        <pc:grpChg chg="mod">
          <ac:chgData name="varitsara monsiri" userId="d21832565e14aca8" providerId="LiveId" clId="{B10676FB-F331-414C-B946-816FB627D323}" dt="2022-06-10T05:39:02.033" v="2442"/>
          <ac:grpSpMkLst>
            <pc:docMk/>
            <pc:sldMk cId="2720847988" sldId="272"/>
            <ac:grpSpMk id="22" creationId="{8ED62E67-703A-4041-B463-0C225B0F1150}"/>
          </ac:grpSpMkLst>
        </pc:grpChg>
        <pc:grpChg chg="mod">
          <ac:chgData name="varitsara monsiri" userId="d21832565e14aca8" providerId="LiveId" clId="{B10676FB-F331-414C-B946-816FB627D323}" dt="2022-06-10T05:39:02.033" v="2442"/>
          <ac:grpSpMkLst>
            <pc:docMk/>
            <pc:sldMk cId="2720847988" sldId="272"/>
            <ac:grpSpMk id="995" creationId="{2E4DF9D5-149C-4872-85BB-169744D15BA7}"/>
          </ac:grpSpMkLst>
        </pc:grpChg>
        <pc:grpChg chg="mod">
          <ac:chgData name="varitsara monsiri" userId="d21832565e14aca8" providerId="LiveId" clId="{B10676FB-F331-414C-B946-816FB627D323}" dt="2022-06-10T05:39:02.033" v="2442"/>
          <ac:grpSpMkLst>
            <pc:docMk/>
            <pc:sldMk cId="2720847988" sldId="272"/>
            <ac:grpSpMk id="996" creationId="{642DA03D-5347-420B-AF15-8BCBA54EE584}"/>
          </ac:grpSpMkLst>
        </pc:grpChg>
        <pc:grpChg chg="add mod">
          <ac:chgData name="varitsara monsiri" userId="d21832565e14aca8" providerId="LiveId" clId="{B10676FB-F331-414C-B946-816FB627D323}" dt="2022-06-10T05:39:02.033" v="2442"/>
          <ac:grpSpMkLst>
            <pc:docMk/>
            <pc:sldMk cId="2720847988" sldId="272"/>
            <ac:grpSpMk id="1159" creationId="{B3FBC3F5-4EBA-43C9-9706-AFD0DFDF5F05}"/>
          </ac:grpSpMkLst>
        </pc:grpChg>
        <pc:grpChg chg="mod">
          <ac:chgData name="varitsara monsiri" userId="d21832565e14aca8" providerId="LiveId" clId="{B10676FB-F331-414C-B946-816FB627D323}" dt="2022-06-10T05:39:02.033" v="2442"/>
          <ac:grpSpMkLst>
            <pc:docMk/>
            <pc:sldMk cId="2720847988" sldId="272"/>
            <ac:grpSpMk id="1160" creationId="{51AFDAB3-D2E3-4738-9424-644D80371DDE}"/>
          </ac:grpSpMkLst>
        </pc:grpChg>
        <pc:grpChg chg="mod">
          <ac:chgData name="varitsara monsiri" userId="d21832565e14aca8" providerId="LiveId" clId="{B10676FB-F331-414C-B946-816FB627D323}" dt="2022-06-10T05:39:02.033" v="2442"/>
          <ac:grpSpMkLst>
            <pc:docMk/>
            <pc:sldMk cId="2720847988" sldId="272"/>
            <ac:grpSpMk id="1161" creationId="{C789AA7C-C3DA-4311-BF3F-6F76CFEDFA61}"/>
          </ac:grpSpMkLst>
        </pc:grpChg>
        <pc:grpChg chg="mod">
          <ac:chgData name="varitsara monsiri" userId="d21832565e14aca8" providerId="LiveId" clId="{B10676FB-F331-414C-B946-816FB627D323}" dt="2022-06-10T05:39:02.033" v="2442"/>
          <ac:grpSpMkLst>
            <pc:docMk/>
            <pc:sldMk cId="2720847988" sldId="272"/>
            <ac:grpSpMk id="1162" creationId="{AC06CE1F-7233-4254-8D8E-3D5CCA07785A}"/>
          </ac:grpSpMkLst>
        </pc:grpChg>
        <pc:grpChg chg="mod">
          <ac:chgData name="varitsara monsiri" userId="d21832565e14aca8" providerId="LiveId" clId="{B10676FB-F331-414C-B946-816FB627D323}" dt="2022-06-10T05:39:02.033" v="2442"/>
          <ac:grpSpMkLst>
            <pc:docMk/>
            <pc:sldMk cId="2720847988" sldId="272"/>
            <ac:grpSpMk id="1163" creationId="{F39E6381-92FE-4D28-A1E9-643E8D939528}"/>
          </ac:grpSpMkLst>
        </pc:grpChg>
        <pc:grpChg chg="mod">
          <ac:chgData name="varitsara monsiri" userId="d21832565e14aca8" providerId="LiveId" clId="{B10676FB-F331-414C-B946-816FB627D323}" dt="2022-06-10T05:39:02.033" v="2442"/>
          <ac:grpSpMkLst>
            <pc:docMk/>
            <pc:sldMk cId="2720847988" sldId="272"/>
            <ac:grpSpMk id="1164" creationId="{F0ECBD11-A7FF-4E77-B39E-FC5A33E7B4CD}"/>
          </ac:grpSpMkLst>
        </pc:grpChg>
        <pc:grpChg chg="mod">
          <ac:chgData name="varitsara monsiri" userId="d21832565e14aca8" providerId="LiveId" clId="{B10676FB-F331-414C-B946-816FB627D323}" dt="2022-06-10T05:39:02.033" v="2442"/>
          <ac:grpSpMkLst>
            <pc:docMk/>
            <pc:sldMk cId="2720847988" sldId="272"/>
            <ac:grpSpMk id="1165" creationId="{18D3921C-A190-4FA5-BD8C-CDAA24E800AC}"/>
          </ac:grpSpMkLst>
        </pc:grpChg>
        <pc:grpChg chg="mod">
          <ac:chgData name="varitsara monsiri" userId="d21832565e14aca8" providerId="LiveId" clId="{B10676FB-F331-414C-B946-816FB627D323}" dt="2022-06-10T05:39:02.033" v="2442"/>
          <ac:grpSpMkLst>
            <pc:docMk/>
            <pc:sldMk cId="2720847988" sldId="272"/>
            <ac:grpSpMk id="1166" creationId="{7D4C714D-660E-4BC9-84AD-79926ADA01B8}"/>
          </ac:grpSpMkLst>
        </pc:grpChg>
        <pc:grpChg chg="mod">
          <ac:chgData name="varitsara monsiri" userId="d21832565e14aca8" providerId="LiveId" clId="{B10676FB-F331-414C-B946-816FB627D323}" dt="2022-06-10T05:39:02.033" v="2442"/>
          <ac:grpSpMkLst>
            <pc:docMk/>
            <pc:sldMk cId="2720847988" sldId="272"/>
            <ac:grpSpMk id="1167" creationId="{907DD5EF-2CB3-4BF1-A438-B57DA2DA22E5}"/>
          </ac:grpSpMkLst>
        </pc:grpChg>
        <pc:grpChg chg="mod">
          <ac:chgData name="varitsara monsiri" userId="d21832565e14aca8" providerId="LiveId" clId="{B10676FB-F331-414C-B946-816FB627D323}" dt="2022-06-10T05:39:02.033" v="2442"/>
          <ac:grpSpMkLst>
            <pc:docMk/>
            <pc:sldMk cId="2720847988" sldId="272"/>
            <ac:grpSpMk id="1168" creationId="{10D0A849-51AD-4128-AA98-3E63E0743BA2}"/>
          </ac:grpSpMkLst>
        </pc:grpChg>
        <pc:grpChg chg="mod">
          <ac:chgData name="varitsara monsiri" userId="d21832565e14aca8" providerId="LiveId" clId="{B10676FB-F331-414C-B946-816FB627D323}" dt="2022-06-10T05:39:02.033" v="2442"/>
          <ac:grpSpMkLst>
            <pc:docMk/>
            <pc:sldMk cId="2720847988" sldId="272"/>
            <ac:grpSpMk id="1169" creationId="{1CB6238C-BE2C-4851-8C37-1F81A738B4B2}"/>
          </ac:grpSpMkLst>
        </pc:grpChg>
        <pc:grpChg chg="mod">
          <ac:chgData name="varitsara monsiri" userId="d21832565e14aca8" providerId="LiveId" clId="{B10676FB-F331-414C-B946-816FB627D323}" dt="2022-06-10T05:39:02.033" v="2442"/>
          <ac:grpSpMkLst>
            <pc:docMk/>
            <pc:sldMk cId="2720847988" sldId="272"/>
            <ac:grpSpMk id="1170" creationId="{B6230340-8FCE-4C1A-AB91-2AE0C22F5C6F}"/>
          </ac:grpSpMkLst>
        </pc:grpChg>
        <pc:grpChg chg="mod">
          <ac:chgData name="varitsara monsiri" userId="d21832565e14aca8" providerId="LiveId" clId="{B10676FB-F331-414C-B946-816FB627D323}" dt="2022-06-10T05:39:02.033" v="2442"/>
          <ac:grpSpMkLst>
            <pc:docMk/>
            <pc:sldMk cId="2720847988" sldId="272"/>
            <ac:grpSpMk id="1171" creationId="{0378F0BD-B752-4D90-AC46-19CF6F3C4D85}"/>
          </ac:grpSpMkLst>
        </pc:grpChg>
        <pc:grpChg chg="mod">
          <ac:chgData name="varitsara monsiri" userId="d21832565e14aca8" providerId="LiveId" clId="{B10676FB-F331-414C-B946-816FB627D323}" dt="2022-06-10T05:39:02.033" v="2442"/>
          <ac:grpSpMkLst>
            <pc:docMk/>
            <pc:sldMk cId="2720847988" sldId="272"/>
            <ac:grpSpMk id="1172" creationId="{DBA87AEF-5D1B-41F3-970E-7D104B6CCFFE}"/>
          </ac:grpSpMkLst>
        </pc:grpChg>
        <pc:grpChg chg="mod">
          <ac:chgData name="varitsara monsiri" userId="d21832565e14aca8" providerId="LiveId" clId="{B10676FB-F331-414C-B946-816FB627D323}" dt="2022-06-10T05:39:02.033" v="2442"/>
          <ac:grpSpMkLst>
            <pc:docMk/>
            <pc:sldMk cId="2720847988" sldId="272"/>
            <ac:grpSpMk id="1173" creationId="{410C9889-FB57-43ED-B85B-A16BD2C30638}"/>
          </ac:grpSpMkLst>
        </pc:grpChg>
        <pc:grpChg chg="mod">
          <ac:chgData name="varitsara monsiri" userId="d21832565e14aca8" providerId="LiveId" clId="{B10676FB-F331-414C-B946-816FB627D323}" dt="2022-06-10T05:39:02.033" v="2442"/>
          <ac:grpSpMkLst>
            <pc:docMk/>
            <pc:sldMk cId="2720847988" sldId="272"/>
            <ac:grpSpMk id="2146" creationId="{6C0BFC0A-5D27-4B0A-99B2-41D0935878E4}"/>
          </ac:grpSpMkLst>
        </pc:grpChg>
        <pc:grpChg chg="mod">
          <ac:chgData name="varitsara monsiri" userId="d21832565e14aca8" providerId="LiveId" clId="{B10676FB-F331-414C-B946-816FB627D323}" dt="2022-06-10T05:39:02.033" v="2442"/>
          <ac:grpSpMkLst>
            <pc:docMk/>
            <pc:sldMk cId="2720847988" sldId="272"/>
            <ac:grpSpMk id="2147" creationId="{2D420670-CC70-4058-99DC-31B78732E634}"/>
          </ac:grpSpMkLst>
        </pc:grpChg>
        <pc:grpChg chg="mod">
          <ac:chgData name="varitsara monsiri" userId="d21832565e14aca8" providerId="LiveId" clId="{B10676FB-F331-414C-B946-816FB627D323}" dt="2022-06-10T05:39:02.033" v="2442"/>
          <ac:grpSpMkLst>
            <pc:docMk/>
            <pc:sldMk cId="2720847988" sldId="272"/>
            <ac:grpSpMk id="2148" creationId="{321700AB-74A0-4BC0-BFE5-FF8E30D9ADDF}"/>
          </ac:grpSpMkLst>
        </pc:grpChg>
        <pc:grpChg chg="mod">
          <ac:chgData name="varitsara monsiri" userId="d21832565e14aca8" providerId="LiveId" clId="{B10676FB-F331-414C-B946-816FB627D323}" dt="2022-06-10T05:39:02.033" v="2442"/>
          <ac:grpSpMkLst>
            <pc:docMk/>
            <pc:sldMk cId="2720847988" sldId="272"/>
            <ac:grpSpMk id="2149" creationId="{D795B29B-A565-4FA3-91AD-835ACB0B5B15}"/>
          </ac:grpSpMkLst>
        </pc:grpChg>
        <pc:grpChg chg="add mod">
          <ac:chgData name="varitsara monsiri" userId="d21832565e14aca8" providerId="LiveId" clId="{B10676FB-F331-414C-B946-816FB627D323}" dt="2022-06-10T05:39:02.033" v="2442"/>
          <ac:grpSpMkLst>
            <pc:docMk/>
            <pc:sldMk cId="2720847988" sldId="272"/>
            <ac:grpSpMk id="2474" creationId="{BE80DE1A-93CD-4C85-9A32-0C9E06BAEA55}"/>
          </ac:grpSpMkLst>
        </pc:grpChg>
        <pc:picChg chg="add mod">
          <ac:chgData name="varitsara monsiri" userId="d21832565e14aca8" providerId="LiveId" clId="{B10676FB-F331-414C-B946-816FB627D323}" dt="2022-06-10T05:39:37.673" v="2447" actId="931"/>
          <ac:picMkLst>
            <pc:docMk/>
            <pc:sldMk cId="2720847988" sldId="272"/>
            <ac:picMk id="2486" creationId="{D4675C23-F6B2-459D-A472-A35CCF3098F0}"/>
          </ac:picMkLst>
        </pc:picChg>
        <pc:picChg chg="add mod">
          <ac:chgData name="varitsara monsiri" userId="d21832565e14aca8" providerId="LiveId" clId="{B10676FB-F331-414C-B946-816FB627D323}" dt="2022-06-10T05:39:45.993" v="2448" actId="931"/>
          <ac:picMkLst>
            <pc:docMk/>
            <pc:sldMk cId="2720847988" sldId="272"/>
            <ac:picMk id="2488" creationId="{8CDF9FF5-A150-4956-847F-7E73D6F2D9E0}"/>
          </ac:picMkLst>
        </pc:picChg>
      </pc:sldChg>
      <pc:sldChg chg="addSp delSp modSp new mod modClrScheme chgLayout">
        <pc:chgData name="varitsara monsiri" userId="d21832565e14aca8" providerId="LiveId" clId="{B10676FB-F331-414C-B946-816FB627D323}" dt="2022-06-10T05:42:39.494" v="2471"/>
        <pc:sldMkLst>
          <pc:docMk/>
          <pc:sldMk cId="1566122905" sldId="273"/>
        </pc:sldMkLst>
        <pc:spChg chg="del mod ord">
          <ac:chgData name="varitsara monsiri" userId="d21832565e14aca8" providerId="LiveId" clId="{B10676FB-F331-414C-B946-816FB627D323}" dt="2022-06-10T05:41:54.378" v="2463" actId="700"/>
          <ac:spMkLst>
            <pc:docMk/>
            <pc:sldMk cId="1566122905" sldId="273"/>
            <ac:spMk id="2" creationId="{9BA43790-99A3-4ACE-833A-2B61F5D670FA}"/>
          </ac:spMkLst>
        </pc:spChg>
        <pc:spChg chg="del">
          <ac:chgData name="varitsara monsiri" userId="d21832565e14aca8" providerId="LiveId" clId="{B10676FB-F331-414C-B946-816FB627D323}" dt="2022-06-10T05:41:54.378" v="2463" actId="700"/>
          <ac:spMkLst>
            <pc:docMk/>
            <pc:sldMk cId="1566122905" sldId="273"/>
            <ac:spMk id="3" creationId="{4672AA2A-C1B0-45D4-BECD-29E8C6BCA242}"/>
          </ac:spMkLst>
        </pc:spChg>
        <pc:spChg chg="del">
          <ac:chgData name="varitsara monsiri" userId="d21832565e14aca8" providerId="LiveId" clId="{B10676FB-F331-414C-B946-816FB627D323}" dt="2022-06-10T05:41:54.378" v="2463" actId="700"/>
          <ac:spMkLst>
            <pc:docMk/>
            <pc:sldMk cId="1566122905" sldId="273"/>
            <ac:spMk id="4" creationId="{E2A10F84-6C0E-4E08-BA12-45DD550B48E7}"/>
          </ac:spMkLst>
        </pc:spChg>
        <pc:spChg chg="del">
          <ac:chgData name="varitsara monsiri" userId="d21832565e14aca8" providerId="LiveId" clId="{B10676FB-F331-414C-B946-816FB627D323}" dt="2022-06-10T05:41:54.378" v="2463" actId="700"/>
          <ac:spMkLst>
            <pc:docMk/>
            <pc:sldMk cId="1566122905" sldId="273"/>
            <ac:spMk id="5" creationId="{C667F4E8-E018-4E10-B0B0-50504AC3CAD1}"/>
          </ac:spMkLst>
        </pc:spChg>
        <pc:spChg chg="add mod ord">
          <ac:chgData name="varitsara monsiri" userId="d21832565e14aca8" providerId="LiveId" clId="{B10676FB-F331-414C-B946-816FB627D323}" dt="2022-06-10T05:41:56.859" v="2465" actId="20577"/>
          <ac:spMkLst>
            <pc:docMk/>
            <pc:sldMk cId="1566122905" sldId="273"/>
            <ac:spMk id="6" creationId="{39499908-1C97-4754-BAC3-F34646B21743}"/>
          </ac:spMkLst>
        </pc:spChg>
        <pc:spChg chg="mod">
          <ac:chgData name="varitsara monsiri" userId="d21832565e14aca8" providerId="LiveId" clId="{B10676FB-F331-414C-B946-816FB627D323}" dt="2022-06-10T05:42:20.089" v="2469"/>
          <ac:spMkLst>
            <pc:docMk/>
            <pc:sldMk cId="1566122905" sldId="273"/>
            <ac:spMk id="9" creationId="{E98D8D27-6B78-410B-A897-4C11CAB5EFF6}"/>
          </ac:spMkLst>
        </pc:spChg>
        <pc:spChg chg="mod">
          <ac:chgData name="varitsara monsiri" userId="d21832565e14aca8" providerId="LiveId" clId="{B10676FB-F331-414C-B946-816FB627D323}" dt="2022-06-10T05:42:20.089" v="2469"/>
          <ac:spMkLst>
            <pc:docMk/>
            <pc:sldMk cId="1566122905" sldId="273"/>
            <ac:spMk id="12" creationId="{9B8DB86D-D338-4377-96BA-17E3D72825BE}"/>
          </ac:spMkLst>
        </pc:spChg>
        <pc:spChg chg="mod">
          <ac:chgData name="varitsara monsiri" userId="d21832565e14aca8" providerId="LiveId" clId="{B10676FB-F331-414C-B946-816FB627D323}" dt="2022-06-10T05:42:20.089" v="2469"/>
          <ac:spMkLst>
            <pc:docMk/>
            <pc:sldMk cId="1566122905" sldId="273"/>
            <ac:spMk id="14" creationId="{AE158AC4-D5C8-417A-BEEE-A0669DBE63A7}"/>
          </ac:spMkLst>
        </pc:spChg>
        <pc:spChg chg="mod">
          <ac:chgData name="varitsara monsiri" userId="d21832565e14aca8" providerId="LiveId" clId="{B10676FB-F331-414C-B946-816FB627D323}" dt="2022-06-10T05:42:20.089" v="2469"/>
          <ac:spMkLst>
            <pc:docMk/>
            <pc:sldMk cId="1566122905" sldId="273"/>
            <ac:spMk id="15" creationId="{7230C734-D001-454B-85D5-1CBFCCADA589}"/>
          </ac:spMkLst>
        </pc:spChg>
        <pc:spChg chg="mod">
          <ac:chgData name="varitsara monsiri" userId="d21832565e14aca8" providerId="LiveId" clId="{B10676FB-F331-414C-B946-816FB627D323}" dt="2022-06-10T05:42:20.089" v="2469"/>
          <ac:spMkLst>
            <pc:docMk/>
            <pc:sldMk cId="1566122905" sldId="273"/>
            <ac:spMk id="16" creationId="{B58772FA-7790-4889-86AC-AA1B54DD69C3}"/>
          </ac:spMkLst>
        </pc:spChg>
        <pc:spChg chg="mod">
          <ac:chgData name="varitsara monsiri" userId="d21832565e14aca8" providerId="LiveId" clId="{B10676FB-F331-414C-B946-816FB627D323}" dt="2022-06-10T05:42:20.089" v="2469"/>
          <ac:spMkLst>
            <pc:docMk/>
            <pc:sldMk cId="1566122905" sldId="273"/>
            <ac:spMk id="17" creationId="{0CF6AC00-2A8D-4B74-975D-FB53953686BA}"/>
          </ac:spMkLst>
        </pc:spChg>
        <pc:spChg chg="mod">
          <ac:chgData name="varitsara monsiri" userId="d21832565e14aca8" providerId="LiveId" clId="{B10676FB-F331-414C-B946-816FB627D323}" dt="2022-06-10T05:42:20.089" v="2469"/>
          <ac:spMkLst>
            <pc:docMk/>
            <pc:sldMk cId="1566122905" sldId="273"/>
            <ac:spMk id="18" creationId="{7FE90418-0200-46C4-BA5E-8FBD7FD23F37}"/>
          </ac:spMkLst>
        </pc:spChg>
        <pc:spChg chg="mod">
          <ac:chgData name="varitsara monsiri" userId="d21832565e14aca8" providerId="LiveId" clId="{B10676FB-F331-414C-B946-816FB627D323}" dt="2022-06-10T05:42:20.089" v="2469"/>
          <ac:spMkLst>
            <pc:docMk/>
            <pc:sldMk cId="1566122905" sldId="273"/>
            <ac:spMk id="19" creationId="{376D084D-590D-404A-9771-1510C9E149C9}"/>
          </ac:spMkLst>
        </pc:spChg>
        <pc:spChg chg="mod">
          <ac:chgData name="varitsara monsiri" userId="d21832565e14aca8" providerId="LiveId" clId="{B10676FB-F331-414C-B946-816FB627D323}" dt="2022-06-10T05:42:20.089" v="2469"/>
          <ac:spMkLst>
            <pc:docMk/>
            <pc:sldMk cId="1566122905" sldId="273"/>
            <ac:spMk id="20" creationId="{7A381737-311B-4D6E-A135-2E42A46AC64B}"/>
          </ac:spMkLst>
        </pc:spChg>
        <pc:spChg chg="mod">
          <ac:chgData name="varitsara monsiri" userId="d21832565e14aca8" providerId="LiveId" clId="{B10676FB-F331-414C-B946-816FB627D323}" dt="2022-06-10T05:42:20.089" v="2469"/>
          <ac:spMkLst>
            <pc:docMk/>
            <pc:sldMk cId="1566122905" sldId="273"/>
            <ac:spMk id="21" creationId="{78C9DC6E-3CCF-4F09-9152-E6E88A1AE0C8}"/>
          </ac:spMkLst>
        </pc:spChg>
        <pc:spChg chg="mod">
          <ac:chgData name="varitsara monsiri" userId="d21832565e14aca8" providerId="LiveId" clId="{B10676FB-F331-414C-B946-816FB627D323}" dt="2022-06-10T05:42:20.089" v="2469"/>
          <ac:spMkLst>
            <pc:docMk/>
            <pc:sldMk cId="1566122905" sldId="273"/>
            <ac:spMk id="22" creationId="{690A03EC-2C37-4CFD-95CD-75187EA8BD0F}"/>
          </ac:spMkLst>
        </pc:spChg>
        <pc:spChg chg="mod">
          <ac:chgData name="varitsara monsiri" userId="d21832565e14aca8" providerId="LiveId" clId="{B10676FB-F331-414C-B946-816FB627D323}" dt="2022-06-10T05:42:20.089" v="2469"/>
          <ac:spMkLst>
            <pc:docMk/>
            <pc:sldMk cId="1566122905" sldId="273"/>
            <ac:spMk id="23" creationId="{AAED2ED8-DF73-45CA-AD57-124954E80D2E}"/>
          </ac:spMkLst>
        </pc:spChg>
        <pc:spChg chg="mod">
          <ac:chgData name="varitsara monsiri" userId="d21832565e14aca8" providerId="LiveId" clId="{B10676FB-F331-414C-B946-816FB627D323}" dt="2022-06-10T05:42:20.089" v="2469"/>
          <ac:spMkLst>
            <pc:docMk/>
            <pc:sldMk cId="1566122905" sldId="273"/>
            <ac:spMk id="24" creationId="{7D8F8220-5EF2-4CF7-9142-F7743CFC0EC4}"/>
          </ac:spMkLst>
        </pc:spChg>
        <pc:spChg chg="mod">
          <ac:chgData name="varitsara monsiri" userId="d21832565e14aca8" providerId="LiveId" clId="{B10676FB-F331-414C-B946-816FB627D323}" dt="2022-06-10T05:42:20.089" v="2469"/>
          <ac:spMkLst>
            <pc:docMk/>
            <pc:sldMk cId="1566122905" sldId="273"/>
            <ac:spMk id="25" creationId="{2039BA0E-D6BC-4F02-90F9-7A7F658EECB6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29" creationId="{0317AF8E-3327-42DD-9CF5-51E1644F69CD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32" creationId="{19487713-386E-434A-8765-873DDED9FB87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33" creationId="{1B5AC979-3032-4E22-9282-0EB1DDF08268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34" creationId="{593B3A31-6B95-4BB4-A065-DBECF999D058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35" creationId="{2C2D80E8-98AF-47B6-A9E9-35DC232B5A3B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40" creationId="{86B15602-8A42-4E93-867D-0240236D9B50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42" creationId="{2640E115-63D1-4456-B743-23D43408B707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44" creationId="{C499EA1B-5CD7-4AA9-AC86-BC4CE67DEF0A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49" creationId="{91758A33-4408-48E9-9CA4-90F872D3D170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50" creationId="{3DAD1701-8AFD-4701-B798-2C4A2C3FB7EE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51" creationId="{E44D8C6E-CD0A-489C-BC13-DD7B96E7F757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52" creationId="{CC3AAEE2-12E2-4B3C-B24A-E403A23C5C51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53" creationId="{F5969850-811A-46CA-8EB3-FDCFE455A109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58" creationId="{0E9575BC-865E-44E3-A1AB-15D4970C9276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59" creationId="{DA511195-86AC-403E-8F19-8EDE7689CF9D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63" creationId="{61E99027-E917-4197-B71A-ADCFC04FE940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64" creationId="{0C63465B-1F5D-4490-91BF-3110C3D35396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65" creationId="{F683DA23-DF5F-44D6-B321-D4827B2CF8A9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66" creationId="{5F9D42DD-8C15-4193-BEFE-74A50D7BEDB3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67" creationId="{49679814-FD72-4CC4-8125-7463FFDCA6B4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68" creationId="{326D0BE8-9DBA-4DA5-9B1F-DB2B213E1CCC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69" creationId="{D98805FF-66CF-4C98-9EA6-07C08DFDD59C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70" creationId="{4BA2BE6C-0320-40D2-9B4E-0C312B0AEEE3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71" creationId="{1587A004-8812-4176-BD8A-406ACC83EF51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72" creationId="{A045F75C-24F4-4718-9AF1-915DAE0C3267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73" creationId="{3445B420-53E3-439D-A656-3932925B7578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74" creationId="{39838069-1FDA-42C0-BBD9-63BE9EC90BEE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75" creationId="{64E96D0E-5C6A-4AD0-A26F-E01FA8868040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76" creationId="{3C2AB3D9-312B-43E1-B00E-5823D311E0BB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77" creationId="{8D88E2B9-49EA-4BB0-B6B3-46121D8E96B0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78" creationId="{5266B3A3-C0D6-4258-AF8D-118513EB2298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79" creationId="{F81AAA44-F615-4C64-BAD0-4597F5B468F0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80" creationId="{658E02B7-1687-482C-A33F-FD5E4322B422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81" creationId="{17962EDA-D5CA-4FC5-B5A8-C1E895932424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83" creationId="{1272D3ED-DBBD-4842-9386-BFFBEBB3B5D6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84" creationId="{1A9ADE5E-089C-4328-99CE-45671E3F3DA3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85" creationId="{190C896C-D60A-4DC7-B2C1-7386D1F2E294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86" creationId="{9ACE0DE7-03BF-4913-99B2-30B7F0BF279D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87" creationId="{AC601FC4-A5D2-4EA0-869C-4522D2174414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88" creationId="{470B2A0B-B08E-4446-801B-78887C405724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89" creationId="{0406DF1F-9E76-4A88-A6D5-95C2A014FE65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92" creationId="{C06B8304-6C40-414C-8F06-F1D6F79075E3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94" creationId="{926B15CF-F619-40AE-9B50-ECBCB4E1A563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95" creationId="{779F3F5A-1F4F-459B-A40B-EBFF83FC2A25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96" creationId="{C963153E-7412-4049-880E-94BF21CF6B88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97" creationId="{5F88A654-0DCA-45F2-912B-12C6AE532C97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98" creationId="{5163AAF2-AC7F-48ED-9D68-08E9074C48E9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99" creationId="{129D9B6A-775C-4FF1-BFCF-374286D9F757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00" creationId="{AC08FED1-58C2-4C6A-BDB0-711C722FF2C8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01" creationId="{9D8FA604-6112-47A1-BED9-F791E7123013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03" creationId="{BF2962ED-2A9D-43B5-91F8-DFD5CFC0DA39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04" creationId="{538ECE37-BDA8-4C56-BFF2-3C4A527C8FB1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05" creationId="{F5B3C43D-6F77-488C-8847-967D6102CDF2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06" creationId="{F0E1D9A9-FC32-4CDF-8627-5627AE580B69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07" creationId="{9CE7030F-E728-4676-A0BA-5AA2C88E63A8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08" creationId="{AF8B34BC-F734-4962-BB15-69758BDED936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09" creationId="{2EB5C55C-D4F5-4882-BF0E-EC630CA42D07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10" creationId="{46E9592D-45A7-4959-AE68-F24AD20BCCC4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11" creationId="{17CB30C8-B8AD-4D96-8824-03B9984674B9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12" creationId="{1F456AFE-4F1C-4D24-BE2C-A7E9D6839A3B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13" creationId="{607137D7-B611-48E8-91A7-CABC6CDA7877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15" creationId="{A456F7B0-82E5-4208-875D-5640CE4B82AE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16" creationId="{72F3A44E-CCD5-4A89-A5FC-483C97D10662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17" creationId="{F2C50781-481F-4BF9-8B6B-82C6010D3673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18" creationId="{3C14A25D-2CF7-4184-865C-B85C2B5EC301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19" creationId="{E735F8D2-9398-4725-9EB6-295B00E582BC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20" creationId="{B869C4C1-57B2-4650-9D5B-5945306CCD27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21" creationId="{54D83C64-289C-4180-8F47-F6B3B092A633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22" creationId="{14366221-C4C0-4940-A65F-065E688A3426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23" creationId="{9C9D7A03-1093-4003-92D1-7E01831C61E8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24" creationId="{F14298BE-F7F6-4997-A4A3-97A69AD932EF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25" creationId="{E4C78D5C-D611-41BC-BBEC-17996FFC4A80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26" creationId="{B6A7F692-B725-4B0D-8B15-4B1DB97A8130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27" creationId="{76C68D32-E8C0-4984-A4F0-A513220B2E5E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28" creationId="{95718CD6-ACAC-4634-B972-C95CEBFFA8AD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29" creationId="{045679DB-BD42-43C1-B2CB-09DFF919B473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30" creationId="{009F5439-2EBB-48B8-A65A-21BE893CC10B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31" creationId="{380BCC77-41E1-4B22-A818-DD4D2919F4B8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32" creationId="{08C84C4B-9128-4680-B9FE-BA909E779158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33" creationId="{0B2B8573-1DE4-4C5F-810B-943D9C881EA3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34" creationId="{6142A0E9-542E-418F-9C58-FD22EE6037C5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35" creationId="{851378A1-E9C7-45BE-B3BA-B86E6A2EAC7A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36" creationId="{ECFA7CD3-CC15-437D-B9AD-2998168B4703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37" creationId="{54A094E1-F536-4FAA-8F76-7787134803ED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38" creationId="{95D3D9EF-C101-45B8-953E-A1325A6D7E84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39" creationId="{4D20F7C3-57F6-42D8-82CB-452C730B80E6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41" creationId="{5445399E-0981-4D1B-A1AA-D5257BAF841E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42" creationId="{AED6389D-2253-48D9-ACEA-154379B58F43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43" creationId="{AB0E1E7E-9B61-4462-89D5-2441A28CA728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44" creationId="{2F40FEEB-C8A7-4F4F-AB82-171C559C2C3F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45" creationId="{E7A850E1-6AD7-49C0-8EFC-BFEA72CE72BB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46" creationId="{D3C55A1A-1F70-43EC-92EE-17B788D4AB8B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47" creationId="{5C98132A-D4D3-4137-A873-FFE04AC6FE7F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48" creationId="{9C9A6445-6AEA-4049-B331-C5CC3DAAD463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50" creationId="{3E4D8988-D5FE-41B7-B0CE-DA2D78CC59A9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51" creationId="{C20467F9-7322-4C1F-B732-1BF7A7F3A2AE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52" creationId="{001F0C67-5F50-4332-BABD-7A9D6A2A7B6C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53" creationId="{469F2ADA-FD2D-43CD-9AA3-9F854A2EBE33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54" creationId="{4316D991-3CB3-46A2-B177-D8431C24B4F6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55" creationId="{7A046B68-ED4A-41E9-B3B7-3B1C2FDBA264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56" creationId="{16E5BC85-8C2A-4E39-A953-6B471ED2E8BE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57" creationId="{C4B2F256-2FB8-4A4D-AE86-F231778837FE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59" creationId="{22755AA5-5D6A-493B-BEE0-5F107C21CB66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60" creationId="{B022CD4C-7205-4C5F-962A-6A2679A2ABD6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61" creationId="{C90C1771-82DD-4EF5-B6E8-61ECF28C1630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62" creationId="{2F556957-F5E5-4688-B4FE-C6157DE38999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63" creationId="{4E399F47-7C68-4E90-84DF-849FBAC90558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64" creationId="{D68FA107-9DD7-4C5A-97D5-3711037AFB3B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65" creationId="{64B3E274-8903-4CF4-87B7-4E3B67C7F34E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66" creationId="{642D0DC5-A75B-49CD-821A-219CC5719CD1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68" creationId="{5DF63991-819A-4B72-AFBB-2922CDCC3336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69" creationId="{56066EA0-2243-41A5-B657-702BC79AC195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70" creationId="{DFFA6F23-DA6B-4FA3-AEA7-E8405A3329DD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71" creationId="{97EC49ED-78CF-4C7B-9AB6-F2BE64D36144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72" creationId="{77FC649C-02BB-41EB-93C6-B0828F8C35FC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73" creationId="{E5476735-02D7-4326-979F-5E2F4FB32051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74" creationId="{848193C5-2940-40A8-B719-495E07FF8147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75" creationId="{94050CB2-6E04-405A-B786-E6213DD8D653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77" creationId="{ECF4218D-EEF8-4B05-9A87-0981ABE93A8E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78" creationId="{915ED41C-62B2-4787-9686-AECCD6EAF19A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79" creationId="{7DD95D21-9528-454B-9D44-B08A5B452939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80" creationId="{479D2986-240F-4002-B56E-8E643FA19887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81" creationId="{5717EE46-9672-4D8C-8B87-5B848103B041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82" creationId="{07C3139B-7C77-4DF4-8F3C-D44E1A54BC0A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83" creationId="{6143A293-E8C1-4D58-8902-1E9EBB9CDB7A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84" creationId="{0AEEB1A2-B5E2-4CCA-A938-487715E6E80D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86" creationId="{058BC219-A443-491D-A575-572022DB5AB0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87" creationId="{0E7E2EC5-AF6B-44AD-BE11-A4FD40D68FC9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88" creationId="{D7060E1A-9F27-4440-8ADD-47D0DEDF8C12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89" creationId="{C417D55F-E763-43E7-BAF2-9F607DF1778C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90" creationId="{E405E41D-83D0-4E67-AC43-30867731AC67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91" creationId="{F09C4ABB-783A-4188-8A2D-8548B2FBF267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92" creationId="{7A9C0279-8F8A-4812-B375-5F758FB65A0A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93" creationId="{EC2A44DA-0014-47B6-8E07-30C115B6BFF7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95" creationId="{F850D626-907D-4C8F-8832-92BD4CA13361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96" creationId="{75418C2D-F6A7-4BEE-8EEB-50F80D149DD6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97" creationId="{37A9DF46-7700-4E4A-9E1E-6AAAA31F72CB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98" creationId="{EFDEF04E-9964-4EF8-AA69-27DA247D8B9B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199" creationId="{1BEE2851-6F44-432D-9F64-617FE84D1337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200" creationId="{0E11ED43-BFD9-4AA6-B7FE-1C77BBAC70F6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201" creationId="{B114103C-5B49-473E-A6F1-E61D092D600E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202" creationId="{CE5F18EE-9071-484D-9CBD-619C18E9FB1A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204" creationId="{94D4902E-EFF2-48BD-9A35-1CA6F0DC4C34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205" creationId="{DE71D733-A506-47A0-AA33-691200F4F9DF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206" creationId="{7BCF68E7-87A3-4D02-A6F0-99ADEF9CD5DE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207" creationId="{C197E396-84AB-4C5D-B500-96356D88B4C5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208" creationId="{4DF4F215-BB78-4B37-A6C2-38B4D8580E1E}"/>
          </ac:spMkLst>
        </pc:spChg>
        <pc:spChg chg="mod">
          <ac:chgData name="varitsara monsiri" userId="d21832565e14aca8" providerId="LiveId" clId="{B10676FB-F331-414C-B946-816FB627D323}" dt="2022-06-10T05:42:39.494" v="2471"/>
          <ac:spMkLst>
            <pc:docMk/>
            <pc:sldMk cId="1566122905" sldId="273"/>
            <ac:spMk id="209" creationId="{43349570-69D4-4068-9B18-5D40410FD664}"/>
          </ac:spMkLst>
        </pc:spChg>
        <pc:grpChg chg="add mod">
          <ac:chgData name="varitsara monsiri" userId="d21832565e14aca8" providerId="LiveId" clId="{B10676FB-F331-414C-B946-816FB627D323}" dt="2022-06-10T05:42:20.089" v="2469"/>
          <ac:grpSpMkLst>
            <pc:docMk/>
            <pc:sldMk cId="1566122905" sldId="273"/>
            <ac:grpSpMk id="7" creationId="{4DE7D96C-E4C4-452C-8B9D-F6E78BFE204F}"/>
          </ac:grpSpMkLst>
        </pc:grpChg>
        <pc:grpChg chg="add mod">
          <ac:chgData name="varitsara monsiri" userId="d21832565e14aca8" providerId="LiveId" clId="{B10676FB-F331-414C-B946-816FB627D323}" dt="2022-06-10T05:42:20.089" v="2469"/>
          <ac:grpSpMkLst>
            <pc:docMk/>
            <pc:sldMk cId="1566122905" sldId="273"/>
            <ac:grpSpMk id="10" creationId="{926C3335-861E-47AE-98AC-D499D9AF4406}"/>
          </ac:grpSpMkLst>
        </pc:grpChg>
        <pc:grpChg chg="add mod">
          <ac:chgData name="varitsara monsiri" userId="d21832565e14aca8" providerId="LiveId" clId="{B10676FB-F331-414C-B946-816FB627D323}" dt="2022-06-10T05:42:20.089" v="2469"/>
          <ac:grpSpMkLst>
            <pc:docMk/>
            <pc:sldMk cId="1566122905" sldId="273"/>
            <ac:grpSpMk id="13" creationId="{2A86B2FD-A51B-4B6D-A160-D3E14E82E7A2}"/>
          </ac:grpSpMkLst>
        </pc:grpChg>
        <pc:grpChg chg="add mod">
          <ac:chgData name="varitsara monsiri" userId="d21832565e14aca8" providerId="LiveId" clId="{B10676FB-F331-414C-B946-816FB627D323}" dt="2022-06-10T05:42:39.494" v="2471"/>
          <ac:grpSpMkLst>
            <pc:docMk/>
            <pc:sldMk cId="1566122905" sldId="273"/>
            <ac:grpSpMk id="26" creationId="{EF3617D9-F55E-4B4C-ABA5-EEA7FB443A7A}"/>
          </ac:grpSpMkLst>
        </pc:grpChg>
        <pc:grpChg chg="mod">
          <ac:chgData name="varitsara monsiri" userId="d21832565e14aca8" providerId="LiveId" clId="{B10676FB-F331-414C-B946-816FB627D323}" dt="2022-06-10T05:42:39.494" v="2471"/>
          <ac:grpSpMkLst>
            <pc:docMk/>
            <pc:sldMk cId="1566122905" sldId="273"/>
            <ac:grpSpMk id="27" creationId="{C2AF4A7A-B3CC-4DCE-9DD7-FD55097418EA}"/>
          </ac:grpSpMkLst>
        </pc:grpChg>
        <pc:grpChg chg="mod">
          <ac:chgData name="varitsara monsiri" userId="d21832565e14aca8" providerId="LiveId" clId="{B10676FB-F331-414C-B946-816FB627D323}" dt="2022-06-10T05:42:39.494" v="2471"/>
          <ac:grpSpMkLst>
            <pc:docMk/>
            <pc:sldMk cId="1566122905" sldId="273"/>
            <ac:grpSpMk id="28" creationId="{6B11A7AF-D3CF-4858-BCB1-271CB74E36A7}"/>
          </ac:grpSpMkLst>
        </pc:grpChg>
        <pc:grpChg chg="mod">
          <ac:chgData name="varitsara monsiri" userId="d21832565e14aca8" providerId="LiveId" clId="{B10676FB-F331-414C-B946-816FB627D323}" dt="2022-06-10T05:42:39.494" v="2471"/>
          <ac:grpSpMkLst>
            <pc:docMk/>
            <pc:sldMk cId="1566122905" sldId="273"/>
            <ac:grpSpMk id="30" creationId="{FCADAE02-67A2-4165-8C80-EC82BA971235}"/>
          </ac:grpSpMkLst>
        </pc:grpChg>
        <pc:grpChg chg="mod">
          <ac:chgData name="varitsara monsiri" userId="d21832565e14aca8" providerId="LiveId" clId="{B10676FB-F331-414C-B946-816FB627D323}" dt="2022-06-10T05:42:39.494" v="2471"/>
          <ac:grpSpMkLst>
            <pc:docMk/>
            <pc:sldMk cId="1566122905" sldId="273"/>
            <ac:grpSpMk id="31" creationId="{07C2AD4E-A1FC-4353-8418-2939BC715DDB}"/>
          </ac:grpSpMkLst>
        </pc:grpChg>
        <pc:grpChg chg="mod">
          <ac:chgData name="varitsara monsiri" userId="d21832565e14aca8" providerId="LiveId" clId="{B10676FB-F331-414C-B946-816FB627D323}" dt="2022-06-10T05:42:39.494" v="2471"/>
          <ac:grpSpMkLst>
            <pc:docMk/>
            <pc:sldMk cId="1566122905" sldId="273"/>
            <ac:grpSpMk id="36" creationId="{1E3FF1C0-AB0C-4424-8764-0D7D72018F93}"/>
          </ac:grpSpMkLst>
        </pc:grpChg>
        <pc:grpChg chg="mod">
          <ac:chgData name="varitsara monsiri" userId="d21832565e14aca8" providerId="LiveId" clId="{B10676FB-F331-414C-B946-816FB627D323}" dt="2022-06-10T05:42:39.494" v="2471"/>
          <ac:grpSpMkLst>
            <pc:docMk/>
            <pc:sldMk cId="1566122905" sldId="273"/>
            <ac:grpSpMk id="37" creationId="{C893EA86-EA4D-46CD-9AD2-1C52ED142CF1}"/>
          </ac:grpSpMkLst>
        </pc:grpChg>
        <pc:grpChg chg="mod">
          <ac:chgData name="varitsara monsiri" userId="d21832565e14aca8" providerId="LiveId" clId="{B10676FB-F331-414C-B946-816FB627D323}" dt="2022-06-10T05:42:39.494" v="2471"/>
          <ac:grpSpMkLst>
            <pc:docMk/>
            <pc:sldMk cId="1566122905" sldId="273"/>
            <ac:grpSpMk id="38" creationId="{E2CFC2A5-6E1D-438E-BC95-60795FC17B2E}"/>
          </ac:grpSpMkLst>
        </pc:grpChg>
        <pc:grpChg chg="mod">
          <ac:chgData name="varitsara monsiri" userId="d21832565e14aca8" providerId="LiveId" clId="{B10676FB-F331-414C-B946-816FB627D323}" dt="2022-06-10T05:42:39.494" v="2471"/>
          <ac:grpSpMkLst>
            <pc:docMk/>
            <pc:sldMk cId="1566122905" sldId="273"/>
            <ac:grpSpMk id="39" creationId="{087A15F7-1CEC-4628-AA57-D9FACF74FF31}"/>
          </ac:grpSpMkLst>
        </pc:grpChg>
        <pc:grpChg chg="mod">
          <ac:chgData name="varitsara monsiri" userId="d21832565e14aca8" providerId="LiveId" clId="{B10676FB-F331-414C-B946-816FB627D323}" dt="2022-06-10T05:42:39.494" v="2471"/>
          <ac:grpSpMkLst>
            <pc:docMk/>
            <pc:sldMk cId="1566122905" sldId="273"/>
            <ac:grpSpMk id="41" creationId="{64F17489-249A-4F1A-AF65-A479409A615F}"/>
          </ac:grpSpMkLst>
        </pc:grpChg>
        <pc:grpChg chg="mod">
          <ac:chgData name="varitsara monsiri" userId="d21832565e14aca8" providerId="LiveId" clId="{B10676FB-F331-414C-B946-816FB627D323}" dt="2022-06-10T05:42:39.494" v="2471"/>
          <ac:grpSpMkLst>
            <pc:docMk/>
            <pc:sldMk cId="1566122905" sldId="273"/>
            <ac:grpSpMk id="43" creationId="{07F952CE-AE83-467F-BD1A-3E5B0EC3995D}"/>
          </ac:grpSpMkLst>
        </pc:grpChg>
        <pc:grpChg chg="mod">
          <ac:chgData name="varitsara monsiri" userId="d21832565e14aca8" providerId="LiveId" clId="{B10676FB-F331-414C-B946-816FB627D323}" dt="2022-06-10T05:42:39.494" v="2471"/>
          <ac:grpSpMkLst>
            <pc:docMk/>
            <pc:sldMk cId="1566122905" sldId="273"/>
            <ac:grpSpMk id="45" creationId="{3B17C717-BE52-466E-953E-B3FDBC88CAA9}"/>
          </ac:grpSpMkLst>
        </pc:grpChg>
        <pc:grpChg chg="mod">
          <ac:chgData name="varitsara monsiri" userId="d21832565e14aca8" providerId="LiveId" clId="{B10676FB-F331-414C-B946-816FB627D323}" dt="2022-06-10T05:42:39.494" v="2471"/>
          <ac:grpSpMkLst>
            <pc:docMk/>
            <pc:sldMk cId="1566122905" sldId="273"/>
            <ac:grpSpMk id="46" creationId="{5A7273D5-861D-4CB9-93E8-C00F2C989923}"/>
          </ac:grpSpMkLst>
        </pc:grpChg>
        <pc:grpChg chg="mod">
          <ac:chgData name="varitsara monsiri" userId="d21832565e14aca8" providerId="LiveId" clId="{B10676FB-F331-414C-B946-816FB627D323}" dt="2022-06-10T05:42:39.494" v="2471"/>
          <ac:grpSpMkLst>
            <pc:docMk/>
            <pc:sldMk cId="1566122905" sldId="273"/>
            <ac:grpSpMk id="47" creationId="{681086D3-D160-4F0B-BF58-AF78CA78D019}"/>
          </ac:grpSpMkLst>
        </pc:grpChg>
        <pc:grpChg chg="mod">
          <ac:chgData name="varitsara monsiri" userId="d21832565e14aca8" providerId="LiveId" clId="{B10676FB-F331-414C-B946-816FB627D323}" dt="2022-06-10T05:42:39.494" v="2471"/>
          <ac:grpSpMkLst>
            <pc:docMk/>
            <pc:sldMk cId="1566122905" sldId="273"/>
            <ac:grpSpMk id="48" creationId="{B317C715-CC80-48D3-9450-BA6194149597}"/>
          </ac:grpSpMkLst>
        </pc:grpChg>
        <pc:grpChg chg="mod">
          <ac:chgData name="varitsara monsiri" userId="d21832565e14aca8" providerId="LiveId" clId="{B10676FB-F331-414C-B946-816FB627D323}" dt="2022-06-10T05:42:39.494" v="2471"/>
          <ac:grpSpMkLst>
            <pc:docMk/>
            <pc:sldMk cId="1566122905" sldId="273"/>
            <ac:grpSpMk id="54" creationId="{D8E706C8-5426-41D2-893F-B1522711A2F8}"/>
          </ac:grpSpMkLst>
        </pc:grpChg>
        <pc:grpChg chg="mod">
          <ac:chgData name="varitsara monsiri" userId="d21832565e14aca8" providerId="LiveId" clId="{B10676FB-F331-414C-B946-816FB627D323}" dt="2022-06-10T05:42:39.494" v="2471"/>
          <ac:grpSpMkLst>
            <pc:docMk/>
            <pc:sldMk cId="1566122905" sldId="273"/>
            <ac:grpSpMk id="55" creationId="{80F585FB-1EE3-4A94-BD59-4EFD44E1F90F}"/>
          </ac:grpSpMkLst>
        </pc:grpChg>
        <pc:grpChg chg="mod">
          <ac:chgData name="varitsara monsiri" userId="d21832565e14aca8" providerId="LiveId" clId="{B10676FB-F331-414C-B946-816FB627D323}" dt="2022-06-10T05:42:39.494" v="2471"/>
          <ac:grpSpMkLst>
            <pc:docMk/>
            <pc:sldMk cId="1566122905" sldId="273"/>
            <ac:grpSpMk id="56" creationId="{978B883C-86FA-43E8-9419-52E7AAA7157C}"/>
          </ac:grpSpMkLst>
        </pc:grpChg>
        <pc:grpChg chg="mod">
          <ac:chgData name="varitsara monsiri" userId="d21832565e14aca8" providerId="LiveId" clId="{B10676FB-F331-414C-B946-816FB627D323}" dt="2022-06-10T05:42:39.494" v="2471"/>
          <ac:grpSpMkLst>
            <pc:docMk/>
            <pc:sldMk cId="1566122905" sldId="273"/>
            <ac:grpSpMk id="57" creationId="{F15EE626-4118-4CF0-BF9E-78CE5F66FFDC}"/>
          </ac:grpSpMkLst>
        </pc:grpChg>
        <pc:grpChg chg="mod">
          <ac:chgData name="varitsara monsiri" userId="d21832565e14aca8" providerId="LiveId" clId="{B10676FB-F331-414C-B946-816FB627D323}" dt="2022-06-10T05:42:39.494" v="2471"/>
          <ac:grpSpMkLst>
            <pc:docMk/>
            <pc:sldMk cId="1566122905" sldId="273"/>
            <ac:grpSpMk id="60" creationId="{AEDEE1E1-8475-4EDB-8354-263EE31AE505}"/>
          </ac:grpSpMkLst>
        </pc:grpChg>
        <pc:grpChg chg="mod">
          <ac:chgData name="varitsara monsiri" userId="d21832565e14aca8" providerId="LiveId" clId="{B10676FB-F331-414C-B946-816FB627D323}" dt="2022-06-10T05:42:39.494" v="2471"/>
          <ac:grpSpMkLst>
            <pc:docMk/>
            <pc:sldMk cId="1566122905" sldId="273"/>
            <ac:grpSpMk id="61" creationId="{BE1F092D-DDD1-47B8-8C54-BBE87923700B}"/>
          </ac:grpSpMkLst>
        </pc:grpChg>
        <pc:grpChg chg="mod">
          <ac:chgData name="varitsara monsiri" userId="d21832565e14aca8" providerId="LiveId" clId="{B10676FB-F331-414C-B946-816FB627D323}" dt="2022-06-10T05:42:39.494" v="2471"/>
          <ac:grpSpMkLst>
            <pc:docMk/>
            <pc:sldMk cId="1566122905" sldId="273"/>
            <ac:grpSpMk id="62" creationId="{1BD82EB0-6721-40BB-91EB-7406DFA0AB10}"/>
          </ac:grpSpMkLst>
        </pc:grpChg>
        <pc:grpChg chg="mod">
          <ac:chgData name="varitsara monsiri" userId="d21832565e14aca8" providerId="LiveId" clId="{B10676FB-F331-414C-B946-816FB627D323}" dt="2022-06-10T05:42:39.494" v="2471"/>
          <ac:grpSpMkLst>
            <pc:docMk/>
            <pc:sldMk cId="1566122905" sldId="273"/>
            <ac:grpSpMk id="82" creationId="{CA719233-EBBB-4549-83F8-A90D20EFEEBA}"/>
          </ac:grpSpMkLst>
        </pc:grpChg>
        <pc:grpChg chg="mod">
          <ac:chgData name="varitsara monsiri" userId="d21832565e14aca8" providerId="LiveId" clId="{B10676FB-F331-414C-B946-816FB627D323}" dt="2022-06-10T05:42:39.494" v="2471"/>
          <ac:grpSpMkLst>
            <pc:docMk/>
            <pc:sldMk cId="1566122905" sldId="273"/>
            <ac:grpSpMk id="90" creationId="{3AD4CFD1-D9FE-47DC-BCB6-C21AE4D07D94}"/>
          </ac:grpSpMkLst>
        </pc:grpChg>
        <pc:grpChg chg="mod">
          <ac:chgData name="varitsara monsiri" userId="d21832565e14aca8" providerId="LiveId" clId="{B10676FB-F331-414C-B946-816FB627D323}" dt="2022-06-10T05:42:39.494" v="2471"/>
          <ac:grpSpMkLst>
            <pc:docMk/>
            <pc:sldMk cId="1566122905" sldId="273"/>
            <ac:grpSpMk id="91" creationId="{AACF0BAF-D765-4A82-9AA5-CB480574587F}"/>
          </ac:grpSpMkLst>
        </pc:grpChg>
        <pc:grpChg chg="mod">
          <ac:chgData name="varitsara monsiri" userId="d21832565e14aca8" providerId="LiveId" clId="{B10676FB-F331-414C-B946-816FB627D323}" dt="2022-06-10T05:42:39.494" v="2471"/>
          <ac:grpSpMkLst>
            <pc:docMk/>
            <pc:sldMk cId="1566122905" sldId="273"/>
            <ac:grpSpMk id="93" creationId="{1A68E16B-49BE-411C-9229-1BBBC199D24E}"/>
          </ac:grpSpMkLst>
        </pc:grpChg>
        <pc:grpChg chg="mod">
          <ac:chgData name="varitsara monsiri" userId="d21832565e14aca8" providerId="LiveId" clId="{B10676FB-F331-414C-B946-816FB627D323}" dt="2022-06-10T05:42:39.494" v="2471"/>
          <ac:grpSpMkLst>
            <pc:docMk/>
            <pc:sldMk cId="1566122905" sldId="273"/>
            <ac:grpSpMk id="102" creationId="{94C4833A-3203-4485-BBAD-B4A1361BEBCB}"/>
          </ac:grpSpMkLst>
        </pc:grpChg>
        <pc:grpChg chg="mod">
          <ac:chgData name="varitsara monsiri" userId="d21832565e14aca8" providerId="LiveId" clId="{B10676FB-F331-414C-B946-816FB627D323}" dt="2022-06-10T05:42:39.494" v="2471"/>
          <ac:grpSpMkLst>
            <pc:docMk/>
            <pc:sldMk cId="1566122905" sldId="273"/>
            <ac:grpSpMk id="114" creationId="{573002D1-1521-4AE4-8D47-102E158D7B98}"/>
          </ac:grpSpMkLst>
        </pc:grpChg>
        <pc:grpChg chg="mod">
          <ac:chgData name="varitsara monsiri" userId="d21832565e14aca8" providerId="LiveId" clId="{B10676FB-F331-414C-B946-816FB627D323}" dt="2022-06-10T05:42:39.494" v="2471"/>
          <ac:grpSpMkLst>
            <pc:docMk/>
            <pc:sldMk cId="1566122905" sldId="273"/>
            <ac:grpSpMk id="140" creationId="{B861DB51-1BAF-415C-9442-ABDE369BE00B}"/>
          </ac:grpSpMkLst>
        </pc:grpChg>
        <pc:grpChg chg="mod">
          <ac:chgData name="varitsara monsiri" userId="d21832565e14aca8" providerId="LiveId" clId="{B10676FB-F331-414C-B946-816FB627D323}" dt="2022-06-10T05:42:39.494" v="2471"/>
          <ac:grpSpMkLst>
            <pc:docMk/>
            <pc:sldMk cId="1566122905" sldId="273"/>
            <ac:grpSpMk id="149" creationId="{943749AA-8C54-4DDE-A1B7-CE46460372F0}"/>
          </ac:grpSpMkLst>
        </pc:grpChg>
        <pc:grpChg chg="mod">
          <ac:chgData name="varitsara monsiri" userId="d21832565e14aca8" providerId="LiveId" clId="{B10676FB-F331-414C-B946-816FB627D323}" dt="2022-06-10T05:42:39.494" v="2471"/>
          <ac:grpSpMkLst>
            <pc:docMk/>
            <pc:sldMk cId="1566122905" sldId="273"/>
            <ac:grpSpMk id="158" creationId="{CD6C0074-0998-4EE7-817A-509F08799F6E}"/>
          </ac:grpSpMkLst>
        </pc:grpChg>
        <pc:grpChg chg="mod">
          <ac:chgData name="varitsara monsiri" userId="d21832565e14aca8" providerId="LiveId" clId="{B10676FB-F331-414C-B946-816FB627D323}" dt="2022-06-10T05:42:39.494" v="2471"/>
          <ac:grpSpMkLst>
            <pc:docMk/>
            <pc:sldMk cId="1566122905" sldId="273"/>
            <ac:grpSpMk id="167" creationId="{687F0ACD-FBC2-4FC9-9033-00B944F0C198}"/>
          </ac:grpSpMkLst>
        </pc:grpChg>
        <pc:grpChg chg="mod">
          <ac:chgData name="varitsara monsiri" userId="d21832565e14aca8" providerId="LiveId" clId="{B10676FB-F331-414C-B946-816FB627D323}" dt="2022-06-10T05:42:39.494" v="2471"/>
          <ac:grpSpMkLst>
            <pc:docMk/>
            <pc:sldMk cId="1566122905" sldId="273"/>
            <ac:grpSpMk id="176" creationId="{1EA27283-2FA5-4C51-91A2-54545D57C860}"/>
          </ac:grpSpMkLst>
        </pc:grpChg>
        <pc:grpChg chg="mod">
          <ac:chgData name="varitsara monsiri" userId="d21832565e14aca8" providerId="LiveId" clId="{B10676FB-F331-414C-B946-816FB627D323}" dt="2022-06-10T05:42:39.494" v="2471"/>
          <ac:grpSpMkLst>
            <pc:docMk/>
            <pc:sldMk cId="1566122905" sldId="273"/>
            <ac:grpSpMk id="185" creationId="{109356FF-D3F3-4C2A-B888-D7F9271C3E69}"/>
          </ac:grpSpMkLst>
        </pc:grpChg>
        <pc:grpChg chg="mod">
          <ac:chgData name="varitsara monsiri" userId="d21832565e14aca8" providerId="LiveId" clId="{B10676FB-F331-414C-B946-816FB627D323}" dt="2022-06-10T05:42:39.494" v="2471"/>
          <ac:grpSpMkLst>
            <pc:docMk/>
            <pc:sldMk cId="1566122905" sldId="273"/>
            <ac:grpSpMk id="194" creationId="{E1D21AB8-3B8D-42B7-9310-115302876DA8}"/>
          </ac:grpSpMkLst>
        </pc:grpChg>
        <pc:grpChg chg="mod">
          <ac:chgData name="varitsara monsiri" userId="d21832565e14aca8" providerId="LiveId" clId="{B10676FB-F331-414C-B946-816FB627D323}" dt="2022-06-10T05:42:39.494" v="2471"/>
          <ac:grpSpMkLst>
            <pc:docMk/>
            <pc:sldMk cId="1566122905" sldId="273"/>
            <ac:grpSpMk id="203" creationId="{7614663D-60D1-49EC-8EAC-DDD1C1EF5BF8}"/>
          </ac:grpSpMkLst>
        </pc:grpChg>
        <pc:picChg chg="mod">
          <ac:chgData name="varitsara monsiri" userId="d21832565e14aca8" providerId="LiveId" clId="{B10676FB-F331-414C-B946-816FB627D323}" dt="2022-06-10T05:42:20.089" v="2469"/>
          <ac:picMkLst>
            <pc:docMk/>
            <pc:sldMk cId="1566122905" sldId="273"/>
            <ac:picMk id="8" creationId="{A5942C83-4235-4773-B287-6C354884A753}"/>
          </ac:picMkLst>
        </pc:picChg>
        <pc:picChg chg="mod">
          <ac:chgData name="varitsara monsiri" userId="d21832565e14aca8" providerId="LiveId" clId="{B10676FB-F331-414C-B946-816FB627D323}" dt="2022-06-10T05:42:20.089" v="2469"/>
          <ac:picMkLst>
            <pc:docMk/>
            <pc:sldMk cId="1566122905" sldId="273"/>
            <ac:picMk id="11" creationId="{44F58589-C39A-4BF6-A6C8-FDFE9CEBD135}"/>
          </ac:picMkLst>
        </pc:picChg>
      </pc:sldChg>
      <pc:sldChg chg="addSp delSp modSp new mod modClrScheme chgLayout">
        <pc:chgData name="varitsara monsiri" userId="d21832565e14aca8" providerId="LiveId" clId="{B10676FB-F331-414C-B946-816FB627D323}" dt="2022-06-10T05:58:10.615" v="2713" actId="18131"/>
        <pc:sldMkLst>
          <pc:docMk/>
          <pc:sldMk cId="1709629245" sldId="274"/>
        </pc:sldMkLst>
        <pc:spChg chg="del mod ord">
          <ac:chgData name="varitsara monsiri" userId="d21832565e14aca8" providerId="LiveId" clId="{B10676FB-F331-414C-B946-816FB627D323}" dt="2022-06-10T05:54:49.806" v="2664" actId="700"/>
          <ac:spMkLst>
            <pc:docMk/>
            <pc:sldMk cId="1709629245" sldId="274"/>
            <ac:spMk id="2" creationId="{F6B68E07-ED18-4B8F-9168-14840743F44F}"/>
          </ac:spMkLst>
        </pc:spChg>
        <pc:spChg chg="add mod ord">
          <ac:chgData name="varitsara monsiri" userId="d21832565e14aca8" providerId="LiveId" clId="{B10676FB-F331-414C-B946-816FB627D323}" dt="2022-06-10T05:55:38.490" v="2686" actId="20577"/>
          <ac:spMkLst>
            <pc:docMk/>
            <pc:sldMk cId="1709629245" sldId="274"/>
            <ac:spMk id="3" creationId="{1702C2E9-EE5F-4ADF-B795-E2E38F56B64D}"/>
          </ac:spMkLst>
        </pc:spChg>
        <pc:spChg chg="add mod ord">
          <ac:chgData name="varitsara monsiri" userId="d21832565e14aca8" providerId="LiveId" clId="{B10676FB-F331-414C-B946-816FB627D323}" dt="2022-06-10T05:55:48.564" v="2688" actId="20577"/>
          <ac:spMkLst>
            <pc:docMk/>
            <pc:sldMk cId="1709629245" sldId="274"/>
            <ac:spMk id="4" creationId="{485CAA83-0129-4F73-8FEF-38F8177A9CCA}"/>
          </ac:spMkLst>
        </pc:spChg>
        <pc:spChg chg="add mod ord">
          <ac:chgData name="varitsara monsiri" userId="d21832565e14aca8" providerId="LiveId" clId="{B10676FB-F331-414C-B946-816FB627D323}" dt="2022-06-10T05:56:02.093" v="2693"/>
          <ac:spMkLst>
            <pc:docMk/>
            <pc:sldMk cId="1709629245" sldId="274"/>
            <ac:spMk id="5" creationId="{65AE4EFB-2211-47F8-8168-D71CFAD02853}"/>
          </ac:spMkLst>
        </pc:spChg>
        <pc:spChg chg="add mod ord">
          <ac:chgData name="varitsara monsiri" userId="d21832565e14aca8" providerId="LiveId" clId="{B10676FB-F331-414C-B946-816FB627D323}" dt="2022-06-10T05:55:50.093" v="2690" actId="20577"/>
          <ac:spMkLst>
            <pc:docMk/>
            <pc:sldMk cId="1709629245" sldId="274"/>
            <ac:spMk id="6" creationId="{D424A213-DBBF-469A-ACFB-1DC746FE7932}"/>
          </ac:spMkLst>
        </pc:spChg>
        <pc:spChg chg="add mod ord">
          <ac:chgData name="varitsara monsiri" userId="d21832565e14aca8" providerId="LiveId" clId="{B10676FB-F331-414C-B946-816FB627D323}" dt="2022-06-10T05:56:03.898" v="2694"/>
          <ac:spMkLst>
            <pc:docMk/>
            <pc:sldMk cId="1709629245" sldId="274"/>
            <ac:spMk id="7" creationId="{9AFC24F0-384E-4512-B3EE-2644480AE70F}"/>
          </ac:spMkLst>
        </pc:spChg>
        <pc:spChg chg="add mod ord">
          <ac:chgData name="varitsara monsiri" userId="d21832565e14aca8" providerId="LiveId" clId="{B10676FB-F331-414C-B946-816FB627D323}" dt="2022-06-10T05:55:51.772" v="2692" actId="20577"/>
          <ac:spMkLst>
            <pc:docMk/>
            <pc:sldMk cId="1709629245" sldId="274"/>
            <ac:spMk id="8" creationId="{C34BCDF3-7715-434D-871B-6A794465BB31}"/>
          </ac:spMkLst>
        </pc:spChg>
        <pc:spChg chg="add mod ord">
          <ac:chgData name="varitsara monsiri" userId="d21832565e14aca8" providerId="LiveId" clId="{B10676FB-F331-414C-B946-816FB627D323}" dt="2022-06-10T05:56:05.718" v="2695"/>
          <ac:spMkLst>
            <pc:docMk/>
            <pc:sldMk cId="1709629245" sldId="274"/>
            <ac:spMk id="9" creationId="{31F17745-653E-481D-B363-08436BE434F5}"/>
          </ac:spMkLst>
        </pc:spChg>
        <pc:spChg chg="add del mod ord">
          <ac:chgData name="varitsara monsiri" userId="d21832565e14aca8" providerId="LiveId" clId="{B10676FB-F331-414C-B946-816FB627D323}" dt="2022-06-10T05:56:24.592" v="2696" actId="931"/>
          <ac:spMkLst>
            <pc:docMk/>
            <pc:sldMk cId="1709629245" sldId="274"/>
            <ac:spMk id="10" creationId="{7C3F0017-2603-4B83-A72F-31991C929A56}"/>
          </ac:spMkLst>
        </pc:spChg>
        <pc:spChg chg="add del mod ord">
          <ac:chgData name="varitsara monsiri" userId="d21832565e14aca8" providerId="LiveId" clId="{B10676FB-F331-414C-B946-816FB627D323}" dt="2022-06-10T05:56:29.221" v="2697" actId="931"/>
          <ac:spMkLst>
            <pc:docMk/>
            <pc:sldMk cId="1709629245" sldId="274"/>
            <ac:spMk id="11" creationId="{5E69E4CB-11E4-434E-8276-9A475C840932}"/>
          </ac:spMkLst>
        </pc:spChg>
        <pc:spChg chg="add del mod ord">
          <ac:chgData name="varitsara monsiri" userId="d21832565e14aca8" providerId="LiveId" clId="{B10676FB-F331-414C-B946-816FB627D323}" dt="2022-06-10T05:56:33.395" v="2698" actId="931"/>
          <ac:spMkLst>
            <pc:docMk/>
            <pc:sldMk cId="1709629245" sldId="274"/>
            <ac:spMk id="12" creationId="{8907EEBE-AD42-40D9-8B47-28D95A2798B7}"/>
          </ac:spMkLst>
        </pc:spChg>
        <pc:spChg chg="mod">
          <ac:chgData name="varitsara monsiri" userId="d21832565e14aca8" providerId="LiveId" clId="{B10676FB-F331-414C-B946-816FB627D323}" dt="2022-06-10T05:54:52.407" v="2665"/>
          <ac:spMkLst>
            <pc:docMk/>
            <pc:sldMk cId="1709629245" sldId="274"/>
            <ac:spMk id="14" creationId="{0D4CCB81-62A8-4E79-B8E8-86F4EC4F3D7D}"/>
          </ac:spMkLst>
        </pc:spChg>
        <pc:spChg chg="mod">
          <ac:chgData name="varitsara monsiri" userId="d21832565e14aca8" providerId="LiveId" clId="{B10676FB-F331-414C-B946-816FB627D323}" dt="2022-06-10T05:54:52.407" v="2665"/>
          <ac:spMkLst>
            <pc:docMk/>
            <pc:sldMk cId="1709629245" sldId="274"/>
            <ac:spMk id="15" creationId="{8162CDEF-161C-4C45-93F6-0B18F3B03CFF}"/>
          </ac:spMkLst>
        </pc:spChg>
        <pc:spChg chg="mod">
          <ac:chgData name="varitsara monsiri" userId="d21832565e14aca8" providerId="LiveId" clId="{B10676FB-F331-414C-B946-816FB627D323}" dt="2022-06-10T05:54:52.407" v="2665"/>
          <ac:spMkLst>
            <pc:docMk/>
            <pc:sldMk cId="1709629245" sldId="274"/>
            <ac:spMk id="17" creationId="{85F4ABBB-11FD-447F-9C4E-D2F686336C20}"/>
          </ac:spMkLst>
        </pc:spChg>
        <pc:spChg chg="mod">
          <ac:chgData name="varitsara monsiri" userId="d21832565e14aca8" providerId="LiveId" clId="{B10676FB-F331-414C-B946-816FB627D323}" dt="2022-06-10T05:54:52.407" v="2665"/>
          <ac:spMkLst>
            <pc:docMk/>
            <pc:sldMk cId="1709629245" sldId="274"/>
            <ac:spMk id="18" creationId="{D36CE51A-C40C-44B8-80B0-F8B67671AA0D}"/>
          </ac:spMkLst>
        </pc:spChg>
        <pc:spChg chg="mod">
          <ac:chgData name="varitsara monsiri" userId="d21832565e14aca8" providerId="LiveId" clId="{B10676FB-F331-414C-B946-816FB627D323}" dt="2022-06-10T05:54:52.407" v="2665"/>
          <ac:spMkLst>
            <pc:docMk/>
            <pc:sldMk cId="1709629245" sldId="274"/>
            <ac:spMk id="19" creationId="{E1766B2D-0B87-4681-A0AC-8E581E12523C}"/>
          </ac:spMkLst>
        </pc:spChg>
        <pc:spChg chg="mod">
          <ac:chgData name="varitsara monsiri" userId="d21832565e14aca8" providerId="LiveId" clId="{B10676FB-F331-414C-B946-816FB627D323}" dt="2022-06-10T05:54:52.407" v="2665"/>
          <ac:spMkLst>
            <pc:docMk/>
            <pc:sldMk cId="1709629245" sldId="274"/>
            <ac:spMk id="20" creationId="{218E579D-E757-4FD3-B5B9-CCBA78FA89D1}"/>
          </ac:spMkLst>
        </pc:spChg>
        <pc:spChg chg="mod">
          <ac:chgData name="varitsara monsiri" userId="d21832565e14aca8" providerId="LiveId" clId="{B10676FB-F331-414C-B946-816FB627D323}" dt="2022-06-10T05:54:52.407" v="2665"/>
          <ac:spMkLst>
            <pc:docMk/>
            <pc:sldMk cId="1709629245" sldId="274"/>
            <ac:spMk id="21" creationId="{C3DA327F-99B0-43FE-A206-D1B77EF33016}"/>
          </ac:spMkLst>
        </pc:spChg>
        <pc:spChg chg="mod">
          <ac:chgData name="varitsara monsiri" userId="d21832565e14aca8" providerId="LiveId" clId="{B10676FB-F331-414C-B946-816FB627D323}" dt="2022-06-10T05:54:52.407" v="2665"/>
          <ac:spMkLst>
            <pc:docMk/>
            <pc:sldMk cId="1709629245" sldId="274"/>
            <ac:spMk id="22" creationId="{ABC6A3F9-9ECE-463A-BD42-C762B624AF9E}"/>
          </ac:spMkLst>
        </pc:spChg>
        <pc:spChg chg="mod">
          <ac:chgData name="varitsara monsiri" userId="d21832565e14aca8" providerId="LiveId" clId="{B10676FB-F331-414C-B946-816FB627D323}" dt="2022-06-10T05:54:52.407" v="2665"/>
          <ac:spMkLst>
            <pc:docMk/>
            <pc:sldMk cId="1709629245" sldId="274"/>
            <ac:spMk id="23" creationId="{D591C315-3499-4F5D-A922-7A551F806721}"/>
          </ac:spMkLst>
        </pc:spChg>
        <pc:spChg chg="mod">
          <ac:chgData name="varitsara monsiri" userId="d21832565e14aca8" providerId="LiveId" clId="{B10676FB-F331-414C-B946-816FB627D323}" dt="2022-06-10T05:54:52.407" v="2665"/>
          <ac:spMkLst>
            <pc:docMk/>
            <pc:sldMk cId="1709629245" sldId="274"/>
            <ac:spMk id="24" creationId="{5E948AC4-BC36-4225-8224-CEA5DD1B7248}"/>
          </ac:spMkLst>
        </pc:spChg>
        <pc:spChg chg="mod">
          <ac:chgData name="varitsara monsiri" userId="d21832565e14aca8" providerId="LiveId" clId="{B10676FB-F331-414C-B946-816FB627D323}" dt="2022-06-10T05:54:52.407" v="2665"/>
          <ac:spMkLst>
            <pc:docMk/>
            <pc:sldMk cId="1709629245" sldId="274"/>
            <ac:spMk id="25" creationId="{0DB4D985-5472-4D59-895B-D24243739533}"/>
          </ac:spMkLst>
        </pc:spChg>
        <pc:spChg chg="mod">
          <ac:chgData name="varitsara monsiri" userId="d21832565e14aca8" providerId="LiveId" clId="{B10676FB-F331-414C-B946-816FB627D323}" dt="2022-06-10T05:54:52.407" v="2665"/>
          <ac:spMkLst>
            <pc:docMk/>
            <pc:sldMk cId="1709629245" sldId="274"/>
            <ac:spMk id="26" creationId="{9EE43984-373B-475E-9F72-A1A43CD48F6E}"/>
          </ac:spMkLst>
        </pc:spChg>
        <pc:spChg chg="mod">
          <ac:chgData name="varitsara monsiri" userId="d21832565e14aca8" providerId="LiveId" clId="{B10676FB-F331-414C-B946-816FB627D323}" dt="2022-06-10T05:54:52.407" v="2665"/>
          <ac:spMkLst>
            <pc:docMk/>
            <pc:sldMk cId="1709629245" sldId="274"/>
            <ac:spMk id="28" creationId="{E4AB2019-9DA8-48CD-988B-A195AAE38826}"/>
          </ac:spMkLst>
        </pc:spChg>
        <pc:spChg chg="mod">
          <ac:chgData name="varitsara monsiri" userId="d21832565e14aca8" providerId="LiveId" clId="{B10676FB-F331-414C-B946-816FB627D323}" dt="2022-06-10T05:54:52.407" v="2665"/>
          <ac:spMkLst>
            <pc:docMk/>
            <pc:sldMk cId="1709629245" sldId="274"/>
            <ac:spMk id="29" creationId="{25562B34-BBA3-49F4-87D6-7D4C1D81693A}"/>
          </ac:spMkLst>
        </pc:spChg>
        <pc:spChg chg="mod">
          <ac:chgData name="varitsara monsiri" userId="d21832565e14aca8" providerId="LiveId" clId="{B10676FB-F331-414C-B946-816FB627D323}" dt="2022-06-10T05:54:52.407" v="2665"/>
          <ac:spMkLst>
            <pc:docMk/>
            <pc:sldMk cId="1709629245" sldId="274"/>
            <ac:spMk id="31" creationId="{5DF62D22-2C79-4B75-AFCA-4C65C1E682AA}"/>
          </ac:spMkLst>
        </pc:spChg>
        <pc:spChg chg="mod">
          <ac:chgData name="varitsara monsiri" userId="d21832565e14aca8" providerId="LiveId" clId="{B10676FB-F331-414C-B946-816FB627D323}" dt="2022-06-10T05:54:52.407" v="2665"/>
          <ac:spMkLst>
            <pc:docMk/>
            <pc:sldMk cId="1709629245" sldId="274"/>
            <ac:spMk id="32" creationId="{0E60F4B4-55BE-4CBF-B4F1-9C44002A90C2}"/>
          </ac:spMkLst>
        </pc:spChg>
        <pc:spChg chg="mod">
          <ac:chgData name="varitsara monsiri" userId="d21832565e14aca8" providerId="LiveId" clId="{B10676FB-F331-414C-B946-816FB627D323}" dt="2022-06-10T05:54:52.407" v="2665"/>
          <ac:spMkLst>
            <pc:docMk/>
            <pc:sldMk cId="1709629245" sldId="274"/>
            <ac:spMk id="33" creationId="{5A365C57-FFB1-47ED-928D-AFADA4E7551B}"/>
          </ac:spMkLst>
        </pc:spChg>
        <pc:spChg chg="mod">
          <ac:chgData name="varitsara monsiri" userId="d21832565e14aca8" providerId="LiveId" clId="{B10676FB-F331-414C-B946-816FB627D323}" dt="2022-06-10T05:54:52.407" v="2665"/>
          <ac:spMkLst>
            <pc:docMk/>
            <pc:sldMk cId="1709629245" sldId="274"/>
            <ac:spMk id="34" creationId="{A1DD963D-1AF6-425F-AFF8-7CE663929347}"/>
          </ac:spMkLst>
        </pc:spChg>
        <pc:spChg chg="mod">
          <ac:chgData name="varitsara monsiri" userId="d21832565e14aca8" providerId="LiveId" clId="{B10676FB-F331-414C-B946-816FB627D323}" dt="2022-06-10T05:54:52.407" v="2665"/>
          <ac:spMkLst>
            <pc:docMk/>
            <pc:sldMk cId="1709629245" sldId="274"/>
            <ac:spMk id="35" creationId="{90C45166-F1F4-4F58-885E-89C81C70612A}"/>
          </ac:spMkLst>
        </pc:spChg>
        <pc:spChg chg="mod">
          <ac:chgData name="varitsara monsiri" userId="d21832565e14aca8" providerId="LiveId" clId="{B10676FB-F331-414C-B946-816FB627D323}" dt="2022-06-10T05:54:52.407" v="2665"/>
          <ac:spMkLst>
            <pc:docMk/>
            <pc:sldMk cId="1709629245" sldId="274"/>
            <ac:spMk id="36" creationId="{4B57011C-E83C-4ABB-BEB0-D489ADD8D7EB}"/>
          </ac:spMkLst>
        </pc:spChg>
        <pc:spChg chg="mod">
          <ac:chgData name="varitsara monsiri" userId="d21832565e14aca8" providerId="LiveId" clId="{B10676FB-F331-414C-B946-816FB627D323}" dt="2022-06-10T05:54:52.407" v="2665"/>
          <ac:spMkLst>
            <pc:docMk/>
            <pc:sldMk cId="1709629245" sldId="274"/>
            <ac:spMk id="37" creationId="{0A29657A-8E2A-4B87-9C21-8B2C22BE0B03}"/>
          </ac:spMkLst>
        </pc:spChg>
        <pc:spChg chg="mod">
          <ac:chgData name="varitsara monsiri" userId="d21832565e14aca8" providerId="LiveId" clId="{B10676FB-F331-414C-B946-816FB627D323}" dt="2022-06-10T05:54:52.407" v="2665"/>
          <ac:spMkLst>
            <pc:docMk/>
            <pc:sldMk cId="1709629245" sldId="274"/>
            <ac:spMk id="38" creationId="{DFEFE460-E7B2-4E0E-BFB9-3ACDFA57221C}"/>
          </ac:spMkLst>
        </pc:spChg>
        <pc:spChg chg="mod">
          <ac:chgData name="varitsara monsiri" userId="d21832565e14aca8" providerId="LiveId" clId="{B10676FB-F331-414C-B946-816FB627D323}" dt="2022-06-10T05:54:52.407" v="2665"/>
          <ac:spMkLst>
            <pc:docMk/>
            <pc:sldMk cId="1709629245" sldId="274"/>
            <ac:spMk id="39" creationId="{1F9992D8-012D-4340-8D26-241D96AE7BB3}"/>
          </ac:spMkLst>
        </pc:spChg>
        <pc:spChg chg="mod">
          <ac:chgData name="varitsara monsiri" userId="d21832565e14aca8" providerId="LiveId" clId="{B10676FB-F331-414C-B946-816FB627D323}" dt="2022-06-10T05:54:52.407" v="2665"/>
          <ac:spMkLst>
            <pc:docMk/>
            <pc:sldMk cId="1709629245" sldId="274"/>
            <ac:spMk id="40" creationId="{2D9E446B-1092-429B-A411-D00134847428}"/>
          </ac:spMkLst>
        </pc:spChg>
        <pc:spChg chg="mod">
          <ac:chgData name="varitsara monsiri" userId="d21832565e14aca8" providerId="LiveId" clId="{B10676FB-F331-414C-B946-816FB627D323}" dt="2022-06-10T05:54:52.407" v="2665"/>
          <ac:spMkLst>
            <pc:docMk/>
            <pc:sldMk cId="1709629245" sldId="274"/>
            <ac:spMk id="42" creationId="{BA3963D4-98BC-4342-860B-F51FF4480804}"/>
          </ac:spMkLst>
        </pc:spChg>
        <pc:spChg chg="mod">
          <ac:chgData name="varitsara monsiri" userId="d21832565e14aca8" providerId="LiveId" clId="{B10676FB-F331-414C-B946-816FB627D323}" dt="2022-06-10T05:54:52.407" v="2665"/>
          <ac:spMkLst>
            <pc:docMk/>
            <pc:sldMk cId="1709629245" sldId="274"/>
            <ac:spMk id="43" creationId="{71A8AC0E-39CA-4322-98C3-2C12EA3A3EB8}"/>
          </ac:spMkLst>
        </pc:spChg>
        <pc:spChg chg="mod">
          <ac:chgData name="varitsara monsiri" userId="d21832565e14aca8" providerId="LiveId" clId="{B10676FB-F331-414C-B946-816FB627D323}" dt="2022-06-10T05:54:52.407" v="2665"/>
          <ac:spMkLst>
            <pc:docMk/>
            <pc:sldMk cId="1709629245" sldId="274"/>
            <ac:spMk id="45" creationId="{39F181F1-1543-4108-A12F-D458C0714FBB}"/>
          </ac:spMkLst>
        </pc:spChg>
        <pc:spChg chg="mod">
          <ac:chgData name="varitsara monsiri" userId="d21832565e14aca8" providerId="LiveId" clId="{B10676FB-F331-414C-B946-816FB627D323}" dt="2022-06-10T05:54:52.407" v="2665"/>
          <ac:spMkLst>
            <pc:docMk/>
            <pc:sldMk cId="1709629245" sldId="274"/>
            <ac:spMk id="46" creationId="{5FA80981-8707-40E7-B1F2-B289055F8B51}"/>
          </ac:spMkLst>
        </pc:spChg>
        <pc:spChg chg="mod">
          <ac:chgData name="varitsara monsiri" userId="d21832565e14aca8" providerId="LiveId" clId="{B10676FB-F331-414C-B946-816FB627D323}" dt="2022-06-10T05:54:52.407" v="2665"/>
          <ac:spMkLst>
            <pc:docMk/>
            <pc:sldMk cId="1709629245" sldId="274"/>
            <ac:spMk id="47" creationId="{5CAF9562-A5B6-4046-87EF-6504142F68A8}"/>
          </ac:spMkLst>
        </pc:spChg>
        <pc:spChg chg="mod">
          <ac:chgData name="varitsara monsiri" userId="d21832565e14aca8" providerId="LiveId" clId="{B10676FB-F331-414C-B946-816FB627D323}" dt="2022-06-10T05:54:52.407" v="2665"/>
          <ac:spMkLst>
            <pc:docMk/>
            <pc:sldMk cId="1709629245" sldId="274"/>
            <ac:spMk id="48" creationId="{7A7663E6-EC0F-4250-8A66-9FF93C2585E4}"/>
          </ac:spMkLst>
        </pc:spChg>
        <pc:spChg chg="mod">
          <ac:chgData name="varitsara monsiri" userId="d21832565e14aca8" providerId="LiveId" clId="{B10676FB-F331-414C-B946-816FB627D323}" dt="2022-06-10T05:54:52.407" v="2665"/>
          <ac:spMkLst>
            <pc:docMk/>
            <pc:sldMk cId="1709629245" sldId="274"/>
            <ac:spMk id="49" creationId="{76E794DD-3327-4F09-983F-FEAC42E0C556}"/>
          </ac:spMkLst>
        </pc:spChg>
        <pc:spChg chg="mod">
          <ac:chgData name="varitsara monsiri" userId="d21832565e14aca8" providerId="LiveId" clId="{B10676FB-F331-414C-B946-816FB627D323}" dt="2022-06-10T05:54:52.407" v="2665"/>
          <ac:spMkLst>
            <pc:docMk/>
            <pc:sldMk cId="1709629245" sldId="274"/>
            <ac:spMk id="50" creationId="{8CCFB5EF-4CA9-4A89-8A5D-FE424F7333BF}"/>
          </ac:spMkLst>
        </pc:spChg>
        <pc:spChg chg="mod">
          <ac:chgData name="varitsara monsiri" userId="d21832565e14aca8" providerId="LiveId" clId="{B10676FB-F331-414C-B946-816FB627D323}" dt="2022-06-10T05:54:52.407" v="2665"/>
          <ac:spMkLst>
            <pc:docMk/>
            <pc:sldMk cId="1709629245" sldId="274"/>
            <ac:spMk id="51" creationId="{F512D185-FB46-49BE-BCC6-5963A49EC00B}"/>
          </ac:spMkLst>
        </pc:spChg>
        <pc:spChg chg="mod">
          <ac:chgData name="varitsara monsiri" userId="d21832565e14aca8" providerId="LiveId" clId="{B10676FB-F331-414C-B946-816FB627D323}" dt="2022-06-10T05:54:52.407" v="2665"/>
          <ac:spMkLst>
            <pc:docMk/>
            <pc:sldMk cId="1709629245" sldId="274"/>
            <ac:spMk id="52" creationId="{5FF2F7C9-84EB-4743-8064-5BE1E5F062AE}"/>
          </ac:spMkLst>
        </pc:spChg>
        <pc:spChg chg="mod">
          <ac:chgData name="varitsara monsiri" userId="d21832565e14aca8" providerId="LiveId" clId="{B10676FB-F331-414C-B946-816FB627D323}" dt="2022-06-10T05:54:52.407" v="2665"/>
          <ac:spMkLst>
            <pc:docMk/>
            <pc:sldMk cId="1709629245" sldId="274"/>
            <ac:spMk id="53" creationId="{2C1722CA-838C-444C-B2F9-4C92A71A5BCB}"/>
          </ac:spMkLst>
        </pc:spChg>
        <pc:spChg chg="mod">
          <ac:chgData name="varitsara monsiri" userId="d21832565e14aca8" providerId="LiveId" clId="{B10676FB-F331-414C-B946-816FB627D323}" dt="2022-06-10T05:54:52.407" v="2665"/>
          <ac:spMkLst>
            <pc:docMk/>
            <pc:sldMk cId="1709629245" sldId="274"/>
            <ac:spMk id="54" creationId="{10FE6DDC-1E7F-435B-99B2-34D67284CA52}"/>
          </ac:spMkLst>
        </pc:spChg>
        <pc:grpChg chg="add mod">
          <ac:chgData name="varitsara monsiri" userId="d21832565e14aca8" providerId="LiveId" clId="{B10676FB-F331-414C-B946-816FB627D323}" dt="2022-06-10T05:54:52.407" v="2665"/>
          <ac:grpSpMkLst>
            <pc:docMk/>
            <pc:sldMk cId="1709629245" sldId="274"/>
            <ac:grpSpMk id="13" creationId="{376E5191-4141-47B8-8123-54F95C8E2CF3}"/>
          </ac:grpSpMkLst>
        </pc:grpChg>
        <pc:grpChg chg="add mod ord">
          <ac:chgData name="varitsara monsiri" userId="d21832565e14aca8" providerId="LiveId" clId="{B10676FB-F331-414C-B946-816FB627D323}" dt="2022-06-10T05:55:07.376" v="2666" actId="167"/>
          <ac:grpSpMkLst>
            <pc:docMk/>
            <pc:sldMk cId="1709629245" sldId="274"/>
            <ac:grpSpMk id="16" creationId="{D49D90A1-982C-497F-96D5-97925CE34183}"/>
          </ac:grpSpMkLst>
        </pc:grpChg>
        <pc:grpChg chg="add mod">
          <ac:chgData name="varitsara monsiri" userId="d21832565e14aca8" providerId="LiveId" clId="{B10676FB-F331-414C-B946-816FB627D323}" dt="2022-06-10T05:54:52.407" v="2665"/>
          <ac:grpSpMkLst>
            <pc:docMk/>
            <pc:sldMk cId="1709629245" sldId="274"/>
            <ac:grpSpMk id="27" creationId="{92DA979A-636D-434C-B29B-FE5EB0FD4D89}"/>
          </ac:grpSpMkLst>
        </pc:grpChg>
        <pc:grpChg chg="add mod ord">
          <ac:chgData name="varitsara monsiri" userId="d21832565e14aca8" providerId="LiveId" clId="{B10676FB-F331-414C-B946-816FB627D323}" dt="2022-06-10T05:55:07.376" v="2666" actId="167"/>
          <ac:grpSpMkLst>
            <pc:docMk/>
            <pc:sldMk cId="1709629245" sldId="274"/>
            <ac:grpSpMk id="30" creationId="{D5013D6C-50CA-4C1F-B1BD-B75FA0ED15F2}"/>
          </ac:grpSpMkLst>
        </pc:grpChg>
        <pc:grpChg chg="add mod">
          <ac:chgData name="varitsara monsiri" userId="d21832565e14aca8" providerId="LiveId" clId="{B10676FB-F331-414C-B946-816FB627D323}" dt="2022-06-10T05:54:52.407" v="2665"/>
          <ac:grpSpMkLst>
            <pc:docMk/>
            <pc:sldMk cId="1709629245" sldId="274"/>
            <ac:grpSpMk id="41" creationId="{66187CBE-74E9-4625-B843-AD70DC39974C}"/>
          </ac:grpSpMkLst>
        </pc:grpChg>
        <pc:grpChg chg="add mod ord">
          <ac:chgData name="varitsara monsiri" userId="d21832565e14aca8" providerId="LiveId" clId="{B10676FB-F331-414C-B946-816FB627D323}" dt="2022-06-10T05:55:07.376" v="2666" actId="167"/>
          <ac:grpSpMkLst>
            <pc:docMk/>
            <pc:sldMk cId="1709629245" sldId="274"/>
            <ac:grpSpMk id="44" creationId="{A7D5068B-ED72-4C1D-ABE7-B7ADC89DB671}"/>
          </ac:grpSpMkLst>
        </pc:grpChg>
        <pc:picChg chg="add mod modCrop">
          <ac:chgData name="varitsara monsiri" userId="d21832565e14aca8" providerId="LiveId" clId="{B10676FB-F331-414C-B946-816FB627D323}" dt="2022-06-10T05:57:37.881" v="2707" actId="18131"/>
          <ac:picMkLst>
            <pc:docMk/>
            <pc:sldMk cId="1709629245" sldId="274"/>
            <ac:picMk id="56" creationId="{64E49668-0344-4A30-920C-1EA5947DEE9B}"/>
          </ac:picMkLst>
        </pc:picChg>
        <pc:picChg chg="add mod modCrop">
          <ac:chgData name="varitsara monsiri" userId="d21832565e14aca8" providerId="LiveId" clId="{B10676FB-F331-414C-B946-816FB627D323}" dt="2022-06-10T05:57:49.835" v="2709" actId="18131"/>
          <ac:picMkLst>
            <pc:docMk/>
            <pc:sldMk cId="1709629245" sldId="274"/>
            <ac:picMk id="58" creationId="{055105A0-97B6-4BF8-B66E-F712F7D47482}"/>
          </ac:picMkLst>
        </pc:picChg>
        <pc:picChg chg="add mod modCrop">
          <ac:chgData name="varitsara monsiri" userId="d21832565e14aca8" providerId="LiveId" clId="{B10676FB-F331-414C-B946-816FB627D323}" dt="2022-06-10T05:58:10.615" v="2713" actId="18131"/>
          <ac:picMkLst>
            <pc:docMk/>
            <pc:sldMk cId="1709629245" sldId="274"/>
            <ac:picMk id="60" creationId="{6B65C62E-D3F0-43A8-B2D0-6AAA97768580}"/>
          </ac:picMkLst>
        </pc:picChg>
      </pc:sldChg>
      <pc:sldChg chg="new del">
        <pc:chgData name="varitsara monsiri" userId="d21832565e14aca8" providerId="LiveId" clId="{B10676FB-F331-414C-B946-816FB627D323}" dt="2022-06-10T06:04:45.911" v="2780" actId="680"/>
        <pc:sldMkLst>
          <pc:docMk/>
          <pc:sldMk cId="79979695" sldId="275"/>
        </pc:sldMkLst>
      </pc:sldChg>
      <pc:sldChg chg="addSp delSp modSp new mod modClrScheme chgLayout">
        <pc:chgData name="varitsara monsiri" userId="d21832565e14aca8" providerId="LiveId" clId="{B10676FB-F331-414C-B946-816FB627D323}" dt="2022-06-10T06:05:03.918" v="2792" actId="20577"/>
        <pc:sldMkLst>
          <pc:docMk/>
          <pc:sldMk cId="3888920113" sldId="275"/>
        </pc:sldMkLst>
        <pc:spChg chg="del">
          <ac:chgData name="varitsara monsiri" userId="d21832565e14aca8" providerId="LiveId" clId="{B10676FB-F331-414C-B946-816FB627D323}" dt="2022-06-10T06:04:56.092" v="2783" actId="700"/>
          <ac:spMkLst>
            <pc:docMk/>
            <pc:sldMk cId="3888920113" sldId="275"/>
            <ac:spMk id="2" creationId="{00AC58A7-C509-4382-A4D9-A22BB2E63F6B}"/>
          </ac:spMkLst>
        </pc:spChg>
        <pc:spChg chg="del">
          <ac:chgData name="varitsara monsiri" userId="d21832565e14aca8" providerId="LiveId" clId="{B10676FB-F331-414C-B946-816FB627D323}" dt="2022-06-10T06:04:56.092" v="2783" actId="700"/>
          <ac:spMkLst>
            <pc:docMk/>
            <pc:sldMk cId="3888920113" sldId="275"/>
            <ac:spMk id="3" creationId="{B69CD6A5-F82F-4AD5-AC7E-8B39492F754D}"/>
          </ac:spMkLst>
        </pc:spChg>
        <pc:spChg chg="del">
          <ac:chgData name="varitsara monsiri" userId="d21832565e14aca8" providerId="LiveId" clId="{B10676FB-F331-414C-B946-816FB627D323}" dt="2022-06-10T06:04:56.092" v="2783" actId="700"/>
          <ac:spMkLst>
            <pc:docMk/>
            <pc:sldMk cId="3888920113" sldId="275"/>
            <ac:spMk id="4" creationId="{3968B590-CD7E-4B5C-83E6-562EBBB19F45}"/>
          </ac:spMkLst>
        </pc:spChg>
        <pc:spChg chg="del mod ord">
          <ac:chgData name="varitsara monsiri" userId="d21832565e14aca8" providerId="LiveId" clId="{B10676FB-F331-414C-B946-816FB627D323}" dt="2022-06-10T06:04:56.092" v="2783" actId="700"/>
          <ac:spMkLst>
            <pc:docMk/>
            <pc:sldMk cId="3888920113" sldId="275"/>
            <ac:spMk id="5" creationId="{20BA7054-D0E6-4D72-91FC-BAF247997CE7}"/>
          </ac:spMkLst>
        </pc:spChg>
        <pc:spChg chg="del">
          <ac:chgData name="varitsara monsiri" userId="d21832565e14aca8" providerId="LiveId" clId="{B10676FB-F331-414C-B946-816FB627D323}" dt="2022-06-10T06:04:56.092" v="2783" actId="700"/>
          <ac:spMkLst>
            <pc:docMk/>
            <pc:sldMk cId="3888920113" sldId="275"/>
            <ac:spMk id="6" creationId="{8F87FA9B-1CF4-4295-828D-A8FA5AF66094}"/>
          </ac:spMkLst>
        </pc:spChg>
        <pc:spChg chg="del">
          <ac:chgData name="varitsara monsiri" userId="d21832565e14aca8" providerId="LiveId" clId="{B10676FB-F331-414C-B946-816FB627D323}" dt="2022-06-10T06:04:56.092" v="2783" actId="700"/>
          <ac:spMkLst>
            <pc:docMk/>
            <pc:sldMk cId="3888920113" sldId="275"/>
            <ac:spMk id="7" creationId="{A5429128-8D78-4051-9386-0EF4C218DF63}"/>
          </ac:spMkLst>
        </pc:spChg>
        <pc:spChg chg="del">
          <ac:chgData name="varitsara monsiri" userId="d21832565e14aca8" providerId="LiveId" clId="{B10676FB-F331-414C-B946-816FB627D323}" dt="2022-06-10T06:04:56.092" v="2783" actId="700"/>
          <ac:spMkLst>
            <pc:docMk/>
            <pc:sldMk cId="3888920113" sldId="275"/>
            <ac:spMk id="8" creationId="{DAF536AA-3D24-4B6E-8276-29DF37E1066B}"/>
          </ac:spMkLst>
        </pc:spChg>
        <pc:spChg chg="del">
          <ac:chgData name="varitsara monsiri" userId="d21832565e14aca8" providerId="LiveId" clId="{B10676FB-F331-414C-B946-816FB627D323}" dt="2022-06-10T06:04:56.092" v="2783" actId="700"/>
          <ac:spMkLst>
            <pc:docMk/>
            <pc:sldMk cId="3888920113" sldId="275"/>
            <ac:spMk id="9" creationId="{ADF958E2-759A-4EE3-8A1A-17DB785BFDD2}"/>
          </ac:spMkLst>
        </pc:spChg>
        <pc:spChg chg="del">
          <ac:chgData name="varitsara monsiri" userId="d21832565e14aca8" providerId="LiveId" clId="{B10676FB-F331-414C-B946-816FB627D323}" dt="2022-06-10T06:04:56.092" v="2783" actId="700"/>
          <ac:spMkLst>
            <pc:docMk/>
            <pc:sldMk cId="3888920113" sldId="275"/>
            <ac:spMk id="10" creationId="{BFC43947-E891-493D-B42B-4F8F4F204F26}"/>
          </ac:spMkLst>
        </pc:spChg>
        <pc:spChg chg="del">
          <ac:chgData name="varitsara monsiri" userId="d21832565e14aca8" providerId="LiveId" clId="{B10676FB-F331-414C-B946-816FB627D323}" dt="2022-06-10T06:04:56.092" v="2783" actId="700"/>
          <ac:spMkLst>
            <pc:docMk/>
            <pc:sldMk cId="3888920113" sldId="275"/>
            <ac:spMk id="11" creationId="{1628B995-9C5D-45AC-BC7E-664C25781615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3" creationId="{478E8DD8-A0F5-4035-8FB7-499171E4E44A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4" creationId="{FE8EE74F-CB72-49C4-AF65-AB727B23158A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5" creationId="{3BBC7457-122B-49DD-8307-C0DA346D9643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6" creationId="{18692BC7-1C55-4BDD-A986-AE3FBB8F27AC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7" creationId="{5560674A-6EAB-4C66-8D93-6E7F41ED8518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8" creationId="{8B08986E-D2CF-4999-B62F-45F67FD208A9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9" creationId="{9DFF4912-7025-4043-9D09-A3913816D8A3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20" creationId="{38EC8EA9-EB02-40A1-B323-52553DD4B4F2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21" creationId="{1FEC9F10-8874-4AA8-BFD1-B4BCBEE51BB1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22" creationId="{C2BD659E-F413-41F7-81D2-67E2C64F12BB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23" creationId="{D8E01F01-44D8-4BAA-95E5-2068BA6EF538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26" creationId="{A9F68B55-7782-4857-ADE3-ABBE281378AF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27" creationId="{275CA54D-73F8-49C3-B6D4-C4923100FDE0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28" creationId="{3D764B5F-3704-4A26-845C-2FCB5A089236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29" creationId="{5751A900-582C-413D-82D1-3F9526F8EBA4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30" creationId="{3C8827DF-CF03-42CE-A144-8EFE89EB3C15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31" creationId="{D8A9280E-B5DD-492B-9C85-A034D75DD26D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32" creationId="{F662E710-4231-406C-948B-43C0F660D61F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33" creationId="{8D575494-5142-47AE-894C-F0B36E6BA5C1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34" creationId="{A0BEBCD8-14C0-49AF-A9D2-480734DA99DB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35" creationId="{030CCCF3-9C33-4DB7-95BE-2920187E785A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36" creationId="{2CF393A4-9364-4297-9B0D-A963582C65C9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37" creationId="{888CA65F-7BBD-4408-AE81-A7D92E547549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38" creationId="{14A07A51-0D8A-4BE6-A7B4-6E8A0C80B227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39" creationId="{B2844535-95A8-42CC-8753-959E7067B04D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40" creationId="{7A3C8430-9DE9-4EBB-B17D-199A85A80592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41" creationId="{4A48A34B-4C42-460D-BFC4-8B84153FDE60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42" creationId="{479F5537-2FF7-45F4-821C-33913B79D055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43" creationId="{15F54F98-DD14-4181-9297-10F8CBFD1554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44" creationId="{26FC3C1D-1806-495B-8DCB-81803F2F7499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45" creationId="{1BF52A01-3D46-4226-A586-2BB1D6F35249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46" creationId="{0A1E6D07-4F26-4C63-A8A5-7E523C698D82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47" creationId="{58469118-9F16-452D-A453-D1BB15D2733A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48" creationId="{2675A46E-9932-45DB-BE78-7C64226827A8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49" creationId="{5D96A8D1-D062-4771-88E9-FF3F816C0CA5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50" creationId="{1163F0B4-AAD4-4F1B-8267-D77527CCAEFB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51" creationId="{691B709F-A6C6-47CF-BA0D-431D28A975AB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52" creationId="{3CA2528A-001C-492C-9604-2F8543755DDB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53" creationId="{94A77E15-CCDD-4D68-A56E-EA80DD9C4982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54" creationId="{43A4C673-B902-4F41-A3A1-238E4107A62F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55" creationId="{3C0A5758-17A0-4404-A99C-BDED73AD6633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56" creationId="{D33FF626-9C40-4989-BBCA-0A80D1477FC6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57" creationId="{74981379-E60A-40F3-859E-53D838659356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58" creationId="{14F18454-99CA-40ED-980D-BC4766F9727A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59" creationId="{1E962819-FE00-4B7E-8FB1-40CF282F9E7C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60" creationId="{7C192F4D-2762-4228-B85E-DC44099A6F0F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61" creationId="{CDD09663-B85B-4A76-94C4-289458FD0BE3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62" creationId="{E877576F-E69C-4B70-84B8-BA37354BF8C9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63" creationId="{BECE7E7F-4FCB-4CC6-BB17-F51DFE1856DA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64" creationId="{01EE95A9-F9FD-49A6-89A4-97F13E91496F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65" creationId="{8A53618C-517D-4008-B16B-28C8B0656395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66" creationId="{53E7E4E1-31EB-4AC9-81D8-70553E841894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68" creationId="{0A5C8421-AA0D-4B66-B0F5-593AD36F0593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69" creationId="{07F9198C-7C0C-4C95-B1CB-A269F6E1A340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70" creationId="{18359807-E25D-40E8-832C-319442B6C4E6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71" creationId="{BFAC1E35-DFF0-413C-B4A4-592EB120214E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72" creationId="{C8A6CF81-CADB-42F3-BFED-0140F8195498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73" creationId="{16D29C39-4DBD-4384-8D63-AC3687D4AF3F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74" creationId="{BC231585-4446-472C-A745-8AFC140DC251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75" creationId="{DE0F5BF0-C966-426D-B0D1-C40B0A3CE571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76" creationId="{D72AD20B-A0F8-4BA8-9EF8-FFA758723EA7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77" creationId="{E4D1D6D3-6A76-4F94-9775-2EBC46AA5A38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78" creationId="{2D108977-6F30-472E-9F49-1EA31499ABEB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79" creationId="{B69861A2-99FF-47DD-BF94-8645594E5CCB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80" creationId="{A64D3C62-39B3-4AC3-9E91-CA1348E64DF6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81" creationId="{AAC18CAF-8120-4077-9285-8B84C61258B2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82" creationId="{518AB476-02C8-4AC7-A881-542A49BBD88C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83" creationId="{741D6B90-087F-4913-A83C-BD09CD205A65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84" creationId="{17058B26-A7A5-4744-B111-8ADE70BB6220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85" creationId="{AE5A1F5D-DE08-4B7B-B254-115C2097AC52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86" creationId="{582D055A-881C-4BAC-8E14-4CECB40839F9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87" creationId="{3CEA2511-6B57-48AF-AF64-CF14B26D99EE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88" creationId="{A28BAB66-ECFE-4AD4-A654-313F67AB374D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89" creationId="{FF28124F-8E17-46EB-831D-68E6D756D36E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90" creationId="{C0F86213-37F5-465C-98B1-1C80CEEA5365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91" creationId="{FAE6B462-3535-4738-BDD5-59700E33AEC7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92" creationId="{E7A4B82D-FB53-4451-B687-3FEBCC370AD0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93" creationId="{1896E3A1-7AEE-4739-8236-6833D43F4822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94" creationId="{E1F3E4E9-41B5-4083-866F-DC9F68296680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96" creationId="{78760AD2-7579-4211-9DD3-0A4B0B729BC2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97" creationId="{FC0B8E87-95D0-441A-9712-58624F8C8CCA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98" creationId="{4D185904-993D-45D1-ACC0-849447815D76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99" creationId="{9CC5513D-54EC-49C9-978A-2CD1A5C31E6D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00" creationId="{DD37EF0A-9DBE-4103-AE50-A753E7B609F1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01" creationId="{D7DE9963-DB96-4CCA-9282-C6467EEA04EC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03" creationId="{CD9CAADF-5AED-4658-A8CF-AA287169F623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04" creationId="{9C265709-3B6B-45E6-81FA-77EA1C48F6BF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05" creationId="{1974B1B0-F501-4311-B5FE-067C831832A4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06" creationId="{CF950CA9-B158-4701-B191-956ABE440844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07" creationId="{A4FB49A1-8383-45AE-866D-F10ACB489C1A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10" creationId="{BC86F234-35A5-4FB9-8405-7A1E1E6E0B3D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11" creationId="{E3F6415E-5DA3-4C20-8422-FAF4361F0176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12" creationId="{448E8A61-52D8-4505-B3AE-89B749662B08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13" creationId="{C2460B07-4DCD-4327-994B-B050B3FA63A8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15" creationId="{051E596A-FB89-415B-9F3B-E0284985839E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16" creationId="{422D30EA-4B33-4040-8FFD-1B5EDB389A93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17" creationId="{BE471287-E2BC-4DBC-A3D8-10DD3EDDA766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19" creationId="{6C3572E6-531B-46F5-9140-A8567497C494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21" creationId="{4DD442C4-B70D-4ECC-A23C-20BA42C1FE66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22" creationId="{14911E59-F5F5-4C99-BDBA-70A75A0D30A7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27" creationId="{581DD51D-5F3B-4F38-9CDF-92D449B14996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28" creationId="{461BB71B-A945-4D02-B482-FB0D868DF428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30" creationId="{59CE9370-07DE-454D-85D2-3A4C941B7ED0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31" creationId="{8AA641BA-0ADF-4760-9ABE-DF16046F946F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33" creationId="{AA4DA948-DBB1-4CFC-81D4-23EA7A73E225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34" creationId="{39FBAF2C-EDA2-4703-95D0-94BEFAEB4783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35" creationId="{76617582-E97C-45F7-9801-9476B2B5ED65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36" creationId="{AB91E215-E0A6-45EB-AD2F-441ACD05E326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37" creationId="{93A8555E-4EF1-4749-AC81-E353D719F54A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38" creationId="{AA48D96D-435E-462C-AC8C-D5C043F76606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39" creationId="{43C8B181-494A-45C5-B3D6-D4B9C31C569A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40" creationId="{BF1DD7D7-CA4B-4460-9218-1ED6E858D6D9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41" creationId="{C37D8497-C41D-48D4-A2AE-1CEA2B48B627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43" creationId="{40B3AB10-ED46-4450-82C7-B06C0290290E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44" creationId="{6529D533-3F5C-454D-9DE8-EC0CC38ECB55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45" creationId="{03361866-8C55-4442-90AF-462AEA9A182E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46" creationId="{90C4C752-769C-4F0D-A536-28E85850C0BD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47" creationId="{413AD350-7039-437C-B379-81C456FB9789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48" creationId="{7F2D6451-505E-4CD0-80A4-5FC2042938AD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49" creationId="{C7E60C9E-5645-4E7F-9DC1-3A42E974D479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50" creationId="{A1B06C46-8EB0-43F1-93F4-0E1814327A9B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51" creationId="{AFC1EC06-8C1A-4D3F-8AFD-11B0E5F8179D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52" creationId="{83074CE4-8B2E-4724-AC1E-6CC487EF3A10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53" creationId="{DCF48E66-E27F-4349-86CF-C1189619C7FE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54" creationId="{4418EC35-D204-4AE6-96B6-5DAC38D0D822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55" creationId="{A55F1CF6-4008-4D5D-AB1B-4BD394753508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56" creationId="{AECFB5B0-A18F-40A9-AEFD-DDBBA3060153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57" creationId="{34C4B593-8158-402A-B552-D09DF229CF9C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58" creationId="{92C0E1F3-AD65-4ED5-9C49-C6ACF3FEED74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59" creationId="{2F2D7540-4864-4C5C-81AD-D67D8C90D193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60" creationId="{14FF3F7B-A6AD-4E97-88A0-1A337DCB41CA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61" creationId="{FA55DC84-1E45-49CE-8D43-D9E7FC6E2310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62" creationId="{E9518536-1C45-4567-921E-97971DB9AE75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63" creationId="{0C53D27A-F7E7-41E8-9828-F893BE9B61BE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64" creationId="{841D1C7E-DD68-4F8F-B949-58BC14E19AEA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65" creationId="{F1568A01-465D-49E0-8DD0-D09618FB63C0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66" creationId="{7349AD62-5ADB-49C7-9BBA-B1E63971DAB4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67" creationId="{EF9CC3D2-1BDB-473F-9C8D-E8F46D57CBA0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68" creationId="{091CBEB4-45FD-43BF-9D54-2A79092CF4AB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69" creationId="{F50D7CCD-B6D0-43B9-888B-35924798D531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70" creationId="{DCADE124-0170-45B5-ACD4-CF8B373DE0AB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71" creationId="{86DDD5E7-B6AD-41EF-B1DD-2DAED5F84E14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72" creationId="{A9C5F0A1-7488-4ED0-8278-ABDF3C0EE7C0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73" creationId="{52322756-E4AC-4D58-93D5-40806DF54EB7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74" creationId="{B99A33BA-88BD-4621-8736-B926B0DB3308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75" creationId="{4E3B4C66-0D8C-4B2A-BC1B-D6188B8A94AF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76" creationId="{5B3F33DF-634F-4584-BDC2-699A13D991C2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77" creationId="{8B38F37C-C115-4A6C-87D0-E3265FF9E958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79" creationId="{664E9FB9-37C0-461A-B929-6C1624642193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80" creationId="{61334FB2-9736-4BDE-A46C-60749A80F322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81" creationId="{977ECE65-A636-4444-926E-A2ED1860C38F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83" creationId="{952BA3A3-18F2-4695-A380-7A17DDFAC98A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84" creationId="{F4EFC43D-2A7E-4643-AD99-CE99DAF4470E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85" creationId="{7322891E-66BF-4314-9C37-D952215C0009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86" creationId="{37277FBC-04DE-4756-9A68-FC2C70997025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87" creationId="{ACE0070C-3AE0-4832-85AF-E8A8761197F5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88" creationId="{19FB1A13-F550-4AC5-A6B6-F5B0C6F5380F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89" creationId="{74EAC941-D3E2-4BB2-BE18-07DC05577DCE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90" creationId="{C3660DB3-3B72-4A2D-B8BC-821A5F094474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91" creationId="{580F8016-49DC-434E-843F-9B633C315035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92" creationId="{DAAAF18F-05DA-4DE8-965C-FB0CCC6E5AB6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93" creationId="{8887F21C-D2F2-4886-A0B4-4700A1A35286}"/>
          </ac:spMkLst>
        </pc:spChg>
        <pc:spChg chg="mod">
          <ac:chgData name="varitsara monsiri" userId="d21832565e14aca8" providerId="LiveId" clId="{B10676FB-F331-414C-B946-816FB627D323}" dt="2022-06-10T06:04:51.088" v="2782"/>
          <ac:spMkLst>
            <pc:docMk/>
            <pc:sldMk cId="3888920113" sldId="275"/>
            <ac:spMk id="194" creationId="{670FB14B-31DF-4CDB-8C22-DAD47BB9AD59}"/>
          </ac:spMkLst>
        </pc:spChg>
        <pc:spChg chg="add mod ord">
          <ac:chgData name="varitsara monsiri" userId="d21832565e14aca8" providerId="LiveId" clId="{B10676FB-F331-414C-B946-816FB627D323}" dt="2022-06-10T06:05:03.918" v="2792" actId="20577"/>
          <ac:spMkLst>
            <pc:docMk/>
            <pc:sldMk cId="3888920113" sldId="275"/>
            <ac:spMk id="195" creationId="{0054990C-7969-4436-A003-336B7C8E2FBC}"/>
          </ac:spMkLst>
        </pc:spChg>
        <pc:grpChg chg="add mod">
          <ac:chgData name="varitsara monsiri" userId="d21832565e14aca8" providerId="LiveId" clId="{B10676FB-F331-414C-B946-816FB627D323}" dt="2022-06-10T06:04:51.088" v="2782"/>
          <ac:grpSpMkLst>
            <pc:docMk/>
            <pc:sldMk cId="3888920113" sldId="275"/>
            <ac:grpSpMk id="12" creationId="{252280A1-22CD-49EA-931D-D4F5B6C065FB}"/>
          </ac:grpSpMkLst>
        </pc:grpChg>
        <pc:grpChg chg="add mod">
          <ac:chgData name="varitsara monsiri" userId="d21832565e14aca8" providerId="LiveId" clId="{B10676FB-F331-414C-B946-816FB627D323}" dt="2022-06-10T06:04:51.088" v="2782"/>
          <ac:grpSpMkLst>
            <pc:docMk/>
            <pc:sldMk cId="3888920113" sldId="275"/>
            <ac:grpSpMk id="24" creationId="{70DC1B32-8594-4DC7-9EFC-0963157C9E64}"/>
          </ac:grpSpMkLst>
        </pc:grpChg>
        <pc:grpChg chg="mod">
          <ac:chgData name="varitsara monsiri" userId="d21832565e14aca8" providerId="LiveId" clId="{B10676FB-F331-414C-B946-816FB627D323}" dt="2022-06-10T06:04:51.088" v="2782"/>
          <ac:grpSpMkLst>
            <pc:docMk/>
            <pc:sldMk cId="3888920113" sldId="275"/>
            <ac:grpSpMk id="25" creationId="{1617432E-990A-4C0F-8074-778B04EAACC9}"/>
          </ac:grpSpMkLst>
        </pc:grpChg>
        <pc:grpChg chg="add mod">
          <ac:chgData name="varitsara monsiri" userId="d21832565e14aca8" providerId="LiveId" clId="{B10676FB-F331-414C-B946-816FB627D323}" dt="2022-06-10T06:04:51.088" v="2782"/>
          <ac:grpSpMkLst>
            <pc:docMk/>
            <pc:sldMk cId="3888920113" sldId="275"/>
            <ac:grpSpMk id="67" creationId="{0820DC97-D302-4EF3-BDB5-3834C9480F84}"/>
          </ac:grpSpMkLst>
        </pc:grpChg>
        <pc:grpChg chg="add mod">
          <ac:chgData name="varitsara monsiri" userId="d21832565e14aca8" providerId="LiveId" clId="{B10676FB-F331-414C-B946-816FB627D323}" dt="2022-06-10T06:04:51.088" v="2782"/>
          <ac:grpSpMkLst>
            <pc:docMk/>
            <pc:sldMk cId="3888920113" sldId="275"/>
            <ac:grpSpMk id="95" creationId="{6EC104EE-FFFF-4FBC-A3FB-8FD6C657F184}"/>
          </ac:grpSpMkLst>
        </pc:grpChg>
        <pc:grpChg chg="mod">
          <ac:chgData name="varitsara monsiri" userId="d21832565e14aca8" providerId="LiveId" clId="{B10676FB-F331-414C-B946-816FB627D323}" dt="2022-06-10T06:04:51.088" v="2782"/>
          <ac:grpSpMkLst>
            <pc:docMk/>
            <pc:sldMk cId="3888920113" sldId="275"/>
            <ac:grpSpMk id="102" creationId="{40CCD988-15EF-42CF-976D-0D421D15D456}"/>
          </ac:grpSpMkLst>
        </pc:grpChg>
        <pc:grpChg chg="mod">
          <ac:chgData name="varitsara monsiri" userId="d21832565e14aca8" providerId="LiveId" clId="{B10676FB-F331-414C-B946-816FB627D323}" dt="2022-06-10T06:04:51.088" v="2782"/>
          <ac:grpSpMkLst>
            <pc:docMk/>
            <pc:sldMk cId="3888920113" sldId="275"/>
            <ac:grpSpMk id="108" creationId="{FF1FF340-C6AE-4B62-A557-F6DE686DE13B}"/>
          </ac:grpSpMkLst>
        </pc:grpChg>
        <pc:grpChg chg="mod">
          <ac:chgData name="varitsara monsiri" userId="d21832565e14aca8" providerId="LiveId" clId="{B10676FB-F331-414C-B946-816FB627D323}" dt="2022-06-10T06:04:51.088" v="2782"/>
          <ac:grpSpMkLst>
            <pc:docMk/>
            <pc:sldMk cId="3888920113" sldId="275"/>
            <ac:grpSpMk id="109" creationId="{6D1E18B5-9BF2-4BD7-9C04-F16AF729674B}"/>
          </ac:grpSpMkLst>
        </pc:grpChg>
        <pc:grpChg chg="mod">
          <ac:chgData name="varitsara monsiri" userId="d21832565e14aca8" providerId="LiveId" clId="{B10676FB-F331-414C-B946-816FB627D323}" dt="2022-06-10T06:04:51.088" v="2782"/>
          <ac:grpSpMkLst>
            <pc:docMk/>
            <pc:sldMk cId="3888920113" sldId="275"/>
            <ac:grpSpMk id="114" creationId="{71708C2D-6F1D-4166-BC41-27EAED60FD28}"/>
          </ac:grpSpMkLst>
        </pc:grpChg>
        <pc:grpChg chg="mod">
          <ac:chgData name="varitsara monsiri" userId="d21832565e14aca8" providerId="LiveId" clId="{B10676FB-F331-414C-B946-816FB627D323}" dt="2022-06-10T06:04:51.088" v="2782"/>
          <ac:grpSpMkLst>
            <pc:docMk/>
            <pc:sldMk cId="3888920113" sldId="275"/>
            <ac:grpSpMk id="118" creationId="{16C07F1C-60D8-419E-9391-74CBC824EF97}"/>
          </ac:grpSpMkLst>
        </pc:grpChg>
        <pc:grpChg chg="mod">
          <ac:chgData name="varitsara monsiri" userId="d21832565e14aca8" providerId="LiveId" clId="{B10676FB-F331-414C-B946-816FB627D323}" dt="2022-06-10T06:04:51.088" v="2782"/>
          <ac:grpSpMkLst>
            <pc:docMk/>
            <pc:sldMk cId="3888920113" sldId="275"/>
            <ac:grpSpMk id="120" creationId="{B17CAA92-F9B4-4910-9014-087303CD701F}"/>
          </ac:grpSpMkLst>
        </pc:grpChg>
        <pc:grpChg chg="mod">
          <ac:chgData name="varitsara monsiri" userId="d21832565e14aca8" providerId="LiveId" clId="{B10676FB-F331-414C-B946-816FB627D323}" dt="2022-06-10T06:04:51.088" v="2782"/>
          <ac:grpSpMkLst>
            <pc:docMk/>
            <pc:sldMk cId="3888920113" sldId="275"/>
            <ac:grpSpMk id="123" creationId="{562BB5CE-F4A0-4B25-AC2B-DE7FCEE07246}"/>
          </ac:grpSpMkLst>
        </pc:grpChg>
        <pc:grpChg chg="mod">
          <ac:chgData name="varitsara monsiri" userId="d21832565e14aca8" providerId="LiveId" clId="{B10676FB-F331-414C-B946-816FB627D323}" dt="2022-06-10T06:04:51.088" v="2782"/>
          <ac:grpSpMkLst>
            <pc:docMk/>
            <pc:sldMk cId="3888920113" sldId="275"/>
            <ac:grpSpMk id="124" creationId="{6350F247-4EE7-4C57-9557-532FFD1410D1}"/>
          </ac:grpSpMkLst>
        </pc:grpChg>
        <pc:grpChg chg="mod">
          <ac:chgData name="varitsara monsiri" userId="d21832565e14aca8" providerId="LiveId" clId="{B10676FB-F331-414C-B946-816FB627D323}" dt="2022-06-10T06:04:51.088" v="2782"/>
          <ac:grpSpMkLst>
            <pc:docMk/>
            <pc:sldMk cId="3888920113" sldId="275"/>
            <ac:grpSpMk id="125" creationId="{3422A052-7FDE-4CD9-92D9-D34EA289EE8A}"/>
          </ac:grpSpMkLst>
        </pc:grpChg>
        <pc:grpChg chg="mod">
          <ac:chgData name="varitsara monsiri" userId="d21832565e14aca8" providerId="LiveId" clId="{B10676FB-F331-414C-B946-816FB627D323}" dt="2022-06-10T06:04:51.088" v="2782"/>
          <ac:grpSpMkLst>
            <pc:docMk/>
            <pc:sldMk cId="3888920113" sldId="275"/>
            <ac:grpSpMk id="126" creationId="{4BD582AB-AFD5-408B-A618-7CDAE797BF4F}"/>
          </ac:grpSpMkLst>
        </pc:grpChg>
        <pc:grpChg chg="mod">
          <ac:chgData name="varitsara monsiri" userId="d21832565e14aca8" providerId="LiveId" clId="{B10676FB-F331-414C-B946-816FB627D323}" dt="2022-06-10T06:04:51.088" v="2782"/>
          <ac:grpSpMkLst>
            <pc:docMk/>
            <pc:sldMk cId="3888920113" sldId="275"/>
            <ac:grpSpMk id="129" creationId="{2A5F3651-E5C2-4269-B14A-B5BAB0032088}"/>
          </ac:grpSpMkLst>
        </pc:grpChg>
        <pc:grpChg chg="mod">
          <ac:chgData name="varitsara monsiri" userId="d21832565e14aca8" providerId="LiveId" clId="{B10676FB-F331-414C-B946-816FB627D323}" dt="2022-06-10T06:04:51.088" v="2782"/>
          <ac:grpSpMkLst>
            <pc:docMk/>
            <pc:sldMk cId="3888920113" sldId="275"/>
            <ac:grpSpMk id="132" creationId="{F40D67FF-8627-438D-939A-FC1CDC3808A8}"/>
          </ac:grpSpMkLst>
        </pc:grpChg>
        <pc:grpChg chg="mod">
          <ac:chgData name="varitsara monsiri" userId="d21832565e14aca8" providerId="LiveId" clId="{B10676FB-F331-414C-B946-816FB627D323}" dt="2022-06-10T06:04:51.088" v="2782"/>
          <ac:grpSpMkLst>
            <pc:docMk/>
            <pc:sldMk cId="3888920113" sldId="275"/>
            <ac:grpSpMk id="142" creationId="{803CC721-0296-42DD-8437-6E246AE67803}"/>
          </ac:grpSpMkLst>
        </pc:grpChg>
        <pc:grpChg chg="mod">
          <ac:chgData name="varitsara monsiri" userId="d21832565e14aca8" providerId="LiveId" clId="{B10676FB-F331-414C-B946-816FB627D323}" dt="2022-06-10T06:04:51.088" v="2782"/>
          <ac:grpSpMkLst>
            <pc:docMk/>
            <pc:sldMk cId="3888920113" sldId="275"/>
            <ac:grpSpMk id="178" creationId="{F9C40776-3FD9-42AE-9534-7CD42B6383F7}"/>
          </ac:grpSpMkLst>
        </pc:grpChg>
        <pc:grpChg chg="mod">
          <ac:chgData name="varitsara monsiri" userId="d21832565e14aca8" providerId="LiveId" clId="{B10676FB-F331-414C-B946-816FB627D323}" dt="2022-06-10T06:04:51.088" v="2782"/>
          <ac:grpSpMkLst>
            <pc:docMk/>
            <pc:sldMk cId="3888920113" sldId="275"/>
            <ac:grpSpMk id="182" creationId="{8B048F55-7DA2-41CB-BA1E-274CD4E64986}"/>
          </ac:grpSpMkLst>
        </pc:grpChg>
      </pc:sldChg>
      <pc:sldChg chg="addSp delSp modSp new mod modClrScheme chgLayout">
        <pc:chgData name="varitsara monsiri" userId="d21832565e14aca8" providerId="LiveId" clId="{B10676FB-F331-414C-B946-816FB627D323}" dt="2022-06-10T06:06:10.661" v="2797" actId="478"/>
        <pc:sldMkLst>
          <pc:docMk/>
          <pc:sldMk cId="2108473810" sldId="276"/>
        </pc:sldMkLst>
        <pc:spChg chg="del">
          <ac:chgData name="varitsara monsiri" userId="d21832565e14aca8" providerId="LiveId" clId="{B10676FB-F331-414C-B946-816FB627D323}" dt="2022-06-10T06:05:15.432" v="2794" actId="700"/>
          <ac:spMkLst>
            <pc:docMk/>
            <pc:sldMk cId="2108473810" sldId="276"/>
            <ac:spMk id="2" creationId="{9753FE21-89C3-4BF4-A009-0874C23FD544}"/>
          </ac:spMkLst>
        </pc:spChg>
        <pc:spChg chg="add mod">
          <ac:chgData name="varitsara monsiri" userId="d21832565e14aca8" providerId="LiveId" clId="{B10676FB-F331-414C-B946-816FB627D323}" dt="2022-06-10T06:05:38.568" v="2795"/>
          <ac:spMkLst>
            <pc:docMk/>
            <pc:sldMk cId="2108473810" sldId="276"/>
            <ac:spMk id="3" creationId="{DEB3F794-639F-46C7-87E3-AFF899F4D4D3}"/>
          </ac:spMkLst>
        </pc:spChg>
        <pc:spChg chg="add mod">
          <ac:chgData name="varitsara monsiri" userId="d21832565e14aca8" providerId="LiveId" clId="{B10676FB-F331-414C-B946-816FB627D323}" dt="2022-06-10T06:05:38.568" v="2795"/>
          <ac:spMkLst>
            <pc:docMk/>
            <pc:sldMk cId="2108473810" sldId="276"/>
            <ac:spMk id="4" creationId="{878C62E8-3EC6-4445-AF9D-9622DE998859}"/>
          </ac:spMkLst>
        </pc:spChg>
        <pc:spChg chg="add mod">
          <ac:chgData name="varitsara monsiri" userId="d21832565e14aca8" providerId="LiveId" clId="{B10676FB-F331-414C-B946-816FB627D323}" dt="2022-06-10T06:05:38.568" v="2795"/>
          <ac:spMkLst>
            <pc:docMk/>
            <pc:sldMk cId="2108473810" sldId="276"/>
            <ac:spMk id="5" creationId="{AEFAB2AF-A5EC-4BE3-8F98-BD27051CB022}"/>
          </ac:spMkLst>
        </pc:spChg>
        <pc:spChg chg="mod">
          <ac:chgData name="varitsara monsiri" userId="d21832565e14aca8" providerId="LiveId" clId="{B10676FB-F331-414C-B946-816FB627D323}" dt="2022-06-10T06:06:09.139" v="2796"/>
          <ac:spMkLst>
            <pc:docMk/>
            <pc:sldMk cId="2108473810" sldId="276"/>
            <ac:spMk id="7" creationId="{EC8E8E84-B915-493C-9E78-71A4710D3DF4}"/>
          </ac:spMkLst>
        </pc:spChg>
        <pc:spChg chg="mod">
          <ac:chgData name="varitsara monsiri" userId="d21832565e14aca8" providerId="LiveId" clId="{B10676FB-F331-414C-B946-816FB627D323}" dt="2022-06-10T06:06:09.139" v="2796"/>
          <ac:spMkLst>
            <pc:docMk/>
            <pc:sldMk cId="2108473810" sldId="276"/>
            <ac:spMk id="8" creationId="{27D2570E-587A-4CC7-A106-4E5B125C0508}"/>
          </ac:spMkLst>
        </pc:spChg>
        <pc:spChg chg="mod">
          <ac:chgData name="varitsara monsiri" userId="d21832565e14aca8" providerId="LiveId" clId="{B10676FB-F331-414C-B946-816FB627D323}" dt="2022-06-10T06:06:09.139" v="2796"/>
          <ac:spMkLst>
            <pc:docMk/>
            <pc:sldMk cId="2108473810" sldId="276"/>
            <ac:spMk id="9" creationId="{AEDBB1AF-D7DD-42F5-A06C-CA724DCDC551}"/>
          </ac:spMkLst>
        </pc:spChg>
        <pc:spChg chg="mod">
          <ac:chgData name="varitsara monsiri" userId="d21832565e14aca8" providerId="LiveId" clId="{B10676FB-F331-414C-B946-816FB627D323}" dt="2022-06-10T06:06:09.139" v="2796"/>
          <ac:spMkLst>
            <pc:docMk/>
            <pc:sldMk cId="2108473810" sldId="276"/>
            <ac:spMk id="10" creationId="{C6A2E457-495D-4171-897C-F244927DCDF4}"/>
          </ac:spMkLst>
        </pc:spChg>
        <pc:spChg chg="mod">
          <ac:chgData name="varitsara monsiri" userId="d21832565e14aca8" providerId="LiveId" clId="{B10676FB-F331-414C-B946-816FB627D323}" dt="2022-06-10T06:06:09.139" v="2796"/>
          <ac:spMkLst>
            <pc:docMk/>
            <pc:sldMk cId="2108473810" sldId="276"/>
            <ac:spMk id="11" creationId="{42345489-237B-41B5-B003-E9FD42ABF778}"/>
          </ac:spMkLst>
        </pc:spChg>
        <pc:spChg chg="mod">
          <ac:chgData name="varitsara monsiri" userId="d21832565e14aca8" providerId="LiveId" clId="{B10676FB-F331-414C-B946-816FB627D323}" dt="2022-06-10T06:06:09.139" v="2796"/>
          <ac:spMkLst>
            <pc:docMk/>
            <pc:sldMk cId="2108473810" sldId="276"/>
            <ac:spMk id="13" creationId="{A16A69B5-9367-4719-BD3F-F12B06F22B3F}"/>
          </ac:spMkLst>
        </pc:spChg>
        <pc:spChg chg="mod">
          <ac:chgData name="varitsara monsiri" userId="d21832565e14aca8" providerId="LiveId" clId="{B10676FB-F331-414C-B946-816FB627D323}" dt="2022-06-10T06:06:09.139" v="2796"/>
          <ac:spMkLst>
            <pc:docMk/>
            <pc:sldMk cId="2108473810" sldId="276"/>
            <ac:spMk id="14" creationId="{132175FC-CAC7-4C30-A0CB-284C7CD2FD01}"/>
          </ac:spMkLst>
        </pc:spChg>
        <pc:spChg chg="mod">
          <ac:chgData name="varitsara monsiri" userId="d21832565e14aca8" providerId="LiveId" clId="{B10676FB-F331-414C-B946-816FB627D323}" dt="2022-06-10T06:06:09.139" v="2796"/>
          <ac:spMkLst>
            <pc:docMk/>
            <pc:sldMk cId="2108473810" sldId="276"/>
            <ac:spMk id="15" creationId="{7C6B6397-1E19-4367-91C9-60678ACC8678}"/>
          </ac:spMkLst>
        </pc:spChg>
        <pc:grpChg chg="add del mod">
          <ac:chgData name="varitsara monsiri" userId="d21832565e14aca8" providerId="LiveId" clId="{B10676FB-F331-414C-B946-816FB627D323}" dt="2022-06-10T06:06:10.661" v="2797" actId="478"/>
          <ac:grpSpMkLst>
            <pc:docMk/>
            <pc:sldMk cId="2108473810" sldId="276"/>
            <ac:grpSpMk id="6" creationId="{16C1A6D2-1523-4D09-9CFC-07769DDCF5F2}"/>
          </ac:grpSpMkLst>
        </pc:grpChg>
        <pc:grpChg chg="mod">
          <ac:chgData name="varitsara monsiri" userId="d21832565e14aca8" providerId="LiveId" clId="{B10676FB-F331-414C-B946-816FB627D323}" dt="2022-06-10T06:06:09.139" v="2796"/>
          <ac:grpSpMkLst>
            <pc:docMk/>
            <pc:sldMk cId="2108473810" sldId="276"/>
            <ac:grpSpMk id="12" creationId="{F5A18429-9CF2-473C-A728-764D1AA6D565}"/>
          </ac:grpSpMkLst>
        </pc:grpChg>
      </pc:sldChg>
      <pc:sldMasterChg chg="delSldLayout modSldLayout">
        <pc:chgData name="varitsara monsiri" userId="d21832565e14aca8" providerId="LiveId" clId="{B10676FB-F331-414C-B946-816FB627D323}" dt="2022-06-10T07:05:01.655" v="3460" actId="171"/>
        <pc:sldMasterMkLst>
          <pc:docMk/>
          <pc:sldMasterMk cId="151958503" sldId="2147483660"/>
        </pc:sldMasterMkLst>
        <pc:sldLayoutChg chg="addSp delSp modSp mod">
          <pc:chgData name="varitsara monsiri" userId="d21832565e14aca8" providerId="LiveId" clId="{B10676FB-F331-414C-B946-816FB627D323}" dt="2022-06-10T06:58:09.191" v="3265" actId="1035"/>
          <pc:sldLayoutMkLst>
            <pc:docMk/>
            <pc:sldMasterMk cId="151958503" sldId="2147483660"/>
            <pc:sldLayoutMk cId="597772695" sldId="2147483661"/>
          </pc:sldLayoutMkLst>
          <pc:spChg chg="mod ord topLvl">
            <ac:chgData name="varitsara monsiri" userId="d21832565e14aca8" providerId="LiveId" clId="{B10676FB-F331-414C-B946-816FB627D323}" dt="2022-06-10T06:48:13.906" v="3227" actId="14100"/>
            <ac:spMkLst>
              <pc:docMk/>
              <pc:sldMasterMk cId="151958503" sldId="2147483660"/>
              <pc:sldLayoutMk cId="597772695" sldId="2147483661"/>
              <ac:spMk id="5" creationId="{1B0E7D2E-12FF-432B-AFB2-1A1FB3082ADC}"/>
            </ac:spMkLst>
          </pc:spChg>
          <pc:spChg chg="mod">
            <ac:chgData name="varitsara monsiri" userId="d21832565e14aca8" providerId="LiveId" clId="{B10676FB-F331-414C-B946-816FB627D323}" dt="2022-06-10T06:12:34.106" v="3069" actId="208"/>
            <ac:spMkLst>
              <pc:docMk/>
              <pc:sldMasterMk cId="151958503" sldId="2147483660"/>
              <pc:sldLayoutMk cId="597772695" sldId="2147483661"/>
              <ac:spMk id="7" creationId="{44DEB6B9-F1BC-44F8-892D-26D136794F3D}"/>
            </ac:spMkLst>
          </pc:spChg>
          <pc:spChg chg="mod">
            <ac:chgData name="varitsara monsiri" userId="d21832565e14aca8" providerId="LiveId" clId="{B10676FB-F331-414C-B946-816FB627D323}" dt="2022-06-10T06:12:34.106" v="3069" actId="208"/>
            <ac:spMkLst>
              <pc:docMk/>
              <pc:sldMasterMk cId="151958503" sldId="2147483660"/>
              <pc:sldLayoutMk cId="597772695" sldId="2147483661"/>
              <ac:spMk id="8" creationId="{167BBE3E-78B1-4D76-9B08-D275D565E8F7}"/>
            </ac:spMkLst>
          </pc:spChg>
          <pc:spChg chg="mod">
            <ac:chgData name="varitsara monsiri" userId="d21832565e14aca8" providerId="LiveId" clId="{B10676FB-F331-414C-B946-816FB627D323}" dt="2022-06-10T06:12:34.106" v="3069" actId="208"/>
            <ac:spMkLst>
              <pc:docMk/>
              <pc:sldMasterMk cId="151958503" sldId="2147483660"/>
              <pc:sldLayoutMk cId="597772695" sldId="2147483661"/>
              <ac:spMk id="9" creationId="{CCF23175-F907-49D4-8820-18B0739A5043}"/>
            </ac:spMkLst>
          </pc:spChg>
          <pc:spChg chg="mod">
            <ac:chgData name="varitsara monsiri" userId="d21832565e14aca8" providerId="LiveId" clId="{B10676FB-F331-414C-B946-816FB627D323}" dt="2022-06-10T06:12:34.106" v="3069" actId="208"/>
            <ac:spMkLst>
              <pc:docMk/>
              <pc:sldMasterMk cId="151958503" sldId="2147483660"/>
              <pc:sldLayoutMk cId="597772695" sldId="2147483661"/>
              <ac:spMk id="10" creationId="{CA87C1A8-A21D-4788-834D-9EF813AB88E6}"/>
            </ac:spMkLst>
          </pc:spChg>
          <pc:spChg chg="mod">
            <ac:chgData name="varitsara monsiri" userId="d21832565e14aca8" providerId="LiveId" clId="{B10676FB-F331-414C-B946-816FB627D323}" dt="2022-06-10T06:12:34.106" v="3069" actId="208"/>
            <ac:spMkLst>
              <pc:docMk/>
              <pc:sldMasterMk cId="151958503" sldId="2147483660"/>
              <pc:sldLayoutMk cId="597772695" sldId="2147483661"/>
              <ac:spMk id="11" creationId="{06477FF7-3902-4845-80B4-04A9976A30BE}"/>
            </ac:spMkLst>
          </pc:spChg>
          <pc:spChg chg="del mod ord topLvl">
            <ac:chgData name="varitsara monsiri" userId="d21832565e14aca8" providerId="LiveId" clId="{B10676FB-F331-414C-B946-816FB627D323}" dt="2022-06-09T13:35:37.975" v="102" actId="478"/>
            <ac:spMkLst>
              <pc:docMk/>
              <pc:sldMasterMk cId="151958503" sldId="2147483660"/>
              <pc:sldLayoutMk cId="597772695" sldId="2147483661"/>
              <ac:spMk id="11" creationId="{95023F8F-C5D9-4B78-AB52-FA2FD54C9F12}"/>
            </ac:spMkLst>
          </pc:spChg>
          <pc:spChg chg="mod">
            <ac:chgData name="varitsara monsiri" userId="d21832565e14aca8" providerId="LiveId" clId="{B10676FB-F331-414C-B946-816FB627D323}" dt="2022-06-10T06:12:34.106" v="3069" actId="208"/>
            <ac:spMkLst>
              <pc:docMk/>
              <pc:sldMasterMk cId="151958503" sldId="2147483660"/>
              <pc:sldLayoutMk cId="597772695" sldId="2147483661"/>
              <ac:spMk id="12" creationId="{19C2A3CD-28CF-4ED2-8E71-FF1054A7ADC5}"/>
            </ac:spMkLst>
          </pc:spChg>
          <pc:spChg chg="mod">
            <ac:chgData name="varitsara monsiri" userId="d21832565e14aca8" providerId="LiveId" clId="{B10676FB-F331-414C-B946-816FB627D323}" dt="2022-06-10T06:12:34.106" v="3069" actId="208"/>
            <ac:spMkLst>
              <pc:docMk/>
              <pc:sldMasterMk cId="151958503" sldId="2147483660"/>
              <pc:sldLayoutMk cId="597772695" sldId="2147483661"/>
              <ac:spMk id="13" creationId="{05720AEF-636C-446C-BFB8-0C1B7C6D086B}"/>
            </ac:spMkLst>
          </pc:spChg>
          <pc:spChg chg="del mod topLvl">
            <ac:chgData name="varitsara monsiri" userId="d21832565e14aca8" providerId="LiveId" clId="{B10676FB-F331-414C-B946-816FB627D323}" dt="2022-06-09T13:35:37.975" v="102" actId="478"/>
            <ac:spMkLst>
              <pc:docMk/>
              <pc:sldMasterMk cId="151958503" sldId="2147483660"/>
              <pc:sldLayoutMk cId="597772695" sldId="2147483661"/>
              <ac:spMk id="13" creationId="{B9418D17-400A-4016-B107-B6A8FCCCA448}"/>
            </ac:spMkLst>
          </pc:spChg>
          <pc:spChg chg="del mod topLvl">
            <ac:chgData name="varitsara monsiri" userId="d21832565e14aca8" providerId="LiveId" clId="{B10676FB-F331-414C-B946-816FB627D323}" dt="2022-06-09T13:35:37.975" v="102" actId="478"/>
            <ac:spMkLst>
              <pc:docMk/>
              <pc:sldMasterMk cId="151958503" sldId="2147483660"/>
              <pc:sldLayoutMk cId="597772695" sldId="2147483661"/>
              <ac:spMk id="14" creationId="{15A17B9B-AB21-47FA-A94A-8F9966620D16}"/>
            </ac:spMkLst>
          </pc:spChg>
          <pc:spChg chg="mod">
            <ac:chgData name="varitsara monsiri" userId="d21832565e14aca8" providerId="LiveId" clId="{B10676FB-F331-414C-B946-816FB627D323}" dt="2022-06-10T06:12:34.106" v="3069" actId="208"/>
            <ac:spMkLst>
              <pc:docMk/>
              <pc:sldMasterMk cId="151958503" sldId="2147483660"/>
              <pc:sldLayoutMk cId="597772695" sldId="2147483661"/>
              <ac:spMk id="14" creationId="{F0271F33-7501-4D23-87C9-5B681DC5393A}"/>
            </ac:spMkLst>
          </pc:spChg>
          <pc:spChg chg="del mod topLvl">
            <ac:chgData name="varitsara monsiri" userId="d21832565e14aca8" providerId="LiveId" clId="{B10676FB-F331-414C-B946-816FB627D323}" dt="2022-06-09T13:35:37.975" v="102" actId="478"/>
            <ac:spMkLst>
              <pc:docMk/>
              <pc:sldMasterMk cId="151958503" sldId="2147483660"/>
              <pc:sldLayoutMk cId="597772695" sldId="2147483661"/>
              <ac:spMk id="15" creationId="{80B738E1-732C-4E2A-9145-C61CFD82B186}"/>
            </ac:spMkLst>
          </pc:spChg>
          <pc:spChg chg="mod">
            <ac:chgData name="varitsara monsiri" userId="d21832565e14aca8" providerId="LiveId" clId="{B10676FB-F331-414C-B946-816FB627D323}" dt="2022-06-10T06:12:34.106" v="3069" actId="208"/>
            <ac:spMkLst>
              <pc:docMk/>
              <pc:sldMasterMk cId="151958503" sldId="2147483660"/>
              <pc:sldLayoutMk cId="597772695" sldId="2147483661"/>
              <ac:spMk id="15" creationId="{8C3273BC-90DA-4FB7-BFF0-0F33E72FE93F}"/>
            </ac:spMkLst>
          </pc:spChg>
          <pc:spChg chg="del mod topLvl">
            <ac:chgData name="varitsara monsiri" userId="d21832565e14aca8" providerId="LiveId" clId="{B10676FB-F331-414C-B946-816FB627D323}" dt="2022-06-09T13:35:37.975" v="102" actId="478"/>
            <ac:spMkLst>
              <pc:docMk/>
              <pc:sldMasterMk cId="151958503" sldId="2147483660"/>
              <pc:sldLayoutMk cId="597772695" sldId="2147483661"/>
              <ac:spMk id="16" creationId="{2DD60B9B-C458-4355-80CC-A5E65B1A7C7E}"/>
            </ac:spMkLst>
          </pc:spChg>
          <pc:spChg chg="mod">
            <ac:chgData name="varitsara monsiri" userId="d21832565e14aca8" providerId="LiveId" clId="{B10676FB-F331-414C-B946-816FB627D323}" dt="2022-06-10T06:12:34.106" v="3069" actId="208"/>
            <ac:spMkLst>
              <pc:docMk/>
              <pc:sldMasterMk cId="151958503" sldId="2147483660"/>
              <pc:sldLayoutMk cId="597772695" sldId="2147483661"/>
              <ac:spMk id="16" creationId="{F247DC60-09B0-4222-8664-6CA5DF583419}"/>
            </ac:spMkLst>
          </pc:spChg>
          <pc:spChg chg="del mod topLvl">
            <ac:chgData name="varitsara monsiri" userId="d21832565e14aca8" providerId="LiveId" clId="{B10676FB-F331-414C-B946-816FB627D323}" dt="2022-06-09T13:35:37.975" v="102" actId="478"/>
            <ac:spMkLst>
              <pc:docMk/>
              <pc:sldMasterMk cId="151958503" sldId="2147483660"/>
              <pc:sldLayoutMk cId="597772695" sldId="2147483661"/>
              <ac:spMk id="17" creationId="{1A1BD747-FD23-475C-B5D2-EED177E44A57}"/>
            </ac:spMkLst>
          </pc:spChg>
          <pc:spChg chg="mod">
            <ac:chgData name="varitsara monsiri" userId="d21832565e14aca8" providerId="LiveId" clId="{B10676FB-F331-414C-B946-816FB627D323}" dt="2022-06-10T06:12:34.106" v="3069" actId="208"/>
            <ac:spMkLst>
              <pc:docMk/>
              <pc:sldMasterMk cId="151958503" sldId="2147483660"/>
              <pc:sldLayoutMk cId="597772695" sldId="2147483661"/>
              <ac:spMk id="17" creationId="{7801E756-8899-4617-83C9-FCE5C7EF7BE2}"/>
            </ac:spMkLst>
          </pc:spChg>
          <pc:spChg chg="mod">
            <ac:chgData name="varitsara monsiri" userId="d21832565e14aca8" providerId="LiveId" clId="{B10676FB-F331-414C-B946-816FB627D323}" dt="2022-06-10T06:12:34.106" v="3069" actId="208"/>
            <ac:spMkLst>
              <pc:docMk/>
              <pc:sldMasterMk cId="151958503" sldId="2147483660"/>
              <pc:sldLayoutMk cId="597772695" sldId="2147483661"/>
              <ac:spMk id="18" creationId="{171532F3-F290-47F4-8967-568A9D9413B1}"/>
            </ac:spMkLst>
          </pc:spChg>
          <pc:spChg chg="del mod topLvl">
            <ac:chgData name="varitsara monsiri" userId="d21832565e14aca8" providerId="LiveId" clId="{B10676FB-F331-414C-B946-816FB627D323}" dt="2022-06-09T13:35:37.975" v="102" actId="478"/>
            <ac:spMkLst>
              <pc:docMk/>
              <pc:sldMasterMk cId="151958503" sldId="2147483660"/>
              <pc:sldLayoutMk cId="597772695" sldId="2147483661"/>
              <ac:spMk id="18" creationId="{D14A9536-D6E9-4F3F-B2E3-C6609F6C6403}"/>
            </ac:spMkLst>
          </pc:spChg>
          <pc:spChg chg="del mod topLvl">
            <ac:chgData name="varitsara monsiri" userId="d21832565e14aca8" providerId="LiveId" clId="{B10676FB-F331-414C-B946-816FB627D323}" dt="2022-06-09T13:35:37.975" v="102" actId="478"/>
            <ac:spMkLst>
              <pc:docMk/>
              <pc:sldMasterMk cId="151958503" sldId="2147483660"/>
              <pc:sldLayoutMk cId="597772695" sldId="2147483661"/>
              <ac:spMk id="19" creationId="{9F2F75B9-7020-4846-B7C3-FCE30FB58E59}"/>
            </ac:spMkLst>
          </pc:spChg>
          <pc:spChg chg="mod">
            <ac:chgData name="varitsara monsiri" userId="d21832565e14aca8" providerId="LiveId" clId="{B10676FB-F331-414C-B946-816FB627D323}" dt="2022-06-10T06:12:34.106" v="3069" actId="208"/>
            <ac:spMkLst>
              <pc:docMk/>
              <pc:sldMasterMk cId="151958503" sldId="2147483660"/>
              <pc:sldLayoutMk cId="597772695" sldId="2147483661"/>
              <ac:spMk id="19" creationId="{DC3B0C40-868B-4C77-9678-BD02ADFF5D83}"/>
            </ac:spMkLst>
          </pc:spChg>
          <pc:spChg chg="mod">
            <ac:chgData name="varitsara monsiri" userId="d21832565e14aca8" providerId="LiveId" clId="{B10676FB-F331-414C-B946-816FB627D323}" dt="2022-06-10T06:12:34.106" v="3069" actId="208"/>
            <ac:spMkLst>
              <pc:docMk/>
              <pc:sldMasterMk cId="151958503" sldId="2147483660"/>
              <pc:sldLayoutMk cId="597772695" sldId="2147483661"/>
              <ac:spMk id="20" creationId="{C0D144E8-87DF-4881-9CC9-1DF5E82EC524}"/>
            </ac:spMkLst>
          </pc:spChg>
          <pc:spChg chg="del mod topLvl">
            <ac:chgData name="varitsara monsiri" userId="d21832565e14aca8" providerId="LiveId" clId="{B10676FB-F331-414C-B946-816FB627D323}" dt="2022-06-09T13:35:37.975" v="102" actId="478"/>
            <ac:spMkLst>
              <pc:docMk/>
              <pc:sldMasterMk cId="151958503" sldId="2147483660"/>
              <pc:sldLayoutMk cId="597772695" sldId="2147483661"/>
              <ac:spMk id="20" creationId="{D3FBD0DD-168F-4833-8EDF-4F2B7E7441DF}"/>
            </ac:spMkLst>
          </pc:spChg>
          <pc:spChg chg="del mod topLvl">
            <ac:chgData name="varitsara monsiri" userId="d21832565e14aca8" providerId="LiveId" clId="{B10676FB-F331-414C-B946-816FB627D323}" dt="2022-06-09T13:35:37.975" v="102" actId="478"/>
            <ac:spMkLst>
              <pc:docMk/>
              <pc:sldMasterMk cId="151958503" sldId="2147483660"/>
              <pc:sldLayoutMk cId="597772695" sldId="2147483661"/>
              <ac:spMk id="21" creationId="{13FDF8BA-407D-4F4C-928E-2F9AE3FBDAE5}"/>
            </ac:spMkLst>
          </pc:spChg>
          <pc:spChg chg="mod">
            <ac:chgData name="varitsara monsiri" userId="d21832565e14aca8" providerId="LiveId" clId="{B10676FB-F331-414C-B946-816FB627D323}" dt="2022-06-10T06:12:34.106" v="3069" actId="208"/>
            <ac:spMkLst>
              <pc:docMk/>
              <pc:sldMasterMk cId="151958503" sldId="2147483660"/>
              <pc:sldLayoutMk cId="597772695" sldId="2147483661"/>
              <ac:spMk id="21" creationId="{8CFAAA9D-4095-4DDD-895E-5F9F20B98678}"/>
            </ac:spMkLst>
          </pc:spChg>
          <pc:spChg chg="del mod topLvl">
            <ac:chgData name="varitsara monsiri" userId="d21832565e14aca8" providerId="LiveId" clId="{B10676FB-F331-414C-B946-816FB627D323}" dt="2022-06-09T13:35:37.975" v="102" actId="478"/>
            <ac:spMkLst>
              <pc:docMk/>
              <pc:sldMasterMk cId="151958503" sldId="2147483660"/>
              <pc:sldLayoutMk cId="597772695" sldId="2147483661"/>
              <ac:spMk id="22" creationId="{58A20EC6-961F-4BE2-949C-B911F5F801FF}"/>
            </ac:spMkLst>
          </pc:spChg>
          <pc:spChg chg="mod">
            <ac:chgData name="varitsara monsiri" userId="d21832565e14aca8" providerId="LiveId" clId="{B10676FB-F331-414C-B946-816FB627D323}" dt="2022-06-10T06:12:34.106" v="3069" actId="208"/>
            <ac:spMkLst>
              <pc:docMk/>
              <pc:sldMasterMk cId="151958503" sldId="2147483660"/>
              <pc:sldLayoutMk cId="597772695" sldId="2147483661"/>
              <ac:spMk id="22" creationId="{CD591BC7-7E89-4020-93DC-8C3F97AB806C}"/>
            </ac:spMkLst>
          </pc:spChg>
          <pc:spChg chg="mod">
            <ac:chgData name="varitsara monsiri" userId="d21832565e14aca8" providerId="LiveId" clId="{B10676FB-F331-414C-B946-816FB627D323}" dt="2022-06-10T06:12:34.106" v="3069" actId="208"/>
            <ac:spMkLst>
              <pc:docMk/>
              <pc:sldMasterMk cId="151958503" sldId="2147483660"/>
              <pc:sldLayoutMk cId="597772695" sldId="2147483661"/>
              <ac:spMk id="23" creationId="{5AC7E875-B127-4B38-B5B2-9F54902AEE7F}"/>
            </ac:spMkLst>
          </pc:spChg>
          <pc:spChg chg="del mod topLvl">
            <ac:chgData name="varitsara monsiri" userId="d21832565e14aca8" providerId="LiveId" clId="{B10676FB-F331-414C-B946-816FB627D323}" dt="2022-06-09T13:35:37.975" v="102" actId="478"/>
            <ac:spMkLst>
              <pc:docMk/>
              <pc:sldMasterMk cId="151958503" sldId="2147483660"/>
              <pc:sldLayoutMk cId="597772695" sldId="2147483661"/>
              <ac:spMk id="23" creationId="{F35B466A-4BDC-4BD6-97CD-830D2498A926}"/>
            </ac:spMkLst>
          </pc:spChg>
          <pc:spChg chg="del mod topLvl">
            <ac:chgData name="varitsara monsiri" userId="d21832565e14aca8" providerId="LiveId" clId="{B10676FB-F331-414C-B946-816FB627D323}" dt="2022-06-09T13:35:37.975" v="102" actId="478"/>
            <ac:spMkLst>
              <pc:docMk/>
              <pc:sldMasterMk cId="151958503" sldId="2147483660"/>
              <pc:sldLayoutMk cId="597772695" sldId="2147483661"/>
              <ac:spMk id="24" creationId="{16E922FD-5254-4EB1-AF69-1C8FDDBE9033}"/>
            </ac:spMkLst>
          </pc:spChg>
          <pc:spChg chg="mod">
            <ac:chgData name="varitsara monsiri" userId="d21832565e14aca8" providerId="LiveId" clId="{B10676FB-F331-414C-B946-816FB627D323}" dt="2022-06-10T06:12:34.106" v="3069" actId="208"/>
            <ac:spMkLst>
              <pc:docMk/>
              <pc:sldMasterMk cId="151958503" sldId="2147483660"/>
              <pc:sldLayoutMk cId="597772695" sldId="2147483661"/>
              <ac:spMk id="24" creationId="{7F0F4A89-95B9-4C72-97AA-2A83FDB9CCDE}"/>
            </ac:spMkLst>
          </pc:spChg>
          <pc:spChg chg="mod">
            <ac:chgData name="varitsara monsiri" userId="d21832565e14aca8" providerId="LiveId" clId="{B10676FB-F331-414C-B946-816FB627D323}" dt="2022-06-10T06:12:34.106" v="3069" actId="208"/>
            <ac:spMkLst>
              <pc:docMk/>
              <pc:sldMasterMk cId="151958503" sldId="2147483660"/>
              <pc:sldLayoutMk cId="597772695" sldId="2147483661"/>
              <ac:spMk id="25" creationId="{833BB7D2-6903-48BF-9ED1-FADBD9AF93EC}"/>
            </ac:spMkLst>
          </pc:spChg>
          <pc:spChg chg="del mod topLvl">
            <ac:chgData name="varitsara monsiri" userId="d21832565e14aca8" providerId="LiveId" clId="{B10676FB-F331-414C-B946-816FB627D323}" dt="2022-06-09T13:35:37.975" v="102" actId="478"/>
            <ac:spMkLst>
              <pc:docMk/>
              <pc:sldMasterMk cId="151958503" sldId="2147483660"/>
              <pc:sldLayoutMk cId="597772695" sldId="2147483661"/>
              <ac:spMk id="25" creationId="{A724D06F-FFFA-4EDB-9604-B51254255BDD}"/>
            </ac:spMkLst>
          </pc:spChg>
          <pc:spChg chg="del mod topLvl">
            <ac:chgData name="varitsara monsiri" userId="d21832565e14aca8" providerId="LiveId" clId="{B10676FB-F331-414C-B946-816FB627D323}" dt="2022-06-09T13:35:37.975" v="102" actId="478"/>
            <ac:spMkLst>
              <pc:docMk/>
              <pc:sldMasterMk cId="151958503" sldId="2147483660"/>
              <pc:sldLayoutMk cId="597772695" sldId="2147483661"/>
              <ac:spMk id="26" creationId="{BE43DD29-A924-4990-B93C-C0D81E354EA3}"/>
            </ac:spMkLst>
          </pc:spChg>
          <pc:spChg chg="mod">
            <ac:chgData name="varitsara monsiri" userId="d21832565e14aca8" providerId="LiveId" clId="{B10676FB-F331-414C-B946-816FB627D323}" dt="2022-06-10T06:12:34.106" v="3069" actId="208"/>
            <ac:spMkLst>
              <pc:docMk/>
              <pc:sldMasterMk cId="151958503" sldId="2147483660"/>
              <pc:sldLayoutMk cId="597772695" sldId="2147483661"/>
              <ac:spMk id="26" creationId="{EB9CB100-D71E-4C50-8C2F-13B8FB006F6C}"/>
            </ac:spMkLst>
          </pc:spChg>
          <pc:spChg chg="mod">
            <ac:chgData name="varitsara monsiri" userId="d21832565e14aca8" providerId="LiveId" clId="{B10676FB-F331-414C-B946-816FB627D323}" dt="2022-06-10T06:12:34.106" v="3069" actId="208"/>
            <ac:spMkLst>
              <pc:docMk/>
              <pc:sldMasterMk cId="151958503" sldId="2147483660"/>
              <pc:sldLayoutMk cId="597772695" sldId="2147483661"/>
              <ac:spMk id="27" creationId="{814EC726-DD9D-4340-B2FC-1DC4F518F4BD}"/>
            </ac:spMkLst>
          </pc:spChg>
          <pc:spChg chg="del mod topLvl">
            <ac:chgData name="varitsara monsiri" userId="d21832565e14aca8" providerId="LiveId" clId="{B10676FB-F331-414C-B946-816FB627D323}" dt="2022-06-09T13:35:37.975" v="102" actId="478"/>
            <ac:spMkLst>
              <pc:docMk/>
              <pc:sldMasterMk cId="151958503" sldId="2147483660"/>
              <pc:sldLayoutMk cId="597772695" sldId="2147483661"/>
              <ac:spMk id="27" creationId="{E50D292B-7F83-4E9F-8F16-677666584984}"/>
            </ac:spMkLst>
          </pc:spChg>
          <pc:spChg chg="del mod topLvl">
            <ac:chgData name="varitsara monsiri" userId="d21832565e14aca8" providerId="LiveId" clId="{B10676FB-F331-414C-B946-816FB627D323}" dt="2022-06-09T13:35:37.975" v="102" actId="478"/>
            <ac:spMkLst>
              <pc:docMk/>
              <pc:sldMasterMk cId="151958503" sldId="2147483660"/>
              <pc:sldLayoutMk cId="597772695" sldId="2147483661"/>
              <ac:spMk id="28" creationId="{6596BE8C-8118-448F-8868-D8675C33276B}"/>
            </ac:spMkLst>
          </pc:spChg>
          <pc:spChg chg="mod">
            <ac:chgData name="varitsara monsiri" userId="d21832565e14aca8" providerId="LiveId" clId="{B10676FB-F331-414C-B946-816FB627D323}" dt="2022-06-10T06:12:34.106" v="3069" actId="208"/>
            <ac:spMkLst>
              <pc:docMk/>
              <pc:sldMasterMk cId="151958503" sldId="2147483660"/>
              <pc:sldLayoutMk cId="597772695" sldId="2147483661"/>
              <ac:spMk id="28" creationId="{8B52AFB8-2D6B-4297-ADAF-551CD0347E91}"/>
            </ac:spMkLst>
          </pc:spChg>
          <pc:spChg chg="del mod topLvl">
            <ac:chgData name="varitsara monsiri" userId="d21832565e14aca8" providerId="LiveId" clId="{B10676FB-F331-414C-B946-816FB627D323}" dt="2022-06-09T13:35:37.975" v="102" actId="478"/>
            <ac:spMkLst>
              <pc:docMk/>
              <pc:sldMasterMk cId="151958503" sldId="2147483660"/>
              <pc:sldLayoutMk cId="597772695" sldId="2147483661"/>
              <ac:spMk id="29" creationId="{0CE8AD78-505C-49EE-9877-BF72A0C6EB6A}"/>
            </ac:spMkLst>
          </pc:spChg>
          <pc:spChg chg="del mod topLvl">
            <ac:chgData name="varitsara monsiri" userId="d21832565e14aca8" providerId="LiveId" clId="{B10676FB-F331-414C-B946-816FB627D323}" dt="2022-06-09T13:35:37.975" v="102" actId="478"/>
            <ac:spMkLst>
              <pc:docMk/>
              <pc:sldMasterMk cId="151958503" sldId="2147483660"/>
              <pc:sldLayoutMk cId="597772695" sldId="2147483661"/>
              <ac:spMk id="30" creationId="{CBDDD6E7-063F-4B1D-BE30-2CB00A04D1A7}"/>
            </ac:spMkLst>
          </pc:spChg>
          <pc:spChg chg="del mod topLvl">
            <ac:chgData name="varitsara monsiri" userId="d21832565e14aca8" providerId="LiveId" clId="{B10676FB-F331-414C-B946-816FB627D323}" dt="2022-06-09T13:35:37.975" v="102" actId="478"/>
            <ac:spMkLst>
              <pc:docMk/>
              <pc:sldMasterMk cId="151958503" sldId="2147483660"/>
              <pc:sldLayoutMk cId="597772695" sldId="2147483661"/>
              <ac:spMk id="31" creationId="{91DCF8C4-F9D3-4887-A689-AC4A66554EE2}"/>
            </ac:spMkLst>
          </pc:spChg>
          <pc:spChg chg="del mod topLvl">
            <ac:chgData name="varitsara monsiri" userId="d21832565e14aca8" providerId="LiveId" clId="{B10676FB-F331-414C-B946-816FB627D323}" dt="2022-06-09T13:35:37.975" v="102" actId="478"/>
            <ac:spMkLst>
              <pc:docMk/>
              <pc:sldMasterMk cId="151958503" sldId="2147483660"/>
              <pc:sldLayoutMk cId="597772695" sldId="2147483661"/>
              <ac:spMk id="32" creationId="{DA5990EE-9A2A-4923-973B-C67E13307C66}"/>
            </ac:spMkLst>
          </pc:spChg>
          <pc:spChg chg="del mod topLvl">
            <ac:chgData name="varitsara monsiri" userId="d21832565e14aca8" providerId="LiveId" clId="{B10676FB-F331-414C-B946-816FB627D323}" dt="2022-06-09T13:35:37.975" v="102" actId="478"/>
            <ac:spMkLst>
              <pc:docMk/>
              <pc:sldMasterMk cId="151958503" sldId="2147483660"/>
              <pc:sldLayoutMk cId="597772695" sldId="2147483661"/>
              <ac:spMk id="33" creationId="{7E0882DE-A08A-4660-949B-A5592DB3DEB0}"/>
            </ac:spMkLst>
          </pc:spChg>
          <pc:spChg chg="del mod topLvl">
            <ac:chgData name="varitsara monsiri" userId="d21832565e14aca8" providerId="LiveId" clId="{B10676FB-F331-414C-B946-816FB627D323}" dt="2022-06-09T13:35:37.975" v="102" actId="478"/>
            <ac:spMkLst>
              <pc:docMk/>
              <pc:sldMasterMk cId="151958503" sldId="2147483660"/>
              <pc:sldLayoutMk cId="597772695" sldId="2147483661"/>
              <ac:spMk id="34" creationId="{A3149EBF-5CC0-41AB-B352-AF1CE59C76D8}"/>
            </ac:spMkLst>
          </pc:spChg>
          <pc:spChg chg="add del">
            <ac:chgData name="varitsara monsiri" userId="d21832565e14aca8" providerId="LiveId" clId="{B10676FB-F331-414C-B946-816FB627D323}" dt="2022-06-09T15:36:20.186" v="478" actId="11529"/>
            <ac:spMkLst>
              <pc:docMk/>
              <pc:sldMasterMk cId="151958503" sldId="2147483660"/>
              <pc:sldLayoutMk cId="597772695" sldId="2147483661"/>
              <ac:spMk id="39" creationId="{D8FAF267-A6A8-4AFA-B3C9-2C004BE9FC8D}"/>
            </ac:spMkLst>
          </pc:spChg>
          <pc:spChg chg="add del mod">
            <ac:chgData name="varitsara monsiri" userId="d21832565e14aca8" providerId="LiveId" clId="{B10676FB-F331-414C-B946-816FB627D323}" dt="2022-06-09T15:36:22.127" v="479" actId="478"/>
            <ac:spMkLst>
              <pc:docMk/>
              <pc:sldMasterMk cId="151958503" sldId="2147483660"/>
              <pc:sldLayoutMk cId="597772695" sldId="2147483661"/>
              <ac:spMk id="40" creationId="{E61ED9B9-F1CF-4DA8-B4E3-3691711DCBAE}"/>
            </ac:spMkLst>
          </pc:spChg>
          <pc:spChg chg="add del">
            <ac:chgData name="varitsara monsiri" userId="d21832565e14aca8" providerId="LiveId" clId="{B10676FB-F331-414C-B946-816FB627D323}" dt="2022-06-09T15:53:01.826" v="487" actId="11529"/>
            <ac:spMkLst>
              <pc:docMk/>
              <pc:sldMasterMk cId="151958503" sldId="2147483660"/>
              <pc:sldLayoutMk cId="597772695" sldId="2147483661"/>
              <ac:spMk id="41" creationId="{7794D53B-C019-47A5-BA70-91A1F852E308}"/>
            </ac:spMkLst>
          </pc:spChg>
          <pc:spChg chg="add mod">
            <ac:chgData name="varitsara monsiri" userId="d21832565e14aca8" providerId="LiveId" clId="{B10676FB-F331-414C-B946-816FB627D323}" dt="2022-06-09T15:59:24.745" v="637" actId="207"/>
            <ac:spMkLst>
              <pc:docMk/>
              <pc:sldMasterMk cId="151958503" sldId="2147483660"/>
              <pc:sldLayoutMk cId="597772695" sldId="2147483661"/>
              <ac:spMk id="42" creationId="{431CB204-A2D9-44E8-9DF4-FA4B6FC734F4}"/>
            </ac:spMkLst>
          </pc:spChg>
          <pc:spChg chg="add mod">
            <ac:chgData name="varitsara monsiri" userId="d21832565e14aca8" providerId="LiveId" clId="{B10676FB-F331-414C-B946-816FB627D323}" dt="2022-06-10T06:13:46.475" v="3084" actId="571"/>
            <ac:spMkLst>
              <pc:docMk/>
              <pc:sldMasterMk cId="151958503" sldId="2147483660"/>
              <pc:sldLayoutMk cId="597772695" sldId="2147483661"/>
              <ac:spMk id="3128" creationId="{6D0B490D-75A4-489C-8B3C-C5C87AA5332A}"/>
            </ac:spMkLst>
          </pc:spChg>
          <pc:spChg chg="del mod topLvl">
            <ac:chgData name="varitsara monsiri" userId="d21832565e14aca8" providerId="LiveId" clId="{B10676FB-F331-414C-B946-816FB627D323}" dt="2022-06-10T06:56:17.589" v="3240" actId="478"/>
            <ac:spMkLst>
              <pc:docMk/>
              <pc:sldMasterMk cId="151958503" sldId="2147483660"/>
              <pc:sldLayoutMk cId="597772695" sldId="2147483661"/>
              <ac:spMk id="3132" creationId="{B839390D-3CE1-41A1-8274-9E5FD913FE55}"/>
            </ac:spMkLst>
          </pc:spChg>
          <pc:spChg chg="add mod">
            <ac:chgData name="varitsara monsiri" userId="d21832565e14aca8" providerId="LiveId" clId="{B10676FB-F331-414C-B946-816FB627D323}" dt="2022-06-09T15:59:24.745" v="637" actId="207"/>
            <ac:spMkLst>
              <pc:docMk/>
              <pc:sldMasterMk cId="151958503" sldId="2147483660"/>
              <pc:sldLayoutMk cId="597772695" sldId="2147483661"/>
              <ac:spMk id="3164" creationId="{043F03FD-29F8-4EF6-B141-05D2FC485E9B}"/>
            </ac:spMkLst>
          </pc:spChg>
          <pc:grpChg chg="del mod">
            <ac:chgData name="varitsara monsiri" userId="d21832565e14aca8" providerId="LiveId" clId="{B10676FB-F331-414C-B946-816FB627D323}" dt="2022-06-10T06:12:21.034" v="3067" actId="165"/>
            <ac:grpSpMkLst>
              <pc:docMk/>
              <pc:sldMasterMk cId="151958503" sldId="2147483660"/>
              <pc:sldLayoutMk cId="597772695" sldId="2147483661"/>
              <ac:grpSpMk id="4" creationId="{33DB0EA1-1EA6-4CF2-922B-14CD9431ACEB}"/>
            </ac:grpSpMkLst>
          </pc:grpChg>
          <pc:grpChg chg="del mod topLvl">
            <ac:chgData name="varitsara monsiri" userId="d21832565e14aca8" providerId="LiveId" clId="{B10676FB-F331-414C-B946-816FB627D323}" dt="2022-06-10T06:14:35.432" v="3091" actId="478"/>
            <ac:grpSpMkLst>
              <pc:docMk/>
              <pc:sldMasterMk cId="151958503" sldId="2147483660"/>
              <pc:sldLayoutMk cId="597772695" sldId="2147483661"/>
              <ac:grpSpMk id="6" creationId="{FB1F8AF3-6D95-4A84-8FB4-04C5E77418B7}"/>
            </ac:grpSpMkLst>
          </pc:grpChg>
          <pc:grpChg chg="del mod">
            <ac:chgData name="varitsara monsiri" userId="d21832565e14aca8" providerId="LiveId" clId="{B10676FB-F331-414C-B946-816FB627D323}" dt="2022-06-09T13:32:10.820" v="96" actId="165"/>
            <ac:grpSpMkLst>
              <pc:docMk/>
              <pc:sldMasterMk cId="151958503" sldId="2147483660"/>
              <pc:sldLayoutMk cId="597772695" sldId="2147483661"/>
              <ac:grpSpMk id="10" creationId="{07177CF5-A8A1-41DC-B463-C7C24F220746}"/>
            </ac:grpSpMkLst>
          </pc:grpChg>
          <pc:grpChg chg="del mod topLvl">
            <ac:chgData name="varitsara monsiri" userId="d21832565e14aca8" providerId="LiveId" clId="{B10676FB-F331-414C-B946-816FB627D323}" dt="2022-06-09T13:32:50.548" v="98" actId="165"/>
            <ac:grpSpMkLst>
              <pc:docMk/>
              <pc:sldMasterMk cId="151958503" sldId="2147483660"/>
              <pc:sldLayoutMk cId="597772695" sldId="2147483661"/>
              <ac:grpSpMk id="12" creationId="{E5E2E668-8093-44B1-938F-3E5A657DCE9B}"/>
            </ac:grpSpMkLst>
          </pc:grpChg>
          <pc:grpChg chg="add del mod ord">
            <ac:chgData name="varitsara monsiri" userId="d21832565e14aca8" providerId="LiveId" clId="{B10676FB-F331-414C-B946-816FB627D323}" dt="2022-06-10T06:15:43.009" v="3100" actId="165"/>
            <ac:grpSpMkLst>
              <pc:docMk/>
              <pc:sldMasterMk cId="151958503" sldId="2147483660"/>
              <pc:sldLayoutMk cId="597772695" sldId="2147483661"/>
              <ac:grpSpMk id="29" creationId="{DE169A52-5242-4C9C-825C-0F4A3EC9A2A7}"/>
            </ac:grpSpMkLst>
          </pc:grpChg>
          <pc:grpChg chg="add del mod ord">
            <ac:chgData name="varitsara monsiri" userId="d21832565e14aca8" providerId="LiveId" clId="{B10676FB-F331-414C-B946-816FB627D323}" dt="2022-06-10T06:57:57.437" v="3254" actId="478"/>
            <ac:grpSpMkLst>
              <pc:docMk/>
              <pc:sldMasterMk cId="151958503" sldId="2147483660"/>
              <pc:sldLayoutMk cId="597772695" sldId="2147483661"/>
              <ac:grpSpMk id="30" creationId="{8B509377-2321-40EB-8DAA-21C2FB87DD7C}"/>
            </ac:grpSpMkLst>
          </pc:grpChg>
          <pc:grpChg chg="add del mod">
            <ac:chgData name="varitsara monsiri" userId="d21832565e14aca8" providerId="LiveId" clId="{B10676FB-F331-414C-B946-816FB627D323}" dt="2022-06-10T06:53:29.148" v="3236" actId="165"/>
            <ac:grpSpMkLst>
              <pc:docMk/>
              <pc:sldMasterMk cId="151958503" sldId="2147483660"/>
              <pc:sldLayoutMk cId="597772695" sldId="2147483661"/>
              <ac:grpSpMk id="3131" creationId="{52EF5E59-5594-4AC5-8809-9261B02E2445}"/>
            </ac:grpSpMkLst>
          </pc:grpChg>
          <pc:grpChg chg="del">
            <ac:chgData name="varitsara monsiri" userId="d21832565e14aca8" providerId="LiveId" clId="{B10676FB-F331-414C-B946-816FB627D323}" dt="2022-06-10T04:10:25.837" v="1319" actId="21"/>
            <ac:grpSpMkLst>
              <pc:docMk/>
              <pc:sldMasterMk cId="151958503" sldId="2147483660"/>
              <pc:sldLayoutMk cId="597772695" sldId="2147483661"/>
              <ac:grpSpMk id="4016" creationId="{925D8217-751C-4B63-813C-FE5097180014}"/>
            </ac:grpSpMkLst>
          </pc:grpChg>
          <pc:grpChg chg="ord">
            <ac:chgData name="varitsara monsiri" userId="d21832565e14aca8" providerId="LiveId" clId="{B10676FB-F331-414C-B946-816FB627D323}" dt="2022-06-10T06:13:15.469" v="3082" actId="170"/>
            <ac:grpSpMkLst>
              <pc:docMk/>
              <pc:sldMasterMk cId="151958503" sldId="2147483660"/>
              <pc:sldLayoutMk cId="597772695" sldId="2147483661"/>
              <ac:grpSpMk id="5631" creationId="{C4A0C686-0D3B-46B8-9FF3-D91BDA4758A4}"/>
            </ac:grpSpMkLst>
          </pc:grpChg>
          <pc:grpChg chg="del">
            <ac:chgData name="varitsara monsiri" userId="d21832565e14aca8" providerId="LiveId" clId="{B10676FB-F331-414C-B946-816FB627D323}" dt="2022-06-10T04:10:25.837" v="1319" actId="21"/>
            <ac:grpSpMkLst>
              <pc:docMk/>
              <pc:sldMasterMk cId="151958503" sldId="2147483660"/>
              <pc:sldLayoutMk cId="597772695" sldId="2147483661"/>
              <ac:grpSpMk id="5652" creationId="{FBC7E58A-A8D1-4F3E-8C96-CFAEAF359D0B}"/>
            </ac:grpSpMkLst>
          </pc:grpChg>
          <pc:grpChg chg="del">
            <ac:chgData name="varitsara monsiri" userId="d21832565e14aca8" providerId="LiveId" clId="{B10676FB-F331-414C-B946-816FB627D323}" dt="2022-06-10T04:10:25.837" v="1319" actId="21"/>
            <ac:grpSpMkLst>
              <pc:docMk/>
              <pc:sldMasterMk cId="151958503" sldId="2147483660"/>
              <pc:sldLayoutMk cId="597772695" sldId="2147483661"/>
              <ac:grpSpMk id="6722" creationId="{23AF4C5B-DFB5-42C8-85ED-EBF5EC426246}"/>
            </ac:grpSpMkLst>
          </pc:grpChg>
          <pc:grpChg chg="del">
            <ac:chgData name="varitsara monsiri" userId="d21832565e14aca8" providerId="LiveId" clId="{B10676FB-F331-414C-B946-816FB627D323}" dt="2022-06-09T13:28:51.745" v="88" actId="478"/>
            <ac:grpSpMkLst>
              <pc:docMk/>
              <pc:sldMasterMk cId="151958503" sldId="2147483660"/>
              <pc:sldLayoutMk cId="597772695" sldId="2147483661"/>
              <ac:grpSpMk id="6735" creationId="{D8FDB617-A632-41B3-AF00-99EE76A7892A}"/>
            </ac:grpSpMkLst>
          </pc:grpChg>
          <pc:picChg chg="add del mod">
            <ac:chgData name="varitsara monsiri" userId="d21832565e14aca8" providerId="LiveId" clId="{B10676FB-F331-414C-B946-816FB627D323}" dt="2022-06-09T13:22:39.254" v="85" actId="478"/>
            <ac:picMkLst>
              <pc:docMk/>
              <pc:sldMasterMk cId="151958503" sldId="2147483660"/>
              <pc:sldLayoutMk cId="597772695" sldId="2147483661"/>
              <ac:picMk id="3" creationId="{474FCDED-B061-47C5-8D03-741D0567D15E}"/>
            </ac:picMkLst>
          </pc:picChg>
          <pc:picChg chg="add del">
            <ac:chgData name="varitsara monsiri" userId="d21832565e14aca8" providerId="LiveId" clId="{B10676FB-F331-414C-B946-816FB627D323}" dt="2022-06-10T06:12:19.404" v="3066" actId="27803"/>
            <ac:picMkLst>
              <pc:docMk/>
              <pc:sldMasterMk cId="151958503" sldId="2147483660"/>
              <pc:sldLayoutMk cId="597772695" sldId="2147483661"/>
              <ac:picMk id="3" creationId="{77E30F7F-0868-41EB-BCDC-2D7F254E6ACB}"/>
            </ac:picMkLst>
          </pc:picChg>
          <pc:picChg chg="add del mod">
            <ac:chgData name="varitsara monsiri" userId="d21832565e14aca8" providerId="LiveId" clId="{B10676FB-F331-414C-B946-816FB627D323}" dt="2022-06-09T13:28:53.486" v="89" actId="478"/>
            <ac:picMkLst>
              <pc:docMk/>
              <pc:sldMasterMk cId="151958503" sldId="2147483660"/>
              <pc:sldLayoutMk cId="597772695" sldId="2147483661"/>
              <ac:picMk id="5" creationId="{043EA95B-3966-4F06-8AB3-B5345B0B9544}"/>
            </ac:picMkLst>
          </pc:picChg>
          <pc:picChg chg="add del mod">
            <ac:chgData name="varitsara monsiri" userId="d21832565e14aca8" providerId="LiveId" clId="{B10676FB-F331-414C-B946-816FB627D323}" dt="2022-06-09T13:29:42.162" v="91" actId="478"/>
            <ac:picMkLst>
              <pc:docMk/>
              <pc:sldMasterMk cId="151958503" sldId="2147483660"/>
              <pc:sldLayoutMk cId="597772695" sldId="2147483661"/>
              <ac:picMk id="7" creationId="{8D7ECDFE-7CF5-43BF-86EA-DE1033990C6B}"/>
            </ac:picMkLst>
          </pc:picChg>
          <pc:picChg chg="add del mod">
            <ac:chgData name="varitsara monsiri" userId="d21832565e14aca8" providerId="LiveId" clId="{B10676FB-F331-414C-B946-816FB627D323}" dt="2022-06-09T13:32:00.675" v="94" actId="27803"/>
            <ac:picMkLst>
              <pc:docMk/>
              <pc:sldMasterMk cId="151958503" sldId="2147483660"/>
              <pc:sldLayoutMk cId="597772695" sldId="2147483661"/>
              <ac:picMk id="9" creationId="{C969AA0C-BE37-4A64-ADD2-7A49055C8BBB}"/>
            </ac:picMkLst>
          </pc:picChg>
          <pc:picChg chg="add del mod ord">
            <ac:chgData name="varitsara monsiri" userId="d21832565e14aca8" providerId="LiveId" clId="{B10676FB-F331-414C-B946-816FB627D323}" dt="2022-06-10T06:57:55.556" v="3253" actId="21"/>
            <ac:picMkLst>
              <pc:docMk/>
              <pc:sldMasterMk cId="151958503" sldId="2147483660"/>
              <pc:sldLayoutMk cId="597772695" sldId="2147483661"/>
              <ac:picMk id="32" creationId="{A474C137-4F4A-448F-8E0E-762774C0155D}"/>
            </ac:picMkLst>
          </pc:picChg>
          <pc:picChg chg="add mod topLvl">
            <ac:chgData name="varitsara monsiri" userId="d21832565e14aca8" providerId="LiveId" clId="{B10676FB-F331-414C-B946-816FB627D323}" dt="2022-06-10T06:15:57.891" v="3102" actId="164"/>
            <ac:picMkLst>
              <pc:docMk/>
              <pc:sldMasterMk cId="151958503" sldId="2147483660"/>
              <pc:sldLayoutMk cId="597772695" sldId="2147483661"/>
              <ac:picMk id="36" creationId="{213BBF46-6F53-4D0D-B4A4-80F21E2C2552}"/>
            </ac:picMkLst>
          </pc:picChg>
          <pc:picChg chg="add del mod">
            <ac:chgData name="varitsara monsiri" userId="d21832565e14aca8" providerId="LiveId" clId="{B10676FB-F331-414C-B946-816FB627D323}" dt="2022-06-09T15:59:17.135" v="636" actId="478"/>
            <ac:picMkLst>
              <pc:docMk/>
              <pc:sldMasterMk cId="151958503" sldId="2147483660"/>
              <pc:sldLayoutMk cId="597772695" sldId="2147483661"/>
              <ac:picMk id="38" creationId="{B4847EAD-8DBB-415A-8C0B-89CC60A3F933}"/>
            </ac:picMkLst>
          </pc:picChg>
          <pc:picChg chg="del mod topLvl">
            <ac:chgData name="varitsara monsiri" userId="d21832565e14aca8" providerId="LiveId" clId="{B10676FB-F331-414C-B946-816FB627D323}" dt="2022-06-10T06:56:17.589" v="3240" actId="478"/>
            <ac:picMkLst>
              <pc:docMk/>
              <pc:sldMasterMk cId="151958503" sldId="2147483660"/>
              <pc:sldLayoutMk cId="597772695" sldId="2147483661"/>
              <ac:picMk id="3133" creationId="{D23C9DF0-445D-411E-933D-61327725A615}"/>
            </ac:picMkLst>
          </pc:picChg>
          <pc:picChg chg="add mod ord">
            <ac:chgData name="varitsara monsiri" userId="d21832565e14aca8" providerId="LiveId" clId="{B10676FB-F331-414C-B946-816FB627D323}" dt="2022-06-10T06:58:09.191" v="3265" actId="1035"/>
            <ac:picMkLst>
              <pc:docMk/>
              <pc:sldMasterMk cId="151958503" sldId="2147483660"/>
              <pc:sldLayoutMk cId="597772695" sldId="2147483661"/>
              <ac:picMk id="3136" creationId="{40608E8F-9270-4FB8-975E-497DFD068A37}"/>
            </ac:picMkLst>
          </pc:picChg>
          <pc:picChg chg="mod">
            <ac:chgData name="varitsara monsiri" userId="d21832565e14aca8" providerId="LiveId" clId="{B10676FB-F331-414C-B946-816FB627D323}" dt="2022-06-09T13:17:47.672" v="83" actId="1036"/>
            <ac:picMkLst>
              <pc:docMk/>
              <pc:sldMasterMk cId="151958503" sldId="2147483660"/>
              <pc:sldLayoutMk cId="597772695" sldId="2147483661"/>
              <ac:picMk id="6728" creationId="{E3A213D2-BFAD-4007-88C2-D9B15D7143F6}"/>
            </ac:picMkLst>
          </pc:picChg>
        </pc:sldLayoutChg>
        <pc:sldLayoutChg chg="addSp delSp modSp mod">
          <pc:chgData name="varitsara monsiri" userId="d21832565e14aca8" providerId="LiveId" clId="{B10676FB-F331-414C-B946-816FB627D323}" dt="2022-06-10T06:58:59.253" v="3274"/>
          <pc:sldLayoutMkLst>
            <pc:docMk/>
            <pc:sldMasterMk cId="151958503" sldId="2147483660"/>
            <pc:sldLayoutMk cId="2132609269" sldId="2147483662"/>
          </pc:sldLayoutMkLst>
          <pc:spChg chg="mod">
            <ac:chgData name="varitsara monsiri" userId="d21832565e14aca8" providerId="LiveId" clId="{B10676FB-F331-414C-B946-816FB627D323}" dt="2022-06-10T03:23:49.218" v="834" actId="27803"/>
            <ac:spMkLst>
              <pc:docMk/>
              <pc:sldMasterMk cId="151958503" sldId="2147483660"/>
              <pc:sldLayoutMk cId="2132609269" sldId="2147483662"/>
              <ac:spMk id="6" creationId="{75B1F5C0-6C32-479E-8EFD-F30638946BD0}"/>
            </ac:spMkLst>
          </pc:spChg>
          <pc:spChg chg="mod">
            <ac:chgData name="varitsara monsiri" userId="d21832565e14aca8" providerId="LiveId" clId="{B10676FB-F331-414C-B946-816FB627D323}" dt="2022-06-10T03:23:49.218" v="834" actId="27803"/>
            <ac:spMkLst>
              <pc:docMk/>
              <pc:sldMasterMk cId="151958503" sldId="2147483660"/>
              <pc:sldLayoutMk cId="2132609269" sldId="2147483662"/>
              <ac:spMk id="8" creationId="{242A0026-6506-4763-ABB6-BE97A620B2C4}"/>
            </ac:spMkLst>
          </pc:spChg>
          <pc:spChg chg="del mod">
            <ac:chgData name="varitsara monsiri" userId="d21832565e14aca8" providerId="LiveId" clId="{B10676FB-F331-414C-B946-816FB627D323}" dt="2022-06-09T14:17:01.183" v="122" actId="478"/>
            <ac:spMkLst>
              <pc:docMk/>
              <pc:sldMasterMk cId="151958503" sldId="2147483660"/>
              <pc:sldLayoutMk cId="2132609269" sldId="2147483662"/>
              <ac:spMk id="9" creationId="{2A4784BD-B29C-4F77-8673-EF0C29DE854A}"/>
            </ac:spMkLst>
          </pc:spChg>
          <pc:spChg chg="mod">
            <ac:chgData name="varitsara monsiri" userId="d21832565e14aca8" providerId="LiveId" clId="{B10676FB-F331-414C-B946-816FB627D323}" dt="2022-06-10T03:23:49.218" v="834" actId="27803"/>
            <ac:spMkLst>
              <pc:docMk/>
              <pc:sldMasterMk cId="151958503" sldId="2147483660"/>
              <pc:sldLayoutMk cId="2132609269" sldId="2147483662"/>
              <ac:spMk id="9" creationId="{6653D27F-6156-4B4D-8303-BBD7E2A61329}"/>
            </ac:spMkLst>
          </pc:spChg>
          <pc:spChg chg="mod">
            <ac:chgData name="varitsara monsiri" userId="d21832565e14aca8" providerId="LiveId" clId="{B10676FB-F331-414C-B946-816FB627D323}" dt="2022-06-10T03:23:49.218" v="834" actId="27803"/>
            <ac:spMkLst>
              <pc:docMk/>
              <pc:sldMasterMk cId="151958503" sldId="2147483660"/>
              <pc:sldLayoutMk cId="2132609269" sldId="2147483662"/>
              <ac:spMk id="10" creationId="{553E3C85-DF3A-4F4A-A4ED-3A5F8F5B0322}"/>
            </ac:spMkLst>
          </pc:spChg>
          <pc:spChg chg="mod">
            <ac:chgData name="varitsara monsiri" userId="d21832565e14aca8" providerId="LiveId" clId="{B10676FB-F331-414C-B946-816FB627D323}" dt="2022-06-10T03:23:49.218" v="834" actId="27803"/>
            <ac:spMkLst>
              <pc:docMk/>
              <pc:sldMasterMk cId="151958503" sldId="2147483660"/>
              <pc:sldLayoutMk cId="2132609269" sldId="2147483662"/>
              <ac:spMk id="11" creationId="{F2A5E60C-F816-4D2C-A904-2AA9D79C6007}"/>
            </ac:spMkLst>
          </pc:spChg>
          <pc:spChg chg="mod">
            <ac:chgData name="varitsara monsiri" userId="d21832565e14aca8" providerId="LiveId" clId="{B10676FB-F331-414C-B946-816FB627D323}" dt="2022-06-10T03:23:49.218" v="834" actId="27803"/>
            <ac:spMkLst>
              <pc:docMk/>
              <pc:sldMasterMk cId="151958503" sldId="2147483660"/>
              <pc:sldLayoutMk cId="2132609269" sldId="2147483662"/>
              <ac:spMk id="12" creationId="{000D1975-5123-4B58-BEB1-DC8707B5268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" creationId="{1CC915BC-9C79-484F-90A9-FC06BDD4CF4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" creationId="{A0D67933-C3C8-4E0B-ACC3-C4D490C7C41B}"/>
            </ac:spMkLst>
          </pc:spChg>
          <pc:spChg chg="mod">
            <ac:chgData name="varitsara monsiri" userId="d21832565e14aca8" providerId="LiveId" clId="{B10676FB-F331-414C-B946-816FB627D323}" dt="2022-06-10T03:23:49.218" v="834" actId="27803"/>
            <ac:spMkLst>
              <pc:docMk/>
              <pc:sldMasterMk cId="151958503" sldId="2147483660"/>
              <pc:sldLayoutMk cId="2132609269" sldId="2147483662"/>
              <ac:spMk id="13" creationId="{BB0E7C7E-020A-441B-B19D-610D81E226C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" creationId="{8999C536-B3BE-442E-8B92-F558AE2FF57E}"/>
            </ac:spMkLst>
          </pc:spChg>
          <pc:spChg chg="mod">
            <ac:chgData name="varitsara monsiri" userId="d21832565e14aca8" providerId="LiveId" clId="{B10676FB-F331-414C-B946-816FB627D323}" dt="2022-06-10T03:23:49.218" v="834" actId="27803"/>
            <ac:spMkLst>
              <pc:docMk/>
              <pc:sldMasterMk cId="151958503" sldId="2147483660"/>
              <pc:sldLayoutMk cId="2132609269" sldId="2147483662"/>
              <ac:spMk id="14" creationId="{B17EC1DF-2E26-4F4D-B041-A5B0040E2D6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" creationId="{5C282626-9E46-4CBB-8FE4-92FE0B98ECE5}"/>
            </ac:spMkLst>
          </pc:spChg>
          <pc:spChg chg="mod">
            <ac:chgData name="varitsara monsiri" userId="d21832565e14aca8" providerId="LiveId" clId="{B10676FB-F331-414C-B946-816FB627D323}" dt="2022-06-10T03:23:49.218" v="834" actId="27803"/>
            <ac:spMkLst>
              <pc:docMk/>
              <pc:sldMasterMk cId="151958503" sldId="2147483660"/>
              <pc:sldLayoutMk cId="2132609269" sldId="2147483662"/>
              <ac:spMk id="15" creationId="{B8A49166-0629-4F0D-94C8-28B4F368B36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" creationId="{5828189B-FDE2-4A44-B094-72B7D4500B8E}"/>
            </ac:spMkLst>
          </pc:spChg>
          <pc:spChg chg="mod">
            <ac:chgData name="varitsara monsiri" userId="d21832565e14aca8" providerId="LiveId" clId="{B10676FB-F331-414C-B946-816FB627D323}" dt="2022-06-10T03:23:49.218" v="834" actId="27803"/>
            <ac:spMkLst>
              <pc:docMk/>
              <pc:sldMasterMk cId="151958503" sldId="2147483660"/>
              <pc:sldLayoutMk cId="2132609269" sldId="2147483662"/>
              <ac:spMk id="16" creationId="{634A5A99-66F3-4BEF-A2CE-84F40A4EDBE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" creationId="{2D9214C8-4398-47F6-9F25-0FE89701EC5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" creationId="{3E5043D2-05FB-4685-87D4-D05ACDCF102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" creationId="{927AE07C-0FF1-4E42-AF65-071423F479F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" creationId="{FF6682BA-D67B-4EFE-8DD8-2FFEC38B708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" creationId="{CD2234EC-B7FE-481D-91F8-1E4E159E792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" creationId="{B5E4BEA3-74B4-419E-8EDE-E603FAE6A8B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" creationId="{288B71C7-0940-44E6-A584-6F87256918A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" creationId="{E575CE4B-0389-4663-9595-60CB93A693B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" creationId="{8FB9FDB1-7E62-419D-BA91-FFDE7AF2095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6" creationId="{E57FB1D8-245A-44E2-B429-24FACCF8572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7" creationId="{162B83EF-9859-4BD0-AE43-DD02DE3B978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8" creationId="{953A5912-C841-470B-8340-6C240AE0007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9" creationId="{106A6246-CFD5-4C75-B8F7-2542123E555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0" creationId="{6D4BF9E7-53FB-4E02-9B0D-DDC6758C1EB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1" creationId="{E07ED3D3-D5C1-44FD-8929-DEFBD4726E1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2" creationId="{79B1D73C-940D-4046-8D46-B8DD228A55C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3" creationId="{50A08C5D-46DD-4F88-A684-166BDEB44AC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4" creationId="{DCC80AE9-FA0F-47A8-8E66-AC45AAA7990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5" creationId="{144C5B91-2A13-4F24-903A-E112EE88866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6" creationId="{5F4AB2E1-DD60-4DB8-8091-1C894EE5B2B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7" creationId="{6946D0D2-B0DB-4AF1-B644-2AA5832D0FB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8" creationId="{5FE02BB8-910E-497D-9D37-C08AB7A54D0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9" creationId="{E9CE8D56-7729-4476-B373-18C61F1F43C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0" creationId="{A1868D53-428E-4D73-B24F-812DA86E573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1" creationId="{E819058F-042F-4501-87C6-537096B484E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2" creationId="{12315FF3-0B5F-4A0E-BD41-C64CAB9EBAC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3" creationId="{BEBAB772-1D66-49EA-960B-C5681E41912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4" creationId="{AA72F635-E9BE-4925-BDAA-6F7FB905415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5" creationId="{981FA8C9-A4D8-4954-BC8F-CF1C026A4C6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6" creationId="{5068860F-722F-4BEF-BFC1-67CBC9A1DD5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7" creationId="{B7A61A05-BC9F-4A5A-BD44-ADDC14E402B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8" creationId="{56BA05AC-DD54-4BD7-897C-C411855EA3F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9" creationId="{C682AC22-093B-4F35-9EB4-6392E25BCFF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0" creationId="{9A892270-F032-4F3A-BA5B-87ED885257D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1" creationId="{9DAFF9AE-F7AD-481B-B38A-52EB45F2971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2" creationId="{758B11E5-90E9-43DE-8768-2FA3464832F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3" creationId="{610EF398-C683-4D09-BC51-0997061652D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4" creationId="{D59CBB79-9590-447D-A078-185BA72F39B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5" creationId="{9C309D46-5C1A-4377-99EB-78196079AD0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6" creationId="{173F1C07-3CDC-4FC6-8B24-2A0EB35CB83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7" creationId="{E7632A97-E93C-4585-836F-47DDE379066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8" creationId="{51CC114B-B6A5-450F-AAB5-F3DBAB2EF7A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9" creationId="{0F99319D-8BED-4565-882D-E496E975458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0" creationId="{036E3A51-5E93-44DC-B5D4-E91E3BC56B4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1" creationId="{7DE0871C-512D-4284-BC31-AD309915EC2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2" creationId="{00195366-18C0-4385-9017-7251BA43157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3" creationId="{0FE48A99-0DEF-43F3-AD2C-70BDF978EB4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4" creationId="{4396FA8E-DF31-410A-A72D-F97B36C9EBF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5" creationId="{515292CF-6DAD-4DFF-8F0D-2EDD2FDA1E9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6" creationId="{93B15CE8-95AA-46FF-8D64-F1704B855DF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7" creationId="{D319BACD-EF58-4210-B838-D87CE767366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8" creationId="{F9057DF7-DA0E-4847-9AED-21210E2CC59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9" creationId="{A49CF859-E0B2-467C-8EA4-E59514E6AFF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0" creationId="{17A9441D-94B2-47ED-A22C-799F2C89906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1" creationId="{E65E6991-B1A3-4F92-BBB1-EDF66313256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2" creationId="{735C6B0B-B5F8-437C-BB1B-4706ACF2649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3" creationId="{D1C67F57-8ED3-4612-A91F-39633B83FFE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4" creationId="{26B0103E-4AD0-4CEE-8D1C-DBE5201B4EE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5" creationId="{2FB787CB-DCCA-41D1-AF1A-473EB6B246D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6" creationId="{C7BF3628-C940-48E2-A8E5-27F98CFE6BA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7" creationId="{48E9C41B-922D-4928-B1C8-4BC7FD2BBEB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8" creationId="{8116C14C-2927-4C38-B66E-1001C70BD1C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9" creationId="{F271C1E9-730B-4E57-8694-63CD2A35A32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0" creationId="{1279CB07-D610-4A69-B0EC-30775D8B35D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1" creationId="{1109370F-2863-47E1-87E6-1CE642B854F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2" creationId="{FD4FBA24-6D0E-445B-A39D-6641A1FAF5D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3" creationId="{D94D9D86-F9E3-4F80-9841-3D29DF24550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4" creationId="{F08A7C5A-7076-4151-BBB7-8CAC16E8B3D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5" creationId="{2B3325A1-E7A6-4421-A077-0509608A389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6" creationId="{4F810CED-130D-47CF-B02E-FCA52D70FB5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7" creationId="{8C974075-B9BB-4415-B939-F428D36E12D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8" creationId="{4C10E532-958E-4AEF-B3F6-2F81C57145B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9" creationId="{B7183289-0B67-4AAA-A713-6CCB43544CE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0" creationId="{07493D48-C4E1-4BD5-A149-2D84E0F5F37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1" creationId="{9A68C530-8E73-4613-AACA-84AEAD8217D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2" creationId="{2CBF1ADD-E4BA-4A85-B29A-944D11AF0E9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3" creationId="{AD0BF075-C217-49D3-A599-4C06DF66C79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4" creationId="{B16C441D-0318-4F64-8A36-B1C7597263C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5" creationId="{6A4F1212-2F77-4280-BF41-433FF247F1B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6" creationId="{5E3C65B4-2489-41C0-817D-CC90D39FBA1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7" creationId="{5A7B302A-6D7B-4B61-9347-49965A252B7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8" creationId="{E7A53A25-9DFA-46BA-8E03-7F807914FB0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9" creationId="{A42801B7-423E-403F-AF7A-94DE2FB09B4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0" creationId="{E67C866D-E4C6-4052-853E-C7FE5092B27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1" creationId="{6054C8AE-EB0F-4E4F-9BBE-1C1BFBD8B1C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2" creationId="{DB1A2B47-8C6E-4A81-BD65-B3C9EF31E90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3" creationId="{EC6EED2D-8900-4289-A8DB-BA0D3276DD2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4" creationId="{80FD4953-DF2F-45C4-BE10-24B11CBA6DF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5" creationId="{A09E8824-8876-4C68-B068-D538C0F3E1D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6" creationId="{96D67973-A484-4EE4-8902-4556F35BB0A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7" creationId="{442D6423-4B42-4270-A1AC-0E3D322BA62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8" creationId="{F76785F8-9921-4233-935B-2E0269756A4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9" creationId="{951E3F34-7C56-4334-9B73-8BE53688759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0" creationId="{5DD3ECCC-561B-4180-BB3D-7EB8B566CE0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1" creationId="{A545969E-3115-4805-8DD1-09BE14AB3C9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2" creationId="{633680F3-55CD-4662-B6E4-989214A7AFE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3" creationId="{DF4D571B-3C45-450E-9ACF-B3C1AA86751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4" creationId="{7DD7B400-1140-410E-853D-685B913E0FE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5" creationId="{4F3B77D6-BF46-461A-AE56-5E47E37E857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6" creationId="{EFC4591D-FB15-4368-B40E-1AC2DDB34B6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7" creationId="{E763337E-DA74-4FB2-B723-468E703DEA4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8" creationId="{ED97B5F5-26FC-434B-A01C-AE10E4E471B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9" creationId="{F9092F4D-E0BD-4C97-9BCB-879A6E5B67E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0" creationId="{DCB422F8-F5E0-407C-8135-C62C421CB1C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1" creationId="{92C66D0A-271F-4D6A-928A-EF714FAB39E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2" creationId="{BDECAF70-FE3A-4191-B03A-D76C8598630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3" creationId="{EED3CF57-F2ED-46F1-A777-18ECD6BE516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4" creationId="{E28A0D7D-16B5-483C-B06B-2613CDF3444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5" creationId="{2880BE71-CC1C-4A0B-8DA9-DCEDAF552C5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6" creationId="{4C160B83-A3D2-4211-BBC8-7ACBB9CC596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7" creationId="{73E2B09A-61DF-42A6-8A1A-AF477FB5EAE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8" creationId="{854F736A-1EE3-4F4F-9292-F4940B31938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9" creationId="{E0ACBD07-E0AA-4F17-BEB3-EBEB389B010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0" creationId="{FCA33A04-54BC-408A-B68D-C1C31D04133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1" creationId="{072967FF-2A49-45C7-B56B-86D7C814893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2" creationId="{0154FD68-BB7B-47FF-ACAE-CFF670DA873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3" creationId="{1D9F69DD-2A53-44F4-B4D8-56FAB6A0AAA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4" creationId="{B7165E59-22A9-47CD-9594-9C4C288335C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5" creationId="{B5EA5E8B-FCC3-4EC2-B1C3-AD259FF102C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6" creationId="{0ED45B95-2391-4836-8931-D71995E0B66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7" creationId="{710E57D3-CF03-4313-A4A2-8D9CF2B9CFB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8" creationId="{BB1EA22F-0AF0-4A40-9C66-187650F44D4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9" creationId="{EF9785F2-C04F-49C7-8C8F-8EBD19C7CFC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0" creationId="{A4CA0275-9A8E-4AD1-A942-81562D91F51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1" creationId="{B133876B-1BFE-4655-9C35-E9A30F31F93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2" creationId="{169F9181-725F-4CE9-A1BF-147B4A5F311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3" creationId="{27581F4E-870B-4D8F-8508-3EB2DCD5F81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4" creationId="{9A4B2D8A-C20A-4BDC-B2EB-B51573A34F0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5" creationId="{F12F78FA-DAC2-4ABE-B9ED-192DEA90301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6" creationId="{05C99A61-3560-45E3-AE96-F637797799F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7" creationId="{829F9F9D-0C1B-426C-816A-0EC7D6E4772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8" creationId="{CE6E86B8-1A11-487C-B9E4-C7B572A9D7F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9" creationId="{E21441C2-A34E-4AEF-AB9E-3437339DAA0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0" creationId="{75D3129A-6F09-4C3F-894D-B3EF8661757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1" creationId="{A6EC9085-4487-4AD6-9A0C-0CF027B31AB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2" creationId="{98FF3DD4-2046-42E8-9D92-D64596B7D16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3" creationId="{C5AC5BD2-8979-4ADF-80EA-DBC29801D5A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4" creationId="{80CD4CB3-78A7-4279-AB97-A03EFB5A3CD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5" creationId="{BF62CF2B-5A5D-4EEF-AB61-079BD698E10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6" creationId="{F48E078A-5045-4B8C-BBB2-7F6F0D355F8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7" creationId="{E0139C4A-D32E-4790-84EB-CE3B57D5092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8" creationId="{E0A77D44-321A-41F7-B1D5-558DF11FEFA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9" creationId="{7C68D9A2-33F3-47F5-96E8-D04914B497C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0" creationId="{6EC2B79E-F454-4001-B617-9181B39F20B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1" creationId="{343829D2-AEE9-46EF-91FE-EBBEB933AE1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2" creationId="{1905DCDD-A4DA-4E62-A3D0-5B8DF67AB38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3" creationId="{9ECA5EE7-3280-4823-8F60-DC22965CA23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4" creationId="{3EF07A7F-A07D-4C3B-8B8C-E121C61AB23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5" creationId="{038BF2FC-508F-4B6C-B13C-06759F0DC73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6" creationId="{4AEDEE9C-AA54-400B-9816-02BE79988C5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7" creationId="{A0F3DB58-EC2A-4838-B7C8-155CDF40770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8" creationId="{98FF204C-AD02-4F03-B398-C04D446E79B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9" creationId="{94C7FCFA-0272-467A-B480-F573B511453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0" creationId="{20720E43-F62A-4D1D-A0D8-FE801A9F2E6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1" creationId="{FA22C876-262C-4C72-8A55-F9B55E2A0F7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2" creationId="{2E520027-6BEC-4AFE-B9FA-6B48F78CF95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3" creationId="{DF7FF454-38E1-4E9B-8A50-591FAC86E09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4" creationId="{348D7883-E343-41A3-89A9-F5865A2F986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5" creationId="{DE3CCFE3-B103-4EEF-877D-83C03354095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6" creationId="{A89829A3-0855-4212-BA5B-5FA1121769C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7" creationId="{1F49024D-C1C5-4F23-9588-0A290F213AD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8" creationId="{D88C6D88-0034-4523-9E6A-2ECC065A4AD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9" creationId="{190ACC64-8CC0-4832-B3D2-255BC50EE96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0" creationId="{1B9D87D0-8225-4708-B052-C51D842DF15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1" creationId="{BE36A683-494C-4127-BE35-1FD7A5316CD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2" creationId="{C96B44ED-C3BC-4F38-841D-1391DF66C5F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3" creationId="{2B81A655-DE80-4E11-B581-E58FE30FEF1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4" creationId="{A6A0F414-26D9-4E5B-B4F9-D371A04209D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5" creationId="{2750D88F-C05A-4A6C-8DEC-5245B141911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6" creationId="{40495121-E8BE-492E-9230-58AA3F258CB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7" creationId="{B1E8F26D-EA47-4418-AD95-57ED3B3935E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8" creationId="{43FC76FD-55B7-4669-9E83-6107376F894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9" creationId="{61933F05-132A-4BF5-AB8E-41F51CF111E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0" creationId="{885550DF-9AF0-4C33-B78F-C002776B437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1" creationId="{535977BA-6C06-440A-95FC-28E540ABEED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2" creationId="{39301313-C6CC-4083-8174-39BA2CEE1CB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3" creationId="{60CAF12B-320E-4963-81AE-F2BF70678A0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4" creationId="{90C3FE05-F41A-402F-9DD5-20C76C7BAD3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5" creationId="{C54BC57A-4C17-4802-805E-9F97A6205C6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6" creationId="{0B6E2DC0-6D6E-4007-BC6A-927444FA327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7" creationId="{CCE23154-5D0D-40CD-80A5-5B04A598FA8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8" creationId="{E87440C9-331E-4B7B-B524-5F31967CC50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9" creationId="{C7CD5F88-AF03-4BA5-A7C3-4BB92F45689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0" creationId="{B58D30B0-091C-4EAC-850F-2F252C71801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1" creationId="{C41CE785-B712-4383-BB53-E1BEAAD35A3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2" creationId="{D2873BBE-F004-446A-9D38-9020CE352CA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3" creationId="{02E109AB-FA23-41FD-8F64-8D20DCEDB62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4" creationId="{BC30E84C-BCDE-4123-8577-B5192BF7450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5" creationId="{F9100114-F38F-42D8-93F6-A57B380963E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6" creationId="{C3FC0DB3-076E-4B2E-8E0E-DB5929A6DD1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7" creationId="{4E753B99-59FC-4949-BE97-0331F8C9755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8" creationId="{9E937E9F-E880-47E8-B422-026112E8DC1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9" creationId="{F5199B3B-BD6C-4C93-9F96-73511419AB3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0" creationId="{64905F17-D58D-4D11-85D6-964BBC5E25E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1" creationId="{F942A664-910D-4BAC-B7C9-D2F1F4BC8D3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2" creationId="{807DC07C-AC11-44D9-A67B-635EC5AA4BA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3" creationId="{2D8ABDCB-57E7-49C7-B233-FBC737F727C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4" creationId="{86F04799-04A7-4257-AE79-D1F29247973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5" creationId="{A75A390A-F4EE-4513-8C5D-C4067E4C575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6" creationId="{6F5CFCF1-F657-4AB8-B284-E59B823A015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7" creationId="{224CA698-C972-42E5-8E33-A6206FA5CD1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8" creationId="{49B1E31A-9444-4322-9987-C4C89806BB6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9" creationId="{5F3A14F8-2FCC-4B64-BCF6-983FEB41DE0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0" creationId="{401DE0AA-0CC7-446E-B8A2-BA81DCA69A2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1" creationId="{033A18C5-56FB-47CB-833F-BAFF97C64A7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2" creationId="{AADA1B33-64C9-4226-8D40-4596F6577AC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3" creationId="{398803F6-22A7-4097-A843-B242541F997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4" creationId="{95170672-D309-47FE-ADC3-B475CE5993B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5" creationId="{E1FF155E-26A2-496A-845E-DC8C8ABC2B0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6" creationId="{F586432B-5409-4A40-81BF-50AC488632B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7" creationId="{6FB754BD-CD07-44F6-9C28-EDE3A6B068A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8" creationId="{D8332D63-DBB8-402B-BE36-5E47FF4BFE3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9" creationId="{C40F04EB-0976-443E-8DB3-6433ADC0B0B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0" creationId="{9DC529EC-6E44-4264-AC2A-6EE62A6821D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1" creationId="{3D085F41-81C9-4119-8AD1-081F3BA30CF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2" creationId="{1BE2F801-0C7E-4E51-BF05-86121EB81DF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3" creationId="{3BEA9A41-9827-4F39-AAAB-1E5FCA6D8C5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4" creationId="{50264978-E47D-4393-A8CA-A4064DFC36C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5" creationId="{20928E87-FCD1-4E47-B27D-A84B31149BD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6" creationId="{4E8DC893-FFD5-4500-8554-E75E15D3A47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7" creationId="{35C1701B-554A-4D72-B6D8-EC0AE7353D0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8" creationId="{DF007D39-08B4-4145-B8F0-8E956C4B2B9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9" creationId="{B190944C-D4F9-4621-9CD3-77A90D6986D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0" creationId="{49FABE9A-84F9-4574-9218-2FF095D24F0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1" creationId="{581F4D8E-6D27-4F1B-8101-99017011BC9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2" creationId="{FF9DCA9F-CA6F-4DD9-93DB-E7E4B21D320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3" creationId="{FB905032-65F3-43E6-BA01-ADCE639D530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4" creationId="{6FBF6CC6-BB9A-4315-A3D1-5948ECDA436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5" creationId="{AEE4E2F7-C783-43EA-B846-94AD3781900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6" creationId="{848029B6-674F-4B68-9018-0B73A08F292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7" creationId="{F7C0BEE3-1B10-4C18-B435-341AF2B27EE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8" creationId="{342827C3-7FEB-4476-BF95-E8254E6C0C1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9" creationId="{C9994360-48AE-494A-A71D-F02105D62A0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0" creationId="{C1863BBF-26CE-4899-A6AA-057FD4B7A93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1" creationId="{642B60E6-99B6-41E5-96E1-F29AA87BBE7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2" creationId="{C20359CE-E117-4BC3-8FA6-5A201D6BE05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3" creationId="{07454983-9414-4C2F-9EB8-D8792798F30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4" creationId="{DA12A80F-3A9F-4524-B701-BC5829C09F5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5" creationId="{C9185A7D-CAAB-4EC4-B7BB-61472911DB3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6" creationId="{EF7FAC8A-6488-43E7-8791-B10D486F236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7" creationId="{06158753-6875-4CC8-BD43-17367D513CA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8" creationId="{0D33A2A9-1087-40C4-9077-53685D23609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9" creationId="{6D3DAF62-98FE-47C2-9C0D-4423FBA95A1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60" creationId="{6FD020FC-4E4C-4728-82F5-5EE724C6734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61" creationId="{F8F3AFE0-1FF3-41FD-AFE0-17CB09AD6A8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62" creationId="{5B9FB76D-0F31-427E-AD4B-068E7FE712E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63" creationId="{70389177-06C6-4FFB-BEB4-A60CE09E30C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64" creationId="{3787E3D8-8C60-4D1A-B66C-4AFB9931340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65" creationId="{14AEBF27-F65B-4FE3-9321-9DB3460BFD4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66" creationId="{A31095F5-BA1C-4B69-9082-4ED024D73A2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67" creationId="{110808F1-C66A-4542-A828-96DF9B1CB91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68" creationId="{192A3E58-B75F-4F7C-A73A-523544E56EE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69" creationId="{22B6F3C7-4999-405F-87A8-D7C762BF4ED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70" creationId="{C656D735-D391-40C5-B056-AD7FE8C8FF0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71" creationId="{3707310E-98FB-4073-B8D8-1F81B1C4E20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72" creationId="{260D283D-F35E-419C-A94E-F8EDB133D34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73" creationId="{18D49C80-BE5E-487D-B5DC-8D94B48DD76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74" creationId="{0A49B589-8080-4FDC-8A6F-96D218CD177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75" creationId="{DA1DF30D-7059-44F1-A92F-409E140EBE7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76" creationId="{AF86CF31-5FAD-45CA-95E9-ADF7507B451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77" creationId="{295DEE6B-B488-4A1C-873D-27BDD49A345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78" creationId="{96A5FDF9-85B8-4C63-83BA-044B11D5EF4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79" creationId="{E0F14810-C30E-49CF-890A-59D0F049584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80" creationId="{8070BAE6-EBF5-4E19-8FE2-AD5C7812951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81" creationId="{FB63F8E1-7973-4251-B087-B40FB87D476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82" creationId="{F024D16A-17FA-48F3-B19C-F89661FEAAE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83" creationId="{9CA127D3-6C81-4659-A736-9BC7CF4CF70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84" creationId="{E045205D-98CC-4F0A-B0E3-23C99C53150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85" creationId="{70DDDF2F-9DED-4189-AC83-9A95EBDE697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86" creationId="{71D121FD-7475-49A3-8596-E3D8FD43030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87" creationId="{F2D0B584-F7DF-430A-B3F3-AF3B731A58D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88" creationId="{98B419C5-48C5-408B-B23D-0DA804A28A6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89" creationId="{09A1ACB9-7784-4163-9C84-90E0C47EB00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90" creationId="{295C5B1B-0393-4458-A104-996C6D5AF9D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91" creationId="{34F81BD6-F7DF-4288-81DE-CD9918C96BB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92" creationId="{0547E66F-909A-44F7-B628-AE1E1FEE17E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93" creationId="{8F4EEC50-588C-449E-94F3-403F962380F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94" creationId="{18693F26-E029-4445-A86A-22BD31CB499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95" creationId="{A831DF05-5C29-4767-837E-75702E05F02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96" creationId="{CB2007A1-FA54-4307-A47A-870800E9CA9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97" creationId="{8B783655-D658-45D7-8AD5-09DEC74C51F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98" creationId="{BA4B1603-5729-4599-947B-0591F7A0137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99" creationId="{1AB0FB21-F938-4605-8851-5F983A4BB86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00" creationId="{5AC666BE-6FEC-4E93-B899-55B953D4C59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01" creationId="{5B38E682-E3D1-456A-ACDC-2BE9EC1F237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02" creationId="{4C529E19-B94B-4103-866E-B91790362FD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03" creationId="{6DB51E43-1E29-421F-BBE6-16EA40D4FC1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04" creationId="{46A97696-4E80-42D8-82E3-092099B74D9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05" creationId="{1DA8A61A-DE43-44FC-B03B-75AE66A4CA2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06" creationId="{EB28B803-698B-4F9C-8C85-932DBA9885F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07" creationId="{591ECC93-ECAA-4B19-908D-1BF28F766F0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08" creationId="{5D0E38A7-7898-4B8B-831E-9898C0B48C1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09" creationId="{75E5C62B-4E18-45A0-A4EF-D219B065E70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10" creationId="{A4898178-40E6-4E75-B582-8DA4233CE64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11" creationId="{58CFD34E-83AF-44F4-86EC-FDF992FBC34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12" creationId="{16549322-5730-4E8C-810C-6A6ADD7000A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13" creationId="{B0FBB5B4-76FC-4BA5-8C72-2BBE932AB57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14" creationId="{C0EC7B1E-F383-47B5-B493-02C95E0BF29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15" creationId="{4F9B36AA-7578-435A-B304-5DA624AF3E7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16" creationId="{334E8855-2AB9-480E-B9A5-5A894638B7A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17" creationId="{BF4592B2-E416-498E-B774-498951A1B68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18" creationId="{C35D41D5-FCF5-4CE6-904F-76225FD23C1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19" creationId="{B40123C1-6402-49EF-A164-58723CF7EC9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20" creationId="{4CD326F6-87CF-4232-A983-0A1DC6D03C8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21" creationId="{0DE5161C-5942-4F03-9A08-1909ED228FC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22" creationId="{98DD2828-267B-4B2A-9895-C0766E1E7F3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23" creationId="{5114E48F-2D4F-473B-A216-9DFBF77976A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24" creationId="{62D2E2E9-7B84-4422-8443-C6E9077933A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25" creationId="{97854B34-61A9-4F3F-A6AD-270DC7FF652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26" creationId="{89B29994-DDA7-4B0C-B9F7-7B83B41C722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27" creationId="{B0D63BBC-CA4E-46B6-8AA6-543CB9A1C6F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28" creationId="{F1DC539D-3D5A-4DF2-A6A9-DDFAA883428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29" creationId="{84F9C4D7-2817-4011-AD1D-8E07A3DE3C7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30" creationId="{2BBDC7A3-C115-4275-9632-07585268A1A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31" creationId="{D396AC11-D890-428E-98DB-B416D5F395F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32" creationId="{4EF2ABC3-6645-4547-949A-12918370281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33" creationId="{04CB3F83-D002-4FEF-8090-679828D4EA2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34" creationId="{835341D1-C9F6-4EE4-908E-31A0415A29E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35" creationId="{56CB37D2-E6EA-41F8-869C-59F2BE29B41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36" creationId="{7B7C9CFC-ED2F-4F66-B066-2A5F5630E94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37" creationId="{7AEC500A-6A33-45EA-AACB-62C504DD005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38" creationId="{66572FC1-DFA6-4BAD-948B-72EC41C3C43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39" creationId="{0D52107D-6420-4418-B5D8-6553104C200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40" creationId="{7A5D09BE-A264-41A4-88EA-90896A1579B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41" creationId="{95AED978-D286-45FF-B0F5-4F6FBAFA863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42" creationId="{D99F03CE-3C2F-4345-8647-DE10D059DBF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43" creationId="{13D7E299-AA29-47EB-A429-D0D62C0B0EF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44" creationId="{CB24E119-5043-4BE2-B99F-B1E7D4F229B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45" creationId="{5B61D099-984B-4A76-AA24-1DDA236DA5D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46" creationId="{3CB9E691-458B-4B7E-BBA1-D9303D90738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47" creationId="{D7A69A91-866E-4A5A-81DB-14D40EA4C6F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48" creationId="{F60FAFD7-481B-4325-B0FA-2FBE06D8884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49" creationId="{367E37D8-9735-4182-BBD3-E38B71342F6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50" creationId="{76E2501D-E1E3-434A-A6A6-BFA97FA11B8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51" creationId="{D63BF0FD-EB42-4E6F-B43B-1E7C767E339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52" creationId="{CC172EB2-0304-4965-B267-52C44E4E037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53" creationId="{A9781380-36C7-46F1-B9CD-D2BD5329EF5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54" creationId="{83314B62-4AEC-47E9-92A2-43ADD95CB37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55" creationId="{12DDD404-A44B-4A2B-AFE1-7C979C53F2E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56" creationId="{90C44200-89BE-4259-8A03-C0CCFF9B136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57" creationId="{A5755417-C88D-4031-9E12-2F13AA45F7E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58" creationId="{A8E46158-B0DE-456F-B9DD-6977A59A43B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59" creationId="{A8F94711-8E84-4FF0-9311-3AA1F2D6F34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60" creationId="{7E084C30-7C8B-4F23-B9F0-F616ED1E4CC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61" creationId="{6F9B29B7-F105-4AD6-8429-296093D4DF7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62" creationId="{AF60D864-818B-4BC6-97A2-903A181A053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63" creationId="{E6B7A950-F62A-4D32-AF6D-EF12DA4DFAF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64" creationId="{4701C8D3-E34C-4AAE-B65D-54D663E8248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65" creationId="{FF72C454-2481-4CD1-95BB-765789612BA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66" creationId="{04EEABA3-A224-415D-B570-C1A15A28176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67" creationId="{5B98DCC1-218A-4D8F-96D9-727304BDC00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68" creationId="{7B6F33CE-BF77-47F7-B855-0643EFF8E00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69" creationId="{151CECC0-2245-4B6B-B564-91A712C61A2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70" creationId="{8D8A86D5-51F5-4F04-9D2D-F77092E4B95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71" creationId="{2C7BCB29-0C59-4FBE-8D5E-F771C9E82E3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72" creationId="{49B04776-0030-4BB3-9A5D-0538CC7FEA0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73" creationId="{59D5A4C9-57AE-4314-8745-BF392A6A9D2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74" creationId="{334CBAAB-07ED-42F0-AB44-0A675032896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75" creationId="{100AE58F-84EE-4A1D-BE7E-CA64C1F612B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76" creationId="{A46354A7-7550-4C2F-B9BA-698001D2614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77" creationId="{71BCA396-8357-4194-B43A-8647DC64367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78" creationId="{95700CEC-5866-4E0D-B0BE-EB555A47FF7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79" creationId="{4E337C30-6A26-4388-9C74-CE4B0B9D6FD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80" creationId="{232F430D-B417-4983-A0DD-A67B20C7C1B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81" creationId="{D0F3A5EE-C83F-4DF8-B911-C3AF37B653D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82" creationId="{7133F215-DA44-4E87-93EF-793AEDADA41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83" creationId="{7916426E-031D-4AF1-AB57-4CA9C72D799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84" creationId="{B4D40B04-1D80-4472-AA93-8AE571CD34D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85" creationId="{885B3C3E-EBE5-4B89-B939-411928172C0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86" creationId="{82B0202C-3612-4F0D-A83C-F2AFE22795F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87" creationId="{4694980F-1F54-4D6D-95A2-E6A5377005C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88" creationId="{AADB755B-CA0D-499C-B960-F30FC9DE16E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89" creationId="{B0FE7061-C9EF-43E9-A1DB-4E18148E741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90" creationId="{62AE578C-3863-458A-B135-D7C60AC757D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91" creationId="{B852DF56-1619-482E-9DA8-BE0A54CED30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92" creationId="{25D2CB9B-E766-4FC0-B8F3-C8728BDFCE9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93" creationId="{1417D12D-F815-4F50-ABCE-71C8209A9C5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94" creationId="{21708E1C-8078-42A5-88CE-89AA4E728A0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95" creationId="{2475DF60-F5CB-415B-93E5-70855D9E28F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96" creationId="{E7FFD4C4-8D1B-49EE-BE5E-AF4643F5CBF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97" creationId="{79A994C1-D991-4029-A0C7-BCDF773654D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98" creationId="{D273B202-4B2B-42CD-87BF-C87DEC99606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399" creationId="{5658192B-7C5E-4ED4-9D86-63E97BFA504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00" creationId="{DA58D2E7-EDC0-4F90-A9E6-5DED4804D44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01" creationId="{17794B9D-6B44-41E7-BD64-20444B631E9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02" creationId="{98CA0314-A035-427A-9DDB-720CD160336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03" creationId="{8BAE55DB-7F09-465F-9E18-F0D453B9C93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04" creationId="{905C1BE0-5F08-46C9-857B-0849387D49C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05" creationId="{4A2A30BE-0C78-467D-B406-B88F7BF45F1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06" creationId="{180F668C-CE6C-4313-A33E-F8A51BC637F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07" creationId="{F8B9E970-5F51-40CD-8EF6-3F5D40FA983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08" creationId="{6D68BF8E-8710-4E6B-8AC9-E75169E66FF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09" creationId="{924037AA-C879-4AD0-9868-2A9D018331F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10" creationId="{B3899104-F93E-4A8B-8774-B32628B972D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11" creationId="{A7051B14-F9C3-4380-8A97-F8E84D999E1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12" creationId="{DDF8D88D-BF1D-430B-8F71-ED593695467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13" creationId="{B84ECFF4-B622-41F3-A173-AD5062668BA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14" creationId="{676DB4A1-63BC-4DBC-86B8-C03323339B1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15" creationId="{DB275B2B-CE80-49F7-AFB1-A9EA7F92106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16" creationId="{990150B2-FACA-4BD6-BFD5-95815AE3D25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17" creationId="{6931DD68-291A-4B21-B67B-A141ACE5AE6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18" creationId="{50B5A952-C458-4C87-AD71-8643882E1F5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19" creationId="{E48BD6FF-4EF0-4990-84BC-D87EAED6700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20" creationId="{F845FF1F-CA4F-424F-ADE8-03804462CCE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21" creationId="{9A8F0B56-693C-4FC1-BF18-E21144B9B75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22" creationId="{433ED904-D6B2-4D08-A58D-DC8957F514B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23" creationId="{EA654DAE-330C-44E2-B997-1A3621B0382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24" creationId="{053CB1E5-DCDB-4503-81B6-1A84EE25900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25" creationId="{7E30A00C-FDCA-43D4-AB5D-AB95F3037CE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26" creationId="{D759A3B8-0BFD-4130-9F9E-20FB83E0E2C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27" creationId="{B953D7E6-F057-4C15-89F4-1074FD65D44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28" creationId="{1A212927-E868-4EDE-AFCE-1E0C638F8FA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29" creationId="{A085B2DB-8F5A-44A4-A76A-98B92498B83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30" creationId="{B3866D72-D3E2-451D-A603-6A064A9C59F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31" creationId="{E1A939B2-9418-4D3B-A341-41518AA8726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32" creationId="{821E1CC8-831F-4DD2-AABA-FB1A0FF9DE4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33" creationId="{BDF4490D-BB65-4952-B972-C4B356E6109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34" creationId="{DE8F14B4-C1BE-46CE-9BB4-4F192C55E14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35" creationId="{20D92195-DE3B-4428-B3FF-A0BD5473497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36" creationId="{CED859B9-104B-44A6-A906-783B9C8B7E3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37" creationId="{C7E40A70-6476-4E3D-A635-B8CE8D1157D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38" creationId="{2630EBF1-F3C9-41C3-ABF1-8511F86B21E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39" creationId="{1D4C4900-C769-4CDB-949D-6C6AB7F4A1A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40" creationId="{FCD2D3B1-C9E6-42CF-90D3-2ACBC392068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41" creationId="{9AD4DCD7-D7F3-4D2D-A905-E6173EC9B75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42" creationId="{04B17089-E885-4409-B2F0-3A3CEB81619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43" creationId="{833C5547-566A-4874-BD7A-FFAADB04C42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44" creationId="{3FE64E58-B08E-4D80-A2A0-0DF14EF14AF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45" creationId="{EB11C1FF-ABDB-4F15-9B25-DA1022CDE08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46" creationId="{D1EDD400-812D-458B-AC60-6C79E6CAF63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47" creationId="{24E45625-B294-490F-A31C-A1C9709F4B2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48" creationId="{A214EA71-9BFF-4FD0-BAA5-4973BAE9D5C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49" creationId="{69E707FC-1AB4-4179-970B-7F4EE2DCE01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50" creationId="{1BB48518-EDB1-4587-AD56-43680A1263B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51" creationId="{E97632C6-9086-44BF-AA66-C5766FD3FE5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52" creationId="{1AE8D867-DF7E-43CC-87FB-047A23EDD73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53" creationId="{2E7E52C1-CFBA-4729-8109-41BDC46BAEC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54" creationId="{3A90CEA1-564C-4EAD-999A-B559DC19CA6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55" creationId="{C355D831-FAB8-4632-AF78-61A44A0424B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56" creationId="{2B476170-3128-4184-A654-5C7DDDFB9B9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57" creationId="{B25ABBEA-E5B8-458B-8250-25D752696E9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58" creationId="{05A9101C-AB3D-410A-BF6A-285D4303BED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59" creationId="{F5B0E960-149D-4B20-8A38-80A8365A792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60" creationId="{AD029A8B-A882-4100-A019-5E943CA5B0D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61" creationId="{7E73FD36-4CF6-4843-A0E9-88E72957163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62" creationId="{036A7DE1-8AFE-42C0-A69E-F9271401F2E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63" creationId="{E8B800C4-BD70-4EA8-87B0-20036F9261E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64" creationId="{B37599B9-508B-48B2-9BDC-9B752A66520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65" creationId="{1B05EAA6-500C-4B46-9D95-195BDC537F8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66" creationId="{146AAF77-B4B3-4C15-839E-BBEBA4971B0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67" creationId="{187F17D8-8967-4DD5-8B72-94CAC8045C2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68" creationId="{17634D86-AF6C-4921-BC93-F965EE5229A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69" creationId="{7474E5F9-7761-4BD7-9D0A-4D5F4278E5A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70" creationId="{F6844EEE-A373-4370-827D-847F3497E15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71" creationId="{E3151C08-0AE1-47E7-8F7E-B468E11858A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72" creationId="{D791C4CC-0CF8-4926-820F-50E25F4B2E6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73" creationId="{F9A33ECF-EB5F-4F7E-A243-B368862EB7B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74" creationId="{3E87E96D-4977-4C1A-B9F3-EF91F08BF25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75" creationId="{329E007C-DF7D-4151-9A32-4993742CB3E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76" creationId="{D13435AB-3E37-47A9-BACF-75B6E09FEDD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77" creationId="{8060BE75-F7BB-460C-B582-7F75799440A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78" creationId="{EE777F95-E70B-47B3-9588-AF8AC84C919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79" creationId="{98A3C8F5-AB94-4244-B113-C43C2F43212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80" creationId="{CA7753CD-0178-45C0-8F23-77F0289CB46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81" creationId="{BD3870E0-217C-4E5F-B485-C0B9118011C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82" creationId="{6B5ECF29-834F-46D7-A8CC-2A8B7A9EDB5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83" creationId="{064511E4-FEA7-4F7C-B426-6DDF8E22B74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84" creationId="{751D4DBC-B30D-4006-8C57-BFF21805B78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85" creationId="{DD1BF575-E3CE-4F4F-BAD6-65796268D97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86" creationId="{FA0B4354-C139-424D-B4CB-0C8FC87CF56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87" creationId="{C550CCB8-9E05-40FE-A419-8291394F878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88" creationId="{4E1AEEF2-B925-4800-97FA-96433CE8475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89" creationId="{E488292B-A756-459E-8C41-633A5F8E9A2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90" creationId="{8F44D6DF-C735-4B64-B25E-85F9FAECCA4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91" creationId="{9546DF26-C4CE-4E34-8727-4D5C6F1B30B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92" creationId="{3A0D8694-ED75-45DD-A74D-C56F90E3DE3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93" creationId="{92DAE312-1CFE-4633-9D34-A1E999FD88A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94" creationId="{0CCB0BBC-E6A9-44B8-8DF2-96B15E76602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95" creationId="{B6D1B536-362C-46F9-AA56-6F53232DC61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96" creationId="{0DC96752-76B5-4EAE-B820-79A41231F55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97" creationId="{314AA708-0377-4532-88B2-9BBF94E8BF6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98" creationId="{F80E52C8-3E9C-4195-B77A-EC42B42570C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499" creationId="{DBC3DB24-C601-4F26-B374-6E2BFAA237F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00" creationId="{859BA9DD-67F4-46F9-8B37-675BDA7325D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01" creationId="{B3877064-81EE-419C-9FE0-C8C21FFE1BC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02" creationId="{8D7DE8E2-22E4-466C-84A2-74B8CCEF003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03" creationId="{25742839-9FD9-4ADB-833D-320D97D304E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04" creationId="{BA8A8387-28D2-42AC-9CF7-6DFED6ED0F2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05" creationId="{11EFDA7B-B1C7-48D3-B8C1-6AA79674138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06" creationId="{84A38A6F-8865-41F6-B475-05BFDCB49F1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07" creationId="{460F53DF-B95B-46A3-8FA5-2C39541F145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08" creationId="{4D675955-8255-4AD6-B508-B13C33DD5F3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09" creationId="{B9A97EC8-B4AB-4777-98FD-5DDCC69A7D0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10" creationId="{3224CC44-7404-4782-BCF1-40A4A3668E3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11" creationId="{C341022D-D416-47D3-A281-5C0ED10E95C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12" creationId="{84B11D92-483D-4B99-B845-7D92ACE6FD7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13" creationId="{21FC0A41-123B-41BC-93B7-440D43D9D31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14" creationId="{77C7147E-1F74-4A68-ABFC-77FF364158A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15" creationId="{0D776CBD-E54B-4B74-BB76-E65D34C9A91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16" creationId="{E053559C-A4E0-4E1E-98B0-F3B287EFAC1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17" creationId="{E056F4DE-0DB4-4E53-942B-2D27703BDC8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18" creationId="{BAF99B44-FE10-441B-A716-3743C53017F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19" creationId="{5143771F-7F76-4F3F-B1B0-2A22AA471CE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20" creationId="{E0E53225-A80E-4910-963F-C11C51AB700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21" creationId="{881539E6-64DD-46EB-9F2C-2780C1297D1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22" creationId="{592A9DB3-7ABE-48F7-853A-A4FC54FBAE8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23" creationId="{219003C0-4618-4954-9680-D1A72674864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24" creationId="{A524FEDE-0E84-465E-A488-BE1ECE7E2FD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25" creationId="{96F76532-9A92-4497-9628-331352D858A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26" creationId="{53415A62-0C56-4295-9FD7-DB7D8489A48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27" creationId="{71C67AAE-BE06-4FBB-BB72-3940954C0CE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28" creationId="{B9BBA4AE-A1F2-4715-AF6C-D85BD7FD123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29" creationId="{99BA4559-0CD8-42E1-B4B2-1C7088434AA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30" creationId="{E1C1801D-BD27-4188-A269-C9C3E096D9D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31" creationId="{DF178246-16E0-41B1-945B-9A169A19E77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32" creationId="{E6DA1AF3-D01B-400B-9B09-DC49F9FEEEB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33" creationId="{B147A373-2F2E-405F-9102-DB40BADB377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34" creationId="{D1501573-0D8F-4B03-B570-520A0FA2F75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35" creationId="{91DAB803-3A37-4E54-9848-FFD7FD92514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36" creationId="{A1FB0453-CDF3-4E67-A165-1B49A6B66EE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37" creationId="{9C3107EF-AA30-47F4-91CF-5D53A31DCE0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38" creationId="{B3188F59-C8F9-4022-B8DB-427B20B3544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39" creationId="{D6B9EA74-C3D8-477C-94EE-AD58391B71D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40" creationId="{ABA5007A-C70B-44A2-8386-39A6C20D0BC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41" creationId="{806A2E81-F767-4D6D-A60E-EF169D73E46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42" creationId="{76B25911-B4F9-45E4-A054-74747371B45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43" creationId="{47DD7200-A2A6-4BEE-88C7-2BA376ECB00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44" creationId="{E5ECD02C-EBD0-46F8-AAAB-AFC363DAEBB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45" creationId="{6682CF01-EB15-4983-8E79-A58E4A2079A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46" creationId="{9A0F8659-6DF7-4711-AB99-DF678B26591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47" creationId="{7BBA418A-A17E-4568-80BA-421256C8336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48" creationId="{E1315C14-CE8F-4255-B4C3-23AC1F7CC80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49" creationId="{E0F2C65C-0364-4E0C-95D1-AC6DDFDF2B4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50" creationId="{121FE5EB-6567-4F97-AC9E-7CE54B095BB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51" creationId="{01A4DAC2-5C0D-4DB4-AE26-0C3E1CB5DC0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52" creationId="{F9825656-1E59-4342-BEE2-3D94E700F16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53" creationId="{BC188795-8B78-4250-8144-19ADEF06BAD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54" creationId="{240EE20E-8379-455F-BBD3-753CD2B5AD5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55" creationId="{2BBEF291-6518-4087-947A-764A439A92B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56" creationId="{082AD71A-C30A-4696-A817-DB7563507F2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57" creationId="{B57E1692-FCEF-4240-8FEA-9EF06013D93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58" creationId="{70AB828C-3144-4E1D-817C-486684B77AD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59" creationId="{185C8432-1A15-4FE8-A8D4-910E95F6990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60" creationId="{33FF3839-E419-459B-BEBC-F49D65E446E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61" creationId="{2A809B2C-6551-4B9E-9C21-F360AD0B05E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62" creationId="{F34BC158-698D-4831-9B72-5946C0EE0D7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63" creationId="{471DD72D-1ADE-4DD7-9306-B18E60E812C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64" creationId="{5B00A7C8-C575-42D7-B989-56C2018E490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65" creationId="{32DEE4CD-A0F8-47A1-BDF0-0982AD72899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66" creationId="{EF1E6C6F-4E9E-43E3-8CC4-DFF16FB8E4B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67" creationId="{0A2B9D9E-982E-4C79-BC33-AB46EEE7CAE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68" creationId="{39232F52-8145-4D3C-8F28-68BA42C9F5C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69" creationId="{15F284C5-F3AD-4CEA-AB39-13A1B158865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70" creationId="{D76677F1-6845-484C-94E1-04ADB077793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71" creationId="{3757A9D4-206D-45FE-840C-9FB974B4766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72" creationId="{AA76D4CA-4B57-4754-8C68-64B4EBCDEA3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73" creationId="{FFDD3304-FEEF-432C-98DA-EB34201976E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74" creationId="{715729ED-E550-490F-B342-6BAF551199B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75" creationId="{D49ADA18-B6CF-4960-8BA3-35600445DD0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76" creationId="{1F3A1716-1413-4DBE-9F29-4098000879D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77" creationId="{96FAECE2-0AA3-4047-8B4D-BE7D0B790C0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78" creationId="{C4D6E294-F5C4-4FC1-BA6E-14D1E66916A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79" creationId="{3FE1D514-25AA-46D2-B47C-D8B95988DC1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80" creationId="{DFD0904B-7DF7-4822-A8D5-4B5B23DA686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81" creationId="{872EC2A5-EB4E-47D1-A009-9067ECF4741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82" creationId="{19D120DE-2926-42B7-A556-996FD9A432E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83" creationId="{A91C42A4-B99A-4396-8F55-A6641A368DE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84" creationId="{ACFAD379-632E-45F2-92CF-FCE73A18D40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85" creationId="{6D708A64-1905-4203-89D4-17F1799751F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86" creationId="{5AB12D25-A194-4059-AD06-EF85905143B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87" creationId="{E69712F8-6072-4A88-AB23-D884C0CB705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88" creationId="{2CE87685-E2FE-4AC5-9CC3-159C1887D3A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89" creationId="{24F6A125-4347-4557-997A-D8F3867D83E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90" creationId="{90DE84ED-ED06-4E98-8ED0-0AF7CDAC90B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91" creationId="{7C10B28F-5EF9-4CB0-A761-328C66CC715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92" creationId="{CE6852A6-F419-43A3-AC59-EDB44B3B40F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93" creationId="{2DF80E62-3972-4C2C-824C-5179D583E3C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94" creationId="{2B2D70B5-3455-44FD-B689-33FDED6B5E0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95" creationId="{D26E42D3-0CFE-438B-8C52-1105D5D83E4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96" creationId="{8BED7E88-5BF8-402A-90E1-67AE2DDDD66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97" creationId="{76D2082F-65ED-4892-9EC3-EA592484D6E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98" creationId="{73CDD1C6-4794-4361-AC17-52BCB20F98A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599" creationId="{8C9A2E0F-E234-4673-80DA-A0D1715C038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00" creationId="{DFE6C69B-D323-4165-BC64-2F04BC523CF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01" creationId="{E19EBEDD-1BB5-45FB-839B-26260A927A4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02" creationId="{48D4014B-2574-4244-8930-90A3F749F64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03" creationId="{49DD6B79-F6C0-4EE2-A729-30445B660DA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04" creationId="{A835335F-7E8C-49A9-91F7-1F4D4B9264B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05" creationId="{45F68D9E-2142-4C43-9613-D6E267049DA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06" creationId="{58395C1A-B9FD-4FB4-B1E6-0FBA7DA26E9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07" creationId="{B1332265-2BBD-4FB9-91FB-D71E20F0168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08" creationId="{17C26006-B0E3-411D-ADFC-18A958B7EB7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09" creationId="{D9AB409A-1070-4132-83FD-E637E61CD5E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10" creationId="{BAB588D0-D210-4884-BA95-F3CB4824457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11" creationId="{15D1AA85-1570-414C-94E3-5C02D1C3A17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12" creationId="{7CD09AC5-8FE5-4158-80D3-D9BA0A67824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13" creationId="{4F7E3AFF-CDE1-49FB-B340-F2698B4CE97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14" creationId="{229F3CF4-7461-4718-84D4-C2D64242861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15" creationId="{14D6B57E-9312-495C-9F11-79C05F06D0D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16" creationId="{32985444-AF67-4327-A308-5B5F19463D6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17" creationId="{B28955F3-CB59-429F-9C8C-EF275B78C9F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18" creationId="{85CC001F-1BAE-43AB-9341-96FBD982AC9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19" creationId="{4FFF422A-B259-41ED-B697-EB8C8C08F6A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20" creationId="{7F702B0B-8A92-4FF6-B337-9DB795F13A4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21" creationId="{DA6D0A9C-0089-4CEF-85FD-04BB4E4F86F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22" creationId="{00A5AD5E-657B-4D05-8A00-B11141339F5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23" creationId="{FA6AE6F4-E6A3-4EA2-831E-30CAA8DF17C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24" creationId="{971AB20D-DE9E-4BBC-9A50-6A2515BE311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25" creationId="{14B84D1A-2DD5-4FA0-B55E-8DFC37DF30A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26" creationId="{30266748-A238-4C8B-A4D8-905331BC898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27" creationId="{B411CEA7-4750-4704-913B-70BF700D0EB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28" creationId="{44203AF7-D0D0-4F49-AF0E-40779555831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29" creationId="{E2623FAE-1433-46C0-B7A5-AF95217BFF2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30" creationId="{B80EF3F3-4C1E-4CDC-A0EC-8B85D611B1C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31" creationId="{63AD51EF-D4FB-4B7B-966F-CA397278360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32" creationId="{3B391B96-691D-4E07-AE75-367A94FC3A8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33" creationId="{02844190-934B-4C93-99F2-385BDBCDC5C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34" creationId="{D180A47A-36A0-4E97-BE1A-98E2A9A5A2B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35" creationId="{C3262AA8-926B-4FBE-A7D9-7049D468E77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36" creationId="{D9D7B4C4-65F4-4421-A5D2-985C5AC3F10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37" creationId="{A2247A14-6B0D-42E6-BF02-95C1C3DAB98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38" creationId="{F0A1D820-5E18-4704-9CFB-379E867610E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39" creationId="{0022071C-64A2-45CA-B0D7-A3EB428F4AF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40" creationId="{191028F0-4F5D-412F-A971-2D76621B809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41" creationId="{48A8E06D-8DC9-4699-A12D-4C62877B55A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42" creationId="{23F22A41-C64E-4469-847A-A803813CF87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43" creationId="{0CFC90C0-02CE-45A0-86D4-FB35B3A761B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44" creationId="{B629A5DB-43A6-4595-9797-709E6DB78C3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45" creationId="{F8132040-7B1C-43F4-B490-AE886D7627D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46" creationId="{538A0B8F-AF32-4E6A-8B22-D2A5FB60A21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47" creationId="{888ADAD0-2B66-4A79-B153-804C03D6091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48" creationId="{27D1A276-CDF3-4973-8072-1FCA3FE0990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49" creationId="{960FA962-D041-4774-9749-0E16A1B2B97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50" creationId="{515FB3A0-FCA8-4F9C-894E-61193DBF5BA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51" creationId="{A6146D80-CBC9-4115-BB9A-6D674C505E5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52" creationId="{58C825B8-30FA-4920-B34A-98FDC96F9AE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53" creationId="{CDF86883-0376-4DDC-8B71-D8B2F5DA4B0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54" creationId="{7D4336B6-7066-4E3F-96DA-99A1E6FE104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55" creationId="{2F2D0383-A4B8-4A55-90F2-DCD00CA3ECE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56" creationId="{26195F6E-E27A-4627-B0A9-583AD505F38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57" creationId="{43A6A67B-009F-4023-9FE8-EA6E66C33FE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58" creationId="{B26B219D-A5D4-4685-A65C-FD5317B1BAD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59" creationId="{7E6FD87E-43C8-44AC-9EAF-4114AF2DAC9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60" creationId="{CC3AD766-7B13-441E-8F67-AD731DC0FCD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61" creationId="{1DB2C84B-DBAA-4E6F-9CDB-0015E12AC6B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62" creationId="{D9BEB368-61FE-462F-B0FB-71D9193F701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63" creationId="{465E71A1-8FE8-42A7-9DF2-D2DFDD36D26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64" creationId="{9D1DD165-53C6-4752-B420-A052CF82F20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65" creationId="{87B310A6-895F-4DFD-A2D3-BE5820E6D5E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66" creationId="{19E7F8F4-1383-42A5-BE86-42218B67863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67" creationId="{EC02106F-125D-4E70-83F5-D066A686E73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68" creationId="{812C5A42-4281-463D-994D-530D6D19819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69" creationId="{C3A14C25-4FA3-4325-85B9-141DEA61E16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70" creationId="{D1801A34-3419-4E88-B4F7-7FB5FFD9FDE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71" creationId="{4BFED242-6760-444B-B932-13FA770E815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72" creationId="{659AAFF6-B4EE-46A9-8956-5394C1ED42C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73" creationId="{825FA1A2-F0F2-4B12-8CBB-CAAAC4E2E1B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74" creationId="{D5B17834-7A04-4B10-BF89-76077FD90B9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75" creationId="{033FF528-2777-4545-B877-E8F232D28BA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76" creationId="{1F1F6911-90D0-4F26-B7D9-4D91A53C825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77" creationId="{6CF6849E-9750-4F79-BCA3-5FF336CE089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78" creationId="{3A1CBB7B-7B22-436D-872E-D477C91167A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79" creationId="{C2C9E505-341A-4EE5-B72F-81D64122A8F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80" creationId="{FE2B09DB-04A1-45C7-85EB-18763F55AA0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81" creationId="{4A0A846B-FECF-4F44-B751-8BAD65569D4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82" creationId="{C508592D-4198-4B8B-AC9B-CCE0974D005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83" creationId="{A3A11232-303D-4F51-844A-74DBCB69005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84" creationId="{F3B8F2CC-5F07-45C0-96B8-611A55FB9B7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85" creationId="{23A50289-46E6-41CD-AF8F-E7BD4BCD135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86" creationId="{D1DA9F20-B4C6-473B-BB64-3E8A74ED43B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87" creationId="{7746278F-FE84-4AC8-AF1C-98885F3C4AD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88" creationId="{1364475C-0214-4941-8F15-1F31B6EB1A5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89" creationId="{6E662064-B243-4A49-B89F-F7119456BDE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90" creationId="{4D735EFC-2BA7-4051-ADA4-08519D11234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91" creationId="{AB5E7CE3-2375-4273-91BD-77AFD4A97F1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92" creationId="{EA3740D7-D3D7-4B86-A1EC-C831FBD1660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93" creationId="{75B2B074-EB66-4F7C-B5BA-7D5579B6303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94" creationId="{E1EF5232-7850-45E3-B37C-B1C6B9B3C3D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95" creationId="{94FB4853-833A-4D5F-87DA-7099DBFCF43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96" creationId="{C81E5938-BC50-4446-B0F1-174454BCA53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97" creationId="{7B7052F9-9AC4-49D8-BE68-3A9744664F5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98" creationId="{6BE4E70B-2970-4042-8F97-638A16FCC7B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699" creationId="{C01312CA-3227-47E4-9AC1-646E0733C20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00" creationId="{97B830CC-816B-4C01-9535-0859E42DF30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01" creationId="{673F9422-97D0-4695-8546-A73431240F0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02" creationId="{51450756-347D-441D-9F7E-BCA1ADE4549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03" creationId="{15384105-D0A0-4C20-A731-FD64B3BA1F8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04" creationId="{5BEF6609-F69B-44B7-A6C2-A7C5BBEDC69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05" creationId="{840C54DA-0410-4200-A7C8-24335CB519D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06" creationId="{9F03EAEF-5A59-4867-AA1E-1994E0318F8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07" creationId="{0810C69E-AA24-4DAA-8BC5-2A4D7D53987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08" creationId="{197414ED-194C-4DE4-8856-50FE9883138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09" creationId="{8E833EDC-C2F5-4D27-9FF5-146A2D764CA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10" creationId="{80C3633E-9CC3-4D85-B75D-9F1E9E52CD4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11" creationId="{0ABBC47C-4C8B-415C-A62A-A7FC0569C87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12" creationId="{95BAF215-C9C7-4581-A440-2710583B334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13" creationId="{AE06EF11-BA52-4E90-91F5-CF3DE76C488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14" creationId="{A123B3FE-8D77-4DFD-97EC-8E36CB0DA0F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15" creationId="{07198A3B-39E8-4365-AE0B-9E416C17305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16" creationId="{8E571EFC-6BF1-435B-933C-BF1C6F3941F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17" creationId="{08B19091-8847-42BA-AAB3-2405A65D731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18" creationId="{9A2C58E6-50FD-4313-AD0C-47A3B6CD09C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19" creationId="{2178B600-E18F-4EC1-B53E-1496C1BCAFF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20" creationId="{4D534D37-593A-4268-BC29-346E0ACEB96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21" creationId="{37AC6DAB-5512-4B2A-9154-113641A74FD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22" creationId="{958FC17D-0339-4723-80B0-AE2F0A03CAC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23" creationId="{C5537914-03BB-46A5-8473-001FB3CB81C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24" creationId="{CED36549-768C-4C01-B51E-9E3D1F8CFA1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25" creationId="{21AA83C0-CE35-4D25-A170-285A0581404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26" creationId="{7FD66B03-23D2-4553-A89E-230B56BE7DE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27" creationId="{6F3262E2-4558-4B8E-B26B-EB2E0E57FE8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28" creationId="{B3D21573-C211-4A87-9C91-3E87D399E8F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29" creationId="{9CE1934C-80AD-4B27-97E4-06ACA732B61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30" creationId="{153068CF-19C6-411C-8F1D-88E057FFEF5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31" creationId="{3A0C9A58-774D-4936-B370-0348A5C148D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32" creationId="{EB184F58-DF23-4C3D-A1F3-D09CECBB481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33" creationId="{4855FF6A-A621-4C79-99FA-2C037EA2F9C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34" creationId="{6783EA9A-1AB6-4B80-AE61-087C979FF3C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35" creationId="{6C995B24-447A-4183-BA2A-596430AA07E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36" creationId="{20250C28-C22B-4E0C-BD75-C54BEDCB457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37" creationId="{F760A5C3-DD9B-453C-99F0-BC8A870FCA6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38" creationId="{92A965FF-B40D-4AF7-96CD-3C2E3BE18F0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39" creationId="{897BB379-2772-4DB8-ADB4-646DD4FE933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40" creationId="{83A71D61-6F9B-4382-A628-7A085113C46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41" creationId="{235B0D96-E2BE-425F-86EA-B04F3161F57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42" creationId="{1120122F-D944-4139-92D9-748B45B9E73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43" creationId="{C646B08C-605D-4232-AE45-E2D600B03A9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44" creationId="{5154334C-C850-42F2-A04D-3CE72D0842B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45" creationId="{75A8B9F4-E4B2-4862-8A15-1E588AF4046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46" creationId="{3D1F37D9-22E1-4B26-A7F3-FB9C28883A9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47" creationId="{0F6DF4A2-1E01-4366-A9F1-5631E464B05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48" creationId="{D351B784-C914-40F2-BFF2-C9B1BC4A145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49" creationId="{30BE8C39-3300-4DD3-86AC-0713B114D2E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50" creationId="{2DFDD9AD-3D91-4765-92A6-586C63C666D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51" creationId="{E669910D-7850-4E58-8FCA-4C8D5887136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52" creationId="{F70508DB-C6DC-49CE-93A5-63B13DBB867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53" creationId="{445D16D5-6744-48F7-8483-F864B3A9CB7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54" creationId="{D033D197-6E96-4B89-BC3F-3259F7DA2A4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55" creationId="{44BD4FEF-9D90-4659-AD44-CDC8B650C75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56" creationId="{4FA6A621-E67F-4C37-A983-62A84594AD3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57" creationId="{D9B58D5F-3CBF-4F21-B1E3-C7AAAC20028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58" creationId="{3BFE88CA-D2B2-469D-9CD4-EB33F183B2E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59" creationId="{E149F263-02E0-445C-9D67-F9A73EB3EB2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60" creationId="{FB82CA14-3235-43B9-8270-29C37AF873C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61" creationId="{4AB34348-2048-4B6D-8282-43A85E16A51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62" creationId="{2C15C01B-E66C-4F0C-884E-DC2F8DC2B60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63" creationId="{7B4DF34C-ECA5-4C43-A835-666339990C5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64" creationId="{9AACD916-DF0C-462F-A6A4-9195255B7CE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65" creationId="{929DB8EF-F8C2-4990-8F52-3F6DCA918F6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66" creationId="{4A55BE97-DFF7-42A9-B789-38A3A6D4F44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67" creationId="{F11EA5F5-F226-435F-A677-5F5654B0946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68" creationId="{D097E3EE-A56D-4E12-92EC-A96241EFA10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69" creationId="{FBC0FC58-3D84-45A5-8917-F5D89AE9BC0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70" creationId="{77395DDD-59F1-4AE3-90A8-B17CCE7A604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71" creationId="{84A9102D-D1B1-4B4C-B60F-D77E31AE53E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72" creationId="{639429C4-8BAE-44FA-AE3E-8B5A94F8FF9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73" creationId="{A1BEBCF7-9E26-4FDD-BD6C-116D015C181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74" creationId="{A433FBE5-D5AE-47C3-A332-A3232F3D912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75" creationId="{9A547DA3-3553-4060-9BF9-27E414A877C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76" creationId="{C4363057-FD6D-4E30-A6BE-B7B61B68914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77" creationId="{4892BC42-AFCE-493E-8C6E-F4975BD62B6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78" creationId="{E7D03CBC-58B5-4979-B4FD-127FAAE1795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79" creationId="{8558014F-6B39-41F9-AFC0-11B4AAA034A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80" creationId="{459A4F59-AA11-4B2A-A376-912A664E3D0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81" creationId="{F73E4E54-EC9E-4EA9-B483-F3FD0F58252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82" creationId="{FB6C7594-8F59-4CF7-A13F-5BD83F730EB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83" creationId="{2DA00C66-AB33-46DA-8BCF-B1011B12081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84" creationId="{527A1433-5FFB-4F65-946A-0278D8D1841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85" creationId="{D072AEBC-21E4-4884-A17A-C1BCD7633B5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86" creationId="{1436EB30-E55D-4589-8C90-40BB8E625C7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87" creationId="{A2D2489A-9A91-4000-BD9B-52DBD3674B3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88" creationId="{7BDA275C-5D52-4BE5-91F8-75D8C28157E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89" creationId="{DB6494FB-9EC1-4A07-AC9C-BBDDB6047E5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90" creationId="{CEA27F69-6758-4DE8-90A4-CFB2D310820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91" creationId="{48F11CF8-04E2-4231-8B65-B93DCAAC3B6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92" creationId="{0608B37A-2592-4E3E-80ED-597A6EE9612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93" creationId="{174F7100-341A-470A-B078-FFD9994251F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94" creationId="{F1958451-A29B-4E02-AD36-EAF27A325A1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95" creationId="{F5DDA6B8-2658-4A45-B243-1F76AE7F68E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96" creationId="{A329EF69-62E2-4C08-B088-0C2A50188A2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97" creationId="{147D34B6-794B-4A18-91C4-84096A5F481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98" creationId="{20EE8451-D08A-4E04-8F4C-D6AB56853A0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799" creationId="{2CFD7A8C-88A9-4FCA-8392-0D5ECFAC010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00" creationId="{EF101A56-3072-412A-A589-1A1E7BE63FB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01" creationId="{4E90A40F-984C-4208-8165-C0EC1FBAEEF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02" creationId="{B4270544-2F43-4107-9A52-A10139B7901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03" creationId="{3B5F8384-BED8-4ABF-8DE1-59E36290C53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04" creationId="{D61DCDEE-76A0-4783-A9A9-F2AAE196961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05" creationId="{517CAF56-8CEF-4E86-8F50-31647EB28D4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06" creationId="{6008ED04-D451-4069-8CFB-D4DF2465BA0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07" creationId="{263F7F91-FEC9-406B-9FBE-E518DE6BBCA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08" creationId="{D46ACE3A-7B78-4502-BD44-C54C2B07B5A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09" creationId="{33008245-EFB2-4BE9-9FE2-86EA36F3653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10" creationId="{83D699BD-DA53-41A1-B182-6EF8F813A26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11" creationId="{71797211-0AA1-4D1C-A7D6-77DE8EE54A7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12" creationId="{A2B0B3E5-6B3C-4692-9657-E2B40EC63E4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13" creationId="{84B40B6B-7C15-4535-A40B-48D6927C1C7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14" creationId="{FB878D2E-9512-4BEB-817F-854D6F27493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15" creationId="{77EB81D3-F5D4-4C57-B77E-E9F64536995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16" creationId="{DAB53077-1945-4FC0-95A7-37CA685CFF3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17" creationId="{35C76ADB-64CB-4B14-91F5-EE3A66823E3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18" creationId="{9FFE28FE-6F6C-4E19-BAB3-D97D0A3284F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19" creationId="{252713BE-F23F-404D-9DA8-4BA4B0EAC2E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20" creationId="{B13BD5F3-1A07-44C0-894F-6943DC34F96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21" creationId="{6D2E1B52-AD29-40EE-9676-A54BAFCAA96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22" creationId="{D6E4DF4F-A0C8-455B-99FF-36CD79B2DC1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23" creationId="{F297C843-6C1C-4754-B11F-D6A47F5F305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24" creationId="{0F3899AE-7E4D-4349-8415-251E1FB9ABB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25" creationId="{F4769003-FAF8-4EB7-8FE7-3B636AA721E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26" creationId="{445614AF-655F-4444-95B7-51602BFD5A9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27" creationId="{1ADC3EC8-576D-40FC-A9BF-EFF287BCCF2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28" creationId="{A6654C64-86A5-4573-A47B-2E5260FB925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29" creationId="{75F0B3FB-74F8-4268-AD15-0912D13063B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30" creationId="{4C79E032-B4F4-4D3F-879D-F13BD412D8F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31" creationId="{32C4FEA8-6638-4D0C-BEE8-0A2FB5534C1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32" creationId="{1DCE3294-9262-4AF0-A6F7-41B745FE8B9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33" creationId="{89EC2FF6-E897-4D07-A3CC-FD9D208E607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34" creationId="{6F34387E-49CD-46E5-AF12-4D0962B9642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35" creationId="{F91465DC-F170-4E14-8937-8B77B139663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36" creationId="{3CB6F2D1-F71E-4C2E-9EFB-A8F9B7CA211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37" creationId="{7BAD3249-1618-47C3-BB51-E93FEAAFC2F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38" creationId="{B544E3B7-7AAC-4295-B829-73E23CA0614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39" creationId="{4D23C296-EBF1-426C-AEA2-AF232175B64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40" creationId="{25BB81B6-0D12-4A70-8573-113ADF8CCE1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41" creationId="{3429629D-E6D8-437A-90F0-802A2B67E2A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42" creationId="{FA96F6AE-C15E-49EF-99D2-3718A629D53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43" creationId="{A548110B-28E9-47A7-84B6-6881030E478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44" creationId="{4D9F4438-5E9D-4BBA-99EF-F5B33CC4485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45" creationId="{BD2A7F8B-ABE5-4086-A387-BD068C52D76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46" creationId="{F8151323-8B0C-49E0-90F0-0EB5F3AD204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47" creationId="{2C06C1D2-5AB7-463E-B7C9-34D2B424681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48" creationId="{13882143-05E8-4A8B-89A9-B1BFA2661AA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49" creationId="{D2FCF58A-AC20-4578-9FF3-2D6900C4DF5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50" creationId="{50704F9E-7BB6-49C1-A7A5-EF8B3CA8CD3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51" creationId="{22B9E827-38BC-46C3-BEF4-6F71E4B76C7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52" creationId="{AB1075C3-6D2C-42D4-9F14-E796FF94664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53" creationId="{F8C27D84-A8A3-4F1F-9080-74F05B024D8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54" creationId="{CC4EDB55-73C5-477D-B9C8-E6C8998EDB3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55" creationId="{B9D2A3F9-2A43-41F2-BC6F-D2B50F59A74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56" creationId="{8A9BBFCD-C9D1-4A99-B2F9-005FED04DFB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57" creationId="{BC5A98F5-B948-42B3-A93A-523DC10BDDB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58" creationId="{2FAE690C-85BA-4249-84F3-7A8C60FC6DF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59" creationId="{6FB1D2C6-622C-4F17-B089-D65B40D09DC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60" creationId="{8ECE2D13-68AF-451A-B2EC-722036C66BF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61" creationId="{C178DA29-671E-43AD-BFC4-B27952541C8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62" creationId="{946C6DA4-034D-4407-AB02-9BFD4296D0D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63" creationId="{441FEDA3-2A7A-4776-BBC2-E29FED967DF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64" creationId="{54EECE8F-4971-4077-B7AC-C9217A2C52E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65" creationId="{60D94D9C-6DB5-47B1-A27B-41F8B83EBEA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66" creationId="{8FDA2C3C-6A77-47B5-826D-C27B8EF4051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67" creationId="{6C18EA29-A698-4461-B05E-53FB9ADF117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68" creationId="{F27590E8-ED60-4E3D-9E08-A3B95011C17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69" creationId="{CC96E27D-15D9-4FD0-82EB-29A821AD5AC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70" creationId="{447E3BCB-446D-4048-901F-F9D832F8B88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71" creationId="{616AFABE-851E-416E-93CF-31D00DAF1B2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72" creationId="{0D703FF1-C0D9-48B8-BEAA-F1A6AA5D95C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73" creationId="{E0F32B37-DD36-4CF9-95DA-C885857DCC9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74" creationId="{DB591A23-AEB8-4742-89AA-064FD280EE2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75" creationId="{134DE05C-8C0C-4B88-A838-A805E6DDA31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76" creationId="{E77E08F9-BBFA-414D-A67D-7C8C774FD0E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77" creationId="{C824EEE5-C357-46BE-B6FA-7E71243582D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78" creationId="{07A167BE-F091-4B18-BF74-E2B940C9E84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79" creationId="{247599DE-E83A-435A-A81C-4713CD70EF0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80" creationId="{A72A58AE-F6A9-4607-8215-6DC3076C1FA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81" creationId="{F9565704-9E04-4BDF-B993-CC52FB147D0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82" creationId="{83FB9A4F-74E0-4680-B74E-7CC1B8FE2ED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83" creationId="{4C5975E9-090E-4644-AA2F-64807E8A8D9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84" creationId="{35EF5C1B-0371-4917-B36B-CC0DA150F68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85" creationId="{4B1AC02B-A045-495A-B7F0-9AB0D54E911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86" creationId="{6FED3C71-D38C-4EAE-B24E-C0198B2EA8D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87" creationId="{640BB0C3-B789-4967-9392-1605F232F81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88" creationId="{EC3F42FB-A183-4E4A-8479-A8C76439789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89" creationId="{47694B7D-3F42-4707-B749-65D6DEE7C96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90" creationId="{17726A80-0D9C-4487-9051-9482D850FEB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91" creationId="{E3176B31-3EC4-4A8C-8B4F-DAA54879578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92" creationId="{5EB70389-6F12-4B09-BFCC-7AE4B7F09F0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93" creationId="{DE875EA9-4E3B-4715-885C-DFF03DFF874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94" creationId="{4280F010-FE9D-4E30-B3C5-A4015A91F4F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95" creationId="{68CDDFA8-A536-40FC-AA5A-D9346D85B4F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96" creationId="{A0F7DF21-FBA4-46F0-8983-10A88806FBC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97" creationId="{15909BA0-A193-498E-A80B-8A50A4F337D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98" creationId="{E3973415-3455-448C-818F-8EA2D8588E6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899" creationId="{04349AF8-FF32-4A6C-B728-789E4215801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00" creationId="{D602E25F-7AF5-4637-8E5B-ABFBF2553AD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01" creationId="{0178FFBD-31A3-48E6-BCA4-C63045513DA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02" creationId="{069478A6-6134-4E33-BDE3-6BBD6CA7234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03" creationId="{5E20C9D8-AAE3-454F-B008-66C2E58782D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04" creationId="{6898C251-98AF-4F16-AE06-D8D943C38DF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05" creationId="{FD99B2B5-5BF8-41AB-9B96-2ABA7E0A939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06" creationId="{76A550C1-5E1B-405C-A9C3-30CF0E85706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07" creationId="{926A4C45-9F17-458F-AF23-F31A3DBCEF6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08" creationId="{7290D4CD-85CE-4D75-981B-C6DE4413786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09" creationId="{2CBDEBDC-7662-4A6D-B7B3-F947844F3BF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10" creationId="{E0ED650F-A279-4A6C-809C-B50AD4B3204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11" creationId="{CD7CEF58-D93C-46A3-B4F8-8EF950D102E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12" creationId="{EACD6AB8-2133-47F4-97DE-F35635A80AB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13" creationId="{E09674A8-F506-4FD8-8419-FC37B2FA2B5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14" creationId="{DB0E6586-C903-4341-AC5E-915BF576AEA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15" creationId="{F7DDBEC8-ACBC-4649-B92D-59387B648E8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16" creationId="{4E476395-65AD-4C6A-B692-F840C2CB2DA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17" creationId="{BE88B4D6-8586-49E6-B1BE-DF644AC3911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18" creationId="{BFEE259D-5C3F-4EEE-81BB-A886AE88F41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19" creationId="{8CB77AF3-60CF-4B07-B2ED-09A6E97CC08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20" creationId="{46E6CB7B-D20F-4BFE-A7BB-F38468BEA38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21" creationId="{1D8DF76A-03E5-4651-9DDD-C436230DD67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22" creationId="{A36DACAD-3167-48B0-976C-2FE7B76D2BC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23" creationId="{35C3BCC1-9EC9-485F-9E29-D11BD1FBD58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24" creationId="{0DFEEE70-1DE4-43BE-8329-11A237F95FC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25" creationId="{271234BF-F800-45EF-AB58-AF82D4CDE90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26" creationId="{E4BCEF92-27CE-4A71-839D-DE412A24B25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27" creationId="{7E6382C7-4615-40DA-ABDB-12C3ED3D4D3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28" creationId="{5253E255-6828-48B5-A948-731B2E2445D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29" creationId="{07157245-51E0-4709-9FED-A92BD4E9560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30" creationId="{8BC1EF6A-B824-4DDD-A7DC-2A00D557670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31" creationId="{9B8D5108-CAB5-4625-8621-5D7F8C88E61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32" creationId="{9FCE3600-A200-4FB2-B4AA-484714F0158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33" creationId="{9E5340BF-106B-4CE0-A0CA-FB4AB5CE9F4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34" creationId="{FB2BAC47-9C3B-4873-8225-B8436F20C9B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35" creationId="{33CDE894-23F0-43D4-8488-8896BA5B68D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36" creationId="{0A05FB7C-1286-48A3-BA84-BE128A44DDA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37" creationId="{C3C27F56-59EE-4CEF-BBB5-67A69E42001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38" creationId="{CC6903B0-3304-4EDC-8E73-0E60E6B84ED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39" creationId="{363CA05C-14DB-4CE6-8EBB-1AC22D71C81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40" creationId="{C3D5CF39-510C-47AB-9FD8-F7DE1A2E641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41" creationId="{0E6ADF6B-0A48-4616-849D-F4B7E88437E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42" creationId="{5F9A7ADC-8CB4-4D85-8AC1-75EE5F81DC4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43" creationId="{EAAE5263-44E2-4262-A3F7-0DB15B9AEB6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44" creationId="{7B55417C-E97A-4B84-99B5-17EA37845A8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45" creationId="{7B3E0C04-EDAF-45B8-9A52-DCAEF64FC55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46" creationId="{8F43CA71-D665-4436-A542-26205749808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47" creationId="{2F6A957B-EAAC-4D1D-AED1-92AAF554AB5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48" creationId="{4F58122D-942C-4317-AD33-EB0B9A83AE1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49" creationId="{77AAD570-CECE-4F61-85BF-1E8ADFDD8A3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50" creationId="{C3404D28-E002-4D41-ACA7-A575A6A7079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51" creationId="{D58192FA-2C90-49C3-9F79-798A4271F2D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52" creationId="{9775973F-6581-4FE9-9067-CCF3EF20FF3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53" creationId="{CBB464E9-9DAA-4B82-9908-31C22E98E9F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54" creationId="{6C0C2D56-CCDC-464A-8082-A0EF1A46610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55" creationId="{408EA7CE-AD9E-4811-A1F2-0D32C00BB46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56" creationId="{767EBACE-3084-4CF7-9F02-E262602E3CC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57" creationId="{04F608DA-31C3-420F-A90A-97F46984DB2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58" creationId="{E56E0B57-BD8A-410D-8679-E03F127CF91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59" creationId="{DB9D11AA-13A7-417D-B882-F8BCF43CAE4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60" creationId="{BE66D17C-850F-44D8-973B-1E900F02199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61" creationId="{161EED8E-29EE-476B-914F-86EC6BDBDA8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62" creationId="{4F83C9DF-D4B4-4E54-844C-03F4378ED04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63" creationId="{C8260329-6132-410D-988B-AA66CC2B4B2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64" creationId="{B614B7C9-7C1F-460A-82D1-B2CEA67CC3A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65" creationId="{D363C01A-AD92-46D0-931C-4EB0F8C5E14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66" creationId="{B9DA66D1-5875-4050-914F-B8BC578AE61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67" creationId="{42CFB87D-EC3F-420C-A8EA-39FD20872E1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68" creationId="{890728A8-4242-4D3C-99C2-5C3E8FB783B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69" creationId="{56C1F155-9593-407F-B92C-233C186B9A3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70" creationId="{E93ED146-FF95-4245-938E-0093C7F562B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71" creationId="{29A8D360-8096-481F-863B-7CDF8917EFE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72" creationId="{5E4D002D-21FF-44A9-A473-1F204C8BEA0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73" creationId="{4F23170E-0FB6-4AB5-A82B-76F6CBAAD8E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74" creationId="{F4C46663-9AF0-4F46-A620-BCF0F199134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75" creationId="{19EFF954-C1BF-436D-B68E-8988BFB21ED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76" creationId="{38DC089F-D2B2-4DF9-8F2C-8D0E839DC04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77" creationId="{CB374098-FF93-4CEE-8766-168B17F65DE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78" creationId="{7974865F-7828-4A15-8CD9-3EEBB2E00D8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79" creationId="{9546EE36-D1CC-4E0F-98BA-E2F08CAA5DA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80" creationId="{0900349E-04F6-4105-8D2E-42B8F502E5A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81" creationId="{9A13DF45-F8E0-436F-B059-75F0C778230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82" creationId="{50ECBEE0-314B-406C-8EB0-8B4889FB04C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83" creationId="{BFDD6E62-CD42-4241-AFF3-AF7C333B28E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84" creationId="{F116A172-F795-467B-B7D4-5A084B6B0A2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85" creationId="{6AA46245-EDB8-49E6-96D5-CF7105B1627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86" creationId="{2B5ECCCC-492B-46CA-8A09-A2F39B1F45F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87" creationId="{502763E6-27C4-445C-A8D3-AF21A149016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88" creationId="{026A14F3-3416-4D3B-8302-AAB2AB8CEF4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89" creationId="{C1BAD631-60E4-433E-A0D2-9A6FA7C34C5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90" creationId="{45C32935-91AD-4508-A650-1EF8F3E7A66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91" creationId="{ECDE06FD-C439-451E-83CC-439BD4C8BFC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92" creationId="{3A0277EA-B654-46E5-9317-637444309C3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93" creationId="{949CFB45-97BB-4EB5-ACD8-2CD8ECC3089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94" creationId="{6A554855-41E4-489A-8A0A-089D55663FE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95" creationId="{036F7517-3FAC-4E43-86A9-7655ACC6B1D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96" creationId="{31CB9574-6038-468B-A33F-A3C6C78D96B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97" creationId="{7B74833E-F3FA-4F47-BA7A-98920C75A0A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98" creationId="{791D9405-24A2-4602-A15F-6BF375C23D7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999" creationId="{9DA29B10-90AF-4914-BA8B-326F8F462FF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00" creationId="{C5DC89A1-4DF6-4B40-9D70-18F32CA9510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01" creationId="{0F4320A5-F158-4785-8106-14A38DA8D54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02" creationId="{785DDCF6-92D8-4E9E-8BBB-5B0F047C29A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03" creationId="{533304C2-5FFA-403E-BCBD-227AB694E06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04" creationId="{5939EAE4-8AB5-4883-8A6C-4C3CCCF11C9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05" creationId="{FF7F9E37-59D6-4A20-8979-94B16F203D4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06" creationId="{18451AF1-BF96-4C00-833D-EC62739A3E2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07" creationId="{A564EA2E-DA90-47E7-9CAE-72BFA3F5A97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08" creationId="{77306F6A-33AE-4D5A-A49A-F76252AF6C0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09" creationId="{39A1FC30-2C33-49E4-A90B-D14C85E3FF3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10" creationId="{978DCC38-C330-4A6A-B735-650A03B22C9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11" creationId="{D4ADBD70-8A4C-4326-8CED-76CCFC3E821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12" creationId="{754B7625-3474-4753-BDC0-4344A0D96B5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13" creationId="{F9096697-1BB1-41CB-9086-95A711DCE7A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14" creationId="{DBD20A30-102B-4675-A742-E64ACF16D40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15" creationId="{CB7E0A9A-4DA9-499D-A472-A0C6A891E3F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16" creationId="{06096FE7-D1EF-4964-8907-4D87F242ED3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17" creationId="{86E1AC52-3010-44B1-9C13-AC1993D2071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18" creationId="{FC49CEE0-2896-41EE-A3C8-A0476D82943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19" creationId="{9C86AD3A-EE61-4AEE-8112-BC7B423B00B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20" creationId="{7B8EA520-C6ED-4984-A250-F7FC68E70E3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21" creationId="{8C34CD37-3A04-41C6-9E49-671DA1ABE9A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22" creationId="{D6086C8D-1007-4803-B9D6-C358F819BEF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23" creationId="{165E4A58-9D5D-48BB-BF6A-2210C8A2DFC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24" creationId="{49E3FB99-392F-4202-8335-BE0B92F6AB9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25" creationId="{8F8B61D1-B243-4482-A6C1-2A6953BDDC6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26" creationId="{9D442869-C8C5-477A-AF8D-C300E4FC6F1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27" creationId="{FF90FFA1-A7FD-468E-939E-7F04E2F6BEA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28" creationId="{741570FD-6BD0-447C-BE88-E61068FE732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29" creationId="{E163717A-457A-48FD-A0D6-7F2082CD173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30" creationId="{4D30C065-12AB-421F-B206-506329847BF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31" creationId="{1027067F-B007-4C7B-8A72-526DE3CC44F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32" creationId="{A5C281B1-217C-46F3-9C32-4BE3B81207D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33" creationId="{1C045591-3075-468C-AF01-8FC0A1205C0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34" creationId="{F0E9F6E8-3ADF-47B1-8BF1-05A4327E0DA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35" creationId="{AE848A18-2E86-44FE-87D0-196BBE93EE6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36" creationId="{CCE11145-2E0D-41D2-A459-300E3F9CA20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37" creationId="{7EABA9FA-7EC1-4A43-91EE-B350304704C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38" creationId="{E94858BD-9A47-43C7-9108-FB90F53D39F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39" creationId="{D6FD5637-E8B9-411E-B083-706CE98895C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40" creationId="{01AC57DC-9FD2-484E-B63F-E54C5E6A540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41" creationId="{7E663C81-7582-4F27-9D2A-56C7DCEA49C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42" creationId="{79D3837C-2072-4E8A-A720-357712FD1E5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43" creationId="{FF0F9136-5231-4D5D-9D92-5D14A45A525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44" creationId="{5A1D9935-B840-425D-AF41-96A1BCC86AC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45" creationId="{3560EA1D-5DB8-4BF6-B43A-150C7F69D86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46" creationId="{BBA42C4E-9699-42B3-85C0-DEA0BC0CA61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47" creationId="{6BE15349-24F3-454F-838C-584A7440A47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48" creationId="{12C4C8B3-D905-4924-9AAB-4B177110839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49" creationId="{73BE2A70-9325-4E25-AE6E-449DDC8EAC3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50" creationId="{A094B427-0DFD-4473-A3F6-72903C2BB2E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51" creationId="{9373B9AF-CBFB-4F58-926E-FCCE9F9BD5E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52" creationId="{8B310611-730B-4A05-BDE0-93E6C29CD28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53" creationId="{3E678E10-DECD-4596-95DF-73EFE950DFD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54" creationId="{65874C33-5AAE-4D1D-B11A-6842111B8EC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55" creationId="{FD70A495-F4E6-4DD0-9467-4AEA709C40F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56" creationId="{B3FB67AF-3103-445B-A473-A8D8B4FC322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57" creationId="{F0FE6B83-C45A-4239-8B1F-88B144B3236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58" creationId="{892C7FCB-F03F-443E-A185-69869E6BEC4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59" creationId="{0C3A72AE-B69B-4F28-8E86-420BE8D21A5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60" creationId="{F879B570-E252-4608-9C37-D503DDED9DD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61" creationId="{222A2AD8-713F-47FA-877B-B1F86814A1D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62" creationId="{C4C74924-E07E-4119-961F-84CFACDC7A2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63" creationId="{99FFD313-D4C3-48AB-81B7-C50F9983F88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64" creationId="{F8D84F55-30DA-4178-84E6-13583C594E6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65" creationId="{B649A553-10BC-4526-936D-03217CAFF12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66" creationId="{72CDEC46-01EA-453E-9112-FD44DE363B3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67" creationId="{DA0386C9-13C0-4CBD-BE09-C6496D6A185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68" creationId="{6BDA5E6A-3928-446A-A918-4F84D54A2AD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69" creationId="{8219C40A-C4E8-472C-976F-7C5DA15FA99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70" creationId="{706B0CB4-1499-4B8D-B21F-0364A24BFD2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71" creationId="{DDBBE04C-2BF3-414C-966D-2E755F1119E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72" creationId="{F81A6A8C-111F-4746-9A7D-DAAA73F0AB2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73" creationId="{272F0A8A-6A96-4868-9DBC-13A7CEC2DE2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74" creationId="{4ED82B3F-9CE0-471F-BA40-0E70076A210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75" creationId="{6D9336DE-4767-48B8-859D-76AD5EDDFB5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76" creationId="{2A2368B9-4239-45AF-A2F0-2921A66034A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77" creationId="{67746552-F7F7-4F5E-8A26-FDA9EFFD6BE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78" creationId="{95B17277-E870-450E-A9B8-4637289FC13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79" creationId="{97C75499-962F-46E4-ADCE-5B5CC428543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80" creationId="{24176CA7-F223-4BE9-8ED4-7D09C315974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81" creationId="{DACFF362-1114-4B79-970A-94B356AB773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82" creationId="{21A6BACB-F33B-4B79-A420-35533D928ED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83" creationId="{1584FFD6-2FE4-47C4-ADED-8798DC6A614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84" creationId="{653A2598-4B04-45C3-983F-584F54B6B3D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85" creationId="{AA0EA573-DD8E-40E5-9934-CADD0247186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86" creationId="{FF9ECD22-9680-4D86-982F-7B71A153BE5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87" creationId="{FB9C3EB8-3FA7-4AB4-AC64-070D57822D8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88" creationId="{2259A821-46FD-489B-BD0F-83AA74A763E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89" creationId="{B40B3124-A71A-4119-9673-500FBC3CE58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90" creationId="{23545A91-BC15-4B1C-B331-C2A32EAE980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91" creationId="{085D386B-50B8-4717-B3D6-987CF9D9251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92" creationId="{28FEF551-6B23-4647-87C4-1CA45E56D62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93" creationId="{249A78FD-D263-4B83-9595-6B408A756A8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94" creationId="{4D1D192F-BF72-45F5-B377-9D4AD271021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95" creationId="{A0694397-1B8D-4874-9DF2-B39CB796F7C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96" creationId="{7D2DECA0-B9C1-4A0F-B41C-43C82AA0769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97" creationId="{71771756-9BE1-4BDD-B570-770CCF2FF3A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98" creationId="{9BF2E776-03B6-4B93-B892-ADD753B6D37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099" creationId="{27AB988F-7C43-47FA-96E8-34B2F95154E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00" creationId="{0D033827-4CAE-4FFB-B931-F458044E556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01" creationId="{79EC8F66-8DED-4574-B2A0-C43EC543167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02" creationId="{50141BE2-F5C5-4F72-8166-AC700131939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03" creationId="{33D6F7AF-B88A-464D-B02A-511DB7A8EAA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04" creationId="{120AFA65-7B99-4383-AFB5-6343100BBE8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05" creationId="{6B1DCEDE-7A92-49E0-9C01-6136327644E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06" creationId="{084AE7B5-69BA-4384-8BC1-05C5D7167AF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07" creationId="{32E03365-2D40-469D-B26F-651730EDEBD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08" creationId="{6023CE40-336D-4396-9ED2-1AF627A688B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09" creationId="{7775E1FB-1E74-4899-A516-636BEA64BF7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10" creationId="{EFB13068-DE53-435D-969C-9C3B5C12B4E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11" creationId="{8AC9124A-ADAE-476B-94C5-4CE5E92F923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12" creationId="{C6036AD8-427E-4B89-A51E-45350FC32F8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13" creationId="{B747F063-7DA6-431D-BE40-41CC302A108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14" creationId="{F177433A-D167-4505-AC18-8754D8E3D4E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15" creationId="{3C060EB9-855D-4F09-B0FA-C9464B13586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16" creationId="{2DB76469-A261-49C9-8DAE-7E5B22B7454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17" creationId="{4BA05B39-7D74-46EF-BBDB-5EB53288E13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18" creationId="{62968BDA-BF9D-4779-90B8-09AB2DC36B5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19" creationId="{F55BEACF-BE0B-47E9-8DAA-0D1B97DD1EF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20" creationId="{DA8D3E56-C868-4FC5-A542-44DA1E780F9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21" creationId="{7B920059-BDF2-4013-A8DC-6F2363F3729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22" creationId="{226C3094-7EED-49A7-B578-C115927C022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23" creationId="{BD09AAB0-B108-4375-90A7-60E600BDD71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24" creationId="{E3DFB7B3-3F87-44DC-A95B-1ADA52F5521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25" creationId="{2DC821C3-FD4A-463C-8B50-841A152C4BC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26" creationId="{E55E2714-DB17-4F15-B334-3DE936ED9AF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27" creationId="{9663F4D4-72D2-42A1-8658-883DC6FBD39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28" creationId="{2106CE5F-D5F9-45D3-9062-D40212002B2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29" creationId="{F4723715-F58C-4302-B011-C7DB79ED037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30" creationId="{1FD80EE8-FE5E-4B92-995C-B2E75A3A1E4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31" creationId="{4B6EB5C5-EC00-4568-9407-560CE013672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32" creationId="{A2BEC3B4-022D-449B-98DB-4BB6F1884AF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33" creationId="{633CB233-4AB5-4AB7-A1FF-61E767A9602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34" creationId="{6E185270-868D-4ED6-A29B-5C481545C67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35" creationId="{4C856732-039E-4937-8EC2-B321B32BFA2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36" creationId="{94A4F561-1091-4350-B752-2DE460F1C05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37" creationId="{DC53AE84-4937-4953-B5FB-BBA8B3F077A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38" creationId="{936F04F3-82DB-4F67-AA0A-55ACF8259DA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39" creationId="{FC1AC404-88EB-44DA-AC15-3FA98BEFF60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40" creationId="{E612F6B8-B09F-4274-8E2F-6A63A2BF117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41" creationId="{A741D014-004E-4033-B2A7-1F791126179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42" creationId="{2AEA0374-9C98-4C5F-B064-1E7448E9B66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43" creationId="{8FCCAC4A-2540-440B-966E-6293568F53A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44" creationId="{E33FB355-F164-43A4-A3CD-A032AFD4311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45" creationId="{6DF8B476-849C-4A52-AB4B-057898B3629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46" creationId="{02C8810C-B423-467D-81C0-1A01C4F08FF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47" creationId="{6C9C6D4F-C49A-46F5-A0C3-3AA213FE670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48" creationId="{25AC56FC-32C7-42E1-813B-A9E6937D678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49" creationId="{A7500A46-4AAA-4EC9-A0CB-179A37A050F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50" creationId="{9EB2088D-28C7-4706-A610-32793DD8932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51" creationId="{D617574D-F529-4879-A19F-2295C86A543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52" creationId="{0A6FF099-00ED-46CC-BE73-12FE36228A1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53" creationId="{9E74EB69-895F-4583-9B4F-791E42AA4DE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54" creationId="{5E5B4F75-16B8-46D2-A9AA-AE58831D96F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55" creationId="{F5D7E4AB-47EF-46AC-9C50-C17441447C0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56" creationId="{BE670068-4089-4549-939A-6E0CB33F8E0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57" creationId="{97BD5B8A-868E-4E33-B6E7-881A2574A01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58" creationId="{C88595E9-6B9A-45A4-A9C3-83FAC262D5C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59" creationId="{85C7BC06-AA77-4E9A-83B9-2FB5DBE817E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60" creationId="{8935CC2B-862C-4FF0-AC59-B33EF6E3799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61" creationId="{D56BD885-E663-4634-A415-9560F0F779E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62" creationId="{D81CBCC1-EC55-4667-8455-7E73926B5B5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63" creationId="{B679776A-BAE9-45C2-8FA2-C88A9B14468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64" creationId="{5BF4379F-275E-4CF5-A21F-0F2820813B5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65" creationId="{47311812-B2A5-4358-98E2-184415EF0D6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66" creationId="{2E637C87-9FB8-49A4-A017-B50AA009520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67" creationId="{BE1C7A9D-2F0F-4895-ADB1-7F790E22433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68" creationId="{F7CAE6B5-B768-4283-B601-C94B29B324E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69" creationId="{617AD1C2-7E6C-4D8C-A8B9-6F86DF8E9FB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70" creationId="{BD72713B-FC51-4AB5-BCA2-D686624A3E6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71" creationId="{A455FB49-C425-4755-982F-9C71ECE45FD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72" creationId="{3438AAE1-1806-4321-BD3F-4B83D9A863F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73" creationId="{2A09974A-8D55-45D8-BCBB-07E2BB224CB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74" creationId="{419B4B98-4419-4D44-AA98-E7D58C182DB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75" creationId="{8B5CA4DA-703F-42C6-A2F8-B0FF889F94E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76" creationId="{58884BFE-3124-4EE7-B61D-68A04AEA53F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77" creationId="{F2299F38-BB49-4BEE-8B51-72F65F87104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78" creationId="{ABC6901A-2F79-45A8-8EEB-958E117366C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79" creationId="{0DCED229-6E26-4216-AAB8-7AB4B264583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80" creationId="{CF301FBD-4E62-4743-8470-72FE3A47556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81" creationId="{9EA37F55-3A8D-4EC0-B187-35DAB9FE43D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82" creationId="{24B8CE55-1188-4F1A-B8A5-A445350ABF1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83" creationId="{FBC63C40-227D-499B-AAF4-B87388823C5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84" creationId="{3A6352B6-5506-4943-A841-C3DB1119067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85" creationId="{BB78FFA4-29AC-468E-9043-D97BB951EE3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86" creationId="{61A309EF-D9E6-49AC-A15B-9FF04AF6675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87" creationId="{9C18B6CD-EA88-41D5-8553-E22DD61B816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88" creationId="{7225768F-1777-425B-8260-FBB423A162F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89" creationId="{50E28C7F-E789-487F-AB50-38360230525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90" creationId="{3790CB7C-3845-4C03-A5E8-D9393A84C74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91" creationId="{EDD71125-2E13-4DAB-9C07-59CD55AD00F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92" creationId="{320B7A84-7104-46DC-9D20-B4A3652A7F9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93" creationId="{CA47C9A4-56F7-4F81-88E6-8BF4540B479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94" creationId="{D13A83F3-7D27-4152-89CE-E59D72809CA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95" creationId="{D6C1A6EF-B849-47E9-BDB0-12E9E90EC10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96" creationId="{406DD2DA-51E6-4469-BF18-B264B77964E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97" creationId="{1A81F577-502A-465F-A885-74EC4841D56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98" creationId="{8E55A1EE-56F1-4263-8790-BEACBDC9DE4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199" creationId="{F3B42063-E715-400B-8A9D-030D3B072DF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00" creationId="{47E2EB07-1EBF-4E04-BD37-412230E231F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01" creationId="{9875B016-2C65-43E9-B698-19A8D57FBEF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02" creationId="{93AE5FFE-A2AE-401D-95D0-E057F256C9A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03" creationId="{307992D8-05AE-4CFD-AB31-45E7860D047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04" creationId="{2A31C77D-173C-4A94-886B-60C4C44D881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05" creationId="{4BC81D65-0E86-4A7B-B590-5933629549B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06" creationId="{8930EA4B-7DAF-4FEA-BD83-AA3949D5A46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08" creationId="{D0342857-A3FC-4A21-B399-523AD7845A0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09" creationId="{A5BE68FA-95F8-4E91-B16C-25B56BA3F5E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10" creationId="{0274D1C8-B7BB-4376-BF1C-DABE8EF9BFD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11" creationId="{22D69140-CC7A-4721-BBB1-DD3785536A1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12" creationId="{F5A0AFB5-50B8-4A3B-9FF4-2B11DECC23D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13" creationId="{44D58957-C4AB-4C9E-B1A8-FE7BD5945E8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14" creationId="{D183594D-60F6-4680-BF53-79513012634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15" creationId="{24756514-0192-44D4-A266-DF28C6F1C5D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16" creationId="{9F73A949-A686-41AE-AE2B-1F4B525F0AE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17" creationId="{888999DA-B348-45A0-BD03-657B92602E4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18" creationId="{76B41471-3C74-4FAD-A196-BBB3E1C6431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19" creationId="{B8D000B9-2A53-4CD5-AEEE-FD4A6E8B17A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20" creationId="{F4A00810-3BBC-4984-9838-D3FC9D5E5CB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21" creationId="{DDA15EE2-5E26-473C-B635-7F338024BA7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22" creationId="{B7DCAF11-FAC0-4E2A-98B0-5F162C00421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23" creationId="{2B02F56A-FD3C-4469-8DC9-418AC85FD92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24" creationId="{322C1C26-F1B8-4931-93AD-FC64B155C3E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25" creationId="{0111BCE0-4DCE-44F7-BC19-F08D9BA3773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26" creationId="{74C4C8B4-313B-49A4-9276-202644D23C9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27" creationId="{CFE710BC-4A35-4FA1-8970-C625AFFA93F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28" creationId="{5334336E-FDDC-4961-A165-C9A6DF9FE57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29" creationId="{4DA5687D-48C9-4977-B14B-0566D1770F2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30" creationId="{52B8EB38-74B2-4A46-8DA1-F52BA52602D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31" creationId="{BC8D93A0-BC55-4DDC-8439-61FF32891A3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32" creationId="{79144615-D7BD-4ABF-AD11-50988C9D642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33" creationId="{65F60A0F-38CC-4802-8758-075DB55C3E7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34" creationId="{97A2BFDC-2119-4A81-8C7A-2B741A9784D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35" creationId="{AF5129FC-01C6-47E5-A35D-4FB3CB3752C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36" creationId="{318B8EF5-6E36-42AB-9F47-A426D7F60C2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37" creationId="{ABC46C6D-1FB4-4265-B7C3-87287BB9174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38" creationId="{021FE112-9E09-4FFF-B097-CE85B7EF1D8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39" creationId="{1E4FF8DC-28E5-426D-AC0B-72C6EE92C6E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40" creationId="{A64B5CED-D118-4961-8E02-BFC3CC0ED7C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41" creationId="{1E58046B-52C7-4F0D-977C-055E35F9B51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42" creationId="{6A645872-619E-40F4-BFDD-BFC136E3DD0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43" creationId="{C4CB28D7-DE99-4372-806C-95F07315B2C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44" creationId="{B6C8F65F-C5E5-4963-8BC0-AF95950BF36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45" creationId="{22A8E84A-6D66-443E-A447-1EDF7739380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46" creationId="{47C6505B-D01B-4D6F-82F2-7E2BEF3498F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47" creationId="{2E23A7E1-F667-4DDF-9F49-475B22C1994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48" creationId="{6073E57A-E4E6-48CB-93E5-0191D71180C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49" creationId="{2CBFF05F-1A52-4456-9150-D585FEB188A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50" creationId="{5BF1557F-189B-44CC-BD35-C42D27BD0D6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51" creationId="{F13909B2-69D8-4819-868F-52CF5485277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52" creationId="{3189AE59-C05C-46D0-A650-032A547CC2D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53" creationId="{3C0EF133-2091-4798-965E-73A57A52E1B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54" creationId="{957D408F-B93A-4754-ADC4-5799469231F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55" creationId="{8EE9AA07-F07E-4306-8C2A-63B9B344C5E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56" creationId="{FB29819B-0AE4-435C-BD19-25E79C783CE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57" creationId="{A8B395F0-AE0B-4A6C-88C0-D5D393975D4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58" creationId="{981CDA62-CC78-4193-A9AC-F02748DB01C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59" creationId="{11981808-6CCC-40FD-A7F4-ECAB444CA88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60" creationId="{28C31DE3-4F5D-41E0-B3C0-1B510D8C3BB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61" creationId="{18ED5D6E-580C-4D23-95BE-0EE985E4CEA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62" creationId="{16CF9E37-4052-435D-8B92-D581D238B1B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63" creationId="{6E2E6DF7-E7EF-47C0-AE23-B5DA0BDE7A4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64" creationId="{0C8AA54D-ADF9-4062-B5AF-25EFBCC0314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65" creationId="{41947E2C-11DB-4E7D-B5EE-82DA5C7E059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66" creationId="{DA336129-B36F-4377-813F-C49221FDBA8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67" creationId="{825F5CF1-1C8E-4EFD-82C3-14050E0872C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68" creationId="{E42F0B3A-108C-4458-BF44-44A1B715186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69" creationId="{C36B2829-CF3F-4F05-AA00-654422A68CD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70" creationId="{F436556C-1BBB-4469-AB36-063251EBD9A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71" creationId="{3B39AE5F-5B70-4003-B055-FE761D6B3EF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72" creationId="{2FC30E44-38F5-444B-86DA-CD05F754B0E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73" creationId="{77C4B6D1-B2D4-49E5-8D6F-9F0BCE36CDF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74" creationId="{8851CFF9-B185-4528-BDC7-28AC178758B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75" creationId="{B9332E73-D3E1-4014-944C-7EFD51068EF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76" creationId="{0464ECF7-7878-4BC1-BCB6-FF312609487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77" creationId="{2A86C557-AA71-4851-B776-D53E3844143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78" creationId="{B10FE485-CB90-47EF-AE3B-BA9324D87B3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79" creationId="{30FF865B-C5A9-4C8D-980D-2DCA0148FD2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80" creationId="{7B7F3F58-4F4E-45C9-AC49-7A09D989733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81" creationId="{ADB5E441-CB97-42F3-A367-99C9344AE83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82" creationId="{40202CC4-D85B-4F9C-A13C-B370E07C08D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83" creationId="{3BFF5226-8161-4E7B-A668-209FA980C54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84" creationId="{7A520BCE-DE10-4AF7-AEAA-15D8D985F80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85" creationId="{B9DD2F25-451A-4990-BCD8-0B3CFED5199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86" creationId="{201F0740-8C36-4193-8953-85C0AC69774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87" creationId="{750BCD6A-FDE1-4910-80E4-5C51622F7C7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88" creationId="{A82EF987-B3FC-45A6-9D3F-2F1DD0A501C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89" creationId="{65DACFEE-D801-44B5-8C07-AE643E3AC21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90" creationId="{DDA0A053-9B3B-41BB-A645-92C362A67B3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91" creationId="{C106B857-18B4-4C75-B9A1-947BC3BB8B6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92" creationId="{AE9C172B-86AE-4842-AD60-42BDE2E286F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93" creationId="{39818656-94B0-4042-AF07-F27A4128B92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94" creationId="{B06D5A2A-BDAB-4685-B34E-1B04187ACD7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95" creationId="{F40BB206-77E5-477B-A0F3-065C704373F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96" creationId="{CA888459-3D74-4022-99D3-1F12AB392BB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97" creationId="{93723E84-2C51-43F8-97EA-3A9D9FFA68F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98" creationId="{9DDEC77E-14FB-4FCD-9333-0C005D6FA3E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299" creationId="{AC48AE0A-BE3E-4D9A-82B3-5D305BEEEFC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00" creationId="{1B378DB0-E893-4CD6-948C-0CDA746F778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01" creationId="{6E750CE5-B09D-43CA-A84C-12FF5C35AA2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02" creationId="{CEE91523-8234-4251-A34B-048C7E99752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03" creationId="{14699150-052C-4332-8DB8-CA8C0B9EF7F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04" creationId="{8BE6732C-FA60-4135-AFFA-25D50BE47D2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05" creationId="{990F0F2B-1243-45E5-B23C-F5C2D1DBD87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06" creationId="{CAD57D23-CD30-442E-BF4D-3E45532EB54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07" creationId="{5203B9B5-37CD-4404-AF69-D86D7EA9F5F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08" creationId="{F42A5CAF-D6F3-4A57-BAFB-8A185A72049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09" creationId="{EB29E53E-1BE7-4B18-BD89-426F0D1520A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10" creationId="{D9D35878-A23D-4E86-8376-F3E8DB14C03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11" creationId="{90C62BFB-FADE-42AB-BE40-4602903D925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12" creationId="{BBE6F4EE-368C-4432-8331-61F2532C91D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13" creationId="{A68C2C0B-8C29-4EA6-AF50-92EC4C3BEE9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14" creationId="{F8470F79-C27A-4671-BF7E-7ACBF9FD4ED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15" creationId="{44AF9399-9806-4A23-9C86-202BFFF3B9B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16" creationId="{B5880B35-F623-4379-85AB-4BBB29A16C5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17" creationId="{9F5D0E0C-CFA7-4A31-AC81-EC0FA373CB0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18" creationId="{EC40CD79-BF8A-4B58-9312-EB824A7AD64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19" creationId="{C7A6E4BD-F134-4297-A5FF-519C2FD0164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20" creationId="{AFDAABC3-268F-4B0D-BB6C-0E3A297D66C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21" creationId="{3AA9CEB8-6C11-4586-B656-44F167D8A56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22" creationId="{2422DDE7-CEEF-47E7-80DB-5A6675C5F70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23" creationId="{5FD43C58-A716-43B6-AC75-14B9424F91E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24" creationId="{DB3865C9-FFBC-4E5D-B223-79E22ECCDE6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25" creationId="{A82CC4AC-71E6-4949-B6E2-959BEBC0CBE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26" creationId="{62A4182F-F804-4E3C-81AF-3A3DB5FA9DB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27" creationId="{4BB7E9F0-D87B-4F69-BB79-E273C5FC671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28" creationId="{244D3073-1B2A-46C8-BAB5-81285C1FBAF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29" creationId="{AC8FA95C-47F4-4C7E-B3DC-2B2BD97E69D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30" creationId="{862C3523-8EA7-45B2-A15E-018074650D6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31" creationId="{8E9BA30A-4D96-4B75-90A6-2D06661A928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32" creationId="{ED3569BA-4F5B-4848-8030-F9B97F8C17E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33" creationId="{0A8425C1-38E8-47CC-A0E2-520B3D5DE56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34" creationId="{0C479AD3-FAE2-4F30-8ECA-1322451D27F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35" creationId="{13EFD390-78F0-4527-A8FB-ED21664DA78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36" creationId="{E8E09005-1AD4-4C46-9EE0-904C4A8CCF9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37" creationId="{B8C91E0A-8A0F-4ABD-83E2-CAD1882B913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38" creationId="{21EECF86-B220-40DC-B460-EC2A17CE0D9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39" creationId="{3520F793-820A-4DD5-A162-2B41E6E909C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40" creationId="{7EC987E9-D0FA-4193-A0B4-AF2D710C1DA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41" creationId="{AC6F90A8-5E56-432F-9D4F-DCB69ADB94D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42" creationId="{0935F317-E1F4-4BCC-BC3E-55F076802AD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43" creationId="{5FF7E787-B1DB-46E4-AF82-D5C15A1BF85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44" creationId="{42D724E0-B2AF-4C0D-8B76-2F356CEC204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45" creationId="{2A9ECBFE-AEF9-4CF1-8100-EE8EA9CE6A0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46" creationId="{C26B958A-AB72-4CE6-90B8-A37BC6EB8E9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47" creationId="{DBE5D550-7491-49E0-812F-13D3CB50715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48" creationId="{6039E5DD-1F6A-4179-A24E-46BC7AD183D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49" creationId="{A10F5F36-0E3B-43EE-8F0E-BA44C083511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50" creationId="{1D0BD885-F9C4-4E3B-AD6A-3279189B1F0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51" creationId="{0E93BF8E-09DE-4E98-A65E-CFC85A23031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52" creationId="{18677981-CFCE-4D23-A4DC-A1350054C43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53" creationId="{99C12ED0-B94E-44D2-8B9E-D2E33A56448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54" creationId="{4CF1EC39-2F44-41C0-A375-726EC562377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55" creationId="{C3830AB2-69E6-4AB5-8512-1AFF4460B13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56" creationId="{A9EDB49B-9200-4912-BA87-55AF06CDB13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57" creationId="{7F10CA1F-3AE5-47FF-8B22-06B575288A4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58" creationId="{41CB91EF-3C73-4862-8466-75A94E9BECF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59" creationId="{C718D5F0-1C46-4051-A850-B3CE3B51E27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60" creationId="{E0A7968A-C559-4750-A1E7-16A9D5D68B2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61" creationId="{950FCABF-CD03-4620-B70F-C641FB3B3E5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62" creationId="{D3E9FEC6-9A72-4C72-A1C1-0AD913ECCC8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63" creationId="{4A448E11-6970-49D6-AB21-2797992664E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64" creationId="{CBFE2FFB-173B-4B63-92B9-C557E103C9E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65" creationId="{8D4E5183-71A1-4800-BB70-25DCE0DD9B9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66" creationId="{D1BA32B2-362E-440E-BA78-0B0877FB64C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67" creationId="{9C1494EB-D4EB-4ED1-AD43-2D06B9B5FEC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68" creationId="{B937710D-7CAD-43BA-8D4A-44D97F68497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69" creationId="{5C437015-5A12-4C45-AD82-646B0EBD6B2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70" creationId="{F8355236-2747-4D47-A854-9EB41998372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71" creationId="{3D6A191F-3491-41E2-ABAA-0DE0D5CE090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72" creationId="{0456EC71-4405-4E77-BF5B-0783D3328B6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73" creationId="{DC799685-6F02-4EED-8965-BFC0DEE0725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74" creationId="{AE2534E1-6420-4378-8FB5-CC589FAB933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75" creationId="{56FC80B8-FAD9-4F4F-BF8B-78FA22B4AE2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76" creationId="{A68D3E2C-B4CE-429C-BB38-3E03B090B84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77" creationId="{88CAFA9B-444E-4C50-A89D-3EDED641F42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78" creationId="{0C733918-E217-47D3-9718-C8E6DA8EE83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79" creationId="{9447913B-2E01-4ED1-97AB-C8B5460AF68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80" creationId="{18BCDB61-6A73-4121-9ABA-06C110E7088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81" creationId="{ACCA0DA5-BEC5-448D-9BDE-BD6AC35FCC5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82" creationId="{F5D4D286-40D8-41EC-AE94-07E4D00B756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83" creationId="{10F1499B-DD55-448B-A653-D9B26255153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84" creationId="{BB619A07-09B8-4C12-AEE7-19B7862F1F3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85" creationId="{376D45E0-8432-4874-AFDB-6CFF6A2371D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86" creationId="{C33A1B95-8E9F-4DAF-AD8F-2F281009ED5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87" creationId="{5F6811DC-1184-42C8-B2B5-2618035B2A8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88" creationId="{40E48BF2-F66F-4800-BD62-B05D3AC14F0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89" creationId="{B1C02CCF-EFB0-4FE7-9A86-5FF26A27648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90" creationId="{99E55842-D4E8-439A-9199-9AD918D9464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91" creationId="{B278F277-6B11-4A7F-A640-36D05339346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92" creationId="{15D5F3DC-1B39-437D-A9F6-6ED7127A60F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93" creationId="{6E506D71-F695-4AAE-8F1B-0B3E7DDBC4F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94" creationId="{639E8DC3-DA88-4CED-B8CA-2E4E2EE97D5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95" creationId="{43E0091F-D50F-48A5-AE1F-7EE856B8084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96" creationId="{C2257A12-D502-4AD1-A38C-0CA9E4B8422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97" creationId="{FDF10DEE-D213-46C9-AFB0-5314F37EEBB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98" creationId="{DD2E3E74-8E0B-4B90-992C-BC0A73B267F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399" creationId="{6DEC9506-879F-4D1E-803D-5261028E9E1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00" creationId="{FB939EFF-B0C7-46E3-961A-459AC382936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01" creationId="{84CD33F1-BBCD-42BD-A57E-2C9C7521819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02" creationId="{10396886-6FBA-42D0-89EF-96DAC96AD7F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03" creationId="{803453AB-C318-44FB-873C-7927FB92753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04" creationId="{84D111EF-9B98-413D-8169-168D00B38D0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05" creationId="{5D7F921F-8F49-447D-B63F-B27F62940BA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06" creationId="{4D16DC82-5CAB-4C94-873E-2D77565DE1A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07" creationId="{3EBE8980-FF83-4F59-ADD0-9B32966F5D4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08" creationId="{BE6B6E34-C7D1-4EAF-A958-46B8DCA81FB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09" creationId="{86332C7D-D13D-4F2C-B1FB-E48353DEF74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10" creationId="{40D0CFD0-9564-4AD8-83D8-584D134B8DD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11" creationId="{8106E913-720B-4A57-8D39-8D8A1448A08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12" creationId="{DCF948EC-3A42-402E-967C-9187A4ACD1F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13" creationId="{97CC446B-018F-4D23-BBCB-5BA2DC19DC4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14" creationId="{E0FF0032-0150-4AB3-879D-FD69D12AB92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15" creationId="{B7400593-71A6-47A7-B0DA-A4F29072726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16" creationId="{D8181E13-D0D0-47AA-969A-98F2B9722F2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17" creationId="{947A0452-1C11-4179-9277-81534886FCE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18" creationId="{70EBADA7-F0B6-49DF-ACF2-A132D2CF9B2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19" creationId="{F7AEA7FC-B758-4C86-B17A-FBCAC3B1CE1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20" creationId="{31B8F9AD-73AB-44D4-8FD6-562BF0AD8C1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21" creationId="{4BAFE7B5-A91F-460A-B189-702DA4053E5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22" creationId="{0AF1CF0A-F00B-470F-AF1E-E5519976369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23" creationId="{D6F7FEC0-3BBD-4259-907E-514A97E9332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24" creationId="{F39BBAE5-CADF-4D29-BFEE-604B313EB4A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25" creationId="{6996FFAA-B32A-4606-8D80-DB919A40F52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26" creationId="{9E6F74EF-DE48-44B2-98A8-337ED3F515B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27" creationId="{589E0988-DFCF-481D-BDDF-B261A356BEE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28" creationId="{3343BF54-EF44-44D5-9242-38FC6EF35F7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29" creationId="{1984EC8A-62F3-441C-B0F9-842CD8FEC29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30" creationId="{BD817BBC-222E-413B-91CE-30AA1355E4F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31" creationId="{0814AFB2-4B6F-488E-AEDA-78E9984095B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32" creationId="{B9CD8E46-B993-4F8E-8FB4-013FF05EE68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33" creationId="{8491041B-91E3-43F1-A77A-D4F8DCC117A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34" creationId="{E475FC8D-D5D7-4458-AC44-6FD3C5023FB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35" creationId="{FC4099C7-4F73-4AE8-A725-F1D1D5252CA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36" creationId="{D62C72D1-C0F1-47C8-BA42-05888803BD7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37" creationId="{A888A266-9E3F-4172-B5C9-97FA3FD3A72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38" creationId="{046D2544-2016-47D0-B0AA-B9D7C3643D9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39" creationId="{130EB263-3130-43CA-82E6-C4509783B18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40" creationId="{2A7252C1-4AEF-44B3-B072-24C7BACE8F8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41" creationId="{D6607AEF-7DD3-483E-998C-97908B7A0D2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42" creationId="{43A88A67-DAD1-4EB9-A728-8CBA359F167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43" creationId="{2AD3F306-061C-4A75-B99A-25E436DEA7B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44" creationId="{11DDD46D-0FAC-43FC-981D-EFBDA8CEE6E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45" creationId="{DF363CBF-D427-45CB-BE8B-F4B7C9551B9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46" creationId="{1FEA04FD-F1B0-4609-BABD-C22FCF30780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47" creationId="{9BF2A6C1-3F0A-4149-9710-009C8D9CB90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48" creationId="{4B0AFA51-6D65-4462-A1B2-82D7D2EDD9B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49" creationId="{8CFED96E-09B9-4F4E-9A60-ED9B752555A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50" creationId="{F4C08491-3216-405F-83A0-1DAC5F913D0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51" creationId="{7089CDF2-4860-46C9-AA52-39AFB738116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52" creationId="{4E137E91-E7BB-44E5-AD28-D014FCC4F20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53" creationId="{AABC5521-4107-40C5-A3C3-5265EE5999B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54" creationId="{3C89EE69-313C-42A4-8448-21D3F793104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55" creationId="{B3E6D4BF-A30C-403B-A514-E3C4AB48BB1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56" creationId="{EABB725E-100D-4A66-AB16-BAC812F56F2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57" creationId="{0A46FBFE-CCCA-4C24-B38C-5B98751D6EC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58" creationId="{3809D21B-227E-4EBB-B823-40101A698C5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59" creationId="{546A122E-EE46-4D26-BE45-888014287CC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60" creationId="{504D8A88-4170-4A0D-963F-864FC2CA890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61" creationId="{2B9FC551-7C85-4C5F-BFEB-0165C9BA7B6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62" creationId="{D81F6D1D-F815-4D81-960E-813380FE732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63" creationId="{4E3FF517-2256-4652-B7D1-550949C9FEC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64" creationId="{7D4613F4-C0F7-4A66-8717-338172A679A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65" creationId="{30EB71A6-D5F2-4416-AE59-3DA71AA106A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66" creationId="{9E392EAF-DB98-4300-BB62-CE9ACABFF7C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67" creationId="{00CB047E-D0E3-48D4-B0B0-74C8AD7407D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68" creationId="{C2E25865-C997-48A3-BF20-01C640F5543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69" creationId="{668E34C3-2D07-4402-BA0C-3FE8BC8697F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70" creationId="{3AF9096A-2238-4188-BAB8-209ECCEF57D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71" creationId="{FE9A814B-A333-4B9B-96E3-DC20A229AE0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72" creationId="{CEDF29C0-78C7-4E41-AB39-E5C97DDE22D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73" creationId="{66367579-C16E-4084-80CF-2AF3D3445D8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74" creationId="{29CEBF56-8974-4821-ADD7-63241FF1DE4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75" creationId="{FE857124-C0D9-4BCD-8B71-41818270B36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76" creationId="{27F1AE25-9700-4A91-B58B-4E7ADA2D915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77" creationId="{90C33CD8-1011-4A1B-8C3F-3AA821A8E69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78" creationId="{D5E5F383-6ECC-4642-ACB7-A86CABD223A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79" creationId="{A24C7D54-887D-41EF-AA14-10B083DB31F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80" creationId="{76BB7F9B-A590-4B62-B0A9-A84FC5FC47B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81" creationId="{1052181B-ACAB-405D-9B50-91F5F84D4D8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82" creationId="{A06CD892-485D-4064-AD24-436DC76C973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83" creationId="{3AABACB8-4D38-449D-AAB8-B85A0C4F62C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84" creationId="{FB785D44-2A03-4E1C-93BA-D9FEF36370D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85" creationId="{F4383C0D-2092-455A-9BFC-16F9DC9EB1E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86" creationId="{D1BC398F-AF77-4079-8A9F-E24AB1976ED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87" creationId="{F7278E03-B5F2-4543-A2AA-8748FB7F004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88" creationId="{CC5CFC67-EC72-4351-B5D6-0AD8E8EADD0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89" creationId="{C191557D-0019-4193-9812-484BBF87BB6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90" creationId="{A8940488-B305-4739-BD1A-371BAC17369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91" creationId="{1E781499-DCE0-47A8-81DC-1C84F95BA2D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92" creationId="{8C675074-DE7C-4D12-BDE6-A5A651DA16F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93" creationId="{E472984C-DF55-4CAF-B641-EC861ED5B0F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94" creationId="{74BAF57C-3CC7-4B13-B75C-D2171CEA088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95" creationId="{61D1B05C-9A54-4609-A9A8-E5C06D4D7F9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96" creationId="{F6E0A06E-DC66-4B79-A9DF-DC42E88FCF2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97" creationId="{37AE33F5-786D-4578-A7CA-0A66AE4B845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98" creationId="{AB5A57C8-4AD9-4083-9B23-192EB06C0A0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499" creationId="{E5A198E5-8AC1-4108-B57C-E8DB23C5C7D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00" creationId="{DF8AAA19-22FE-474F-908E-E5A21CF3C23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01" creationId="{56DF742D-8AC9-4246-859F-D312460D2E5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02" creationId="{EA50BD85-1451-4619-895E-20DD7B7DBB9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03" creationId="{3494FDD1-FF84-4C5B-9227-C0F679B13AD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04" creationId="{DB092D27-2DC8-4DBC-8043-7489B3EBA50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05" creationId="{3EC97430-22A8-4012-B964-BDFDAA83E5F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06" creationId="{FF2E5FB6-D3FD-4B37-847C-C32D9AADBA9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07" creationId="{FC70BFCA-A255-458F-A3EB-0F3D05D4AFB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08" creationId="{A4F26E0C-7749-4C2E-9F29-EDC1F2C3362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09" creationId="{1F7B900A-B1E9-4F7F-9ECD-47F41542EA3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10" creationId="{F1BD870A-C919-447F-BF5B-BBD169C265A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11" creationId="{EA1B171F-4AB2-410F-93D2-6BA70FFE613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12" creationId="{70AB8E2F-C528-43B6-A5F5-86FC145B2C9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13" creationId="{F2912527-A9D0-47FB-9049-AB5A5EC692E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14" creationId="{B580862C-EB4F-4EA3-94CA-D771A204A30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15" creationId="{EDF17EF8-381F-45D2-8768-DF2A59AE7C9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16" creationId="{E8B82183-D47D-4E4A-A506-D20262FAE04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17" creationId="{2429073C-36D3-4187-AB65-023310B587F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18" creationId="{640327C0-BFEA-4379-A357-C210E1C3655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19" creationId="{2E86FA03-3B3E-4DC7-9491-F7A93AB56CE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20" creationId="{75760D50-6131-495B-9995-F5BDFEE81B2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21" creationId="{A59EFF9E-F307-49E6-8632-0DEFEF5FD37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22" creationId="{DF172251-8DB1-47A7-894D-C7093987B92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23" creationId="{72258B8C-8D7C-497A-8757-8B9453785FC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24" creationId="{89D78F7F-9638-46BC-8E97-49EA92F1146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25" creationId="{B914E2D2-DA8C-428F-88E9-E8536151C16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26" creationId="{7607F9EE-86E5-4BD2-85C4-F2CFEA846B6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27" creationId="{13DF76EE-B07D-4801-BE34-5612CC01B9D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28" creationId="{6676D14F-9BDA-4555-A23C-E87D55352ED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29" creationId="{AC67AB83-446B-41E9-AEA3-05832E50B3D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30" creationId="{38CD9A65-3317-41DE-9354-4841D009DC1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31" creationId="{2419B5B2-D11C-4F65-9A06-2C1DDFF5795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32" creationId="{E26A81FC-D7CF-421B-8C43-A59D2AE712C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33" creationId="{E6A175A1-DEFD-4AE2-8736-EA9548937B9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34" creationId="{7E320C92-979E-4FD8-A977-7EDF82E0E32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35" creationId="{B1DDCCE2-FB1A-4345-9639-0D39522AA6B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36" creationId="{D91E5142-19DE-493F-9D98-C4C2AE19E55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37" creationId="{965C7960-67A9-4B1D-9FB2-3BFA85C2FD2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38" creationId="{7464E48A-58F2-4F07-B7CF-4EBCC73D29A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39" creationId="{9A14B67C-5143-448A-88A7-D65A2D84452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40" creationId="{C75E8E52-FAA8-4B6F-8F38-F2E750FB6C1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41" creationId="{23DB59A9-9582-4E69-88B3-417B1A1FF18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42" creationId="{89472463-028C-4C01-92BF-4797E3B69EE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43" creationId="{FA045259-015A-4BE4-8EF4-0AEBB8AF55D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44" creationId="{2052655F-4449-4F4D-8058-F8DC5FD64F0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45" creationId="{B8D72B35-D1AF-48F0-BBD9-20091A9DD9F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46" creationId="{E2167249-EFDE-4342-A423-354EBDC1B8D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47" creationId="{20D7ECFD-5987-4BF4-A24C-14289AF7B0B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48" creationId="{862429FD-BF3E-490E-848D-D53DF48F3DA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49" creationId="{87DF8A59-0AD8-4D3E-87EE-A9F5F74056C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50" creationId="{7417232A-6CF3-41A8-9B15-DC6C981788C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51" creationId="{C8372C35-C854-4921-B18E-C8F711B3A55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52" creationId="{225188D3-4BAA-4E4B-AF10-421F92AE964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53" creationId="{43E6EA58-290B-4737-948F-DA3A4394F84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54" creationId="{F377408B-4702-440B-B7BC-7EEF4BCFFD1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55" creationId="{06EE7C9B-1139-41F2-B1DF-9C327DED034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56" creationId="{F9F7C213-557C-41C2-BAE6-0735E80B22A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57" creationId="{E2E613B0-80DB-41CD-9102-386A53E2AD8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58" creationId="{512DD7CE-8D18-4510-9564-3D8E3C3A154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59" creationId="{0ED3C7C4-B68E-4540-A457-6C47BDAD77F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60" creationId="{5EAEDD10-707C-42F3-84A3-54E8AF57C6F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61" creationId="{1E4BCE59-4AAB-45FD-8767-82E355C5DFC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62" creationId="{A578C8FF-D96D-4176-8DD9-BABCD12B88A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63" creationId="{F496C94E-1365-4FB8-91F7-4BE2F8EFEF1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64" creationId="{92521D8D-839B-47C9-B720-230276692F3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65" creationId="{8F28F08D-B78B-467F-98F2-C6364EAF5ED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66" creationId="{E4C7586A-2342-4AC9-B46B-EF4D1EC9B1A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67" creationId="{E4DEECD7-6472-44BA-BA4B-4CADC095CF7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68" creationId="{8DC7C719-B731-4428-9517-AB072BBE34E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69" creationId="{44E2201D-069C-4B75-903C-477A86F9AA9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70" creationId="{0109B38C-90E2-491B-B895-7E599C710EA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71" creationId="{19E58B31-389C-4CB1-B6B4-D76B04B1E91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72" creationId="{8578BECB-26B3-4A9C-8F04-199F227E627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73" creationId="{7F92B2E2-B8C5-455E-82C0-BFE645104C3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74" creationId="{3035715A-5784-4DA1-83FC-6A0C761FA69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75" creationId="{60241BE0-DCBC-4977-B3EF-D9090797FFF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76" creationId="{DDB1342D-BC39-4E76-AF81-39F36DE77F9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77" creationId="{71E6D34D-D617-4539-9838-801EC027725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78" creationId="{61C1E78E-17A5-4597-AB30-5044FEC99D1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79" creationId="{F4A57419-09F3-4AE8-B797-D575860EBE7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80" creationId="{927CCF46-0F82-4682-A2BF-1AE989C8D44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81" creationId="{CDAF7F5A-C9C8-4382-86F4-4C6C5F96635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82" creationId="{46BB8231-95CF-4382-828F-E3302981140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83" creationId="{4E0102E1-94CA-40CF-98E3-0D42417B32D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84" creationId="{5FD18A28-F408-4E79-8A91-8EE02491A94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85" creationId="{E1626BBA-1C79-4004-9DF7-3F7C9267B58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86" creationId="{4F833A38-0DFC-431A-87B2-943E7B8182A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87" creationId="{F1A5C733-2B47-4188-A866-9385DEE087F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88" creationId="{3EF8992A-5441-419F-BEB1-CDCC8085B9E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89" creationId="{3CCCBEC4-7F13-4B6D-9A1A-3732DC03D44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90" creationId="{377513E5-10DF-477D-BD20-63CE84AE33D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91" creationId="{F5C0A84A-1F1F-411C-8D36-251D349CCAE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92" creationId="{F3BD6F52-2700-4BF8-80F3-16C03BEA0DC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93" creationId="{995C347E-7837-4C0E-BB07-02C7DB9C732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94" creationId="{ADA523B9-C941-46C5-AC60-8E64E55615E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95" creationId="{396E4C19-10A8-435F-8698-F28CF900E34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96" creationId="{CCB03A04-8C7F-4EC3-A57B-9129EE5D29B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97" creationId="{C4CAE840-A44F-4003-AEA8-E08CC8A496A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98" creationId="{FF5AAEA0-E499-463B-A416-A87D9A7A252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599" creationId="{9F696001-570D-450B-90F7-52F7AE3E5B8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00" creationId="{5418566D-D548-4B1F-A919-E78EBC840C7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01" creationId="{52E2B515-F63B-49E0-9B3C-F3FDC73C21B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02" creationId="{163FE80A-B9DA-4549-A046-21C85D2ED9B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03" creationId="{BB7726DC-1E4E-456D-8816-AD9F1CCC219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04" creationId="{AB435BFF-B165-4A8F-A823-583038FC12E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05" creationId="{5FB83B83-5652-4D56-B42B-2CDF26F5007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06" creationId="{19F2FDBA-E34F-476A-B0F7-C6AFC18202B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07" creationId="{B9FF5BB8-4C48-45B6-AB2A-24CF2983817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08" creationId="{6C01D5F2-610E-4DB2-BD40-F2E2A3639D4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09" creationId="{E5DDC499-9D3A-4E7A-A99A-6A591B65786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10" creationId="{C1710A0D-E18C-4220-A072-8C879744BCE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11" creationId="{A30E8996-EFD5-4BFD-BA8A-15624E62C82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12" creationId="{4FF0CB4E-9A9D-40B0-97EE-B92C33FF34C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13" creationId="{85A1AD92-4231-43AE-9CE8-3936A9473EB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14" creationId="{1396AAC2-7CB3-48D7-B7E0-5331A27252D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15" creationId="{C9D22D1C-BC84-42E4-BC02-DAFA589378D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16" creationId="{F5874635-2008-4BCC-99E1-57274A4FFC6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17" creationId="{F1CBAE09-3447-4605-9A03-5E949E62148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18" creationId="{DBD2AD69-B0F8-403D-B921-EC099E9550C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19" creationId="{EB031D20-CBDF-4BCA-AB27-27A4DD8A347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20" creationId="{9B9BB1C7-A20C-4627-B0E0-D5792F1E774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21" creationId="{EC48FB20-9767-448C-BF70-0C42F24CB68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22" creationId="{F122E4F2-FFEF-48E5-B07A-71221558CA4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23" creationId="{1FB0D8F6-2A6D-4D4D-9E2E-CEDA44DCEFB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24" creationId="{D3B525D7-6E9B-44F4-A7A9-431337AB000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25" creationId="{F979EFB7-39AA-4019-81DC-B82C0B1E213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26" creationId="{466E8375-F18C-4A3D-88F6-651BCF339C9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27" creationId="{CCFCB106-44BF-4492-8C0A-B7A53C1CC3E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28" creationId="{8D7B4D44-A14B-4988-88CF-C2CC2545F1E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29" creationId="{0FE4B28B-6618-4C29-81EA-9C12AD1BAD4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30" creationId="{25DBCE40-7CCF-48EE-8687-20860289CFC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31" creationId="{A99FCB63-7D82-46A3-955C-E9673CAD9D5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32" creationId="{28D420A4-BF6F-41F0-AEC1-4C31087D474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33" creationId="{00D5894E-3FFA-475E-B581-028EC1607C1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34" creationId="{C120AD1D-B183-405E-9167-BE8F33F8437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35" creationId="{479C7A29-ED7D-4E70-B326-AEE0C428155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36" creationId="{D42AC13B-282D-42EA-999A-F40026C50A0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37" creationId="{704F780B-5164-4FC3-AFBB-567B7135B57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38" creationId="{ED3EA84D-6D91-45BB-8F6B-C22F56DB2E4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39" creationId="{E67F6AE3-E0D1-4034-9727-48541CF9E4B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40" creationId="{2EDEEE9B-5719-4C4D-93BC-97CE0A7FD42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41" creationId="{C42D2A22-1258-4C70-8E7B-D77065592DF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42" creationId="{1E9A2137-24F6-455C-83BE-FF2E15574B7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43" creationId="{FEABB249-D7DC-40C7-AB15-61C8329C604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44" creationId="{74186AE7-0B15-4B7C-A491-E6556CB404F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45" creationId="{22683684-ADE1-452E-A86E-C07E6DD2A28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46" creationId="{C806FCEF-1860-458A-9039-4DFC0CD2D33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47" creationId="{94C6E763-C17D-4111-B1E7-C875DB2A600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48" creationId="{9E36F1B6-365D-497A-8746-91BB2FCA532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49" creationId="{7608693A-AA70-4511-8021-8CECF0F15D3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50" creationId="{34D31144-EC77-4557-9D9B-3D8B7F76839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51" creationId="{A281BBFF-B958-426A-B017-246B2BFA609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52" creationId="{87405D32-82A4-4C6C-9329-A717F8D229C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53" creationId="{E08E27A1-C44F-42E9-8FB5-97EABA71E73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54" creationId="{78378929-DB6C-4B23-BF10-7EB695E9D1A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55" creationId="{706CB3DD-F2E5-43DE-B1D9-E2E12D7FC40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56" creationId="{4DA331C9-D82F-4F39-BF3A-0A42DB69534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57" creationId="{204F6839-2365-4B2A-8BE1-4009FA0451F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58" creationId="{5483074D-A4EC-4E6F-A795-5A19B706EEB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59" creationId="{A4DB404E-AD9C-4AC4-A2B9-E51176C3E06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60" creationId="{36BBF622-F344-47F4-8D6F-F17C6EA0290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61" creationId="{1E97D0BB-3397-4EEA-951A-338B2E11F11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62" creationId="{144DA294-CB6B-4C35-8EAD-7EF11CE9AEE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63" creationId="{BB6701C7-089F-49D5-B605-1BDA64D4588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64" creationId="{6EAFDCAF-6DA5-47FB-8866-6F640390FC9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65" creationId="{FC087A39-E116-481C-9036-95CD780ABA4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66" creationId="{AA2269B4-585A-4878-B106-F95CBE11C15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67" creationId="{57F14BBC-FE64-4022-BE06-FB1F36C6410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68" creationId="{0ED7328D-110F-4E73-8EE6-A98C226BE62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69" creationId="{82701735-019A-42A7-9B5A-DC5483146BC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70" creationId="{5FEA946B-AFDC-47D2-8F25-8D5106466C0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71" creationId="{1458F018-0138-425A-9947-F142FEC3A2B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72" creationId="{BEF296E3-33FA-4203-BA07-EE3C2966075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73" creationId="{FF3A304D-4B5A-4D87-92E7-3B06A071E4C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74" creationId="{793ED488-E40F-480C-805C-DF8975BFB58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75" creationId="{6A6BF527-A7C5-4E5F-B027-94F72C08531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76" creationId="{F25FB883-F3DA-41E4-91F9-4F38D53ECA3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77" creationId="{C1F3296D-BDC1-46F3-992E-74992A93834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78" creationId="{5723AB7A-9620-41FF-8108-5EF37C870AB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79" creationId="{EA63815E-AB9C-4075-B32B-85013BB6007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80" creationId="{8211C2F0-3379-4AA1-AF28-C1B3414C575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81" creationId="{59044EE9-E6D8-434C-A873-7AD49AD6AB1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82" creationId="{58A5B7B7-7F60-4154-A917-4D8691835BC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83" creationId="{7A29224A-F7FB-4B0B-8456-C87D9018602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84" creationId="{24F0C70C-566E-47D2-A3B2-B92BDB6EBF2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85" creationId="{6F4E7A31-F19C-428D-8949-8FBE7D29903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86" creationId="{E32418D5-98C7-4694-9A87-59E3039E0A5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87" creationId="{F191C5BF-9D7E-497C-A4A0-7F91E024252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88" creationId="{45CEA335-6108-49A9-88DB-8E8BB5A8646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89" creationId="{E79116B6-8A75-4838-98FD-C0DF6D6B156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90" creationId="{CADAA8A9-3FA6-4777-9453-AF4A647ABC4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91" creationId="{4FF693F4-7CCB-4ECB-AB07-1207021F437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92" creationId="{06388867-5319-431D-89C2-8D36A7C2E4C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93" creationId="{9BA1872D-3411-4545-9EC9-6E0ED5135EF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94" creationId="{5343CC86-6A7D-45B4-A00A-429343E95D3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95" creationId="{9F3550D0-38F5-4358-9032-97FDAFBFF7F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96" creationId="{603017F5-CA0D-4063-8E5D-BDDD166DFC5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97" creationId="{2E46D1EC-0704-424D-AC3B-3BEC8030AB4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98" creationId="{1C8A4393-B23C-46AC-A6AB-C1A39C083BC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699" creationId="{D74FD939-46E8-4778-BF45-8CAD22C4C5C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00" creationId="{0FFCBD31-F431-4188-9C38-76AD8C5B09D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01" creationId="{0C1E33E1-4E99-46CB-814D-AEB16D628FF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02" creationId="{E05C99B4-7DD2-4148-9264-D21E07BF6DE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03" creationId="{9A5AFB1A-881F-4705-9C3C-D44DD898382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04" creationId="{49CF9DF6-438B-4CE6-A921-776D01469E9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05" creationId="{4E58DF38-9265-4671-9B48-EFA2067B79C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06" creationId="{8D871EFC-7557-4AF0-BF8A-885DEEFF010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07" creationId="{BCAE02BF-71D2-4AAC-90A4-9F63C92C163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08" creationId="{D733D363-1CC5-4BD8-AF61-ED0DA2A9C28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09" creationId="{1ABBE3BD-6841-4E14-8105-733F2EB3969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10" creationId="{9EC56B19-1829-4C30-9F06-659402BFD1D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11" creationId="{65CB12F5-BA21-4310-BB9B-4ACF08E0C09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12" creationId="{09D59BD3-7E86-4CA8-BF11-B9744DB1C16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13" creationId="{CD1249B1-C48E-40DA-A872-5341444753D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14" creationId="{96D67EE4-B503-4C9F-8FE6-CEEAE0A2432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15" creationId="{949F1079-CF3A-4B74-8C99-695B2D01993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16" creationId="{ED8EE2D1-F48F-4D23-8C1C-5C1ABE73505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17" creationId="{28963AAC-F6A0-4547-9241-E772B95E226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18" creationId="{B89B222A-201E-455A-82FA-82917953FB3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19" creationId="{EA6AFE5D-E747-489E-BE97-D299AEE5591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20" creationId="{5810CA0F-AD81-4235-88BD-4209EBD1F44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21" creationId="{9F8EAC9A-C948-441C-8A91-0F050C5223D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22" creationId="{E9DE1AF1-A243-488C-8B7E-0F3805C6D0A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23" creationId="{A88789AC-5670-4EA1-8306-DA462196E87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24" creationId="{BAC31881-ED20-4475-B2A6-72DFF81523A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25" creationId="{67BE6491-C71B-4EB0-BFEE-91DB027FF63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26" creationId="{58721F3C-C328-40CD-BF97-CEB05C972CC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27" creationId="{CB2D9436-73EF-40C9-BB96-6ED49434984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28" creationId="{A24964F9-CBFA-4201-B9E4-6A40F3538BF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29" creationId="{5166D4F0-2494-491C-A863-FD157816555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30" creationId="{7137A839-2334-48B3-A862-54D52FAE360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31" creationId="{109FF7E8-65BE-43BC-BD05-324AB805FB1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32" creationId="{B804E841-A4A2-4580-850B-0218FF4113B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33" creationId="{97C88F23-5B73-4B92-97EB-E9262B76F04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34" creationId="{B1C3C197-3F1E-4708-9324-0F765E69B07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35" creationId="{CB05B605-671B-4237-B7E2-AE6726A003A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36" creationId="{15D8A66C-BF97-4273-AE79-2049308ABFD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37" creationId="{AF2D77DB-D1ED-4C4A-B6A2-4BF75EA3FA0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38" creationId="{57C03666-0C36-471F-A2D4-7772DDD6419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39" creationId="{7F5FDF58-EAF4-4DC0-BCAF-024EB2E0B28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40" creationId="{21D45FFF-8750-4DF3-BF6E-5F2515D8A6C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41" creationId="{BD2E68DC-CBCC-404B-A3E9-34189D441D5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42" creationId="{5FA43480-44C4-4021-BDAD-5615AD7A50F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43" creationId="{5F29DACD-97D6-481A-ABBF-DFF95F407C3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44" creationId="{2ADD19D5-3DBC-419B-BE0E-F514690755B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45" creationId="{A7B013F0-C7FC-4AFE-BBF3-57AC42BEF03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46" creationId="{A650FCD5-5449-4628-9DCC-F6530B6FA78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47" creationId="{AFA4E350-8FE6-49AD-8D56-CD4A2FCBB93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48" creationId="{79DCEDE9-F2F1-43D3-8AF4-F67F9204DAA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49" creationId="{BA904B06-6A90-4D16-AB99-2F53862A8DF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50" creationId="{3BD40B61-4DC1-437E-8D08-3DFD077E099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51" creationId="{C9EFBA80-D103-4D92-8D7F-921B1E46F99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52" creationId="{33D1BECF-56ED-428F-B21A-3907ED8C382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53" creationId="{7302044D-3BCF-43A5-B24B-F950643364D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54" creationId="{48B00F55-EC32-4346-BA8E-18111F41DB8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55" creationId="{6722DA24-D335-4D6B-8A0E-891EF0EC7CE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56" creationId="{0C89721F-0C76-4BC4-9E71-A47718352B8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57" creationId="{7D85B013-C921-4533-8D97-84811A71849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58" creationId="{3A4131CB-8116-4F5E-AEF6-6C511190A2D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59" creationId="{0F028D10-120F-4976-A7CB-80C21786C74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60" creationId="{97B54FFD-CD05-4836-ABC2-E47F8936697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61" creationId="{4ADFDFD7-8F9C-4FC1-81AB-6F76CE272BD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62" creationId="{1AB0D8A0-9555-408A-8F54-E23B4244506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63" creationId="{536B69A5-B6D0-4FF7-8CF0-EA2E787030D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64" creationId="{D8059F09-BB3E-47A2-9F4F-726B1584A15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65" creationId="{57E4388C-BA14-4423-B6D1-F719E565478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66" creationId="{1F466EA0-2BAE-48C0-B0DE-9B73126EA32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67" creationId="{4539F582-9BE5-4508-8F17-249F05DD9DF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68" creationId="{D7BDFC97-9738-408F-B4AC-6ED06195CA9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69" creationId="{A9322E37-C1AB-43BE-A970-BE9F970BD07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70" creationId="{77E5D35D-B781-4DFA-B309-1E333CF9C06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71" creationId="{F966D34B-E3AA-48D0-BC15-BA025560964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72" creationId="{022BCCEC-DBBF-4157-A4FE-7D822049068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73" creationId="{AD082B1F-898F-4B7E-8BA7-A4C090EA741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74" creationId="{D159A435-BEE6-4E8B-A00C-2723523FFE2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75" creationId="{9707C868-C49D-4381-8A58-D2527F44F30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76" creationId="{D0FD53E7-51A8-4A02-A4B4-ED0E6D0CC22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77" creationId="{49BC4C48-393A-4866-A353-38D2626F6AE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78" creationId="{CFC9A5C5-B98C-42EF-9941-570E8544259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79" creationId="{15A1F50D-B998-4A58-BC89-85285B5841E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80" creationId="{3B32DD8A-12EF-42D9-91A9-6B54030A0CB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81" creationId="{4E57B93E-DFD5-4915-8F12-E0B3E7FC005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82" creationId="{1C460C08-E5E0-4DAF-AF0A-18A6FA0E6C3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83" creationId="{06B08CD9-ABE0-435A-8D10-BE4E74848ED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84" creationId="{1A8EB963-AE8F-4A45-9FD4-319FEBA537D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85" creationId="{A86FEAE6-D718-4CCE-975E-67EC8B70D1F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86" creationId="{AB5075FF-6113-4686-A246-3F81BFF3D68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87" creationId="{7661A061-1B6C-4B26-B7E0-5A738F291EC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88" creationId="{60BA3AF3-2E73-44CF-83DA-04F5ABCE2A2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89" creationId="{AF79A7D4-C3F9-43D0-835F-1402D19602A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90" creationId="{B62CD149-7C0C-4014-9F12-4641997A49B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91" creationId="{F7ADEA61-733C-4727-BFB5-E77CFD04111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92" creationId="{24CC3829-6CCD-4AEA-8998-59EC840DC74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93" creationId="{F8175972-147C-4003-AB4B-01A4E8C0F35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94" creationId="{BBE20FF1-B32C-48AD-B258-3F7D0F6B314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95" creationId="{25D5CC64-833E-40AA-BE1B-4933BFE787E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96" creationId="{CFDC5E8C-D98E-4B55-B5D1-49D18284E6B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97" creationId="{161F4994-4EA6-43D7-A718-ECA9B8031E2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98" creationId="{988ECA29-A236-4D89-A545-4692B0C37A3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799" creationId="{10388129-7563-45D5-BD53-322B2B8AFC6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00" creationId="{5B10B06A-0F22-4E21-882E-0801A00D2CC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01" creationId="{A8EEA119-D6F8-4C60-9A49-AA38C3B1B87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02" creationId="{978345FD-6DEB-4044-8BA1-51A03F30010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03" creationId="{135C98CE-7C76-4483-BEF0-9553B7C7958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04" creationId="{C47A7947-EB03-450E-9717-2E91B5E819B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05" creationId="{E04AD9EE-1B8F-44CC-A463-9A009A75395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06" creationId="{C2519967-FD61-4213-AF1A-0F767D543CC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07" creationId="{146D3E8D-6E52-482E-8425-7802927D010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08" creationId="{CC32AD89-0AFB-4B41-AF85-95B8E5228F7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09" creationId="{26E5F3AD-567B-463E-87D7-4A9470AB37E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10" creationId="{E490635A-B4A7-4872-A61D-1117EB52D4E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11" creationId="{9518A7F8-A9D3-430A-99BB-3EDAE02D2BB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12" creationId="{4F39E4E5-2A55-41BE-87D1-A15F58B1D42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13" creationId="{303F16AE-0EBB-4ED6-A81A-C7A69DC49AA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14" creationId="{96BC3584-86B2-407D-A6BA-C304362EF22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15" creationId="{110CB74B-E36A-465F-928F-38D8518038C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16" creationId="{F2CE17CC-7B87-4B1F-8569-C84AC021CD1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17" creationId="{48AF5DD9-79CB-4B68-95D2-77847152E00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18" creationId="{2EDC1187-24D4-4848-BA82-2DF35195405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19" creationId="{3CFFA3B5-D9B2-4A8E-8351-2455CF0E7A7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20" creationId="{EA080B43-D4D5-40CA-ABB8-A4C4690744A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21" creationId="{DE3B3369-F436-40C0-A30E-53AE90AE688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22" creationId="{4E8E9DB2-4B84-42D3-AB87-198F6324399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23" creationId="{8D76F599-E5B9-45F8-A733-118395E4731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24" creationId="{C07E2F0D-C7ED-4A2D-A5FF-977E0723B43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25" creationId="{F9D473A5-53D6-4BB1-878E-3C1D0C30888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26" creationId="{4E7C7671-9B10-4D93-A91A-E5F07FCA7C4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27" creationId="{B2EA200C-43CC-4C8E-BDD1-79D19F7BBB2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28" creationId="{628B4C90-CD34-4A07-8068-EBE238B04BA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29" creationId="{A7FA5B32-3339-4929-8245-71D0E4C54D6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30" creationId="{BB167257-CC4B-4221-86C7-3575D341E11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31" creationId="{6603E329-8810-4579-9553-A119229C63D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32" creationId="{A627C643-4F2C-49BD-AD8D-9AB03DDCAD2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33" creationId="{5D49D88F-3E02-48C1-9F8B-53AAAA0612D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34" creationId="{1CA050AF-E42E-40B1-ABD1-0625D719ACD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35" creationId="{5C341EE0-4BEA-4205-993C-63C2FFE2DFA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36" creationId="{EAA74F78-C744-4BA7-B601-0C17F1C3FA0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37" creationId="{0B05552F-9F25-4FA3-B7F1-E2475F55DCE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38" creationId="{3CFB3EDE-2ADB-423C-9194-24DDAC30125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39" creationId="{88AC3135-C05B-4E67-981C-F4214AC5DDE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40" creationId="{8ADBD7B4-37BC-4D09-B902-54373421DC3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41" creationId="{11992896-7754-4950-B6D9-A4A780E7315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42" creationId="{F6FD1B2A-F53E-4057-B52E-C76353150B1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43" creationId="{56AA0B3F-79D8-4807-8CAB-9FCEE4B4FC5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44" creationId="{6FFF5698-0D34-4975-B99B-497F15C24D7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45" creationId="{3EE8130C-1931-4F9F-BED1-891F035A5BD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46" creationId="{AB15DA26-6EF6-4A8D-9CBF-8E1A573378A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47" creationId="{270C0BFB-3A18-405E-802E-62CD2A60CDB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48" creationId="{4AC91F42-0174-4A5D-B865-8D2F1AD9657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49" creationId="{3DEF31B7-9D72-4F4D-BCFD-0C0C35C9945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50" creationId="{3513EF31-E8FE-4A10-9314-965269DA2B0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51" creationId="{C21F5EF5-328D-4E71-A2D2-C3E6FC47EBC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52" creationId="{ED9EAE97-75EE-439C-B971-EE4AC56EEED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53" creationId="{719D6646-5C8B-498D-9DE8-60F66DDC46D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54" creationId="{FBCA4B12-39A7-44BE-ABF0-308B553292D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55" creationId="{F13665AB-B3C6-436C-B61A-326813FF304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56" creationId="{6A4D2481-8B5F-4ED6-B967-B2BE63CAD01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57" creationId="{7567FD81-961A-4657-97E8-211293DC4B7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58" creationId="{F7908FFD-0019-4E29-905A-C0DE2DB68EA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59" creationId="{A5D02B71-2350-47CD-BEE4-BC6205612F0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60" creationId="{444C39DF-07D0-4354-808E-D95639E3D2F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61" creationId="{33D0AA51-2114-46D0-BEFB-C4C802364F2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62" creationId="{C7DC0E09-F142-4C3C-948E-6015ED83F6B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63" creationId="{5DE19D21-F501-4CB5-8B2D-0632D29D0CB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64" creationId="{E4209CF2-0FB3-4594-985B-B0C3E133FCC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65" creationId="{C158253A-0E61-4273-81B2-CB23C4B3099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66" creationId="{C9847FF6-C070-4988-A499-759FEEF9FB7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67" creationId="{46315573-3DDD-42D4-9F33-CD9555EA595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68" creationId="{B6700DB3-A8F2-4497-90A7-465DE9E15BB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69" creationId="{7EF4FEBE-F9EE-403F-9A04-F1A2042D839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70" creationId="{AAFA8303-1680-4DA6-B624-E9DAF1A5E61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71" creationId="{EC4C907E-22A0-4B13-AC7A-42002D5D5F2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72" creationId="{ED3B3433-F057-4B1D-BA4A-F2EAE86D1E7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73" creationId="{A71AB6D9-9902-448A-BAB3-54A7F9B9BCF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74" creationId="{77F268FF-814A-43A8-88B2-ECC6CA0A771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75" creationId="{F2AE2583-6296-439B-8254-49DEF3FA7E5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76" creationId="{97C7F590-927F-400C-A79F-69B2B87191C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77" creationId="{04E36551-BF13-4EB8-BD13-DCECD9E14F0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78" creationId="{F2E57744-64B6-40BE-9499-D4D9A0E954B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79" creationId="{B1CBBF09-94E7-4671-8916-6651D69B475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80" creationId="{D3E0ED9C-F835-4CE7-88F6-2012D6650E5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81" creationId="{74FF5863-B018-42F6-A48E-ECDD96F8D48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82" creationId="{7536AD2B-66E2-44B7-B662-567B7467DD3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83" creationId="{85C65B9A-E7F7-41EE-9680-65335AB9D42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84" creationId="{7BFFDA92-C9DD-4E3A-8682-F4E226E1DF6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85" creationId="{4210884A-F991-4C6F-B08C-5CF225733E0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86" creationId="{60F3926B-17F6-445B-B13B-FFACFBDDD60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87" creationId="{3ED0152A-2498-4C2C-BD14-0E4BD912677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88" creationId="{213F5021-9005-46AA-86A1-5F737632F57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89" creationId="{C16BB81F-275B-4207-91A0-28CD2DBE821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90" creationId="{EF0D7CAF-3729-458B-B707-5F9A60BFC4C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91" creationId="{40C27F2E-2884-4BE1-B634-1D56FCDF70D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92" creationId="{1898B575-5BFD-4F10-A87C-3EF36B04926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93" creationId="{20D1DADC-54A2-4E5F-8C11-A3F7F4CE848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94" creationId="{3693E69A-6428-4967-8969-95DF4546E23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95" creationId="{68F0BDE0-2453-4C49-B85F-4BCF54FE291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96" creationId="{F3A18EE3-D410-4D33-87E1-DB12D28A3F8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97" creationId="{806F340F-A69B-44CB-B44A-1A135E9D808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98" creationId="{3EF63828-93D3-4400-BFC5-372743F01E8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899" creationId="{5F658C9F-EF57-4812-8D79-B71B59EE310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00" creationId="{F3C8AF49-FDAE-4895-AD10-3E6DA96C4C5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01" creationId="{6B0639DC-2E32-4B22-A8BE-8F9BBC6121D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02" creationId="{12FAEE02-9AF9-4E25-8A25-06BAA44F3C4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03" creationId="{B69EBD44-F42E-46FA-8B99-B607CA2E32A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04" creationId="{A541563E-6718-4CCE-B715-5727E734906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05" creationId="{7BB8DAAC-3CA2-413B-988F-1A580468B0C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06" creationId="{662B1620-7C64-41C0-B2EA-5ADBDA7E52C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07" creationId="{8F8325B3-E93F-4C04-856F-4396BE22A4A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08" creationId="{20D79351-D696-4B47-BA9A-FFAECB5EDE1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09" creationId="{92E5DC5E-A24E-4450-8A33-9BA77EDF3BF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10" creationId="{1B8E25D3-3049-4744-8B2E-63BED0C7F39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11" creationId="{18CF3631-DA26-403E-B228-5CF6DCA0B80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12" creationId="{42F9F7CD-0ABA-4D8B-AC9F-9486C9CE018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13" creationId="{4A422FA1-9958-4552-BE16-B5EE46B325C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14" creationId="{C98ABC33-25A7-4096-9C43-9A46CA4C684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15" creationId="{CBBD09AD-994C-4B07-B4F6-2D004EF64BF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16" creationId="{0641AE33-6DDA-4777-B58A-23504BC5D6F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17" creationId="{03DBBE59-0467-45FE-A04E-8DF763A8425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18" creationId="{9472CBAA-ABCE-4CD3-B5EF-C6FDBEF4BDD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19" creationId="{E8CAE55D-E777-47C4-AD21-F8737A2AF11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20" creationId="{16EBAA29-E073-4FF2-BE93-5DD24E5C89B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21" creationId="{591A9E34-1683-4157-9B8F-27746112DFB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22" creationId="{335BAC97-1B1D-4B1D-9812-0B987843A0E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23" creationId="{780CC5AF-F560-42B2-80C4-D9D085D1745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24" creationId="{1D2B3558-9573-45A1-8918-B04E56991DA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25" creationId="{A314E2A0-0414-4953-9D92-FA665C24708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26" creationId="{43BD4B55-5F54-4B4D-ADA9-46941570B40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27" creationId="{EB50ACEA-D396-4530-93C7-19320F51146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28" creationId="{1CBF8980-CB2F-4EEE-841D-BEE880515D3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29" creationId="{3F7154A3-4299-4FEC-AB08-002138791B6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30" creationId="{9FCEB7B0-7CDC-4BA9-8538-A953BF2239C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31" creationId="{1D2D3C9D-B1B4-43A5-8CED-B4D5A6EAF89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32" creationId="{241FEE02-3DFC-4810-B0CB-BA290244FEC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33" creationId="{67EFB91D-53A0-4E13-AD9D-0E57DEA541D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34" creationId="{023C356C-7FC9-409D-8D45-C63074554D5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35" creationId="{614CD12B-1495-4E6F-83BA-F7C132E22D9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36" creationId="{EB117D00-385A-41D3-8CB3-A8F2C85BE92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37" creationId="{AF7E9650-D46A-4139-AE05-C605056F169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38" creationId="{F2F24B05-DDA7-4B56-98C8-1D5795CCB1A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39" creationId="{E6041830-4B2B-4D89-9F11-3DA8591E96A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40" creationId="{136A1320-79EA-4220-B177-10FBC2E5884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41" creationId="{F53A2A4C-9908-4CC4-9771-85CE34ABD92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42" creationId="{53D5F332-4640-4578-A373-E0BCC49D716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43" creationId="{EA87AB26-FF7E-4401-B6E2-920D6D714A9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44" creationId="{73E2A0A9-5740-4107-AD1E-BBDCA0CFE94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45" creationId="{BF126828-DF76-43B0-8C51-61D28A7DB2B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46" creationId="{9723287A-E4B6-47B9-BED4-1892242E515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47" creationId="{F0B6CFD4-2D5D-46F1-AB68-1B86F5A9A3A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48" creationId="{9B7F4B59-A8BF-4123-8DDB-E66AE58FB08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49" creationId="{EC3687D8-F05F-499D-8ADD-A7B62CE2828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50" creationId="{734F7838-442A-4A8B-B4A4-A8DD91DDA9E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51" creationId="{7F3031B1-7725-46FA-A834-E353BAD0E11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52" creationId="{3056C3A6-5273-447A-886A-50101E03DB8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53" creationId="{3A56BFF3-A3C3-4DD5-9E5C-8C92301DC10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54" creationId="{0C8D1369-266A-47D0-B5D7-E23E23DB606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55" creationId="{AFD89BEC-E395-4F58-BB8D-7F2B046F36D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56" creationId="{BBCB0C32-EF57-47F3-A1B3-2A221A044E4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57" creationId="{3C508E0A-6541-4A79-B5EA-9C2431E86BB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58" creationId="{678CB368-4F31-4C28-AA41-868015326FC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59" creationId="{4BB71B2D-C6CB-4DD6-9962-38E7855A230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60" creationId="{6E5FE402-0D35-4DAA-876B-A0488096D27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61" creationId="{F3D129DE-7680-4F0D-87BC-38C26FCF66D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62" creationId="{F23BE5A3-E548-4152-83CF-DE2D6392F02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63" creationId="{4C5667D0-0EA4-4ECE-AF3A-63886780B3B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64" creationId="{AFC19304-C460-4A86-AF49-D2C3B29E320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65" creationId="{F77832F2-1875-449C-B5AE-B358AD79784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66" creationId="{B8C81A5D-9292-4470-8548-BE625E53DD6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67" creationId="{B56B01F3-90E5-4DAE-8AFD-D4280D95DBF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68" creationId="{5968E6F7-BD68-4C5F-9EB8-B9D52579A47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69" creationId="{2A10505F-DAB5-4485-8424-F5701F9A6B2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70" creationId="{6EE8E705-26C0-4A6F-A15A-1929DF9058A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71" creationId="{86707EAE-6465-4744-87B4-C7156460308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72" creationId="{C5137E34-792B-4C8A-ACAA-E8ECDCB51D1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73" creationId="{41BCC427-593C-4681-9E32-4BD37D23C7D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74" creationId="{EE2250E5-E413-4CCD-90A2-1C46202027D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75" creationId="{F6D7181A-64C0-48A5-9520-77D23843FA9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76" creationId="{E99E6FFF-2B0A-4075-94A5-BE9DCAE7F58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77" creationId="{8D7104C0-69F0-49DF-A0E2-A74D56EA6E4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78" creationId="{C697EF49-B0D4-41A9-A0C0-ECB189C1D42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79" creationId="{BEC857EA-9D99-4D73-A1EE-3272C73A1F3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80" creationId="{467FF055-5A19-4376-9E78-F7472A6CD57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81" creationId="{8D530AB8-5EBF-4384-AFFF-96371EE9E8F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82" creationId="{C9958B6C-BE52-4A28-91A3-B297C4C79E9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83" creationId="{7D3134C4-9D06-44F2-84BF-259FAD22A2E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84" creationId="{F0809FD2-46CD-442B-9A69-BA9A997BA19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85" creationId="{AC743C09-F90E-468A-BD00-1E3C86464ED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86" creationId="{7A3B3E53-FE1A-42AA-9408-39F83E07EF7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87" creationId="{5A3E14DC-C4DF-4277-B0B7-8D27ACC9BD3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88" creationId="{1E36C014-38A2-4306-A024-12AD0FB9F1C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89" creationId="{518F0326-5A16-440D-AA48-8570566A3DB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90" creationId="{F5F147DE-8481-4AC6-822D-B55E8B18A79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91" creationId="{ABC7DCE5-7681-49A2-91D9-549B1112C71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92" creationId="{6155E389-71EB-43B7-BDBD-17DAE01D2F8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93" creationId="{7DBC32DA-C532-456E-896C-9CFA707EDAB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94" creationId="{CDF3F9CA-C694-440E-9255-98DDCB12576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95" creationId="{77B4F0DD-7AA6-4AEE-80BC-B05B3C36823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96" creationId="{E370D96E-676A-452A-984B-9BBFB8A1207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97" creationId="{C233DB40-7239-441F-9161-5D2C3418EA2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98" creationId="{43727832-DFC3-4301-A069-E9359108036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1999" creationId="{82AA9A4B-2BD5-443B-91D7-2B6D2F1B11C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00" creationId="{BD07FFBC-5443-4E1E-8928-D19CDF94BC4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01" creationId="{07F1E224-5213-4DE7-91F3-049F7739FFF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02" creationId="{6F11F04F-4D03-42C4-B655-C3ACCEFD590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03" creationId="{30B3143F-5ADD-493E-B3C1-38EDBAF87E0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04" creationId="{2488D584-C946-4755-A678-4B6FAF25C8F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05" creationId="{106D14C5-3DA2-44AC-8360-BFF20DDDFDF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06" creationId="{B403B63B-5B7E-46F3-AC3E-ED7299ECB94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07" creationId="{DF1A038B-6356-49D8-8808-76C4A185752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08" creationId="{307A7582-52DB-4AF6-A8C9-DC468CFB74D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09" creationId="{F5B52681-D6DA-42FC-B36C-B9D831248C9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10" creationId="{2152CB51-423E-4ED8-B18B-65FBA6C3EC1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11" creationId="{81783C0C-EDFE-42AB-846F-738C7E46607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12" creationId="{356754FF-30B7-4C07-A07F-904B0B4D2F4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13" creationId="{336AA590-8047-46E9-A129-B9327055FA6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14" creationId="{FE0202A6-ACE6-40D7-A32E-448F63721B5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15" creationId="{D4A3EAE6-EDAB-4CB2-8B3E-789C41412B4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16" creationId="{4D7FBC21-4F80-4252-8318-731E91E5E9B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17" creationId="{3B33BEDF-32E9-4954-95F5-7887F1D9F05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18" creationId="{655893AF-490A-468A-B030-5973FADF6CA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19" creationId="{677043C2-3021-4A56-BF27-3640A713EC3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20" creationId="{3412F671-080E-4640-B744-8F66CE22E54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21" creationId="{82BBD912-602B-40EF-A1F7-384AC26675E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22" creationId="{E3A6F067-D624-49D1-9B38-5184E39DFAF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23" creationId="{C246854F-AC5E-42B7-8DF3-76CC1C1B6BB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24" creationId="{96CB0E04-9444-4102-8D7C-9317CA959F4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25" creationId="{911A5981-F878-44D5-BD8D-912188FE4FF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26" creationId="{F6D5C6F2-90BB-4F8A-814D-6A7ED114C2D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27" creationId="{D28A6B11-890C-4CF9-B72F-68CDCFCC3A8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28" creationId="{0C1FF626-9D37-45C4-A939-9A82E534699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29" creationId="{E2244CD4-77E1-43AC-ACF7-CCBCFD77BC6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30" creationId="{DE42E5BA-57F7-41A7-970E-6C60FA36D08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31" creationId="{2282E584-536B-4ADB-82B6-BB1E5E291B7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32" creationId="{77B314D1-A820-41AB-8A7F-FE29DDFCDCF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33" creationId="{2C202026-0823-4C3E-8720-90C2A520AB6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34" creationId="{8761C9FC-8345-4002-8265-47641607CC8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35" creationId="{53E364A7-F569-42EC-BB97-F12B5B6B14C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36" creationId="{F95B93D4-1746-4217-BDB2-C9A1BF70E9C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37" creationId="{17C330C6-0611-4D8C-A8E4-43FAA2017D6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38" creationId="{D9A7B8A7-72CC-4D97-9835-D70801D7C02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39" creationId="{5AF722A1-555A-4CFA-9A69-464D994ACFD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40" creationId="{2E41B6E9-6214-4156-82FF-BB9BACC074F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41" creationId="{C8909BA0-A7DD-4E37-8D1A-68ED8A01880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42" creationId="{B0931C93-129F-4D3B-97E5-3F10318174C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43" creationId="{0B9DBC64-EB29-4D93-8140-845003E2A09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44" creationId="{337D5259-B12B-43E1-B1D4-243B4E30E49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45" creationId="{0A92863A-064F-4698-959C-752C1D37774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46" creationId="{7F5ED36D-7B7B-44F1-9558-ED95D64FDCE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47" creationId="{19F5C548-5A8B-45D2-A345-58619E306CC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48" creationId="{3ACE2D39-00BF-4C45-836E-201AC8342C9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49" creationId="{B9AD077D-7A80-4643-A790-513F12AEBF5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50" creationId="{01CED9FC-8941-4BED-A3B9-4CD55253BF6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51" creationId="{1CB1F8A6-BAC2-40A2-BD80-C3D4971C42A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52" creationId="{45D8B9CB-1420-4DD1-ACC6-872D4D3F099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53" creationId="{F576ADDF-FF14-41A7-A1FC-F10C57A10A5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54" creationId="{2C6C2E0F-6CC4-40A8-B61A-23F63990604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55" creationId="{BCA85C4F-E313-49BE-8FCE-D487377A323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56" creationId="{DD04DD19-A5A5-4E2B-818C-A0ECDBBA491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57" creationId="{04482447-0223-4B16-8026-09AD7814BC5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58" creationId="{F7578EE9-ED4B-4CC6-9C70-383BC224AA0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59" creationId="{7919B637-FB80-4747-9FA9-009343AD964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60" creationId="{256EE2E0-3821-431C-8721-40E3A537353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61" creationId="{A639C8C0-EC12-45B3-BD8E-432540F06DD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62" creationId="{362459AD-8236-4DB7-B80A-A2D57A09490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63" creationId="{234048B9-6BD3-44D2-9367-CD58EF50D5A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64" creationId="{EABB624B-6791-4A0D-AFD8-A2CD9044FD5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65" creationId="{E3E54CBA-1F31-4CB5-9F09-C900B35BCD1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66" creationId="{F581EF0B-54F5-4F08-AA70-C85BCB2BF26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67" creationId="{F4DECAD3-594E-4499-BBDE-62E6B4B2B42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68" creationId="{01D09042-A017-4603-9004-8270676CA87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69" creationId="{C298011A-4F3C-4803-8439-920D0F4779E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70" creationId="{E3C79FB0-537A-4AF0-B038-2837AA8F27C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71" creationId="{59CF72D1-EC35-4D22-AF33-C2B0CBDBBBA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72" creationId="{7E22BD63-F2F1-410E-A0AB-2160507BB91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73" creationId="{AD6A9D15-72D4-438A-ABB8-920C5F6B5C9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74" creationId="{397A483E-FC15-4B0A-9C37-03F4C190BFA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75" creationId="{70277C2A-44E8-4F92-9178-671DE15945A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76" creationId="{FA9A8F15-E853-4E08-A63C-7796CEF4B1A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77" creationId="{2B813E49-068B-4B4C-8461-C7EBC32664A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78" creationId="{05CB3D96-F680-4383-9B0B-F6BA2CFF30F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79" creationId="{E95F357C-1573-4BA7-94A6-E9AFEBD31D1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80" creationId="{A9C37088-D391-4E19-95B4-DCA5998379C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81" creationId="{C0ECD8AA-FA1B-42E9-BC16-9AC0774AC2E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82" creationId="{9C7EFAD6-56FB-40EE-97C3-CB58028CAEC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83" creationId="{32E1D44E-86F4-4537-AF27-3A69893B941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84" creationId="{0C642C38-F7E6-4A32-AF67-5F05092A5CA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85" creationId="{DA385DBE-582A-408C-9D39-35A08C77713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86" creationId="{6F67BAF1-844D-4704-AAED-7DC9CDE6B53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87" creationId="{DE9C2F60-3F4A-4730-9A91-1B1F3B01306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88" creationId="{B9D99801-A1C8-48FE-B13A-D3DB822C67F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89" creationId="{E5C147D4-5572-44B4-AB17-C289A6789C3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90" creationId="{01DD0856-1B1E-4349-8255-8A9A1F61317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91" creationId="{5AD701A8-B807-47AC-B15B-90881F97F62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92" creationId="{3D2E8B85-94E3-47D6-B5D6-42B3E6B321B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93" creationId="{DC82BB1A-339C-4A67-A4E5-B65B5C8E608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94" creationId="{B6B948E2-956A-4946-A742-3C074779133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95" creationId="{539E3D7F-918D-467A-AC80-34316CA5285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96" creationId="{AB0A289A-9FD5-465F-936D-8E16D726634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97" creationId="{A55D9393-5D12-4775-A63D-259B51AB680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98" creationId="{97F6D75B-4039-4900-8E61-93E52C9115E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099" creationId="{AD027101-7E30-4615-89E8-48DBB6F33BA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00" creationId="{27732258-1F8D-49E3-ADF7-2D5D38A9CA9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01" creationId="{94C3DC0B-D49D-494D-8BA9-8426A46F466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02" creationId="{6813E594-E3B0-4830-B8B5-CC22C2C3FD8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03" creationId="{BBA9EEDC-0B73-4941-A1F5-8C0694CD919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04" creationId="{ED497D65-405B-4903-AC96-C8949BBF747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05" creationId="{AA4FC123-9928-44A1-861A-8301FCB0A5C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06" creationId="{D2CB4C8B-9C3C-4C80-B00F-97B1711F707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07" creationId="{9753B4B3-3374-4382-A302-9C26DA0FC19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08" creationId="{E2ED06E8-0FC7-4DDB-A96D-28C5B7B34DD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09" creationId="{9434D457-C475-4DC3-9F27-08AFA44F91E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10" creationId="{BD36116E-7858-486F-96FE-2553A943A37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11" creationId="{17B9EC78-447F-49D9-88F4-5745800E589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12" creationId="{F99D5A6D-7EE2-4F3E-A646-5B24328C829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13" creationId="{6CD3640C-36FC-4E2B-B32A-13CF54796C8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14" creationId="{1C949992-3E33-4554-B4CF-5FC8920B79B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15" creationId="{66F3B440-A1E3-4A57-8F69-A7881C30054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16" creationId="{6A65B105-1619-4855-AF9C-6DA630F4608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17" creationId="{30FFEAA5-6513-4EF2-ADEA-AF36047FF52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18" creationId="{5C0A1BCC-DE60-48DA-B40B-C7D62482D5F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19" creationId="{D08EA01E-1A5C-4CB5-A47A-7B368454AEC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20" creationId="{1812306D-05B6-4593-90EC-CACA265DC23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21" creationId="{B21FB027-2301-48D7-A9C4-1665A2BC6E4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22" creationId="{E1B660CE-21E0-4F32-A43F-3FA8DE092B1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23" creationId="{581FC2FC-873F-4C6B-86C7-967C1F2C785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24" creationId="{CFC7CF11-D195-4897-B157-5DDEC9E7D59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25" creationId="{BF588B22-A627-4F7E-8BEC-02C9C6A2240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26" creationId="{8698F306-C36B-4836-B9F8-E697CFB8D5A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27" creationId="{252BFE46-E757-4A0E-A87A-C237C026CB3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28" creationId="{B54CED63-BDDE-4D23-98A7-B7C55BF5CDC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29" creationId="{8D47CC5D-DA74-4834-9B8B-9F927AA7E3E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30" creationId="{A3F925B1-4536-43CF-A3D9-4A14387F641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31" creationId="{F9E7A60E-1F04-4973-90EF-3FC2BF84D2A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32" creationId="{8A841FE0-3B0C-4DBA-8EC1-6B45DB47130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33" creationId="{552F99D0-D93C-4E45-B8FD-266BB2EEE35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34" creationId="{FD2C6F84-606F-4C74-B481-46AAFD30297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35" creationId="{BA355736-EFBB-421D-96FF-CE4D15B913A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36" creationId="{EA1FD46A-EED7-45C8-9043-E1E89766E9C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37" creationId="{6EDCB84C-8CDA-49BE-A530-ACA5C000E2F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38" creationId="{7057563D-F1B1-4DE3-86B6-722A736AAB5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39" creationId="{C6218D30-9AED-4417-B8C3-845EF278BDE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40" creationId="{D26A8A5A-9F06-4D1A-8769-56CDC5FDB16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41" creationId="{60087AB9-AB49-442E-9EDF-048788B391E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42" creationId="{8592BBE0-4897-4953-8E19-282C218F892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43" creationId="{4CED2545-FD9A-4052-96FC-3AE82ED4B71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44" creationId="{BB183D99-27FD-44EE-98FA-288FCD0E61E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45" creationId="{03BCD755-34A5-4AAE-8F93-95A5A87DB17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46" creationId="{976D34F1-0575-4727-AC13-47EEADAB092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47" creationId="{D7A4D916-7CBA-4FC6-BAB5-E278A9CCEB1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48" creationId="{EBEC28BE-8A88-4F42-9A55-57FE09B1ABB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49" creationId="{55EACA73-2903-4334-970E-59E6FB9C06B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50" creationId="{87C856B4-CFD3-4339-89F7-07FFB9DD1DA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51" creationId="{15DD3197-7205-4D35-B4C9-6794AE8E969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52" creationId="{CB47CF83-2AE8-4620-9874-5030E8D19DE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53" creationId="{11896248-8D3E-4DBE-A026-FAB96627E48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54" creationId="{6C5B672A-6A67-40E7-88AD-274ED8783F5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55" creationId="{87EBF698-B4D2-4FDC-A3B6-F4AA0A8C0C0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56" creationId="{0B402187-B21D-40EA-8006-484C1678265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57" creationId="{5861D7CE-6B3B-4DD5-8204-78E6107EAFB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58" creationId="{D23DF8BE-0A66-407B-9BED-D903665265C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59" creationId="{2919F622-7095-4A44-A98B-92CE74C4252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60" creationId="{E09E8A8F-A456-44E3-8BCA-96E7A0CDCFC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61" creationId="{DA8E08E7-9328-4789-B95F-FC6CC86EF15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62" creationId="{B66DAD90-332F-45AF-87CB-ED18C8582CE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63" creationId="{C3B357E5-4DAA-40EC-9353-50F02C8E413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64" creationId="{8A040C82-3B6A-40A0-BD37-F703775F827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65" creationId="{95FC84FD-1C64-407E-8E90-C3CD1EACD29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66" creationId="{88916BCA-1DCE-40CF-8ACD-DC0B7CD7E81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67" creationId="{6961D948-CAFB-4AAA-B574-4F0C1595641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68" creationId="{4DC109C3-96C2-4D3E-B945-23C452DBDD3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69" creationId="{F043C851-2601-47FD-A339-D858241EB5A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70" creationId="{ADD73F04-7404-46BF-B701-0106FAEC29C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71" creationId="{1087F483-5EF4-442B-BE53-D9F6ADC2928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72" creationId="{4FC1EB3C-D95E-4D0B-9E0C-76A7836855D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73" creationId="{20544E8E-B8A1-48C7-8977-AFCE8EE7C7C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74" creationId="{30C4700A-1805-4493-AA41-F3154341CE9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75" creationId="{7542BC47-3AA1-4D67-8ACE-FCA386B3D27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76" creationId="{757D963B-D39C-477E-B35E-A6EB2905F3C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77" creationId="{ECA31286-643F-4B13-8199-DFE2BDFE01E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78" creationId="{6FCAF497-3C00-45F6-9C76-3002848B78A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79" creationId="{2EFBD22B-9440-46CF-9129-EDF49A32923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80" creationId="{85EF61A0-AEA8-49DE-8596-8930D0F8139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81" creationId="{00C532B0-E98F-42D7-885B-F6D5D9DC99C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82" creationId="{04E256A1-98E6-41BC-970E-7657BD65A96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83" creationId="{7420950F-61B4-4B53-BEF9-6F4E2A5374C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84" creationId="{562845AF-E814-47D9-85B3-E25902E9B3F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85" creationId="{2CF51F31-2DF0-4E96-AFE2-AFFED813FAE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86" creationId="{67902F8F-02B7-4BB5-B609-706F817E72D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87" creationId="{98F7760C-5BC5-4A10-84D7-AA3C96BEFB3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88" creationId="{BF167F02-2453-4D1E-9562-6F7AFE7B6CF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89" creationId="{F331169A-4B68-4451-9263-9F298B7BD6D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90" creationId="{59EDED71-4927-4A3D-9519-249B6A0B03C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91" creationId="{0D7D4BC5-CA6C-43BB-A18B-28A4C70E98B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92" creationId="{496CF5FA-3BB2-4563-A03D-794196ABE5D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93" creationId="{C5EC4F2C-A887-4292-B136-42D55BDBFE8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94" creationId="{43A7EB51-6AEF-435D-9BB9-7B7273FB25C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95" creationId="{8358AD53-CDC5-4258-A5BD-FA6BFBDDAB5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96" creationId="{7F527D20-4B7E-44FD-8665-1A0FA3C7B6E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97" creationId="{D5A84E1D-B09B-4185-8B99-8E3568EBC54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98" creationId="{02D68A76-A98E-4940-B2A7-C6AF77EC91B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199" creationId="{F7FD6421-03EF-4806-A620-29356CA8605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00" creationId="{01A8CD3F-C79A-410A-92A0-18EC0752CEC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01" creationId="{7F964F0B-E3E0-4CF0-AE9F-709ABF015F8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02" creationId="{65EF7712-87F7-4346-838B-526E588619E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03" creationId="{D14A3A25-3AC0-4571-8DB1-313750F5162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04" creationId="{E6DE4716-7506-477A-A62A-6F0366904DE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05" creationId="{2B27C76C-AEE8-46DF-B848-31657C88219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06" creationId="{8960C44C-EDB8-474B-9B0C-ADA0A87EABE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07" creationId="{F9B40672-973C-43C0-9ED6-09F8B025825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08" creationId="{7F98410F-D8FB-4A06-9AA1-FEDE20F0AA0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09" creationId="{CB3C039C-3D3F-40B0-851A-4E87E48C3FE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10" creationId="{2D1D462E-199B-48B9-AEE9-679A9217EFB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11" creationId="{BDC68B14-76C0-4255-81D7-03D85349923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12" creationId="{66EF54B3-D49E-4C64-93BA-FCC5C251853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13" creationId="{0EE9F643-1FF8-4F66-97E1-8CF0E4E1A17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14" creationId="{18C63607-A228-4329-A2F4-02017074117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15" creationId="{55CF4D2C-85BF-4FBE-AB7B-006ADF2971E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16" creationId="{A7247032-E787-493D-AA0B-27883FD6506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17" creationId="{A2017406-E03C-48A1-B167-AF78CDBD596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18" creationId="{37999C1D-C178-49A3-AD68-D21E7DA99BE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19" creationId="{C9CD19DB-E4C9-4434-A1D3-BEF999AA4C3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20" creationId="{CEEDD537-6E47-4ABF-8497-BF7C3B0B0E5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21" creationId="{1A9B482F-6A8B-4C89-BEFF-DC7FE610C75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22" creationId="{BCAEC243-52CC-4B7B-91D2-75F109B06EC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23" creationId="{54B6DA37-7428-4C6A-B187-51A77408882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24" creationId="{852A619B-5E67-4CA7-9FEB-4AA386D0AFD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25" creationId="{9A8B96C4-AA46-4E2C-AAA2-B0A86690ADE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26" creationId="{FA4EF023-26E6-4A45-9A39-FEE74EAD93F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27" creationId="{998209D0-3FCB-4E8D-9EB0-04F6D10E9E3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28" creationId="{6E955D04-1FCF-4929-A1C8-FA59EA9E3A9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29" creationId="{6E3C0CFC-E6E0-4A54-845E-A2D89D95E79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30" creationId="{6A110AA4-8813-4B68-9FCE-911C8A5958E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31" creationId="{1FF4116F-FD9C-4978-87B9-7FE4E8C8647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32" creationId="{79C24D1C-CB4F-42CE-9039-060E226F517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33" creationId="{349C1517-A8C5-497B-ADBA-C5B9F4863B1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34" creationId="{826A06B8-76CB-4AEC-98E4-EF6DC738690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35" creationId="{D23556A6-4B2B-409A-88CD-56F1025C77B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36" creationId="{FB9FC965-79C3-42E7-9A06-E69D1906E91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37" creationId="{01466AF5-F6D1-4F52-A533-1E0037863A9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38" creationId="{76C53FC4-8ACE-404A-B068-578EC02A4FD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39" creationId="{A1CD8763-5F75-4A3C-8CF7-9A1E6BCAA64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40" creationId="{7EBB196F-85A2-46FB-8452-61B52A98CA9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41" creationId="{9CF13377-7991-459A-A74A-126683E42AA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42" creationId="{1EFA621D-727D-418A-AAAE-B9C2BD0E1F0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43" creationId="{F4F61BE3-3D74-41E1-9D2F-9CBAD965565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44" creationId="{4D5A5967-DAEA-4892-9857-7F4CEBD4819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45" creationId="{9F747933-4059-4129-A254-D855E8769FC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46" creationId="{E9C24CD0-6800-4E7A-8475-FD079D8584C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47" creationId="{147A5D44-309C-4978-A145-A795F4462B7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48" creationId="{F07C9746-00BA-4BFA-99D2-889528B3520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49" creationId="{659B8CB6-5117-4BC1-8065-5D0D2049BC2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50" creationId="{B3C510BC-8461-44E6-8EEE-E1970F7C9AD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51" creationId="{E6D3BCF3-2C2A-4730-806C-191464594A6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52" creationId="{0D4FE992-F74C-4E83-B8EF-08DA5A725CD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53" creationId="{704343BD-EDE8-4EA1-8CBF-D86D4FF55F4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54" creationId="{05C6F8CD-A1E8-414C-A45D-B547DA8FF09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55" creationId="{D1A85C7A-CD90-4AA5-9388-713367983D0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56" creationId="{004DD578-D41A-404D-BB77-895800FBB5B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57" creationId="{2A39EE9F-103F-4E7F-BA26-42DDB2472EC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58" creationId="{3D5C01B0-7ED0-4406-9555-D504FB3C6B0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59" creationId="{B1FE4A02-9BEF-4050-9D6D-DB208DBB3B9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60" creationId="{EA43792B-483B-4472-833B-904747D8E16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61" creationId="{4195B386-E201-4CE2-859D-17A2023D0C1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62" creationId="{E4ED9D18-DA41-4C78-8992-B250FFB4BF3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63" creationId="{CA77D4FB-57DD-43FD-822A-519129A11AD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64" creationId="{A34CDC9E-E358-499A-81AA-6959412F05C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65" creationId="{6B5B51B9-4A77-4BAF-B861-4BE26024417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66" creationId="{C9828375-D5C4-45EE-AE7A-4CA1859B95C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67" creationId="{E8AE189D-59EB-46E8-B307-FD5AE2C663F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68" creationId="{0035E51E-3E22-4071-B5D6-274B04EC5D1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69" creationId="{CF404DD8-4A51-4514-BD04-C641F6D4E8F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70" creationId="{D3E9FEF1-A071-4369-BDCA-ECFEEEE5EAD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71" creationId="{85C235CC-55E1-46CD-AE9C-FD822FAD415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72" creationId="{7461BE4B-8860-47EF-A1B3-7BFDA6DF249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73" creationId="{4B0E97B4-0E9C-4122-8F29-5E43F4AEF28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74" creationId="{9BC9239D-6760-44BF-BDAE-35674EA583C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75" creationId="{10C2DCB7-F1BD-43D6-BDF8-15E31F3412C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76" creationId="{E84F80BE-F3EC-4503-9E65-8DB48F2BAE3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77" creationId="{68C58D83-196F-4C91-830D-E8E030F6F40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78" creationId="{66423889-76FC-4F69-A721-023B4815BB7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79" creationId="{669AA5C9-8593-439B-886F-EC85102CA12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80" creationId="{8CD44D80-0BA8-4D92-ACAD-E1A7406A831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81" creationId="{28571151-6C57-4437-A9F0-64DF3FA0B54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82" creationId="{B58B4F8F-10B1-4D1C-94BD-F8A68D92E1A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83" creationId="{4262F850-5079-4FDF-97B3-5AB7A1A6422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84" creationId="{6E3220C0-552F-4AFB-9914-1C7C77D8D00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85" creationId="{21BA943E-8800-4E23-9862-6CF76FEF82F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86" creationId="{7AA2FDEE-6E33-42F3-B548-A7D45BE1044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87" creationId="{805B83CE-472E-43C1-B7CB-F24D097CCB9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88" creationId="{0116B47C-5A27-43BB-8EB3-06FD29F14C3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89" creationId="{B40507E5-762C-411F-B870-A1C0B22979C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90" creationId="{737FF13A-75D7-478E-80B8-4594DC70E45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91" creationId="{293B2A7D-8495-47FD-89AC-71704DB64C9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92" creationId="{2B70CCA1-E7F9-4481-8C5F-15907F1307F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93" creationId="{31B5A629-DDBE-4C49-A9B8-26425FEF9B9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94" creationId="{E020DAA2-F1D0-4D21-BD17-269E4492622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95" creationId="{A7F6F2F2-96EA-4565-98B8-3F5014F84E0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96" creationId="{9CE57291-3255-4405-AF16-802FC1947DF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97" creationId="{F2685055-922B-4FC0-9A67-EE8073CD11F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98" creationId="{16D59BA6-27D4-4C9F-ADAD-4EEDCCB24F8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299" creationId="{7BDB8667-0C12-4332-BC12-D175C08A1A5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00" creationId="{FFE0FE9D-70E5-4DEC-B2D2-231BFB53435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01" creationId="{AC4F1BA9-3446-4BBF-8EFB-A4CA385A849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02" creationId="{02497E12-179A-4B86-8B01-CF00FF8160B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03" creationId="{EE34C5EF-D5F6-40FA-BEE0-262933937E0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04" creationId="{BAEA8601-EDB2-4F95-ABD0-A244420AE72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05" creationId="{0647B676-9791-4191-9A49-4D909D1E253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06" creationId="{C7B02C77-F82C-4276-9E99-21C5C6C01D2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07" creationId="{9A8F932E-9C5D-4715-9482-48F3574399A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08" creationId="{6C3E5F54-A968-48C8-BE98-CDE32073B70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09" creationId="{95AEA67B-A4BF-4E0A-8A16-162CE125BAA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10" creationId="{AD59D468-9D2E-4E5C-BE7C-6501501BA80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11" creationId="{6E07C474-5ABC-49B6-B884-06EC9A0AD0D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12" creationId="{EE95EAE9-0616-477E-B9A1-A28909E5BBA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13" creationId="{353B605D-EDAC-430D-942D-B3B49E1F25B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14" creationId="{6519FAAF-C011-43F1-A5F8-17F88DF8F83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15" creationId="{C832478D-9EDA-4EF9-B946-5A489CF28F6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16" creationId="{772B92A4-EA53-400D-A9FE-15F4F352FAE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17" creationId="{920E576A-66E0-4481-B1F0-F813FA9B272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18" creationId="{F07FEFEA-ADF0-4B7D-8E8F-E0618C755DE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19" creationId="{211CC471-409C-499C-B682-F3DAF9A880D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20" creationId="{DDD3BDC8-3622-41DC-8B04-0D9FAC17D0C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21" creationId="{D5D38E31-13CA-44E3-AEEE-DF04D3CF42A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22" creationId="{1FF74267-56CE-47B9-AF7B-3A9404250F5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23" creationId="{A93C423F-0A21-4C7E-A9FB-40ABB4089B8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24" creationId="{56F955CF-D1B1-4079-8FF8-DD82D0DB455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25" creationId="{0B297ECB-0DCD-4AB4-A9F0-9D696860306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26" creationId="{F6FBBA31-182E-4AAC-9A2B-1A506207111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27" creationId="{1A7F4F2C-B7C5-4283-AAEB-D01044A93CF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28" creationId="{B017D200-E9CF-4E5D-B139-FC3D310FE71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29" creationId="{2A4E6BFB-AEEB-4493-976E-4CDC6838525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30" creationId="{D4A61212-CEC3-4256-A05F-CFBF5D07083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31" creationId="{E04031B4-13AE-4FAF-AE85-B744642B0D2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32" creationId="{D45DAB56-B73B-4D32-88AB-D2926ACC0A2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33" creationId="{5D9519D2-09A2-49E1-896D-1489E946AF0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34" creationId="{AB6F1FA2-7A06-4447-819F-5066940C4B5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35" creationId="{DA4B0B12-D847-4AE2-A7D7-C1B29571839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36" creationId="{2BCB4FCC-655B-4531-9C65-F991E5506F7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37" creationId="{300E0BDF-6A74-46F6-998B-23EB5156D30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38" creationId="{3B6B611D-C906-4189-A6EB-FDB68D967C0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39" creationId="{F2168F33-3A01-4F4F-903B-59DD7A9CA31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40" creationId="{714E5DF7-E967-4EB2-9848-15763330AEF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41" creationId="{AE4A5F39-B76D-40EF-BFF6-675D2753E63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42" creationId="{CE54ECF2-6C63-4344-8648-72B4157E87C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43" creationId="{BFCB7612-1C89-4D4E-AF52-604394C177F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44" creationId="{BD7E6644-B656-41F7-A0B7-914A2B34040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45" creationId="{84E48FB4-3645-4970-B875-6F05337883F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46" creationId="{1B55A3BF-0EB9-4987-BBCB-1A14CFF9B9F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47" creationId="{FFD43B99-6415-4879-BD2E-194B73E8A41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48" creationId="{EE69A36F-0C68-45C2-B9E1-5CB243B8F34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49" creationId="{CF58FADB-9846-4E63-A018-B2E3C0AB302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50" creationId="{E6164A02-ABDE-471F-942C-E52C485F1DE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51" creationId="{1FEB1DCC-590F-477E-91AE-9952185A8F8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52" creationId="{A2E41CD2-4129-4B06-A3C5-B99DEE2B621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53" creationId="{B5452701-9F47-432B-A668-102B47F9496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54" creationId="{EEB024CE-3646-4190-A0ED-AE30AE28C85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55" creationId="{8C4EEB2B-BCBB-46B4-AB26-A8558DDD6C2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56" creationId="{7AEE7673-B3FB-4611-B003-20E638F22AC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57" creationId="{52361EB7-EC4A-42D9-BB06-E12C22643FB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58" creationId="{9EF4A2AD-4BAC-4615-B02D-8138B91F6D7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59" creationId="{0B85EF76-148E-4484-9A9E-31010F2B0B6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60" creationId="{19856FBF-C332-43A3-BE11-8792DBB5694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61" creationId="{73C9F119-38BC-4A24-9E0B-7393335C4E9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62" creationId="{98566B86-F96C-45AC-88F7-2B5E3F23A89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63" creationId="{66ADE0AD-7739-4936-972E-C7943462A53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64" creationId="{31F013B0-A3F3-4899-BFBD-36E0BB38598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65" creationId="{C2B9F51F-875D-497E-ABCF-E684AC4E603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66" creationId="{19844F97-8F56-4961-A4DC-AAF457EA0C7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67" creationId="{7325D1FD-EBBA-4EDA-A401-1ABECB56804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68" creationId="{9C297603-DE35-43D4-8F71-AC7C28DCE61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69" creationId="{683DABA9-34BD-4E78-8237-1665163D001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70" creationId="{2BC4F6CB-3B34-4631-AA46-55CF4627D36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71" creationId="{73735C45-078C-40A3-9ADD-12555963009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72" creationId="{E16213EC-7A02-4AEC-B18E-5983F00B82D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73" creationId="{8E38DDFA-4614-4F57-B6BC-14D16CA9686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74" creationId="{80DE8526-1DD3-4014-9F22-717736C687D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75" creationId="{09C2C161-D8AB-4E9E-9E69-7EF99C3D4FD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76" creationId="{2E49B0D6-C641-4E15-80DA-32743E39307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77" creationId="{CE6D5ABF-EE0F-4331-9204-ED9F8E954EB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78" creationId="{E79D9646-82C0-43C4-B652-0613311E6C3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79" creationId="{FBA195F3-6274-4452-824D-D43DE01A691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80" creationId="{A89ED280-1BEF-4870-8EDB-B917B9E9DB5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81" creationId="{9AB91535-32F8-44FD-95C9-78EE16DC138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82" creationId="{7CBB1BB4-04CE-4996-80A0-81E5D0E0521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83" creationId="{5FA48EFA-6B9D-4D3F-80D3-5340F66EC02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84" creationId="{704FFA86-4674-4118-A297-59B6EDD6E9E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85" creationId="{70D76524-3CCE-45AD-B917-CC6315C80B2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86" creationId="{7027E84D-640E-4F54-9416-02E0FF45918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87" creationId="{CC331B74-211B-4DCC-952C-65351DA9D4B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88" creationId="{9F3B9F6E-F231-4107-8C63-37844143AB9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89" creationId="{5E1FB792-D41C-4547-969C-3486DAAC10A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90" creationId="{DCD8697E-ACA1-428E-B789-C94BBE8358A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91" creationId="{FC717F36-3BD4-4494-8D78-6B69709752B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92" creationId="{A3D9A439-7D2D-4ABC-96BA-BC7101DB721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93" creationId="{F63FC4E2-1E47-42DE-9759-ABF153A809D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94" creationId="{1E1A2DB3-C7F6-40FD-A712-97C31AD63D1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95" creationId="{52535053-09BA-4ACC-9D13-CD045A6478A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96" creationId="{2C18F86D-7584-42B2-83E1-66DACD65EA1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97" creationId="{51AA647F-4747-4295-A29B-D1B8DB18FB9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98" creationId="{5094FF98-2737-4B95-BC64-F9DB8E96C33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399" creationId="{767146CF-50B3-46D6-A3A9-817E9FBC0C5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00" creationId="{9D5D05C6-3744-493C-BA7E-D2D7DD88F37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01" creationId="{4C3B27A8-296B-44E2-8560-86C9D27A7F2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02" creationId="{B4E8E4FC-C510-4302-A0DC-DDADE1AFD2F5}"/>
            </ac:spMkLst>
          </pc:spChg>
          <pc:spChg chg="del mod topLvl">
            <ac:chgData name="varitsara monsiri" userId="d21832565e14aca8" providerId="LiveId" clId="{B10676FB-F331-414C-B946-816FB627D323}" dt="2022-06-09T14:16:53.303" v="120" actId="478"/>
            <ac:spMkLst>
              <pc:docMk/>
              <pc:sldMasterMk cId="151958503" sldId="2147483660"/>
              <pc:sldLayoutMk cId="2132609269" sldId="2147483662"/>
              <ac:spMk id="2403" creationId="{5E79BFDF-4083-4A05-9F47-7FDCCA944141}"/>
            </ac:spMkLst>
          </pc:spChg>
          <pc:spChg chg="del mod topLvl">
            <ac:chgData name="varitsara monsiri" userId="d21832565e14aca8" providerId="LiveId" clId="{B10676FB-F331-414C-B946-816FB627D323}" dt="2022-06-09T14:16:46.993" v="117" actId="478"/>
            <ac:spMkLst>
              <pc:docMk/>
              <pc:sldMasterMk cId="151958503" sldId="2147483660"/>
              <pc:sldLayoutMk cId="2132609269" sldId="2147483662"/>
              <ac:spMk id="2404" creationId="{F43DEE4D-BEEF-49F5-8D97-DE50212B3469}"/>
            </ac:spMkLst>
          </pc:spChg>
          <pc:spChg chg="del mod topLvl">
            <ac:chgData name="varitsara monsiri" userId="d21832565e14aca8" providerId="LiveId" clId="{B10676FB-F331-414C-B946-816FB627D323}" dt="2022-06-09T14:16:57.463" v="121" actId="478"/>
            <ac:spMkLst>
              <pc:docMk/>
              <pc:sldMasterMk cId="151958503" sldId="2147483660"/>
              <pc:sldLayoutMk cId="2132609269" sldId="2147483662"/>
              <ac:spMk id="2405" creationId="{E7D834C6-8B71-4D72-A6F7-9ADE2E4E52F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07" creationId="{809140EF-C0D5-4DC9-8581-ABD540BBE7F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08" creationId="{A48F02CF-E439-4A71-816B-2106DB9AD8C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09" creationId="{7AE3BA41-66C8-48DF-8874-5AD164DCA6F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10" creationId="{D16CF7E5-DCB2-4A66-89F8-6A2DC720649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11" creationId="{79643FEE-AF28-453C-BB65-5FAF00B3E7C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12" creationId="{DB8459D9-CCBD-4798-8EEC-775D2927082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13" creationId="{0CE9C381-B363-4F6E-8510-DACFFF5631D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14" creationId="{0A741A50-DA44-4FB8-B14C-8885F380E4E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15" creationId="{DE2B2B64-ED0B-45C2-B0E5-981AAECCD65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16" creationId="{636D9506-69A4-41F3-AF52-1655010127A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18" creationId="{0B2575BD-5A8D-49F1-886B-C9C63A2E34D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19" creationId="{D10ADD6A-0F40-4EA7-8B6A-C388C83C239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20" creationId="{4F3A1C67-6578-49AD-94E6-BCA16C74AAB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21" creationId="{36A1EE19-99C7-433F-A948-CE33B435CC1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22" creationId="{022112D9-61C1-4DCA-8CB6-43AD9C8EFEF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23" creationId="{54487F77-CD57-438F-99AA-BC1D63A5347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24" creationId="{124DFFCB-3DF5-4A2D-ADCF-0816E2D368B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25" creationId="{70D08898-5652-4863-8447-DA086560772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26" creationId="{587C1E00-B1C9-461C-88B7-021668A7BB7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27" creationId="{3628EBE6-BDE0-4844-9E66-C5AD10D31F3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29" creationId="{8CF02C56-BCED-4398-8571-BFD4A46DA02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30" creationId="{4282CDD1-FFE7-4C08-9B7D-AD86CBED7D2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31" creationId="{EF5E3377-1DE2-46C9-A99C-06367677555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32" creationId="{023CD132-DACE-45A8-B42F-C38AE9B8394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33" creationId="{79B2831D-7B16-4C99-BA6E-60CC594166E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34" creationId="{E45C1A50-469A-49EF-8498-304CA9AC525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35" creationId="{3EA52903-8D10-4295-82B7-10EA5365AE1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36" creationId="{1B379F1D-3C14-45C7-A219-2192FF6232C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37" creationId="{A122A7C0-ED7A-4B10-B781-5745870E0C3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38" creationId="{3B510EB6-B2F6-4FD4-BA35-1F2E4028026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39" creationId="{1B59E9F8-EF65-4F29-AE1F-32584B11FF9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40" creationId="{44F9AB4B-790B-44B6-81B7-A70C740E256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41" creationId="{12735440-F38E-4170-9F76-95E4F64299D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42" creationId="{4DDD74A6-B8F9-407F-834E-906C8111600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43" creationId="{BAA99752-10B6-492D-8AD0-097EB65346F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44" creationId="{0379BE0F-1A11-49D6-AA79-6537AB59AD9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45" creationId="{B7218C6A-55C9-4DA1-9B56-70F7F7717CE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46" creationId="{77332E08-7A18-46C8-A4FA-51763AC85DB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47" creationId="{037D1545-D7E3-4B88-8E5D-76D818B1806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48" creationId="{6756803E-7194-43E7-9681-23B7385EBDD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49" creationId="{9FFDB090-122E-49F9-9E52-19F17D552EA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50" creationId="{2DC4552D-4B92-4561-9E42-65E8B377763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51" creationId="{187073D4-7628-4123-8401-EE04337FD01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52" creationId="{1B15EA3F-F83E-4EF6-B3AC-213DD539FAF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53" creationId="{3F3C6B21-10C8-4637-99B0-050DB1B8442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54" creationId="{ED5A7338-6D32-4A34-AF4B-FA4E44CE865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55" creationId="{4F514036-2C25-4A39-880B-A319EC7B5CA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56" creationId="{73FDD083-38A7-41E2-9E7C-AF2FD4F5FF2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58" creationId="{0785C018-3C42-4028-A320-BDDAE419834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59" creationId="{0334A3B3-9692-4029-88BF-9F3EAB67041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60" creationId="{320F1E59-D98B-4764-906C-EB2B0D0442A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61" creationId="{93FDF9CD-D00E-4466-9BF4-E74B525E1BF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62" creationId="{9C4C9B4A-7125-40E3-B327-688EF5276F5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63" creationId="{9B3A4350-DC91-4D0F-8E4F-82CA9DA292C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64" creationId="{64FB0F64-F012-4AEB-BFE8-12CB3A45E68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65" creationId="{E3C44708-0818-4168-B26A-F671D25224A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66" creationId="{D08BE871-E37A-4EF6-BA4E-9C7AE2B7919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67" creationId="{EB08E302-8463-4035-A606-CA34B63DCED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68" creationId="{3E0D96DA-6363-4069-9F6D-0ACB5A9CABF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69" creationId="{5C0F4EEF-772A-47A7-BE7C-BAB180CEF58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70" creationId="{98C2566A-52A3-4F5E-AB46-152D494F41F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71" creationId="{E4FB29A3-8C0F-4419-98D2-37417176A31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72" creationId="{16CB0790-4770-4206-8697-9BED29E7672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73" creationId="{40C0592E-CFCC-4ACE-A7B5-65975C18FBB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74" creationId="{D6A27192-D8CF-45D1-81C4-25188824149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75" creationId="{86943361-5B36-48B7-A960-7D3E63531F6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76" creationId="{89536737-2DC7-4AA0-8A9D-570BE2453F9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77" creationId="{3D66581A-90C0-4130-8706-FA12F12E6BC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78" creationId="{FBDAFBE9-5BE1-4C97-A427-737BDF26AC3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79" creationId="{4FDECB83-2F57-4D0F-A996-0942C3343D0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80" creationId="{7F1EBC92-6A7C-4A99-86E6-12DC8C8D867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81" creationId="{B6594B6D-0BB0-4CFE-94DB-4DD0C214F88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82" creationId="{DA2B9394-A521-47DD-AB75-0E1B11E194E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83" creationId="{A93C5458-2668-452C-826A-EBBEF4E1C96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84" creationId="{228905FD-2715-4829-939E-C713C2CB9FD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86" creationId="{A5CF7555-9EE7-4BCD-BBDA-4BC458F53CB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88" creationId="{2F17F43F-41C2-413C-A789-A3EAFF8FE66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89" creationId="{B6208D48-96FC-4003-AEB5-2FE44D39249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90" creationId="{DAAFA9AB-4FFA-40B8-8BD6-EBC32795327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91" creationId="{E9E98E03-BC7F-4E88-B680-06CD58ED2F1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92" creationId="{0DB91947-E8C9-4F20-B2CF-D6FF5945603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93" creationId="{4F3A008C-3554-4517-9B58-008FDB10444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94" creationId="{8386D1B7-E435-4C14-B023-210C1385028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95" creationId="{89B8B139-57D4-4CD8-91EC-AA155F934BE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96" creationId="{6661C391-C4CE-49E1-BB55-8828AD554D5F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98" creationId="{8E731F08-26EF-449B-AB62-1E14FD0838F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499" creationId="{56B745D0-D3A1-4402-96F9-95E55B4FC6D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00" creationId="{F025FD8D-8594-4F1F-8967-56C18972246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01" creationId="{D32BF3AC-6C97-45DF-8829-C83E4D96C953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02" creationId="{2F5C66B8-50F8-4832-B922-F79A9608F7D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03" creationId="{5A758F08-0B3D-4B6A-88DC-E79EB51710E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05" creationId="{D2B2402E-37D7-48F9-B6ED-000C97FF19D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06" creationId="{D47699D8-2B16-478C-99E0-23D4F58885A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07" creationId="{2FC8AF15-9AA0-422B-9696-35401C709609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08" creationId="{A82D78BD-B4F3-47AB-A3F0-560615A9E21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09" creationId="{E22AB855-2279-42D3-81FE-2B6F21D1D68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10" creationId="{BB9B2CE2-48DA-497E-8C24-4DB964C9B60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13" creationId="{152B4FC5-CABA-423A-BC3A-5D368D1CC7C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14" creationId="{8766B168-4F03-46A4-9A8B-39A53FD0696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15" creationId="{8381A5B3-B3FD-4350-817C-6F82455266B5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16" creationId="{F7431EFF-AEAB-4C34-9DF6-393CA9FB427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17" creationId="{930DAFE7-A609-4D32-9267-016997521F4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18" creationId="{8F683ECA-4172-47B9-B415-80F8E480730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19" creationId="{CA61BE9A-69DD-46F1-B9DC-B6BE62690CE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20" creationId="{3CE87D1A-D0DC-451D-B49C-7E879C6069F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21" creationId="{1BE1D14A-6118-4231-8C1E-CB8E8CDA08AC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22" creationId="{7DCFA8CB-5747-4A1A-B173-BF5A7CB732D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23" creationId="{5BF3DBEC-E058-48D7-A3EE-732FA29E9F6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24" creationId="{8A1609AA-0770-4EAA-A422-6FE92839DF3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25" creationId="{532CB879-418A-4B9C-8969-BF8E5525342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27" creationId="{64A1570D-D592-49B6-B09F-9C19D4CEFE8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28" creationId="{E124B464-F82F-4D78-8803-29DC71CC48C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29" creationId="{5AC45C40-5BAF-4769-84A0-A11C430E3EE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30" creationId="{5579EA26-B44D-4F8C-A8D0-FDDDD892D826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31" creationId="{30CD759E-C08D-473E-AFE4-6FD1FD0C172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32" creationId="{676EFD9E-9EA5-4BF4-9A04-1088C5069EF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33" creationId="{C12E0F4F-B75B-4B49-AD46-177915290761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34" creationId="{19F1DAB0-F4A6-4418-8154-267D619E13A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36" creationId="{A6E2FEA9-DFF1-4DBC-87E6-01F7C4A41A5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37" creationId="{00250A9B-BBB2-48F4-A1D5-71744E997CD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38" creationId="{9F09A316-C809-4224-9315-E5962A47637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39" creationId="{8EC3E0D3-F478-45D0-AEFE-68D5717DC8F0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40" creationId="{22F62C3A-2398-4245-85AF-2B25A243D832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41" creationId="{2D5AD53E-F474-49FD-A36D-4630CD278914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42" creationId="{EBFD21CF-E709-4336-A95D-49B6226368D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44" creationId="{F3CBD92C-8FFE-484E-8F6C-F58CF5291FD7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45" creationId="{8B28CBE5-5DF5-462D-B393-9DEFB89644F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46" creationId="{FF915E9B-7C11-4E9F-AAA0-B6B58FBD361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47" creationId="{094844D5-CB52-4E58-8A45-393A105FCA1E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48" creationId="{50E1E359-FC13-4DE5-8E08-DAE6E3A77F0D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49" creationId="{B8B5B603-EA4A-4890-9E03-30693AF6B7D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50" creationId="{8960D7B9-442F-435F-929F-4093992038FB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51" creationId="{93954226-5D5F-43B6-AE79-AF2BD5096918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52" creationId="{FF137CAE-6AE4-4C52-A5AE-86695C2A12BA}"/>
            </ac:spMkLst>
          </pc:spChg>
          <pc:spChg chg="mod">
            <ac:chgData name="varitsara monsiri" userId="d21832565e14aca8" providerId="LiveId" clId="{B10676FB-F331-414C-B946-816FB627D323}" dt="2022-06-09T14:16:36.993" v="114" actId="165"/>
            <ac:spMkLst>
              <pc:docMk/>
              <pc:sldMasterMk cId="151958503" sldId="2147483660"/>
              <pc:sldLayoutMk cId="2132609269" sldId="2147483662"/>
              <ac:spMk id="2553" creationId="{9C777313-93A6-4D27-9CA2-D50BE113CC32}"/>
            </ac:spMkLst>
          </pc:spChg>
          <pc:spChg chg="mod topLvl">
            <ac:chgData name="varitsara monsiri" userId="d21832565e14aca8" providerId="LiveId" clId="{B10676FB-F331-414C-B946-816FB627D323}" dt="2022-06-10T06:24:20.333" v="3127" actId="164"/>
            <ac:spMkLst>
              <pc:docMk/>
              <pc:sldMasterMk cId="151958503" sldId="2147483660"/>
              <pc:sldLayoutMk cId="2132609269" sldId="2147483662"/>
              <ac:spMk id="2555" creationId="{D67A6B7E-F1E1-4F54-B0A3-C3C5D64BD0EB}"/>
            </ac:spMkLst>
          </pc:spChg>
          <pc:spChg chg="mod">
            <ac:chgData name="varitsara monsiri" userId="d21832565e14aca8" providerId="LiveId" clId="{B10676FB-F331-414C-B946-816FB627D323}" dt="2022-06-10T06:22:43.847" v="3108" actId="165"/>
            <ac:spMkLst>
              <pc:docMk/>
              <pc:sldMasterMk cId="151958503" sldId="2147483660"/>
              <pc:sldLayoutMk cId="2132609269" sldId="2147483662"/>
              <ac:spMk id="2557" creationId="{CC069F23-5DF0-425C-B1EF-451D92730F2F}"/>
            </ac:spMkLst>
          </pc:spChg>
          <pc:spChg chg="mod">
            <ac:chgData name="varitsara monsiri" userId="d21832565e14aca8" providerId="LiveId" clId="{B10676FB-F331-414C-B946-816FB627D323}" dt="2022-06-10T06:22:43.847" v="3108" actId="165"/>
            <ac:spMkLst>
              <pc:docMk/>
              <pc:sldMasterMk cId="151958503" sldId="2147483660"/>
              <pc:sldLayoutMk cId="2132609269" sldId="2147483662"/>
              <ac:spMk id="2558" creationId="{B00B16E1-F315-451B-99BF-70D16588CC83}"/>
            </ac:spMkLst>
          </pc:spChg>
          <pc:spChg chg="mod">
            <ac:chgData name="varitsara monsiri" userId="d21832565e14aca8" providerId="LiveId" clId="{B10676FB-F331-414C-B946-816FB627D323}" dt="2022-06-10T06:22:43.847" v="3108" actId="165"/>
            <ac:spMkLst>
              <pc:docMk/>
              <pc:sldMasterMk cId="151958503" sldId="2147483660"/>
              <pc:sldLayoutMk cId="2132609269" sldId="2147483662"/>
              <ac:spMk id="2559" creationId="{636C4FDE-E2E6-48CC-B2AB-FCAA590E98DF}"/>
            </ac:spMkLst>
          </pc:spChg>
          <pc:spChg chg="mod">
            <ac:chgData name="varitsara monsiri" userId="d21832565e14aca8" providerId="LiveId" clId="{B10676FB-F331-414C-B946-816FB627D323}" dt="2022-06-10T06:22:43.847" v="3108" actId="165"/>
            <ac:spMkLst>
              <pc:docMk/>
              <pc:sldMasterMk cId="151958503" sldId="2147483660"/>
              <pc:sldLayoutMk cId="2132609269" sldId="2147483662"/>
              <ac:spMk id="2560" creationId="{CFEB98B8-ED5C-4230-8F4F-483962F2CB67}"/>
            </ac:spMkLst>
          </pc:spChg>
          <pc:spChg chg="mod">
            <ac:chgData name="varitsara monsiri" userId="d21832565e14aca8" providerId="LiveId" clId="{B10676FB-F331-414C-B946-816FB627D323}" dt="2022-06-10T06:22:43.847" v="3108" actId="165"/>
            <ac:spMkLst>
              <pc:docMk/>
              <pc:sldMasterMk cId="151958503" sldId="2147483660"/>
              <pc:sldLayoutMk cId="2132609269" sldId="2147483662"/>
              <ac:spMk id="2561" creationId="{829C95C6-B290-4C7E-887E-C6FD40F22530}"/>
            </ac:spMkLst>
          </pc:spChg>
          <pc:spChg chg="mod">
            <ac:chgData name="varitsara monsiri" userId="d21832565e14aca8" providerId="LiveId" clId="{B10676FB-F331-414C-B946-816FB627D323}" dt="2022-06-10T06:22:43.847" v="3108" actId="165"/>
            <ac:spMkLst>
              <pc:docMk/>
              <pc:sldMasterMk cId="151958503" sldId="2147483660"/>
              <pc:sldLayoutMk cId="2132609269" sldId="2147483662"/>
              <ac:spMk id="2562" creationId="{FA5832F3-1A11-45B5-AD63-BC8C210451C7}"/>
            </ac:spMkLst>
          </pc:spChg>
          <pc:spChg chg="mod">
            <ac:chgData name="varitsara monsiri" userId="d21832565e14aca8" providerId="LiveId" clId="{B10676FB-F331-414C-B946-816FB627D323}" dt="2022-06-10T06:22:43.847" v="3108" actId="165"/>
            <ac:spMkLst>
              <pc:docMk/>
              <pc:sldMasterMk cId="151958503" sldId="2147483660"/>
              <pc:sldLayoutMk cId="2132609269" sldId="2147483662"/>
              <ac:spMk id="2563" creationId="{B1C5CAAC-9D7C-4C59-A1F5-0B00FB733661}"/>
            </ac:spMkLst>
          </pc:spChg>
          <pc:spChg chg="mod">
            <ac:chgData name="varitsara monsiri" userId="d21832565e14aca8" providerId="LiveId" clId="{B10676FB-F331-414C-B946-816FB627D323}" dt="2022-06-10T06:22:43.847" v="3108" actId="165"/>
            <ac:spMkLst>
              <pc:docMk/>
              <pc:sldMasterMk cId="151958503" sldId="2147483660"/>
              <pc:sldLayoutMk cId="2132609269" sldId="2147483662"/>
              <ac:spMk id="2564" creationId="{0E065D63-AEF8-4775-B9C9-79C9D850E59D}"/>
            </ac:spMkLst>
          </pc:spChg>
          <pc:spChg chg="mod">
            <ac:chgData name="varitsara monsiri" userId="d21832565e14aca8" providerId="LiveId" clId="{B10676FB-F331-414C-B946-816FB627D323}" dt="2022-06-10T06:22:43.847" v="3108" actId="165"/>
            <ac:spMkLst>
              <pc:docMk/>
              <pc:sldMasterMk cId="151958503" sldId="2147483660"/>
              <pc:sldLayoutMk cId="2132609269" sldId="2147483662"/>
              <ac:spMk id="2565" creationId="{3C4CAE88-F893-472B-A428-7448154FC916}"/>
            </ac:spMkLst>
          </pc:spChg>
          <pc:spChg chg="mod">
            <ac:chgData name="varitsara monsiri" userId="d21832565e14aca8" providerId="LiveId" clId="{B10676FB-F331-414C-B946-816FB627D323}" dt="2022-06-10T06:22:43.847" v="3108" actId="165"/>
            <ac:spMkLst>
              <pc:docMk/>
              <pc:sldMasterMk cId="151958503" sldId="2147483660"/>
              <pc:sldLayoutMk cId="2132609269" sldId="2147483662"/>
              <ac:spMk id="2566" creationId="{DB4174FD-C6A7-422D-89F5-488CF4DC65A0}"/>
            </ac:spMkLst>
          </pc:spChg>
          <pc:spChg chg="mod">
            <ac:chgData name="varitsara monsiri" userId="d21832565e14aca8" providerId="LiveId" clId="{B10676FB-F331-414C-B946-816FB627D323}" dt="2022-06-10T06:22:43.847" v="3108" actId="165"/>
            <ac:spMkLst>
              <pc:docMk/>
              <pc:sldMasterMk cId="151958503" sldId="2147483660"/>
              <pc:sldLayoutMk cId="2132609269" sldId="2147483662"/>
              <ac:spMk id="2567" creationId="{C4930791-D486-47BE-B8F4-F20AFAE0E716}"/>
            </ac:spMkLst>
          </pc:spChg>
          <pc:spChg chg="mod">
            <ac:chgData name="varitsara monsiri" userId="d21832565e14aca8" providerId="LiveId" clId="{B10676FB-F331-414C-B946-816FB627D323}" dt="2022-06-10T06:22:43.847" v="3108" actId="165"/>
            <ac:spMkLst>
              <pc:docMk/>
              <pc:sldMasterMk cId="151958503" sldId="2147483660"/>
              <pc:sldLayoutMk cId="2132609269" sldId="2147483662"/>
              <ac:spMk id="2568" creationId="{ACA52819-5566-4253-AD5A-DF6269459DCA}"/>
            </ac:spMkLst>
          </pc:spChg>
          <pc:spChg chg="mod">
            <ac:chgData name="varitsara monsiri" userId="d21832565e14aca8" providerId="LiveId" clId="{B10676FB-F331-414C-B946-816FB627D323}" dt="2022-06-10T06:22:43.847" v="3108" actId="165"/>
            <ac:spMkLst>
              <pc:docMk/>
              <pc:sldMasterMk cId="151958503" sldId="2147483660"/>
              <pc:sldLayoutMk cId="2132609269" sldId="2147483662"/>
              <ac:spMk id="2569" creationId="{241576F2-1784-4698-BA4C-3B4F054D018B}"/>
            </ac:spMkLst>
          </pc:spChg>
          <pc:spChg chg="mod">
            <ac:chgData name="varitsara monsiri" userId="d21832565e14aca8" providerId="LiveId" clId="{B10676FB-F331-414C-B946-816FB627D323}" dt="2022-06-10T06:22:43.847" v="3108" actId="165"/>
            <ac:spMkLst>
              <pc:docMk/>
              <pc:sldMasterMk cId="151958503" sldId="2147483660"/>
              <pc:sldLayoutMk cId="2132609269" sldId="2147483662"/>
              <ac:spMk id="2570" creationId="{969A56AB-F39B-405E-B786-A09EC29FD355}"/>
            </ac:spMkLst>
          </pc:spChg>
          <pc:spChg chg="mod">
            <ac:chgData name="varitsara monsiri" userId="d21832565e14aca8" providerId="LiveId" clId="{B10676FB-F331-414C-B946-816FB627D323}" dt="2022-06-10T06:22:43.847" v="3108" actId="165"/>
            <ac:spMkLst>
              <pc:docMk/>
              <pc:sldMasterMk cId="151958503" sldId="2147483660"/>
              <pc:sldLayoutMk cId="2132609269" sldId="2147483662"/>
              <ac:spMk id="2571" creationId="{E96857E6-2CDB-47E8-884F-34A47AD57D4C}"/>
            </ac:spMkLst>
          </pc:spChg>
          <pc:spChg chg="mod">
            <ac:chgData name="varitsara monsiri" userId="d21832565e14aca8" providerId="LiveId" clId="{B10676FB-F331-414C-B946-816FB627D323}" dt="2022-06-10T06:22:43.847" v="3108" actId="165"/>
            <ac:spMkLst>
              <pc:docMk/>
              <pc:sldMasterMk cId="151958503" sldId="2147483660"/>
              <pc:sldLayoutMk cId="2132609269" sldId="2147483662"/>
              <ac:spMk id="2572" creationId="{C1D2B785-088E-4FEE-842C-2C3B8A3CB952}"/>
            </ac:spMkLst>
          </pc:spChg>
          <pc:spChg chg="mod">
            <ac:chgData name="varitsara monsiri" userId="d21832565e14aca8" providerId="LiveId" clId="{B10676FB-F331-414C-B946-816FB627D323}" dt="2022-06-10T06:22:43.847" v="3108" actId="165"/>
            <ac:spMkLst>
              <pc:docMk/>
              <pc:sldMasterMk cId="151958503" sldId="2147483660"/>
              <pc:sldLayoutMk cId="2132609269" sldId="2147483662"/>
              <ac:spMk id="2573" creationId="{B5165956-3D1B-4788-B56A-1523FA97C621}"/>
            </ac:spMkLst>
          </pc:spChg>
          <pc:spChg chg="mod">
            <ac:chgData name="varitsara monsiri" userId="d21832565e14aca8" providerId="LiveId" clId="{B10676FB-F331-414C-B946-816FB627D323}" dt="2022-06-10T06:22:43.847" v="3108" actId="165"/>
            <ac:spMkLst>
              <pc:docMk/>
              <pc:sldMasterMk cId="151958503" sldId="2147483660"/>
              <pc:sldLayoutMk cId="2132609269" sldId="2147483662"/>
              <ac:spMk id="2574" creationId="{B518164F-4D8A-4E1A-A6A3-A00AA422876D}"/>
            </ac:spMkLst>
          </pc:spChg>
          <pc:spChg chg="mod">
            <ac:chgData name="varitsara monsiri" userId="d21832565e14aca8" providerId="LiveId" clId="{B10676FB-F331-414C-B946-816FB627D323}" dt="2022-06-10T06:22:43.847" v="3108" actId="165"/>
            <ac:spMkLst>
              <pc:docMk/>
              <pc:sldMasterMk cId="151958503" sldId="2147483660"/>
              <pc:sldLayoutMk cId="2132609269" sldId="2147483662"/>
              <ac:spMk id="2575" creationId="{FE9B86E4-85BA-42AA-A4CE-85C89F3A35FE}"/>
            </ac:spMkLst>
          </pc:spChg>
          <pc:spChg chg="mod">
            <ac:chgData name="varitsara monsiri" userId="d21832565e14aca8" providerId="LiveId" clId="{B10676FB-F331-414C-B946-816FB627D323}" dt="2022-06-10T06:22:43.847" v="3108" actId="165"/>
            <ac:spMkLst>
              <pc:docMk/>
              <pc:sldMasterMk cId="151958503" sldId="2147483660"/>
              <pc:sldLayoutMk cId="2132609269" sldId="2147483662"/>
              <ac:spMk id="2576" creationId="{E7C2D966-8483-4574-9288-B1669946066F}"/>
            </ac:spMkLst>
          </pc:spChg>
          <pc:spChg chg="mod">
            <ac:chgData name="varitsara monsiri" userId="d21832565e14aca8" providerId="LiveId" clId="{B10676FB-F331-414C-B946-816FB627D323}" dt="2022-06-10T06:22:43.847" v="3108" actId="165"/>
            <ac:spMkLst>
              <pc:docMk/>
              <pc:sldMasterMk cId="151958503" sldId="2147483660"/>
              <pc:sldLayoutMk cId="2132609269" sldId="2147483662"/>
              <ac:spMk id="2577" creationId="{8B19B782-C7DC-415F-8D38-9FF44006CDB3}"/>
            </ac:spMkLst>
          </pc:spChg>
          <pc:spChg chg="mod">
            <ac:chgData name="varitsara monsiri" userId="d21832565e14aca8" providerId="LiveId" clId="{B10676FB-F331-414C-B946-816FB627D323}" dt="2022-06-10T06:22:43.847" v="3108" actId="165"/>
            <ac:spMkLst>
              <pc:docMk/>
              <pc:sldMasterMk cId="151958503" sldId="2147483660"/>
              <pc:sldLayoutMk cId="2132609269" sldId="2147483662"/>
              <ac:spMk id="2578" creationId="{00CB9DD0-F199-468C-8FB3-F246A49D8496}"/>
            </ac:spMkLst>
          </pc:spChg>
          <pc:spChg chg="mod">
            <ac:chgData name="varitsara monsiri" userId="d21832565e14aca8" providerId="LiveId" clId="{B10676FB-F331-414C-B946-816FB627D323}" dt="2022-06-10T06:22:43.847" v="3108" actId="165"/>
            <ac:spMkLst>
              <pc:docMk/>
              <pc:sldMasterMk cId="151958503" sldId="2147483660"/>
              <pc:sldLayoutMk cId="2132609269" sldId="2147483662"/>
              <ac:spMk id="2579" creationId="{2B54D57A-DF3B-49F0-AF34-FA666B3284B3}"/>
            </ac:spMkLst>
          </pc:spChg>
          <pc:spChg chg="mod">
            <ac:chgData name="varitsara monsiri" userId="d21832565e14aca8" providerId="LiveId" clId="{B10676FB-F331-414C-B946-816FB627D323}" dt="2022-06-10T06:22:43.847" v="3108" actId="165"/>
            <ac:spMkLst>
              <pc:docMk/>
              <pc:sldMasterMk cId="151958503" sldId="2147483660"/>
              <pc:sldLayoutMk cId="2132609269" sldId="2147483662"/>
              <ac:spMk id="2580" creationId="{7EB82535-DD4D-402F-807B-6455FF1DCD3D}"/>
            </ac:spMkLst>
          </pc:spChg>
          <pc:spChg chg="add mod">
            <ac:chgData name="varitsara monsiri" userId="d21832565e14aca8" providerId="LiveId" clId="{B10676FB-F331-414C-B946-816FB627D323}" dt="2022-06-10T03:18:40.199" v="772" actId="207"/>
            <ac:spMkLst>
              <pc:docMk/>
              <pc:sldMasterMk cId="151958503" sldId="2147483660"/>
              <pc:sldLayoutMk cId="2132609269" sldId="2147483662"/>
              <ac:spMk id="2583" creationId="{7DB904F7-0284-4E62-A51B-60C1E57EBEDE}"/>
            </ac:spMkLst>
          </pc:spChg>
          <pc:spChg chg="add mod">
            <ac:chgData name="varitsara monsiri" userId="d21832565e14aca8" providerId="LiveId" clId="{B10676FB-F331-414C-B946-816FB627D323}" dt="2022-06-10T03:18:40.199" v="772" actId="207"/>
            <ac:spMkLst>
              <pc:docMk/>
              <pc:sldMasterMk cId="151958503" sldId="2147483660"/>
              <pc:sldLayoutMk cId="2132609269" sldId="2147483662"/>
              <ac:spMk id="2584" creationId="{E0C59B6C-449C-4144-9CB4-A04F28A3512C}"/>
            </ac:spMkLst>
          </pc:spChg>
          <pc:spChg chg="add del mod">
            <ac:chgData name="varitsara monsiri" userId="d21832565e14aca8" providerId="LiveId" clId="{B10676FB-F331-414C-B946-816FB627D323}" dt="2022-06-10T03:18:07.384" v="766" actId="478"/>
            <ac:spMkLst>
              <pc:docMk/>
              <pc:sldMasterMk cId="151958503" sldId="2147483660"/>
              <pc:sldLayoutMk cId="2132609269" sldId="2147483662"/>
              <ac:spMk id="2585" creationId="{55E63D34-33DE-45DF-B962-85CE59285000}"/>
            </ac:spMkLst>
          </pc:spChg>
          <pc:grpChg chg="mod">
            <ac:chgData name="varitsara monsiri" userId="d21832565e14aca8" providerId="LiveId" clId="{B10676FB-F331-414C-B946-816FB627D323}" dt="2022-06-10T03:23:49.218" v="834" actId="27803"/>
            <ac:grpSpMkLst>
              <pc:docMk/>
              <pc:sldMasterMk cId="151958503" sldId="2147483660"/>
              <pc:sldLayoutMk cId="2132609269" sldId="2147483662"/>
              <ac:grpSpMk id="5" creationId="{AC8A47DE-8C61-41EB-B43E-23D84A5B7583}"/>
            </ac:grpSpMkLst>
          </pc:grpChg>
          <pc:grpChg chg="mod">
            <ac:chgData name="varitsara monsiri" userId="d21832565e14aca8" providerId="LiveId" clId="{B10676FB-F331-414C-B946-816FB627D323}" dt="2022-06-10T03:23:49.218" v="834" actId="27803"/>
            <ac:grpSpMkLst>
              <pc:docMk/>
              <pc:sldMasterMk cId="151958503" sldId="2147483660"/>
              <pc:sldLayoutMk cId="2132609269" sldId="2147483662"/>
              <ac:grpSpMk id="7" creationId="{7E0E9EEF-9BF3-4961-8797-F351A436A344}"/>
            </ac:grpSpMkLst>
          </pc:grpChg>
          <pc:grpChg chg="del mod">
            <ac:chgData name="varitsara monsiri" userId="d21832565e14aca8" providerId="LiveId" clId="{B10676FB-F331-414C-B946-816FB627D323}" dt="2022-06-09T14:16:18.883" v="112" actId="27803"/>
            <ac:grpSpMkLst>
              <pc:docMk/>
              <pc:sldMasterMk cId="151958503" sldId="2147483660"/>
              <pc:sldLayoutMk cId="2132609269" sldId="2147483662"/>
              <ac:grpSpMk id="8" creationId="{E410F8F4-0C79-4FC0-903B-17DAC3F0B72D}"/>
            </ac:grpSpMkLst>
          </pc:grpChg>
          <pc:grpChg chg="del mod">
            <ac:chgData name="varitsara monsiri" userId="d21832565e14aca8" providerId="LiveId" clId="{B10676FB-F331-414C-B946-816FB627D323}" dt="2022-06-09T14:16:36.993" v="114" actId="165"/>
            <ac:grpSpMkLst>
              <pc:docMk/>
              <pc:sldMasterMk cId="151958503" sldId="2147483660"/>
              <pc:sldLayoutMk cId="2132609269" sldId="2147483662"/>
              <ac:grpSpMk id="10" creationId="{E560AA93-F506-4882-B915-F413E43733B6}"/>
            </ac:grpSpMkLst>
          </pc:grpChg>
          <pc:grpChg chg="del mod topLvl">
            <ac:chgData name="varitsara monsiri" userId="d21832565e14aca8" providerId="LiveId" clId="{B10676FB-F331-414C-B946-816FB627D323}" dt="2022-06-09T14:16:41.113" v="115" actId="478"/>
            <ac:grpSpMkLst>
              <pc:docMk/>
              <pc:sldMasterMk cId="151958503" sldId="2147483660"/>
              <pc:sldLayoutMk cId="2132609269" sldId="2147483662"/>
              <ac:grpSpMk id="11" creationId="{C8DC9157-DC98-401B-88C4-AF07EA3B0B32}"/>
            </ac:grpSpMkLst>
          </pc:grpChg>
          <pc:grpChg chg="add del mod">
            <ac:chgData name="varitsara monsiri" userId="d21832565e14aca8" providerId="LiveId" clId="{B10676FB-F331-414C-B946-816FB627D323}" dt="2022-06-10T06:58:58.187" v="3273" actId="478"/>
            <ac:grpSpMkLst>
              <pc:docMk/>
              <pc:sldMasterMk cId="151958503" sldId="2147483660"/>
              <pc:sldLayoutMk cId="2132609269" sldId="2147483662"/>
              <ac:grpSpMk id="19" creationId="{61E0F679-6309-4001-BB88-24BD401AD725}"/>
            </ac:grpSpMkLst>
          </pc:grpChg>
          <pc:grpChg chg="del mod topLvl">
            <ac:chgData name="varitsara monsiri" userId="d21832565e14aca8" providerId="LiveId" clId="{B10676FB-F331-414C-B946-816FB627D323}" dt="2022-06-09T14:16:44.043" v="116" actId="478"/>
            <ac:grpSpMkLst>
              <pc:docMk/>
              <pc:sldMasterMk cId="151958503" sldId="2147483660"/>
              <pc:sldLayoutMk cId="2132609269" sldId="2147483662"/>
              <ac:grpSpMk id="1207" creationId="{9A3DBD22-A4E0-4B0D-A1C0-42F34B919892}"/>
            </ac:grpSpMkLst>
          </pc:grpChg>
          <pc:grpChg chg="del mod topLvl">
            <ac:chgData name="varitsara monsiri" userId="d21832565e14aca8" providerId="LiveId" clId="{B10676FB-F331-414C-B946-816FB627D323}" dt="2022-06-10T04:11:00.238" v="1321" actId="21"/>
            <ac:grpSpMkLst>
              <pc:docMk/>
              <pc:sldMasterMk cId="151958503" sldId="2147483660"/>
              <pc:sldLayoutMk cId="2132609269" sldId="2147483662"/>
              <ac:grpSpMk id="2406" creationId="{C162DD6C-1597-4B10-9FE4-9DA4D6070677}"/>
            </ac:grpSpMkLst>
          </pc:grpChg>
          <pc:grpChg chg="del mod topLvl">
            <ac:chgData name="varitsara monsiri" userId="d21832565e14aca8" providerId="LiveId" clId="{B10676FB-F331-414C-B946-816FB627D323}" dt="2022-06-10T04:11:00.238" v="1321" actId="21"/>
            <ac:grpSpMkLst>
              <pc:docMk/>
              <pc:sldMasterMk cId="151958503" sldId="2147483660"/>
              <pc:sldLayoutMk cId="2132609269" sldId="2147483662"/>
              <ac:grpSpMk id="2417" creationId="{D9A17E10-C2C2-43D6-94A9-F5DBE81A5806}"/>
            </ac:grpSpMkLst>
          </pc:grpChg>
          <pc:grpChg chg="mod topLvl">
            <ac:chgData name="varitsara monsiri" userId="d21832565e14aca8" providerId="LiveId" clId="{B10676FB-F331-414C-B946-816FB627D323}" dt="2022-06-09T14:16:36.993" v="114" actId="165"/>
            <ac:grpSpMkLst>
              <pc:docMk/>
              <pc:sldMasterMk cId="151958503" sldId="2147483660"/>
              <pc:sldLayoutMk cId="2132609269" sldId="2147483662"/>
              <ac:grpSpMk id="2428" creationId="{0D8937AC-3EF3-438B-B6A4-5DA9ED89010B}"/>
            </ac:grpSpMkLst>
          </pc:grpChg>
          <pc:grpChg chg="del mod topLvl">
            <ac:chgData name="varitsara monsiri" userId="d21832565e14aca8" providerId="LiveId" clId="{B10676FB-F331-414C-B946-816FB627D323}" dt="2022-06-10T04:11:00.238" v="1321" actId="21"/>
            <ac:grpSpMkLst>
              <pc:docMk/>
              <pc:sldMasterMk cId="151958503" sldId="2147483660"/>
              <pc:sldLayoutMk cId="2132609269" sldId="2147483662"/>
              <ac:grpSpMk id="2457" creationId="{191D1761-216A-4AB4-9F6A-1031452F886F}"/>
            </ac:grpSpMkLst>
          </pc:grpChg>
          <pc:grpChg chg="del mod topLvl">
            <ac:chgData name="varitsara monsiri" userId="d21832565e14aca8" providerId="LiveId" clId="{B10676FB-F331-414C-B946-816FB627D323}" dt="2022-06-10T03:23:58.019" v="837" actId="478"/>
            <ac:grpSpMkLst>
              <pc:docMk/>
              <pc:sldMasterMk cId="151958503" sldId="2147483660"/>
              <pc:sldLayoutMk cId="2132609269" sldId="2147483662"/>
              <ac:grpSpMk id="2485" creationId="{94342D32-3706-451A-8CAC-6588439FD516}"/>
            </ac:grpSpMkLst>
          </pc:grpChg>
          <pc:grpChg chg="mod">
            <ac:chgData name="varitsara monsiri" userId="d21832565e14aca8" providerId="LiveId" clId="{B10676FB-F331-414C-B946-816FB627D323}" dt="2022-06-09T14:16:36.993" v="114" actId="165"/>
            <ac:grpSpMkLst>
              <pc:docMk/>
              <pc:sldMasterMk cId="151958503" sldId="2147483660"/>
              <pc:sldLayoutMk cId="2132609269" sldId="2147483662"/>
              <ac:grpSpMk id="2487" creationId="{BF073C76-8E9F-4EEF-8BBB-7ACBA300B397}"/>
            </ac:grpSpMkLst>
          </pc:grpChg>
          <pc:grpChg chg="del mod topLvl">
            <ac:chgData name="varitsara monsiri" userId="d21832565e14aca8" providerId="LiveId" clId="{B10676FB-F331-414C-B946-816FB627D323}" dt="2022-06-10T04:11:00.238" v="1321" actId="21"/>
            <ac:grpSpMkLst>
              <pc:docMk/>
              <pc:sldMasterMk cId="151958503" sldId="2147483660"/>
              <pc:sldLayoutMk cId="2132609269" sldId="2147483662"/>
              <ac:grpSpMk id="2497" creationId="{9EC25527-B0E9-456A-A664-EEBF7BF2A10D}"/>
            </ac:grpSpMkLst>
          </pc:grpChg>
          <pc:grpChg chg="mod topLvl">
            <ac:chgData name="varitsara monsiri" userId="d21832565e14aca8" providerId="LiveId" clId="{B10676FB-F331-414C-B946-816FB627D323}" dt="2022-06-09T14:16:36.993" v="114" actId="165"/>
            <ac:grpSpMkLst>
              <pc:docMk/>
              <pc:sldMasterMk cId="151958503" sldId="2147483660"/>
              <pc:sldLayoutMk cId="2132609269" sldId="2147483662"/>
              <ac:grpSpMk id="2504" creationId="{534E2595-7750-457A-9F64-BE59E73EA07A}"/>
            </ac:grpSpMkLst>
          </pc:grpChg>
          <pc:grpChg chg="mod topLvl">
            <ac:chgData name="varitsara monsiri" userId="d21832565e14aca8" providerId="LiveId" clId="{B10676FB-F331-414C-B946-816FB627D323}" dt="2022-06-09T14:16:36.993" v="114" actId="165"/>
            <ac:grpSpMkLst>
              <pc:docMk/>
              <pc:sldMasterMk cId="151958503" sldId="2147483660"/>
              <pc:sldLayoutMk cId="2132609269" sldId="2147483662"/>
              <ac:grpSpMk id="2511" creationId="{C0D3B68F-867F-4658-89D6-401D90BCCF8A}"/>
            </ac:grpSpMkLst>
          </pc:grpChg>
          <pc:grpChg chg="mod">
            <ac:chgData name="varitsara monsiri" userId="d21832565e14aca8" providerId="LiveId" clId="{B10676FB-F331-414C-B946-816FB627D323}" dt="2022-06-09T14:16:36.993" v="114" actId="165"/>
            <ac:grpSpMkLst>
              <pc:docMk/>
              <pc:sldMasterMk cId="151958503" sldId="2147483660"/>
              <pc:sldLayoutMk cId="2132609269" sldId="2147483662"/>
              <ac:grpSpMk id="2512" creationId="{9513F3AA-4E49-4B2A-AFCA-6305F6229CD9}"/>
            </ac:grpSpMkLst>
          </pc:grpChg>
          <pc:grpChg chg="mod topLvl">
            <ac:chgData name="varitsara monsiri" userId="d21832565e14aca8" providerId="LiveId" clId="{B10676FB-F331-414C-B946-816FB627D323}" dt="2022-06-09T14:16:36.993" v="114" actId="165"/>
            <ac:grpSpMkLst>
              <pc:docMk/>
              <pc:sldMasterMk cId="151958503" sldId="2147483660"/>
              <pc:sldLayoutMk cId="2132609269" sldId="2147483662"/>
              <ac:grpSpMk id="2526" creationId="{7A742452-337E-486D-AA7B-C1B931B056DE}"/>
            </ac:grpSpMkLst>
          </pc:grpChg>
          <pc:grpChg chg="mod topLvl">
            <ac:chgData name="varitsara monsiri" userId="d21832565e14aca8" providerId="LiveId" clId="{B10676FB-F331-414C-B946-816FB627D323}" dt="2022-06-10T06:24:20.333" v="3127" actId="164"/>
            <ac:grpSpMkLst>
              <pc:docMk/>
              <pc:sldMasterMk cId="151958503" sldId="2147483660"/>
              <pc:sldLayoutMk cId="2132609269" sldId="2147483662"/>
              <ac:grpSpMk id="2535" creationId="{03305D4E-3F3B-4FFA-B8B7-493DD188B2ED}"/>
            </ac:grpSpMkLst>
          </pc:grpChg>
          <pc:grpChg chg="del mod topLvl">
            <ac:chgData name="varitsara monsiri" userId="d21832565e14aca8" providerId="LiveId" clId="{B10676FB-F331-414C-B946-816FB627D323}" dt="2022-06-09T14:16:49.813" v="118" actId="478"/>
            <ac:grpSpMkLst>
              <pc:docMk/>
              <pc:sldMasterMk cId="151958503" sldId="2147483660"/>
              <pc:sldLayoutMk cId="2132609269" sldId="2147483662"/>
              <ac:grpSpMk id="2543" creationId="{3506D6EF-EED0-4A7E-AD33-62B6949AD722}"/>
            </ac:grpSpMkLst>
          </pc:grpChg>
          <pc:grpChg chg="del mod topLvl">
            <ac:chgData name="varitsara monsiri" userId="d21832565e14aca8" providerId="LiveId" clId="{B10676FB-F331-414C-B946-816FB627D323}" dt="2022-06-10T06:22:43.847" v="3108" actId="165"/>
            <ac:grpSpMkLst>
              <pc:docMk/>
              <pc:sldMasterMk cId="151958503" sldId="2147483660"/>
              <pc:sldLayoutMk cId="2132609269" sldId="2147483662"/>
              <ac:grpSpMk id="2554" creationId="{BA7F3C7D-F087-4213-825F-7469144AABD5}"/>
            </ac:grpSpMkLst>
          </pc:grpChg>
          <pc:grpChg chg="del mod topLvl">
            <ac:chgData name="varitsara monsiri" userId="d21832565e14aca8" providerId="LiveId" clId="{B10676FB-F331-414C-B946-816FB627D323}" dt="2022-06-10T06:23:10.411" v="3110" actId="478"/>
            <ac:grpSpMkLst>
              <pc:docMk/>
              <pc:sldMasterMk cId="151958503" sldId="2147483660"/>
              <pc:sldLayoutMk cId="2132609269" sldId="2147483662"/>
              <ac:grpSpMk id="2556" creationId="{AD0BFEAA-7F5C-414D-A8CF-6F70352FBE13}"/>
            </ac:grpSpMkLst>
          </pc:grpChg>
          <pc:picChg chg="add mod">
            <ac:chgData name="varitsara monsiri" userId="d21832565e14aca8" providerId="LiveId" clId="{B10676FB-F331-414C-B946-816FB627D323}" dt="2022-06-09T13:12:39.105" v="41" actId="14100"/>
            <ac:picMkLst>
              <pc:docMk/>
              <pc:sldMasterMk cId="151958503" sldId="2147483660"/>
              <pc:sldLayoutMk cId="2132609269" sldId="2147483662"/>
              <ac:picMk id="3" creationId="{6F8F0E02-6A7A-4355-9578-1172871D5450}"/>
            </ac:picMkLst>
          </pc:picChg>
          <pc:picChg chg="add del mod modCrop">
            <ac:chgData name="varitsara monsiri" userId="d21832565e14aca8" providerId="LiveId" clId="{B10676FB-F331-414C-B946-816FB627D323}" dt="2022-06-10T03:18:04.179" v="765" actId="21"/>
            <ac:picMkLst>
              <pc:docMk/>
              <pc:sldMasterMk cId="151958503" sldId="2147483660"/>
              <pc:sldLayoutMk cId="2132609269" sldId="2147483662"/>
              <ac:picMk id="4" creationId="{81B96222-23A0-44A8-BBF1-C2DB241F98BE}"/>
            </ac:picMkLst>
          </pc:picChg>
          <pc:picChg chg="add del mod">
            <ac:chgData name="varitsara monsiri" userId="d21832565e14aca8" providerId="LiveId" clId="{B10676FB-F331-414C-B946-816FB627D323}" dt="2022-06-09T13:12:21.224" v="37" actId="478"/>
            <ac:picMkLst>
              <pc:docMk/>
              <pc:sldMasterMk cId="151958503" sldId="2147483660"/>
              <pc:sldLayoutMk cId="2132609269" sldId="2147483662"/>
              <ac:picMk id="5" creationId="{96DF1BDA-4404-4E3B-8BC4-4CD0BD278099}"/>
            </ac:picMkLst>
          </pc:picChg>
          <pc:picChg chg="add del mod modCrop">
            <ac:chgData name="varitsara monsiri" userId="d21832565e14aca8" providerId="LiveId" clId="{B10676FB-F331-414C-B946-816FB627D323}" dt="2022-06-09T14:16:18.883" v="112" actId="27803"/>
            <ac:picMkLst>
              <pc:docMk/>
              <pc:sldMasterMk cId="151958503" sldId="2147483660"/>
              <pc:sldLayoutMk cId="2132609269" sldId="2147483662"/>
              <ac:picMk id="7" creationId="{CA05ADF4-C8BB-48A3-B340-7F94A5C74EB9}"/>
            </ac:picMkLst>
          </pc:picChg>
          <pc:picChg chg="add mod">
            <ac:chgData name="varitsara monsiri" userId="d21832565e14aca8" providerId="LiveId" clId="{B10676FB-F331-414C-B946-816FB627D323}" dt="2022-06-10T06:24:20.333" v="3127" actId="164"/>
            <ac:picMkLst>
              <pc:docMk/>
              <pc:sldMasterMk cId="151958503" sldId="2147483660"/>
              <pc:sldLayoutMk cId="2132609269" sldId="2147483662"/>
              <ac:picMk id="18" creationId="{014A0D0D-6DBF-4BB9-8C8A-8B9CE637D967}"/>
            </ac:picMkLst>
          </pc:picChg>
          <pc:picChg chg="add del mod">
            <ac:chgData name="varitsara monsiri" userId="d21832565e14aca8" providerId="LiveId" clId="{B10676FB-F331-414C-B946-816FB627D323}" dt="2022-06-10T06:58:56.023" v="3272" actId="21"/>
            <ac:picMkLst>
              <pc:docMk/>
              <pc:sldMasterMk cId="151958503" sldId="2147483660"/>
              <pc:sldLayoutMk cId="2132609269" sldId="2147483662"/>
              <ac:picMk id="21" creationId="{578E9F06-1B47-4A80-BA20-EAF37A13797F}"/>
            </ac:picMkLst>
          </pc:picChg>
          <pc:picChg chg="add del mod">
            <ac:chgData name="varitsara monsiri" userId="d21832565e14aca8" providerId="LiveId" clId="{B10676FB-F331-414C-B946-816FB627D323}" dt="2022-06-10T03:24:39.453" v="839" actId="21"/>
            <ac:picMkLst>
              <pc:docMk/>
              <pc:sldMasterMk cId="151958503" sldId="2147483660"/>
              <pc:sldLayoutMk cId="2132609269" sldId="2147483662"/>
              <ac:picMk id="173" creationId="{58CE76DE-9A48-4EC4-A38D-2DA4EE3777AC}"/>
            </ac:picMkLst>
          </pc:picChg>
          <pc:picChg chg="add del mod">
            <ac:chgData name="varitsara monsiri" userId="d21832565e14aca8" providerId="LiveId" clId="{B10676FB-F331-414C-B946-816FB627D323}" dt="2022-06-10T03:24:39.453" v="839" actId="21"/>
            <ac:picMkLst>
              <pc:docMk/>
              <pc:sldMasterMk cId="151958503" sldId="2147483660"/>
              <pc:sldLayoutMk cId="2132609269" sldId="2147483662"/>
              <ac:picMk id="174" creationId="{6BAC3BFC-AA88-4950-ADDD-0CB1AC68EE29}"/>
            </ac:picMkLst>
          </pc:picChg>
          <pc:picChg chg="add del mod modCrop">
            <ac:chgData name="varitsara monsiri" userId="d21832565e14aca8" providerId="LiveId" clId="{B10676FB-F331-414C-B946-816FB627D323}" dt="2022-06-10T03:23:56.349" v="836" actId="21"/>
            <ac:picMkLst>
              <pc:docMk/>
              <pc:sldMasterMk cId="151958503" sldId="2147483660"/>
              <pc:sldLayoutMk cId="2132609269" sldId="2147483662"/>
              <ac:picMk id="175" creationId="{D06787AE-8B77-46D4-9FDA-30B4BEA48760}"/>
            </ac:picMkLst>
          </pc:picChg>
          <pc:picChg chg="add del mod">
            <ac:chgData name="varitsara monsiri" userId="d21832565e14aca8" providerId="LiveId" clId="{B10676FB-F331-414C-B946-816FB627D323}" dt="2022-06-10T04:11:00.238" v="1321" actId="21"/>
            <ac:picMkLst>
              <pc:docMk/>
              <pc:sldMasterMk cId="151958503" sldId="2147483660"/>
              <pc:sldLayoutMk cId="2132609269" sldId="2147483662"/>
              <ac:picMk id="188" creationId="{3B9DD221-DCD3-4BB2-8C33-F1DACD95EA5E}"/>
            </ac:picMkLst>
          </pc:picChg>
          <pc:picChg chg="add mod">
            <ac:chgData name="varitsara monsiri" userId="d21832565e14aca8" providerId="LiveId" clId="{B10676FB-F331-414C-B946-816FB627D323}" dt="2022-06-10T06:58:59.253" v="3274"/>
            <ac:picMkLst>
              <pc:docMk/>
              <pc:sldMasterMk cId="151958503" sldId="2147483660"/>
              <pc:sldLayoutMk cId="2132609269" sldId="2147483662"/>
              <ac:picMk id="194" creationId="{EC23DE45-A915-427B-8DFD-59E3F28B4532}"/>
            </ac:picMkLst>
          </pc:picChg>
          <pc:picChg chg="add del mod">
            <ac:chgData name="varitsara monsiri" userId="d21832565e14aca8" providerId="LiveId" clId="{B10676FB-F331-414C-B946-816FB627D323}" dt="2022-06-10T03:18:31.280" v="771" actId="478"/>
            <ac:picMkLst>
              <pc:docMk/>
              <pc:sldMasterMk cId="151958503" sldId="2147483660"/>
              <pc:sldLayoutMk cId="2132609269" sldId="2147483662"/>
              <ac:picMk id="2582" creationId="{F726DC31-03FE-4ED0-9485-4C6FE93F3087}"/>
            </ac:picMkLst>
          </pc:picChg>
        </pc:sldLayoutChg>
        <pc:sldLayoutChg chg="addSp delSp modSp mod">
          <pc:chgData name="varitsara monsiri" userId="d21832565e14aca8" providerId="LiveId" clId="{B10676FB-F331-414C-B946-816FB627D323}" dt="2022-06-10T07:01:22.841" v="3368" actId="478"/>
          <pc:sldLayoutMkLst>
            <pc:docMk/>
            <pc:sldMasterMk cId="151958503" sldId="2147483660"/>
            <pc:sldLayoutMk cId="1239560367" sldId="2147483663"/>
          </pc:sldLayoutMkLst>
          <pc:spChg chg="del mod topLvl">
            <ac:chgData name="varitsara monsiri" userId="d21832565e14aca8" providerId="LiveId" clId="{B10676FB-F331-414C-B946-816FB627D323}" dt="2022-06-09T14:20:09.583" v="139" actId="478"/>
            <ac:spMkLst>
              <pc:docMk/>
              <pc:sldMasterMk cId="151958503" sldId="2147483660"/>
              <pc:sldLayoutMk cId="1239560367" sldId="2147483663"/>
              <ac:spMk id="7" creationId="{651670CB-4FA8-416C-B117-047E6947639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" creationId="{ACA7564C-9802-4AA3-953D-44EF9397801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" creationId="{2BCD58E4-95DE-44B0-BFCE-A92CEB3C58C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" creationId="{24466A89-C1BE-4EFE-98A9-127F4167FE3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" creationId="{3C3F27AE-8CC2-4895-9BF6-3AA9C191195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" creationId="{5F199A5F-88EB-46CA-9B6F-1F8287B1022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" creationId="{2101A2F1-885A-42EE-BC7E-5C1C9F0D322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" creationId="{C7E4671E-E359-4D90-92BC-3806229959E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" creationId="{9EFC4902-83D8-4515-A66F-1F30ABF0FE5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" creationId="{F34A401C-206D-4401-BA17-2D45A1B934F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" creationId="{61B2D225-9B8F-46BA-9A98-F95438057BC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" creationId="{28CA7956-173A-4D4A-9D81-B9ACCA10DD1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" creationId="{513E8547-5B7B-4DF1-9927-14F09C32271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" creationId="{2708B744-D624-49AB-83B6-318289DB3E8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" creationId="{BB778BB1-40F1-4B47-A934-79E15BFDD41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" creationId="{6755FE81-7EA5-4EC9-90D0-CC80E9A4249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" creationId="{B5639628-057A-491A-89F1-7472A88F788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" creationId="{EAAB8963-E02A-46AD-9D17-3ECFB4D0145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6" creationId="{22246F69-1FB4-4017-BF15-3ED9C55C736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7" creationId="{C4142CD5-1424-4E01-831E-2B6B84ACBBD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8" creationId="{75E1DE1C-30EA-485F-AD6D-C8B97507030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9" creationId="{CF5D1E49-6002-46BE-B23B-B3838D22C84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0" creationId="{3749B05A-4CCB-4D87-8ED2-9E7E8F6B9A2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1" creationId="{C5934020-B851-436E-B48B-46EF06AC4F1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2" creationId="{CC37535A-3C7B-4875-AB64-1900647DDFD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3" creationId="{954AAB69-50B5-4F15-AAA1-B3CECEEB2D4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4" creationId="{1CEE8C67-79ED-4EC5-9AEC-8919D1F7780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5" creationId="{65419803-B647-484A-8806-B74AA5BC618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6" creationId="{4846FD02-00F6-4781-9348-3DD1AC8486F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7" creationId="{D6B14450-FDE2-4998-A629-56DF570874F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8" creationId="{93931078-7949-4724-98C9-B4B5DABE0F4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9" creationId="{460A7325-8BE5-4829-949E-567EE4631A4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0" creationId="{2ABD4C32-9E49-4DB4-A31C-C393DC14A19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1" creationId="{C5D4164D-B854-48D9-AE1E-FFE961A8BF7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2" creationId="{59975668-0538-4525-847D-B29616637E0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3" creationId="{73C0F359-F7BC-4A54-AC6B-371931AAFAD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4" creationId="{706682A1-72CD-447E-B0D2-DC7974FE35C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5" creationId="{1EE7E5DC-FD5A-467A-9C17-D843ABEAF60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6" creationId="{53286615-8CB7-428A-8349-09823588044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7" creationId="{79358771-1335-4F17-B7F6-173E7FB8812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8" creationId="{9FE9F3D0-DC96-4B7E-A19B-58C5AD460DD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9" creationId="{F864A54E-390D-4CFB-9C57-0C492D795CB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0" creationId="{5FA58BE9-3821-48D9-99ED-E7DBACB8496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1" creationId="{1797E086-8543-4B39-9971-4E82EDBBA4D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2" creationId="{FD87BA0E-2F70-4374-B501-2FDEB33A0E8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3" creationId="{61CF2829-2D3D-484C-B7BF-DDC4E9ECC0A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4" creationId="{C3850208-57EE-4DB4-995E-5AB7C4CF075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5" creationId="{55FC6CB9-775C-46DC-B3FF-622B3C37AD8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6" creationId="{EB806165-728A-45CC-8C1C-4871A7534EA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7" creationId="{94AA5D50-BD95-4639-881D-8277C291BFF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8" creationId="{0791B99E-9409-4503-B3C4-D7DBE1EC605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9" creationId="{ACDDF3D4-1396-4EF5-81AE-BA6CE44FD4D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0" creationId="{36C7641D-3104-4D0F-841C-3756040E51D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1" creationId="{FC2BD2DF-A1E5-4FF6-8C02-F740B3B04C2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2" creationId="{C1ACB65A-A57C-470C-83EF-49CA3D1FB76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3" creationId="{3901B24E-5FEC-4E07-A3E7-4A64C3D3693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4" creationId="{8648D7A1-3A3E-4C43-BD26-74DABDC4049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5" creationId="{57B00B9A-EBF4-4C70-8DE7-5D6DE1BE988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6" creationId="{04F2B45D-8DA8-4812-AE36-104BA2FF590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7" creationId="{EBFAB673-0D77-40C9-BB63-3C8B3D9A1F4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8" creationId="{8189E84D-2795-4EBA-B2EA-0DB2EE0905B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9" creationId="{5B10AF1D-6A56-4944-9C2C-046A986001D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0" creationId="{7E409354-A242-484B-8385-238B1817480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1" creationId="{60DB0054-C4E6-4EA0-A475-B0CCEBA3635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2" creationId="{FD7BE7F4-8282-4D0F-A9FD-6977C579E44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3" creationId="{74B79B38-808B-4358-A379-4D0FD3B127A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4" creationId="{A3CD1C0C-942E-4C48-BE84-214EAF0F9FB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5" creationId="{3D610ADA-2EA2-4F3C-AB36-67D980BE418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6" creationId="{564F2BC2-7B62-45BE-9906-16AC0647B64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7" creationId="{58B2E4C3-15C1-4421-A0CC-F29DF0B29FA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8" creationId="{D68C5963-D773-4CF5-8020-C5F35200063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9" creationId="{BBFF6444-B6FD-4A83-87D2-5180446338C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0" creationId="{4A192C21-0685-4BC6-84B4-34D84EEA753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1" creationId="{40996C4F-2FF5-4AA2-B624-6D5D0B62BE1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2" creationId="{BE9EDDCC-CF14-41F6-ADE0-2B059D930D6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3" creationId="{8E196297-13D6-44FE-823F-2E7B9B5B37B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4" creationId="{4F141C7F-D332-483F-BEEA-C132E4A7267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5" creationId="{5E5FA545-0BAA-4B3C-A98C-1AF9033CA61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6" creationId="{89746ED3-2B4E-422E-8D57-AD82C7D8092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7" creationId="{02EFA0E6-8629-4225-914A-B1C9C6F59B5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8" creationId="{E106ADBE-656D-4E7A-80BF-309DB1EFADD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9" creationId="{017EC6C0-4E82-44BE-BCA5-635E564D9FC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0" creationId="{7BF8697E-E638-4B01-A222-A83FAD234AE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1" creationId="{DEAB8AED-F0A4-4A1B-BBA2-D76B5EA2CE8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2" creationId="{A5E77459-60CC-41B2-894F-CD10BF83102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3" creationId="{C35764E7-1EB2-4A87-BFEC-84ABC9C2583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4" creationId="{9969AD36-B058-45BC-A496-929E31536AC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5" creationId="{C5C52456-B15C-455A-996A-F7DCE1BE5DB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6" creationId="{3D03A119-2AEA-4F6B-A943-219FF544559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7" creationId="{F455DD2E-8FD3-4B7E-AFDD-BB3AA869167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8" creationId="{D6E4DA13-992C-4AA7-8DE6-DCF29591A46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9" creationId="{A16C67DB-4A55-422B-9523-53F4FD67CF0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0" creationId="{9AE14F9E-A3F4-464B-8CF0-EE72660D0DB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1" creationId="{66F8EC77-4056-4855-B850-AB0C65A69CB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2" creationId="{B59BA44D-8293-445C-8165-4654629B5C7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3" creationId="{32BE052D-F5F5-4A76-B7E9-6D190CC7CBC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4" creationId="{0F0EC6CA-ACF0-42DA-AB90-36B74E4A867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5" creationId="{CDB2A203-98FE-4133-952B-6EDF789DBEA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6" creationId="{FA58B305-DE93-4EAB-97BF-E60BA626C4B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7" creationId="{11D914A9-56E6-48C7-B4AF-115E1ABDA0B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8" creationId="{6510A868-8DDC-4763-9728-FAE22F91B91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9" creationId="{8441C631-42E6-4BE0-8BC9-7DCE36BDF95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0" creationId="{50CEFC55-7D0A-4127-AA68-DEF6AFE6990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1" creationId="{6F91CE5D-72CE-414E-A853-4ED969CD3EB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2" creationId="{3EBEDD94-9A72-4FA7-8FEA-6D9C62A2AD8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3" creationId="{BB55CE57-C6CD-43AA-9416-C5DB813A3AC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4" creationId="{373312A0-2911-40F5-BA77-444228401A7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5" creationId="{F2DE1845-0F9C-4F0F-86A7-85D188F1FAD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6" creationId="{BDA267DF-CA95-46EC-9FAB-35C2BD749DB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7" creationId="{A1F5021C-D349-4BF5-BC03-6C79BC920F4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8" creationId="{AA57F102-652A-4F7E-8C16-45504DFF5EA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9" creationId="{84CD2974-D3C4-437A-B427-56706864D93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0" creationId="{FDA9C755-73F5-4DA8-BACA-14149FDBAB3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1" creationId="{A3B615F9-4B7E-4C9C-8401-26036A06F79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2" creationId="{3448E87E-A891-4F17-803E-158A6C39D04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3" creationId="{F51EAF99-BAD6-460C-A3D6-4729E855086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4" creationId="{D4BE3DC5-0B42-41C3-A97F-B200F5E786D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5" creationId="{1A98A60B-E3AA-40DB-ACAE-614886E46B0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6" creationId="{6F28F6A0-8C67-4F97-90FF-C97E8AAC754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7" creationId="{A731FB12-90CE-495D-87DF-5B3F0A0D7A7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8" creationId="{D4A3F94D-9A4D-4416-A133-B291E720992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9" creationId="{1EB069A0-399A-4813-9578-5938CD842F2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0" creationId="{392FFC8D-8E3E-44ED-8736-612873D6CCB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1" creationId="{A16AFCF4-CB67-4850-BAD6-15291ACFA9A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2" creationId="{8AB7CD1D-C669-409B-B7C3-84D02A8BA29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3" creationId="{208FDB1B-EA0E-45AA-8ABB-E34D6E645AA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4" creationId="{F77CDF04-F9E2-4EE3-860B-F76C1F2CEDC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5" creationId="{C3BDD541-0A96-45AA-A5FD-0A2A9AEB7CF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6" creationId="{24E080C1-94A3-49BC-9C04-56247B3A883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7" creationId="{B97EA988-04CF-4D96-A65F-06DD314D3D0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8" creationId="{A43A9F52-27BC-4145-9E9C-E1D24F39BFE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9" creationId="{14C86823-C27B-48ED-BE38-A10D2380EA91}"/>
            </ac:spMkLst>
          </pc:spChg>
          <pc:spChg chg="add mod">
            <ac:chgData name="varitsara monsiri" userId="d21832565e14aca8" providerId="LiveId" clId="{B10676FB-F331-414C-B946-816FB627D323}" dt="2022-06-10T03:47:06.078" v="883" actId="255"/>
            <ac:spMkLst>
              <pc:docMk/>
              <pc:sldMasterMk cId="151958503" sldId="2147483660"/>
              <pc:sldLayoutMk cId="1239560367" sldId="2147483663"/>
              <ac:spMk id="140" creationId="{DA0A7990-921A-4B20-A8CF-E7506556969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0" creationId="{E7B07865-2104-4B57-A78A-DDC057BB4A1F}"/>
            </ac:spMkLst>
          </pc:spChg>
          <pc:spChg chg="add mod">
            <ac:chgData name="varitsara monsiri" userId="d21832565e14aca8" providerId="LiveId" clId="{B10676FB-F331-414C-B946-816FB627D323}" dt="2022-06-10T03:47:21.273" v="885" actId="207"/>
            <ac:spMkLst>
              <pc:docMk/>
              <pc:sldMasterMk cId="151958503" sldId="2147483660"/>
              <pc:sldLayoutMk cId="1239560367" sldId="2147483663"/>
              <ac:spMk id="141" creationId="{6A6C20D7-4606-4710-929B-8721B81FAF7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1" creationId="{F30E5973-9B48-4FD1-B51C-877FE28AC72B}"/>
            </ac:spMkLst>
          </pc:spChg>
          <pc:spChg chg="add mod">
            <ac:chgData name="varitsara monsiri" userId="d21832565e14aca8" providerId="LiveId" clId="{B10676FB-F331-414C-B946-816FB627D323}" dt="2022-06-10T03:47:21.273" v="885" actId="207"/>
            <ac:spMkLst>
              <pc:docMk/>
              <pc:sldMasterMk cId="151958503" sldId="2147483660"/>
              <pc:sldLayoutMk cId="1239560367" sldId="2147483663"/>
              <ac:spMk id="142" creationId="{11D9403A-303A-4A6F-AC23-DC5029D94F5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2" creationId="{32A576FC-B010-4A20-89E8-BFBE5FDB279A}"/>
            </ac:spMkLst>
          </pc:spChg>
          <pc:spChg chg="add mod">
            <ac:chgData name="varitsara monsiri" userId="d21832565e14aca8" providerId="LiveId" clId="{B10676FB-F331-414C-B946-816FB627D323}" dt="2022-06-10T03:47:06.078" v="883" actId="255"/>
            <ac:spMkLst>
              <pc:docMk/>
              <pc:sldMasterMk cId="151958503" sldId="2147483660"/>
              <pc:sldLayoutMk cId="1239560367" sldId="2147483663"/>
              <ac:spMk id="143" creationId="{6BA76D55-985C-40A5-A349-2B68D08E9C0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3" creationId="{C3EEF107-4D61-47D9-9D7D-06F9D83C4A5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4" creationId="{4C402727-6762-4910-B80B-B1F3EB78EBA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5" creationId="{E1868D6A-C049-4A74-B381-24BFB6AE984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6" creationId="{44CEFC31-9411-4997-B400-F5B8DD5AF93A}"/>
            </ac:spMkLst>
          </pc:spChg>
          <pc:spChg chg="mod">
            <ac:chgData name="varitsara monsiri" userId="d21832565e14aca8" providerId="LiveId" clId="{B10676FB-F331-414C-B946-816FB627D323}" dt="2022-06-10T06:29:34.407" v="3155" actId="571"/>
            <ac:spMkLst>
              <pc:docMk/>
              <pc:sldMasterMk cId="151958503" sldId="2147483660"/>
              <pc:sldLayoutMk cId="1239560367" sldId="2147483663"/>
              <ac:spMk id="147" creationId="{0CE37E3C-B8D6-4CDD-9A04-14DA828E556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7" creationId="{67F82B3B-1AAA-4A07-B4B0-D8F79444851C}"/>
            </ac:spMkLst>
          </pc:spChg>
          <pc:spChg chg="mod">
            <ac:chgData name="varitsara monsiri" userId="d21832565e14aca8" providerId="LiveId" clId="{B10676FB-F331-414C-B946-816FB627D323}" dt="2022-06-10T06:29:34.407" v="3155" actId="571"/>
            <ac:spMkLst>
              <pc:docMk/>
              <pc:sldMasterMk cId="151958503" sldId="2147483660"/>
              <pc:sldLayoutMk cId="1239560367" sldId="2147483663"/>
              <ac:spMk id="148" creationId="{31566B40-83A7-4344-8897-7E696A45570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8" creationId="{81E38380-9247-4AC6-B598-2ABD3DE6D4F8}"/>
            </ac:spMkLst>
          </pc:spChg>
          <pc:spChg chg="mod">
            <ac:chgData name="varitsara monsiri" userId="d21832565e14aca8" providerId="LiveId" clId="{B10676FB-F331-414C-B946-816FB627D323}" dt="2022-06-10T06:29:34.407" v="3155" actId="571"/>
            <ac:spMkLst>
              <pc:docMk/>
              <pc:sldMasterMk cId="151958503" sldId="2147483660"/>
              <pc:sldLayoutMk cId="1239560367" sldId="2147483663"/>
              <ac:spMk id="149" creationId="{41EFFE85-F83A-4793-8B5A-1880188CDE7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9" creationId="{5C7F9349-73E0-47B5-AD88-A6E072616CC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0" creationId="{01A5D0DB-9F36-4C2F-9218-34C6EB741AE3}"/>
            </ac:spMkLst>
          </pc:spChg>
          <pc:spChg chg="mod">
            <ac:chgData name="varitsara monsiri" userId="d21832565e14aca8" providerId="LiveId" clId="{B10676FB-F331-414C-B946-816FB627D323}" dt="2022-06-10T06:29:34.407" v="3155" actId="571"/>
            <ac:spMkLst>
              <pc:docMk/>
              <pc:sldMasterMk cId="151958503" sldId="2147483660"/>
              <pc:sldLayoutMk cId="1239560367" sldId="2147483663"/>
              <ac:spMk id="150" creationId="{92728585-907A-40FB-8297-B8B52410C72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1" creationId="{3DF31F96-AA09-467F-B225-0B040778490F}"/>
            </ac:spMkLst>
          </pc:spChg>
          <pc:spChg chg="mod">
            <ac:chgData name="varitsara monsiri" userId="d21832565e14aca8" providerId="LiveId" clId="{B10676FB-F331-414C-B946-816FB627D323}" dt="2022-06-10T06:29:34.407" v="3155" actId="571"/>
            <ac:spMkLst>
              <pc:docMk/>
              <pc:sldMasterMk cId="151958503" sldId="2147483660"/>
              <pc:sldLayoutMk cId="1239560367" sldId="2147483663"/>
              <ac:spMk id="151" creationId="{95CB18B5-C4CD-4D5B-84A4-E6CC543A5AB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2" creationId="{3F17B5BD-367F-4C70-92A1-FDD4C7721D8B}"/>
            </ac:spMkLst>
          </pc:spChg>
          <pc:spChg chg="mod">
            <ac:chgData name="varitsara monsiri" userId="d21832565e14aca8" providerId="LiveId" clId="{B10676FB-F331-414C-B946-816FB627D323}" dt="2022-06-10T06:29:34.407" v="3155" actId="571"/>
            <ac:spMkLst>
              <pc:docMk/>
              <pc:sldMasterMk cId="151958503" sldId="2147483660"/>
              <pc:sldLayoutMk cId="1239560367" sldId="2147483663"/>
              <ac:spMk id="152" creationId="{EE8AEC01-8D8C-48BD-8F7C-A1603048D67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3" creationId="{03164D9B-EA5F-4F93-9B8A-2A79C4B9D184}"/>
            </ac:spMkLst>
          </pc:spChg>
          <pc:spChg chg="mod">
            <ac:chgData name="varitsara monsiri" userId="d21832565e14aca8" providerId="LiveId" clId="{B10676FB-F331-414C-B946-816FB627D323}" dt="2022-06-10T06:29:34.407" v="3155" actId="571"/>
            <ac:spMkLst>
              <pc:docMk/>
              <pc:sldMasterMk cId="151958503" sldId="2147483660"/>
              <pc:sldLayoutMk cId="1239560367" sldId="2147483663"/>
              <ac:spMk id="153" creationId="{B8158962-AF73-41BD-9521-3957A266B5E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4" creationId="{D4613C47-7D94-4F9B-8B72-E937EA475D10}"/>
            </ac:spMkLst>
          </pc:spChg>
          <pc:spChg chg="mod">
            <ac:chgData name="varitsara monsiri" userId="d21832565e14aca8" providerId="LiveId" clId="{B10676FB-F331-414C-B946-816FB627D323}" dt="2022-06-10T06:29:34.407" v="3155" actId="571"/>
            <ac:spMkLst>
              <pc:docMk/>
              <pc:sldMasterMk cId="151958503" sldId="2147483660"/>
              <pc:sldLayoutMk cId="1239560367" sldId="2147483663"/>
              <ac:spMk id="154" creationId="{F8E0093B-49A0-47F5-8E2A-80F4C6482D83}"/>
            </ac:spMkLst>
          </pc:spChg>
          <pc:spChg chg="mod">
            <ac:chgData name="varitsara monsiri" userId="d21832565e14aca8" providerId="LiveId" clId="{B10676FB-F331-414C-B946-816FB627D323}" dt="2022-06-10T06:29:34.407" v="3155" actId="571"/>
            <ac:spMkLst>
              <pc:docMk/>
              <pc:sldMasterMk cId="151958503" sldId="2147483660"/>
              <pc:sldLayoutMk cId="1239560367" sldId="2147483663"/>
              <ac:spMk id="155" creationId="{24D221DA-2D09-4997-A2C3-FC3397AEA12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5" creationId="{7F33723C-1BD6-417F-9624-461DE835CA5E}"/>
            </ac:spMkLst>
          </pc:spChg>
          <pc:spChg chg="mod">
            <ac:chgData name="varitsara monsiri" userId="d21832565e14aca8" providerId="LiveId" clId="{B10676FB-F331-414C-B946-816FB627D323}" dt="2022-06-10T06:29:34.407" v="3155" actId="571"/>
            <ac:spMkLst>
              <pc:docMk/>
              <pc:sldMasterMk cId="151958503" sldId="2147483660"/>
              <pc:sldLayoutMk cId="1239560367" sldId="2147483663"/>
              <ac:spMk id="156" creationId="{9C3497D7-4448-4DBC-9446-C6A648AF72F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6" creationId="{A9F1FFB9-33BD-42FD-BCBE-51E05B6F2EA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7" creationId="{15196C0D-7796-40C0-B96F-839624ED7B6F}"/>
            </ac:spMkLst>
          </pc:spChg>
          <pc:spChg chg="mod">
            <ac:chgData name="varitsara monsiri" userId="d21832565e14aca8" providerId="LiveId" clId="{B10676FB-F331-414C-B946-816FB627D323}" dt="2022-06-10T06:29:34.407" v="3155" actId="571"/>
            <ac:spMkLst>
              <pc:docMk/>
              <pc:sldMasterMk cId="151958503" sldId="2147483660"/>
              <pc:sldLayoutMk cId="1239560367" sldId="2147483663"/>
              <ac:spMk id="157" creationId="{58351483-E15B-4884-9BB3-5512B407E2DE}"/>
            </ac:spMkLst>
          </pc:spChg>
          <pc:spChg chg="mod">
            <ac:chgData name="varitsara monsiri" userId="d21832565e14aca8" providerId="LiveId" clId="{B10676FB-F331-414C-B946-816FB627D323}" dt="2022-06-10T06:29:34.407" v="3155" actId="571"/>
            <ac:spMkLst>
              <pc:docMk/>
              <pc:sldMasterMk cId="151958503" sldId="2147483660"/>
              <pc:sldLayoutMk cId="1239560367" sldId="2147483663"/>
              <ac:spMk id="158" creationId="{51D19EC2-502E-4C1C-9121-CDE5340E2B7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8" creationId="{F651F389-253E-461D-90C8-A7CF51828BD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9" creationId="{39A0FE49-1DBD-467C-8B17-DAEC7232F486}"/>
            </ac:spMkLst>
          </pc:spChg>
          <pc:spChg chg="mod">
            <ac:chgData name="varitsara monsiri" userId="d21832565e14aca8" providerId="LiveId" clId="{B10676FB-F331-414C-B946-816FB627D323}" dt="2022-06-10T06:29:34.407" v="3155" actId="571"/>
            <ac:spMkLst>
              <pc:docMk/>
              <pc:sldMasterMk cId="151958503" sldId="2147483660"/>
              <pc:sldLayoutMk cId="1239560367" sldId="2147483663"/>
              <ac:spMk id="159" creationId="{F037A38B-E20E-4F8E-BBAD-9A35E947D0B9}"/>
            </ac:spMkLst>
          </pc:spChg>
          <pc:spChg chg="mod">
            <ac:chgData name="varitsara monsiri" userId="d21832565e14aca8" providerId="LiveId" clId="{B10676FB-F331-414C-B946-816FB627D323}" dt="2022-06-10T06:29:34.407" v="3155" actId="571"/>
            <ac:spMkLst>
              <pc:docMk/>
              <pc:sldMasterMk cId="151958503" sldId="2147483660"/>
              <pc:sldLayoutMk cId="1239560367" sldId="2147483663"/>
              <ac:spMk id="160" creationId="{12253BBC-73AD-4E37-8BAD-E3A184BCC66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0" creationId="{CD4FA009-9848-4FBA-90FB-3A88BD88D71B}"/>
            </ac:spMkLst>
          </pc:spChg>
          <pc:spChg chg="mod">
            <ac:chgData name="varitsara monsiri" userId="d21832565e14aca8" providerId="LiveId" clId="{B10676FB-F331-414C-B946-816FB627D323}" dt="2022-06-10T06:29:34.407" v="3155" actId="571"/>
            <ac:spMkLst>
              <pc:docMk/>
              <pc:sldMasterMk cId="151958503" sldId="2147483660"/>
              <pc:sldLayoutMk cId="1239560367" sldId="2147483663"/>
              <ac:spMk id="161" creationId="{293EA363-838C-484F-95E0-7C5F69D6E66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1" creationId="{87DAE896-6E0C-4B98-AF88-F6738C669DC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2" creationId="{5DE2CD1B-A7BC-4ED8-8A22-4BE683C19B37}"/>
            </ac:spMkLst>
          </pc:spChg>
          <pc:spChg chg="mod">
            <ac:chgData name="varitsara monsiri" userId="d21832565e14aca8" providerId="LiveId" clId="{B10676FB-F331-414C-B946-816FB627D323}" dt="2022-06-10T06:29:34.407" v="3155" actId="571"/>
            <ac:spMkLst>
              <pc:docMk/>
              <pc:sldMasterMk cId="151958503" sldId="2147483660"/>
              <pc:sldLayoutMk cId="1239560367" sldId="2147483663"/>
              <ac:spMk id="162" creationId="{9142B840-9E20-4992-B427-8F390ECAB6B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3" creationId="{BB4D7D75-6C86-46E1-98C3-F9BB3D00CBA5}"/>
            </ac:spMkLst>
          </pc:spChg>
          <pc:spChg chg="mod">
            <ac:chgData name="varitsara monsiri" userId="d21832565e14aca8" providerId="LiveId" clId="{B10676FB-F331-414C-B946-816FB627D323}" dt="2022-06-10T06:29:34.407" v="3155" actId="571"/>
            <ac:spMkLst>
              <pc:docMk/>
              <pc:sldMasterMk cId="151958503" sldId="2147483660"/>
              <pc:sldLayoutMk cId="1239560367" sldId="2147483663"/>
              <ac:spMk id="163" creationId="{BD88EB69-2BD1-4F27-9946-9019123A907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4" creationId="{CFF56F91-F01A-467A-81EC-88012279D503}"/>
            </ac:spMkLst>
          </pc:spChg>
          <pc:spChg chg="mod">
            <ac:chgData name="varitsara monsiri" userId="d21832565e14aca8" providerId="LiveId" clId="{B10676FB-F331-414C-B946-816FB627D323}" dt="2022-06-10T06:29:34.407" v="3155" actId="571"/>
            <ac:spMkLst>
              <pc:docMk/>
              <pc:sldMasterMk cId="151958503" sldId="2147483660"/>
              <pc:sldLayoutMk cId="1239560367" sldId="2147483663"/>
              <ac:spMk id="164" creationId="{F04B408E-069F-4827-9285-11FB6DEB849A}"/>
            </ac:spMkLst>
          </pc:spChg>
          <pc:spChg chg="mod">
            <ac:chgData name="varitsara monsiri" userId="d21832565e14aca8" providerId="LiveId" clId="{B10676FB-F331-414C-B946-816FB627D323}" dt="2022-06-10T06:29:34.407" v="3155" actId="571"/>
            <ac:spMkLst>
              <pc:docMk/>
              <pc:sldMasterMk cId="151958503" sldId="2147483660"/>
              <pc:sldLayoutMk cId="1239560367" sldId="2147483663"/>
              <ac:spMk id="165" creationId="{60F3D89A-633D-46D5-8EC6-398FE8B6FAB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5" creationId="{B9353C35-06F6-41D1-AEC0-B4F98E7E9D7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6" creationId="{6E3090A3-247C-41E0-AD53-A1DD9ADB4DA0}"/>
            </ac:spMkLst>
          </pc:spChg>
          <pc:spChg chg="mod">
            <ac:chgData name="varitsara monsiri" userId="d21832565e14aca8" providerId="LiveId" clId="{B10676FB-F331-414C-B946-816FB627D323}" dt="2022-06-10T06:29:34.407" v="3155" actId="571"/>
            <ac:spMkLst>
              <pc:docMk/>
              <pc:sldMasterMk cId="151958503" sldId="2147483660"/>
              <pc:sldLayoutMk cId="1239560367" sldId="2147483663"/>
              <ac:spMk id="166" creationId="{B36AAC84-3C8A-411F-9BDA-862A09D9B6FF}"/>
            </ac:spMkLst>
          </pc:spChg>
          <pc:spChg chg="mod">
            <ac:chgData name="varitsara monsiri" userId="d21832565e14aca8" providerId="LiveId" clId="{B10676FB-F331-414C-B946-816FB627D323}" dt="2022-06-10T06:29:34.407" v="3155" actId="571"/>
            <ac:spMkLst>
              <pc:docMk/>
              <pc:sldMasterMk cId="151958503" sldId="2147483660"/>
              <pc:sldLayoutMk cId="1239560367" sldId="2147483663"/>
              <ac:spMk id="167" creationId="{4B744FCD-7807-4D9D-A5DD-DB914AA1A70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7" creationId="{8EA15F0C-475A-436B-B03B-E9BB8592D5FB}"/>
            </ac:spMkLst>
          </pc:spChg>
          <pc:spChg chg="mod">
            <ac:chgData name="varitsara monsiri" userId="d21832565e14aca8" providerId="LiveId" clId="{B10676FB-F331-414C-B946-816FB627D323}" dt="2022-06-10T06:29:34.407" v="3155" actId="571"/>
            <ac:spMkLst>
              <pc:docMk/>
              <pc:sldMasterMk cId="151958503" sldId="2147483660"/>
              <pc:sldLayoutMk cId="1239560367" sldId="2147483663"/>
              <ac:spMk id="168" creationId="{49DFE8C2-1152-450D-A893-DA5650CE9E2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8" creationId="{F608DF51-9BD0-4ABE-8AEB-02C480B410C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9" creationId="{767BB9FC-AD35-47C1-A3A9-2A2B4C503CEC}"/>
            </ac:spMkLst>
          </pc:spChg>
          <pc:spChg chg="mod">
            <ac:chgData name="varitsara monsiri" userId="d21832565e14aca8" providerId="LiveId" clId="{B10676FB-F331-414C-B946-816FB627D323}" dt="2022-06-10T06:29:34.407" v="3155" actId="571"/>
            <ac:spMkLst>
              <pc:docMk/>
              <pc:sldMasterMk cId="151958503" sldId="2147483660"/>
              <pc:sldLayoutMk cId="1239560367" sldId="2147483663"/>
              <ac:spMk id="169" creationId="{D705E929-CDCC-48BD-9845-8FE2BA740C62}"/>
            </ac:spMkLst>
          </pc:spChg>
          <pc:spChg chg="mod">
            <ac:chgData name="varitsara monsiri" userId="d21832565e14aca8" providerId="LiveId" clId="{B10676FB-F331-414C-B946-816FB627D323}" dt="2022-06-10T06:29:34.407" v="3155" actId="571"/>
            <ac:spMkLst>
              <pc:docMk/>
              <pc:sldMasterMk cId="151958503" sldId="2147483660"/>
              <pc:sldLayoutMk cId="1239560367" sldId="2147483663"/>
              <ac:spMk id="170" creationId="{10F86282-3E09-4A03-AE79-0BE3D758E07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0" creationId="{447A014E-46E2-4A88-A067-F1F6FBEFFDE7}"/>
            </ac:spMkLst>
          </pc:spChg>
          <pc:spChg chg="mod">
            <ac:chgData name="varitsara monsiri" userId="d21832565e14aca8" providerId="LiveId" clId="{B10676FB-F331-414C-B946-816FB627D323}" dt="2022-06-10T06:29:34.407" v="3155" actId="571"/>
            <ac:spMkLst>
              <pc:docMk/>
              <pc:sldMasterMk cId="151958503" sldId="2147483660"/>
              <pc:sldLayoutMk cId="1239560367" sldId="2147483663"/>
              <ac:spMk id="171" creationId="{9BFE9DCF-A76A-497C-91F1-E76347AF31F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1" creationId="{B0AC6BC2-821D-4028-A364-2532E597F3EF}"/>
            </ac:spMkLst>
          </pc:spChg>
          <pc:spChg chg="mod">
            <ac:chgData name="varitsara monsiri" userId="d21832565e14aca8" providerId="LiveId" clId="{B10676FB-F331-414C-B946-816FB627D323}" dt="2022-06-10T06:29:34.407" v="3155" actId="571"/>
            <ac:spMkLst>
              <pc:docMk/>
              <pc:sldMasterMk cId="151958503" sldId="2147483660"/>
              <pc:sldLayoutMk cId="1239560367" sldId="2147483663"/>
              <ac:spMk id="172" creationId="{38019756-FBA0-4D9E-AF0A-264F447BCA9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2" creationId="{409C4A7F-45E5-44F4-AB83-01EE0C8F4A3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3" creationId="{673090F5-2786-486C-9F12-CCEBC3B2C63E}"/>
            </ac:spMkLst>
          </pc:spChg>
          <pc:spChg chg="mod">
            <ac:chgData name="varitsara monsiri" userId="d21832565e14aca8" providerId="LiveId" clId="{B10676FB-F331-414C-B946-816FB627D323}" dt="2022-06-10T06:29:34.407" v="3155" actId="571"/>
            <ac:spMkLst>
              <pc:docMk/>
              <pc:sldMasterMk cId="151958503" sldId="2147483660"/>
              <pc:sldLayoutMk cId="1239560367" sldId="2147483663"/>
              <ac:spMk id="173" creationId="{D129BD7F-159A-46A1-951F-092E2DD3C89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4" creationId="{1B935DE7-45C8-4407-AA3D-B82A08203DF9}"/>
            </ac:spMkLst>
          </pc:spChg>
          <pc:spChg chg="mod">
            <ac:chgData name="varitsara monsiri" userId="d21832565e14aca8" providerId="LiveId" clId="{B10676FB-F331-414C-B946-816FB627D323}" dt="2022-06-10T06:29:34.407" v="3155" actId="571"/>
            <ac:spMkLst>
              <pc:docMk/>
              <pc:sldMasterMk cId="151958503" sldId="2147483660"/>
              <pc:sldLayoutMk cId="1239560367" sldId="2147483663"/>
              <ac:spMk id="174" creationId="{2E885A5A-5FB0-45EC-B62A-4FB7DE178AF2}"/>
            </ac:spMkLst>
          </pc:spChg>
          <pc:spChg chg="mod">
            <ac:chgData name="varitsara monsiri" userId="d21832565e14aca8" providerId="LiveId" clId="{B10676FB-F331-414C-B946-816FB627D323}" dt="2022-06-10T06:29:34.407" v="3155" actId="571"/>
            <ac:spMkLst>
              <pc:docMk/>
              <pc:sldMasterMk cId="151958503" sldId="2147483660"/>
              <pc:sldLayoutMk cId="1239560367" sldId="2147483663"/>
              <ac:spMk id="175" creationId="{17E0AB67-64C3-4605-AC9B-4E495A3B9E8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5" creationId="{6721308E-F61D-4DFF-9B57-C9D3C1E5CBF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6" creationId="{312153ED-5315-4C8D-9703-444912B5B6C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7" creationId="{DE0A7442-8241-4E14-A82B-90FDA275FA5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8" creationId="{72DD0013-0EE8-4079-AEC0-234FB719D170}"/>
            </ac:spMkLst>
          </pc:spChg>
          <pc:spChg chg="mod">
            <ac:chgData name="varitsara monsiri" userId="d21832565e14aca8" providerId="LiveId" clId="{B10676FB-F331-414C-B946-816FB627D323}" dt="2022-06-10T06:29:46.293" v="3158"/>
            <ac:spMkLst>
              <pc:docMk/>
              <pc:sldMasterMk cId="151958503" sldId="2147483660"/>
              <pc:sldLayoutMk cId="1239560367" sldId="2147483663"/>
              <ac:spMk id="178" creationId="{795DD337-B034-4FC9-BB92-88AFE608F155}"/>
            </ac:spMkLst>
          </pc:spChg>
          <pc:spChg chg="mod">
            <ac:chgData name="varitsara monsiri" userId="d21832565e14aca8" providerId="LiveId" clId="{B10676FB-F331-414C-B946-816FB627D323}" dt="2022-06-10T06:29:46.293" v="3158"/>
            <ac:spMkLst>
              <pc:docMk/>
              <pc:sldMasterMk cId="151958503" sldId="2147483660"/>
              <pc:sldLayoutMk cId="1239560367" sldId="2147483663"/>
              <ac:spMk id="179" creationId="{1AFBA176-C698-491E-9133-4EB338892C9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9" creationId="{53165CA5-4432-4C45-9DD2-A95C0FE2E91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0" creationId="{170E6662-1A4F-46A2-836D-C2529A7C2E21}"/>
            </ac:spMkLst>
          </pc:spChg>
          <pc:spChg chg="mod">
            <ac:chgData name="varitsara monsiri" userId="d21832565e14aca8" providerId="LiveId" clId="{B10676FB-F331-414C-B946-816FB627D323}" dt="2022-06-10T06:29:46.293" v="3158"/>
            <ac:spMkLst>
              <pc:docMk/>
              <pc:sldMasterMk cId="151958503" sldId="2147483660"/>
              <pc:sldLayoutMk cId="1239560367" sldId="2147483663"/>
              <ac:spMk id="180" creationId="{A63A8A97-E477-499D-9844-027A4061962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1" creationId="{15971648-4D30-4370-A8C2-CE0AC4C45935}"/>
            </ac:spMkLst>
          </pc:spChg>
          <pc:spChg chg="mod">
            <ac:chgData name="varitsara monsiri" userId="d21832565e14aca8" providerId="LiveId" clId="{B10676FB-F331-414C-B946-816FB627D323}" dt="2022-06-10T06:29:46.293" v="3158"/>
            <ac:spMkLst>
              <pc:docMk/>
              <pc:sldMasterMk cId="151958503" sldId="2147483660"/>
              <pc:sldLayoutMk cId="1239560367" sldId="2147483663"/>
              <ac:spMk id="181" creationId="{CBF0A7F3-773A-4334-ABEA-E488B0C8F0B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2" creationId="{84B9FBA0-37D3-4751-B451-FDFAB321826D}"/>
            </ac:spMkLst>
          </pc:spChg>
          <pc:spChg chg="mod">
            <ac:chgData name="varitsara monsiri" userId="d21832565e14aca8" providerId="LiveId" clId="{B10676FB-F331-414C-B946-816FB627D323}" dt="2022-06-10T06:29:46.293" v="3158"/>
            <ac:spMkLst>
              <pc:docMk/>
              <pc:sldMasterMk cId="151958503" sldId="2147483660"/>
              <pc:sldLayoutMk cId="1239560367" sldId="2147483663"/>
              <ac:spMk id="182" creationId="{C560643C-AEDA-4C1A-9704-5E8FD145FD5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3" creationId="{4B2982A7-72B1-4455-ACFF-0C08B55C6B39}"/>
            </ac:spMkLst>
          </pc:spChg>
          <pc:spChg chg="mod">
            <ac:chgData name="varitsara monsiri" userId="d21832565e14aca8" providerId="LiveId" clId="{B10676FB-F331-414C-B946-816FB627D323}" dt="2022-06-10T06:29:46.293" v="3158"/>
            <ac:spMkLst>
              <pc:docMk/>
              <pc:sldMasterMk cId="151958503" sldId="2147483660"/>
              <pc:sldLayoutMk cId="1239560367" sldId="2147483663"/>
              <ac:spMk id="183" creationId="{7B712CCE-54EF-4D2E-9BA9-598F8DB64CE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4" creationId="{0B7F8AC2-27A5-491E-AEC4-3E4BC74A253E}"/>
            </ac:spMkLst>
          </pc:spChg>
          <pc:spChg chg="mod">
            <ac:chgData name="varitsara monsiri" userId="d21832565e14aca8" providerId="LiveId" clId="{B10676FB-F331-414C-B946-816FB627D323}" dt="2022-06-10T06:29:46.293" v="3158"/>
            <ac:spMkLst>
              <pc:docMk/>
              <pc:sldMasterMk cId="151958503" sldId="2147483660"/>
              <pc:sldLayoutMk cId="1239560367" sldId="2147483663"/>
              <ac:spMk id="184" creationId="{7B5AEBC7-FF96-4483-AC5E-73382FE505D7}"/>
            </ac:spMkLst>
          </pc:spChg>
          <pc:spChg chg="mod">
            <ac:chgData name="varitsara monsiri" userId="d21832565e14aca8" providerId="LiveId" clId="{B10676FB-F331-414C-B946-816FB627D323}" dt="2022-06-10T06:29:46.293" v="3158"/>
            <ac:spMkLst>
              <pc:docMk/>
              <pc:sldMasterMk cId="151958503" sldId="2147483660"/>
              <pc:sldLayoutMk cId="1239560367" sldId="2147483663"/>
              <ac:spMk id="185" creationId="{56A6C534-1F92-4847-96CF-ADE22CA125E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5" creationId="{B08751B2-B796-49B5-9089-12324BDCB41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6" creationId="{11EE522E-6404-410D-A0DF-B91F1CB9E521}"/>
            </ac:spMkLst>
          </pc:spChg>
          <pc:spChg chg="mod">
            <ac:chgData name="varitsara monsiri" userId="d21832565e14aca8" providerId="LiveId" clId="{B10676FB-F331-414C-B946-816FB627D323}" dt="2022-06-10T06:29:46.293" v="3158"/>
            <ac:spMkLst>
              <pc:docMk/>
              <pc:sldMasterMk cId="151958503" sldId="2147483660"/>
              <pc:sldLayoutMk cId="1239560367" sldId="2147483663"/>
              <ac:spMk id="186" creationId="{68CFD60D-DDAB-4377-8973-4D9471227357}"/>
            </ac:spMkLst>
          </pc:spChg>
          <pc:spChg chg="mod">
            <ac:chgData name="varitsara monsiri" userId="d21832565e14aca8" providerId="LiveId" clId="{B10676FB-F331-414C-B946-816FB627D323}" dt="2022-06-10T06:29:46.293" v="3158"/>
            <ac:spMkLst>
              <pc:docMk/>
              <pc:sldMasterMk cId="151958503" sldId="2147483660"/>
              <pc:sldLayoutMk cId="1239560367" sldId="2147483663"/>
              <ac:spMk id="187" creationId="{7FF8B4B5-EA36-4216-8A95-673862E4034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7" creationId="{B58ACDA4-2355-4EE0-8E9B-EC1278BBCC6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8" creationId="{F8522939-4BA9-46E4-8C96-EF68A561114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9" creationId="{E90DBAF3-0FA6-44FD-940F-349DC2010D6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0" creationId="{EBFA11E9-882A-4C22-AF0D-8BFAE88F5AD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1" creationId="{B88A4EC4-8491-4A0C-A876-D06D616C729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2" creationId="{4B9E9DCF-7B8C-46C9-A715-6401537BE61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3" creationId="{8DA25A16-F878-4353-9909-B4784D7C832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4" creationId="{A3DC0C4A-35D5-4872-9E81-35A638A4CDC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5" creationId="{960611D7-902D-4945-989F-A392B4AE626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6" creationId="{43F1EC38-7BCA-4AD9-A446-773B490BEDD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7" creationId="{0268B160-1364-4D33-A17E-C51742CF77C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8" creationId="{821AB3B1-2B66-461F-B159-CD29A9AA3D8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9" creationId="{EBED9323-9979-4A9B-A065-F6B6C72008E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0" creationId="{1FFF81F5-4B1D-4D57-9C78-BD4EF1E7568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1" creationId="{0921FD28-6B0C-4BE5-8F0F-41515C44535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2" creationId="{DE0FDAD5-C20F-4CAE-89E4-27C6F1E0887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3" creationId="{1F600271-0812-476A-AF45-C6C2CE08F3F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4" creationId="{B9184673-DF4A-42AD-BF92-F5F337B292C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5" creationId="{0328780F-5007-435F-8DE1-9C630D4D6AC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6" creationId="{E853EBEC-BA0E-4F58-B535-EB1E8D5B37F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7" creationId="{9104DC4B-2942-468F-9C6A-9B807B37C80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8" creationId="{534E37EB-9D2B-4D6F-8A9E-A737A8DC363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9" creationId="{68A04159-2A22-4BEC-B45F-F9C4FDAD626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0" creationId="{503CBE2F-F30E-4597-8BC2-F4727549CC9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1" creationId="{6EC190D1-3095-4BD4-91DA-268ADE0C843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2" creationId="{7009479F-53E6-4A20-B166-3D1C00588A5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3" creationId="{D2D7487E-2022-4081-83C1-D315BB59BDC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4" creationId="{38667EE3-E62D-415E-8DF6-A63E59A81B4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5" creationId="{637CD5EA-9180-4333-8CFE-F1CBC9982C1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6" creationId="{FF0E180B-B22A-405C-B9D9-6356D8B5D73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7" creationId="{A3DD0D80-740C-4091-A30E-2D91329EB21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8" creationId="{FDE2E91F-B148-4170-9D55-C25839F12AD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9" creationId="{F0455C5A-99E3-40FA-BDB6-C9A46464969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0" creationId="{B0911E7C-1DA6-4F79-8E97-2DB10D90162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1" creationId="{B26AD4C1-3061-4153-B3F4-EE66C82B329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2" creationId="{655EB952-7116-44E4-9D95-F1F7297C218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3" creationId="{5880CC4C-FA99-4A5F-BAFD-F299CFB9675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4" creationId="{78688018-5632-4C0D-90FC-2BEAA4F2582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5" creationId="{F51B4938-F3B1-4B01-A33E-244E28E7BA7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6" creationId="{F83D80D4-21B3-4715-AD66-12B630BFADA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7" creationId="{951149A3-F48A-4BE0-A862-F24D079DF88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8" creationId="{EEE3D0CD-9F73-49A8-B51B-669407C3D75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9" creationId="{81026FD7-1C77-4A08-A175-CEE0587B71A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0" creationId="{4DC27933-2328-4647-8A1E-7F218C2DD0A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1" creationId="{E70990EB-90E4-4057-B778-90981D4C822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2" creationId="{CCF2299A-1ED4-49DA-B399-9A6D6981392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3" creationId="{7413D0E4-6508-4BE7-B6EB-827F1EF2DCB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4" creationId="{CF808009-0964-4B46-9D2C-9E984A8BDBF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5" creationId="{4A1488F8-F3E4-41CF-ADF5-470891A5547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6" creationId="{C18739DD-BAA6-4E5E-A872-402977CB966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7" creationId="{F208A520-655F-41E3-908A-09ABC5DE15C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8" creationId="{01D35CE1-6483-4DFD-B147-C2C2A0A4E89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9" creationId="{7DEE52C7-E91C-4694-9196-306932A9956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0" creationId="{54DB58A6-10DE-4C62-A66F-3386944F08B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1" creationId="{4E5773F2-FED9-435D-BD6D-620B5387B19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2" creationId="{EFF0A7BC-74BF-4930-96E5-55C170B4598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3" creationId="{F273E601-9C86-4774-ABB6-0DF154D5091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4" creationId="{D6EE8B2B-A15B-417B-925D-640B19B83CF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5" creationId="{BD945D23-75F6-4061-AAE7-D6436DB3898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6" creationId="{3238C414-C090-4C9B-9716-9950E32EFB1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7" creationId="{8A8345E6-1798-43D3-85AF-87BAFE208D6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8" creationId="{44F7300D-8CDE-4D9F-AAC2-7F153E13916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9" creationId="{B3BF8669-3C72-4849-9352-6FEB5E824A2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0" creationId="{5B094D6F-CE37-4AC6-88DE-AD24C9BCAC0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1" creationId="{B57DA933-F3C3-4ACF-B9FF-F61A7ABD016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2" creationId="{55278B01-1091-4086-94BA-59BBBB51D54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3" creationId="{3013D15C-4C6A-4C79-B6A5-F989E9F93B9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4" creationId="{7A2F0C29-B0C8-4929-83C9-97ED629BE98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5" creationId="{AF3DE238-A245-47AB-8E1B-878DF6BBE73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6" creationId="{6DD1EA0B-24A0-4ED4-A601-A1054AB3EA9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7" creationId="{8CB37C49-C66A-4C10-9CA3-61B89848D6E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8" creationId="{66A9B450-9E19-44C4-A560-DC7CC249BB2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9" creationId="{6DD35F67-BCFC-4965-99E8-4EBFE4C75B2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60" creationId="{0511D4F9-01F5-4771-9844-509836932E4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61" creationId="{A70F3CA7-96F3-434E-A8E6-466F6FE7AE0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62" creationId="{D1210648-2AC2-43EB-97B4-71DF53EF822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63" creationId="{A81B9010-0671-41B4-8A0F-60614CEE8D6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64" creationId="{98191135-4109-4C64-9D11-069ED999169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65" creationId="{479B5896-48C1-48A4-805A-0AF51E5A1F1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66" creationId="{738423A2-72F6-4CFD-90D8-31D6F8D49FC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67" creationId="{148733AA-6B20-4BD0-9741-F6CEF032E37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68" creationId="{914CEA68-16C1-4C2D-B225-647E506A5AC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69" creationId="{5176C6D2-0F5C-4C05-B8E5-023899299DB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70" creationId="{7FAF819F-5EA6-49C9-8304-219B661264C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71" creationId="{7835AE0A-4861-48EA-8A4F-B4A0AD20F75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72" creationId="{9C26999D-7FCC-49E3-B796-D2EEA19D5DB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73" creationId="{B6E4FCC8-1E21-4FE5-B685-B79A974FC93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74" creationId="{F13296E9-3FF9-46EF-B93C-5C042D9390D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75" creationId="{BDBF7960-6A18-477A-84E7-5BD160A9E70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76" creationId="{7C6CCEA3-CFB7-4889-A4F3-B3C35ABAA72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77" creationId="{9F69F896-B99F-4F10-B690-7D2932DA9B5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78" creationId="{656893A1-F245-41EB-B323-15C14B4B7BA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79" creationId="{8F0B4F37-BCBC-41BA-9EC0-903C7CDBEF8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80" creationId="{30E165C8-49A2-43F9-9F4D-4613560F011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81" creationId="{432314AF-8A57-4E70-9833-ED47BEE72A7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82" creationId="{8D6681BF-3684-4260-8ADF-A151500A9D2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83" creationId="{3FA693B2-7AA4-4425-A543-6387A602EED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84" creationId="{8A3A958E-EA0B-46F1-9B2B-057A9BC9C54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85" creationId="{C838F743-3B37-484C-83FD-DC0A5BC2503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86" creationId="{B05D123F-E873-4681-9210-98B502AC1BA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87" creationId="{FE5B7B80-528F-4861-B626-8A653AFB59C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88" creationId="{FDCFD9EF-C39D-4FC8-810C-23D4B27AFC8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89" creationId="{1B5771B1-3F15-40A0-8F71-6305AA38C99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90" creationId="{2B9B83A1-52FE-49DC-90FA-E0EFADEBB34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91" creationId="{2517C1AA-7027-45C2-BDB6-FA689485E8E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92" creationId="{00FE7E09-B001-454E-A1F5-3285BB2B577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93" creationId="{41E4FD6A-8715-48BE-B7D3-A13F0AB086A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94" creationId="{DDAD31D5-93A1-48BE-BCDD-6D4244AF1B2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95" creationId="{6532ED99-401F-4989-9642-01254B58885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96" creationId="{D21A7251-DA1A-40F1-8412-9E1FECF912E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97" creationId="{4752BDA3-FA46-478A-9876-FD239F90588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98" creationId="{89237106-37E1-4363-9215-3F6D7485430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99" creationId="{303CC5E2-ED02-43A3-AD76-4739FBA3825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00" creationId="{0A8314B1-13DC-4A57-9DB4-AD85B5C2835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01" creationId="{1DA80EE8-7C41-4420-8E1B-7D914A5620C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02" creationId="{32E2497B-F7E0-460E-8B9B-79CFCB92012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03" creationId="{7646C750-5DD2-4996-92D8-4DA12B57E0E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04" creationId="{CA323C0F-E6C6-4AF0-9079-D44A3DFBB94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05" creationId="{AA135C73-7C60-493C-88A6-8429B4D9392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06" creationId="{D4E74ECC-0DFF-48D4-9375-2C11E7B4CE5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07" creationId="{045AECA2-4125-4032-B38A-50541078495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08" creationId="{FF903A60-826F-4951-8FD8-C527D4893F4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09" creationId="{8D94E471-9771-433F-9AB8-5FC7AACF337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10" creationId="{5C0E4FA1-215C-4875-A578-65ADC2AD6B5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11" creationId="{6B66467A-CC8A-4349-B341-257380D4765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12" creationId="{FFEC941A-1E24-449E-8E5B-E28E2B44C7C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13" creationId="{5ED8882D-5207-4B48-B809-48AB83F0EC9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14" creationId="{E33DE285-5191-4B16-838A-B47B6FB8CFC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15" creationId="{ECB23F08-E57B-45D6-9E55-4D3E232BADF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16" creationId="{4EDF8587-04D8-421B-9EC1-45ED50E50B4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17" creationId="{1D61896A-C53C-4050-A5B1-0CF8816455A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18" creationId="{3E6CBEE7-8982-4247-B828-F68386C1426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19" creationId="{159F1612-8DEE-4BB0-A473-C1352F24A89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20" creationId="{3B15C656-0BAD-4BA4-8248-39342197840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21" creationId="{69CC640D-E2B6-41C1-88B1-24D0A06CC40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22" creationId="{EDDBF00E-5E30-4682-B8A8-5D3CDA7F7AD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23" creationId="{BBDE1A6A-2E2B-4F7A-B791-CA395440949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24" creationId="{426BC1F0-E9E5-4DDA-B55F-CA5BB5B5454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25" creationId="{188B8BBC-23EC-4873-9612-A39D6DCBCB8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26" creationId="{98672CBC-44FB-4CC7-88CA-C6C083FA2D4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27" creationId="{F73422F1-6823-454A-833B-B5289ED0A0D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28" creationId="{3A00DA14-B246-4B96-A1E7-43322573C79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29" creationId="{9DD7C69A-A82D-4B48-ABAB-F9ACAE3F770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30" creationId="{9E721E58-378B-4F43-AC89-E905B1C35D9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31" creationId="{3BD5BF43-7F92-47E7-8892-488F0C5D035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32" creationId="{2BD82584-9D7D-434A-98A2-B5A684CEA30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33" creationId="{EB5C257F-4356-419C-8A3D-2C2F2F0D64E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34" creationId="{25202C33-1D13-46D0-85F1-EF177C77DFB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35" creationId="{2E014D6A-2831-41AD-B60E-3691EC0B1FA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36" creationId="{18FA42C9-6084-4D0B-916E-CD4DACD5F43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37" creationId="{2097472C-3B28-4269-B185-A4A49A61D2B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38" creationId="{F797C29B-9937-454B-8440-571CE77DA4F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39" creationId="{B82D5162-84B3-4942-8215-61B9081B5FF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40" creationId="{094A985A-1F29-4D6E-B6C2-D42E94BC6F0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41" creationId="{F9FB983A-CE29-4201-B5C7-E13A0FF0FC2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42" creationId="{547F9BB3-486C-4682-9DCC-F14C89938AD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43" creationId="{9092DF76-5E06-4FC3-A85E-A38A025C527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44" creationId="{34D4B018-82A8-4769-B380-EBA0E29E3B7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45" creationId="{1839B3FB-30ED-4247-9450-E4C0BBDC6CB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46" creationId="{8BE9E23F-35DB-4B30-BF60-B03C4786551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47" creationId="{E1419C87-E4DD-4023-A518-18B2446012C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48" creationId="{1F198B7A-37FD-4A78-83E5-C4658534074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49" creationId="{BA069E3B-CBE4-4EB1-85C3-549EA867DA5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50" creationId="{1FF3BF61-6880-4EA8-90BC-8628F58C60A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51" creationId="{B61A6D5C-7D7D-4ADB-A25D-FAE46857E1C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52" creationId="{C1D0F01C-A13A-4E1E-950C-D8A802A6461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53" creationId="{FB861B0D-DD37-47F1-8175-F9BCF169261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54" creationId="{6B2E0DBA-5005-4E66-B346-37A92A21DD6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55" creationId="{855D9D38-D412-4DEB-B37F-ED1168DF4B3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56" creationId="{4250CFF9-20A8-45D1-A6A4-69A2F4FB2F3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57" creationId="{34754517-6E90-4641-ADB7-4D766FF88E4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58" creationId="{9F9F2A1F-BE5B-4C9F-A778-3C5CFFD446F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59" creationId="{2B21BE92-6342-4133-B15B-9E25C83AF8B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60" creationId="{27FD1774-B6B3-48CA-80D7-0CDBA1BB36B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61" creationId="{5A22E69B-5840-43E5-A78A-D5194EF8591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62" creationId="{57B0343A-42EB-4F20-85D7-6BEC6B15F72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63" creationId="{2DC6B258-F32B-454E-9C66-23B50D38236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64" creationId="{4819A19E-BD2F-423A-828B-C70E5246A28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65" creationId="{A5E4ED59-7E64-4A73-91E2-7EFE5350DC5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66" creationId="{056FDB33-EAA8-4BC5-BA98-CFB72F4ECC8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67" creationId="{9F512489-7CC3-4D06-AD40-15C7757CB9A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68" creationId="{4A6458D8-41A2-4D08-BE04-4EE6961A3FC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69" creationId="{955FDA41-FCED-4BB1-B75F-A48E338BED5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70" creationId="{4F9A6BEC-127E-4A72-9E05-C19B7F0DA7D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71" creationId="{EDA8EF5F-34EF-490B-ADF5-35338C1CB4D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72" creationId="{AF05FE04-E46D-4B9F-82AD-C8833E129D1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73" creationId="{836332B9-8171-4BEB-956E-6E2587502B4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74" creationId="{F3ACD90D-7FF4-4B0F-A70A-3E4C017F0C0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75" creationId="{6ED159BB-42E1-4C01-8CBB-BD872822C95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76" creationId="{23D451D8-2F8E-4641-95ED-F98ACA09E23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77" creationId="{8747D562-F0E2-4978-9BC1-CDC1BE3F585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78" creationId="{17D58E56-D7FB-4BE9-A862-3D1D6D6C570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79" creationId="{904E84BD-1F43-45CC-968E-C6815AF1C20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80" creationId="{861B9ED0-A6EA-4B73-9B62-5DE9E2B3D13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81" creationId="{B7D0E085-806F-4BA1-8171-3AAA7404C84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82" creationId="{EEF8448F-D2D0-417C-A557-EA7E8DBA4D5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83" creationId="{C26F8513-D823-4872-9563-FDFBE59DF4E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84" creationId="{C351EC91-A14A-4C7F-9A10-19C8B832B04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85" creationId="{4ABD4E7C-566A-4A42-BC08-748F7F8C688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86" creationId="{F5E2F52D-B599-4C0E-A336-4C566026D81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87" creationId="{134A6C51-1E44-45D8-93B0-81D9DA773E9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88" creationId="{35899003-F6E0-40A9-9651-6F32DAAFF7F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89" creationId="{3D531407-C1F3-4EAF-A837-7F48DDF4DF9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90" creationId="{5BF7AB2F-835C-47E9-862C-65AECD192FB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91" creationId="{C2F1A3DE-1E6C-48BD-AE85-CD32F5914A1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92" creationId="{1D717DD6-64F2-4C87-AB6D-3B866618DAE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93" creationId="{155BC63C-EA2F-44C5-BE3A-D3BDB56BA75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94" creationId="{E47A2FE0-D767-491D-AB49-E6B1CC2F63D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95" creationId="{6D2B9A24-F2B2-4CAD-BD78-6A35C943DCA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96" creationId="{8C7EC232-E7E2-4420-AEA5-5CBD0ABFCAD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97" creationId="{F6658B8F-CF8E-441E-AD96-129A450734C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98" creationId="{939D9939-3033-426B-B1EB-1BF8632A123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399" creationId="{4EAABCB3-63EC-4117-8247-B005157E461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00" creationId="{AC18D239-13DE-4EC6-BF0E-A643B9E1C36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01" creationId="{0394C001-A816-436E-BDA0-43D3DC88DF2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02" creationId="{E88973F6-216E-4C47-8E15-E043C298443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03" creationId="{A5B7A96D-0FC7-4439-BC42-265205ADA58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04" creationId="{F397016A-42FA-4BFD-8ADF-ADD23F3FDCA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05" creationId="{45625294-E7E2-4D1C-9DEE-C7917515A46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06" creationId="{A9E096C6-4827-4CE1-9368-9A90226B612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07" creationId="{90488C84-A44D-4A19-B623-77547B0FEFA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08" creationId="{BE4041D9-7189-4A22-893D-685B6CB6885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09" creationId="{791FA483-1F9B-4892-A2B8-611FB31E427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10" creationId="{45E68AAF-3CC2-427F-A9CF-C658832EEC1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11" creationId="{6EF5BFDF-7057-45DA-BC0A-6D85DD50B65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12" creationId="{F1729C28-AF41-41B6-8553-628A6BFB1C3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13" creationId="{6F42737A-F83C-4234-81EA-6BBA9190989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14" creationId="{85752CE5-8BA2-4905-8BE6-5F0E741B832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15" creationId="{ED9C4422-0F7B-4907-BD88-45391EEF93A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16" creationId="{FD0243AB-90EE-497F-A3D0-777003FEAF7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17" creationId="{488D14C5-4583-4147-8624-12B312C39E8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18" creationId="{A1AEBA6E-CB7A-4400-9773-023DBAE5AAA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19" creationId="{7EBC8476-7959-4A71-90B5-8497290BDAA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20" creationId="{B42071EC-BB29-4DEA-A011-0F477CAAE17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21" creationId="{796A4952-AE1B-4B76-878D-7DB66C1999D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22" creationId="{2642949F-6311-4C56-922D-1F855D35679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23" creationId="{EEBD02D0-499B-4990-8CE1-E3280D7319E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24" creationId="{2B2CA1DC-EBCE-440F-8C30-9E914864EDD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25" creationId="{CF21919F-66E5-427F-8882-DB260B949FE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26" creationId="{5753380E-B1B4-46EA-A4CF-A2797887AC5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27" creationId="{9C5CE644-74F3-4F76-8947-BCD8C15A99D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28" creationId="{5A236502-E464-4DFF-B089-1C08DB5AB02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29" creationId="{EC948D8D-EC33-4E54-A074-CFF580CDFC9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30" creationId="{108639E5-C9E5-4B2B-B5DC-C3087AF4E86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31" creationId="{A3156AD8-D8AA-4A3E-9A35-4F2CAC9CD53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32" creationId="{AF3790BB-207A-4B74-A35F-DA09E0FCB2E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33" creationId="{30C8D255-738E-480C-85AA-88DBCF7BCE2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34" creationId="{41BD3E8C-BFFB-4A2F-8A73-E798EDF1024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35" creationId="{76D3594E-873E-4478-9BB8-2D35C521F66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36" creationId="{269587F2-687D-4777-BD7C-3AF209A4433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37" creationId="{CF9693D8-2B47-485F-9042-EF0EEFBE740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38" creationId="{142704A1-9203-440A-BBB9-BCEF999AB96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39" creationId="{824A727B-863F-402C-BC78-C7EA1E08ED0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40" creationId="{7F4EDAAE-82B8-4878-96E1-111DCC8CB18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41" creationId="{EC743ACA-3E71-4D2A-854B-07F032644A1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42" creationId="{6C54C158-1632-4962-BA08-917C58789D5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43" creationId="{C4645FD2-3244-4B04-804A-D4C76B7A4E7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44" creationId="{11740DEA-3BAC-4E10-AFB8-1E70D604458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45" creationId="{4F6B51AE-5F15-4FDC-92B3-841546F1320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46" creationId="{61D2BB2D-CB7B-4CE9-9A4D-C47A4E860E6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47" creationId="{C18ACE97-C2D1-4F95-AD54-FD5099FCE02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48" creationId="{65C6B3B7-C80C-4D94-BB99-AE66E5F3837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49" creationId="{88650DA9-73AF-45B3-8C9E-71C08ECE318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50" creationId="{5AD14F32-0ACB-4EE9-9C1F-43A5BB42871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51" creationId="{3585EC59-A6EE-419D-A8A9-15C600C6298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52" creationId="{E8CDE82F-C9BD-4C9B-B71C-D2C91D9253E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53" creationId="{A5F60BDC-FB9A-4434-BB6A-88EF6D4C2E7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54" creationId="{26119A02-5517-4045-AE96-3E8F75633A8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55" creationId="{B577030B-2C9E-4AA3-B329-459C8005130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56" creationId="{3A787C36-4BC1-449F-9398-51F1B8980CC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57" creationId="{7FDF90E1-82F5-4875-8827-43B85376861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58" creationId="{ECB27FBA-B9D2-48CC-BAF5-C7A8101B0CA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59" creationId="{5CBDC432-B460-49CD-A392-7A12D35B306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60" creationId="{B14CD598-1788-4699-95A8-EDE6AE54EF3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61" creationId="{73EEC2C7-A294-498D-90E4-6FEDB702168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62" creationId="{8D46901C-18E1-4A80-BD22-69FFBCA0438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63" creationId="{D281DD9B-F840-4F66-B6C6-F127826BAD8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64" creationId="{D78E2120-CE74-4ED4-8BCC-1C7B927C9A6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65" creationId="{12819850-1338-412D-B747-E39D94D06EE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66" creationId="{8AF9BEAE-0A3B-49E8-9C56-C53D726BC59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67" creationId="{A4CD5F4C-DF29-4D3E-BBDF-45B1E4E8839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68" creationId="{07EF079A-5345-4E83-A78B-C72DC0A6CC4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69" creationId="{24B64B21-84EA-4C40-B866-DDA8DE459DC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70" creationId="{918C3A5F-2059-484A-8C4A-B755A943221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71" creationId="{396B9853-FD27-46EC-BC22-5A3D4E8C2DC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72" creationId="{E541959B-C36B-4EDD-924B-21DA551DA10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73" creationId="{53784858-35AE-4B97-A081-6F73AB08EAB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74" creationId="{B6501FA8-2DD7-4100-9C91-157BF8F435E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75" creationId="{E71C0CAF-DFB6-4E7A-9B95-59669C7F5BE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76" creationId="{5D968CCA-9B7A-48D3-9D23-A28A352102C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77" creationId="{6FECE9EF-41F9-40F5-824E-D6A6DF25A74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78" creationId="{7BD4541B-B81E-40C0-A6BD-875BBDD4400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79" creationId="{AAB16237-A18E-4EA9-952F-C1809058912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80" creationId="{C258709D-8891-4776-8DB4-D93E6A4F66D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81" creationId="{4D9AC864-6BDF-4752-902F-F500C23C580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82" creationId="{B939D37A-A6BC-4BF3-8EF8-6970621D2B0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83" creationId="{16673088-5657-4B75-AB03-A8FFEFA53BC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84" creationId="{C513906F-02CD-4A1E-94B1-3CE8A59B935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85" creationId="{4F288829-1DAF-4890-AB65-F8CE3C26ECE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86" creationId="{235C6A7B-D39C-4565-9B8D-E6494652815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87" creationId="{029311DE-2293-4C69-A360-6102991630C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88" creationId="{6E0CE449-A69F-42BB-91C1-E95BD80FD98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89" creationId="{AF72637F-CF35-42EF-B041-F75B26D63B2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90" creationId="{4FB71501-5CB5-44E7-8C6F-68C1DEED369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91" creationId="{4DC928CD-88B9-4FC0-895F-863FA56AB76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92" creationId="{990C53F9-8F50-4017-8F12-0298841AB6B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93" creationId="{0D4C0AB9-B14D-4E35-A42B-299F095440F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94" creationId="{F8E9A4D4-24EC-4EF6-B0D9-571DA268EB4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95" creationId="{244A3CC2-650D-4F2A-9185-0894961187D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96" creationId="{8A273DBB-2009-400E-9A8F-CE7B5328F42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97" creationId="{BCE3230A-7F66-4C96-A464-F10581AE33D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98" creationId="{E34FF4AB-97B6-4072-9F3F-DBDCD5CBDC1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499" creationId="{B5B5CBB4-2685-4E21-B390-9106EBDB459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00" creationId="{387029CB-97BA-4DDD-A726-EF6557C143C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01" creationId="{4307DA89-CADE-4EB9-92BA-4A9E7B1F31D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02" creationId="{FA3B310A-9F3A-4205-B010-C7ED741C353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03" creationId="{2B08BBB3-A7F4-4641-A4E3-5A040F38F98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04" creationId="{6EEE7B66-8CB6-4024-9D56-BBE5B739CFC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05" creationId="{F8F0D542-EB34-4AC9-A722-A81DADF9504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06" creationId="{3F2B8E5F-45EB-41E2-9227-2802C848ED2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07" creationId="{94EBBBD5-3724-4F46-B100-321344BD70A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08" creationId="{096C534E-F727-48C1-A3F9-590BDC3BA07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09" creationId="{B913489C-8E2B-4059-9E33-35FF27B978D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10" creationId="{677215DC-E06A-494F-95F8-35DCBF663A0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11" creationId="{86A9B930-5251-4B81-811B-49DD8736C59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12" creationId="{BB72A380-994E-4193-A00E-CAF0ED9B569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13" creationId="{5805B700-C0DA-4951-9847-76AD8D42EAF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14" creationId="{81B889B2-BC40-46DF-9E1D-8BAD686ED57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15" creationId="{90DF2BF2-A735-4A73-B8C6-79160372AED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16" creationId="{0DFDE56A-BA2C-418D-AF44-458FC8C7734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17" creationId="{4D9EDB5E-D799-4C57-A26D-6378CB3B697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18" creationId="{14EBCDCE-013B-4A22-B6E1-16B9FC724DB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19" creationId="{6B05AC15-42D3-4353-90EB-53D36523E61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20" creationId="{968C7D83-1E09-4E44-AFA1-6EE1DE9315C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21" creationId="{BB0CBDF8-BDDD-45C0-B1A7-4DE9C01D615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22" creationId="{022AD598-7CFC-43BF-BB1F-FBB9D5091B9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23" creationId="{AB302685-2A88-4204-B061-9E19EE33BC3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24" creationId="{72201227-17E2-48E1-BC0A-92FF782F91B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25" creationId="{A65CED37-115F-4843-8153-07E0AB85B83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26" creationId="{900CA4F6-D096-4E46-B487-676A63F2515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27" creationId="{BB075F95-6C0D-4170-9070-6A10B8464DE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28" creationId="{05EC6B22-A148-40C5-98A8-73D86A0BFBB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29" creationId="{39724144-D683-4295-AFE6-DD27DCB9F8A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30" creationId="{67922111-B9F2-44EF-9236-F7BDE8A2FE8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31" creationId="{2D38EA44-31AC-4E54-900E-0D64E0C117F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32" creationId="{6FF3F033-D9E3-40AB-BD78-84D4EBDD9B7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33" creationId="{C4D55106-46A6-4792-A91F-5D7659E1004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34" creationId="{2C716D34-9EA7-49F7-917F-C5BC73AAE47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35" creationId="{D24C8829-BD69-40CF-A01F-B17730B23DD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36" creationId="{88287556-BEDA-47EE-84B4-A1B3A259331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37" creationId="{2EE85302-CFC6-4AC6-AA5F-688D6532776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38" creationId="{DBAF73F0-2795-4E5C-96EB-39F856A78E9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39" creationId="{18D3501F-BA73-42F8-B9E7-99C345F94D4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40" creationId="{ABE42596-1221-4648-8CD8-35C835A3E8D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41" creationId="{6390D18E-2DCF-40E3-B646-E687534F803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42" creationId="{D9D115BA-3DED-480A-8609-03C1AF35C04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43" creationId="{DC3FBE5F-58BC-442E-9346-AA5005E4738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44" creationId="{0B91B21B-CB6F-4972-B7AD-EE38E683DDC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45" creationId="{DA144F2D-A31A-4929-9D16-9D27A651764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46" creationId="{41375195-5F51-4EA0-A24F-E8258ABB137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47" creationId="{D2DD8670-648C-43E0-9BB4-6F31A9D45E7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48" creationId="{B00DF9BF-D3CD-4037-8B1A-ECE7FD88A95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49" creationId="{E8B716BC-56AB-41BF-877C-CA57BDEA73A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50" creationId="{438840C8-8DC1-4AF7-9F8A-12F1FADB415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51" creationId="{7FD3DD5A-6A7E-426B-B0B9-4AD48CC1B11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52" creationId="{F823D28E-EABC-4B4E-850D-DC1D78907ED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53" creationId="{1358E565-124A-40EE-B50F-A1BA4033448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54" creationId="{D161EABF-FF3E-4F4D-B10A-4BEC41D7045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55" creationId="{7E588AE2-71C4-478B-A992-B3FE6D3ABD8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56" creationId="{4C61CDFA-58BC-4154-B21D-29215219075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57" creationId="{7551814A-EAED-45E5-A8D2-29C768A8D9D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58" creationId="{FDC5399C-5A5D-44CD-BC20-8D4284494AE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59" creationId="{721791F7-18CA-4D76-917B-761A379460B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60" creationId="{267C2FF1-6AFC-4044-818D-CF4458C22D0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61" creationId="{950A1420-A8E8-4CDF-8F94-CBCCA34FE39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62" creationId="{A6E80E94-D2EE-420C-B200-0C2DC6C6494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63" creationId="{B29C0672-FFE1-4BC6-A6DA-770F8E5E3E4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64" creationId="{41F846C7-F17C-46F5-9B7C-3E218AC21BF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65" creationId="{5E008C21-817F-4F5C-A822-4AD52CC971B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66" creationId="{CC4EC334-19DD-4442-8684-BC3A0F23F85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67" creationId="{BDCCE67A-C56F-4310-9684-5211BBBC7B5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68" creationId="{2E6BC4A2-5416-4831-99E7-8EB4EB4151C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69" creationId="{37114294-54CB-4959-B90F-61255BF678F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70" creationId="{4B549A71-0161-4096-BF3D-CAFF4B53A02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71" creationId="{155DC52D-3AB2-41D8-AA84-4652EF9876D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72" creationId="{7EEB6286-202F-4F59-8B41-AFEA12B9495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73" creationId="{982D565D-DE1C-40ED-895D-18F650FE1F9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74" creationId="{F63E2B80-E31B-46B3-8D4E-A7BEEB4DADE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75" creationId="{FB31F759-BFCE-490B-84A0-CA5E04BD9D9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76" creationId="{2273FFD8-3BDB-4CDA-AADE-959FB6C677D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77" creationId="{58A117A0-398C-4736-BB5E-6676A7A6A04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78" creationId="{065CD18C-64C5-401E-BB73-CE16F20A7F8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79" creationId="{C0209A92-CEB8-4075-8B93-20C0B59361A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80" creationId="{9EB31C35-E3E7-4F72-9B46-6E28CC60550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81" creationId="{F9C25837-1E4E-4E31-A41B-511B19FD3DD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82" creationId="{4276560F-1D72-460C-A7A1-3D6771BABCA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83" creationId="{A6EA5C55-DE41-4038-B1E8-3BB6C1F6CC1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84" creationId="{8CCB674E-D03C-4586-978D-79BACBB4A3E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85" creationId="{760864B4-2573-42BC-B89C-6962C199ADE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86" creationId="{7BFF89D4-E601-4138-ABCE-E6F73375DF7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87" creationId="{63D721E3-F8DD-4547-AAD5-F99D8CFC304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88" creationId="{31B498F5-597B-44A5-8AC9-1593102C599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89" creationId="{37982D68-A330-4E3F-8429-D312F7841A4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90" creationId="{C9BAA493-A94C-423A-844B-B381E95A0E6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91" creationId="{EA0381BA-5F04-4FEC-912D-25616DC7D4B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92" creationId="{61AD366F-CFB5-416C-AF7F-F7256670E3E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93" creationId="{6BAADD61-B0E9-4492-B447-9888406F619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94" creationId="{EA4BBA19-77D7-428A-9848-DA3CB389F5D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95" creationId="{A7C4CBC9-EAAE-498E-BBED-FA2807BAADF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96" creationId="{A1E91356-5FAD-457C-B50F-8E3532A2006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97" creationId="{53B28239-2948-4555-AFCA-8627EC52AF1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98" creationId="{5A6D6880-9BA0-405E-BAA5-5048572FFD7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599" creationId="{FA1EBD93-DCE5-4E07-9A95-7EC38DE11AD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00" creationId="{CDC736BD-49E2-45DC-BE48-6885AE6ED44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01" creationId="{EE5574F6-1A32-4DEC-9CE8-A26B4A842C3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02" creationId="{370DD873-2728-49C6-8564-2FE89ABDE98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03" creationId="{7404D0E3-0FF5-411F-B0B6-7364CE93019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04" creationId="{77E28A35-7C25-4A97-B2C7-A837C33C456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05" creationId="{FAB7CB05-FBF7-45D7-B070-BDD19D40C92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06" creationId="{BF9E278B-69EA-41D8-B4E0-431FC20EDAA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07" creationId="{AEB13E38-01F1-47A1-8B1B-32FB29DFF42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08" creationId="{777EE32D-4685-42E6-9284-05566D661AD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09" creationId="{0C892AD7-5542-4691-9E5E-9EAD125B382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10" creationId="{4055D078-C516-4395-9F8E-522F2452BD1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11" creationId="{1A32A1B9-0A2C-4B41-81F1-A73E98895F7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12" creationId="{5BC7D078-9CD7-41AA-A662-24A8D5568DC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13" creationId="{5115DB87-BEDD-49AD-9151-577B119FEAC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14" creationId="{A33C359D-7DA9-4F55-A551-94A3F7F2CC3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15" creationId="{18A50CC5-38C1-44E8-A514-4B65DD84187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16" creationId="{7C51111B-7EEC-4262-AADB-BCFCC42F2D7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17" creationId="{A56187F9-B901-4FE5-831E-664E82B8DF3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18" creationId="{31505E3E-1F1C-408B-A99F-142F8627837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19" creationId="{46033184-1BA2-4102-96B2-EACA1DAD593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20" creationId="{1BE54CED-DA23-4DEC-B4EB-7CA7C45A473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21" creationId="{CB756851-93F4-49D0-A993-1122E8FBF9E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22" creationId="{ABE4A56A-DCB4-419B-8343-CBE9CCEEF4F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23" creationId="{A5A404D0-2612-4A14-909E-E15EB48F75C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24" creationId="{8F42209B-6342-44C0-9A48-EB601F9FA61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25" creationId="{BC752B50-AC1E-4993-B994-49F6856CEBA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26" creationId="{98C90E41-374A-4EB2-86BB-936FFD9E9C9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27" creationId="{05468753-2F5F-4CE6-A512-4D1274E97FC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28" creationId="{617C4F85-529A-4786-996E-CC442C3593E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29" creationId="{F37A4D82-A117-4A0E-894B-0F55EA4AC91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30" creationId="{C6049AAF-AADE-47F6-8650-334B7F22654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31" creationId="{5FB51349-25D8-45E0-8B84-2EC5567B6ED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32" creationId="{A4BCFCD0-6CD8-4B29-928A-1AACA3CD31C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33" creationId="{00F5771D-B7FE-4255-90AA-8D77F7A4BBE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34" creationId="{4E5DE680-C2B9-4379-B6EC-15340325C52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35" creationId="{5D698FEA-7653-4E60-BE88-57D40113FF0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36" creationId="{333ECD78-6DB4-4A5E-AE77-6310A1CA61C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37" creationId="{62F5F5F4-20DB-43F5-A875-3C8BC6F574F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38" creationId="{F5AEE969-134C-4328-87F4-D3326787217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39" creationId="{30770180-4D41-4588-97FC-E7215AB19DC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40" creationId="{321E1F99-A3DB-4E86-9DDE-486975FCBE6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41" creationId="{92A70E0D-527A-4E87-85EC-A6CDBAC91E5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42" creationId="{D9879499-00EA-4951-BEDC-BA9A63D9885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43" creationId="{45E4CC6C-CDA2-4E4F-BDA1-A3163D0E021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44" creationId="{F2931AB9-3786-4884-986B-072DBAFAA40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45" creationId="{E6778A97-2D84-4543-B470-36585CEB032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46" creationId="{EF985146-3CC8-4018-A901-43EA32F7A15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47" creationId="{B1B13C6B-8821-41FC-A11C-5CA1FEE8FAE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48" creationId="{5934A6B4-BFEA-4A69-A84F-BE79293A329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49" creationId="{2A8E89A5-9B62-4BD2-8989-25E3556D06A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50" creationId="{29759D6F-5C7B-4A2D-A710-8D7E7279F0E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51" creationId="{FEAEC265-C4D0-431F-8BB0-824692E6CF1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52" creationId="{79B5D7BC-33FF-4560-BC7D-E7C5402859E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53" creationId="{19BF4564-56AB-45F1-B838-FC9DB47D554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54" creationId="{B5C12738-DA02-462F-B0BB-ECD80F43431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55" creationId="{5B6BE333-43DA-401A-BDC1-7DAED9F6CDD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56" creationId="{D2E6E6BE-7719-4238-B1FC-18F73872767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57" creationId="{D1F4C304-0456-4D35-A65C-169A0C0731E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58" creationId="{8ABAD708-6470-4F0E-9A95-E23F4276785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59" creationId="{A5C165D7-BFEA-467E-A5E4-026CF3DFC75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60" creationId="{8C66F807-8688-47B0-B456-C1F9426D8B8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61" creationId="{08B0AC08-ADD2-44D8-8425-153F41070ED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62" creationId="{52EFE5FC-83A7-4022-8799-8BCF2ED13E3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63" creationId="{00037DDF-EE8D-4CEA-A221-03A5C04101A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64" creationId="{C924CDBF-BC4F-4B44-AE5C-EF509C00064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65" creationId="{C9E9234B-3E0E-469F-9A7C-681FFEEAC8A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66" creationId="{4E0FA3E8-BA54-4F61-810D-E1537D85D3D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67" creationId="{B4D82D2D-9719-4B4D-B0EB-FE8B8FC7491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68" creationId="{13F0CB11-4A6A-482C-8B70-915FF48C76B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69" creationId="{924A280F-A210-4648-A7BF-A1BF85AD387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70" creationId="{6CD701B3-5210-42EE-B917-001C203B64D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71" creationId="{E7631B19-7C51-4ED2-8743-32C99665735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72" creationId="{9541985F-6316-40BA-A114-F709584A226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73" creationId="{49A3881C-CB94-40C7-89F7-831909DB474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74" creationId="{B04E9E96-D9DC-405C-98C0-5DFB6F42D99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75" creationId="{D007BD63-3342-436C-B3D8-B9B1D965F2B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76" creationId="{20E9EE39-7A23-4A63-A159-3EB9F6F157A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77" creationId="{273D4081-EC15-470B-A4EF-349A75D6673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78" creationId="{05326A56-6CDB-4E2C-AB12-E9661757C3E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79" creationId="{93395256-682A-44B4-8C17-D22467C8D71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80" creationId="{AB18A154-4C11-4B50-8B43-8A2816E7F47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81" creationId="{CB9E12E1-6EED-413E-ABAF-3DB4A58CBF4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82" creationId="{EB50797C-A261-4DAC-B1F5-1DEEB70AF93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83" creationId="{3F718F15-DD58-4624-BCE2-B967BA29CF6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84" creationId="{EA93A6AD-9913-46FD-8A4A-0E994EC256C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85" creationId="{5B8FEF30-969B-4A04-9673-DE1A4743B89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86" creationId="{88E0A818-A30D-4FC5-A333-261E156C8C5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87" creationId="{19F61F39-C37E-4930-AFC2-FFAF8AA2C5C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88" creationId="{04188467-A640-466F-BB5E-147AA7C9E73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89" creationId="{0C5F5422-AB68-4077-B856-5DA283F5614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90" creationId="{322A6E09-1E0B-40F8-9229-15B6D51B542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91" creationId="{2490E7A3-C442-49B1-9096-0E4945A9FC1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92" creationId="{6073DCC1-C55D-4131-86EB-73518E7CF0B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93" creationId="{BE1E5910-8936-4F23-8216-38897C11D36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94" creationId="{2F2C0F4E-BE92-4C59-90EE-7AB1394E93A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95" creationId="{EE81317B-698F-4B8B-A342-D93AB40995A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96" creationId="{73BC1FD3-CA1F-44E5-B1F8-4915BAAABB1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97" creationId="{7253F424-053C-46D9-AC15-5B24E125C91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98" creationId="{6C42D316-3956-47B0-BFF3-12633FEA617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699" creationId="{BB1482D9-8164-4EBB-B94A-BEA11C16445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00" creationId="{FF06EA77-3D32-4F37-8009-8D730C72404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01" creationId="{CD1C3AFC-7A8A-4076-B66D-CB48DD6496C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02" creationId="{0A7EAFB4-2BDA-4696-A7E6-35857018DE3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03" creationId="{BA80E0EC-AF2C-43EF-85BF-21D2FED5619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04" creationId="{E65299E7-5A46-41D1-86E8-AAB0A63CE95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05" creationId="{E073E415-4622-4EB4-82E9-2F6DBDBCE0C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06" creationId="{A7E991FD-DDC2-47C8-8F20-AC77BA15DAA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07" creationId="{E7C65F5C-C10C-4B60-B169-9AA87645DF2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08" creationId="{FDFD34E4-C637-493F-BF61-A64F0739116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09" creationId="{91B8AE3C-A2A2-471C-92BA-03865762A63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10" creationId="{B78969C0-0E37-45C5-9F09-E8509441E28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11" creationId="{72FE94CA-FAA7-486B-8E4A-C9A3422428F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12" creationId="{F5301D46-2445-4DA1-9CF3-4530A24E725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13" creationId="{B73D76E2-4F1A-43AC-8E1F-B801DB0962F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14" creationId="{2B649D5F-7900-4E6B-9105-0F2F4601FA9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15" creationId="{C0228773-E09E-4EE4-8580-6956DDA6B94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16" creationId="{E1D6B3CA-7B09-47C6-A9B9-382D8A079EB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17" creationId="{1B0C211F-1CFC-4F8E-81D1-7E623B68101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18" creationId="{9B9B3452-5FAC-449B-A1F3-4C73014E07B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19" creationId="{BDF8ED70-5053-419A-8904-5B3C8C88498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20" creationId="{B3EA8C68-D27F-482E-BE62-493453E6F9E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21" creationId="{C9F2F52D-2C6D-4A7B-9930-9EB3F477418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22" creationId="{40FF72C7-3A3B-4F75-BAF5-635AA9F3A58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23" creationId="{E1CBBFE4-E6C2-44DE-AA7E-B5EEA50E5BC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24" creationId="{0F7A294A-19F6-4064-953A-A5ABAB3401C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25" creationId="{0A2EF8E5-71E7-4F15-9B81-4FEDDB6E8C9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26" creationId="{8A66DD0A-30D5-4362-A9C1-E3F7F26155A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27" creationId="{4540AD4A-2BF2-4D37-966C-5337832393F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28" creationId="{65E44A36-C8B6-49D1-BEAA-1BEE8148B0F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29" creationId="{152BB8EC-DF2C-4070-83C9-C2513D79E59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30" creationId="{47DA0442-6C04-4EBB-951F-9EFB98DCDA1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31" creationId="{AEA09BEE-29B6-48B5-9705-5FA5A843A7A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32" creationId="{C29DCE12-0323-4703-988F-0AD899784E2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33" creationId="{4D2A6B7E-8C89-4F11-80E4-30E02BF469E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34" creationId="{1BCC4140-3EFC-4A73-AA39-F7DF2E6DE90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35" creationId="{8FE4DA73-213A-4495-94C6-362924FEB19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36" creationId="{11382C94-5632-4B34-9943-39364EBC07D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37" creationId="{C493347C-4626-4FD6-B86C-B214EF8A3B8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38" creationId="{1259F531-F002-42C8-99AB-D6DCBC296E1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39" creationId="{64E4F767-E405-4A69-8C42-496FA8C5982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40" creationId="{92C902C5-AA00-4BF9-8AF7-3ECB76529F2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41" creationId="{EE37B52A-E710-4B53-9817-80627662190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42" creationId="{D0946B6B-5407-43CE-A87F-668B8D9002C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43" creationId="{43F2094F-3A70-40EA-9F35-1EE807B4FEE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44" creationId="{15BF4446-C474-4ABE-9565-5049B54F863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45" creationId="{A5CA9F72-D345-40FC-9297-EFCBDC57077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46" creationId="{B0343616-E6DC-476C-8C8B-814E9994D71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47" creationId="{51071F0A-4330-4F8F-BEA2-C7C7422F900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48" creationId="{500C2FDB-763E-458D-8485-7D4BD91B77E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49" creationId="{E5808BFB-0DEB-435C-BFF7-E20B9947EC8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50" creationId="{C109AA4C-F835-410C-8589-BE9FFE6CC3E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51" creationId="{339AC84A-5756-4C63-94E0-348BCB1BC15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52" creationId="{2E962773-00C4-401E-AD81-CDEA01AB4D0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53" creationId="{5E9A1ECC-CA5F-4B08-94D2-E5F9CEF49FB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54" creationId="{DCA176F4-1B87-4128-9858-ADBACC82E0D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55" creationId="{A3C571EF-B696-44F2-98DC-11CA856F145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56" creationId="{424A475F-8111-4C6E-9A6A-57BBA908DF2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57" creationId="{295F297A-08A1-47EF-A150-A0592CA057E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58" creationId="{285AD373-1F2B-420F-998F-9A19E0E23CC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59" creationId="{7F3EA436-1F7F-4887-9675-E097B843C94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60" creationId="{EBE593F5-21EB-4901-B411-48B75D7D85A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61" creationId="{68AF8044-D22E-4F17-BA19-851E4FEC5D1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62" creationId="{36D6D58D-AB09-42EC-82BE-42C35726DB3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63" creationId="{ECC4513A-4F3D-484B-9F70-15F772BFBC6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64" creationId="{539EBBFD-5CBF-4B5E-B2AD-53862A526AF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65" creationId="{43DC06DC-F5F4-47BF-A6E5-4CDD34A0570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66" creationId="{2D95EAC1-CE39-4B07-8ACF-E0AB26948D6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67" creationId="{C90706E6-18E2-4AFD-BD5E-A34E1D756ED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68" creationId="{1CA908D3-B9F6-43C1-AA8E-6EB7773F3ED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69" creationId="{02F2E6D9-2F59-43C0-8A4A-9681DE84C82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70" creationId="{D1FAE252-5FE1-498B-B86F-49536D23706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71" creationId="{14095563-A38D-49C2-A2A1-461930B1369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72" creationId="{99B97353-7DAB-4843-AB89-395017D91E9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73" creationId="{E8E24644-03CD-4005-B86D-328613D4C43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74" creationId="{815DB64B-5DA6-4261-AABB-415C844AD9B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75" creationId="{73C716D4-707B-4084-B214-793F91CAC2C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76" creationId="{E9C41642-DF0B-40E0-B3A0-3B7A4440ACA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77" creationId="{747662D2-E3F1-4B88-A985-B65AC0631B9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78" creationId="{DD729B92-D5BF-4485-88CD-D918CB542C7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79" creationId="{409ABB8A-9B05-430D-BDCB-D6DB6E5D5B1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80" creationId="{2677ECC2-E850-4E14-870C-B2871A2F11E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81" creationId="{7160D74D-F55A-41AD-88E0-B24B976D627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82" creationId="{3D5D24D5-1593-43D0-86DF-62E4D238C58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83" creationId="{7F6FAC96-9AE3-4DB9-AFB9-CF404442E38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84" creationId="{687037D8-96E6-48C9-AC4F-857675C0C5F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85" creationId="{5903A492-6D7C-4351-A89D-866E7550551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86" creationId="{DC27FE90-93DD-4A7F-AA70-3DB5C0F61F2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87" creationId="{D5F45391-6111-4D48-8363-80DC98AF3CE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88" creationId="{65EF5A7D-4151-43CA-8D83-879F2292A49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89" creationId="{4DB3FEAF-3B66-4634-B76B-5D6F40D6882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90" creationId="{D781C796-A220-4D3C-B463-5AE2668FEEA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91" creationId="{A2F848B1-097A-4FBD-93DC-9D8830B9240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92" creationId="{722889B8-751A-4A14-914D-2504EC3E0DA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93" creationId="{FDE31D15-11CE-4448-881E-05E79D5BE2E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94" creationId="{026394EF-F62B-41F9-BB6F-3D0B9B59B50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95" creationId="{C17F4CB9-88FC-47D5-BE7B-96556163178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96" creationId="{6C597E9B-366B-4A31-862A-747218BD600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97" creationId="{0AD3C7E0-18BE-444D-8D14-DD17E40DCCE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98" creationId="{37E33FBF-595E-457C-AE61-07396093383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799" creationId="{EBD6459B-8BB8-40D4-8AC3-B94D3759049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00" creationId="{D7C07C34-75B3-41EE-BE35-5235AEDB1AE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01" creationId="{D3D08F88-36FC-472A-BE7E-053E1FEE69D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02" creationId="{A0A441FA-D395-4362-BAEE-115C991CFBC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03" creationId="{02B8AB4C-5099-4428-92B6-AF2E4586E1D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04" creationId="{2C08D238-99E7-4354-B65C-1EFE4CFF096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05" creationId="{09EFC8BE-22FE-4277-8757-C5FBCC65530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06" creationId="{0BC2035C-0013-42CC-8812-755930F9C2D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07" creationId="{885A600D-9AF6-4E62-AC57-F39FEBD9FCC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08" creationId="{FE468758-49DC-4C49-A7C9-971476BF984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09" creationId="{94C13DAA-D7B3-4355-8F8B-51EFA729263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10" creationId="{BE904BCE-779A-499C-B36A-CDFDE2CB343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11" creationId="{4D97AD0D-4B1F-48EE-94AB-0C2C7B9050F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12" creationId="{72A6A6E3-9B27-4EED-BFA1-E2187E02535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13" creationId="{1845B088-2B9E-41BC-B4CE-1476E88CE74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14" creationId="{FE950F05-EA9C-4DB4-8A17-CB3FB77564E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15" creationId="{11C0AD8B-F9FB-4885-B26B-E6BD4D0160D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16" creationId="{CBC47763-6204-44C3-BEA9-2D5B767371D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17" creationId="{5AD7A75D-1321-407E-BF49-0E6960E5634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18" creationId="{235D6ECB-327B-4873-A8F0-2A5DF9689FE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19" creationId="{CD18D0E2-4C98-41AC-8C04-377FE43C8F8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20" creationId="{24AF31EF-A0F1-4563-A264-9473781546F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21" creationId="{BB0C680D-D3E0-4652-9880-FD5E507630E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22" creationId="{945AE937-A7A4-4FE7-9A19-26B87E817A7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23" creationId="{847BF629-632D-405C-9887-4A5C5EEB80A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24" creationId="{9AF629C0-5EAC-43F5-BEB1-FD1C7251A4E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25" creationId="{627EBE1E-3107-49E6-9BEC-6A26F25BE68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26" creationId="{C55F5446-9FF4-4AFA-A24B-E18A23787ED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27" creationId="{E1B0A94C-CAE3-491E-9485-D0FFF80304A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28" creationId="{62F0B87F-C78A-42E2-B377-A6AE50CEF53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29" creationId="{1D741587-5614-450A-BD4D-E76AB6F7314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30" creationId="{4FA745AE-1BC0-4D5F-A573-A1FC34D4898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31" creationId="{1AC0363E-5831-44C2-84C9-68E01289C60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32" creationId="{D0FA3F3C-A554-415F-996A-A588A88C831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33" creationId="{B08EB8E5-8858-4AAA-B424-D1EB836994B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34" creationId="{023247FC-92B7-42EF-84C3-328ED90E889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35" creationId="{603D10AA-BBAD-46F2-A361-02C0AA5989D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36" creationId="{6A29560E-2D3F-410E-922C-29050F79B03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37" creationId="{55FBA3E6-3EA8-42C0-BA0A-C7A872F34C5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38" creationId="{8F9537F8-C415-4472-900C-EF65249B5A7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39" creationId="{24615E19-4B4E-42D3-B788-F7FD65286E2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40" creationId="{A7967258-159B-4A2D-ABBE-CA46115875B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41" creationId="{A418163D-CE1B-454B-B630-F20524A2D99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42" creationId="{3897BB81-6DAE-4CFD-8D43-762A51C4132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43" creationId="{43296119-DACC-4706-A2A8-20BFB985F9B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44" creationId="{CF93E8A7-B061-46D0-866C-589702F0264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45" creationId="{1524F95B-FDDD-4C21-8B0D-9FCE1464599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46" creationId="{9B378507-C020-454C-B85C-3BFF486156F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47" creationId="{0BBFF59C-EAE0-4BC0-8C41-7FC6EF77ECA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48" creationId="{C37AEB24-0590-4568-9CA5-643E3209246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49" creationId="{258C562D-D460-411F-A5E5-2D81C5CEC00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50" creationId="{AB7774AD-CAE7-42BA-85E6-7DBC056E841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51" creationId="{3A198109-20B3-4BDF-A2D2-4F395462B36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52" creationId="{D8BF2071-EF8C-456B-AFFB-D628DA0834A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53" creationId="{04E019D6-ABC4-42E3-AB05-D2AAAE48638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54" creationId="{47579544-757B-44CF-A242-12FCD553EFD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55" creationId="{0F8C4AEB-A07F-49DF-B57A-917E2CC2B1B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56" creationId="{38D5CA9E-A2E2-48B6-B4B8-1DF6939D2B4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57" creationId="{66BF6A6D-1FE5-495A-AA92-575B01E4422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58" creationId="{7890022C-536E-4C76-BA17-2D35D9C5818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59" creationId="{AC838F45-E34D-49AA-940C-4FB35F15C7D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60" creationId="{7FC67848-34EB-47B2-A53F-3108EEBB0BD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61" creationId="{9B671D90-D760-43D4-9F81-88D780D8FC4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62" creationId="{2B86F67B-E2A1-47D3-89DF-B921DB5E8E2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63" creationId="{F90C6963-6917-4AE0-BC39-4000AB810AE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64" creationId="{1F843B29-A0C2-45A4-A547-B01A66448E1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65" creationId="{D2B1B417-315C-498F-B9AD-A938101E28D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66" creationId="{DA11541B-74AA-426C-B148-AB36C6F7FEA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67" creationId="{A01D2CEC-9DBC-4BFF-B373-3CF5B449068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68" creationId="{DEAEF445-B9A0-45AA-8823-1836E814003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69" creationId="{FB220A9A-A095-4D3B-86F2-95310DF9629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70" creationId="{26EFB60C-46CF-44ED-9031-6CFE09730FF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71" creationId="{C5E676F3-C988-4579-B7CE-5A1522B48E6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72" creationId="{4196B927-FF60-4C30-8F90-AA196C1010C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73" creationId="{3AE42A4E-EC96-4A30-8A43-601E2D736FC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74" creationId="{4E6530B5-626F-4DE0-8255-E58D30737C0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75" creationId="{91A723EE-D053-44A1-961F-6A78C244F43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76" creationId="{F8A005E3-9DC6-467C-9DC5-887CB7762E3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77" creationId="{DA80E4CE-3BF2-4F9D-83A7-461BCA5915B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78" creationId="{97DF73B4-DAAC-42E6-B1F3-7676E7602D6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79" creationId="{BEE7D4A3-425C-4D55-A0C7-1BF6A49774C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80" creationId="{F83366CF-62AB-4ED9-BCBE-8B747B07D32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81" creationId="{8EBC4B42-B125-4DD6-A441-221C43D9932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82" creationId="{83979C76-735D-411E-A9A8-DED6713BF0E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83" creationId="{E83A95DB-20FC-4571-B442-7E3FFDBD558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84" creationId="{EA066322-CAF0-47B1-B01B-A4F6995CD45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85" creationId="{06D0B641-EDEB-4C7F-A06C-EDAFBA2EF70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86" creationId="{4B6667C3-EBEC-4EBE-AB2F-4CF848C2D76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87" creationId="{43A506A8-C728-4D72-B089-02C8F4ACD3D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88" creationId="{825A6808-E23B-47BC-9098-2B62940D414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89" creationId="{E4B2573C-C121-4249-B627-671AD8C8D13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90" creationId="{AB9AE2D0-84F6-41E3-9968-0BF8DF988C0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91" creationId="{CE494F64-5EBA-4990-8810-1CB539C8924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92" creationId="{5AFA7704-F3AD-4735-AA88-0EE7D185062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93" creationId="{34D44E8A-B05D-4279-BF6B-BC7C30FD7D1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94" creationId="{743113DF-CF37-4BDF-92B7-BA07E7760F8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95" creationId="{09A93588-9E02-4884-BD63-1D7D19FF761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96" creationId="{7411FFE3-079D-4F36-8A9C-12A7484869D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97" creationId="{D221DB19-8F8E-4809-B549-BF4B4E4203A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98" creationId="{5A4D9251-00CE-4238-8FB9-540E9D10937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899" creationId="{338183C9-2127-4900-9F4B-D1383FD4500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00" creationId="{56607F40-C286-43ED-9F44-4C3505DEE2C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01" creationId="{2E973AEA-67BA-44B1-AACE-748EC4F270B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02" creationId="{060233F6-B360-433E-BB98-B426025D723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03" creationId="{7161395A-52AC-4495-AD4A-FFC6D474F49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04" creationId="{B49DC94E-9B4B-4B4B-9B50-880F3560AF0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05" creationId="{2CD43560-56C6-4A5B-B488-2E12F1B1394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06" creationId="{610EB241-6156-4C4D-9B1D-319EA82B8F4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07" creationId="{5546E0B9-1F0D-4A81-A802-2210C4A6C5B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08" creationId="{686C6818-DC5C-436F-A9D8-C99C2969950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09" creationId="{993BBA97-52CA-4847-9551-7CDC4EAB4E4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10" creationId="{8F137742-16E8-4E40-BB6E-02C6E3C3BE7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11" creationId="{C4079832-87AF-44DC-ACEE-FFF0295A107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12" creationId="{542D82CD-71AD-4BED-9631-950547F47BC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13" creationId="{25CDF992-7F6F-43B8-8AE4-A4A84FE9718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14" creationId="{236E661F-F8DC-4883-AC85-115F1716AD6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15" creationId="{5A9AFC6F-730D-45F3-B3C7-D0247D25889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16" creationId="{F1134731-A5E1-463C-9F55-AA65F8EC62C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17" creationId="{4722292B-3496-4D19-98EA-591AB8ED1C9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18" creationId="{1F438F8C-4FD7-4A26-9F8F-5223DE95543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19" creationId="{E6ABD3C8-F180-46A7-AE86-43F5A5B4BE2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20" creationId="{A73B0E9F-F2FE-4805-A0FC-37A58696362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21" creationId="{FD7D1CA6-3EE0-4061-B8B8-28B8908B50A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22" creationId="{B3DF192D-7C76-40EF-B5C9-D851BBF7D58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23" creationId="{9E430C76-C3F5-48FF-99F9-FA3ACE6528E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24" creationId="{12785F81-3415-423B-8F9F-2788F878D19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25" creationId="{B1A015CF-31EE-4CF7-A24D-9D8DE2817AE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26" creationId="{E540C9F8-E0BA-4F74-9DE9-EF57160B239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27" creationId="{781E0BBB-93DE-48E4-A0D8-02A26B102DB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28" creationId="{01A51975-D77F-4899-97CC-B474BEE4F39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29" creationId="{3DADDD49-C863-4C3F-8DAB-3C89F56D690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30" creationId="{0F3A607A-7D0F-4253-BE24-83123EF793C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31" creationId="{3212DA41-E68B-4B14-BD86-F9B020E1AEC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32" creationId="{6846659B-681C-432A-8FAF-CFE48264C89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33" creationId="{7FE48E72-AB58-4874-B206-93AB4E6D769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34" creationId="{F317FCBA-78A4-4066-9FA5-597C88A918A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35" creationId="{59EA8285-79EC-4ACB-96CD-D5AB0DE2DB3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36" creationId="{BFB24711-8B31-4623-80A4-D9E055BFCD2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37" creationId="{EF4CA63E-6A30-4BF4-9DA2-D2E3CB7E892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38" creationId="{2FA72AD7-CED8-4771-A9AE-A06140948AB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39" creationId="{B53307EE-F51E-4EAF-A42B-1003CB65E55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40" creationId="{9E9A205F-C6DA-45DB-A4AE-DC0D4ADE11E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41" creationId="{1973CF85-1F96-4BF9-B2DA-2A53709673D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42" creationId="{49DDBB97-91F5-442F-80D1-8C99CDDA56B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43" creationId="{11BB3C25-1245-4308-B830-BBB9EE3EC31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44" creationId="{392F3CAC-0B95-4005-9D92-746B2C52B5A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45" creationId="{EFF4EB44-90B8-4DEE-8864-DBCFCFCC9B9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46" creationId="{7C0F3D60-EB89-4073-B732-15699F10A81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47" creationId="{0BFA2F62-E95D-41F9-B054-2E283B1E8DD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48" creationId="{001EC667-8CE9-4EBB-AB5A-5A7BDA58CBF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49" creationId="{F8371755-954B-48A2-88C9-424B1926442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50" creationId="{3B7B73E0-CE50-45FF-9B19-D53A855B622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51" creationId="{41794085-22D7-40F3-970E-58031DFB118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52" creationId="{DA75E5A0-2E3E-4B88-A088-FF863F23180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53" creationId="{82092A55-A7E1-43CE-85B3-1576C1596A3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54" creationId="{AAF82419-6048-4D80-9610-105DE43E23A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55" creationId="{6DC23857-051D-4E56-B299-09CD6ABFFA8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56" creationId="{E57EE92D-8A9C-4F70-8605-1FA6880F6C4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57" creationId="{1A63A579-1678-4D97-985A-B86CB868322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58" creationId="{28121C39-3471-447F-920F-777764F163C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59" creationId="{21AC18AF-8F3E-4563-A0B5-568A6CCF6D4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60" creationId="{3B642D7A-1F7A-47A7-96D7-9B64D144A7D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61" creationId="{117C9790-6025-4FAA-ACBE-F5E7F05A8B7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62" creationId="{AF4ABA6D-BF37-4AAB-9AF6-904016BBD64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63" creationId="{30CB4083-5F07-44FA-AF8E-DCA85E7C4D4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64" creationId="{F152199E-90EF-44E5-BF5F-A3A445320ED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65" creationId="{6F718A86-64CE-45A0-927F-13CB7D10330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66" creationId="{8440096A-564F-4C6A-A8F2-C8085ACBE9C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67" creationId="{240CD074-2EB1-46FB-BDDF-368BFDA3EF6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68" creationId="{4DF7A293-74FC-409A-8175-752275D598D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69" creationId="{E2D4C005-2EF0-4ED9-8C07-F1DEFAE78B4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70" creationId="{3AF80E63-4D5F-47CC-9C5F-3AC350C96B0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71" creationId="{3B455EB2-5217-44C9-97A4-51FCFA497AD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72" creationId="{F88C16FC-7B6B-4349-BD16-8E4F6B9BCDA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73" creationId="{52BF3DD9-2189-4963-B41E-4D9C6C8111D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74" creationId="{51B40E26-8F8B-407F-BFA4-754F6C5984E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75" creationId="{8F26E9C0-D471-4FF5-94E4-6F2ECC2DF28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76" creationId="{41AB4780-1783-47A9-A52F-D46E2EF905C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77" creationId="{6A39259C-4DDB-499A-9C2C-AA2E3A25199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78" creationId="{F1C943E3-CE9B-40F3-86E6-6067CCD0464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79" creationId="{EBB825F4-27A6-4F9E-BA41-907C4032F9A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80" creationId="{A0F7E2F7-9D84-4A4F-9721-961E65D5CB0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81" creationId="{AE61B979-ECCD-4CC3-A3CA-3AB11B85DD8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82" creationId="{B6A46EE6-C106-4B38-9E76-1B43EFAC850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83" creationId="{45F700F1-C55E-484E-84D0-0C121A57BF8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84" creationId="{02D39A4A-0DE4-4E9D-974A-61951D9D4E5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85" creationId="{EDD4B8FA-967D-4420-BA50-97363FD974C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86" creationId="{03B0185F-8581-444A-A208-59AF1EEA195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87" creationId="{8A2E2BE3-C7B7-4DBB-AE10-CA7B161277A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88" creationId="{733EDC6E-99B4-4A03-9172-C1596704479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89" creationId="{4E2124BE-230A-40F5-BF1C-7668840AE54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90" creationId="{2DD5ACBD-D9AE-4FF6-A2D9-0C6B0804DDD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91" creationId="{DD3B9ECB-5C10-4D2E-B960-C0122568523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92" creationId="{12BCAB99-E47D-4E13-9534-252704C7871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93" creationId="{347A072D-C3A0-4A77-9A39-B45162CBE56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94" creationId="{3D35BAAA-A3C8-4D67-A142-0E98B19BC16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95" creationId="{C09778BA-2E41-4A38-BFF6-FCE5158AF4B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96" creationId="{CCEE61DD-ED86-4CAA-A243-01190E52735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97" creationId="{6FAC52AD-C65A-4E56-839F-912D8A40709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98" creationId="{FE9783E4-8A29-412D-8016-AC7D7FC08C6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999" creationId="{F77909F8-5D84-482A-A7CD-50C27A00FB9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00" creationId="{04BAC762-95D4-4C3A-9E2A-1FDB47FEADC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01" creationId="{B59D320A-9D87-468B-BB88-17A3039EB49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02" creationId="{568BAE30-77F3-4A04-AD1C-3539F337FE7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03" creationId="{EE7C99A5-D508-4744-86E1-836620B841C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04" creationId="{BD91A3ED-2CDF-4242-B396-892B880FE77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05" creationId="{F9CC711E-3497-4E5C-8A7E-0084B4DDF0C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06" creationId="{4181B96E-4102-471F-9FE7-94E26944FE3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07" creationId="{35E5A9DF-DB39-4C80-8A99-B88ACC420C7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08" creationId="{DF9276EB-5EE5-4171-8103-8A4C047A54A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09" creationId="{0F84E5C5-43F9-4153-A4D8-D86D56D0112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10" creationId="{83D885A2-8EC1-4635-9063-53EAFC89A4A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11" creationId="{4DEFB3A0-1DC5-4952-A754-2BCC1C1A766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12" creationId="{E9B511B3-6DC7-4DBE-A911-E9F4A2A1B02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13" creationId="{EC039D7C-9D4D-474F-B05D-F82B9C720C5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14" creationId="{ACC2ACA4-ABF7-4237-B9FD-84A91913A43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15" creationId="{E9EC22B9-B550-4ABB-8039-00FE6F42028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16" creationId="{379F8E44-B4BE-49A9-AB1F-34D42C08908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17" creationId="{C61F8544-883F-403B-A1F7-0EFAA38887A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18" creationId="{1A95FBB7-A02C-42DA-B543-FB14E03F57F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19" creationId="{A5DCE316-D420-47F1-AD35-40A3342A072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20" creationId="{95294D4D-8B63-45ED-9546-071B4FC5643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21" creationId="{7E3DC36E-B34E-43F9-9C47-E66E8A8F6FD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22" creationId="{80D41A9D-DAD0-4181-8CEB-B142CF7FECE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23" creationId="{2EAE0EA8-A832-4A3A-8ED7-3A3C38B448E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24" creationId="{A5FF7496-EF2C-4DD1-B8BE-956D9497654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25" creationId="{100EDE45-5042-4910-B4E0-D1145464DF1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26" creationId="{BF5A9A75-F11D-4B9A-A9D7-978AD34D552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27" creationId="{736702B9-F1D4-4B81-BE0F-3DA59E13C5E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28" creationId="{E35B03EC-0109-4F5E-A4D4-1691787D530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29" creationId="{29C2459A-EB3D-4A49-8A09-EB0137FA7A1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30" creationId="{C68BA7C9-774A-45B9-85F6-0188F825C89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31" creationId="{854410B6-EB97-44EC-B199-75667F78E4C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32" creationId="{1AA779BE-9522-4AFC-96B9-0B8A8DDD505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33" creationId="{94B45DDF-0535-4915-B311-EDF8271412A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34" creationId="{3736083F-B94F-45A1-917A-F7B53258848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35" creationId="{FE45C248-5FED-47E2-8BBE-CA3EF7D7653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36" creationId="{DEB2348F-6ADE-4E02-A51F-5BB76CF00AD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37" creationId="{9ED1F2F4-80DC-435A-AFB1-F18B52B79D6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38" creationId="{85550BC3-28AD-4F10-913E-06B7A9C7BE7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39" creationId="{FCA3C5C7-69B1-4444-811D-3395B088EEB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40" creationId="{B09AC784-3179-48AE-8D4B-7057C8B7A9D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41" creationId="{B219AC0C-7C83-4696-9364-7DDF8F9FE58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42" creationId="{162F477A-512B-43F9-A38D-C15475DD0E0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43" creationId="{3C52636B-A3EC-4F68-A689-FFAC8A65F2C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44" creationId="{F57E27EA-B246-412C-90A0-EF34BC2F81F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45" creationId="{0310C018-EA86-43FB-A981-21CEDD882EE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46" creationId="{0CA13418-07F8-4242-9436-9F193B3AED4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47" creationId="{7AB190F0-1014-4DE1-A4CA-AABACEF65E0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48" creationId="{6587E855-3365-4643-9ACB-770679348EF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49" creationId="{5110390C-56C2-48BB-8CBE-96DF5DD9B8B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50" creationId="{BECC5525-3AC0-4C14-9C3E-F2E03234C50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51" creationId="{101F4AE5-6277-4AE4-999F-10AF43ABE02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52" creationId="{AC59C6D1-0CC9-49CA-98F6-04F1470A3B4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53" creationId="{A27078C2-0B8E-4026-A38B-A6A00229DE0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54" creationId="{545BFA77-0B08-4FE5-AF91-70DDFE535D9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55" creationId="{B170D9E6-0624-45FD-876F-BBFE23EA52C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56" creationId="{9D0B8D3E-4315-4734-8290-D1D74D3F8E1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57" creationId="{F0EDA741-50C1-4882-A16D-CE0910255B5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58" creationId="{657A24CA-5E1A-4EE5-A982-0F1FD6EE7AC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59" creationId="{BBEF42C2-5EFD-4410-ABB2-29158DDED4D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60" creationId="{71A555EB-1813-4F08-BB8F-58171F294FE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61" creationId="{885F0225-5554-4274-AF8B-5B36D14FA25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62" creationId="{A11571B0-694D-4364-B7D5-BD08D03A82D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63" creationId="{363CDD2B-D7B6-46B3-AF86-5E19CB79EC5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64" creationId="{4ABD358A-68CB-457C-9397-6F4E2A0E1FD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65" creationId="{75F51015-5E6A-4E15-901B-097DF562FB2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66" creationId="{6CAA83E2-66B6-4F5F-B6D4-090D8059EA9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67" creationId="{4F83B0A0-CC0E-44AA-A3D7-438E1204187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68" creationId="{B491B39A-B5D5-4C84-B233-9621582EACD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69" creationId="{814E0664-A51B-4068-A12B-028517782FE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70" creationId="{B2063370-47F3-4776-BE08-719A00DDFAB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71" creationId="{456086B5-B69A-4A73-9D12-9E7A751F5E2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72" creationId="{E2363D38-EBE7-4EF7-B6B7-740658AA86A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73" creationId="{F83AC3CD-67F0-4709-850F-870FB70BAF0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74" creationId="{108236D0-BDCE-4F2B-8468-415311A2C93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75" creationId="{B3F7D086-8823-4C3E-A915-CE33F1984C0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76" creationId="{491F7DD8-ECC5-4B7F-84F5-E8E0B75D7F7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77" creationId="{E2779950-13E0-4491-97EA-DC876CDF946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78" creationId="{B361B51C-2D9B-4D40-8A1C-E12402A5403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79" creationId="{A9C5E391-BF98-4916-96DD-8F43E589145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80" creationId="{B2481ECC-FC3F-4141-87BC-64DAF0492FF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81" creationId="{A3EF8D6F-9869-46F4-A7BC-DF9DA5E835D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82" creationId="{9B9F532B-F345-4D83-8D59-851E50784C5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83" creationId="{03C80F13-B6DC-4674-95AB-1C33F607C36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84" creationId="{50CD3F3E-2B38-4026-BCE7-3BFDC56A0D2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85" creationId="{36C03D26-0942-494F-BC8E-1D05793BDFE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86" creationId="{C2350F12-135E-49C2-B832-5A2360F6B13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87" creationId="{77EDDEBF-243F-4407-B333-685FEE93973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88" creationId="{37B93677-7A97-4F5E-9450-28DB57D869C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89" creationId="{DEF38C52-942F-4A04-9321-ED20D23314F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90" creationId="{487EDD01-31D8-4782-A2B3-C3A5B6936CB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91" creationId="{20253A8B-32C0-43B2-A741-90D2A02E41B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92" creationId="{6BE4C85B-8515-4F19-9A59-433AF10A71B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93" creationId="{DF77456D-C6CE-4E9D-B5EE-4E90C8A0868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94" creationId="{961847FE-4061-4DE2-A740-C28B734F2E3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95" creationId="{5F9628E1-827C-40BE-A9D9-6AA1F29A084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96" creationId="{C06F322F-752C-454C-8229-EACE876C1DC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97" creationId="{5FD3A59C-2E84-4596-BDA7-691F1229446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98" creationId="{E77E813F-BC35-4DD3-BB67-A9022B2B9ED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099" creationId="{BAD1F6EF-D56D-49D7-AEA1-5AF071C1796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00" creationId="{A4FC01CC-8CBD-4540-9CB0-4D0D8CE511E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01" creationId="{3D6E63B9-C864-47D4-B0CA-32C726761CD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02" creationId="{F75774C4-4B5E-4A5C-B6FD-90EBD7D9BBF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03" creationId="{C30A3753-CE0C-45C3-AC86-8FBFF2612CD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04" creationId="{A81A3417-53AE-40E5-B2F2-8C7A8D01F3F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05" creationId="{B8F94C01-8500-4C6F-ABA6-CEE2A09E8C9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06" creationId="{3D1C403B-7629-423B-9F63-8271AE5813C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07" creationId="{8AB16148-2804-4ECD-B83F-C9D9273F39F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08" creationId="{D28C2453-D4A9-4C39-B3F8-307128482FB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09" creationId="{A052611D-CE95-470E-A98C-36C4A90622C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10" creationId="{3DBD53FE-003F-45CF-A122-73D5140BBE4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11" creationId="{5B07C0D2-F084-44B6-A854-BF05F684E98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12" creationId="{BBDB2E61-D11C-426A-968A-D335CFE9AF2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13" creationId="{FDE2552D-4856-47C9-82F9-586B5FBE989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14" creationId="{F9D22416-24CD-4992-A978-B9AD8B1D7D5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15" creationId="{7BC2AB8B-9C5F-4346-85DE-FB16BFF2443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16" creationId="{B435AA91-A033-4ACC-AD40-C18BA9D88BC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17" creationId="{9EF37F3F-E51A-468B-85EE-9D11AF130E3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18" creationId="{ED98B0CE-154B-4FB0-9AAB-E4C4F6F69CC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19" creationId="{95141A07-2F0F-4EED-8A29-C58A82B098A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20" creationId="{F4C3D2D8-2EE7-4650-AD70-D7F11FA269C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21" creationId="{BCAB106B-876C-4659-A8D2-37810695CD8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22" creationId="{64952E76-C843-4244-8168-F842EBA812E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23" creationId="{069B8A10-630D-46AE-8C74-872BBFDD335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24" creationId="{9B9DFF4F-0625-4690-8476-D495ED49FED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25" creationId="{0C8C56EC-FB02-4174-8E49-2AA54A20538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26" creationId="{90168E13-6249-41FA-B880-BA71B541B7D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27" creationId="{78879323-1032-4A3A-B744-F72EEFD34AD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28" creationId="{3ADBB52C-5F0F-4B12-8F75-608C83ED2ED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29" creationId="{E5648E91-F84C-4C70-AC3C-6563D5571CD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30" creationId="{799ACF0B-E448-490B-BD25-4B55B326B2C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31" creationId="{0790B306-74B5-4EFB-9A2F-7EA99896977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32" creationId="{BC328CBD-2786-4F66-BFC3-FCBF4D39FD6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33" creationId="{D6620EA5-C5C3-407F-81CD-5CF3EFF38D6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34" creationId="{69E0884A-4604-4AD0-8FCE-4B00AC57E90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35" creationId="{1097FE3B-C714-4FCD-B272-1C98649943B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36" creationId="{4DC4710E-91CB-4F8B-91F0-A850F9AD3CA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37" creationId="{738BCAF9-7F26-4DFB-9E6C-C1984BDE5E7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38" creationId="{98E2545C-8DC5-4114-8B00-1CBBD43100F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39" creationId="{176D2D31-09F5-4DF0-ABC9-2216946E485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40" creationId="{111CCFF0-67B5-4EEC-AD7F-B395F7393F6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41" creationId="{F50E8F55-CD34-4BBC-9178-E1A2C09886B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42" creationId="{3D42ED6F-7CBE-4837-BB71-220E3FC6534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43" creationId="{12B2F51D-EC12-4C26-B9EE-C83FA8CE731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44" creationId="{FC187005-A833-4A90-9267-338227EAFB0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45" creationId="{E180527A-4F66-4FE1-AC0A-BEACEDDC68F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46" creationId="{1D91DCBC-173B-46C4-BEED-6B3945B7784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47" creationId="{44F06756-0AFE-404A-8D5A-86F9D3A42EC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48" creationId="{7CC3839A-A080-4427-B962-493FD1D5D9E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49" creationId="{2065F0D7-88CD-4A49-9E0A-86EC94D516F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50" creationId="{2FAC22B1-3846-434D-A67E-4B9B6DB424C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51" creationId="{8A5E39AB-3677-4B85-A52B-9D2F6529690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52" creationId="{30E4E929-C637-4774-9FF7-50506AB2447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53" creationId="{82DAFFFD-580E-41C3-8C88-5E77D786243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54" creationId="{3B873C5F-3AB8-44DC-8E57-4A2D4F06450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55" creationId="{F109DEE0-F339-43B5-A998-813F8E757D9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56" creationId="{68195D28-5F2E-4493-9B6D-54727DF44DD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57" creationId="{BF74D376-1046-4E00-80C7-F420C68F8EE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58" creationId="{E3BD42AA-76C6-4C5A-8409-E12DB49DA81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59" creationId="{578006DF-E33C-4F0D-9554-D8BA7AA2976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60" creationId="{C0BEBF37-9FBE-4980-AA4B-A883C1F9617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61" creationId="{6EF2326B-F122-4E93-96DB-3687EE2B13E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62" creationId="{20E01903-3A03-4EB6-839B-46B55C0AF33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63" creationId="{F87364BC-3140-411E-9186-FA85C42C5C5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64" creationId="{8D9E1151-6943-436B-97D9-A8E7457A341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65" creationId="{CDA63574-3A3A-4313-B0F5-B3F5E1A6AD2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66" creationId="{C2D1BDD1-1237-4163-8153-2F8D87545D1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67" creationId="{47AB3F91-1FA1-4043-9E13-007EA936526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68" creationId="{47FF6A74-A544-47D6-BA06-B26F6629EE7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69" creationId="{C7287616-59C6-42EF-BF5F-2D9BB10D509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70" creationId="{9E38D70B-18F3-4CAF-AE1C-F29B3E6D889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71" creationId="{0277F41B-6991-4146-987D-F983342A1D8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72" creationId="{B34CF033-C202-469C-91D9-0749B6E7614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73" creationId="{69ABBD95-ED5A-4CDD-95F6-DB68ECFEDD2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74" creationId="{E2BA8EF8-B67D-4845-9823-9BEB2FB1312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75" creationId="{A57C7097-F095-4592-945E-52258F9B6BB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76" creationId="{83326F3B-BCD3-40AE-9D08-E844AC7A1DA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77" creationId="{6E4BB968-08D4-45E8-AC8B-8C264276E15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78" creationId="{D6BC2C15-6E3B-4D37-B419-DBB4DA257B6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79" creationId="{ECB3A852-3FF5-4FED-87B4-CCCCEBE37DD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80" creationId="{7888E4C9-6F87-4F04-81A0-3058DFC56D4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81" creationId="{11374FA6-4A7E-4D03-B7D7-1C637C3D017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82" creationId="{D3AF3816-2FB4-42E1-9BD9-92BE073765E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83" creationId="{352B956C-B469-4A1F-A0E7-FF5DA86F3D9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84" creationId="{7D12BE86-3FA3-45D2-9301-88B0666EDD4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85" creationId="{8B355759-833A-41DB-9AB1-DBE3E0F33D6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86" creationId="{772A1CB3-BD17-4821-843F-9A5BA6E5504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87" creationId="{5739CC9B-74E7-47FD-9970-EF47C1E2514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88" creationId="{29080169-5E51-4F6A-9883-B80DCC759AE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89" creationId="{3EC9F108-61EB-4C05-8079-EA47D977694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90" creationId="{685E9F46-8729-4112-8A0B-CF770074A25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91" creationId="{BF333820-6F74-49F3-BD1B-CEF064C8E3A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92" creationId="{D58BB288-FE31-4D94-BA0A-38DFA5A02B9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93" creationId="{453579DE-CBFD-4B91-A271-72A35640309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94" creationId="{62507021-4C7D-4913-8A7D-C39B60AB381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95" creationId="{CCD80322-6E6B-4A3E-8782-9921FE81A03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96" creationId="{B6FC1611-740C-42B5-8896-E110DB06831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97" creationId="{3E3DF8DB-82B9-49B4-B1F4-3A7957AB6C1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98" creationId="{18374674-A874-4D05-82F9-040AC164B37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199" creationId="{4712A1E9-D881-4054-8975-EE1D78FBC37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00" creationId="{FE695723-4C85-484B-8854-B9D6791EB76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01" creationId="{989F8D8C-E6EF-4370-9525-60CF0374992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02" creationId="{D27A7E1C-E6CB-429D-86F6-4B1F96F3B77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03" creationId="{FE3A601B-AC59-439E-915F-8749551057F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05" creationId="{02099B02-919F-4CEC-9A3E-3826FBD7D59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06" creationId="{0E630024-22F9-4F10-B305-7FD6AEE5045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07" creationId="{FD9C4040-654D-4E59-919D-9255C79AE36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08" creationId="{7BAD1FB3-85F3-45DB-A78C-40FEB69CF43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09" creationId="{1CA79BD7-4D88-4626-A216-283736B6CE2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10" creationId="{248056BD-C47C-44C5-95FE-4DBACFCF113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11" creationId="{C7090C31-1705-4B7D-A9FE-F75F7591C21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12" creationId="{70D736A2-A489-457F-90DA-53E03DB88D7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13" creationId="{6C270D82-6966-4D8E-99DD-A37C8A6FAB5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14" creationId="{1944EE8B-2B52-4B59-A303-FC6E005B0C6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15" creationId="{AC46EFDE-2D25-4C2E-B2ED-30903775D3F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16" creationId="{6487B846-0621-47F0-9DF7-C1D7D84D86C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17" creationId="{7235CA96-7789-4E71-92E6-5F42496B4CE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18" creationId="{FF3C8EE8-DB8B-4519-8A1C-85EE54DBA44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19" creationId="{EFBF66C2-0FB4-498A-9062-8692999725D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20" creationId="{AF057F96-F902-4159-B1DD-411A820BDE8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21" creationId="{0CC21674-44CE-48B7-8006-1F30375F1AD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22" creationId="{B1CC6C2E-BB38-420A-BB5D-A94D9CA267E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23" creationId="{F0BADC0E-2E63-4E8F-8416-B16508CB3B3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24" creationId="{9F74FD8B-4F6B-49CD-96EB-DA716CE1010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25" creationId="{6180E2AE-0E14-450F-9698-9A7CFD70090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26" creationId="{4442A5FD-2AF1-494B-B958-FE659DC7927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27" creationId="{0F4AAF88-341A-49D0-B5FD-0E1E6F4D6FE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28" creationId="{C4D61E86-0D3C-4489-946D-20D1053B708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29" creationId="{BB226B7A-F966-4C1E-8DA1-30D25A60B8B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30" creationId="{C2592595-100F-40B0-BFA8-ED424558BA5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31" creationId="{2A1FE9C5-74CA-48E4-B481-8BB3EDE3EC5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32" creationId="{5B4E5F3F-7BDD-48E8-9169-43BBCD69DBD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33" creationId="{7C3F6C3A-C562-4C5F-B205-AAD7BB26D2A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34" creationId="{455789C0-CDE1-4CA7-8656-0D68262212B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35" creationId="{7AD4FC2C-3967-434A-B28C-7DB700D235B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36" creationId="{EDD0C9B1-F0CF-4BB5-9091-F09C65B103E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37" creationId="{6C3FA2F7-BD35-4867-A367-701049252EB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38" creationId="{538B4016-DC53-4C25-BAEE-5FB9F88AC8B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39" creationId="{C8DBCD2F-65DD-481C-A8FA-4D01C8D15ED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40" creationId="{661F9997-58F5-4E6E-BD82-1D63E212D8A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41" creationId="{3421DDFE-0215-4A2B-AF65-6D2C8E7CDD0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42" creationId="{F6718E29-3E58-480D-A331-BABF7D2EEF0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43" creationId="{BB817CB6-C69A-43A2-A945-2382F29DB0B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44" creationId="{46C06665-53E6-4BFF-AC02-773E68C2644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45" creationId="{DB400B13-5258-44D6-9CF7-D27519C5F47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46" creationId="{4AD1CDBA-4D94-4F43-9197-70AA184ABA8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47" creationId="{172529F3-4D13-477F-BD0E-BED373F3F5D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48" creationId="{7D0FF7BD-63AF-4A89-BF5C-57D889B625D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49" creationId="{00AB616C-E3C0-4502-8B70-F26AA9BABBE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50" creationId="{DF807BB5-C44F-4408-96A8-F8295F88234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51" creationId="{3A21377C-6A32-453D-AF23-7EAC2610BB5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52" creationId="{A821031B-0C01-4F06-A684-E08E5F27ECA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53" creationId="{35F3EF03-698D-457F-8D06-16173BD9098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54" creationId="{84C02C7F-6B74-4CCB-91E7-F5B7C6C9AC8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55" creationId="{6CBAE525-3DF0-4E9E-94E8-6549041743D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56" creationId="{4BFD1504-2FD8-421B-A202-6F907754E25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57" creationId="{A81E1422-3C1C-489D-886E-BBCAC514F8E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58" creationId="{6D296991-8C88-473E-947E-51C349B3C1F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59" creationId="{B4FC10A9-E0CC-437C-A94A-A2B134B4E99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60" creationId="{2E8123AF-3707-418D-A241-9BD5FAEEF39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61" creationId="{DCA997E1-6C71-4A87-A4C2-60A5277E1A2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62" creationId="{07DE6FAA-2F28-4535-B510-A6FF37DD658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63" creationId="{1525B1E2-7F9C-4713-97AC-BD4D6456CCB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64" creationId="{4E966384-3775-4F66-8E55-14BE93D6130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65" creationId="{AF85F798-C7D5-4D89-83AB-45FBFCB8376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66" creationId="{AE4D5252-CA34-44DE-B4F6-4823E37D9AD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67" creationId="{45246C6A-CD80-42CF-8611-F48AB7C6CDE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68" creationId="{F72FCA2F-ED50-4A35-AD6B-567EDFA8448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69" creationId="{4EFB1960-44C5-451C-9A76-1E6F520E1EC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70" creationId="{6BD3DA2D-6CDC-432B-A22F-D075CC5A48B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71" creationId="{77FF0EBA-A17A-417A-B17D-A49DFED8B35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72" creationId="{0F0AA0A7-882B-4DD7-B08B-6EA00A48646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73" creationId="{2C7A409C-1D33-4EA5-9BDE-A391CE576F3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74" creationId="{740CBF32-89A2-47A4-B84C-9D3DDEC30A1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75" creationId="{4F92DE8C-9CC7-4A2D-B8BD-52C8D912D7C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76" creationId="{3FF7BB49-F46C-48DC-B0EA-C7254B9C106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77" creationId="{EBBC80F1-951A-44DA-A550-094CD3A25EC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78" creationId="{79642FDB-20A4-4D97-9520-C99FC920CCB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79" creationId="{7BB3BFAC-D472-4DB4-BB8F-1EDADBE767F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80" creationId="{0720DD45-B02D-4C91-879B-3B42328352E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81" creationId="{87BD26EB-EA04-44C0-8A08-26A200B20A8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82" creationId="{F2C08A60-FF64-4CB6-93FA-FEA38184878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83" creationId="{2F20F0CD-544F-45F9-8A94-336A1D7BF53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84" creationId="{D737298C-0956-43DF-87BE-CE33AF21999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85" creationId="{65BC6698-EFDC-47D4-BE61-A472A06FDEF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86" creationId="{EB0D3662-5B8F-40B4-A954-753751C961D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87" creationId="{31D039B5-88F2-4618-AA9E-D803E1EAB69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88" creationId="{C5ADCF6E-F8F3-47C0-B67A-5F3252C408A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89" creationId="{B1A28A74-8879-4D69-8A1D-9972084BB35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90" creationId="{9735B1B9-58E4-49E9-8E8E-F0FB3184A6F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91" creationId="{1CBE5EEA-524C-4EF7-AE6B-A0291B6C9B9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92" creationId="{800E1568-EB7F-430B-82A6-13319C51FD1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93" creationId="{50CEDA16-B9D9-4AF5-B38E-42AD6AA7EA0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94" creationId="{3DC3714F-7FB5-4190-AFB9-00B54DB8EB1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95" creationId="{2E444A88-1B0C-48C1-B596-8094BEBDEC2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96" creationId="{65D41770-2ED4-4189-82D7-2D5FDFCFA66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97" creationId="{ACFD2C5E-A1A1-43DE-A531-EF927D7C808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98" creationId="{5F01CBD8-6CFB-4A8E-8ADA-0E115C5CBF4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299" creationId="{1FAECBF3-5397-44E3-8111-FE11F83334F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00" creationId="{5519E482-6E95-465F-91F0-D6131A227DD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01" creationId="{0160460A-73B7-4251-AE60-DC49B4C4B3D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02" creationId="{1A279E15-6723-4658-A9A2-FB55518333B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03" creationId="{6DE3F7A6-20B9-4467-A691-EC7AB0346DB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04" creationId="{528C53A1-05DB-4537-856A-EFA427F5CFC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05" creationId="{95C4618B-4E7D-4083-942C-C4D3B7B1604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06" creationId="{8B0AAC8B-6F4A-42D5-BF3D-CBB6C939F0B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07" creationId="{28B50DE4-ECFF-4981-B3F3-8E31837E645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08" creationId="{645E0013-23ED-4B49-8BC4-8FB9E906568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09" creationId="{9D0F1395-B500-4AF6-8C1A-7A198E4DDE1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10" creationId="{DF04579B-D515-4A7F-9919-039701C76E6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11" creationId="{17FFB513-231B-468C-81A9-1F9EF170113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12" creationId="{B614AF63-4B4E-41D8-B5C0-6D11450B7B4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13" creationId="{148946BF-EC12-44FA-A86D-5AE42F7DF4B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14" creationId="{E28A879E-5F81-406F-9F8F-C01809261DB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15" creationId="{31432C7C-1145-4702-B80C-F402FD229D3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16" creationId="{6C8EE5FF-DF48-4D83-9BC9-CFDD4267A58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17" creationId="{5614A8D5-CEF0-4CCB-91E8-1739535F95E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18" creationId="{4BCCADC4-2AE6-4C8E-BB08-ECAEB782DE7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19" creationId="{878EE23C-6317-4959-B94D-F7E5BF48CA8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20" creationId="{530313A8-EF8D-4881-A799-A91CC6B165C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21" creationId="{0C0C2DB2-E2C7-4889-A4A0-31123DD0A45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22" creationId="{82E7EB06-9604-40AC-AC11-2CC8C7EEA26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23" creationId="{A8A81AAD-93F1-4A25-9BB0-FA3A16A25B3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24" creationId="{D3B85B79-CA08-4B29-9C91-4FDBBD881C9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25" creationId="{1916A277-3998-4061-B041-F5E84EF25CA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26" creationId="{7AD45CE8-8E42-4B2D-884C-DD176C6ED21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27" creationId="{E0438B28-9D99-4D55-9780-ACA798BDE58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28" creationId="{2255F8EA-07CC-409B-A7C6-7602BFF9233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29" creationId="{08EC9EC7-F78A-44A7-9F9D-A27A2C55713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30" creationId="{15AA6C68-E683-485A-B257-4F2DC0C111C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31" creationId="{908932E2-119D-4A7B-AD0D-6B9656BCE84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32" creationId="{1E5E069C-03E1-4728-B781-A72ED402FFA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33" creationId="{E2827EFF-DEC4-4E00-AA59-DA0BAA54343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34" creationId="{ABC5DECD-4B42-41F8-9C39-C439E7D3295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35" creationId="{3E146070-FD0C-479A-A23A-C916780EA47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36" creationId="{375CF491-2645-47D5-ACCA-8F46329ADC8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37" creationId="{EC9C9E5D-4E3D-4A9F-9EE1-272825812E4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38" creationId="{FB8C911F-5A37-4FB2-B7E7-041E5C143FA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39" creationId="{9AF2094D-60B9-4BED-B397-6F0F10C3EA2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40" creationId="{E635A11A-21D3-43D1-8136-2A5C9F8C46D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41" creationId="{828A1F07-2BF5-4A72-8496-CE5D459C6B4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42" creationId="{06EF7AA5-8505-4A35-BE35-B81F9C19A03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43" creationId="{139C28D6-4E01-4301-A887-8478E8AE274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44" creationId="{1DBB837A-DAFF-4EC7-B959-CB5C11BAB10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45" creationId="{14012746-E2AC-4E27-8749-DF6AF83B64C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46" creationId="{DC043C7C-4C0F-4EAF-942C-FB0D24719A8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47" creationId="{61F3C6EE-B7A0-4BA7-B125-E677E6860CC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48" creationId="{0C284266-EE43-4710-8886-8F7FAEBB7BF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49" creationId="{CBD3B21A-0F47-4140-95FA-50ED5C0EE15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50" creationId="{C943128C-B5CC-4CF1-8268-830458B6D98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51" creationId="{B1DBC286-BFC2-49D2-A6E6-ED9868B54F9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52" creationId="{80097826-546C-44BF-8BD0-63386FED877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53" creationId="{45A6FAF9-B88B-4C81-9079-54447AED47A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54" creationId="{9C5956D5-C5D9-4DB6-A331-99150F56D40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55" creationId="{6BBD421E-B7F3-4C1F-8E28-9BE0E739AE4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56" creationId="{573FD2D0-FBA5-4D10-90A3-F3C9FDA6F3E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57" creationId="{5E32B7DF-9D21-4B5D-A122-BB5FB722683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58" creationId="{2A53ACAD-317B-45A8-B0A8-6BA8BDFDDAD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59" creationId="{3B10AF92-1BF5-4FC5-B7F9-9874511E72D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60" creationId="{696F7D00-3E6E-4B6B-8451-537894C46A6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61" creationId="{4F1FD5E7-8CEA-4DA8-B719-72FEE8F703A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62" creationId="{C13415EB-DAB8-42DB-83B3-16835755326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63" creationId="{C28125FB-9DD1-4A8B-9737-D93D973CFAE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64" creationId="{8E668A90-D613-4FA5-8428-13F2260489D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65" creationId="{3FF8CEA8-97A2-42B9-AC42-1D9180A2EB3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66" creationId="{882A1DE1-B240-49F0-AA70-2BB001E1B84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67" creationId="{EEB1E1CD-6BB1-4AEA-A8BA-90FFC6B8FF4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68" creationId="{2DFF3606-F4D2-46AC-8341-1E230FAA582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69" creationId="{EA58FB5C-16B9-4BDA-991B-0957BBA4DBE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70" creationId="{F478EFB8-B25A-4B16-8EB7-FC7EF03C721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71" creationId="{0F2BB9E1-7416-4276-BECF-B67DB0C2709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72" creationId="{C68A515D-81C2-4166-804E-D745E1EC407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73" creationId="{7859BF33-8BC4-470D-9614-4DD5E206B7D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74" creationId="{B56FE1A0-E72A-4C2E-8F43-CF60B747023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75" creationId="{00A062E7-BEEA-4C45-968A-595A927711A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76" creationId="{71EC7E32-164C-4CE0-91FC-B8E712989BF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77" creationId="{96C34A3A-E9BF-4301-A0D4-7DF39FA020D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78" creationId="{B3742820-89B1-4377-B829-4F5917CCD00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79" creationId="{C79B724D-15B7-4EC5-AC9D-DF3DC2E1CBD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80" creationId="{F23894DD-C49D-4686-ABAF-6C4E31D22CE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81" creationId="{B1E74F51-67A5-4385-A22B-201A75AFC25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82" creationId="{A3E958EC-E22D-4CEE-ABD2-65877CA16BC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83" creationId="{9DFA35DF-1425-48FE-98CC-5E4BDD0B85A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84" creationId="{264F4588-C68B-4044-9CC2-0678E3FD7A8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85" creationId="{D8E18BEC-37F2-4BEE-840B-F2FF17DC619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86" creationId="{22495DA9-C209-424A-A19E-C9B6040F915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87" creationId="{D0CEE5AA-ABD1-4F16-B342-C4407AB473B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88" creationId="{64B96957-9209-4218-B179-F5A9529F636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89" creationId="{24538A7D-D183-4D8B-B96B-191B8F1B360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90" creationId="{0D4ABEEE-8BDC-4772-8234-484196675D9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91" creationId="{B3C56A8F-F174-4857-9874-4079CB351C0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92" creationId="{76F69FA8-39D7-4C16-AB45-66264B04D7E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93" creationId="{55DB77D4-0D66-4856-8799-52A1FEDE117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94" creationId="{320D9BC1-A0A1-43E6-A417-E1B056A6E51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95" creationId="{B7FABED3-46C4-45ED-8B14-F2730D6ECE3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96" creationId="{AFD68F3A-B70D-4EB0-8209-4F1D7857298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97" creationId="{33ED2719-27B0-44D4-BAD8-08637CFEE4F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98" creationId="{421E5EDA-64AF-4F36-A4A6-F90802E1B64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399" creationId="{04E3FB6C-B193-43CF-8D71-45207F0E9E0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00" creationId="{A7D1FF2D-D2B7-428F-B9F8-F6E2B7BC0B5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01" creationId="{B27B0E91-4BA0-40E4-B0AF-E51C56C877F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02" creationId="{F0FC5706-5998-4EA3-8B09-0E939D6FF42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03" creationId="{20F1E2E1-5F2B-4708-9929-5E820E68FAB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04" creationId="{98D8A63D-7067-4F3C-8387-B1135341E72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05" creationId="{78832AE2-6819-4A96-A13D-251809EF91D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06" creationId="{85C4723B-0271-49AA-AA74-FFEC8046935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07" creationId="{EC55B22A-CB98-41F1-AAAF-25D547102A3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08" creationId="{428C594E-7238-4158-9048-72D530B2C4E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09" creationId="{B5BA49AC-0FF0-4C50-968C-AE474037261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10" creationId="{749BBEB3-F7BE-432A-98F1-BBFDCF35589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11" creationId="{F06D399E-D303-44A4-BBBD-5F75AC2ADD2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12" creationId="{618C16DA-98CC-483F-A22A-DEA68DC8CAC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13" creationId="{99922211-8A53-49D7-8140-E4264666CDC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14" creationId="{2B2D0424-DC6D-4F79-A57B-1EFDB92145B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15" creationId="{5CC9C4E3-F42B-444B-981A-69CDF4F27CB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16" creationId="{2CD40D19-87E0-4B93-80EC-9999879C988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17" creationId="{6F518226-AE8B-4CC3-BC6F-035CA09852D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18" creationId="{AE91A92F-EF9B-4D00-AC5B-060AD3F9361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19" creationId="{A320F305-54F2-41B7-854F-8855D36AA0B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20" creationId="{2CDA5F53-98BE-4D01-8D5F-42DF3417C8A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21" creationId="{7733A90B-F920-4344-86E1-B9B60E4032F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22" creationId="{9880D269-F1F1-442A-BEFA-628D5B268EB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23" creationId="{9719A9FE-D439-4002-8C51-92D5C3E1E0B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24" creationId="{08B1E7D5-927F-49E5-AC9C-62D30872024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25" creationId="{0C32CE59-48A4-4F43-9A57-1367DEFCF54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26" creationId="{48332F4E-859D-4223-A24B-2BFAAC53C11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27" creationId="{79DD352B-72C0-4C7A-B2B3-9B89FB5B962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28" creationId="{B3B7D1B1-EC1C-4F41-8A78-6E6D8F19957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29" creationId="{3CF38F62-3E07-4F94-8565-FC7A8E5ED30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30" creationId="{92903FC1-C503-4601-B863-8B647BA3DF8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31" creationId="{0F5E0D1A-1135-4778-9679-E713CB980F2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32" creationId="{A7D85B82-1879-4BC1-935E-5743CAAA585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33" creationId="{2510CE7A-B8CE-43A8-BBEE-915DE11F1BC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34" creationId="{9F373735-B18A-43BB-82A5-51C2D12C738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35" creationId="{ED8C4DF2-F96E-49CE-A212-3CB99144C29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36" creationId="{0A8E3838-F82A-4D13-8E3E-C115DD69B57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37" creationId="{3CFDA08B-29BD-41A8-B7D4-1A1F240E2F9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38" creationId="{F2132AC4-625E-4F07-AA96-837E9B28AD3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39" creationId="{B8D7E82D-3064-4E60-BB0C-289299345CD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40" creationId="{E579C37D-235B-4810-AF42-C966505DF09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41" creationId="{5DFD0802-438B-4D83-B8E0-7E525D091AF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42" creationId="{09FD2C4D-5E71-4DDE-986C-F7E08493FFA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43" creationId="{ED7A44C2-8636-41BB-9151-3F890427E5E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44" creationId="{FB851E47-F81C-480C-BB1A-E80AF6D04A4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45" creationId="{B7B90C18-F769-4E97-803B-A9E3FE6178A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46" creationId="{BF4F9E4F-3112-43D3-90B7-60D4B7391F3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47" creationId="{8164D6A8-74E9-48ED-A7A5-98EEA77BC0E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48" creationId="{11D0158F-79FD-4B47-AEFC-63DF0328905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49" creationId="{F71F05F9-7D36-4629-8CB2-7BD72A905FA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50" creationId="{50FB8128-AC15-435C-8BD4-F8D38FFCF5E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51" creationId="{942342B0-9496-44DE-B091-1A0016CE3DB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52" creationId="{C91DB335-BBCA-40C2-81AB-DE51C7C03F5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53" creationId="{8889BFCE-204D-49D6-A990-2F89A6EFD5C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54" creationId="{23EADCDC-2D72-4414-B84E-6BC92DCE21B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55" creationId="{6D857DEF-D606-44B3-99DD-5063979D4FD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56" creationId="{646BF44C-B3FE-4417-8916-B9D3FD04D26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57" creationId="{334A3BA0-C3A6-4BDF-A6DF-A85A4B2F8A4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58" creationId="{318E0878-2604-4DCD-B733-947EE6DB99C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59" creationId="{665517CF-E5E9-42FB-9835-918E66E59BB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60" creationId="{432A0632-A263-40FF-8032-741117B793B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61" creationId="{9E2944FB-1431-4D7B-8D40-6AB1C72F684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62" creationId="{E1BF2E3F-D724-4933-ADA0-B3657A945C3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63" creationId="{1AC1FE7C-0FBF-4AC4-A6A8-77DADF49669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64" creationId="{75518AD6-D090-46E8-BEC3-8C6F81D29B8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65" creationId="{DB909D4D-71F9-4EB2-9B3D-8187EFA5898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66" creationId="{B1D11398-B589-4B0F-87C6-50CB5168D7D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67" creationId="{623400F1-FDF0-49E8-9B99-FC024DFE11F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68" creationId="{3A61A1C6-5081-4AC2-B015-A8546781E11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69" creationId="{27DBAF54-22C8-4925-A22F-4575C859F89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70" creationId="{20F861C6-B3B0-4E40-B137-3E8E84C8395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71" creationId="{075ACFCA-BB19-452F-A46C-0026A8DDA26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72" creationId="{7A7FDEF9-E440-4756-AE6A-CF3B40B9A93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73" creationId="{0C525710-B2A2-4478-8476-894EB4F7404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74" creationId="{505301CB-11AE-4730-A800-098F29D5412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75" creationId="{23A14DD4-D0CB-4174-8D0A-29830466DA6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76" creationId="{62008E46-247A-4CA8-A2BE-A83079852E9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77" creationId="{F8F1534B-25E2-40F9-968C-7D277DC4C61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78" creationId="{811C89D1-9038-4332-824F-DF911C26438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79" creationId="{FB797FCF-B082-49EF-91DB-BB95E0078A6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80" creationId="{4C8BC643-C650-4523-8F85-E91DF72256F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81" creationId="{A0C79946-E52A-4D7C-A11A-01F76733576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82" creationId="{D31A0621-77E2-423E-A926-373E1C6D02B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83" creationId="{EC5AF789-4ADB-478C-8826-1249FF725D9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84" creationId="{106417A0-2D96-4601-9804-81C94E65A2B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85" creationId="{A7BE17EB-170B-4818-ABF4-B35A0CE0309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86" creationId="{B6648B94-D71A-47C6-8505-B3F92F1018B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87" creationId="{5332E48D-5F4A-4119-A2AF-C2A60D3A827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88" creationId="{4CCEDC91-CB58-4FF2-B4A8-2D3073B251A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89" creationId="{25DC8E77-04E0-4741-98D4-DDD4923414D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90" creationId="{37991B76-38CB-4FAB-A482-EC54C6AD4E0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91" creationId="{293C8C61-3CA5-439B-A52C-C088C6EF80D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92" creationId="{14219252-4185-4288-B931-6214D00D753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93" creationId="{1B4D7F3B-EA48-48FC-92CF-E284E92E2DE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94" creationId="{01DC785E-3E6B-438E-A93F-E5D7F5659F5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95" creationId="{1D763764-901D-499D-885D-584974FED36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96" creationId="{97760B12-514D-4726-B3A7-3A2276C995F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97" creationId="{1B833C65-B89C-44D6-B124-4BB13CE690F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98" creationId="{CA66BB16-358A-4503-AF64-4DC7FBDD773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499" creationId="{6BBBAAA1-1E77-4602-AC3C-3ED492FF8DD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00" creationId="{4321E3FA-8794-4BA4-91DE-25BE44E7BAE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01" creationId="{823B8487-B87A-43A0-9535-77FEC9E1FD0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02" creationId="{CB2A03B7-84C0-4EB5-8DA8-BFB46F5412F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03" creationId="{866E797E-B296-4C74-88A0-69E014EDE96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04" creationId="{AB2CE11D-00FC-4029-9276-77ACFC0E609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05" creationId="{3A8E77C6-B8A3-442D-BA75-EAAAA74A379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06" creationId="{5DA46715-CE42-48AB-B606-7714830E6F7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07" creationId="{3C8369EB-9BEC-42A3-91FD-8AA7FC2FF1D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08" creationId="{89AB0C2D-4E88-4430-8A93-7429B1FE837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09" creationId="{6A7D54FF-8086-484A-B6E5-7F060759C1A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10" creationId="{4C433CE8-AA29-4D15-9611-3421B883CB7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11" creationId="{E90E9C9B-CF41-4F7C-9A0E-FCD36B687CF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12" creationId="{B4A0BCCA-9A09-494F-9AF4-BA69F0B5E39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13" creationId="{7041BF0B-317A-4955-A9A3-3C47B546DBC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14" creationId="{15C5F23A-F746-4E9F-AC93-02BE9B60626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15" creationId="{ECAFA62E-AB51-4A0B-A674-B95DA336511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16" creationId="{C9F1C31E-1BE8-4200-A7E5-291785F3DBB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17" creationId="{C846908E-5F00-45FA-B277-785311CED7B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18" creationId="{B88902B2-5BDA-43F3-8BD1-2C17763EE09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19" creationId="{B71BA36D-1A3C-4099-BFFC-C7F0B793597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20" creationId="{A53E7A50-F2FB-4A0D-8545-5B7045E2285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21" creationId="{8F2B5621-E048-44B8-9420-9BF4AFFC1FA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22" creationId="{4AA51939-8A3A-4A8A-BC2A-E9081D47E33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23" creationId="{A971D369-96FB-45A5-995E-E64582F190F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24" creationId="{F6D1C08B-C2B3-48F0-8DDB-2CC20A402D0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25" creationId="{0493CEE6-BA43-46D5-8AA5-907B7839B0E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26" creationId="{60EA8F04-A9F0-4D59-AFF1-EC7D00D7B9F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27" creationId="{E68F960F-21DA-4C74-A757-ED3BB0EF069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28" creationId="{8E011D60-CA6A-4F62-99C0-238E5FD2DFA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29" creationId="{B772A679-84BA-40FE-AC17-C3194DA714B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30" creationId="{999B492E-7033-4794-A2CE-E8F5D4C7AB0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31" creationId="{7C03B24A-E784-40EA-B6BD-EC6CB95A933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32" creationId="{57A41900-5DF0-4D11-A320-B7A0D5B19C4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33" creationId="{9FB74E76-51A8-4440-9041-896B2BC42C8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34" creationId="{DCB5FD1D-3378-49D0-95C3-EF3B6544A69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35" creationId="{1BED72D3-BCA7-41EB-8497-2C06CD386DF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36" creationId="{2E24DAEC-D867-4141-B1E4-1154CACCF41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37" creationId="{4D6C058A-B374-444C-9DCD-EFF2C3A10A2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38" creationId="{ABFC520B-83FD-4285-8E58-C4FCA240C90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39" creationId="{1C48672E-2FB8-4FE4-9358-95CB628375B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40" creationId="{B7486077-2A45-4B2C-BB0B-206290CBD45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41" creationId="{80C04853-039D-4E47-A30F-5BFD0C489EB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42" creationId="{3F18C09A-40B5-41FD-99CE-75F554BC24C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43" creationId="{6146C428-A0E7-415B-B9E7-52D0BCDD054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44" creationId="{B2CA2823-4E7C-44BC-839A-B480077049A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45" creationId="{926D1055-38CF-4F71-B6D8-E138224B5EB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46" creationId="{25BE0CED-1B6B-422A-AB5E-8A5DC837B8D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47" creationId="{4CD9E425-40E4-4AF3-A6BD-647F4008908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48" creationId="{BDEE94E0-62EE-4334-AA5D-89323CBDB52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49" creationId="{EF595C05-3B2E-439A-A94B-88D990AA7C9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50" creationId="{7AA8FC08-5C80-401A-A6A0-1CE8BA22F40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51" creationId="{A80962E2-AED6-46B8-98F4-47B2867C80A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52" creationId="{D1AC6D82-F13F-408A-BBF9-48F29A93123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53" creationId="{B93EF68F-10D3-41F1-8EB9-E7212E0ECDB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54" creationId="{05CCF833-A239-4CCB-A8AF-8DE3C19B2CA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55" creationId="{D19011B7-3DFB-4D92-BFC5-00A4454C804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56" creationId="{490FC468-F48C-40D8-8252-6998C254D4E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57" creationId="{41943DEB-C1E9-42E0-90BD-E2B7288869B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58" creationId="{A3FFCD4E-AFD3-48BE-90D6-5E6A613587F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59" creationId="{186AD4B3-4107-4E2C-922E-998DF57678C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60" creationId="{C7B6A423-F1CD-45B8-81F2-8AF93D19BC6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61" creationId="{1C05AC04-2870-44E6-AF9E-E4F43960F7E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62" creationId="{AA3FE936-F5B1-47BB-8B74-240E5149E1C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63" creationId="{4C3AACBE-67AC-46EC-A751-8604A3653D5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64" creationId="{E76B572A-4EDB-4F2C-8427-240DECFDB13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65" creationId="{391F77DA-6120-4856-9F70-2512CF8796F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66" creationId="{7A0157BE-04C0-484A-BA9E-95BDB55303D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67" creationId="{6FACB3B9-250D-4AB4-B820-22589544E18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68" creationId="{D81FC6B2-DA87-4438-B073-E55067578DB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69" creationId="{3084FAEF-3950-4D60-97BD-070177B7F60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70" creationId="{FC4D81D3-3A96-46EF-B64B-73B89558ADA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71" creationId="{1C1D041F-4E11-4719-B3D8-C8DADDD5E8E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72" creationId="{4FD418FE-FF9C-4A44-AF89-7635D79813A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73" creationId="{D95C0E77-04F6-474B-A625-C3F1E632F7F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74" creationId="{CC645D8A-0F2C-4B62-A914-6A65127AA7D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75" creationId="{A3C34A03-7251-4923-B638-24D4B8E6DF2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76" creationId="{88095FFC-B0F5-482E-B193-78A42CB0E8A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77" creationId="{60F2AD0A-A40F-40FF-9175-6DAC98CF92C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78" creationId="{BF25DDCF-FCC9-486A-A4A9-DFBC40403ED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79" creationId="{7C52558D-158D-476B-B275-7C777A7573D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80" creationId="{9F66BF64-A605-493A-8964-B6CD8DA3A27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81" creationId="{F5D9EA15-81F3-434C-A229-DAD136A87D6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82" creationId="{974052DF-F632-4B0D-8019-81AA7925DC6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83" creationId="{949486FA-E237-4924-AA24-719EF21FF42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84" creationId="{2BAE818E-A8CF-4B49-BCF1-86BD1A8D739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85" creationId="{EC3DA9D2-5717-46F3-A77B-CAE0B724085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86" creationId="{F9578865-ACA9-42DC-ABD4-A47A8CFD978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87" creationId="{DB30CDBB-40A5-4C32-8C21-88EBA023765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88" creationId="{E7FFC237-187B-43BF-AF65-486C701D8E8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89" creationId="{A14DF1FB-9F4E-4E90-B94F-ED976AED538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90" creationId="{A1568904-8E03-44A6-A01D-1395377FA3E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91" creationId="{A53BE127-881F-4A18-B2B0-9EF87FB7C13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92" creationId="{68B92025-0A0F-4A70-873F-7E888F2D1F9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93" creationId="{D50C5F9B-06C8-42A5-8C7A-A511728BEC6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94" creationId="{69D03900-07C4-494B-B017-92A991AB860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95" creationId="{4378FAF4-10CC-468B-AE06-62D46411182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96" creationId="{8606A9BD-B5BA-4C54-8DE3-B8C3DF19592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97" creationId="{67241646-E2CC-4D17-9BE1-2160F2CCD71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98" creationId="{3D99EA75-1D41-438D-A5E8-E2DE53D591B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599" creationId="{09A2E2B4-A927-4AFD-A728-1992627831D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00" creationId="{B180B3CE-E9DE-43F7-9539-56252CDE276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01" creationId="{374C8B73-90D6-41BD-8AEC-BF23C95FBC5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02" creationId="{F90A9902-A211-42B3-99B6-4DEA48BA861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03" creationId="{35EDED24-4473-4795-8E3E-AA6B2BDACCD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04" creationId="{48C48D53-217E-484A-885D-7B5F2514A76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05" creationId="{B82DFD16-BDAD-4154-80E4-CF5234E0A43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06" creationId="{1334004B-F3AB-42D1-93BB-C2FA32FF47E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07" creationId="{3A5FEC67-EBD9-4645-8490-800FC4D2CBE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08" creationId="{896BD630-E4C4-4F46-BED5-2DFA1D8E73C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09" creationId="{38A91A91-37AC-4DD7-B838-9A968004D15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10" creationId="{57AE580A-4014-4155-ACCF-42D8941B9C4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11" creationId="{7494B8C2-18A1-4ECC-9F0E-B1891BD7210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12" creationId="{E92ABA32-4EC1-4D12-98A0-28D60649B44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13" creationId="{E7BCCD5B-1260-4AA4-88A0-791B16C8150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14" creationId="{966051FA-9D28-4C62-9A3B-869D62D3140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15" creationId="{BE8CCEE9-A6FF-4E0E-A398-83F36E86744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16" creationId="{5625B180-03BD-4AB3-8791-BE1F634A3D1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17" creationId="{467A2423-48A6-4E26-8872-DF41C93DB89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18" creationId="{0FDCA543-0117-4D35-870B-428E19AE7F7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19" creationId="{53E06A57-6E20-416F-A0B5-16F0FE29AF9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20" creationId="{C7004F40-F2B9-4FAB-B01F-82ADAE9A811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21" creationId="{BC059440-7B51-4500-92B8-077047D30AB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22" creationId="{F1B0F497-9F4B-4ABF-A851-3BDE13D955A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23" creationId="{C1D41384-F171-49F3-9FFD-90A8F0EA526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24" creationId="{57BF4271-3E38-4255-B441-6EF9898CEBD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25" creationId="{4C71F241-21AF-4D25-A6AC-FB39F63300A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26" creationId="{72931F06-6E11-4D56-A27A-87E09E02B3E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27" creationId="{69C58397-C33B-4E9D-9977-8A1C1912CEA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28" creationId="{8CDF7E26-BC43-4BC9-BC8B-BFE2B115639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29" creationId="{E1567548-1A79-4B88-A998-A0821D16ED3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30" creationId="{41113655-B9B1-4B1D-8F7E-EE25AA268C9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31" creationId="{B7B6A16D-7D90-41D1-8756-F09609E6C85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32" creationId="{D88F4E90-4C5B-4EF7-8008-68FD1B565E6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33" creationId="{1288FDAB-8872-4A74-A711-EAFDDD6CE26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34" creationId="{11F0291F-A529-4348-B880-F425023E561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35" creationId="{22123FCF-7FA7-4625-9C43-37543C77B9C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36" creationId="{4E9BBD2D-18E8-4AA4-8C3E-D794A0638AB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37" creationId="{94246B90-3841-45D5-B987-F793202DB56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38" creationId="{34426D24-5306-4D35-B3B0-A1B7492435A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39" creationId="{22510ABA-5FEC-4977-9FDA-411A11A69C3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40" creationId="{5DA65734-33C0-4755-8079-FFC23BE4198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41" creationId="{68F47140-6281-4F5C-A7EA-13ABB152900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42" creationId="{CA24DA46-2F06-402D-AED9-79026B7E34D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43" creationId="{93B6D41D-000D-4BBB-BB8C-353B306F035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44" creationId="{02BA7804-F95C-4B28-8ACF-9DBDB81CD86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45" creationId="{E47F87A1-3FD0-4F56-B431-64C8C5C392C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46" creationId="{14AB01BC-E030-480A-9431-82B9BE014BD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47" creationId="{0AF1543B-3BB0-4332-A52A-37B776AF8C9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48" creationId="{BDECB1BF-48A7-4BDA-BDC6-12B5A2203E3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49" creationId="{96DAB539-BE75-4783-95CA-DC5E3E1DD53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50" creationId="{B554C757-A740-40FA-BBBE-18E0214C76C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51" creationId="{E9AD5F05-864E-489A-AB8A-059C645E1F1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52" creationId="{E5F49325-4CEA-4081-906C-43A81680499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53" creationId="{5AAEDB9F-3DE6-4C54-BDB0-3FA3799E31C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54" creationId="{935D13CF-843D-47BF-B43B-656BD609345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55" creationId="{009DB446-728E-455B-9A10-AA9EB24482A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56" creationId="{2F90DD4C-9418-4A58-A7C6-E9CE3108A5D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57" creationId="{46AA6FE7-E663-42A4-BAC3-9C193B90E97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58" creationId="{8E96EC56-CAF8-493C-AAA6-FE78E529A39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59" creationId="{1F9B747B-2F6A-4D9F-91DB-0923652B0CB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60" creationId="{53A510DC-24B8-4AAE-801A-D697206EF78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61" creationId="{6D9EBE37-CAD2-40D9-871A-346EBCFB45F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62" creationId="{187E88A5-BF79-4425-8A2E-D7BA56DD765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63" creationId="{95E9AAEF-F6D3-474E-896C-6B1BD88299D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64" creationId="{EB402A08-A7ED-41CB-BC81-55F5DEF8030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65" creationId="{5ACDF696-F300-42E2-A90A-25486229C99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66" creationId="{980EAFBF-E391-49A0-BEF6-FD199B94B30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67" creationId="{91BDE033-A07C-414B-9695-9BE8361CC3B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68" creationId="{99D74CC5-0904-4060-9DC8-CDC11D62AA6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69" creationId="{4D5619ED-AA6B-41D9-9AD3-398AB86E89C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70" creationId="{A3CE5A48-8EFA-4038-8C43-8331EC0840B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71" creationId="{31FB01E1-B931-482C-A287-D70EA40F7ED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72" creationId="{C32D1129-E461-46FB-8F2D-953D61824CC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73" creationId="{93A010F1-149F-4635-8C7B-DD18F135C55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74" creationId="{03B39AE0-385E-4440-85B1-0E35A337215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75" creationId="{565DA3C6-9C4F-4950-86A6-931556F3465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76" creationId="{A70748DB-B562-4185-89BD-9424E2A3589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77" creationId="{C9C0EC3A-4553-4794-B849-BEE3B580C65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78" creationId="{FF5E7CB8-9E63-4E47-8637-0709FF08E8C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79" creationId="{E0B56C05-F476-4F20-980B-223AD6FB280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80" creationId="{8A566FE7-FC15-4B39-8329-ECEB01852CA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81" creationId="{3C36D089-CEF6-4ED5-A601-7B755981406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82" creationId="{706EA71D-2237-44D5-89BA-B4E71BF92FF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83" creationId="{28E80C2C-E665-43E6-A2D5-DD892705D79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84" creationId="{44462BE8-DEBD-4000-A842-8869967EB32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85" creationId="{C80AD4FC-67A6-404A-B043-352E599D814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86" creationId="{81B14353-9FAE-42F0-9608-185836DFCF8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87" creationId="{872142BB-AE48-4050-914F-A79905AB0EF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88" creationId="{0E8FB8BE-01CD-4A5F-AE13-4AC6527EFC0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89" creationId="{551CDAC4-27AB-4850-9FFE-BF70A2192FA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90" creationId="{071B2343-96E4-4A3F-93D6-064C5CCF9EF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91" creationId="{1B0FE639-D003-48BB-AD40-73E1A42ADED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92" creationId="{BD35937C-BC52-4539-8FEA-017BD470931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93" creationId="{A2F19594-1A43-4F7C-A190-48BB437DCB0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94" creationId="{CBA6DEA7-3649-452D-8EB0-5AD9492BD8E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95" creationId="{609D986B-7C94-4AA8-A421-A028B0DBAA3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96" creationId="{2FF81326-087C-4597-AA0A-DD229021D8F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97" creationId="{7FB66296-135B-4E81-825F-0A18E699EAB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98" creationId="{1563DB2F-2455-41F3-8FF5-67DC3125FE8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699" creationId="{A07963C2-ABC9-4E7A-8775-704F59967BD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00" creationId="{83E10B07-BD27-4178-98FB-8ECDE76580A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01" creationId="{607B7A5A-292C-4D19-A6F1-4B94C63BD0D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02" creationId="{29F672DD-8351-4D80-9AB6-DD7CD0DD405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03" creationId="{18AC4A3D-02AB-4D45-A221-B836625441F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04" creationId="{6B62EC1C-BCEE-4B6A-842F-F5FC01D5824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05" creationId="{C496BBB1-072E-451A-B5BB-9620BBEC8FB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06" creationId="{3E23BE39-2308-431D-A2F9-46F14AD1EFA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07" creationId="{B73A957A-AE98-4331-B1F3-9EAEEDBD4DF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08" creationId="{30FDB806-7FE4-4D9E-A5C6-DEEFC445EF8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09" creationId="{30178B7D-DD73-4F9A-A162-1B87B099610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10" creationId="{4E586904-AD01-480E-B768-3B6A1221E01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11" creationId="{2DB25EDC-2108-4103-9100-A1E165D2929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12" creationId="{CDA9F934-2A4D-413B-A80B-AA92A571FFE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13" creationId="{72A1858E-DB33-41F2-92A6-B4F52F057F8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14" creationId="{0296095D-4A38-4825-9D96-5595B49FA56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15" creationId="{06D62CC5-BFA5-44CA-B7D8-A1F53B19844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16" creationId="{078D0D05-F74E-49F7-BE77-04C967381EF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17" creationId="{67208786-B9F2-4616-8B2D-5BF8F0D8A68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18" creationId="{C6839092-2D07-428D-BAB1-841F2B6DEB5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19" creationId="{C9E89A0C-0F74-4935-8DB6-30711FC3180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20" creationId="{2CC3EEDA-99C5-458E-BAAC-1231F40C9FD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21" creationId="{192EFBF8-A953-4F22-977C-C675F758AB9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22" creationId="{9EAAFF6E-B791-45EF-BCBB-5D13DA5F2BC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23" creationId="{332CA4AC-F015-4192-9293-6B7437B3150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24" creationId="{CC572948-57F1-431B-8FCE-F99328DF5B1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25" creationId="{8483B9D7-F36E-437D-8EBF-B65415C6751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26" creationId="{D0608270-C379-4706-86F4-6CE973929F2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27" creationId="{632EA06A-0275-440B-A604-C133224D260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28" creationId="{92B05666-8B45-4BF1-AEC4-F833E78ECE0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29" creationId="{5B646567-4F1C-4C00-A3B7-D70E5B53F88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30" creationId="{AB9B3C2F-D20A-437F-9A62-27D08A6D421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31" creationId="{884F83B9-E011-40A3-A39F-E9F389FEC9E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32" creationId="{12C59674-1986-4CB8-8200-58CE65D8A73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33" creationId="{881C877D-AB0B-454D-A233-C699ECB8E98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34" creationId="{57E5C451-C306-49FF-BF08-9B381600831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35" creationId="{BA4753EC-5916-4B47-8516-DA1E437DD29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36" creationId="{CADCBE77-D3FD-4C6E-80A0-BB7745C77EA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37" creationId="{A2B977C1-5EB8-4DC3-9261-D2F3A2D9244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38" creationId="{C9A4E188-9238-403A-AEAF-132896EBCA8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39" creationId="{FC0AB428-E310-4D41-A0BA-DF4BDDD08E5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40" creationId="{ECF7D5C3-432C-4CE1-B2DE-E20D9888718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41" creationId="{9F54E581-42DE-4943-B114-EBB411DD4FD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42" creationId="{30D3570E-49EE-47B9-A42E-C6B2B62B9AA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43" creationId="{C4A691BE-EC47-43CD-B671-1E5F8E99556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44" creationId="{D10BFE57-B0C8-4E1E-80B2-53CDCBF02A9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45" creationId="{BE069BD7-EAA0-4137-965A-BF5A45008FE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46" creationId="{4C3F23AE-7160-4772-8454-1229E6B6C42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47" creationId="{39244AE1-C156-42D6-BE73-CC840D336F4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48" creationId="{61A43F20-D95A-47DB-91D2-F201910E028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49" creationId="{F4620F72-4C23-4BC9-BB67-73F93BD3342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50" creationId="{3824724F-A37B-47BC-8647-D19F6D6A705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51" creationId="{91892E05-1DBE-4E73-874B-41AA2ED4E2C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52" creationId="{883E865C-158D-428F-83BF-54747F6C96C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53" creationId="{27498FDF-489E-4004-BBB2-E7F2D173EB7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54" creationId="{3A22E308-0308-4ED2-88BE-EC73FFF0596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55" creationId="{9C734139-3F25-4DDD-874E-24DA79D3DD2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56" creationId="{C3702AE4-DEE8-4BA8-BD1F-D2DBC51771F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57" creationId="{36984B55-2686-4505-86C5-B4CFAC0CB80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58" creationId="{35F8275A-9376-4194-8CC6-F61F5495A66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59" creationId="{7B0C60C7-CE4E-47A6-BE91-3A59658431C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60" creationId="{B9198B27-C12B-43E1-9571-75A3710B3C0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61" creationId="{0881833E-4CC1-46CC-8BEB-736F5C30B77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62" creationId="{66951DC8-1780-4C28-9B80-B7BEAFB97B4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63" creationId="{D6A447D2-1AF1-4A29-BE06-9A8E9787F5B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64" creationId="{EB3D16B3-86A0-4FFC-B95C-C2F636C12A7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65" creationId="{24C5D865-9459-4A36-9A54-0D777DABCC6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66" creationId="{29D52034-3607-48A4-B21B-9F1486D7350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67" creationId="{6CE6E206-C52C-4BDF-B93F-6193F4D9F86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68" creationId="{5C64C763-5F61-4E90-BAA2-14BEC0F56FE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69" creationId="{251D6646-D706-46BA-8F27-8BEF8C62076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70" creationId="{F3BBB3B0-7FA7-4CBD-A496-371F3FCB129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71" creationId="{6C5CD01A-071F-4FF5-83B0-E9BB6621739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72" creationId="{16B21583-6AD2-41A4-B906-F26DA896EF8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73" creationId="{9D6889C6-D05E-47C2-9D64-BE9FD689F39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74" creationId="{E9E35C67-9E2B-4EE7-8D17-A3E0EF87FCD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75" creationId="{CCE37CC4-E278-4B63-82A1-8D02D1D8607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76" creationId="{16E4D873-3C1E-4FEF-9756-4FA012DD82D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77" creationId="{2306A540-68ED-44EA-BDCA-4869C73E405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78" creationId="{7662EB07-9BD6-43A8-9600-6254A7B9AF8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79" creationId="{A67829BE-1525-494A-9C7A-20F05D0F122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80" creationId="{BED1832F-DFFF-4D46-A12A-099E487B797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81" creationId="{B634C33C-73C8-48BC-919C-45198FAFD3A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82" creationId="{2DDA1F56-8108-4713-8BB3-C4BDDED08F5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83" creationId="{5F6A2763-23A4-43C8-96C9-8C482A20E19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84" creationId="{C443B05E-27F7-4B7D-9437-5020DBFE1D7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85" creationId="{946ADC56-9B0B-41E5-9E4A-8FD91B5A667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86" creationId="{2363378C-32C8-4E16-9424-67091B64A67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87" creationId="{17E187B6-F813-4A34-B53C-39600369D40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88" creationId="{5ECB0191-6882-46BB-B081-6F44DC33622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89" creationId="{A3ED99C1-3A8B-4EE0-B7AF-4FB1D23BBE0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90" creationId="{45146F4E-24D6-4995-B30E-0BF2117DDFD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91" creationId="{AA20F412-9FC1-4755-AEAF-BB2D406F417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92" creationId="{6B763543-0F67-4B39-A60A-5282A0E68AA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93" creationId="{FC9C1618-BB86-4F56-A173-89B73EBE563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94" creationId="{7937201D-0CC4-42F2-89F9-1846ACFB267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95" creationId="{5B74BB30-E096-42FC-BB33-9DCA2EE6ED5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96" creationId="{0C27357F-85B1-4ADB-AA26-3E976477320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97" creationId="{D4C273CB-0AA0-4FA5-94B5-0EEC1E2930A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98" creationId="{8A695E85-13C2-4D58-9E29-793A1EBA3B0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799" creationId="{B965EC9E-B277-4859-9D18-52D9E47A83D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00" creationId="{6FEBC197-F7BF-468D-B075-02DE1101F1D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01" creationId="{887939B7-6159-4FD1-A988-EBB26428BE1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02" creationId="{5895D40D-BCD4-4E8A-9A5D-04F076CB24E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03" creationId="{14E16907-4913-456A-9217-D840B8D1ACD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04" creationId="{268E9105-751F-4799-8BB5-BEF8AC39A22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05" creationId="{B55DB383-1149-40EC-9CB3-08CE69F5DF5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06" creationId="{8ACBB475-DDFF-488A-9906-2EBE49FB2A2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07" creationId="{4F698ECB-DE54-437F-BD39-F80CC93D7DD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08" creationId="{9F4D24A5-4F1D-4153-A07B-5BA4A67FC28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09" creationId="{2CDD1F23-EB5C-483A-AB46-11480D05617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10" creationId="{68B6167D-A83C-4E9B-BC18-892FDCA93A6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11" creationId="{F441ADCA-A4D3-4F5D-B8A6-E5422B042D5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12" creationId="{4ECF960F-465F-4902-9965-BE971CC66B4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13" creationId="{70531395-757D-466E-AE5F-D6ECECC29BD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14" creationId="{E49F1D9D-1410-4EC2-879F-561D77870CE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15" creationId="{6E0863AA-BF78-4A5C-89CB-B75271F0815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16" creationId="{FB31AAFB-17F1-4844-8853-9B91EF654E7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17" creationId="{DD725F13-04B5-4445-A2D2-6F6813DA399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18" creationId="{8B7B773E-0E55-47AD-90EF-1E642B569BB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19" creationId="{B18B064A-270C-4D37-A5E1-077BB9BEE99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20" creationId="{412C4F6F-74E4-4228-A3BD-A1A16E4B7F7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21" creationId="{BB7905E2-4625-4801-ABED-B070311C225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22" creationId="{29554EBD-B4AB-4300-9351-95F28DEAF4F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23" creationId="{404B900C-A399-4BE0-9943-39E21F24F90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24" creationId="{841E3581-A1D4-4FEA-B5DF-FF6BA64DB2F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25" creationId="{8AB61A98-1BEC-491B-8402-9D257880CC8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26" creationId="{FDD3E10A-D017-4193-9625-5B2EBF30D3C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27" creationId="{749DDB30-20F7-4197-88B8-2D13D9F1033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28" creationId="{F2DF1F36-6429-4CE4-864A-2098BC99EE9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29" creationId="{D4AF024A-4D33-49EE-B526-EF3C16690AB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30" creationId="{FC57603C-53A1-434A-8926-4395C685E7E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31" creationId="{7AE2F708-7B57-428E-B410-6B279FF3D70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32" creationId="{614B1615-3876-4504-BBA1-8A558EADFE5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33" creationId="{682AA7AE-E161-4FCF-AAC8-F1BF4F0F466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34" creationId="{A6832C06-0051-4C51-8146-6172F662442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35" creationId="{11C8593D-8641-4FFD-825C-E0A7D332F9A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36" creationId="{F90D4452-286A-4912-8E28-BDEC8F96B09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37" creationId="{8BE081F4-9BA5-429F-B27F-181ECE19EDB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38" creationId="{F16D3411-870F-43B6-B16A-EAAE5AF089B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39" creationId="{CC3B426B-4382-4A67-B9DB-FE0905A150B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40" creationId="{3BAED050-D5DC-4718-AB05-E1FCC509E65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41" creationId="{E429D109-1D3F-40F2-AAF6-C79B54CDD33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42" creationId="{5589F165-9DF4-4B87-8D36-7DAE8704023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43" creationId="{1EF88DB1-9443-4EA8-AF03-60728C08DFC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44" creationId="{11DD3481-C53A-4E4A-BE92-2B15EAB271F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45" creationId="{0799C58A-B49B-4E74-82BA-2465D4BB5C3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46" creationId="{D8373F54-5284-4B55-9750-12D23A5481B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47" creationId="{E8D1F539-F3AB-46E7-A61B-A24B5D4D84F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48" creationId="{0385E28F-639D-46DC-A2F9-999D8B248FE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49" creationId="{4BB37081-92F0-4715-98AF-FF493D9D697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50" creationId="{15AAC1B5-7209-4FA6-AA90-E9CC596B7E3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51" creationId="{4ECF0315-7496-42FC-94F6-F3F69A981C6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52" creationId="{FFC55C73-1A87-4A69-8B7A-928970BB3E4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53" creationId="{02F4F210-E8BE-4A45-BBB2-D9DBE06D229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54" creationId="{CBE77624-317C-4B89-9E0D-ACBF29603DE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55" creationId="{1D8872A4-E5AF-42CC-A811-CC448C71ADE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56" creationId="{4E567E64-3CC4-4C97-9C40-6A8FD148087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57" creationId="{3C095350-9422-4A01-AB7C-1905340A4A2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58" creationId="{8FAF802A-A50C-4B08-B13D-F124AE28384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59" creationId="{4439F3AE-204C-468D-A501-C2136E18F99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60" creationId="{2F66DAAB-3FCE-40DB-9D1F-046FBFADACC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61" creationId="{95857B3C-FACB-4ACD-A38C-39AD2AEDB55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62" creationId="{870E1EB8-907C-43CC-BEFD-529F1FB4F35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63" creationId="{A5E0CBC0-580F-410F-98D2-724BD8AFAF9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64" creationId="{C705798F-F4DA-4EEF-A91A-AB3F9339358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65" creationId="{4914DD02-AB96-480A-BE67-5E4FA658F63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66" creationId="{2989E1BF-0B1E-4E07-8960-4B92020C507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67" creationId="{97739D85-12B4-433F-BCEC-E59EE85ECEC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68" creationId="{7EB83B22-53CC-41D3-A10F-F8030EC658E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69" creationId="{81EAEC23-6261-44CD-AC26-461F91B152A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70" creationId="{0C6DA57F-481E-445A-8038-23DFEB1CC08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71" creationId="{19AB6C6F-EAAF-4313-A1CE-6F3BCC6FA77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72" creationId="{5351BDE5-AA22-4776-8536-C8A7ED69820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73" creationId="{F62D5EC9-E8AB-42E8-B55D-AF8ADE85FF0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74" creationId="{797551C1-4695-4DD8-BE86-2D17E335758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75" creationId="{08DA9C1C-C808-4240-8859-23EBC9CD594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76" creationId="{324C1F1E-5051-4EB5-AEEC-4427C67C17D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77" creationId="{D3AC4362-B4B8-43D0-8CC5-4F849280BEF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78" creationId="{618925ED-08A8-4EA6-A034-6072B3B11D6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79" creationId="{010CF2FC-F0F0-4A2D-8823-E4339BC2997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80" creationId="{7A9EAC00-6EE4-490D-84BE-865955007FF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81" creationId="{704CE8DA-3B2A-4D8C-A359-46F542A4EB9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82" creationId="{64BC2C90-83E8-47E8-B719-B0309AAD34E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83" creationId="{46C15480-8C8F-4074-87BF-9D7EE92502B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84" creationId="{AEDC47B9-508F-458D-990E-3A2B2F7F2E1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85" creationId="{8E105A88-B576-4BE3-85CC-0C7493A2F2E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86" creationId="{965CC10C-7AFD-465E-B33E-3677C9E8AC4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87" creationId="{E0D11BE7-CEE3-4574-A434-84330266E34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88" creationId="{275B6197-8601-471E-B9EA-F29843D6ECF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89" creationId="{E0573ABA-3154-468D-8C23-80E2E9E4081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90" creationId="{D26E9E58-04A4-4CD3-917E-E8B460D2BC1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91" creationId="{33BDD7A8-9C96-4134-B2C1-1370B70571B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92" creationId="{BD2E691F-AE0A-440B-ADE6-28067DF15E5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93" creationId="{0008BF69-F892-4ABF-B312-8E3931C5C72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94" creationId="{EDD46213-42F2-4792-8A1D-52612350D00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95" creationId="{F6B935BB-8A88-4C08-992C-6E5D8A87E57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96" creationId="{1629F273-7665-4F14-B7C7-5176EB7971E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97" creationId="{931BBD22-A18E-4B59-A61A-1B7AD44401B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98" creationId="{3C842D95-004A-4C40-B939-8A8BDCDC7DD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899" creationId="{E7102521-D45C-4DB3-A083-8F422CBAEB7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00" creationId="{F0420A28-7989-40D8-959D-F05E61D0841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01" creationId="{28F1066C-B8A3-4481-94B9-2F005281800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02" creationId="{5C88B391-FEEA-434D-89C6-9BF0F1D13CC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03" creationId="{F3D8AE1E-E26F-432C-9A4F-AC0FADCB127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04" creationId="{AAB1FB8D-E086-4D8F-A26B-51601824C22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05" creationId="{A0959E3C-A71D-4A06-BD3F-F33E0427D0B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06" creationId="{2FFB09BA-874D-4E81-BB72-32CC92637C7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07" creationId="{1D666061-031D-4319-8BD3-75AF8323AA7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08" creationId="{2A55ED25-D0EB-429A-B2F6-F21FD38C304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09" creationId="{47D7EF07-E071-4FBD-8302-7F26FC7A22A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10" creationId="{9D7FA9CE-3AA2-4423-A0C8-1083467158C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11" creationId="{BFE03639-F218-4643-97A2-917837A6D4B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12" creationId="{9466B814-76A7-4891-9AAD-506B5786739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13" creationId="{8ABD2401-4CAD-4497-8E52-5E7DEE45FBC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14" creationId="{A94D4BD2-6720-4080-91A1-D2F776C3DE6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15" creationId="{A8B1B76A-6A55-4176-BEB3-70AB859689D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16" creationId="{D84C8BE2-BF0A-4D87-9C33-86764B54A55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17" creationId="{514CFC37-6613-40B3-AB0F-E7803052C4E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18" creationId="{6E98AF36-5772-441E-9E68-CDED51CAF05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19" creationId="{7027FEA7-C5B4-42EB-83DD-0391BD1342A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20" creationId="{CA5B829F-C76F-4F84-A6A8-0E14F6991A0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21" creationId="{029C7635-F35E-4B9A-A59B-1AEBEC60AD0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22" creationId="{C5816825-58F5-4E01-BFF6-60915FDE724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23" creationId="{CB329873-036B-48E4-8D6D-BA37DE54C03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24" creationId="{0900BCB5-F1DA-44A8-8F7B-153D29C8C25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25" creationId="{EF58A248-6C1A-4846-956E-FBF980B96F4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26" creationId="{0866330C-B793-42FA-8A7A-C4F9FC8077A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27" creationId="{F4B2FDF4-762C-47E3-ACA3-E25F411C873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28" creationId="{4901401A-9825-4D9A-A88B-EE1E14D45A7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29" creationId="{35861560-9AC5-4AA0-9B59-7A791F02587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30" creationId="{B839D47C-3306-4FDF-833C-BA21DEF130A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31" creationId="{6D0DD079-4802-402E-80C3-9399DB07436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32" creationId="{18F0C9FA-D321-42EE-8B17-9C4F6B6539F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33" creationId="{F0E5A721-FA6E-4631-93BD-F7594F7FE76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34" creationId="{8E130B54-FD7C-4C7D-A3EA-2D47D8DA121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35" creationId="{AEB7767E-1A33-43F6-9C03-843A0564C81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36" creationId="{2D8A250F-B9A1-48DE-8B36-CDCCE0D9B2D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37" creationId="{B7A1B9B2-7BD0-4B74-8753-78187EEFCEE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38" creationId="{BFB28538-9475-4562-A430-999EB1DDF90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39" creationId="{37E1F33F-E1D5-4DA8-8647-9442F38DF34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40" creationId="{69F46CE3-DDF3-4289-90D6-9E559E74997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41" creationId="{8BD83FD0-53CD-4A93-9162-36CC7DF190D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42" creationId="{9CC241D6-91BC-4AAE-8DA2-0DF9DABAF30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43" creationId="{B4B01173-23AD-48C1-83E8-B7635F961D2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44" creationId="{8DB544F1-550E-4FB4-994A-79099C51AEE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45" creationId="{9D4FEFDE-74E2-43CD-AD15-FB064423DE5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46" creationId="{CDA0B71B-F495-4F33-A8AF-8BF041DFD0F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47" creationId="{89AEBC36-4676-4324-904C-22C06DAEDBC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48" creationId="{CED0C52A-4500-440E-96ED-64336E378FD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49" creationId="{E89BB061-4226-4CE5-AED9-FDF836AF210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50" creationId="{39F6AAE2-9802-4D21-8AE6-856B330932C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51" creationId="{0C14D8C9-F160-46E6-9EE5-17162E28A99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52" creationId="{48EE397A-2A6B-44B9-AE82-90B939EDCE3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53" creationId="{E15FDB14-323B-44C7-8AEA-E2C6F3318BE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54" creationId="{DA9DB2BA-528F-4DA9-872D-BE2389B7226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55" creationId="{D27E8296-0CCF-4D13-AB73-6D152DD590F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56" creationId="{1AF50597-8F34-4103-BDDF-72DB2760172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57" creationId="{FB100502-BB24-45DC-A237-4CE39D34BB6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58" creationId="{CD8D5AFB-6BC8-4B66-8BD4-3EDFB881EAD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59" creationId="{B5B36102-1B8E-4531-8E92-5865382259E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60" creationId="{554B1B20-D6A4-4753-AA71-20D833F187A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61" creationId="{D99A38BB-134C-4906-8963-5B6F0243C28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62" creationId="{F5297458-94BF-45AF-BB07-80495E4BDBA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63" creationId="{CF8F932A-FFFF-4910-96E0-1EB44F18F2D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64" creationId="{2085B552-9581-45AD-8B55-C1BD177B16E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65" creationId="{FA0EC51A-9F09-4461-AC20-F4EE0FC4FE4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66" creationId="{547C2543-720E-4E58-98FD-5649582FD0B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67" creationId="{019C6119-7D71-4016-BB38-23E865D7468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68" creationId="{4EAE83E2-E327-47D0-AE85-AEE5AB561C0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69" creationId="{1EBCB263-8F56-47B5-849C-6917E3231AB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70" creationId="{E9DA3937-EDAB-445E-BB71-4AB7ACE26A6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71" creationId="{D0753E0E-70A9-4787-BB5E-D522E8F4D7E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72" creationId="{3383CD94-FAE6-493C-9A8C-0B283D09085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73" creationId="{D9F14871-8DEC-4377-B851-39804E56015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74" creationId="{AE6F618C-25FF-4687-9BAC-7A93F467CDA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75" creationId="{6C9A8E5C-9E00-46DA-85ED-69D08EB79EC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76" creationId="{029B1D2A-A385-4CCC-8F7E-9F21B2D54A1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77" creationId="{77AEBAE2-7A69-477C-AC82-8B73628292B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78" creationId="{348FA3D1-435A-4EC9-AF34-14199756560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79" creationId="{B342CA74-B6F7-4674-AECD-F4C4F388127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80" creationId="{3A5024CD-C3FA-49B5-A923-6EAC6AAE37A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81" creationId="{13A40BA3-8C27-4C6D-80B4-2443561BA71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82" creationId="{135D4A92-B4F8-4FFB-8E4A-8153C7CE7E2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83" creationId="{61E03DBD-A470-46CB-8152-18A9481D37C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84" creationId="{653C9B08-372E-4F1E-A0EA-312DDA57F75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85" creationId="{1BABB30D-E01D-4D12-B8CC-FE9D6857218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86" creationId="{BDDC2A75-2BDD-46BB-AB32-2151F1CAA5D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87" creationId="{90A5A5B2-446D-4ACE-8C8B-94D78C45443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88" creationId="{14DD5A4B-7625-40D0-88A1-C5F5009D56E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89" creationId="{600BEA99-190C-4613-AB1B-125C4F8B415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90" creationId="{CADD8BEC-0ACF-41AB-8837-A533EC3B8B8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91" creationId="{19C4693E-7F70-4EEC-B086-15E9F7ACDC9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92" creationId="{08E011D6-3BB9-4D75-B335-472E78C9755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93" creationId="{F3AF37E1-0BC8-4FFE-988B-CC1231E9618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94" creationId="{2E07C428-B052-43C6-98A7-D4064E6CA81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95" creationId="{EA849115-C62B-4E72-9DE0-E7BDA627E1C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96" creationId="{19A5E178-AA39-426D-AC5C-A36DAADB0EF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97" creationId="{8AE72AFB-3B3C-46D3-A986-F9D64B9B5FB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98" creationId="{D9BE1977-91CF-40F9-A7C7-82CFD5B9FE7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1999" creationId="{8AB7149E-D9DF-4EBA-B185-BE6E4D0B96E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00" creationId="{60000E46-48EA-44E6-BAFA-6C54145CBC7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01" creationId="{AB45CD72-A72F-4C2B-AB07-6CFF445B59F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02" creationId="{05256462-F194-40E8-8188-DA8E656465E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03" creationId="{4BCE0845-4604-4056-8752-A449C6CFAB8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04" creationId="{3EDE51C1-04BF-4BD8-84B9-02411672DFA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05" creationId="{CF19F346-69D2-4115-898A-95801B94FAB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06" creationId="{3EA95757-CAD2-4C10-A686-4AA7EF5E682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07" creationId="{B85033E5-FCBC-4C4F-8E17-FC196CE0549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08" creationId="{95DD062F-2F62-46CF-B09C-514E227803D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09" creationId="{89DA8F4C-2F81-4535-8830-44B567FA541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10" creationId="{D62A6CE5-CE1E-4811-8542-DF7C758F66B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11" creationId="{AD74CAA1-F99F-4F7B-A2A2-DA58946BCBC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12" creationId="{069CB5FA-26F9-455D-9A5E-7570E679933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13" creationId="{CB5AECB0-0CB8-4417-A034-21227C2E064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14" creationId="{10B90FDE-80EC-4040-A0B2-E9CB4F19A57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15" creationId="{BC7A3F7F-946D-44ED-AD1D-34776BECDF9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16" creationId="{F65CF33D-D327-42C5-B3C3-84C3768F30D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17" creationId="{2E5AF108-D656-4BB9-AA32-2852C52DD65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18" creationId="{5EA8C450-5C28-45FE-80BB-0E8F169DCD7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19" creationId="{EFCD8581-8AE2-4B62-A3B9-9ACFFD334C7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20" creationId="{6C6DEB49-4AAD-4CB4-A471-5F44250D086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21" creationId="{BBB2A43B-036C-44A4-B85B-05C369654D6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22" creationId="{B2DE0CA2-1A46-4C45-BA5E-CB1DEFFEC64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23" creationId="{C9EAE056-8FAC-48D0-B875-7F33CD6EFAA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24" creationId="{C2669591-D45B-421B-8290-7603406DACC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25" creationId="{2DE216EB-7710-41F7-934C-44C1BDB6713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26" creationId="{CF5D81E0-14A5-41F8-BFE9-6B4F26480B8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27" creationId="{37806CD4-9BA3-457D-AD84-DB6012C1F40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28" creationId="{0D15FFCF-118A-4498-9A67-085E968AC89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29" creationId="{37ADCE71-6782-42B7-90FC-9133C7B29B8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30" creationId="{BF44FC19-1B5B-4648-915A-F8C71EAC80A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31" creationId="{B23635E1-6521-45D6-84A5-1023BDE87EC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32" creationId="{5CDD1FEB-793A-4036-BB45-AC632B48CF1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33" creationId="{BD418764-C116-40B7-A95F-A3605BCB5D6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34" creationId="{416B3CC8-FB1A-4FE6-8296-39ACD3D8388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35" creationId="{C11E6395-AA4F-463B-B062-DE664AE0037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36" creationId="{1F06F562-6F13-44E6-83CC-06859E485D8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37" creationId="{78D48D93-194C-4D3E-B1F6-7DA46F547D0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38" creationId="{85366BEF-A470-4966-A226-7E7C041CF80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39" creationId="{ED090AFA-3FDE-47CF-B241-BE59EB53428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40" creationId="{BA505CFB-9363-4011-BFAA-81186739B98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41" creationId="{F9CC0CF2-AE76-475E-923D-054A5F2CB4A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42" creationId="{C4A5367C-F1B5-4909-8849-C8CC54BDBF0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43" creationId="{22623F09-33EE-418B-A6D5-66BC7992B2C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44" creationId="{9DF3B485-CDA2-4663-933A-2E706560AD6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45" creationId="{464E988F-515C-4ADB-ADE1-B4143E2275F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46" creationId="{F30B4F39-8C37-42AB-A0C8-1FEC7D5D06C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47" creationId="{933C6982-4956-4E01-A643-F9515074AA4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48" creationId="{06CA2B75-C6FC-445A-9399-9F8DA996030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49" creationId="{F6AF5329-83DF-40BD-B4AB-3470A878266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50" creationId="{116FA8B9-2E44-49CA-A5C5-207DECC74C7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51" creationId="{26B661F1-F710-46DF-B6B1-464970C9FEA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52" creationId="{18110B62-8A75-48F5-86AF-3D9F3E06411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53" creationId="{43A54112-2B2B-4F41-8B8A-B03F818997C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54" creationId="{AF0881A5-5B38-4B61-BB9B-39995AA4B8F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55" creationId="{08985B49-211C-477A-B8EB-CA6A4563062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56" creationId="{F850EB1F-3B3B-4565-B102-022EE2D0BE5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57" creationId="{4561A91D-B89D-4A6A-87AE-2A182B6DEF3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58" creationId="{2CBAA45C-68FD-49A7-9F1C-A04B2BE707C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59" creationId="{073D4E3E-6D8F-474B-AE83-8931FA456E3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60" creationId="{74BE1E27-C510-4C95-B945-B9D8032A8F2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61" creationId="{8FB38F5C-B2B6-4EC4-9276-6F55D455B8C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62" creationId="{40DBF312-2279-45A0-926D-830E1DAB05E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63" creationId="{DE2A180D-87F5-44AF-8A5F-51CC4502DE9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64" creationId="{DB0527E4-BFEE-41DA-A698-BF05C7A0193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65" creationId="{643A80F5-502C-41C9-8351-22F7C5B7E9E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66" creationId="{1177EA60-FF6E-4004-8039-2A5C8F62221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67" creationId="{A5978893-5788-484D-9B76-E5333864960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68" creationId="{D1A6E892-9F7D-4F09-96E0-42F63816F2A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69" creationId="{454D154D-A33F-4CED-99D0-8519E822D95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70" creationId="{BD38F197-1A20-4ED9-991C-7F215D37EAC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71" creationId="{4AF53544-1148-4E44-AD23-F459B47A679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72" creationId="{9CC410A2-87DC-453B-B13F-64268B8C34E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73" creationId="{B302CD13-8B0B-4781-82C3-D3667E0B1F6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74" creationId="{A62FF02B-956F-47A1-8C5A-3DA97E37325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75" creationId="{EB37A4E1-19F9-46E8-907F-BDE3EC5E519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76" creationId="{1F79E8A9-9BC9-4DEA-A38A-8B384161EDF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77" creationId="{602AE1D6-51AF-4EF3-8502-9DD18FDBC41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78" creationId="{2E31F452-300A-406F-839F-1D267D7F23C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79" creationId="{004DB581-CEAB-435F-A9ED-2FE056EBF81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80" creationId="{6EDFC0F3-CE23-439B-9A21-81341EE1CBC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81" creationId="{5D91899A-AB64-4F55-87BF-13C7EEC6DCB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82" creationId="{D1DB1DFD-1B4E-4AED-92A6-F9D746C2686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83" creationId="{4ACDAD2D-DC3C-44F8-AE3C-F9B18885AC0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84" creationId="{1A5D6FB8-032C-422A-8F94-089F4FF91AE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85" creationId="{B88FEE07-919E-467A-9993-0793DABBEE3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86" creationId="{F095777C-1FF1-4C9D-BD5F-09DD2464B0E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87" creationId="{D250FD39-1D92-4B47-A4D9-A8D9921659D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88" creationId="{4A3BC317-972A-4FD7-B914-A3189392C2C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89" creationId="{A8884041-4BBB-4C11-8E8B-440C5252938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90" creationId="{AC04A171-AAFB-49FD-AD76-71F68C20387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91" creationId="{48F9E44B-E084-4AC7-8D67-7E7E2C3BF32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92" creationId="{CB8B0492-9AD0-4486-867A-5BD0D144375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93" creationId="{46A88ADE-6569-4FEC-ABC5-B59DBC33682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94" creationId="{18F1DF5D-85DB-498E-ABB8-7847221824D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95" creationId="{88162EB7-2263-49B2-9263-02D97B1F886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96" creationId="{E6372989-BE23-4DC1-9059-C82F3BCF248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97" creationId="{9B9E674F-89D5-40FC-90B2-67E2DEEE1B6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98" creationId="{0ED04B0A-B792-46B7-9C32-0A385969BC4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099" creationId="{AD156BDC-BA7C-4B14-8070-8CA1A705B98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00" creationId="{7FB46B71-5BC4-410A-A928-4D778EDF46E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01" creationId="{8B0AF5AC-B7C6-474E-AF83-38ACD6A2666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02" creationId="{B61B0F4A-3B3A-40F8-97B7-1A1E8C8398A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03" creationId="{B4E73962-B3A6-4C83-8B7A-D4F5DC0387A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04" creationId="{2CC914A6-31BF-4EF2-B3C7-43F6550BC4A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05" creationId="{C8AA1724-480F-4DC5-B0DF-62E728C2945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06" creationId="{5549C26C-D60E-48AB-AD1A-0BB93932C70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07" creationId="{53725688-F1B4-4CBE-B150-6FAE595F201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08" creationId="{7F97B71F-94FE-4C6C-96DF-B5620E30910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09" creationId="{E9314E4F-2CD2-4778-AF69-62FEEB75B11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10" creationId="{8A6A4C36-4CCA-4A0A-B986-EBEC94B7443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11" creationId="{4709ED68-C390-40EC-99D4-300DAFA77FC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12" creationId="{665F0184-B1FD-4985-B81B-B1C6F9DF54C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13" creationId="{B8399222-656A-4397-A5F3-45AB5E9AB5C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14" creationId="{2ACEF1DC-19A6-4B53-ADAA-AF0F8D8E9FC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15" creationId="{AFAE94D5-1482-4B0E-97BC-B38A0BF3566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16" creationId="{D86B850D-C7BD-4D21-92EE-0500787F5CB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17" creationId="{BB1E0042-59B7-4311-843D-B4701F573E6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18" creationId="{C50F300C-915B-4B0E-BD66-43044EC68AA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19" creationId="{85C153CF-6DB3-4EA7-BD35-7D8C8583C55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20" creationId="{7110EABD-613F-48BD-9FB3-C6DC65A72F0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21" creationId="{02028EDC-6785-4AC7-BADC-0F94D895A56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22" creationId="{7CCE15C5-8F5D-48A5-BF10-BF2D6DAA5DC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23" creationId="{136A500A-15E2-4E9E-9ED7-3D211F7C790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24" creationId="{640BE5E3-F026-4EDD-A916-0E670E82E44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25" creationId="{A9658508-110F-47D4-9035-FDF3D2C9FE3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26" creationId="{1214E7D5-7E83-4C4B-8862-969D0072CD2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27" creationId="{7262107D-75E9-4050-A5E4-10A8D7A16B0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28" creationId="{C25FB3AE-3C7A-43B7-B517-7F6292E1FCB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29" creationId="{9ED090A8-6799-455F-B303-3FCB21C8DD3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30" creationId="{C525D96F-FCCA-42FD-9C8B-DC74C7011F3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31" creationId="{C59F7520-F18A-4C12-B17C-5484E271750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32" creationId="{078FFD0A-3AC6-4821-86F1-8905D709132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33" creationId="{45D25609-06CF-4C90-9F56-FF6C797C199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34" creationId="{0F994449-E055-4978-90E5-1B892D6FCA6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35" creationId="{B82A3123-9250-4F96-8DEC-A1C1F5BB16F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36" creationId="{2869472B-33AB-4B55-B192-33AF28F5718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37" creationId="{D251A7A1-FFF9-4DC0-ABC6-A4C968D7A1C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38" creationId="{40B61259-81CC-49F5-A72A-535B0E48C52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39" creationId="{68A81B00-8855-4FE8-AC0D-0600ECC5ED2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40" creationId="{E4A91B07-884B-4F8F-9101-293C2E07EBE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41" creationId="{46C253DF-F73C-4977-A009-66FB9E80E03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42" creationId="{E0B3FD25-AB0B-4CCA-BEF5-66CC703EA99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43" creationId="{694DB80B-0302-4F99-8797-CAE6E2F7799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44" creationId="{F1D75010-2FA9-4BB6-9F6D-A82E267D1F5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45" creationId="{65FB8A1F-56F3-4B9C-92AB-853796B7CB1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46" creationId="{506DEDDD-59B2-40BD-AAEF-D08D25B13D3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47" creationId="{E6AED0A3-AC29-4121-AB50-13C4118FCF6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48" creationId="{BFCE5DB6-70E0-4E47-92DA-FF1916EE940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49" creationId="{3D2B9A8B-0FD4-480B-9E7F-02EA28F66A3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50" creationId="{03D514F6-1B2F-4F94-9C36-9E375EB065F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51" creationId="{4C0FC992-D314-4592-A38E-026361EEBF4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52" creationId="{88A92BFF-A313-4006-A0CF-CA4640496CD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53" creationId="{A0EB04CA-3250-4141-A23D-69359459146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54" creationId="{D2156BDF-19EF-46B0-9888-6B0F53A6CD8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55" creationId="{EBCA301F-6D3D-4F44-BC7C-03C9B80747A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56" creationId="{9710662A-F278-4435-9BC5-7D0CF66DAD7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57" creationId="{FBC35BDF-7E7B-4887-BE00-0CDA99BDD57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58" creationId="{5667B8DB-A2A8-4870-B583-40F8F779C46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59" creationId="{A914456F-12B9-415D-A5A8-B21218CDB4E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60" creationId="{E2532273-C5E8-4B31-9FA4-820B2E83DE3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61" creationId="{A35CDCD4-5B94-4455-8E28-626FF432653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62" creationId="{C6D21BBD-DB7D-463B-89EE-638316C8767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63" creationId="{B3A923B8-DD97-4671-920D-9C36DF5D19E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64" creationId="{A588FF82-73F7-4E3D-B202-9BD12E686FC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65" creationId="{5A20430A-9303-40C5-8250-842E370FD7A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66" creationId="{0DB1DE04-C4B4-42F5-9E1A-F24087C5642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67" creationId="{837717C7-1071-4830-AC78-AE4F9743560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68" creationId="{03322324-9FB1-44AB-B17A-3C894E2E0C2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69" creationId="{E3780DFC-5607-47A5-8D1A-B09EBEE1260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70" creationId="{BDEB0D80-A1D7-4B21-B8E0-F091F789F35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71" creationId="{68CB1385-EBCA-4F98-8440-96AA2230D96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72" creationId="{61E7ED88-AAD1-4288-A8A3-EC793C679D3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73" creationId="{F36D5A3C-E339-4AE3-805A-518CEF805BC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74" creationId="{B3EDD8DE-D945-491B-87A1-06AD677DDEC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75" creationId="{294EDBB1-A977-462C-93CA-A090FB1B70B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76" creationId="{E743C2C6-B66A-4C66-9D8A-0ED6C7CE6CE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77" creationId="{9F33D702-CF31-4C1E-A09B-EE0584D564B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78" creationId="{EB67D60B-5E69-4DB9-8916-CDDE0967672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79" creationId="{7DA9B96F-358A-45DC-913A-0AAA29A3D2D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80" creationId="{24B7C964-0FA5-4506-9A35-1BA52B5A895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81" creationId="{4A6E7054-E4AC-4C46-BF00-F40CEBEE7DB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82" creationId="{5A17CB05-B260-4DF3-A4E0-77EFFEFC9D8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83" creationId="{843A87F9-FCFE-40E5-9490-F723A2F7A0C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84" creationId="{9E2C4736-F74C-453D-988F-CD0C167988F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85" creationId="{F2F53B04-A045-457D-8A78-18A21A26CF8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86" creationId="{642A230D-E266-4B25-A7A3-9EF55ABDFA1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87" creationId="{FE8CEC94-644A-4753-BE29-495401669E4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88" creationId="{45023F9A-9350-4ACA-814D-95749CE09FD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89" creationId="{B9DEF239-CD72-4C86-A654-AB37270F4F8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90" creationId="{671FCA94-FE51-45E9-977F-B5119714470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91" creationId="{B4689EE8-7CC2-4C58-A1E2-9A8697F1D0D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92" creationId="{20C0162B-D431-442A-98B9-BDBD0D2164D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93" creationId="{0216D2F8-471D-412E-A2E8-13B3E268B20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94" creationId="{D7B45837-3448-40D2-8C33-0DCA64E36D4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95" creationId="{19C55C15-9B1D-4F58-9963-1A6DD512F4A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96" creationId="{C28552ED-E69D-41C6-B7CC-59062A99792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97" creationId="{5DEC9C91-61AC-4E66-91CC-450AC7503FD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98" creationId="{204EDCC1-F6C7-40EB-9255-4EB34C252FA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199" creationId="{0D9D91AF-2315-434B-B9CC-C9C6981734C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00" creationId="{876E6865-AE75-4746-A572-9441B248958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01" creationId="{1B094407-2B54-427E-A2CD-20C1F9515CE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02" creationId="{4ECE2DDE-0322-40A4-B058-1444C214742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03" creationId="{DAD5F5D3-DE21-4BBC-9B67-91AF0BD5C3E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04" creationId="{FE4F557C-BF16-4E27-8677-AE97BC32B37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05" creationId="{7006973F-62FB-45AD-A812-0F653D07050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06" creationId="{5A57CCAE-2CCF-45A5-A162-2FE087CFA87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07" creationId="{A55C6D47-F407-4F83-A091-FBB11522D73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08" creationId="{68D07F81-D0EE-4446-848F-303AE712F02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09" creationId="{AF74C1F6-86A9-433B-8C8E-F80810EDE5B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10" creationId="{2581755D-8388-49D7-8B26-CDE540D0587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11" creationId="{6477956B-FC95-4E8B-A89C-2DB7E6A3448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12" creationId="{4542F625-4A80-4289-948E-D88209513DB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13" creationId="{F47792A1-A13D-4401-8595-A7848A52218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14" creationId="{B7BCBD42-4FDD-495C-97C7-5A64701A3C8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15" creationId="{DD6C7CD3-2553-4E29-801C-4FAD6A807C8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16" creationId="{59E6AD04-AD73-42FC-92F9-B9649AA9B90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17" creationId="{9EE661A4-87A8-41AC-8836-EE9A7905A25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18" creationId="{B706B5B2-08D7-4F87-A67D-B549F8E4411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19" creationId="{E6E2463B-8CE6-4F99-A86D-F22B548E43E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20" creationId="{A5AF89AC-204E-4BFB-A70C-83C0E7BBD9B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21" creationId="{1048F5D0-00EE-4A45-B259-08E6F449089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22" creationId="{690F604C-6A31-42F7-9ED4-2B766A752CD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23" creationId="{93BC349A-AC18-4539-BE75-97BBF71B92F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24" creationId="{72636B74-B746-4881-99C7-867E91001F0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25" creationId="{ED8E6130-E421-4EEE-9280-89EB471A4A3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26" creationId="{CB1165D4-F587-49F5-BD21-719232C7E86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27" creationId="{C00C92DB-F682-4A8A-AAAD-3DFF0386A0E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28" creationId="{F223FBF0-F5B7-4A9E-BD4F-221FFFFF595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29" creationId="{5BE7B0A2-A9AF-4820-8C2C-1D84A9E59FF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30" creationId="{B24D83F3-25A6-492D-9BD1-2695B3DF571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31" creationId="{DAEFD3EB-5B85-4CD5-86DB-D8D8E90A718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32" creationId="{1C1B9CE4-368E-48D3-A13D-B7A60599F64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33" creationId="{AD08220B-971B-48A9-BD58-8F3D7DF4D1A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34" creationId="{97592179-980A-4E45-8803-9242226428C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35" creationId="{7470E429-28B1-4570-83F1-AF112895354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36" creationId="{E1F1D672-01B5-497B-9C58-0CBFB2D10CA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37" creationId="{D2FC31F8-37DA-4EB6-B016-ACA4F2BD270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38" creationId="{166596C3-0A2A-4474-9B27-86F4D7BA882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39" creationId="{2BD0EC3C-A006-4436-8E5A-741D970B8EC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40" creationId="{210EBF9B-AE09-416B-B218-B5CB7E0CA06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41" creationId="{07699DA1-44F2-4BAF-862F-260C7D62C7A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42" creationId="{8268FD02-68C8-46DA-9DA7-70760D94F69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43" creationId="{7F707200-5E2D-4898-89A4-81746486108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44" creationId="{18B9747E-E439-49D1-8800-95EFEB73946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45" creationId="{FE7EB185-6BD8-4B93-8C49-0D6537691D1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46" creationId="{2FD3E468-786A-4CC5-B273-ACC53B6EF9E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47" creationId="{E6232A9B-267E-4E35-9300-BDE0503450A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48" creationId="{D27764A1-1E36-4A45-AA99-4401B0FC6FB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49" creationId="{55853B1A-CBCF-4F1C-A2AC-31D4C3D3F10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50" creationId="{2B62E33A-0970-4C88-968E-57109E23E77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51" creationId="{2547AC3D-7388-42FB-AD71-F4EC4084BE9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52" creationId="{00AF579E-8443-403A-87A9-630A1CCCF73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53" creationId="{C1E59A68-E470-4D19-B6FE-0A4FCB18AFC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54" creationId="{0957804C-29C5-4E1D-9EF0-0599ACB8CE9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55" creationId="{EF173E3F-7463-4738-B764-2AC1ECBBC28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56" creationId="{A3B4CDDC-E827-4910-AE97-D6843FCC3E8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57" creationId="{8AC5EE69-6E4F-48E5-BFC9-AD6859D7CDC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58" creationId="{79CD69F2-D624-46D2-BE13-F2F832E6708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59" creationId="{5567725B-9165-4FEE-B764-962434E517E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60" creationId="{1B25D069-54A9-4CB9-82B8-AEF72D982D7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61" creationId="{A0D40A12-B6DF-44D6-84A8-70F12B106B8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62" creationId="{AD943332-8F37-47C9-8DCE-48DFC931EA0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63" creationId="{957AB871-49D4-4F6D-B7A1-BC3BD43470E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64" creationId="{44599721-01A6-4507-A351-EFD4F034538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65" creationId="{7A57B1EE-8E89-4780-9136-BC89296E961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66" creationId="{E768C422-D301-45F7-8B73-EB94738192A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67" creationId="{AD6EA78B-0B09-4E49-958E-A5B2000DAB2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68" creationId="{771F1605-9460-4EB6-8713-68C58217887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69" creationId="{DC2FAD7F-E04F-4654-848A-83ECB1B10C2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70" creationId="{CF525199-B602-42F2-B7EB-0BCC1DD339B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71" creationId="{FBD921A2-CB59-49E5-8463-0FA9E19D69C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72" creationId="{54451018-70FC-4FD6-9805-6FF7AB94B85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73" creationId="{656A4E41-A073-4C8D-A690-E6D9D0079F4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74" creationId="{68242393-531A-48A1-94E4-C87F0ED376F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75" creationId="{86B556FB-B0BC-4095-A2A5-C38F3710A04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76" creationId="{A01D8DF0-B8E2-4CD7-ABEA-D6C27C17815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77" creationId="{E85A3A7A-97A9-4156-AF8E-7D6311AC246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78" creationId="{5165BBEB-0A0C-4E71-A38E-C080D7F699E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79" creationId="{44A0CF39-54AB-40A4-8F67-F541E84B670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80" creationId="{BF74FD20-B5EC-498C-8698-92F488C7240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81" creationId="{A636220D-7A96-4CB3-A481-7C397A265CE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82" creationId="{46FFB874-1000-49CD-BFC5-905135A7D7D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83" creationId="{AB93AC8F-728A-4FD6-BA5A-67348A8FC36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84" creationId="{AF1F8AFB-1E93-42E3-8A54-F88C97B7DBF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85" creationId="{57028411-8C54-4B0C-A5FB-93FB93C2095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86" creationId="{C249BC46-7C50-4B75-8B91-A2F33B4C4A1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87" creationId="{00B9EC2B-83D6-486E-A5FB-9B04EAFB33C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88" creationId="{C8437219-4ECE-4DC6-A55A-BE421FE453A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89" creationId="{55375B25-EF94-4B84-9295-04154CF88A5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90" creationId="{2B33238A-0A4C-4849-BE7C-47C8EE811D0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91" creationId="{FF85F8C3-BD39-4754-AF30-ADBCD81060A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92" creationId="{89120D10-E5A8-4EB2-8D9B-C39EF933155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93" creationId="{0E95D902-117D-4C63-A1A6-BC0CA751464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94" creationId="{552C01A5-6B38-4F1A-8C97-3060C882319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95" creationId="{D2A5D00A-4A54-45A7-AEBE-9E4B71CDEF6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96" creationId="{2167B0AB-1776-4C0F-8721-2B431EC0489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97" creationId="{3F931911-A8B8-4A88-B088-3D0436A197B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98" creationId="{8B7131B8-2BDE-4473-A7FE-4BBC309EAF8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299" creationId="{DD2EAE6E-55CE-428B-88A0-F696DBA463F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00" creationId="{1B412EB6-3FFF-4A79-804E-ECD3D0ED180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01" creationId="{21D9ED9E-11B2-4F34-8D28-A38FDDFAF1E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02" creationId="{663F9770-8B35-4F8B-A245-98D1352CE3A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03" creationId="{BE6F7C5D-8745-4E4D-A7A0-1C87D91B136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04" creationId="{CEB8FAEF-2132-4AD8-B1F6-66FED14A7C6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05" creationId="{8E6C3E58-09F1-4EAE-A265-E32B1C62471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06" creationId="{1118930F-56DF-4CB8-B926-8D59EA6FB7D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07" creationId="{AFF5A849-A21F-4B43-A920-0E6009488DD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08" creationId="{1446AA08-AB59-417E-B6EE-19FFDB0515A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09" creationId="{F2917263-7211-4995-95B3-A3254883AE4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10" creationId="{7F54291E-DFAA-4353-95D8-AB59151D2FF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11" creationId="{7046C73E-284D-40A2-9384-1FE584E18B0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12" creationId="{61A246AB-7505-423A-A6CE-6DB1CF18287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13" creationId="{D4EE15F1-49CD-4104-AAF6-6C1106373F0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14" creationId="{01B37F5A-B4EF-4F36-AE23-226D13BAA16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15" creationId="{299DCCAC-5C00-4FE8-9380-DF8E326070F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16" creationId="{F7401DEC-4DDB-48E4-924C-BADDF4CB41A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17" creationId="{B416C282-36D1-4D30-9FC4-F35AB784099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18" creationId="{50E0CFA4-5B20-4DDB-B5DA-EB9456F7DCB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19" creationId="{2E41DAAA-0CDB-4B9C-9BF1-ACDAA7FCD80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20" creationId="{25E67C35-AD38-4373-A41E-CE7A5FBBBB2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21" creationId="{5DE7EBFC-E7E3-41C8-9E6E-6F00EC49C62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22" creationId="{192FB3D8-6FC7-42E8-AAD9-06892EDFDEA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23" creationId="{46F80DA2-8A80-481C-85DE-2200FA4427F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24" creationId="{FF5046B8-302B-40AD-A284-43ED799A44B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25" creationId="{820AC8D3-9BE5-4814-BF9F-03F1BD73977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26" creationId="{CF6E4843-D8BE-4562-BD94-5447079E355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27" creationId="{FED9F1D1-81D7-41BC-9B17-423F41BA364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28" creationId="{6420FF1B-3D84-4EFD-91FE-8FAFDB2203E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29" creationId="{81062F62-BEBA-4705-A5EC-300C7326C94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30" creationId="{ACF5C40A-49F3-4161-B5BE-0A9B80E7444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31" creationId="{80481A0D-2462-4BA5-BA81-82CBA7C0DCF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32" creationId="{9FAB0AD8-19C0-469F-B479-9BD92817F9B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33" creationId="{52207951-2DA2-413E-BA49-DE463205285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34" creationId="{11FFB4DE-12C4-4C94-845B-ACDEB31E6CE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35" creationId="{FFAD6526-C010-457A-BF86-43B344D5F9D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36" creationId="{99556D75-D3B8-4E53-A017-F3198DDE69C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37" creationId="{C1A32D01-C3B6-44DF-9A9E-540165569D9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38" creationId="{8897ED5E-C6BA-4AC7-AAD0-BF78AEBC400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39" creationId="{3FA412EF-E61A-48B7-ACCC-A8BB126F202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40" creationId="{F95801D3-5839-4465-95C0-245A615F281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41" creationId="{A41B0E27-5DAE-4A71-B71C-0B5D22F33AA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42" creationId="{26BDC62E-CAA0-412C-AC68-241D737D5EF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43" creationId="{19BAE2CE-2951-40F2-96FD-F0E717389D7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44" creationId="{E5139DAE-4468-4A93-9A0C-F12085DD7D3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45" creationId="{033B0044-748B-49E6-9078-E6703587C3A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46" creationId="{C9A4A6B5-8AC8-4779-A196-850158C41A8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47" creationId="{07535F7F-EB48-4E96-83D2-30C3451E005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48" creationId="{45960F6C-F075-4EFA-B870-620A20F643C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49" creationId="{6A641224-AD9E-4256-A37D-8E4999A63CD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50" creationId="{EA63D170-38A9-4375-9316-C721CADFF99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51" creationId="{F9A453DF-469F-42BD-BE21-2BE8D59358C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52" creationId="{EF7DF32C-01D2-454C-82D3-9831F36F6CC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53" creationId="{A14DB76E-B30E-43E2-8EB5-15C707AEF50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54" creationId="{28F84395-861A-4114-8F8B-D24A7D59E08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55" creationId="{9C0701BB-9734-4735-8255-10278681185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56" creationId="{374A32D9-E43C-4130-8255-1DF44712199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57" creationId="{17DA3F18-F88B-4D53-A5EF-16676B64EB8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58" creationId="{B3F421AD-048D-4918-93C0-414B3AB2BAD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59" creationId="{41CA3283-D3CC-47AF-B636-A7D9B0DC07E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60" creationId="{14035D94-5786-46DE-9359-650D2A1D076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61" creationId="{422BF294-796F-42C7-BF5E-6F0D1805410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62" creationId="{91E6A020-B57B-4E24-B8D1-559C7F9BD1C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63" creationId="{5620F355-210A-451D-9C4F-0340F4FFA9E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64" creationId="{5E5BCB27-7FBF-4922-AA7B-A8C22E8F066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65" creationId="{45414732-0B71-4C17-8141-8A12B5AA63E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66" creationId="{55F17E9E-5A7F-439E-A5E2-55575592ED9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67" creationId="{B749E5A3-0CD0-4040-B63A-6E33A438FC2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68" creationId="{069391CF-0703-4C76-94E9-9F262F104D4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69" creationId="{55FD90BD-6AE4-42C1-BC07-FB1FA27B8ED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70" creationId="{EDFE1C82-B743-453B-BC79-03ADFDFAD85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71" creationId="{5495F361-1CD1-40FC-97BB-B4BF6C208E8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72" creationId="{F5A472D2-93C0-4361-97CD-0B4FF2792FB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73" creationId="{767EF599-A996-4CA4-A419-A957942A161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74" creationId="{B61604C7-6DD8-44BC-9B4D-28F5865513B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75" creationId="{BF14C737-8C45-44B4-9628-CC8AB7600B5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76" creationId="{3C9672D7-EA22-46F0-B5E8-28FDF4BC27F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77" creationId="{B870167B-5DCD-41B6-92A0-976CC89A61C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78" creationId="{4FBFB892-11B7-4970-9A35-52C9A3DBEB8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79" creationId="{B9BF7FFD-463A-408D-AC94-61E9A67CD1A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80" creationId="{3A6D78ED-DFB9-42AE-ABA8-5228D00EC08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81" creationId="{DA611980-9BF6-4838-B0A8-07DD17C24E7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82" creationId="{9FD0BFAF-A313-40DE-9B2D-45D7315E323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83" creationId="{166AD4A9-A743-4212-ABC6-DE9BFDF9E93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84" creationId="{12FE8FEF-3616-4505-91E3-1369EA7AD24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85" creationId="{CB512ADF-6680-445E-9F02-EE5CBA707F1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86" creationId="{3A64A983-D87F-4371-B267-2FA163F8F96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87" creationId="{6D4677FD-D4FA-4423-9FC2-C376219206A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88" creationId="{82A95125-B897-4A68-A397-EC5DA9E54BA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89" creationId="{6F1558F7-B23D-4DC6-9C43-076CFEE5AE1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90" creationId="{1D47B631-74A5-4DCB-B73F-E7381FE1444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91" creationId="{C7BA1B3A-74E4-4EED-82F9-7D4B7D630F4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92" creationId="{6C1895A3-A440-4E87-89DC-FC8E809DCD9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93" creationId="{86339EEF-5730-4D30-B617-039F3F0E404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94" creationId="{1542B052-EBE5-4688-A256-8AEFA53F1C2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95" creationId="{5EAD8A5E-687A-471E-8C60-8F9FB982EC1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96" creationId="{F2043E89-032C-4135-A252-E60E1852274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97" creationId="{B7E3BC9B-19D5-4AE1-8A42-9BC9FDD426C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98" creationId="{370C4D5A-1F77-46CC-B005-AE0DBE00256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399" creationId="{50D38883-0A84-4951-BF3E-A0F5010E13D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01" creationId="{F7149C36-3296-4E23-AFCF-7E9C7BDD075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02" creationId="{AEDF78A2-8844-4B8B-BF3B-48598767B08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03" creationId="{9CAF02D1-3B59-458D-BC8F-F2A1F5E4C88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04" creationId="{07D8E560-8E5B-4DC4-9C74-B2D7986946A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05" creationId="{61F04A37-D0A1-4EA7-97DF-7BF2A47E148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06" creationId="{87F46748-DB49-4C7D-9C9B-6151770A773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07" creationId="{CF4B86AA-BDBD-4C1F-9164-DD854C40144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08" creationId="{830F43FB-8729-4A80-AC51-7B64F934992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09" creationId="{4CEA1BCC-43EA-4A52-8CD8-57DE9C6AB32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10" creationId="{2A96DCC8-A355-430A-B780-ED5FECEDA6F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12" creationId="{B705BB44-8738-43D5-8567-171F99747DB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13" creationId="{65BCF8FC-3FB1-4301-A5B1-79D82926C8B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14" creationId="{3D112CD7-A284-4982-AD6E-99DD5501BAC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15" creationId="{91240F83-08E0-4F32-9893-5E9F67BCE74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16" creationId="{0C1D484E-AE8C-416D-83F9-E96095E4A44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17" creationId="{450850F9-C25E-4A2A-9C8A-486B53FB395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18" creationId="{346983E5-81D9-4148-81BF-665596D8A7A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19" creationId="{8A1B1466-E40D-42EE-B86A-B6828B43849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20" creationId="{F5201AC6-2ED5-4F18-97B9-F775F3498D3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21" creationId="{EF2E1C4B-3EC6-4610-A892-250163A2333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22" creationId="{4E5DE798-B000-4EBA-B6E2-646A5008A63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23" creationId="{14DD40E4-466A-4A4C-BA84-58FA15D04F0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24" creationId="{EACF2723-590B-4CDB-9436-77E7353FA5C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25" creationId="{54FF8E75-1AA7-441B-A550-D3B21DF2758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26" creationId="{E43D1BB4-422A-4B83-AC35-10DF21C4E02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27" creationId="{C6CD4050-52DB-44CF-BCB7-896DF651A8D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28" creationId="{280CCBFD-9736-4E18-9435-BFA60C38FF7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29" creationId="{FAAD910E-3AD4-4A02-895A-B03D0341762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30" creationId="{96B0C1AD-57D8-48D2-A180-A6299B2A7BB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31" creationId="{CD9D1A70-F1B6-4201-99B7-AF9AD63D4DB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32" creationId="{6B3AA224-010E-4EBE-8201-33E26F94239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33" creationId="{D35708FE-B525-4C78-B16E-19F7383EBF7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34" creationId="{9176BDD9-0959-4EB4-92D6-25AC2DAB7F0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35" creationId="{9E4848E6-13B1-4CB4-81FD-7B28503DB71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36" creationId="{C463086F-8512-4D7A-B34A-DA5E7E81714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37" creationId="{3677DA3F-4A34-4227-8162-21126243EE3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38" creationId="{AAF89615-E9A3-4E17-BBB1-5F7B82A4C3F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39" creationId="{E9E5567E-FBA2-4899-8741-A2014F9193C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41" creationId="{69F27543-DC37-4CB9-8BD6-C7B20451138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42" creationId="{5D096D62-80DC-47EB-B7BF-D27DC278F30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43" creationId="{3A856641-7936-430A-8173-46C3A9BBC28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44" creationId="{75113B1B-F667-4BD8-9241-11849333870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45" creationId="{A2671310-035E-4E8A-9DDE-6B1FEA9F40D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46" creationId="{766E3409-0A9A-4DFE-937B-A87F51ACF7B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47" creationId="{5365F63E-2827-4AE3-8A1B-ACFF68DB6FF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48" creationId="{17BA655E-5B73-4B70-959E-B2BDDB03C94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49" creationId="{9918867D-5E9E-4D26-8C14-D2C260F0371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50" creationId="{6C215B76-3A6F-44A2-9D96-3E0BBE98DDD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51" creationId="{74394133-12BE-4549-BE94-87D18FAEF2C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52" creationId="{500FD94E-89E0-4C57-A6BF-FED1EB153D5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54" creationId="{F70A5B0A-2740-4E8F-896E-1538A05B823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55" creationId="{86B5EE37-E6A1-4B6C-A032-79A7298FF91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56" creationId="{CB09AA97-3C1F-4BE9-B71C-98070C8CDE5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57" creationId="{BD878E42-C4BE-46C5-81EB-A734D76884C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58" creationId="{9CDE1A1C-C940-4A97-A0A8-86195BC58E7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59" creationId="{09CECDF8-8FFE-42A6-9E3D-96A06B8D6A0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60" creationId="{71401AF6-C814-45BC-95AE-81A0B7E8001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61" creationId="{913D78BF-5BDD-428C-BD20-BEB8F3E6285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62" creationId="{F48D0615-6F1E-412E-AA03-DA138284770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63" creationId="{61C66018-CC28-4324-ADAE-F9962E89353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64" creationId="{5A6BAA5A-3D6F-4826-B284-DF369F9A887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65" creationId="{60A92308-D6C3-4788-B274-6E071D770CE0}"/>
            </ac:spMkLst>
          </pc:spChg>
          <pc:spChg chg="mod topLvl">
            <ac:chgData name="varitsara monsiri" userId="d21832565e14aca8" providerId="LiveId" clId="{B10676FB-F331-414C-B946-816FB627D323}" dt="2022-06-10T06:29:44.834" v="3157" actId="164"/>
            <ac:spMkLst>
              <pc:docMk/>
              <pc:sldMasterMk cId="151958503" sldId="2147483660"/>
              <pc:sldLayoutMk cId="1239560367" sldId="2147483663"/>
              <ac:spMk id="2467" creationId="{E0F3FFD4-FAC2-4FE3-802E-5FAF403684D0}"/>
            </ac:spMkLst>
          </pc:spChg>
          <pc:spChg chg="mod topLvl">
            <ac:chgData name="varitsara monsiri" userId="d21832565e14aca8" providerId="LiveId" clId="{B10676FB-F331-414C-B946-816FB627D323}" dt="2022-06-10T06:49:07.549" v="3229" actId="165"/>
            <ac:spMkLst>
              <pc:docMk/>
              <pc:sldMasterMk cId="151958503" sldId="2147483660"/>
              <pc:sldLayoutMk cId="1239560367" sldId="2147483663"/>
              <ac:spMk id="2469" creationId="{14550B55-A710-4C76-829B-240A820E1D5E}"/>
            </ac:spMkLst>
          </pc:spChg>
          <pc:spChg chg="mod topLvl">
            <ac:chgData name="varitsara monsiri" userId="d21832565e14aca8" providerId="LiveId" clId="{B10676FB-F331-414C-B946-816FB627D323}" dt="2022-06-10T06:49:07.549" v="3229" actId="165"/>
            <ac:spMkLst>
              <pc:docMk/>
              <pc:sldMasterMk cId="151958503" sldId="2147483660"/>
              <pc:sldLayoutMk cId="1239560367" sldId="2147483663"/>
              <ac:spMk id="2470" creationId="{2B4B6A51-80CC-45F8-8DA5-C7D4641650DE}"/>
            </ac:spMkLst>
          </pc:spChg>
          <pc:spChg chg="mod topLvl">
            <ac:chgData name="varitsara monsiri" userId="d21832565e14aca8" providerId="LiveId" clId="{B10676FB-F331-414C-B946-816FB627D323}" dt="2022-06-10T06:49:07.549" v="3229" actId="165"/>
            <ac:spMkLst>
              <pc:docMk/>
              <pc:sldMasterMk cId="151958503" sldId="2147483660"/>
              <pc:sldLayoutMk cId="1239560367" sldId="2147483663"/>
              <ac:spMk id="2471" creationId="{639EF107-7C33-42E0-9D99-6E7F5DAA4615}"/>
            </ac:spMkLst>
          </pc:spChg>
          <pc:spChg chg="mod topLvl">
            <ac:chgData name="varitsara monsiri" userId="d21832565e14aca8" providerId="LiveId" clId="{B10676FB-F331-414C-B946-816FB627D323}" dt="2022-06-10T06:49:07.549" v="3229" actId="165"/>
            <ac:spMkLst>
              <pc:docMk/>
              <pc:sldMasterMk cId="151958503" sldId="2147483660"/>
              <pc:sldLayoutMk cId="1239560367" sldId="2147483663"/>
              <ac:spMk id="2472" creationId="{1D9F91A6-7A52-4881-9568-79268F53598F}"/>
            </ac:spMkLst>
          </pc:spChg>
          <pc:spChg chg="mod topLvl">
            <ac:chgData name="varitsara monsiri" userId="d21832565e14aca8" providerId="LiveId" clId="{B10676FB-F331-414C-B946-816FB627D323}" dt="2022-06-10T06:49:07.549" v="3229" actId="165"/>
            <ac:spMkLst>
              <pc:docMk/>
              <pc:sldMasterMk cId="151958503" sldId="2147483660"/>
              <pc:sldLayoutMk cId="1239560367" sldId="2147483663"/>
              <ac:spMk id="2473" creationId="{A77A8C56-AC68-4F7D-AD24-FB288DFCA187}"/>
            </ac:spMkLst>
          </pc:spChg>
          <pc:spChg chg="mod topLvl">
            <ac:chgData name="varitsara monsiri" userId="d21832565e14aca8" providerId="LiveId" clId="{B10676FB-F331-414C-B946-816FB627D323}" dt="2022-06-10T06:49:07.549" v="3229" actId="165"/>
            <ac:spMkLst>
              <pc:docMk/>
              <pc:sldMasterMk cId="151958503" sldId="2147483660"/>
              <pc:sldLayoutMk cId="1239560367" sldId="2147483663"/>
              <ac:spMk id="2474" creationId="{A35786CE-BECA-4449-B9D6-0B99E1999415}"/>
            </ac:spMkLst>
          </pc:spChg>
          <pc:spChg chg="mod topLvl">
            <ac:chgData name="varitsara monsiri" userId="d21832565e14aca8" providerId="LiveId" clId="{B10676FB-F331-414C-B946-816FB627D323}" dt="2022-06-10T06:49:07.549" v="3229" actId="165"/>
            <ac:spMkLst>
              <pc:docMk/>
              <pc:sldMasterMk cId="151958503" sldId="2147483660"/>
              <pc:sldLayoutMk cId="1239560367" sldId="2147483663"/>
              <ac:spMk id="2475" creationId="{31024BF5-798D-45BF-A69D-90ED383C4769}"/>
            </ac:spMkLst>
          </pc:spChg>
          <pc:spChg chg="mod topLvl">
            <ac:chgData name="varitsara monsiri" userId="d21832565e14aca8" providerId="LiveId" clId="{B10676FB-F331-414C-B946-816FB627D323}" dt="2022-06-10T06:49:07.549" v="3229" actId="165"/>
            <ac:spMkLst>
              <pc:docMk/>
              <pc:sldMasterMk cId="151958503" sldId="2147483660"/>
              <pc:sldLayoutMk cId="1239560367" sldId="2147483663"/>
              <ac:spMk id="2476" creationId="{C2AAD8DF-A1C8-4EC4-8347-824869CC8710}"/>
            </ac:spMkLst>
          </pc:spChg>
          <pc:spChg chg="mod topLvl">
            <ac:chgData name="varitsara monsiri" userId="d21832565e14aca8" providerId="LiveId" clId="{B10676FB-F331-414C-B946-816FB627D323}" dt="2022-06-10T06:49:07.549" v="3229" actId="165"/>
            <ac:spMkLst>
              <pc:docMk/>
              <pc:sldMasterMk cId="151958503" sldId="2147483660"/>
              <pc:sldLayoutMk cId="1239560367" sldId="2147483663"/>
              <ac:spMk id="2477" creationId="{68DFB868-A5A9-4A7E-A89A-15410D47322D}"/>
            </ac:spMkLst>
          </pc:spChg>
          <pc:spChg chg="mod topLvl">
            <ac:chgData name="varitsara monsiri" userId="d21832565e14aca8" providerId="LiveId" clId="{B10676FB-F331-414C-B946-816FB627D323}" dt="2022-06-10T06:49:07.549" v="3229" actId="165"/>
            <ac:spMkLst>
              <pc:docMk/>
              <pc:sldMasterMk cId="151958503" sldId="2147483660"/>
              <pc:sldLayoutMk cId="1239560367" sldId="2147483663"/>
              <ac:spMk id="2478" creationId="{48D1CCCC-C637-4B75-B03C-758F7D9B6A34}"/>
            </ac:spMkLst>
          </pc:spChg>
          <pc:spChg chg="mod topLvl">
            <ac:chgData name="varitsara monsiri" userId="d21832565e14aca8" providerId="LiveId" clId="{B10676FB-F331-414C-B946-816FB627D323}" dt="2022-06-10T06:49:07.549" v="3229" actId="165"/>
            <ac:spMkLst>
              <pc:docMk/>
              <pc:sldMasterMk cId="151958503" sldId="2147483660"/>
              <pc:sldLayoutMk cId="1239560367" sldId="2147483663"/>
              <ac:spMk id="2479" creationId="{6382FD2F-74AB-4082-8D31-B68D08B8F41C}"/>
            </ac:spMkLst>
          </pc:spChg>
          <pc:spChg chg="mod topLvl">
            <ac:chgData name="varitsara monsiri" userId="d21832565e14aca8" providerId="LiveId" clId="{B10676FB-F331-414C-B946-816FB627D323}" dt="2022-06-10T06:49:07.549" v="3229" actId="165"/>
            <ac:spMkLst>
              <pc:docMk/>
              <pc:sldMasterMk cId="151958503" sldId="2147483660"/>
              <pc:sldLayoutMk cId="1239560367" sldId="2147483663"/>
              <ac:spMk id="2480" creationId="{56E2A504-8040-4039-8330-6107ECD5A050}"/>
            </ac:spMkLst>
          </pc:spChg>
          <pc:spChg chg="mod topLvl">
            <ac:chgData name="varitsara monsiri" userId="d21832565e14aca8" providerId="LiveId" clId="{B10676FB-F331-414C-B946-816FB627D323}" dt="2022-06-10T06:49:07.549" v="3229" actId="165"/>
            <ac:spMkLst>
              <pc:docMk/>
              <pc:sldMasterMk cId="151958503" sldId="2147483660"/>
              <pc:sldLayoutMk cId="1239560367" sldId="2147483663"/>
              <ac:spMk id="2481" creationId="{D1ED544E-2BC4-4E8B-9F5D-9DC527C1C79F}"/>
            </ac:spMkLst>
          </pc:spChg>
          <pc:spChg chg="mod topLvl">
            <ac:chgData name="varitsara monsiri" userId="d21832565e14aca8" providerId="LiveId" clId="{B10676FB-F331-414C-B946-816FB627D323}" dt="2022-06-10T06:49:07.549" v="3229" actId="165"/>
            <ac:spMkLst>
              <pc:docMk/>
              <pc:sldMasterMk cId="151958503" sldId="2147483660"/>
              <pc:sldLayoutMk cId="1239560367" sldId="2147483663"/>
              <ac:spMk id="2482" creationId="{118E2BB3-C870-44A4-9BF7-D36F4597B5A5}"/>
            </ac:spMkLst>
          </pc:spChg>
          <pc:spChg chg="mod topLvl">
            <ac:chgData name="varitsara monsiri" userId="d21832565e14aca8" providerId="LiveId" clId="{B10676FB-F331-414C-B946-816FB627D323}" dt="2022-06-10T06:49:07.549" v="3229" actId="165"/>
            <ac:spMkLst>
              <pc:docMk/>
              <pc:sldMasterMk cId="151958503" sldId="2147483660"/>
              <pc:sldLayoutMk cId="1239560367" sldId="2147483663"/>
              <ac:spMk id="2483" creationId="{564F8E15-17C6-4F4D-91F8-32B37E80D05D}"/>
            </ac:spMkLst>
          </pc:spChg>
          <pc:spChg chg="mod topLvl">
            <ac:chgData name="varitsara monsiri" userId="d21832565e14aca8" providerId="LiveId" clId="{B10676FB-F331-414C-B946-816FB627D323}" dt="2022-06-10T06:49:07.549" v="3229" actId="165"/>
            <ac:spMkLst>
              <pc:docMk/>
              <pc:sldMasterMk cId="151958503" sldId="2147483660"/>
              <pc:sldLayoutMk cId="1239560367" sldId="2147483663"/>
              <ac:spMk id="2484" creationId="{22B2FFA5-0EB2-408C-9CBD-3DC2A6B2C3D1}"/>
            </ac:spMkLst>
          </pc:spChg>
          <pc:spChg chg="mod topLvl">
            <ac:chgData name="varitsara monsiri" userId="d21832565e14aca8" providerId="LiveId" clId="{B10676FB-F331-414C-B946-816FB627D323}" dt="2022-06-10T06:49:07.549" v="3229" actId="165"/>
            <ac:spMkLst>
              <pc:docMk/>
              <pc:sldMasterMk cId="151958503" sldId="2147483660"/>
              <pc:sldLayoutMk cId="1239560367" sldId="2147483663"/>
              <ac:spMk id="2485" creationId="{E95EE0C5-8B75-40DE-B1A0-2316A5353AD7}"/>
            </ac:spMkLst>
          </pc:spChg>
          <pc:spChg chg="mod topLvl">
            <ac:chgData name="varitsara monsiri" userId="d21832565e14aca8" providerId="LiveId" clId="{B10676FB-F331-414C-B946-816FB627D323}" dt="2022-06-10T06:49:07.549" v="3229" actId="165"/>
            <ac:spMkLst>
              <pc:docMk/>
              <pc:sldMasterMk cId="151958503" sldId="2147483660"/>
              <pc:sldLayoutMk cId="1239560367" sldId="2147483663"/>
              <ac:spMk id="2486" creationId="{5BA460C5-7911-408D-8858-AF06D6090A92}"/>
            </ac:spMkLst>
          </pc:spChg>
          <pc:spChg chg="mod topLvl">
            <ac:chgData name="varitsara monsiri" userId="d21832565e14aca8" providerId="LiveId" clId="{B10676FB-F331-414C-B946-816FB627D323}" dt="2022-06-10T06:49:07.549" v="3229" actId="165"/>
            <ac:spMkLst>
              <pc:docMk/>
              <pc:sldMasterMk cId="151958503" sldId="2147483660"/>
              <pc:sldLayoutMk cId="1239560367" sldId="2147483663"/>
              <ac:spMk id="2487" creationId="{D3093202-0907-46ED-AE81-91FEA064B161}"/>
            </ac:spMkLst>
          </pc:spChg>
          <pc:spChg chg="mod topLvl">
            <ac:chgData name="varitsara monsiri" userId="d21832565e14aca8" providerId="LiveId" clId="{B10676FB-F331-414C-B946-816FB627D323}" dt="2022-06-10T06:49:07.549" v="3229" actId="165"/>
            <ac:spMkLst>
              <pc:docMk/>
              <pc:sldMasterMk cId="151958503" sldId="2147483660"/>
              <pc:sldLayoutMk cId="1239560367" sldId="2147483663"/>
              <ac:spMk id="2488" creationId="{DD8E6E29-AEEC-4033-9C28-53474020741C}"/>
            </ac:spMkLst>
          </pc:spChg>
          <pc:spChg chg="mod topLvl">
            <ac:chgData name="varitsara monsiri" userId="d21832565e14aca8" providerId="LiveId" clId="{B10676FB-F331-414C-B946-816FB627D323}" dt="2022-06-10T06:49:07.549" v="3229" actId="165"/>
            <ac:spMkLst>
              <pc:docMk/>
              <pc:sldMasterMk cId="151958503" sldId="2147483660"/>
              <pc:sldLayoutMk cId="1239560367" sldId="2147483663"/>
              <ac:spMk id="2489" creationId="{68449BA7-C73C-4EA0-AC18-AB8BC383063D}"/>
            </ac:spMkLst>
          </pc:spChg>
          <pc:spChg chg="mod topLvl">
            <ac:chgData name="varitsara monsiri" userId="d21832565e14aca8" providerId="LiveId" clId="{B10676FB-F331-414C-B946-816FB627D323}" dt="2022-06-10T06:49:07.549" v="3229" actId="165"/>
            <ac:spMkLst>
              <pc:docMk/>
              <pc:sldMasterMk cId="151958503" sldId="2147483660"/>
              <pc:sldLayoutMk cId="1239560367" sldId="2147483663"/>
              <ac:spMk id="2490" creationId="{0665E2C4-5002-4366-8B95-62A28016AF1A}"/>
            </ac:spMkLst>
          </pc:spChg>
          <pc:spChg chg="mod topLvl">
            <ac:chgData name="varitsara monsiri" userId="d21832565e14aca8" providerId="LiveId" clId="{B10676FB-F331-414C-B946-816FB627D323}" dt="2022-06-10T06:49:07.549" v="3229" actId="165"/>
            <ac:spMkLst>
              <pc:docMk/>
              <pc:sldMasterMk cId="151958503" sldId="2147483660"/>
              <pc:sldLayoutMk cId="1239560367" sldId="2147483663"/>
              <ac:spMk id="2491" creationId="{C4D02C99-E811-41C4-8F5A-6B348FBFBDAD}"/>
            </ac:spMkLst>
          </pc:spChg>
          <pc:spChg chg="mod topLvl">
            <ac:chgData name="varitsara monsiri" userId="d21832565e14aca8" providerId="LiveId" clId="{B10676FB-F331-414C-B946-816FB627D323}" dt="2022-06-10T06:49:07.549" v="3229" actId="165"/>
            <ac:spMkLst>
              <pc:docMk/>
              <pc:sldMasterMk cId="151958503" sldId="2147483660"/>
              <pc:sldLayoutMk cId="1239560367" sldId="2147483663"/>
              <ac:spMk id="2492" creationId="{9F36788F-E8CB-45D4-A700-70175311682C}"/>
            </ac:spMkLst>
          </pc:spChg>
          <pc:spChg chg="mod topLvl">
            <ac:chgData name="varitsara monsiri" userId="d21832565e14aca8" providerId="LiveId" clId="{B10676FB-F331-414C-B946-816FB627D323}" dt="2022-06-10T06:49:07.549" v="3229" actId="165"/>
            <ac:spMkLst>
              <pc:docMk/>
              <pc:sldMasterMk cId="151958503" sldId="2147483660"/>
              <pc:sldLayoutMk cId="1239560367" sldId="2147483663"/>
              <ac:spMk id="2493" creationId="{AFA26E10-DD04-4412-8096-40C8A59E77C5}"/>
            </ac:spMkLst>
          </pc:spChg>
          <pc:spChg chg="mod topLvl">
            <ac:chgData name="varitsara monsiri" userId="d21832565e14aca8" providerId="LiveId" clId="{B10676FB-F331-414C-B946-816FB627D323}" dt="2022-06-10T06:49:07.549" v="3229" actId="165"/>
            <ac:spMkLst>
              <pc:docMk/>
              <pc:sldMasterMk cId="151958503" sldId="2147483660"/>
              <pc:sldLayoutMk cId="1239560367" sldId="2147483663"/>
              <ac:spMk id="2494" creationId="{5E14AE6C-0F58-4934-A0CD-5DD8212EE8D3}"/>
            </ac:spMkLst>
          </pc:spChg>
          <pc:spChg chg="mod topLvl">
            <ac:chgData name="varitsara monsiri" userId="d21832565e14aca8" providerId="LiveId" clId="{B10676FB-F331-414C-B946-816FB627D323}" dt="2022-06-10T06:49:07.549" v="3229" actId="165"/>
            <ac:spMkLst>
              <pc:docMk/>
              <pc:sldMasterMk cId="151958503" sldId="2147483660"/>
              <pc:sldLayoutMk cId="1239560367" sldId="2147483663"/>
              <ac:spMk id="2495" creationId="{D48AE007-96A8-4AEC-8601-BAF5B2581F93}"/>
            </ac:spMkLst>
          </pc:spChg>
          <pc:spChg chg="mod topLvl">
            <ac:chgData name="varitsara monsiri" userId="d21832565e14aca8" providerId="LiveId" clId="{B10676FB-F331-414C-B946-816FB627D323}" dt="2022-06-10T06:49:07.549" v="3229" actId="165"/>
            <ac:spMkLst>
              <pc:docMk/>
              <pc:sldMasterMk cId="151958503" sldId="2147483660"/>
              <pc:sldLayoutMk cId="1239560367" sldId="2147483663"/>
              <ac:spMk id="2496" creationId="{54255FCC-6BC3-4014-AF10-1532C9222F17}"/>
            </ac:spMkLst>
          </pc:spChg>
          <pc:spChg chg="mod topLvl">
            <ac:chgData name="varitsara monsiri" userId="d21832565e14aca8" providerId="LiveId" clId="{B10676FB-F331-414C-B946-816FB627D323}" dt="2022-06-10T06:49:07.549" v="3229" actId="165"/>
            <ac:spMkLst>
              <pc:docMk/>
              <pc:sldMasterMk cId="151958503" sldId="2147483660"/>
              <pc:sldLayoutMk cId="1239560367" sldId="2147483663"/>
              <ac:spMk id="2497" creationId="{D2995902-DD96-419A-9703-F4CF92CFD4D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499" creationId="{054670EC-5D26-4446-BBD2-2D71D58004D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00" creationId="{62D8413B-E765-41A7-AB34-257827C344E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01" creationId="{F9CD5995-0F7C-436D-BE35-9043E2A6924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02" creationId="{2BCE8FA5-C6CF-4570-A891-ABD6F69659E8}"/>
            </ac:spMkLst>
          </pc:spChg>
          <pc:spChg chg="mod">
            <ac:chgData name="varitsara monsiri" userId="d21832565e14aca8" providerId="LiveId" clId="{B10676FB-F331-414C-B946-816FB627D323}" dt="2022-06-09T14:20:23.953" v="145" actId="20577"/>
            <ac:spMkLst>
              <pc:docMk/>
              <pc:sldMasterMk cId="151958503" sldId="2147483660"/>
              <pc:sldLayoutMk cId="1239560367" sldId="2147483663"/>
              <ac:spMk id="2503" creationId="{A238BFD2-F770-4C59-AC4A-CC5066D9D55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04" creationId="{BDB07FBB-7400-4EB0-9340-AF6E22BE30A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05" creationId="{4A8ABDDE-AA90-44F0-9B0E-0711B4FF1AD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06" creationId="{7BB1BA40-50D8-4114-8E19-CFE6A39D0C0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08" creationId="{68777B1C-33D8-45A1-8CC2-94FDD5B8BDB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09" creationId="{A6455DE7-AF6E-4444-9100-27043B3BC6B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10" creationId="{07E3399A-13E0-4258-8C9D-A7F95114260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11" creationId="{5F10392E-0C89-4C3D-8CB4-22409713F9D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12" creationId="{63886D28-8EB6-404B-8CBB-D539F6ECF07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13" creationId="{BBE09041-165C-44E9-8342-11AA91BD1022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14" creationId="{E7E77E08-120D-44A8-8C15-BB8505E3BFE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15" creationId="{4A4CF736-7EAB-431D-82F6-622BD0AACB2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17" creationId="{2826E448-20E2-4053-A4EB-C338EDD0B23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18" creationId="{A36CBE46-DB2C-4834-B861-506644E94EF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20" creationId="{1D17FE93-888A-4C0D-880F-63CB98C4090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21" creationId="{0CD5CD67-F805-4D04-BD7D-33BBF6D9224E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23" creationId="{D2E18192-3EFB-4610-BE03-7565EF3F63A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24" creationId="{A5CD023E-022F-4D75-B554-13E7984D1BD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25" creationId="{32D3B5D3-FB92-42BF-AB46-C8EE35CE195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26" creationId="{DAEA7B29-94DE-4B1E-9E3D-3812C2BFAF1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27" creationId="{EC856A76-36DE-4639-869C-7661C90C0F3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28" creationId="{9F58D032-8EAA-46DC-96D3-ED7D75A6BA8B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29" creationId="{187F4725-93B4-46C8-ACFE-96F43D3FF7EF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30" creationId="{2F290ED0-F1B4-4258-A77D-F22F5CA781C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31" creationId="{489BC8A3-211A-4962-B999-886A884D021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32" creationId="{0CB8550C-D962-4CC1-B7F2-D91529D40A4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35" creationId="{EA32522B-276B-43FE-9E10-999221718239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36" creationId="{03CB1860-5D6D-4CA6-A5D4-8DFD8A7F23B4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37" creationId="{B0ECB72D-14EA-42FA-9EC8-306E0EB6AA2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38" creationId="{99C155E2-E36C-4EDE-B63B-092DFA3742E0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39" creationId="{B9D24D3F-B8BE-4C18-9FF9-35678A9C45A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40" creationId="{F7E749F4-507F-4E06-B159-3FEED3A637D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41" creationId="{58F1045A-8CC5-4C8D-93C1-928C61078BC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42" creationId="{3703256F-9B7A-4590-A6B6-EE015215370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43" creationId="{D35F0AE1-D3BF-44C6-B4DD-D371C0CC94E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44" creationId="{154AFC4D-C1B7-45E7-9D02-11395D3F17E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45" creationId="{30959A14-DA3E-4F96-B246-8E978F43B6E8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46" creationId="{45175ACB-400D-4A77-8064-1AC11E2DC9B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47" creationId="{E6CBCA68-B9C3-4053-8D0B-9CC20F191D8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48" creationId="{431C1498-FF8D-4102-99B6-3C951EE96C46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49" creationId="{9AA184B6-A13E-4942-B9BA-0E1B7568BA8A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50" creationId="{A1FEE08E-B72F-4702-B329-F118E5C433ED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51" creationId="{DC9CBB75-4D73-4AED-B73B-F98068358711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52" creationId="{F6962039-CC79-4423-BDE5-A1D5714CD447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53" creationId="{DBE91339-2F7C-48AF-90E3-1676BD45612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54" creationId="{D25036F2-268B-4361-8BEE-2525FDD995F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55" creationId="{B19D111F-8EEE-4445-A4BC-C6E3F6B752BC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56" creationId="{B10E02A8-0EAA-4D26-AE58-80457D5E2485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57" creationId="{D39DA6A5-FE61-4783-9C3A-DD9F91828A63}"/>
            </ac:spMkLst>
          </pc:spChg>
          <pc:spChg chg="mod">
            <ac:chgData name="varitsara monsiri" userId="d21832565e14aca8" providerId="LiveId" clId="{B10676FB-F331-414C-B946-816FB627D323}" dt="2022-06-09T14:20:00.408" v="138" actId="165"/>
            <ac:spMkLst>
              <pc:docMk/>
              <pc:sldMasterMk cId="151958503" sldId="2147483660"/>
              <pc:sldLayoutMk cId="1239560367" sldId="2147483663"/>
              <ac:spMk id="2558" creationId="{D62734BE-0644-4A00-80FB-0DC657AA59BC}"/>
            </ac:spMkLst>
          </pc:spChg>
          <pc:grpChg chg="del mod">
            <ac:chgData name="varitsara monsiri" userId="d21832565e14aca8" providerId="LiveId" clId="{B10676FB-F331-414C-B946-816FB627D323}" dt="2022-06-09T14:20:00.408" v="138" actId="165"/>
            <ac:grpSpMkLst>
              <pc:docMk/>
              <pc:sldMasterMk cId="151958503" sldId="2147483660"/>
              <pc:sldLayoutMk cId="1239560367" sldId="2147483663"/>
              <ac:grpSpMk id="6" creationId="{B2F9BBAA-5F34-4FF8-9C57-DB5868F56110}"/>
            </ac:grpSpMkLst>
          </pc:grpChg>
          <pc:grpChg chg="add del mod">
            <ac:chgData name="varitsara monsiri" userId="d21832565e14aca8" providerId="LiveId" clId="{B10676FB-F331-414C-B946-816FB627D323}" dt="2022-06-10T07:00:50.424" v="3356" actId="478"/>
            <ac:grpSpMkLst>
              <pc:docMk/>
              <pc:sldMasterMk cId="151958503" sldId="2147483660"/>
              <pc:sldLayoutMk cId="1239560367" sldId="2147483663"/>
              <ac:grpSpMk id="7" creationId="{0FC43469-A2A3-4EB5-9F95-0B11D5E27231}"/>
            </ac:grpSpMkLst>
          </pc:grpChg>
          <pc:grpChg chg="del mod topLvl">
            <ac:chgData name="varitsara monsiri" userId="d21832565e14aca8" providerId="LiveId" clId="{B10676FB-F331-414C-B946-816FB627D323}" dt="2022-06-09T14:20:15.579" v="142" actId="478"/>
            <ac:grpSpMkLst>
              <pc:docMk/>
              <pc:sldMasterMk cId="151958503" sldId="2147483660"/>
              <pc:sldLayoutMk cId="1239560367" sldId="2147483663"/>
              <ac:grpSpMk id="8" creationId="{3A2B890D-F18A-49D5-B428-3B54A3B36F1E}"/>
            </ac:grpSpMkLst>
          </pc:grpChg>
          <pc:grpChg chg="add del mod">
            <ac:chgData name="varitsara monsiri" userId="d21832565e14aca8" providerId="LiveId" clId="{B10676FB-F331-414C-B946-816FB627D323}" dt="2022-06-10T06:29:35.819" v="3156" actId="478"/>
            <ac:grpSpMkLst>
              <pc:docMk/>
              <pc:sldMasterMk cId="151958503" sldId="2147483660"/>
              <pc:sldLayoutMk cId="1239560367" sldId="2147483663"/>
              <ac:grpSpMk id="146" creationId="{A682FBD2-3326-499A-B8CD-B3F97A3E4364}"/>
            </ac:grpSpMkLst>
          </pc:grpChg>
          <pc:grpChg chg="add mod">
            <ac:chgData name="varitsara monsiri" userId="d21832565e14aca8" providerId="LiveId" clId="{B10676FB-F331-414C-B946-816FB627D323}" dt="2022-06-10T06:29:46.293" v="3158"/>
            <ac:grpSpMkLst>
              <pc:docMk/>
              <pc:sldMasterMk cId="151958503" sldId="2147483660"/>
              <pc:sldLayoutMk cId="1239560367" sldId="2147483663"/>
              <ac:grpSpMk id="177" creationId="{52680A8D-53A1-4F70-AA7A-259121047215}"/>
            </ac:grpSpMkLst>
          </pc:grpChg>
          <pc:grpChg chg="del mod topLvl">
            <ac:chgData name="varitsara monsiri" userId="d21832565e14aca8" providerId="LiveId" clId="{B10676FB-F331-414C-B946-816FB627D323}" dt="2022-06-09T14:20:26.838" v="148" actId="478"/>
            <ac:grpSpMkLst>
              <pc:docMk/>
              <pc:sldMasterMk cId="151958503" sldId="2147483660"/>
              <pc:sldLayoutMk cId="1239560367" sldId="2147483663"/>
              <ac:grpSpMk id="1204" creationId="{5D85332F-651A-434F-AC64-A5D056D878B3}"/>
            </ac:grpSpMkLst>
          </pc:grpChg>
          <pc:grpChg chg="mod topLvl">
            <ac:chgData name="varitsara monsiri" userId="d21832565e14aca8" providerId="LiveId" clId="{B10676FB-F331-414C-B946-816FB627D323}" dt="2022-06-09T14:20:00.408" v="138" actId="165"/>
            <ac:grpSpMkLst>
              <pc:docMk/>
              <pc:sldMasterMk cId="151958503" sldId="2147483660"/>
              <pc:sldLayoutMk cId="1239560367" sldId="2147483663"/>
              <ac:grpSpMk id="2400" creationId="{A9F883C8-A97A-41A5-BE64-BC83DC0C403B}"/>
            </ac:grpSpMkLst>
          </pc:grpChg>
          <pc:grpChg chg="mod topLvl">
            <ac:chgData name="varitsara monsiri" userId="d21832565e14aca8" providerId="LiveId" clId="{B10676FB-F331-414C-B946-816FB627D323}" dt="2022-06-09T14:20:00.408" v="138" actId="165"/>
            <ac:grpSpMkLst>
              <pc:docMk/>
              <pc:sldMasterMk cId="151958503" sldId="2147483660"/>
              <pc:sldLayoutMk cId="1239560367" sldId="2147483663"/>
              <ac:grpSpMk id="2411" creationId="{761286C8-1C3E-4FDF-85F8-6D755FA75F7C}"/>
            </ac:grpSpMkLst>
          </pc:grpChg>
          <pc:grpChg chg="mod topLvl">
            <ac:chgData name="varitsara monsiri" userId="d21832565e14aca8" providerId="LiveId" clId="{B10676FB-F331-414C-B946-816FB627D323}" dt="2022-06-09T14:20:00.408" v="138" actId="165"/>
            <ac:grpSpMkLst>
              <pc:docMk/>
              <pc:sldMasterMk cId="151958503" sldId="2147483660"/>
              <pc:sldLayoutMk cId="1239560367" sldId="2147483663"/>
              <ac:grpSpMk id="2440" creationId="{E2856EC8-FBD5-43B6-A32C-3CCCC0F93ACE}"/>
            </ac:grpSpMkLst>
          </pc:grpChg>
          <pc:grpChg chg="del mod topLvl">
            <ac:chgData name="varitsara monsiri" userId="d21832565e14aca8" providerId="LiveId" clId="{B10676FB-F331-414C-B946-816FB627D323}" dt="2022-06-10T03:47:51.868" v="896" actId="21"/>
            <ac:grpSpMkLst>
              <pc:docMk/>
              <pc:sldMasterMk cId="151958503" sldId="2147483660"/>
              <pc:sldLayoutMk cId="1239560367" sldId="2147483663"/>
              <ac:grpSpMk id="2453" creationId="{AE5C9B41-3C63-4D45-A0CF-32B4807DC6F7}"/>
            </ac:grpSpMkLst>
          </pc:grpChg>
          <pc:grpChg chg="del mod topLvl">
            <ac:chgData name="varitsara monsiri" userId="d21832565e14aca8" providerId="LiveId" clId="{B10676FB-F331-414C-B946-816FB627D323}" dt="2022-06-10T06:29:24.698" v="3154" actId="165"/>
            <ac:grpSpMkLst>
              <pc:docMk/>
              <pc:sldMasterMk cId="151958503" sldId="2147483660"/>
              <pc:sldLayoutMk cId="1239560367" sldId="2147483663"/>
              <ac:grpSpMk id="2466" creationId="{AACCE771-8327-4994-8FA6-B05DBCCE2513}"/>
            </ac:grpSpMkLst>
          </pc:grpChg>
          <pc:grpChg chg="add del mod topLvl">
            <ac:chgData name="varitsara monsiri" userId="d21832565e14aca8" providerId="LiveId" clId="{B10676FB-F331-414C-B946-816FB627D323}" dt="2022-06-10T07:01:22.841" v="3368" actId="478"/>
            <ac:grpSpMkLst>
              <pc:docMk/>
              <pc:sldMasterMk cId="151958503" sldId="2147483660"/>
              <pc:sldLayoutMk cId="1239560367" sldId="2147483663"/>
              <ac:grpSpMk id="2468" creationId="{5C68F4BE-53A3-4887-8E8E-F3EDD307B212}"/>
            </ac:grpSpMkLst>
          </pc:grpChg>
          <pc:grpChg chg="del mod topLvl">
            <ac:chgData name="varitsara monsiri" userId="d21832565e14aca8" providerId="LiveId" clId="{B10676FB-F331-414C-B946-816FB627D323}" dt="2022-06-09T14:20:25.763" v="146" actId="478"/>
            <ac:grpSpMkLst>
              <pc:docMk/>
              <pc:sldMasterMk cId="151958503" sldId="2147483660"/>
              <pc:sldLayoutMk cId="1239560367" sldId="2147483663"/>
              <ac:grpSpMk id="2498" creationId="{477AE27F-EA0E-4C05-AC30-C755465A83A9}"/>
            </ac:grpSpMkLst>
          </pc:grpChg>
          <pc:grpChg chg="del mod topLvl">
            <ac:chgData name="varitsara monsiri" userId="d21832565e14aca8" providerId="LiveId" clId="{B10676FB-F331-414C-B946-816FB627D323}" dt="2022-06-09T14:20:19.016" v="143" actId="478"/>
            <ac:grpSpMkLst>
              <pc:docMk/>
              <pc:sldMasterMk cId="151958503" sldId="2147483660"/>
              <pc:sldLayoutMk cId="1239560367" sldId="2147483663"/>
              <ac:grpSpMk id="2507" creationId="{C01BBE66-01DC-4BEA-BDAC-74069A090936}"/>
            </ac:grpSpMkLst>
          </pc:grpChg>
          <pc:grpChg chg="del mod topLvl">
            <ac:chgData name="varitsara monsiri" userId="d21832565e14aca8" providerId="LiveId" clId="{B10676FB-F331-414C-B946-816FB627D323}" dt="2022-06-09T14:20:29.903" v="149" actId="478"/>
            <ac:grpSpMkLst>
              <pc:docMk/>
              <pc:sldMasterMk cId="151958503" sldId="2147483660"/>
              <pc:sldLayoutMk cId="1239560367" sldId="2147483663"/>
              <ac:grpSpMk id="2516" creationId="{0BE4E837-EADC-4D2F-B537-98F1819DDD34}"/>
            </ac:grpSpMkLst>
          </pc:grpChg>
          <pc:grpChg chg="del mod topLvl">
            <ac:chgData name="varitsara monsiri" userId="d21832565e14aca8" providerId="LiveId" clId="{B10676FB-F331-414C-B946-816FB627D323}" dt="2022-06-09T14:20:22.487" v="144" actId="478"/>
            <ac:grpSpMkLst>
              <pc:docMk/>
              <pc:sldMasterMk cId="151958503" sldId="2147483660"/>
              <pc:sldLayoutMk cId="1239560367" sldId="2147483663"/>
              <ac:grpSpMk id="2519" creationId="{3F3AD0E9-9A83-4D5F-B10E-F17F75567730}"/>
            </ac:grpSpMkLst>
          </pc:grpChg>
          <pc:grpChg chg="del mod topLvl">
            <ac:chgData name="varitsara monsiri" userId="d21832565e14aca8" providerId="LiveId" clId="{B10676FB-F331-414C-B946-816FB627D323}" dt="2022-06-10T06:28:17.191" v="3131" actId="21"/>
            <ac:grpSpMkLst>
              <pc:docMk/>
              <pc:sldMasterMk cId="151958503" sldId="2147483660"/>
              <pc:sldLayoutMk cId="1239560367" sldId="2147483663"/>
              <ac:grpSpMk id="2522" creationId="{D7B70784-7AEB-4042-89E7-8575DD2848B0}"/>
            </ac:grpSpMkLst>
          </pc:grpChg>
          <pc:grpChg chg="mod topLvl">
            <ac:chgData name="varitsara monsiri" userId="d21832565e14aca8" providerId="LiveId" clId="{B10676FB-F331-414C-B946-816FB627D323}" dt="2022-06-09T14:20:00.408" v="138" actId="165"/>
            <ac:grpSpMkLst>
              <pc:docMk/>
              <pc:sldMasterMk cId="151958503" sldId="2147483660"/>
              <pc:sldLayoutMk cId="1239560367" sldId="2147483663"/>
              <ac:grpSpMk id="2533" creationId="{4AC66697-37BC-4C18-8D6C-FC4EEAB7EB33}"/>
            </ac:grpSpMkLst>
          </pc:grpChg>
          <pc:grpChg chg="mod">
            <ac:chgData name="varitsara monsiri" userId="d21832565e14aca8" providerId="LiveId" clId="{B10676FB-F331-414C-B946-816FB627D323}" dt="2022-06-09T14:20:00.408" v="138" actId="165"/>
            <ac:grpSpMkLst>
              <pc:docMk/>
              <pc:sldMasterMk cId="151958503" sldId="2147483660"/>
              <pc:sldLayoutMk cId="1239560367" sldId="2147483663"/>
              <ac:grpSpMk id="2534" creationId="{8B6C487A-AC1A-4F50-907B-B1B55DB2C149}"/>
            </ac:grpSpMkLst>
          </pc:grpChg>
          <pc:picChg chg="add mod">
            <ac:chgData name="varitsara monsiri" userId="d21832565e14aca8" providerId="LiveId" clId="{B10676FB-F331-414C-B946-816FB627D323}" dt="2022-06-09T13:12:55.932" v="43" actId="1076"/>
            <ac:picMkLst>
              <pc:docMk/>
              <pc:sldMasterMk cId="151958503" sldId="2147483660"/>
              <pc:sldLayoutMk cId="1239560367" sldId="2147483663"/>
              <ac:picMk id="3" creationId="{7B0FFA59-60E3-490C-AEB8-1798ABC02195}"/>
            </ac:picMkLst>
          </pc:picChg>
          <pc:picChg chg="add del">
            <ac:chgData name="varitsara monsiri" userId="d21832565e14aca8" providerId="LiveId" clId="{B10676FB-F331-414C-B946-816FB627D323}" dt="2022-06-10T03:47:10.648" v="884" actId="478"/>
            <ac:picMkLst>
              <pc:docMk/>
              <pc:sldMasterMk cId="151958503" sldId="2147483660"/>
              <pc:sldLayoutMk cId="1239560367" sldId="2147483663"/>
              <ac:picMk id="4" creationId="{C93E2424-50CF-43FF-8E62-1E1A59ACDEA1}"/>
            </ac:picMkLst>
          </pc:picChg>
          <pc:picChg chg="add del mod modCrop">
            <ac:chgData name="varitsara monsiri" userId="d21832565e14aca8" providerId="LiveId" clId="{B10676FB-F331-414C-B946-816FB627D323}" dt="2022-06-09T14:19:38.713" v="136" actId="27803"/>
            <ac:picMkLst>
              <pc:docMk/>
              <pc:sldMasterMk cId="151958503" sldId="2147483660"/>
              <pc:sldLayoutMk cId="1239560367" sldId="2147483663"/>
              <ac:picMk id="5" creationId="{FFEEF6F1-1900-4584-A5E5-5208BCC2B0C5}"/>
            </ac:picMkLst>
          </pc:picChg>
          <pc:picChg chg="add mod">
            <ac:chgData name="varitsara monsiri" userId="d21832565e14aca8" providerId="LiveId" clId="{B10676FB-F331-414C-B946-816FB627D323}" dt="2022-06-10T06:49:22.338" v="3232" actId="1038"/>
            <ac:picMkLst>
              <pc:docMk/>
              <pc:sldMasterMk cId="151958503" sldId="2147483660"/>
              <pc:sldLayoutMk cId="1239560367" sldId="2147483663"/>
              <ac:picMk id="6" creationId="{52294ABA-ED14-45E7-B036-10A9952D68F8}"/>
            </ac:picMkLst>
          </pc:picChg>
          <pc:picChg chg="add del mod">
            <ac:chgData name="varitsara monsiri" userId="d21832565e14aca8" providerId="LiveId" clId="{B10676FB-F331-414C-B946-816FB627D323}" dt="2022-06-10T07:00:47.132" v="3355" actId="21"/>
            <ac:picMkLst>
              <pc:docMk/>
              <pc:sldMasterMk cId="151958503" sldId="2147483660"/>
              <pc:sldLayoutMk cId="1239560367" sldId="2147483663"/>
              <ac:picMk id="9" creationId="{F2B1B50C-C11E-4AAF-9F6C-0ABEF06D0319}"/>
            </ac:picMkLst>
          </pc:picChg>
          <pc:picChg chg="add mod ord">
            <ac:chgData name="varitsara monsiri" userId="d21832565e14aca8" providerId="LiveId" clId="{B10676FB-F331-414C-B946-816FB627D323}" dt="2022-06-10T07:01:19.075" v="3367" actId="171"/>
            <ac:picMkLst>
              <pc:docMk/>
              <pc:sldMasterMk cId="151958503" sldId="2147483660"/>
              <pc:sldLayoutMk cId="1239560367" sldId="2147483663"/>
              <ac:picMk id="190" creationId="{2366C2DD-5DFA-4E09-BFD8-9FB1466F34AE}"/>
            </ac:picMkLst>
          </pc:picChg>
        </pc:sldLayoutChg>
        <pc:sldLayoutChg chg="addSp delSp modSp mod">
          <pc:chgData name="varitsara monsiri" userId="d21832565e14aca8" providerId="LiveId" clId="{B10676FB-F331-414C-B946-816FB627D323}" dt="2022-06-10T07:02:43.845" v="3439" actId="14100"/>
          <pc:sldLayoutMkLst>
            <pc:docMk/>
            <pc:sldMasterMk cId="151958503" sldId="2147483660"/>
            <pc:sldLayoutMk cId="4237222696" sldId="2147483664"/>
          </pc:sldLayoutMkLst>
          <pc:spChg chg="del mod topLvl">
            <ac:chgData name="varitsara monsiri" userId="d21832565e14aca8" providerId="LiveId" clId="{B10676FB-F331-414C-B946-816FB627D323}" dt="2022-06-09T14:21:43.233" v="160" actId="478"/>
            <ac:spMkLst>
              <pc:docMk/>
              <pc:sldMasterMk cId="151958503" sldId="2147483660"/>
              <pc:sldLayoutMk cId="4237222696" sldId="2147483664"/>
              <ac:spMk id="7" creationId="{1DFF3B29-EB8E-4032-926F-77AC8E5D3005}"/>
            </ac:spMkLst>
          </pc:spChg>
          <pc:spChg chg="del mod topLvl">
            <ac:chgData name="varitsara monsiri" userId="d21832565e14aca8" providerId="LiveId" clId="{B10676FB-F331-414C-B946-816FB627D323}" dt="2022-06-09T14:22:09.493" v="168" actId="478"/>
            <ac:spMkLst>
              <pc:docMk/>
              <pc:sldMasterMk cId="151958503" sldId="2147483660"/>
              <pc:sldLayoutMk cId="4237222696" sldId="2147483664"/>
              <ac:spMk id="8" creationId="{2E274AD8-34B8-4CDA-8AA7-B4183D078FE6}"/>
            </ac:spMkLst>
          </pc:spChg>
          <pc:spChg chg="del mod topLvl">
            <ac:chgData name="varitsara monsiri" userId="d21832565e14aca8" providerId="LiveId" clId="{B10676FB-F331-414C-B946-816FB627D323}" dt="2022-06-09T14:22:09.493" v="168" actId="478"/>
            <ac:spMkLst>
              <pc:docMk/>
              <pc:sldMasterMk cId="151958503" sldId="2147483660"/>
              <pc:sldLayoutMk cId="4237222696" sldId="2147483664"/>
              <ac:spMk id="9" creationId="{C96EAA6A-3BC1-43E2-AC6C-1B01A8433AE6}"/>
            </ac:spMkLst>
          </pc:spChg>
          <pc:spChg chg="del mod topLvl">
            <ac:chgData name="varitsara monsiri" userId="d21832565e14aca8" providerId="LiveId" clId="{B10676FB-F331-414C-B946-816FB627D323}" dt="2022-06-09T14:22:09.493" v="168" actId="478"/>
            <ac:spMkLst>
              <pc:docMk/>
              <pc:sldMasterMk cId="151958503" sldId="2147483660"/>
              <pc:sldLayoutMk cId="4237222696" sldId="2147483664"/>
              <ac:spMk id="11" creationId="{97B97967-5B87-42CE-940B-A65595FC81AB}"/>
            </ac:spMkLst>
          </pc:spChg>
          <pc:spChg chg="del mod topLvl">
            <ac:chgData name="varitsara monsiri" userId="d21832565e14aca8" providerId="LiveId" clId="{B10676FB-F331-414C-B946-816FB627D323}" dt="2022-06-09T14:22:09.493" v="168" actId="478"/>
            <ac:spMkLst>
              <pc:docMk/>
              <pc:sldMasterMk cId="151958503" sldId="2147483660"/>
              <pc:sldLayoutMk cId="4237222696" sldId="2147483664"/>
              <ac:spMk id="12" creationId="{4F5D6D07-2A9D-4D32-9DE3-7B75B75404D4}"/>
            </ac:spMkLst>
          </pc:spChg>
          <pc:spChg chg="del mod topLvl">
            <ac:chgData name="varitsara monsiri" userId="d21832565e14aca8" providerId="LiveId" clId="{B10676FB-F331-414C-B946-816FB627D323}" dt="2022-06-09T14:22:09.493" v="168" actId="478"/>
            <ac:spMkLst>
              <pc:docMk/>
              <pc:sldMasterMk cId="151958503" sldId="2147483660"/>
              <pc:sldLayoutMk cId="4237222696" sldId="2147483664"/>
              <ac:spMk id="13" creationId="{07F367D8-ED15-46A5-9A3C-784C29BA326B}"/>
            </ac:spMkLst>
          </pc:spChg>
          <pc:spChg chg="del mod topLvl">
            <ac:chgData name="varitsara monsiri" userId="d21832565e14aca8" providerId="LiveId" clId="{B10676FB-F331-414C-B946-816FB627D323}" dt="2022-06-09T14:22:09.493" v="168" actId="478"/>
            <ac:spMkLst>
              <pc:docMk/>
              <pc:sldMasterMk cId="151958503" sldId="2147483660"/>
              <pc:sldLayoutMk cId="4237222696" sldId="2147483664"/>
              <ac:spMk id="14" creationId="{D08E8E84-BFD7-4C1E-9C15-AD72C65B8FD5}"/>
            </ac:spMkLst>
          </pc:spChg>
          <pc:spChg chg="del mod topLvl">
            <ac:chgData name="varitsara monsiri" userId="d21832565e14aca8" providerId="LiveId" clId="{B10676FB-F331-414C-B946-816FB627D323}" dt="2022-06-09T14:22:09.493" v="168" actId="478"/>
            <ac:spMkLst>
              <pc:docMk/>
              <pc:sldMasterMk cId="151958503" sldId="2147483660"/>
              <pc:sldLayoutMk cId="4237222696" sldId="2147483664"/>
              <ac:spMk id="15" creationId="{AC379F6B-E781-4B7C-8CDF-C0D34BFBDB25}"/>
            </ac:spMkLst>
          </pc:spChg>
          <pc:spChg chg="del mod topLvl">
            <ac:chgData name="varitsara monsiri" userId="d21832565e14aca8" providerId="LiveId" clId="{B10676FB-F331-414C-B946-816FB627D323}" dt="2022-06-09T14:22:09.493" v="168" actId="478"/>
            <ac:spMkLst>
              <pc:docMk/>
              <pc:sldMasterMk cId="151958503" sldId="2147483660"/>
              <pc:sldLayoutMk cId="4237222696" sldId="2147483664"/>
              <ac:spMk id="17" creationId="{68BCC705-A6E4-4EF3-A80A-881BD424E81A}"/>
            </ac:spMkLst>
          </pc:spChg>
          <pc:spChg chg="del mod topLvl">
            <ac:chgData name="varitsara monsiri" userId="d21832565e14aca8" providerId="LiveId" clId="{B10676FB-F331-414C-B946-816FB627D323}" dt="2022-06-09T14:22:09.493" v="168" actId="478"/>
            <ac:spMkLst>
              <pc:docMk/>
              <pc:sldMasterMk cId="151958503" sldId="2147483660"/>
              <pc:sldLayoutMk cId="4237222696" sldId="2147483664"/>
              <ac:spMk id="18" creationId="{15EAFD5E-70B4-4153-B28A-8221EDA8A504}"/>
            </ac:spMkLst>
          </pc:spChg>
          <pc:spChg chg="del mod topLvl">
            <ac:chgData name="varitsara monsiri" userId="d21832565e14aca8" providerId="LiveId" clId="{B10676FB-F331-414C-B946-816FB627D323}" dt="2022-06-09T14:22:09.493" v="168" actId="478"/>
            <ac:spMkLst>
              <pc:docMk/>
              <pc:sldMasterMk cId="151958503" sldId="2147483660"/>
              <pc:sldLayoutMk cId="4237222696" sldId="2147483664"/>
              <ac:spMk id="19" creationId="{EDA22D0C-4011-4173-907E-E56360C8FC48}"/>
            </ac:spMkLst>
          </pc:spChg>
          <pc:spChg chg="del mod topLvl">
            <ac:chgData name="varitsara monsiri" userId="d21832565e14aca8" providerId="LiveId" clId="{B10676FB-F331-414C-B946-816FB627D323}" dt="2022-06-09T14:22:09.493" v="168" actId="478"/>
            <ac:spMkLst>
              <pc:docMk/>
              <pc:sldMasterMk cId="151958503" sldId="2147483660"/>
              <pc:sldLayoutMk cId="4237222696" sldId="2147483664"/>
              <ac:spMk id="20" creationId="{CB1470EA-B15E-4D8B-8B45-EEDE4019A7FE}"/>
            </ac:spMkLst>
          </pc:spChg>
          <pc:spChg chg="del mod topLvl">
            <ac:chgData name="varitsara monsiri" userId="d21832565e14aca8" providerId="LiveId" clId="{B10676FB-F331-414C-B946-816FB627D323}" dt="2022-06-09T14:22:09.493" v="168" actId="478"/>
            <ac:spMkLst>
              <pc:docMk/>
              <pc:sldMasterMk cId="151958503" sldId="2147483660"/>
              <pc:sldLayoutMk cId="4237222696" sldId="2147483664"/>
              <ac:spMk id="21" creationId="{372BCDC0-6376-402F-82B9-E7205A807AAB}"/>
            </ac:spMkLst>
          </pc:spChg>
          <pc:spChg chg="del mod topLvl">
            <ac:chgData name="varitsara monsiri" userId="d21832565e14aca8" providerId="LiveId" clId="{B10676FB-F331-414C-B946-816FB627D323}" dt="2022-06-09T14:22:09.493" v="168" actId="478"/>
            <ac:spMkLst>
              <pc:docMk/>
              <pc:sldMasterMk cId="151958503" sldId="2147483660"/>
              <pc:sldLayoutMk cId="4237222696" sldId="2147483664"/>
              <ac:spMk id="22" creationId="{EC397121-A0F8-49AD-AAAA-696303273153}"/>
            </ac:spMkLst>
          </pc:spChg>
          <pc:spChg chg="del mod topLvl">
            <ac:chgData name="varitsara monsiri" userId="d21832565e14aca8" providerId="LiveId" clId="{B10676FB-F331-414C-B946-816FB627D323}" dt="2022-06-09T14:22:09.493" v="168" actId="478"/>
            <ac:spMkLst>
              <pc:docMk/>
              <pc:sldMasterMk cId="151958503" sldId="2147483660"/>
              <pc:sldLayoutMk cId="4237222696" sldId="2147483664"/>
              <ac:spMk id="24" creationId="{4262F5FC-9EA9-41A5-99D0-E062B34F4F64}"/>
            </ac:spMkLst>
          </pc:spChg>
          <pc:spChg chg="del mod topLvl">
            <ac:chgData name="varitsara monsiri" userId="d21832565e14aca8" providerId="LiveId" clId="{B10676FB-F331-414C-B946-816FB627D323}" dt="2022-06-09T14:22:09.493" v="168" actId="478"/>
            <ac:spMkLst>
              <pc:docMk/>
              <pc:sldMasterMk cId="151958503" sldId="2147483660"/>
              <pc:sldLayoutMk cId="4237222696" sldId="2147483664"/>
              <ac:spMk id="25" creationId="{7953BE97-220D-4629-A2C1-62E2BF03B166}"/>
            </ac:spMkLst>
          </pc:spChg>
          <pc:spChg chg="del mod topLvl">
            <ac:chgData name="varitsara monsiri" userId="d21832565e14aca8" providerId="LiveId" clId="{B10676FB-F331-414C-B946-816FB627D323}" dt="2022-06-09T14:22:09.493" v="168" actId="478"/>
            <ac:spMkLst>
              <pc:docMk/>
              <pc:sldMasterMk cId="151958503" sldId="2147483660"/>
              <pc:sldLayoutMk cId="4237222696" sldId="2147483664"/>
              <ac:spMk id="26" creationId="{82CEDE60-D53E-4E84-B0F5-FE9EB79785F1}"/>
            </ac:spMkLst>
          </pc:spChg>
          <pc:spChg chg="del mod topLvl">
            <ac:chgData name="varitsara monsiri" userId="d21832565e14aca8" providerId="LiveId" clId="{B10676FB-F331-414C-B946-816FB627D323}" dt="2022-06-09T14:22:09.493" v="168" actId="478"/>
            <ac:spMkLst>
              <pc:docMk/>
              <pc:sldMasterMk cId="151958503" sldId="2147483660"/>
              <pc:sldLayoutMk cId="4237222696" sldId="2147483664"/>
              <ac:spMk id="27" creationId="{14293C53-BAF8-4FD0-B5E7-821A2B294628}"/>
            </ac:spMkLst>
          </pc:spChg>
          <pc:spChg chg="del mod topLvl">
            <ac:chgData name="varitsara monsiri" userId="d21832565e14aca8" providerId="LiveId" clId="{B10676FB-F331-414C-B946-816FB627D323}" dt="2022-06-09T14:22:09.493" v="168" actId="478"/>
            <ac:spMkLst>
              <pc:docMk/>
              <pc:sldMasterMk cId="151958503" sldId="2147483660"/>
              <pc:sldLayoutMk cId="4237222696" sldId="2147483664"/>
              <ac:spMk id="28" creationId="{42DA51B9-D423-4194-A42E-417CA25A5828}"/>
            </ac:spMkLst>
          </pc:spChg>
          <pc:spChg chg="del mod topLvl">
            <ac:chgData name="varitsara monsiri" userId="d21832565e14aca8" providerId="LiveId" clId="{B10676FB-F331-414C-B946-816FB627D323}" dt="2022-06-10T03:55:40.008" v="994" actId="21"/>
            <ac:spMkLst>
              <pc:docMk/>
              <pc:sldMasterMk cId="151958503" sldId="2147483660"/>
              <pc:sldLayoutMk cId="4237222696" sldId="2147483664"/>
              <ac:spMk id="29" creationId="{CBE53BA4-001E-46C6-B21E-81EDC5E2E47A}"/>
            </ac:spMkLst>
          </pc:spChg>
          <pc:spChg chg="mod topLvl">
            <ac:chgData name="varitsara monsiri" userId="d21832565e14aca8" providerId="LiveId" clId="{B10676FB-F331-414C-B946-816FB627D323}" dt="2022-06-10T03:53:12.598" v="969" actId="164"/>
            <ac:spMkLst>
              <pc:docMk/>
              <pc:sldMasterMk cId="151958503" sldId="2147483660"/>
              <pc:sldLayoutMk cId="4237222696" sldId="2147483664"/>
              <ac:spMk id="31" creationId="{7A2D437C-E45A-4DAB-B6F2-891234B6E329}"/>
            </ac:spMkLst>
          </pc:spChg>
          <pc:spChg chg="mod topLvl">
            <ac:chgData name="varitsara monsiri" userId="d21832565e14aca8" providerId="LiveId" clId="{B10676FB-F331-414C-B946-816FB627D323}" dt="2022-06-10T03:53:12.598" v="969" actId="164"/>
            <ac:spMkLst>
              <pc:docMk/>
              <pc:sldMasterMk cId="151958503" sldId="2147483660"/>
              <pc:sldLayoutMk cId="4237222696" sldId="2147483664"/>
              <ac:spMk id="32" creationId="{3E62AA94-3159-4865-8341-3A0348CB1D3E}"/>
            </ac:spMkLst>
          </pc:spChg>
          <pc:spChg chg="mod topLvl">
            <ac:chgData name="varitsara monsiri" userId="d21832565e14aca8" providerId="LiveId" clId="{B10676FB-F331-414C-B946-816FB627D323}" dt="2022-06-10T03:53:12.598" v="969" actId="164"/>
            <ac:spMkLst>
              <pc:docMk/>
              <pc:sldMasterMk cId="151958503" sldId="2147483660"/>
              <pc:sldLayoutMk cId="4237222696" sldId="2147483664"/>
              <ac:spMk id="33" creationId="{EF8D729A-02C0-4AF5-8F33-C58DCBC0185B}"/>
            </ac:spMkLst>
          </pc:spChg>
          <pc:spChg chg="mod topLvl">
            <ac:chgData name="varitsara monsiri" userId="d21832565e14aca8" providerId="LiveId" clId="{B10676FB-F331-414C-B946-816FB627D323}" dt="2022-06-10T03:53:12.598" v="969" actId="164"/>
            <ac:spMkLst>
              <pc:docMk/>
              <pc:sldMasterMk cId="151958503" sldId="2147483660"/>
              <pc:sldLayoutMk cId="4237222696" sldId="2147483664"/>
              <ac:spMk id="34" creationId="{2B55E5EC-4A01-4761-9C65-65725B9CDEFC}"/>
            </ac:spMkLst>
          </pc:spChg>
          <pc:spChg chg="mod topLvl">
            <ac:chgData name="varitsara monsiri" userId="d21832565e14aca8" providerId="LiveId" clId="{B10676FB-F331-414C-B946-816FB627D323}" dt="2022-06-10T03:53:12.598" v="969" actId="164"/>
            <ac:spMkLst>
              <pc:docMk/>
              <pc:sldMasterMk cId="151958503" sldId="2147483660"/>
              <pc:sldLayoutMk cId="4237222696" sldId="2147483664"/>
              <ac:spMk id="35" creationId="{BA7B70AC-3CBD-4C3F-B940-10380D940BEA}"/>
            </ac:spMkLst>
          </pc:spChg>
          <pc:spChg chg="mod topLvl">
            <ac:chgData name="varitsara monsiri" userId="d21832565e14aca8" providerId="LiveId" clId="{B10676FB-F331-414C-B946-816FB627D323}" dt="2022-06-10T03:53:26.762" v="971" actId="164"/>
            <ac:spMkLst>
              <pc:docMk/>
              <pc:sldMasterMk cId="151958503" sldId="2147483660"/>
              <pc:sldLayoutMk cId="4237222696" sldId="2147483664"/>
              <ac:spMk id="37" creationId="{E0BE485B-1517-41FE-B371-B3EBEBE698CA}"/>
            </ac:spMkLst>
          </pc:spChg>
          <pc:spChg chg="mod topLvl">
            <ac:chgData name="varitsara monsiri" userId="d21832565e14aca8" providerId="LiveId" clId="{B10676FB-F331-414C-B946-816FB627D323}" dt="2022-06-10T03:53:26.762" v="971" actId="164"/>
            <ac:spMkLst>
              <pc:docMk/>
              <pc:sldMasterMk cId="151958503" sldId="2147483660"/>
              <pc:sldLayoutMk cId="4237222696" sldId="2147483664"/>
              <ac:spMk id="38" creationId="{EA037B25-2380-484C-8C8C-E38712343520}"/>
            </ac:spMkLst>
          </pc:spChg>
          <pc:spChg chg="mod topLvl">
            <ac:chgData name="varitsara monsiri" userId="d21832565e14aca8" providerId="LiveId" clId="{B10676FB-F331-414C-B946-816FB627D323}" dt="2022-06-10T03:53:26.762" v="971" actId="164"/>
            <ac:spMkLst>
              <pc:docMk/>
              <pc:sldMasterMk cId="151958503" sldId="2147483660"/>
              <pc:sldLayoutMk cId="4237222696" sldId="2147483664"/>
              <ac:spMk id="39" creationId="{8A041CC6-8516-48D7-865A-63519FC53B28}"/>
            </ac:spMkLst>
          </pc:spChg>
          <pc:spChg chg="mod topLvl">
            <ac:chgData name="varitsara monsiri" userId="d21832565e14aca8" providerId="LiveId" clId="{B10676FB-F331-414C-B946-816FB627D323}" dt="2022-06-10T03:53:26.762" v="971" actId="164"/>
            <ac:spMkLst>
              <pc:docMk/>
              <pc:sldMasterMk cId="151958503" sldId="2147483660"/>
              <pc:sldLayoutMk cId="4237222696" sldId="2147483664"/>
              <ac:spMk id="40" creationId="{433AE89B-3747-42E1-99DD-70341C23C27F}"/>
            </ac:spMkLst>
          </pc:spChg>
          <pc:spChg chg="mod topLvl">
            <ac:chgData name="varitsara monsiri" userId="d21832565e14aca8" providerId="LiveId" clId="{B10676FB-F331-414C-B946-816FB627D323}" dt="2022-06-10T03:53:26.762" v="971" actId="164"/>
            <ac:spMkLst>
              <pc:docMk/>
              <pc:sldMasterMk cId="151958503" sldId="2147483660"/>
              <pc:sldLayoutMk cId="4237222696" sldId="2147483664"/>
              <ac:spMk id="41" creationId="{62D6FC89-3BE6-4026-B3C9-8FDF825906DF}"/>
            </ac:spMkLst>
          </pc:spChg>
          <pc:spChg chg="mod topLvl">
            <ac:chgData name="varitsara monsiri" userId="d21832565e14aca8" providerId="LiveId" clId="{B10676FB-F331-414C-B946-816FB627D323}" dt="2022-06-10T06:35:24.253" v="3173" actId="164"/>
            <ac:spMkLst>
              <pc:docMk/>
              <pc:sldMasterMk cId="151958503" sldId="2147483660"/>
              <pc:sldLayoutMk cId="4237222696" sldId="2147483664"/>
              <ac:spMk id="43" creationId="{2FBB032C-D9BE-49D5-9F62-24E47DE9AC19}"/>
            </ac:spMkLst>
          </pc:spChg>
          <pc:spChg chg="mod">
            <ac:chgData name="varitsara monsiri" userId="d21832565e14aca8" providerId="LiveId" clId="{B10676FB-F331-414C-B946-816FB627D323}" dt="2022-06-09T14:21:36.033" v="158" actId="165"/>
            <ac:spMkLst>
              <pc:docMk/>
              <pc:sldMasterMk cId="151958503" sldId="2147483660"/>
              <pc:sldLayoutMk cId="4237222696" sldId="2147483664"/>
              <ac:spMk id="45" creationId="{AE1F511F-F764-4479-9E26-E013AC9EA356}"/>
            </ac:spMkLst>
          </pc:spChg>
          <pc:spChg chg="mod">
            <ac:chgData name="varitsara monsiri" userId="d21832565e14aca8" providerId="LiveId" clId="{B10676FB-F331-414C-B946-816FB627D323}" dt="2022-06-09T14:21:36.033" v="158" actId="165"/>
            <ac:spMkLst>
              <pc:docMk/>
              <pc:sldMasterMk cId="151958503" sldId="2147483660"/>
              <pc:sldLayoutMk cId="4237222696" sldId="2147483664"/>
              <ac:spMk id="46" creationId="{4FB2E98D-EA02-45BA-9329-1B76802B3CFC}"/>
            </ac:spMkLst>
          </pc:spChg>
          <pc:spChg chg="mod">
            <ac:chgData name="varitsara monsiri" userId="d21832565e14aca8" providerId="LiveId" clId="{B10676FB-F331-414C-B946-816FB627D323}" dt="2022-06-09T14:21:36.033" v="158" actId="165"/>
            <ac:spMkLst>
              <pc:docMk/>
              <pc:sldMasterMk cId="151958503" sldId="2147483660"/>
              <pc:sldLayoutMk cId="4237222696" sldId="2147483664"/>
              <ac:spMk id="47" creationId="{825B48A4-C788-4469-AB3D-8D6FA308F739}"/>
            </ac:spMkLst>
          </pc:spChg>
          <pc:spChg chg="mod">
            <ac:chgData name="varitsara monsiri" userId="d21832565e14aca8" providerId="LiveId" clId="{B10676FB-F331-414C-B946-816FB627D323}" dt="2022-06-09T14:21:36.033" v="158" actId="165"/>
            <ac:spMkLst>
              <pc:docMk/>
              <pc:sldMasterMk cId="151958503" sldId="2147483660"/>
              <pc:sldLayoutMk cId="4237222696" sldId="2147483664"/>
              <ac:spMk id="48" creationId="{E57D45F2-35F5-45BD-BEDC-DF562EC8C835}"/>
            </ac:spMkLst>
          </pc:spChg>
          <pc:spChg chg="mod">
            <ac:chgData name="varitsara monsiri" userId="d21832565e14aca8" providerId="LiveId" clId="{B10676FB-F331-414C-B946-816FB627D323}" dt="2022-06-09T14:21:36.033" v="158" actId="165"/>
            <ac:spMkLst>
              <pc:docMk/>
              <pc:sldMasterMk cId="151958503" sldId="2147483660"/>
              <pc:sldLayoutMk cId="4237222696" sldId="2147483664"/>
              <ac:spMk id="49" creationId="{6FA6F920-1914-4D0D-9EAF-E6B6884A6034}"/>
            </ac:spMkLst>
          </pc:spChg>
          <pc:spChg chg="mod">
            <ac:chgData name="varitsara monsiri" userId="d21832565e14aca8" providerId="LiveId" clId="{B10676FB-F331-414C-B946-816FB627D323}" dt="2022-06-09T14:21:36.033" v="158" actId="165"/>
            <ac:spMkLst>
              <pc:docMk/>
              <pc:sldMasterMk cId="151958503" sldId="2147483660"/>
              <pc:sldLayoutMk cId="4237222696" sldId="2147483664"/>
              <ac:spMk id="50" creationId="{E58F477D-D036-4F49-B9D1-57ECECE8937A}"/>
            </ac:spMkLst>
          </pc:spChg>
          <pc:spChg chg="mod">
            <ac:chgData name="varitsara monsiri" userId="d21832565e14aca8" providerId="LiveId" clId="{B10676FB-F331-414C-B946-816FB627D323}" dt="2022-06-09T14:21:36.033" v="158" actId="165"/>
            <ac:spMkLst>
              <pc:docMk/>
              <pc:sldMasterMk cId="151958503" sldId="2147483660"/>
              <pc:sldLayoutMk cId="4237222696" sldId="2147483664"/>
              <ac:spMk id="51" creationId="{4CD414F3-9EF3-4C9B-AFDF-1DB0F05EAB39}"/>
            </ac:spMkLst>
          </pc:spChg>
          <pc:spChg chg="mod">
            <ac:chgData name="varitsara monsiri" userId="d21832565e14aca8" providerId="LiveId" clId="{B10676FB-F331-414C-B946-816FB627D323}" dt="2022-06-09T14:21:36.033" v="158" actId="165"/>
            <ac:spMkLst>
              <pc:docMk/>
              <pc:sldMasterMk cId="151958503" sldId="2147483660"/>
              <pc:sldLayoutMk cId="4237222696" sldId="2147483664"/>
              <ac:spMk id="52" creationId="{CF3D0C0C-40EA-492B-A13E-0E4CC007FBB6}"/>
            </ac:spMkLst>
          </pc:spChg>
          <pc:spChg chg="mod">
            <ac:chgData name="varitsara monsiri" userId="d21832565e14aca8" providerId="LiveId" clId="{B10676FB-F331-414C-B946-816FB627D323}" dt="2022-06-09T14:21:36.033" v="158" actId="165"/>
            <ac:spMkLst>
              <pc:docMk/>
              <pc:sldMasterMk cId="151958503" sldId="2147483660"/>
              <pc:sldLayoutMk cId="4237222696" sldId="2147483664"/>
              <ac:spMk id="53" creationId="{88CD09B4-A884-4742-9C87-A0A88E5FC715}"/>
            </ac:spMkLst>
          </pc:spChg>
          <pc:spChg chg="mod">
            <ac:chgData name="varitsara monsiri" userId="d21832565e14aca8" providerId="LiveId" clId="{B10676FB-F331-414C-B946-816FB627D323}" dt="2022-06-09T14:21:36.033" v="158" actId="165"/>
            <ac:spMkLst>
              <pc:docMk/>
              <pc:sldMasterMk cId="151958503" sldId="2147483660"/>
              <pc:sldLayoutMk cId="4237222696" sldId="2147483664"/>
              <ac:spMk id="54" creationId="{B0970064-758A-459D-87F5-C4809AFA54AA}"/>
            </ac:spMkLst>
          </pc:spChg>
          <pc:spChg chg="mod">
            <ac:chgData name="varitsara monsiri" userId="d21832565e14aca8" providerId="LiveId" clId="{B10676FB-F331-414C-B946-816FB627D323}" dt="2022-06-09T14:21:36.033" v="158" actId="165"/>
            <ac:spMkLst>
              <pc:docMk/>
              <pc:sldMasterMk cId="151958503" sldId="2147483660"/>
              <pc:sldLayoutMk cId="4237222696" sldId="2147483664"/>
              <ac:spMk id="55" creationId="{C578FA9E-28A1-44D9-AB60-AA4B4AFA3347}"/>
            </ac:spMkLst>
          </pc:spChg>
          <pc:spChg chg="mod">
            <ac:chgData name="varitsara monsiri" userId="d21832565e14aca8" providerId="LiveId" clId="{B10676FB-F331-414C-B946-816FB627D323}" dt="2022-06-09T14:21:36.033" v="158" actId="165"/>
            <ac:spMkLst>
              <pc:docMk/>
              <pc:sldMasterMk cId="151958503" sldId="2147483660"/>
              <pc:sldLayoutMk cId="4237222696" sldId="2147483664"/>
              <ac:spMk id="56" creationId="{900AAE47-B1F0-4508-9CFB-09F9DE86658D}"/>
            </ac:spMkLst>
          </pc:spChg>
          <pc:spChg chg="mod">
            <ac:chgData name="varitsara monsiri" userId="d21832565e14aca8" providerId="LiveId" clId="{B10676FB-F331-414C-B946-816FB627D323}" dt="2022-06-09T14:21:36.033" v="158" actId="165"/>
            <ac:spMkLst>
              <pc:docMk/>
              <pc:sldMasterMk cId="151958503" sldId="2147483660"/>
              <pc:sldLayoutMk cId="4237222696" sldId="2147483664"/>
              <ac:spMk id="57" creationId="{EB198E8F-D4A8-469E-9D6D-844F72483F2E}"/>
            </ac:spMkLst>
          </pc:spChg>
          <pc:spChg chg="mod">
            <ac:chgData name="varitsara monsiri" userId="d21832565e14aca8" providerId="LiveId" clId="{B10676FB-F331-414C-B946-816FB627D323}" dt="2022-06-09T14:21:36.033" v="158" actId="165"/>
            <ac:spMkLst>
              <pc:docMk/>
              <pc:sldMasterMk cId="151958503" sldId="2147483660"/>
              <pc:sldLayoutMk cId="4237222696" sldId="2147483664"/>
              <ac:spMk id="58" creationId="{A08CED51-390B-4D89-9303-E1557559AEB9}"/>
            </ac:spMkLst>
          </pc:spChg>
          <pc:spChg chg="mod">
            <ac:chgData name="varitsara monsiri" userId="d21832565e14aca8" providerId="LiveId" clId="{B10676FB-F331-414C-B946-816FB627D323}" dt="2022-06-09T14:21:36.033" v="158" actId="165"/>
            <ac:spMkLst>
              <pc:docMk/>
              <pc:sldMasterMk cId="151958503" sldId="2147483660"/>
              <pc:sldLayoutMk cId="4237222696" sldId="2147483664"/>
              <ac:spMk id="59" creationId="{0AED362D-E0D5-45E8-8FD3-588F0C9E5D55}"/>
            </ac:spMkLst>
          </pc:spChg>
          <pc:spChg chg="mod">
            <ac:chgData name="varitsara monsiri" userId="d21832565e14aca8" providerId="LiveId" clId="{B10676FB-F331-414C-B946-816FB627D323}" dt="2022-06-09T14:21:36.033" v="158" actId="165"/>
            <ac:spMkLst>
              <pc:docMk/>
              <pc:sldMasterMk cId="151958503" sldId="2147483660"/>
              <pc:sldLayoutMk cId="4237222696" sldId="2147483664"/>
              <ac:spMk id="60" creationId="{DF7F29B2-2700-40C2-8728-59AF61034152}"/>
            </ac:spMkLst>
          </pc:spChg>
          <pc:spChg chg="mod">
            <ac:chgData name="varitsara monsiri" userId="d21832565e14aca8" providerId="LiveId" clId="{B10676FB-F331-414C-B946-816FB627D323}" dt="2022-06-09T14:21:36.033" v="158" actId="165"/>
            <ac:spMkLst>
              <pc:docMk/>
              <pc:sldMasterMk cId="151958503" sldId="2147483660"/>
              <pc:sldLayoutMk cId="4237222696" sldId="2147483664"/>
              <ac:spMk id="61" creationId="{9B6D9CFA-4637-46CD-AF16-BAAFF3A3436A}"/>
            </ac:spMkLst>
          </pc:spChg>
          <pc:spChg chg="mod">
            <ac:chgData name="varitsara monsiri" userId="d21832565e14aca8" providerId="LiveId" clId="{B10676FB-F331-414C-B946-816FB627D323}" dt="2022-06-09T14:21:36.033" v="158" actId="165"/>
            <ac:spMkLst>
              <pc:docMk/>
              <pc:sldMasterMk cId="151958503" sldId="2147483660"/>
              <pc:sldLayoutMk cId="4237222696" sldId="2147483664"/>
              <ac:spMk id="62" creationId="{8A54CC7F-C417-4097-8D15-24F16A071DB9}"/>
            </ac:spMkLst>
          </pc:spChg>
          <pc:spChg chg="mod">
            <ac:chgData name="varitsara monsiri" userId="d21832565e14aca8" providerId="LiveId" clId="{B10676FB-F331-414C-B946-816FB627D323}" dt="2022-06-09T14:21:36.033" v="158" actId="165"/>
            <ac:spMkLst>
              <pc:docMk/>
              <pc:sldMasterMk cId="151958503" sldId="2147483660"/>
              <pc:sldLayoutMk cId="4237222696" sldId="2147483664"/>
              <ac:spMk id="63" creationId="{45B2C15A-CB05-41B2-B09A-F9DD6567A92C}"/>
            </ac:spMkLst>
          </pc:spChg>
          <pc:spChg chg="mod">
            <ac:chgData name="varitsara monsiri" userId="d21832565e14aca8" providerId="LiveId" clId="{B10676FB-F331-414C-B946-816FB627D323}" dt="2022-06-09T14:21:36.033" v="158" actId="165"/>
            <ac:spMkLst>
              <pc:docMk/>
              <pc:sldMasterMk cId="151958503" sldId="2147483660"/>
              <pc:sldLayoutMk cId="4237222696" sldId="2147483664"/>
              <ac:spMk id="64" creationId="{382818A0-361E-4F71-826A-F2632EDE1F3F}"/>
            </ac:spMkLst>
          </pc:spChg>
          <pc:spChg chg="mod">
            <ac:chgData name="varitsara monsiri" userId="d21832565e14aca8" providerId="LiveId" clId="{B10676FB-F331-414C-B946-816FB627D323}" dt="2022-06-09T14:21:36.033" v="158" actId="165"/>
            <ac:spMkLst>
              <pc:docMk/>
              <pc:sldMasterMk cId="151958503" sldId="2147483660"/>
              <pc:sldLayoutMk cId="4237222696" sldId="2147483664"/>
              <ac:spMk id="65" creationId="{9BDB8A6C-E129-4C38-8010-681FAB8354A2}"/>
            </ac:spMkLst>
          </pc:spChg>
          <pc:spChg chg="mod">
            <ac:chgData name="varitsara monsiri" userId="d21832565e14aca8" providerId="LiveId" clId="{B10676FB-F331-414C-B946-816FB627D323}" dt="2022-06-09T14:21:36.033" v="158" actId="165"/>
            <ac:spMkLst>
              <pc:docMk/>
              <pc:sldMasterMk cId="151958503" sldId="2147483660"/>
              <pc:sldLayoutMk cId="4237222696" sldId="2147483664"/>
              <ac:spMk id="66" creationId="{CDAA2020-35FF-4B79-A6FA-21FCD1EAFF8D}"/>
            </ac:spMkLst>
          </pc:spChg>
          <pc:spChg chg="mod">
            <ac:chgData name="varitsara monsiri" userId="d21832565e14aca8" providerId="LiveId" clId="{B10676FB-F331-414C-B946-816FB627D323}" dt="2022-06-09T14:21:36.033" v="158" actId="165"/>
            <ac:spMkLst>
              <pc:docMk/>
              <pc:sldMasterMk cId="151958503" sldId="2147483660"/>
              <pc:sldLayoutMk cId="4237222696" sldId="2147483664"/>
              <ac:spMk id="67" creationId="{FC85738A-836C-4065-862B-42A582D60265}"/>
            </ac:spMkLst>
          </pc:spChg>
          <pc:spChg chg="mod">
            <ac:chgData name="varitsara monsiri" userId="d21832565e14aca8" providerId="LiveId" clId="{B10676FB-F331-414C-B946-816FB627D323}" dt="2022-06-09T14:21:36.033" v="158" actId="165"/>
            <ac:spMkLst>
              <pc:docMk/>
              <pc:sldMasterMk cId="151958503" sldId="2147483660"/>
              <pc:sldLayoutMk cId="4237222696" sldId="2147483664"/>
              <ac:spMk id="68" creationId="{9C8C03EF-C52C-421F-9C4E-B5E60698B374}"/>
            </ac:spMkLst>
          </pc:spChg>
          <pc:spChg chg="mod">
            <ac:chgData name="varitsara monsiri" userId="d21832565e14aca8" providerId="LiveId" clId="{B10676FB-F331-414C-B946-816FB627D323}" dt="2022-06-09T14:21:36.033" v="158" actId="165"/>
            <ac:spMkLst>
              <pc:docMk/>
              <pc:sldMasterMk cId="151958503" sldId="2147483660"/>
              <pc:sldLayoutMk cId="4237222696" sldId="2147483664"/>
              <ac:spMk id="70" creationId="{C36D43C7-6759-45A0-9AF6-F84D18488CAD}"/>
            </ac:spMkLst>
          </pc:spChg>
          <pc:spChg chg="mod">
            <ac:chgData name="varitsara monsiri" userId="d21832565e14aca8" providerId="LiveId" clId="{B10676FB-F331-414C-B946-816FB627D323}" dt="2022-06-09T14:21:36.033" v="158" actId="165"/>
            <ac:spMkLst>
              <pc:docMk/>
              <pc:sldMasterMk cId="151958503" sldId="2147483660"/>
              <pc:sldLayoutMk cId="4237222696" sldId="2147483664"/>
              <ac:spMk id="71" creationId="{3EFBF494-8C87-44CB-9E04-773D6B311E2A}"/>
            </ac:spMkLst>
          </pc:spChg>
          <pc:spChg chg="mod">
            <ac:chgData name="varitsara monsiri" userId="d21832565e14aca8" providerId="LiveId" clId="{B10676FB-F331-414C-B946-816FB627D323}" dt="2022-06-09T14:21:36.033" v="158" actId="165"/>
            <ac:spMkLst>
              <pc:docMk/>
              <pc:sldMasterMk cId="151958503" sldId="2147483660"/>
              <pc:sldLayoutMk cId="4237222696" sldId="2147483664"/>
              <ac:spMk id="72" creationId="{7F26CD17-AD55-4347-8100-39D32448A2A4}"/>
            </ac:spMkLst>
          </pc:spChg>
          <pc:spChg chg="mod">
            <ac:chgData name="varitsara monsiri" userId="d21832565e14aca8" providerId="LiveId" clId="{B10676FB-F331-414C-B946-816FB627D323}" dt="2022-06-09T14:21:36.033" v="158" actId="165"/>
            <ac:spMkLst>
              <pc:docMk/>
              <pc:sldMasterMk cId="151958503" sldId="2147483660"/>
              <pc:sldLayoutMk cId="4237222696" sldId="2147483664"/>
              <ac:spMk id="73" creationId="{D177946C-342B-4725-8711-DBE9802B69BB}"/>
            </ac:spMkLst>
          </pc:spChg>
          <pc:spChg chg="mod">
            <ac:chgData name="varitsara monsiri" userId="d21832565e14aca8" providerId="LiveId" clId="{B10676FB-F331-414C-B946-816FB627D323}" dt="2022-06-09T14:21:36.033" v="158" actId="165"/>
            <ac:spMkLst>
              <pc:docMk/>
              <pc:sldMasterMk cId="151958503" sldId="2147483660"/>
              <pc:sldLayoutMk cId="4237222696" sldId="2147483664"/>
              <ac:spMk id="74" creationId="{D0A1995C-DB52-47E0-A8FF-0AFAA7F9BD3A}"/>
            </ac:spMkLst>
          </pc:spChg>
          <pc:spChg chg="mod">
            <ac:chgData name="varitsara monsiri" userId="d21832565e14aca8" providerId="LiveId" clId="{B10676FB-F331-414C-B946-816FB627D323}" dt="2022-06-09T14:21:36.033" v="158" actId="165"/>
            <ac:spMkLst>
              <pc:docMk/>
              <pc:sldMasterMk cId="151958503" sldId="2147483660"/>
              <pc:sldLayoutMk cId="4237222696" sldId="2147483664"/>
              <ac:spMk id="75" creationId="{603543D6-18C0-40A3-B86E-AFC007F6559F}"/>
            </ac:spMkLst>
          </pc:spChg>
          <pc:spChg chg="mod">
            <ac:chgData name="varitsara monsiri" userId="d21832565e14aca8" providerId="LiveId" clId="{B10676FB-F331-414C-B946-816FB627D323}" dt="2022-06-09T14:21:36.033" v="158" actId="165"/>
            <ac:spMkLst>
              <pc:docMk/>
              <pc:sldMasterMk cId="151958503" sldId="2147483660"/>
              <pc:sldLayoutMk cId="4237222696" sldId="2147483664"/>
              <ac:spMk id="76" creationId="{3F99A5E0-5C42-4944-B28B-9B5765E5674C}"/>
            </ac:spMkLst>
          </pc:spChg>
          <pc:spChg chg="mod">
            <ac:chgData name="varitsara monsiri" userId="d21832565e14aca8" providerId="LiveId" clId="{B10676FB-F331-414C-B946-816FB627D323}" dt="2022-06-09T14:21:36.033" v="158" actId="165"/>
            <ac:spMkLst>
              <pc:docMk/>
              <pc:sldMasterMk cId="151958503" sldId="2147483660"/>
              <pc:sldLayoutMk cId="4237222696" sldId="2147483664"/>
              <ac:spMk id="77" creationId="{B09928C9-2130-49CD-9360-409E95F920D3}"/>
            </ac:spMkLst>
          </pc:spChg>
          <pc:spChg chg="mod">
            <ac:chgData name="varitsara monsiri" userId="d21832565e14aca8" providerId="LiveId" clId="{B10676FB-F331-414C-B946-816FB627D323}" dt="2022-06-09T14:21:36.033" v="158" actId="165"/>
            <ac:spMkLst>
              <pc:docMk/>
              <pc:sldMasterMk cId="151958503" sldId="2147483660"/>
              <pc:sldLayoutMk cId="4237222696" sldId="2147483664"/>
              <ac:spMk id="78" creationId="{C15CE0F3-2BC9-4B93-945B-7A007DE048D3}"/>
            </ac:spMkLst>
          </pc:spChg>
          <pc:spChg chg="mod">
            <ac:chgData name="varitsara monsiri" userId="d21832565e14aca8" providerId="LiveId" clId="{B10676FB-F331-414C-B946-816FB627D323}" dt="2022-06-09T14:21:36.033" v="158" actId="165"/>
            <ac:spMkLst>
              <pc:docMk/>
              <pc:sldMasterMk cId="151958503" sldId="2147483660"/>
              <pc:sldLayoutMk cId="4237222696" sldId="2147483664"/>
              <ac:spMk id="79" creationId="{1DAC1647-08A6-4A68-A1D8-6667FEBA8446}"/>
            </ac:spMkLst>
          </pc:spChg>
          <pc:spChg chg="mod">
            <ac:chgData name="varitsara monsiri" userId="d21832565e14aca8" providerId="LiveId" clId="{B10676FB-F331-414C-B946-816FB627D323}" dt="2022-06-09T14:21:36.033" v="158" actId="165"/>
            <ac:spMkLst>
              <pc:docMk/>
              <pc:sldMasterMk cId="151958503" sldId="2147483660"/>
              <pc:sldLayoutMk cId="4237222696" sldId="2147483664"/>
              <ac:spMk id="80" creationId="{6C333408-CB70-4750-B3E7-76FFC0EAD75F}"/>
            </ac:spMkLst>
          </pc:spChg>
          <pc:spChg chg="mod">
            <ac:chgData name="varitsara monsiri" userId="d21832565e14aca8" providerId="LiveId" clId="{B10676FB-F331-414C-B946-816FB627D323}" dt="2022-06-09T14:21:36.033" v="158" actId="165"/>
            <ac:spMkLst>
              <pc:docMk/>
              <pc:sldMasterMk cId="151958503" sldId="2147483660"/>
              <pc:sldLayoutMk cId="4237222696" sldId="2147483664"/>
              <ac:spMk id="81" creationId="{761D1F79-8003-4A9E-A45A-9DC6509A4CE7}"/>
            </ac:spMkLst>
          </pc:spChg>
          <pc:spChg chg="mod">
            <ac:chgData name="varitsara monsiri" userId="d21832565e14aca8" providerId="LiveId" clId="{B10676FB-F331-414C-B946-816FB627D323}" dt="2022-06-09T14:21:36.033" v="158" actId="165"/>
            <ac:spMkLst>
              <pc:docMk/>
              <pc:sldMasterMk cId="151958503" sldId="2147483660"/>
              <pc:sldLayoutMk cId="4237222696" sldId="2147483664"/>
              <ac:spMk id="82" creationId="{F7AEB67D-16AA-495D-9F57-76B871831350}"/>
            </ac:spMkLst>
          </pc:spChg>
          <pc:spChg chg="mod">
            <ac:chgData name="varitsara monsiri" userId="d21832565e14aca8" providerId="LiveId" clId="{B10676FB-F331-414C-B946-816FB627D323}" dt="2022-06-09T14:21:36.033" v="158" actId="165"/>
            <ac:spMkLst>
              <pc:docMk/>
              <pc:sldMasterMk cId="151958503" sldId="2147483660"/>
              <pc:sldLayoutMk cId="4237222696" sldId="2147483664"/>
              <ac:spMk id="83" creationId="{6193BEA8-36D7-47DF-9529-4D466EE5A0D8}"/>
            </ac:spMkLst>
          </pc:spChg>
          <pc:spChg chg="mod">
            <ac:chgData name="varitsara monsiri" userId="d21832565e14aca8" providerId="LiveId" clId="{B10676FB-F331-414C-B946-816FB627D323}" dt="2022-06-09T14:21:36.033" v="158" actId="165"/>
            <ac:spMkLst>
              <pc:docMk/>
              <pc:sldMasterMk cId="151958503" sldId="2147483660"/>
              <pc:sldLayoutMk cId="4237222696" sldId="2147483664"/>
              <ac:spMk id="84" creationId="{CE5E0EF8-69D0-4BFE-9526-0669CF8F7A32}"/>
            </ac:spMkLst>
          </pc:spChg>
          <pc:spChg chg="mod">
            <ac:chgData name="varitsara monsiri" userId="d21832565e14aca8" providerId="LiveId" clId="{B10676FB-F331-414C-B946-816FB627D323}" dt="2022-06-09T14:21:36.033" v="158" actId="165"/>
            <ac:spMkLst>
              <pc:docMk/>
              <pc:sldMasterMk cId="151958503" sldId="2147483660"/>
              <pc:sldLayoutMk cId="4237222696" sldId="2147483664"/>
              <ac:spMk id="85" creationId="{498DD46C-DEB4-4F26-BF24-6D79D160E2D5}"/>
            </ac:spMkLst>
          </pc:spChg>
          <pc:spChg chg="mod">
            <ac:chgData name="varitsara monsiri" userId="d21832565e14aca8" providerId="LiveId" clId="{B10676FB-F331-414C-B946-816FB627D323}" dt="2022-06-09T14:21:36.033" v="158" actId="165"/>
            <ac:spMkLst>
              <pc:docMk/>
              <pc:sldMasterMk cId="151958503" sldId="2147483660"/>
              <pc:sldLayoutMk cId="4237222696" sldId="2147483664"/>
              <ac:spMk id="86" creationId="{69F6BAF1-5FF9-407A-8395-9373A33D381A}"/>
            </ac:spMkLst>
          </pc:spChg>
          <pc:spChg chg="mod">
            <ac:chgData name="varitsara monsiri" userId="d21832565e14aca8" providerId="LiveId" clId="{B10676FB-F331-414C-B946-816FB627D323}" dt="2022-06-09T14:21:36.033" v="158" actId="165"/>
            <ac:spMkLst>
              <pc:docMk/>
              <pc:sldMasterMk cId="151958503" sldId="2147483660"/>
              <pc:sldLayoutMk cId="4237222696" sldId="2147483664"/>
              <ac:spMk id="87" creationId="{875BC19F-3DB2-4C46-A74E-236B3D0EF69F}"/>
            </ac:spMkLst>
          </pc:spChg>
          <pc:spChg chg="mod">
            <ac:chgData name="varitsara monsiri" userId="d21832565e14aca8" providerId="LiveId" clId="{B10676FB-F331-414C-B946-816FB627D323}" dt="2022-06-09T14:21:36.033" v="158" actId="165"/>
            <ac:spMkLst>
              <pc:docMk/>
              <pc:sldMasterMk cId="151958503" sldId="2147483660"/>
              <pc:sldLayoutMk cId="4237222696" sldId="2147483664"/>
              <ac:spMk id="88" creationId="{753C4851-D4D6-4774-AEF5-B1679DEA07C8}"/>
            </ac:spMkLst>
          </pc:spChg>
          <pc:spChg chg="mod">
            <ac:chgData name="varitsara monsiri" userId="d21832565e14aca8" providerId="LiveId" clId="{B10676FB-F331-414C-B946-816FB627D323}" dt="2022-06-09T14:21:36.033" v="158" actId="165"/>
            <ac:spMkLst>
              <pc:docMk/>
              <pc:sldMasterMk cId="151958503" sldId="2147483660"/>
              <pc:sldLayoutMk cId="4237222696" sldId="2147483664"/>
              <ac:spMk id="89" creationId="{64F08F94-B544-4AC1-AD2D-2D96622BFF38}"/>
            </ac:spMkLst>
          </pc:spChg>
          <pc:spChg chg="mod">
            <ac:chgData name="varitsara monsiri" userId="d21832565e14aca8" providerId="LiveId" clId="{B10676FB-F331-414C-B946-816FB627D323}" dt="2022-06-09T14:21:36.033" v="158" actId="165"/>
            <ac:spMkLst>
              <pc:docMk/>
              <pc:sldMasterMk cId="151958503" sldId="2147483660"/>
              <pc:sldLayoutMk cId="4237222696" sldId="2147483664"/>
              <ac:spMk id="90" creationId="{59A65209-480F-4A04-8A32-1E88519E9045}"/>
            </ac:spMkLst>
          </pc:spChg>
          <pc:spChg chg="mod">
            <ac:chgData name="varitsara monsiri" userId="d21832565e14aca8" providerId="LiveId" clId="{B10676FB-F331-414C-B946-816FB627D323}" dt="2022-06-09T14:21:36.033" v="158" actId="165"/>
            <ac:spMkLst>
              <pc:docMk/>
              <pc:sldMasterMk cId="151958503" sldId="2147483660"/>
              <pc:sldLayoutMk cId="4237222696" sldId="2147483664"/>
              <ac:spMk id="91" creationId="{C92109ED-C05F-4169-9A34-D7BE1421DB39}"/>
            </ac:spMkLst>
          </pc:spChg>
          <pc:spChg chg="mod">
            <ac:chgData name="varitsara monsiri" userId="d21832565e14aca8" providerId="LiveId" clId="{B10676FB-F331-414C-B946-816FB627D323}" dt="2022-06-09T14:21:36.033" v="158" actId="165"/>
            <ac:spMkLst>
              <pc:docMk/>
              <pc:sldMasterMk cId="151958503" sldId="2147483660"/>
              <pc:sldLayoutMk cId="4237222696" sldId="2147483664"/>
              <ac:spMk id="92" creationId="{2A21E330-42B7-4646-8FBD-434DAD486FF1}"/>
            </ac:spMkLst>
          </pc:spChg>
          <pc:spChg chg="mod">
            <ac:chgData name="varitsara monsiri" userId="d21832565e14aca8" providerId="LiveId" clId="{B10676FB-F331-414C-B946-816FB627D323}" dt="2022-06-09T14:21:36.033" v="158" actId="165"/>
            <ac:spMkLst>
              <pc:docMk/>
              <pc:sldMasterMk cId="151958503" sldId="2147483660"/>
              <pc:sldLayoutMk cId="4237222696" sldId="2147483664"/>
              <ac:spMk id="93" creationId="{C9EC49CC-F789-4135-9151-090FE70E62BE}"/>
            </ac:spMkLst>
          </pc:spChg>
          <pc:spChg chg="add mod">
            <ac:chgData name="varitsara monsiri" userId="d21832565e14aca8" providerId="LiveId" clId="{B10676FB-F331-414C-B946-816FB627D323}" dt="2022-06-10T03:49:47.428" v="925" actId="1036"/>
            <ac:spMkLst>
              <pc:docMk/>
              <pc:sldMasterMk cId="151958503" sldId="2147483660"/>
              <pc:sldLayoutMk cId="4237222696" sldId="2147483664"/>
              <ac:spMk id="94" creationId="{6B2F2B60-E230-4D26-9225-F0747A09475D}"/>
            </ac:spMkLst>
          </pc:spChg>
          <pc:spChg chg="mod topLvl">
            <ac:chgData name="varitsara monsiri" userId="d21832565e14aca8" providerId="LiveId" clId="{B10676FB-F331-414C-B946-816FB627D323}" dt="2022-06-10T06:34:35.935" v="3165" actId="164"/>
            <ac:spMkLst>
              <pc:docMk/>
              <pc:sldMasterMk cId="151958503" sldId="2147483660"/>
              <pc:sldLayoutMk cId="4237222696" sldId="2147483664"/>
              <ac:spMk id="95" creationId="{5BD093C8-EAFC-449C-9E45-B055DAFB7700}"/>
            </ac:spMkLst>
          </pc:spChg>
          <pc:spChg chg="mod topLvl">
            <ac:chgData name="varitsara monsiri" userId="d21832565e14aca8" providerId="LiveId" clId="{B10676FB-F331-414C-B946-816FB627D323}" dt="2022-06-10T06:34:35.935" v="3165" actId="164"/>
            <ac:spMkLst>
              <pc:docMk/>
              <pc:sldMasterMk cId="151958503" sldId="2147483660"/>
              <pc:sldLayoutMk cId="4237222696" sldId="2147483664"/>
              <ac:spMk id="96" creationId="{C606A1B0-1731-466F-8245-CCF236CFF963}"/>
            </ac:spMkLst>
          </pc:spChg>
          <pc:spChg chg="mod topLvl">
            <ac:chgData name="varitsara monsiri" userId="d21832565e14aca8" providerId="LiveId" clId="{B10676FB-F331-414C-B946-816FB627D323}" dt="2022-06-10T06:34:35.935" v="3165" actId="164"/>
            <ac:spMkLst>
              <pc:docMk/>
              <pc:sldMasterMk cId="151958503" sldId="2147483660"/>
              <pc:sldLayoutMk cId="4237222696" sldId="2147483664"/>
              <ac:spMk id="97" creationId="{FF875E2E-3C25-45A3-9B7A-47358A9947DC}"/>
            </ac:spMkLst>
          </pc:spChg>
          <pc:spChg chg="mod topLvl">
            <ac:chgData name="varitsara monsiri" userId="d21832565e14aca8" providerId="LiveId" clId="{B10676FB-F331-414C-B946-816FB627D323}" dt="2022-06-10T06:34:35.935" v="3165" actId="164"/>
            <ac:spMkLst>
              <pc:docMk/>
              <pc:sldMasterMk cId="151958503" sldId="2147483660"/>
              <pc:sldLayoutMk cId="4237222696" sldId="2147483664"/>
              <ac:spMk id="98" creationId="{B554C210-8D4B-4787-AFE6-A2962AF9035F}"/>
            </ac:spMkLst>
          </pc:spChg>
          <pc:spChg chg="mod topLvl">
            <ac:chgData name="varitsara monsiri" userId="d21832565e14aca8" providerId="LiveId" clId="{B10676FB-F331-414C-B946-816FB627D323}" dt="2022-06-10T06:34:35.935" v="3165" actId="164"/>
            <ac:spMkLst>
              <pc:docMk/>
              <pc:sldMasterMk cId="151958503" sldId="2147483660"/>
              <pc:sldLayoutMk cId="4237222696" sldId="2147483664"/>
              <ac:spMk id="99" creationId="{B31E2650-1C42-4EF5-9A39-B336E1CFD098}"/>
            </ac:spMkLst>
          </pc:spChg>
          <pc:spChg chg="mod topLvl">
            <ac:chgData name="varitsara monsiri" userId="d21832565e14aca8" providerId="LiveId" clId="{B10676FB-F331-414C-B946-816FB627D323}" dt="2022-06-10T06:34:35.935" v="3165" actId="164"/>
            <ac:spMkLst>
              <pc:docMk/>
              <pc:sldMasterMk cId="151958503" sldId="2147483660"/>
              <pc:sldLayoutMk cId="4237222696" sldId="2147483664"/>
              <ac:spMk id="100" creationId="{C38E6A19-B669-4389-880D-6444AF6A87C8}"/>
            </ac:spMkLst>
          </pc:spChg>
          <pc:spChg chg="mod topLvl">
            <ac:chgData name="varitsara monsiri" userId="d21832565e14aca8" providerId="LiveId" clId="{B10676FB-F331-414C-B946-816FB627D323}" dt="2022-06-10T06:34:35.935" v="3165" actId="164"/>
            <ac:spMkLst>
              <pc:docMk/>
              <pc:sldMasterMk cId="151958503" sldId="2147483660"/>
              <pc:sldLayoutMk cId="4237222696" sldId="2147483664"/>
              <ac:spMk id="101" creationId="{2F5B3ECE-77CC-447F-AF74-009CBB94AF79}"/>
            </ac:spMkLst>
          </pc:spChg>
          <pc:spChg chg="mod topLvl">
            <ac:chgData name="varitsara monsiri" userId="d21832565e14aca8" providerId="LiveId" clId="{B10676FB-F331-414C-B946-816FB627D323}" dt="2022-06-10T06:34:35.935" v="3165" actId="164"/>
            <ac:spMkLst>
              <pc:docMk/>
              <pc:sldMasterMk cId="151958503" sldId="2147483660"/>
              <pc:sldLayoutMk cId="4237222696" sldId="2147483664"/>
              <ac:spMk id="102" creationId="{FCA74082-26AA-49F9-8FB9-6485ABA49F3F}"/>
            </ac:spMkLst>
          </pc:spChg>
          <pc:spChg chg="mod topLvl">
            <ac:chgData name="varitsara monsiri" userId="d21832565e14aca8" providerId="LiveId" clId="{B10676FB-F331-414C-B946-816FB627D323}" dt="2022-06-10T06:34:35.935" v="3165" actId="164"/>
            <ac:spMkLst>
              <pc:docMk/>
              <pc:sldMasterMk cId="151958503" sldId="2147483660"/>
              <pc:sldLayoutMk cId="4237222696" sldId="2147483664"/>
              <ac:spMk id="103" creationId="{8139F7DE-8EBD-45AF-88A8-C049E8CE26FB}"/>
            </ac:spMkLst>
          </pc:spChg>
          <pc:spChg chg="mod topLvl">
            <ac:chgData name="varitsara monsiri" userId="d21832565e14aca8" providerId="LiveId" clId="{B10676FB-F331-414C-B946-816FB627D323}" dt="2022-06-10T06:34:35.935" v="3165" actId="164"/>
            <ac:spMkLst>
              <pc:docMk/>
              <pc:sldMasterMk cId="151958503" sldId="2147483660"/>
              <pc:sldLayoutMk cId="4237222696" sldId="2147483664"/>
              <ac:spMk id="104" creationId="{64A6A8DC-2529-40DA-90CD-8A386EB10104}"/>
            </ac:spMkLst>
          </pc:spChg>
          <pc:spChg chg="mod topLvl">
            <ac:chgData name="varitsara monsiri" userId="d21832565e14aca8" providerId="LiveId" clId="{B10676FB-F331-414C-B946-816FB627D323}" dt="2022-06-10T06:34:35.935" v="3165" actId="164"/>
            <ac:spMkLst>
              <pc:docMk/>
              <pc:sldMasterMk cId="151958503" sldId="2147483660"/>
              <pc:sldLayoutMk cId="4237222696" sldId="2147483664"/>
              <ac:spMk id="105" creationId="{8074DE03-23BF-4B0D-BA6E-260A7318FDBC}"/>
            </ac:spMkLst>
          </pc:spChg>
          <pc:spChg chg="mod topLvl">
            <ac:chgData name="varitsara monsiri" userId="d21832565e14aca8" providerId="LiveId" clId="{B10676FB-F331-414C-B946-816FB627D323}" dt="2022-06-10T06:34:35.935" v="3165" actId="164"/>
            <ac:spMkLst>
              <pc:docMk/>
              <pc:sldMasterMk cId="151958503" sldId="2147483660"/>
              <pc:sldLayoutMk cId="4237222696" sldId="2147483664"/>
              <ac:spMk id="106" creationId="{1025C00F-9D33-41E8-A8EF-C2F03BA76947}"/>
            </ac:spMkLst>
          </pc:spChg>
          <pc:spChg chg="mod topLvl">
            <ac:chgData name="varitsara monsiri" userId="d21832565e14aca8" providerId="LiveId" clId="{B10676FB-F331-414C-B946-816FB627D323}" dt="2022-06-10T06:34:35.935" v="3165" actId="164"/>
            <ac:spMkLst>
              <pc:docMk/>
              <pc:sldMasterMk cId="151958503" sldId="2147483660"/>
              <pc:sldLayoutMk cId="4237222696" sldId="2147483664"/>
              <ac:spMk id="107" creationId="{F367E44B-5820-4D06-B88F-28A0A69DE952}"/>
            </ac:spMkLst>
          </pc:spChg>
          <pc:spChg chg="mod topLvl">
            <ac:chgData name="varitsara monsiri" userId="d21832565e14aca8" providerId="LiveId" clId="{B10676FB-F331-414C-B946-816FB627D323}" dt="2022-06-10T06:34:35.935" v="3165" actId="164"/>
            <ac:spMkLst>
              <pc:docMk/>
              <pc:sldMasterMk cId="151958503" sldId="2147483660"/>
              <pc:sldLayoutMk cId="4237222696" sldId="2147483664"/>
              <ac:spMk id="108" creationId="{7EEDECCE-D4B5-4C8A-A774-087A28311B89}"/>
            </ac:spMkLst>
          </pc:spChg>
          <pc:spChg chg="mod topLvl">
            <ac:chgData name="varitsara monsiri" userId="d21832565e14aca8" providerId="LiveId" clId="{B10676FB-F331-414C-B946-816FB627D323}" dt="2022-06-10T06:34:35.935" v="3165" actId="164"/>
            <ac:spMkLst>
              <pc:docMk/>
              <pc:sldMasterMk cId="151958503" sldId="2147483660"/>
              <pc:sldLayoutMk cId="4237222696" sldId="2147483664"/>
              <ac:spMk id="109" creationId="{5FE1069E-8DF9-41FD-A680-7FEFD75840EB}"/>
            </ac:spMkLst>
          </pc:spChg>
          <pc:spChg chg="mod topLvl">
            <ac:chgData name="varitsara monsiri" userId="d21832565e14aca8" providerId="LiveId" clId="{B10676FB-F331-414C-B946-816FB627D323}" dt="2022-06-10T06:34:35.935" v="3165" actId="164"/>
            <ac:spMkLst>
              <pc:docMk/>
              <pc:sldMasterMk cId="151958503" sldId="2147483660"/>
              <pc:sldLayoutMk cId="4237222696" sldId="2147483664"/>
              <ac:spMk id="110" creationId="{EED56663-8BCC-4CD8-8A03-BEF2BFFA54A1}"/>
            </ac:spMkLst>
          </pc:spChg>
          <pc:spChg chg="mod topLvl">
            <ac:chgData name="varitsara monsiri" userId="d21832565e14aca8" providerId="LiveId" clId="{B10676FB-F331-414C-B946-816FB627D323}" dt="2022-06-10T06:34:35.935" v="3165" actId="164"/>
            <ac:spMkLst>
              <pc:docMk/>
              <pc:sldMasterMk cId="151958503" sldId="2147483660"/>
              <pc:sldLayoutMk cId="4237222696" sldId="2147483664"/>
              <ac:spMk id="111" creationId="{2A126704-6ECA-44AA-AF90-96D07F77A4D0}"/>
            </ac:spMkLst>
          </pc:spChg>
          <pc:spChg chg="mod topLvl">
            <ac:chgData name="varitsara monsiri" userId="d21832565e14aca8" providerId="LiveId" clId="{B10676FB-F331-414C-B946-816FB627D323}" dt="2022-06-10T06:34:35.935" v="3165" actId="164"/>
            <ac:spMkLst>
              <pc:docMk/>
              <pc:sldMasterMk cId="151958503" sldId="2147483660"/>
              <pc:sldLayoutMk cId="4237222696" sldId="2147483664"/>
              <ac:spMk id="112" creationId="{887CC38B-DDE0-4679-A9A6-E495402037E7}"/>
            </ac:spMkLst>
          </pc:spChg>
          <pc:spChg chg="mod topLvl">
            <ac:chgData name="varitsara monsiri" userId="d21832565e14aca8" providerId="LiveId" clId="{B10676FB-F331-414C-B946-816FB627D323}" dt="2022-06-10T06:34:35.935" v="3165" actId="164"/>
            <ac:spMkLst>
              <pc:docMk/>
              <pc:sldMasterMk cId="151958503" sldId="2147483660"/>
              <pc:sldLayoutMk cId="4237222696" sldId="2147483664"/>
              <ac:spMk id="113" creationId="{C7F55689-D545-446E-ABF6-9191AED2E648}"/>
            </ac:spMkLst>
          </pc:spChg>
          <pc:spChg chg="mod topLvl">
            <ac:chgData name="varitsara monsiri" userId="d21832565e14aca8" providerId="LiveId" clId="{B10676FB-F331-414C-B946-816FB627D323}" dt="2022-06-10T06:34:35.935" v="3165" actId="164"/>
            <ac:spMkLst>
              <pc:docMk/>
              <pc:sldMasterMk cId="151958503" sldId="2147483660"/>
              <pc:sldLayoutMk cId="4237222696" sldId="2147483664"/>
              <ac:spMk id="114" creationId="{E61F253F-7A29-4048-BDC4-CC2DF500811B}"/>
            </ac:spMkLst>
          </pc:spChg>
          <pc:spChg chg="mod topLvl">
            <ac:chgData name="varitsara monsiri" userId="d21832565e14aca8" providerId="LiveId" clId="{B10676FB-F331-414C-B946-816FB627D323}" dt="2022-06-10T06:34:35.935" v="3165" actId="164"/>
            <ac:spMkLst>
              <pc:docMk/>
              <pc:sldMasterMk cId="151958503" sldId="2147483660"/>
              <pc:sldLayoutMk cId="4237222696" sldId="2147483664"/>
              <ac:spMk id="115" creationId="{D8D486D4-036C-453A-9778-FBA688BF4C7C}"/>
            </ac:spMkLst>
          </pc:spChg>
          <pc:spChg chg="mod topLvl">
            <ac:chgData name="varitsara monsiri" userId="d21832565e14aca8" providerId="LiveId" clId="{B10676FB-F331-414C-B946-816FB627D323}" dt="2022-06-10T06:34:35.935" v="3165" actId="164"/>
            <ac:spMkLst>
              <pc:docMk/>
              <pc:sldMasterMk cId="151958503" sldId="2147483660"/>
              <pc:sldLayoutMk cId="4237222696" sldId="2147483664"/>
              <ac:spMk id="116" creationId="{8F6E35B0-9CF1-45C7-8401-11757C158F35}"/>
            </ac:spMkLst>
          </pc:spChg>
          <pc:spChg chg="mod topLvl">
            <ac:chgData name="varitsara monsiri" userId="d21832565e14aca8" providerId="LiveId" clId="{B10676FB-F331-414C-B946-816FB627D323}" dt="2022-06-10T06:34:35.935" v="3165" actId="164"/>
            <ac:spMkLst>
              <pc:docMk/>
              <pc:sldMasterMk cId="151958503" sldId="2147483660"/>
              <pc:sldLayoutMk cId="4237222696" sldId="2147483664"/>
              <ac:spMk id="117" creationId="{2E359499-82FE-4CCC-A3C8-6963D8F97A49}"/>
            </ac:spMkLst>
          </pc:spChg>
          <pc:spChg chg="mod topLvl">
            <ac:chgData name="varitsara monsiri" userId="d21832565e14aca8" providerId="LiveId" clId="{B10676FB-F331-414C-B946-816FB627D323}" dt="2022-06-10T06:34:35.935" v="3165" actId="164"/>
            <ac:spMkLst>
              <pc:docMk/>
              <pc:sldMasterMk cId="151958503" sldId="2147483660"/>
              <pc:sldLayoutMk cId="4237222696" sldId="2147483664"/>
              <ac:spMk id="118" creationId="{E3C5FC01-E67C-4E98-8E77-73CE49613B2A}"/>
            </ac:spMkLst>
          </pc:spChg>
          <pc:spChg chg="mod topLvl">
            <ac:chgData name="varitsara monsiri" userId="d21832565e14aca8" providerId="LiveId" clId="{B10676FB-F331-414C-B946-816FB627D323}" dt="2022-06-10T06:34:35.935" v="3165" actId="164"/>
            <ac:spMkLst>
              <pc:docMk/>
              <pc:sldMasterMk cId="151958503" sldId="2147483660"/>
              <pc:sldLayoutMk cId="4237222696" sldId="2147483664"/>
              <ac:spMk id="119" creationId="{A69D42F9-5900-4FC3-B7BE-48968E00AECD}"/>
            </ac:spMkLst>
          </pc:spChg>
          <pc:spChg chg="mod topLvl">
            <ac:chgData name="varitsara monsiri" userId="d21832565e14aca8" providerId="LiveId" clId="{B10676FB-F331-414C-B946-816FB627D323}" dt="2022-06-10T06:34:35.935" v="3165" actId="164"/>
            <ac:spMkLst>
              <pc:docMk/>
              <pc:sldMasterMk cId="151958503" sldId="2147483660"/>
              <pc:sldLayoutMk cId="4237222696" sldId="2147483664"/>
              <ac:spMk id="120" creationId="{E7FD97C2-1705-4727-B0D5-EB944C68C55C}"/>
            </ac:spMkLst>
          </pc:spChg>
          <pc:spChg chg="mod topLvl">
            <ac:chgData name="varitsara monsiri" userId="d21832565e14aca8" providerId="LiveId" clId="{B10676FB-F331-414C-B946-816FB627D323}" dt="2022-06-10T06:34:35.935" v="3165" actId="164"/>
            <ac:spMkLst>
              <pc:docMk/>
              <pc:sldMasterMk cId="151958503" sldId="2147483660"/>
              <pc:sldLayoutMk cId="4237222696" sldId="2147483664"/>
              <ac:spMk id="121" creationId="{08DF00AF-2664-4BD5-9FC5-A9CD76B566F4}"/>
            </ac:spMkLst>
          </pc:spChg>
          <pc:spChg chg="add mod">
            <ac:chgData name="varitsara monsiri" userId="d21832565e14aca8" providerId="LiveId" clId="{B10676FB-F331-414C-B946-816FB627D323}" dt="2022-06-10T03:53:57.048" v="976" actId="12788"/>
            <ac:spMkLst>
              <pc:docMk/>
              <pc:sldMasterMk cId="151958503" sldId="2147483660"/>
              <pc:sldLayoutMk cId="4237222696" sldId="2147483664"/>
              <ac:spMk id="122" creationId="{BF2E7FEC-AAD9-4171-A246-6D64031C2F0B}"/>
            </ac:spMkLst>
          </pc:spChg>
          <pc:spChg chg="mod topLvl">
            <ac:chgData name="varitsara monsiri" userId="d21832565e14aca8" providerId="LiveId" clId="{B10676FB-F331-414C-B946-816FB627D323}" dt="2022-06-09T14:21:39.833" v="159" actId="164"/>
            <ac:spMkLst>
              <pc:docMk/>
              <pc:sldMasterMk cId="151958503" sldId="2147483660"/>
              <pc:sldLayoutMk cId="4237222696" sldId="2147483664"/>
              <ac:spMk id="123" creationId="{C093DA95-6AC2-4A50-92E3-13B9CC29E69B}"/>
            </ac:spMkLst>
          </pc:spChg>
          <pc:spChg chg="mod topLvl">
            <ac:chgData name="varitsara monsiri" userId="d21832565e14aca8" providerId="LiveId" clId="{B10676FB-F331-414C-B946-816FB627D323}" dt="2022-06-09T14:21:39.833" v="159" actId="164"/>
            <ac:spMkLst>
              <pc:docMk/>
              <pc:sldMasterMk cId="151958503" sldId="2147483660"/>
              <pc:sldLayoutMk cId="4237222696" sldId="2147483664"/>
              <ac:spMk id="124" creationId="{4CE39102-0A52-4B57-9B29-0DC047EDE0E1}"/>
            </ac:spMkLst>
          </pc:spChg>
          <pc:spChg chg="mod topLvl">
            <ac:chgData name="varitsara monsiri" userId="d21832565e14aca8" providerId="LiveId" clId="{B10676FB-F331-414C-B946-816FB627D323}" dt="2022-06-09T14:21:39.833" v="159" actId="164"/>
            <ac:spMkLst>
              <pc:docMk/>
              <pc:sldMasterMk cId="151958503" sldId="2147483660"/>
              <pc:sldLayoutMk cId="4237222696" sldId="2147483664"/>
              <ac:spMk id="125" creationId="{50C61DFE-300F-4764-9C0C-7AEC31A24000}"/>
            </ac:spMkLst>
          </pc:spChg>
          <pc:spChg chg="mod topLvl">
            <ac:chgData name="varitsara monsiri" userId="d21832565e14aca8" providerId="LiveId" clId="{B10676FB-F331-414C-B946-816FB627D323}" dt="2022-06-09T14:21:39.833" v="159" actId="164"/>
            <ac:spMkLst>
              <pc:docMk/>
              <pc:sldMasterMk cId="151958503" sldId="2147483660"/>
              <pc:sldLayoutMk cId="4237222696" sldId="2147483664"/>
              <ac:spMk id="126" creationId="{D1D0617F-F6B4-4C23-B219-17DC856AC714}"/>
            </ac:spMkLst>
          </pc:spChg>
          <pc:spChg chg="mod topLvl">
            <ac:chgData name="varitsara monsiri" userId="d21832565e14aca8" providerId="LiveId" clId="{B10676FB-F331-414C-B946-816FB627D323}" dt="2022-06-09T14:21:39.833" v="159" actId="164"/>
            <ac:spMkLst>
              <pc:docMk/>
              <pc:sldMasterMk cId="151958503" sldId="2147483660"/>
              <pc:sldLayoutMk cId="4237222696" sldId="2147483664"/>
              <ac:spMk id="127" creationId="{653393A0-5066-42E9-9F62-5121D3F199AC}"/>
            </ac:spMkLst>
          </pc:spChg>
          <pc:spChg chg="mod topLvl">
            <ac:chgData name="varitsara monsiri" userId="d21832565e14aca8" providerId="LiveId" clId="{B10676FB-F331-414C-B946-816FB627D323}" dt="2022-06-09T14:21:39.833" v="159" actId="164"/>
            <ac:spMkLst>
              <pc:docMk/>
              <pc:sldMasterMk cId="151958503" sldId="2147483660"/>
              <pc:sldLayoutMk cId="4237222696" sldId="2147483664"/>
              <ac:spMk id="128" creationId="{8AED8E72-BC51-481E-B66F-49B9939528A3}"/>
            </ac:spMkLst>
          </pc:spChg>
          <pc:spChg chg="mod topLvl">
            <ac:chgData name="varitsara monsiri" userId="d21832565e14aca8" providerId="LiveId" clId="{B10676FB-F331-414C-B946-816FB627D323}" dt="2022-06-09T14:21:39.833" v="159" actId="164"/>
            <ac:spMkLst>
              <pc:docMk/>
              <pc:sldMasterMk cId="151958503" sldId="2147483660"/>
              <pc:sldLayoutMk cId="4237222696" sldId="2147483664"/>
              <ac:spMk id="129" creationId="{E7A6C5F2-321E-4B82-8192-5FC24D295074}"/>
            </ac:spMkLst>
          </pc:spChg>
          <pc:spChg chg="mod topLvl">
            <ac:chgData name="varitsara monsiri" userId="d21832565e14aca8" providerId="LiveId" clId="{B10676FB-F331-414C-B946-816FB627D323}" dt="2022-06-09T14:21:39.833" v="159" actId="164"/>
            <ac:spMkLst>
              <pc:docMk/>
              <pc:sldMasterMk cId="151958503" sldId="2147483660"/>
              <pc:sldLayoutMk cId="4237222696" sldId="2147483664"/>
              <ac:spMk id="130" creationId="{95483157-1801-4F60-B9B4-0CAD4CAD7453}"/>
            </ac:spMkLst>
          </pc:spChg>
          <pc:spChg chg="mod topLvl">
            <ac:chgData name="varitsara monsiri" userId="d21832565e14aca8" providerId="LiveId" clId="{B10676FB-F331-414C-B946-816FB627D323}" dt="2022-06-09T14:21:39.833" v="159" actId="164"/>
            <ac:spMkLst>
              <pc:docMk/>
              <pc:sldMasterMk cId="151958503" sldId="2147483660"/>
              <pc:sldLayoutMk cId="4237222696" sldId="2147483664"/>
              <ac:spMk id="131" creationId="{E4349B37-AEED-4F10-A07C-29901304A7BD}"/>
            </ac:spMkLst>
          </pc:spChg>
          <pc:spChg chg="mod topLvl">
            <ac:chgData name="varitsara monsiri" userId="d21832565e14aca8" providerId="LiveId" clId="{B10676FB-F331-414C-B946-816FB627D323}" dt="2022-06-09T14:21:39.833" v="159" actId="164"/>
            <ac:spMkLst>
              <pc:docMk/>
              <pc:sldMasterMk cId="151958503" sldId="2147483660"/>
              <pc:sldLayoutMk cId="4237222696" sldId="2147483664"/>
              <ac:spMk id="132" creationId="{5DED458A-8C2C-4AC1-92AF-EA1FBEFB4461}"/>
            </ac:spMkLst>
          </pc:spChg>
          <pc:spChg chg="del mod topLvl">
            <ac:chgData name="varitsara monsiri" userId="d21832565e14aca8" providerId="LiveId" clId="{B10676FB-F331-414C-B946-816FB627D323}" dt="2022-06-09T14:21:45.813" v="161" actId="478"/>
            <ac:spMkLst>
              <pc:docMk/>
              <pc:sldMasterMk cId="151958503" sldId="2147483660"/>
              <pc:sldLayoutMk cId="4237222696" sldId="2147483664"/>
              <ac:spMk id="133" creationId="{BBE5F6E2-9AA6-450B-BB22-935F8F301C3A}"/>
            </ac:spMkLst>
          </pc:spChg>
          <pc:spChg chg="add mod">
            <ac:chgData name="varitsara monsiri" userId="d21832565e14aca8" providerId="LiveId" clId="{B10676FB-F331-414C-B946-816FB627D323}" dt="2022-06-10T03:54:59.608" v="987" actId="207"/>
            <ac:spMkLst>
              <pc:docMk/>
              <pc:sldMasterMk cId="151958503" sldId="2147483660"/>
              <pc:sldLayoutMk cId="4237222696" sldId="2147483664"/>
              <ac:spMk id="133" creationId="{C96317E5-2752-41F6-925F-96C33540A7F4}"/>
            </ac:spMkLst>
          </pc:spChg>
          <pc:spChg chg="add mod">
            <ac:chgData name="varitsara monsiri" userId="d21832565e14aca8" providerId="LiveId" clId="{B10676FB-F331-414C-B946-816FB627D323}" dt="2022-06-10T03:53:19.458" v="970" actId="12788"/>
            <ac:spMkLst>
              <pc:docMk/>
              <pc:sldMasterMk cId="151958503" sldId="2147483660"/>
              <pc:sldLayoutMk cId="4237222696" sldId="2147483664"/>
              <ac:spMk id="135" creationId="{4D277F40-540C-4711-9162-1139140FA30F}"/>
            </ac:spMkLst>
          </pc:spChg>
          <pc:spChg chg="add mod">
            <ac:chgData name="varitsara monsiri" userId="d21832565e14aca8" providerId="LiveId" clId="{B10676FB-F331-414C-B946-816FB627D323}" dt="2022-06-10T03:54:53.988" v="986" actId="207"/>
            <ac:spMkLst>
              <pc:docMk/>
              <pc:sldMasterMk cId="151958503" sldId="2147483660"/>
              <pc:sldLayoutMk cId="4237222696" sldId="2147483664"/>
              <ac:spMk id="136" creationId="{B1B00AA5-5F09-463A-B47E-AE08A9A6768C}"/>
            </ac:spMkLst>
          </pc:spChg>
          <pc:spChg chg="add mod">
            <ac:chgData name="varitsara monsiri" userId="d21832565e14aca8" providerId="LiveId" clId="{B10676FB-F331-414C-B946-816FB627D323}" dt="2022-06-10T03:54:39.198" v="979" actId="1076"/>
            <ac:spMkLst>
              <pc:docMk/>
              <pc:sldMasterMk cId="151958503" sldId="2147483660"/>
              <pc:sldLayoutMk cId="4237222696" sldId="2147483664"/>
              <ac:spMk id="137" creationId="{A413A961-68E2-4D1D-9572-5D7E31BF6C67}"/>
            </ac:spMkLst>
          </pc:spChg>
          <pc:spChg chg="add mod">
            <ac:chgData name="varitsara monsiri" userId="d21832565e14aca8" providerId="LiveId" clId="{B10676FB-F331-414C-B946-816FB627D323}" dt="2022-06-10T03:55:36.678" v="993" actId="207"/>
            <ac:spMkLst>
              <pc:docMk/>
              <pc:sldMasterMk cId="151958503" sldId="2147483660"/>
              <pc:sldLayoutMk cId="4237222696" sldId="2147483664"/>
              <ac:spMk id="138" creationId="{BF367A6C-F235-479C-A2AA-285E849E83BE}"/>
            </ac:spMkLst>
          </pc:spChg>
          <pc:spChg chg="add del mod">
            <ac:chgData name="varitsara monsiri" userId="d21832565e14aca8" providerId="LiveId" clId="{B10676FB-F331-414C-B946-816FB627D323}" dt="2022-06-10T03:55:30.408" v="992"/>
            <ac:spMkLst>
              <pc:docMk/>
              <pc:sldMasterMk cId="151958503" sldId="2147483660"/>
              <pc:sldLayoutMk cId="4237222696" sldId="2147483664"/>
              <ac:spMk id="139" creationId="{EBA72586-C46C-42DD-A782-4C2155642847}"/>
            </ac:spMkLst>
          </pc:spChg>
          <pc:spChg chg="add del mod">
            <ac:chgData name="varitsara monsiri" userId="d21832565e14aca8" providerId="LiveId" clId="{B10676FB-F331-414C-B946-816FB627D323}" dt="2022-06-10T03:55:30.408" v="992"/>
            <ac:spMkLst>
              <pc:docMk/>
              <pc:sldMasterMk cId="151958503" sldId="2147483660"/>
              <pc:sldLayoutMk cId="4237222696" sldId="2147483664"/>
              <ac:spMk id="140" creationId="{4D1B1CFE-CFFB-4F98-B44B-99EC636D6580}"/>
            </ac:spMkLst>
          </pc:spChg>
          <pc:spChg chg="mod">
            <ac:chgData name="varitsara monsiri" userId="d21832565e14aca8" providerId="LiveId" clId="{B10676FB-F331-414C-B946-816FB627D323}" dt="2022-06-10T06:10:31.217" v="3058"/>
            <ac:spMkLst>
              <pc:docMk/>
              <pc:sldMasterMk cId="151958503" sldId="2147483660"/>
              <pc:sldLayoutMk cId="4237222696" sldId="2147483664"/>
              <ac:spMk id="142" creationId="{4A4C99FC-90AD-4BF3-8FC4-E8A619E2540B}"/>
            </ac:spMkLst>
          </pc:spChg>
          <pc:spChg chg="mod">
            <ac:chgData name="varitsara monsiri" userId="d21832565e14aca8" providerId="LiveId" clId="{B10676FB-F331-414C-B946-816FB627D323}" dt="2022-06-10T06:10:31.217" v="3058"/>
            <ac:spMkLst>
              <pc:docMk/>
              <pc:sldMasterMk cId="151958503" sldId="2147483660"/>
              <pc:sldLayoutMk cId="4237222696" sldId="2147483664"/>
              <ac:spMk id="143" creationId="{5B447347-6811-411D-B9C8-AFAAE1C71431}"/>
            </ac:spMkLst>
          </pc:spChg>
          <pc:spChg chg="mod">
            <ac:chgData name="varitsara monsiri" userId="d21832565e14aca8" providerId="LiveId" clId="{B10676FB-F331-414C-B946-816FB627D323}" dt="2022-06-10T06:10:31.217" v="3058"/>
            <ac:spMkLst>
              <pc:docMk/>
              <pc:sldMasterMk cId="151958503" sldId="2147483660"/>
              <pc:sldLayoutMk cId="4237222696" sldId="2147483664"/>
              <ac:spMk id="144" creationId="{A84FF6E6-378C-46FE-AAF1-6A7E75A4F1EC}"/>
            </ac:spMkLst>
          </pc:spChg>
          <pc:spChg chg="mod">
            <ac:chgData name="varitsara monsiri" userId="d21832565e14aca8" providerId="LiveId" clId="{B10676FB-F331-414C-B946-816FB627D323}" dt="2022-06-10T06:10:31.217" v="3058"/>
            <ac:spMkLst>
              <pc:docMk/>
              <pc:sldMasterMk cId="151958503" sldId="2147483660"/>
              <pc:sldLayoutMk cId="4237222696" sldId="2147483664"/>
              <ac:spMk id="145" creationId="{54B7C7F7-B4DE-405D-8A25-FC6AD9BA03E1}"/>
            </ac:spMkLst>
          </pc:spChg>
          <pc:spChg chg="mod">
            <ac:chgData name="varitsara monsiri" userId="d21832565e14aca8" providerId="LiveId" clId="{B10676FB-F331-414C-B946-816FB627D323}" dt="2022-06-10T06:10:31.217" v="3058"/>
            <ac:spMkLst>
              <pc:docMk/>
              <pc:sldMasterMk cId="151958503" sldId="2147483660"/>
              <pc:sldLayoutMk cId="4237222696" sldId="2147483664"/>
              <ac:spMk id="146" creationId="{03538795-4E37-4FAA-86D6-E9A4D0C463BE}"/>
            </ac:spMkLst>
          </pc:spChg>
          <pc:spChg chg="mod">
            <ac:chgData name="varitsara monsiri" userId="d21832565e14aca8" providerId="LiveId" clId="{B10676FB-F331-414C-B946-816FB627D323}" dt="2022-06-10T06:10:31.217" v="3058"/>
            <ac:spMkLst>
              <pc:docMk/>
              <pc:sldMasterMk cId="151958503" sldId="2147483660"/>
              <pc:sldLayoutMk cId="4237222696" sldId="2147483664"/>
              <ac:spMk id="147" creationId="{49BF91ED-192F-45FC-AA73-EE8C61C1EFA8}"/>
            </ac:spMkLst>
          </pc:spChg>
          <pc:spChg chg="mod">
            <ac:chgData name="varitsara monsiri" userId="d21832565e14aca8" providerId="LiveId" clId="{B10676FB-F331-414C-B946-816FB627D323}" dt="2022-06-10T06:10:31.217" v="3058"/>
            <ac:spMkLst>
              <pc:docMk/>
              <pc:sldMasterMk cId="151958503" sldId="2147483660"/>
              <pc:sldLayoutMk cId="4237222696" sldId="2147483664"/>
              <ac:spMk id="148" creationId="{845FA519-106D-44AE-8845-A28DD4EEB77F}"/>
            </ac:spMkLst>
          </pc:spChg>
          <pc:spChg chg="mod">
            <ac:chgData name="varitsara monsiri" userId="d21832565e14aca8" providerId="LiveId" clId="{B10676FB-F331-414C-B946-816FB627D323}" dt="2022-06-10T06:10:31.217" v="3058"/>
            <ac:spMkLst>
              <pc:docMk/>
              <pc:sldMasterMk cId="151958503" sldId="2147483660"/>
              <pc:sldLayoutMk cId="4237222696" sldId="2147483664"/>
              <ac:spMk id="149" creationId="{85A6DAEE-B381-4ADE-AF08-4F24E0207A89}"/>
            </ac:spMkLst>
          </pc:spChg>
          <pc:spChg chg="mod">
            <ac:chgData name="varitsara monsiri" userId="d21832565e14aca8" providerId="LiveId" clId="{B10676FB-F331-414C-B946-816FB627D323}" dt="2022-06-10T06:10:31.217" v="3058"/>
            <ac:spMkLst>
              <pc:docMk/>
              <pc:sldMasterMk cId="151958503" sldId="2147483660"/>
              <pc:sldLayoutMk cId="4237222696" sldId="2147483664"/>
              <ac:spMk id="150" creationId="{8A05FCFA-091A-4DD7-BE41-9D0EB738E07C}"/>
            </ac:spMkLst>
          </pc:spChg>
          <pc:spChg chg="mod">
            <ac:chgData name="varitsara monsiri" userId="d21832565e14aca8" providerId="LiveId" clId="{B10676FB-F331-414C-B946-816FB627D323}" dt="2022-06-10T06:10:31.217" v="3058"/>
            <ac:spMkLst>
              <pc:docMk/>
              <pc:sldMasterMk cId="151958503" sldId="2147483660"/>
              <pc:sldLayoutMk cId="4237222696" sldId="2147483664"/>
              <ac:spMk id="151" creationId="{F38EAD6E-4F60-44CE-A22F-07176325C54D}"/>
            </ac:spMkLst>
          </pc:spChg>
          <pc:grpChg chg="add del mod">
            <ac:chgData name="varitsara monsiri" userId="d21832565e14aca8" providerId="LiveId" clId="{B10676FB-F331-414C-B946-816FB627D323}" dt="2022-06-10T03:55:40.008" v="994" actId="21"/>
            <ac:grpSpMkLst>
              <pc:docMk/>
              <pc:sldMasterMk cId="151958503" sldId="2147483660"/>
              <pc:sldLayoutMk cId="4237222696" sldId="2147483664"/>
              <ac:grpSpMk id="5" creationId="{E76B77C5-6FE6-4C58-AA72-CB78199947FE}"/>
            </ac:grpSpMkLst>
          </pc:grpChg>
          <pc:grpChg chg="add del mod">
            <ac:chgData name="varitsara monsiri" userId="d21832565e14aca8" providerId="LiveId" clId="{B10676FB-F331-414C-B946-816FB627D323}" dt="2022-06-10T03:55:40.008" v="994" actId="21"/>
            <ac:grpSpMkLst>
              <pc:docMk/>
              <pc:sldMasterMk cId="151958503" sldId="2147483660"/>
              <pc:sldLayoutMk cId="4237222696" sldId="2147483664"/>
              <ac:grpSpMk id="6" creationId="{6706C2D5-DB90-4C24-9150-EE3010BD78DD}"/>
            </ac:grpSpMkLst>
          </pc:grpChg>
          <pc:grpChg chg="del mod">
            <ac:chgData name="varitsara monsiri" userId="d21832565e14aca8" providerId="LiveId" clId="{B10676FB-F331-414C-B946-816FB627D323}" dt="2022-06-09T14:21:33.213" v="157" actId="165"/>
            <ac:grpSpMkLst>
              <pc:docMk/>
              <pc:sldMasterMk cId="151958503" sldId="2147483660"/>
              <pc:sldLayoutMk cId="4237222696" sldId="2147483664"/>
              <ac:grpSpMk id="6" creationId="{904FEDD9-2CA4-4CBD-A8FB-E1904F7BFDFB}"/>
            </ac:grpSpMkLst>
          </pc:grpChg>
          <pc:grpChg chg="add mod">
            <ac:chgData name="varitsara monsiri" userId="d21832565e14aca8" providerId="LiveId" clId="{B10676FB-F331-414C-B946-816FB627D323}" dt="2022-06-10T06:34:35.935" v="3165" actId="164"/>
            <ac:grpSpMkLst>
              <pc:docMk/>
              <pc:sldMasterMk cId="151958503" sldId="2147483660"/>
              <pc:sldLayoutMk cId="4237222696" sldId="2147483664"/>
              <ac:grpSpMk id="9" creationId="{68EF37ED-A7E8-4EA4-8DA5-6AE68AF234F8}"/>
            </ac:grpSpMkLst>
          </pc:grpChg>
          <pc:grpChg chg="add del mod ord">
            <ac:chgData name="varitsara monsiri" userId="d21832565e14aca8" providerId="LiveId" clId="{B10676FB-F331-414C-B946-816FB627D323}" dt="2022-06-10T06:35:12.825" v="3169" actId="165"/>
            <ac:grpSpMkLst>
              <pc:docMk/>
              <pc:sldMasterMk cId="151958503" sldId="2147483660"/>
              <pc:sldLayoutMk cId="4237222696" sldId="2147483664"/>
              <ac:grpSpMk id="10" creationId="{145918FA-5586-4C35-9D7A-F1FE61E8C079}"/>
            </ac:grpSpMkLst>
          </pc:grpChg>
          <pc:grpChg chg="del mod topLvl">
            <ac:chgData name="varitsara monsiri" userId="d21832565e14aca8" providerId="LiveId" clId="{B10676FB-F331-414C-B946-816FB627D323}" dt="2022-06-09T14:21:36.033" v="158" actId="165"/>
            <ac:grpSpMkLst>
              <pc:docMk/>
              <pc:sldMasterMk cId="151958503" sldId="2147483660"/>
              <pc:sldLayoutMk cId="4237222696" sldId="2147483664"/>
              <ac:grpSpMk id="10" creationId="{5A14EB55-19C1-4FAD-99E9-F3628ABCE63A}"/>
            </ac:grpSpMkLst>
          </pc:grpChg>
          <pc:grpChg chg="add del mod">
            <ac:chgData name="varitsara monsiri" userId="d21832565e14aca8" providerId="LiveId" clId="{B10676FB-F331-414C-B946-816FB627D323}" dt="2022-06-10T07:02:18.493" v="3434" actId="478"/>
            <ac:grpSpMkLst>
              <pc:docMk/>
              <pc:sldMasterMk cId="151958503" sldId="2147483660"/>
              <pc:sldLayoutMk cId="4237222696" sldId="2147483664"/>
              <ac:grpSpMk id="11" creationId="{B88C9240-FFEF-4079-A8EB-C11243200D07}"/>
            </ac:grpSpMkLst>
          </pc:grpChg>
          <pc:grpChg chg="del mod topLvl">
            <ac:chgData name="varitsara monsiri" userId="d21832565e14aca8" providerId="LiveId" clId="{B10676FB-F331-414C-B946-816FB627D323}" dt="2022-06-09T14:21:36.033" v="158" actId="165"/>
            <ac:grpSpMkLst>
              <pc:docMk/>
              <pc:sldMasterMk cId="151958503" sldId="2147483660"/>
              <pc:sldLayoutMk cId="4237222696" sldId="2147483664"/>
              <ac:grpSpMk id="16" creationId="{9ED5614D-9141-422D-97AE-2028EAC8E070}"/>
            </ac:grpSpMkLst>
          </pc:grpChg>
          <pc:grpChg chg="del mod topLvl">
            <ac:chgData name="varitsara monsiri" userId="d21832565e14aca8" providerId="LiveId" clId="{B10676FB-F331-414C-B946-816FB627D323}" dt="2022-06-09T14:21:36.033" v="158" actId="165"/>
            <ac:grpSpMkLst>
              <pc:docMk/>
              <pc:sldMasterMk cId="151958503" sldId="2147483660"/>
              <pc:sldLayoutMk cId="4237222696" sldId="2147483664"/>
              <ac:grpSpMk id="23" creationId="{FACC1455-02A5-47BA-A147-46D57CBC3C26}"/>
            </ac:grpSpMkLst>
          </pc:grpChg>
          <pc:grpChg chg="del mod topLvl">
            <ac:chgData name="varitsara monsiri" userId="d21832565e14aca8" providerId="LiveId" clId="{B10676FB-F331-414C-B946-816FB627D323}" dt="2022-06-09T14:21:36.033" v="158" actId="165"/>
            <ac:grpSpMkLst>
              <pc:docMk/>
              <pc:sldMasterMk cId="151958503" sldId="2147483660"/>
              <pc:sldLayoutMk cId="4237222696" sldId="2147483664"/>
              <ac:grpSpMk id="30" creationId="{3BF37AC7-8CDB-4EBC-89DA-977FF205D849}"/>
            </ac:grpSpMkLst>
          </pc:grpChg>
          <pc:grpChg chg="del mod topLvl">
            <ac:chgData name="varitsara monsiri" userId="d21832565e14aca8" providerId="LiveId" clId="{B10676FB-F331-414C-B946-816FB627D323}" dt="2022-06-09T14:21:36.033" v="158" actId="165"/>
            <ac:grpSpMkLst>
              <pc:docMk/>
              <pc:sldMasterMk cId="151958503" sldId="2147483660"/>
              <pc:sldLayoutMk cId="4237222696" sldId="2147483664"/>
              <ac:grpSpMk id="36" creationId="{C8A4BB3D-C5C3-4EE3-BBB2-C1B6E7823B95}"/>
            </ac:grpSpMkLst>
          </pc:grpChg>
          <pc:grpChg chg="del mod topLvl">
            <ac:chgData name="varitsara monsiri" userId="d21832565e14aca8" providerId="LiveId" clId="{B10676FB-F331-414C-B946-816FB627D323}" dt="2022-06-09T14:21:36.033" v="158" actId="165"/>
            <ac:grpSpMkLst>
              <pc:docMk/>
              <pc:sldMasterMk cId="151958503" sldId="2147483660"/>
              <pc:sldLayoutMk cId="4237222696" sldId="2147483664"/>
              <ac:grpSpMk id="42" creationId="{C3701EAC-7081-491D-ADFF-E83928037989}"/>
            </ac:grpSpMkLst>
          </pc:grpChg>
          <pc:grpChg chg="del mod topLvl">
            <ac:chgData name="varitsara monsiri" userId="d21832565e14aca8" providerId="LiveId" clId="{B10676FB-F331-414C-B946-816FB627D323}" dt="2022-06-09T14:21:52.733" v="163" actId="478"/>
            <ac:grpSpMkLst>
              <pc:docMk/>
              <pc:sldMasterMk cId="151958503" sldId="2147483660"/>
              <pc:sldLayoutMk cId="4237222696" sldId="2147483664"/>
              <ac:grpSpMk id="44" creationId="{B7EC7CCB-6B59-4D4E-9AEA-DC969FB79A3C}"/>
            </ac:grpSpMkLst>
          </pc:grpChg>
          <pc:grpChg chg="mod topLvl">
            <ac:chgData name="varitsara monsiri" userId="d21832565e14aca8" providerId="LiveId" clId="{B10676FB-F331-414C-B946-816FB627D323}" dt="2022-06-09T14:21:36.033" v="158" actId="165"/>
            <ac:grpSpMkLst>
              <pc:docMk/>
              <pc:sldMasterMk cId="151958503" sldId="2147483660"/>
              <pc:sldLayoutMk cId="4237222696" sldId="2147483664"/>
              <ac:grpSpMk id="69" creationId="{662CE25A-5C89-4DE9-AEE3-99E61DD46520}"/>
            </ac:grpSpMkLst>
          </pc:grpChg>
          <pc:grpChg chg="del mod topLvl">
            <ac:chgData name="varitsara monsiri" userId="d21832565e14aca8" providerId="LiveId" clId="{B10676FB-F331-414C-B946-816FB627D323}" dt="2022-06-09T14:21:36.033" v="158" actId="165"/>
            <ac:grpSpMkLst>
              <pc:docMk/>
              <pc:sldMasterMk cId="151958503" sldId="2147483660"/>
              <pc:sldLayoutMk cId="4237222696" sldId="2147483664"/>
              <ac:grpSpMk id="94" creationId="{32899DE2-4C10-4D5A-A869-FA08F2BA3A0E}"/>
            </ac:grpSpMkLst>
          </pc:grpChg>
          <pc:grpChg chg="del mod topLvl">
            <ac:chgData name="varitsara monsiri" userId="d21832565e14aca8" providerId="LiveId" clId="{B10676FB-F331-414C-B946-816FB627D323}" dt="2022-06-09T14:21:36.033" v="158" actId="165"/>
            <ac:grpSpMkLst>
              <pc:docMk/>
              <pc:sldMasterMk cId="151958503" sldId="2147483660"/>
              <pc:sldLayoutMk cId="4237222696" sldId="2147483664"/>
              <ac:grpSpMk id="122" creationId="{DBCF8E49-70B1-45FF-A54B-DADE2042D7FB}"/>
            </ac:grpSpMkLst>
          </pc:grpChg>
          <pc:grpChg chg="add del mod">
            <ac:chgData name="varitsara monsiri" userId="d21832565e14aca8" providerId="LiveId" clId="{B10676FB-F331-414C-B946-816FB627D323}" dt="2022-06-10T06:10:29.303" v="3057" actId="21"/>
            <ac:grpSpMkLst>
              <pc:docMk/>
              <pc:sldMasterMk cId="151958503" sldId="2147483660"/>
              <pc:sldLayoutMk cId="4237222696" sldId="2147483664"/>
              <ac:grpSpMk id="134" creationId="{A54DC489-1F84-4476-A545-6F7C16C8138A}"/>
            </ac:grpSpMkLst>
          </pc:grpChg>
          <pc:grpChg chg="add mod">
            <ac:chgData name="varitsara monsiri" userId="d21832565e14aca8" providerId="LiveId" clId="{B10676FB-F331-414C-B946-816FB627D323}" dt="2022-06-10T06:10:31.217" v="3058"/>
            <ac:grpSpMkLst>
              <pc:docMk/>
              <pc:sldMasterMk cId="151958503" sldId="2147483660"/>
              <pc:sldLayoutMk cId="4237222696" sldId="2147483664"/>
              <ac:grpSpMk id="141" creationId="{A575242D-9DE8-4D09-959B-23A2D218B3D0}"/>
            </ac:grpSpMkLst>
          </pc:grpChg>
          <pc:picChg chg="add mod">
            <ac:chgData name="varitsara monsiri" userId="d21832565e14aca8" providerId="LiveId" clId="{B10676FB-F331-414C-B946-816FB627D323}" dt="2022-06-09T13:13:05.330" v="45" actId="1076"/>
            <ac:picMkLst>
              <pc:docMk/>
              <pc:sldMasterMk cId="151958503" sldId="2147483660"/>
              <pc:sldLayoutMk cId="4237222696" sldId="2147483664"/>
              <ac:picMk id="3" creationId="{D71C3C6D-1A4D-473D-90EB-D95343F109F8}"/>
            </ac:picMkLst>
          </pc:picChg>
          <pc:picChg chg="add del">
            <ac:chgData name="varitsara monsiri" userId="d21832565e14aca8" providerId="LiveId" clId="{B10676FB-F331-414C-B946-816FB627D323}" dt="2022-06-10T03:53:37.389" v="973" actId="478"/>
            <ac:picMkLst>
              <pc:docMk/>
              <pc:sldMasterMk cId="151958503" sldId="2147483660"/>
              <pc:sldLayoutMk cId="4237222696" sldId="2147483664"/>
              <ac:picMk id="4" creationId="{4EBDAA70-DC59-4652-900C-7D2EB0BC1695}"/>
            </ac:picMkLst>
          </pc:picChg>
          <pc:picChg chg="add del mod modCrop">
            <ac:chgData name="varitsara monsiri" userId="d21832565e14aca8" providerId="LiveId" clId="{B10676FB-F331-414C-B946-816FB627D323}" dt="2022-06-09T14:21:27.943" v="155" actId="27803"/>
            <ac:picMkLst>
              <pc:docMk/>
              <pc:sldMasterMk cId="151958503" sldId="2147483660"/>
              <pc:sldLayoutMk cId="4237222696" sldId="2147483664"/>
              <ac:picMk id="5" creationId="{FC420170-BF4B-469E-BC07-956811CB56CC}"/>
            </ac:picMkLst>
          </pc:picChg>
          <pc:picChg chg="add mod topLvl">
            <ac:chgData name="varitsara monsiri" userId="d21832565e14aca8" providerId="LiveId" clId="{B10676FB-F331-414C-B946-816FB627D323}" dt="2022-06-10T06:35:24.253" v="3173" actId="164"/>
            <ac:picMkLst>
              <pc:docMk/>
              <pc:sldMasterMk cId="151958503" sldId="2147483660"/>
              <pc:sldLayoutMk cId="4237222696" sldId="2147483664"/>
              <ac:picMk id="8" creationId="{8E3AD819-A972-4199-A07D-89D627AAE36A}"/>
            </ac:picMkLst>
          </pc:picChg>
          <pc:picChg chg="add del mod">
            <ac:chgData name="varitsara monsiri" userId="d21832565e14aca8" providerId="LiveId" clId="{B10676FB-F331-414C-B946-816FB627D323}" dt="2022-06-10T07:02:15.837" v="3433" actId="21"/>
            <ac:picMkLst>
              <pc:docMk/>
              <pc:sldMasterMk cId="151958503" sldId="2147483660"/>
              <pc:sldLayoutMk cId="4237222696" sldId="2147483664"/>
              <ac:picMk id="13" creationId="{EDEDDD49-027A-4636-9B18-4CC421C39E59}"/>
            </ac:picMkLst>
          </pc:picChg>
          <pc:picChg chg="add mod ord">
            <ac:chgData name="varitsara monsiri" userId="d21832565e14aca8" providerId="LiveId" clId="{B10676FB-F331-414C-B946-816FB627D323}" dt="2022-06-10T07:02:43.845" v="3439" actId="14100"/>
            <ac:picMkLst>
              <pc:docMk/>
              <pc:sldMasterMk cId="151958503" sldId="2147483660"/>
              <pc:sldLayoutMk cId="4237222696" sldId="2147483664"/>
              <ac:picMk id="152" creationId="{1CDDE8C6-7E12-4F22-96BD-4316B1B23C5D}"/>
            </ac:picMkLst>
          </pc:picChg>
        </pc:sldLayoutChg>
        <pc:sldLayoutChg chg="addSp delSp modSp mod">
          <pc:chgData name="varitsara monsiri" userId="d21832565e14aca8" providerId="LiveId" clId="{B10676FB-F331-414C-B946-816FB627D323}" dt="2022-06-10T04:09:57.397" v="1317" actId="21"/>
          <pc:sldLayoutMkLst>
            <pc:docMk/>
            <pc:sldMasterMk cId="151958503" sldId="2147483660"/>
            <pc:sldLayoutMk cId="3941194024" sldId="2147483665"/>
          </pc:sldLayoutMkLst>
          <pc:spChg chg="del mod">
            <ac:chgData name="varitsara monsiri" userId="d21832565e14aca8" providerId="LiveId" clId="{B10676FB-F331-414C-B946-816FB627D323}" dt="2022-06-09T14:23:33.223" v="229" actId="478"/>
            <ac:spMkLst>
              <pc:docMk/>
              <pc:sldMasterMk cId="151958503" sldId="2147483660"/>
              <pc:sldLayoutMk cId="3941194024" sldId="2147483665"/>
              <ac:spMk id="7" creationId="{8C69825D-8CDE-48A3-85DC-0636CDA85FF7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11" creationId="{89EFCEDF-EC30-4300-9C65-1CBC66940508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12" creationId="{CBFAECAC-BEAA-472C-8250-F2B9EBACC22B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13" creationId="{1DC159DE-49BE-4124-8C24-9A4D4380A255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14" creationId="{3622A166-12B1-4FD9-A59E-7744CACD556C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15" creationId="{6B6C8AB7-C941-42E8-8E7F-F5CCDEAFBCB7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16" creationId="{F46ED260-70E5-47AA-A55D-5E4FE819A189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17" creationId="{B43C713A-30EF-4DB5-BF4B-48583A66DFE1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18" creationId="{BB4FFF17-B5D1-4E03-9ECE-3802A88D5ED3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19" creationId="{C18F7906-A18E-4A12-96E8-157D19D3B842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20" creationId="{749F0020-AA2B-4100-A54F-3E6E19D24666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21" creationId="{30B795B6-F94C-4315-B8ED-7956A06F7875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22" creationId="{DC07E460-93EB-4C35-8E37-92694270159D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23" creationId="{ABC1D0FA-D553-4F14-B0A5-A0BA84AD2349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24" creationId="{18D0AE2D-C46B-4552-8BDF-4F059566A4B9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25" creationId="{F4396028-FB5C-43D7-AD69-056CACDEB2A9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26" creationId="{9E1BA01C-0614-4557-BD8C-7BBB5F37A102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27" creationId="{FEA6528C-1943-4439-924B-103012B0FC26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28" creationId="{39FA0559-81C9-40AB-9C7A-FE3FB4842034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29" creationId="{E51AB1DB-5774-4CFB-8C76-30410630B587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0" creationId="{363DA1F0-141F-420E-AF14-666A2892163F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1" creationId="{47B1E7C1-CF90-470A-A20A-DE575BF56C34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2" creationId="{F97EBA1D-E45C-4A5F-BCBF-29C5B641BA21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3" creationId="{EDD44F87-43E1-4167-8F05-FBC814F04A49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4" creationId="{078FF257-4E37-42F0-9089-BFE8493B7A32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6" creationId="{F866E66D-D1E4-49D4-B541-AF89DAEC6BA5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7" creationId="{6235B1FE-9595-464D-B69D-C0EBBD914D24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8" creationId="{45133199-FE16-432C-A105-09C40C596C76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9" creationId="{8A0832BD-4F20-42DC-9DBE-30CC9EA9C8D6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40" creationId="{5F37BBAB-A282-4D71-9B7E-D9D338FF5E4F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41" creationId="{36AECFF2-D925-43CD-8DC2-8D85164633BB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42" creationId="{81BD8EB7-AAA8-4C63-97E9-B921C0E61339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43" creationId="{9659408A-2A02-475B-BE9A-98AADFB86C95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44" creationId="{6C98CF8E-05AC-4381-A8BE-F753B87C6C72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45" creationId="{4396D296-EE6B-42F6-A934-6A4C087031C6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46" creationId="{B5C3F459-C261-4C39-947F-5564D11082F3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47" creationId="{BEF4ECC7-4DBD-45C2-8B6E-500B44BB6F9B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48" creationId="{FE292C3F-BFFE-4424-983E-482E620896BD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49" creationId="{2504B0DF-ECC4-4091-B142-927E3CBDD469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50" creationId="{82B69A8E-0137-4FC6-AB69-5E62087259B7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51" creationId="{8AF60CD1-EFC2-430D-BDCC-C698A6ED4005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52" creationId="{8F31A791-8603-437B-AA28-A0702A725314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53" creationId="{6444AE4C-C92F-4980-BEFC-B4D8739FB999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54" creationId="{A810D7B6-0F20-4B70-9369-31556E52B1C0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55" creationId="{E8B55182-5BB3-45F7-AC58-ACEFF1224BA8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56" creationId="{117EF27E-4730-486B-9464-358C9D3F959A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57" creationId="{B0602536-AE4D-4111-ADB6-8F3EE2535971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58" creationId="{DE9B5EDC-C5C4-4925-BC66-6618A4CC3184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59" creationId="{D8AB70C6-FD05-4A42-9FB8-28FB564B6663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60" creationId="{1621E2C6-208B-4012-B96A-0039D27888E2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61" creationId="{D24520D7-7C6E-40C7-B9AD-00FCB9357976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62" creationId="{EC853510-92C6-4E83-BBE2-A8D9B9656105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64" creationId="{954C76A1-65AC-4F0C-8193-DEF69430C9F6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65" creationId="{4F35296F-3B08-4490-9816-9C0AFED74A00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66" creationId="{E331AB69-8A9F-46D6-A9FC-06E1BFE93670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67" creationId="{E4CAA221-59E1-470A-A691-C926A2D707E2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68" creationId="{AB217956-4087-42F0-9D9B-5579BEDE91AD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69" creationId="{C278D1A2-1582-4265-9E6E-8B8D81C541E8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70" creationId="{57F0ABC6-2712-4316-B49B-FEDBA6DDEA00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71" creationId="{5F249FB1-92D7-42D9-BF7D-AAB3733857A9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72" creationId="{7525BFBC-9804-4351-ABFE-511C0AADFBC9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73" creationId="{6D40D5C1-BB92-4051-AEAC-3D656A2A929D}"/>
            </ac:spMkLst>
          </pc:spChg>
          <pc:spChg chg="mod topLvl">
            <ac:chgData name="varitsara monsiri" userId="d21832565e14aca8" providerId="LiveId" clId="{B10676FB-F331-414C-B946-816FB627D323}" dt="2022-06-09T14:24:28.593" v="253" actId="164"/>
            <ac:spMkLst>
              <pc:docMk/>
              <pc:sldMasterMk cId="151958503" sldId="2147483660"/>
              <pc:sldLayoutMk cId="3941194024" sldId="2147483665"/>
              <ac:spMk id="74" creationId="{687953A5-6BEF-405D-A20E-E43025EA8956}"/>
            </ac:spMkLst>
          </pc:spChg>
          <pc:spChg chg="mod topLvl">
            <ac:chgData name="varitsara monsiri" userId="d21832565e14aca8" providerId="LiveId" clId="{B10676FB-F331-414C-B946-816FB627D323}" dt="2022-06-09T14:24:28.593" v="253" actId="164"/>
            <ac:spMkLst>
              <pc:docMk/>
              <pc:sldMasterMk cId="151958503" sldId="2147483660"/>
              <pc:sldLayoutMk cId="3941194024" sldId="2147483665"/>
              <ac:spMk id="75" creationId="{107BC028-0DE4-41B4-A418-9C8BF336C9AE}"/>
            </ac:spMkLst>
          </pc:spChg>
          <pc:spChg chg="mod topLvl">
            <ac:chgData name="varitsara monsiri" userId="d21832565e14aca8" providerId="LiveId" clId="{B10676FB-F331-414C-B946-816FB627D323}" dt="2022-06-09T14:24:28.593" v="253" actId="164"/>
            <ac:spMkLst>
              <pc:docMk/>
              <pc:sldMasterMk cId="151958503" sldId="2147483660"/>
              <pc:sldLayoutMk cId="3941194024" sldId="2147483665"/>
              <ac:spMk id="76" creationId="{B4747D7F-2725-41D9-8F58-5B7CFD95F5E0}"/>
            </ac:spMkLst>
          </pc:spChg>
          <pc:spChg chg="mod topLvl">
            <ac:chgData name="varitsara monsiri" userId="d21832565e14aca8" providerId="LiveId" clId="{B10676FB-F331-414C-B946-816FB627D323}" dt="2022-06-09T14:24:28.593" v="253" actId="164"/>
            <ac:spMkLst>
              <pc:docMk/>
              <pc:sldMasterMk cId="151958503" sldId="2147483660"/>
              <pc:sldLayoutMk cId="3941194024" sldId="2147483665"/>
              <ac:spMk id="77" creationId="{C674175A-5109-4013-A31C-6CAF0C0FE6A5}"/>
            </ac:spMkLst>
          </pc:spChg>
          <pc:spChg chg="mod topLvl">
            <ac:chgData name="varitsara monsiri" userId="d21832565e14aca8" providerId="LiveId" clId="{B10676FB-F331-414C-B946-816FB627D323}" dt="2022-06-09T14:24:28.593" v="253" actId="164"/>
            <ac:spMkLst>
              <pc:docMk/>
              <pc:sldMasterMk cId="151958503" sldId="2147483660"/>
              <pc:sldLayoutMk cId="3941194024" sldId="2147483665"/>
              <ac:spMk id="78" creationId="{131389CB-5409-4331-AB1E-F6B5F339FDB0}"/>
            </ac:spMkLst>
          </pc:spChg>
          <pc:spChg chg="mod topLvl">
            <ac:chgData name="varitsara monsiri" userId="d21832565e14aca8" providerId="LiveId" clId="{B10676FB-F331-414C-B946-816FB627D323}" dt="2022-06-09T14:24:28.593" v="253" actId="164"/>
            <ac:spMkLst>
              <pc:docMk/>
              <pc:sldMasterMk cId="151958503" sldId="2147483660"/>
              <pc:sldLayoutMk cId="3941194024" sldId="2147483665"/>
              <ac:spMk id="79" creationId="{E7FA899C-F775-4CEB-A38A-54F9603F4660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81" creationId="{2BE896C0-571F-4419-BE06-B2495802EB31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82" creationId="{2B05CBFC-F1EB-4CEA-9463-1B86B5F56E90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83" creationId="{A6ED9D4F-8E9A-4BF4-BF0A-948D2D93D826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84" creationId="{A5AB9267-251A-4EB0-AF81-E9B1426F22EA}"/>
            </ac:spMkLst>
          </pc:spChg>
          <pc:spChg chg="mod topLvl">
            <ac:chgData name="varitsara monsiri" userId="d21832565e14aca8" providerId="LiveId" clId="{B10676FB-F331-414C-B946-816FB627D323}" dt="2022-06-09T14:24:28.593" v="253" actId="164"/>
            <ac:spMkLst>
              <pc:docMk/>
              <pc:sldMasterMk cId="151958503" sldId="2147483660"/>
              <pc:sldLayoutMk cId="3941194024" sldId="2147483665"/>
              <ac:spMk id="85" creationId="{DB19E02A-F658-4FF9-8505-C3B3940EB200}"/>
            </ac:spMkLst>
          </pc:spChg>
          <pc:spChg chg="mod topLvl">
            <ac:chgData name="varitsara monsiri" userId="d21832565e14aca8" providerId="LiveId" clId="{B10676FB-F331-414C-B946-816FB627D323}" dt="2022-06-09T14:24:28.593" v="253" actId="164"/>
            <ac:spMkLst>
              <pc:docMk/>
              <pc:sldMasterMk cId="151958503" sldId="2147483660"/>
              <pc:sldLayoutMk cId="3941194024" sldId="2147483665"/>
              <ac:spMk id="86" creationId="{6C39322E-52A2-488F-8019-CE2FB32238E9}"/>
            </ac:spMkLst>
          </pc:spChg>
          <pc:spChg chg="mod topLvl">
            <ac:chgData name="varitsara monsiri" userId="d21832565e14aca8" providerId="LiveId" clId="{B10676FB-F331-414C-B946-816FB627D323}" dt="2022-06-09T14:24:28.593" v="253" actId="164"/>
            <ac:spMkLst>
              <pc:docMk/>
              <pc:sldMasterMk cId="151958503" sldId="2147483660"/>
              <pc:sldLayoutMk cId="3941194024" sldId="2147483665"/>
              <ac:spMk id="87" creationId="{C954840C-BC2A-4892-BB57-646526532D67}"/>
            </ac:spMkLst>
          </pc:spChg>
          <pc:spChg chg="mod topLvl">
            <ac:chgData name="varitsara monsiri" userId="d21832565e14aca8" providerId="LiveId" clId="{B10676FB-F331-414C-B946-816FB627D323}" dt="2022-06-09T14:24:28.593" v="253" actId="164"/>
            <ac:spMkLst>
              <pc:docMk/>
              <pc:sldMasterMk cId="151958503" sldId="2147483660"/>
              <pc:sldLayoutMk cId="3941194024" sldId="2147483665"/>
              <ac:spMk id="88" creationId="{C0CF46BD-0D72-48E2-A6BD-4315CC961A03}"/>
            </ac:spMkLst>
          </pc:spChg>
          <pc:spChg chg="mod topLvl">
            <ac:chgData name="varitsara monsiri" userId="d21832565e14aca8" providerId="LiveId" clId="{B10676FB-F331-414C-B946-816FB627D323}" dt="2022-06-09T14:24:28.593" v="253" actId="164"/>
            <ac:spMkLst>
              <pc:docMk/>
              <pc:sldMasterMk cId="151958503" sldId="2147483660"/>
              <pc:sldLayoutMk cId="3941194024" sldId="2147483665"/>
              <ac:spMk id="89" creationId="{B006F124-6150-4646-8FE1-FEF11CA12725}"/>
            </ac:spMkLst>
          </pc:spChg>
          <pc:spChg chg="mod topLvl">
            <ac:chgData name="varitsara monsiri" userId="d21832565e14aca8" providerId="LiveId" clId="{B10676FB-F331-414C-B946-816FB627D323}" dt="2022-06-09T14:24:28.593" v="253" actId="164"/>
            <ac:spMkLst>
              <pc:docMk/>
              <pc:sldMasterMk cId="151958503" sldId="2147483660"/>
              <pc:sldLayoutMk cId="3941194024" sldId="2147483665"/>
              <ac:spMk id="90" creationId="{9C0ED1EA-5DA4-4B01-BF58-25572DBD5274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93" creationId="{32F15C09-932F-4A3B-8EF6-CB2C4C3942C1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95" creationId="{304D095B-D63F-4685-9E3D-9B902B6E5374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96" creationId="{0D98C7E8-4ED0-4E3A-9927-D930638BAA0F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97" creationId="{EC60F9DA-27C4-44E8-B29F-D9716ED549D9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98" creationId="{947B5F4B-475B-4A1B-983E-CEBD17B02B32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99" creationId="{BDD42340-674E-4BCE-A2F9-FB737A057E48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00" creationId="{BD236A04-CF2F-49AF-9705-7EEE494B2763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02" creationId="{F2C3A823-51CF-4F68-8ACB-10A7532741C2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04" creationId="{FC3F1B0F-3994-41D5-A4F0-3B7322A4833A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05" creationId="{47AD1353-D0FB-4947-B547-0037A308534C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06" creationId="{7124F72F-3C57-430F-89F3-7E7AB9B97C0D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07" creationId="{E26556DA-0295-496D-B8DF-860C00017558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08" creationId="{6927E5AB-9051-45FC-A1C0-10F2D9F67136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09" creationId="{9B5E1705-D4A3-4C86-9E13-A820D35B98D2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10" creationId="{73318DB7-3053-4D95-8C46-38C6D1776C23}"/>
            </ac:spMkLst>
          </pc:spChg>
          <pc:spChg chg="mod topLvl">
            <ac:chgData name="varitsara monsiri" userId="d21832565e14aca8" providerId="LiveId" clId="{B10676FB-F331-414C-B946-816FB627D323}" dt="2022-06-09T14:24:48.623" v="259" actId="164"/>
            <ac:spMkLst>
              <pc:docMk/>
              <pc:sldMasterMk cId="151958503" sldId="2147483660"/>
              <pc:sldLayoutMk cId="3941194024" sldId="2147483665"/>
              <ac:spMk id="111" creationId="{20384C09-BECD-4948-A9CF-47F5CC903743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13" creationId="{EA75532D-54E7-4211-84AD-A6FC96CE1BB1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15" creationId="{BD188F21-E3E1-4D44-B6CC-40A88997F5C4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16" creationId="{17083BA9-1CAB-445A-8742-2E9333A510C9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17" creationId="{9C118423-4CCC-48D2-AC11-D937301AE047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18" creationId="{5E642C4D-69EA-4708-BB90-F36A440C13FA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19" creationId="{A70CB777-047A-4F04-B765-3CBF5D8F1EAF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20" creationId="{59E665A2-07A1-4260-91C2-EADE1F93BF89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21" creationId="{7A92A6C4-833D-42C7-BAF7-3FCFA5D3B100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23" creationId="{5F2DDE18-552C-4890-98D4-0F17EA1829E0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24" creationId="{19E0C4F8-877C-444C-B016-B0B1059A9FAE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26" creationId="{A0E8466E-3399-45AE-9E68-EFC4158DA00C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28" creationId="{77BFBA75-0468-4246-9733-4C17EABE84E0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29" creationId="{2A980695-F63E-485B-AFC5-074933835EDE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30" creationId="{3CC8D25D-A710-4BEE-BE10-7082EEA0840C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31" creationId="{B1FAC849-1422-4508-BD18-D05A356E3AC0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32" creationId="{89BCFBEB-D4D1-4E79-A5D7-17CDC1FF5E82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33" creationId="{6DC27E69-DE91-4467-AA6F-3DA03050D14A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34" creationId="{5570383C-1A0A-4080-B73D-A8448B8CBE8F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36" creationId="{D34FF497-03C9-41ED-A4A7-0CDEACB28ABF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38" creationId="{C0995B7C-61B2-4640-BF44-9E2886DFF5C2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39" creationId="{D393E2B7-D747-4258-9F94-A6415950B8A0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40" creationId="{4A0B5CC1-C028-478A-B74C-3175333E5D12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41" creationId="{8553BF59-3EE1-431E-9037-F96B01438BE8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42" creationId="{F7A6ED4A-C13E-49D2-A024-1361A9A8FED7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43" creationId="{129A341E-7053-4FA9-AFD9-963759517309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44" creationId="{EA72741B-28A5-4242-A440-3BAAFB1A60F9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46" creationId="{F004F61C-92DB-4010-9842-4F9F2F504F52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48" creationId="{9009A45C-F852-446D-9564-B014FA98680E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49" creationId="{5C66F69A-CD44-4C8D-8B81-2EB79AFA1677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50" creationId="{B708E1B2-2791-4835-8397-3626BB9D67A5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51" creationId="{C5C0ACA6-6381-49A3-8A67-7D0A616241ED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52" creationId="{5DC55BA7-7609-4FA3-A338-FA5E427FD870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53" creationId="{45A034F3-E0AE-4B53-8090-E288C3AE536E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54" creationId="{561BFF63-A3BF-457B-97DA-C8599B446817}"/>
            </ac:spMkLst>
          </pc:spChg>
          <pc:spChg chg="mod topLvl">
            <ac:chgData name="varitsara monsiri" userId="d21832565e14aca8" providerId="LiveId" clId="{B10676FB-F331-414C-B946-816FB627D323}" dt="2022-06-09T14:24:48.623" v="259" actId="164"/>
            <ac:spMkLst>
              <pc:docMk/>
              <pc:sldMasterMk cId="151958503" sldId="2147483660"/>
              <pc:sldLayoutMk cId="3941194024" sldId="2147483665"/>
              <ac:spMk id="155" creationId="{04A7D25B-0BCB-400E-9C8A-0A648BFCF258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57" creationId="{856F1241-985E-43C9-A338-10E727E91CBE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58" creationId="{6E43D65F-8F52-4ECF-8C9C-7C17DDD6763D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59" creationId="{47221D5E-7C6C-4C25-A2F6-6EF56E0F2AA3}"/>
            </ac:spMkLst>
          </pc:spChg>
          <pc:spChg chg="mod topLvl">
            <ac:chgData name="varitsara monsiri" userId="d21832565e14aca8" providerId="LiveId" clId="{B10676FB-F331-414C-B946-816FB627D323}" dt="2022-06-09T14:24:48.623" v="259" actId="164"/>
            <ac:spMkLst>
              <pc:docMk/>
              <pc:sldMasterMk cId="151958503" sldId="2147483660"/>
              <pc:sldLayoutMk cId="3941194024" sldId="2147483665"/>
              <ac:spMk id="160" creationId="{A644BDBB-F306-4DE1-9629-54BCAB94C547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62" creationId="{73FAC1C5-00E0-4DD6-86D3-4235427B243D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63" creationId="{C5AD3EAA-A5A9-4C5B-AABB-55CE9DF928C8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64" creationId="{DC7DD6B9-2CFB-4E61-8BF3-324095761DF2}"/>
            </ac:spMkLst>
          </pc:spChg>
          <pc:spChg chg="mod topLvl">
            <ac:chgData name="varitsara monsiri" userId="d21832565e14aca8" providerId="LiveId" clId="{B10676FB-F331-414C-B946-816FB627D323}" dt="2022-06-09T14:24:48.623" v="259" actId="164"/>
            <ac:spMkLst>
              <pc:docMk/>
              <pc:sldMasterMk cId="151958503" sldId="2147483660"/>
              <pc:sldLayoutMk cId="3941194024" sldId="2147483665"/>
              <ac:spMk id="165" creationId="{449D2D4B-74A1-4919-81D1-C8B7B1C63CAF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67" creationId="{CF0CED92-87A2-4FED-A547-A8FE09937D8D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68" creationId="{7EBB242A-6F1E-44A6-A6A4-4C60F92E91C8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69" creationId="{2C956249-532F-43E4-BBF3-8726594D4822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70" creationId="{B076448F-4B1A-46A0-94C8-640D1B9F56F4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71" creationId="{80F41238-12DC-4E98-84CC-E8995ED988E1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72" creationId="{BF2465BE-0905-4171-95C3-E60347E57020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73" creationId="{B18D1645-178F-4136-B09F-DF1E0699A8B1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75" creationId="{A8F62459-DAAA-4A3D-BBDE-0F4A7496B08E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76" creationId="{8F023170-90AF-4CE6-8D7B-57E671AAB00D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78" creationId="{447FA58A-8220-4429-8AA2-753CB0991FD9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79" creationId="{A2577C4C-F5ED-4ED4-B02F-996D29548760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81" creationId="{A838A032-4BDA-4F2A-81C8-741A38086A7E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82" creationId="{F2EC4D7D-128E-4BCF-9CF9-932D8221C40C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83" creationId="{BE475BE2-C4E6-49B3-9D13-5CD4CE83A9AC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84" creationId="{48FF35B6-CA13-4C7A-8D2D-C38E4F6A62DC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85" creationId="{71E1D1B3-FA9D-4B12-A932-6704C5821AE2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87" creationId="{42A2B1D5-F007-494F-B7A0-82AC23EA4A7F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89" creationId="{E92FFEBE-BBE9-40DF-B695-36013FE09A44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90" creationId="{8E8B1CB8-31EA-4A3F-B8A9-189F239D5C26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91" creationId="{FB897B27-D022-48EA-AE80-805FCDD0F301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92" creationId="{1BFFCEE7-9B7D-40DC-9EEB-829BFCA14FC8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93" creationId="{BDA50D28-2613-4ED3-B0E6-906000D5C22D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94" creationId="{7DA5FA14-B04D-4391-B571-22769F096B86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195" creationId="{81D10EF7-B726-47C9-AF8A-A3A10829CB21}"/>
            </ac:spMkLst>
          </pc:spChg>
          <pc:spChg chg="mod topLvl">
            <ac:chgData name="varitsara monsiri" userId="d21832565e14aca8" providerId="LiveId" clId="{B10676FB-F331-414C-B946-816FB627D323}" dt="2022-06-09T14:24:48.623" v="259" actId="164"/>
            <ac:spMkLst>
              <pc:docMk/>
              <pc:sldMasterMk cId="151958503" sldId="2147483660"/>
              <pc:sldLayoutMk cId="3941194024" sldId="2147483665"/>
              <ac:spMk id="196" creationId="{4D0000EA-6776-4956-B659-6CDD6712BBCD}"/>
            </ac:spMkLst>
          </pc:spChg>
          <pc:spChg chg="mod topLvl">
            <ac:chgData name="varitsara monsiri" userId="d21832565e14aca8" providerId="LiveId" clId="{B10676FB-F331-414C-B946-816FB627D323}" dt="2022-06-09T14:24:48.623" v="259" actId="164"/>
            <ac:spMkLst>
              <pc:docMk/>
              <pc:sldMasterMk cId="151958503" sldId="2147483660"/>
              <pc:sldLayoutMk cId="3941194024" sldId="2147483665"/>
              <ac:spMk id="197" creationId="{08C93795-F26D-440C-9956-3CFC309D5950}"/>
            </ac:spMkLst>
          </pc:spChg>
          <pc:spChg chg="mod topLvl">
            <ac:chgData name="varitsara monsiri" userId="d21832565e14aca8" providerId="LiveId" clId="{B10676FB-F331-414C-B946-816FB627D323}" dt="2022-06-09T14:24:48.623" v="259" actId="164"/>
            <ac:spMkLst>
              <pc:docMk/>
              <pc:sldMasterMk cId="151958503" sldId="2147483660"/>
              <pc:sldLayoutMk cId="3941194024" sldId="2147483665"/>
              <ac:spMk id="198" creationId="{10E65BE2-A1E3-4ED8-A69D-9058E232A892}"/>
            </ac:spMkLst>
          </pc:spChg>
          <pc:spChg chg="mod topLvl">
            <ac:chgData name="varitsara monsiri" userId="d21832565e14aca8" providerId="LiveId" clId="{B10676FB-F331-414C-B946-816FB627D323}" dt="2022-06-09T14:24:48.623" v="259" actId="164"/>
            <ac:spMkLst>
              <pc:docMk/>
              <pc:sldMasterMk cId="151958503" sldId="2147483660"/>
              <pc:sldLayoutMk cId="3941194024" sldId="2147483665"/>
              <ac:spMk id="199" creationId="{D7BB5CEC-C014-4E2C-86F7-85E6E092AC87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01" creationId="{790A0672-B66D-4A4D-B877-924542D13DDF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03" creationId="{9A5141A5-7085-4FF1-A814-FCF90A5F610C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04" creationId="{6F2C4921-5A4F-48A4-B720-26F8C9B17F62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05" creationId="{D16DD635-CC21-43CB-9DA3-DD6839E98D23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06" creationId="{727A8B43-45BF-47E8-8DF6-595F13451751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07" creationId="{D2EDF0D6-2A70-4964-9548-47BE17507CA5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08" creationId="{7D2CB2A3-3666-4B08-99C0-20F6F7FCD54D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09" creationId="{387D9BB1-F958-46DB-AF1E-9E1793008CFD}"/>
            </ac:spMkLst>
          </pc:spChg>
          <pc:spChg chg="mod topLvl">
            <ac:chgData name="varitsara monsiri" userId="d21832565e14aca8" providerId="LiveId" clId="{B10676FB-F331-414C-B946-816FB627D323}" dt="2022-06-09T14:24:48.623" v="259" actId="164"/>
            <ac:spMkLst>
              <pc:docMk/>
              <pc:sldMasterMk cId="151958503" sldId="2147483660"/>
              <pc:sldLayoutMk cId="3941194024" sldId="2147483665"/>
              <ac:spMk id="210" creationId="{B60677BF-AFA7-453D-B290-1609153C9BBB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12" creationId="{DF35293F-7299-4F5D-9378-B21A9B827294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13" creationId="{8A38AE65-F1BD-4AA6-A7EE-F1342328BA24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14" creationId="{EF04D0F6-9F19-4E7C-95A0-3A1D1DBEFA22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17" creationId="{9348440D-A876-4519-9A34-A9A75B94EAB3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19" creationId="{A8934F29-CC18-4FDF-9F67-2493AE40CF0B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20" creationId="{C5811ADD-38C0-45DD-973C-59BA9347A503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21" creationId="{A0375197-783E-40E4-8D34-A953BD5BC360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22" creationId="{2C11716C-50AE-43A2-9224-A21E8594978A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23" creationId="{1E99264F-3BC7-4D08-9651-58BF575005C9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24" creationId="{410F333A-5A7F-4375-8D67-A71B7CD2B5E1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25" creationId="{729D0AF2-4F96-44FD-BAA4-C3782C1CB743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27" creationId="{420FB4B9-FB37-4D2D-B8DA-2F9329591D13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29" creationId="{FA94B898-8118-4D80-8A5B-9CC91DF33BAF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30" creationId="{0ED4F6FC-600E-4DA5-B29F-F9E950763E3D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31" creationId="{8267FF88-28E4-4297-AD90-9A4AD98F6436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32" creationId="{AA73FD80-8D67-48C0-A1A1-EE89DC158CE7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33" creationId="{763DAE1E-C575-4216-9FF0-A1992128232E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34" creationId="{C271146D-1B5C-4E3A-A818-9FC9024623A8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35" creationId="{93001B86-27D7-425C-B9CF-C48EEF9F2572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37" creationId="{8D2FC985-79C1-44E5-8017-095B5B08A2E2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39" creationId="{8D7C252D-4633-4F6F-B419-2058C071E541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40" creationId="{D0D1FE7E-5CCF-46A8-8E4B-8E97441C0C0D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41" creationId="{A8CAB668-DFCB-47EB-8EFB-5923ECCD9D64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42" creationId="{5E748A1F-9F46-4D4B-AEA8-E6ECF4DC5D88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43" creationId="{56C90D91-B20A-4E22-89DC-720B35DAF4FC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44" creationId="{7F3532FE-0279-4E98-A444-9148D265E173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45" creationId="{B7B2CC78-63A6-4D40-9D58-FCBFC3C386CC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47" creationId="{23E6DA5A-ABAD-4716-A60B-8912DA5611D5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49" creationId="{918CAAC9-5F52-4234-994F-0EC7BC553248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50" creationId="{5D94461C-716A-4B24-947C-5E108E154522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51" creationId="{93C95AD3-A421-4CE1-8FC1-EFC86BB8B1C5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52" creationId="{4FF67813-4F15-40CF-9117-7F923007582E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53" creationId="{B08CDFAD-5D2F-41DB-AAA0-7C2077E3E688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54" creationId="{AFA0100A-78A9-4E8C-ACD9-0016EFEAC4B0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55" creationId="{49893DA1-234C-4A39-949E-89A1A2E8E39C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57" creationId="{7C2EE990-747B-44D3-9AD7-724D0DD188CF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58" creationId="{67C90274-BA56-458B-B3EE-4E6FC8DCB14E}"/>
            </ac:spMkLst>
          </pc:spChg>
          <pc:spChg chg="mod topLvl">
            <ac:chgData name="varitsara monsiri" userId="d21832565e14aca8" providerId="LiveId" clId="{B10676FB-F331-414C-B946-816FB627D323}" dt="2022-06-09T14:24:48.623" v="259" actId="164"/>
            <ac:spMkLst>
              <pc:docMk/>
              <pc:sldMasterMk cId="151958503" sldId="2147483660"/>
              <pc:sldLayoutMk cId="3941194024" sldId="2147483665"/>
              <ac:spMk id="259" creationId="{D3750AAC-003A-4C0A-A08B-8D5BB176807F}"/>
            </ac:spMkLst>
          </pc:spChg>
          <pc:spChg chg="mod topLvl">
            <ac:chgData name="varitsara monsiri" userId="d21832565e14aca8" providerId="LiveId" clId="{B10676FB-F331-414C-B946-816FB627D323}" dt="2022-06-09T14:24:48.623" v="259" actId="164"/>
            <ac:spMkLst>
              <pc:docMk/>
              <pc:sldMasterMk cId="151958503" sldId="2147483660"/>
              <pc:sldLayoutMk cId="3941194024" sldId="2147483665"/>
              <ac:spMk id="260" creationId="{989C1D51-865D-4260-84D1-B7DBEA86973F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62" creationId="{B46FA6FF-8071-44EC-AED3-E4E3CE44BBBE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63" creationId="{248E1A32-0826-43AB-B463-6174303CBB9F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65" creationId="{5BF2D6D6-19CF-4E85-A39D-9CC14FD61EE7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66" creationId="{7856C2D5-A1A7-47B4-BAB0-3F7E5F7C3E89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67" creationId="{BC70BDD7-74CC-44C7-96BF-FB0DE44F1386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68" creationId="{5B342B9E-62D5-4576-9DAF-E69A7C291D0F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69" creationId="{1231399D-4914-4C95-BB0D-2A4D1A747694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70" creationId="{073AE396-8E6F-497C-98CF-46E03F20F790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71" creationId="{C930A537-D18A-4E3E-A7F1-057A281CE34C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73" creationId="{B26CE48B-D7E0-4481-8067-BCBEE25A9488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74" creationId="{C8C859AB-F42A-4822-9BB5-620D26C91544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75" creationId="{AA05190A-B1B5-4C0C-A2F4-23FDC72FBC16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76" creationId="{242C6FD9-ACA8-4ACC-98FC-53E7AFE65BBD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77" creationId="{E4388069-9114-4BC7-9B7F-AEDDEF96C7C7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78" creationId="{ADA4BD88-196C-411E-8EE5-41F0483ED454}"/>
            </ac:spMkLst>
          </pc:spChg>
          <pc:spChg chg="mod">
            <ac:chgData name="varitsara monsiri" userId="d21832565e14aca8" providerId="LiveId" clId="{B10676FB-F331-414C-B946-816FB627D323}" dt="2022-06-09T14:24:42.433" v="257" actId="165"/>
            <ac:spMkLst>
              <pc:docMk/>
              <pc:sldMasterMk cId="151958503" sldId="2147483660"/>
              <pc:sldLayoutMk cId="3941194024" sldId="2147483665"/>
              <ac:spMk id="279" creationId="{2E35256F-B6FA-4E7A-AA78-884A2D4BE296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282" creationId="{6DDCBB9A-5BAF-49C8-BB10-D88C7C216126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283" creationId="{2E944F5A-1F49-4609-BB62-6E844258592A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284" creationId="{8CC5F045-5947-432F-8875-BC88E08EAAAE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285" creationId="{44FB6D94-C7CE-4D05-A0E3-758A990E8787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286" creationId="{62BBE812-BF7D-4F3C-B35E-BF1F158E8FC2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287" creationId="{876FEF0E-6688-4C0E-9815-78D06271977D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288" creationId="{B06CE885-6F66-4A6F-A885-6BBFA040157B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290" creationId="{D46E1309-4EF0-4E6C-AF6A-4E48E1D684B6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291" creationId="{DF1FA831-E0BA-45B8-A3EA-AC8E1974EA14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292" creationId="{E3EADB7C-56C2-465E-8E4A-84231D5138A2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293" creationId="{795ACEC2-48D4-4BF9-8BB4-65707D468555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295" creationId="{DE4829C6-A2D5-467E-98F2-1D6FA9DDAA31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297" creationId="{EAE46B42-7085-4E9F-8BFA-0F22ED21CDF6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299" creationId="{3DA1CB65-E82E-4EBD-9405-D20EE9B28020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00" creationId="{58BED2AE-79D1-4707-954D-918F2E594498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01" creationId="{D8813050-07BA-4298-83E6-7D56D4F82F0F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02" creationId="{AA820EE0-5A0C-4637-AE61-9FA9817F3AA6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03" creationId="{893BCBDD-D9D0-42AF-9FF2-95BA21369966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04" creationId="{42553306-80C4-4EE3-BEBD-E6E446A06CCF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05" creationId="{803F7B7F-578E-4F7B-864A-F47303C879AA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07" creationId="{D49960F9-AC15-46C2-95F7-CFCA481EB3FE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09" creationId="{F2E640F6-AC05-411E-9225-9F28CB06D38C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10" creationId="{8136829B-8593-4F8B-BC8B-4E4994634604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11" creationId="{05864FD7-E6ED-458A-8E83-0E0E5B1B94CC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12" creationId="{47B9AC02-022B-4C57-9DB3-D6247F96D408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13" creationId="{0212A8CA-E1F5-4A06-9FFD-19AE46DBFB67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14" creationId="{E7662235-4997-4960-805A-77FAB7E69DF4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15" creationId="{7EE2F821-47A6-44D0-AD21-7CCC6487DF3B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17" creationId="{A1EFCD88-5747-4406-B305-C98F40C37C0D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19" creationId="{769B3776-BB01-47C2-A80D-EC4322284B08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20" creationId="{FE7B5238-B9DD-4B66-A5A0-0AE884DEA18F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21" creationId="{578EC6BE-F6B6-4524-9983-72A8413C1F01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22" creationId="{DFC837E3-DB01-45CB-8BED-512945446785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23" creationId="{96916A18-9168-41CC-945B-36EF25FC9B9E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24" creationId="{95516550-AB95-42BE-80AD-CD00307A51C1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25" creationId="{4C994163-1E97-469D-846C-8C0A5807B4F6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27" creationId="{1D650F18-7A55-4D8F-8CA1-45477DBE74F8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29" creationId="{3B52C532-0CAB-4910-99A4-8607354DF555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30" creationId="{E7971C97-CF54-4380-9D24-DB77822ADF18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31" creationId="{56C6E4C6-0813-4C94-B1BA-FF4A9E80100C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32" creationId="{DF88B8D5-995C-44F8-BE86-EABBC25C0E5D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33" creationId="{9934DC62-DC66-46FF-B0DF-73DD4F4AF690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34" creationId="{2D632301-A3F2-44B2-888E-4598154080BA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35" creationId="{6414F096-823D-45E3-9A22-04EE3586171D}"/>
            </ac:spMkLst>
          </pc:spChg>
          <pc:spChg chg="del mod topLvl">
            <ac:chgData name="varitsara monsiri" userId="d21832565e14aca8" providerId="LiveId" clId="{B10676FB-F331-414C-B946-816FB627D323}" dt="2022-06-09T14:24:34.813" v="255" actId="478"/>
            <ac:spMkLst>
              <pc:docMk/>
              <pc:sldMasterMk cId="151958503" sldId="2147483660"/>
              <pc:sldLayoutMk cId="3941194024" sldId="2147483665"/>
              <ac:spMk id="336" creationId="{4311B287-1470-4817-90FF-36B2C4FF31F2}"/>
            </ac:spMkLst>
          </pc:spChg>
          <pc:spChg chg="del mod topLvl">
            <ac:chgData name="varitsara monsiri" userId="d21832565e14aca8" providerId="LiveId" clId="{B10676FB-F331-414C-B946-816FB627D323}" dt="2022-06-09T14:24:34.813" v="255" actId="478"/>
            <ac:spMkLst>
              <pc:docMk/>
              <pc:sldMasterMk cId="151958503" sldId="2147483660"/>
              <pc:sldLayoutMk cId="3941194024" sldId="2147483665"/>
              <ac:spMk id="337" creationId="{7E8E7E08-1E82-4B04-AE44-9DF9E4E5B570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40" creationId="{EE68E7E9-5B1A-40AF-B201-E836AF45F3C4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41" creationId="{5561CF06-534B-4625-9808-FE59EBEB6346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43" creationId="{5DE6729F-815F-491F-8D97-ECD1ADC598AD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44" creationId="{C9605CD3-AA63-4513-A133-B940B1AEFF05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45" creationId="{12B72022-8A1D-4DF5-8875-FFDF7CA3E702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46" creationId="{A1A7E0C7-B8F1-4238-9D1A-E1A8D1DDCBBF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47" creationId="{C8F48530-C34B-456A-A8C2-4ABFC69C6ED9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48" creationId="{CBE68BF8-25D3-439C-9F55-97187FAEEAB2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49" creationId="{4C86ED64-3C8C-4C54-9B44-A91489A2DEAF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50" creationId="{B9042789-8204-4C9B-8565-005A6BEE2B26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51" creationId="{3B5E6F19-2AF4-4A1C-B328-9AE7BF91AD1E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52" creationId="{F0C8A013-981E-4D24-8EAE-CC3E727A3E23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53" creationId="{CCCDBEAF-56C0-4AA2-B81D-E9B592657B40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54" creationId="{C5ABCAE4-0A13-46D0-B2C8-BEF66F109A75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55" creationId="{4016891F-220D-477E-BC32-06EECC2CFA70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56" creationId="{80998383-A1E9-4FB7-9B0A-D3ACF80DCE50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57" creationId="{FAA70C26-5C69-4D3C-A1FD-40D1B552E764}"/>
            </ac:spMkLst>
          </pc:spChg>
          <pc:spChg chg="mod">
            <ac:chgData name="varitsara monsiri" userId="d21832565e14aca8" providerId="LiveId" clId="{B10676FB-F331-414C-B946-816FB627D323}" dt="2022-06-09T14:24:22.323" v="252" actId="165"/>
            <ac:spMkLst>
              <pc:docMk/>
              <pc:sldMasterMk cId="151958503" sldId="2147483660"/>
              <pc:sldLayoutMk cId="3941194024" sldId="2147483665"/>
              <ac:spMk id="358" creationId="{2D40C683-D313-48D8-B344-FA49A3522B6F}"/>
            </ac:spMkLst>
          </pc:spChg>
          <pc:spChg chg="add mod">
            <ac:chgData name="varitsara monsiri" userId="d21832565e14aca8" providerId="LiveId" clId="{B10676FB-F331-414C-B946-816FB627D323}" dt="2022-06-10T03:58:25.158" v="1064" actId="207"/>
            <ac:spMkLst>
              <pc:docMk/>
              <pc:sldMasterMk cId="151958503" sldId="2147483660"/>
              <pc:sldLayoutMk cId="3941194024" sldId="2147483665"/>
              <ac:spMk id="362" creationId="{91CB2100-6064-4B24-BDD8-7C93D5673526}"/>
            </ac:spMkLst>
          </pc:spChg>
          <pc:spChg chg="add mod">
            <ac:chgData name="varitsara monsiri" userId="d21832565e14aca8" providerId="LiveId" clId="{B10676FB-F331-414C-B946-816FB627D323}" dt="2022-06-10T03:58:25.158" v="1064" actId="207"/>
            <ac:spMkLst>
              <pc:docMk/>
              <pc:sldMasterMk cId="151958503" sldId="2147483660"/>
              <pc:sldLayoutMk cId="3941194024" sldId="2147483665"/>
              <ac:spMk id="363" creationId="{EC4524FA-2BBE-4277-9BA9-7EA2B71E35F0}"/>
            </ac:spMkLst>
          </pc:spChg>
          <pc:grpChg chg="del mod">
            <ac:chgData name="varitsara monsiri" userId="d21832565e14aca8" providerId="LiveId" clId="{B10676FB-F331-414C-B946-816FB627D323}" dt="2022-06-09T14:22:56.143" v="174" actId="27803"/>
            <ac:grpSpMkLst>
              <pc:docMk/>
              <pc:sldMasterMk cId="151958503" sldId="2147483660"/>
              <pc:sldLayoutMk cId="3941194024" sldId="2147483665"/>
              <ac:grpSpMk id="6" creationId="{E540D382-4FF3-407F-AB59-C2C8E7A71203}"/>
            </ac:grpSpMkLst>
          </pc:grpChg>
          <pc:grpChg chg="del mod">
            <ac:chgData name="varitsara monsiri" userId="d21832565e14aca8" providerId="LiveId" clId="{B10676FB-F331-414C-B946-816FB627D323}" dt="2022-06-09T14:24:22.323" v="252" actId="165"/>
            <ac:grpSpMkLst>
              <pc:docMk/>
              <pc:sldMasterMk cId="151958503" sldId="2147483660"/>
              <pc:sldLayoutMk cId="3941194024" sldId="2147483665"/>
              <ac:grpSpMk id="8" creationId="{BADC5B57-CC8C-410F-BC8E-34190E332D8F}"/>
            </ac:grpSpMkLst>
          </pc:grpChg>
          <pc:grpChg chg="mod topLvl">
            <ac:chgData name="varitsara monsiri" userId="d21832565e14aca8" providerId="LiveId" clId="{B10676FB-F331-414C-B946-816FB627D323}" dt="2022-06-09T14:24:22.323" v="252" actId="165"/>
            <ac:grpSpMkLst>
              <pc:docMk/>
              <pc:sldMasterMk cId="151958503" sldId="2147483660"/>
              <pc:sldLayoutMk cId="3941194024" sldId="2147483665"/>
              <ac:grpSpMk id="9" creationId="{5085D8C8-0A7E-467B-83B2-44049DDD4FC3}"/>
            </ac:grpSpMkLst>
          </pc:grpChg>
          <pc:grpChg chg="mod">
            <ac:chgData name="varitsara monsiri" userId="d21832565e14aca8" providerId="LiveId" clId="{B10676FB-F331-414C-B946-816FB627D323}" dt="2022-06-09T14:24:22.323" v="252" actId="165"/>
            <ac:grpSpMkLst>
              <pc:docMk/>
              <pc:sldMasterMk cId="151958503" sldId="2147483660"/>
              <pc:sldLayoutMk cId="3941194024" sldId="2147483665"/>
              <ac:grpSpMk id="10" creationId="{C8F612AD-768A-4C26-9D03-13E2DE773C82}"/>
            </ac:grpSpMkLst>
          </pc:grpChg>
          <pc:grpChg chg="mod topLvl">
            <ac:chgData name="varitsara monsiri" userId="d21832565e14aca8" providerId="LiveId" clId="{B10676FB-F331-414C-B946-816FB627D323}" dt="2022-06-09T14:24:22.323" v="252" actId="165"/>
            <ac:grpSpMkLst>
              <pc:docMk/>
              <pc:sldMasterMk cId="151958503" sldId="2147483660"/>
              <pc:sldLayoutMk cId="3941194024" sldId="2147483665"/>
              <ac:grpSpMk id="35" creationId="{0C3674D6-9148-41D3-80AE-5B6237143249}"/>
            </ac:grpSpMkLst>
          </pc:grpChg>
          <pc:grpChg chg="del mod topLvl">
            <ac:chgData name="varitsara monsiri" userId="d21832565e14aca8" providerId="LiveId" clId="{B10676FB-F331-414C-B946-816FB627D323}" dt="2022-06-10T04:09:57.397" v="1317" actId="21"/>
            <ac:grpSpMkLst>
              <pc:docMk/>
              <pc:sldMasterMk cId="151958503" sldId="2147483660"/>
              <pc:sldLayoutMk cId="3941194024" sldId="2147483665"/>
              <ac:grpSpMk id="63" creationId="{1B6BEAEF-BA38-463B-8453-210ADA0EAECD}"/>
            </ac:grpSpMkLst>
          </pc:grpChg>
          <pc:grpChg chg="mod topLvl">
            <ac:chgData name="varitsara monsiri" userId="d21832565e14aca8" providerId="LiveId" clId="{B10676FB-F331-414C-B946-816FB627D323}" dt="2022-06-09T14:24:28.593" v="253" actId="164"/>
            <ac:grpSpMkLst>
              <pc:docMk/>
              <pc:sldMasterMk cId="151958503" sldId="2147483660"/>
              <pc:sldLayoutMk cId="3941194024" sldId="2147483665"/>
              <ac:grpSpMk id="80" creationId="{4DD6F62F-5F65-428F-907E-C6BC9B90F265}"/>
            </ac:grpSpMkLst>
          </pc:grpChg>
          <pc:grpChg chg="del mod topLvl">
            <ac:chgData name="varitsara monsiri" userId="d21832565e14aca8" providerId="LiveId" clId="{B10676FB-F331-414C-B946-816FB627D323}" dt="2022-06-09T14:24:42.433" v="257" actId="165"/>
            <ac:grpSpMkLst>
              <pc:docMk/>
              <pc:sldMasterMk cId="151958503" sldId="2147483660"/>
              <pc:sldLayoutMk cId="3941194024" sldId="2147483665"/>
              <ac:grpSpMk id="91" creationId="{E264E5A1-F42B-4997-B8E5-724F3575F1BD}"/>
            </ac:grpSpMkLst>
          </pc:grpChg>
          <pc:grpChg chg="mod topLvl">
            <ac:chgData name="varitsara monsiri" userId="d21832565e14aca8" providerId="LiveId" clId="{B10676FB-F331-414C-B946-816FB627D323}" dt="2022-06-09T14:24:48.623" v="259" actId="164"/>
            <ac:grpSpMkLst>
              <pc:docMk/>
              <pc:sldMasterMk cId="151958503" sldId="2147483660"/>
              <pc:sldLayoutMk cId="3941194024" sldId="2147483665"/>
              <ac:grpSpMk id="92" creationId="{8E718D68-F663-43CA-B0F8-3402104DECBF}"/>
            </ac:grpSpMkLst>
          </pc:grpChg>
          <pc:grpChg chg="mod">
            <ac:chgData name="varitsara monsiri" userId="d21832565e14aca8" providerId="LiveId" clId="{B10676FB-F331-414C-B946-816FB627D323}" dt="2022-06-09T14:24:42.433" v="257" actId="165"/>
            <ac:grpSpMkLst>
              <pc:docMk/>
              <pc:sldMasterMk cId="151958503" sldId="2147483660"/>
              <pc:sldLayoutMk cId="3941194024" sldId="2147483665"/>
              <ac:grpSpMk id="94" creationId="{200C2E53-3C24-49CB-A0D2-66908AFB56DE}"/>
            </ac:grpSpMkLst>
          </pc:grpChg>
          <pc:grpChg chg="mod topLvl">
            <ac:chgData name="varitsara monsiri" userId="d21832565e14aca8" providerId="LiveId" clId="{B10676FB-F331-414C-B946-816FB627D323}" dt="2022-06-09T14:24:48.623" v="259" actId="164"/>
            <ac:grpSpMkLst>
              <pc:docMk/>
              <pc:sldMasterMk cId="151958503" sldId="2147483660"/>
              <pc:sldLayoutMk cId="3941194024" sldId="2147483665"/>
              <ac:grpSpMk id="101" creationId="{FC65EECD-4E4A-4186-ABCE-878B8D4CD101}"/>
            </ac:grpSpMkLst>
          </pc:grpChg>
          <pc:grpChg chg="mod">
            <ac:chgData name="varitsara monsiri" userId="d21832565e14aca8" providerId="LiveId" clId="{B10676FB-F331-414C-B946-816FB627D323}" dt="2022-06-09T14:24:42.433" v="257" actId="165"/>
            <ac:grpSpMkLst>
              <pc:docMk/>
              <pc:sldMasterMk cId="151958503" sldId="2147483660"/>
              <pc:sldLayoutMk cId="3941194024" sldId="2147483665"/>
              <ac:grpSpMk id="103" creationId="{1EBC70A6-5CE4-4097-A937-981768DC5E5F}"/>
            </ac:grpSpMkLst>
          </pc:grpChg>
          <pc:grpChg chg="mod topLvl">
            <ac:chgData name="varitsara monsiri" userId="d21832565e14aca8" providerId="LiveId" clId="{B10676FB-F331-414C-B946-816FB627D323}" dt="2022-06-09T14:24:48.623" v="259" actId="164"/>
            <ac:grpSpMkLst>
              <pc:docMk/>
              <pc:sldMasterMk cId="151958503" sldId="2147483660"/>
              <pc:sldLayoutMk cId="3941194024" sldId="2147483665"/>
              <ac:grpSpMk id="112" creationId="{EA23227B-0D34-461B-823C-B84F3F8F626E}"/>
            </ac:grpSpMkLst>
          </pc:grpChg>
          <pc:grpChg chg="mod">
            <ac:chgData name="varitsara monsiri" userId="d21832565e14aca8" providerId="LiveId" clId="{B10676FB-F331-414C-B946-816FB627D323}" dt="2022-06-09T14:24:42.433" v="257" actId="165"/>
            <ac:grpSpMkLst>
              <pc:docMk/>
              <pc:sldMasterMk cId="151958503" sldId="2147483660"/>
              <pc:sldLayoutMk cId="3941194024" sldId="2147483665"/>
              <ac:grpSpMk id="114" creationId="{A6EEB6B5-CD78-48E0-B964-1E1DAA7E7C68}"/>
            </ac:grpSpMkLst>
          </pc:grpChg>
          <pc:grpChg chg="del mod topLvl">
            <ac:chgData name="varitsara monsiri" userId="d21832565e14aca8" providerId="LiveId" clId="{B10676FB-F331-414C-B946-816FB627D323}" dt="2022-06-09T14:24:45.213" v="258" actId="478"/>
            <ac:grpSpMkLst>
              <pc:docMk/>
              <pc:sldMasterMk cId="151958503" sldId="2147483660"/>
              <pc:sldLayoutMk cId="3941194024" sldId="2147483665"/>
              <ac:grpSpMk id="122" creationId="{A229E69C-C1CE-4159-884F-D2F8588D2906}"/>
            </ac:grpSpMkLst>
          </pc:grpChg>
          <pc:grpChg chg="mod topLvl">
            <ac:chgData name="varitsara monsiri" userId="d21832565e14aca8" providerId="LiveId" clId="{B10676FB-F331-414C-B946-816FB627D323}" dt="2022-06-09T14:24:48.623" v="259" actId="164"/>
            <ac:grpSpMkLst>
              <pc:docMk/>
              <pc:sldMasterMk cId="151958503" sldId="2147483660"/>
              <pc:sldLayoutMk cId="3941194024" sldId="2147483665"/>
              <ac:grpSpMk id="125" creationId="{49D6B0ED-D598-4FF3-AA00-1B3FB8839FF5}"/>
            </ac:grpSpMkLst>
          </pc:grpChg>
          <pc:grpChg chg="mod">
            <ac:chgData name="varitsara monsiri" userId="d21832565e14aca8" providerId="LiveId" clId="{B10676FB-F331-414C-B946-816FB627D323}" dt="2022-06-09T14:24:42.433" v="257" actId="165"/>
            <ac:grpSpMkLst>
              <pc:docMk/>
              <pc:sldMasterMk cId="151958503" sldId="2147483660"/>
              <pc:sldLayoutMk cId="3941194024" sldId="2147483665"/>
              <ac:grpSpMk id="127" creationId="{B1DB6B61-841D-4A8C-A4A1-CC755BF8122F}"/>
            </ac:grpSpMkLst>
          </pc:grpChg>
          <pc:grpChg chg="mod topLvl">
            <ac:chgData name="varitsara monsiri" userId="d21832565e14aca8" providerId="LiveId" clId="{B10676FB-F331-414C-B946-816FB627D323}" dt="2022-06-09T14:24:48.623" v="259" actId="164"/>
            <ac:grpSpMkLst>
              <pc:docMk/>
              <pc:sldMasterMk cId="151958503" sldId="2147483660"/>
              <pc:sldLayoutMk cId="3941194024" sldId="2147483665"/>
              <ac:grpSpMk id="135" creationId="{F9F0139F-93DC-4547-9E9D-02CD0184E67A}"/>
            </ac:grpSpMkLst>
          </pc:grpChg>
          <pc:grpChg chg="mod">
            <ac:chgData name="varitsara monsiri" userId="d21832565e14aca8" providerId="LiveId" clId="{B10676FB-F331-414C-B946-816FB627D323}" dt="2022-06-09T14:24:42.433" v="257" actId="165"/>
            <ac:grpSpMkLst>
              <pc:docMk/>
              <pc:sldMasterMk cId="151958503" sldId="2147483660"/>
              <pc:sldLayoutMk cId="3941194024" sldId="2147483665"/>
              <ac:grpSpMk id="137" creationId="{5B3CB6FB-32AC-4D79-8C56-CF96AAFDE245}"/>
            </ac:grpSpMkLst>
          </pc:grpChg>
          <pc:grpChg chg="mod topLvl">
            <ac:chgData name="varitsara monsiri" userId="d21832565e14aca8" providerId="LiveId" clId="{B10676FB-F331-414C-B946-816FB627D323}" dt="2022-06-09T14:24:48.623" v="259" actId="164"/>
            <ac:grpSpMkLst>
              <pc:docMk/>
              <pc:sldMasterMk cId="151958503" sldId="2147483660"/>
              <pc:sldLayoutMk cId="3941194024" sldId="2147483665"/>
              <ac:grpSpMk id="145" creationId="{96047944-A3F6-419B-9018-706D26A77508}"/>
            </ac:grpSpMkLst>
          </pc:grpChg>
          <pc:grpChg chg="mod">
            <ac:chgData name="varitsara monsiri" userId="d21832565e14aca8" providerId="LiveId" clId="{B10676FB-F331-414C-B946-816FB627D323}" dt="2022-06-09T14:24:42.433" v="257" actId="165"/>
            <ac:grpSpMkLst>
              <pc:docMk/>
              <pc:sldMasterMk cId="151958503" sldId="2147483660"/>
              <pc:sldLayoutMk cId="3941194024" sldId="2147483665"/>
              <ac:grpSpMk id="147" creationId="{55B036B1-FDE9-434A-8CBA-4CE9D0180CEF}"/>
            </ac:grpSpMkLst>
          </pc:grpChg>
          <pc:grpChg chg="mod topLvl">
            <ac:chgData name="varitsara monsiri" userId="d21832565e14aca8" providerId="LiveId" clId="{B10676FB-F331-414C-B946-816FB627D323}" dt="2022-06-09T14:24:48.623" v="259" actId="164"/>
            <ac:grpSpMkLst>
              <pc:docMk/>
              <pc:sldMasterMk cId="151958503" sldId="2147483660"/>
              <pc:sldLayoutMk cId="3941194024" sldId="2147483665"/>
              <ac:grpSpMk id="156" creationId="{BC24EFE9-3D59-4665-8D62-EE8524FFF251}"/>
            </ac:grpSpMkLst>
          </pc:grpChg>
          <pc:grpChg chg="mod topLvl">
            <ac:chgData name="varitsara monsiri" userId="d21832565e14aca8" providerId="LiveId" clId="{B10676FB-F331-414C-B946-816FB627D323}" dt="2022-06-09T14:24:48.623" v="259" actId="164"/>
            <ac:grpSpMkLst>
              <pc:docMk/>
              <pc:sldMasterMk cId="151958503" sldId="2147483660"/>
              <pc:sldLayoutMk cId="3941194024" sldId="2147483665"/>
              <ac:grpSpMk id="161" creationId="{A29DFADD-5198-4CDE-B2DB-A271CF1CAEF7}"/>
            </ac:grpSpMkLst>
          </pc:grpChg>
          <pc:grpChg chg="mod topLvl">
            <ac:chgData name="varitsara monsiri" userId="d21832565e14aca8" providerId="LiveId" clId="{B10676FB-F331-414C-B946-816FB627D323}" dt="2022-06-09T14:24:48.623" v="259" actId="164"/>
            <ac:grpSpMkLst>
              <pc:docMk/>
              <pc:sldMasterMk cId="151958503" sldId="2147483660"/>
              <pc:sldLayoutMk cId="3941194024" sldId="2147483665"/>
              <ac:grpSpMk id="166" creationId="{C14AD364-24BB-4304-8AA0-08B8F16F5842}"/>
            </ac:grpSpMkLst>
          </pc:grpChg>
          <pc:grpChg chg="mod topLvl">
            <ac:chgData name="varitsara monsiri" userId="d21832565e14aca8" providerId="LiveId" clId="{B10676FB-F331-414C-B946-816FB627D323}" dt="2022-06-09T14:24:48.623" v="259" actId="164"/>
            <ac:grpSpMkLst>
              <pc:docMk/>
              <pc:sldMasterMk cId="151958503" sldId="2147483660"/>
              <pc:sldLayoutMk cId="3941194024" sldId="2147483665"/>
              <ac:grpSpMk id="174" creationId="{225F196A-4BAE-409F-929A-5B6BE434069D}"/>
            </ac:grpSpMkLst>
          </pc:grpChg>
          <pc:grpChg chg="mod topLvl">
            <ac:chgData name="varitsara monsiri" userId="d21832565e14aca8" providerId="LiveId" clId="{B10676FB-F331-414C-B946-816FB627D323}" dt="2022-06-09T14:24:48.623" v="259" actId="164"/>
            <ac:grpSpMkLst>
              <pc:docMk/>
              <pc:sldMasterMk cId="151958503" sldId="2147483660"/>
              <pc:sldLayoutMk cId="3941194024" sldId="2147483665"/>
              <ac:grpSpMk id="177" creationId="{375DA620-9F10-4C3E-840F-9873990F8970}"/>
            </ac:grpSpMkLst>
          </pc:grpChg>
          <pc:grpChg chg="mod topLvl">
            <ac:chgData name="varitsara monsiri" userId="d21832565e14aca8" providerId="LiveId" clId="{B10676FB-F331-414C-B946-816FB627D323}" dt="2022-06-09T14:24:48.623" v="259" actId="164"/>
            <ac:grpSpMkLst>
              <pc:docMk/>
              <pc:sldMasterMk cId="151958503" sldId="2147483660"/>
              <pc:sldLayoutMk cId="3941194024" sldId="2147483665"/>
              <ac:grpSpMk id="180" creationId="{26334907-48BB-4C50-A22F-BFB1F8989389}"/>
            </ac:grpSpMkLst>
          </pc:grpChg>
          <pc:grpChg chg="mod topLvl">
            <ac:chgData name="varitsara monsiri" userId="d21832565e14aca8" providerId="LiveId" clId="{B10676FB-F331-414C-B946-816FB627D323}" dt="2022-06-09T14:24:48.623" v="259" actId="164"/>
            <ac:grpSpMkLst>
              <pc:docMk/>
              <pc:sldMasterMk cId="151958503" sldId="2147483660"/>
              <pc:sldLayoutMk cId="3941194024" sldId="2147483665"/>
              <ac:grpSpMk id="186" creationId="{02A25DB2-6FEE-4039-B173-2A826AC2480B}"/>
            </ac:grpSpMkLst>
          </pc:grpChg>
          <pc:grpChg chg="mod">
            <ac:chgData name="varitsara monsiri" userId="d21832565e14aca8" providerId="LiveId" clId="{B10676FB-F331-414C-B946-816FB627D323}" dt="2022-06-09T14:24:42.433" v="257" actId="165"/>
            <ac:grpSpMkLst>
              <pc:docMk/>
              <pc:sldMasterMk cId="151958503" sldId="2147483660"/>
              <pc:sldLayoutMk cId="3941194024" sldId="2147483665"/>
              <ac:grpSpMk id="188" creationId="{81F21CA2-3E90-496B-A438-79BA39814BBA}"/>
            </ac:grpSpMkLst>
          </pc:grpChg>
          <pc:grpChg chg="mod topLvl">
            <ac:chgData name="varitsara monsiri" userId="d21832565e14aca8" providerId="LiveId" clId="{B10676FB-F331-414C-B946-816FB627D323}" dt="2022-06-09T14:24:48.623" v="259" actId="164"/>
            <ac:grpSpMkLst>
              <pc:docMk/>
              <pc:sldMasterMk cId="151958503" sldId="2147483660"/>
              <pc:sldLayoutMk cId="3941194024" sldId="2147483665"/>
              <ac:grpSpMk id="200" creationId="{B26C6571-B68C-490F-8C3A-C5F535977186}"/>
            </ac:grpSpMkLst>
          </pc:grpChg>
          <pc:grpChg chg="mod">
            <ac:chgData name="varitsara monsiri" userId="d21832565e14aca8" providerId="LiveId" clId="{B10676FB-F331-414C-B946-816FB627D323}" dt="2022-06-09T14:24:42.433" v="257" actId="165"/>
            <ac:grpSpMkLst>
              <pc:docMk/>
              <pc:sldMasterMk cId="151958503" sldId="2147483660"/>
              <pc:sldLayoutMk cId="3941194024" sldId="2147483665"/>
              <ac:grpSpMk id="202" creationId="{5341ABA2-7C3A-4104-98C3-5A2413985111}"/>
            </ac:grpSpMkLst>
          </pc:grpChg>
          <pc:grpChg chg="mod topLvl">
            <ac:chgData name="varitsara monsiri" userId="d21832565e14aca8" providerId="LiveId" clId="{B10676FB-F331-414C-B946-816FB627D323}" dt="2022-06-09T14:24:48.623" v="259" actId="164"/>
            <ac:grpSpMkLst>
              <pc:docMk/>
              <pc:sldMasterMk cId="151958503" sldId="2147483660"/>
              <pc:sldLayoutMk cId="3941194024" sldId="2147483665"/>
              <ac:grpSpMk id="211" creationId="{BE2DF2EC-297D-4F1D-8B90-420219787FF8}"/>
            </ac:grpSpMkLst>
          </pc:grpChg>
          <pc:grpChg chg="mod topLvl">
            <ac:chgData name="varitsara monsiri" userId="d21832565e14aca8" providerId="LiveId" clId="{B10676FB-F331-414C-B946-816FB627D323}" dt="2022-06-09T14:24:48.623" v="259" actId="164"/>
            <ac:grpSpMkLst>
              <pc:docMk/>
              <pc:sldMasterMk cId="151958503" sldId="2147483660"/>
              <pc:sldLayoutMk cId="3941194024" sldId="2147483665"/>
              <ac:grpSpMk id="215" creationId="{BB476B0F-ED2B-4E71-AB4E-84DF588BDC1D}"/>
            </ac:grpSpMkLst>
          </pc:grpChg>
          <pc:grpChg chg="mod">
            <ac:chgData name="varitsara monsiri" userId="d21832565e14aca8" providerId="LiveId" clId="{B10676FB-F331-414C-B946-816FB627D323}" dt="2022-06-09T14:24:42.433" v="257" actId="165"/>
            <ac:grpSpMkLst>
              <pc:docMk/>
              <pc:sldMasterMk cId="151958503" sldId="2147483660"/>
              <pc:sldLayoutMk cId="3941194024" sldId="2147483665"/>
              <ac:grpSpMk id="216" creationId="{F6C30F85-6351-4B4B-A432-AF5BE03CD2E2}"/>
            </ac:grpSpMkLst>
          </pc:grpChg>
          <pc:grpChg chg="mod">
            <ac:chgData name="varitsara monsiri" userId="d21832565e14aca8" providerId="LiveId" clId="{B10676FB-F331-414C-B946-816FB627D323}" dt="2022-06-09T14:24:42.433" v="257" actId="165"/>
            <ac:grpSpMkLst>
              <pc:docMk/>
              <pc:sldMasterMk cId="151958503" sldId="2147483660"/>
              <pc:sldLayoutMk cId="3941194024" sldId="2147483665"/>
              <ac:grpSpMk id="218" creationId="{2807FB12-268C-4351-A311-B0ACC96D8680}"/>
            </ac:grpSpMkLst>
          </pc:grpChg>
          <pc:grpChg chg="mod">
            <ac:chgData name="varitsara monsiri" userId="d21832565e14aca8" providerId="LiveId" clId="{B10676FB-F331-414C-B946-816FB627D323}" dt="2022-06-09T14:24:42.433" v="257" actId="165"/>
            <ac:grpSpMkLst>
              <pc:docMk/>
              <pc:sldMasterMk cId="151958503" sldId="2147483660"/>
              <pc:sldLayoutMk cId="3941194024" sldId="2147483665"/>
              <ac:grpSpMk id="226" creationId="{BD22D04A-0093-4A9C-9FE0-A15E4F2C46BE}"/>
            </ac:grpSpMkLst>
          </pc:grpChg>
          <pc:grpChg chg="mod">
            <ac:chgData name="varitsara monsiri" userId="d21832565e14aca8" providerId="LiveId" clId="{B10676FB-F331-414C-B946-816FB627D323}" dt="2022-06-09T14:24:42.433" v="257" actId="165"/>
            <ac:grpSpMkLst>
              <pc:docMk/>
              <pc:sldMasterMk cId="151958503" sldId="2147483660"/>
              <pc:sldLayoutMk cId="3941194024" sldId="2147483665"/>
              <ac:grpSpMk id="228" creationId="{671ECFF8-3C01-4F86-973F-DB5DAEBAE17A}"/>
            </ac:grpSpMkLst>
          </pc:grpChg>
          <pc:grpChg chg="mod topLvl">
            <ac:chgData name="varitsara monsiri" userId="d21832565e14aca8" providerId="LiveId" clId="{B10676FB-F331-414C-B946-816FB627D323}" dt="2022-06-09T14:24:48.623" v="259" actId="164"/>
            <ac:grpSpMkLst>
              <pc:docMk/>
              <pc:sldMasterMk cId="151958503" sldId="2147483660"/>
              <pc:sldLayoutMk cId="3941194024" sldId="2147483665"/>
              <ac:grpSpMk id="236" creationId="{5385F2EA-32CE-4A56-A6FD-59BEF40C711F}"/>
            </ac:grpSpMkLst>
          </pc:grpChg>
          <pc:grpChg chg="mod">
            <ac:chgData name="varitsara monsiri" userId="d21832565e14aca8" providerId="LiveId" clId="{B10676FB-F331-414C-B946-816FB627D323}" dt="2022-06-09T14:24:42.433" v="257" actId="165"/>
            <ac:grpSpMkLst>
              <pc:docMk/>
              <pc:sldMasterMk cId="151958503" sldId="2147483660"/>
              <pc:sldLayoutMk cId="3941194024" sldId="2147483665"/>
              <ac:grpSpMk id="238" creationId="{2056CB3C-8FEA-4ECB-A411-D13195563B47}"/>
            </ac:grpSpMkLst>
          </pc:grpChg>
          <pc:grpChg chg="mod topLvl">
            <ac:chgData name="varitsara monsiri" userId="d21832565e14aca8" providerId="LiveId" clId="{B10676FB-F331-414C-B946-816FB627D323}" dt="2022-06-09T14:24:48.623" v="259" actId="164"/>
            <ac:grpSpMkLst>
              <pc:docMk/>
              <pc:sldMasterMk cId="151958503" sldId="2147483660"/>
              <pc:sldLayoutMk cId="3941194024" sldId="2147483665"/>
              <ac:grpSpMk id="246" creationId="{B0C33C57-B902-4650-B37A-FA2F9FC3185D}"/>
            </ac:grpSpMkLst>
          </pc:grpChg>
          <pc:grpChg chg="mod">
            <ac:chgData name="varitsara monsiri" userId="d21832565e14aca8" providerId="LiveId" clId="{B10676FB-F331-414C-B946-816FB627D323}" dt="2022-06-09T14:24:42.433" v="257" actId="165"/>
            <ac:grpSpMkLst>
              <pc:docMk/>
              <pc:sldMasterMk cId="151958503" sldId="2147483660"/>
              <pc:sldLayoutMk cId="3941194024" sldId="2147483665"/>
              <ac:grpSpMk id="248" creationId="{F467D503-5DEA-4E51-BD02-099357C5C736}"/>
            </ac:grpSpMkLst>
          </pc:grpChg>
          <pc:grpChg chg="mod topLvl">
            <ac:chgData name="varitsara monsiri" userId="d21832565e14aca8" providerId="LiveId" clId="{B10676FB-F331-414C-B946-816FB627D323}" dt="2022-06-09T14:24:48.623" v="259" actId="164"/>
            <ac:grpSpMkLst>
              <pc:docMk/>
              <pc:sldMasterMk cId="151958503" sldId="2147483660"/>
              <pc:sldLayoutMk cId="3941194024" sldId="2147483665"/>
              <ac:grpSpMk id="256" creationId="{3A121871-5F83-4B4C-A880-A9CE1883A5C6}"/>
            </ac:grpSpMkLst>
          </pc:grpChg>
          <pc:grpChg chg="mod topLvl">
            <ac:chgData name="varitsara monsiri" userId="d21832565e14aca8" providerId="LiveId" clId="{B10676FB-F331-414C-B946-816FB627D323}" dt="2022-06-09T14:24:48.623" v="259" actId="164"/>
            <ac:grpSpMkLst>
              <pc:docMk/>
              <pc:sldMasterMk cId="151958503" sldId="2147483660"/>
              <pc:sldLayoutMk cId="3941194024" sldId="2147483665"/>
              <ac:grpSpMk id="261" creationId="{CFACB44E-1977-48BE-A0CF-C3EE0BC333C4}"/>
            </ac:grpSpMkLst>
          </pc:grpChg>
          <pc:grpChg chg="mod topLvl">
            <ac:chgData name="varitsara monsiri" userId="d21832565e14aca8" providerId="LiveId" clId="{B10676FB-F331-414C-B946-816FB627D323}" dt="2022-06-09T14:24:48.623" v="259" actId="164"/>
            <ac:grpSpMkLst>
              <pc:docMk/>
              <pc:sldMasterMk cId="151958503" sldId="2147483660"/>
              <pc:sldLayoutMk cId="3941194024" sldId="2147483665"/>
              <ac:grpSpMk id="264" creationId="{61F24806-2694-446B-BC5A-6C07E7671201}"/>
            </ac:grpSpMkLst>
          </pc:grpChg>
          <pc:grpChg chg="mod topLvl">
            <ac:chgData name="varitsara monsiri" userId="d21832565e14aca8" providerId="LiveId" clId="{B10676FB-F331-414C-B946-816FB627D323}" dt="2022-06-09T14:24:48.623" v="259" actId="164"/>
            <ac:grpSpMkLst>
              <pc:docMk/>
              <pc:sldMasterMk cId="151958503" sldId="2147483660"/>
              <pc:sldLayoutMk cId="3941194024" sldId="2147483665"/>
              <ac:grpSpMk id="272" creationId="{0EC0ABFB-0737-4BA9-8DFA-2A68DA4C3EAC}"/>
            </ac:grpSpMkLst>
          </pc:grpChg>
          <pc:grpChg chg="mod topLvl">
            <ac:chgData name="varitsara monsiri" userId="d21832565e14aca8" providerId="LiveId" clId="{B10676FB-F331-414C-B946-816FB627D323}" dt="2022-06-09T14:24:28.593" v="253" actId="164"/>
            <ac:grpSpMkLst>
              <pc:docMk/>
              <pc:sldMasterMk cId="151958503" sldId="2147483660"/>
              <pc:sldLayoutMk cId="3941194024" sldId="2147483665"/>
              <ac:grpSpMk id="280" creationId="{26528C9E-8984-4374-87CE-39E6F29A4F9A}"/>
            </ac:grpSpMkLst>
          </pc:grpChg>
          <pc:grpChg chg="mod">
            <ac:chgData name="varitsara monsiri" userId="d21832565e14aca8" providerId="LiveId" clId="{B10676FB-F331-414C-B946-816FB627D323}" dt="2022-06-09T14:24:22.323" v="252" actId="165"/>
            <ac:grpSpMkLst>
              <pc:docMk/>
              <pc:sldMasterMk cId="151958503" sldId="2147483660"/>
              <pc:sldLayoutMk cId="3941194024" sldId="2147483665"/>
              <ac:grpSpMk id="281" creationId="{0FA668F3-EB66-4393-BB51-58770EE7A8CD}"/>
            </ac:grpSpMkLst>
          </pc:grpChg>
          <pc:grpChg chg="mod">
            <ac:chgData name="varitsara monsiri" userId="d21832565e14aca8" providerId="LiveId" clId="{B10676FB-F331-414C-B946-816FB627D323}" dt="2022-06-09T14:24:22.323" v="252" actId="165"/>
            <ac:grpSpMkLst>
              <pc:docMk/>
              <pc:sldMasterMk cId="151958503" sldId="2147483660"/>
              <pc:sldLayoutMk cId="3941194024" sldId="2147483665"/>
              <ac:grpSpMk id="289" creationId="{9442722B-9184-48F0-9082-43AD312CEC9B}"/>
            </ac:grpSpMkLst>
          </pc:grpChg>
          <pc:grpChg chg="mod topLvl">
            <ac:chgData name="varitsara monsiri" userId="d21832565e14aca8" providerId="LiveId" clId="{B10676FB-F331-414C-B946-816FB627D323}" dt="2022-06-09T14:24:28.593" v="253" actId="164"/>
            <ac:grpSpMkLst>
              <pc:docMk/>
              <pc:sldMasterMk cId="151958503" sldId="2147483660"/>
              <pc:sldLayoutMk cId="3941194024" sldId="2147483665"/>
              <ac:grpSpMk id="294" creationId="{6A29FC17-4AC9-47A6-B913-67114A0DCB58}"/>
            </ac:grpSpMkLst>
          </pc:grpChg>
          <pc:grpChg chg="mod">
            <ac:chgData name="varitsara monsiri" userId="d21832565e14aca8" providerId="LiveId" clId="{B10676FB-F331-414C-B946-816FB627D323}" dt="2022-06-09T14:24:22.323" v="252" actId="165"/>
            <ac:grpSpMkLst>
              <pc:docMk/>
              <pc:sldMasterMk cId="151958503" sldId="2147483660"/>
              <pc:sldLayoutMk cId="3941194024" sldId="2147483665"/>
              <ac:grpSpMk id="296" creationId="{86B6D50D-0219-4CCD-A72A-80D8BE563013}"/>
            </ac:grpSpMkLst>
          </pc:grpChg>
          <pc:grpChg chg="mod">
            <ac:chgData name="varitsara monsiri" userId="d21832565e14aca8" providerId="LiveId" clId="{B10676FB-F331-414C-B946-816FB627D323}" dt="2022-06-09T14:24:22.323" v="252" actId="165"/>
            <ac:grpSpMkLst>
              <pc:docMk/>
              <pc:sldMasterMk cId="151958503" sldId="2147483660"/>
              <pc:sldLayoutMk cId="3941194024" sldId="2147483665"/>
              <ac:grpSpMk id="298" creationId="{B6DFD1BB-9A4C-4C8F-8744-D9601F1D8B2B}"/>
            </ac:grpSpMkLst>
          </pc:grpChg>
          <pc:grpChg chg="mod">
            <ac:chgData name="varitsara monsiri" userId="d21832565e14aca8" providerId="LiveId" clId="{B10676FB-F331-414C-B946-816FB627D323}" dt="2022-06-09T14:24:22.323" v="252" actId="165"/>
            <ac:grpSpMkLst>
              <pc:docMk/>
              <pc:sldMasterMk cId="151958503" sldId="2147483660"/>
              <pc:sldLayoutMk cId="3941194024" sldId="2147483665"/>
              <ac:grpSpMk id="306" creationId="{0C942AAB-B408-4741-A0B3-765FD752DC72}"/>
            </ac:grpSpMkLst>
          </pc:grpChg>
          <pc:grpChg chg="mod">
            <ac:chgData name="varitsara monsiri" userId="d21832565e14aca8" providerId="LiveId" clId="{B10676FB-F331-414C-B946-816FB627D323}" dt="2022-06-09T14:24:22.323" v="252" actId="165"/>
            <ac:grpSpMkLst>
              <pc:docMk/>
              <pc:sldMasterMk cId="151958503" sldId="2147483660"/>
              <pc:sldLayoutMk cId="3941194024" sldId="2147483665"/>
              <ac:grpSpMk id="308" creationId="{D5576F72-5697-4A71-A7E0-97E63E8A73FB}"/>
            </ac:grpSpMkLst>
          </pc:grpChg>
          <pc:grpChg chg="mod">
            <ac:chgData name="varitsara monsiri" userId="d21832565e14aca8" providerId="LiveId" clId="{B10676FB-F331-414C-B946-816FB627D323}" dt="2022-06-09T14:24:22.323" v="252" actId="165"/>
            <ac:grpSpMkLst>
              <pc:docMk/>
              <pc:sldMasterMk cId="151958503" sldId="2147483660"/>
              <pc:sldLayoutMk cId="3941194024" sldId="2147483665"/>
              <ac:grpSpMk id="316" creationId="{0E38D4A3-2E7C-4E69-A6D4-150DDB01C4D1}"/>
            </ac:grpSpMkLst>
          </pc:grpChg>
          <pc:grpChg chg="mod">
            <ac:chgData name="varitsara monsiri" userId="d21832565e14aca8" providerId="LiveId" clId="{B10676FB-F331-414C-B946-816FB627D323}" dt="2022-06-09T14:24:22.323" v="252" actId="165"/>
            <ac:grpSpMkLst>
              <pc:docMk/>
              <pc:sldMasterMk cId="151958503" sldId="2147483660"/>
              <pc:sldLayoutMk cId="3941194024" sldId="2147483665"/>
              <ac:grpSpMk id="318" creationId="{7ABDEBBE-A575-4F21-8F12-717C9E690593}"/>
            </ac:grpSpMkLst>
          </pc:grpChg>
          <pc:grpChg chg="mod">
            <ac:chgData name="varitsara monsiri" userId="d21832565e14aca8" providerId="LiveId" clId="{B10676FB-F331-414C-B946-816FB627D323}" dt="2022-06-09T14:24:22.323" v="252" actId="165"/>
            <ac:grpSpMkLst>
              <pc:docMk/>
              <pc:sldMasterMk cId="151958503" sldId="2147483660"/>
              <pc:sldLayoutMk cId="3941194024" sldId="2147483665"/>
              <ac:grpSpMk id="326" creationId="{FBFB93CE-7107-4FED-B4BA-7081CA4BFF24}"/>
            </ac:grpSpMkLst>
          </pc:grpChg>
          <pc:grpChg chg="mod">
            <ac:chgData name="varitsara monsiri" userId="d21832565e14aca8" providerId="LiveId" clId="{B10676FB-F331-414C-B946-816FB627D323}" dt="2022-06-09T14:24:22.323" v="252" actId="165"/>
            <ac:grpSpMkLst>
              <pc:docMk/>
              <pc:sldMasterMk cId="151958503" sldId="2147483660"/>
              <pc:sldLayoutMk cId="3941194024" sldId="2147483665"/>
              <ac:grpSpMk id="328" creationId="{3D89B22E-67C5-435A-8C84-76890CF7BF0E}"/>
            </ac:grpSpMkLst>
          </pc:grpChg>
          <pc:grpChg chg="mod topLvl">
            <ac:chgData name="varitsara monsiri" userId="d21832565e14aca8" providerId="LiveId" clId="{B10676FB-F331-414C-B946-816FB627D323}" dt="2022-06-09T14:24:22.323" v="252" actId="165"/>
            <ac:grpSpMkLst>
              <pc:docMk/>
              <pc:sldMasterMk cId="151958503" sldId="2147483660"/>
              <pc:sldLayoutMk cId="3941194024" sldId="2147483665"/>
              <ac:grpSpMk id="338" creationId="{D507D251-1F0B-41DB-BE84-7B70DC19D9C7}"/>
            </ac:grpSpMkLst>
          </pc:grpChg>
          <pc:grpChg chg="mod">
            <ac:chgData name="varitsara monsiri" userId="d21832565e14aca8" providerId="LiveId" clId="{B10676FB-F331-414C-B946-816FB627D323}" dt="2022-06-09T14:24:22.323" v="252" actId="165"/>
            <ac:grpSpMkLst>
              <pc:docMk/>
              <pc:sldMasterMk cId="151958503" sldId="2147483660"/>
              <pc:sldLayoutMk cId="3941194024" sldId="2147483665"/>
              <ac:grpSpMk id="339" creationId="{235E2C23-1D78-4194-9719-6780EFD7240A}"/>
            </ac:grpSpMkLst>
          </pc:grpChg>
          <pc:grpChg chg="mod">
            <ac:chgData name="varitsara monsiri" userId="d21832565e14aca8" providerId="LiveId" clId="{B10676FB-F331-414C-B946-816FB627D323}" dt="2022-06-09T14:24:22.323" v="252" actId="165"/>
            <ac:grpSpMkLst>
              <pc:docMk/>
              <pc:sldMasterMk cId="151958503" sldId="2147483660"/>
              <pc:sldLayoutMk cId="3941194024" sldId="2147483665"/>
              <ac:grpSpMk id="342" creationId="{B9CA26D6-7F48-4895-B44D-B2AB4154B778}"/>
            </ac:grpSpMkLst>
          </pc:grpChg>
          <pc:grpChg chg="add mod">
            <ac:chgData name="varitsara monsiri" userId="d21832565e14aca8" providerId="LiveId" clId="{B10676FB-F331-414C-B946-816FB627D323}" dt="2022-06-09T14:24:52.713" v="260" actId="164"/>
            <ac:grpSpMkLst>
              <pc:docMk/>
              <pc:sldMasterMk cId="151958503" sldId="2147483660"/>
              <pc:sldLayoutMk cId="3941194024" sldId="2147483665"/>
              <ac:grpSpMk id="359" creationId="{2CDD4763-4828-4182-AE74-B38A42288E8A}"/>
            </ac:grpSpMkLst>
          </pc:grpChg>
          <pc:grpChg chg="add mod">
            <ac:chgData name="varitsara monsiri" userId="d21832565e14aca8" providerId="LiveId" clId="{B10676FB-F331-414C-B946-816FB627D323}" dt="2022-06-09T14:24:52.713" v="260" actId="164"/>
            <ac:grpSpMkLst>
              <pc:docMk/>
              <pc:sldMasterMk cId="151958503" sldId="2147483660"/>
              <pc:sldLayoutMk cId="3941194024" sldId="2147483665"/>
              <ac:grpSpMk id="360" creationId="{D5D365E2-5A89-4181-B496-EB902F1862B5}"/>
            </ac:grpSpMkLst>
          </pc:grpChg>
          <pc:grpChg chg="add del mod">
            <ac:chgData name="varitsara monsiri" userId="d21832565e14aca8" providerId="LiveId" clId="{B10676FB-F331-414C-B946-816FB627D323}" dt="2022-06-10T04:09:57.397" v="1317" actId="21"/>
            <ac:grpSpMkLst>
              <pc:docMk/>
              <pc:sldMasterMk cId="151958503" sldId="2147483660"/>
              <pc:sldLayoutMk cId="3941194024" sldId="2147483665"/>
              <ac:grpSpMk id="361" creationId="{3D467D00-2C85-45F7-82F9-D52B42CADA44}"/>
            </ac:grpSpMkLst>
          </pc:grpChg>
          <pc:picChg chg="add mod">
            <ac:chgData name="varitsara monsiri" userId="d21832565e14aca8" providerId="LiveId" clId="{B10676FB-F331-414C-B946-816FB627D323}" dt="2022-06-09T14:24:08.563" v="251" actId="14100"/>
            <ac:picMkLst>
              <pc:docMk/>
              <pc:sldMasterMk cId="151958503" sldId="2147483660"/>
              <pc:sldLayoutMk cId="3941194024" sldId="2147483665"/>
              <ac:picMk id="3" creationId="{5C27D1BA-D6EB-4639-89EE-9E6B55F19DBD}"/>
            </ac:picMkLst>
          </pc:picChg>
          <pc:picChg chg="add del">
            <ac:chgData name="varitsara monsiri" userId="d21832565e14aca8" providerId="LiveId" clId="{B10676FB-F331-414C-B946-816FB627D323}" dt="2022-06-10T03:56:57.061" v="1030" actId="478"/>
            <ac:picMkLst>
              <pc:docMk/>
              <pc:sldMasterMk cId="151958503" sldId="2147483660"/>
              <pc:sldLayoutMk cId="3941194024" sldId="2147483665"/>
              <ac:picMk id="4" creationId="{C774661D-A6FB-47D1-A631-0BBB6EB564A7}"/>
            </ac:picMkLst>
          </pc:picChg>
          <pc:picChg chg="add del mod modCrop">
            <ac:chgData name="varitsara monsiri" userId="d21832565e14aca8" providerId="LiveId" clId="{B10676FB-F331-414C-B946-816FB627D323}" dt="2022-06-09T14:22:56.143" v="174" actId="27803"/>
            <ac:picMkLst>
              <pc:docMk/>
              <pc:sldMasterMk cId="151958503" sldId="2147483660"/>
              <pc:sldLayoutMk cId="3941194024" sldId="2147483665"/>
              <ac:picMk id="5" creationId="{B264685E-AEC3-4E49-8669-7F45637A04E5}"/>
            </ac:picMkLst>
          </pc:picChg>
          <pc:picChg chg="add del">
            <ac:chgData name="varitsara monsiri" userId="d21832565e14aca8" providerId="LiveId" clId="{B10676FB-F331-414C-B946-816FB627D323}" dt="2022-06-10T03:58:26.628" v="1065" actId="478"/>
            <ac:picMkLst>
              <pc:docMk/>
              <pc:sldMasterMk cId="151958503" sldId="2147483660"/>
              <pc:sldLayoutMk cId="3941194024" sldId="2147483665"/>
              <ac:picMk id="6" creationId="{22CBBCD6-860C-4CBE-819D-5C0A7BDBD448}"/>
            </ac:picMkLst>
          </pc:picChg>
        </pc:sldLayoutChg>
        <pc:sldLayoutChg chg="addSp delSp modSp mod">
          <pc:chgData name="varitsara monsiri" userId="d21832565e14aca8" providerId="LiveId" clId="{B10676FB-F331-414C-B946-816FB627D323}" dt="2022-06-10T04:03:20.453" v="1173" actId="21"/>
          <pc:sldLayoutMkLst>
            <pc:docMk/>
            <pc:sldMasterMk cId="151958503" sldId="2147483660"/>
            <pc:sldLayoutMk cId="3997673013" sldId="2147483666"/>
          </pc:sldLayoutMkLst>
          <pc:spChg chg="add del">
            <ac:chgData name="varitsara monsiri" userId="d21832565e14aca8" providerId="LiveId" clId="{B10676FB-F331-414C-B946-816FB627D323}" dt="2022-06-10T04:02:34.788" v="1163" actId="11529"/>
            <ac:spMkLst>
              <pc:docMk/>
              <pc:sldMasterMk cId="151958503" sldId="2147483660"/>
              <pc:sldLayoutMk cId="3997673013" sldId="2147483666"/>
              <ac:spMk id="5" creationId="{19DCAECE-77B5-471C-96F4-9E549FAF2A13}"/>
            </ac:spMkLst>
          </pc:spChg>
          <pc:spChg chg="add mod">
            <ac:chgData name="varitsara monsiri" userId="d21832565e14aca8" providerId="LiveId" clId="{B10676FB-F331-414C-B946-816FB627D323}" dt="2022-06-10T04:03:04.318" v="1171" actId="206"/>
            <ac:spMkLst>
              <pc:docMk/>
              <pc:sldMasterMk cId="151958503" sldId="2147483660"/>
              <pc:sldLayoutMk cId="3997673013" sldId="2147483666"/>
              <ac:spMk id="6" creationId="{6F76E3BE-CF9C-4061-A36D-A85D097AF54B}"/>
            </ac:spMkLst>
          </pc:spChg>
          <pc:spChg chg="del mod">
            <ac:chgData name="varitsara monsiri" userId="d21832565e14aca8" providerId="LiveId" clId="{B10676FB-F331-414C-B946-816FB627D323}" dt="2022-06-09T14:26:24.783" v="269" actId="478"/>
            <ac:spMkLst>
              <pc:docMk/>
              <pc:sldMasterMk cId="151958503" sldId="2147483660"/>
              <pc:sldLayoutMk cId="3997673013" sldId="2147483666"/>
              <ac:spMk id="7" creationId="{1526D66C-6962-4DA6-B363-8989AAE3287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" creationId="{FB0E5B66-1D0A-4BF8-8D38-08E1C5E6E0A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" creationId="{BB1E0E67-BFFC-410B-B196-DD73723A128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2" creationId="{0231E2ED-C5C1-4D2F-BFE7-50D73212B08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3" creationId="{239EF279-457F-4E2D-B3C0-3D2F89CE14B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4" creationId="{EE45BF68-E2DE-4650-91A2-850D7C6F637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5" creationId="{E9AE2247-26F5-464D-9C56-CA3B56B5A85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6" creationId="{01B93E87-58C0-4F32-88BD-D702593FD22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7" creationId="{247774C4-4242-4909-9CE4-E217D607367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8" creationId="{E4625CD5-08D4-499D-96BC-4BB3D9BAC7C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9" creationId="{0C9B3660-FFBA-4A58-B0F9-E1B9378965B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0" creationId="{8B0EEF8D-BC2F-40D1-BA0D-ECF9A2AC9BF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1" creationId="{37F062AB-7228-4E5D-AA13-79F8384E00A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2" creationId="{8441ECCD-E337-43E0-9EC2-2C495C2FF4F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3" creationId="{1140FEE4-5BDB-4A34-8186-C62C7292D7D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4" creationId="{432911D4-0FD8-461A-9824-D4B0A169AF4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5" creationId="{3D9CF5D5-1583-42AF-BA90-DF5982A69AB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6" creationId="{E05347A9-01F8-497D-AC91-E7629D8DA668}"/>
            </ac:spMkLst>
          </pc:spChg>
          <pc:spChg chg="add del mod">
            <ac:chgData name="varitsara monsiri" userId="d21832565e14aca8" providerId="LiveId" clId="{B10676FB-F331-414C-B946-816FB627D323}" dt="2022-06-10T04:01:39.938" v="1146" actId="478"/>
            <ac:spMkLst>
              <pc:docMk/>
              <pc:sldMasterMk cId="151958503" sldId="2147483660"/>
              <pc:sldLayoutMk cId="3997673013" sldId="2147483666"/>
              <ac:spMk id="27" creationId="{5F6EBED0-65E7-494A-9F3B-8D8691E18EA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7" creationId="{8054F6BE-D5ED-4AAC-B92C-5B8A7AB071B1}"/>
            </ac:spMkLst>
          </pc:spChg>
          <pc:spChg chg="add mod">
            <ac:chgData name="varitsara monsiri" userId="d21832565e14aca8" providerId="LiveId" clId="{B10676FB-F331-414C-B946-816FB627D323}" dt="2022-06-10T04:02:17.748" v="1162" actId="207"/>
            <ac:spMkLst>
              <pc:docMk/>
              <pc:sldMasterMk cId="151958503" sldId="2147483660"/>
              <pc:sldLayoutMk cId="3997673013" sldId="2147483666"/>
              <ac:spMk id="28" creationId="{41756499-D737-43A1-999F-71CBC2C8B8D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8" creationId="{E9BC5DF5-FA0E-4C01-8370-8DA34E2A212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9" creationId="{628B62FA-378D-48CC-9EF8-9FF0345DE35E}"/>
            </ac:spMkLst>
          </pc:spChg>
          <pc:spChg chg="add mod">
            <ac:chgData name="varitsara monsiri" userId="d21832565e14aca8" providerId="LiveId" clId="{B10676FB-F331-414C-B946-816FB627D323}" dt="2022-06-10T04:02:17.748" v="1162" actId="207"/>
            <ac:spMkLst>
              <pc:docMk/>
              <pc:sldMasterMk cId="151958503" sldId="2147483660"/>
              <pc:sldLayoutMk cId="3997673013" sldId="2147483666"/>
              <ac:spMk id="29" creationId="{95C1D8F1-788D-4817-A6C3-6894B05419B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0" creationId="{28904623-0492-4557-B2E4-72C7AA982204}"/>
            </ac:spMkLst>
          </pc:spChg>
          <pc:spChg chg="add mod">
            <ac:chgData name="varitsara monsiri" userId="d21832565e14aca8" providerId="LiveId" clId="{B10676FB-F331-414C-B946-816FB627D323}" dt="2022-06-10T04:02:17.748" v="1162" actId="207"/>
            <ac:spMkLst>
              <pc:docMk/>
              <pc:sldMasterMk cId="151958503" sldId="2147483660"/>
              <pc:sldLayoutMk cId="3997673013" sldId="2147483666"/>
              <ac:spMk id="30" creationId="{B9B46C35-1AB1-4FD3-8030-4304170684E5}"/>
            </ac:spMkLst>
          </pc:spChg>
          <pc:spChg chg="add mod">
            <ac:chgData name="varitsara monsiri" userId="d21832565e14aca8" providerId="LiveId" clId="{B10676FB-F331-414C-B946-816FB627D323}" dt="2022-06-10T04:02:17.748" v="1162" actId="207"/>
            <ac:spMkLst>
              <pc:docMk/>
              <pc:sldMasterMk cId="151958503" sldId="2147483660"/>
              <pc:sldLayoutMk cId="3997673013" sldId="2147483666"/>
              <ac:spMk id="31" creationId="{2A039262-057C-49EB-BDB0-AD01AC96BF1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1" creationId="{9C72547C-0D92-4F03-B7CE-E9B5344BB51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2" creationId="{073B01D1-B2BF-41FC-B7FA-0DEE6680785B}"/>
            </ac:spMkLst>
          </pc:spChg>
          <pc:spChg chg="add mod">
            <ac:chgData name="varitsara monsiri" userId="d21832565e14aca8" providerId="LiveId" clId="{B10676FB-F331-414C-B946-816FB627D323}" dt="2022-06-10T04:02:17.748" v="1162" actId="207"/>
            <ac:spMkLst>
              <pc:docMk/>
              <pc:sldMasterMk cId="151958503" sldId="2147483660"/>
              <pc:sldLayoutMk cId="3997673013" sldId="2147483666"/>
              <ac:spMk id="32" creationId="{CAFFCC98-9F80-4A6C-822E-E6CEDBC538F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3" creationId="{10497389-9E82-4B00-9186-E5CC877B3E49}"/>
            </ac:spMkLst>
          </pc:spChg>
          <pc:spChg chg="add mod">
            <ac:chgData name="varitsara monsiri" userId="d21832565e14aca8" providerId="LiveId" clId="{B10676FB-F331-414C-B946-816FB627D323}" dt="2022-06-10T04:02:17.748" v="1162" actId="207"/>
            <ac:spMkLst>
              <pc:docMk/>
              <pc:sldMasterMk cId="151958503" sldId="2147483660"/>
              <pc:sldLayoutMk cId="3997673013" sldId="2147483666"/>
              <ac:spMk id="33" creationId="{475619E5-BC4B-4D94-B8AF-282BED1ABF16}"/>
            </ac:spMkLst>
          </pc:spChg>
          <pc:spChg chg="add del mod">
            <ac:chgData name="varitsara monsiri" userId="d21832565e14aca8" providerId="LiveId" clId="{B10676FB-F331-414C-B946-816FB627D323}" dt="2022-06-10T04:01:57.038" v="1155"/>
            <ac:spMkLst>
              <pc:docMk/>
              <pc:sldMasterMk cId="151958503" sldId="2147483660"/>
              <pc:sldLayoutMk cId="3997673013" sldId="2147483666"/>
              <ac:spMk id="34" creationId="{75E44410-FB05-4D24-9826-687FEFCF087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4" creationId="{ADA3103E-5C52-4D84-944A-6A0FF34555A1}"/>
            </ac:spMkLst>
          </pc:spChg>
          <pc:spChg chg="add del mod">
            <ac:chgData name="varitsara monsiri" userId="d21832565e14aca8" providerId="LiveId" clId="{B10676FB-F331-414C-B946-816FB627D323}" dt="2022-06-10T04:01:57.038" v="1155"/>
            <ac:spMkLst>
              <pc:docMk/>
              <pc:sldMasterMk cId="151958503" sldId="2147483660"/>
              <pc:sldLayoutMk cId="3997673013" sldId="2147483666"/>
              <ac:spMk id="35" creationId="{91836217-4D7E-4F04-96B9-4D5317B6018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5" creationId="{AF1A142E-55CB-41EA-A387-8B457EFA3F3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6" creationId="{66F47618-00B3-44B6-AD7E-388F5003BEBA}"/>
            </ac:spMkLst>
          </pc:spChg>
          <pc:spChg chg="add del mod">
            <ac:chgData name="varitsara monsiri" userId="d21832565e14aca8" providerId="LiveId" clId="{B10676FB-F331-414C-B946-816FB627D323}" dt="2022-06-10T04:01:57.038" v="1155"/>
            <ac:spMkLst>
              <pc:docMk/>
              <pc:sldMasterMk cId="151958503" sldId="2147483660"/>
              <pc:sldLayoutMk cId="3997673013" sldId="2147483666"/>
              <ac:spMk id="36" creationId="{D78F7722-635B-44A3-9405-468AFE4A015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7" creationId="{42005CEB-18F3-45B2-AEB5-28DD2F9F46B5}"/>
            </ac:spMkLst>
          </pc:spChg>
          <pc:spChg chg="add mod">
            <ac:chgData name="varitsara monsiri" userId="d21832565e14aca8" providerId="LiveId" clId="{B10676FB-F331-414C-B946-816FB627D323}" dt="2022-06-10T04:02:17.748" v="1162" actId="207"/>
            <ac:spMkLst>
              <pc:docMk/>
              <pc:sldMasterMk cId="151958503" sldId="2147483660"/>
              <pc:sldLayoutMk cId="3997673013" sldId="2147483666"/>
              <ac:spMk id="37" creationId="{7BC9E3B2-3BDB-4C66-9956-A944162FC29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8" creationId="{0D9579D2-95B6-4780-8920-A525B2767956}"/>
            </ac:spMkLst>
          </pc:spChg>
          <pc:spChg chg="add mod">
            <ac:chgData name="varitsara monsiri" userId="d21832565e14aca8" providerId="LiveId" clId="{B10676FB-F331-414C-B946-816FB627D323}" dt="2022-06-10T04:02:17.748" v="1162" actId="207"/>
            <ac:spMkLst>
              <pc:docMk/>
              <pc:sldMasterMk cId="151958503" sldId="2147483660"/>
              <pc:sldLayoutMk cId="3997673013" sldId="2147483666"/>
              <ac:spMk id="38" creationId="{E9D1A712-9F24-4D80-B90E-17B9A64E416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9" creationId="{2F98DCAA-0D2F-4089-BEA7-1781384E787C}"/>
            </ac:spMkLst>
          </pc:spChg>
          <pc:spChg chg="add mod">
            <ac:chgData name="varitsara monsiri" userId="d21832565e14aca8" providerId="LiveId" clId="{B10676FB-F331-414C-B946-816FB627D323}" dt="2022-06-10T04:02:17.748" v="1162" actId="207"/>
            <ac:spMkLst>
              <pc:docMk/>
              <pc:sldMasterMk cId="151958503" sldId="2147483660"/>
              <pc:sldLayoutMk cId="3997673013" sldId="2147483666"/>
              <ac:spMk id="39" creationId="{E5914B6C-5059-4E57-8EF7-01B5E02FEA7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0" creationId="{FA86B418-4529-4A38-998B-52E2A9E7F98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1" creationId="{2E7C3E6F-E08C-469C-877B-0C5C06AEB79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2" creationId="{C883526B-FBFB-4ED5-B0A7-8550F4C4C54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3" creationId="{D3E1ED0F-A61D-4D31-8BED-AACC19F8A7B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4" creationId="{0798521B-3A3C-48FF-A80D-A4713C300CF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5" creationId="{4033C759-34E3-4E29-8861-12334F60907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6" creationId="{0125337A-CF32-4A90-BB44-FF9AB6B9FF6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7" creationId="{ADAE5E0D-48B8-48C7-B472-8219058A5A0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8" creationId="{2AD8CBE5-06C4-4B10-B69C-A89D6FEDFA9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9" creationId="{56A89753-A348-4576-92C2-4C662F9D301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0" creationId="{D88CEDE5-7210-4CA7-A24F-EF0D50F3E62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1" creationId="{CC9953D3-1B66-423B-95C6-03A9FCDE282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2" creationId="{F5D2A39A-20AC-4D6F-870C-3C00A2CF488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3" creationId="{FD7B9D91-5DE7-43DB-BD4E-D41D7913E83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4" creationId="{ACA41C7D-8D1B-41AA-B5E3-A3BA4221752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5" creationId="{A14627B6-E203-45CA-9E65-DBF4FC74C7D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6" creationId="{DF1B1E4B-4094-4BC5-B3C7-5C605BE5FEE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7" creationId="{DAF43490-C39A-405F-A2FF-9B9C77772F8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8" creationId="{223FA397-39D3-46E6-830D-D378DEE5C83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9" creationId="{1A7B3D22-D61E-40F9-883D-83627BF2299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0" creationId="{D33936CA-B8CA-4ED4-A43C-7088AB19BCF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1" creationId="{91A95E69-371F-491C-9F4E-871334A740C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2" creationId="{FFD0E918-7F5E-4DF8-815E-619226C5FD1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3" creationId="{ABCB3E72-97C7-4FAC-9F43-F2ED5796590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4" creationId="{8C48DA1D-9880-4707-A4E8-F9C098D4BB4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5" creationId="{CD1FDB29-3410-406E-9DC9-46F94C8A539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6" creationId="{5BAC1377-9F0D-4745-AA76-8D93A288913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7" creationId="{69B19C92-8825-4031-A457-D6C9ABD7E46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8" creationId="{2826D524-7730-49C0-81DF-4B0B2C783E3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9" creationId="{94266308-C32C-44C6-8ABE-7821B8BA60E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0" creationId="{A710BF12-7EA3-4482-8E0F-1F7E43C0351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1" creationId="{3EB91FE5-544D-4739-BB4C-D1C574A2D78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2" creationId="{BA460B3E-0CA6-4098-852F-2CB365C634E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3" creationId="{CD257D92-0E30-49E0-9352-8628D9BD736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4" creationId="{070B3F80-ACF9-45AF-AF09-A1FDA329CB4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5" creationId="{E2CB3538-8751-47BE-8D1C-03E0052130F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6" creationId="{854B1642-1E18-411B-BF94-0C83EC6AD3C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7" creationId="{DCD6BF75-5F9C-441F-9C5C-F0445D797C6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8" creationId="{42ED3153-5BEE-4D2C-BDED-8955D0B1F2C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9" creationId="{D0D0C427-D41D-4C41-B557-A080DCD4F16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0" creationId="{78C55DBF-C21F-48B5-BA63-82FEDEF5A1D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1" creationId="{B24EDE9F-D9A5-4E8C-84D1-32D5832A3F0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2" creationId="{655C5825-22CD-497B-8431-1AD0B6AB783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3" creationId="{80A5C7FA-335B-48C0-AEA6-5CB82AC353E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4" creationId="{B58554FE-FE3F-4588-8E5A-C926E5BF0C5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5" creationId="{9A353BDC-EE40-42E7-8380-25E58E10768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6" creationId="{8FBBA56A-71E0-49AE-8837-CF205282858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7" creationId="{83A0260D-5C11-479C-A0ED-C66208C4C03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8" creationId="{898A81E9-FC1E-46B9-AE3A-56126738E7E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9" creationId="{4002BD44-F649-4CA6-86C0-0C722DCE916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0" creationId="{B30CE122-C701-436D-8725-459E9E995E8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1" creationId="{386021D8-ADBA-4329-BAB2-C63DBD250AC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2" creationId="{856DF00C-5ACB-4F19-88F8-C6319E9B067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3" creationId="{E43F5C60-BA44-4FE1-9803-6FC1824C23B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4" creationId="{47F50C67-2B98-4727-B41D-BCD401E15B1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5" creationId="{FD81F24D-B61B-4ED9-8C66-AE03E720587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6" creationId="{6A82C914-A656-4259-A114-A8B633976AF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7" creationId="{E9CB75DF-CE69-44D3-A2BC-E46378FBF46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8" creationId="{8725AC81-104C-49A9-91BE-81B5E64A9A5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9" creationId="{B68157ED-F081-4B1E-A823-484852649FF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0" creationId="{20DD929F-285B-42DE-8F2A-597DA1C7186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1" creationId="{5C882A0B-DE58-4AB1-AB79-6E959F49CAA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2" creationId="{17AFBE89-8FD5-4E21-9510-78AB98C36D9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3" creationId="{F787B7A5-6963-4B16-9A3D-0B9A707BBB5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4" creationId="{1389B5AA-42EB-48B1-8627-ADDBFED4B68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5" creationId="{916EA249-3433-4A12-8E02-055B58EC44D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6" creationId="{FD35B0D4-6F38-48D8-83AE-240B8E3573A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7" creationId="{5F1279BE-FD6F-47C4-B441-7D112F7AB10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8" creationId="{F805F8C0-F68C-4FC5-B6B2-208B71CCA82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9" creationId="{15C1E826-A43E-4767-9E93-DEE4FA19016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0" creationId="{5D116B49-C9EA-43B7-B075-9DBA35F72FD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1" creationId="{228EE898-22A6-40B2-91B3-E3823334B6F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2" creationId="{A8FE61CC-4412-4802-BD83-F1DF0EC1388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3" creationId="{47D10F17-4A79-4B27-84EE-000E5733432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4" creationId="{6DC7F113-D0FE-46EB-AFFE-5784FC8E513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5" creationId="{4C6844CE-4ACB-41BB-8D6D-0E74B6088EE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6" creationId="{2A902EB4-DF53-4BA7-A3B2-8D8D76FBABE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7" creationId="{83AC35AF-E249-4BFA-85DB-90D3537230B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8" creationId="{4E1B8191-6515-43DF-B307-ED5EBC7AAC0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9" creationId="{00573D78-DE15-4717-87F8-2A6BF4CCBE6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20" creationId="{92F0F9E8-1D90-4E42-AFF3-A228584EEAB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21" creationId="{20442F12-674D-488C-BC62-26784D69E2F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22" creationId="{B64F43FE-706C-478D-BCF7-CE76D45CD38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23" creationId="{4724BE22-0798-49BA-82ED-4B5D9CAF207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24" creationId="{BA08DB34-E029-4E73-B8A1-3EE83FE299D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25" creationId="{FBC84052-E799-4B14-904F-3320DDB4257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26" creationId="{0DFBD64E-987F-4FF3-A551-82B18C62052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27" creationId="{9D75EC55-5FB4-4966-82EE-E2352B0C276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28" creationId="{897855F2-0712-40C7-8DEC-81F07D4A9DC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29" creationId="{F696F345-6FCB-46B2-A4A8-C6FC1C686E3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30" creationId="{090486BA-FC67-4ACE-AC1B-35D0D68EA6A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31" creationId="{3C02F7BF-5AA7-448E-AD46-9A43CDD553B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32" creationId="{77F7F508-1368-4F97-8D4D-C4A13C4D329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33" creationId="{35EB5D86-C05C-466E-9A12-9AAFEB93998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34" creationId="{263AF1D6-999B-4BC3-A331-07504EC590B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35" creationId="{8E0D5104-8FBD-4FB9-8C06-84F7A6C5F74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36" creationId="{DD69860A-AC56-4B0A-8865-1670ADB9320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37" creationId="{58C8D3F5-4E65-440B-A264-A0A4AC07CC2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38" creationId="{24989496-5B49-426E-9BB0-B72B5E0D423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39" creationId="{B4F5A1DD-7B6C-42B8-A742-B4611A8EBFA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40" creationId="{1380DD4B-63DF-4928-A43C-803720D2CDF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41" creationId="{6F294EDA-3429-4844-B3B4-0A1F5CEB9DC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42" creationId="{347603BD-61CC-46E7-B934-31AB3EC471C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43" creationId="{C157FC96-D5BF-4AC7-8876-055CF04013C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44" creationId="{D5457C7B-A647-454B-B123-B0B0BC9597A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45" creationId="{FBBA942B-5A5D-41C8-B17F-214D68D3C6A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46" creationId="{DC66A3E8-52CF-4A61-92A1-435CD1B2426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47" creationId="{DD395A9E-0668-45BD-A00E-134B157AF8A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48" creationId="{C107F267-018E-455D-9E42-E539716B6AE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49" creationId="{A128D69E-20C7-431A-859C-B26FAA5832B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50" creationId="{5BA81E68-4941-4353-B3D0-3294409F25D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51" creationId="{B3837BD2-86AF-43F9-9A88-0124957BAD1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52" creationId="{342262B6-68D8-4519-A0A0-DDE12F7CD83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53" creationId="{5CF732AD-4FF9-4F3D-95CB-047935BD0D9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54" creationId="{EAD84C86-B8A6-42E9-99CA-88244865600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55" creationId="{1CC5B9F8-649A-4E03-918C-B4DD53B220B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56" creationId="{CE5337AD-D76F-4741-88C9-84146C32428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57" creationId="{B00BCC43-008B-4ECC-9C6B-16208E569AD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58" creationId="{1CF89D81-60C8-40D3-B223-91440D65A74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59" creationId="{0C0F96F3-C9DB-48FE-B300-3141A173956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60" creationId="{4053D82D-0F61-4D02-987B-B942E70D40E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61" creationId="{AD6FDE77-988E-44E6-A089-5340C6F8A1F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62" creationId="{B4A0960E-8940-489D-B094-FBFA11F0B27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63" creationId="{EDA15256-F8DF-497B-8649-A6FDD936CFF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64" creationId="{5E0B6654-FAB7-475C-B789-5CCEFF6BAE4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65" creationId="{62E983AE-0887-4FEC-B32C-EFCD8454310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66" creationId="{B2555BDC-C093-45FC-9F36-94E660E4E03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67" creationId="{79C6580C-049D-4EB5-80F9-373A17BD0E1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68" creationId="{4D5C3603-9764-45AD-9B81-4E392F251E2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69" creationId="{B5A30E8B-269E-4565-9B0C-AB0890B6192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70" creationId="{1D505230-922D-45DE-BC99-0259CD97419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71" creationId="{A3904999-E407-4C50-8B4F-B2E2D2A1817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72" creationId="{76A60239-D270-4D23-B96C-E9601353FC3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73" creationId="{A2ECD457-59C3-49B8-B844-687C890D39E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74" creationId="{C35C6A82-602F-4FBA-8D25-19FA438B87F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75" creationId="{90EECAB5-313C-4D51-BAE5-A61FEEA942E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76" creationId="{DED51E55-71DD-402E-ACF3-E4585680975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77" creationId="{4F36CB4E-14CD-4DFE-AA7F-207D58DFFDE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78" creationId="{67DC35B6-DFC4-47A7-979C-22A5CE96B3F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79" creationId="{FF19416C-0B04-454C-B0C7-D285E33350A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80" creationId="{84ACB06E-5950-4B0F-98B9-9057687ED36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81" creationId="{684DD903-9DAA-4AD1-AEF3-FE9595C051D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82" creationId="{7EA8C257-5959-4D28-904C-F89BE1ADE34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83" creationId="{C98DDC7B-E1D4-4BBD-B738-C22B2CE67D7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84" creationId="{4F2C2D4F-60C6-4FDF-A106-35B1F9648C7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85" creationId="{4A98A672-8572-4E2D-98BB-1E49D6B9A64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86" creationId="{C3076C87-DB20-4D6E-8187-3B31D547FAF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87" creationId="{2BFE576A-C05B-433C-83AD-2D7038E3B8C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88" creationId="{997B9404-7CAA-40E8-88B9-357E274D6C4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89" creationId="{C5B5B579-26BB-4D1A-AD5C-1DDF449D393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90" creationId="{DD448E24-684C-44EE-A9F0-F3DADB1B708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91" creationId="{D1F05BCA-49E0-498F-99AA-576E829E8B1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92" creationId="{A0A5709D-8854-4D67-96EB-251321D7EB3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93" creationId="{4E9003A1-D7CB-4381-9368-273A55C2A10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94" creationId="{235500B6-EF24-414F-8652-69F63F293F2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95" creationId="{EB1FB13C-C03E-493F-AC9C-C875E2327F7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96" creationId="{F09EC944-58C1-42A6-8CAD-1A13B75B11A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97" creationId="{8AAADFBB-219F-4F75-9FDD-1386AA08D08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98" creationId="{74EFAE80-8397-427B-8A7D-1345308DD85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99" creationId="{231AB332-1DB3-4983-BC85-4C58129B337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00" creationId="{EA9AB743-0ED1-4875-A9B9-C0A089D86D9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01" creationId="{12236A43-BAD2-4D3D-85CF-F9C2D566311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02" creationId="{D0202B3D-B29D-4ABB-9BC0-E0FF49E5A2F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03" creationId="{8C0AC28B-B80A-48EB-B79B-B3280C7302F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04" creationId="{4C687A5C-82DC-4637-9FA2-336EFD78246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05" creationId="{DB88DAC1-FEB3-4C7C-A629-87C6F67DE7F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06" creationId="{145A7143-91B9-49CB-B1B9-CFE80B9617A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07" creationId="{407BDDF7-558F-4C81-BD1E-92B9CAAD9D5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08" creationId="{2F7D08FA-093F-45C7-9869-741677F58E3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09" creationId="{28818476-2F25-4F05-9566-4A9DC6FAF72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10" creationId="{811BFD13-1590-43F7-A9FD-D4B195F87D8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11" creationId="{0D2416EC-B752-4874-8B61-9612F9219AE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12" creationId="{AF6DA737-086D-44D7-99E8-1E1E34212FA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13" creationId="{AE839D0B-DBF9-4233-8F69-4299D59752E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14" creationId="{A7472264-A4FD-422B-A85F-6C66925C8B7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15" creationId="{9A4CA09A-CA5A-49AD-B6CA-0F57EB9B00A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16" creationId="{6541BE6E-797D-458A-B31B-FA5D288E6AF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17" creationId="{28EE5EF6-EE2D-49D1-A87E-31745DA76A3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18" creationId="{7A0EC9BE-5C72-4B43-9489-2AB2C7C7FF5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19" creationId="{F081C037-E77B-49BD-A2A3-FEA94C73717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20" creationId="{0E6A5A99-8EE5-4FC3-8877-0BC5A1FBC91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21" creationId="{E07903F4-8795-416F-9141-D3F0CE1A52E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22" creationId="{0D2858E3-2B25-4B72-9601-F6EA3C0BEC8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23" creationId="{7F242C55-BC8E-4528-87CF-8C74616D405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24" creationId="{91B9B8BD-F0B1-47BC-838C-5F39F8AAE0D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25" creationId="{60C3E1EC-31D3-450B-9DFF-D7217DDCA7F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26" creationId="{5371893A-C679-4F6E-8162-06C048760C5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27" creationId="{E63E7D8A-F4B2-4001-97A8-D3A63C83160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28" creationId="{2D150D80-927E-4ECF-9D46-3941B3E2D48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29" creationId="{0F6FD3D1-0191-4981-983D-F1D379BE937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30" creationId="{16628E2E-6460-47D6-8489-135370C8008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31" creationId="{0B7E0BD6-5D97-4EF2-9968-C657F101DB0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32" creationId="{B1CA476F-7E02-408B-9136-9CFC999C3A2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33" creationId="{A1BAC940-A4A2-4BCB-AB67-D9E16FF3D86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34" creationId="{FFB23CD0-3F33-4B10-9D1C-C4163BDDBFC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35" creationId="{E504B191-519E-4CEC-BDAD-F3987519C5E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36" creationId="{2286EA81-C24F-41AF-8B83-C4B72BEA35F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37" creationId="{F816BB5A-35EA-4B38-8B8C-F07D6FBCA18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38" creationId="{B866AD9B-4674-4C47-8594-65FC2B38417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39" creationId="{099DD3A1-A21A-4DAE-98C9-DF801202F07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40" creationId="{177F395B-4E83-48FE-AA1D-BA08340467C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41" creationId="{B5417927-C0D1-4A13-A6EF-673BD5F3BC4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42" creationId="{3FC21306-91F0-4CEE-B88B-0E376807F7C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43" creationId="{88223E5E-134C-4C4F-9579-C8E63463ABF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44" creationId="{5673F318-C10D-4569-BED2-088EB549FDA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45" creationId="{99A04135-BF0A-4A33-82E3-7CC0605D60C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46" creationId="{C6A2C034-1855-4D10-B18B-7E1019F3D9B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47" creationId="{0F153F66-3887-41D0-B832-2B17DC369B5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48" creationId="{73746660-9D68-4552-8734-ED59203D842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49" creationId="{B822A547-A524-402A-8343-5EECA9A01F2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50" creationId="{30FDB5F6-12FD-4FD3-8776-77C5D39D355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51" creationId="{27885F2D-4B45-4D03-85AD-B490CA4E6F0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52" creationId="{E0924CA3-9971-4004-8F1D-64940C9C8A7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53" creationId="{41C5DAFB-1AAE-47D4-8EE3-7BA26934372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54" creationId="{B931586B-3D1A-4D25-BCDB-19AA0D10842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55" creationId="{49817338-3D65-4A84-8D34-1A83C20456A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56" creationId="{5370BF14-51F4-4170-A2B8-7A27E54CC6B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57" creationId="{671D54DB-8B55-4B06-90C9-4DFCD314CD5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58" creationId="{5C530607-7CCD-4720-9F4E-F87C268974E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59" creationId="{5F635A2F-8212-407E-8FB0-6C1A289DA73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60" creationId="{5E5B38A4-7123-42DF-80E6-DC81FDC8CCF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61" creationId="{8DBE2274-03FC-4086-B1FA-4D55031514C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62" creationId="{1F809B5A-7ECC-47C6-8F6F-2E60E41CB5F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63" creationId="{347EA295-DA88-43C2-9725-05652880CDE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64" creationId="{348BDFAD-92DD-40C1-B2D3-DEEA5317FC2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65" creationId="{8B28FD77-F6BE-461C-8E44-C089EF58630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66" creationId="{9C91E4AA-2E47-4F07-94FD-47114D17D3D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67" creationId="{7AC50144-85B1-421E-B0FB-46D521D2B68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68" creationId="{8EEC05B9-795A-4F10-9338-D5DCF22524F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69" creationId="{120D8AB2-54B1-4B26-948C-C2CF677F954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70" creationId="{DE7EF70D-5EA5-43C4-901E-50F99A74320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71" creationId="{0E4513A6-8C43-454D-886B-266DE7BC979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72" creationId="{502DD29D-1875-4E2C-AAD7-9D208B70391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73" creationId="{6B6D93E4-62FE-4339-9BA0-61E7379B9D1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74" creationId="{0C1B93E7-49DB-424B-9B09-0B13A2E9D60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75" creationId="{838D6E9F-259A-4034-ABCD-374A27B099E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76" creationId="{013AC17C-565C-47D2-8457-7E568AFE6C9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77" creationId="{B601D3AD-BA7E-4D1B-A6D4-9DD784B0281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78" creationId="{10C8B976-253C-4FD6-A77E-71481F5CDC3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79" creationId="{F18D8BF7-725E-4ECB-A8B0-E17373FFEB0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80" creationId="{542CCA44-F17D-4F76-94AB-8BEE6E541F4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81" creationId="{A897A933-B182-4FA4-8164-EB30364F5A8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82" creationId="{A38D9278-21ED-436A-8233-118655A4987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83" creationId="{B69A1F0D-A6BA-4368-8B6E-EC71D36CC08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84" creationId="{826AA853-3183-4748-9DE7-8F1F12D1801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85" creationId="{3793FF6E-CBE3-4CCC-A64A-091B9E2A85B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86" creationId="{B652F9FB-280D-4FDD-83EB-68C8B6DE573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87" creationId="{2ACF5F26-AEDF-47A1-B028-511BEE7C7AA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88" creationId="{C40133C7-A178-4C0F-B3BF-2F7FF9D699D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89" creationId="{12C842C8-7C17-4445-8C94-1E93A15BFB6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90" creationId="{1BBA1811-CEAB-4923-8823-29F9FBA4925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91" creationId="{A5BEC035-072C-4B5D-A699-4F85ACDA5E4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92" creationId="{FB258C25-916F-48CB-86A2-0F1268E1F91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93" creationId="{18ABA2D7-74B9-44B7-A2EA-80C3648BE51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94" creationId="{628D648F-E363-487A-ABE5-241B6E34325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95" creationId="{F2346017-B74D-485E-B85F-C185DA454F9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96" creationId="{0AA141B8-EAC7-4D9F-93DC-D2A7EAA3608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97" creationId="{B3999625-7318-4B5C-A959-54A3852783C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98" creationId="{94C6680D-9088-4E3B-82C5-316A5266912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299" creationId="{B716641B-FB8D-439E-913A-A84A0580019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00" creationId="{D8093612-6275-45A1-8D56-F7D0935C953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01" creationId="{F7DCDFCE-53A3-42E4-BC4C-7920681C02D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02" creationId="{AEB04FF8-14BB-4786-A835-9F094F4EAE9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03" creationId="{1F919FE9-D590-474A-877C-2999FCE8D01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04" creationId="{B2CC35D2-6842-4126-A99E-4AB47A24C8E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05" creationId="{A76DC2EB-F518-43E9-9290-9982D20545E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06" creationId="{C295186E-4BF1-4951-B5C0-F5976F00D61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07" creationId="{73B48998-1B91-4708-9458-DE0591411DF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08" creationId="{F0849367-7A86-4D66-83EC-562B8A2E2E2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09" creationId="{BF8E4EAE-71BE-498F-A304-D6830EA5264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10" creationId="{A745BAE8-A9AA-4BE4-8C71-9116F5C3659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11" creationId="{0E36A49E-ADE4-4595-B9A8-A825C30801F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12" creationId="{1B7A1CB6-A531-42C3-B51A-291908AAED5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13" creationId="{35249C2D-2D41-4FCA-88BC-52995DF3B31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14" creationId="{192C0F5C-D1CA-4581-8737-F6ABCA40FE0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15" creationId="{EAAA895B-7ABF-4C2B-B17A-DD70BACF41D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16" creationId="{A1CA1D8F-9407-4888-B71F-3CED826809E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17" creationId="{15860576-E006-49C5-B577-585717AE330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18" creationId="{8EE73AFF-AF55-408C-8A08-C4A0DEAC3D1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19" creationId="{77E8160C-D479-4872-9B75-6B0622F4D4F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20" creationId="{653EA3C2-C34A-409B-84D9-DB6F353F798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21" creationId="{E58D90E3-09A4-44D1-A72C-82573B6D134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22" creationId="{2583A99D-2AB5-455E-A09D-B7B38323FAA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23" creationId="{A561F9B3-E21F-4475-B44C-7C7B85E9551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24" creationId="{518A048A-F171-4382-B747-44F0B91FE08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25" creationId="{69027D4F-25CC-4771-B0D9-8C7404CD7E0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26" creationId="{0E0EE70A-60B0-4DB1-8F2E-AA3E7F2591D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27" creationId="{F334838C-2EDC-4E9C-857D-6567E489523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28" creationId="{D6143030-5D17-4B5A-A443-BF5D6FA4AB0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29" creationId="{07BA5597-C0AA-4146-AF5D-4F8B774FC20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30" creationId="{31288085-DB31-40D6-A0A1-43584093561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31" creationId="{7FBDD1B6-BD07-4D84-A04F-FC680B17207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32" creationId="{2B9AD294-46D9-4528-8C6E-7072743E387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33" creationId="{C1DE2BAA-1E71-483B-909B-EB9E0221144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34" creationId="{0DCE7027-E0B0-4B26-9A10-8C3DA650048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35" creationId="{44F9DD88-F924-4554-B708-18972866892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36" creationId="{227F86BC-D371-4509-B6CA-7795899E5DC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37" creationId="{5F95010C-2FDA-485D-A104-81E3F193B80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38" creationId="{89F5AFED-7372-418D-93DC-592A898DB6C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39" creationId="{C2489AE8-E242-4760-B268-474C0D7A120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40" creationId="{4CF91889-CBC5-487B-B68A-7CEA5A20F56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41" creationId="{A809DAE0-1BA3-4F76-9C4B-CB46C2430AA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42" creationId="{86083593-F893-4AA7-B6F9-D30FFECF79F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43" creationId="{1B4ABF72-56AB-4DC1-A93A-990423544CB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44" creationId="{D29A8B3B-44D6-4490-9A7A-B1E22566ACB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45" creationId="{5449990C-E4DC-49DC-A783-CCA1B1CF8BA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46" creationId="{0007D610-D6B1-414C-9A18-1BB1517C3B2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47" creationId="{38D84C24-FA08-42F6-B573-763762C6ADC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48" creationId="{6AE4AC42-4F4B-4246-BBBA-22DA8A03548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49" creationId="{FC300C54-A7A1-4C4F-B0ED-405818EB09F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50" creationId="{EF1E3BD0-3611-46C9-B0B5-761A5796991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51" creationId="{C4F27D47-F805-41AF-BC29-3774735D11F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52" creationId="{B6C21541-68DD-47A7-9462-A917801A0BD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53" creationId="{9DC20C4D-9F6F-4031-B080-9B9E06E4AA1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54" creationId="{315A5E8B-1E73-46B5-BFAA-3AED8BF7B5E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55" creationId="{76DFF012-342E-4C38-9312-74DBFAF9E1C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56" creationId="{8D6D6094-8DFD-44F3-B588-510B0A1601A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57" creationId="{66CE50EC-7165-4B64-AF67-D26BAD5E979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58" creationId="{B0333500-06A5-4D9C-AA24-44E0066D270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59" creationId="{597B627A-A1E3-4A9D-981E-448D7B7549C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60" creationId="{54BC4D5B-9768-416A-815C-18F3F468A2F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61" creationId="{4C5230D6-2961-4EFF-9DE3-FB91D746AEB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62" creationId="{3748D92C-94C8-4E51-9467-B83CD4810B7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63" creationId="{0B959156-213D-4FB4-B46F-AEA62473AFC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64" creationId="{B9B7B287-69A0-4205-A0E9-B2A09757DC0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65" creationId="{E8D153AF-39A0-4770-81DF-532F4DA472A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66" creationId="{F32367E6-A1E4-4311-9C60-BB7A0705FC6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67" creationId="{7147F479-092F-4686-8F67-F8F8D535947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68" creationId="{0453E75E-78AD-4640-992E-7BA57C157DF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69" creationId="{2119A703-01DE-42BF-AEB8-88131A4250B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70" creationId="{2D1FFCA0-B759-4793-93DD-D932D7A8331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71" creationId="{AA6A78F0-D04F-4E6F-93E2-852E50DAA10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72" creationId="{BD85E7C6-E296-496F-9172-CADE90A32D5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73" creationId="{F13A08DD-CD60-4BF1-844D-EF7D21CA079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74" creationId="{F975115D-C905-40D0-8EFB-DCB342B541A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75" creationId="{7340F31E-CD83-441B-9617-BB4C63A7A1D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76" creationId="{3DF32DBA-F3AB-48B5-8E41-CCA24E185B7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77" creationId="{9C58202C-9A5B-4ED7-A5CC-E387EE22BAB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78" creationId="{F61E8A91-E609-42DD-A7F9-B1DD2722085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79" creationId="{C9E7BBA9-A52E-4915-A3EB-A8E8C3F0E23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80" creationId="{EA46738C-5BDF-46B2-A13D-5DE98CD83F8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81" creationId="{E466E828-8978-4FD1-9C35-9496372D0A0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82" creationId="{4CA8D122-8374-4DB1-AF8B-28E73464235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83" creationId="{DA11CB26-B0C4-42C6-8806-9F48BF330D2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84" creationId="{37DF580C-AAA3-4A72-9588-337DD3DAE30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85" creationId="{939F1B73-A729-44D0-87E7-302F504F713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86" creationId="{A5747EA9-CC51-48ED-A755-7967402C8A6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87" creationId="{DC19401D-5286-4BB5-9361-0D47C615DC6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88" creationId="{0A18BF88-2F68-47A6-84B3-C189D343D97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89" creationId="{80B6699C-0A8E-4E02-B4D0-5C55E1343BF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90" creationId="{E03C1913-F54F-408B-BE34-989EAA181D8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91" creationId="{0448A36F-A539-41EA-8D91-698B853D638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92" creationId="{E338A0BA-B4F8-43E5-B059-75DD58565FA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93" creationId="{62CA66F2-78D1-4962-8E7E-F6E35201AC8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94" creationId="{FC364073-1F1A-4B68-9B7E-DE7EBA8A486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95" creationId="{0CCC0EAC-2A23-48B9-8AD2-7AA29034E6B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96" creationId="{1F9DA918-D4D7-488B-B6AA-6B68E29F484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97" creationId="{541F8CE4-513F-4E62-87E6-92B994FE3BF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98" creationId="{3C49A535-7B6F-41D5-8C94-4FCBE5221F8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399" creationId="{61FCAF60-694B-41A3-A780-2B178AF1F06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00" creationId="{0DFF2D4F-13EE-4D60-A917-BD272535AFB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01" creationId="{A40DA91F-5BA6-4981-9F60-D128F394F41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02" creationId="{959C27F7-B1D8-4192-A4D6-C975BE93CED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03" creationId="{A49D9609-EFFA-4880-B812-7A69C3B587D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04" creationId="{F6332377-8D23-4BCC-8919-220EE04BAA4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05" creationId="{7F1CD313-17E2-4CFF-843A-AE37AACA3B1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06" creationId="{7E1687D8-E7D5-4A61-8DCB-F5A1E3B2032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07" creationId="{DC43AA07-838F-4656-8924-2DE52AFEE93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08" creationId="{5518E983-9E10-43B1-ABAE-838A81D5D64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09" creationId="{9841BB7A-BC26-4D28-BFE6-7031191D182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10" creationId="{18AD49E2-D83A-4300-8B8B-3AFC1F45C1E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11" creationId="{50E64C1E-8D7E-4C75-A9BE-58C2B611C9E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12" creationId="{A53B1F07-64E2-49DE-B249-4C5DA0ADD50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13" creationId="{ADFE11B9-1B92-47F8-8AE8-8AD485E82FF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14" creationId="{B4530812-BCC3-4B3E-BDA0-07B9C68CA29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15" creationId="{6A403D88-BEBB-4347-B679-12DF2449124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16" creationId="{96FF9293-FA34-46C1-9E4E-562430304A0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17" creationId="{FE61D669-F6C0-48DB-AA17-D3BA05000DD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18" creationId="{A9A0A863-27CD-4831-A867-A525909FAE9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19" creationId="{15EBF872-20CE-4B3E-9CA9-C0274D48BD5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20" creationId="{B171CF4B-5F71-4880-89FB-1C31A4EAAEA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21" creationId="{6E317B27-895A-4037-B7C9-8B0039DD78A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22" creationId="{05BAF5FB-EC59-424A-A481-5DF8968030F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23" creationId="{874FBD5E-6319-48FC-B10F-5A34FC72FF6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24" creationId="{E5BAE86A-5CB6-402B-B789-31A89F876B2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25" creationId="{800A7204-1793-47BA-AA71-5EC374803B3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26" creationId="{351C1AAA-7A24-499B-9030-D7097BD118E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27" creationId="{FC7DFCB5-9C76-4FC0-8798-E09249B0645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28" creationId="{BD560469-4F5C-4DE3-BA7B-5B58CD20445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29" creationId="{5A404618-5199-4E8F-931E-194A5992D44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30" creationId="{4DDD3826-CDAB-4D9F-AB29-2FA7A76EB37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31" creationId="{CC6ADCC4-BAE6-4BFC-93F5-7001F189AEF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32" creationId="{344CDEB1-B759-402A-A7FE-112684A04D5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33" creationId="{C8F0BBD4-B583-4178-8519-F390775E192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34" creationId="{7FB121E2-6D5C-4FE0-B9D1-0D76450F8A6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35" creationId="{EF7ECA1C-B69C-458C-ADB9-EF0A9B1F080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36" creationId="{861ED724-825A-49A6-93F3-504C8F33435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37" creationId="{B2DE5EF6-4427-478F-83A8-F1011B7C169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38" creationId="{DE464DE7-F14B-4629-BF72-1D3828A55D2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39" creationId="{E739E8C6-0BC1-4DE1-8E76-32E68514EA4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40" creationId="{2AFCE9B0-7250-48DF-8A1A-A576D96299D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41" creationId="{94036AEE-B765-4AD8-B8D4-4AE8694A2D2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42" creationId="{3D072836-2FFA-4776-B057-835B5048CC9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43" creationId="{02981012-527E-4E4D-B42C-1DEAE844FE1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44" creationId="{43681822-D54B-4132-9FB2-9F2D7D5202D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45" creationId="{BC6E25E8-5AAA-4013-BB98-9DF37F62BAF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46" creationId="{FB0D7E6E-DE11-4F58-B340-BD0E0EF4D40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47" creationId="{DDC81E54-76F4-48AF-A679-138838A4A3A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48" creationId="{D99DB7FA-133D-4039-B42A-4235F18A187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49" creationId="{B4A6BC39-950D-41DF-BC58-434BBE0C94C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50" creationId="{CA06E492-5175-4A2A-8D3A-5D8743E7F9C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51" creationId="{C77937D5-0E57-424A-87BD-B0348DC2D8B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52" creationId="{E08D4DDB-B9F5-4D96-87ED-CC43B4CDAF6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53" creationId="{1FD356F4-DE31-4070-8B02-FC4F9F1C334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54" creationId="{FF058400-BE91-4749-A7FE-3BAF45E1815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55" creationId="{D9850917-CC39-413D-83EA-359CB0D2245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56" creationId="{5D041DE1-C24A-43E7-A037-2854598CB6C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57" creationId="{C51AA0CE-6146-4861-820C-88BCD5C0DAC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58" creationId="{86026ABD-2326-4258-A2F5-9289DF9543C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59" creationId="{731A7209-772B-4B54-9047-271044E4650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60" creationId="{C8E65BE7-3FD3-4740-B30C-5E47D8CBE0D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61" creationId="{7681B3CA-70D0-4EB9-81A5-8FEE99CAF8C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62" creationId="{7FC91498-29A5-438B-9749-C1358B13452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63" creationId="{FAE1F451-1CAC-409F-A387-1A75168B90C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64" creationId="{1B769B63-CAE5-41DF-A778-DD88DBA91B0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65" creationId="{17E3E1ED-6B49-49E7-949F-9A2CC160378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66" creationId="{02DBD60C-3227-418C-85FB-EC5486F45CB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67" creationId="{09256E37-FF19-4EA8-8534-91AE8BD0501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68" creationId="{AE6BAAEA-2B36-46CE-8985-3F20AE37687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69" creationId="{9C335E2A-BE24-4545-95E6-0CD8739F0EE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70" creationId="{181175A9-B36E-467B-881D-23EB50B6982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71" creationId="{C5FCFB84-CC7E-460E-99D3-6E7EE583A71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72" creationId="{919C0E92-0147-46D4-8817-2F3A1E3D990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73" creationId="{4DD7DEF8-1C7C-4865-9FEC-F2073BF78C7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74" creationId="{A095E667-E369-4A46-B819-BE5C151F59C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75" creationId="{6F9DDB3A-6805-42B4-88C7-A56770D5E19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76" creationId="{05896DE2-D2DC-4E41-B167-CD13A08170F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77" creationId="{5993BD58-2298-428E-9CC1-0C077614B71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78" creationId="{3D791669-B4DA-41AA-936C-15F94CA15C2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79" creationId="{0A5F0806-D38E-4C5F-8134-A8BA116218B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80" creationId="{E5A5CDC9-A72F-4EB8-ADA3-D8C1FD2ADE8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81" creationId="{CD94CC72-B1CD-42BC-B979-C98113921F7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82" creationId="{2E60233A-6FBE-4E8B-B025-AD43E1479B0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83" creationId="{7B73D79F-C6FC-4A39-9B48-DE0A74056A3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84" creationId="{6D04126F-3373-4AE5-B381-88ADBC6E8FB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85" creationId="{C5545B11-379E-4B2E-80E3-D6CCE62BBF9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86" creationId="{E21082EA-C007-4ECD-99A2-31D0979F6B0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87" creationId="{72FD22A0-0F6D-4346-B8ED-B039453DE6F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88" creationId="{A6DC05FF-596F-4485-93AF-39EAB52A3FD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89" creationId="{6E8C1A61-BB55-48DE-826D-F2A5DB190D6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90" creationId="{4DEE9B56-F011-49A4-880F-E8768445BE7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91" creationId="{73416E63-37A8-4695-B85C-EF35B0BEE05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92" creationId="{A3F76241-9D21-4487-AF39-295E2D228E4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93" creationId="{FF944C1E-42BD-4962-B53C-10DA4B69B74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94" creationId="{D77FCF37-F464-4A86-A4FD-ED52ECD719C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95" creationId="{404D4972-6824-4873-B5E2-13C5A54BEC4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96" creationId="{F3BD2F5E-03DF-4076-ACAD-EFA88492A87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97" creationId="{5D174BCE-D67E-42B3-9270-0ECC6E4FB8D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98" creationId="{3FB47AC9-30B2-4952-A7C3-8A1F959A8B7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499" creationId="{2BEBFABF-5B5A-4959-9C90-15900D1B2AF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00" creationId="{2A333D10-13F6-485F-B182-FA16C2FC07C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01" creationId="{5FAA062D-911F-475F-945F-B6CD57B4C97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02" creationId="{4491DA72-D805-4ACE-9B1C-57FAC224041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03" creationId="{BB8B9E97-A938-4E77-9AC8-01F501C00E4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04" creationId="{E61AAA75-33DD-4AB3-A54F-09F9E8906DB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05" creationId="{66F811BE-8098-4701-B2D8-A0064C61D98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06" creationId="{9A00B787-1335-480C-AA1D-2322FA2BBAE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07" creationId="{45BD6ED8-BDFB-43CE-8DC1-D20346D00FD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08" creationId="{69C565B4-565C-4F79-BF34-4C0E27E8AF2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09" creationId="{6C67B1AC-7EA6-4451-9112-0D1404D9ACA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10" creationId="{B97D0901-7FD5-44B2-B177-7DE0D3E6E93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11" creationId="{CA6353E2-59CC-4F9B-8246-3AA1794141F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12" creationId="{83D22819-8BDB-4572-8896-7DFFD165CBF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13" creationId="{E12FE9BA-54D8-4F19-9628-59B4F2A6721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14" creationId="{769DD7AC-9FF0-4FDA-B152-B617A8582AC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15" creationId="{3E43669A-0B43-4664-914E-4124E53B58C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16" creationId="{1874FD9F-540B-48C5-A7BE-A23E635A385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17" creationId="{5C12C936-CF0D-42DB-8598-E45105A1B6F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18" creationId="{634AE318-0E47-4764-B429-ED840F88078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19" creationId="{48EA4DE8-C945-425E-A869-75F465DC2FF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20" creationId="{A2AD9799-8FD7-40F0-B560-EBEE66AD32F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21" creationId="{C90031DF-6079-429E-9FFE-6B7F5897993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22" creationId="{C1981661-F2FF-4294-BAE2-77E2B8EE614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23" creationId="{093F4218-DABF-4F4E-8CD7-14FC61208E7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24" creationId="{7E06CF41-2A6D-4C8F-9B95-183A514246E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25" creationId="{101B65CB-F07E-49D5-82F8-3B58EE22799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26" creationId="{FDE6F2D7-668C-418A-B959-A81A5F01B78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27" creationId="{E22AB6BD-BDC3-4E9E-A459-F691B5B17E4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28" creationId="{ECCF3D17-7394-49FB-AB04-9CD9CAB1054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29" creationId="{D6DA3B7E-71B1-4117-ABD1-4299F3FC0D9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30" creationId="{206E77E2-8B59-49B2-9CA2-D418CE2BD37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31" creationId="{865D13F8-C7C1-4CD1-A63A-F69F4EF1078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32" creationId="{006F9D25-34D1-4ECA-890E-34761070BB1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33" creationId="{1F32AF08-241F-4977-9807-1B16BCBD8DE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34" creationId="{BE2CF21F-4E60-44BA-A40F-D22D1B89D77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35" creationId="{AF68B3AC-156D-44EC-9FE8-B47E240E719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36" creationId="{F7094ECF-9122-4F23-8629-9512A9704B9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37" creationId="{C12E65CA-F44D-4512-91C7-6B84BBA69A8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38" creationId="{9420EBDD-4EAC-4EEC-A719-72E9CD96EEB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39" creationId="{3C7838B2-1CC5-49D5-B37F-B6B46B00F12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40" creationId="{D905419A-6EC8-49F9-BD2E-F2B308AF612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41" creationId="{03F540C7-1074-4DFF-A99B-CF06CE686C3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42" creationId="{EDF8A057-AEA0-429A-B192-8CAC84FBB9D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43" creationId="{07A407AC-22ED-47A2-8824-B816EAA3868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44" creationId="{0A3BEF78-2421-49E4-AD19-490BA7D532D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45" creationId="{BF7276D9-F581-450B-80A4-E8C9C348730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46" creationId="{13E515B9-E783-4C90-BFA6-6E2E0229585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47" creationId="{D434139E-24D3-44C0-BD5B-6FCEC896DF5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48" creationId="{ACE2AC31-7C4F-405F-A8AD-8D512A659C7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49" creationId="{893BF7DB-92D7-442D-AE3B-548F1BA53A6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50" creationId="{6B8646BD-4D88-4055-81F3-F09D7A665EA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51" creationId="{80F5917F-1794-44F4-B9B3-B1169137FB6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52" creationId="{031E5691-E31A-4EAA-8A00-726DD442B91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53" creationId="{CF4A9967-1237-445C-A29A-13853977B78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54" creationId="{1BCC21C6-057A-4D90-9E87-AF50392C307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55" creationId="{74F0C5D5-8F55-47AD-94E6-069EF69136B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56" creationId="{C651C55F-2F74-48B0-941B-348ABAFBB38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57" creationId="{2834A8B4-D021-43F1-84A1-518C829D0B0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58" creationId="{54F0F8DD-FAFE-4368-ABF0-DEE01C7E862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59" creationId="{6BAE870D-9010-4F7D-8CF2-5C059997FE2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60" creationId="{A0F5CA67-DA42-41FB-B33F-93D96CAEC30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61" creationId="{2E864EDB-7217-4125-B8F2-204A5C62A4E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62" creationId="{9ECFCB94-8E47-4741-81D7-588E24F52BE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63" creationId="{D805573A-D9F0-4ED7-B35F-66DB8416377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64" creationId="{6C008B90-D5D0-455B-94F4-61D8D367F29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65" creationId="{0C5EF086-FC30-4EC9-8DD0-D2787C61CEB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66" creationId="{3649288B-5600-448A-ADAB-48A03CD44AD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67" creationId="{4C24C09E-0348-4D9C-99AE-BD5A3657325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68" creationId="{2AA7FC96-2903-44C4-BA4D-3034606E9B4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69" creationId="{E5BA280A-BE9C-46AF-BF24-9CC0BC55BC4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70" creationId="{2CCA9F40-C084-42BA-A809-32D70F2D771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71" creationId="{6975B09D-EBE0-4489-974E-776565C606F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72" creationId="{FE265EEC-54C6-43FA-AD55-DB0706E92B6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73" creationId="{899779CE-740C-42D4-9E61-D39735C044F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74" creationId="{0665373B-8A65-4F2E-8E84-52F5352DD6F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75" creationId="{A828D8D2-0079-4D0F-A1D9-6B0920FAC6C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76" creationId="{6DFCAD13-8EBD-4AD9-9BDD-FD28C89A212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77" creationId="{54269DE5-12DD-401E-A347-080A1C7C801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78" creationId="{3D8B66F3-CCFF-430F-B528-F6FDB85458C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79" creationId="{B47D11F8-F651-4E54-91B7-61D60C226F0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80" creationId="{74D98C11-3132-47D7-ADB8-50686D18AED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81" creationId="{15E015FF-8684-40A5-9CDF-EC078B5914A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82" creationId="{CE2F3330-7666-44DA-8FD1-2CC045BB431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83" creationId="{3C1573BB-EB12-499C-B3D1-81079EE30BD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84" creationId="{49EFF3B1-C586-4CAB-BA20-03D2C9B36A0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85" creationId="{22CAACA4-7B70-47BE-B115-7B8A7DA9884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86" creationId="{C5E65655-0178-4FCF-AA3A-95FCE009F2F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87" creationId="{35CA3B0F-34BC-4663-AFC0-D54D1719BF5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88" creationId="{AD5D9141-9001-413B-AF0A-20F263AC56E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89" creationId="{AC09680E-8A92-4718-8920-41404F1BB3C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90" creationId="{08B9640C-D681-46A4-A191-9D68ABA60FF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91" creationId="{F74752D5-058D-4660-A311-F06F592C877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92" creationId="{F66194BD-E5DD-4414-B11C-018ACE5B0C7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93" creationId="{A6E9F233-7439-408B-8351-331DE1A2A90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94" creationId="{527493D7-FCD6-4D4B-9DC3-1EBF6369E4F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95" creationId="{85A14FBF-FFFA-4C8F-9742-F048FD93D73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96" creationId="{1703CFE5-2BA8-4F85-84A6-63BA1A0CF4D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97" creationId="{6EA90D64-FD4F-4D56-8B55-8D67530EEE0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98" creationId="{8ADCA82E-8915-46CF-A04C-0C925A144C9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599" creationId="{4E701412-3763-4691-8433-06092C98DB0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00" creationId="{06158C8E-75E7-40F9-835F-E4A6D2A36EA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01" creationId="{27052FFF-AB6E-47D8-B70C-8518C775D01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02" creationId="{0A2F5BD2-D064-43D2-9A21-8466FB939E7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03" creationId="{8BBC62E8-1479-4F7E-BD35-7B2AA943A4A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04" creationId="{61D3ED73-C031-4BD9-8DF2-0BF40C26899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05" creationId="{31FD3ABF-6839-408B-8A48-0022E8E56C7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06" creationId="{44227F2E-37E7-4868-9E89-371BEB695F2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07" creationId="{B0502AB3-4622-4125-8154-2070F50DC3F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08" creationId="{77E45FB2-77D8-453B-B173-16A6A35092D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09" creationId="{9D3DDAC3-C4A8-4B4F-BF8D-C3BC0A7D657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10" creationId="{A115FD34-DF73-44CF-A1C7-2FFA7300B4A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11" creationId="{9DAEDEEB-442F-44A3-8BC2-8C2D44C257A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12" creationId="{A6BF0B02-3DFE-4A4A-9786-DB13B88139F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13" creationId="{9C92BB07-08D3-41FC-A6A3-FE31D4542F5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14" creationId="{881CAD38-6AEC-4C73-8322-AA5D2C87C4A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15" creationId="{D1577964-E856-4B23-B15D-35B0633DBCD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16" creationId="{7579088B-2400-40DD-AA48-ADC2E757B80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17" creationId="{C2151980-CA06-4470-AD9B-8BD50588D6F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18" creationId="{5FE00994-50AC-47A0-9D44-C0F46510C4D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19" creationId="{BBF658AE-EFE8-4E60-943E-0E3583BC803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20" creationId="{B86E2B38-AC93-4ACC-8E15-B206B5A88F9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21" creationId="{9E53F469-65D3-4E77-842B-004AD6BB455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22" creationId="{04D80FE3-2AE2-4C04-A106-828B424E4D5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23" creationId="{F008FF49-5559-4371-B1DD-DE7A3343864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24" creationId="{2390C7D8-688D-44BC-8C90-251CFD89580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25" creationId="{3A92029C-8077-4DA5-91A3-6E4DC544CB4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26" creationId="{5604850B-A4A2-4BF7-9F27-7B1AAE556CB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27" creationId="{CE00A6D0-07C3-4C94-821B-BB69A8B6740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28" creationId="{A0CBF93B-92F0-48D7-9E6B-CE77A81DC97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29" creationId="{2C503F85-26EB-4E18-B80A-7080CAB3A36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30" creationId="{9AA89E30-F1C3-4652-B5E1-B2BDE1D12CC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31" creationId="{9932530F-F191-47D8-B07E-3C076E59B05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32" creationId="{DEB83336-8C5D-47D1-A009-0FAAD9D5692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33" creationId="{D7F1B52B-687C-46E5-BD0D-9A34EADF433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34" creationId="{2F406BFF-26F4-4FB2-9DE6-31A5813A4DA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35" creationId="{D2B708C3-EFC5-454A-B01F-5BEF424DEA5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36" creationId="{E41B3B4B-F24E-44B9-805E-5147CDCFCF0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37" creationId="{81E8F6B8-1371-4011-BF0B-2208502336F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38" creationId="{00E8DF80-7BDE-4285-B2E5-3EC3788A0F3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39" creationId="{12138FFF-F3F3-4487-BB5A-9769C05BF8D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40" creationId="{218B914B-E153-4F6B-ADBE-49D5903D6D3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41" creationId="{2D1C66A6-332F-4F94-AC6D-660CD6428F7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42" creationId="{0F93F04D-37C1-4709-9ACF-6578388B76D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43" creationId="{A1D0E0CC-B33F-45F6-BD05-60447B5C9CC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44" creationId="{91A5EB3C-8198-4632-8A9C-BB3F0F77871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45" creationId="{52E136DA-205A-4814-82ED-0B8B92DD1E2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46" creationId="{3EC057C5-149C-437A-96BA-DB64FBE51AE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47" creationId="{800BA0E0-A436-4397-99FE-A3FCEA0AB47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48" creationId="{465C69C3-EDD8-46BC-A167-D516D831BF9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49" creationId="{837E809E-2A5D-4062-BB22-6DEE33F887C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50" creationId="{81AAE5B8-3179-4798-B03D-9C302A704B2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51" creationId="{9FC51947-7E6B-4ABA-B072-0757011C7CD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52" creationId="{EC5F0452-CE19-459E-8A96-955D5D790CF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53" creationId="{D00A631F-42C4-47A2-ABCB-0D3096C27A8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54" creationId="{F56E253C-6E5E-461B-977E-3BDEA1B2C99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55" creationId="{2465F2DD-DAB7-419F-9F62-CF4F1EE3149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56" creationId="{453494BB-E2DD-427E-B980-4E7FCEEAFE7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57" creationId="{C298CC82-ED6B-4A18-BD0A-30D4C247826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58" creationId="{DAFA7633-8D7C-4FF9-ACB2-BBFABA456BA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59" creationId="{B92A1C9A-6ED3-4729-9C35-10EDA14EECF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60" creationId="{250A4C22-95A3-4427-8B26-21F67530605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61" creationId="{C3503753-2846-4DD7-BD19-69358524933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62" creationId="{4B993A89-2513-494A-8B89-58BB593DF54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63" creationId="{8AA499A5-EBC7-47A4-8F08-836D5CEEB88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64" creationId="{C390E001-84F9-46B6-9A27-DAC926927DC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65" creationId="{EA809495-1377-46AE-B034-B37EDEECF72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66" creationId="{2CE8D80F-BA9D-4CD3-8221-146059D177C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67" creationId="{9A008788-0B37-4D9C-ACC6-A6B447D4D07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68" creationId="{0B92F68F-FE87-4DAF-9CCB-1574481B939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69" creationId="{3900AE86-E3CC-45D7-97CA-990D66CD6A5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70" creationId="{9249B8FF-4498-4492-A5AE-DF001B9AD2F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71" creationId="{12209F9F-C0E5-4F42-B931-261F878AAAE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72" creationId="{599F59BA-0CD5-484C-B707-E53466352E3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73" creationId="{5C4AF316-1261-4189-BCD5-67D056E10D0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74" creationId="{A7E1C570-96A6-464A-B427-8D31320B127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75" creationId="{E57A1188-07D9-4C63-AE52-251C3DBA847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76" creationId="{439798C1-ADE4-4AEE-B69A-F398B36C2B4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77" creationId="{F4FD1D87-DE79-4E43-902A-506D3C96781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78" creationId="{4A9D4DA2-68ED-48F7-B2E8-57681D21BB4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79" creationId="{7A6CED05-D65E-4BA5-B9B3-D39995A8A4C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80" creationId="{4AA224A4-4934-482C-9817-9A43C290C15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81" creationId="{384D107A-84E0-47D2-A74E-AECCF54E029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82" creationId="{57CFB1E7-0EDF-4265-BD19-85427C6F35D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83" creationId="{3CC64A54-DC37-4644-AAE0-08853DA21A5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84" creationId="{DA1A411A-E3CB-4380-A31D-C71F051F011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85" creationId="{C07C2B9B-5C02-4DB8-AF27-0CB85071C7C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86" creationId="{D45DC657-D516-4FD4-A412-83821DC47A2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87" creationId="{F3B945CD-3A35-486E-9565-300832B1AEA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88" creationId="{CBA9670A-5B36-4608-ACDA-02C39CB1324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89" creationId="{8E85ED17-D002-4DAE-AF19-F1B85FFDEBC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90" creationId="{4593338D-40B6-47DB-8355-566EEA0784D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91" creationId="{A3DC9EFC-5DC0-4CE5-99AD-3C1F1D599B1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92" creationId="{43844036-5AF2-4FEC-858B-5E9B8853F2F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93" creationId="{B9C826BF-373B-4567-90F4-094237D0CD9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94" creationId="{4ECE7B72-B56E-49D6-ACFC-D5901C11727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95" creationId="{F0C49832-5C75-4D3C-A51C-8DCFFAB700F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96" creationId="{D723408B-1A37-4743-A3AC-864DF830840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97" creationId="{1C7B4F1F-AC3F-4CA3-91D3-0BD207FE28C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98" creationId="{006D3F7D-E67C-4415-BDE1-246CAF97741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699" creationId="{71B676BA-2529-4331-9CD1-EBC5B5498B4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00" creationId="{1CA86E08-D789-4822-BB8A-4D8E5854FB4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01" creationId="{76BC9602-AED7-4D25-BFB1-3C5E261E7CA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02" creationId="{1AE84715-60FB-48A8-BAA7-2BA70C9DBCE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03" creationId="{166DFA8E-45D1-4F1D-BAE4-422B557E795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04" creationId="{05567A6D-716C-42D5-9468-06EE57EFD0D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05" creationId="{F86B0E71-845A-4B80-B8BC-9EDDA820497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06" creationId="{B285C66D-8821-4D6F-9DA0-8A9E51C8DA9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07" creationId="{60D017DA-37D0-49AB-A0F6-39A4EF8DE4C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08" creationId="{DE2E2BE4-4D4A-4414-B6E9-84806F5B8FC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09" creationId="{8105CF9D-D842-41FB-BD8A-468FC797DD0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10" creationId="{0FE52AC4-1D3B-4897-AEDF-BE87FBF44F7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11" creationId="{2AD78362-5D89-4A9D-9207-EFC9A92FFE5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12" creationId="{C9CD4A0F-E5FF-49D3-AFBD-46B26E042AB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13" creationId="{5F212A43-7D91-46D6-B933-7EBD01E33A0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14" creationId="{0FCB12E1-9E4C-4D05-82DB-C93206CE332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15" creationId="{118D42EA-6BE1-42FE-BB8C-DD915875FDE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16" creationId="{36D2B443-33D5-4E80-B3AB-509D58FA43E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17" creationId="{2B681E2F-B680-48D7-996F-0639F99C168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18" creationId="{5ABF4663-AD39-4302-995F-D904C6DDA00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19" creationId="{04422C4A-E01E-4196-909A-600F38AFD71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20" creationId="{7FCDDF1A-6AE6-44C8-B759-C20102B6715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21" creationId="{EBEE526E-67EB-4BDF-9794-510B6A26D83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22" creationId="{CC7EF039-AAC3-4392-B0AB-1167C0C2F19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23" creationId="{503C1F58-5264-4D56-9AFC-5CCB547601F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24" creationId="{6E781F31-FCB0-4D9B-BF95-52F131F514F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25" creationId="{77EA3174-078F-410E-A0E6-103BB84C5FF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26" creationId="{7D9DCEE7-8603-4B4C-AFFC-7CF10489DD4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27" creationId="{A676687E-FA44-4357-87B3-EBE15A190C5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28" creationId="{1F8D1C1E-AD2E-41FE-BA0A-2371479343D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29" creationId="{EA4C735C-09A4-4D87-AC5C-6D65EDA59BC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30" creationId="{EAF0A9D7-0955-4AEA-BE37-C46F2343D92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31" creationId="{0D3F9614-1E7B-40BC-A92A-2385F3C22C3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32" creationId="{68E3C765-03AC-431B-9E66-333ACF1E4AB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33" creationId="{F4CD2588-D3AD-4179-BB2C-62586A32D7B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34" creationId="{7EFD6963-1407-419A-878A-CE840CE1A90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35" creationId="{03A712FF-99A0-476F-8E43-9CB62457A94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36" creationId="{9B8C6A24-4C50-452C-A1ED-23CC15C45CA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37" creationId="{DC4463F1-88F8-45B1-9DC6-3234CAD2371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38" creationId="{A73BABB6-ED2C-408F-8713-4A31397A2A8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39" creationId="{0D2E5945-D6D9-436C-AAA5-587550C0F3B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40" creationId="{D636ECFC-CDD0-4C59-AB4E-E4853DD86E1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41" creationId="{C938FB96-E08D-47BD-912F-A4625E04167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42" creationId="{2E4BDB27-B48C-4341-A966-CC36F93B335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43" creationId="{2DDD6967-CF9A-44B1-BBC6-493243B01A1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44" creationId="{4E680602-7B04-46A1-85A5-6433810BE30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45" creationId="{CDE9F85F-40CF-4F93-980F-3BEC6810184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46" creationId="{AC12339C-9AA3-4858-A6C5-1B01AD41ED0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47" creationId="{C4896DD6-E518-41DA-871B-137AD9F35C6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48" creationId="{A276114B-B7CB-4F12-9A55-7C90AFA1D89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49" creationId="{4CF33721-6035-4A6A-9856-C6C22EEA8B3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50" creationId="{F247C429-751D-48E0-BD32-12A1268B7EE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51" creationId="{7CBE0CB0-687F-460A-8D62-6D09E866A7C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52" creationId="{3D12F1A7-0E3D-414C-B4B6-DB4E40009D4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53" creationId="{646E8AB0-ABC1-4545-9AF6-34B66F99403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54" creationId="{0AF3276E-A474-46AF-A654-DCF78DDC69D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55" creationId="{65E7B795-5D8E-42B7-A51E-9D508B41EF5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56" creationId="{1EFB7F3B-98CD-4DE3-B47F-23245478889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57" creationId="{2E400F6B-476B-476F-B4D2-30CF866001B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58" creationId="{0AF57C95-D627-480D-85D0-427624FDF85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59" creationId="{0949932F-BD1D-4445-B456-BC5AE5D7AD9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60" creationId="{A3A5A7E4-D374-495F-81F4-04B66E81757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61" creationId="{0B3D50B2-1438-400F-BE64-C0EED0B0D0B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62" creationId="{CDF64DF9-A99E-4343-A9DE-4E5704119B1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63" creationId="{1C90CFD6-3816-49EB-95E3-70D805B8129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64" creationId="{8D5BFF22-92E6-452F-A994-A89EE776453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65" creationId="{CBECD3D0-A166-4D09-ABCC-68D566AC0EB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66" creationId="{192795F8-3DC7-47F9-8586-782DAA852FB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67" creationId="{8AC603E8-381F-48C9-890C-6C25D533113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68" creationId="{4D671DEB-C5EC-4D0B-947B-06DD20ADD3B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69" creationId="{80C5B4B7-A637-4770-BAF2-0B0BB980D06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70" creationId="{F78D6962-CBD0-4133-8875-28C304C3DFC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71" creationId="{F5BB4661-EAD7-46DB-803C-93149A80B45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72" creationId="{97DD687B-4973-4C17-AA93-F2114779060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73" creationId="{6BE23649-8516-478B-BCB7-E78C6961898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74" creationId="{FD4A2E73-1449-4B35-9883-00D16BA4FC5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75" creationId="{E3E91F7C-2348-425A-A42B-E72997EE7B1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76" creationId="{5D587CBF-4374-43B0-9D28-C70F513692E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77" creationId="{D147E323-A3DB-41CB-B921-533BA38C14F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78" creationId="{28634E0E-A5AC-4DF6-ADE1-223F3F62D07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79" creationId="{E4894213-0516-4D8C-8560-143CA7EA6E9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80" creationId="{FAACA74A-BB10-49E2-9EF1-8F317B8D41A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81" creationId="{0CF0CAAF-B9BB-4DCE-8E9D-FE3C59DDA65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82" creationId="{61E8A6C5-B35F-4655-A61C-61B40AA87A2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83" creationId="{C44269BA-AD8D-425D-BB45-5212C9266E1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84" creationId="{93BBBBD3-C1DE-43A9-A293-E7CC48D8683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85" creationId="{AED6B9D9-E529-40FB-970F-FA71439BB2F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86" creationId="{F51DB10E-F9AE-484F-9033-98F334B714D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87" creationId="{AC3F1E89-F7D1-4EC0-95C4-0E9A2982D46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88" creationId="{03CABCF5-31CB-4F6C-A70C-8D84D89F7CA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89" creationId="{747D6A5A-BFE8-4341-BB5E-F188A9A695C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90" creationId="{BC344763-D388-4AEF-AE38-EA1C98C3A4C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91" creationId="{E9E85434-DB72-49A4-AF95-9F1CFF236B3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92" creationId="{C75301BB-4832-4534-A1D7-229CBCFACE4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93" creationId="{AC599DA8-EF10-445B-9AFA-9AA83F28AC9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94" creationId="{2941405A-463A-4421-834D-7A9F9498966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95" creationId="{E835C5CC-42B3-4A76-A74D-ECF6F9DA01E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96" creationId="{67B2A4AB-4E7B-42B1-97E0-000DB499AAB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97" creationId="{380AAA0D-C7D9-458E-AF8B-F2E2F945817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98" creationId="{019DC850-220B-41E8-AAE9-734A502ED54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799" creationId="{E12A4A0C-2597-4C40-877F-49D62618C75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00" creationId="{300538C5-52A9-4A8A-A2BA-1571614D45A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01" creationId="{5E743E7E-55B8-436A-BBFA-2A87FCD0B8E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02" creationId="{1937964D-CAF8-430C-A7C4-1E775A97AC7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03" creationId="{E6A00783-6A71-41AE-BB77-9E534BBDE4A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04" creationId="{D3E3314A-0ECF-4949-8895-B40B3F1FFE5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05" creationId="{8DEB2517-8E40-4F0B-A1E1-0B3DA2F113D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06" creationId="{506084A0-C076-498A-A960-FDD9B1738C3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07" creationId="{1F792EA1-9C56-47D0-B797-E94778CC761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08" creationId="{096CD083-9366-4C31-AC43-25F16FD54A1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09" creationId="{A114E41D-B0CA-4F00-A29B-CFD219ABD67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10" creationId="{5D751942-5E5F-4736-97D5-7E03F7D87B2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11" creationId="{521BB8E1-8315-46CB-8450-BCCBBBC7A30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12" creationId="{35B9E4D6-A11A-4A90-A1DA-916C27674CF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13" creationId="{3904F7EF-C2B2-4F60-B4C5-A1DF9F10285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14" creationId="{67DF5BA3-CBA6-4FAA-A89F-0D575BAE00F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15" creationId="{79703A51-9EE8-45B4-A67C-2DE393D6E1B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16" creationId="{58F971C5-6143-423A-81B8-43C7BE18E7B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17" creationId="{ED18AA26-15E2-4701-B58B-93E068AEFED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18" creationId="{D53F026C-58A8-4A21-9326-3AE11ECE077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19" creationId="{01F1B778-23AF-45E3-B2EA-485C1F5364D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20" creationId="{9C29F98E-E72B-4AD0-917A-752D98B9D77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21" creationId="{07E0AE19-762E-40CA-A291-CA874DB3A78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22" creationId="{0C8D6D07-A4F6-4B93-94C2-17040AD53F1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23" creationId="{BB0EC6FB-1028-4C72-A4B6-2CDC325E7C9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24" creationId="{0497ADEC-129D-4F1B-92AE-28BC4F46F2F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25" creationId="{D1C68352-1534-4E04-A438-C50CD052B39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26" creationId="{E2E187B5-CE65-4F00-B457-98DF61AB752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27" creationId="{5D7F0699-FE55-4AD4-951C-8C11B30FA87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28" creationId="{FC753E52-DAD7-483F-8C10-29B2DBE2DC2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29" creationId="{38146322-299C-4E27-BA27-5B26475BC51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30" creationId="{376D5AEC-046C-4FFE-8BD6-9594C092270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31" creationId="{7F1A7024-116A-453E-BA21-8D5F8340EDF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32" creationId="{5AF8443C-E035-4A23-8740-7E53F319A30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33" creationId="{56EC2755-63A2-4F31-B735-4280EA601BD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34" creationId="{CBA6BA5E-FC23-48A9-B07B-11D9A6727CE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35" creationId="{A9B8E456-400F-4BF9-8F70-104E47BB9D9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36" creationId="{8AA32E6A-02A3-48BA-9549-5AD6EEB61DC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37" creationId="{E4F87066-0404-483E-A341-2BE514DB2E3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38" creationId="{912FCD34-2A57-43C9-BE76-D19CB4AD557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39" creationId="{BB6D8E60-E25B-4B96-A8DC-2A69A05B948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40" creationId="{9A1C1D09-8FE7-436F-AFDF-12A8BE55919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41" creationId="{4CDE8D85-491C-4D92-801D-41801508532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42" creationId="{6032EF26-9543-4B37-83CE-4BF9DE90248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43" creationId="{E22F2BC6-83BC-4707-88FE-42D41D08EED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44" creationId="{C219E245-3DC0-4651-93E0-71A34BB63B8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45" creationId="{365C4ABB-7BAC-4FC5-9061-6E637B3E95C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46" creationId="{67813281-AA4C-4482-91E4-2C8049CCE7D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47" creationId="{906C769E-3C86-45DE-940C-570EA6B8731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48" creationId="{A871DDE8-FF70-4C7C-8976-04B9B0C9384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49" creationId="{7D08F6A2-82F2-494E-B2A3-F95C5A5B741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50" creationId="{DDC76A14-F9D6-4847-9507-66620292FFC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51" creationId="{0083917F-6C03-4AB5-811B-F98AD810742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52" creationId="{1287D6C5-8083-470F-8CB8-72F46A608B8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53" creationId="{43EDB629-88CE-440F-9265-34B9DCFBFA9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54" creationId="{2F853625-DDE2-4FD9-A78A-2A5522571B1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55" creationId="{5E534B16-7BB7-4B4A-9EDA-3B1AADA235D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56" creationId="{4E6793C0-6992-45C7-8901-2D0622B8FA1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57" creationId="{13B3C6CF-BDB7-4632-A6BF-9CC7BADDFF0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58" creationId="{A3F1BA33-1A84-41D6-AD54-06317BF58C3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59" creationId="{95D03A74-BEAC-4A4F-9B91-36A4BFA6544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60" creationId="{308BFB50-FB4C-4F4E-AF03-9E3C417B7E7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61" creationId="{5D9E17B2-2E4B-4D9C-8297-067E94B6815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62" creationId="{604550AF-0EF9-4D0F-9967-41AD263D758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63" creationId="{59D4C543-EFF4-49AF-9A56-B51DE007122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64" creationId="{89BDECD1-FD4D-4929-9EFE-D003C6C2280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65" creationId="{FFF32CC6-EE76-48DE-8ECC-9039A39D28B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66" creationId="{CB7EF67A-3BD5-4686-BD01-B1067CBA15D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67" creationId="{603226DD-5274-4940-B023-95E6B086992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68" creationId="{FDBF5E8B-B7A8-4906-AD97-1BB5344ECFB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69" creationId="{7DCEAD83-EE43-4D75-9890-572C090A60C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70" creationId="{CC85EC23-13B0-4111-80FF-F66DEB88849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71" creationId="{D915229D-5CD2-4967-92EC-2F8B6F17B49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72" creationId="{67686474-87A1-47F0-9426-FABA81F9EAC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73" creationId="{E23786EC-DE97-4D2D-B7EA-FABC7EF1E3F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74" creationId="{E9598D48-F047-47EA-B8C8-5B9B43CA23B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75" creationId="{658DC4B0-DEB8-4225-B7D8-40B61E271D7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76" creationId="{8578C71E-8B9C-4E07-8C39-EE9383E464A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77" creationId="{6E13568F-FE3B-4282-BFC6-EA7459D5A71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78" creationId="{0FFB5DF0-421A-485E-9F67-849260DE1D0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79" creationId="{8B33C404-42A3-40A8-93D1-CD3C9B8EA41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80" creationId="{C7F3ED98-87F3-4BFC-9E6A-B63A68233D5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81" creationId="{407D7329-368A-4C2C-80D8-5C0744AC37F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82" creationId="{40A35067-3EE1-496B-9CA0-1562801E9F2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83" creationId="{FC7900D9-6CE7-4A64-80D0-AE277F5DD7D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84" creationId="{11BB558A-4AC0-492D-9521-2A69EBAE990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85" creationId="{C88D76BF-D359-4E09-9FBC-0B1347670DE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86" creationId="{C527AA0D-8F52-47E5-A25B-952EF547B7F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87" creationId="{5FF81D91-D149-420A-8752-80B655DF96A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88" creationId="{BC8FF135-2DFA-49EF-BEC2-FB44FF6C8A4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89" creationId="{93C2779D-1567-4FF0-9DA8-6610D2DEF35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90" creationId="{99C985FC-D9F0-4105-928B-D2ED8F078B7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91" creationId="{441A3017-B816-4462-A250-E87AC71AF0E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92" creationId="{3533A2FA-91E4-4F5B-ADA0-803670BA76B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93" creationId="{EF5B5B6C-158B-4384-B522-DD792E127D8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94" creationId="{76AC0082-E804-4770-AAF1-795B796E4CF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95" creationId="{D12D492A-AA72-458A-8B79-7FB498608CF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96" creationId="{C625B80C-76F8-46B0-8B4F-05198CE6945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97" creationId="{8C114B28-BAA2-4E85-9EBA-0494DE71B1B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98" creationId="{6139CC0C-6C97-408D-A22A-F0198DA1293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899" creationId="{FE5242E6-58AE-4A53-83CC-C620D167037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00" creationId="{89291A74-7D62-44FD-B740-6D749B5B897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01" creationId="{F238E0A6-E012-4671-8855-7B166A5CD83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02" creationId="{10CA0F5C-C5DD-40C9-9BEE-52E2C4374DB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03" creationId="{50FC05D5-4D0C-4CF9-B556-FE8B2060C70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04" creationId="{71BC14CB-2FCB-4B94-9C91-4576D590A38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05" creationId="{61069C82-EE4D-464E-A025-9B5DD0869D1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06" creationId="{E5B65B21-809F-42FE-936B-FB048885922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07" creationId="{897639F2-EABA-4B9D-8238-F7B00316679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08" creationId="{DCCAF7AF-AF39-4308-B6CA-45CA7BF24C6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09" creationId="{E0E85D8F-5090-465A-8270-3A1DC3BB30D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10" creationId="{2791893E-C831-4C2E-AD5B-3C115FB5271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11" creationId="{276D1486-857A-4F31-A79E-0D334B8BAAF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12" creationId="{1C64CADC-E0DD-4436-92B9-1466CE72ADD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13" creationId="{9380C2D8-E144-4C5C-94C9-F7BC4E8103E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14" creationId="{21408872-DDF0-4885-81E7-275E2E44F04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15" creationId="{C42C6EA0-65FF-4CD2-A993-5DAB027E166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16" creationId="{2A6F7C44-C1A1-4F0B-8CB7-3FAA78D81F3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17" creationId="{452524DC-BCD7-4C75-95B9-4E2FE3F46E4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18" creationId="{EF7F8A6F-3594-44D1-89AC-10DA0E94513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19" creationId="{94ACEF17-3F40-482C-9CD8-3B9152F70F7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20" creationId="{388E502C-7215-4747-96B4-7F302BF0172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21" creationId="{64F7B071-4B9E-442D-9E42-04172F812C4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22" creationId="{B47622C9-42D7-4FD5-A129-7D3002D53CA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23" creationId="{F7E79FCC-2FA8-4CE2-B538-497DA431C6F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24" creationId="{032804D1-A3CF-4A06-AA3D-52795AC5D6A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25" creationId="{6121C4DA-4086-4281-BAE0-3EE4FCD9745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26" creationId="{48467E57-411E-439B-B58D-829BE4DE7C3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27" creationId="{13945888-63C1-4B1C-8AD0-2E3A6F21410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28" creationId="{09B2D97C-91C6-4F6D-AFCE-44CA0065D33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29" creationId="{31CC59D7-3D8A-43CE-A368-7BF687264D0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30" creationId="{2AA86241-89C5-46EB-8C85-F3E50FB4E1F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31" creationId="{914E82E4-F0D0-4D2D-B30B-AC79490B482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32" creationId="{B4EF6DD2-FE99-4D5F-935A-057BE49AE98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33" creationId="{B7F6ACA2-80E8-4BCF-943F-32527E0CA43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34" creationId="{12BE8779-350E-4446-BF2C-BAEAA2C4816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35" creationId="{AA8B596C-A841-4AB9-8946-FBD6804CA33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36" creationId="{00248A82-6C5A-4B78-B368-F4A9596214B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37" creationId="{2BF75BC6-EF9B-411B-A9EC-C5E7AFFEA4D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38" creationId="{689E6D18-10D0-4279-8667-C0D5C087D5F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39" creationId="{6F7309A5-2566-44A7-9BFA-F421E3EAE42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40" creationId="{6BF722B9-3BC1-4B8E-B158-8AD81148D7D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41" creationId="{B0A741C1-33DB-4543-942F-8DBB52CC91B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42" creationId="{D3564946-D158-4724-AA28-B2896E85CF3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43" creationId="{00DA14B6-6222-4C02-818D-C61EAFF2DC9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44" creationId="{6ABA2DFA-299C-4FE2-B31E-05DAC4F4A8F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45" creationId="{BC9DA9DD-20CF-40F8-B4FB-47916D53A37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46" creationId="{35FDAE9B-11ED-4E24-B86D-0E5099E1AD2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47" creationId="{5D4A7C35-E2E4-44C2-9680-ADCF4B53625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48" creationId="{60694AD9-B712-4E83-9AB0-18883A2908D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49" creationId="{47014552-9FEF-4C33-9D6B-3619F69E4B8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50" creationId="{284D1C48-9CDD-4BFE-890C-BE07322E46F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51" creationId="{ACDB7ED7-B0FC-4784-B753-2B0B5504E85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52" creationId="{D0B7E2E4-738A-4F59-A8B9-559886E7C47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53" creationId="{FC5CB8C4-FA4E-475B-AA19-3996E15F551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54" creationId="{41CE1261-3263-4FAB-88EE-AFE3841F41E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55" creationId="{DEDC3EBD-149D-4605-952D-EEE6F77AAF0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56" creationId="{48C87319-D27A-4826-AE3B-3E76E9DEA11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57" creationId="{1D441D94-45C7-4541-A5D1-036F3BF933D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58" creationId="{C11D4348-1481-4712-B3FD-7DC0FF78349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59" creationId="{17243B65-5368-45F1-BCA6-9D802BD985D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60" creationId="{B4393C4A-59BA-414B-82C8-7740F2FCDCD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61" creationId="{3AFE2B4D-26B1-4C86-B6CE-BD17971D45F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62" creationId="{942E79DE-A1F4-4793-9AEE-16E4E3CB8CB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63" creationId="{D4F424E6-0157-484E-94C7-981459C51EC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64" creationId="{FD40174D-D08B-48B6-80E3-3A66A08164F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65" creationId="{F1D83B3F-7520-4C20-9DFB-0ACEE0B6C86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66" creationId="{F8CF39BD-4D07-4589-89ED-0D07FF549C0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67" creationId="{A46C1D73-15C3-4C9A-992C-85C919CE25A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68" creationId="{0338464F-1879-44B4-B92B-E44A6AD85F0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69" creationId="{0CE85CB7-C87C-47DA-9129-C376C547595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70" creationId="{384B366A-3FE5-481A-85F0-D526212BC20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71" creationId="{EC7253C5-2870-4304-8323-2C0179DBD88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72" creationId="{63666194-B3CE-4A81-93DD-A38DC89EFB1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73" creationId="{1702B41B-3E3E-47BB-83D2-DF530928CA2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74" creationId="{D8279225-6A07-4F06-867E-E76E8009AEA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75" creationId="{114C8C6A-1DA0-4ADF-8733-AB65F2913DF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76" creationId="{D6737AAE-BD2C-47BA-AC10-12735F8EB06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77" creationId="{78BE668F-A14F-4F89-8068-08A996B86DD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78" creationId="{785AF820-5755-4E4D-91A6-414E41B2CFD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79" creationId="{329E79F2-8AE4-40AF-9C15-85CE439AE37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80" creationId="{C0830A48-37D2-4DFB-9031-236170DDC21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81" creationId="{BA0A913F-55DD-406D-8835-CAB3327A24C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82" creationId="{9C9253F5-10CE-4CA0-8B89-21B6B3A9A96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83" creationId="{2C2A4865-1C33-4897-9F5E-105A138B02D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84" creationId="{01BAD899-894D-4988-92A6-6E255494439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85" creationId="{164AE110-88E5-458A-AD11-F3647E623FB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86" creationId="{5032D32C-E4BC-4D56-9147-7EC1C01AA95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87" creationId="{074D665A-F6AE-401B-A419-FC6703FF3AD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88" creationId="{5CFFFBC2-9C00-4A97-A136-4A684611473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89" creationId="{880B2D32-E606-4F31-8FFC-BA9F5324FF5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90" creationId="{877A06E9-5FE9-4ECE-979C-31AE28CD524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91" creationId="{0AB901F6-D9ED-4095-A6CF-19231794335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92" creationId="{4150F047-ECFD-4EBD-A722-25580B156F5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93" creationId="{7D3F4BEC-7D09-4659-BCDE-D3A08F74A1D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94" creationId="{4AA8157C-5C16-41E8-B6C3-3774EF8228F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95" creationId="{EC9F66B7-591E-46E9-9AE0-0A48F770333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96" creationId="{B3571B9A-B7B3-4A94-9385-7C692980A56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97" creationId="{D15E9ADE-CF5E-4993-85DB-2CD0E8B6500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98" creationId="{C452D0E9-F88C-4D64-B55C-CBFDFEFA188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999" creationId="{CF7CBA95-2474-424F-9D1E-A6B4BFBCE86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00" creationId="{B4F68438-1819-4464-A85F-5EA7062819C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01" creationId="{12F81764-044A-456F-BC60-C9FB93F7C42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02" creationId="{440CB97A-A023-400C-ADAD-BECC169B5B7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03" creationId="{91E1B71A-1643-45E7-9CF6-3E42204E5D0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04" creationId="{518D6397-68F7-4426-ADD6-BB8E586F553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05" creationId="{0DD08FC9-6E67-4FE1-B0B3-3C328109296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06" creationId="{31C442C1-D6F3-4684-9108-2843F220023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07" creationId="{F75E03C2-9650-42DB-9888-52BAD51895B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08" creationId="{3C44050A-0332-4942-9A0E-59082E376BA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09" creationId="{74670C1A-975A-4893-8498-F5CDE7EF6E3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10" creationId="{4A424537-633E-44F7-AAE2-3BF416F9BDE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11" creationId="{D1A57148-7AF6-41E2-8EF0-EA4F9A92669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12" creationId="{2A779B34-8EB6-4DB5-A446-A5724196A18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13" creationId="{A0B04ABB-DCB2-4FED-AB34-990F384865F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14" creationId="{5CF1BC48-29F8-45A1-A135-C740DCD2642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15" creationId="{46FB1C22-993A-4FFC-BCF8-02C835E1703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16" creationId="{D6590A5F-1E2F-4C52-A73B-33695E56293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17" creationId="{36D32AF4-A8F8-44B5-A67D-9CE55EF1B3A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18" creationId="{C59C4C5A-C1AB-4C01-B68B-B8C134BF41D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19" creationId="{68FA1161-4997-4840-B8B8-7EFB5F9DF7C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20" creationId="{20016D36-685C-4BCE-8886-2458E2D209C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21" creationId="{DC28C70E-5392-4979-AD4B-6E6D8A8AB98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22" creationId="{DE78F176-0579-45C3-8C3A-91A37BC73B8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23" creationId="{A6036711-1D0D-4D14-82D7-0B06D3C78A8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24" creationId="{87471111-C8E7-4DBF-91EA-82A5350CA6A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25" creationId="{D69CB2FD-2552-4A76-A551-C2ECBB23A5C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26" creationId="{3B1C51B5-87A5-493B-B724-9C2C33D7E33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27" creationId="{D4656D00-1832-4AC1-AE72-1B6C78A4F33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28" creationId="{D5ED1A4F-C3E5-461C-8D43-7021471EEB0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29" creationId="{78783689-7E08-43B3-BCC3-C6F6A4ACBF8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30" creationId="{326BC460-6671-47C2-A5BD-82D8AC0F99E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31" creationId="{F09C9DE2-87BF-4D0A-8E04-199920F32B4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32" creationId="{0A53C386-C56D-4351-89E9-85D8928F8C5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33" creationId="{0D57C878-9034-4242-B2C2-433484EC0EB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34" creationId="{9186D2E0-3711-4219-BAAF-DFF9B486814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35" creationId="{79A1F70B-EABF-40BD-8FBB-24C40AF2FA8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36" creationId="{0847A19A-239D-4093-9D6F-6CEA4823B46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37" creationId="{CB40FD20-EC0F-4632-84EF-17BD4486843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38" creationId="{BF2BA998-DE3A-4EE1-9384-3D4AB27D7F6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39" creationId="{C3EE81BF-63BB-434B-9D67-E3067DC0A2A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40" creationId="{37BDC134-5D07-40A1-87C7-491002A4CBC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41" creationId="{A7C282E7-9192-4B23-9B85-46850619919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42" creationId="{4E263E0E-F87C-4268-AEC2-1A266AC795C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43" creationId="{CD5E3095-A0A0-4B84-88D3-7A8F2FA3E04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44" creationId="{98F857F0-8643-4EA8-A2EC-FC1F95DCCF6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45" creationId="{0F16A603-7349-4DF3-A9D2-2F62B8F19AA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46" creationId="{1CE05869-D6D8-40C7-9749-46D1A78BCCC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47" creationId="{B10871DD-F845-43B1-97FE-72A6ABC6E26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48" creationId="{47211D60-60EB-4075-9ECD-E13318FE90B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49" creationId="{5688BC1D-110B-4081-A771-7D4B418AF9A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50" creationId="{7A687405-20BE-431F-9893-D93EEBDED24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51" creationId="{D910BD48-79FD-4613-B9BC-DB9AFBC296F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52" creationId="{FA02C596-CB71-47B0-BFCE-EC62D7150C4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53" creationId="{474DE127-195E-4320-B524-3B728680A26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54" creationId="{BE09C795-C1D1-4233-8855-FA80F2E4CD6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55" creationId="{AE496F5B-7505-4109-A0C6-FF69DFA3146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56" creationId="{6B63AE80-3DE8-49DE-AE41-B44DAA20142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57" creationId="{C7D77CEF-AFEB-4493-A678-DC57A577881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58" creationId="{10121C8B-5716-4D45-9060-8D8ED493720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59" creationId="{EF6C7EB8-5CFB-4001-9BE5-53EDE59FE08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60" creationId="{1DE54B78-B651-46A0-B8CA-4C5786F71BE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61" creationId="{5FCA2567-90EF-42E2-98EA-275C8F1B85A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62" creationId="{24593DA0-D2CE-412E-A566-C8B833B2F02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63" creationId="{3CB8A157-55E5-4A56-AC2C-99260433220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64" creationId="{524A3E75-904F-450C-BE9F-8DA4D2DF76D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65" creationId="{7006706D-137E-48AC-A79C-940F995D7F7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66" creationId="{EE430727-F838-48D9-A450-A30F1DB7AD1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67" creationId="{F598D7F2-2EAD-44A1-B549-BD42C0C789D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68" creationId="{524ACE7C-7D6F-4245-8F55-EF36456A946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69" creationId="{4AA87ABF-00F7-4860-9FA7-C8928AF904F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70" creationId="{EDF4D11B-FA7E-4F72-9EE4-0DB396410C9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71" creationId="{24CD4794-B0CC-417E-BBFA-8B25537E1F3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72" creationId="{657706AA-91FC-494D-A1AC-FCA4F7F3D27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73" creationId="{EB9463C0-71DF-4FF2-A7E0-C7D7C8FAF9A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74" creationId="{C32B1058-6AE2-44FF-88AD-032582080BF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75" creationId="{89E05ADD-CD09-4C01-8087-9E6F36D560E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76" creationId="{48877B27-0437-4806-A22C-03D95E66B8E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77" creationId="{D29657E7-B9FB-4791-B5A4-915209C6449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78" creationId="{D05A28A6-1480-490E-9B00-0CFDAA14781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79" creationId="{9C2F0D03-B7F5-4318-B8D5-674376C80B0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80" creationId="{828B3E3B-1324-47F2-8CFE-43FE9961A81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81" creationId="{2DB4B306-82F0-4BC8-841F-9302D3F958D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82" creationId="{0575D5C3-3ACB-461F-B569-F1BF71A8DF5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83" creationId="{B65D742D-4901-448D-917C-A23824593C7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84" creationId="{76DACD72-784C-463D-8450-97430A43BA8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85" creationId="{A3FC242B-C61B-4120-8205-877825B8B01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86" creationId="{1A9E336F-6880-45ED-ADB0-C171634C7B3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87" creationId="{B930C93E-FE75-4458-920B-377792D4AEC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88" creationId="{5A5412C1-4B98-45AE-8D2F-59F046B6EFB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89" creationId="{F2B6F411-DE2C-4FF9-B7E3-DD0E0B81419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90" creationId="{CD8855F6-D671-4144-95A3-50176C1B3D1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91" creationId="{5CBA3D96-0DC7-417C-AFB6-03B2CB63C3F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92" creationId="{E746F9C3-8E22-4B77-8C43-96A58FA8361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93" creationId="{A897A73B-7695-411C-9B6F-8B4A7F50F50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94" creationId="{23D3468D-CB83-4591-87A4-2C62BDDD6BC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95" creationId="{9FC0F6F7-9BF3-4B96-9654-245330C6814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96" creationId="{0C28E6F2-CE3B-4401-9010-0FDB9E05368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97" creationId="{3CB26B2C-15A6-4A1B-8564-2BC8E076057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98" creationId="{E63D99FB-E269-478F-95B5-14D3C5F634D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099" creationId="{297E89FC-7630-4E9D-8F0F-8D6FB7BFE60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00" creationId="{F2B6E3B2-A380-48FD-987B-11DFD8DF72D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01" creationId="{A1DBCF31-7425-4C94-B514-BCEBBE72787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02" creationId="{69EF5AA7-2FE6-404E-9037-FDA471036D9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03" creationId="{BEF20BB0-CC8D-4A51-9C71-8F0BCF5BC87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04" creationId="{A0CBCDB7-FD08-4252-9073-EFE97F14CB0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05" creationId="{E4CE08F0-9FF0-4ED1-B321-CFA57C3FC71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06" creationId="{34EDB9E9-B9C9-46BC-A233-C1098F46940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07" creationId="{121944E8-CB26-4F55-9F58-C353F824DCA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08" creationId="{EC15BA6C-7B0C-459D-8503-6F6D0EF9D32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09" creationId="{91D703ED-F6B2-4E9B-B17D-CDB6C412CDB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10" creationId="{0BE71BBC-2E2F-4EB7-92F0-7C2AF550BB3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11" creationId="{45C447DC-CAA5-44A5-9FFE-BD803B70BC0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12" creationId="{A8089416-B849-4846-8261-8378ABD6C14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13" creationId="{BCF4DB3D-3775-49CF-B1D0-CD46AD55661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14" creationId="{4EB4662F-2FE7-4A23-AD2D-08F931AA178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15" creationId="{11996DC9-C491-4BA2-A6F8-F87304E21B5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16" creationId="{481D7AFD-28FB-4E40-9487-39DC4E31619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17" creationId="{3B13F777-E87E-42B4-B390-BCEA199B4C2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18" creationId="{1B23C8ED-DC58-41E4-BAE3-FC5AC818763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19" creationId="{A4DFAF32-1F82-4AC2-8FDD-5D2B51D6419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20" creationId="{BCF2884A-083C-441F-99F1-08CC88C8D91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21" creationId="{AEC5ADBD-0819-4451-B7C2-A4A2611F667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22" creationId="{24267E00-2A1B-4CAB-A3F2-679187CE0A8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23" creationId="{0DF9308C-CDD3-43A7-B255-DA04334C425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24" creationId="{7B459E79-AA86-4621-891E-D204201B41C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25" creationId="{30F3BB45-FC4B-4411-9CA8-B476CA12072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26" creationId="{68188746-B2F6-4DA8-AE9D-8695B09F77F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27" creationId="{588C6D30-B2D1-4A0D-8813-880ED6968F5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28" creationId="{96C2EEFE-B502-41C8-A64D-9FA4C6C6FD2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29" creationId="{64ED86CF-BAF3-45D6-B38F-B22A04602A8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30" creationId="{8B88A09A-4B76-4E9F-8FF4-B1D4AA0A22B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31" creationId="{6D892EE7-DB1C-49B9-B469-2FA7E35F1B1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32" creationId="{4077AB60-56C2-4D14-813D-F293EAE189D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33" creationId="{CDD47846-1BCC-421E-8DE5-05E8D39CB7A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34" creationId="{4B2A6E51-560D-46A7-B5A8-7D8F3E2457D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35" creationId="{26DBB403-176F-461D-9CA9-7A570D49E7F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36" creationId="{3C0E7FE5-EBD1-444F-A0E8-2F001E1D750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37" creationId="{6D9F77C0-1C11-4BFB-B79D-BBD174E5FB9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38" creationId="{F5A3C56D-6AAA-4246-8043-95C5D6ABFA5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39" creationId="{E44DFC45-1E11-43D6-9A8D-459627D899E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40" creationId="{BF2B04E9-D4FA-459A-830A-3162E7B7C82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41" creationId="{C5C4C529-6A92-40D8-A26D-91B4E2C90E9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42" creationId="{E1E43BD2-879D-41B3-A025-74C58B0EF11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43" creationId="{AB78E3F8-5727-4D73-B4B7-242186E9778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44" creationId="{9FF7E80A-EFBD-40E6-9224-4070A9E14C9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45" creationId="{4A9EF00D-D0A0-4E59-8206-8AB8322B23C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46" creationId="{91BFC3AC-5FBD-45C3-BD72-051E33A30A3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47" creationId="{B2B533B5-E981-4CC9-82A7-C61AD6141B8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48" creationId="{89148227-D7C7-4BDD-9789-45935315549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49" creationId="{8CCD5F30-BA6B-4F26-8AAF-AF95837A702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50" creationId="{7B723700-78BE-4E88-A950-1BDC1730718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51" creationId="{7261C576-753F-4C22-A206-4C3DDC0B343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52" creationId="{261FD062-6511-4924-AFBE-A9BB5645FBE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53" creationId="{C1CE55EE-FF84-4399-BC58-8669BF16AA0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54" creationId="{32FEAA0D-57EF-403F-9CDD-B79F1182986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55" creationId="{C8EE3D1F-A82B-4C51-9EB9-20F71085B17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56" creationId="{5FD678B1-C5D2-4838-9237-8B3A01A795F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57" creationId="{99FD5FC8-F129-4420-90F8-57246C1A4A9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58" creationId="{768788D7-3848-4BFA-B93A-FEA73E345A9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59" creationId="{EB20E6CD-E76F-4475-9826-35364A62F44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60" creationId="{4D1FA688-2A59-4072-9DFB-F0D318166B8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61" creationId="{F5AF5B64-5CE0-495C-A2EC-A028A6A8389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62" creationId="{5B91C233-14DF-4ECF-9EEA-E63E6378618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63" creationId="{5ADD4D25-2A2F-4FAD-B3A0-DE038331B56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64" creationId="{F265323A-0D49-4F33-892A-A3D680FA4D1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65" creationId="{190BF217-384A-4C0A-A291-591E698422B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66" creationId="{AA8642AD-75F0-4A14-9F3A-21FCDDC30F8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67" creationId="{C5E539F6-BBAF-4828-AE18-1BC790F1882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68" creationId="{A2307590-A37C-4D10-81EC-7593999279D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69" creationId="{C59869AD-8BD8-468C-93FB-B357BA721C1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70" creationId="{12838382-4E95-4B71-B331-C45AAB58A5C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71" creationId="{5E3FA669-D2C5-41B8-A89B-F687B4798B5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72" creationId="{7173A07F-F9AB-4C69-ACA4-C1295E5AD78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73" creationId="{0FBAA4A7-06A8-4E40-8CEB-9F7BECCFF6C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74" creationId="{47248021-FA9E-4631-BA97-0B9D392DCCA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75" creationId="{04A71538-6D1B-4DCF-80C1-A73254AF9D5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76" creationId="{161BF0E4-A8DC-4EF6-9B4B-5EEA3E4186D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77" creationId="{211F7226-A31A-4DD3-96DC-2017EFE4CC9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78" creationId="{1B87A367-B742-48DA-9A71-5D92A4311A7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79" creationId="{C58EF668-1602-414F-9A56-9B4914DF272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80" creationId="{E98BE905-B06A-44A5-AB09-05A8522B719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81" creationId="{EE77A5B5-420C-4E9D-838B-DC0D78F4626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82" creationId="{2FE065BF-FEA9-494E-913F-70CBEAD86E5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83" creationId="{8775EBEE-20A3-4F8C-B79F-D4AD439E90B9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84" creationId="{F35E6A4E-1E94-401C-BE6F-AD037CBF921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85" creationId="{D18C1E16-3FCA-4929-B44A-BD41E03A63C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86" creationId="{E58F5498-931B-4AAF-BEA6-07B4AE08B9C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87" creationId="{2E8AF10F-1058-43BF-A288-A2B89275B7D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88" creationId="{0CD839BE-5F88-4337-B614-6C55CB7A225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89" creationId="{47188F32-D9DC-45A9-8E23-B2C6BBC38D2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90" creationId="{8299C62C-E74E-4A99-B76C-FABA5750331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91" creationId="{F1956EE5-D714-4E78-93C9-BCF274425CE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92" creationId="{5E5D6D7D-AD61-4326-9A16-42633A38D7E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93" creationId="{7FECABC3-86BD-4DB9-B038-2EEF6E4F7BE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94" creationId="{B4273923-2291-4C02-9353-FCD662B7DBD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95" creationId="{9702CD22-F884-46BF-99D8-C4B2CEF8AE2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96" creationId="{2A180447-5F6A-4D55-9F3D-05ACEF6B597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97" creationId="{A64F0E68-CC18-4F1B-84E4-0A918155403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98" creationId="{5F80390A-DFF6-4C8F-8C6F-476110646B7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199" creationId="{FA76B602-4AF5-4A43-AD06-818D3CF8406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200" creationId="{D2FB9BAC-9E4E-4BAB-93DF-F08FD94A7EE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201" creationId="{A394729B-62D0-44D4-A482-40203EDDBCC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202" creationId="{7F477DB6-1675-405A-A9BD-56DB9855C181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203" creationId="{78EAB0F0-050F-4AE9-BF52-D8072B97FBE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204" creationId="{8F4AD3E9-C20C-4663-9F42-C97C108CD82F}"/>
            </ac:spMkLst>
          </pc:spChg>
          <pc:spChg chg="del mod topLvl">
            <ac:chgData name="varitsara monsiri" userId="d21832565e14aca8" providerId="LiveId" clId="{B10676FB-F331-414C-B946-816FB627D323}" dt="2022-06-09T14:26:22.203" v="268" actId="478"/>
            <ac:spMkLst>
              <pc:docMk/>
              <pc:sldMasterMk cId="151958503" sldId="2147483660"/>
              <pc:sldLayoutMk cId="3997673013" sldId="2147483666"/>
              <ac:spMk id="1205" creationId="{417CACAA-D0FA-4C95-AE0D-4756E0B2486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207" creationId="{147FA13B-009A-464C-991C-3957BF3CB7C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208" creationId="{5C6454C3-0B04-4FF9-8C44-C8E018C53CE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209" creationId="{118A2A68-504C-439D-B7CF-6F1A4739F71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210" creationId="{C2C9E62A-7F68-4B48-957B-A6779B449D71}"/>
            </ac:spMkLst>
          </pc:spChg>
          <pc:spChg chg="del mod topLvl">
            <ac:chgData name="varitsara monsiri" userId="d21832565e14aca8" providerId="LiveId" clId="{B10676FB-F331-414C-B946-816FB627D323}" dt="2022-06-09T14:26:22.203" v="268" actId="478"/>
            <ac:spMkLst>
              <pc:docMk/>
              <pc:sldMasterMk cId="151958503" sldId="2147483660"/>
              <pc:sldLayoutMk cId="3997673013" sldId="2147483666"/>
              <ac:spMk id="1211" creationId="{8A849054-47DE-4F68-9AA5-C22A3D2CB35B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213" creationId="{EF629D71-481A-458E-B87C-3389EE6FB12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214" creationId="{1D5FA9D0-003E-416F-8739-EA348BE4031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215" creationId="{9FC02AD5-03DC-44BF-B162-A3BC344C823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216" creationId="{9F9718E0-909C-4F22-A6AB-59D81C7838A3}"/>
            </ac:spMkLst>
          </pc:spChg>
          <pc:spChg chg="del mod topLvl">
            <ac:chgData name="varitsara monsiri" userId="d21832565e14aca8" providerId="LiveId" clId="{B10676FB-F331-414C-B946-816FB627D323}" dt="2022-06-09T14:26:22.203" v="268" actId="478"/>
            <ac:spMkLst>
              <pc:docMk/>
              <pc:sldMasterMk cId="151958503" sldId="2147483660"/>
              <pc:sldLayoutMk cId="3997673013" sldId="2147483666"/>
              <ac:spMk id="1217" creationId="{03A445D4-0E07-4B8B-A086-6D995A7D14B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219" creationId="{BC275034-F4F6-49C7-887F-9099F8CA1EE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220" creationId="{4EABD864-4D03-489F-A799-286449DE23DC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221" creationId="{65DAA868-7E9F-4095-BD80-273349F6F9BF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222" creationId="{CD4D6740-BBD6-49D5-B64E-E88D8343BE95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224" creationId="{9D851BC0-4A9C-4BCF-B8F7-E8AB4C9E7FC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225" creationId="{F53CFFAB-8455-4136-91E7-5D010558D9D7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226" creationId="{C7A30EFD-F15F-47BF-945E-03D77F4500A2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227" creationId="{C55DC91A-1B9A-45A5-97BF-811D0023329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228" creationId="{DAF0949C-3DB9-4238-980E-8CDFA0A11DA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229" creationId="{3BA25962-7297-4C8A-90E5-722D69E5EE4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231" creationId="{65112D9F-C038-4383-82A9-F74EE0B5948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232" creationId="{40F16871-8E4C-4396-9BFA-EC303F4BA38E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233" creationId="{495BE226-1E51-4FB1-8FC1-EE681215002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234" creationId="{16F79938-1638-4F34-A6C3-C03C7A2C0B30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235" creationId="{B3B8033D-6219-49EA-8206-10B993579226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236" creationId="{0321B3CF-28D1-4230-908F-B202610D8353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238" creationId="{AB5510BD-77E5-490C-978D-CB6911359864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239" creationId="{B968684E-4E7B-42F8-ACE4-4EFD8CB9204A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240" creationId="{82624827-EBFB-4A3B-A508-1EF529DDD0C8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241" creationId="{F62521C7-C411-48F0-85A0-A419C0A0297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242" creationId="{DFE719FB-4D9C-4FC0-8E12-9307D08D8F8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243" creationId="{CEA43DD8-0138-4C04-A755-B3EB07F29ABD}"/>
            </ac:spMkLst>
          </pc:spChg>
          <pc:spChg chg="mod">
            <ac:chgData name="varitsara monsiri" userId="d21832565e14aca8" providerId="LiveId" clId="{B10676FB-F331-414C-B946-816FB627D323}" dt="2022-06-09T14:26:07.640" v="267" actId="165"/>
            <ac:spMkLst>
              <pc:docMk/>
              <pc:sldMasterMk cId="151958503" sldId="2147483660"/>
              <pc:sldLayoutMk cId="3997673013" sldId="2147483666"/>
              <ac:spMk id="1244" creationId="{2891CE31-41E1-4066-9D28-E0744AFF90D7}"/>
            </ac:spMkLst>
          </pc:spChg>
          <pc:grpChg chg="del mod">
            <ac:chgData name="varitsara monsiri" userId="d21832565e14aca8" providerId="LiveId" clId="{B10676FB-F331-414C-B946-816FB627D323}" dt="2022-06-09T14:25:57.022" v="264" actId="27803"/>
            <ac:grpSpMkLst>
              <pc:docMk/>
              <pc:sldMasterMk cId="151958503" sldId="2147483660"/>
              <pc:sldLayoutMk cId="3997673013" sldId="2147483666"/>
              <ac:grpSpMk id="6" creationId="{CE6AD72A-5E61-4EFB-BCE2-7BCA73521FE9}"/>
            </ac:grpSpMkLst>
          </pc:grpChg>
          <pc:grpChg chg="del mod">
            <ac:chgData name="varitsara monsiri" userId="d21832565e14aca8" providerId="LiveId" clId="{B10676FB-F331-414C-B946-816FB627D323}" dt="2022-06-09T14:26:07.640" v="267" actId="165"/>
            <ac:grpSpMkLst>
              <pc:docMk/>
              <pc:sldMasterMk cId="151958503" sldId="2147483660"/>
              <pc:sldLayoutMk cId="3997673013" sldId="2147483666"/>
              <ac:grpSpMk id="8" creationId="{16425C6E-CAD0-4236-BC21-858BF1C18F92}"/>
            </ac:grpSpMkLst>
          </pc:grpChg>
          <pc:grpChg chg="del mod topLvl">
            <ac:chgData name="varitsara monsiri" userId="d21832565e14aca8" providerId="LiveId" clId="{B10676FB-F331-414C-B946-816FB627D323}" dt="2022-06-09T14:26:22.203" v="268" actId="478"/>
            <ac:grpSpMkLst>
              <pc:docMk/>
              <pc:sldMasterMk cId="151958503" sldId="2147483660"/>
              <pc:sldLayoutMk cId="3997673013" sldId="2147483666"/>
              <ac:grpSpMk id="9" creationId="{1A64ED5F-6BE9-4A7E-A0C0-8FF4AE6D30A1}"/>
            </ac:grpSpMkLst>
          </pc:grpChg>
          <pc:grpChg chg="del mod topLvl">
            <ac:chgData name="varitsara monsiri" userId="d21832565e14aca8" providerId="LiveId" clId="{B10676FB-F331-414C-B946-816FB627D323}" dt="2022-06-09T14:26:22.203" v="268" actId="478"/>
            <ac:grpSpMkLst>
              <pc:docMk/>
              <pc:sldMasterMk cId="151958503" sldId="2147483660"/>
              <pc:sldLayoutMk cId="3997673013" sldId="2147483666"/>
              <ac:grpSpMk id="1206" creationId="{809D27AF-61B0-4BB6-B38D-F410EAA28073}"/>
            </ac:grpSpMkLst>
          </pc:grpChg>
          <pc:grpChg chg="del mod topLvl">
            <ac:chgData name="varitsara monsiri" userId="d21832565e14aca8" providerId="LiveId" clId="{B10676FB-F331-414C-B946-816FB627D323}" dt="2022-06-09T14:26:22.203" v="268" actId="478"/>
            <ac:grpSpMkLst>
              <pc:docMk/>
              <pc:sldMasterMk cId="151958503" sldId="2147483660"/>
              <pc:sldLayoutMk cId="3997673013" sldId="2147483666"/>
              <ac:grpSpMk id="1212" creationId="{476DB9EC-FDDC-44CF-B530-E4E0EF742A3B}"/>
            </ac:grpSpMkLst>
          </pc:grpChg>
          <pc:grpChg chg="del mod topLvl">
            <ac:chgData name="varitsara monsiri" userId="d21832565e14aca8" providerId="LiveId" clId="{B10676FB-F331-414C-B946-816FB627D323}" dt="2022-06-09T14:26:22.203" v="268" actId="478"/>
            <ac:grpSpMkLst>
              <pc:docMk/>
              <pc:sldMasterMk cId="151958503" sldId="2147483660"/>
              <pc:sldLayoutMk cId="3997673013" sldId="2147483666"/>
              <ac:grpSpMk id="1218" creationId="{FAAF98BE-2E01-419B-B830-7C3FE3421419}"/>
            </ac:grpSpMkLst>
          </pc:grpChg>
          <pc:grpChg chg="del mod topLvl">
            <ac:chgData name="varitsara monsiri" userId="d21832565e14aca8" providerId="LiveId" clId="{B10676FB-F331-414C-B946-816FB627D323}" dt="2022-06-10T04:03:20.453" v="1173" actId="21"/>
            <ac:grpSpMkLst>
              <pc:docMk/>
              <pc:sldMasterMk cId="151958503" sldId="2147483660"/>
              <pc:sldLayoutMk cId="3997673013" sldId="2147483666"/>
              <ac:grpSpMk id="1223" creationId="{E7728675-416D-4D6A-8890-ED998B3E238F}"/>
            </ac:grpSpMkLst>
          </pc:grpChg>
          <pc:grpChg chg="del mod topLvl">
            <ac:chgData name="varitsara monsiri" userId="d21832565e14aca8" providerId="LiveId" clId="{B10676FB-F331-414C-B946-816FB627D323}" dt="2022-06-10T04:03:20.453" v="1173" actId="21"/>
            <ac:grpSpMkLst>
              <pc:docMk/>
              <pc:sldMasterMk cId="151958503" sldId="2147483660"/>
              <pc:sldLayoutMk cId="3997673013" sldId="2147483666"/>
              <ac:grpSpMk id="1230" creationId="{8D3A71D5-C6B9-42F8-ADAD-DA68D5E2F3C4}"/>
            </ac:grpSpMkLst>
          </pc:grpChg>
          <pc:grpChg chg="del mod topLvl">
            <ac:chgData name="varitsara monsiri" userId="d21832565e14aca8" providerId="LiveId" clId="{B10676FB-F331-414C-B946-816FB627D323}" dt="2022-06-10T04:03:20.453" v="1173" actId="21"/>
            <ac:grpSpMkLst>
              <pc:docMk/>
              <pc:sldMasterMk cId="151958503" sldId="2147483660"/>
              <pc:sldLayoutMk cId="3997673013" sldId="2147483666"/>
              <ac:grpSpMk id="1237" creationId="{1B3ACE7B-951B-42FC-8270-C8D8AFF6498F}"/>
            </ac:grpSpMkLst>
          </pc:grpChg>
          <pc:picChg chg="add mod">
            <ac:chgData name="varitsara monsiri" userId="d21832565e14aca8" providerId="LiveId" clId="{B10676FB-F331-414C-B946-816FB627D323}" dt="2022-06-09T13:13:24.519" v="49" actId="1076"/>
            <ac:picMkLst>
              <pc:docMk/>
              <pc:sldMasterMk cId="151958503" sldId="2147483660"/>
              <pc:sldLayoutMk cId="3997673013" sldId="2147483666"/>
              <ac:picMk id="3" creationId="{97FBC206-E8C7-4E75-8EDC-E78A5294A23A}"/>
            </ac:picMkLst>
          </pc:picChg>
          <pc:picChg chg="add del mod">
            <ac:chgData name="varitsara monsiri" userId="d21832565e14aca8" providerId="LiveId" clId="{B10676FB-F331-414C-B946-816FB627D323}" dt="2022-06-10T04:03:14.069" v="1172" actId="478"/>
            <ac:picMkLst>
              <pc:docMk/>
              <pc:sldMasterMk cId="151958503" sldId="2147483660"/>
              <pc:sldLayoutMk cId="3997673013" sldId="2147483666"/>
              <ac:picMk id="4" creationId="{E3F27BB6-E720-4653-873A-213E37D8736F}"/>
            </ac:picMkLst>
          </pc:picChg>
          <pc:picChg chg="add del mod">
            <ac:chgData name="varitsara monsiri" userId="d21832565e14aca8" providerId="LiveId" clId="{B10676FB-F331-414C-B946-816FB627D323}" dt="2022-06-09T14:25:57.022" v="264" actId="27803"/>
            <ac:picMkLst>
              <pc:docMk/>
              <pc:sldMasterMk cId="151958503" sldId="2147483660"/>
              <pc:sldLayoutMk cId="3997673013" sldId="2147483666"/>
              <ac:picMk id="5" creationId="{9D001A54-F0F2-4C5A-AC8A-BB28AEB3F291}"/>
            </ac:picMkLst>
          </pc:picChg>
        </pc:sldLayoutChg>
        <pc:sldLayoutChg chg="addSp delSp modSp mod">
          <pc:chgData name="varitsara monsiri" userId="d21832565e14aca8" providerId="LiveId" clId="{B10676FB-F331-414C-B946-816FB627D323}" dt="2022-06-10T04:09:24.797" v="1312" actId="21"/>
          <pc:sldLayoutMkLst>
            <pc:docMk/>
            <pc:sldMasterMk cId="151958503" sldId="2147483660"/>
            <pc:sldLayoutMk cId="388075028" sldId="2147483667"/>
          </pc:sldLayoutMkLst>
          <pc:spChg chg="del mod">
            <ac:chgData name="varitsara monsiri" userId="d21832565e14aca8" providerId="LiveId" clId="{B10676FB-F331-414C-B946-816FB627D323}" dt="2022-06-09T14:28:38.083" v="282" actId="478"/>
            <ac:spMkLst>
              <pc:docMk/>
              <pc:sldMasterMk cId="151958503" sldId="2147483660"/>
              <pc:sldLayoutMk cId="388075028" sldId="2147483667"/>
              <ac:spMk id="7" creationId="{0CE07FEB-A8C0-42A1-8FF2-9CD163DCB5B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" creationId="{DB5BD1BA-D5D7-424A-912F-0D5C2F2A52F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" creationId="{4CC79C06-C658-4C1E-8105-CF00C6B458E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" creationId="{AE5C4EFA-43BE-4B03-BBFF-628F2BAD03F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" creationId="{3D4BE2BF-13C4-4F79-AD97-529471E4905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" creationId="{46CB09AA-6E18-4C99-86B1-FCAC8CDCB79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" creationId="{6647735B-63AE-4A3C-8E2B-226CD8FB071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" creationId="{BF0A75B6-159D-4098-B15A-7114EAA0E3F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" creationId="{305E9723-1DC4-4353-AE25-BF9005C4FC3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" creationId="{EE0A9CD4-9731-4D10-BD25-F533FDB0B0B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" creationId="{8F442BCB-6096-4651-A112-4DC34F8CA9A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" creationId="{C08BBA9D-B84A-40F9-949D-8F8CDF481B8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" creationId="{00504DC2-4AF4-4664-9B33-E24EA379A10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" creationId="{7B17C22D-000B-4E8A-9251-F3C33453391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" creationId="{F54C24D1-4221-4764-AEC8-861AE549A75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" creationId="{CAFDA08F-BA5F-4CF3-A6EE-B2CABC127BD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7" creationId="{00FF8E17-62F8-425B-A950-A56FAEA6BFA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8" creationId="{C19434CD-D383-4FE5-A4D0-5D7621C65DB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9" creationId="{C6FDFD0E-0035-436D-84B9-841B96B4756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0" creationId="{5977B803-9085-4326-86AD-C4B107320EA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1" creationId="{77F255BC-7132-405B-A3F6-DD97D493B7A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2" creationId="{B3BC1998-1381-495F-9A4D-C0E86FC525A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3" creationId="{CA2D525B-7881-4DC4-9DD3-147CB0E932E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4" creationId="{1A0C8EC9-768C-4DAB-8961-0BF68C8FA0B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5" creationId="{88B71F87-74E8-49BD-8F75-235D82B55FB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6" creationId="{55877452-CCD7-408A-A308-84A20ED02A0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7" creationId="{877E6E44-7C1D-4B6A-A735-1B4CBC86275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8" creationId="{35A7B741-E38B-4970-94F4-6392C23A2BB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9" creationId="{B99EC98B-E4E6-4D9A-B469-FAB26155FCB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0" creationId="{D82A9C47-02BC-4B27-A140-2FC62CF8AFC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1" creationId="{973B2C77-06FA-4B62-828C-D8EACF65B79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2" creationId="{A340CB62-2154-4B32-B59A-9E83CB6F173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3" creationId="{BB530E36-027D-47B7-9150-D6E0BCE8EF3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4" creationId="{A1AC17D2-91C0-4D19-B1D2-39EA06FA51B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5" creationId="{12B7E962-29BC-49B3-978B-7CFC9F9B920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6" creationId="{4CBF2C6F-2EE8-4D1D-93E8-8E552F3488A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7" creationId="{D26003CD-845C-416F-B175-D9A97C27D1B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8" creationId="{516A5E76-5420-4990-8C3C-792B010F787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9" creationId="{A972E739-C497-457C-ADE4-4C5D4D0A5F6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0" creationId="{702D4301-B110-41AB-8B02-DD962CACB15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1" creationId="{E0A7A5A2-8A3C-411E-B9E9-B9F29CC793F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2" creationId="{2247CB3D-9293-4ED9-94B3-02FA9230719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3" creationId="{44BFE8F4-588E-41A1-977D-BF849E32E45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4" creationId="{500C0E6D-68D7-4AE5-A26A-8249D3B1083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5" creationId="{2E656A10-18DA-4ABA-A520-387007448E4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6" creationId="{B01C00C5-7152-4814-97CE-8F556EA8EE1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7" creationId="{DC6BC65A-63E7-4EB6-9487-104451C2362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8" creationId="{056EEB1C-5AF3-4CE3-845D-4EA5C4A2CC2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9" creationId="{BD145DF5-A2E9-45C3-B473-31A15399A12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0" creationId="{DD2B4194-5E80-4DF7-8905-592E1B864C8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1" creationId="{805476DB-0E0F-46D5-A9AF-498744DD6DD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2" creationId="{8F38CE4F-F4AD-4472-BB49-A33817D6277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3" creationId="{6428EDC2-8B47-4AFA-B2F8-8B425DC2FC3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4" creationId="{BA1A7B0E-420A-477A-9DD9-F174B622CCE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5" creationId="{0BE5F1F3-A74C-42B1-AB1B-CD6B9B40C01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6" creationId="{4EE0B194-3666-46CF-A6A5-4FA0890E183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7" creationId="{F8CD344B-1778-451D-A27E-D7CECCF25B8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8" creationId="{71865B07-EB9E-4B21-9F66-5940B1A15AA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9" creationId="{2EAAC299-E433-4380-8ECD-07CFB7B1BE7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0" creationId="{6FAA8E5A-C639-4C80-9107-FDD9117B878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1" creationId="{44D021D8-A5D1-41BC-AC8D-1289AADB3FE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2" creationId="{EB36F93B-BF65-4851-B0CF-E0306E0F067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3" creationId="{B83948EF-A1DF-47AA-AA00-515F489CF9D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4" creationId="{FF0770F2-6C02-4A11-BAD6-F801A132F3A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5" creationId="{36F15887-A052-4FCD-A974-D904F5D8360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6" creationId="{620E9B7B-C4FD-427F-A155-834868A7D68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7" creationId="{762F56FA-7B09-41B6-A743-A5F0D1DB29B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8" creationId="{71FC391C-E7FE-49FE-8EC7-8544D981024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9" creationId="{A7B5E3B9-0351-41EF-A283-2BD3619DDF7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0" creationId="{C3C122F2-F186-4E49-AE48-E033C08C03E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1" creationId="{520D8FB1-1982-4FFD-8A38-70A92795D44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2" creationId="{4792A50B-04DE-499F-BA65-65CEACEF0AD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3" creationId="{4C66D2FD-B171-4548-A6EE-56E65E91603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4" creationId="{D54A7A07-83F0-4096-A0B1-F86A1E38A98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5" creationId="{8595AC3C-9598-4F70-9261-B9AA743B45C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6" creationId="{194849A9-4470-4F90-BF03-5A82A4F1C42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7" creationId="{EE87E7AB-866E-457A-A17E-5664286D768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8" creationId="{2DF450F1-32CF-47ED-9105-73122104F1C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9" creationId="{D7BD02EB-80AB-4950-BEAD-78D15AEF1A4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0" creationId="{5AE9E24E-5E56-4EC6-ABF5-902C901FF96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1" creationId="{A356600B-98E9-46EE-B629-3F88B220E5C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2" creationId="{08037163-2725-4033-B28A-0CFD9329D17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4" creationId="{E7370AE3-6FCF-43BA-85F7-D0DAF83CD82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5" creationId="{F8A2639E-ABCC-46E6-99B7-70B9DEB4908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6" creationId="{CEA0FE36-ED74-4A82-B717-AC364E509CC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7" creationId="{A8C79DB3-8242-4AA1-AC7F-4842E78F75F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8" creationId="{AA10185E-9166-4117-8A6E-76978695D3B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9" creationId="{B6550A69-261F-4818-9D2C-03579B31BA4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0" creationId="{6E41EB70-62FD-4393-AEFB-F7A74332A67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1" creationId="{B0D07C01-37A4-42BF-B2F0-E80579022AE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2" creationId="{8240AB05-B0BD-417D-A185-62916AB9386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3" creationId="{1ACE6FC5-F280-4C2F-80DF-C74E9608117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4" creationId="{3803ECEE-64D1-41A0-99C0-7B1D194A56B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5" creationId="{2C9F16FE-8BE1-4A17-BB1B-0176159F6C1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6" creationId="{69544AB8-2DFA-4FF3-9A41-74D92EDF5A1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7" creationId="{E6E5422B-3F42-445B-A1E7-3A3616E06E5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8" creationId="{24DDD532-711F-422F-93FE-ACCB26117DE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9" creationId="{F005B7C5-5020-4051-ACED-CA4C3C5F728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0" creationId="{364BDC81-7379-4D23-88EC-412CB80A01C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1" creationId="{C2B971F7-93C8-4E85-B1E5-CE6E586FEDA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2" creationId="{C0723CB0-5FED-4028-AA68-91A2417650C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3" creationId="{4A7D62B9-D5EE-4C50-A73C-39E8465CC6C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4" creationId="{622A2111-9D9F-4339-B951-7FDE774E423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5" creationId="{CAC92FE9-20C8-4033-9E13-286FBD6583B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6" creationId="{ABE105E0-546E-492A-88A7-D78049A8FFA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7" creationId="{AEE1C1C3-27E9-4D47-8B14-B043B64508E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8" creationId="{95D0632C-DB62-426B-AED9-C2FDFB3D169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9" creationId="{AB6605C1-B8A8-4AFC-9B48-3B26BD9B73F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0" creationId="{A4B57920-C2D6-4DEF-B0F1-54CFC1596D2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1" creationId="{5923CC85-0FEC-443B-9B4B-3FF1964CDCE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2" creationId="{FB4CD5A2-4453-4DC7-A1B8-9B97E1BC83B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3" creationId="{7CF78F54-8A1E-447F-94D0-26ACF3DD892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4" creationId="{1207DCEB-00AB-4E3C-9EF3-226D0F16155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5" creationId="{330F2B37-FB21-4E35-9B5B-7DF4AB2F954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6" creationId="{53442581-12FD-419C-9FCF-C4DCBCEC22F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7" creationId="{6D1EB6B8-A40E-47C1-B070-08E7E7E62C3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8" creationId="{7E8F278D-CD7D-43CB-93AF-E6FF6C974C6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9" creationId="{0A7F9434-E2EE-4751-85C4-BF3777C0127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0" creationId="{79C06278-0A8A-4116-A8E4-C84AB8AD85A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1" creationId="{BC837162-2B8C-4745-94B7-4022F2667F8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2" creationId="{264A91B4-F76F-40D8-9879-EDB840EFE00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3" creationId="{89D7310B-0E11-4CBA-B686-D84717134AE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4" creationId="{B8C6D752-FD96-4A15-B7DF-21BB998B549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5" creationId="{49D19AF5-404F-49B8-B27B-273C550126D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6" creationId="{ADCA3BE7-ECDD-4940-8F72-40F9CAB23CD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7" creationId="{9CD86D03-E9C2-4A6C-81EB-45DEA825FB8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8" creationId="{617D4975-7BDD-403F-84B4-3BC41465F5D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9" creationId="{F1E7351E-CA2A-46F1-AFAB-C855334D6C3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0" creationId="{FE75900E-50A8-4375-995E-6C3C8CA6BD5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1" creationId="{0E050B5D-D1EB-4E82-BAF1-AF6156BE473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2" creationId="{8D878E11-C4E9-4C56-A26B-FA0AB03C907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3" creationId="{FE025A4B-EC25-466F-A664-130348EC530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4" creationId="{D5A63B44-A12B-4FD6-9249-F7ABDF7C59E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5" creationId="{2E63EDA7-CCED-4559-8F5A-4B4BD0852E2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6" creationId="{E08A8211-3AAF-49D9-AC9C-9AA67B9D2D8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7" creationId="{FD04E8A4-9385-4993-9B1C-E1DE4E7DD7A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8" creationId="{05368224-27E9-47F1-A91A-AD96B32EFC7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9" creationId="{671FDF13-4491-45D3-87A4-001149146B6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0" creationId="{5E55E8D3-66AE-43C2-AE1C-3E9ACCB871E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1" creationId="{44DFFB79-C1BE-4AE1-A9E7-86F17F8D23A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2" creationId="{ED22CBCA-975A-46E1-B5F6-2D99C974FD2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3" creationId="{11729D8E-03FD-40B6-A1A7-BB21E37A965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4" creationId="{76CFD9AF-78BC-45C8-B476-E92E6D9CCA8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5" creationId="{5FDF137E-FB32-4985-9DDE-95BE669A413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6" creationId="{036AB7F6-DF90-43A1-90CA-F6BD31A7755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7" creationId="{E9202FD1-13E9-4801-812C-95CC1759984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8" creationId="{F8E0AD01-770A-4AEF-93B9-4E0A24D06CE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9" creationId="{8EC0371D-5DFC-42AA-8739-0BC9388B5B3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0" creationId="{865A3529-CC9B-47D8-ACDE-DBD21CA4842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1" creationId="{348864F5-D74A-4862-A57F-5A3563B6EBB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2" creationId="{0EDBB75C-EF55-491E-B694-0C1EEA30E8A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3" creationId="{932C6C11-D756-465B-B293-7B196D2A83D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4" creationId="{5BE1BED6-39D6-4A4D-89A7-1D96FA1967F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5" creationId="{F8089FFC-EE62-483D-85C2-96F7EFEC233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6" creationId="{8B9DFB05-0124-44B5-8A69-5F8CCDBFA04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7" creationId="{84E990F4-CBCF-42BC-9511-886E7B9ACAB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8" creationId="{2746A5CE-1CAA-47F6-8DB4-F2EFC70907E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9" creationId="{5770D60B-FFF6-4F3B-83DF-0B709E00341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0" creationId="{055DB8DB-1A43-40E8-9739-8CD02BBF88B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1" creationId="{3FD8C9F3-B1AE-4E88-8920-32692C737FD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2" creationId="{6AFC08AD-A18C-4FB6-8AEF-522A6AB6C00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3" creationId="{5B774D63-863C-4F67-BDDE-BA53F479BC4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4" creationId="{25913B3D-0E33-4941-B70F-7407C34EC4C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6" creationId="{38F7C932-FBD6-467B-9B9E-B072EEBC004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7" creationId="{4376F7D6-95C9-4FB1-B954-AF829AEB6CB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8" creationId="{D11BF82E-9F95-4E00-A647-6B3E7368664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9" creationId="{C912D3B4-ADAF-44B7-9B76-B47B9A165BE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0" creationId="{DE9BDD27-457A-4F3C-9451-F9751D9BEEC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1" creationId="{37299D26-BB43-4ECF-B319-F44A4122038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2" creationId="{9B55206A-EC61-4F60-AF3A-F15C892C212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3" creationId="{EFA6CD49-176A-47AA-995E-5383179F6D6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4" creationId="{E14B71CC-A382-40F4-B5C9-F6E673F696C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5" creationId="{ADC3261D-A92E-4FF8-AB8A-DBF3FAEBE63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6" creationId="{1BC02CC0-4CE2-4F03-912C-08423C0CFC7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7" creationId="{4702B55D-6BEA-40C6-8C94-49566FE7C8B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8" creationId="{84E94C82-0930-4DBA-87A4-CE6F50F8ACB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9" creationId="{37DA033D-4246-48AB-852E-A9AC52EE58C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0" creationId="{16A02043-ACE9-4593-8556-C4DB8BCF470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1" creationId="{B9B3C10C-6255-4356-A1A8-688726C278E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2" creationId="{43728155-17DB-41A4-B924-2FD32EB91E1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3" creationId="{251258D5-6027-438A-A8C6-3A01F062C0C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4" creationId="{9ADFC405-1F52-4DC7-A46A-D0C3FECE05F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5" creationId="{91EB6D11-4AEC-438B-A07A-910603666DE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6" creationId="{14B93934-9461-4D1E-8F08-0807FFB881D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7" creationId="{66A4AF0D-8BF6-4452-ADB7-672774C2840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8" creationId="{1ED6ABB9-AF19-4583-BD4D-22D98F6F332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9" creationId="{48561679-43D8-4D19-A2A0-14AE780E9BD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0" creationId="{F48356E1-03DE-465F-B20F-951275B482B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1" creationId="{725E78E2-56CC-4D97-AB4B-7E728074F2C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2" creationId="{514BCA85-DC46-4997-8A4B-D5B899DE758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3" creationId="{A13BFB76-1EEA-4405-ACC0-B64B92E8D9B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4" creationId="{5918AE9E-ED00-4989-B338-4CF4D4C5B1D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5" creationId="{DC40D851-E85E-40BE-8B9D-96D224FA6EB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6" creationId="{E30EC841-66ED-4B4C-8B65-20A82A32A2B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7" creationId="{5B81F18A-97CC-4280-8F35-FC62CC2F18C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8" creationId="{546EF7AF-AF7A-4311-BB86-F5A21371989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9" creationId="{F4E95FDD-00C6-4DB9-A8BD-913EBD90872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0" creationId="{AC0ABC59-3D04-463C-B38D-C53C4449BD7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1" creationId="{454339DD-1569-4591-85FD-C7DC11937D8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2" creationId="{F2BC6243-C79D-4F16-8961-18105158A67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3" creationId="{2F2D319A-C336-4AB5-B66E-62B6ECAAAFF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4" creationId="{EE3EFFFE-6ACF-4F69-9900-807313B5C32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5" creationId="{B1618A0F-0246-4F33-94AD-9D47BEF23FD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6" creationId="{F5FC00ED-E1D0-4A0C-A6C5-4C9B5B777BF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7" creationId="{D70EAE14-E249-4EF0-B060-DF020174A1E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8" creationId="{F0D90C79-8B4C-4D2D-9024-3ACF2892664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9" creationId="{028B93CA-6E77-43A8-9BF6-5F2AB211873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0" creationId="{7701B3D5-94CB-4705-8498-9BCEADAB838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1" creationId="{5B6BCD64-C37E-402E-B160-90E245A4261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2" creationId="{ED7F6E14-CD5C-4B0F-B09E-4253194C4FE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3" creationId="{88AA33A0-E33B-4867-B21D-9BC5DBB3688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4" creationId="{E974F69C-46E4-423F-AD7D-C633696917E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5" creationId="{208C9AFA-CC1E-4AFE-9961-9D354B22BCF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6" creationId="{2CDE8471-2C52-4395-B031-1CEAB846FDB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7" creationId="{472DBDF6-9B6A-4D12-AE31-3CA6512F546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8" creationId="{F966254B-3735-47A0-B8DD-C6B84265271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9" creationId="{A5E6F094-FB7B-4FB7-8C2C-0605669D657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0" creationId="{A0916DAF-9B93-4A94-BA5B-2C89CC2D447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1" creationId="{20B8E030-A1FF-4BED-AEC1-EFA1DBD65A9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2" creationId="{1633A634-E1AA-4380-B948-67287493FD4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3" creationId="{54924674-1FBC-4A07-967E-C945B4D604F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4" creationId="{BF490E5F-182F-41D8-8FBE-E0BCCFD5A73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5" creationId="{D66C794A-B9DC-4894-BBA3-0FF6F34160A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6" creationId="{55D224BC-9317-4E0D-9BF5-897774160A7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7" creationId="{3A274582-7395-45AC-9BBC-2F753864677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8" creationId="{3446EC3B-8285-4BD0-A544-D42FAC2C5D5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9" creationId="{DEA71850-54EF-4EC2-87AC-3C92A23DD95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0" creationId="{0691586A-C6DB-40BE-86E3-D200497A60F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1" creationId="{1AFD490C-FBFD-4B5A-838C-525357F09F9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2" creationId="{311BC985-C690-4390-B724-1395E970923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3" creationId="{0AB1CB6B-CD35-45E9-89ED-7992F1305CF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4" creationId="{59D1569A-55AB-49C2-AA70-FBA01B7C31A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5" creationId="{BA7A2991-2B29-4846-879F-BB703177473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6" creationId="{732AD1F8-C129-464D-A5FE-1573E2021C2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7" creationId="{2981567F-11F0-4890-9F7B-2E130EEC875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8" creationId="{8616598D-C91D-4A20-9006-88820FEA7E0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9" creationId="{CFDE4940-65DA-4CA9-9065-2DD94FA8D06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0" creationId="{ED47CE1A-512B-42D4-949F-39040B9BDBD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1" creationId="{9683DA29-7292-458F-B93E-5358EF8C464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2" creationId="{C2CD2916-9771-4C19-A894-63F46D4BBA9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3" creationId="{45D66A1A-AA70-40C7-B832-D56CD12C236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4" creationId="{525DE924-46FA-4A79-9260-63A7E2C44DC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5" creationId="{E7966536-804E-41FD-A9D0-C9385DC187C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6" creationId="{2EA34E7D-A64F-4481-8B3E-8CCF7D25ED4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8" creationId="{56C8D5DA-1C58-4BCB-92B6-E4536F12E88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9" creationId="{5B07B2C0-8510-4FD3-92A8-8645EBAC348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0" creationId="{66054285-A8FD-421D-9EFA-8A70936DBA8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1" creationId="{8CBE6CCF-BC99-451E-8240-FBEBDC49A95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2" creationId="{5E2A177E-FD31-49A5-865B-85EB4952A86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3" creationId="{76F5BB41-4799-4F18-B91D-F5B8937B76B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4" creationId="{63C8DA62-EE8B-44B0-9561-FC6A54ED05A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5" creationId="{2E604EDC-9F1F-4C77-BF1F-C5E9608E86D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6" creationId="{2F1C666C-334C-4BF9-B617-2CB12848AFA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7" creationId="{53A3A936-E458-46B7-B5A9-9C51DF15E0E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8" creationId="{3419CB0D-3A92-46B3-986A-9378CE4F986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9" creationId="{90BE0C0D-50AD-4049-9633-23E7BEFA671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70" creationId="{D25B2655-3DDA-467F-A0B6-F3AE9BC54A8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71" creationId="{61F54444-736F-4C01-9326-71045BAD97D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72" creationId="{579C6AFF-8D52-4E67-A7CA-D4B309C5271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73" creationId="{E25A2636-AD03-47CE-AB25-C46D8F5C976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74" creationId="{3C01F294-C6E2-45DC-B51E-4EB3A6B54C5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75" creationId="{2844351E-B69D-4AB6-8237-08BA108C478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76" creationId="{8321ABDC-7CD5-479D-A72B-1F494CFBBB1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77" creationId="{401B0E91-E964-40F4-9778-0D4A2A904DE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78" creationId="{D435CA05-1376-408C-95CA-11A919E5C3E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79" creationId="{919807A9-C45F-4FC0-9D8F-87D01A2E86F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80" creationId="{1F956A63-015A-4531-831C-A6D49F04EF0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81" creationId="{4675F247-64A1-4842-93A9-6BD1E95968A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82" creationId="{832010BF-CC43-4888-A930-B53CFD7D7A0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83" creationId="{D4C33B45-E5C3-4FF7-89A4-9386A92D3A5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84" creationId="{3F64C50B-5002-47FF-857B-3439E62EF97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85" creationId="{9258A621-CEE6-4B0A-A72D-93B1AB14AE6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86" creationId="{485884B6-58F8-4C3D-B284-EFB8D76841E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87" creationId="{F781D172-31B5-4297-B206-B1D4013C0CC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88" creationId="{257C3EEF-5058-4628-A5F6-4644C92543C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89" creationId="{65512CA4-DD2E-4449-A98F-8D05393C55D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90" creationId="{ECD48C61-CFD6-4674-97F9-25588E5CC62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91" creationId="{998059CE-73C0-42B6-80A0-1C5AB0401AD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92" creationId="{0608EF66-1DA7-4DC0-87AA-35540D9682B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93" creationId="{A3EC8133-FBAB-4675-ACC3-843F5ED4168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94" creationId="{F51CB1AF-D48A-4283-9C2C-A318C9D3B17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95" creationId="{50A70C13-8C8B-436B-A4B0-CC65AD01299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96" creationId="{BF4ADD0F-2ED8-42E7-A052-FF6D9A1A5C5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97" creationId="{B14E01C2-A346-4937-885D-27450467973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98" creationId="{CAED2814-F94F-41A0-82FE-FB55AA17A34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99" creationId="{BCD1E04C-922A-44E6-85BE-33EFF1B1C78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00" creationId="{32F91EF6-97F6-49BA-BDFE-1D3B386638C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01" creationId="{C1CB3D4A-149D-4D9D-9B2E-645929A07EA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02" creationId="{592D19BB-C6AB-499C-AAA8-D836552DB1E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03" creationId="{A0008BB2-D6CB-4985-B354-0A5A5170B18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04" creationId="{89ADC1ED-C77A-4953-BEE5-C770D9FC4D3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05" creationId="{BAFBF4C4-F33F-4EEF-B497-6A739EC474B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06" creationId="{C941026C-79C7-455A-B195-6484D2C63D9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07" creationId="{B60BE3E5-CFA5-4896-9D48-712DDAF2DBF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08" creationId="{231DB1AB-3FD0-4EC2-940C-A31EC6E403C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09" creationId="{F5F6B5DB-AC3E-4FFC-B77F-3F73875D4FB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10" creationId="{E2F7121A-5F37-4867-97CB-AF83C15BC25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11" creationId="{5AF91B6D-9D1C-47DF-AA77-5CABB6D8A34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12" creationId="{F9DE413F-B196-4247-B0CD-73C372785A6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13" creationId="{64358FE9-D9A7-4952-834D-440D6DDB563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14" creationId="{20C80063-A093-4BED-B675-1756A0B2851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15" creationId="{41917319-431F-492C-A4C2-6EDBB268DB9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16" creationId="{C39BBABE-AB1F-4FAB-901A-EC1EE9A08C2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17" creationId="{61B260C2-895A-4DCD-A9CD-7E3A9F39874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18" creationId="{0DB0D726-73C4-49EB-8E10-CE2F3FFD4F6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19" creationId="{ECE00E9D-8C03-434A-8087-F3EA72D3B9B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20" creationId="{C6A6BBE6-BEE9-43DD-9A80-502AB5F90B9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21" creationId="{8A4998FA-CC3C-4B48-93C7-48F7428D39D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22" creationId="{712FBD07-DB6B-4CD5-9022-34C0067B38E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23" creationId="{F632B656-8B1C-4EDC-9440-EFF5E6D57AF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24" creationId="{1DFFFA3C-7F78-4EFE-AB22-AD0E442532F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25" creationId="{A0EA6D24-8044-49FF-865D-EA1ACB301E3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26" creationId="{8AF3E92A-3BE3-4A06-BB30-EA5A393F377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27" creationId="{5CA3C36D-8406-4EA0-A490-171BF0A1D25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28" creationId="{DA1D69A8-244B-424B-B730-31250CFD3CF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29" creationId="{C61DD326-701F-440E-BB5C-A819CE242CD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30" creationId="{729913A3-67E3-44BE-9E7D-F06611BCC19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31" creationId="{26D7ECBC-391D-453C-B5DA-4069AF899C2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32" creationId="{FED2A00D-7B04-428E-A7F7-616B93372E4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33" creationId="{1D822B13-BF39-4363-9730-C770D1B0B63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34" creationId="{093F3A2D-5F89-47B0-BD34-52067218F7F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35" creationId="{4A3CF792-9319-44BC-BB5D-D4DD538D13B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36" creationId="{8CC255B4-39A2-4AB8-ACB9-44073BACF8E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37" creationId="{16C65452-0767-4A8F-8220-F7112897C32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38" creationId="{7AF0A663-E6BA-4E09-865C-8EB945B62F6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41" creationId="{57B456A4-EEF5-403C-8580-E3FDEFEB682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42" creationId="{A28692D5-7AF5-48D2-B844-7EB01022E1A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43" creationId="{F4A60BC9-4AC8-483F-A465-91C34E48317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44" creationId="{606B15FF-BC4D-4F30-94C5-3A66B7107D9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45" creationId="{06D7F7B6-D0AE-493E-8D7F-C793BD32482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46" creationId="{6830C69F-9FC9-4A4B-8879-DF3A7ABB965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47" creationId="{294A28AD-8AAE-46D4-B10A-6213979C05A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48" creationId="{2D4A5A61-762B-4E00-8BAC-FBB119B302B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49" creationId="{7D307A08-0E79-474B-B0F4-84C9249F43E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50" creationId="{CFE08032-D0BE-4506-84DF-21B9D3A7BD3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51" creationId="{9C2F6A78-9C51-4097-A294-13FE68048D0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52" creationId="{15186F06-BA43-4C2D-AE82-B06361B659B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53" creationId="{8E165CCF-ECEB-4783-A5B4-D95F951A9A5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54" creationId="{D7A7E951-36B1-4253-961A-EF78D5CE002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55" creationId="{4BD006B5-FCDE-4F4D-B959-7AF0B828887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56" creationId="{7F5EF6DB-A29C-4C63-A96D-D233AD9481B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57" creationId="{09549B57-882A-4A96-9C30-8214DCBFEF1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58" creationId="{98216D03-C5F9-4538-8685-F60B4C4AE30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59" creationId="{35D75944-69D3-407D-B627-6225E162545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60" creationId="{BFDC949F-F1DB-4787-A839-FDD691734E9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61" creationId="{02A90EFA-A093-41DC-B8C1-1B3FA54510E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62" creationId="{FDFC100B-FB68-4D3C-A5DA-AFB52AAEBE7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63" creationId="{4FCC7E75-91E1-418D-ACEB-B9958AED44F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64" creationId="{65776555-4C0A-42E8-BBE7-111BE637D35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65" creationId="{F83E0D10-6073-4166-A635-4FC565BB9D0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66" creationId="{A523CDB0-6721-4673-AB1F-48B3BC34A14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67" creationId="{FD10CABA-0D78-47B3-8433-B8EC6AC49ED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68" creationId="{BC708284-20BC-45DB-924E-6E117940C77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69" creationId="{21F79014-E2AB-4184-B90D-A1B34312A03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70" creationId="{4EEDC59F-E5C5-47AC-9103-34A4E7143FB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71" creationId="{6E15DCCF-C39D-44EF-9F07-0DF41191591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72" creationId="{89388C9F-3AAB-4E7E-8963-5837E45B617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73" creationId="{8ED8CEEA-F5FA-410E-BC59-450B15DACCF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74" creationId="{59D61A89-F414-4C33-92A1-5165C21DF39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75" creationId="{5736A1A8-48B7-4E68-8B9D-9350D670BA8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76" creationId="{B211292B-FFAB-4356-8E8F-1756C3DC30E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77" creationId="{D9F0E87C-2DFA-4535-9F57-624223200E1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78" creationId="{15958D0A-2DF5-4CB8-83FD-329ACBA8389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79" creationId="{64031E7E-2FE1-441A-BA30-F10DE754B90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80" creationId="{A31BF1D3-F67D-46AA-AA6E-9441F8C1546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81" creationId="{198A8942-D493-4495-8C9B-87804E2C465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82" creationId="{7CE01D68-39BA-49B7-B927-D9927C0A46E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83" creationId="{A2ABBB37-52CF-4B8B-A5F9-1EE50C246C5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84" creationId="{E7CC9D0E-D938-4DD0-986F-F0D449625D0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85" creationId="{85EB4A0A-F569-4B45-8F4F-F1EC4A5A094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86" creationId="{8895F9EE-6AA3-4BE6-B581-9DF4E238892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87" creationId="{CA65351B-6BEB-4EB8-960B-A38CD602533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88" creationId="{78622C86-33C2-4BC1-8FC8-B33006553E3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89" creationId="{8CE9381E-06FE-4A47-B32F-012481BF9CE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90" creationId="{281CF6C0-5EAE-4B08-8727-78EB74DAA6E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91" creationId="{38F15F84-8208-4344-A1CA-D67ED98C425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92" creationId="{D32D9980-5F1A-4924-AAB7-A0FA4BEA5FC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93" creationId="{F2D26E6D-29A2-413E-8991-18DF3125395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94" creationId="{6E1DBC0C-9749-4EA8-B1F0-3EA4E08A5E1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95" creationId="{9034BC66-B969-45A1-A38B-878959B92B3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96" creationId="{4E8DE7CB-6175-41ED-B3EB-B87CAB08CD6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97" creationId="{F3D46482-E465-4E4E-877F-2FE79A1D484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98" creationId="{8D387BFF-9162-426D-82DD-828E9D08530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399" creationId="{D731C5E5-1F9E-4DFF-8CAC-5B23C4C0E82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00" creationId="{D9B8A7E5-186A-43B7-912C-71382A40538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01" creationId="{BB518E61-BE31-4DA1-8B29-EBB84D9846B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02" creationId="{CAE95DDB-BC64-4FEA-95CD-88855EF649A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03" creationId="{6CD025F1-6E01-4281-9D5F-93C2324FB05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04" creationId="{79EA9247-6EB5-488D-986F-6829C283C0D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05" creationId="{8E6464B3-55EB-4B7F-BDD1-B750D057D73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06" creationId="{23C6EBC3-4C78-481C-BE52-88745757037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07" creationId="{C96F0B12-01E9-41A3-BD00-00C722FDE37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08" creationId="{A2426027-7042-4747-A68D-8F682CC0F77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09" creationId="{DDA3DF56-25AC-4E71-A611-D1D1556EA1D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10" creationId="{14761AC9-377A-4969-9413-0C5FF13AD3E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11" creationId="{28AFE2CF-B8EC-41A1-8196-F9EDBE6B4B9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12" creationId="{2ADF0CEC-767C-453F-A196-052DF951458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13" creationId="{2E89719B-56FF-458C-9928-357A16A7F84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14" creationId="{30D250F2-A447-4A71-AF13-4F65589E7EE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15" creationId="{C8414673-5117-40CC-9675-54D0CC4DADB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16" creationId="{EF0D028E-8942-4618-B7FD-9A0681801E1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17" creationId="{8F94E407-3208-4888-AD8C-8E2D8E6F11A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18" creationId="{4A165949-5E9C-4A08-9C1E-B016291D205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19" creationId="{73D7344D-C1EF-4824-89A2-DCCD2D54613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20" creationId="{26530DC8-6B4F-4F82-9BD0-5445A3B665F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21" creationId="{B66D5BE3-BFF6-4797-9542-4F8CF211089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23" creationId="{834D7C0F-612D-4D46-B088-58BC395189B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24" creationId="{C2B62742-5C3D-4222-923E-63944BE4257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25" creationId="{CE8E493D-5DC2-4130-BAA8-F7DAB730D2F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26" creationId="{C41AA016-2156-419E-AE93-8F9A083513E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27" creationId="{5B07B5A3-6668-4B52-B779-18AD4BE0A21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28" creationId="{E0F2D026-9B11-4C2D-B408-9D6CAFF061A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29" creationId="{A1E3C0A9-39C0-4C6D-B06C-38A4FCE7AC0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30" creationId="{5D89D267-EAA6-4B80-A9BF-D2F965556E2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31" creationId="{97D944D5-440F-4EBE-A0FA-69DC8E6EF2C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32" creationId="{B1044734-80A6-4BB7-BC85-60E339CC34D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33" creationId="{84424370-E6D3-4AB1-83AA-5A95CC44EB1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34" creationId="{7901562E-8DE4-443D-B1FC-A1F592B89CB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35" creationId="{1F138B53-C126-427F-8E7B-34DCBAB39BF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36" creationId="{C00D07AA-D307-4F3A-A02F-780CBA46F4F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37" creationId="{921DF5E6-3191-4ACC-A41A-26483596A15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38" creationId="{93611C42-D7CC-4F4F-A48C-878E07BFC60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39" creationId="{AE3F9BB6-95A2-4666-968D-A815819E864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40" creationId="{7570432B-F8E0-42A8-BFB5-211FA606F23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41" creationId="{FEE1D749-F75A-41D9-AAE8-BED6332A486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42" creationId="{9231552C-AF90-42AD-AAE9-8AC5E27F2CD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43" creationId="{8FD33E7F-1BD2-4170-9052-5E9E3AF9AFF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44" creationId="{88F5B509-8965-4454-BB9A-886E3102497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45" creationId="{062E091E-CBDC-4077-A8F2-43FFEEACDBC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46" creationId="{FD9BFDBA-C027-4CE8-8B83-0D478159B0B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47" creationId="{0EFBDA92-6431-4CCF-812C-A926C751F7C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48" creationId="{51D07ACA-3AB8-42DD-8949-68B3AAF7A07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49" creationId="{DD53AE1F-308C-482D-8343-D2375BF49FB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50" creationId="{D055ACE3-34B1-4FF2-94DA-31D24D48C0D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51" creationId="{8FD4CFBE-DEB0-4F4C-84CF-C63D02EBC08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52" creationId="{5CCA1CE0-D798-4D7A-A8F6-672D7059D6A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53" creationId="{9827F68A-A1E2-47B1-BD05-0A4DCFA362E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54" creationId="{C1CCA639-4848-4A28-B650-072BF054D34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55" creationId="{F09341B3-64B0-40E1-BF35-AB286863A0A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56" creationId="{BD65659A-5077-416E-90AA-86D70F2DC1C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57" creationId="{385747D2-83CD-4F1D-9F20-E4A89178687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58" creationId="{4984A352-ECDB-4B93-B358-D7985FE6433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59" creationId="{15237AC8-88BF-459A-BCB2-D6C962CF16C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60" creationId="{BC5E0C2D-1F19-45DE-8E25-AFC15AEB3A9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61" creationId="{2872DD2F-6E78-442F-A28D-78CF30F2EDB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62" creationId="{7572285E-AB30-44AC-B255-3B13D7BC8EA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63" creationId="{DA464AA5-7BB7-4C2D-8339-B5D3E6106D2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64" creationId="{318280C7-8C76-4B75-A883-DD097E8BA48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65" creationId="{8C45F54C-DE5F-409B-BC00-F9E7C42F875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66" creationId="{B8760372-9DDA-4A10-9B66-F53A073F7FF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67" creationId="{71652463-4B9E-483F-BC32-C0A8ECB3393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68" creationId="{48D43D3C-8D71-4BD4-8030-16AC5E683D0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69" creationId="{C2DE9393-8DBC-4CE2-BF89-5DFC3EDA461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70" creationId="{FC82F062-4AEE-4FDD-85F4-831F4F2DAC8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71" creationId="{1BB7D21E-469F-4F15-92A3-43AF9C8E001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72" creationId="{3DF56A55-2844-4FDB-B305-3E8502FE984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73" creationId="{E45A0B39-13C1-4688-9016-75477FE3AD1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74" creationId="{C0F4F8D8-9C20-4483-8963-28BC90465F5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75" creationId="{95C771FA-C54B-4245-AFC2-C6E5818ABAE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76" creationId="{71AA5868-DF30-4394-BAC6-18D55531E30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77" creationId="{714F4924-376D-43DB-BE08-E9743A43294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78" creationId="{66431C74-ACEA-43BD-959F-0E6ECFF1E96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79" creationId="{96C5AB48-A4C7-496C-9C5E-55730C2EDC6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80" creationId="{747AD848-6512-48E7-BB53-7C483FB1822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81" creationId="{7B63E760-CEA6-460F-9E25-5EBABAC2AB6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82" creationId="{B2428ADA-BBFF-4658-B0B9-A7503208B2C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83" creationId="{963B0ED7-3C31-44E1-B54E-524469F7D5D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84" creationId="{5BC17CCA-F35D-4B29-94C0-B1B73DEC7EF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85" creationId="{C46FF74F-9112-45B2-A685-3DE336D429F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86" creationId="{7F7E09F5-766A-4194-848C-4C5E86EA4A3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87" creationId="{C3C4EE91-0531-4838-8D73-B8A8451A6E9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88" creationId="{34BB844B-E62A-44D7-B528-A3028558F0B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89" creationId="{32D9A316-09AD-4112-8E99-8735699F686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90" creationId="{7833B90D-9C3E-4E14-A7B6-8BD2BE1ECEE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91" creationId="{3CB4FA4C-BC81-4FA5-A3FB-3F6F958A562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92" creationId="{74AEE1CB-4AB5-42E1-B2E7-37376CDB712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93" creationId="{0D8A4AAA-D536-4B96-B639-80A8E4EEDF9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94" creationId="{02E2E125-763D-43CB-85C3-F134BA2C88F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95" creationId="{06B7E8EA-3C7E-440E-BE9F-BF535DA0D9A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96" creationId="{54ABCCE6-A329-4E00-9AF5-CA0046800B7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97" creationId="{83602536-3C28-4AC7-8164-C117BF6E24B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98" creationId="{B63DD17A-07D8-4FCF-8113-ED1DA81FE1E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499" creationId="{8E920023-57DC-4976-BB44-EEECB2CE4E9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00" creationId="{1CB020B8-FF60-4BB2-97F3-95479EA4DC0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01" creationId="{FE9850C2-940F-4AA5-AE45-28D758D618F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02" creationId="{C2B9C8A8-009D-44D7-859D-2FFD441EC9B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03" creationId="{CAB930E6-2718-4E7F-9DAF-207C445B855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05" creationId="{4F2CBE8B-53DF-4E46-B377-A6F71438280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06" creationId="{A53FD8B7-6839-41BB-A98D-9FCA4E1BE23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07" creationId="{C699C2FE-E4A9-456A-BAC0-0BD480F09F8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08" creationId="{D44D3C95-F23B-4E27-9EB7-356ACC8A778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09" creationId="{1AAB99F9-05D5-4645-B90B-F169844024A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10" creationId="{F8467EB6-E388-4702-A7C5-D3F5B389C9D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11" creationId="{E65CD7C2-6F7A-40C3-8310-59A49E9CE78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12" creationId="{87EBDABA-ED21-4B12-AEB1-12C5DB4CD8C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13" creationId="{275D3C00-3856-449C-9289-EA655DBD9D7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14" creationId="{36D4E5AA-1CF4-44AF-B1A1-C946F039217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15" creationId="{3DA4D440-6AE0-4B00-A508-F02A7332D75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16" creationId="{FB91F23D-B8C8-4DED-81DD-FE4F01E13C4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17" creationId="{8B554426-517D-445E-80A3-A2D1A480CDD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18" creationId="{4BB5E421-74E0-414A-9527-76F29BBB2FD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19" creationId="{55BFA7C9-DD99-44ED-B644-BAC9AB2FE0D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20" creationId="{BA6E7955-C631-49B4-80ED-5510CC61396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21" creationId="{ED81586D-4726-4298-92ED-05731E8124A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22" creationId="{FD80AF8F-03F5-4096-94C1-13D423A7F30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23" creationId="{1DECD646-A896-4195-9D32-438CA001B22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24" creationId="{BA023BD0-7944-4ECF-9B9B-33D30641243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25" creationId="{BA45678E-D016-4AAE-BACC-3B4FA270C58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26" creationId="{59075144-0653-4B4C-967F-585C55519FD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27" creationId="{C50B3043-9E19-4751-9A20-419B5BCEE5F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28" creationId="{22855843-8683-4922-AB5A-5AC033F4186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29" creationId="{E37C8854-0DAC-488B-8736-5483BDDAAD0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30" creationId="{B14DE0CA-B50B-438C-8618-87D4887EB40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31" creationId="{1AE7656B-CAAC-41A2-BCE0-5E807B5FBA8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32" creationId="{CA8E1199-75DB-4B3C-AAA9-622ABA74800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33" creationId="{A4BE765B-29E7-46A5-9573-EB74FDF948F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34" creationId="{EA1F3F3D-3466-443F-85CD-043C5B48904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35" creationId="{349D97BA-7304-4931-8DC3-571B9BAC6DC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36" creationId="{84BF3C3B-64D6-43EC-B2E3-2E3226F641A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37" creationId="{84DA914C-5E82-4E9F-BAC2-06A9594A577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38" creationId="{215C6951-939B-4AEE-B9C3-50458EDE358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39" creationId="{0093E54D-8A87-4C5A-A6F5-61DAAB4239A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40" creationId="{D4993328-A90E-4A70-9243-C1E49F6A07F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41" creationId="{0F7523D5-B649-45B5-8219-910648FFFC3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42" creationId="{051A4D08-134D-4023-80C0-DA0845C68F8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43" creationId="{C891FC69-FF00-4B35-98E3-85F1D5F7273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44" creationId="{CCA2177D-3E30-4E7E-BD57-39C3690D150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45" creationId="{37584349-6143-4C74-857D-2E76F72AB7A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46" creationId="{B2F5F60C-C7A8-466C-9724-16E5A4C4E16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47" creationId="{2BFEC041-6F4C-4EEA-A1DC-A43630C201E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48" creationId="{DA3D0389-7B57-49D6-BDC5-C1A1DF79815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49" creationId="{0042B111-73ED-44A8-BCCF-EA815631989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50" creationId="{339B258F-F218-466C-8BB7-24255368C30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51" creationId="{DC8461B9-7A42-4E1B-88F6-800C83B0261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52" creationId="{3B460C14-905B-4378-9E4F-E4820045A12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53" creationId="{5D906824-8B94-4322-BE8D-63E863EBAAB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54" creationId="{9BA93EF5-2C30-4B07-8663-8B464EE2291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55" creationId="{A2E81614-754D-4F14-A914-0D6ABF81659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56" creationId="{FE07492C-A167-4B6E-82C8-2218DBAE260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57" creationId="{B916049D-49DA-4D29-B3F9-88EB77743A3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58" creationId="{81D27527-9F4E-455B-A364-ECD6C777FE9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59" creationId="{93B008C2-3C07-4FE4-BCAC-434ADF3D533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60" creationId="{8C06DDFD-78DC-42B5-9184-E02CA1F529C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61" creationId="{2584A614-1B0D-4358-8FC7-FCC498E38A0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62" creationId="{40297C7F-B9CE-4A8F-BF3C-E1130275041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63" creationId="{B53745C2-C3F1-4FCE-A897-7A1E753F00C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64" creationId="{278935FF-758E-4C78-90A2-230BD4CA848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65" creationId="{EEFB3448-8B2A-4439-8655-82FD73BEBE1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66" creationId="{E969170B-E546-4935-A6D3-3CE3BD4A55A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67" creationId="{62C7EC2C-7356-43B4-BD3D-B8F6D41000F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68" creationId="{29419D56-06D5-41F7-AB8F-65598353D80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69" creationId="{155E6385-9BDE-461D-A193-17D48734B49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70" creationId="{1C0BFAEB-05FC-45FE-9A51-B0E2CE220F4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71" creationId="{C050766B-27FE-4E5E-A2FB-9DFDE46F8E8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72" creationId="{8672FF96-3B9A-4CEC-BBF1-5DCEE3A1D25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73" creationId="{854DDC4F-CAA2-49AC-BCBB-555B958B673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74" creationId="{0564B1AF-896E-4CC3-A3FA-9E040E8BB4B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75" creationId="{9286C8C5-B097-4FA3-AF78-D3D6521E721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76" creationId="{2188E84A-E054-4E15-89A9-8E0F3938EB8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77" creationId="{BA50A2F3-0D45-4761-BD9E-04078390AC1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78" creationId="{7D753FF7-F110-4CB0-AFE4-47536E3C0A0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79" creationId="{22744D44-B3BC-408B-A0F1-159D7A903EF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80" creationId="{08055178-B53A-40E2-84B1-FB86CCF5812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81" creationId="{CD1EF351-587C-44CB-8A38-2F5D75C7AA0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82" creationId="{D4955587-2B61-4029-893C-D0AB8FEB04E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83" creationId="{61C88241-4DCF-4D69-B0F0-C5C5D5F8F93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84" creationId="{5B618964-1495-41A1-B4ED-1E12CD59C92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85" creationId="{ADB6AF30-65DF-4174-BAA1-125EAF54061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87" creationId="{F64E873C-6A9B-4B18-8E7F-5802D23766E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88" creationId="{FB9A316E-AC6D-42C0-8BC2-95D5600E5E8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89" creationId="{F3D8BCC1-4D17-417A-B599-7FF3CEC22F6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90" creationId="{567A54BD-DD2A-4921-8892-E4311DB6BFC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91" creationId="{2CABBFE2-7425-4D84-B868-164E215C2BC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92" creationId="{756E8DEC-AB50-48EF-8063-39230DDD765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93" creationId="{A97DC7BF-AB8E-4EAF-BD5F-C1FA739844C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94" creationId="{FF8CFBF2-414A-4F07-A0DC-724C9F367E8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95" creationId="{D9CF577F-2BBC-47BD-883E-A0CC838D76A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96" creationId="{E09C78D9-3EA9-4649-80B2-52660590070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97" creationId="{31D35272-4E6C-42E2-BD4A-F5EFE0FD20B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98" creationId="{85335BE8-4E25-4CBE-8A4F-BDAE045D9B7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599" creationId="{A75204EA-DEF3-4FF2-82FA-6D7FFDB29A2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00" creationId="{EAE6496D-F5DC-41AE-B604-ED781EE622E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01" creationId="{C39F64BD-C30D-430E-AAF0-B7BA1D9A127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02" creationId="{E0BABFF1-8EE2-440A-9144-D426DC9E669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03" creationId="{650BC5C5-CC1A-483E-845D-73BCD239B1A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04" creationId="{26C45ED0-ABDC-4F7E-A2D5-A6A0E821AFC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05" creationId="{890F596A-80B1-4028-A719-F4184F26E4E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06" creationId="{7ACE955B-2A53-40C0-BF52-6350AD29C35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07" creationId="{5309C7D4-FE45-47E7-BA7C-CB3AFF83DBB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08" creationId="{6C6C68DD-2A93-44AC-AAAA-857CB52BBEF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09" creationId="{996A85BA-45FA-4BC1-BEC6-048ECAFBEEF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10" creationId="{46399692-FD89-447E-92E6-E2ECCE0C042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11" creationId="{0A91866B-C0C3-48D8-8ED8-7F1D75C63CB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12" creationId="{3EE8617A-DE50-4FFB-9C62-263AC8F7C8C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13" creationId="{CA013E33-C288-4CE3-A3B7-638714C0C06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14" creationId="{372C5FF3-BD39-4F85-8413-ED25ABF625F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15" creationId="{52FC099B-0DD5-4269-9A33-D0009922A2C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16" creationId="{A3E6660C-611E-4BC9-BA78-9EBC799353E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17" creationId="{F59FDBAC-AAA6-4D94-A07C-0ACC7A1583C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18" creationId="{AC6C3317-A63B-4D41-A6E0-733095E4622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19" creationId="{2F086325-AC8C-454B-9CA2-BDC6B925C34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20" creationId="{C0805BA7-7B32-47D9-92F6-D1B248D5F24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21" creationId="{DF4C63B2-41AD-42FF-8676-4EE0F094546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22" creationId="{8870F8D7-5333-46E0-BAF4-EF1054BF8C4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23" creationId="{72BAEDDF-47DF-4771-AB8A-AB7316D4D6A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24" creationId="{490F477D-7986-410F-AAEC-EC5680ED194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25" creationId="{AD77A447-4AF9-4CE6-8F48-EFB6474AC58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26" creationId="{EC1432AE-3F5F-4BE2-9252-FAD7F93046D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27" creationId="{6804C9E1-E7DC-425C-8F33-C25D1A2BE78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28" creationId="{DAF3B667-65BF-4DB7-8A85-8E64D60123E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29" creationId="{5B4720F0-0288-4044-A137-212F3B6E35C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30" creationId="{5137B6CB-AFC8-415A-B8F7-6624C724F4B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31" creationId="{6FF2FBA1-184C-413F-B851-0F0A7EFCB9A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32" creationId="{8729A247-3E04-438E-A71C-66D6B4876E4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33" creationId="{98BB44BA-C08C-4F7A-A146-297971FA17F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34" creationId="{1898EC86-DD1E-4297-AA14-1D82D7F08F8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35" creationId="{A14970C3-5372-4706-8760-6A7E975E097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36" creationId="{24861FC0-B46A-4CE7-9BC5-C968E591BE9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37" creationId="{22209102-7804-4480-8544-476AD3FA4C1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38" creationId="{43640886-89C6-406B-A403-58456949E1D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39" creationId="{4040FDE7-1202-493E-A32F-01CF56F18A7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40" creationId="{5B8A9939-DEE1-49EC-B5D1-F7FA73A13BB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41" creationId="{EB4CD6EB-A1D0-440E-9416-EECD0343EF1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42" creationId="{93CEB5D3-8A04-4A5C-9DFD-4168CA2A35C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43" creationId="{6D2CDB18-1D12-434E-9023-1FC5202EE66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44" creationId="{2427ADC2-51BF-4CA6-9889-7C5F90A315B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45" creationId="{0EC2582F-AAA8-41DC-913A-A9B3E4CE9B3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46" creationId="{DD730E3D-2D2C-4475-AD53-73FB194D386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47" creationId="{B44C9AEF-BD0E-484A-8B09-4E095D18000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48" creationId="{C31FF425-70DD-4E90-A6D3-26A7CF5ACCF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49" creationId="{CD17940D-FDFA-4B8E-81D9-9979BB3EBEF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50" creationId="{2645330A-B63F-474C-8C4D-EC7191D7026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51" creationId="{3C300E21-100D-43BD-A389-C5B4184F8EF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52" creationId="{228BD73A-347F-4AEB-9B9C-95A576430C0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53" creationId="{B97B3B27-7CF0-4444-A1FC-055031B483F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54" creationId="{CA2C24FF-7E5C-4067-BB2D-310536C274C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55" creationId="{17A52CF1-73BC-46BF-A3CD-C2A70CC2F80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56" creationId="{1B928724-592C-4AC1-A30F-2F75B49F315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57" creationId="{222A00C3-9CAB-4434-9365-FB3CBF3F63C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58" creationId="{70FB7A5F-5C78-4603-8006-041072502F6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59" creationId="{F8D4F12F-FA08-43E6-B8F8-6C96DF1450C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60" creationId="{91537677-1750-4557-98FC-E6610EA9F62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61" creationId="{ADE183E5-C389-47E7-B508-384CF43CD82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62" creationId="{27D9DDC7-4805-4CC4-B4B0-3C69745A204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63" creationId="{C2376BF0-50FF-4CCF-B621-C0767274A0E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64" creationId="{4C14B60B-5D54-453D-B0D7-59BFB94F205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65" creationId="{DD9476D5-7D52-4B75-B213-D4C72593045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66" creationId="{61DC0635-32D1-4A6D-ABBB-32132A48904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67" creationId="{B02C7613-6F83-43EF-A1D6-59AF73D513A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69" creationId="{6EFF04C6-D7FD-4E32-B458-A44836D8330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70" creationId="{8B77AA1D-EE90-44CE-B92B-E875ED7AAD4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71" creationId="{6D41FEB6-6FA9-49FE-873E-976335B12A2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72" creationId="{FC0679AB-CB74-471F-95C9-2E356DF8DB2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73" creationId="{4D9360B5-014A-48BD-88CF-35982423FBF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74" creationId="{FBB2C2C1-7C48-42D3-B518-0BA91421186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75" creationId="{2FFE3198-EFEA-4A1D-8A15-9C977B29FB9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76" creationId="{21A51B02-2B72-43F9-88CE-40D384E415D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77" creationId="{6849AD17-FF0E-4F69-8052-935BB588FEC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78" creationId="{0BC62F4A-0DE2-4AC6-B34A-6ADFE25A3EA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79" creationId="{10B95ECF-230A-409B-B8F5-5D071460EE3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80" creationId="{29A5E146-5473-45AD-B3C3-5D209A0486B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81" creationId="{23882ED1-93BF-458B-AA0B-23BBF0CE39D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82" creationId="{F3CCF4AE-532D-498D-8106-F3DA1CC1220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83" creationId="{B5B0371F-B8E6-4501-808C-77AA30903EA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84" creationId="{779A4CF8-8487-4DC3-BBA9-B6ACB95A238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85" creationId="{0709F096-C0EC-4D3B-A4C3-5740FF64991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86" creationId="{BB6BD8C0-D16E-4E10-A373-7418BA73004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87" creationId="{13599744-7284-4D14-B475-F6C829EE483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88" creationId="{68E8836E-62F8-44E7-88E8-D32028CEF04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89" creationId="{23E08C1B-8CED-4C77-AAE1-1B48DA25178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90" creationId="{7AC9978B-282A-414A-90E8-4F1067E01DD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91" creationId="{F2F8FF8F-4394-49E5-9412-281B1774F83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92" creationId="{0FC09F95-3DA8-40B7-8F75-3F09E4796F1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93" creationId="{BC41FC2E-FD8C-422F-A2EB-556EF03CBD0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94" creationId="{4CDBEE21-84B0-47EB-8CF4-41F92836A27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95" creationId="{5FE37AAA-FA57-42A3-9361-33676CFDA3E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96" creationId="{64685D85-671C-406D-A9E9-CF160D1D247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97" creationId="{86DFC3B3-0D56-440A-ACC1-8EB199D44CB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98" creationId="{40C16489-C274-4FE8-9FA7-93F0C3E4E1D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699" creationId="{331E3E64-5302-4ACA-9E6B-41AF6E0D94B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00" creationId="{F3982186-436C-42A1-A436-737745A74CE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01" creationId="{D7AC8555-4268-47EB-8847-FA53F3CBBC1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02" creationId="{1D021EB0-0287-411E-9E0B-A966C7A7455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03" creationId="{44B9712B-BF82-4055-9A03-ECCC44742CE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04" creationId="{8095B948-7559-4B5C-8BEA-A0A71A86BCD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05" creationId="{959C7082-0EE0-46F9-8156-98AF763B6CB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06" creationId="{720C8238-ADDB-4966-89A4-47AB0E4E200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07" creationId="{B666859C-A8B8-4D1E-9213-D472992C1E9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08" creationId="{3CA1F6B3-F183-4603-B32A-CE54533FD0A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09" creationId="{3381D6F8-93EB-4A87-A386-E3E04F865D6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10" creationId="{75A9418D-E3D8-4891-BAB4-2802861A263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11" creationId="{D79DB96E-6249-4CB6-833E-C31B244636A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12" creationId="{D4FD7615-DADC-491B-BB1C-1D9EE2E1B92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13" creationId="{44B53BDF-5B73-4824-88F5-55247FB783D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14" creationId="{6BA9CE4E-0AC2-4045-A1C5-C7C53B04363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15" creationId="{4C17EF5C-4627-4461-9B90-E0457597AB0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16" creationId="{FB77D230-289E-4373-B6F6-AB1C20C4084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17" creationId="{ADFE21CB-A0CB-48D5-B112-C83A3E2D8BE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18" creationId="{E9343119-B484-485F-A673-CB333278E64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19" creationId="{F7D577D6-7644-4DE7-9E5B-C2A6017B01C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20" creationId="{F4481709-ABAD-45BB-81A9-4A48E05ADB5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21" creationId="{F3913C89-23BB-4D15-A0FC-FAA787B7A79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22" creationId="{2E835469-F186-4693-A561-5867A4445A5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23" creationId="{88B1A40E-FF82-4C75-8742-02BDAC7C5C0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24" creationId="{39EEB13C-500A-439B-8489-37C52542FF2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25" creationId="{6035D75F-8E50-4931-BCAF-21096E9CFC6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26" creationId="{BC41C580-1161-4518-B7CC-4474A57EE1D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27" creationId="{6DD5FA60-D07C-41F5-992A-E90561D6D20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28" creationId="{8D127999-7046-49D0-B693-FB341CD2B39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29" creationId="{33655F05-D74F-4F4B-9984-ABB47B0BF1C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30" creationId="{DE22856B-1198-4F43-BB10-59892CD0640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31" creationId="{5A922F26-8363-42DA-9472-2A2D5B49F0C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32" creationId="{13C91E99-D192-4E70-87EB-8DA163F1C0B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33" creationId="{C94A0481-4ED0-481F-A15D-9823C3A79A3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34" creationId="{9CA1B9C5-03C5-4F62-B667-5002B2CDD2E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35" creationId="{E42434CF-EB44-40B9-AADD-73512C5E5BD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36" creationId="{4CE6BA24-BE29-4C3E-A1AC-E137CA89BBD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37" creationId="{13B8A2A6-340D-48AC-BA78-BB610C4A272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38" creationId="{FBA8AFEE-DC8C-4B70-9AC9-D866D47B04D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39" creationId="{AC5BEB85-7812-43DA-9849-2FBE8AB5D53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40" creationId="{5A4AA34F-3E4F-4DCC-8392-4BD3F3E77DB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41" creationId="{098D5AF0-413C-458C-BFDA-68529B154CB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42" creationId="{271203C3-FF1A-426C-8D9A-F28AB63693F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43" creationId="{CA5B1178-86B6-4826-A5D0-A481FBA1A12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44" creationId="{A7CD2CF3-F695-4432-81DE-F929FE7B80C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45" creationId="{E98827C0-C997-440D-A05F-8EF98660AA4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46" creationId="{4AD7F4B5-2C98-4A57-A338-F8DF2CF3C44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47" creationId="{DBC693C2-3D60-486C-A536-3BD25E1A857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48" creationId="{90527940-3986-4B3E-87F1-872A0EFCCB4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49" creationId="{5666FBE3-862B-4501-B675-8F7A8313A63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51" creationId="{A11E39EA-3373-47D3-9898-8B757B12197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52" creationId="{F357708E-C920-48D4-B2AC-85B60789FCF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53" creationId="{137AF2ED-A680-4BE1-82D8-2B5EAA44F10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54" creationId="{9B0E276C-6499-46D7-9D2B-F655EB59B25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55" creationId="{0F23CBBC-F6E7-4C2F-84C0-13ADC387E0E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56" creationId="{8BCF632B-BF5A-4A5C-BB3A-02945C108B5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57" creationId="{54AF4D4E-2A6F-452D-8686-B618B63023A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58" creationId="{C6D0A9C4-51E5-423E-9989-6E074A13217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59" creationId="{DFF93FD8-BB93-4BB4-BFD9-A993ECB37CC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60" creationId="{0982BB2E-1448-4F6B-8AC7-ABF135C3600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61" creationId="{A54B6FAA-22E8-49D0-95AF-2A583B5B2DF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62" creationId="{B1D59567-3A10-49A0-8266-F471FB3B606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63" creationId="{D016CD10-2173-4C7D-9D5A-BA7F4BB3E8E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64" creationId="{685D29E1-FB9B-40AC-AE40-9ABCB407676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65" creationId="{E11AB2AD-0531-4DF6-A292-948631EA8E2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66" creationId="{55C46748-5BF4-438D-A22B-04DE35183F6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67" creationId="{3C6DDACA-D9C6-49DE-B811-AF29C800106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68" creationId="{80A2E22A-AD50-47E6-BC39-3A5813A31DD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69" creationId="{1D325E1D-654E-44AE-9F2B-7C174DC165A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70" creationId="{9D7DFDB1-9BE0-46FD-AA16-35C948D8939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71" creationId="{C272FF63-E221-49D8-80B2-6FF08ED76A1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72" creationId="{23ED5BB3-8313-4309-AEDB-D9E79939B48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73" creationId="{2B9EAE0E-5BCE-4DA5-AA00-A845F227D9F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74" creationId="{41DB8836-421B-4EBB-9FED-1F3A569107F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75" creationId="{E3005E59-2F50-43AB-AD1A-06162CE7D68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76" creationId="{10FC5E69-4EDD-4FA4-8BDE-A1A33B448F9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77" creationId="{4CC28860-46D9-44A0-85C5-6951A6D6A66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78" creationId="{08CB75E9-1348-4193-B18F-24DB0A01763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79" creationId="{710502F0-916D-40E5-ACCD-A05FA357C24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80" creationId="{360BB56D-CA76-41DA-AD3E-D3424BA9CE0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81" creationId="{0F2B13D8-8605-4FA6-8AA3-7DDBA905795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82" creationId="{2702FED4-302C-4084-A04B-4CDFFEC141F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83" creationId="{B49A5896-1BC4-4ED4-851F-445BC46D300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84" creationId="{11C9CEEA-75B7-483E-B9F7-ED65E751541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85" creationId="{7080029A-9A69-4A3D-A24F-9CC5309EA55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86" creationId="{FD3AA9D9-44EB-454F-8D01-F75E1B68F8F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87" creationId="{42CC8D01-12A1-4081-8FF1-C585EB55DEF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88" creationId="{3F9535D0-E14A-4947-B2FC-E96642986D7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89" creationId="{E87FBCC3-2CC7-43D0-953A-923384BC925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90" creationId="{18B6FF68-0D6B-41D5-82FC-A1D1D80555F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91" creationId="{F2205043-D4BE-4F7D-8599-2FC057F28A8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92" creationId="{72300530-7C08-43B7-954A-2E28B2D5CBA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93" creationId="{64ACEC89-9ABB-4311-979C-7A5442101AF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94" creationId="{8E434B5F-445F-4796-A46D-58E23E4F7BA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95" creationId="{72886B16-0421-44BA-99D2-023805BB33D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96" creationId="{50ABE40D-4857-4062-B209-BEAF49FC734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97" creationId="{FEDF8CD9-0E6A-4268-878D-2220D5D5F36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98" creationId="{3BAF46BD-FDAD-4FF3-84D1-42FE5C79FB5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799" creationId="{83C48B97-23CF-4C83-B1DC-3692D3E88B2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00" creationId="{83A558E2-6555-49C8-9520-F4B8D7E8D92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01" creationId="{B3236F88-37B7-4B18-AC5E-99A92718BFA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02" creationId="{A8C7D28D-7FF7-4F67-A94C-F183EFD3C58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03" creationId="{4F7C3106-18E2-4925-BA4A-88150C60B4C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04" creationId="{596B6FFE-9A67-4397-9161-02E028A2834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05" creationId="{6C93A3A3-C56B-40A4-9F7F-A9B7BB0937B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06" creationId="{F5B19848-7D41-4A47-8470-1A98A7496AC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07" creationId="{A3F4F615-036D-4660-986D-51A3D24F51D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08" creationId="{98782995-764C-41E3-A5BD-17486865A06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09" creationId="{E6097B60-6340-4C6C-AD1D-23233E28A5D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10" creationId="{E1492326-4B53-4A2A-86D1-26D4D315CDB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11" creationId="{88CE6361-EE7F-4604-8549-0C101998A8B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12" creationId="{E923705C-E278-499D-BDCA-7A6490A0FE3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13" creationId="{2CB92754-8D32-48C4-B43E-25B7DAA2831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14" creationId="{97B1A280-690F-4A86-AD27-89D8622331A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15" creationId="{60D9F68A-ACE9-4461-AAC8-2500CECC5D7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16" creationId="{C17C2A13-6483-4EBB-AB72-A36C826D711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17" creationId="{830D3EAB-8DB6-4475-A49B-8CCE8DB4AD5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18" creationId="{0643F5DB-A8A4-46BA-B0A8-9A9289425E5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19" creationId="{0114A6CF-EB1E-4D77-BB55-7446E34E786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20" creationId="{20C76C66-1286-44CB-A900-412380BAA16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21" creationId="{02E28CFB-47E6-4C12-B261-18275BC5597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22" creationId="{401B14D8-DC95-48FD-B670-C9272FFDB2A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23" creationId="{4F945AE5-AF98-46E4-A4AC-2F2F805DDEA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24" creationId="{5FD0E074-82B1-4FA8-81A3-8496A9F3FE7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25" creationId="{36A9CC8D-B80F-4949-A2B8-A29E25A9D61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26" creationId="{23662A58-9C49-4B33-87DF-FE122B8C7EB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27" creationId="{06BA10A2-F0C5-44B2-A319-4CB98516287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28" creationId="{B261475B-0311-4A28-87FE-377D1BE6E14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29" creationId="{10F95A50-A24C-42BC-A96F-C7C66441F0C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30" creationId="{36CB46CF-A9A8-42C7-B6A6-029E3C84737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31" creationId="{19BEC329-4245-4FDD-A223-063D40746F5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33" creationId="{AC3B23A3-1DA4-4332-B033-8D6D062C1F3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34" creationId="{A796981B-46CC-4C02-AD72-761CF4B41E9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35" creationId="{1F0771E3-13EE-495E-9244-3F7CE62F353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36" creationId="{7C477052-9AC7-417F-9B59-2D3A4B395C8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37" creationId="{E3D68CDE-1A50-4251-B432-A942F4C5B07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38" creationId="{05A0CBE4-CF6B-4B4E-9FC2-A951234470A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39" creationId="{088CBAA4-EA3D-42CD-B54E-6D14B1B83F6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40" creationId="{25DDE96B-F775-4B4F-8EB5-E6CFC7B779D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41" creationId="{DC95A09E-AE63-4598-9885-C81AC7F491F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42" creationId="{A359B167-5308-4A0B-A3F5-0CF19252CCD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43" creationId="{C2F77C9A-8788-4F6B-BDAA-EAD064A75DC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44" creationId="{747A3F47-9E7B-41A5-AA52-D08D276AF05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45" creationId="{4DD0B266-A3E6-464E-8E37-0F1D54A14CE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46" creationId="{A151EB25-BB11-4511-8981-2206BECFE4B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47" creationId="{CD84CB61-D9C0-4702-B755-E17C93DFB3B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48" creationId="{490EB747-3ECF-4626-9AFD-C8F160046A1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49" creationId="{B1337405-0E11-4061-BE6B-1AF70624778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50" creationId="{AD2214FB-315F-48BF-86C2-6D84BB5784E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51" creationId="{2684714A-1204-4263-AAA0-07023B9D070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52" creationId="{0814A947-ADAC-467B-BCA4-5F67E88AD16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53" creationId="{3E813E1E-D7B9-4CFC-B7A7-8FCA48CCAC8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54" creationId="{46D68ABA-9B61-4356-884C-FCA315EB6E6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55" creationId="{E33EDC89-3D22-4FE5-904A-57E4649A632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56" creationId="{3BCEA27B-9527-439F-A542-0FFBF5B341D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57" creationId="{85ADA289-11CE-4B57-ADF4-2D918C3BBAB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58" creationId="{46E7F77B-A160-4A4C-8B0F-FBBEBD17B75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59" creationId="{0651F0C5-62FE-44A0-AE6F-7CA8BA937BE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60" creationId="{C918044C-4702-4AAA-A026-9B52F3B68B4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61" creationId="{5552117A-5A88-4C0B-8CAF-8DF09A409CC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62" creationId="{61801EED-4ADA-498F-ACAC-1890F26D641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63" creationId="{3F811191-25FE-4200-A815-6C0021704B9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64" creationId="{4F0DD80C-771A-4E1C-B959-08A483A50EE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65" creationId="{AA5ED7C7-4145-4959-80B7-8F4FD36B878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66" creationId="{1794CC7D-4042-4926-9188-DBC1F50FA1E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67" creationId="{5FE709B1-8FFC-4249-B4D8-1BF2BDE75B8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68" creationId="{973EABB7-4268-4D64-96D3-F533590473C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69" creationId="{F1F7D51C-A204-46DE-B890-D7C308D2C5A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70" creationId="{99385AB6-B81B-4BDD-B428-BD97F46EFFE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71" creationId="{A336C1B9-5B38-4610-8274-33830E7FD92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72" creationId="{F0DFFE09-760A-4E40-BEEF-A6B188231EE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73" creationId="{5D249DAD-DE09-4A33-B3C1-A1C69D1E827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74" creationId="{436A95CA-C868-4E92-A1E2-DB4F7E020B1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75" creationId="{F377FC32-5D01-41F9-B049-99C2D8CB34B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76" creationId="{8E0B683C-9A58-4740-BA6F-BC283C91354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77" creationId="{58ADD89C-0421-49FF-AFB0-18283A30ADD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78" creationId="{77E8F7FD-6609-48E7-A0CD-4D8AC436CD5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79" creationId="{D2EE806C-359A-41DB-BDE3-0DDE0B34A74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80" creationId="{3237C58F-F2D2-46A9-A011-7D17B5DB17B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81" creationId="{24D046AB-F901-49BB-84E6-3218A30269A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82" creationId="{79D2B2AC-5EEE-4CE6-90B7-EE8DFFC7D25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83" creationId="{BB41C541-41BF-4365-A5AA-8C80CA481B3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84" creationId="{59A22657-50B1-4ED7-95BD-B8447A4E051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85" creationId="{00D2506D-5AEF-46E5-A5BC-A7E0E6438A7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86" creationId="{8A9A2D0A-4C78-41B1-B0B7-700D64EE88D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87" creationId="{A20491E0-8892-48BB-90FB-B00236B3692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88" creationId="{971DF97D-3C2D-4A8F-A6DE-E0885748638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89" creationId="{DF70DF92-5508-4271-A2AC-BFF1810B657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90" creationId="{CC0DF2AB-4D98-4785-9548-2CE93E16723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91" creationId="{A1AB08F0-B42B-4E0C-9B4B-E6957B90000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92" creationId="{993BA9A9-1792-46FB-A5DC-31CABD73F6D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93" creationId="{BD5D2E7A-B8FD-46FF-ACC4-4B32AA4E482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94" creationId="{AD7FE6D9-DC68-47E6-8270-675B05A9E2F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95" creationId="{E2158860-42C7-485A-A658-7E9C24F577F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96" creationId="{15E14728-18E4-4E48-8ACA-904A621FB3A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97" creationId="{E78CCEEB-2F6D-49AB-BC0F-85910C2A04D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98" creationId="{2AB361D8-C9B0-4D6E-8A3A-3FACAF1D766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899" creationId="{E8237F0A-59F2-4D4C-8164-C1731BE9219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00" creationId="{E0CFE132-66E0-4636-928E-3DD6CB1F7D2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01" creationId="{22AE118B-418D-4AC2-B4EC-7E43C722F98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02" creationId="{39602DA6-3E94-4F3B-88AB-D6EB6E0431D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03" creationId="{91F597A9-2A06-43B8-A441-B60CB5496ED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04" creationId="{BD717F86-1CB8-406D-9ECF-2DC45A045EE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05" creationId="{A21F47F1-A84F-4EA8-A1E2-4DC8326AB25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06" creationId="{BFAE36D1-118A-4C10-B461-AC99E752173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07" creationId="{50204721-CE84-43BA-B20F-E143780996A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08" creationId="{8C46B433-2CA1-4AAD-95E7-843C9657E54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09" creationId="{ACB9F94B-9279-4A71-9110-F4CA3697C0F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10" creationId="{CE2901CE-1704-4EE0-A33E-6547C845641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11" creationId="{542AF258-A905-4841-A307-03713DB12B9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12" creationId="{0F80435A-9629-4FEE-AEDD-2CE1479A5D0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13" creationId="{1E99A5F2-B14F-4A84-8454-64BE8B9C21C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15" creationId="{76F05BB8-907A-41A5-862F-7BD3C186FDF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16" creationId="{5F50D751-4CF7-4011-A63A-2AD6AC2C089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17" creationId="{55C01DCD-AA05-419C-A812-68C4ACADC3B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18" creationId="{E1CC8436-D809-4E5D-97FE-CDE30142F08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19" creationId="{37C638AF-BE67-4BEC-B5F3-FA320F3641B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20" creationId="{B250C505-23E7-4D0A-992E-D10237ED9F8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21" creationId="{7F31C853-4CA0-434D-A7D4-70A4360E376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22" creationId="{DEE2230F-E0FC-480C-898B-CD9D699FE05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23" creationId="{0C243668-7FCE-48FD-AFAB-836E1034395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24" creationId="{EEEA31A6-BE27-4782-ADD7-6EACF9D0C71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25" creationId="{66274823-0331-474C-A88C-0F035538330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26" creationId="{208F8024-BA54-43B5-AE4B-B440AE13101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27" creationId="{D92D79DD-A743-45BF-A8A9-07F57A1A2F3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28" creationId="{486B4369-AEDC-4E2C-B73A-6CE8A112537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29" creationId="{154D3C29-A8E6-42FA-AFBE-FEB9FE495ED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30" creationId="{FB1F5273-D54D-43DE-A58E-EE553E06F8E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31" creationId="{3019EF23-18FD-41E0-AAA6-323DD14D352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32" creationId="{50C95120-7C9A-436C-9469-C3D488DF749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33" creationId="{B88E1B43-582E-4025-A047-D528F28D42E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34" creationId="{D7C2D056-D9A6-4834-8E03-B68804B6668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35" creationId="{6A55EC5B-897F-475D-A5C5-62B521D0B1F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36" creationId="{4774F979-723F-4661-89F9-2CFCE547B24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37" creationId="{083BB70F-1B3C-4F2B-9E46-07F9F78FC7A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38" creationId="{42F07792-8CB8-457D-A172-FC7C09903E1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39" creationId="{C14BB95B-4036-42DC-9A57-387CCCAA25D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40" creationId="{FF6013D2-BACF-4693-8F3C-6BE7256B721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41" creationId="{114C896C-8C9A-4A09-8E09-87CD37FEA50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42" creationId="{844E98B1-A73A-4FAD-8AD6-CFF4B56F28C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43" creationId="{C289AAEC-6649-4DB3-978D-943E2F3A123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44" creationId="{6DFD18D5-4584-40AA-BDBA-CD02126FCEA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45" creationId="{6516F5D3-0900-44B7-AF65-7F21B7E40FD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46" creationId="{B553928B-39E6-45E3-B8BE-4E35B6856E1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47" creationId="{779CF289-295A-4532-92DA-5EF0691A152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48" creationId="{5DD24FC9-6FF4-447E-901F-81778BF9624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49" creationId="{2DE900F7-6AE0-4BBE-B0CD-F9F05295C3D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50" creationId="{A8BD2EC3-761D-437C-9EB2-BFC9EF436D6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51" creationId="{4CBC429E-75A9-4C37-BCAF-52379B14E98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52" creationId="{45AA902D-9476-4900-B2E0-91622EBBD5E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53" creationId="{69F14D94-425C-4846-86D5-D803389B862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54" creationId="{8FEBF595-EF97-459F-8BDB-B159BA4068B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55" creationId="{CCCFE560-2607-4BC4-9FAB-E809AD1AA18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56" creationId="{E7BD7521-ED21-49D4-88EE-1CD975A6144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57" creationId="{4A2B696B-A7BE-485A-8932-AFC3FB1749F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58" creationId="{808437DF-8BBF-41BA-9E92-2758F36446C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59" creationId="{DA519882-297A-4BA9-BF95-7D6838F36D8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60" creationId="{F2516521-F612-4C13-B0DB-2D69C834BF2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61" creationId="{FCBDF800-3CE4-4AC8-B4B7-91052E2A791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62" creationId="{3A426508-04C0-4987-BD76-B4BA7C1EF54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63" creationId="{2490151B-51F3-4F79-B980-61502425E00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64" creationId="{A52B40B0-B475-4648-825F-0539EA664FF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65" creationId="{32BCF143-781F-4ACF-BF0C-9E66FE2653C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66" creationId="{D8084E97-01FF-4812-93F6-F633C25297A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67" creationId="{6BBBEAE7-280C-412C-8570-3EE20B57945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68" creationId="{55A4C977-C7BB-44E4-95E2-7FB663A2B58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69" creationId="{34AFFF8E-E51D-4DC7-B0A0-984D2B611C8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70" creationId="{89372841-0A2E-4418-A4D3-4ADF38F3430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71" creationId="{E3809C1B-7703-4905-AB88-2E47D591A1C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72" creationId="{C93FBA99-8B88-473A-8942-7D4FD4FBE13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73" creationId="{863077FE-31EA-47D6-A561-FD4987E7C5D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74" creationId="{5A638A49-BB33-45B8-AA8A-D0F01B48CAB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75" creationId="{706FEC7D-731C-420D-81BC-7EE212E13A0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76" creationId="{61D6F676-8670-4E22-AC99-C2BB1DBCB41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77" creationId="{DA769AC1-0BE6-4081-9880-1BD4DB8B9F0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78" creationId="{C3E907B5-07B6-420D-860E-7530AFA5451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79" creationId="{9961AFE1-EB60-4C3D-8F0B-EB8C452E8D5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80" creationId="{DEA7D86A-0695-46BA-9044-1F0BDD97646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81" creationId="{0D48B2C0-F4B9-487C-8491-66FCE9D2F77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82" creationId="{B45617BE-BDB1-439F-B355-8FDC7B28D51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83" creationId="{D3ACA5F0-407B-4973-8342-D6E7606A3D9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84" creationId="{0071E5C5-DA96-4ED1-BEB5-283EDBE04B6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85" creationId="{8B354564-2D86-4593-B039-83839255BA6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86" creationId="{28DB9B00-340A-4822-8C4E-8CAAF6C48C2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87" creationId="{674FF2D3-8FAC-48DB-8F04-F4E7E4EA336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88" creationId="{0FFD3DDB-2957-4FCB-8293-D0250D532CF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89" creationId="{55B81A2F-5AD3-41A2-ABA1-5A751317419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90" creationId="{B103E3A0-3A9D-4D43-A875-1CDF96E49D6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91" creationId="{97A92577-2A8F-47A7-8C14-A6184F9B223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92" creationId="{4A9C964B-2CD0-4A39-A69F-208B5450BFD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93" creationId="{C8C7EDF6-F415-40E3-A3FB-39EE27A8A9E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94" creationId="{E0CEB9C9-1392-492A-B94D-EBB342F430E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95" creationId="{D52EF05C-0DFB-47F5-9FA8-6CE6C9A35C3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97" creationId="{E881FBC5-F8F1-48CF-9990-761E50437F7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98" creationId="{7779811E-1427-496A-BE49-0DA54D67F73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999" creationId="{03BBEBBC-9DDB-424D-9EC5-62760894664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00" creationId="{77601117-01B7-492C-84C6-72A3C08CFA3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01" creationId="{2022F7C9-AA2E-494E-AED3-18BF2992018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02" creationId="{8EABD21E-1116-46F6-8579-5A1C7119529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03" creationId="{8BDE72B5-FE1F-46AD-8EAE-2426B8D834B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04" creationId="{4F683061-1415-4E14-A20F-0CA59B88230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05" creationId="{E5360A89-AF03-45A3-B194-61D8F888CB8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06" creationId="{6D5E5CFF-FD8B-454C-9F3C-D6825B1DC03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07" creationId="{B635DA3D-BDF0-4C94-B830-130512FB41F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08" creationId="{BD4C44CF-E866-4BD6-B5C5-141A6673B06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09" creationId="{C1749552-AB0B-4A72-9F90-C854C07169A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10" creationId="{DA8F2B28-E5C0-4595-9CC1-702B1460593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11" creationId="{6CEB5355-0530-4348-BD45-4CD5B57AA03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12" creationId="{0FB6E60B-9378-4CBB-BED3-6D4539CAF91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13" creationId="{D9F236A6-17C6-40D8-9659-93C90EBE313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14" creationId="{07700D01-6040-40CF-9F3D-8638CF8EE23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15" creationId="{B6A52F85-2C7B-4454-84AF-1969EAE4461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16" creationId="{E7904A45-3653-4547-9F19-D3A4ACE64BC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17" creationId="{9BA55A22-154A-4B96-8BD8-8205FA51F24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18" creationId="{5251E168-18A1-4417-AF4C-F3B01E6C2CB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19" creationId="{22E58110-7465-4CFE-B371-002EE1DC14C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20" creationId="{CF2BC1E6-1699-4E1D-A204-E02CFF382C4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21" creationId="{57430FF3-06F7-4E1E-B597-8CF5691EAC8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22" creationId="{B0BE543A-BD54-4222-A5B9-68DBB021219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23" creationId="{42AD330A-86D4-4D9C-A20B-1D9E7CD7B25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24" creationId="{77DE92C2-DFDE-4A5C-957E-B2FF5110B71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25" creationId="{29011928-E427-49F1-A06D-8A6BF13E842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26" creationId="{5CFE57A1-749E-4BD0-98DC-F8DB5D584D2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27" creationId="{A8410BC3-26AB-4BAD-986A-C2BA61F7F02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28" creationId="{8667297E-7F2C-40F8-9AB8-E425A274FA5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29" creationId="{C6EEDA3C-F8A3-4C3B-AB27-64721783D82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30" creationId="{E4A3D995-F253-4270-A96B-F984A9D35E5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31" creationId="{FD755B6F-9A19-49E4-B986-22521268014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32" creationId="{3531CDB4-6046-492E-842A-62754316A83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33" creationId="{E35B5288-AC61-4FB7-A0C7-A1F78D3E179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34" creationId="{A6CDD213-B95D-44BF-915E-BE812BE2AC9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35" creationId="{344F6D38-A017-4EBE-837A-51E73B039D3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36" creationId="{E9638984-AB46-45FB-9DB9-921BED522FE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37" creationId="{5936B3BA-D61E-4C11-8772-0548258240E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38" creationId="{1E940226-DECE-4F50-9801-807F6474018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39" creationId="{BB397F38-9A80-4852-8E3F-EDF389B7E65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40" creationId="{73333642-8793-4BE9-ACE2-7C4FCEE2E71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41" creationId="{A92979FA-2D62-48A0-A0D9-12F1AE319B6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42" creationId="{939C01F3-08E9-4E29-ACAB-03E1698D2EE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43" creationId="{A2CD6D82-A294-4A3E-B7B7-EC3F988DCE8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44" creationId="{F145C916-2BA0-47D7-AF12-E3C56DF8B3F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45" creationId="{6FCD0E95-B9C4-4080-8C2B-72EAC482205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46" creationId="{5AEFDCFD-C0D5-41D7-AC9E-A824DFB37E8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47" creationId="{5908BD5F-8BB2-4F3A-9801-67CC31DD745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48" creationId="{F9A9B74A-CBCD-400B-8406-C934DFC62AE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49" creationId="{7319BD7E-6001-416B-83AD-B84640CCCFC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50" creationId="{3B23624E-C334-4BD1-96CF-6DB49677A73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51" creationId="{DC2A3C62-ECF6-4BFC-9E4F-4F5F996EA32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52" creationId="{E5832ED9-7913-4B9B-BEC2-5061BA25E16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53" creationId="{221F7BD9-CD9E-4A7C-8700-EF0643AB7D7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54" creationId="{0889D6FD-B2CF-4B3A-BD89-431BDBEE95F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55" creationId="{C86B5ADA-8CBE-4C5D-B182-705E2C18822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56" creationId="{25785A5D-E43D-4A36-8BD6-E4BB0151CB8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57" creationId="{39E2AD97-55E3-4C54-989A-EF2233CD50A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58" creationId="{6B628004-AE0D-4AA8-9E6C-699B4846332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59" creationId="{5E8A8911-ADDF-4C1A-81E7-F4DE29DCE81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60" creationId="{107427E1-96EF-4F69-9CCF-DEB867EA11B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61" creationId="{08A4699E-9E05-442D-9452-29DFB4CF6D0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62" creationId="{E3364EE6-427B-4B04-9943-8E026148685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63" creationId="{1E8604A1-01D7-4AC0-B0C0-1C09F72B1C0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64" creationId="{BCC50F85-AC86-48AE-97DF-BD9558AE42E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65" creationId="{CF8C66FF-EB4E-4E6C-96DC-580D5089467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66" creationId="{CF1D7F7C-DD89-4CA2-8B9D-1A05A9E33BA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67" creationId="{F571A764-C98A-44C2-A1F5-00F4F4FAFE9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68" creationId="{653AF3BD-93D7-4211-B43B-40DF13E18A9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69" creationId="{21D97FDA-6035-44BB-BF8E-139CE14C04C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70" creationId="{9092FA19-B4CA-460C-B3E4-7B0452AC215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71" creationId="{E713A1E6-58F4-426B-BCFE-D269A0C362D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72" creationId="{CB64149B-1045-42CC-9EBE-42F5817EF18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73" creationId="{2A6E88A4-686D-4D62-919A-AB3B4AB44A2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74" creationId="{F17E7391-B309-421D-8944-845AC7874DA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75" creationId="{01FE991A-D307-4FB3-AA8F-B4DE7119898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76" creationId="{B5ABB91B-B09E-4410-A676-37CA379350B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77" creationId="{F0F66D80-84E1-4B33-93D3-A5FB149FCF6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79" creationId="{E2CCACEC-F6F0-44AE-B434-6EBFA58FEBA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80" creationId="{BF96C567-A43E-49C0-8EE7-CE1C60D9720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81" creationId="{F3D55A05-AFD5-4938-8F16-C651D699ACF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82" creationId="{5DD80E52-C4C8-42A3-8D86-0FE537214F4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83" creationId="{63D45DAE-E2CF-4693-8A3A-0349C6B245B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84" creationId="{F95D2B75-C4B0-4C7F-897D-ED78F1A5BB2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85" creationId="{A853B4B1-E9A0-46B0-90D0-110F9521828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86" creationId="{421A9EF9-6682-41AB-B315-8D7CB792EBC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87" creationId="{2C319D0F-2F4C-4C9F-8943-AC78E6BAF5E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88" creationId="{32573DB6-DE99-4FEF-8A09-1F72D1D70B8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89" creationId="{69D561E7-3DE9-42CB-A566-F7D980ADF8A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90" creationId="{75F94EDD-FFE3-48BD-A0FC-313B19F9930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91" creationId="{AA99D516-98A6-492C-AECD-BA7721F73E8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92" creationId="{61D190AF-F78D-4B7D-B509-B5F93C48F09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93" creationId="{74288E87-B530-4CDD-B3FA-876D4FFCAD8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94" creationId="{3D0011AC-0CC0-49BF-9A25-71E452C6463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95" creationId="{D93739B3-C3A4-478C-A0D4-C098D35D609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96" creationId="{75F85937-788F-4CDC-8991-9BCAE608813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97" creationId="{09C94A75-1EAF-4C5B-ADF2-3037078EF06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98" creationId="{092D2087-74DE-47EC-8901-8237F9185B7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099" creationId="{69B6AB6E-98FC-4036-A89E-21EE0FE523A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00" creationId="{4BB691C7-E231-4F97-A4FB-02AA067D646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01" creationId="{73497017-DC78-4A12-B1A2-D85651E57B2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02" creationId="{22F04338-2445-43AF-8B9D-BD0F520670E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03" creationId="{9054DB66-0410-4BB2-8CF5-B4D27C1818F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04" creationId="{F8A4596F-727D-4A47-A7BD-8ED304E4D85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05" creationId="{82AD98AA-3A31-45FC-832D-48AB3E9EB6E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06" creationId="{49A2F004-26AE-4532-AA0C-02F2069D370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07" creationId="{1D6C5770-D206-488B-9410-2050A5189D5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08" creationId="{C4FB2FF4-D161-484A-9664-B838161AD4C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09" creationId="{22A6EBC8-159F-4DF1-98B3-0DD3AFCA668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10" creationId="{CDA1B1ED-832F-424A-82B9-2393F288B0A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11" creationId="{D458E787-4687-4110-BC30-A92DD988BC6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12" creationId="{98453FA1-3E45-46DF-894B-A4C27F4BA26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13" creationId="{AD530A84-2FB7-45D7-AAC6-B4198C192B8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14" creationId="{7B51AD7A-B7CE-4FFE-BCC1-93C2AA82B41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15" creationId="{7D258073-0331-489F-A938-C9F04F52F05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16" creationId="{41309894-8192-401C-8BFE-7B7CA0706A5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17" creationId="{338BD16C-C8A3-486B-99F3-6D8AFDCD05D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18" creationId="{70CB341D-B385-4F13-9FE2-98388B0DAC7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19" creationId="{3D12DB9E-6CD1-4FEE-B264-1C029D36F1F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20" creationId="{D4D8D0BC-FB53-4EE6-A918-CB22C7A30A3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21" creationId="{00DB132B-27F5-4880-9F95-5A24D7C26BA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22" creationId="{0D5BF69E-1AB1-4712-B430-61BD1F68998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23" creationId="{66696A31-2703-4431-9188-41232D39F28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24" creationId="{4A95C92D-7114-4B57-B30A-CA6E7703EF1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25" creationId="{D0A6A7FD-936F-4511-8A98-5F7FC1589AF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26" creationId="{C5B66989-8960-4A36-91D3-52DFE401BD6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27" creationId="{DBEE229A-6698-4A80-A013-F12DB4A89EE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28" creationId="{13EE08F5-E7B3-4779-883A-FCB9AA004B2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29" creationId="{89CDC4D1-C8EC-4A6E-A57E-CCE2BF1B713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30" creationId="{59BC753B-484C-4AF4-8513-90879AEEC88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31" creationId="{4F2D4971-B13B-450E-B617-5FDD7988D26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32" creationId="{5ACE4E4B-59AF-4B7C-A6CB-8C63B89E576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33" creationId="{9884AF27-9CC4-4EA3-AF4B-0C9643CEA8A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34" creationId="{CA478BFD-206D-4F77-B49B-9CAD2016C73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35" creationId="{9BAE1E91-DBCF-4F58-B42A-F2B721CB67E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36" creationId="{F69B84A5-0334-4962-9909-7B262AE2FA0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37" creationId="{340B06BD-5EEC-48C6-8C2A-DF4DE4FA520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38" creationId="{9081C649-43EF-4035-8D44-17D2D2F2DEE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39" creationId="{0C7BB2EA-65A1-4F91-892D-F8DAB02DA98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40" creationId="{D183E9EA-667E-499D-84D5-625B44483CF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41" creationId="{48EC5CE7-F014-4AF7-8D85-22A2AB6AF46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42" creationId="{9DDA79F1-FEE4-4B7D-9BE5-E422149EE35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43" creationId="{AC302014-DE66-4394-9D28-86A729F6FD9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44" creationId="{A9DB9BF6-17E4-410D-8275-439C0B2A60F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45" creationId="{AA08FFBB-ADE9-4BAB-BF1F-55B6CEA275A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46" creationId="{4A5C85C7-8690-465A-A6EA-64DF20E9DD7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47" creationId="{B40EDDF2-0AB9-454B-91F0-B9504D32B6D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48" creationId="{C4E08B80-C79A-4611-A329-28DF9C4C793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49" creationId="{F7DB5515-6AD2-4DD4-B49A-4930A4F4CE8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50" creationId="{88499CD0-2E6C-4858-A341-D7164B32FF4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51" creationId="{2DBD1678-8050-4251-A76F-5C23B291252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52" creationId="{95B7F93A-AE9A-479B-9B28-8363A67AD67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53" creationId="{5A1B6E6D-B9F4-4AA0-851A-B834445F7FC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54" creationId="{8926AF6A-5DD5-480F-9411-F0721193569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55" creationId="{869204C5-38FF-4469-A471-B418108D38C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56" creationId="{3BAD8171-523C-4AE7-94CF-94718D24B4B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57" creationId="{6BE544F2-574E-4FC1-AD72-8EE11CA30FB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58" creationId="{A5E5C28D-6793-49B9-9004-E576C38461D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59" creationId="{E0222CB5-E8E4-4DED-8F04-1D2FE4AB2D1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61" creationId="{221B34FF-71E7-40A1-8B10-B54EEEF3E8D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62" creationId="{5ADEDD93-6C49-448E-842A-68229C4F162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63" creationId="{9FE7229B-C33A-4A23-81EA-4CA77417B39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64" creationId="{4DC6D386-59E5-4DAB-893F-C9F66FE7CF7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65" creationId="{6641D469-A2F5-437F-A03F-AF76A783231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66" creationId="{6E9F5A69-4646-4FD1-8C7C-363F1FAC935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67" creationId="{3104D936-42C7-4CE1-81AA-8F20098EBC9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68" creationId="{A262ACFB-0678-432E-AF96-183366905E4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69" creationId="{49021113-4E52-4F27-A89F-97A70747E50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70" creationId="{5D820BEF-72BF-4799-82AB-C7306FA3E59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71" creationId="{DEDF8672-9943-4C65-A334-7E9AA5EC488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72" creationId="{EA887FA2-EB5F-445A-85E6-0126782E51E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73" creationId="{7D1E2E05-C7BC-43EE-BEA9-DEA4AD41972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74" creationId="{00A260FD-953A-4B87-8AE2-B848CE1F1C6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75" creationId="{A118020E-EC2E-46DE-81B5-218759C1CFF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76" creationId="{1402B5A2-ACFB-4FFA-97EB-3A9C0E605D0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77" creationId="{FF5056F8-9A85-4A7F-BF6D-3045B29DC4B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78" creationId="{BC8E4026-1FF3-4F13-9E4E-1133DB6718C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79" creationId="{DFEDBE20-3944-4B15-BE4C-8B82291FDD3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80" creationId="{3CAD5454-6178-4E5A-B9F7-6B174E2CC95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81" creationId="{718BA685-3C8A-401A-AE53-6E8D4570974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82" creationId="{401E9461-1BA6-400F-9A2B-AAE8756F0B2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83" creationId="{CB12B28F-6A99-45D4-8642-D8CE954553A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84" creationId="{A490E12C-3FEE-404E-A59A-5E78893603A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85" creationId="{2D909511-2AC1-474D-92F8-DBC54939FB2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86" creationId="{ED477815-A2FF-4062-97D5-F546B10D5A9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87" creationId="{5846D2E3-5FD0-44F1-A657-B17650C38D7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88" creationId="{2DEC2B4E-44A0-4E9D-860B-C458BC63C78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89" creationId="{CFD83E6D-0B79-4F88-99B5-43C5748EBB8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90" creationId="{ECD6A855-01F3-4C19-9699-56342B0471D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91" creationId="{9968144F-82EB-4B78-8B90-BD6ED756397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92" creationId="{04A4FFBF-F061-46DE-9D33-FB8893E5B66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93" creationId="{2B8E96DC-4DCA-4F1C-A0EA-83C6B14ABD8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94" creationId="{84A336A5-C504-4D34-ACC0-20274C223FA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95" creationId="{FCC2C68F-0D2C-4A3B-AFC4-79D928B1158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96" creationId="{E924FD64-0072-48FA-9E27-FF30B63EF9A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97" creationId="{2B008C01-E68D-4EF7-B88B-AD24D5AE316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98" creationId="{D7C2AE7A-12BA-4581-AC53-EA30BFDE824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199" creationId="{8D0D964E-7059-44EE-BA78-F3FC16A68A3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00" creationId="{7EAEF8AE-867C-4342-9608-5D905757F48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01" creationId="{57FF4CD1-AA02-46EA-B7F3-7F458C7BDA8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02" creationId="{EB9175A1-5F50-4EEF-B537-68FE2E12024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03" creationId="{474EB859-FFBA-499E-AD80-D5E52C830C3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04" creationId="{9E7EB33F-4599-4174-A9A0-A28A5401CD4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05" creationId="{110A7065-72E0-40B0-85C1-1D586F810E2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06" creationId="{3684B17F-711F-476C-A5EA-613FDFB2392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07" creationId="{5CE9F99F-7FF0-4640-894A-61E866579EF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08" creationId="{69C4C20B-4C36-4FFC-8A26-5F2FA956244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09" creationId="{8EBB2F3C-110C-4ED7-8D93-0A70F8006C1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10" creationId="{F3A895F3-A015-4EA2-A367-72FDA2C5010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11" creationId="{FB9FCA96-B33A-451B-B227-2F56D37B1FB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12" creationId="{16BEA815-17D3-4BFB-97EB-AAF340503D9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13" creationId="{2270911F-BD33-48E3-A737-3C1A27361DC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14" creationId="{F21717C1-612A-4188-BC6B-322377428D8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15" creationId="{69E27984-DAB0-4372-81E2-FF1E4A4E018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16" creationId="{6466C607-5A5E-48FD-8DF9-0685EF9EA15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17" creationId="{E4A72053-A17F-40AA-9450-7B1B7136C87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18" creationId="{9E674322-68C6-4213-AE79-D15B0EFF09A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19" creationId="{E1DF90B0-BE3E-4DC4-A873-E19DEF681C8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20" creationId="{3C9814DB-85CE-4CA2-BC52-53B45F32E7E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21" creationId="{CB39335E-7645-4CD0-9745-AB021D6A1B8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22" creationId="{8FC049A0-34D8-437D-9ADA-0584B8E7EDD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23" creationId="{F3B50C85-FAB4-4420-8D24-D5667DA48E3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24" creationId="{BE2DE810-B8D5-409C-8786-FA1B12F4EF5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25" creationId="{C2C45A1B-C820-4E6E-970C-E0BD9FBB370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26" creationId="{7543CC69-2CF6-413A-B0B8-0509C9AF979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27" creationId="{C1C65080-C4A9-4E7B-8DC7-D92C43B203E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28" creationId="{12A39C63-6863-4C95-8A01-BA8626C78CA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29" creationId="{2137EDA0-C3CA-4346-91D4-84220F3C6AF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30" creationId="{5F5E5890-8BAE-4D28-A4AE-7B528E5CA5D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31" creationId="{C1B582F3-5D12-4541-AD62-39D9647D736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32" creationId="{EF25B0FA-7B2E-48B5-B938-1732A2BE3B1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33" creationId="{01A97854-1EA6-4CF9-B305-AB1CA24DE80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34" creationId="{2213D85A-22C4-4EF6-BDCD-D402830FEDA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35" creationId="{129C3426-3492-4A0F-A1CB-570C8A2F75C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36" creationId="{C045F12C-FD85-47A8-BEE7-756821781BE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37" creationId="{80245A30-C26C-464E-B6C2-F5723E1F042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38" creationId="{D9E0EE8E-B667-42B9-B490-A41930509A0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39" creationId="{9B61915E-50B5-4A66-8B83-605DBF5164E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40" creationId="{DC8924A3-82CB-44CD-9E59-D5D54D403F6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41" creationId="{6B367BFB-1E08-4251-8FA1-645F2AB6C0E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43" creationId="{C7E5307A-45CD-463F-9734-4DFD5A36762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44" creationId="{F2B58B16-4413-4EDB-A197-7F88B69687C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45" creationId="{6BC57E8F-BAA6-4032-B436-3BD18068710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46" creationId="{8632BF0A-2A8B-430E-A0EE-468A60E3EEC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47" creationId="{E2B70E3F-73A0-4C03-A394-AD5E8E4B078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48" creationId="{877F1F10-D5F8-465F-818B-D4E28B472B8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49" creationId="{FDE5FA8B-9E85-4478-9F62-9B66307E5F6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50" creationId="{23BB592B-4C4E-4B24-8AE2-E09DBEDD8FF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51" creationId="{2D727CD8-4FEA-4376-BEAF-CB54DF80E10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52" creationId="{A6A99B8B-72CF-4EA0-8CBD-330457D8993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53" creationId="{5578478F-9CCC-4ECB-A3C5-0FF1451CC13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54" creationId="{354C13FA-FAE2-42F6-9DAD-C0F6C82A0D0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55" creationId="{7119EFAA-3DA2-460D-B5A8-D8F4C873EBE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56" creationId="{36FA535A-02B2-46C8-BC9C-37A6DE3B84E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57" creationId="{8B7AECF0-8DDB-4C8F-9E52-991B51F420D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58" creationId="{E0E2EB1F-34EF-4B1B-B866-EB1B9112706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59" creationId="{2B4FD7F1-9FBD-473A-B58F-8B102F8EEF3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60" creationId="{2BEA0A8F-1D96-4C3F-BAFC-F14ABC3EC15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61" creationId="{672F0D95-A0E4-4ED1-A999-778E2F1A632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62" creationId="{92A1CBF5-6076-4E56-B938-AA213E4351B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63" creationId="{5733DA46-26C8-4773-90FB-964AE916015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64" creationId="{3CF6CB74-871E-49F3-87ED-89F2C718FEE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65" creationId="{BE742659-8596-4F97-A9AD-B14EF3A9E90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66" creationId="{C089FCE6-DC19-40F2-9AAD-6A21D180B82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67" creationId="{BB69C931-4AB1-4687-A3C4-B4CA520403A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68" creationId="{1B137262-CB2E-4291-9EED-7231C6E8245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69" creationId="{D56A2036-FABD-4014-8C78-EF2FA824CAF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70" creationId="{AF4BEAAE-781B-4E81-935E-C276FF8D402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71" creationId="{54AE87BC-1559-48B4-B153-0A9D746541A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72" creationId="{7B20E40F-1BC3-4952-B2FA-76287FA5E9D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73" creationId="{C89DED53-F92C-4536-873E-5756686173B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74" creationId="{EFBEB747-479B-45D5-9484-ACFE69D58BB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75" creationId="{EB4748BA-C6AD-4FD9-BE5E-01756012298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76" creationId="{C9D8E329-416A-4D08-9D98-F394C4B48ED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77" creationId="{8ACED10F-87C8-4001-AF33-5F3A473E572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78" creationId="{3C4FF93A-BF59-4758-894E-5C6C7E21B67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79" creationId="{931E2850-80BE-4819-96AB-D8E47A0D4ED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80" creationId="{32A45A89-80CB-4261-B4E6-EBA678B3458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81" creationId="{D482DC66-4909-483D-9E8F-C089F3EEBF8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82" creationId="{2A272AC5-50F1-45E1-B740-B606EAA95D2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83" creationId="{868237DE-A841-4E6F-A45B-EE56675CD1F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84" creationId="{974B8BCA-56EE-4853-A97A-F1A740DD22D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85" creationId="{62311711-EA7C-4E50-96AE-041BC7E0B6D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86" creationId="{CF1A9E80-2AB8-4C81-BB31-45AF939A2B7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87" creationId="{142DF56F-285F-4070-A5D2-4F826794830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88" creationId="{1BE34DCD-4B63-4E63-9C97-8A47B451A79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89" creationId="{77AAA46F-801E-4D1C-9DBB-FD2F9554057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90" creationId="{CC8D2A9C-DBB1-4494-889A-BC607BC328E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91" creationId="{4655FE99-28D7-40BF-BD55-921F8D7C34B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92" creationId="{5809A02F-B505-4215-92DB-23048CEB710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93" creationId="{FFA8085A-5505-4B6F-8C89-500B1E3538F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94" creationId="{D86E17CE-3761-4D2E-B225-EA9B7414D06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95" creationId="{33D950B9-94A7-4A3F-B443-A4F48888BDF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96" creationId="{4FE8203F-2605-47A4-B504-28D95E4D15D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97" creationId="{A808A042-BA57-4428-84C7-0F7474C8BB5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98" creationId="{64F3C210-A3FD-4540-AB17-2CEA24D9F9A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299" creationId="{C7A93514-CB60-49A1-9781-AFDC3FE52C0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00" creationId="{7BD9086B-3711-4E0B-A1FC-B3D1CACD041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01" creationId="{975FC026-CA30-4370-A966-49AD71A7385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02" creationId="{91E6B7EF-D644-49D0-94DF-53E5331CCED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03" creationId="{449A04CD-6E91-451C-B76B-CAC6C1AC718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04" creationId="{A7552C47-64F4-4F17-ABDD-A5583AE4B74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05" creationId="{B09BCD0A-1A78-410F-A13E-3B25930B0F5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06" creationId="{62837662-601A-465E-96BD-946F0681E5E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07" creationId="{71CCB86B-BE64-427E-A6C1-D0A880A489C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08" creationId="{D8F1157B-2D5B-4BCA-9645-95C3C79B2E2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09" creationId="{A36082F9-7D17-4784-9966-89E135536EA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10" creationId="{7DA408F3-C406-42EA-9458-D2C5F6D7CB4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11" creationId="{D2400BF8-4F37-4E07-84E7-F5821D7C53D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12" creationId="{E1D8E6E1-79D7-4581-88EE-F14163A3A14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13" creationId="{95A4FC98-1FF7-4D03-AEC4-48B4AF23878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14" creationId="{5E74D03E-CD99-44B2-AB3C-C9C920585A5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15" creationId="{AE84A690-4E4D-4EDA-992C-53E44B38630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16" creationId="{A0DEF3A4-B895-47B4-BFF1-9DEC70AD8F7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17" creationId="{2909C4CF-C49C-4E66-BB02-54061E30658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18" creationId="{4CC7A039-31C9-4158-9AC1-A6DA503442E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19" creationId="{3363151D-F574-432C-B7BB-49E28372870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20" creationId="{2A894FA7-3DCE-4C49-BF5B-B109E46942F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21" creationId="{07228955-253A-4BB7-B613-7CB8F77FA77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22" creationId="{2216B41F-0A4F-4CD4-BAFD-FAAE28089AD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23" creationId="{04F58C34-6715-40D8-B606-4E38D62F296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25" creationId="{BF74460B-144D-435A-8E15-ECE81BC5D0D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26" creationId="{E1D63BF1-6BA4-44DF-8E1D-87E9876BFDA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27" creationId="{2D32C7FD-7E3B-443C-9F9A-A8F8064C65B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28" creationId="{3D79EF1E-9CE2-40F9-A09E-F22F28852A3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29" creationId="{5C24CC9A-4E7C-40DF-8C2E-08D5C7D92CE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30" creationId="{CE3D9CB3-0742-412A-B18D-63F11D2CA45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31" creationId="{47BDAC45-98E9-4FDD-8D24-F1E87C9B0DB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32" creationId="{6A22CCA7-5512-48DC-B992-463C0D29BB2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33" creationId="{99251ED7-62FE-4C3E-BD02-E160CFB3618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34" creationId="{D5A1DCF6-C800-4ABD-BB7B-C4CDE176335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35" creationId="{5C749F04-ADF4-4D94-A709-0911BCB7B72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36" creationId="{31794871-7028-4E22-B92C-2BBC4A099F3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37" creationId="{FC08D7A3-277B-43E6-8145-2483B25546E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38" creationId="{9210BC42-0C8E-4229-897B-79A7C788E0F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39" creationId="{4A8A8846-74FF-4EDD-A4F6-B5835701FEB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40" creationId="{9AA53BBA-FCBF-4473-A34F-D86C084461B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41" creationId="{97548053-30CD-4A1C-8C33-42CB477DCCE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42" creationId="{B124662C-589B-4652-8D27-A10ED7D9C07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43" creationId="{907246C2-199B-4667-A96F-C30562EBD5A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44" creationId="{05588E8F-184C-4B4A-AE2F-6F9D2851091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45" creationId="{B66778BD-1739-4524-9594-B6404FA80DE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46" creationId="{37E75D22-432D-4469-BECB-2611C21E923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47" creationId="{571F01D1-05BC-4FD0-B1CF-19D378EF1FC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48" creationId="{8F5F118D-C6AA-4A90-805F-C562B61CBBA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49" creationId="{C18885D4-1228-4A41-A475-1071E71C636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50" creationId="{453D3779-C71E-4282-97DF-A98F0DB0D8B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51" creationId="{A7C6671A-5F3A-47F8-B289-9170D0024C2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52" creationId="{ED2CC6C7-0AD6-4438-8FDA-B08AFDCBDC1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53" creationId="{3FBC166F-4385-417F-A48F-065D9C2434C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54" creationId="{E1B622DC-7F64-4588-ACFD-2564B640F12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55" creationId="{E6EC77C3-0169-4373-821D-FFB8AB04416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56" creationId="{EF7B22F7-271E-4B3D-81AE-E8BB2070E00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57" creationId="{76A17976-028E-408C-9E54-CC7F0C7FE26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58" creationId="{B4B3F424-4FAB-4C2D-B5BE-DAEB82E6EE1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59" creationId="{BAAD349C-4DA0-4970-9FD0-4A1C1BB132E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60" creationId="{0C59FE9E-EDFE-45F5-9144-AC5AC37F22A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61" creationId="{A4A24A9D-5226-4671-9AF2-8ABAE639C48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62" creationId="{2795616F-5E9D-4907-A377-E4140400F00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63" creationId="{5B334960-8207-47A5-AA85-8FC42C73367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64" creationId="{2B53B1B6-A451-4717-BCFA-DA8759B2301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65" creationId="{1EB9FE52-837D-4803-BCEF-F7A7C4FC0D3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66" creationId="{3CADBDF8-467C-4A58-BF66-37570BA8951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67" creationId="{51DA1BB9-436A-4463-80A4-59CE9784BD2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68" creationId="{0FD70189-3F22-48F1-BFA9-F9D0FF8F53C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69" creationId="{4DA5CE8F-A529-49E9-BAD3-3DF0CCF2B7A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70" creationId="{99E803B1-CFA5-434D-BAA7-9D491C2B00F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71" creationId="{9DBFB36C-BCB3-4493-9D87-23108EC2CCB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72" creationId="{1AB31963-9A22-4C0C-BBA8-6A5DF41307F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73" creationId="{6B5B70CC-9402-4AD0-92E4-6993852B3BC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74" creationId="{6347D97B-4395-4ED4-893E-FD437C742D7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75" creationId="{8FFF19A7-5C4A-4769-8D55-F207F768C5B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76" creationId="{6A337585-7BD1-460A-8505-2E4A9AB5B63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77" creationId="{BBC5F750-A451-4D2B-9550-AB630454192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78" creationId="{98BB90E8-AE1C-41F8-BCE0-A6286C0CBC4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79" creationId="{18AFEA08-0BDD-4E38-B1D7-7B4B7BCE315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80" creationId="{8D56B4B0-2851-41FE-8A46-B5217856C44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81" creationId="{F98E7CEE-1F83-4356-A095-DE46F29D724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82" creationId="{EE72EC4B-583F-4F69-A458-C7098D19FBE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83" creationId="{C4A604CE-3AAF-4B48-9256-A81837CB3F7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84" creationId="{489453FA-64E0-4235-B624-8F9431DAF1B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85" creationId="{47B70814-8264-4A24-B6D6-FA5874ACBCF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86" creationId="{1BD52EF6-AB10-42B0-8D8D-3AE446CC56C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87" creationId="{1FAC11C5-3554-4A8D-A455-DA444EA9615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88" creationId="{E1AD53C9-4A33-4451-B021-B40F07EF22B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89" creationId="{A1956808-200E-4B9B-931E-BD398B9EFDD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90" creationId="{94119191-5797-46FA-95C2-E534EC2BBE5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91" creationId="{C9D59090-8F72-4787-A795-319172D2E72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92" creationId="{46A4BDC7-0C7D-4164-B7EF-C2274432D6F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93" creationId="{47D5FB29-18DF-4D92-868F-7017EC1FBEF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94" creationId="{D39E8E93-CBB4-4329-99D3-BFA910D51FF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95" creationId="{7F29BDC4-7177-4976-AA45-CEB85FDF4C2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96" creationId="{905EF192-7E31-4432-BEBC-F261FB087E4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97" creationId="{F4FB9D57-67A1-4F95-8EB6-46F50AD3964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98" creationId="{557D65F7-FD36-4842-A464-D9A71A4A138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399" creationId="{D4FECE91-76D3-4A68-B73F-D3A063166B7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00" creationId="{8BC51E59-9620-4D45-AEFE-CA23C63021D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01" creationId="{7FD96F22-3305-46BF-A5EF-A56789D90AC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02" creationId="{E67171A3-351B-4538-8D80-E3B37A0726F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03" creationId="{6ECA4A43-C6D8-4E2B-BCA7-458E6897431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04" creationId="{8FFB3ADD-8619-4B95-A790-B0B8423283E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05" creationId="{C7DFD0E0-DF82-4336-9C07-87965B44DDCA}"/>
            </ac:spMkLst>
          </pc:spChg>
          <pc:spChg chg="del mod topLvl">
            <ac:chgData name="varitsara monsiri" userId="d21832565e14aca8" providerId="LiveId" clId="{B10676FB-F331-414C-B946-816FB627D323}" dt="2022-06-09T14:28:29.983" v="281" actId="478"/>
            <ac:spMkLst>
              <pc:docMk/>
              <pc:sldMasterMk cId="151958503" sldId="2147483660"/>
              <pc:sldLayoutMk cId="388075028" sldId="2147483667"/>
              <ac:spMk id="1406" creationId="{8B52389E-B259-426C-A26D-A1BCDCDBDEE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08" creationId="{3E4C0FFE-9817-4675-9BCA-CBA5BB90F76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09" creationId="{01C40E17-36BF-4C5A-8353-A10E59530DB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10" creationId="{CFF82E5A-ADE1-48D9-8C7E-A1E1AD06296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11" creationId="{32D6C25F-6561-4B2D-9182-F0F5FEFCB75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12" creationId="{1E53A4AA-735E-431D-A52E-6EFC0D8C75B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13" creationId="{BDBBE834-9E4A-460E-AB73-9389525C502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14" creationId="{76763DFD-43D9-43F8-BF20-DBA3BB91953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15" creationId="{2E5945C2-2B2F-4FAB-B134-6C203EFE4EA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16" creationId="{44310B94-5FCC-45C0-BCDA-744A3B05E8C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17" creationId="{FD822E8C-1B10-4144-989A-A9CDAB72BB5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20" creationId="{6CD1D63C-FAD3-4EE5-8D0A-51028322E97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21" creationId="{C659E1CE-CE00-48B7-B6D5-1CFD17FDEDF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22" creationId="{73137743-535B-4988-B786-E7739B2C2EF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23" creationId="{C098E3E8-ABDB-488C-8758-2106C9FC030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24" creationId="{668685D6-2A76-46C6-B8D0-D94456BB60C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25" creationId="{27BC38E1-6E32-43B6-AF58-B3D913BB177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26" creationId="{5B6171BA-6D43-4BBC-AFDF-53199C390EC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27" creationId="{CB0E0C03-F0CC-4982-AC7C-582A2C399E5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28" creationId="{D5E07272-D256-460F-91C6-B634412BE38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29" creationId="{E9F612D3-C6D4-4BEB-AC83-60CC5369750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30" creationId="{3E6FE178-9974-40E9-AA90-6C3D8207F6B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31" creationId="{A4C6E5D4-500E-437D-BC19-F45497B23E1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32" creationId="{A91734A0-6F48-4ED0-893C-243D0162F1F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33" creationId="{A233F504-1DAA-423C-ADBE-85DA55075D4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34" creationId="{2DBFD973-59F1-4C30-9067-0AA9496E355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35" creationId="{55FE61A3-E748-48EF-AC3E-85DDFC773E6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36" creationId="{5EEE6AF9-FCDB-4604-9507-A87333A20B7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37" creationId="{D2A72A1F-287F-46B7-BECF-CFBBC362013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38" creationId="{A274EBA3-3945-43C0-ACAC-D235B742D5C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39" creationId="{4C2E0AE0-0116-4B6B-9BA8-9A256C54FD0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40" creationId="{D6C8EE3E-6DEA-4ABD-BDDF-41F6D4CF29B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41" creationId="{D2D2D26B-9AB9-40B8-AB21-FB51503F2EE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42" creationId="{F8BDB8A4-4584-498E-AF1D-F758DE7DAD0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43" creationId="{20CE03E5-1054-4184-8A2F-27B68775466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44" creationId="{2B7BC5B8-C5F2-4AB1-A279-236E38B0535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45" creationId="{8A4717B1-8F9D-4E71-8979-14208CCDD8D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46" creationId="{CB37D7F0-52DD-418A-9416-9F09C03AE7D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47" creationId="{1F7E7978-2386-40F7-8B63-F3C9B0157FB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48" creationId="{F9068BE9-AE59-45DE-8D9A-1A4C33B9E4A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49" creationId="{9D2BD69D-DD33-468F-9C02-60580E8FF78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50" creationId="{744B86B1-5241-4F19-870F-AF1AD8B0AAE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51" creationId="{2B3FCC6E-00E3-4409-84BD-976CEF59A5A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52" creationId="{BBDFF3F2-70D9-4FC6-82D3-32E88F878EA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53" creationId="{2146EF38-D9A4-42A7-A940-557D8031E45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54" creationId="{763D79DF-CAA6-48CC-A87E-1D9509F659E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55" creationId="{6C5E99D1-9687-4144-944E-71BBBF3DBEE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56" creationId="{CC7B5853-6D59-4205-BA5E-2C86DD5F66C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57" creationId="{28EC9E7A-FDEF-4571-B42C-AE4872901DF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58" creationId="{C0C7FFAB-B043-41FF-A267-2FCF2E3798D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59" creationId="{C9CF3C26-B40A-46AA-BC88-99D7A2067EE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60" creationId="{E78AD41B-2896-4DCD-9DBB-C0556FAB8FF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62" creationId="{5F26F39A-B927-4BD3-AE95-28AEF675E70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63" creationId="{D708D42F-EB3E-4D0D-A9F4-1139BC31226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64" creationId="{977958F7-D21F-48AC-8AA4-480D8B7F9E1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65" creationId="{B9871064-C779-4921-B189-7535E3ED1DE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66" creationId="{7FC84FF0-014E-4A4F-B220-FA0E934BFC3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67" creationId="{1827A5F4-B83A-4F82-ACD9-449B736A415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68" creationId="{60A0710F-E08A-48DE-B352-1108099F8C8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69" creationId="{AB48FBE4-FE12-4D2E-B4AB-F077F95CA9F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70" creationId="{616AF4BE-3FF5-4218-AAE5-81701668E32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71" creationId="{649922EA-0149-4A33-89F2-F51777EFBAF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72" creationId="{1B1D5E4F-F26D-4808-A0C7-C262D5C6CFF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73" creationId="{0F773FAD-058F-4407-83A7-476EA2BAA50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74" creationId="{B2E1F7BE-449E-4157-BBC6-CC6EB8A4BEF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75" creationId="{E2448756-5673-4466-93C4-9F646CA9901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76" creationId="{11FF54CD-1A3E-4DB9-9824-205D23ECDBA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77" creationId="{2B1D7D19-3945-47EF-AC38-E5D49F9F64F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78" creationId="{B7AA5FC5-82B5-4E51-AFDC-4DC38A1CFAC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79" creationId="{8C1BF6C6-AAE7-48A5-A337-443D9353077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80" creationId="{11704A01-365B-4785-99E6-3DC03C22EC4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81" creationId="{BDDF4ADD-F8F0-4FFF-8C98-5E52AE9F675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82" creationId="{E97801EC-6C6F-4A3A-871B-EF43D8A2D71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83" creationId="{12436712-3EFB-46CD-ADFF-A877C42E602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84" creationId="{36974A9A-196C-4AE0-9ABE-16EDAC363F5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85" creationId="{C7B546C7-BE0F-4A58-AC1B-14FFE3686C1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86" creationId="{4D7F99BB-DE0A-4D28-9FE3-418EF25D114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87" creationId="{66DAEA61-7101-4538-8E0E-5A038DBDAEE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88" creationId="{7A6A763B-EEEB-4397-8431-C8CCC4E98FD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91" creationId="{B8912735-64E8-4E9A-BEFD-EB34C06E156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92" creationId="{E32058BF-FADA-4AA3-8C13-E4145B077C6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94" creationId="{D7D7D719-AAD9-4721-8CA2-FF45C1EF047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95" creationId="{2317CC11-B0AE-4E39-8965-35374209A0C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96" creationId="{15B7DB73-E623-4DDA-9B95-B5450D3F302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97" creationId="{27E73049-8086-41EF-B3B0-E81E61E0166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98" creationId="{F64D7266-9998-4879-99DB-A9343B7EFD9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499" creationId="{531844ED-54F0-45AF-A9D9-30CFDC5E619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00" creationId="{97AF9520-6890-43C5-B211-F9147BD76C9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01" creationId="{F75979E7-9F5E-40DB-943C-7C0DAA1BAA7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02" creationId="{BA8979B2-E3BE-43F7-9380-3D713C8F809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03" creationId="{5D64B3F4-B3CF-40E7-9115-3563D959AA3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04" creationId="{A6D7671B-A3C9-4D2A-9FCE-C820A498932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05" creationId="{2CCC3E66-E22E-424D-8662-74E574E9C39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06" creationId="{7AF69402-DA35-4FD7-9CF5-3635E3087A4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07" creationId="{D30E1E93-7E0E-4C49-874D-10C7A706785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08" creationId="{2AD741BE-FA0B-4DF0-B3A2-B842D31040F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09" creationId="{9972CB19-B61D-4A98-B01D-9410B3B32524}"/>
            </ac:spMkLst>
          </pc:spChg>
          <pc:spChg chg="del mod topLvl">
            <ac:chgData name="varitsara monsiri" userId="d21832565e14aca8" providerId="LiveId" clId="{B10676FB-F331-414C-B946-816FB627D323}" dt="2022-06-09T14:28:29.983" v="281" actId="478"/>
            <ac:spMkLst>
              <pc:docMk/>
              <pc:sldMasterMk cId="151958503" sldId="2147483660"/>
              <pc:sldLayoutMk cId="388075028" sldId="2147483667"/>
              <ac:spMk id="1510" creationId="{E5485DBC-B68E-4E55-865E-D56F176AD22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12" creationId="{2BE2AD81-4DBB-43E0-B458-606324C3120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13" creationId="{1235B166-6A50-478D-B25B-C96BD8434D3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14" creationId="{BACF746D-1361-43E2-90CE-115F4C6A885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15" creationId="{42705BDB-4812-49E3-9E7B-2F8FD8179DDA}"/>
            </ac:spMkLst>
          </pc:spChg>
          <pc:spChg chg="del mod topLvl">
            <ac:chgData name="varitsara monsiri" userId="d21832565e14aca8" providerId="LiveId" clId="{B10676FB-F331-414C-B946-816FB627D323}" dt="2022-06-10T04:09:24.797" v="1312" actId="21"/>
            <ac:spMkLst>
              <pc:docMk/>
              <pc:sldMasterMk cId="151958503" sldId="2147483660"/>
              <pc:sldLayoutMk cId="388075028" sldId="2147483667"/>
              <ac:spMk id="1516" creationId="{A3F1DD4C-D877-4B08-94DD-8262B6462E42}"/>
            </ac:spMkLst>
          </pc:spChg>
          <pc:spChg chg="del mod topLvl">
            <ac:chgData name="varitsara monsiri" userId="d21832565e14aca8" providerId="LiveId" clId="{B10676FB-F331-414C-B946-816FB627D323}" dt="2022-06-09T14:28:29.983" v="281" actId="478"/>
            <ac:spMkLst>
              <pc:docMk/>
              <pc:sldMasterMk cId="151958503" sldId="2147483660"/>
              <pc:sldLayoutMk cId="388075028" sldId="2147483667"/>
              <ac:spMk id="1517" creationId="{7B68AF60-2C71-41BA-8D38-004FA4B4826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19" creationId="{2D0EDC93-C7FE-49DA-8EDE-06475E6FA66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20" creationId="{307170E1-CE65-4495-98F6-2FDCFB4C541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21" creationId="{05D9B1E8-359B-4023-B574-FB1E0D091B1B}"/>
            </ac:spMkLst>
          </pc:spChg>
          <pc:spChg chg="del mod topLvl">
            <ac:chgData name="varitsara monsiri" userId="d21832565e14aca8" providerId="LiveId" clId="{B10676FB-F331-414C-B946-816FB627D323}" dt="2022-06-10T04:09:24.797" v="1312" actId="21"/>
            <ac:spMkLst>
              <pc:docMk/>
              <pc:sldMasterMk cId="151958503" sldId="2147483660"/>
              <pc:sldLayoutMk cId="388075028" sldId="2147483667"/>
              <ac:spMk id="1522" creationId="{941BE421-CF8F-44C5-A190-3DA1C7D92A90}"/>
            </ac:spMkLst>
          </pc:spChg>
          <pc:spChg chg="mod topLvl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23" creationId="{442D3D92-C8A9-4F83-8EE1-0FD5DBAD9DB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27" creationId="{C502AFF0-6B90-4F9C-AA35-017168D6614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28" creationId="{4405517A-9822-4F27-AB6A-C3A201AA8AE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29" creationId="{3DFB30A7-A2C5-4F54-972A-FDE7EE3C46C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30" creationId="{4C54E031-F754-46FB-BEEA-10912D7B7E2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31" creationId="{85D239A8-82D8-413C-ADFE-E7F58C0C1E4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32" creationId="{FFCEBBDE-9917-49A6-B83A-9094B3A733A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33" creationId="{3C77695C-479A-4081-8EF8-38465B053A6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34" creationId="{A9D8F267-2629-4985-9B12-3A56BB98716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35" creationId="{AAB26E67-765A-45C8-9A9E-5F853BB1809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36" creationId="{01A644D3-9F65-4E48-AE8D-9008926180F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37" creationId="{4ED060BE-D357-4469-99F7-130200FEA4C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38" creationId="{A3EE44E6-5C4B-467A-8002-01C44AA96BC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39" creationId="{500A93C7-4896-4AE9-A028-BC331E25C4E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40" creationId="{602C0D16-12BD-4651-B2F1-5F9F7B6EBE3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41" creationId="{0CE17716-AC00-4284-BD15-6CFFEB2CF46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42" creationId="{F30CB443-5646-4EEC-BA21-6558E0DF2A4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43" creationId="{FDEC9E3F-EE6B-4B9F-8E43-B79463BB91A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44" creationId="{A5F02BE0-8E21-4AAE-A3BE-821B7CBD5BB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45" creationId="{664EB5D2-D36E-4BA8-90E3-CCC61F08389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46" creationId="{48D7059A-D2D1-45F6-B2D6-42B6F4841D3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47" creationId="{C8BB1C80-B2DC-4739-9CBA-5CD1BA658A2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48" creationId="{691BBBAA-5EBF-4E17-AA02-B5258667D98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49" creationId="{A91641A3-8289-48DF-83AD-34DC7E10A2A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50" creationId="{37D2D43C-38FF-4A53-8A6B-A6FB788EAA1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51" creationId="{0A6425C1-A6FD-40B5-8858-017B30A1EF0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52" creationId="{7107FDD5-59AF-4B15-80ED-F4959BC234E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53" creationId="{E2B9E85D-7059-42EB-A52B-3CFBA7B961C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54" creationId="{37A7DCAD-7D6F-419D-9B4A-7D3EB462CFD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55" creationId="{5AE99858-25CB-4CCA-A0D0-7CF9DC8FF57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56" creationId="{6F47356D-8232-426C-8AFF-468030F8F39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57" creationId="{BE28BA17-1289-4BEB-AEE2-E52A01FD732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58" creationId="{389EB8D2-77E5-438B-9EF9-337344C4764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59" creationId="{64478515-D595-4504-BA0C-6A143752432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60" creationId="{7D9F33EB-E6AF-4C16-A6A6-2641EF0614D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61" creationId="{FFCE7354-2526-4020-BCA0-E8E7F6326AF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62" creationId="{3F799520-138B-4672-9A34-05A09C14362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63" creationId="{A8486E55-C7E8-4658-A2FD-7D0EBF6F6A3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64" creationId="{5562A40F-4E14-4F28-BEB5-B6F7430E277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65" creationId="{0D444B2A-6B30-4CE0-A6EA-E7667A4A1A4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66" creationId="{FD57E1A9-A169-4FAC-AD2E-A33559763B1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67" creationId="{233C9646-0A85-43F8-9149-E1A3005DF03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68" creationId="{373E07DC-26C1-4BA7-A8E7-B08BAC797C2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69" creationId="{F9CD1DFB-2F99-4C0A-8F7F-6B0F9D47DEB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70" creationId="{60859F36-B3FC-45B8-A3E7-06570B73F78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71" creationId="{24FCAEF1-26EA-4E0F-AA5A-BA606F5143F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72" creationId="{1B5D8791-9081-42FD-8EF7-5D5D8A46126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73" creationId="{104566E4-4251-493E-B078-3C0481A6102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74" creationId="{71006FF2-4CB5-4840-8C0A-904661B1983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75" creationId="{4E85A70D-E3CA-46B2-9164-AC7B0A30FE4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76" creationId="{08B662D6-BF04-4344-89C2-4D4795930EB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77" creationId="{16759B9E-E4C3-4280-8808-7943B24A69E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78" creationId="{53656C48-BC89-4971-846F-2848C2AB997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79" creationId="{3993F805-BD8D-4B7E-90CA-A61514528A4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80" creationId="{24A1A236-910C-4122-85F1-57D83F4DD48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81" creationId="{FDE018D7-1268-43D4-870A-4020D02E933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82" creationId="{AA99822B-FD5B-4495-9BF1-97001E35ADA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83" creationId="{C2929D5A-4F47-4FC1-9EBA-68BE210813B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84" creationId="{DA98C11C-A665-4B9E-94EA-C098AC8077D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85" creationId="{74377264-1A28-4EA9-84E7-ED76801D7EE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86" creationId="{ADFFDA63-D56B-42D7-85BE-2D1BD85C1E9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87" creationId="{EBD2CD13-2F48-4B94-B552-A742A4F4FD8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88" creationId="{36FB67D4-18AD-4CD9-8C36-23CE9EEB97D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89" creationId="{63EB022C-9A0F-407E-A293-A2D06C7AB56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90" creationId="{6C2787DF-4E14-4D56-AD18-73686A04E63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91" creationId="{6C4E6B13-EAAD-4D31-B719-888989EB9B0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92" creationId="{F743252D-4CC9-455A-8C81-4878B548EBB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93" creationId="{70F6CFE0-9BDC-4675-A5D1-8448BB09E27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94" creationId="{C720F640-38BA-466C-81CB-B6C266ED309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95" creationId="{189681D0-7EDD-470D-8E04-EB7A065590A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96" creationId="{121653A9-9A09-456F-83DA-9BB1A2D7A59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97" creationId="{AA617C3D-A7CF-4213-A9AB-679A6FDEBA4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98" creationId="{92455B43-9B54-4916-83F7-1023F2BCC62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599" creationId="{F6AB02AE-C347-474D-B224-027DDCF5A05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00" creationId="{222950C3-6BEA-4572-AAD2-C4ED3756824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01" creationId="{18F87CA7-9E84-49B3-9C56-ECE40A0F340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02" creationId="{08450C39-FC4A-40A8-8AD9-3489DF682D8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03" creationId="{D40B4C7D-2A1A-46C4-943B-59918A3DCE1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04" creationId="{539C8607-B813-42C0-AD47-0EC2E03B809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05" creationId="{5CAD8904-185E-4A82-8CC0-F63CE31363D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06" creationId="{254D1ECC-BC4D-44B8-A59C-3CAFECDA704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07" creationId="{8A2B055B-0F83-4C71-9BE5-DF7BF6819B5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09" creationId="{E8BEAEC8-BEA0-4B4C-8321-217C5DC8338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10" creationId="{41ACAA1B-418B-48C6-976A-1FB209BDF4C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11" creationId="{C6A2149D-BA52-4A43-8F86-47685748A31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12" creationId="{E77B0FEC-F057-47B4-94D3-9413C2BD70D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13" creationId="{11730517-5251-4C8E-AA2E-CF3F6ECF95A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14" creationId="{90F17E51-CCCB-4133-B67C-110984F5976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15" creationId="{2217BA1C-0B5E-4BA7-A605-E6D4EC72957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16" creationId="{B2F28B16-4BCD-4C80-82C5-FDEAF132FB2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17" creationId="{3C6304C4-07D9-4EEF-942B-E2F7CB0FABE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18" creationId="{2F300073-CE80-47B5-A307-47CFC53D21E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19" creationId="{C5A6A005-97B6-4320-B01B-9BB641D0DC5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20" creationId="{A28C434E-8AE7-4686-AFFE-DA368394DF5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21" creationId="{BA521333-A615-47BB-8D82-05A00C18871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22" creationId="{C9795D69-36C3-4A1C-B9B0-A32C30CAFFA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23" creationId="{53111759-CD51-42C0-A6AB-A4E1927AF3D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24" creationId="{D4FB0CA8-E2D6-48B6-BABE-8DB76B8BA51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25" creationId="{46EF31D4-B377-42C8-8118-72719128D6C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26" creationId="{BAEBF81A-E96B-4784-95A5-0C05CBCC5BB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27" creationId="{A38ED622-0C5B-466C-A0E3-FE5908F951B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28" creationId="{91261C1E-D712-4A0A-8D2B-7ECC8FACFDD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29" creationId="{978AECE6-CE1E-4147-B40A-E4EE97AB408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30" creationId="{A566FEC3-2998-4AAF-AADB-72B7BA067A0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31" creationId="{6C34233A-532B-4C69-8905-FE8D5F35779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32" creationId="{A4E25DB8-CE42-45D1-9DAB-ABBA75E014F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33" creationId="{1CFDC3DF-71EA-4981-A9C4-8B2CE72F1D0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34" creationId="{7C22B44B-A9EA-4CCE-9320-C3C4D6B02F6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35" creationId="{DE79373D-3187-4441-B4C9-A4B6123F947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36" creationId="{C3960EC9-036C-4789-997D-5476CEE6C3C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37" creationId="{C1AD9F8A-2A6B-4C6F-B218-E357302D23A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38" creationId="{ED72438C-F7D4-4728-BA05-AD70ACCAFE6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39" creationId="{DBCB66F3-B056-4A26-8611-E52E55334B2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40" creationId="{7DC0E430-6E83-49B2-8700-1073137137D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41" creationId="{1CC8A722-A41A-45EF-81EE-EBF58D25200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42" creationId="{B2EF7C1E-7D15-4E8E-9A35-C9ECCE2AA4C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43" creationId="{97D13F38-7412-426C-B109-9D860B0C78F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44" creationId="{719D5300-4E3D-4137-8A81-0AC6A886A64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45" creationId="{9388ACD6-3843-4B0D-BD2A-DF057067931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46" creationId="{4FFF8A71-EF2C-49BE-BDE2-D2E02785E54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47" creationId="{6665DCB2-7469-4A66-9B8F-D4B6F092FE5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48" creationId="{33535994-6080-4D43-BB4D-DB7D51E33AE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49" creationId="{0ACD52EE-C050-4469-AE1B-CE116D5704B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50" creationId="{3388F27B-E5C7-4949-86A0-4FB10349481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51" creationId="{8A875232-81E1-4966-B4B2-B34CC86A0FE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52" creationId="{07638B89-55E7-415A-A128-4ECD54FE4F3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53" creationId="{F4717C29-80F4-4938-BF60-5519ACEFDBA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54" creationId="{807D024D-6EA1-4298-B228-631408FB2FD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55" creationId="{EDA0D21A-FF5B-4002-B266-0B98E9E0467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56" creationId="{E0BCA301-54C4-4464-9A79-90B7302ACAD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57" creationId="{85F7DC01-6A00-4634-A0A7-880B26744D2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58" creationId="{791B8A85-EE18-4DDC-A60A-872391E8792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59" creationId="{F17C5941-6338-48E2-AC2D-DD0B6EA04F9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60" creationId="{692D109C-25F3-4BC4-B45B-8D7CBDFEC83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61" creationId="{22D4A6E8-D317-4A8B-A0B2-1681BF087B2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62" creationId="{4A8183D5-95B2-48DB-BB0C-845413B364A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63" creationId="{D8EBC508-455C-4C6C-B880-337F00731CC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64" creationId="{78FD28CC-E157-4E95-8CB2-46CC34E0AB8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65" creationId="{9D95CF02-1D0F-4096-B6FA-89466E09FBD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66" creationId="{168DC8B6-7255-4955-8052-F3EE721B13C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67" creationId="{704C82CE-C4B3-4889-8D21-886FAA6C257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68" creationId="{0DD9ED9D-25D0-42D6-B6D0-9023CCB9F47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69" creationId="{4B2D6314-6A56-43CA-A4E5-95788C65920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70" creationId="{8F4A7442-7B0F-4FE7-B6A4-94A116727E6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71" creationId="{519A0F1B-C786-48B0-A975-386BC5653C6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72" creationId="{82A7C681-A4C1-43A9-A0AD-0F4F134D1A5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73" creationId="{F3CDBB77-D074-4178-88BA-6F8D89004AF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74" creationId="{5E5B3456-2D3C-4BEB-BB39-FD8BCF2BD94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75" creationId="{D90C3B3C-DCEC-467A-8E89-C1B948BD879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76" creationId="{86786E8A-8D92-4BA8-BE44-9FE42D185E1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77" creationId="{15A1370A-58AC-4FB0-AB98-88257DFC4FC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78" creationId="{220457A5-9020-479A-BB8F-931049CA710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79" creationId="{9D6FAD57-5D32-4566-A611-D6D430749F7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80" creationId="{46BB1F13-0AF9-4F35-9438-D0A96CEFBD7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81" creationId="{C34C3446-1C68-4FC2-92CE-DA565C73FE7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82" creationId="{C20F417F-4420-4F34-838A-3A03C1A5E85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83" creationId="{5B6A080C-2FB0-4DAC-9760-E37252ECE8B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84" creationId="{4D3AD8EA-E14D-4C05-9E4A-04F11242ABE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85" creationId="{2644AABC-94C2-4692-9E10-22B05603DD7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86" creationId="{B6C8A412-BE88-467C-BEA3-670467686D2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87" creationId="{5D050EF1-CA3D-4A3C-994D-F93643A3630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88" creationId="{4496697F-7BED-4E76-ACFB-1C39F3E195B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89" creationId="{9293A1E7-4CFB-4C7D-A09A-F0E84AB80C2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92" creationId="{CAC93C6E-1DB8-42E0-890A-137E105817E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93" creationId="{8C428552-B35B-45F5-84DB-BF42AEBD60F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94" creationId="{22E775B7-8598-42F3-966D-C51BFE1616A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95" creationId="{C6C34E5E-F9B7-49BD-91C6-874FB3E7A37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96" creationId="{8813FF8F-424C-4719-8483-89B8A872F66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97" creationId="{CE47C1D3-B687-4995-AF50-8A6FB9250FC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98" creationId="{C6368F0B-AEC6-431F-B568-2132BF96BCD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699" creationId="{0668E6B8-0E57-4D99-BCB7-72EF404C9F1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00" creationId="{4345BC3C-31A8-4B71-BB1E-B6BA1EC4895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01" creationId="{66AD4D57-0942-4BBB-8DBE-5C05A69E985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02" creationId="{DA62B4AB-16C6-4EDA-897C-46DC4FD09BB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03" creationId="{B6F4786D-C12C-4074-92A9-7A629EB0367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04" creationId="{EDA2093D-9BDF-4921-B0EC-D30FBE82A5C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05" creationId="{4F1FCC3A-5AFE-4F8A-9D87-602605879A1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06" creationId="{59BB4CA8-80E0-4076-9C53-6C8F01FA75C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07" creationId="{7229A1D5-602A-4A1E-B78C-4D2436987F5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08" creationId="{8944BDFA-D59D-45D6-B2E2-1AE5B0C4C39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09" creationId="{828F475E-449D-414E-8138-93A304DD748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10" creationId="{16E0ECC1-5B4B-45D5-89C4-F8BBC35018E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11" creationId="{52A04C5C-426E-4242-9446-6D75168DB4F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12" creationId="{500195DE-C47E-44D6-B776-DE8D5D0E477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13" creationId="{61AC4DF8-6C5E-4F1A-8D25-9B06E876CE9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14" creationId="{5A2D466E-B2B8-43E1-9413-2D46C0E17AA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15" creationId="{23FB5772-04D1-412C-BD98-5C660C564B5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16" creationId="{ED147B9F-B8A9-450F-B0EA-26981131A81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17" creationId="{27A54C4D-2BF5-4744-9025-A965520D2F7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18" creationId="{F419E868-F885-4A0C-9CB6-3EB204251A2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19" creationId="{4822678B-4CE8-441B-A4EA-9528DAF9E1E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20" creationId="{B469F7ED-8E2D-4120-9CD4-DC7A584D0BF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21" creationId="{AF2C76E7-1CE0-4A56-A8A7-DF9EEE41967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22" creationId="{2AD76327-436A-4283-BBE2-D7BDF78D0DB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23" creationId="{9BDCAAF3-021F-4F4B-8C65-B66A56830D9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24" creationId="{FF456778-BF81-455B-BED0-C14629DE28A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25" creationId="{B1FF77F3-FA02-44FF-A4F6-3BAB6EB8D3A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26" creationId="{66DCF12F-7B26-43AC-B61E-9DC03DCD08F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27" creationId="{455C2917-CB11-4F6D-8B6E-274940D7BEE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28" creationId="{A2820ADA-1A67-4576-A77B-0E9104287EC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29" creationId="{38400D7C-A178-4781-9F77-7AF94390CE6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30" creationId="{C96D11F8-ED19-4A39-BACE-5CF16DEA929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31" creationId="{5E3E00D1-81A5-4F22-AD32-A73F3CE0332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32" creationId="{21238FEA-219A-474B-8EF7-C86B2DEFBB5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33" creationId="{7D101694-83E2-4A5A-AD03-8ACF85D497D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34" creationId="{F5C6B2D1-9B90-4271-A412-E8E6BA53BC7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35" creationId="{BDC8162B-8FF1-4AAF-98A9-3886C99427E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36" creationId="{C21FCA47-CB65-4477-858D-179980F20FD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37" creationId="{51B86281-99D4-4412-BCA4-6AD9028F25A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38" creationId="{69B8280C-011F-44B0-8B06-B7166F7BB71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39" creationId="{81683A75-164F-4BB9-ABA2-0D7441FE661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40" creationId="{9790933E-4DAE-4407-8991-CE606D1DE01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41" creationId="{BE2F0EA4-F6E4-4459-98A3-9103CC4C4C6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42" creationId="{9348D9FD-4509-4AA2-A2F7-D52CDB695A1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43" creationId="{475B035F-85B9-43D9-8DE7-31782E50023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44" creationId="{E00F990D-7E00-47C8-BA4B-51EAF9B686A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45" creationId="{BD34F8B0-9737-4D9B-AE6E-253095A18E9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46" creationId="{9CEF22CA-1900-4BE6-81BB-8F00FA674AE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47" creationId="{83897A2A-25E9-482D-8992-6B30949715A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48" creationId="{070457E7-7251-4A84-AFD0-E1753FDDDEE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49" creationId="{0DC1886C-BCE8-4A5C-AA58-633045C8453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50" creationId="{54A81293-4E00-49F4-8C7C-80535E9D47F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51" creationId="{971C7B3F-57C9-4733-858E-EFCD8345F97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52" creationId="{9434BDEB-4088-48AA-894D-C1C6C34B0DF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53" creationId="{23731CF6-43DB-46F4-9F6F-8CA6C52AC9E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54" creationId="{EDBFA6B6-F5BE-4113-AF94-300199FFC2E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55" creationId="{CF643039-93FA-4C8E-87F4-272E7E96546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56" creationId="{74C5E09D-A48D-455E-BA7A-A4403254B4E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57" creationId="{21DB4825-5570-4BE4-88B0-C6891F87121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58" creationId="{309B80D6-D025-4F23-852C-96523C5D76F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59" creationId="{5420F2B3-F7E1-405A-949A-C3C006AB903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60" creationId="{1E53139E-4193-4EB8-AE14-D35CA1FFEB7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61" creationId="{DAE409D2-92DC-444E-AD23-D5D4B87D7DC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62" creationId="{1BB3547A-C92E-4044-B581-D6AFB885DA2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63" creationId="{50498BDB-6CF9-430F-9D44-9178CD99527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64" creationId="{D1DA0959-16C2-420C-869F-A49C7DF1BD1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65" creationId="{80481261-5160-4A32-8B3B-17E5DE7BF84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66" creationId="{178D8374-49AA-40AC-AE95-406AE8C3D32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67" creationId="{7CDEEC93-B713-4D9D-B51B-F8BFAC59FC1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68" creationId="{D759E9BD-BE82-455C-8799-F4F1AD84BFB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69" creationId="{08A5F3D9-56CE-474B-B245-90E2989B028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70" creationId="{901E1D2A-D97C-4A50-BE63-950188B8717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71" creationId="{269F361A-EF31-41EB-B9C5-FDF05EC87D1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72" creationId="{2AC80A27-C6BF-4F77-98E7-D8A981E7017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74" creationId="{50035B8D-3324-4C39-93D5-379C0397FFE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75" creationId="{D781DD1B-F4AD-4322-BB73-A78EA0B1A9A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76" creationId="{E75B7D46-005C-40CF-954A-1C7B70A4820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77" creationId="{7FCF048E-A28A-47F8-94E5-CF30635BD64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78" creationId="{97C18F23-0A42-420D-8B74-E42E90F3FC2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79" creationId="{E48EEA96-A8B0-45BF-94A1-28E54121F1E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80" creationId="{C3D76C1C-F182-4634-BCB4-4AA8A925019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81" creationId="{F1C4099F-F049-4439-9BE0-6F5255921A6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82" creationId="{1B454CA1-0632-4DD0-9D92-10ECEA830DA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83" creationId="{938C5B6D-4574-480B-8451-4C6294B08C7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84" creationId="{97F3C897-5E5B-4287-B542-73CA7CF5318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85" creationId="{E9FCE847-6536-4F2B-9E7E-122D8709CE5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86" creationId="{166AD5D3-FD37-4F20-B454-BD6EA989687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87" creationId="{0ACBB72F-DBFE-4A2D-B322-B8928C8B691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88" creationId="{8C330BA1-73C7-4087-8D3D-5CC4858C866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89" creationId="{5D67952D-9D67-41DF-98EB-5CBAE8A32D5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90" creationId="{FFA7F2EB-2EBB-431A-8C3E-16F98C10052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91" creationId="{643B20D0-1F72-4CE7-B59F-83106664B0C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92" creationId="{E9F455D5-C931-408A-B93B-20BCFB236BD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93" creationId="{EC1A61E8-7767-4912-A413-97C34F79F43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94" creationId="{E175EEA0-6DF0-475A-9381-2F53FB4F084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95" creationId="{380863AD-62C8-4C94-AAA8-DBBF0E195AB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96" creationId="{CDC9C534-9068-4631-A475-FB6775C92F1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97" creationId="{C47139CB-66D4-47BE-88D0-A348CCC0133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98" creationId="{6137D49A-BEAA-4756-8D4F-ACE3EB929AC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799" creationId="{D928E379-2ADC-45BB-A828-26E733DAC3C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00" creationId="{57567E01-B9F0-47CA-BC91-92559874698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01" creationId="{C5988E22-9C10-4942-A4A0-9D33AA0077C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02" creationId="{76134322-D820-4F9E-8496-00536505B31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03" creationId="{BB21620B-838D-4BE4-9B6F-E114F31C7CA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04" creationId="{3C816B9A-80F7-412D-9DA7-CE4B2816642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05" creationId="{38C1A8A1-7DAC-46B1-A9EE-7A1D2496C8A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06" creationId="{6C21565D-80E3-4618-8983-9E5FC269D62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07" creationId="{D55F6E7A-C53C-4D3F-959F-8622813D5CD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08" creationId="{466EF777-8ABD-4C70-A646-424D69BB8FD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09" creationId="{EC61EB98-E7F3-417C-A4A2-F321EEF795B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10" creationId="{2481BBD4-BCB1-4BCD-951B-1AC7008408F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11" creationId="{4AA76E79-0C17-4FAD-B4AA-07CD6AC80B9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12" creationId="{344D21A2-9E7B-42D1-8BA2-00EA52DA104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13" creationId="{972ACA94-6422-49CC-9749-304DA3CCAB6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14" creationId="{6B629B97-9FBE-4CE4-80FA-DDCB4DACCF2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15" creationId="{1FA363E4-CC5C-49A9-9EC9-BF1DED5B8E3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16" creationId="{A32EE470-B457-4FB2-B5D3-19D263F1D85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17" creationId="{C27133FA-09F8-438C-8246-CB0D6873137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18" creationId="{E6CB7A57-2218-41BE-81E4-D0C7CAD2880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19" creationId="{3BF47C35-22A1-4520-A7AF-FF3FB51C94B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20" creationId="{367B29D4-3B6D-4FEF-9E6E-90D3B1239E4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21" creationId="{5FEBCDB5-301A-4008-900F-581791A26A5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22" creationId="{57114D5C-C384-434A-A6F8-A2D0A3A04DB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23" creationId="{C8FACE2F-78FE-4C7D-AFAA-A0E24C37963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24" creationId="{B0AE5C12-3D26-484E-9AE2-F16A40930E2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25" creationId="{E738FE45-5DA0-48C2-9F2C-B8A59A1EF84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26" creationId="{34449FFC-424C-44A3-B9B5-C4B0BC1CB01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27" creationId="{66B9A2DF-11BC-4DBC-AF61-BCBC9694035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28" creationId="{44F50020-ABE9-4537-9FA2-791A75222A5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29" creationId="{D97612CE-9838-48F0-8E16-F61745319A8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30" creationId="{57961AAD-BE64-41B6-A03C-384069B87D3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31" creationId="{DC85C1D9-349C-4614-8EB5-A987EB9DEF7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32" creationId="{07973075-B87D-4394-B5D8-81A512BE306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33" creationId="{3159F47A-0D8F-41FD-97AE-D40D5EAC6A6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34" creationId="{DDC23B90-C5A5-4410-9A22-B458F944F39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35" creationId="{E604FFA5-64F4-46C5-B575-445ADA3E061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36" creationId="{B9B95018-1B46-4283-801B-3844B3FB163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37" creationId="{772C0341-34FC-42DA-B61A-99982301F59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38" creationId="{A8D52B34-A673-41A1-80B5-D259CE870EC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39" creationId="{4A58681C-4FEF-417B-BEC9-7A1CFD8C996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40" creationId="{7F43BB46-58DE-467B-8C09-76670508829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41" creationId="{09183E5B-A729-42B6-AB41-680D612B50E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42" creationId="{A3AD6C85-FFFE-40AD-B369-E658A16B9B4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43" creationId="{D6FAF3B4-1447-4D18-8739-5CD151B676A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44" creationId="{AAFF0C7B-4F08-4420-B7AF-BE3763C6DCD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45" creationId="{DC1BE49A-2A30-43E4-A204-EDFD41836EC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46" creationId="{0CD3909D-E940-4385-86B1-FECB17B7C17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47" creationId="{D1968EE7-2800-493C-8DF6-C217475299B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48" creationId="{2108B083-0D23-4F7D-A24A-67EFBB4F10E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49" creationId="{A9EC676F-3B01-4AE7-9859-994F402F366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50" creationId="{9639BC01-ACCE-47CD-8B6B-B3FED0869B0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51" creationId="{8584B5E9-296D-4217-A64C-13E2C22FDD2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52" creationId="{38EDC8FF-E4EF-4AAE-AC7B-EB3E710BC7B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53" creationId="{EFDA93AF-0C7A-4A45-9558-77187836C70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54" creationId="{99B80987-8A11-449C-9769-2790A12BA99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56" creationId="{DFEB4DBB-3CA8-47A7-B632-53B0ABB4893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57" creationId="{C6D80431-2ADB-4B94-ABEE-B2D493CBCD2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58" creationId="{96DFA270-B828-499B-A3FD-FC2DE242B32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59" creationId="{70914F9E-C41B-4C8C-9924-C318F1D1365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60" creationId="{05E5024B-8195-44E6-AA7D-A27B59ECF9F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61" creationId="{098D3BC8-01F3-496A-9B31-D4B38EA3729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62" creationId="{55B1954C-C1FC-4569-BBBF-5930612FF74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63" creationId="{7C2C93F4-4C02-4222-9974-CADB704D6A7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64" creationId="{CE7D7EDF-AF3B-44A0-976C-1A12ECBD556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65" creationId="{32553B50-72AD-4C7F-BF32-71C54105C13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66" creationId="{4C9A1B69-AF2B-4905-A403-0A8A4F59369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67" creationId="{CB776B39-E007-4E0C-9D36-0F78B2CE03E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68" creationId="{221439E8-487C-405E-AF10-52F906C22DC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69" creationId="{865F9E6C-0F06-487B-A58D-1D5BC961968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70" creationId="{9B74CAAF-F9FF-4036-94D2-942D3B4D222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71" creationId="{BF6DD30D-F7A9-4CF8-98C3-9E3A18A9C80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72" creationId="{094E41B8-672A-466F-964A-6B35A4FEC90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73" creationId="{8C5A92F8-868E-4FDD-990B-211A2FFABEA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74" creationId="{1140718C-DC8A-4D93-BDD6-1501FB37D33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75" creationId="{C244E471-F426-4431-B930-532596D8D16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76" creationId="{BF6DA7A4-54E8-4EE9-A254-304D2CD37B9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77" creationId="{A7DFE8FB-343E-421A-9508-F5ADEA064C1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78" creationId="{33A8621A-27FD-457A-96A4-FA4BCD7C9A5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79" creationId="{F6F6F6FB-D733-4C59-894A-78F2D182616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80" creationId="{9AB60B3A-C240-4261-A3AC-9D93970032D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81" creationId="{BEFF70A1-6597-41D1-A3CE-9A11485F382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82" creationId="{E3C67E00-D0D7-4CCD-A8D3-552AE534E32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83" creationId="{B47EAA48-D143-4353-A01E-8305D0F27D9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84" creationId="{85E0961B-39A0-4C56-950E-A7096E4F966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85" creationId="{9DC0FBC5-BC58-46D1-B152-A449DD68FBA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86" creationId="{0DD45018-D6D2-4A8B-A60F-69DF18170F6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87" creationId="{165CA97D-3C13-46B4-88B7-64951CCF5EE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88" creationId="{E59F44E2-698F-4A10-87CD-C25EF1035D0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89" creationId="{696A1232-35BB-49CF-B4D7-A84D389526D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90" creationId="{2A9BE66F-C409-4885-849D-F1B948AE85E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91" creationId="{EBB2CE40-1EDF-4A6B-ABDD-CC484A40BBB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92" creationId="{A17134FD-E634-4456-BBC9-5331B57AA18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93" creationId="{1E67D64F-5EEB-414A-8D0C-518AD19DC8D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94" creationId="{3CD89E80-F127-4514-B771-E6A9F0BD804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95" creationId="{F5958D93-F341-436F-A2C9-6540853603D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96" creationId="{36376FCC-CDA3-49E5-B428-3662D9EE1FE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97" creationId="{B74A34A7-AEB0-4B7B-9B03-61342D2B394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98" creationId="{B329A27E-42FC-4B36-B42E-0970E293B40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899" creationId="{8D633305-CF00-4FA3-86AF-AF50991D2B7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00" creationId="{18F55BC6-7DFA-45C6-A288-265F37E3182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01" creationId="{60652A0E-73F4-47DE-A301-99741F4A400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02" creationId="{3C1F8BEC-0DB7-4F50-9BD7-E1358DFCF60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03" creationId="{5D93DB07-3922-427A-B1F6-B8236D3FDBB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04" creationId="{43D920EA-389C-41AC-B960-6C40A574321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05" creationId="{65FCB9C3-5F19-4786-89BF-63E38C6D8F4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06" creationId="{BBF7CAE9-E5BB-4FC2-B880-9398E1D0C65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07" creationId="{9ABF32DC-09EC-4E3A-982D-1568720F6A2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08" creationId="{967E3A3D-05E0-42AB-9365-945C6E091E7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09" creationId="{328935CC-7376-4180-B7A6-F162A6F754E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10" creationId="{AB32C728-0B3E-44E9-A8C7-C0BF9A71928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11" creationId="{54406A18-F961-4DBB-963D-5E67158A07E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12" creationId="{542D7DFF-473A-4031-9928-E0305DB66CF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13" creationId="{219DFA89-5221-4D66-AE74-9BE9B48BDE7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14" creationId="{973C5223-FDE5-4647-8F5A-2CC6E93ECBA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15" creationId="{A0C33177-96B3-46A0-857A-8FFFDC3A54B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16" creationId="{5F077D87-011E-4B72-B644-75ADA6C8048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17" creationId="{1D54B462-F1BB-45BE-8594-8DE2753ED3B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18" creationId="{C3F86335-31B8-4A47-A7E3-3296F192F1F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19" creationId="{D268AAD8-E56C-4F8C-9A76-33D4DAAC74C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20" creationId="{AA0CBC1E-4233-44B3-B03C-A0AC0035887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21" creationId="{D428033F-E3A2-4E87-A02D-211DEF988DA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22" creationId="{1620AD21-AC99-4DE2-93E1-4D399AFACD8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23" creationId="{7F8AB047-E4BE-4D96-ABD1-ECB1AD5127A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24" creationId="{C474D4E7-12D6-4030-ADED-632483EBE52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25" creationId="{9C346015-3835-4D2B-95DE-BC9618EB638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26" creationId="{55B7EBAA-1F66-4166-B29C-3049B4529FA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27" creationId="{AB547EDC-A322-42B1-8D29-F3478903AE9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28" creationId="{84BE2512-AF02-417F-9A73-9AC3F722842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29" creationId="{D7732D1C-26D4-4397-AB30-8C7DC521F45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30" creationId="{AC0D7B34-2AE5-4767-BCCF-7FBEEEB3A28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31" creationId="{93320239-6582-4E77-9658-BE92173FCA1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32" creationId="{335742AA-45D2-4B66-8DF1-47AC23D0FEC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33" creationId="{7D10CBE0-F951-43D4-A28A-2ED673CC7FA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34" creationId="{E1BCBD66-6C29-49E5-8FEE-A106E841824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35" creationId="{8AAE88D0-9B35-41E4-BF05-5B60172B4B0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36" creationId="{991E15E5-F20E-4A50-87B5-0AB7987ED0B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38" creationId="{87C9B726-A7AF-4A56-94C9-80A207DAA8E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39" creationId="{1F6E9A99-62E8-473D-99AB-55FA3170BBB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40" creationId="{51C7FDC8-5241-4538-BA4E-93EC5EDBFA1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41" creationId="{CCB35417-A9A0-4B75-AF5A-6599479A99C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42" creationId="{ACA5CC2B-1E70-4A49-AA1A-579411066E2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43" creationId="{255FFDB5-C37D-415E-A61F-95BD64D1602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44" creationId="{A1DD11A0-6822-48CA-94CD-8594FA23E87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45" creationId="{763475CA-83E5-460F-979B-0304E7AC174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46" creationId="{00456A3A-67FD-4870-BD17-266559B8057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47" creationId="{EFB92C2B-E226-4D74-9E54-96966761758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48" creationId="{7AD2967C-98E0-409F-9249-AF4A248E763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49" creationId="{71440014-D74E-4C41-9D2A-C53ED764337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50" creationId="{3FD2914C-DC1F-4F47-BEFA-4625C8B29CB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51" creationId="{A9E9A58D-C6CB-49D4-B903-E257E233E4B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52" creationId="{87C6658B-1E92-4DC4-B341-0CA42708D66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53" creationId="{C367C516-1A85-47F1-A7A1-4537EF8E954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54" creationId="{234119F7-A0F2-443F-A523-C8FEE5B860E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55" creationId="{78B0E6A4-3B15-4120-A680-D7FFBDF4CEA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56" creationId="{7D5430DC-51E3-419D-9BE8-8AFBC2E3B05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57" creationId="{878B362F-A0DA-4372-9ABC-C189AA54066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58" creationId="{65A17018-4E11-4F25-9D15-751439535F6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59" creationId="{5A487D49-7E83-4EBA-AF4D-25C157EEB4E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60" creationId="{EC7C8D79-3437-4BD6-BE03-90797B52A44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61" creationId="{98645247-EA6D-4DDB-83EA-A245743C041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62" creationId="{CBC8995E-EDBF-457F-A553-ACC7D91729C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63" creationId="{53DFA4D0-972A-4583-801E-60095C95322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64" creationId="{A316866A-1EBF-4598-94F0-6BB0FF80A3B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65" creationId="{52254CC0-6FDA-48C2-9E9D-BD6639A926C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66" creationId="{8DCF5007-0223-4ED1-8A35-CE3800E85C1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67" creationId="{51A3BC26-85D6-4992-8974-94692D3C2C6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68" creationId="{CC7B6FF5-2E26-436F-9B5C-C4C8840E620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69" creationId="{C03C783F-4ED0-4ED6-A437-998F48D0684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70" creationId="{27D27652-B3AE-4868-BF1A-A440CA9989F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71" creationId="{97F5B766-D769-4C25-B6C7-D1FA95072E8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72" creationId="{CB1BEE54-CF4F-4FA7-982C-FD1438AA4F8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73" creationId="{BFD2DD9C-C374-42E7-974F-2103A462602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74" creationId="{3AB5160F-A1AB-4AC3-9043-BC9473AB101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75" creationId="{6FD7DCEA-7ED0-4CA5-95FF-B6AC2D5EDF7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76" creationId="{DEC15CB7-A5A9-48C1-8C31-FB8DCBCEC87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77" creationId="{5B99F82D-51EF-4621-A917-FD0C6061694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78" creationId="{89E80B8C-2AB6-4CBB-BFA4-0216509CE5A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79" creationId="{478144D5-5219-4393-93FA-DB70888D94A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80" creationId="{366E2336-A143-4705-A12A-D6AB8E1748C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81" creationId="{31D393B9-1B8C-4FF7-B60B-7908902200E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82" creationId="{F22138D6-4FD0-4C81-A84B-50928B0A609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83" creationId="{1913AC65-8242-4B1D-A73C-A467D576851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84" creationId="{30210CAB-AD60-426D-AF66-C82CFAA9AEF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85" creationId="{7CA8BF03-3E05-4D11-A341-2B7A94B40B8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86" creationId="{1891F6A7-F67D-421F-AD67-35716AE0006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87" creationId="{BF5B23DE-4D22-4E3E-BA05-4EB5DC25E30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88" creationId="{E0DD4858-7A9B-4F41-A4D0-288C9239C4E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89" creationId="{37462C28-B260-47EE-B9E2-2F92D57874C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90" creationId="{0B3C4286-863F-404C-9B2E-93CEC1B3661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91" creationId="{EF987BEE-F44B-4961-88B8-601BEC92BF6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92" creationId="{71C60848-81AE-42A9-A76F-548A4529603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93" creationId="{35DEF07D-1640-4EFC-8DD9-2CF300D8E09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94" creationId="{D57F290B-4EE1-4FDF-9FFE-22D4F9B8E1A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95" creationId="{CA997397-1C68-469D-8A1F-F65AD636673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96" creationId="{60680E7B-C7C8-45B7-BA97-E0BA911DDFE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97" creationId="{DEE155ED-E5F5-4DE7-B217-478C4F5F3A0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98" creationId="{089DDDAE-DCAD-4DEB-89C6-3516AFFF1C1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1999" creationId="{9454C4D6-81E1-4643-B853-8ECC2E40691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00" creationId="{075F9C4F-BE5D-4FBD-851D-70352203D2B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01" creationId="{7909CB47-15CA-4E10-8E9F-D332AE2B15B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02" creationId="{A990E906-1432-4518-BFDB-5228D6C6439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03" creationId="{CF2DED98-0FF3-4C36-ABE6-3A433DC266A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04" creationId="{B23A2F5B-3C8A-492F-82BF-A4B6814C1A9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05" creationId="{8EA2356D-C0A4-4077-8D02-5555D083598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06" creationId="{18B1E13F-3C68-4D08-A4B1-242169DBF0B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07" creationId="{FCC2650C-B534-4E31-BB05-BB32B9E8770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08" creationId="{D61F0FCB-EC49-41DF-96B5-EB84277B48E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09" creationId="{1C73A8C0-08C7-4263-AF00-43869762729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10" creationId="{521A8664-F567-4C83-9809-D9A238CBD28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11" creationId="{0E3246F2-838B-4933-B5B7-B629C0D3D5A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12" creationId="{CA893749-888A-4907-A092-175C794FE41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13" creationId="{E2A83531-10F2-400D-A1F0-E30269CE4EC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14" creationId="{210F04E8-281C-4882-8958-E56FD1DBB51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15" creationId="{3B01AF35-24FB-4183-8521-0EAECC8E59F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16" creationId="{5EC24E90-9BD1-43F6-B9B8-3C59BEC63A6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17" creationId="{595174EE-F49E-4B44-8AE2-597D87747CC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18" creationId="{35793109-210C-4A9C-B690-95A859DB7D3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20" creationId="{39055D30-74B3-4532-8E44-283F5C487BD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21" creationId="{350D2492-AF35-49C6-9049-705A26BC672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22" creationId="{C305E888-4F7F-4912-8086-4C18E141991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23" creationId="{7262BAB4-89EB-46C2-BCC2-C90B83A5292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24" creationId="{64E8BE82-D598-49C5-AFBE-BC809B36E34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25" creationId="{A882FD08-C298-4E18-B47F-497DDA98AE7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26" creationId="{227C5F65-15D4-40CC-811A-AF63B643DC6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27" creationId="{33B1CDF1-7A3E-4829-BFE7-B8A455509B9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28" creationId="{AD3B94CE-090E-4667-9D1B-56A636483D8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29" creationId="{27E2272C-01C9-4423-BEF0-A26343F3610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30" creationId="{CF528A95-F5CF-460F-A8EA-CFFBC7E54B2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31" creationId="{C25AB6E1-792A-464A-A627-7A3B37ABE99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32" creationId="{42F0B97B-71FD-4921-826D-450D2D6CD06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33" creationId="{EF31D288-5A45-4BCA-984D-53CE768E957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34" creationId="{CA759D8E-FBCE-468A-8C90-2733BA8EC6B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35" creationId="{C0698FFB-FF4D-4C00-9AD0-2455034C690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36" creationId="{6AB814A6-3C24-4C44-BD68-9AA97C009C3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37" creationId="{CC0CD5C0-B736-4905-A790-53BA4B3E993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38" creationId="{E633228C-7AA2-447F-8A1C-9B93A4AAF52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39" creationId="{2D759338-A74F-4851-AA9B-492CF0DBDF4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40" creationId="{B0B0B032-1A98-4943-BD0A-2933D6F6B32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41" creationId="{D176DB08-16C7-44BE-8A1D-E1BFA0120C6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42" creationId="{8719CF4D-F746-4B7A-95D9-E25688A2972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43" creationId="{2C50849B-3A30-41A5-B72B-C8EB8AA7923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44" creationId="{920E540C-E97D-4802-AB29-35F30B215D8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45" creationId="{070EF2D0-DCA2-473A-BFC7-E6EAE86F349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46" creationId="{2AD29D72-7C1F-432C-BA0A-B935803DB8B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47" creationId="{DD89C3C4-DE84-499B-82B4-F7E62D68389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48" creationId="{9A88FF28-4742-459A-9ED0-44C9A3FC065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49" creationId="{99215FC2-E135-44AC-BEAE-E8152E5CD41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50" creationId="{6073C44C-4425-4FB2-A8B3-F833CB243FE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51" creationId="{9449A333-3202-4BE4-AC9B-C62FD884987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52" creationId="{CEDDEA1A-694A-460B-AB5A-D8101D33050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53" creationId="{B49E6029-2548-4F42-B441-BCA7186F407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54" creationId="{58BB10D0-4527-4E5A-9551-6A45440EA9F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55" creationId="{068A19B7-9DC2-4111-9461-DE6EC3F6937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56" creationId="{67F54707-5F91-40E9-99D6-46CCBE16764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57" creationId="{31ACECD4-92E8-4626-B03C-ED4647D4386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58" creationId="{DD80D497-0252-47F3-B4CA-2D99CF72F01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59" creationId="{A9DE2C5E-D40B-4C9B-BAB9-E5EF9D7CB50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60" creationId="{5A2DEA5C-8FE6-44F0-9A76-BF2EE3CF16E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61" creationId="{8D85C31A-A052-4683-B0BE-78683225271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62" creationId="{F692BE14-552F-4B10-8647-1E3039B8A90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63" creationId="{8E3625F2-9822-4626-BEA5-72284A06D56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64" creationId="{A831D171-4321-4424-9A70-1B86EF31C6B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65" creationId="{F40435E3-1E71-47E5-8837-BF938B92D28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66" creationId="{21F04267-B5E8-44C3-9668-9282D49D8A8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67" creationId="{E85EAF87-2A49-4507-9F21-0AAC88D50FC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68" creationId="{996C7AA9-8257-481A-89A8-E66BEF27B09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69" creationId="{511F39A6-B951-47B3-8219-A1F4678031C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70" creationId="{53D44927-A2A7-4CBE-8C6E-A0ADD773A2D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71" creationId="{356C39D4-BE32-4F27-8D21-7870FC60D44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72" creationId="{F0478141-4E74-4969-9CA2-DC317BD597A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73" creationId="{B8BFAD7B-5AF7-4CE0-928C-F0E5CB56FF8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74" creationId="{DCF6C224-AE6B-449D-AB48-6C012C0B02C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75" creationId="{D8EBAEF2-EB88-45F3-BFDE-0372D216A30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76" creationId="{FBB89E57-FBE2-4532-B167-0C827894BAC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77" creationId="{A14084B1-CD42-4C0B-A0F5-4A35227701B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78" creationId="{6FDC418C-F1A1-4DB6-A04F-6CB7F76F257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79" creationId="{525EBF94-1177-4394-9B18-B8F12D1D74D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80" creationId="{EEA21EA6-966C-4213-A8F3-968A480C14E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81" creationId="{0638E2D1-4A7B-4F88-A0CA-15A329285FF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82" creationId="{63DD2CC3-C2B9-4582-BFCE-6CEBAA57256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83" creationId="{A3000FDF-B8A4-472C-83A9-997C81CF43E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84" creationId="{F4F01DDE-DB34-4BAC-8569-1BCDFE20273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85" creationId="{80250075-266D-4CB4-988E-1C888D77D85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86" creationId="{43DA06A8-22E1-4118-ABAC-EA1389A2368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87" creationId="{CB322E58-EBC1-4998-9F4A-DD9C5402F81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88" creationId="{E9D21AE5-1DAB-4112-B020-E73B6086996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89" creationId="{385E9BF0-0923-462D-9BCA-85BCEFD903E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90" creationId="{BBEC6185-7B3F-49FA-831C-BAC8BE265C2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91" creationId="{44126CBA-5A3A-4D9B-992B-D3B9D36E23C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92" creationId="{E7BCE8A4-3AC5-4024-B6A6-E28511172CE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93" creationId="{9DE48CF8-1CF1-4478-B11A-E272F4F469C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94" creationId="{DC1E111D-32D0-4358-9B96-2CD136FA6B3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95" creationId="{D4A8CB71-901F-4D8E-BD28-E5DAADC6472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96" creationId="{3809EF70-2BCE-4ABD-95D9-03EDC497291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97" creationId="{ED5CA008-FE2F-4683-BB36-36196A7FDBF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98" creationId="{651266D0-B33D-45AA-A75A-FB7AFCAC8DE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099" creationId="{847C0D2C-7B54-4211-89AE-5DC57D73B6E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00" creationId="{5889D64C-17BE-4C52-8F31-2B4977830CD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02" creationId="{B414C133-B968-4B37-A23E-894A1168502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03" creationId="{E21CDA2E-0DAF-4227-B505-BBE086ED85C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04" creationId="{84B6C0A2-3BE4-4EE0-B19C-C905C6C5ABE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05" creationId="{6D3C461C-386D-4169-845B-1E8FA161EAC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06" creationId="{E1BD98AE-DC15-44B8-9D6C-59DDF99786D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07" creationId="{9E3E6F44-2FDE-4D78-BECE-6C246F3B80A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08" creationId="{63FC20AE-CE8D-4DA2-96CC-2AF24298B8E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09" creationId="{B3933242-2902-49FA-BB96-EEBBC2D04F9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10" creationId="{311CB7B8-8494-468E-8C40-073D9A9AFE3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11" creationId="{2F74017A-26EF-45F2-9D29-61312D9A6E3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12" creationId="{A4F23BA2-E460-464A-982C-A6C9C8D0721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13" creationId="{F2C564EE-E974-4D72-83A0-01DD4126DB9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14" creationId="{C116EFC6-F525-48BB-909B-D6675201BE1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15" creationId="{F4E72D55-7AB3-4886-BC74-88441AD7A0F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16" creationId="{60E4FA74-B34A-40C7-B4E7-2F69778DE2E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17" creationId="{CCBCA3D3-E7FA-4C29-A678-7207EA3924A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18" creationId="{5223471A-F819-402C-90CB-250DD9036BF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19" creationId="{AD4B85D1-E31C-4229-BDCF-C977A2825B5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20" creationId="{947AF4BB-C23A-4C47-A54C-CB299F7E703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21" creationId="{45B8499F-BEA4-4A43-8498-D2203AE94F3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22" creationId="{A93A6C40-507B-46AE-913C-54A9BAECE84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23" creationId="{9B658FA1-FD8E-400E-A93B-9E2973A5FC7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24" creationId="{BD04E058-AF3B-446E-9310-2B2886ED06E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25" creationId="{BA0760C0-7715-4102-8FE7-4A43C8292F7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26" creationId="{887578C0-9986-4AE3-9CFE-09D0130C073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27" creationId="{6535C3A8-F025-4898-B38A-149A30F40D8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28" creationId="{99D0C3A2-345D-4534-B924-2A325E58E3E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29" creationId="{BC114BF7-C2E7-4B32-964B-3580B48D946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30" creationId="{12AD390B-0C64-48EC-9421-6FCE35B08FE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31" creationId="{BD723776-E499-4EAF-A443-D39FBD4A72B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32" creationId="{4B4AF35B-DEEE-4037-91A6-FB3ACE874F5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33" creationId="{6CA8A0F1-7C9F-40B4-8D6D-FC702843A4E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34" creationId="{03A774C1-336E-4812-80BF-209ABE5E0D5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35" creationId="{E0277CD7-8D36-4910-9EE7-470708A5D39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36" creationId="{8BAF4D3F-1D61-4B95-AD95-BA8A78992FC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37" creationId="{3F5133BA-D00B-4C3F-807F-7CA61693D49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38" creationId="{AF799AAB-578A-4C28-9419-C17173465C0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39" creationId="{FC2C89C0-749B-4BBA-958B-E3A1272BC44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40" creationId="{ED6FD098-0757-417E-93AB-13A0C578321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41" creationId="{4E815B5D-630D-4F73-9123-BE160CF1CF0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42" creationId="{23C28D3D-9081-4738-BD62-EB192E59B38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43" creationId="{23FABA29-0F97-47A5-AE62-94C1DC389D6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44" creationId="{81E88450-98A6-4995-BCB3-21DD300C538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45" creationId="{50CD4263-6B3B-4EAC-97E7-9D08327B49F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46" creationId="{EF4EFE87-4B26-4485-B37F-26EAD435AE1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47" creationId="{916024E8-371C-4DD0-AFF5-EC5C79EF758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48" creationId="{40236C7B-5061-44C7-8BE3-74BE8D8A168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49" creationId="{36EB9DBA-6F76-4D28-9C9C-BC68C8FDD44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50" creationId="{3F0FD957-4851-436C-9875-DA1E5E62C8D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51" creationId="{65D74921-B69A-4CF2-B072-B61DBE18872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52" creationId="{B6CF1FE9-4A0D-42A9-8EDD-D267C47674F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53" creationId="{61A92915-E9CE-4A80-B2DF-DFB6B8B04B7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54" creationId="{C4D22B35-2195-4490-ABB5-EC01B339B33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55" creationId="{0990EED7-A0E3-4AFB-806D-46FAAE772B3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56" creationId="{C808C4E1-B751-4860-9A97-BCD25293E36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57" creationId="{4F8E4CA3-34E7-40A0-982A-A19F980BF35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58" creationId="{1BBF33D2-1600-4D60-9A43-4106B05614B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59" creationId="{8532FCAF-5B73-4B2B-8B96-133E3668446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60" creationId="{2E0C62A8-2C33-4B56-AD70-370835952C1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61" creationId="{37F4C4B4-1521-46EB-9854-2E893B3CC69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62" creationId="{A82F95D9-DE59-4E44-A12E-513F481562D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63" creationId="{936FD8BD-8435-4257-A8D6-1F7957E7310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64" creationId="{B1F654B7-D45C-4579-9C15-944A4A4DA53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65" creationId="{B3323198-D8EF-4616-8E28-43FC2AF35E5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66" creationId="{7BA43928-BD9D-41A3-8BCA-91E0C4E1B38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67" creationId="{3345B7F8-A66B-44FE-9EDB-7638F8B7A1C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68" creationId="{8C47AB75-F12B-4E3E-A1B9-F00DE5E18A0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69" creationId="{4A2F6708-3397-46B2-AB26-EABE60358F4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70" creationId="{DD522252-66FE-40B1-804E-6A51C83E518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71" creationId="{4B01CD91-37D0-4231-9B30-FACEC12BDBC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72" creationId="{E47B764E-755B-4A32-ABA2-85BC96DC967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73" creationId="{E2F88542-C446-49A1-B378-3565876805A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74" creationId="{EEA5E63A-59C4-4486-99F0-E00945B6AAE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75" creationId="{668F2A0A-BDBF-4E46-8F05-E7D4D6DFC8F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76" creationId="{7CFB54BA-6BDD-40D1-80C4-4BAE836E856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77" creationId="{E73EF40A-4EF7-48F4-9749-67E2D6B7E41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78" creationId="{34100782-6DC5-4540-8A82-6BA352646BB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79" creationId="{E71A47A3-7A61-4D8B-98F2-B1794CE6F4C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80" creationId="{1B44E3D2-D7AD-4F47-A0F6-E5129AB7D6F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81" creationId="{DD8B3F5E-EF14-40E1-8B14-A32B43756CC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82" creationId="{C3EAFB2B-5264-4D55-A4D3-BA7D3A575DE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84" creationId="{6B66EA3A-28DC-4A10-A18F-BDB3CAFEA4E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85" creationId="{5E20C6E0-ACFA-419B-80EC-BE4850D922A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86" creationId="{A3F0AC88-6D82-4DB8-B65D-3492AE051C5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87" creationId="{14BCF171-6F29-446C-AFD8-2BCE929BB1C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88" creationId="{F39A4CFB-1260-493C-A818-5B037BCAE11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89" creationId="{C5E28407-4427-4270-B11E-064F010BE05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90" creationId="{FAEC13D4-F0BF-4A13-A713-4A39EBE34D9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91" creationId="{B470032A-4757-4D4E-9AC4-0CB39B1AD18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92" creationId="{17E8B927-8BF4-4CA8-A86D-AABE4EB4654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93" creationId="{A7A6C184-73E4-470D-B70B-476E03183E9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94" creationId="{DD2C9D08-FFF4-4A9D-BCE9-0B12E78DDB0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95" creationId="{3CD01023-4A9C-430E-8EF0-5178A7F345F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96" creationId="{381530D1-397E-490C-85E5-BB958929802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97" creationId="{05AF0697-4CDA-4843-8AE8-B74B144D73A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98" creationId="{355AB3C7-A461-4381-9A48-BD2AF41CB0D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199" creationId="{132413D4-2110-4211-8452-ED55931A086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00" creationId="{5113C925-230C-4160-B2D4-16609DC5021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01" creationId="{B1B12CD9-C3CE-42E0-817F-50EDEBBE081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02" creationId="{3526FDB0-A815-4027-BB0F-91269B0AC4D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03" creationId="{8844049A-FA39-489D-B276-E4596616931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04" creationId="{A8929E8C-749A-4DBE-B5BC-EE2958D10C6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05" creationId="{BFEF253B-2509-4E77-AA9C-852399FEF24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06" creationId="{7583FA15-6F94-4E7D-BB1D-B5B1547AA2B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07" creationId="{F30C3BF2-6C55-4AD4-B402-9A205A930DD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08" creationId="{603415C3-C009-4D74-AB6B-703922E3F1A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09" creationId="{74CC2994-D550-40E7-AA85-FE4EA0D28F9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10" creationId="{F43F2BE0-0AD8-4D4C-B545-E969A5FE4B7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11" creationId="{7228312E-E43D-4832-8524-32FAB9EB14D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12" creationId="{77D8FC66-DDDE-457E-9918-FB0C2DD90D0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13" creationId="{FC476166-5342-4D20-AD2D-ECC9BCC9B44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14" creationId="{A181EFE3-BFB1-4990-BF41-A2AF7051A33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15" creationId="{BF056111-B56E-4A5B-AC47-F6505C79ED6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16" creationId="{12A4EA0B-9A2A-46DB-B457-191C18411C8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17" creationId="{2E8AB97B-3EA7-47F1-BADE-D0EA50E9703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18" creationId="{D005C91A-968E-40A5-9BAE-234CFDE12A4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19" creationId="{45B95AF5-49B1-4DE5-8987-38A188F111A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20" creationId="{45A8DD9C-3703-466C-A546-16522FD7660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21" creationId="{7E65C235-B0F0-4422-AA45-858318316BD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22" creationId="{A9FC67DA-DC40-472F-A8DF-97F5F4AFB9C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23" creationId="{BC1294F3-4C03-494C-A310-D13EB4718F1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24" creationId="{02D0FB80-8584-4EDD-BFCB-302A3287F36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25" creationId="{46C69BFD-0749-4D61-A888-487550AFD59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26" creationId="{B83CE30B-30F8-4A14-8E47-719CDB383C2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27" creationId="{65C0C56F-7831-4B32-A507-41FA663E926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28" creationId="{C2A9D9D3-ED62-4A7B-8ADE-255EC900525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29" creationId="{F7DA01F6-F807-45FF-BC0C-4C6241D5608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30" creationId="{491D0631-810F-49B9-A7C4-CED8DD31636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31" creationId="{A195690C-96E8-4AA2-9771-DEAFBD549D4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32" creationId="{08469F37-2B63-4294-AC97-7B2C72A4D07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33" creationId="{71173B42-A64A-4F88-BEBF-0EF416C05E4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34" creationId="{87AA81F0-7C20-4EF7-9B1A-315B68824E3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35" creationId="{EF8F4C3E-F175-4D1C-9FEC-3C76FEB789B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36" creationId="{8377CA64-D006-4BA2-B676-EF53D4990D1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37" creationId="{2F10EEE3-6A55-4163-A25C-83C79F5131E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38" creationId="{D9FD2F38-4894-4DA9-AC44-C0CDD05CECF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39" creationId="{8B4458CC-BD25-438E-9285-7CF9ADAC4A2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40" creationId="{E2FDDEA7-A974-430B-86D2-B2EADA49B72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41" creationId="{5438EFB3-5469-44D1-A7C9-B418CAF3545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42" creationId="{F4CA2178-CC04-43A6-9DAF-330B902517C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43" creationId="{2A489F6E-F237-4BB2-8607-9DE02B39AC7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44" creationId="{85C75393-6D39-4CF8-83AE-FC5A4108907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45" creationId="{87F4C899-BF40-4FBB-8E8B-0F3263759D7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46" creationId="{FF15463B-D7F0-45DA-8554-7C3FE12CA61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47" creationId="{CB8890BD-90E8-4ABE-8A1D-EDF63359012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48" creationId="{320C28F2-04D3-4649-91F7-526AC80A187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49" creationId="{FCD7E697-5696-4D6B-8341-D6AC231C8DE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50" creationId="{4AA31110-28AA-4D37-9B13-E1A128A14AA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51" creationId="{5F8AB761-322D-4B10-8DA8-2D2BE6AE899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52" creationId="{6209E9D5-36F6-4B0B-9E80-14208A2CE18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53" creationId="{9ED56008-DD85-44FB-94B7-B1BCC81C17B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54" creationId="{226813D7-CC09-4CA1-A829-B345F9F91F7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55" creationId="{4BD19A7D-D717-4879-BDCE-CF0D9525F2B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56" creationId="{3D5628A1-62F1-482F-B3F8-E974A750A2D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57" creationId="{89A9DCF5-E0D0-40F0-8BB1-F20DA8C5DDA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58" creationId="{E78BD356-7E5C-410C-A2CD-F7572BBA0CE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59" creationId="{67577A48-3EF9-41D5-A4EF-5DB7DF5CABC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60" creationId="{2AF1428F-1D41-4220-9B46-3D43A1E7BF6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61" creationId="{E6A59442-0FAB-401A-B55F-10FE6F1B603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62" creationId="{474B0FED-0DDA-4EC7-83AF-45CEA011D92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63" creationId="{D887C67F-DB8A-4E98-AB1E-61C56779759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64" creationId="{91D08289-2611-4A1B-BC0B-3DD8F78BE4C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66" creationId="{7AF31E6B-1FF4-4F2D-A499-551E846D117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67" creationId="{12924D65-60B1-41B6-8773-3ED2C8907EB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68" creationId="{DBFB8485-AB11-4AA7-B9C7-B052007E375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69" creationId="{383A2300-13AC-4DE6-91A3-5E7E5475BD4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70" creationId="{C26966FB-023B-4253-824F-73A323B691C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71" creationId="{990C7EBE-8ED5-4C02-895C-DE54C80A9E8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72" creationId="{92AE281E-37CA-4CEC-8608-9C4EE970D62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73" creationId="{1829A17A-2A41-484A-BB13-4DF84F4A8F7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74" creationId="{4BACDDBD-9912-4D56-BADF-66DCC0E4089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75" creationId="{9B6056D5-D291-476D-BE9F-54696A616B3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76" creationId="{6B79D825-73B5-4700-9A9D-B84C3890CC3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77" creationId="{E45A1DC8-4CE4-441E-8EE0-1F45E9A404C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78" creationId="{716AC229-6BF5-42BD-834B-13B5499F903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79" creationId="{981657B4-30A6-48ED-8E89-9A2E26BC4B0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80" creationId="{CB7E1468-8E4D-4867-A446-F1E7BAE867A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81" creationId="{EA55FB1B-2F3C-49A1-B5DE-8D496697288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82" creationId="{721A3720-C039-490B-9771-AC82F22CFEE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83" creationId="{4761A9D8-C15D-479F-8EFF-C6A1D0E6DB5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84" creationId="{63716856-88D2-4F51-A630-8A9C42AC84E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85" creationId="{4F024371-F167-42ED-A083-058DC63C15F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86" creationId="{D6A9D7B1-4BEA-4F61-9EB7-019F8E84EB9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87" creationId="{D61A7F34-8CB9-42B3-84D1-8B2857558C0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88" creationId="{2870FA7D-5D63-47C0-99E8-E89A88CCE10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89" creationId="{3AD182F7-AF81-4B2C-A075-3C9BB4160B8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90" creationId="{4E3888CB-E995-4646-8A64-E8AF2FACEB6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91" creationId="{573EA2F1-9101-4FE2-83E9-8F0937BF4A6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92" creationId="{EDE3B6CD-3520-4802-A3A2-F2E8E9DFE55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93" creationId="{641B7491-EAF6-4E9D-8A86-A716894D254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94" creationId="{9DBAD4C1-FB14-4412-893E-D1A0065226D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95" creationId="{76D2C657-0408-4BA6-A991-CE2464A60B4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96" creationId="{D587CE27-DF9C-4F8F-AB55-5D32C595536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97" creationId="{20B2D713-350D-4CD7-B371-49B4168C675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98" creationId="{8F1FE4F9-36CC-460D-97CE-3DF9D3E555E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299" creationId="{BBF0D7EF-2C4B-4A98-9CC9-20F0C6C753A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00" creationId="{A255B3AF-F07F-48D6-AAFC-FC3AD43269E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01" creationId="{B8EED115-9CCE-437A-8000-AE6AFD3154C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02" creationId="{274D2E77-29DE-4EA2-B259-C3A4406AEAE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03" creationId="{AE8A3D69-2996-4529-8A17-C2296973CCA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04" creationId="{8341FC57-630A-4A11-9D02-7F833873DA1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05" creationId="{357D7F45-AB48-4D70-9D41-88BA7586CB1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06" creationId="{FAB029AC-4CDD-4303-A63A-BB558615206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07" creationId="{D943E7C9-53D2-494D-A6D4-8A7D8F385D5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08" creationId="{F01F1A81-A5F3-4D00-A517-C96E9216B5E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09" creationId="{831398D6-9135-46C1-80B8-5D65228600C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10" creationId="{C0F1D496-8F64-4407-9AB5-7A059057260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11" creationId="{11FF5ABC-38DE-4AB5-9B9F-C54BB0D0B40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12" creationId="{D88487DF-B4ED-4A4C-BC7C-CB28A1698E2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13" creationId="{22EF66F0-2AC6-46BE-BFA7-2BC73FD267B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14" creationId="{ACBDAD1D-0060-46CA-8A72-91E133367C1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15" creationId="{DEB72709-93CC-4483-A64F-7DF84861F3F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16" creationId="{04249219-BDFA-435B-A4A5-3F8E1F5DF05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17" creationId="{82F01F28-9A12-418E-A8B3-F452AE22BB7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18" creationId="{7FFC8522-56C4-4094-8C51-7646DACE38B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19" creationId="{BFD728CB-FE1C-47A3-84D6-EE793C7D0F8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20" creationId="{32266688-40B5-4BB5-ADB4-07D53B29C1C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21" creationId="{913BAC6A-D414-406E-9BB6-F18430FE59E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22" creationId="{36BB3238-43EA-4CB6-AFE2-D741E2CCC93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23" creationId="{F4FE9DDF-1F27-4528-8EB2-A71D6CE2D26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24" creationId="{9BAD98C1-940F-4698-985B-C71D492275F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25" creationId="{C305269D-2F71-4402-A0F7-D8265D89EFD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26" creationId="{7F68A71F-6B43-4616-85A1-AAABF562C64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27" creationId="{0F082800-A10B-45CB-9225-5E5ECC1569A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28" creationId="{47C69C01-CDFB-4AF6-A681-3823619E621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29" creationId="{4538A90B-3611-4F4D-860C-BD38818FF93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30" creationId="{8369D3C4-44D9-439E-B569-73830ABC010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31" creationId="{40AF16CC-59C7-4E1D-BD26-E9FB31ED3A1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32" creationId="{561CC5F1-378A-4794-903F-43892ECC16A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33" creationId="{BB4394A2-BBF4-4FF8-8A06-BC549D5BA57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34" creationId="{F6CD4B05-4355-4509-877A-FBA5788142D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35" creationId="{C4D56689-B4FD-47D9-BC3E-A08F8813AAA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36" creationId="{0906FF8D-1895-4D1A-84F5-D5F07FD9608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37" creationId="{8D10A18C-5E12-432B-9FA1-D54F412E2E4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38" creationId="{9CDE79CE-7C44-4131-A473-EF1756A480C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39" creationId="{F22325F1-87FC-4B00-97B2-34FEC96DAF3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40" creationId="{758922CA-F7B5-462C-A5C7-0D447019CE7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41" creationId="{A332A60F-EF71-4251-9AB2-B89B7AAD956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42" creationId="{BD65AF95-8AD2-4EAC-9F65-4482723758E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43" creationId="{6269A676-70B0-45A2-97DE-FAC84C8BF59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44" creationId="{256D8AB9-BB27-4056-9769-C5598211DA2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45" creationId="{C5C20138-FED7-4030-B0FA-8F3D14EB89B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46" creationId="{2BA4F111-2576-40B4-ACEE-FDA1E100695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48" creationId="{899F7BA2-4994-4D9E-AC35-6D7C6283FB3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49" creationId="{6E2C73D4-7A98-459B-9123-6F53D61517C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50" creationId="{B54001B7-7116-4E69-8178-08CE5417FCF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51" creationId="{6E7E5BCE-3022-4B2A-84B8-A26C3C887A2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52" creationId="{DA63C426-F516-42CF-9E5F-AECEF3948F7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53" creationId="{7C6362C3-440F-4286-B0F0-BFF5ECB5D9C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54" creationId="{0447AFF6-AF5D-46BE-8343-6D4681AA534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55" creationId="{C189FD52-99F9-4055-9E14-85838F3D37E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56" creationId="{6E54272F-4601-45DA-A75F-BFE6175F3AB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57" creationId="{5934327A-123C-4586-BD8C-12AB129A366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58" creationId="{C06595C0-F4BD-4F69-AEB1-43DCFBCF2FA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59" creationId="{0C041B45-FE57-4E88-9466-862BB58EF6D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60" creationId="{A28AB6DE-BD49-4F33-BC65-42F4F95AEE4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61" creationId="{9C5D361E-CEE6-44C4-A9E0-692456BA65D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62" creationId="{93F4FE2B-7DCA-47AE-8FED-8B07C18FBA3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63" creationId="{FD9C0E8D-50C9-4DBF-A1E9-472F321DA78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64" creationId="{AE8A85BB-D15D-4B67-B991-0F3F454CBE2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65" creationId="{595A05E9-FE9A-45AF-BA25-8E083E708E4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66" creationId="{2C3F33AD-900A-4443-8BC5-351DC469029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67" creationId="{AC95679F-A28D-4960-9626-7B0010AFF38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68" creationId="{976F23F4-551B-4944-BA39-EE9EE97B1EE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69" creationId="{8BE2F6EA-A499-4E9B-A6B7-B79D919DFDD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70" creationId="{ABE6EBDF-3CDB-4DE5-B96A-2EAE9F1E0D0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71" creationId="{CD25C77C-B27F-44B5-AE5C-43399B59B8A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72" creationId="{5758DAD8-D077-41A7-B29D-0D3D6915B00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73" creationId="{D2C42A13-588F-464C-8891-7000D9088BF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74" creationId="{727AC131-3FA2-4BE1-89CE-134581FD194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75" creationId="{5B341F4C-2435-4DDA-A544-C7421696642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76" creationId="{9726CAA2-39AC-4734-A4D1-CE5730D339B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77" creationId="{536F6874-C365-4EE0-B73D-7F9D45B9BE5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78" creationId="{D2EE7F45-01CD-45E9-8944-CFEAE58E31A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79" creationId="{F5A2EF60-C20F-4699-8E85-2B57388E7D6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80" creationId="{72297382-64F6-421B-B315-7BDFAEA55D3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81" creationId="{E1DE387C-87CC-4F90-A70A-1DADA0458C0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82" creationId="{9F135688-4FAD-445E-9D33-FF814D5B382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83" creationId="{686D9705-24B1-46A6-84C1-AB18EEDC222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84" creationId="{9D8F9A83-5268-4D24-A975-A1F6ED6DD4C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85" creationId="{FDAFD6F5-EBCE-48A5-9186-3DFB3EDCD54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86" creationId="{8D510DA1-5863-4F9C-9C9E-CE414751335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87" creationId="{9E622C97-992E-4088-8DD4-0F707E8AD97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88" creationId="{AF3954CD-AF13-418E-8730-C10945ABED6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89" creationId="{B635297B-3298-4A87-8CBC-9A0B1F63588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90" creationId="{E71FB94C-3A35-4A93-AA1F-49E69F4C20F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91" creationId="{C9553417-A684-4035-A3B8-224772AEE05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92" creationId="{0DEC9211-C201-43AF-8EDE-225D0F7F07D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93" creationId="{D7EE3282-B096-485A-9933-3505A010A8B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94" creationId="{68EDEBE2-61B1-4BCC-89A4-68D1CF07060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95" creationId="{EA02D172-2744-4987-899B-BB28BF0DD83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96" creationId="{77BE9785-0603-426D-8FD3-566AB68C12C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97" creationId="{289113F8-4341-4576-80DC-128ECD6D967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98" creationId="{B31402D6-FC47-4FD6-92F4-E4EFA0F8A7A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399" creationId="{D1D91F84-B561-4A16-9965-3A1D7F7053C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00" creationId="{ACAD3174-A4D0-4828-A618-C4818BA81C7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01" creationId="{754D0B11-145F-42FD-89BC-14AAC06B209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02" creationId="{CCFE1242-F8A7-4E6F-A8FF-76CB36ADF4B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03" creationId="{DEF86EB4-7F79-41C4-BB15-AAE7D809573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04" creationId="{937A0356-D4D7-49C4-8A72-2B3894F26E1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05" creationId="{C2F4D85B-FA6C-48D8-B4B9-D372AFA0106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06" creationId="{454059C9-22A6-4A09-82DB-67EB987A604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07" creationId="{C33BFDDB-8A46-4778-AB79-05CB3F37A54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08" creationId="{4E08093C-C54A-4E7C-BD71-96C3F5F3BE9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09" creationId="{E56A7275-3B42-4254-B52D-1F1B18B628E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10" creationId="{F67FB983-0D5E-42E4-98BA-B7A2110CC98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11" creationId="{D51CF061-1045-4AFB-BA66-3B9EDFA844C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12" creationId="{1BF2D74C-0C2C-4DC8-A372-4F8B9885ECE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13" creationId="{CCD9EEAC-FD6B-4D3C-9A9A-134EC136F89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14" creationId="{76C40C60-0F1C-4CDC-B889-DE229D79B6D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15" creationId="{A2C550C4-3EAB-4735-8553-C98C16D5FCC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16" creationId="{FEF21DF7-7A90-43AD-85BD-1B7D6DD8379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17" creationId="{8D51C804-FFE0-4C45-9740-5A8CF2308B2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18" creationId="{B976F0DD-65B1-416E-A4DD-0B1418209A8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19" creationId="{CA760CEE-8589-4C89-B33A-BCE1E129940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20" creationId="{1E8E2B57-9FC2-4DEA-8057-C85B567F836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21" creationId="{23A6583A-DCF2-4B9E-8CD4-4CBBBE04D53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22" creationId="{87A10001-2271-43CA-9F35-CBA0F63568F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23" creationId="{145D3C52-93DE-4D63-9123-D46FF118A8C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24" creationId="{ECB9BD53-BC2A-4BC9-B331-5FA2172A90B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25" creationId="{E18BE842-8871-4B93-9A26-930237312F8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26" creationId="{598EEE3D-E07C-4B13-8D20-CBA90F57A84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27" creationId="{06DA2619-7EEA-4AC3-8CB8-017805B703D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28" creationId="{BFD2C302-B8EE-47F3-B64B-F0BD2A92E99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30" creationId="{BE0EC4FE-CE1C-4E9D-AF82-F40B8D6BD54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31" creationId="{838D6A90-18A9-4816-A406-033532A91F0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32" creationId="{6287405A-D652-465C-9212-9B3FF9B45EF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33" creationId="{990C89FE-2233-460B-9DE6-A44B854AD03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34" creationId="{28D3EB93-EEB3-4927-85FB-DB1141F69F4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35" creationId="{67B519E2-2F75-421E-BDEF-F4FC473F6B5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36" creationId="{69B4AAF6-D93B-4F6A-8F3E-6458A21151A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37" creationId="{40DC47C1-2157-4496-A0DA-238EE2B727A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38" creationId="{A04D597E-9BF1-4280-81F4-1BBBCAE286F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39" creationId="{C737515D-2226-45AC-AC7F-C786D7E4BFE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40" creationId="{C98E607C-546C-4BBF-900F-25A092A4ADF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41" creationId="{40070B23-F57D-4987-94DE-97DD149646E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42" creationId="{7C59B25D-11BB-4B72-A7DA-85825A49383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43" creationId="{79FC4C20-21F6-484F-B966-F5406EB0BA7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44" creationId="{5072099D-B957-45BC-BF38-351A02CCBAD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45" creationId="{59874067-E6D0-466D-B9E7-127B3DB8FC4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46" creationId="{7A71C994-F54E-4F97-9D78-9DA180EF8D1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47" creationId="{99E7ED73-EA64-4B2F-9494-4012A979360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48" creationId="{20DDE225-8B6B-4B15-AE85-C3472CD0D93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49" creationId="{C15CC684-17BC-40E8-B671-13043D007A0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50" creationId="{0A2C2E2A-746C-4D3D-BCBE-902D0D80106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51" creationId="{A550B01F-A3EA-4EFB-831C-298AF425615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52" creationId="{0134E81B-4C47-4C56-A977-13AFCC4AB76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53" creationId="{B78E365C-BF02-42B3-8CA5-5044E317528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54" creationId="{1C950BA5-6DEA-43FD-B900-5C93FD22662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55" creationId="{9BB094C0-109C-4220-B6DC-CBA64D8836A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56" creationId="{AAA03484-14AD-4EB9-873C-497E6C7FC25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57" creationId="{02FBD109-CD21-43A0-9050-4FA244161C6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58" creationId="{B8CED536-8E17-406A-B791-0C5001AE9CA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59" creationId="{DD95C67A-DCDF-46D7-AF03-64F4DDAB94C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60" creationId="{FB85E4E6-02F6-429B-A323-F5DCB458D04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61" creationId="{49F8994E-0E05-4E82-A847-962311ED066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62" creationId="{3A8E3254-8640-4417-95CC-6A215F7835E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63" creationId="{5C2B1B5C-D899-46DA-9D48-AF864296056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64" creationId="{9583113C-EFB6-4AC8-831E-E78CDCA11A2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65" creationId="{D5C2286B-AF48-40D3-AD0A-8B51B7ACF8C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66" creationId="{687F6E65-3DEC-4BA2-AA60-730080DE21A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67" creationId="{F7FAACBA-543C-4E10-BAA5-5E70C3916C6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68" creationId="{2E77365A-101C-49E3-A70D-BF56FC34B46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69" creationId="{E31E3D29-1D99-4670-9D2D-946FA97DBAF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70" creationId="{0B9B0D70-7DF7-4AE7-A1EA-6051D7C38B3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71" creationId="{3889AD3E-89DF-416B-8E7F-B8DF8C72CEC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72" creationId="{D8CD4B53-EBA2-4781-9437-B7BB8C06F3E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73" creationId="{7C5B121B-91CC-44C0-854A-BF46CAA766B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74" creationId="{A90EF215-6F95-4773-AA1D-28E9BDBAD06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75" creationId="{BB3053F4-8D6C-41E2-86CA-137BFC226F2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76" creationId="{591972B2-97EF-42CA-939D-36CCAB58604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77" creationId="{2C67D2C8-866E-4176-9B90-5C46E1A59F3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78" creationId="{1AB58355-9B40-46BF-A8A5-441FC806D0E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79" creationId="{96EB7017-89F1-4C2D-99D0-AADC1C44A7C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80" creationId="{07993DD0-76CE-4C3D-9200-59DE723ED5E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81" creationId="{6FFC947B-3410-4732-A5A1-D42CF4606A6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82" creationId="{ED90E5B7-5690-4CF2-AF41-CECF6DDC828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83" creationId="{3B554E16-A29C-43AD-9362-D79C250C754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84" creationId="{4B39F07D-935A-4FB4-9729-78C05D8F2CF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85" creationId="{533D2150-5A63-41DD-9154-5638725C062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86" creationId="{0917D854-FC60-425C-AF8A-4CFE6169F47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87" creationId="{DD59FEAE-6AC1-4EF5-AA94-7FED586C7AF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88" creationId="{09B21969-4BC1-4F73-9F9C-853E7F9B04F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89" creationId="{329EEF3F-8848-4684-9E76-EE5EC888B89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90" creationId="{5CEB7B05-24C7-4E0E-98BD-73E6A0E546E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91" creationId="{0120FF6D-9D92-43D4-A4B4-025C8FB483C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92" creationId="{6B518D04-9FD9-48AE-8B13-4D59BAAAA6B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93" creationId="{9FF0D36A-F3F5-45E1-9890-30F48C119A9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94" creationId="{32D5CB07-F570-4B0D-98E0-77747B7421B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95" creationId="{D91D9741-BC97-46B3-BB1E-A2298004AC7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96" creationId="{DECEC9F3-8F96-46FF-9779-CC5F2E5599B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97" creationId="{AA67EBA2-D2F0-431A-9EE4-D5F6544852B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98" creationId="{EF91D052-64C6-4AA8-A002-5792BF0CDAE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499" creationId="{F553D522-9217-41CF-95C9-B00066E2C7B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00" creationId="{E1CB0C32-0821-4878-A162-A3272AE7FDF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01" creationId="{770AE88D-F6C5-426D-AD91-CE7870E29BD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02" creationId="{B5419758-8FE7-4D27-A4F6-030228B1E7F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03" creationId="{86FD6EAE-C8FA-4B06-8C68-427309E0EA7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04" creationId="{BAE3E34F-5403-496F-908D-64D9F1F01E1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05" creationId="{639C7EFC-4102-4DE0-93A6-9D9B4039AB9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06" creationId="{F597CCF0-0BDB-47D4-82A9-E9669CD2CAC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07" creationId="{170A63E4-0A27-4412-8849-66370A976B9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08" creationId="{ABA259A3-1529-4F88-8645-5B76A37BEA2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09" creationId="{93D6B0CF-664C-4F25-BE54-3144B76D4A8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10" creationId="{F18E142D-6C38-4747-BA8E-AF7B96C5681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12" creationId="{7C497F5B-E397-4B69-B1BE-BC3F6154A1F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13" creationId="{15FF8F79-1B39-44AA-B29B-081B06188A4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14" creationId="{6755540D-A4F2-47BA-89E2-C170D4A8CFD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15" creationId="{4E93D8D0-1B85-4693-B754-39D51ECBA8A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16" creationId="{503755E7-7BA6-4D9C-9733-C565820793B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17" creationId="{D5520DAB-B3D0-48C5-9321-C1439E48746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18" creationId="{2281EDED-5F60-40A7-9916-A216F6B07AB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19" creationId="{7D7D95DA-DD22-4DA2-B6E3-713D56473C5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20" creationId="{8CFF57A3-38D8-438D-9A9A-51DE7C66889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21" creationId="{DB6ABCD1-6B56-4FD7-896F-C5725DBA6B9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22" creationId="{7B9CACC3-D31F-4784-A49D-CAA5925EC5A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23" creationId="{4AABA0E4-83B2-42B1-9466-8A82C59D2AE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24" creationId="{874D743C-B7E3-44CA-A010-0C8FB9CCD3C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25" creationId="{1533AF3B-D396-4989-A9EA-66EA3A89E01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26" creationId="{D231B2E0-74E8-4357-9149-53E616F1BFB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27" creationId="{7CD4B9C3-DD02-4276-86BD-35F2BD9D12F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28" creationId="{E54002A2-CEC4-4377-93DD-66FB8EBE6DB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29" creationId="{8622286C-1CB3-4CA0-AE2B-120F0023A84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30" creationId="{21490B3B-EB2D-4ABD-A362-EF03408715A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31" creationId="{BF630617-8599-4D9F-AF58-06B3151F2AC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32" creationId="{E57AC4D2-86CB-40ED-9740-0D7E8586DBE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33" creationId="{C62215A8-77BC-4CA4-B926-C6B8363E467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34" creationId="{DABA337A-DE21-41F1-AB29-14732A49654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35" creationId="{843F29DF-17F6-474F-932F-1ABB380B26B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36" creationId="{4A71E57C-58EF-46A7-A06C-F8D9CC36858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37" creationId="{EC63DECC-EBD4-4DDE-8244-EA13800D401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38" creationId="{A0D04A00-E598-48F6-8E00-F08C96BD209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39" creationId="{B438748A-E1B9-4ED5-ABA6-80D0665D21B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40" creationId="{6A518A47-3532-4207-9002-D0075E3DB16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41" creationId="{4B08007F-746C-46BC-A5CF-73BCCD55A54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42" creationId="{4A802B51-0003-4711-A783-9D2DEC59775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43" creationId="{8CC728B8-244C-48DC-8941-67DE6D6AEFA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44" creationId="{F2560EBF-92C8-4301-8B9E-EC24F2AF059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45" creationId="{CD1DC98A-EBD0-46AE-8525-5B90CD80006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46" creationId="{A5B58E22-6DAC-4311-821F-9F4BB7F7C98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47" creationId="{4616AC9F-C620-44FD-9920-1D196FAFCE4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48" creationId="{C0205301-643C-4917-AA14-7AD0F1452CC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49" creationId="{3CBB3DF8-2D5B-47EF-ABE9-483E298F432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50" creationId="{2DC4FD5F-5830-44FC-A5AE-A0AF2686295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51" creationId="{145353F0-1376-4372-BF1A-39C340E024C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52" creationId="{89C8F74C-F944-4E8C-B785-8A061BDE440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53" creationId="{0CAC0165-AA33-47E2-A12B-AFF2BA8B8C0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54" creationId="{32EAA6F4-0C40-48A9-AE0A-8455D1FEEA4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55" creationId="{95A617A2-FD9E-482D-B73B-99207405B98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56" creationId="{B3A0694F-F456-4BA4-A04C-D570FBF634B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57" creationId="{E08520AC-54C2-4BEB-BF16-558CC8B10BC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58" creationId="{639B61C4-18EA-4002-8B23-49B66F0F9AE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59" creationId="{8FE1593B-E72A-4977-B114-E3D5961D50C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60" creationId="{4DFB0BAE-6F19-4361-A1B9-7E2AED8B544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61" creationId="{E789C1E4-F425-452E-84D5-588AB80A8C4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62" creationId="{E3819F76-F705-4FF1-981D-0307A67AF93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63" creationId="{589470DB-A2E4-42DB-87AE-AF0C2C0B7E7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64" creationId="{8C2277CF-9A35-4F3F-89BC-5C971993F61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65" creationId="{EE180E14-4948-47DB-B2F5-60044A6272E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66" creationId="{812720E5-5F25-4214-AFF4-C374CE817A4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67" creationId="{6E718C27-AC35-4349-9F75-B5E4776CFCB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68" creationId="{06CB1301-9C3E-4634-B764-1A554DC29BA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69" creationId="{E36BB12A-7CBD-41E0-AE88-F39224F7504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70" creationId="{88EE9E06-5D85-489A-93F5-9E625490CEB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71" creationId="{217E81CB-55E9-4421-8E41-F51D8974634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72" creationId="{0FF1ABA4-5854-435E-9971-E9138EDAEF7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73" creationId="{7FDD9BD3-498B-40E7-88F9-3CA54CB04A7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74" creationId="{E94652C9-A164-4EAF-8E15-1998A0C9AFD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75" creationId="{55696B50-110E-4B5C-BBEA-B568AF97853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76" creationId="{DE3EFB8A-EBD8-42A9-B698-9B40D419686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77" creationId="{37152EBE-42C9-4D99-9DD9-CA0F7D5B4B4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78" creationId="{32FDCBF3-C920-49A6-8C91-67448B86F2A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79" creationId="{1BE2FFBF-4829-46AA-A513-BFC260B473D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80" creationId="{DA3CD121-4943-4EF0-B746-75F107F03E9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81" creationId="{4F3793B0-4F43-44A7-95E4-A3EE39AE73A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82" creationId="{3BD31CD2-D2F2-436F-881F-279CCBBFCEC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83" creationId="{31670C5D-E163-4D13-9E64-1A8E7EE8B34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84" creationId="{EB651CAA-FE1A-41D6-87D1-1821F35310F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85" creationId="{7A20BA5D-B313-4E4E-A202-C82ABF2BD90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86" creationId="{5CD4B744-C30C-4E6B-B35A-A91D5CE1CA5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87" creationId="{65E11A3C-052F-4057-AF05-223DB342AA7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88" creationId="{569D8507-A705-41C8-A7B2-3C44B58030F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89" creationId="{097D844F-E3F0-4294-8B03-8324F0CB472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90" creationId="{A2274950-8AD8-4804-8F1A-A35D992BB62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91" creationId="{E0C3DECC-5390-4360-87ED-6B4B818DDA3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92" creationId="{AA8F51C0-9988-48F2-B1B1-64AE32FF8E6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94" creationId="{7EB724DD-A44C-4514-A301-719392F76E9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95" creationId="{68331DFB-BE54-4DB9-8DE0-ED2A17829E0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96" creationId="{B59E4A75-D138-40F5-A95C-AFFB876D5EB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97" creationId="{AC847BBA-413B-4EF7-8B90-E6816569FE2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98" creationId="{A02F843C-E8A7-495D-9B8D-99D5C0802B5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599" creationId="{F5CBD1A0-1E50-4DCA-98E5-FEEDA499330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00" creationId="{6303311C-0E6D-4A12-B705-EFD4D23C556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01" creationId="{2AEA0D15-4782-4BA5-B502-02DDD9B23FC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02" creationId="{B6CED971-F281-4997-BEF0-2565761C755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03" creationId="{F89E29DA-0B8B-47AC-9D9F-28D3F57C811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04" creationId="{B8C1DC36-9188-47B8-A8B7-A355503A27A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05" creationId="{E3B2C5B4-9BB0-4535-A796-3BBE65C6BE1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06" creationId="{41473CDD-CF56-4F18-B1DA-04A1E17A3E8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07" creationId="{9079F6CA-FA3F-4B37-9DFA-96B8C3566C0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08" creationId="{1D0BA846-9731-441C-B24F-6A342D1AC88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09" creationId="{6E36D2AB-047B-4AC6-BEC9-CFB2526613B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10" creationId="{D486CBE4-C847-4722-A868-D44CA281245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11" creationId="{4E6A7D89-CFBD-4A74-B6D9-80516CE8BA9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12" creationId="{F60B0577-4F17-42F4-BA22-6689F0B0702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13" creationId="{B5D09276-959E-4238-B5DC-1BCD8346419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14" creationId="{1BD931EC-FCF4-4AAE-897D-548B5D9653E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15" creationId="{00C25938-BC2E-4289-BFF6-5A002E08E03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16" creationId="{3D675B24-1568-4B19-AA73-CB0FDAA7118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17" creationId="{E4198D5D-B5D6-4692-9FCE-1A867B09566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18" creationId="{DEA5D161-E170-454C-840C-8FAED61F690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19" creationId="{CF010A60-D172-4B01-97E4-DA1ECE23A92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20" creationId="{04CF9338-6526-47FE-B17D-39CA095BF6E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21" creationId="{97B2F4E9-3B61-4F07-959F-7F48CF33D7B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22" creationId="{D3E23E85-94AA-4382-9987-845B71035F3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23" creationId="{E794565A-8A38-4279-8ECF-963AFFCF6018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24" creationId="{0F6C9C86-2D07-422C-8110-3071FB199D5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25" creationId="{F963BCB6-1782-4B99-8AC0-3C979064648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26" creationId="{1D31A98A-5E88-422A-BAA7-69BB6412315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27" creationId="{CF8396A6-065D-4BE8-9DEB-972C8FA578C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28" creationId="{155DC232-D258-4AD8-BCF9-D7BDB87840B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29" creationId="{8945CE1F-0637-4F7D-8BCB-9D95B6E7397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30" creationId="{89B4F933-518A-4B19-8557-89DAB0988A1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31" creationId="{AF96477A-EEEC-457E-A808-AFB0F6C97F8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32" creationId="{7F61EEEA-55D3-4C65-954C-5DE94DAAD36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33" creationId="{30EE299C-6D7B-49F5-8893-4F9C91020BA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34" creationId="{854467CD-60A1-429C-BC17-8067795B99D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35" creationId="{D27A027D-AE50-40B0-A535-6A8A38AABB8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36" creationId="{5CE13E13-3D1C-4C9C-B9BD-C10B8098152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37" creationId="{2723B1DA-2D5F-48FC-A0D8-1F445C0429C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38" creationId="{FAA38C4F-C6EA-4FC2-A8BD-085B46EF329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39" creationId="{462861E4-5113-4C5A-85DC-3175D358FA7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40" creationId="{BD0F6ADC-CD7C-480B-A656-4F35AAF9480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41" creationId="{AF648720-222A-423F-A861-0331143041E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42" creationId="{17ECD0B7-8E94-4EF2-8AA9-CFC2CBBC5EE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43" creationId="{0090540A-4FC4-4398-A5AE-AAAA8C367AF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44" creationId="{2A4B57A1-7EBF-4D28-862E-71A97B7CF14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45" creationId="{A13B0017-7D90-4E4A-8A09-6A0C69AD579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46" creationId="{648DB8AF-B00C-44BD-8EB8-3FCB95E9FD3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47" creationId="{7AF98788-A632-4211-A4DB-7877E68CDA3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48" creationId="{211BF3A2-85C4-4328-815F-09A7F146B1A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49" creationId="{D25F58A1-4698-46CB-BF64-FB802BB7D5B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50" creationId="{F676B6E4-71D2-4FAE-AA10-CBB396D73BB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51" creationId="{D600FD76-22C6-4D65-87C0-7FA4BFA0971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52" creationId="{2F9886EF-A032-4604-AE37-EB03758CE9B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53" creationId="{2B17F0C4-A78E-4364-A01B-7DD84B6EBDB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54" creationId="{786C3487-430E-4E11-9BD1-E6E58987561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55" creationId="{397B1904-D198-4070-B6B1-A5F40BC374C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56" creationId="{05CA80F7-8762-4DD1-B2A1-9CE8426F44C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57" creationId="{B2C86106-B944-4374-9C29-9D7CD9DB194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58" creationId="{469437BC-154D-494B-92BF-A8D8AE154F9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59" creationId="{4BA1E011-A6F2-47D6-90AF-69CA41D0FBD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60" creationId="{867912B8-CE37-47CB-AA80-C0FD85C6560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61" creationId="{5435BCD3-A540-43B2-845F-DBE22B50025B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62" creationId="{C7AE54DA-FA0D-4E45-B34E-FDF3367DABA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63" creationId="{E8AA701E-8F33-4703-88A0-7ECC2E2EEC1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64" creationId="{32A088EC-D316-45CA-BF37-85C7E5CF17B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65" creationId="{013EE81E-ED47-4C89-A1A3-2A2C06EB976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66" creationId="{FF2B263E-9CD5-412F-85AB-F42CA84F00C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67" creationId="{B221A245-6A04-4434-9475-A9245A63F88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68" creationId="{DB69DBBC-4A5F-491E-B8E5-DE347B2D581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69" creationId="{D2558782-F56A-4085-8EBC-0812358FCC52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70" creationId="{6C6D2B8B-30AE-4161-B39C-34AD9216457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71" creationId="{205984C4-5D69-4AC5-83CA-1AEE06DA4B0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72" creationId="{E218C221-D57C-4F16-9753-EEBE0A5DF79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73" creationId="{0F1C7A78-B73D-4B8B-8962-EA5D216DD23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74" creationId="{440CD6EF-0268-4697-ACC8-75D004FB9013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77" creationId="{34E870B8-9742-46D0-BC77-2AF12EC9D205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78" creationId="{7221B9EF-5928-449C-A073-429FC1F371E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79" creationId="{A1725CC3-1829-43EF-B961-3D936704AB6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80" creationId="{62FCF164-CC5F-4D31-B7CB-B9FF8448D64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81" creationId="{C1E6D407-1E87-4194-8A23-BECED238187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82" creationId="{87BD2A19-B31C-42EB-9248-5977118C84C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83" creationId="{E2183979-DA10-46DC-B7DC-57C5AB0C859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84" creationId="{2D788E31-90BC-422A-A909-5EF3EB680E6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85" creationId="{D5422D67-D013-412E-B391-E659A9D13D0E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86" creationId="{D6629F51-5AF5-4717-A394-C30A09E96D6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87" creationId="{4FF0ED44-F0F3-4861-A02A-674B6F3E473A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88" creationId="{6FA710E2-87E7-4EFE-A41F-CB367E4A952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89" creationId="{339ACE97-6685-439C-8C48-855F99E15E99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90" creationId="{2C05E6E3-08A4-4D81-BE2E-060276A2A3B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91" creationId="{D466E004-63E4-4E57-B385-8338092D3901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92" creationId="{DBB1E9AB-59F9-4FBC-BC2B-7FA09E90386D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93" creationId="{3870000A-61DB-48CA-B5AD-F96696E5A287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94" creationId="{B90E89DB-B9F9-403A-85ED-CB8449EFEA3C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95" creationId="{2FE6F20A-7CC6-4682-85B6-CA06E5CB06F0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96" creationId="{5D2B1A93-17A7-4896-AB52-2704A3436C86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97" creationId="{B3CEDAB3-8060-41AE-907C-1E6AC535136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98" creationId="{4DB4403A-052F-4738-9959-9AEB23400E04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699" creationId="{A437A12C-FEA4-480D-B781-CFC1C96828BF}"/>
            </ac:spMkLst>
          </pc:spChg>
          <pc:spChg chg="mod">
            <ac:chgData name="varitsara monsiri" userId="d21832565e14aca8" providerId="LiveId" clId="{B10676FB-F331-414C-B946-816FB627D323}" dt="2022-06-09T14:28:19.813" v="280" actId="165"/>
            <ac:spMkLst>
              <pc:docMk/>
              <pc:sldMasterMk cId="151958503" sldId="2147483660"/>
              <pc:sldLayoutMk cId="388075028" sldId="2147483667"/>
              <ac:spMk id="2700" creationId="{6729FD1A-1D7D-48A9-8722-E703E7677CBE}"/>
            </ac:spMkLst>
          </pc:spChg>
          <pc:spChg chg="add del mod">
            <ac:chgData name="varitsara monsiri" userId="d21832565e14aca8" providerId="LiveId" clId="{B10676FB-F331-414C-B946-816FB627D323}" dt="2022-06-10T04:06:01.688" v="1223" actId="478"/>
            <ac:spMkLst>
              <pc:docMk/>
              <pc:sldMasterMk cId="151958503" sldId="2147483660"/>
              <pc:sldLayoutMk cId="388075028" sldId="2147483667"/>
              <ac:spMk id="2701" creationId="{8CD56EBE-9349-4FBA-9D1C-0CD96E08A487}"/>
            </ac:spMkLst>
          </pc:spChg>
          <pc:spChg chg="add mod">
            <ac:chgData name="varitsara monsiri" userId="d21832565e14aca8" providerId="LiveId" clId="{B10676FB-F331-414C-B946-816FB627D323}" dt="2022-06-10T04:06:59.118" v="1256" actId="1036"/>
            <ac:spMkLst>
              <pc:docMk/>
              <pc:sldMasterMk cId="151958503" sldId="2147483660"/>
              <pc:sldLayoutMk cId="388075028" sldId="2147483667"/>
              <ac:spMk id="2702" creationId="{1C95E318-85CF-42E1-8768-CBB4B6A2C435}"/>
            </ac:spMkLst>
          </pc:spChg>
          <pc:spChg chg="add mod">
            <ac:chgData name="varitsara monsiri" userId="d21832565e14aca8" providerId="LiveId" clId="{B10676FB-F331-414C-B946-816FB627D323}" dt="2022-06-10T04:06:36.128" v="1231" actId="1035"/>
            <ac:spMkLst>
              <pc:docMk/>
              <pc:sldMasterMk cId="151958503" sldId="2147483660"/>
              <pc:sldLayoutMk cId="388075028" sldId="2147483667"/>
              <ac:spMk id="2703" creationId="{B95B19C3-A9C4-4C1A-93E1-2E1EAFCC3A4E}"/>
            </ac:spMkLst>
          </pc:spChg>
          <pc:spChg chg="add mod">
            <ac:chgData name="varitsara monsiri" userId="d21832565e14aca8" providerId="LiveId" clId="{B10676FB-F331-414C-B946-816FB627D323}" dt="2022-06-10T04:09:01.968" v="1309" actId="207"/>
            <ac:spMkLst>
              <pc:docMk/>
              <pc:sldMasterMk cId="151958503" sldId="2147483660"/>
              <pc:sldLayoutMk cId="388075028" sldId="2147483667"/>
              <ac:spMk id="2704" creationId="{AB936DC6-24C7-4939-9403-CA84ACFE6FD7}"/>
            </ac:spMkLst>
          </pc:spChg>
          <pc:spChg chg="add del mod">
            <ac:chgData name="varitsara monsiri" userId="d21832565e14aca8" providerId="LiveId" clId="{B10676FB-F331-414C-B946-816FB627D323}" dt="2022-06-10T04:07:42.577" v="1280" actId="478"/>
            <ac:spMkLst>
              <pc:docMk/>
              <pc:sldMasterMk cId="151958503" sldId="2147483660"/>
              <pc:sldLayoutMk cId="388075028" sldId="2147483667"/>
              <ac:spMk id="2705" creationId="{972BCBE3-23CE-49F4-9178-74762D046325}"/>
            </ac:spMkLst>
          </pc:spChg>
          <pc:spChg chg="add mod">
            <ac:chgData name="varitsara monsiri" userId="d21832565e14aca8" providerId="LiveId" clId="{B10676FB-F331-414C-B946-816FB627D323}" dt="2022-06-10T04:09:01.968" v="1309" actId="207"/>
            <ac:spMkLst>
              <pc:docMk/>
              <pc:sldMasterMk cId="151958503" sldId="2147483660"/>
              <pc:sldLayoutMk cId="388075028" sldId="2147483667"/>
              <ac:spMk id="2706" creationId="{C66688D1-CD71-405E-9869-E793A13E7ECE}"/>
            </ac:spMkLst>
          </pc:spChg>
          <pc:spChg chg="add mod">
            <ac:chgData name="varitsara monsiri" userId="d21832565e14aca8" providerId="LiveId" clId="{B10676FB-F331-414C-B946-816FB627D323}" dt="2022-06-10T04:09:01.968" v="1309" actId="207"/>
            <ac:spMkLst>
              <pc:docMk/>
              <pc:sldMasterMk cId="151958503" sldId="2147483660"/>
              <pc:sldLayoutMk cId="388075028" sldId="2147483667"/>
              <ac:spMk id="2707" creationId="{8DEA737E-D0D5-48FE-B7E2-86130635B8D9}"/>
            </ac:spMkLst>
          </pc:spChg>
          <pc:grpChg chg="del mod">
            <ac:chgData name="varitsara monsiri" userId="d21832565e14aca8" providerId="LiveId" clId="{B10676FB-F331-414C-B946-816FB627D323}" dt="2022-06-09T14:28:07.533" v="279" actId="27803"/>
            <ac:grpSpMkLst>
              <pc:docMk/>
              <pc:sldMasterMk cId="151958503" sldId="2147483660"/>
              <pc:sldLayoutMk cId="388075028" sldId="2147483667"/>
              <ac:grpSpMk id="6" creationId="{2EB0094E-98E2-4E9A-921F-9B796C9CD7E9}"/>
            </ac:grpSpMkLst>
          </pc:grpChg>
          <pc:grpChg chg="del mod">
            <ac:chgData name="varitsara monsiri" userId="d21832565e14aca8" providerId="LiveId" clId="{B10676FB-F331-414C-B946-816FB627D323}" dt="2022-06-09T14:28:19.813" v="280" actId="165"/>
            <ac:grpSpMkLst>
              <pc:docMk/>
              <pc:sldMasterMk cId="151958503" sldId="2147483660"/>
              <pc:sldLayoutMk cId="388075028" sldId="2147483667"/>
              <ac:grpSpMk id="8" creationId="{D76E3A4E-078C-4CE0-9645-3B5D010E4193}"/>
            </ac:grpSpMkLst>
          </pc:grpChg>
          <pc:grpChg chg="del mod topLvl">
            <ac:chgData name="varitsara monsiri" userId="d21832565e14aca8" providerId="LiveId" clId="{B10676FB-F331-414C-B946-816FB627D323}" dt="2022-06-10T04:09:24.797" v="1312" actId="21"/>
            <ac:grpSpMkLst>
              <pc:docMk/>
              <pc:sldMasterMk cId="151958503" sldId="2147483660"/>
              <pc:sldLayoutMk cId="388075028" sldId="2147483667"/>
              <ac:grpSpMk id="9" creationId="{0BA02E3E-D22D-4FDE-874B-A634DE948E6F}"/>
            </ac:grpSpMkLst>
          </pc:grpChg>
          <pc:grpChg chg="mod">
            <ac:chgData name="varitsara monsiri" userId="d21832565e14aca8" providerId="LiveId" clId="{B10676FB-F331-414C-B946-816FB627D323}" dt="2022-06-09T14:28:19.813" v="280" actId="165"/>
            <ac:grpSpMkLst>
              <pc:docMk/>
              <pc:sldMasterMk cId="151958503" sldId="2147483660"/>
              <pc:sldLayoutMk cId="388075028" sldId="2147483667"/>
              <ac:grpSpMk id="10" creationId="{E8345147-568C-4EE6-9F41-E846CB39D6EF}"/>
            </ac:grpSpMkLst>
          </pc:grpChg>
          <pc:grpChg chg="mod">
            <ac:chgData name="varitsara monsiri" userId="d21832565e14aca8" providerId="LiveId" clId="{B10676FB-F331-414C-B946-816FB627D323}" dt="2022-06-09T14:28:19.813" v="280" actId="165"/>
            <ac:grpSpMkLst>
              <pc:docMk/>
              <pc:sldMasterMk cId="151958503" sldId="2147483660"/>
              <pc:sldLayoutMk cId="388075028" sldId="2147483667"/>
              <ac:grpSpMk id="11" creationId="{9650F831-71FB-4C1E-9AA2-16C01AEC4F25}"/>
            </ac:grpSpMkLst>
          </pc:grpChg>
          <pc:grpChg chg="mod">
            <ac:chgData name="varitsara monsiri" userId="d21832565e14aca8" providerId="LiveId" clId="{B10676FB-F331-414C-B946-816FB627D323}" dt="2022-06-09T14:28:19.813" v="280" actId="165"/>
            <ac:grpSpMkLst>
              <pc:docMk/>
              <pc:sldMasterMk cId="151958503" sldId="2147483660"/>
              <pc:sldLayoutMk cId="388075028" sldId="2147483667"/>
              <ac:grpSpMk id="93" creationId="{847E172C-2F31-47AA-8E4C-497521037C94}"/>
            </ac:grpSpMkLst>
          </pc:grpChg>
          <pc:grpChg chg="mod">
            <ac:chgData name="varitsara monsiri" userId="d21832565e14aca8" providerId="LiveId" clId="{B10676FB-F331-414C-B946-816FB627D323}" dt="2022-06-09T14:28:19.813" v="280" actId="165"/>
            <ac:grpSpMkLst>
              <pc:docMk/>
              <pc:sldMasterMk cId="151958503" sldId="2147483660"/>
              <pc:sldLayoutMk cId="388075028" sldId="2147483667"/>
              <ac:grpSpMk id="175" creationId="{3506B3D2-E01D-41D1-BEBB-DA39E5F26CC9}"/>
            </ac:grpSpMkLst>
          </pc:grpChg>
          <pc:grpChg chg="mod">
            <ac:chgData name="varitsara monsiri" userId="d21832565e14aca8" providerId="LiveId" clId="{B10676FB-F331-414C-B946-816FB627D323}" dt="2022-06-09T14:28:19.813" v="280" actId="165"/>
            <ac:grpSpMkLst>
              <pc:docMk/>
              <pc:sldMasterMk cId="151958503" sldId="2147483660"/>
              <pc:sldLayoutMk cId="388075028" sldId="2147483667"/>
              <ac:grpSpMk id="257" creationId="{82C2FF5B-8028-44D9-8FE8-5D0EE88DC2DE}"/>
            </ac:grpSpMkLst>
          </pc:grpChg>
          <pc:grpChg chg="mod">
            <ac:chgData name="varitsara monsiri" userId="d21832565e14aca8" providerId="LiveId" clId="{B10676FB-F331-414C-B946-816FB627D323}" dt="2022-06-09T14:28:19.813" v="280" actId="165"/>
            <ac:grpSpMkLst>
              <pc:docMk/>
              <pc:sldMasterMk cId="151958503" sldId="2147483660"/>
              <pc:sldLayoutMk cId="388075028" sldId="2147483667"/>
              <ac:grpSpMk id="339" creationId="{71BEE9E5-F351-4EFD-ABBE-05D9777E6D73}"/>
            </ac:grpSpMkLst>
          </pc:grpChg>
          <pc:grpChg chg="mod">
            <ac:chgData name="varitsara monsiri" userId="d21832565e14aca8" providerId="LiveId" clId="{B10676FB-F331-414C-B946-816FB627D323}" dt="2022-06-09T14:28:19.813" v="280" actId="165"/>
            <ac:grpSpMkLst>
              <pc:docMk/>
              <pc:sldMasterMk cId="151958503" sldId="2147483660"/>
              <pc:sldLayoutMk cId="388075028" sldId="2147483667"/>
              <ac:grpSpMk id="340" creationId="{333E0D53-2703-4CAB-AB1E-1F608424655F}"/>
            </ac:grpSpMkLst>
          </pc:grpChg>
          <pc:grpChg chg="mod">
            <ac:chgData name="varitsara monsiri" userId="d21832565e14aca8" providerId="LiveId" clId="{B10676FB-F331-414C-B946-816FB627D323}" dt="2022-06-09T14:28:19.813" v="280" actId="165"/>
            <ac:grpSpMkLst>
              <pc:docMk/>
              <pc:sldMasterMk cId="151958503" sldId="2147483660"/>
              <pc:sldLayoutMk cId="388075028" sldId="2147483667"/>
              <ac:grpSpMk id="422" creationId="{6BC9589D-235B-4021-B863-554ED882E0A0}"/>
            </ac:grpSpMkLst>
          </pc:grpChg>
          <pc:grpChg chg="mod">
            <ac:chgData name="varitsara monsiri" userId="d21832565e14aca8" providerId="LiveId" clId="{B10676FB-F331-414C-B946-816FB627D323}" dt="2022-06-09T14:28:19.813" v="280" actId="165"/>
            <ac:grpSpMkLst>
              <pc:docMk/>
              <pc:sldMasterMk cId="151958503" sldId="2147483660"/>
              <pc:sldLayoutMk cId="388075028" sldId="2147483667"/>
              <ac:grpSpMk id="504" creationId="{9AF25996-37EE-4B26-9EEA-4B5EF6B3D6CE}"/>
            </ac:grpSpMkLst>
          </pc:grpChg>
          <pc:grpChg chg="mod">
            <ac:chgData name="varitsara monsiri" userId="d21832565e14aca8" providerId="LiveId" clId="{B10676FB-F331-414C-B946-816FB627D323}" dt="2022-06-09T14:28:19.813" v="280" actId="165"/>
            <ac:grpSpMkLst>
              <pc:docMk/>
              <pc:sldMasterMk cId="151958503" sldId="2147483660"/>
              <pc:sldLayoutMk cId="388075028" sldId="2147483667"/>
              <ac:grpSpMk id="586" creationId="{1E0B8668-74FB-4624-814C-3BDDE7B0C9B8}"/>
            </ac:grpSpMkLst>
          </pc:grpChg>
          <pc:grpChg chg="mod">
            <ac:chgData name="varitsara monsiri" userId="d21832565e14aca8" providerId="LiveId" clId="{B10676FB-F331-414C-B946-816FB627D323}" dt="2022-06-09T14:28:19.813" v="280" actId="165"/>
            <ac:grpSpMkLst>
              <pc:docMk/>
              <pc:sldMasterMk cId="151958503" sldId="2147483660"/>
              <pc:sldLayoutMk cId="388075028" sldId="2147483667"/>
              <ac:grpSpMk id="668" creationId="{3E89CF5B-8D7D-4D21-AE51-38D282239282}"/>
            </ac:grpSpMkLst>
          </pc:grpChg>
          <pc:grpChg chg="mod">
            <ac:chgData name="varitsara monsiri" userId="d21832565e14aca8" providerId="LiveId" clId="{B10676FB-F331-414C-B946-816FB627D323}" dt="2022-06-09T14:28:19.813" v="280" actId="165"/>
            <ac:grpSpMkLst>
              <pc:docMk/>
              <pc:sldMasterMk cId="151958503" sldId="2147483660"/>
              <pc:sldLayoutMk cId="388075028" sldId="2147483667"/>
              <ac:grpSpMk id="750" creationId="{9A3B1049-0223-4A6B-8BC2-1B2DD669F9CE}"/>
            </ac:grpSpMkLst>
          </pc:grpChg>
          <pc:grpChg chg="mod">
            <ac:chgData name="varitsara monsiri" userId="d21832565e14aca8" providerId="LiveId" clId="{B10676FB-F331-414C-B946-816FB627D323}" dt="2022-06-09T14:28:19.813" v="280" actId="165"/>
            <ac:grpSpMkLst>
              <pc:docMk/>
              <pc:sldMasterMk cId="151958503" sldId="2147483660"/>
              <pc:sldLayoutMk cId="388075028" sldId="2147483667"/>
              <ac:grpSpMk id="832" creationId="{BE75CA3D-2269-4530-86C9-BF52BE8077B6}"/>
            </ac:grpSpMkLst>
          </pc:grpChg>
          <pc:grpChg chg="mod">
            <ac:chgData name="varitsara monsiri" userId="d21832565e14aca8" providerId="LiveId" clId="{B10676FB-F331-414C-B946-816FB627D323}" dt="2022-06-09T14:28:19.813" v="280" actId="165"/>
            <ac:grpSpMkLst>
              <pc:docMk/>
              <pc:sldMasterMk cId="151958503" sldId="2147483660"/>
              <pc:sldLayoutMk cId="388075028" sldId="2147483667"/>
              <ac:grpSpMk id="914" creationId="{29ED0817-084F-4A67-AD30-B3A474C6C6E8}"/>
            </ac:grpSpMkLst>
          </pc:grpChg>
          <pc:grpChg chg="mod">
            <ac:chgData name="varitsara monsiri" userId="d21832565e14aca8" providerId="LiveId" clId="{B10676FB-F331-414C-B946-816FB627D323}" dt="2022-06-09T14:28:19.813" v="280" actId="165"/>
            <ac:grpSpMkLst>
              <pc:docMk/>
              <pc:sldMasterMk cId="151958503" sldId="2147483660"/>
              <pc:sldLayoutMk cId="388075028" sldId="2147483667"/>
              <ac:grpSpMk id="996" creationId="{BA73C295-0991-45B7-9D21-4176B09F6D47}"/>
            </ac:grpSpMkLst>
          </pc:grpChg>
          <pc:grpChg chg="mod">
            <ac:chgData name="varitsara monsiri" userId="d21832565e14aca8" providerId="LiveId" clId="{B10676FB-F331-414C-B946-816FB627D323}" dt="2022-06-09T14:28:19.813" v="280" actId="165"/>
            <ac:grpSpMkLst>
              <pc:docMk/>
              <pc:sldMasterMk cId="151958503" sldId="2147483660"/>
              <pc:sldLayoutMk cId="388075028" sldId="2147483667"/>
              <ac:grpSpMk id="1078" creationId="{442A6B98-E517-41DB-8146-3ACEC7B9A4FA}"/>
            </ac:grpSpMkLst>
          </pc:grpChg>
          <pc:grpChg chg="mod">
            <ac:chgData name="varitsara monsiri" userId="d21832565e14aca8" providerId="LiveId" clId="{B10676FB-F331-414C-B946-816FB627D323}" dt="2022-06-09T14:28:19.813" v="280" actId="165"/>
            <ac:grpSpMkLst>
              <pc:docMk/>
              <pc:sldMasterMk cId="151958503" sldId="2147483660"/>
              <pc:sldLayoutMk cId="388075028" sldId="2147483667"/>
              <ac:grpSpMk id="1160" creationId="{8061258D-110B-4569-A624-D187712F1400}"/>
            </ac:grpSpMkLst>
          </pc:grpChg>
          <pc:grpChg chg="mod">
            <ac:chgData name="varitsara monsiri" userId="d21832565e14aca8" providerId="LiveId" clId="{B10676FB-F331-414C-B946-816FB627D323}" dt="2022-06-09T14:28:19.813" v="280" actId="165"/>
            <ac:grpSpMkLst>
              <pc:docMk/>
              <pc:sldMasterMk cId="151958503" sldId="2147483660"/>
              <pc:sldLayoutMk cId="388075028" sldId="2147483667"/>
              <ac:grpSpMk id="1242" creationId="{878ACDE4-4D3F-4004-92A7-6897F1FDBE41}"/>
            </ac:grpSpMkLst>
          </pc:grpChg>
          <pc:grpChg chg="mod">
            <ac:chgData name="varitsara monsiri" userId="d21832565e14aca8" providerId="LiveId" clId="{B10676FB-F331-414C-B946-816FB627D323}" dt="2022-06-09T14:28:19.813" v="280" actId="165"/>
            <ac:grpSpMkLst>
              <pc:docMk/>
              <pc:sldMasterMk cId="151958503" sldId="2147483660"/>
              <pc:sldLayoutMk cId="388075028" sldId="2147483667"/>
              <ac:grpSpMk id="1324" creationId="{C429B1E7-135E-4CCE-BF7E-0B6E27055ED0}"/>
            </ac:grpSpMkLst>
          </pc:grpChg>
          <pc:grpChg chg="del mod topLvl">
            <ac:chgData name="varitsara monsiri" userId="d21832565e14aca8" providerId="LiveId" clId="{B10676FB-F331-414C-B946-816FB627D323}" dt="2022-06-10T04:09:24.797" v="1312" actId="21"/>
            <ac:grpSpMkLst>
              <pc:docMk/>
              <pc:sldMasterMk cId="151958503" sldId="2147483660"/>
              <pc:sldLayoutMk cId="388075028" sldId="2147483667"/>
              <ac:grpSpMk id="1407" creationId="{E6B973BF-E52E-4E98-B987-FA9B6D579055}"/>
            </ac:grpSpMkLst>
          </pc:grpChg>
          <pc:grpChg chg="mod topLvl">
            <ac:chgData name="varitsara monsiri" userId="d21832565e14aca8" providerId="LiveId" clId="{B10676FB-F331-414C-B946-816FB627D323}" dt="2022-06-09T14:28:19.813" v="280" actId="165"/>
            <ac:grpSpMkLst>
              <pc:docMk/>
              <pc:sldMasterMk cId="151958503" sldId="2147483660"/>
              <pc:sldLayoutMk cId="388075028" sldId="2147483667"/>
              <ac:grpSpMk id="1418" creationId="{A4453AF5-70D0-4081-A32E-E5682A161366}"/>
            </ac:grpSpMkLst>
          </pc:grpChg>
          <pc:grpChg chg="mod">
            <ac:chgData name="varitsara monsiri" userId="d21832565e14aca8" providerId="LiveId" clId="{B10676FB-F331-414C-B946-816FB627D323}" dt="2022-06-09T14:28:19.813" v="280" actId="165"/>
            <ac:grpSpMkLst>
              <pc:docMk/>
              <pc:sldMasterMk cId="151958503" sldId="2147483660"/>
              <pc:sldLayoutMk cId="388075028" sldId="2147483667"/>
              <ac:grpSpMk id="1419" creationId="{FFCDFF82-70F1-41D6-BBC9-88ADC3F93FFF}"/>
            </ac:grpSpMkLst>
          </pc:grpChg>
          <pc:grpChg chg="mod topLvl">
            <ac:chgData name="varitsara monsiri" userId="d21832565e14aca8" providerId="LiveId" clId="{B10676FB-F331-414C-B946-816FB627D323}" dt="2022-06-09T14:28:19.813" v="280" actId="165"/>
            <ac:grpSpMkLst>
              <pc:docMk/>
              <pc:sldMasterMk cId="151958503" sldId="2147483660"/>
              <pc:sldLayoutMk cId="388075028" sldId="2147483667"/>
              <ac:grpSpMk id="1461" creationId="{6AB98E1F-656F-4BC6-AA5B-FDB854BB9936}"/>
            </ac:grpSpMkLst>
          </pc:grpChg>
          <pc:grpChg chg="mod topLvl">
            <ac:chgData name="varitsara monsiri" userId="d21832565e14aca8" providerId="LiveId" clId="{B10676FB-F331-414C-B946-816FB627D323}" dt="2022-06-09T14:28:19.813" v="280" actId="165"/>
            <ac:grpSpMkLst>
              <pc:docMk/>
              <pc:sldMasterMk cId="151958503" sldId="2147483660"/>
              <pc:sldLayoutMk cId="388075028" sldId="2147483667"/>
              <ac:grpSpMk id="1489" creationId="{D3AA23E1-8C0F-4524-B780-725CCD1B5EEF}"/>
            </ac:grpSpMkLst>
          </pc:grpChg>
          <pc:grpChg chg="mod">
            <ac:chgData name="varitsara monsiri" userId="d21832565e14aca8" providerId="LiveId" clId="{B10676FB-F331-414C-B946-816FB627D323}" dt="2022-06-09T14:28:19.813" v="280" actId="165"/>
            <ac:grpSpMkLst>
              <pc:docMk/>
              <pc:sldMasterMk cId="151958503" sldId="2147483660"/>
              <pc:sldLayoutMk cId="388075028" sldId="2147483667"/>
              <ac:grpSpMk id="1490" creationId="{4DD2300E-7AA1-4261-88F4-A22C69064940}"/>
            </ac:grpSpMkLst>
          </pc:grpChg>
          <pc:grpChg chg="mod">
            <ac:chgData name="varitsara monsiri" userId="d21832565e14aca8" providerId="LiveId" clId="{B10676FB-F331-414C-B946-816FB627D323}" dt="2022-06-09T14:28:19.813" v="280" actId="165"/>
            <ac:grpSpMkLst>
              <pc:docMk/>
              <pc:sldMasterMk cId="151958503" sldId="2147483660"/>
              <pc:sldLayoutMk cId="388075028" sldId="2147483667"/>
              <ac:grpSpMk id="1493" creationId="{209120AF-AE3F-4BA7-A0EF-F52AFFFBCC4E}"/>
            </ac:grpSpMkLst>
          </pc:grpChg>
          <pc:grpChg chg="del mod topLvl">
            <ac:chgData name="varitsara monsiri" userId="d21832565e14aca8" providerId="LiveId" clId="{B10676FB-F331-414C-B946-816FB627D323}" dt="2022-06-09T14:28:29.983" v="281" actId="478"/>
            <ac:grpSpMkLst>
              <pc:docMk/>
              <pc:sldMasterMk cId="151958503" sldId="2147483660"/>
              <pc:sldLayoutMk cId="388075028" sldId="2147483667"/>
              <ac:grpSpMk id="1511" creationId="{6A84591B-8008-4E99-AC57-E6D4AD685DEE}"/>
            </ac:grpSpMkLst>
          </pc:grpChg>
          <pc:grpChg chg="del mod topLvl">
            <ac:chgData name="varitsara monsiri" userId="d21832565e14aca8" providerId="LiveId" clId="{B10676FB-F331-414C-B946-816FB627D323}" dt="2022-06-09T14:28:29.983" v="281" actId="478"/>
            <ac:grpSpMkLst>
              <pc:docMk/>
              <pc:sldMasterMk cId="151958503" sldId="2147483660"/>
              <pc:sldLayoutMk cId="388075028" sldId="2147483667"/>
              <ac:grpSpMk id="1518" creationId="{1768893F-3268-4560-AD75-315B0C423B41}"/>
            </ac:grpSpMkLst>
          </pc:grpChg>
          <pc:grpChg chg="del mod topLvl">
            <ac:chgData name="varitsara monsiri" userId="d21832565e14aca8" providerId="LiveId" clId="{B10676FB-F331-414C-B946-816FB627D323}" dt="2022-06-10T04:09:24.797" v="1312" actId="21"/>
            <ac:grpSpMkLst>
              <pc:docMk/>
              <pc:sldMasterMk cId="151958503" sldId="2147483660"/>
              <pc:sldLayoutMk cId="388075028" sldId="2147483667"/>
              <ac:grpSpMk id="1524" creationId="{16166CB9-970B-4983-A060-10AE3E08CF61}"/>
            </ac:grpSpMkLst>
          </pc:grpChg>
          <pc:grpChg chg="mod">
            <ac:chgData name="varitsara monsiri" userId="d21832565e14aca8" providerId="LiveId" clId="{B10676FB-F331-414C-B946-816FB627D323}" dt="2022-06-09T14:28:19.813" v="280" actId="165"/>
            <ac:grpSpMkLst>
              <pc:docMk/>
              <pc:sldMasterMk cId="151958503" sldId="2147483660"/>
              <pc:sldLayoutMk cId="388075028" sldId="2147483667"/>
              <ac:grpSpMk id="1525" creationId="{332134CA-9B17-4914-9423-B924A02DBFFC}"/>
            </ac:grpSpMkLst>
          </pc:grpChg>
          <pc:grpChg chg="mod">
            <ac:chgData name="varitsara monsiri" userId="d21832565e14aca8" providerId="LiveId" clId="{B10676FB-F331-414C-B946-816FB627D323}" dt="2022-06-09T14:28:19.813" v="280" actId="165"/>
            <ac:grpSpMkLst>
              <pc:docMk/>
              <pc:sldMasterMk cId="151958503" sldId="2147483660"/>
              <pc:sldLayoutMk cId="388075028" sldId="2147483667"/>
              <ac:grpSpMk id="1526" creationId="{F731A7D4-5026-441D-B295-D837D4AA1F79}"/>
            </ac:grpSpMkLst>
          </pc:grpChg>
          <pc:grpChg chg="mod">
            <ac:chgData name="varitsara monsiri" userId="d21832565e14aca8" providerId="LiveId" clId="{B10676FB-F331-414C-B946-816FB627D323}" dt="2022-06-09T14:28:19.813" v="280" actId="165"/>
            <ac:grpSpMkLst>
              <pc:docMk/>
              <pc:sldMasterMk cId="151958503" sldId="2147483660"/>
              <pc:sldLayoutMk cId="388075028" sldId="2147483667"/>
              <ac:grpSpMk id="1608" creationId="{84EC81EC-3676-48B3-BEBD-76FE66B0C51A}"/>
            </ac:grpSpMkLst>
          </pc:grpChg>
          <pc:grpChg chg="mod">
            <ac:chgData name="varitsara monsiri" userId="d21832565e14aca8" providerId="LiveId" clId="{B10676FB-F331-414C-B946-816FB627D323}" dt="2022-06-09T14:28:19.813" v="280" actId="165"/>
            <ac:grpSpMkLst>
              <pc:docMk/>
              <pc:sldMasterMk cId="151958503" sldId="2147483660"/>
              <pc:sldLayoutMk cId="388075028" sldId="2147483667"/>
              <ac:grpSpMk id="1690" creationId="{55454826-58F4-4CCC-98C1-654B0D5BE014}"/>
            </ac:grpSpMkLst>
          </pc:grpChg>
          <pc:grpChg chg="mod">
            <ac:chgData name="varitsara monsiri" userId="d21832565e14aca8" providerId="LiveId" clId="{B10676FB-F331-414C-B946-816FB627D323}" dt="2022-06-09T14:28:19.813" v="280" actId="165"/>
            <ac:grpSpMkLst>
              <pc:docMk/>
              <pc:sldMasterMk cId="151958503" sldId="2147483660"/>
              <pc:sldLayoutMk cId="388075028" sldId="2147483667"/>
              <ac:grpSpMk id="1691" creationId="{35F75302-96CB-44B2-9EA8-E1B7EFC658C8}"/>
            </ac:grpSpMkLst>
          </pc:grpChg>
          <pc:grpChg chg="mod">
            <ac:chgData name="varitsara monsiri" userId="d21832565e14aca8" providerId="LiveId" clId="{B10676FB-F331-414C-B946-816FB627D323}" dt="2022-06-09T14:28:19.813" v="280" actId="165"/>
            <ac:grpSpMkLst>
              <pc:docMk/>
              <pc:sldMasterMk cId="151958503" sldId="2147483660"/>
              <pc:sldLayoutMk cId="388075028" sldId="2147483667"/>
              <ac:grpSpMk id="1773" creationId="{44AA0CC3-6279-4F10-B1F8-98A1815F46DB}"/>
            </ac:grpSpMkLst>
          </pc:grpChg>
          <pc:grpChg chg="mod">
            <ac:chgData name="varitsara monsiri" userId="d21832565e14aca8" providerId="LiveId" clId="{B10676FB-F331-414C-B946-816FB627D323}" dt="2022-06-09T14:28:19.813" v="280" actId="165"/>
            <ac:grpSpMkLst>
              <pc:docMk/>
              <pc:sldMasterMk cId="151958503" sldId="2147483660"/>
              <pc:sldLayoutMk cId="388075028" sldId="2147483667"/>
              <ac:grpSpMk id="1855" creationId="{132ADF9C-1A5D-4E65-9FA7-352F5DD69232}"/>
            </ac:grpSpMkLst>
          </pc:grpChg>
          <pc:grpChg chg="mod">
            <ac:chgData name="varitsara monsiri" userId="d21832565e14aca8" providerId="LiveId" clId="{B10676FB-F331-414C-B946-816FB627D323}" dt="2022-06-09T14:28:19.813" v="280" actId="165"/>
            <ac:grpSpMkLst>
              <pc:docMk/>
              <pc:sldMasterMk cId="151958503" sldId="2147483660"/>
              <pc:sldLayoutMk cId="388075028" sldId="2147483667"/>
              <ac:grpSpMk id="1937" creationId="{1AE164EA-7BE3-4B1E-B507-7A936FA9ED80}"/>
            </ac:grpSpMkLst>
          </pc:grpChg>
          <pc:grpChg chg="mod">
            <ac:chgData name="varitsara monsiri" userId="d21832565e14aca8" providerId="LiveId" clId="{B10676FB-F331-414C-B946-816FB627D323}" dt="2022-06-09T14:28:19.813" v="280" actId="165"/>
            <ac:grpSpMkLst>
              <pc:docMk/>
              <pc:sldMasterMk cId="151958503" sldId="2147483660"/>
              <pc:sldLayoutMk cId="388075028" sldId="2147483667"/>
              <ac:grpSpMk id="2019" creationId="{DE36D340-5031-409A-834C-7DAE5B790196}"/>
            </ac:grpSpMkLst>
          </pc:grpChg>
          <pc:grpChg chg="mod">
            <ac:chgData name="varitsara monsiri" userId="d21832565e14aca8" providerId="LiveId" clId="{B10676FB-F331-414C-B946-816FB627D323}" dt="2022-06-09T14:28:19.813" v="280" actId="165"/>
            <ac:grpSpMkLst>
              <pc:docMk/>
              <pc:sldMasterMk cId="151958503" sldId="2147483660"/>
              <pc:sldLayoutMk cId="388075028" sldId="2147483667"/>
              <ac:grpSpMk id="2101" creationId="{2723F350-40B4-4472-80D5-F2847D7D5595}"/>
            </ac:grpSpMkLst>
          </pc:grpChg>
          <pc:grpChg chg="mod">
            <ac:chgData name="varitsara monsiri" userId="d21832565e14aca8" providerId="LiveId" clId="{B10676FB-F331-414C-B946-816FB627D323}" dt="2022-06-09T14:28:19.813" v="280" actId="165"/>
            <ac:grpSpMkLst>
              <pc:docMk/>
              <pc:sldMasterMk cId="151958503" sldId="2147483660"/>
              <pc:sldLayoutMk cId="388075028" sldId="2147483667"/>
              <ac:grpSpMk id="2183" creationId="{55508D82-28A0-4FBF-9447-7DEE1854B39D}"/>
            </ac:grpSpMkLst>
          </pc:grpChg>
          <pc:grpChg chg="mod">
            <ac:chgData name="varitsara monsiri" userId="d21832565e14aca8" providerId="LiveId" clId="{B10676FB-F331-414C-B946-816FB627D323}" dt="2022-06-09T14:28:19.813" v="280" actId="165"/>
            <ac:grpSpMkLst>
              <pc:docMk/>
              <pc:sldMasterMk cId="151958503" sldId="2147483660"/>
              <pc:sldLayoutMk cId="388075028" sldId="2147483667"/>
              <ac:grpSpMk id="2265" creationId="{DBEED3E5-C7DF-48AC-A489-5EDCE4EF91AF}"/>
            </ac:grpSpMkLst>
          </pc:grpChg>
          <pc:grpChg chg="mod">
            <ac:chgData name="varitsara monsiri" userId="d21832565e14aca8" providerId="LiveId" clId="{B10676FB-F331-414C-B946-816FB627D323}" dt="2022-06-09T14:28:19.813" v="280" actId="165"/>
            <ac:grpSpMkLst>
              <pc:docMk/>
              <pc:sldMasterMk cId="151958503" sldId="2147483660"/>
              <pc:sldLayoutMk cId="388075028" sldId="2147483667"/>
              <ac:grpSpMk id="2347" creationId="{15EFCEF1-662C-4AB8-BBC7-6A964723AACF}"/>
            </ac:grpSpMkLst>
          </pc:grpChg>
          <pc:grpChg chg="mod">
            <ac:chgData name="varitsara monsiri" userId="d21832565e14aca8" providerId="LiveId" clId="{B10676FB-F331-414C-B946-816FB627D323}" dt="2022-06-09T14:28:19.813" v="280" actId="165"/>
            <ac:grpSpMkLst>
              <pc:docMk/>
              <pc:sldMasterMk cId="151958503" sldId="2147483660"/>
              <pc:sldLayoutMk cId="388075028" sldId="2147483667"/>
              <ac:grpSpMk id="2429" creationId="{57FA2482-C207-4AE5-96EE-E2024FD6EB39}"/>
            </ac:grpSpMkLst>
          </pc:grpChg>
          <pc:grpChg chg="mod">
            <ac:chgData name="varitsara monsiri" userId="d21832565e14aca8" providerId="LiveId" clId="{B10676FB-F331-414C-B946-816FB627D323}" dt="2022-06-09T14:28:19.813" v="280" actId="165"/>
            <ac:grpSpMkLst>
              <pc:docMk/>
              <pc:sldMasterMk cId="151958503" sldId="2147483660"/>
              <pc:sldLayoutMk cId="388075028" sldId="2147483667"/>
              <ac:grpSpMk id="2511" creationId="{A63CAF5A-BF15-41DA-9BC7-3F6C09A9C8A4}"/>
            </ac:grpSpMkLst>
          </pc:grpChg>
          <pc:grpChg chg="mod">
            <ac:chgData name="varitsara monsiri" userId="d21832565e14aca8" providerId="LiveId" clId="{B10676FB-F331-414C-B946-816FB627D323}" dt="2022-06-09T14:28:19.813" v="280" actId="165"/>
            <ac:grpSpMkLst>
              <pc:docMk/>
              <pc:sldMasterMk cId="151958503" sldId="2147483660"/>
              <pc:sldLayoutMk cId="388075028" sldId="2147483667"/>
              <ac:grpSpMk id="2593" creationId="{055A157C-C93E-45B9-AA63-469D10B1747F}"/>
            </ac:grpSpMkLst>
          </pc:grpChg>
          <pc:grpChg chg="mod topLvl">
            <ac:chgData name="varitsara monsiri" userId="d21832565e14aca8" providerId="LiveId" clId="{B10676FB-F331-414C-B946-816FB627D323}" dt="2022-06-09T14:28:19.813" v="280" actId="165"/>
            <ac:grpSpMkLst>
              <pc:docMk/>
              <pc:sldMasterMk cId="151958503" sldId="2147483660"/>
              <pc:sldLayoutMk cId="388075028" sldId="2147483667"/>
              <ac:grpSpMk id="2675" creationId="{1EDFA02C-485D-4CB6-860B-0BDCA31993E5}"/>
            </ac:grpSpMkLst>
          </pc:grpChg>
          <pc:grpChg chg="mod">
            <ac:chgData name="varitsara monsiri" userId="d21832565e14aca8" providerId="LiveId" clId="{B10676FB-F331-414C-B946-816FB627D323}" dt="2022-06-09T14:28:19.813" v="280" actId="165"/>
            <ac:grpSpMkLst>
              <pc:docMk/>
              <pc:sldMasterMk cId="151958503" sldId="2147483660"/>
              <pc:sldLayoutMk cId="388075028" sldId="2147483667"/>
              <ac:grpSpMk id="2676" creationId="{2C97D90A-657B-4A40-8855-8B0B7F670083}"/>
            </ac:grpSpMkLst>
          </pc:grpChg>
          <pc:picChg chg="add mod">
            <ac:chgData name="varitsara monsiri" userId="d21832565e14aca8" providerId="LiveId" clId="{B10676FB-F331-414C-B946-816FB627D323}" dt="2022-06-09T13:13:33.202" v="51" actId="1076"/>
            <ac:picMkLst>
              <pc:docMk/>
              <pc:sldMasterMk cId="151958503" sldId="2147483660"/>
              <pc:sldLayoutMk cId="388075028" sldId="2147483667"/>
              <ac:picMk id="3" creationId="{5F40B95E-D6AF-4A26-A10C-3C7238F5720B}"/>
            </ac:picMkLst>
          </pc:picChg>
          <pc:picChg chg="add del mod">
            <ac:chgData name="varitsara monsiri" userId="d21832565e14aca8" providerId="LiveId" clId="{B10676FB-F331-414C-B946-816FB627D323}" dt="2022-06-10T04:09:06.088" v="1310" actId="478"/>
            <ac:picMkLst>
              <pc:docMk/>
              <pc:sldMasterMk cId="151958503" sldId="2147483660"/>
              <pc:sldLayoutMk cId="388075028" sldId="2147483667"/>
              <ac:picMk id="4" creationId="{4575EF98-80C7-45A5-82EF-76748B7E03DD}"/>
            </ac:picMkLst>
          </pc:picChg>
          <pc:picChg chg="add del mod">
            <ac:chgData name="varitsara monsiri" userId="d21832565e14aca8" providerId="LiveId" clId="{B10676FB-F331-414C-B946-816FB627D323}" dt="2022-06-09T14:28:07.533" v="279" actId="27803"/>
            <ac:picMkLst>
              <pc:docMk/>
              <pc:sldMasterMk cId="151958503" sldId="2147483660"/>
              <pc:sldLayoutMk cId="388075028" sldId="2147483667"/>
              <ac:picMk id="5" creationId="{66BBF60C-8DD0-412D-9BE8-5B9716BBAC5E}"/>
            </ac:picMkLst>
          </pc:picChg>
        </pc:sldLayoutChg>
        <pc:sldLayoutChg chg="addSp delSp modSp mod">
          <pc:chgData name="varitsara monsiri" userId="d21832565e14aca8" providerId="LiveId" clId="{B10676FB-F331-414C-B946-816FB627D323}" dt="2022-06-10T04:17:57.472" v="1500" actId="21"/>
          <pc:sldLayoutMkLst>
            <pc:docMk/>
            <pc:sldMasterMk cId="151958503" sldId="2147483660"/>
            <pc:sldLayoutMk cId="3922776358" sldId="2147483668"/>
          </pc:sldLayoutMkLst>
          <pc:spChg chg="add del">
            <ac:chgData name="varitsara monsiri" userId="d21832565e14aca8" providerId="LiveId" clId="{B10676FB-F331-414C-B946-816FB627D323}" dt="2022-06-10T04:16:20.708" v="1460" actId="11529"/>
            <ac:spMkLst>
              <pc:docMk/>
              <pc:sldMasterMk cId="151958503" sldId="2147483660"/>
              <pc:sldLayoutMk cId="3922776358" sldId="2147483668"/>
              <ac:spMk id="5" creationId="{11DF149A-5873-4E97-A6F8-0CD017411A77}"/>
            </ac:spMkLst>
          </pc:spChg>
          <pc:spChg chg="add mod">
            <ac:chgData name="varitsara monsiri" userId="d21832565e14aca8" providerId="LiveId" clId="{B10676FB-F331-414C-B946-816FB627D323}" dt="2022-06-10T04:16:22.178" v="1464" actId="1038"/>
            <ac:spMkLst>
              <pc:docMk/>
              <pc:sldMasterMk cId="151958503" sldId="2147483660"/>
              <pc:sldLayoutMk cId="3922776358" sldId="2147483668"/>
              <ac:spMk id="6" creationId="{7C15C9F3-E271-4420-8E47-CC320693DBC6}"/>
            </ac:spMkLst>
          </pc:spChg>
          <pc:spChg chg="del mod">
            <ac:chgData name="varitsara monsiri" userId="d21832565e14aca8" providerId="LiveId" clId="{B10676FB-F331-414C-B946-816FB627D323}" dt="2022-06-09T14:30:41.448" v="294" actId="478"/>
            <ac:spMkLst>
              <pc:docMk/>
              <pc:sldMasterMk cId="151958503" sldId="2147483660"/>
              <pc:sldLayoutMk cId="3922776358" sldId="2147483668"/>
              <ac:spMk id="7" creationId="{A76C16D2-0131-4F27-957B-ED14475EC2C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" creationId="{5DF0C7D4-C90E-4D96-B8A6-02DAAD4996C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" creationId="{2C7235F4-594D-42F2-9859-8C51C423169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" creationId="{12DDA0C4-7EF1-4E2C-BCE6-F0E769F92D0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" creationId="{1655B571-FD9C-4E40-B6F1-ACF55C882A7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" creationId="{5AAE7026-AD8F-44BB-8EE7-24662DC67B8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" creationId="{D9CA4CE9-FE30-4995-B2FA-2BF0FE702BB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" creationId="{8CE19755-6FA8-47B4-8FF3-CDD56A40E9E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" creationId="{5A4D5C89-129F-4C7F-9B70-952A786BDFB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" creationId="{50B288E8-01E4-49C5-93B0-E83EAC55FDB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" creationId="{FA7D5B15-5D1D-4F79-BEBF-6881C3C3FC1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" creationId="{2F7BE17D-C00F-4955-A2C6-2DA3D7F82E6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" creationId="{3154E768-2BEA-40D7-A395-E57DD8481F1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" creationId="{574CC9CC-57EE-44A1-BDB4-00C55747D85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5" creationId="{E6DDF33B-79ED-4983-9677-34CA4031DDC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6" creationId="{38423D76-0E31-4CAF-B924-4DDD3C69980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7" creationId="{36016F01-28F3-4C6C-8A09-5667CC3F2F8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8" creationId="{997E0C81-2BEB-4D0C-A5B8-2F401DD706E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9" creationId="{B5CF85C7-AB34-4D4F-B28C-E5BF6EC45DD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1" creationId="{F9A7CFE7-A693-4F0F-B58A-8942E167C04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2" creationId="{68FE5340-6EF3-46CF-A2EE-89338CCA527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3" creationId="{3884A8FC-7AC8-47DC-9330-1F89364D8E9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4" creationId="{B97FBF82-4C9C-49B3-A224-A33BE116052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5" creationId="{567B56F7-7581-4491-ADE4-22239A8F457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6" creationId="{7A56E87E-1031-4DF8-81B8-4CD1879346F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7" creationId="{6EBD2778-25C4-4606-97A9-61ACD68232D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8" creationId="{C5CBB5A0-3DE4-4B17-AC7B-4C4A4B0CC6B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9" creationId="{F600F1EC-4429-4A0E-A515-7C53F6D2B50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0" creationId="{DC56C96C-D1BC-4972-A95C-1F36E322F81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1" creationId="{0F412C54-E04B-401B-A628-101AAE646C7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3" creationId="{ACF6EEFF-F182-4FF5-9B39-B7C4B51BA7B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4" creationId="{2BEEE341-8C75-4647-8742-6976747FFCC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5" creationId="{2C7F212C-42F9-403B-9BA0-B7EEF1BC6B1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6" creationId="{14B9AE10-9FCF-4563-941D-1864D8D61FF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7" creationId="{B55FDD42-F102-4441-861E-E9A644A475D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8" creationId="{C3ABE2E3-7D78-46E8-8545-B95F76A8D8B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9" creationId="{1731F85D-741F-45AF-A369-68356C8219C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0" creationId="{82EC5708-470A-4679-AB0D-A41B83D15DD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1" creationId="{3470E3F8-D51E-4D1F-9F84-9DD6355E99A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2" creationId="{06572E0D-9AC4-458A-8CD7-EA45A7FCFD7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3" creationId="{54501203-C133-4903-84D7-BDD2A32485C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4" creationId="{E488F00D-EB4F-4814-82AC-3DA030496DF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5" creationId="{BC028D0D-AF08-4B3A-A63D-04A02BE9C54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6" creationId="{42EF589B-6AF0-447D-A2F9-B8674EE7C48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7" creationId="{00E8DF6F-3A59-4A01-AEB4-2CCBDD0127D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8" creationId="{9D81CA6C-7148-451C-BBB6-732E6673F0E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9" creationId="{DB28AEF0-14DB-4364-B977-BDAF9722A6E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0" creationId="{E1901ABE-C608-43B4-A442-9D0C29F77BF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1" creationId="{57ECE27F-DED0-482C-AC71-7551B392569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2" creationId="{6F59BB54-E08B-49C8-93CF-188AAAC31CF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3" creationId="{79C10845-FCEA-4949-B91A-0435C9DE8C2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4" creationId="{3781361A-BC0F-4CBC-8E59-EA1AA13BFD22}"/>
            </ac:spMkLst>
          </pc:spChg>
          <pc:spChg chg="add mod">
            <ac:chgData name="varitsara monsiri" userId="d21832565e14aca8" providerId="LiveId" clId="{B10676FB-F331-414C-B946-816FB627D323}" dt="2022-06-10T04:16:44.608" v="1471" actId="207"/>
            <ac:spMkLst>
              <pc:docMk/>
              <pc:sldMasterMk cId="151958503" sldId="2147483660"/>
              <pc:sldLayoutMk cId="3922776358" sldId="2147483668"/>
              <ac:spMk id="64" creationId="{4CFEC0DE-F727-482F-AE7B-04F511F7BCF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5" creationId="{2F300B07-7473-455E-A1A8-3F76AC496CA1}"/>
            </ac:spMkLst>
          </pc:spChg>
          <pc:spChg chg="add mod">
            <ac:chgData name="varitsara monsiri" userId="d21832565e14aca8" providerId="LiveId" clId="{B10676FB-F331-414C-B946-816FB627D323}" dt="2022-06-10T04:14:53.453" v="1441" actId="1036"/>
            <ac:spMkLst>
              <pc:docMk/>
              <pc:sldMasterMk cId="151958503" sldId="2147483660"/>
              <pc:sldLayoutMk cId="3922776358" sldId="2147483668"/>
              <ac:spMk id="65" creationId="{4E6D428D-31F5-4B0D-A502-B85E77BBA9D9}"/>
            </ac:spMkLst>
          </pc:spChg>
          <pc:spChg chg="add mod">
            <ac:chgData name="varitsara monsiri" userId="d21832565e14aca8" providerId="LiveId" clId="{B10676FB-F331-414C-B946-816FB627D323}" dt="2022-06-10T04:16:03.597" v="1459" actId="113"/>
            <ac:spMkLst>
              <pc:docMk/>
              <pc:sldMasterMk cId="151958503" sldId="2147483660"/>
              <pc:sldLayoutMk cId="3922776358" sldId="2147483668"/>
              <ac:spMk id="66" creationId="{438AECA7-090C-470D-9736-B8C6601BEA9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6" creationId="{BF93F5B3-8A37-4653-8C86-483110D2863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7" creationId="{1955A6F3-EDEF-4055-B9F2-1E9FF531116D}"/>
            </ac:spMkLst>
          </pc:spChg>
          <pc:spChg chg="add mod">
            <ac:chgData name="varitsara monsiri" userId="d21832565e14aca8" providerId="LiveId" clId="{B10676FB-F331-414C-B946-816FB627D323}" dt="2022-06-10T04:15:34.848" v="1455" actId="1035"/>
            <ac:spMkLst>
              <pc:docMk/>
              <pc:sldMasterMk cId="151958503" sldId="2147483660"/>
              <pc:sldLayoutMk cId="3922776358" sldId="2147483668"/>
              <ac:spMk id="67" creationId="{F24AF2D8-2788-47B2-91D2-D9B6533F4E89}"/>
            </ac:spMkLst>
          </pc:spChg>
          <pc:spChg chg="add mod">
            <ac:chgData name="varitsara monsiri" userId="d21832565e14aca8" providerId="LiveId" clId="{B10676FB-F331-414C-B946-816FB627D323}" dt="2022-06-10T04:16:03.597" v="1459" actId="113"/>
            <ac:spMkLst>
              <pc:docMk/>
              <pc:sldMasterMk cId="151958503" sldId="2147483660"/>
              <pc:sldLayoutMk cId="3922776358" sldId="2147483668"/>
              <ac:spMk id="68" creationId="{62F3A6DC-A90E-4F6D-9FCC-3908C80E9A6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8" creationId="{6C246F6D-00D6-46DC-A677-DD2BF1512BA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9" creationId="{742A2DDA-6F59-44E3-A490-3BFFBD28B77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0" creationId="{3C77949D-F6A9-48E6-8D0B-09C83BF10FD0}"/>
            </ac:spMkLst>
          </pc:spChg>
          <pc:spChg chg="add mod">
            <ac:chgData name="varitsara monsiri" userId="d21832565e14aca8" providerId="LiveId" clId="{B10676FB-F331-414C-B946-816FB627D323}" dt="2022-06-10T04:16:28.717" v="1466" actId="1076"/>
            <ac:spMkLst>
              <pc:docMk/>
              <pc:sldMasterMk cId="151958503" sldId="2147483660"/>
              <pc:sldLayoutMk cId="3922776358" sldId="2147483668"/>
              <ac:spMk id="71" creationId="{6A66D39F-8FD4-4A99-BE08-905D8986BC5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1" creationId="{D4A65EFE-CBA2-4705-AF5C-69AC01AF6AB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2" creationId="{C972FF97-0EAE-4C59-9089-D65EE0FDA45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3" creationId="{2D2DB573-5FB3-431E-98D7-D4D61DB03D2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4" creationId="{A3DA69F8-9257-4B0D-9F68-13C6A78F8A9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5" creationId="{625762BD-F448-40E6-A7CC-A16BEBD02FE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6" creationId="{F24C94B4-9180-4CB0-A120-B5B9464F8C3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7" creationId="{6EC35DFB-CA27-43D8-AADF-BC4A41E5A03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8" creationId="{276C8D33-875A-4DEE-802A-B91B05A87A1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9" creationId="{BC3BBE65-EA58-41CF-B722-F2C9155A131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0" creationId="{B0079682-F9DA-4D64-920F-1CB62B9667D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1" creationId="{690E5330-FF28-47C9-91E0-EEBFEDD6176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2" creationId="{D25C4CE5-52FA-48E4-B2FA-D957F563879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3" creationId="{8D52681A-ADC4-4910-BB45-A7C0F1AB8DB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4" creationId="{49142D14-4877-4E67-84B9-C82292ECAA1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5" creationId="{CAA9E86C-0251-4A27-A536-3CCAC9311E9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6" creationId="{E2162554-CF50-477D-907F-0BDCD22EAD9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7" creationId="{633C4B3A-A4FD-4B77-A2AF-91298151A5E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8" creationId="{94F5391C-CAD1-484F-A8A4-9868F7F7337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9" creationId="{193E7B03-26EC-4114-B873-543A0D9B6A1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0" creationId="{9C2AA8E0-0943-4AD5-B64A-AC6115CC9F1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1" creationId="{7F8BA067-A525-4E5D-92FC-CA5F9E24702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2" creationId="{ABE73CB3-A05F-40EE-89E4-139D2177EB5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3" creationId="{DC77EE71-A08E-4B3C-859E-914FE4168E9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4" creationId="{4C7DEF05-4AB6-4ADE-91CA-CDB4846F7F8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5" creationId="{A2E9A948-0529-4904-AEFF-D6BDEF094A6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6" creationId="{67FC9D9A-93E5-4E73-8F85-62FE6A9CD9A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7" creationId="{E2DAC650-B86B-447B-A64A-A091987E114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8" creationId="{50D6C5D6-7ADA-4770-84C0-A2B48B94AED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9" creationId="{E91C9C42-4D90-48DC-A855-0C906E839CC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0" creationId="{3FB82725-5717-4EC9-9582-7ECF4E4C746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1" creationId="{DC8926ED-90FC-4CD6-A68A-A906D747FBD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2" creationId="{1A42ACB7-1DD5-42CD-B79D-ECB51A9321E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3" creationId="{9AE590BF-C330-411A-BCE4-68E78AB350B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4" creationId="{76F7A2DD-8058-42D1-84C6-54B347E5305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5" creationId="{59200E95-EDCD-4191-824A-B056E4E80C3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6" creationId="{FA63371E-624F-48AE-B4BA-B9E20CCB2FA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7" creationId="{35BA3B7B-8C37-4C31-8650-0499EBE23E6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8" creationId="{99C6CD1A-6954-49F3-868B-8CFA0C20232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9" creationId="{4B1B3F24-2846-4491-9650-0C9A4435144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0" creationId="{B7F2C079-74E5-46C9-A134-B2DD0262E50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1" creationId="{D32BB3C0-7832-473F-AC0A-B0C9E282E38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2" creationId="{34C1BE82-2290-45C5-9ED2-F58182A67FF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3" creationId="{4B3E881B-4268-4BCF-882D-5BA9922D1D4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4" creationId="{4662E179-FAE4-4B04-8587-1FC4E6D3510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5" creationId="{AB02968B-94F3-42E2-9755-87E72F43C38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6" creationId="{3EFAC2DB-A184-4FF8-ABA9-83DF60BF06A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7" creationId="{76837943-BCDE-4E79-8D16-73D4358D093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8" creationId="{2148977C-F7F1-4570-8279-348FCFFB937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9" creationId="{68D43879-73DF-4ECE-8985-D717A204AA7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0" creationId="{B885C56E-137D-4E20-BD9E-C32618026F2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1" creationId="{74833F77-D0F9-47FC-AA27-C3FC22A7C9B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2" creationId="{15B62F49-6629-4614-82D1-7D417CA3C4B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3" creationId="{9EC3C829-97A5-45F7-9D18-ECCFAB60128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4" creationId="{75ADD530-9024-4CA4-97E6-0F7A6BDBC42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5" creationId="{E0043950-8111-413B-B19F-E2BE57377E3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6" creationId="{86EC2A75-665E-45C9-A6C9-7E6D345A658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7" creationId="{765FD5B8-7165-43BB-9F93-8EB2058F977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8" creationId="{5C2223EA-4C8E-44F7-9400-A0E2B249177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9" creationId="{B38521B8-620B-4DF8-8A8E-F150FFC73CB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0" creationId="{CC7C6313-1831-455E-85E5-21D8D2D3A05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1" creationId="{31A5F305-1C90-4FCF-9D38-13C1164D1C1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2" creationId="{2323ECC8-B82B-49E8-8794-B91FE03A986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3" creationId="{70A62B5B-752E-4AFD-BB66-26FD5B61548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4" creationId="{587B9925-241E-4C53-B98F-CD676B84310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5" creationId="{5C6276A0-6CC5-4A3E-9ECD-617305AFCA2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6" creationId="{74B1A8C2-E4CB-4FD1-87C4-5EEAE64875A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7" creationId="{503820B9-0E79-45BF-9388-754F18FB4B9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8" creationId="{BF5EF8AA-6F8B-4A48-8C51-424C4BBBD38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9" creationId="{5A784284-416F-4B56-A450-8A4B44F9F82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0" creationId="{04F080F8-F059-4EB8-8734-300BDE32A66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1" creationId="{430859C9-284B-4635-BA38-82C92151AA8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2" creationId="{4FAB8734-5D13-4210-82F2-F42B54ECEC1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3" creationId="{57DFC3EF-E987-426D-BF38-A8BB692A5ED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4" creationId="{4A9DF047-B8D7-41F1-8D79-61A2F3F8DDD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5" creationId="{7ED5E019-5E15-4FF7-9826-7F2139B08FC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6" creationId="{4B85A55C-FA8D-4E91-9D26-116EC982267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7" creationId="{91353981-1D48-4967-A307-BF30EADDC51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8" creationId="{83F49D2E-B9AB-4181-A43D-53B9E11ED91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9" creationId="{06C92216-E1CE-4EF6-8C48-A5026C65D06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0" creationId="{3B02D250-111F-4C39-9E8A-64AB4332B9E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1" creationId="{0F10E676-BE9A-4393-9BFB-E324719C424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2" creationId="{9C6C40CC-ABDA-4384-AA68-1A09C582DF4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3" creationId="{51DA025B-4EC7-4815-9D3F-92CDA82933D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4" creationId="{B954DA22-FCAD-4D28-A3C0-510CF2ED4F8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5" creationId="{31E8B698-D126-4B1C-A9B6-DDA25C3D578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6" creationId="{7BCFAC16-8AF4-434D-8002-0BBED93B602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7" creationId="{6B52679B-C4A1-46F9-9129-9494326D519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8" creationId="{4BAC75D4-5FEA-4491-8FB3-3D1429BE4C3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9" creationId="{617BC741-CBF5-4145-80D0-BB92F06424C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0" creationId="{5ED88AF3-D513-4A94-A0B4-F6B3FE94EBE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1" creationId="{9FDD6A64-72EF-4957-A67C-DB4AF294460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2" creationId="{1F9F61A6-AE47-445D-81AD-6358C87720A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3" creationId="{BC769853-1275-4D56-B2D0-FCCAFA062AA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4" creationId="{9407504C-D7B0-483C-B473-7696C1EFA6C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5" creationId="{8227AA2A-173D-424F-B782-4DC187DD0FC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6" creationId="{D7142B18-6370-49DF-859E-91445B0B0E6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7" creationId="{A7581200-A76D-44AD-A5CE-931BAD33DE5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8" creationId="{337D046E-1252-4D88-91B8-3BD16220DA2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9" creationId="{59B241D6-6F3A-49A7-9022-8FABDFB7A0B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0" creationId="{31710A48-272B-4B1F-9F22-2F83EF37272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1" creationId="{3F29412D-A774-4F8B-AC6D-DF3A8AC1570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2" creationId="{CE79773F-8410-4D60-AAF8-806C479A374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3" creationId="{763587A5-140B-4D02-8667-B634ABCA5AE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4" creationId="{DDF54AB5-72CA-4C6D-8C7C-42BD3725BC1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5" creationId="{D8F4D299-FC98-4E2E-A406-0F4C4DA1DD8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6" creationId="{43B8466A-63EE-4D54-AF0B-9CEADA99A8D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7" creationId="{88DB0B68-4DA5-4EBD-8C19-ADC0DDAA944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8" creationId="{BAE079F9-429D-47C3-AD6D-B7FC136B82B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9" creationId="{B56737F8-5184-4D3B-81DF-8644526878B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0" creationId="{DB1542D7-DCF8-4D70-8AA4-8D2E4D1167D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1" creationId="{1FEE4DEF-4584-47B3-B86B-8D089C35C3D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2" creationId="{94571AB8-135D-471C-9772-182ABDE14A5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3" creationId="{1A55F007-FF51-4693-AF22-F4E0D4A6A45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4" creationId="{545EBF3C-A64E-4D19-8E40-5C523A80059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5" creationId="{3E4DC7DC-BF1F-475B-86EB-8E633B8E20D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6" creationId="{A76EEF55-0B16-429A-9B32-44369ECCE1B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7" creationId="{FFF4DCC9-DCE6-41D6-BD12-4B15EC93577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8" creationId="{39FE4C88-7F47-4943-9384-D584E0DE602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9" creationId="{7F9951EF-8484-49BF-A12C-A438706D7F7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0" creationId="{79BCEB8A-712A-4AAA-BFC5-503548E461E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1" creationId="{AC02C7F8-96FC-4AEF-AE51-FAB4648C58E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2" creationId="{1740E27F-8843-4D98-A461-DCFE53759D9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3" creationId="{EC99374C-7D30-4A7E-AEDA-5CD8835934A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4" creationId="{925C1443-360C-40F1-B864-DA3F405F5BB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5" creationId="{5455244B-AD22-48DE-B082-AB1E24E3EC3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6" creationId="{06627950-EA6D-42D6-BE80-1FC6E48410A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7" creationId="{352FE710-F2E5-44BD-BB1E-CBB4339DA88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8" creationId="{46FB4558-19B6-4432-AB05-27DC9B92FAE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9" creationId="{E6A2F219-236D-4798-B9CE-59535F9FCC4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0" creationId="{B7B80597-2C96-4681-BA54-71739B20348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1" creationId="{B5D47426-4A94-455A-B3B8-C667D135D15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2" creationId="{8B5D137B-7965-4A5B-B231-2957836C548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3" creationId="{5AD5B3E2-C15D-410A-BBF3-129B4FE8A72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4" creationId="{5607853C-5351-4E03-9724-558ED605D55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5" creationId="{8F489136-57DF-4FA4-A554-F8486B6D367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6" creationId="{D1CC899B-9997-48C8-AB2F-55158C1BC7D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7" creationId="{6D58B25C-85D1-4D40-B14C-FE313DEF23B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8" creationId="{9144D758-6B98-4D1E-AF27-F5F492ABD94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9" creationId="{89CDA011-FADF-483B-AA07-D6D0064B2DC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0" creationId="{31977D2E-B2A0-4303-943B-8A667B37048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1" creationId="{D8A694D7-13C0-4EE0-8149-417E2F22FD8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2" creationId="{773E6018-0D07-4A68-BC57-080A621B4A0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3" creationId="{5890597F-564C-4CF7-99ED-C110E37754F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4" creationId="{225B4D10-4AD5-4901-9DEB-6A84ADA5F18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5" creationId="{83090BC6-71E6-49FC-A5C2-33A39204393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6" creationId="{852A285B-6291-4268-99DE-3BAF86623CB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7" creationId="{C28CC541-593A-480C-8FA4-354B113D2A3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8" creationId="{545FAD27-EAD2-4DA8-8D68-FC1F82C0833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9" creationId="{622CBB64-DAE1-4827-AD27-CDC43FA014E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0" creationId="{9C35910C-5C33-4705-A5B7-DD14B91215F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1" creationId="{881546F1-E2E0-4B67-8A84-2DD15ADC617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2" creationId="{3518076D-BBE6-41BF-B44C-EFEDCF60866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3" creationId="{A58C0D0B-B78D-4B57-810A-31C7FC9571B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4" creationId="{C52F22AF-06E2-49FD-BBE6-0F8AD549E8F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5" creationId="{483CDA03-4CEF-4A9B-B845-36638C4D286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6" creationId="{FCBF526F-6E75-4DD6-A465-E08D460C0E9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7" creationId="{85F7655E-7618-4498-BB52-2973035D50E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8" creationId="{41765F38-F642-4A7C-ABBA-CC4C4596179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9" creationId="{B3466907-340F-4B63-85D2-9C0E86C1775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0" creationId="{0D709AE4-017C-4442-9761-09467C77F9F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1" creationId="{9DCD64EC-06E6-4A3E-9F9A-398175650ED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2" creationId="{39B7E315-AE21-4C81-B987-DE4C3F95439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3" creationId="{32683E82-D4FE-42F4-AC8B-597F7E6D288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4" creationId="{174ECDEA-FB3C-4358-A939-06D91887C27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5" creationId="{9A97069E-D024-4449-B82E-810F13D3110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6" creationId="{9EB1C51B-9015-4AFB-866B-F552EA41B62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7" creationId="{85BD326A-2431-434B-9FD4-510582E401B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8" creationId="{4A584469-DB12-47EF-B4D2-5807DED4B25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9" creationId="{ED1E3331-47C9-4A1F-B8AB-3644C37EE6C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0" creationId="{DA381A0A-4D44-473A-B3BF-DFDEC742D11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1" creationId="{C78CAFC2-FEA5-40B8-B191-77C43A814EE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2" creationId="{8E51A3EF-5D88-49D5-9BF3-15C7D5ED4B6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3" creationId="{A5416FB2-4437-4CC4-97F9-B09682CBB33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4" creationId="{AFD67707-5703-41F9-B818-6F9F2082D09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5" creationId="{9E36B066-A8EC-4C67-B3B8-4D2FB8B037C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6" creationId="{EAB058A5-58BD-4272-8444-AFB6004EFE6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7" creationId="{6F2BE671-5EFD-47AB-B202-411EFA4FB42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8" creationId="{DE3C7707-9E58-4C6F-8EB7-871063769A3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9" creationId="{DD1CE470-0499-412B-B096-384FF80EB2C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50" creationId="{C1C994DD-1205-42BB-9772-050B8D1C93A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51" creationId="{867ED5D6-7992-4F17-B029-A3399C90ED4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52" creationId="{4D09CA47-B36C-4788-9E92-778088FED7C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53" creationId="{C71A3875-527A-488D-B752-E6392FE384D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54" creationId="{2E299C61-0DCE-4770-B65F-8BD25DD6A11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55" creationId="{2FA5BC30-E5EC-4D78-95B5-4BE8F6EDC73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56" creationId="{67165D54-4A3D-4ACC-9039-BE5435BCF3E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57" creationId="{66E41D5C-C3A9-4A27-8125-48F7EDBC9BA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58" creationId="{D16851D0-456C-49D7-B731-9A800201F86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59" creationId="{3D7C56AA-83FD-4602-BAE6-354A55B81B5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60" creationId="{115B378D-6DA3-463F-BBC3-F53EF2629EE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61" creationId="{BF1DA294-5E84-4CE9-A3C9-38F7EE274B1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62" creationId="{3E730112-F569-4F86-AD4F-3F4881F1CDA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63" creationId="{224B58CA-BD83-44E3-8D37-9F8090D94CF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64" creationId="{52535A26-9BD0-4257-B7F1-CBC31E00D82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65" creationId="{1CDEA232-9649-4474-A54D-452F489A928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66" creationId="{F085F1C9-7F9C-42E1-AF26-A862D32D1B2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67" creationId="{9926F3F3-BA36-4F2F-B930-DB2435BEC69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68" creationId="{747504DD-F7D9-4C14-B984-8D9F34752AD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69" creationId="{5E8BD87F-18D9-4748-9F93-BB8BA1A108E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70" creationId="{8ECA9778-2259-4094-984F-068B7CD0C16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71" creationId="{1CB4D8B8-7BFD-4488-87BF-18E7A02662D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72" creationId="{E9A56792-F46C-428D-B4A3-938AAB1148C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73" creationId="{19A03A50-E957-45CD-AE49-61B3B7BE022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74" creationId="{06ACB731-F504-4E22-83B6-B9E90BDCE68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75" creationId="{D53FAC34-6568-4C6C-A612-7954F2E65D0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76" creationId="{36D44499-7CF1-49FD-86CE-1267399FBBC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77" creationId="{5421089F-A13A-4901-9CF7-C917DF80CF9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78" creationId="{F101C171-F09A-4056-952D-110E446B445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79" creationId="{ACFE3EE5-1E2F-4933-8E73-1DD59B8152F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80" creationId="{24837CE6-E6D0-49C5-8EDF-01B7A360862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81" creationId="{D6C8A5E2-AB1A-4162-9ED4-1A619F8113D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82" creationId="{32819E84-A3B7-42D7-82A2-34A6377055D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83" creationId="{971FD48E-E472-493F-8F88-CD93A188D4F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84" creationId="{C849098F-13D5-4655-8AB1-ED1CE7B376F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85" creationId="{CE19FF77-2F32-42F9-9BD2-EEA70BD6035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86" creationId="{27C07AF5-C615-4351-9832-D8DE3A3D231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87" creationId="{C2463ED3-ED57-46CA-84DE-3CD64AF72C2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88" creationId="{EEEFBC42-EF72-41E2-BAB2-F9C5B93D7CD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89" creationId="{735BDADA-BD9A-4352-9B05-20D7CE10844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90" creationId="{1CDA588B-AC9B-4169-B98D-C6802C45348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91" creationId="{CE8316F0-2486-4DA1-AAB7-A347591B4DA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92" creationId="{0A4B97CA-2F4D-4843-BE51-1BDE31534DA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93" creationId="{8CB2F21F-E67A-4F1C-B565-FFDE1A1F4D7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94" creationId="{B8F1BD70-91F0-49FC-94FF-5CE7EE7E074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95" creationId="{65AEC1FD-08EA-47D3-866A-22EF08DB226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96" creationId="{AE2B2558-870D-49E1-9AB2-849CAC158F8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97" creationId="{6B940F7E-684C-4D2F-AC60-AB09040E2B8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98" creationId="{CF00D74C-8568-41E8-B323-8C8F5903BD6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99" creationId="{E6DD3E7A-CEB1-4DD3-925A-03A4D4F4138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00" creationId="{133330C8-E240-46F9-ABB4-D795FBD2449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01" creationId="{13374B03-105F-4092-9C9A-FD224F665D5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02" creationId="{ECF7DCC9-EB56-417A-BA21-E812E333F15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03" creationId="{246F77C7-2E4D-4B54-83B4-855F5904A1B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04" creationId="{E9075B7F-4E97-47AF-A0BC-7D7062DAD15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05" creationId="{509AC5EA-B567-4F25-8E05-3E49306814B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06" creationId="{F2CD4CE4-C0A6-4AFB-A2A0-01C4EB9DEFB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07" creationId="{A7A4E7C9-AC8B-4DE2-8032-B3FF6059FEF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08" creationId="{0B4E052E-DECD-49B1-9EC0-FFE63DCCF24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09" creationId="{E10CA7CF-2ACC-4E8E-AAFB-895B9EE3EB6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10" creationId="{02E79C28-8E57-499C-B134-F80F99B38E4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11" creationId="{B0495286-1665-4938-8E94-B858C3C9233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12" creationId="{60857381-0DC7-4013-9DC2-A30BD194184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13" creationId="{910DD4F2-0D57-4BC9-824C-2A2CB9B657B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14" creationId="{EAA2308D-E9E8-4612-8654-EBE57E0076A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15" creationId="{244103AF-EFDD-403C-A0D4-3498938895F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16" creationId="{1CB665A4-2A23-4790-92B5-2662EF64C83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17" creationId="{CF797344-FA8C-459B-82B5-FF3042395FF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18" creationId="{97A4AF15-AF68-4B01-BD08-A108B173459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19" creationId="{CBB63397-8B33-4409-9553-3DFDB812588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20" creationId="{9E2BDFCD-E777-4ADF-9D43-60C8B11FFBA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21" creationId="{8414FF25-5A86-4180-B65A-1B2F04E89DE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22" creationId="{FF42E8B5-A1D9-46A9-B8B7-65F4099AE6B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23" creationId="{3F2EA40A-AB30-4823-8122-1279BED426F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24" creationId="{445EBAA9-4C33-4323-9B04-9B5F477CA34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25" creationId="{24BBC89F-F8DE-4162-80AF-A5046A07297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26" creationId="{5736879C-7962-445F-A207-09B18BF0107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27" creationId="{D92DB2B9-FE66-4DD0-8BAD-13D6750E330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28" creationId="{F86285A8-2360-471C-9AC9-84A93496AFD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29" creationId="{C00AE9DA-8425-4CCB-A194-84E7284C751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30" creationId="{E8D19EA0-D450-4370-9D1C-6A1EA6C1526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31" creationId="{5CE6B0C4-FF40-41E4-8B8D-7C4D24F88D7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32" creationId="{0D450371-D658-428A-B390-B5B1BDE136E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33" creationId="{73775D4F-52E4-4271-B154-904DBD1120F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34" creationId="{79C4281B-E74C-4C30-9D7B-30996033323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35" creationId="{89D08ECA-51D0-400E-A8E7-FFC912001A7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36" creationId="{707925DD-813D-4E61-975D-08BE732E553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37" creationId="{46EC6E4A-3DBD-4729-80BB-35BE7D2712C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38" creationId="{FE9EB254-ECCC-4ACD-BA42-8FADD4D0F8C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39" creationId="{09032410-1DB4-41F1-91E8-C7478F102F4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40" creationId="{0E13C635-5C6D-4037-B2F2-D3E5088138D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41" creationId="{2CCC91C5-8CD3-4455-9AE4-048ED84F44E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42" creationId="{0A4FBD53-9F77-407D-87E8-7403A38372E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43" creationId="{0CA599D2-8897-41A2-AEB7-9FD1203F8B7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44" creationId="{FBD164A1-760D-4745-831C-E146A3D8D80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45" creationId="{2E196C6C-3EA1-4A33-BC76-B5FE84006B9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46" creationId="{FDA2D903-C13F-44F1-BB25-0ED36937963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47" creationId="{20B5B815-C82F-48ED-A106-61D73EA4CA9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48" creationId="{8E6CCDFE-E41F-40D6-AA8B-038D8DBFD5C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49" creationId="{A1249B56-F719-43BB-A15C-A99D1C7E2D7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50" creationId="{9832EEBD-078A-45C9-AC58-7FC9EF94C78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51" creationId="{9678F146-0F25-4541-B223-99E894FA6CF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52" creationId="{E4C6E4F6-CD33-49F6-B078-A37A04DA33A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53" creationId="{8C19EE44-8B3D-41D5-95C1-28A2BC67828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54" creationId="{59C11F81-C8DD-4D4A-AAEC-98735D0D3EC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55" creationId="{613F39C8-C8DC-4F89-ACBE-6D459B0D886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56" creationId="{505DB7A2-3B66-4A70-A30C-1870876BE16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57" creationId="{3A75289F-FFAB-44AC-AD52-913A8BB3D7C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58" creationId="{DD218A77-C3B0-47B7-94AE-ABF6ED02DBF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59" creationId="{D10D803B-B6C9-455E-BCD7-AA4F1F3BFF2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60" creationId="{442E7A89-B0FB-45A7-85B5-AF9D65143E2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61" creationId="{C079ED16-ACF0-4D8E-8876-A9A20767120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62" creationId="{88AD6D5C-67DD-4162-BD4D-3BFE826F40E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63" creationId="{9D25AE24-9052-4890-9C15-A5AF5B92781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64" creationId="{C1650728-346A-4C8E-884D-313696DEE08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65" creationId="{1DC3353A-7DAB-461E-B8E3-86E1BB8BFDE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66" creationId="{F8E1F625-4077-4C85-ACB0-2C2E274A013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67" creationId="{2B6C65E3-E8E6-46F5-8D21-495B5E7E475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68" creationId="{7918E9FC-D3E9-4C55-A9D8-36D56E0D90C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69" creationId="{E064248E-FFB0-4AEC-B4E3-B9E2DD883EE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70" creationId="{3D42EFD6-B540-4E85-A017-A92D56D80C3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71" creationId="{C4BEDBFD-E412-4A9F-9C83-D439DB24AA3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72" creationId="{7366E8CD-125B-4460-97CF-AEC85FBF8A6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73" creationId="{6D213CFC-6C3F-41F5-809C-FF94CA0520E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74" creationId="{0C4CB568-EF34-4D8F-953B-8F1B861FBC1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75" creationId="{D2D7D1B8-DB4C-49E0-8BF3-B6B5908C3DF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76" creationId="{55D9C1CE-A40A-4876-BBA0-4EFBCC88D79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77" creationId="{25F4E6B6-3340-4C2F-BD16-E30854A97AD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78" creationId="{F179ECF1-59DB-4B32-ADCD-0D7A90BD45A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79" creationId="{A1DA8525-3745-4D3C-9BB2-068F834BADF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80" creationId="{F9DC6D87-2BB6-44B8-A8B3-085A63353D8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81" creationId="{E5253745-D60A-418A-8B0E-9536CCAD932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82" creationId="{A2C8D305-6955-4DA0-9398-99BFCCC1AE6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83" creationId="{48FEF1AA-A7F9-46E3-A9CE-6D1F80F9F47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84" creationId="{5A5E1D74-9C79-4DC1-94C0-6DA0362CE78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85" creationId="{81ADC520-E66A-480B-BB7F-F22D7F123F2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86" creationId="{0831BE61-5692-415C-AC78-30DCEDB6973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87" creationId="{D6227579-9502-40CA-9064-FED9B6C8A20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88" creationId="{B3988B5C-889C-4CC1-AB24-DBE9344110A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89" creationId="{C85F207D-6A85-493E-9C4D-4594B34E6BC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90" creationId="{E3980E3A-0A07-4176-B6F2-E6CA11D9978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91" creationId="{3703B5FC-5112-431F-AAD7-D642DFA9B90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92" creationId="{AA7B7FB0-2437-4A93-9B37-28BEDCC1940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93" creationId="{FA1D56E0-BEA7-4DBA-9C44-18EEC8E2552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94" creationId="{AF69C8D3-0A22-4EA1-B38A-E76D6FC63C6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95" creationId="{5D26599E-7E7D-4723-BD9E-0A970C2FF46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96" creationId="{EA68F933-5225-4840-806D-A32D9C7EBD6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97" creationId="{332FB76E-23BF-4FBC-B1CE-061A9367098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98" creationId="{89C279D3-E632-4209-8906-33853A252FA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399" creationId="{23123FBE-8630-4DD0-8EDB-CDBD0877448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00" creationId="{8F7E5E21-F756-4A4A-985F-91B9F0C5358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01" creationId="{D50352BB-D8AE-4704-B4A4-BEF545197F6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02" creationId="{85C909A3-AF76-4153-AA12-512DBAD40E9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03" creationId="{12141A53-01B2-42D2-9140-3ABC1E0005D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04" creationId="{D54167BB-E935-4577-BDE9-898893F530A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05" creationId="{76E6C894-8A43-4183-9F7C-5D33772D0BA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06" creationId="{1C0CCEC2-8A6D-4AF8-B4AA-538579664BC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07" creationId="{6DB3A5CC-3367-4200-839C-06B82A24367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08" creationId="{5D81A69B-8F16-4EEE-9B0E-2100211ABB4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09" creationId="{564285AA-B108-4DD2-9752-46C38E499D0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10" creationId="{7F101D79-C32F-4A2B-9222-A1A9ECA8164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11" creationId="{FFC241CF-2AA0-4776-A43A-DCB53115834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12" creationId="{FD7A30F5-0D9C-4BDE-A902-FF820608549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13" creationId="{47FA6C54-2962-4EB9-B45F-1AFDA3E8125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14" creationId="{0DE1C3D3-C569-47C9-828F-0CB265B6ED7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15" creationId="{F8988931-576E-4EF1-A883-C47113BB5F3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16" creationId="{442B1149-FCFF-416D-8382-AB5A4CA36D4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17" creationId="{8AE14E8C-8C29-4811-840F-87B70630375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18" creationId="{E0857CEF-B1D2-4B15-B7DE-37BBC289FAA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19" creationId="{B9789B18-799E-482B-8C1E-46186382165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20" creationId="{1A88E4E6-9843-4F7A-A8C9-ED9515B5E26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21" creationId="{A99F4FDF-8634-43D4-9642-E92B1CEBCF3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22" creationId="{C81E3B70-CD46-4F36-BED4-0FC74226221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23" creationId="{E3BB9443-148F-4871-A73B-6EB84508867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24" creationId="{CD53A917-66EC-431C-BC5C-DF58D83926B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25" creationId="{18CB4B0E-427E-4E5D-B034-3DD534D244C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26" creationId="{282F1040-23F8-49E7-950A-58A5D259E2E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27" creationId="{3FA9D273-DC87-4754-BB5B-F47A7CA0309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28" creationId="{49AD2328-DC9C-453F-A190-3B762734EEA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29" creationId="{D27F06D2-8913-4EC8-B038-47B3B9BCC65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30" creationId="{3165F67E-365A-4FE3-BBEB-ADAF140831C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31" creationId="{729BF434-CC35-458C-B6EF-61676F2A4C5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32" creationId="{2D9CA422-4AD7-4484-91EC-982813C8D9F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33" creationId="{6DB6139A-212C-4D40-9B22-4D9618F7958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34" creationId="{80A7BC26-1ECA-44BF-9324-C2D53378BA8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35" creationId="{CCF2B759-DB25-491C-B1E1-5A1453739DF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36" creationId="{DF255299-A702-4B13-A433-A469A953F80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37" creationId="{7AB15EC1-23F7-49F3-8392-9D2817C3C83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38" creationId="{A0D2FB51-0D47-422A-B9C2-4A4DD4089A9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39" creationId="{5B50713A-DB62-47C1-A1C8-199DA901E95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40" creationId="{385A2AE0-7AA2-4C9E-B00E-18C5EC0A8D8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41" creationId="{5CAB5781-7C30-460B-BB8D-E94C23D64EC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42" creationId="{E15AE8E0-AF5A-48CC-96A7-77BFD99D209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43" creationId="{D8DF2680-B48A-4567-90E4-EEC043D829F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44" creationId="{9CA6569C-B390-4F9C-9789-F693D7B0F55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45" creationId="{A7F392CD-C52B-4949-A5F3-D29C2B65629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46" creationId="{E08F17A2-A2E7-409B-BAE6-383E21C5842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47" creationId="{85608DDF-CA7E-4052-9053-C0307891C2E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48" creationId="{761AC4C5-DEC2-4F4D-9CEB-8859DE61E36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49" creationId="{993BDC23-7691-44C7-A6D6-877ECFB5CAA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50" creationId="{06E74BC1-C140-44FB-8224-EE1FDE833C4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51" creationId="{B5AD1631-595D-4C34-A286-17DCA12AE44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52" creationId="{8E34D10B-D79D-4E9E-83E7-0E6045C762F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53" creationId="{86A8BD11-6757-444B-9770-F4F440EC91C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54" creationId="{F3F3D03E-6165-4C80-B7ED-756BD0B1110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55" creationId="{07BB816B-7E4F-46E0-9D44-10A734C0E31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56" creationId="{FE6C8916-DC17-4C73-A10D-66C78AC01E0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57" creationId="{BA2B74A7-48F9-4270-B86E-195243A10A3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58" creationId="{1256A7C8-64E0-4F89-B29D-00515531FD6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59" creationId="{936E9C8F-3D0C-480C-92AA-5C8CC647C76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60" creationId="{9FF21E05-E658-4DBB-B2EF-66E568CC180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61" creationId="{94BBA808-6D61-40B2-B96D-D57BBDF961B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62" creationId="{26CF7B31-2142-4F48-9F5A-1DEA3938EDE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63" creationId="{24F5F7B2-CA85-45E1-93BF-C85AF238085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64" creationId="{2941F5BC-199C-4425-B4C5-DC26D77B7F4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65" creationId="{B1F23A8B-1B12-4C1A-8CA5-B369FE7B998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66" creationId="{AD82C770-AB06-4C81-AC46-45FE271716F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67" creationId="{262FF6B1-5FB3-4172-948C-A09E1E4BD99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68" creationId="{099BCFE1-A3A3-4AB3-9184-FE216C35C16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69" creationId="{9B41F235-3842-46E8-99A7-E895E4A7CCD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70" creationId="{1F2B0B00-6350-406D-A282-35BECDE67CF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71" creationId="{0C34D96D-8082-4DA6-B1E3-1A00EDC7613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72" creationId="{79508E94-DA1E-4AE3-BC5C-A665FC8EFF0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73" creationId="{CE85C203-FA8E-406A-A813-3CA5C56C782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74" creationId="{0010592C-388B-43C9-A8C7-49D8504F124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75" creationId="{BD4E0494-A246-457C-A24E-88AF647B650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76" creationId="{C0B574A5-55C3-4F82-974C-67266F4DF27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77" creationId="{ECD59774-CB27-4D6C-BB3E-1DC3272A798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78" creationId="{F2FFACD2-D85C-4851-B528-0E233447907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79" creationId="{B351D4FF-AAD3-482B-8DED-16F53EEBFC8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80" creationId="{D576C2A2-1D63-4605-90BE-0AF8552EED0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81" creationId="{A1B55AA0-6EA9-40EE-8ED9-ADD12F7F132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82" creationId="{CF763CC8-CCFF-4989-B31D-E0810E1A493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83" creationId="{7403FF18-FC3F-4509-AA37-FA1BB69B572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84" creationId="{DB5A9F53-3E32-4096-9378-B1DF2A2150D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85" creationId="{5758D299-389B-4FEC-81C6-F0593374A3B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86" creationId="{F24B2251-81D6-49FE-A338-5B34537E7E2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87" creationId="{3929F4AD-2921-4382-ABCE-798514519A8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88" creationId="{9EDC7DD7-4353-4032-92BD-2D2BBC2E18F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89" creationId="{B86AE038-765E-4C32-85F8-2BDD149F1D8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90" creationId="{02577154-17F7-41C2-ACC2-DF28C8FB94F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91" creationId="{B5834527-D813-456D-88BE-F3157F7ECF5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92" creationId="{1A79A49B-D3B4-4E6C-B954-B694E7EC09A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93" creationId="{1161F918-A3FC-4631-A867-396F4A1ADDF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94" creationId="{64110EDF-F5F3-491E-8237-384BBB6EF1C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95" creationId="{0C736DBE-DA53-4661-90DD-BEEAB0E7ACC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96" creationId="{3FE50985-805E-4C78-AAA5-087FE9A1DD7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97" creationId="{F4022C4B-312B-4EA4-BE65-88815C8B3E6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98" creationId="{5FEE0AB8-982D-4FE0-A619-9CF04D51C27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499" creationId="{071BC381-A345-4F18-852F-50CA55DB7C0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00" creationId="{7D9BCD2B-8335-4C9B-B056-4118BB98C21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01" creationId="{1C5250BB-46BF-47C7-9798-1E00813DCE5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02" creationId="{0E165E76-7E57-47F2-B4A0-911DDA37E8C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03" creationId="{4AF2971E-6073-4D03-85E4-57CC5219F3A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04" creationId="{151CC7A1-D42B-499E-9960-BE43D5B2262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05" creationId="{D937E6A3-2DDD-4DFA-ACCB-19A0ACDE5B7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06" creationId="{627A38E8-034E-45A3-91A2-0CCA761B18E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07" creationId="{E907114B-C6FB-43DF-9910-17A9117BBCB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08" creationId="{E11829CF-A0D8-4DFE-998B-85606885A8A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09" creationId="{67E82738-DE6C-4344-AACD-A1EF8AB0374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10" creationId="{6ADC269D-6647-45D0-AF18-11F02F9EE63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11" creationId="{B2B7F4FC-C2FA-4B72-A8F8-3C64F0C082F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12" creationId="{1C2DB825-53AA-4DFD-8B06-AA2A0E211E1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13" creationId="{CCCA132B-40DD-4C9C-8A5A-491D55418F0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14" creationId="{4FF1867F-774F-47EC-8BB7-E70637039F4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15" creationId="{C7410B74-82E0-4F28-A1D9-55188B14DCD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16" creationId="{62AEF24A-312A-4B88-AE22-0CF9F7CC40E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17" creationId="{03434062-3D2C-4369-8825-ED0BBA5BCF8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18" creationId="{A8B37C1B-9B5F-4191-905B-DD3ADFA5F83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19" creationId="{82FF3B98-791A-4A80-B201-74D2CE5361E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20" creationId="{9E6CF7D7-5CAB-4F91-B97D-82C9D45E971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21" creationId="{CB54C81D-863F-4C1E-8B5B-561E6157B31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22" creationId="{0BBC7DBD-E5CE-4EC6-BF15-27B1E8C7D1B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23" creationId="{5BD209AE-A166-426D-871D-078415302EC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24" creationId="{BB4CEA88-9B09-435D-A75B-B3100E63C8E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25" creationId="{913D7CE6-FF38-4E89-852D-A09A560188A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26" creationId="{C56BCB75-8106-40DB-9B5C-F5983F94E4E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27" creationId="{60D1C41A-A7E5-4A9D-BC96-B86DA7EEB7F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28" creationId="{303BC255-E9A0-4AB0-B5BC-88946935C76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29" creationId="{607480A3-36C0-49EE-A5DD-3328CC062D8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30" creationId="{CF8CBC8D-AAB3-4121-BCA2-F4E8272C62F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31" creationId="{A463793A-CEDC-4D23-BC4F-8B53D49AC7E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32" creationId="{DDB625CC-57DC-4A19-8E52-E2E08512CDC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33" creationId="{A7070595-22FF-4163-B000-5D472EF6622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34" creationId="{404481DA-5E32-4592-A557-C239A5D5B4D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35" creationId="{D5AA2519-E2C1-416D-AB45-61A3A895E28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36" creationId="{74089755-AA15-4510-BF5B-82215A3AC07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37" creationId="{6FF64F10-EB89-4336-9DD9-5D179ACEDC5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38" creationId="{742C0C28-99D1-4BFF-9406-6653BECCA08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39" creationId="{60EFAE07-AB2C-48F5-8B51-55B84E41C1D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40" creationId="{DEF817BE-BBAC-4F4D-B02A-5D89355E37B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41" creationId="{A7FDE97F-91C7-4BF9-AC1E-F3DB8DB42F8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42" creationId="{67D12EE7-FC42-413C-ADFD-A0A10FF075B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43" creationId="{C9FFD50A-4425-49CF-BE4B-4DB030FE51C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44" creationId="{6C4D5228-96C7-4248-9A6A-8347D0D0148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45" creationId="{20856BBB-BF1A-4D7E-91A9-A1EAF4F8BD1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46" creationId="{125B87FF-B949-44B2-8F39-73984E51C5D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47" creationId="{413B2437-42AF-4FD7-BAB5-7299232CCFF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48" creationId="{81617A03-B83C-475C-8C34-085F48D814C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49" creationId="{4BD11923-571F-44B6-BCEC-1A056A5D60A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50" creationId="{A8DA4930-9D81-443D-B670-B5946E7C066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51" creationId="{A96F1CB8-6E34-4FE5-9FC3-4CB655F1189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52" creationId="{68046425-DFCF-464B-B0C0-8E8D3A9A897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53" creationId="{757C6B4C-F8A1-42C6-B3E6-D8E9648A763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54" creationId="{D70BA753-AD0F-4E48-89D6-A02E72648C2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55" creationId="{647A1AFA-4B6D-4B8F-AA19-48775B1DB05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56" creationId="{B63DEE4C-0DA3-4EFC-8353-6F8E768C8B9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57" creationId="{CBA44F11-256F-4886-9776-CAA25B59277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58" creationId="{A46AC5CD-F7BA-4E05-89B6-C9D34FDE2EA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59" creationId="{8B0C9A5E-395A-4113-A9B1-619A3C16888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60" creationId="{9ED936F0-7927-41E2-91AD-541D6E943EB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61" creationId="{6884DCF3-C6AE-4E6A-AA45-FB65DB5EB17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62" creationId="{E0BF782B-889E-48D0-BE8F-145FBBE15E4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63" creationId="{C908F48D-C992-4AA0-A492-DD447764810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64" creationId="{9ABCA65D-6FFD-4F36-9732-E3CB4E5559C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65" creationId="{06586DEB-D069-4A13-9559-A3657C7B6DB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66" creationId="{E71AC6C4-AF48-433C-AFFD-6EEA0821E67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67" creationId="{8997F043-9E06-4544-801A-2725F65290A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68" creationId="{EC8F060D-804F-4DBA-BB26-CECA9048BAB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69" creationId="{1BFFD6EA-7AC0-4F08-B2FA-99C0D20E871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70" creationId="{D6DDF8A5-F0E2-4562-9C95-8B39859E2C8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71" creationId="{E263AA59-D215-4542-9C51-40897AF1E14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72" creationId="{CBC8775B-BF7F-4615-BDB6-AF5681E6896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73" creationId="{D2F8E7EC-1F36-4F79-B588-CF1198AD1F7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74" creationId="{7E27A536-0588-4BE0-9BDF-B1B7E4441BE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75" creationId="{00B93214-C7F7-4D07-9849-86D5548EB7D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76" creationId="{664B8487-00B8-4D63-83C7-C5C540551D8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77" creationId="{2EF4C837-3157-4C8D-A5B7-C08FF4DAEB7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78" creationId="{A98E7469-2F81-4252-BE94-DA6F4EEDFF7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79" creationId="{6B09EB76-00D7-42E3-AB11-5B6DAF5EA3C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80" creationId="{FAB8E09B-9329-4B30-AD51-1577AD2D47B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81" creationId="{00D537BA-5F99-49EA-9DFC-74E3E88F38F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82" creationId="{7527C2C7-7AC6-48AA-B9F2-0E83EF403CC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83" creationId="{5131CF0D-9DE3-4302-A1B6-0FA05E380EC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84" creationId="{027860ED-8BAD-4978-A3F4-6B16E77F4ED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85" creationId="{EAE902AF-D1B4-4117-A0B5-CC007A85ADA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86" creationId="{5038E827-E840-47C5-BF6B-061F3334E1E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87" creationId="{1027133D-2153-4A52-AC24-B3CF627AA1D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88" creationId="{AB3B04BB-F100-4D45-A2EA-358AEFA288E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89" creationId="{A46B0AF9-C7AA-43A6-9DF9-F142DC6EBEF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90" creationId="{412B5862-542A-4F29-8A36-2C5AEBE49C3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91" creationId="{69B276EB-32C6-45C9-B719-2450978EA7F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92" creationId="{55481AB7-9D17-4570-842F-6BCA07FD663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93" creationId="{850B9FC9-9EB3-42C7-945D-44FB6E4796D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94" creationId="{1A24893D-A97A-4739-B521-3E569344585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95" creationId="{FC368619-7A4B-4F36-9002-26DFE413CE5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96" creationId="{B2FDDB6F-197F-4B94-8918-501CDA6AD75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97" creationId="{2889D8E9-C195-45EB-A09F-7002A0C1D71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98" creationId="{F5ED7343-CEB5-4277-947D-FF495A3E7C7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599" creationId="{0E0F17DB-5519-4DFD-9838-336B13FCDE3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00" creationId="{B97E4EF2-23DB-4ABB-967E-B077707FEFD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01" creationId="{096CC27C-DDA0-491A-93CA-09BAF0C4C4B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02" creationId="{0F9F6826-9124-4DC6-A4A7-7A99F112BFD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03" creationId="{88435116-9AA8-4540-92DC-D5EAA6729F0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04" creationId="{00512C0A-D343-4773-9162-A2935FFD54F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05" creationId="{38FD4398-5500-411F-BE63-9EAB589F4B1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06" creationId="{9B5BAB9F-2BC2-4829-AB49-E84955AC62D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07" creationId="{44E75799-0C41-4900-9D81-C48A5D22698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08" creationId="{06CB95F6-94F7-44BE-8FD9-54EB434FF19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09" creationId="{6B60CA5B-CE6B-4F4A-8DE8-0443823244F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10" creationId="{86D83CB5-8CC4-4AD5-9806-6DFAB2C9148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11" creationId="{D0F8AAE0-8017-4A82-8561-4D938376A21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12" creationId="{79EC4922-980C-450B-A64C-E76BC3A2C1D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13" creationId="{4FE9CF4C-2D81-474F-8516-E07667E839D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14" creationId="{48C16F65-29AF-475F-9A60-B80639467F7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15" creationId="{2EEB0223-E5B4-44B8-B50C-D20FDC7E928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16" creationId="{0BDB3BB3-65C4-4E37-B80C-8299B757213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17" creationId="{AAF06005-448D-4EA9-A46E-0BC89D6FE5E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18" creationId="{9DDD4304-189C-4981-AD43-EFBC3D092BC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19" creationId="{EEBBD4FB-567D-413D-B223-0EB2B792BBF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20" creationId="{27315A20-0DFC-4695-8118-B97E4EA3416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21" creationId="{E038269A-92D2-4B3A-BE54-44488A31BB8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22" creationId="{ED5C6910-CF74-4716-8CCB-769AA03B0CC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23" creationId="{C4F42DC4-0559-4A28-B5EC-9F4F6E4F35B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24" creationId="{86944717-C672-48A3-957E-93304F952BC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25" creationId="{870EAEF0-3F01-4DD5-A7A1-C2FCDC0ACCD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26" creationId="{A8163E61-9AF5-4124-9C48-957B7A3C81C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27" creationId="{0714AE2F-4852-43D8-8523-5E42B6738F9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28" creationId="{8CCFF500-5861-49B7-964D-BE7ED960148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29" creationId="{E226D40D-AFBF-4658-8DD1-2958A4E393F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30" creationId="{0CDFE620-BB22-4E11-9E6F-36752F7FD7A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31" creationId="{EB4593D6-AD69-4602-BE86-279C6D5F708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32" creationId="{EDE859C8-5727-406F-B8D9-CDE1F05C506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33" creationId="{51AB2616-F4E2-495B-9D5B-4D6C953AD7B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34" creationId="{C1218F38-3CF3-462C-AFB1-EC80F0DCA1E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35" creationId="{74EAC266-4727-4296-B16D-2D4AEBED730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36" creationId="{42051090-E1A8-4B99-ACFC-554ADE32999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37" creationId="{8335198F-33AA-4899-BB1B-03BE48B9CC7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38" creationId="{302FF990-F3FC-41BE-80D4-594B56A48F8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39" creationId="{A10E8249-FA17-4F9A-9B06-3552F9093E0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40" creationId="{567C7973-788D-4690-9D06-87E40B73CD2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41" creationId="{674066E0-4FC6-4E20-B775-EDC53E518BF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42" creationId="{3E9880EF-527C-4FDA-B5AC-3385D858964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43" creationId="{F5D1F427-C45D-4F26-961F-7C19AC73111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44" creationId="{1EF40FF9-B3B0-4DFE-AC6A-5573B4658BD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45" creationId="{10F7E3EB-1DAC-45B8-BC7F-8242F022F90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46" creationId="{92BAE6A2-DD4B-4363-B881-EEEE912C77B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47" creationId="{07299187-5CEB-45E7-AC28-48054830513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48" creationId="{4D98DEF7-74E8-447B-A97C-0915154F127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49" creationId="{DC5C7484-C914-4DD0-9CA5-4573DF52647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50" creationId="{09BFAB2E-5684-478F-8279-58F4019D3EE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51" creationId="{70927861-BB53-4C8A-84BF-1700DEEF01C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52" creationId="{238F3CF3-ED8D-4016-908E-740F1262B1D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53" creationId="{1A0D64B9-D7D6-4BBC-B293-800E53A08E5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54" creationId="{54126022-C0F3-4E12-909B-2B77668DC81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55" creationId="{53EAFF42-B02E-481F-8CEF-4A861F77775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56" creationId="{532066F0-1A59-4138-9FAB-1730E8E6E8D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57" creationId="{FC316677-D26A-48DE-9D57-727144D7C59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58" creationId="{73DB4D88-8D1D-4A34-A1A1-AA99A0CBC16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59" creationId="{A05D148D-9468-47BB-8843-38066C60E17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60" creationId="{9312C175-BB24-4965-BBD4-0065D655D69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61" creationId="{53DF9C43-B980-4E5D-8886-ABD85CB1858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62" creationId="{B4548D49-EBF8-4B10-810A-F212393B3C6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63" creationId="{25ECCCB8-40EC-4E0E-A3E6-C9A77AFAF99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64" creationId="{AA0ED6AE-EFBB-4CFE-97CA-D61A0FFC4E4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65" creationId="{6F63E64C-9B22-4D56-9ADF-F0DD13CB587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66" creationId="{6A8EA4B4-D50B-4F5B-AFFD-3CA3B5EF56D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67" creationId="{96E65F04-769A-4665-B5B7-AF1981B7F02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68" creationId="{4923F7A1-04D9-4ECE-A3F7-8F71943DDF2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69" creationId="{592C9DDF-A013-45D8-AD60-1FBA607BC0A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70" creationId="{BF5D2BE9-07E6-4C53-B2F5-C16F5514144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71" creationId="{0345422B-369F-4403-B076-4B4BFD9B85C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72" creationId="{4249C5E5-183B-46C8-B969-A8C131A63F7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73" creationId="{42E9DB3B-0701-4725-806C-9BE6E366E74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74" creationId="{3CB1C018-FAAD-4165-B1D4-CE1047FF051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75" creationId="{E7AC4ECE-0C38-4DE7-85F3-E3ED836FCA4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76" creationId="{C1F5E4B2-3D10-4DA3-A56B-59394E2E327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77" creationId="{FF0DE501-F799-47EB-8022-CC797A565BD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78" creationId="{ED04C0C1-A880-467A-A1BD-04B6FE19B77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79" creationId="{DA355A06-6A37-466A-9791-E7900738526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80" creationId="{2D437EFE-3B38-44ED-8336-C210B4DD13B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81" creationId="{047F999B-30F6-4EF1-9FC6-3FD1D1C87AA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82" creationId="{396567D8-4865-4A62-BA0E-178FE6AAAF8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83" creationId="{A451112D-B54B-430E-9EA6-E067EB919B5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84" creationId="{5AFEDCB5-B4FB-4C66-88CC-50CA3B67C42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85" creationId="{F3490FAC-7949-41C6-8C7E-3F3946E395B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86" creationId="{0AF69CCF-A851-4FC1-95CE-3DA4E2C753E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87" creationId="{50338F8B-AB19-4A5B-B187-045C4143993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88" creationId="{5FF1202D-E0B9-4A85-AF58-D1AE0DF7617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89" creationId="{6F2D180B-34B2-4F02-A739-689719DCF60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90" creationId="{2638656E-7C03-4515-B141-2FE146E57B8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91" creationId="{0F51F0E2-F96B-4E3E-AF74-63D6D4808A5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92" creationId="{0D6C31FD-EA6C-48EB-AAC1-F5176D4D63F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93" creationId="{70D1B2EE-5F21-4900-BE9B-39DB534A118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94" creationId="{8B039FF5-3D55-4F84-A179-2CC18E78817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95" creationId="{EA66FF6C-FC12-428D-B8D0-A570A8EBE10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96" creationId="{2770544A-04D1-42E7-BC37-1BF4EF73E84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97" creationId="{C24C0474-82C0-410B-9779-05DDA8CFBC7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98" creationId="{EC287084-65A9-49CF-B63A-552C54296F5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699" creationId="{E1F930EA-B398-4F2D-9533-F6DB98D9ED3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00" creationId="{918C975D-C5F7-4BE1-AFF4-976AA928168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01" creationId="{9CA4194A-76BE-4B48-B63E-0E42A4E6D94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02" creationId="{DB739D09-34DE-4857-9330-3F0A2E170D9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03" creationId="{4758B4D7-3EF7-496F-B3EA-C9DC8BE31F2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04" creationId="{BA753142-E2AC-41C6-9D47-50CCB95EE4D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05" creationId="{5C480310-FD8E-49F6-AD71-CD5902EA73A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06" creationId="{1FB811B8-7E07-433B-8DC0-D6438BB8580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07" creationId="{EBE3110E-263E-4997-89BA-2B9F27ADE09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08" creationId="{F86964FE-8753-464E-B3CE-3C5BC2F80B5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09" creationId="{EF18E0BA-534E-4300-8A0B-84823E581DC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10" creationId="{1A042A48-498A-4213-8015-A7CBEB08B06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11" creationId="{9A1A0164-0F37-4928-AB7F-7B539AA8229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12" creationId="{79F1BEA9-6E2E-45D9-8085-EC7C3B1125D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13" creationId="{D1991384-1A53-4655-905A-EE88625CADC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14" creationId="{3220FE8A-C222-4A3B-80B4-A151B36F79B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15" creationId="{EFB5901E-68F4-4880-B2A1-A1454235BC3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16" creationId="{A4DC703E-3A4B-4C5A-8E16-023A85DB3E8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17" creationId="{3C5322BE-7598-426C-9283-2B8A6256487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18" creationId="{1885DC88-CCF0-42D3-A396-CE39E438A80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19" creationId="{51AD69D0-FD43-49B3-B702-648A30DD7D4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20" creationId="{2C93DF9A-D30E-47D4-9DBD-58B329DA667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21" creationId="{A6E063DC-0434-48DD-B500-3CF087510DB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22" creationId="{32AB351A-4911-4636-B90B-4ACC84DFFBC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23" creationId="{1B2394B2-C442-4C23-B5E9-415ED88E79E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24" creationId="{E3CE62E7-D73B-45FC-B21C-D59DFD06C60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25" creationId="{0D4CBCF3-96C0-48B4-9939-BB8938CBE38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26" creationId="{30F0FE20-0795-42CB-A04A-E297139C493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27" creationId="{968CFD69-DB6A-422B-AFD9-DD35886F03D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28" creationId="{A90CBF26-A34C-4691-81F2-83131215471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29" creationId="{4E7D186A-DEA6-4E4C-86FA-F105F444FDE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30" creationId="{7E248737-0C76-4BD6-B97D-78B985476F7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31" creationId="{4864CCAB-4280-419A-BB0D-3BCAE2987CE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32" creationId="{0EDCA306-0438-461E-8D0F-919CE8B2632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33" creationId="{8C18D0B1-D15C-4C85-A9D0-C8AC6B122E6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34" creationId="{020980F2-C18A-468F-8F35-F09B0B4F5D4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35" creationId="{E8B88C9D-F510-48BE-96F9-89BD4987469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36" creationId="{5600A974-75DA-4612-9487-CE2A68643B3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37" creationId="{59431E8D-AB04-445E-804B-B8FCA05383C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38" creationId="{143EE5E8-6ECC-4D16-BFCD-D8C6B516501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39" creationId="{72CD9AF0-9B6F-4637-BF92-471E8A3038E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40" creationId="{402097D6-C341-4AA2-9A8D-68AB800BC74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41" creationId="{6CDF4DF8-F816-4C4C-B38A-43113D51D5C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42" creationId="{76D3C9C1-04FA-4D41-ACB1-E155F403916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43" creationId="{1D47AABC-301E-47BD-80B4-38081FBC608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44" creationId="{8E65296F-69C0-4951-BCFA-065703D5345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45" creationId="{45B996D7-ACBE-4D88-9B33-CD485EC828C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46" creationId="{7ADDBA2D-2AE4-47FE-AF52-05798ACDB91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47" creationId="{B0A7501A-B495-4CA5-9004-80EBA836F79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48" creationId="{7F32E49E-7C54-45E1-9A8F-5D90FF6167D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49" creationId="{406F7161-C85E-4CAD-9DED-61067D4DB1B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50" creationId="{07E7B2CE-37E9-4ACD-B5B1-83B30964DA9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51" creationId="{CCCBFF45-AF5E-4A7F-AD27-D730D344106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52" creationId="{A353027A-B059-4426-A7C8-B0D13F3900D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53" creationId="{8BA13EEB-E639-4A74-8203-43D6EC32FFD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54" creationId="{15E763E8-34DA-4445-B5E0-8AC0C320DB4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55" creationId="{D5F67916-8ABA-42B0-A690-C579E568342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56" creationId="{DF508C90-7BF4-4436-8776-B377299B13E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57" creationId="{7CEB0C6B-D108-4CEB-9A78-67DD39FD40D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58" creationId="{41621D09-CBC9-495C-85AE-9E4717C28D3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59" creationId="{42D0AB36-F2AB-41AD-ACDC-A76065E6D9A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60" creationId="{F6B00205-25EE-4F03-B39C-AAA1A1C8D3F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61" creationId="{B3B6681E-AE3F-4DBC-B67E-E4EC7B52727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62" creationId="{2B83CBB8-D848-4F54-9BAA-1926CD311E9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63" creationId="{91606402-11BD-47CD-BD0A-34034581B42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64" creationId="{79B26E68-6E98-444F-9965-0877BDFB46C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65" creationId="{AC84D11A-5EEA-47E0-BE9B-39CE67CA542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66" creationId="{1E543F98-4E87-425B-B787-E1038903F97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67" creationId="{8AE7BDAD-34BC-4C1E-B403-BDA03A68A0C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68" creationId="{E37A6B74-DCE4-45BD-98D9-CCF62DA8F23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69" creationId="{0CFA6072-C4DB-4C74-B2CE-1ED46AFFB7A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70" creationId="{4FDAA8A4-93B6-4762-B2BE-AE5D1E162E8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71" creationId="{CF55730E-1A96-4356-BF84-D9F5CD2A43C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72" creationId="{F07BA1BA-A139-4A2B-8822-EB87FB46C6A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73" creationId="{C7461636-D575-45FF-9873-DF954981ADA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74" creationId="{15113BBC-65A9-4C7B-9B3D-A9B9A544749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75" creationId="{AC41300D-55C9-41C0-A058-8E0D91AF388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76" creationId="{D24A5C6A-AF8F-4B74-B1DB-9F50F21AABB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77" creationId="{71C924EA-5F3C-43A2-B086-1EC6243B0F6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78" creationId="{53962978-9931-42E8-942D-4B9CD38205C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79" creationId="{1382A186-83F8-4293-9769-C1B94F83414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80" creationId="{83E63D5A-800A-442A-8959-D48B3643C6D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81" creationId="{D8762FF8-4233-4E6E-9C79-A5E99641215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82" creationId="{27EC2786-6B93-451C-B77E-90A59BC402C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83" creationId="{AEC75C7A-3DAD-43D1-A6DC-69C810CB915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84" creationId="{A7B01AC0-D7EB-4AEB-AA6E-ABFF5F83D4A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85" creationId="{754D128E-65BE-40AF-9270-F3A79FFF22D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86" creationId="{6D624BED-76AB-4CF7-A301-3FD92BC8F3E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87" creationId="{308FC4E1-EC8F-4F4C-8EEB-F8FBC967D6F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88" creationId="{EE06534A-E387-4F6C-A651-633B525EE99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89" creationId="{A7BF8C0F-18E0-4F04-ACEA-A595AA1102A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90" creationId="{D2E61709-011C-456C-9868-E491038B410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91" creationId="{C734DC1C-D0DB-4D27-9A2C-DD4CF8B4500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92" creationId="{CA92C3FF-799F-4272-AA4D-F03D6A0E341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93" creationId="{D351C84F-6F47-4507-BC79-B8E0ED8E393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94" creationId="{0BF70204-7655-4DFE-BAA3-779F03BC15C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95" creationId="{7A92F7A4-CAF6-4556-A736-98FAFF3E0BD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96" creationId="{ABE2F7A4-AAC6-4493-9B7A-84349C972AB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97" creationId="{D70410A0-28AF-421D-BF4F-CBA7075CD80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98" creationId="{86B2F1B8-B921-4779-8A42-58F2083F3B3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799" creationId="{25CCF591-E630-41FE-8B48-BD9CFF0F4DC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00" creationId="{25C4408C-3134-45BA-911F-F7A4BAC244C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01" creationId="{CF965D20-A7EA-44C3-8750-ED8E8B2E663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02" creationId="{106847A5-7544-473D-9998-E03184F766A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03" creationId="{73D989FD-FFB7-461B-A6D5-E7FE2F39C0D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04" creationId="{0A20E4EF-817E-498E-8FF2-763053908D3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05" creationId="{02F38F97-0A86-40AC-835F-68BD51BA28E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06" creationId="{4DFA9ABA-703E-4A4A-9172-6549C0FCB18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07" creationId="{9B8B5D41-600E-4D3F-8A84-58C3432A3B4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08" creationId="{B4C3E73E-6E7D-443F-A139-10FFE927FBF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09" creationId="{3A5A1557-9B17-465B-9333-1A0DAF411AE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10" creationId="{F8A69C78-E83B-4F38-8F1B-F693B28CEDE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11" creationId="{BDDC0CEC-75B3-4302-BA47-5F8C4BDDC8B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12" creationId="{05FB7737-6F93-459C-B316-EC666A628E3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13" creationId="{7F040A3C-59D6-4C06-ABA3-66F17DA7FA5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14" creationId="{DC826EFB-2FF0-45A2-9C1C-1FECF371A85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15" creationId="{64DFCBDA-CAEF-4F55-857C-B8791B386DB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16" creationId="{EE9F645F-7B67-4997-9590-469A7F70718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17" creationId="{4CEF6095-722C-4517-B6B6-A2E0F04A07A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18" creationId="{C05B882B-A9DB-444A-88EC-51F96DBBF41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19" creationId="{9E421969-B3F7-42E7-B052-8B910C8749E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20" creationId="{2E35596F-5E36-4DB3-835C-5492ECF2C76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21" creationId="{71AFC0A2-D2A0-4EE0-988C-56E6B1B7EC2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22" creationId="{D97026D0-5EC9-4264-87BE-AF0158A1FF0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23" creationId="{8DAFA09A-D91B-433C-884C-3E651F0EE76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24" creationId="{548B195A-C24B-400D-A78D-061832E8034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25" creationId="{FBF8FCA4-DC8A-419D-AC99-C56CA6EE3EF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26" creationId="{A3B4FF6B-BC7C-468F-AF9D-CE1EE24A0BA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27" creationId="{503A7507-4970-493C-837A-8D2F0BE52C4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28" creationId="{D2279C2C-A1E9-42EF-A90E-C5160E363D5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29" creationId="{C0DCED9C-3BD1-4924-9239-0E59C73DE6F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30" creationId="{E5A02D15-6168-43EB-A367-25F24D2F828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31" creationId="{4FFAFE13-8D31-460C-AF54-E17F1C30092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32" creationId="{1E4298D0-CA23-4F4F-8121-68FED3C8CAC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33" creationId="{124E983C-5194-437D-85E2-71F0246BC12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34" creationId="{7BF039D3-627C-45E6-B989-09AE87B48CE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35" creationId="{3B3F63DB-5882-439E-B8BE-D28312F5DB7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36" creationId="{747A7A6F-70DE-4CF1-9F24-696C0EDB47C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37" creationId="{B82ABAF8-BDB9-4FBD-ADB1-AC657F931BC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38" creationId="{F7556BC9-0B5A-4F10-BAB0-F9F46476B75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39" creationId="{8AB3352B-75F1-4FFC-9CD4-3AC5EC8DA65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40" creationId="{8AC8A6B1-CC85-45FA-A9FE-3EC67218285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41" creationId="{A2F82DA1-B465-490C-871E-DDC108F9B7B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42" creationId="{BD92FB60-A1C1-4E5E-BBC0-5C6117F9205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43" creationId="{6F560E17-097B-419E-985B-80565BD04F0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44" creationId="{ED128D07-998E-47A5-AD6F-5C740C606FC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45" creationId="{8A814631-6EF0-4BA1-A949-2BB77FD65AA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46" creationId="{34B9D6BF-37C6-4B6B-8565-F37C8EA7114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47" creationId="{F52DAF02-31BB-4A4A-A835-0EC0A6DC518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48" creationId="{1D54C72E-7BF3-4A6D-BCBD-0411DBDE253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49" creationId="{87A55ADB-9E22-4E1D-9920-B93F801E8F0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50" creationId="{DFF24A63-2B97-48A7-922B-A9B39333BAE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51" creationId="{D6B518F7-AC11-45C3-9E24-EE7A21AA9EF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52" creationId="{89D7051C-ED4F-41D3-8DEB-AF71A53E438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53" creationId="{F282D65A-1981-4776-A670-616DBA41BE5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54" creationId="{15A3E7D6-119B-4235-AEF7-EF318A13A5E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55" creationId="{E7D12765-03EB-4ED1-A472-275DB8E088F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56" creationId="{E7D11344-DE57-49AE-BA9C-1587ED6CF7C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57" creationId="{4C51F8C2-6A95-4FBE-99D9-82135E0DE22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58" creationId="{8FD68FB6-7BAE-43CB-8000-47C56F5560D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59" creationId="{CEEFA7D1-1EEF-46F9-928A-5CBB5E036EB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60" creationId="{6B3B6D00-E01A-42FF-9175-6C587FCAB3A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61" creationId="{05675BE3-258B-4631-9697-712AC7A2A1E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62" creationId="{46EB7902-E76D-4EFB-85E7-44D368EDDAB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63" creationId="{ACD96A1B-DDC0-40B6-87B7-2C845ADCEF6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64" creationId="{E557327D-349F-4023-93B0-C723C2E5F94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65" creationId="{C2B832E0-1A2F-4E5B-BF6A-03C40702E43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66" creationId="{20CF232C-D405-413E-A831-20C394816AE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67" creationId="{C5E9A307-4BE2-4121-B55E-3467B242D20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68" creationId="{F4168406-D8FF-4AB5-A521-9E42673164C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69" creationId="{74601C89-9C42-40FB-AD5C-9F3E6CDF5E3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70" creationId="{F9739BF6-45AA-4F83-BB0F-2461F1F4E47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71" creationId="{7D9EDE8B-DF70-438B-B12E-7D9D65418FC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72" creationId="{11C7D66C-3AF8-4745-8D68-07D88621E6B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73" creationId="{6B6794B6-9425-4C5E-B6F8-73149EAF03C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74" creationId="{03154361-979D-4620-A999-141B18DF9AB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75" creationId="{1E3E7309-B60E-4B0E-B57C-1F787404362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76" creationId="{B2C5CD04-D867-44CF-BD40-C135EA05B56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77" creationId="{23E71E50-91AB-4D46-B1A2-5ABEB6996CC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78" creationId="{A7E8F708-4F25-4B8D-93C5-79771469396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79" creationId="{91E41820-09EF-45EB-BED3-88F531650B8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80" creationId="{1A41A77B-57B1-4739-A54F-266C72E4E9E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81" creationId="{CEC50ACC-7EAE-4A55-A041-B8B89DED649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82" creationId="{F7CCFED6-BD4D-4CBF-A1B9-8708BBA8FB6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83" creationId="{40ACFC8F-5C61-4924-BAD6-7209B5DC049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84" creationId="{C975F698-8CA0-4979-AD6B-FC87C2FF63E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85" creationId="{4318B28B-AC37-4B62-AE8F-6E3B78B4B11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86" creationId="{6AE2C633-2001-4849-9660-32E2AB3C65B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87" creationId="{AD604EEA-01C3-46F5-B7B6-F693B3F1584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88" creationId="{FD23BBD1-4AA5-4ED8-ABA7-A66EA9EAE82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89" creationId="{B39AE055-94DF-4F6B-8224-D13B2F498A2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90" creationId="{B8B22A9F-1B5C-46E3-86D8-11234E00279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91" creationId="{2E1CB58C-8A9B-4467-B6F0-13A6146324E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92" creationId="{DBA8B048-9C00-4B3D-B670-C6E1950682A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93" creationId="{EE055BBD-8DDB-468B-AE26-9E6A4CFF258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94" creationId="{C108D559-890C-412C-9EE8-BE2421832CE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95" creationId="{1A1788F4-EE68-4A45-A562-02C1949DB4D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96" creationId="{3D6E56EB-3982-43CC-BF39-D8C5BC22A77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97" creationId="{5AC9B996-39E5-415E-8A8F-760DFED8EA6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98" creationId="{7BA4FD33-4905-41B1-8A9A-85F57E6A3F1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899" creationId="{B3233CEE-6089-4415-9E6E-21FD1822B9E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00" creationId="{58CAD9F4-D91E-4247-8349-C8A18D7FFC4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01" creationId="{DE31CF3D-4352-45BA-89E2-5FC7C45333A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02" creationId="{71E3FF79-ED5F-49F7-891D-17E2DC563C2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03" creationId="{F107A613-2182-4CDB-9F7F-1EC7D2872E4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04" creationId="{AC10589E-B31D-45EE-B6D3-49226419B6B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05" creationId="{67294C53-7DBF-46F9-B597-5B480A9FFEF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06" creationId="{84C597EB-7D3D-4310-A226-234D270D904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07" creationId="{1A90EE43-DA62-4EBE-996C-4BE0048C6EB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08" creationId="{1D2A16BF-74EE-4C27-8AC9-374AEE8C03B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09" creationId="{FA53B754-7BC6-47C1-8AFF-09911BB8638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10" creationId="{FABC162C-BF06-498D-9E8F-4D0EF13E25D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11" creationId="{98817850-2819-4987-812D-AB563FC72F6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12" creationId="{26751AFD-0B00-4111-8A99-A3AAA145236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13" creationId="{B0835BE0-67ED-4F0F-84E2-A74867A7E0B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14" creationId="{ECB32E19-628D-435B-B62B-7F890F26127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15" creationId="{F80D69BF-14DF-49CB-BDA0-86A12E79A31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16" creationId="{0E0349F7-6B58-45F5-8A4E-C3FBEFD3814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17" creationId="{91102E34-56FF-4130-9A8F-B5A0C5E62DE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18" creationId="{7A04BCB6-0A5D-4103-8145-36DCDEFE4A2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19" creationId="{8FE5672A-B9D8-4674-8B72-743E3F98BA2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20" creationId="{2EFD1764-1410-4AF3-AD83-FEEB8EF2A7A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21" creationId="{30888A41-F476-43BC-A449-DBA715FFDE0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22" creationId="{DB27BEAA-9AAA-469E-BA8A-A14F17C3472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23" creationId="{8570D450-725B-48D3-B95C-D8EDB9F4100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24" creationId="{02307E70-53FD-4A97-B39F-E39CEE1F80C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25" creationId="{0F015298-C863-4DE5-95C1-C3032C41D4D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26" creationId="{A26A4477-B631-4878-89CF-084EE200782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27" creationId="{42EFC66B-CF8F-40D1-8282-213E8F58821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28" creationId="{E1D776C4-A336-44CD-9AE0-98720C13228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29" creationId="{BF04B862-B02F-4120-9C95-B59E5649F4A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30" creationId="{31DA6384-FABA-4090-8C39-7954BF2F362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31" creationId="{74C076A9-3862-41A6-91F7-CA2682F123A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32" creationId="{9664EE03-F3B8-419F-98FF-C431898FD71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33" creationId="{27F98C07-6BDB-4A99-890D-BC8438687A8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34" creationId="{85411BA3-BFE5-4605-9A77-29065D48B9E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35" creationId="{11D4EC94-DED8-48BC-BCE2-200F5B2802E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36" creationId="{17112EB9-8AB7-4189-8D28-4BC32FAF8C4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37" creationId="{47C28C52-43F6-4434-89BF-AA4A6671FD3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38" creationId="{38E98D3B-18A5-40D5-B39E-DEC83D81543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39" creationId="{BB25DF48-D33C-40F2-AA73-498DF553550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40" creationId="{04B34C4E-C634-4AA4-870A-4557A2D382C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41" creationId="{6E8C65FA-1AFB-446A-B3A4-2459AD896E9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42" creationId="{1BF0DE40-8A1E-4378-8DB6-9017474C364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43" creationId="{7EE20493-F0D7-44DA-A776-430FCE7E974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44" creationId="{644C4DDD-E508-47B4-B17F-2BB3817E44E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45" creationId="{918ACEAA-AC48-4C0C-8668-D837A1EB927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46" creationId="{6B77F73B-2BBB-4241-9B09-320E46FAF58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47" creationId="{EB4D06E3-A007-4356-9E67-4F8D41A1FFA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48" creationId="{4F8E51E2-C0D2-4752-9C75-50A243C5C13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49" creationId="{3DA18D72-1F80-4316-A5F0-42ABED4C070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50" creationId="{5AB8F113-6477-40D2-A7D7-CD2E4248C7C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51" creationId="{9752C2DD-D1A1-43D0-B621-1394DFAC704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52" creationId="{65F6A1CD-14E0-43AF-99F9-142BC0D3BCC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53" creationId="{99F7A905-37F9-476D-AE72-508668317E9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54" creationId="{46495260-79F4-4BED-ACD9-9582C537145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55" creationId="{0147BE36-B7DA-40C6-8A39-552959BB774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56" creationId="{475161F5-6A36-47B2-881A-686642021A3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57" creationId="{75AE639A-D603-4295-86C3-90F79001012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58" creationId="{E6B20FAD-64B6-4EA9-8292-AC9492F9D50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59" creationId="{0B80FDAF-3F6E-4DF9-A300-F88735BE3F6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60" creationId="{758C0779-23E7-4A84-A988-CB175E8B9BF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61" creationId="{C833810F-40D1-4BE8-ABD4-CC73B10791A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62" creationId="{1D0A490B-5F48-4E71-94EB-8ADB058F0D9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63" creationId="{9B5DD9A2-778A-4FF6-9D5E-65CA4B4F1B9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64" creationId="{BFE400B8-43EF-4F6B-A6C9-5517144E331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65" creationId="{931DDD05-FD0E-46D3-92D2-AE21CE42453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66" creationId="{1499B3B1-B610-4FF9-9489-017434B7C16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67" creationId="{F6663CC6-7E47-4BCB-B6BD-D8F74A82065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68" creationId="{E982B00B-43DA-4404-9704-A1BDE4E2E2D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69" creationId="{D49E1DEC-7D5B-4B84-A422-CC04D353FAC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70" creationId="{E5D8378F-2769-4A87-B032-2AB49BF6E2D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71" creationId="{3DD52B0E-20DC-4C8C-8992-504E97DD17A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72" creationId="{44C44981-1D4A-408A-9F40-8CF552950F7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73" creationId="{E332D528-7E69-452E-8D2F-FFCD537EB03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74" creationId="{36F2784D-4419-4363-8685-2E8F8BB9CC3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75" creationId="{DC829832-BEF8-4158-A9C2-5AE97C23155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76" creationId="{EE588C86-3B28-4DEC-B9CD-49D2B3649E4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77" creationId="{5F490540-D7CC-433E-BB71-1BE063B0BE4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78" creationId="{413D8FE4-C6D3-497D-BD96-818752503FD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79" creationId="{E020AA63-3FE4-4943-9179-2530C47D71E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80" creationId="{9F613AA2-4ED5-41F0-A096-2A9F5DE33B5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81" creationId="{1EDEC9B2-C73E-425A-A1D5-ED7FC9582A7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82" creationId="{F044428E-44DC-4D1B-B94F-54EC145869D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83" creationId="{6744A67E-DBD6-4C0A-8A04-89AB6B7192B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84" creationId="{31BB233C-DD86-459A-B553-4F0533E30BD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85" creationId="{2BD7524E-F21D-4F5B-9294-69D9EBA6669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86" creationId="{9C9490E5-C138-4A4F-9BD0-1AFE10B0E84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87" creationId="{8190D8DB-8EA1-4CD9-A993-7FF32C06CA8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88" creationId="{32665010-CCD1-4853-A07A-AE039CC32C3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89" creationId="{AEB9D53C-9E58-4D8B-9AE0-BEF2FB210D9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90" creationId="{A2762BA2-76FD-41CC-B45D-14E19AE0F6F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91" creationId="{D1B3F4CF-5C74-4894-B42A-4C7805ED4D5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92" creationId="{01C0897A-3A7F-4EDA-AF33-77C49E5F93A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93" creationId="{E7762B16-1BAF-4E32-9481-40834F3E478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94" creationId="{01CE20A7-D9C9-43E5-BF0D-443F619DA90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95" creationId="{A4BCEADB-391D-4251-B2CF-A2C8174B3E4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96" creationId="{FFDF2A31-A446-41C6-B0D8-FA4A2AB4954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97" creationId="{B3E4F4CB-C24D-42AF-A55B-10B1805868C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98" creationId="{FFDD880D-0392-4A4A-AFDA-360F7A3A105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999" creationId="{4D8F49EA-3D2E-4568-B2D1-C4261A3C320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00" creationId="{BB51D143-A1B2-464B-9866-F98E7D98A6A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01" creationId="{26FECCE1-7FAC-4C0A-9994-0C32709B4F1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02" creationId="{7F0C32C6-20AB-4CA0-A1CC-6371C13934F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03" creationId="{DB5186D3-35C5-4D49-A459-5C765A7FB29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04" creationId="{150D0F82-043A-426F-8EB4-F59DE7C2CE2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05" creationId="{B4424EEA-CAF3-47F8-BD02-1CDB47F41C8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06" creationId="{A99AC7C9-BDE7-4992-9269-59C7AE6951D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07" creationId="{CB49752B-D375-4171-AEAE-536E0CBF2A0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08" creationId="{884EBD5C-D2F8-4CCF-8510-AEE38A72D80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09" creationId="{06B41603-379C-49B4-AB1B-9D62F44A402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10" creationId="{798DB43C-777B-4F99-84B7-375D598D809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11" creationId="{9D9BF5D4-99D6-4CCC-9C81-C0E2A0AC400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12" creationId="{0F4968ED-7547-461D-99D7-E459A1E7332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13" creationId="{6108C859-C30F-4A3A-83C8-F557BB6D669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14" creationId="{4390DD27-2601-4FE5-A6EA-93465D53F2D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15" creationId="{8D27C417-675D-43CF-9B5F-7AF901828F5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16" creationId="{2C9B1C09-DA8A-4F24-837F-CC456607128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17" creationId="{4F327BF3-0B62-474D-956F-4328E9BE438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18" creationId="{2AD48240-C8F9-4226-9859-529D6F3B269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19" creationId="{DE256CEA-897C-4E92-B1CC-4F6B777B954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20" creationId="{C082C832-7F08-4B1B-8FDE-807275CEB00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21" creationId="{0439AC49-3B7E-4D08-9493-82A6D2FD407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22" creationId="{BA903F62-7417-4C0A-BC8A-41A63C6D542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23" creationId="{4C6D4B42-13FB-4067-A965-B3C136DBA30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24" creationId="{DAA49FA2-FE8B-401B-B938-FC73F0CDA57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25" creationId="{A7B109B4-39C0-4DF6-941F-4ECF63A50BD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26" creationId="{BB369AEB-0300-4EDA-815D-E649EC79EE5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27" creationId="{8C1BA7CB-4D04-40F7-BAF5-2814DECA67D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28" creationId="{65146B34-8D4D-4D2D-AEC7-EC44D32067D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29" creationId="{9CD7D36E-3F86-46A8-B74E-C90B9ABC99B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30" creationId="{C91E0E8E-5DB3-4589-AF27-5415C1DFB32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31" creationId="{A0EAC904-6F7C-4B53-A50E-CB129E74170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32" creationId="{DED61EFB-1432-4A00-8E49-59B92AFEAF3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33" creationId="{CB5E8435-3DDC-4917-B96A-DA743764B0C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34" creationId="{9D0720F8-9539-4DF1-877A-C67EFF554DE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35" creationId="{CAF0D1E8-606F-4763-AF81-4819BE4CBB2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36" creationId="{516270F4-C0E3-4F47-9616-79E142C8CAE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37" creationId="{CEF4A377-D99E-41AA-BD5D-47AB3A2D9D5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38" creationId="{B1DF70C0-4158-48CF-9516-962A5004B23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39" creationId="{F6E2F1E7-6016-42FA-B19F-536B8F3D92C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40" creationId="{C40CA364-D0BE-4724-AA1A-243CF1893BD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41" creationId="{FD7A5086-7D31-4FB1-BE9D-4772AB3C485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42" creationId="{D9AF5CA7-DFAD-43FD-AEC4-52CF8353FBD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43" creationId="{EE7D9C21-DECB-4CA9-94B6-93DDA8164D0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44" creationId="{141AE73E-1463-4316-914E-F2EF52F14FF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45" creationId="{25343258-B5A9-4D82-A20C-D2806E5B196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46" creationId="{5644E4F5-00FB-40D6-AE05-95796280B2E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47" creationId="{24CAFD93-23D4-4D2C-B9AE-EFD5CE5559A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48" creationId="{B03F2D1F-0E08-44AB-9FE2-254E868FBC8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49" creationId="{A2774280-2DC2-471C-9E82-4A232A2EE80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50" creationId="{E207F375-48EA-4C6C-B55A-F1EF6A4644A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51" creationId="{F5935485-A6ED-4E9D-9ED1-C9817E4F2C3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52" creationId="{B27F8D4D-1162-47DA-96AC-C7FFD3F03D5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53" creationId="{3F5A4DB4-3545-4071-95CF-24F6A9669F8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54" creationId="{9754E3AC-CC17-4AE0-B35F-0FC2868C7FE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55" creationId="{12413196-F382-40E5-B508-CA3CA1701B4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56" creationId="{C7E010A5-AC9F-4CF3-BF9E-72C214EF249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57" creationId="{41B2DCE4-83F2-4045-9400-4F0DA328910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58" creationId="{032B600C-DE43-4E5D-90CC-608439239D1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59" creationId="{2F99A2AB-267D-4302-80C9-DC22965C67C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60" creationId="{8F4812FF-C2DD-4B4D-A0E6-9EF209BCF36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61" creationId="{2A02BAE1-B59E-4FFE-A9CA-AF827053F4B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62" creationId="{44412BF9-E27C-41FB-A676-C7EB2759E9A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63" creationId="{77E6DDD1-886C-43F2-B371-E089848E784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64" creationId="{8E2D802A-D701-4C1F-9595-55D45BBC385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65" creationId="{E077CAE8-45D7-4DC6-AE83-A4A6D3C4457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66" creationId="{D75408D5-22BD-4ACF-82D8-61152F6821B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67" creationId="{5F82A810-9406-4058-969D-B84847E228B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68" creationId="{D9AD9C97-0457-4E32-AC85-939AB78D21A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69" creationId="{383905CC-E24D-4B31-8ED0-A0A4AC2FC69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70" creationId="{D510247C-0F9D-4F52-B544-0BCE0B182EE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71" creationId="{10843C85-2474-4863-BD5F-55B088D7484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72" creationId="{9E42C04C-D794-41A6-99F8-322D6A4A143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73" creationId="{F05B9FA0-D89D-40D0-8925-9A036038AE8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74" creationId="{10454B21-48C0-4160-A841-E35714F3777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75" creationId="{53A2D944-8012-4706-9A7F-AB000E24771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76" creationId="{99095461-633C-4DC3-800E-E4A76D93236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77" creationId="{C452CBD7-6212-4D17-AABF-539A3AAD674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78" creationId="{CB3ED031-0741-4B05-8683-55EF7874C2E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79" creationId="{7BBA4244-A317-4503-954C-BA7229E1DA3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80" creationId="{2F4FC487-C284-4E4F-BCD8-A0DEBBBD14F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81" creationId="{4BBEF4E5-80CF-4799-9E03-15D30DBEF95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82" creationId="{2F3A2099-698E-4FC5-A339-5109D10EA20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83" creationId="{3CFBA69D-2CE9-4C69-8FEA-114F992CC97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84" creationId="{D9640DC2-D7BC-4EC7-BAFA-A9C5BD64D1B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85" creationId="{92F815AE-256F-4997-961D-40870A4D9CA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86" creationId="{61138EDC-874F-4A05-9FC7-F603F0EB8B0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87" creationId="{348A5FBD-A4D9-4FFA-87FA-DD34D16C241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88" creationId="{5A000E4B-151A-482E-8354-10CE7755716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89" creationId="{4033B92A-198F-4852-94BD-E446584259A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90" creationId="{4B8E751B-8BE4-4380-B816-42AD8D22B2E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91" creationId="{B02C182E-26CC-4725-94C1-DB3288A0DAD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92" creationId="{7E836E38-2658-4E39-A8CC-8915416CD5D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93" creationId="{D0051307-331A-4EAA-AFF3-8EE16EB563C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94" creationId="{3DA56826-DA02-4E7E-B240-622D5836140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95" creationId="{EEAD7F3F-B217-4070-A7D8-72031E3155F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96" creationId="{BEDDBD7D-A0E4-46ED-B7B3-F157F688E7F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97" creationId="{44CDBC00-B038-4EB0-B2BD-E84773BEB96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98" creationId="{AFBB8692-5AB9-4082-AB3C-67DA46A27CA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099" creationId="{3015D0E9-71DD-406B-9381-7542FA5F173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00" creationId="{C45EDFE9-3773-49A4-AA4B-C37A293DC04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01" creationId="{14B1EB6F-41C8-40F7-9010-61D4A2335D8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02" creationId="{44B55A68-8D10-4E55-92C3-0AA171C4E27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03" creationId="{483B8110-3EFD-42FA-AC76-33B70D86EF8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04" creationId="{E33DE680-FB75-448C-AB7D-AABDB8780B9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05" creationId="{AB234FAD-E246-4F5D-9595-EB1949B71A9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06" creationId="{8845011F-218C-4DBF-A5DF-AEB34E5C07C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07" creationId="{54A64D9D-9FDD-4A48-A6A3-87C47C5B238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08" creationId="{7F87870D-19A7-49CD-A2A8-85C5774A407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09" creationId="{AA83FFDF-AEE5-4F84-846A-CC71D5D0D19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10" creationId="{94A46DE9-97F2-41A2-BC8B-75D17320077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11" creationId="{0BEDA70B-CD25-4E45-A017-80A6080A379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12" creationId="{5651212A-BA6E-42BC-8597-CF28624A8D2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13" creationId="{1FCF054E-CF04-4683-A221-BBD32732F6D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14" creationId="{7A02C229-77F9-42EF-BDBE-34612AFD19D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15" creationId="{2F1474F0-D74D-4C92-AE07-F79C44BF2D7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16" creationId="{6C8E3158-9D1C-4417-9256-24F320609A3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17" creationId="{4CF03FA8-C796-4ADE-A874-5CFCCC6FC59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18" creationId="{6758A311-6654-4BB8-B93E-40D4C2BE851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19" creationId="{E1E7F497-A7FD-4F20-9D73-CB36C00368B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20" creationId="{9006929A-8AE0-4463-8892-208B6438783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21" creationId="{A50F3185-25F1-40F1-9E35-0EE39EC00E2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22" creationId="{2008A6FC-B519-4398-A2A1-2F7BC293BCE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23" creationId="{10CF305D-7747-4C9E-A7A2-37544B768D3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24" creationId="{A423F5F2-E9A7-4255-BE60-90221119482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25" creationId="{CA19A3DB-E53F-49C7-8414-DBF2891B469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26" creationId="{7545C4A6-A912-4B43-A321-A723791815E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27" creationId="{ED6110F4-8AB3-438C-BEAF-357E1EFC465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28" creationId="{D7DA697A-2CD8-4A4B-8A5F-C25A36B11FB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29" creationId="{31E021F6-A746-4F50-AA29-93A8C6413C4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30" creationId="{D80A34EE-47C8-428C-BB54-D7B2614D2A3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31" creationId="{3D5C5C76-5740-46FB-8E04-7F54B3E012F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32" creationId="{2387F75F-54ED-42AD-978C-05D32EF48B0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33" creationId="{51D2E8A4-3107-4EC5-B124-D5B5F94480B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34" creationId="{82AF6444-4BDE-4F32-87C3-9ABDC6CE10F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35" creationId="{418177AA-D828-4843-BED0-8C6D0D1E438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36" creationId="{89EE5567-F260-4703-A8B2-D271A4EA2FD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37" creationId="{422C7E16-0CCA-4AFD-BB4F-56395BB58BE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38" creationId="{3D644C23-5EB4-4F20-BC25-10C04FC2F8C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39" creationId="{1541D893-D54F-4AAC-983A-DEF15F3A29C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40" creationId="{233D2526-652B-4683-8A43-0E3624A6E8D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41" creationId="{96732A31-0675-4369-A623-12C360A896C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42" creationId="{C8571D77-7187-47E8-B894-9236885C008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43" creationId="{9337627F-CF6B-442A-9E3E-BF1CD3BC08F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44" creationId="{F6F66CA4-E229-4C5F-8E45-9E8C90DBBD7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45" creationId="{D6EC8CBA-74C3-4202-A8AA-61D7139C103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46" creationId="{B1802675-FFCF-409D-A316-4AC16AB19EB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47" creationId="{8F761D32-9605-4162-B30A-0A3678448A0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48" creationId="{4C289787-A21B-4892-B880-F91B37B018A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49" creationId="{4E9DD76A-E5A6-4F20-927A-46FF3DB4B0A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50" creationId="{B697634E-5EFD-476A-9140-856681E20B4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51" creationId="{001F7E01-4BD1-4FE7-B7AE-5D3ED02BB6F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52" creationId="{3DEF6809-75CE-4B2C-AADF-A0BB43E4E5F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53" creationId="{E447F857-481D-4ED4-84C5-33F910AD01D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54" creationId="{10158844-D67E-47E3-9911-2CD2CCBD571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55" creationId="{0C7F3C77-9878-448F-A544-E3CC5CCF8EC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56" creationId="{672F89B0-49E4-4EA9-BF38-48C7E3F7724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57" creationId="{865C6678-501B-4668-A743-90057C6DD1E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58" creationId="{9E816BEE-00B5-45E3-9547-C4A3D63C816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59" creationId="{0334F94E-A8BF-44A2-AE19-C960AD4FF4D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60" creationId="{BEFA1CEA-58AA-4BD2-8ADE-E292CE0993C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61" creationId="{5DC66F01-9D8D-4EF1-BFC5-84BB7DB5B9E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62" creationId="{CC15E3B2-F19E-4418-95C9-15F3DC6D7F7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63" creationId="{012E2AA2-CC09-473D-9CBB-5C890F3D5B6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64" creationId="{2263F568-862E-46AB-8BF1-C86F339A1DB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65" creationId="{FEB2A6F9-EBA0-40B6-B24F-23850C14F84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66" creationId="{3BB10882-38C6-4C0E-A054-F3B4A01BC21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67" creationId="{B9470265-B4EF-4ECC-B59E-1D4DD718750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68" creationId="{946995D7-8A43-4795-A58B-A9AAC62EEA8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69" creationId="{D3605E6B-3BF8-45B0-88A6-397B4BDA6F9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70" creationId="{D6B10EC2-7371-447F-B6CC-FA75FC7BE57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71" creationId="{1EE8E80F-0929-414A-BA04-A071CA60C60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72" creationId="{37EED673-E2DB-46AB-848D-D76852F1609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73" creationId="{5B2DE7BC-A488-4347-806C-2D37BE3206A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74" creationId="{002B2926-80D4-45BC-895F-86AC00A531E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75" creationId="{497034CC-B4B4-4C09-A341-E1CD4567090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76" creationId="{2318DBCC-E147-471A-B3F3-36184E1B136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77" creationId="{21D51E86-AC64-4229-87AC-90FD996A481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78" creationId="{E9D2CFE0-25AE-45ED-9D70-BBE27119B62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79" creationId="{E2692D95-7EC2-441F-90A3-77F5B064E78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80" creationId="{D2C061C6-B2F4-445A-91C0-135CF9BFE63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81" creationId="{499C16E4-7038-4852-94E8-112B8DFE19A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82" creationId="{35D7A19F-849F-4708-A08C-D885CC67BE0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83" creationId="{AF862150-0330-4AD1-9F4E-DE0EBDA0ADC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84" creationId="{D2F392A0-C1C9-4978-8843-826FC890427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85" creationId="{6DD462FB-9874-483D-A7FB-6B222253138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86" creationId="{79BCD097-1ABA-4870-9D5F-8C3A410742E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87" creationId="{3C2BC871-70A4-4365-B65A-FE25EB9F519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88" creationId="{6F1928FD-5D58-484D-BA6F-D31BE36E8DE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89" creationId="{327038FE-E2AF-4CD5-B194-DEB2405A62C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90" creationId="{766F93FA-835B-40C6-8603-685B9A485D9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91" creationId="{47F2D34B-6E59-4D9D-A95C-A3AE8E0011A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92" creationId="{D7628CA2-2495-408C-9B8D-E143681769A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93" creationId="{F458EB5C-3221-4F23-BF0B-CF83F6CB73A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94" creationId="{C3384D02-3176-4D5E-87DD-7209FF64E6F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95" creationId="{1D95EDB8-8143-42C9-B639-1FDBBA7B963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96" creationId="{3693C741-5D54-4F12-8875-AFAAFD22BD4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97" creationId="{934EF5E8-D743-466B-B53D-0A7C32EC653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98" creationId="{DDAF5DAA-4235-45DD-B4ED-7E9C7D411A6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199" creationId="{089DC8F6-3D9A-4814-8631-12606230835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00" creationId="{95FFDC8E-FC9A-461A-851B-F1C2F174AD9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01" creationId="{3DDA34CC-4390-4953-9BBE-8E5996F2829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02" creationId="{DF5DAD64-9156-45D4-B4AB-C9C0858637B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03" creationId="{94FF3BE7-FCA8-495E-8C3D-174EE0FD174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04" creationId="{7BAB6AC6-C3BC-40F4-B122-0DF272B4921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05" creationId="{EBA48B2F-FF62-4653-96E2-EA4C7873131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06" creationId="{02A939A8-7B2A-4F3F-8347-D5641690A27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07" creationId="{48627BC2-CA6C-4BA2-A2CD-1E821FC7323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08" creationId="{F21827A0-4C50-478F-B417-0EBECA80706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09" creationId="{C13B9956-7A56-4572-8145-72ADE489445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10" creationId="{58D10518-3D95-4A7C-8A10-8F7FC27636D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11" creationId="{07081EA3-4260-4AAA-B5BB-B5FEFE43FFC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12" creationId="{774678A5-41DC-49EF-877C-BF53146B301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13" creationId="{FF9B1233-DA61-45A8-9BF8-75607E00E1C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14" creationId="{FAE3E318-595A-44B6-A65E-CC83713C2E4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15" creationId="{12949666-DA2B-48D8-AC44-B4C4357B6D5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16" creationId="{5E8B6FFA-F10E-415B-8C94-B65516A9288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17" creationId="{B1CF962D-787C-4CB3-AC0B-84DAF9448CD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18" creationId="{9441B36B-9267-4C47-8CB6-1AD7B01DFAC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19" creationId="{0023511B-60A3-46B2-B679-95D7EFDCA16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20" creationId="{5AFBB772-BB52-48A8-A3CE-369AA8B951B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21" creationId="{3F278BCC-9009-419C-81D6-592B77412CE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22" creationId="{67E5688A-67A6-4B6A-9E41-351A3FD7F84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23" creationId="{149C6F99-3F13-486F-A2E6-ED1223B9F9E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24" creationId="{96741729-32E9-4B59-9509-2728E0F11B0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25" creationId="{15FD8E3A-2C32-4A9F-B718-D4740397796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26" creationId="{B2A00607-DC0B-4106-B1DE-6B6B32614B6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27" creationId="{17EE8381-9682-47BB-9D4B-5ADFB43D9F2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28" creationId="{7B9977A3-8809-4709-AF4A-D957BE25BD1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29" creationId="{A12DD175-0B31-4096-BEBC-2853525FC09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30" creationId="{D7154924-E12E-4CC2-AFDF-E9CF4919CA5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31" creationId="{ED7E9B72-AB8B-4C7E-8F45-4990A29E412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32" creationId="{E436A4C5-5D19-4BB9-8C5F-98C5973F7EA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33" creationId="{A54BF03B-480E-47DD-A632-48EA0CF1F7F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34" creationId="{A17CB22F-B875-4269-9ABF-7229316FB3D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35" creationId="{AD713408-35D9-411F-8850-99CC2FE3B99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36" creationId="{24734FCC-EE67-4F12-A6AB-635084A1AFF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37" creationId="{62F0BC68-46A2-4A9C-B25B-86681FCC0E3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39" creationId="{1734BC4A-84F6-4655-B94E-3FB7DC97C11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40" creationId="{D4DCC7FA-5846-4E03-94C2-9A46BF48D8F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41" creationId="{4AE172DC-A60F-4B93-9ABA-8548BEDD9C7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42" creationId="{9E9513E5-6118-4B65-A84A-FAD7A512289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43" creationId="{D278D68E-E240-4664-A58B-FC6E46653F5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44" creationId="{1B22F2F5-7F77-4F1F-B6B6-F34D8664D1E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45" creationId="{D69EDBB1-9A86-4280-B14B-9DFF0A863EB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46" creationId="{C8B3183A-DA03-4A75-B735-0BF53C4BFDD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47" creationId="{57E4C124-E772-47F0-B203-3B74AF73180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48" creationId="{88D40BC8-B691-4E91-9008-CC8463BC1A4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49" creationId="{1E0E7D40-D9BB-455C-B96C-5826C505B50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50" creationId="{3B1B0E5F-8B9F-47E4-AE7A-44C12E2B872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51" creationId="{455C58D1-1DED-4FC5-BD0B-F6F6D69F143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52" creationId="{0267D4D9-138B-407F-8D0B-89EC503BFB3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53" creationId="{75C2E500-1A31-4F2D-AD54-601EC1FECE4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54" creationId="{A623E87B-CBB8-45B6-8068-E272C2D7A10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55" creationId="{0B993A4F-1BE4-4FEF-B3BE-C4CE2AC74DE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56" creationId="{F534B9A2-B687-4C2A-ADB8-1BB91F9334F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57" creationId="{78A31A9F-BB74-401D-A4FB-218901BD158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58" creationId="{86586D4D-7799-4154-A2BB-3322E0DE65E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59" creationId="{25CD8961-9752-479D-AC67-BBC93A20007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60" creationId="{26ED5A95-32D1-4A14-855D-07E4F18A238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61" creationId="{59A36EBD-E5A2-4FF7-B968-CE49E175292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62" creationId="{97B4EED7-F7FD-4C0E-A942-8A000986F94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63" creationId="{966E5C7E-72E9-4CB8-907C-15B55DB3961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64" creationId="{4C8B69C0-3C04-440B-B36E-40DA42BB4FE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65" creationId="{E655C258-05A1-4AE7-B8F3-74F8E5ECF05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66" creationId="{5F7C91E3-B316-4B91-9BDA-F6E841E74D5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67" creationId="{9B9DF6CD-A4C0-4156-B04A-3330CED0166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68" creationId="{35CB3549-CF98-4247-9658-59E054B51E5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69" creationId="{4797A7E9-1BED-4F06-9B4D-ADA2CEF584E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70" creationId="{194C26D9-5E5C-4016-9D28-3EE6A694326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71" creationId="{C82CCD71-E207-48F6-BDC1-BC10B013E63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72" creationId="{39B6D8B5-E75C-458D-A72F-034D7301F88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73" creationId="{0221A9FE-270E-4770-8725-DA8D1D39B83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74" creationId="{CFE7CF84-0908-4C77-8E0F-6CE8E65E451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75" creationId="{F5B1F028-ED35-4EDD-8FA5-25813C439C5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76" creationId="{23FF15C4-997F-485D-8CF4-6075CBDA954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77" creationId="{51527CE0-3537-4294-A46E-3F083D8D07A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78" creationId="{2B40192E-7DB4-4E3A-A173-35D23C0165E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79" creationId="{789E9384-0806-4EDA-A310-CBE08EEECC4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80" creationId="{48246745-78E3-4133-A792-9FB6C8D0138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81" creationId="{0BFBF076-4EA4-4514-A3A3-DBA477CB9C0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82" creationId="{550EF408-D5C1-48E2-836A-1A4D385FE62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83" creationId="{A3F19A10-64B2-40B2-BBF7-E67437F6B9B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84" creationId="{5DF68A97-2506-42EB-A750-E4BDDE48E9C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85" creationId="{18080D21-4507-41A4-B591-C4AA00BA2A9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86" creationId="{64819728-319A-4896-90C6-C8658D6AE5B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87" creationId="{4AA15BAE-C9F7-465C-B0CF-25F789346A9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88" creationId="{5C804A35-7A12-486D-AACF-46019AADC4B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89" creationId="{8B1E3FD3-E039-4DCD-A554-EA0CC502670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90" creationId="{3CB7E1D6-BE75-48BB-800F-3AD1457F50A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91" creationId="{161AADDD-FB8C-49D6-9D80-31C0616D15D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92" creationId="{0AFC7E84-C660-4F87-AFF4-F418EA228B8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93" creationId="{30AD100E-6B28-4C32-A501-5DC5D79E3CC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94" creationId="{D3B3893A-2D37-4C27-8E59-AF32E503437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95" creationId="{AF3C4AB0-7573-4FB6-B440-A2B7017A4C8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96" creationId="{8107AA1D-F7D7-4EBF-9ABD-8767E5DF1D9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97" creationId="{C93D1613-1E51-4404-B1C5-A16C7E5B428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98" creationId="{8BDF8656-71C6-4BA3-BD23-DD97C2C31AE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299" creationId="{35BE7D6A-B328-415F-A644-A44136F0093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00" creationId="{0ADF8402-B75E-449E-BDFD-190C75B0742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01" creationId="{D7A0094E-E996-48A9-B8F2-A8FE73C3B0D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02" creationId="{ECA2E2B8-737E-40A2-B569-CC2C42A1ED7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03" creationId="{81BC871D-961E-4209-8B60-456B2881B35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04" creationId="{90B84BF8-0389-4A32-8274-BED883EDD71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05" creationId="{7D13D4A3-4EB9-4010-B9FB-087F4DCEA77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06" creationId="{5D8A2A1B-4F4B-4721-B286-B3AA339DB5F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07" creationId="{AC096099-B1D3-4FA2-9FF4-2EEB4034634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08" creationId="{BD3AB51D-09DD-43AE-B66C-7487009C2E0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09" creationId="{B69F4F6B-2CFD-4B57-BE0F-9AD4CE0F0BF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10" creationId="{4CA03678-316B-428E-AACA-92035F52F4E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11" creationId="{DD4CC1C5-0935-4163-84D2-3BFECE6BA83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12" creationId="{FB9FCB11-8D14-4861-95EF-0234FE5F5AF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13" creationId="{99EF0D64-9CC6-414A-AFC9-0F888856164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14" creationId="{CA61FBEB-30B7-4F04-A053-E929D2AB301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15" creationId="{B246603B-F530-4482-84BC-E4186283C32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16" creationId="{193B3EDC-C6D5-4787-A057-E3AFB8E461D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17" creationId="{9D47A745-F7DF-4CDD-B956-8FDC1732B1C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18" creationId="{BBBE691E-D8C5-4990-8027-FF95D201866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19" creationId="{D08B06F3-9293-40D5-B761-97566419B9C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20" creationId="{9BEB056C-4566-43CC-BD6B-75F3DF846E0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21" creationId="{D52594C6-CC64-4BD1-A3EE-A92660E1B1C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22" creationId="{2048ECC1-9165-4787-B334-72AF742B027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23" creationId="{CCD3C788-32CA-4357-AF6C-E360BFBA34D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24" creationId="{2E4FBACE-3EA7-4111-9D37-94FE7608C07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25" creationId="{B6DA21AA-1041-4F27-888A-D491DA749B6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26" creationId="{62907710-A6E7-419A-8287-38F81F7C234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27" creationId="{2A9AB2BE-5D54-49C7-85C2-B978311D7E7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28" creationId="{DB1DB38D-A664-4E1D-81AE-C2081DBDAB1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29" creationId="{526A4FA6-9CD7-47A6-A614-01A9725785E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30" creationId="{E2B4018E-9DFE-42C1-9AD3-A3A73FB9A15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31" creationId="{12A38A06-A769-4098-94A9-BBAFC522027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32" creationId="{88C37894-C369-4E5C-AA41-7DDD9821863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33" creationId="{B774C4EC-9D79-4902-8A80-9597F4F88F1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34" creationId="{EBF710D4-6668-4E28-9578-8753C179C28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35" creationId="{10E2A4C2-1B9A-42ED-9AD5-AC1A5C88697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36" creationId="{9111F4F4-8B58-45F4-BF1D-F6BA93C3212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37" creationId="{951F5506-73E8-4CAD-9B26-1093009AB60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38" creationId="{420F0A5B-320C-4E9B-B2A8-4A7EF42FB9F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39" creationId="{910C9767-AAE5-473C-B163-B163897A6A1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40" creationId="{32457D76-336A-4762-AA9D-DAE0C9D5AF3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41" creationId="{EAE74DD5-6E4D-4D7C-B12C-4B05752FEEF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42" creationId="{5F9A374C-3558-4216-9759-F8AC008B9AD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43" creationId="{B7797F7F-25C6-41EB-944D-47C5F638203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44" creationId="{812F8546-A6B0-4B07-B2B8-A6B496DEEF9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45" creationId="{94648169-29DE-4270-A77B-AB58F5D8FDF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46" creationId="{31D5108A-4C08-473D-B4BA-5A702AD0C8B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47" creationId="{E0752255-4C5D-41FA-BCF9-E15B2F09240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48" creationId="{9CB327E1-C4A1-4111-8D2C-AB5C6DEF0D5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49" creationId="{FD8EEC70-AB45-4AD8-80F2-DA8ACD7E1AB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50" creationId="{EA6E4CFC-B4A9-46CE-869C-85DC90B7120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51" creationId="{64CD0B05-D344-47FA-9D1F-F9B54C5F964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52" creationId="{20E0A2CD-32A3-4BF5-BAED-DE865591005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53" creationId="{5C7CD950-D3D6-4351-98DC-CBD1E9519EA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54" creationId="{EAB2765C-DF89-440C-9899-12395D1F830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55" creationId="{4F8E59D2-13EF-4FA2-B34E-CECF38F37AD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56" creationId="{5CE03B05-B4FD-44C2-A921-36625BF6AC0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57" creationId="{8960C979-8582-4184-8EAF-52D8B45F4BD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58" creationId="{9F2856EB-AE8D-418F-9C0B-34364754355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59" creationId="{D9559A42-94A2-4CB8-8BBF-8C254982386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60" creationId="{C4C5751C-FE39-4D02-AA58-732839CEF50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61" creationId="{0E666781-4F59-499D-83BD-65434752AF4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62" creationId="{86DF0666-910F-4660-988B-31C8D2D3869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63" creationId="{2058E0CF-F751-4698-B55A-17ABBBA7C50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64" creationId="{17091C16-4970-444A-A761-29C2AD3EC52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65" creationId="{4917438D-869E-4393-A8DD-FA1F29BC49C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66" creationId="{87A81123-5961-4269-B241-B47871E4443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67" creationId="{5E8B65A7-6A9D-4763-8F1B-4B96F3D90ED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68" creationId="{2E383A49-4BEC-4229-B785-61B0B9202DA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69" creationId="{2E2B7EF2-0450-4D6A-A8CA-4153CAA50A3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70" creationId="{718CCF91-4ED6-4E6B-8CC2-E23B9C53F18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71" creationId="{C399F75E-BA74-4E49-9860-ABF96124141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72" creationId="{15B8A7B1-6845-4E06-8303-FE7657DF510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73" creationId="{09E271CC-18D5-4D25-A596-58AB9037B05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74" creationId="{357FBCB7-7E4C-4951-959B-D04EE3F63C3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75" creationId="{3DC5FC58-2795-4A3C-8DE2-CDDC6DAAF75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76" creationId="{C76D62EC-A458-4B92-8FE6-EACD5763920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77" creationId="{484D2151-96AA-4773-BCD4-02DF5521092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78" creationId="{6CEA0C5E-D03C-46E9-9201-50FB45CF7DB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79" creationId="{849F62DE-9CA8-4F17-9416-48D19BBF39E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80" creationId="{AF83DFC9-AD89-471C-9AC7-AED6CDD00B2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81" creationId="{BDB6C372-47DE-486F-A55D-358C4CCB7D7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82" creationId="{343B9026-F7E2-46A5-AB88-D9C06F1E5D0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83" creationId="{A67AF891-9055-43BA-BED9-4F5D4EF80AD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84" creationId="{22A18B34-5B9B-4AB3-BD0F-28DCB71C818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85" creationId="{F870E4EA-B163-4E8D-94B1-234F8C6FE57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86" creationId="{0BA88070-75B6-4D15-8844-8A964D31D60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87" creationId="{51D6415A-2BD0-4B1E-951A-6D88B78CF01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88" creationId="{9A68107F-4783-4E9E-B3F9-3B1125DDC6D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89" creationId="{9790C537-E99E-42BA-ABC1-D72268CFDCC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90" creationId="{9D41ACB3-6DDD-4613-9616-9B3AE1474B0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91" creationId="{58A29ADA-9A08-4E7A-9FBF-276A540AD7C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92" creationId="{39853F6E-1810-418C-8886-C021291D891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93" creationId="{31349BA4-20DC-41D5-A70C-E999F29B5FD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94" creationId="{85D70FCE-3F7C-40AC-8B5E-8BD533497C6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95" creationId="{CE01F005-9F4E-40E7-90AC-03A538AD4F1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96" creationId="{1B37E389-6B56-4661-ADCC-D0AC91C726C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97" creationId="{BA8821FF-8100-4E75-B7BF-0FC8AD33114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98" creationId="{EC2D09D9-3015-47FA-8358-181E0EE174B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399" creationId="{26CDC25E-C1A7-4F7D-8E4E-9947F2F92AB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00" creationId="{1E912177-1E3C-475F-B5B2-AA86925AAE6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01" creationId="{F62B9E5C-97F1-4CF6-88FD-9BF2E6A84C2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02" creationId="{05A20EA6-F081-457C-8308-37658221F9C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03" creationId="{D716758F-2E32-487F-8A3B-22D3B582B26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04" creationId="{3EA208C1-B694-422D-BD97-866F2E14D02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05" creationId="{F1DA85A7-7077-4B04-8F32-C32F220EED6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06" creationId="{01224486-55DD-4AD1-84EE-8B6DF2CA77F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07" creationId="{2AA2D151-D355-4320-BFBF-B46A1DCCAC2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08" creationId="{F16A8C01-3CA9-4BD7-B1BA-66035F7BC70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09" creationId="{7FD14E27-A617-444E-BC50-D18AEEBF3FE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10" creationId="{552FE89C-12F8-4D63-B51D-B011CA37D51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11" creationId="{28010F36-239C-4364-A5A9-B1583DFE43A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12" creationId="{FE93B7B4-867C-43F2-8B70-846BDE752DC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13" creationId="{1EFAAEA8-D84C-47D6-A191-AD672F2A442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14" creationId="{AFCA2339-7D73-4C7F-AE3F-15D32B97AD1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15" creationId="{04CE8BFF-1080-4881-B619-45C0D4B9471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16" creationId="{5B1E5206-AE44-4554-9CA1-FA418305A81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17" creationId="{37D6DDB5-6093-49B3-B9A0-7FAC230C6D6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18" creationId="{0E54F6D1-2FD0-4C53-9920-547820D3D9D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19" creationId="{136F1276-69A2-411E-9A28-08132A7E964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20" creationId="{64449F01-A5B5-4CB2-8E7F-2B327D5C487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21" creationId="{5B30EACA-5111-4F6F-8336-201FAC455A5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22" creationId="{91E69AC3-1736-4FF8-9265-DBABEA1057D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23" creationId="{7301DD7C-2ABA-49BB-89E9-BAB34144420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24" creationId="{FFA301BD-8B33-4862-93E9-D61301F09B1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25" creationId="{4BD2FCF0-89B5-4664-BEEE-1A514BEE3D7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26" creationId="{75074B9B-F54C-4474-BAF1-BDFD48AE4B3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27" creationId="{2F5F0018-4F2D-4992-A1AA-823E278A740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28" creationId="{F6F274E1-CE31-4497-9EE9-DF4EE37EBA0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29" creationId="{AC254158-BABE-4E9D-896F-C80964888E9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30" creationId="{38A8C508-45A5-4647-9DDE-AB45D1585BD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31" creationId="{AF3D478F-F683-4320-B402-4B86566799A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32" creationId="{CD87860F-4C4C-4711-B00D-0F3A1952724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33" creationId="{26861D9B-BAC5-4718-BC5E-AB9623CCEE1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34" creationId="{DC433930-2548-4B72-8E86-44447E8A0BE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35" creationId="{C4105244-7DEA-4AD1-831E-6DF4C68B237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36" creationId="{349AEE79-473E-46FB-A318-4E28FD3450A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37" creationId="{C2A1FDA9-63AD-4F01-87A6-3D528E7974D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38" creationId="{94EFC029-974E-48C5-96C7-4D7C52EBD34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39" creationId="{3336BD2F-E7C0-4A94-AAE9-815D3C0D4BF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40" creationId="{522FC614-C13F-4A29-B067-16ED52C6FD6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41" creationId="{23BE6C12-E111-4B68-821A-ED4CA540989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42" creationId="{FE630004-6FD4-4D0F-B551-DAECD7D02B6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43" creationId="{4620348E-823F-4F24-9743-486AABAA539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44" creationId="{A9C1CA9A-C926-4020-BEC0-455A575C417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45" creationId="{BF0A6398-F79E-4BC6-BACE-A79BE8F93B1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46" creationId="{0521818F-11AF-44D3-B364-5E74ADBF08D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47" creationId="{4699825F-3958-445B-B999-B2950585A78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48" creationId="{7E75122F-838D-479D-8A40-9B9C10564B4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49" creationId="{531353ED-5342-49FA-ABBE-7C863D258F3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50" creationId="{0D399A3C-A650-4349-A560-4318030B4E3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51" creationId="{09FF9D64-AB97-4598-AB5B-870A942DBF0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52" creationId="{95649FC8-FD14-4CE0-BDC6-865235A9CC9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53" creationId="{96FAF63C-9C38-41DC-8E04-40BBD40247D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54" creationId="{8E13518F-3CE4-4ADE-A37F-3C541AA0852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55" creationId="{4BEFCBA3-66A3-4F27-A4D0-DD3D90FC224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56" creationId="{89D1D5E7-711E-4BA7-ADB7-C6787096BF1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57" creationId="{01972BAF-200F-414D-866E-A5346BDDCD3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58" creationId="{E7733229-E68A-4430-BF45-75C90203B06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59" creationId="{1681FA3A-1398-4682-86BA-8BBBC5584CB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60" creationId="{92F8D66A-83DE-42FD-BF3F-67B144893F1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61" creationId="{B49552F9-7638-47F0-916B-93108A593B4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62" creationId="{788EA6B9-DB39-47A5-8B88-83F8994691E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63" creationId="{724CCDD6-6E1B-4B1D-A8EF-530D6FBE1A6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64" creationId="{B09D5125-226D-4321-A8D1-963EFACE199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65" creationId="{4153D4A6-5D5F-4DDB-AB84-FA4B557D986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66" creationId="{A40DA870-ABDB-4C60-B64E-50EF7D04AFC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67" creationId="{3FE68BC5-807A-4E8C-82D5-3E9A60C212C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68" creationId="{562C936C-900D-41BF-A0D0-6E66393D598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69" creationId="{DE63A0B6-48D9-453D-B7C6-55187ABE473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70" creationId="{5120BDDF-E2B9-43B8-9223-C87F5EC13E0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71" creationId="{D4C35E5F-1CF7-44BB-8B2A-8DA18C043FA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72" creationId="{29C25B51-BA8C-45B6-9023-6748847F687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73" creationId="{9D127B07-7588-41EB-A5B3-53985CE83BD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74" creationId="{2C041616-5C0B-4936-91D5-829C9B444FB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75" creationId="{5D94731C-2F39-4074-B88E-D81B66DB080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76" creationId="{75D1EC58-5EE2-405B-9A93-DE19024C2C3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77" creationId="{AD20E7DE-86CA-4CCC-842F-9D28C238AF0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78" creationId="{1BA21239-74BF-4D51-A36E-2FF59F76684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79" creationId="{4B8C15AE-FAC8-4C5F-9ADE-BD6AA104B77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80" creationId="{F91A73BC-A706-4915-AB58-73EE31D68E6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81" creationId="{A8E4F527-69AD-435C-8C1F-640D109BFE9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82" creationId="{A5439421-B949-46F1-8BBE-A49A5DCB142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83" creationId="{88827DE8-DE5F-4710-878F-C17E1F7F64A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84" creationId="{4F682D7A-80AA-494A-A651-4A46BAAD724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85" creationId="{92858981-AA2A-47BB-9C48-5B33BA26E07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86" creationId="{7265AC2A-501D-4539-AE1D-F6F32BD3149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87" creationId="{10F74591-3B21-4BEE-B17C-5397239EFE0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88" creationId="{4A0CC90D-4F52-4366-B07D-931B383892E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89" creationId="{71491780-1B7D-4EFF-A4CE-E05002D8440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90" creationId="{7EAA22D5-D6CE-4C0F-B976-B4A7250FC29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91" creationId="{97906047-341C-496F-8AEC-2E34E361BD6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92" creationId="{A03CE91B-B7AE-42C5-A733-86E8B4A14AC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93" creationId="{B8FA316E-A649-4F16-81F8-7A5B75A9322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94" creationId="{EA37DE18-CE0C-4DFD-A2B3-BCE635116EF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95" creationId="{9AB74DEA-6790-4F5F-B091-AC2047607C9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96" creationId="{991278F8-8BBD-4914-B573-AE2097D9635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97" creationId="{5104E070-C1F2-43B9-B54C-C0E22CE1229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98" creationId="{701AC703-9DC1-4DE6-8EAE-208A5292CBF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499" creationId="{7DD716DF-A824-4F8B-AA9D-3AF82A4F281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00" creationId="{05CC82C0-FD60-4EC2-BB2D-0B8E029F9F8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01" creationId="{522EA364-1BDC-4239-A0BE-80384E1611E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02" creationId="{C8CBB688-E709-4868-B4C4-7373F0AB018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03" creationId="{B84D1517-D231-4510-AEE7-64180700105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04" creationId="{AF3C2B77-2E91-4A3B-BFBA-8B2C20BFF70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05" creationId="{5732F73D-35A3-4457-B075-B46983583BC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06" creationId="{632E3120-748C-4902-817D-0F7001214DA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07" creationId="{9FC2C9BF-E631-4919-8AFF-88956B3D6CA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08" creationId="{2F2B3A25-49C3-488F-A514-D2A694B9A2A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09" creationId="{F211B53D-AB2E-4A3A-97D9-396E6B1F037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10" creationId="{93F632F9-BC11-4787-B63A-84B8AB4A945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11" creationId="{B544FC09-3D0E-4025-ADEF-6DE13E031D5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12" creationId="{C058863B-C153-456C-BB64-A10D95217AF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13" creationId="{E95616F0-0520-4062-84D9-045F92B797A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14" creationId="{DA80F22F-480E-4AAA-8F25-2D877773200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15" creationId="{3625C901-5D7F-429C-8036-FAF06EEE191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16" creationId="{832C6C9C-C005-4B54-A075-A35E604CA68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17" creationId="{C79F30F1-EB76-4EF4-A968-33672FAD0A2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18" creationId="{39B35377-993D-48FA-B86F-C9580E6A57F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19" creationId="{366EEA0C-AAFF-40F6-863F-795AD0F3ACF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20" creationId="{A5E0A82A-02DB-4B44-A04D-62177956F04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21" creationId="{1FD848DF-121E-4400-88BD-C267EB1D42F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22" creationId="{FF95F12E-D768-4C22-A85F-C0DD2C7AFCA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23" creationId="{1CE85104-2720-4AFB-84B2-D66898D99E3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24" creationId="{39C27E56-33D8-4F26-82B0-9B8ED9BA217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25" creationId="{8DADD5B8-203E-4163-943E-2F5999E7433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26" creationId="{5A285E7A-F73E-4183-B9D3-34CEDDF685B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27" creationId="{DA4B0A3A-6741-4C0C-A421-0627E928A40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28" creationId="{775CCA1B-F136-4F98-A30A-8D0EC76985F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29" creationId="{A16B9560-1965-4F9A-BDA5-CEE0FE1CE37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30" creationId="{CC778F8D-EDEA-46E1-9F72-AC69E1DB6C4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31" creationId="{57164197-C512-45B5-A944-EB76DB806B0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32" creationId="{A27D2E4B-CDC5-4A17-98AB-0DEBE0BC262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33" creationId="{9A12B3DD-39F2-4121-BDF1-298A55D6D1F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34" creationId="{426E3F1D-39F2-4231-9DEF-B73BC569F00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35" creationId="{A799F9CC-B8C1-4CF9-8934-54A09D909D7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36" creationId="{9A220206-58A9-4BF5-A49A-74BD60916A2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37" creationId="{1EEE1151-DADF-4027-9C70-6F0FA6711D7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38" creationId="{B1041E33-12F6-476C-A785-C68F3CC3AB0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39" creationId="{899D1B89-08EA-4D1B-84EA-A895E30E369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40" creationId="{A23D1630-3285-430E-83AF-DF11A63C079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41" creationId="{CD2F01C5-D0A2-44CB-A017-157D84C0AC4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42" creationId="{C4366185-065F-4FF9-AC03-8BA69834F8C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43" creationId="{38D1A6AB-9FE0-481E-B779-A3D982E7337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44" creationId="{8C93D43F-3970-469E-8C1D-1C9AB59AFA7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45" creationId="{4EC4ADD1-4765-458D-8ABE-DE984EF714B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46" creationId="{59B560EC-2C66-4415-AF66-0A1F5D54483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47" creationId="{CC698565-BAE2-4BE3-AB15-23E8F18CE87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48" creationId="{49A18DF1-A5B5-46CC-A3F6-87447B974D0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49" creationId="{CD7F18CE-7C83-488C-A113-56970B7EC94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50" creationId="{A93A4A37-B7CC-42E3-A417-B90E2960422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51" creationId="{18E291FB-2BE1-47F1-B47D-915286FE8C3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52" creationId="{AE2F8EDA-05AA-4786-83FA-63CEA053899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53" creationId="{BC5D3A80-5115-4270-AC1F-C938A9231C6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54" creationId="{1A3098E9-0BA0-431F-B77A-29884ECA471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55" creationId="{F09DA6AE-533D-414D-844A-EA59914DE75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56" creationId="{279D48E1-A784-47D5-B41C-F6693CF7C83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57" creationId="{82B36087-EE82-475C-9643-209E5D5E761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58" creationId="{4F06BEC6-CADD-436B-A839-38BC5BD73D1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59" creationId="{A45B1756-C7D9-4828-9F6A-213B5324AAD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60" creationId="{19419FA2-5976-4D38-AE38-B5249ED730E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61" creationId="{A6DB89A2-6808-4EC9-A5A7-F579267E69B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62" creationId="{C8CF35D7-4BA8-4550-A70C-A0E87CFE6BA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63" creationId="{E55893D0-517A-4F6F-BECD-4A8A5AA7522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64" creationId="{DA13E4DA-C9F9-4E2B-B80F-E75F794A6C0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65" creationId="{0FB4A99B-76C1-4085-90BA-52D465238CE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66" creationId="{B953563F-05A3-444E-8FEA-390EECD9873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67" creationId="{A819F35E-A469-4AB8-AB6F-B9A6B5687F7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68" creationId="{8AB1D22D-45D4-48FC-A52B-D8500BFC3A7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69" creationId="{2C6B3331-3AD8-4E32-BFCB-06F2D0D8AAF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70" creationId="{AAD369D3-78D5-4B17-B110-F55CB250138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71" creationId="{BFFC3C04-C36A-460E-8D0D-B3DD935BD24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72" creationId="{2CA48AAF-A6C9-4671-8FBF-F60D2B725C2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73" creationId="{C1422284-7681-4456-BEE5-8F9AD92170D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74" creationId="{F052E622-4E75-4022-B6CD-4B204AA823D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75" creationId="{509A04AF-0F51-40A9-94EC-AD5C4CD7410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76" creationId="{47EAA45D-52CA-4B69-A523-4D78BC1047A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77" creationId="{393E1C03-550E-49A0-BACA-F8D7137E9E9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78" creationId="{D740014F-FEC0-47BC-AEF3-99D33E6C0B0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79" creationId="{05A44AC8-8185-408D-B33F-4CEA585426E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80" creationId="{A8619F97-F494-4E19-974F-18B7410EF0C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81" creationId="{75101F23-CE31-4DC7-BB01-F8F32BD4A17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82" creationId="{842CAED3-71F5-476E-BD03-3AE4FB454D9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83" creationId="{C9A3B9DB-C560-4D11-B03B-563914973DA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84" creationId="{F8E0CD4A-E749-469B-BFA6-0F0481A91C9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85" creationId="{C9D858E1-6724-40C4-9B57-6334073C13A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86" creationId="{333FD5B0-3E7A-47BF-910F-A524C2A5FB7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87" creationId="{65567B8C-852E-4A4E-AD25-ED3178154AC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88" creationId="{EF8532BD-B771-4CB4-8D35-7397F23CEB8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89" creationId="{2CA4476A-83D3-4C8D-A762-B453A1F326E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90" creationId="{EC2EDE0D-9E8A-4D40-B1F7-596A524F288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91" creationId="{FAEE81C6-D967-4A41-8087-E72E2ABF96F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92" creationId="{EF921616-0F2B-4C01-930E-39E0E717BE0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93" creationId="{2C5F1F7B-8F79-4FCB-B964-0CC05EDC040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94" creationId="{FD4DC63A-1B8C-4DE8-9AC7-727B72DD3C2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95" creationId="{742EAD6A-0A5A-4CE1-9338-E82A994E307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96" creationId="{3A0B1DED-3232-4F84-9CC1-53B35945E40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97" creationId="{4969DA1A-72B6-42E8-86FF-83EE417CADD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98" creationId="{580BF638-05AB-4D6C-A887-7C36968FCD4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599" creationId="{693883EC-2628-45A1-9834-8AA58DE9E9E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00" creationId="{BD2B423C-FDD7-4FC3-BA59-89A777CC545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01" creationId="{748331A4-26D5-437E-ABAB-D069FB9001C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02" creationId="{17F810F5-E29C-4CDD-B99C-0274161FB2B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03" creationId="{503215EF-72A0-4F42-83FD-B6E5990B24D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04" creationId="{88BA3592-CF04-4E58-9BBF-7CAE7BD293E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05" creationId="{1D6DA073-DA94-4D09-81A3-1EE754F8076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06" creationId="{A9EAD2DF-932F-46FF-B32D-523F9E5D6BF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07" creationId="{F17420B5-F42D-45FD-96E3-0204142A406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08" creationId="{E013528D-A87E-44A8-BBF7-3AC498EB337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09" creationId="{FCEE9B37-565C-4A36-B959-21B5948B710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10" creationId="{FFAFF98E-7A34-4D1E-B9C6-55FBFDE4E49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11" creationId="{24105C5D-3A86-4E07-8A04-19DFA0C3A39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12" creationId="{606922F3-A950-4251-86A6-6BF3C826E76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13" creationId="{55C501A2-9532-41CD-A42E-9115A4C68FE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14" creationId="{D3A4642A-9FA0-49C4-BFD9-0138657B29F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15" creationId="{C9AB8180-84AF-482E-A5E6-3425E3290EA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16" creationId="{5AA9BFAC-04F5-41C6-BFE9-4DA87CC8C94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17" creationId="{CC850955-6CDE-4ABD-9175-1F1A389D7F4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18" creationId="{AF9916A4-DA7D-430F-BB1B-CF6F2C7B37F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19" creationId="{48D0B88C-593A-4069-BC92-C04B03128B5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20" creationId="{46895915-CF76-4EFC-9CAD-222E7676903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21" creationId="{BF9E405B-97D2-4D18-84C8-5B3F29EC2BF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22" creationId="{D493C87F-B87E-47D4-97D9-4FF87295F5B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23" creationId="{0B80CDF9-A491-4379-A664-F6AD8900AC1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24" creationId="{A24B6906-56C2-4388-B13C-78C33774B35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25" creationId="{6A98BF19-7711-4B64-A162-3590AC3E61B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26" creationId="{F18103E3-2BDE-4760-A4D3-5EDC0C4EB46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27" creationId="{41F26F13-3810-49FE-80C4-6A8CC2D2C54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28" creationId="{536AEE0A-7918-4A28-B6FE-4209AFCD7D5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29" creationId="{04349993-8E3B-4935-9F3F-7E7BC0BCEC2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30" creationId="{98F9855C-50F3-42F8-8D39-B9BE851FBD4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31" creationId="{2DB9CF13-3420-4D63-8DF1-66034ABFD47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32" creationId="{DB852493-1037-44F8-9878-1B747C4A6E8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33" creationId="{6353E677-E852-4AB9-AA15-DAB94CAD706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34" creationId="{CC90566D-9589-487F-9546-0818297F4EA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35" creationId="{498D8AB3-6B4A-4C81-BF89-48269318488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36" creationId="{BB0FE66D-52AA-4CD1-A4B9-642E1738288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37" creationId="{4EE5195C-98F4-43B8-95C4-1ACB63832EF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38" creationId="{DCF1BD07-4E07-4D63-9CF3-0B0C40540DB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39" creationId="{A5D01ED2-A551-4BE6-A5FB-86399AE87BB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40" creationId="{EA2F7D2C-7658-473A-9406-7172B4EB218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41" creationId="{984D99EE-A64B-4065-897C-C6432F39FF1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42" creationId="{5B9D39DE-5B66-465F-B971-1A221687F8D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43" creationId="{50497681-567A-42BF-A162-3955E5D9861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44" creationId="{C2A5918C-A7DE-470D-85F1-3677CB2E1E8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45" creationId="{A6D38A4B-794A-4A5C-9678-5170B3CE0AA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46" creationId="{BC149A4B-E5BF-4DEA-8543-4E2B95BF56B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47" creationId="{0B0AE0EA-866F-4846-A824-706C021DFC8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48" creationId="{AE2CB684-83E4-4440-B797-17BDA060221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49" creationId="{E70971F9-CECD-4024-9B1F-DC62248AFBA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50" creationId="{1F7EC256-04CA-4EC7-AA3D-07A184D69DB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51" creationId="{68021E81-1723-4C6B-A416-F46980EFC06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52" creationId="{E29F469A-A07F-4F08-90CB-A242BC4EDB1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53" creationId="{92FC66C5-2B3A-4507-B333-F6725DB8F28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54" creationId="{9F1E8479-CA39-47C6-BFE8-9178DE59BA8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55" creationId="{FA6DFB90-58A4-4437-8F9A-1D5CF0F7912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56" creationId="{607DBF70-0560-4884-920C-B28A87FB978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57" creationId="{901787D0-996A-4B85-8845-162B0E2C1C7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58" creationId="{6A0AD22C-B056-4CF2-A7D8-0752320D5A0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59" creationId="{A0D12BD4-A703-4CCB-BFD9-ABA72C28E13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60" creationId="{79589F17-8388-400F-9120-7073E24AA66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61" creationId="{8FDB08CA-495E-48AE-B8BB-3D78E8E2525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62" creationId="{ADBA0E2F-48D1-4CB4-ACE9-EE65F838136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63" creationId="{06ED85F0-F0ED-47DE-8114-352A34ABFE7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64" creationId="{ACB8B483-8A37-42DC-BA60-7E2FD08A723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65" creationId="{CFD580BC-A41E-4F60-97BB-AE8B0622C1B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66" creationId="{B40A3146-1EFE-4F73-B069-743767DAC0F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67" creationId="{DE30A271-FBEA-4806-96B0-C131DE5814D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68" creationId="{31D6645D-9FA8-4D23-92E9-6CC7DE34222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69" creationId="{23264EAE-4945-460D-ADB9-5CC5655ACA5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70" creationId="{DC4AB346-CE7A-4C8D-99EA-693E67EEEC4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71" creationId="{B01B06C6-4206-4F4A-BF55-43E3731E621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72" creationId="{9B4FE29D-776C-4E6B-8FB2-44BC36389DC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73" creationId="{26B0DB6C-5FBC-4360-A379-B84EFC055CB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74" creationId="{860CA048-296D-4C7F-978E-80B384D971E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75" creationId="{F9B2AA9B-EAF2-47E9-8267-F2746458673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76" creationId="{B962CB53-5364-40B2-A53F-A67D91C2D08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77" creationId="{B49DB3B2-E892-406D-9375-EB98F454B00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78" creationId="{A147E487-529C-437E-B96C-628FBF0214E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79" creationId="{73364E5D-C33F-4276-8B21-12A5D8CE292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80" creationId="{CC7030D2-D3B8-4116-8B84-A54DFC11240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81" creationId="{A576B138-D3BA-478B-A601-D4B008973F5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82" creationId="{4A66084D-69CF-48D8-8CEB-0F1F43529F1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83" creationId="{AF2BC787-12D3-43A7-872B-3BCD5A356E0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84" creationId="{2079298B-81F3-4B5B-A6DB-FE45F17AF8B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85" creationId="{F961CA2F-80F6-4B9E-A7AA-C5F5213A48E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86" creationId="{0BD8EC20-31A1-4C82-894D-91CFC4A60A1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87" creationId="{35EF0DAD-E15E-42AC-B31D-7FB91E86609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88" creationId="{83E76B40-DB5B-4923-8B68-840B83B6164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89" creationId="{90A6065A-4431-4D2A-8E16-002A34EAE98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90" creationId="{7D5EB3E4-98D0-46D8-987C-4A58A25785A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91" creationId="{4CC6FC1F-70CC-4FE3-AF89-82BC1B57A9E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92" creationId="{A2E1D16F-7FEB-4BD6-9318-43B474E3024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93" creationId="{F95514A9-DAC5-4F2A-AC50-7ADEA8178CD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94" creationId="{251F8E79-79B5-467B-A22A-FA35B2E1F46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95" creationId="{D3E379EA-E39F-47C4-BE92-3B7A7188930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96" creationId="{A499716B-7769-40B3-8995-303B7F97106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97" creationId="{113C6A52-151B-4C6A-87D8-DFA79014CCC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98" creationId="{E0E867D2-2100-45E9-9EC4-D89944ADBDA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699" creationId="{FEED9D9B-6DBF-49E8-9D9B-F7A02679775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00" creationId="{6DC034D0-5007-4B73-ADDA-C83D99A95D9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01" creationId="{921A8D2A-1652-48D2-83E3-56267F4E9E5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02" creationId="{385BF1CF-E331-48A6-B2B2-CB3457D1D42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03" creationId="{C23D6E93-E846-457D-A8F3-4E40AD6D9C4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04" creationId="{DAEB31CE-C26E-4D1D-BA35-A163045C575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05" creationId="{4436C64F-B372-461A-9D64-02B87A8461E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06" creationId="{AC96E7A8-8580-4F1B-BC44-48E1EE38B22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07" creationId="{D47756C4-C13E-4843-B829-5234B05F443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08" creationId="{F40530CE-354C-487C-A05A-C4A02423F53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09" creationId="{B0671ECA-7B89-4A25-9F46-776E34DAEB9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10" creationId="{578C84A5-CBCC-4C88-B383-46850260303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11" creationId="{801DB367-F845-452E-BFD2-67AD61BD548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12" creationId="{3E3B3F2D-7048-4658-97D9-2B7623718FC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13" creationId="{BA9B275A-06F2-4B0C-8CF3-8DA51E4CC7B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14" creationId="{96C945BC-25E1-47E9-9C17-970C2B80E04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15" creationId="{E252BE08-E452-4FEF-8DD1-574F987C658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16" creationId="{E4AAFD1E-565F-4028-81BC-552A2450F19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17" creationId="{1514EAF4-95D2-44C2-A09E-3073AE93A44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18" creationId="{1ADCCD85-E1F4-4E13-AEE9-1E916AF18B1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19" creationId="{E22731FF-55A5-42F6-ADEB-5B7AF6FDCC4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20" creationId="{F8C7DD3A-BB6E-4474-AFC3-C1EDFDDE4B5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21" creationId="{26BD0E9D-8E91-47BB-A03C-B74E5EBA75A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22" creationId="{9E0E3659-DEC6-4689-A284-73993581443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23" creationId="{6BC2A92B-B5DB-416D-8F84-F09BA7A2225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24" creationId="{AEC13E9E-8C5C-47F7-BB91-8D84EEE911B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25" creationId="{18D9E5E2-48CC-4B0C-811D-D2AFB847EDA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26" creationId="{24B37F97-C8C4-4185-A5AA-CAB3661BAFB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27" creationId="{DE620D78-C58F-4C4B-9CBB-9A246BCCF07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28" creationId="{AC0EA2FE-B63C-4307-9ACF-26A656E88CE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29" creationId="{F9C40B17-C88D-4BF8-8180-74CF4A138DE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30" creationId="{8BE7CC65-89A7-4B63-9515-B00A174AC73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31" creationId="{46F3CC0D-B652-4CF9-B09F-DFB41F71CD1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32" creationId="{7D418DE4-F06F-4DB6-9E0E-A253596D9F1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33" creationId="{A90719E0-0167-4342-929C-573698F6F6C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34" creationId="{03E08884-D159-4F7C-BF2F-1EB32721FE7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35" creationId="{60308FA5-3C9C-498D-B236-D59380ACAF6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36" creationId="{BB269DB0-D056-40AD-B745-CBBE7E5D97F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37" creationId="{456E37FC-9D37-4AC2-9F37-B9E01623C16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38" creationId="{0B60C75B-2429-461E-9096-ED92C41BD13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39" creationId="{601C6720-83A2-4A65-93F3-BF6CE18FD15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40" creationId="{EB97A8A3-0D65-4F09-88A3-C3222CC6386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41" creationId="{FB67AB41-F297-4CBE-B3E7-9B717275BF9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42" creationId="{02483F80-E42D-4ABE-92EA-1946DDB2625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43" creationId="{02306AB9-8F8D-455F-B88D-0CF6D8D56B6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44" creationId="{D5DF37C0-F37D-4899-B10D-D8BE6F10DFD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45" creationId="{A7DD2200-DDFE-49D8-8E47-2549C28F167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46" creationId="{4FACF31A-1B73-4E3D-B23A-7E6EFDABDB3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47" creationId="{A2C1535F-652A-4787-A2C4-59F088BDB99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48" creationId="{E5DBFF5A-BCAA-4D97-AB84-DEA1D1F4C17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49" creationId="{9FCF2FE4-AEC1-4F49-B0E3-BA818D22252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50" creationId="{D1FF6C2C-7A19-4B00-B6CE-D21C882152C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51" creationId="{E0EA4BBF-C8FF-4C0D-8F11-C8EC49B89BC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52" creationId="{130F2A82-6239-49D0-BD86-953C7773D83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53" creationId="{7A66FE7D-8937-403D-A6F6-85C3A491EC2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54" creationId="{E4B2ECAA-D603-4826-9DD7-406CED9B6B0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55" creationId="{2BDD6AD5-235F-41D6-A4F0-2ADA64D77BC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56" creationId="{26E50293-4727-4C1B-BEDC-E9FE98BB43F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57" creationId="{574D628E-6AE9-4624-BD08-34669DB80B2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58" creationId="{93283C1E-1FA5-4F23-AAC0-70BCF27E12A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59" creationId="{5EF5160B-58F1-4FC0-B41D-CE810C7DAC4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60" creationId="{C63A6CB8-C008-4837-BB97-351C28AAE01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61" creationId="{CAE54C22-429C-44C7-83DE-F2E6BD8378C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62" creationId="{C08E7107-3895-449B-A8EF-278040A0918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63" creationId="{6FEF636C-B472-48D3-ABF7-A1DBB4A9C3C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64" creationId="{CC61C956-467A-43FE-9503-63B2C3811BD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65" creationId="{60077D30-2FF0-42D8-BD02-0287E35AB7A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66" creationId="{7362279E-4E74-45BC-AD0B-E3B05D3A210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67" creationId="{89E9964B-F965-48E4-A00C-BC55F834910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68" creationId="{E0A9246B-0EE1-4BD5-BC9B-4B632DADBF7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69" creationId="{675BB10D-8C88-4141-8CE0-CC271374FF7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70" creationId="{BBD38AD7-1E01-45D9-826F-3EFE5CC0676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71" creationId="{1B2E9FAA-E359-4924-948F-A2F0D8BB4B3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72" creationId="{8F38216B-7B79-40E1-A689-A318F9C1C03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73" creationId="{AB70B8F3-2655-4659-B9F8-896E169AD05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74" creationId="{FDD47703-0E6A-4779-AAE2-807DB2F8509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75" creationId="{28143882-DC2F-4284-B747-5397A2B9488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76" creationId="{8CE3A80A-D04D-4471-ADB5-02EAF7CB130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77" creationId="{70BCE92D-8744-4674-8F2E-84D734EBB89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78" creationId="{77EA4F16-732F-4006-9E4D-989FAC2ADC5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79" creationId="{D42613FA-597F-4DC7-BCA0-FE7ED35F3E6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80" creationId="{2E05EC28-5D1E-49EA-9F63-9C26A82E25C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81" creationId="{A68FEA05-366A-49C8-9FD1-1B37EE974E0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82" creationId="{3319163D-ED06-4051-B80A-3F8492FFA46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83" creationId="{D43A7345-94BB-41A3-A20B-8C0D12099D5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84" creationId="{684BC6C7-AB74-4790-BF64-E11926230A0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85" creationId="{CA1DB79C-DB41-448F-88E3-0D912E4C931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86" creationId="{CD334F2D-4A93-41A8-9E46-39ED2491021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87" creationId="{DBB9870F-66B9-40FA-B200-1408715BDC0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88" creationId="{F46CB00D-71E0-4C5E-AF11-E709C034BE5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89" creationId="{C0FB9F20-6E97-4208-9B83-CC6E274AD74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90" creationId="{AC0752EA-5A41-4AF0-ACD5-F1150DD6D6E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91" creationId="{99BFA240-D839-4A46-9B97-3675E8BD7E2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92" creationId="{6D933733-FB6B-4A79-93BB-51D003CBF16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93" creationId="{C83C52BA-BADD-449E-BF5E-0D4E088DE08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94" creationId="{91415234-38EA-47A5-B9E2-46B622E4AFB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95" creationId="{23CD9F92-C9E2-4064-AB94-2C1C8B0E4B8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96" creationId="{83A12770-1C35-434B-8B0D-F89D68E1B8D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97" creationId="{E7BCD086-0F0D-4112-B0D9-B2784BC0AA7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98" creationId="{67CA4F4D-81BD-4D11-B4A1-0A8691F1A60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799" creationId="{FB5D8B76-579C-41AD-84FC-278C8ECD202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00" creationId="{3F2A9DE8-735A-4CDF-93FD-ED88D306145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01" creationId="{60EA88A1-D999-4D51-BB8E-0837AF72607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02" creationId="{6A271732-9B28-48CC-A96C-E8B3F6DA0F4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03" creationId="{D33ED69B-B8D8-48CD-8260-144BA4F383B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04" creationId="{1A59FD20-06E4-4BEC-928D-A412B01AC94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05" creationId="{E14A21BC-E56E-4EF8-81A0-4016A6AD2FF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06" creationId="{147F1B35-D733-4EFF-AA15-3F7EC96586A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07" creationId="{10017DAF-C889-427D-9970-1B7BFCCEF29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08" creationId="{4F59F2CE-6986-4301-BD9F-B3AAF25AAA8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09" creationId="{205127A9-304B-4B4A-A365-454E169DF06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10" creationId="{8AF2EA00-E7BF-4401-9245-6BCF34FD866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11" creationId="{B9C0D252-58BD-4D6D-A6EE-3CE35B574D9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12" creationId="{5B0B06EF-8BAD-48AB-A122-6BEB2C3C35F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13" creationId="{9B698599-B137-4057-A732-415ED743B58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14" creationId="{3EF4F044-5204-4C88-8EC2-43EAC01C086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15" creationId="{9158AC64-648E-431A-8563-ABCFCD93341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16" creationId="{3D874A63-76E6-4E10-980C-D23348221A1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17" creationId="{09F5FA1B-1CF3-411F-B5B9-CBCC9596CDB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18" creationId="{E230A038-C520-48A2-898C-A36240F5E76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19" creationId="{3538EF36-4A4C-4352-A8FB-4C8F123B37D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20" creationId="{4361BB46-3790-43D2-AF89-F54AAFD8A0E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21" creationId="{064B2B24-1487-4F50-85D6-36EE49C9FAE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22" creationId="{8605DE9E-DAA6-498C-B0CF-F1059DF3D85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23" creationId="{09849B78-E0EB-45FA-BFB1-B5D4791C7CB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24" creationId="{C275F8E4-1C71-4D0C-AA99-EE7F2C7A1B1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25" creationId="{A7AC01CF-028A-433C-B086-7E0A9D98AC1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26" creationId="{2B3911A9-82C0-483A-9743-E03384C212D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27" creationId="{E495E490-5107-4EE1-B5D9-3E27F4AF99E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28" creationId="{C0CBD283-DBFC-4A40-8458-D0457449D26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29" creationId="{77141135-98D7-4C40-B7A7-A824C7806FE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30" creationId="{9FCBBB87-BAAC-4910-8C4F-A823B98A68D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31" creationId="{9905FF1C-6635-4032-9133-A30ABBCFFB1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32" creationId="{84D9525F-3830-49F9-903A-F61E09EF56C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33" creationId="{C013C76E-2A9C-431A-89C1-53F18C7DF16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34" creationId="{826C3F98-D6D6-452D-9C2F-21F8EF18569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35" creationId="{5A6527E3-DBFC-47B8-86FC-BDD41C010AA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36" creationId="{39535D5C-2663-415B-BFB2-5506AC6D8CE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37" creationId="{5042AE26-3BF6-4A32-A02F-826C39BF922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38" creationId="{1F65640E-BC4E-46E6-8A82-A8E2C4E7E1E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39" creationId="{E536A3C5-AE1B-44A0-A8C3-BA8948502D4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40" creationId="{D1E3D046-FF59-4E9F-BE3C-1CA853170C3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41" creationId="{3D2B6FC2-BC07-4AC1-8835-A6EA4B5CBE2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42" creationId="{A8DEDF26-81C0-45B0-BE9F-8DE23AF2F6D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43" creationId="{386100FC-6EBA-4CAD-8D98-05D43E742F3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44" creationId="{A77B9071-E0EB-4A00-82C7-A05232B1BCC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45" creationId="{F66E7E33-89E0-41C8-95E3-E5E894C1C51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46" creationId="{9968ED74-45A9-4873-9390-01A6C5643B6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47" creationId="{B9FBA1CA-F184-4080-86E2-AD8617453C0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48" creationId="{6FC46093-B749-4EEE-96AB-232131BF9A5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49" creationId="{5AC93166-7B95-495A-993D-AAFEDE0C535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50" creationId="{7EA9EE33-2CD4-41BB-9AC3-F066EE8AF23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51" creationId="{50E60C9C-71FC-490E-959D-5AC6D6CC6B2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52" creationId="{AE5352FA-D5A2-453C-B473-E1BBD68A9B2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53" creationId="{4141B3B5-2483-4177-A42A-29A85415A0F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54" creationId="{99000C42-C6B0-45D5-8764-4E3942CBC31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55" creationId="{76F63838-8785-496C-AE2F-0B6C116E23D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56" creationId="{16762A1B-B39E-4C22-AEEC-B5DFBEAB7BB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57" creationId="{38AB878B-F553-4BFC-9364-69641DC2171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58" creationId="{7A188EA6-8BC7-43A0-95E1-3BF1F07BDE0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59" creationId="{B8282351-41EF-4936-B130-59278638396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60" creationId="{D8BEDA14-C154-4448-9395-EF8653931B7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61" creationId="{9B4093B5-B891-423E-8AD6-6741F864CA5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62" creationId="{5DB6B264-0B71-4DE7-9830-5C3C5367BA5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63" creationId="{B72F6004-2ACD-43C8-BC89-34EDF5BBEE1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64" creationId="{56809047-10C0-49D9-8033-834DD7CA367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65" creationId="{822500E0-72CD-44B5-A557-15FA8EF123C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66" creationId="{026BE5F3-AEF9-47B0-B29D-6BD1B0593B8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67" creationId="{FFC6A3B9-820D-4E87-9DB5-F1D22A5A3CA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68" creationId="{16AE9C91-CC91-4288-AE8B-6D529F88BC0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69" creationId="{EB4025BD-B6A5-4906-A5CC-D4632C6C8E2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70" creationId="{DD101FA5-D744-494C-B668-2FEB1C18EA8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71" creationId="{91A0264C-25F9-44E6-9838-8290CA634F1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72" creationId="{7324398C-D4FD-4DAC-A5DA-1FBF7BE059D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73" creationId="{62FFA014-E1C0-4FD3-98C8-3143ABE09E8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74" creationId="{FE811BCB-6ED7-4E46-A865-4E883E48A7B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75" creationId="{8673F492-6A13-458B-833B-DAC6787B10A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76" creationId="{6958D3E3-BCF9-4DEE-875D-0499865806F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77" creationId="{D1CF2342-6A06-4C5E-8ADF-5709E97D8D0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78" creationId="{18FAC0A4-7EF9-4479-8093-78244FCA42A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79" creationId="{BE658F85-36E6-4FA9-AFD5-2DB39146DE4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80" creationId="{6EDA7B30-C990-4211-8EFF-349E41AD092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81" creationId="{03D21125-E157-494B-88C3-E6F87379919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82" creationId="{DA56DEAD-236D-431F-B5ED-32CE779EC35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83" creationId="{C16BF275-F48A-4D87-BA27-CD851500900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84" creationId="{C2D86A0B-D1B0-4D4E-BCF2-52A1A01D2B0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85" creationId="{41DB634E-924B-4ED6-A003-1DC32073A63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86" creationId="{C7692E7C-52E1-4C08-86E8-6C20363A0EC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87" creationId="{A532EE62-D731-4183-85F7-DC311509898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88" creationId="{5952E3A8-CC16-4271-A495-600E4F6AEB2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89" creationId="{697F7FBB-59FB-4659-8B45-A9E82DAE5F5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90" creationId="{70797F32-092E-4A2C-9925-15A2E6F8CE8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91" creationId="{7D3CBE9C-C28F-4F26-8ACA-6DE6F99D945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92" creationId="{73F61925-A4AD-4D12-89EA-1C4BB7160B2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93" creationId="{D64571EF-16E4-4BE8-A3F8-0C4E893E334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94" creationId="{FCFED2E6-2A3E-4EE8-ADF5-7A895086FCE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95" creationId="{77523FBD-A006-4DBE-8AAC-A94E3C6543A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96" creationId="{9AA6DEE9-4B5D-4953-9123-2D565C61F3E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97" creationId="{F70A9163-C680-45CA-BB55-0265EC9446E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98" creationId="{AA98E46C-8C1D-43A9-93C1-FBB51DEF7B9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899" creationId="{52EED80C-8424-4361-9C16-39C76B52063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00" creationId="{B80C8835-B41B-4183-AEE8-939B2EC9F65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01" creationId="{5B14FE9F-964D-4E9D-B0C5-3EC85B9BB02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02" creationId="{67282AB7-AE3B-4FAB-AD4D-C8D3E0679FE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03" creationId="{02E82B75-9116-40CE-A9F1-F738A8364EB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04" creationId="{E7B1FB3F-9723-4F1D-B446-D6E71E6E14B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05" creationId="{6E39DAFA-734E-4422-B273-3DBDA0EBC52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06" creationId="{6DECF854-5DA6-432D-80EB-79313B4AAD3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07" creationId="{BF6773E3-3714-4DD5-9D82-AB451B2DBA9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08" creationId="{C996F225-C2DC-4A26-9E76-C1FC8BBA9A7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09" creationId="{17E5F4AC-E5BC-4D0A-94CA-91E6FBE524E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10" creationId="{D8E28AEE-A665-498D-89EF-38FAF27ADB0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11" creationId="{4E924033-E71D-4384-BE99-FC25AB4E272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12" creationId="{37EAA5A8-F965-4BED-AE41-A5F783958AA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13" creationId="{C5955A31-D321-47FC-B78E-17C0B8E145E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14" creationId="{60F5B097-A0D7-44C8-8D5C-A3D0E851EF2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15" creationId="{2768A0E1-7A11-4458-B919-1C24A9B0DD7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16" creationId="{E6DDD76C-51CF-48CA-ADE0-370F0BA1E99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17" creationId="{84D74951-8AD6-4E91-A723-FCE60A0D3E8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18" creationId="{5BCB8E87-0322-4B75-807F-05379A6DF6D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19" creationId="{165603C1-3AC3-4313-99DC-23484ECFC80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20" creationId="{7E0AC9F6-0C1A-4FDA-87D5-D4FAFA0596F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21" creationId="{977BCCE1-674E-46AA-A9F3-EE1A6C03E7C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22" creationId="{5EB2F3F5-6491-4C39-9DC0-E797E375687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23" creationId="{2BDB500F-FA82-49C8-A296-5642BEA71EB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24" creationId="{5E63ACCC-2FB7-421E-81D1-51B436F9B5C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25" creationId="{BAF3411A-70AA-47CD-BF7D-6C3B69E5B1E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26" creationId="{6F26AB73-9558-46D4-936C-FF484956EDD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27" creationId="{A2790E03-5F49-4464-AA8A-1F026C147EE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28" creationId="{B041D913-47C0-4A5E-9254-E724F33F270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29" creationId="{DC2599F0-A68C-4ED2-A580-2CEC41BA4BD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30" creationId="{3111074A-C3E2-4F15-882E-0686976E6CF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31" creationId="{DFC0E9F2-F784-44C4-AB52-4452FDCE82F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32" creationId="{51BAE6A1-B252-419D-B99C-35DEF857F86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33" creationId="{0A0E8F1D-F03D-442A-ABBC-FB749F2236C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34" creationId="{A9606B7C-5F4B-4E3E-B6C9-AB91B09B6B3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35" creationId="{FC0A979A-1CBF-430F-8D7C-9E852F6FF7F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36" creationId="{53E1BB7F-FBDB-47D2-AABA-14EDC3FE4E7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37" creationId="{A9A9D8E7-082D-481D-AF94-AA1D42D3391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38" creationId="{06DBBB1F-8CFF-4BA0-9BC3-D9F47B17A4F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39" creationId="{6D2B3EE5-F658-467A-A161-7599835DAAE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40" creationId="{7D48940B-28B8-4256-BD55-A625DE9A244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41" creationId="{4B86DD0F-4441-4F42-B436-1528C2DD61C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42" creationId="{0D402348-1676-4921-9880-9614286CA94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43" creationId="{773AF5DA-B11A-431E-8851-95C107E6CA6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44" creationId="{8321D3C1-9366-4817-B1A0-E5D8FFB27B2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45" creationId="{0CE60C0E-37DA-4D1C-AD4F-26F083CCCD1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46" creationId="{14316936-B954-4260-BD83-1CBB27BCEA7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47" creationId="{75FD1E0B-A552-4010-A2BC-80DE147B343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48" creationId="{554C03B0-CAE8-43F6-AD3F-0550956602E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49" creationId="{83561330-BE54-493F-B579-0849020C4E6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50" creationId="{B2A9BE66-7034-4A1E-B4A9-CBAF093C217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51" creationId="{23C2559A-C8B0-4737-87BF-7AF64B6C43D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52" creationId="{713E4048-59BA-401C-9644-C119632AEA4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53" creationId="{B67A170C-9C36-4F27-8DD6-4D5B7C3B3CF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54" creationId="{31D6F171-5F05-448B-B16D-133808C314D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55" creationId="{743E0561-7B64-4F4C-96F0-A7D77B650D7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56" creationId="{D7A61D6E-3E84-4512-A7B5-1919D16B6BE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57" creationId="{BF85523C-3B31-4A5E-8D5F-82B984CABD6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58" creationId="{DFAB6B15-0FAF-466E-827F-A351F4908D6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59" creationId="{AAC771FE-F65D-42F6-BFBC-FC194910CE2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60" creationId="{14D7DD06-5CDE-46F3-831F-B1CCDF5E7CC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61" creationId="{83E87262-B970-4240-90F7-6864FDDE1AF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62" creationId="{595BD1DC-22F1-4137-A332-441175C131D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63" creationId="{2A483F32-9E61-4516-986B-63240CFF285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64" creationId="{F92B0B51-2E92-42EF-8C8A-3D49F4E6569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65" creationId="{FFE7FC99-28BB-4B46-9341-C6E7F62BA59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66" creationId="{AFD186CA-BEBA-4300-902D-7829BEF0C98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67" creationId="{06E1C041-6015-45E3-8F5F-F05B913BA1F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68" creationId="{855D25A3-1DA5-4C0D-9669-E6B802058B1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69" creationId="{1DFE33C4-98FE-48D4-BB8A-E8F17481EDD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70" creationId="{67D9CF6D-33F1-42E2-A665-3E93467BC3A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71" creationId="{40DA1940-262D-4166-A656-C2253E601BB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72" creationId="{B6FD617E-C662-41BA-A28D-52265FC1889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73" creationId="{EEF81353-E9B7-4238-88D8-7A7C94C1B68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74" creationId="{008C8D9A-2170-4740-BBB0-D88FE7DB6F9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75" creationId="{EF348075-5355-495E-B45E-91F09497AB5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76" creationId="{A25E6CFB-68CB-4BFC-BFEF-C06161A64CF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77" creationId="{70E7D491-2AA7-4B78-8A9F-6C89CEB9C49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78" creationId="{AF321417-51A7-4B42-AE62-8F80870B436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79" creationId="{0D6D31D5-934F-46FC-A3A4-93754619276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80" creationId="{F15B4C1E-BE09-4817-9E48-F8CAACE166D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81" creationId="{9B5B4B73-4C9A-4EC8-A96D-C0E5117963B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82" creationId="{6B45DF1E-9F28-49D4-A36A-0BB1D669698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83" creationId="{B5E34271-FAAF-4929-8D6A-0EDC42FF0B9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84" creationId="{DE35809D-FCAB-46DC-95A7-659A5BF115C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85" creationId="{68B9B3B9-7A73-49D7-8251-E59944A6B33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86" creationId="{65634AC2-BA7A-4940-BB78-FDFB9FAB7D4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87" creationId="{8FF8E56C-0427-4242-AEDE-4D142E67FD4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88" creationId="{603E43F4-A25C-4561-80CA-969F4B49DE3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89" creationId="{A0AC57C1-AB5E-4789-84F4-283105B6A52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90" creationId="{55B08C32-C200-4704-A6FF-CE9592EC7B7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91" creationId="{5AE7D6BF-B4BB-43C9-A583-83A0C474626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92" creationId="{B44B2EE0-5421-476E-9C9B-32EFE51D7DD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93" creationId="{D8E79852-BDC1-4444-BC05-71CDF6D0CC6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94" creationId="{4C3D743F-4F8D-4626-BFE1-23E2BC06059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95" creationId="{A80C10D0-192D-471D-AABA-7940EC74830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96" creationId="{EE21AAF2-C774-425C-AE6F-1C954E9F81E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97" creationId="{B12EC2DC-E769-44D3-8770-79C3CD134D6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98" creationId="{BC04303C-5AE8-4A9D-B8A6-C9EA4AC4E25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1999" creationId="{3EC51300-AE31-474C-BAE4-51998759B63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00" creationId="{1C75F6DD-FD63-48B7-AD5E-4F7B8C8B995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01" creationId="{F4C9B7FB-FBB7-48CB-87B3-87DF8BA625B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02" creationId="{5270249A-5525-4484-BA1A-A2F2FF643F6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03" creationId="{CB7FA651-D177-4D7C-97F4-A072B6BF15A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04" creationId="{9A43B9DD-D386-429B-BBC6-899C308387B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05" creationId="{904B264B-ABA1-46F8-AFE1-998FBB6E533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06" creationId="{F4D5E812-BE50-473C-AEB4-9C0B34FA3E1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07" creationId="{812595D6-B5F5-4135-A491-46590CAAEF4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08" creationId="{70C5C245-E96F-4ECA-8760-FF1D21D746D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09" creationId="{B422F4E0-A4FF-4B39-B938-51AF13F3490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10" creationId="{4D3795CD-919E-48DE-B503-3DD8AE5699C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11" creationId="{CC3E1485-471B-4331-B5C6-8A920951F44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12" creationId="{D4F6C606-EB8F-4F80-B206-384B0861C2D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13" creationId="{687F6A0E-EFB2-440E-8626-0C56C07C036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14" creationId="{078F137D-A22A-46ED-9338-5AB715E2355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15" creationId="{CF5AFADA-6977-42D7-9DE5-E53884EE392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16" creationId="{0512043C-1AB1-4C6E-9F8F-796225D8E18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17" creationId="{DA93D910-4B49-47E9-A115-EC2E1390F9F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18" creationId="{439DEFD7-78E2-409A-9073-99DB27C21FF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19" creationId="{F4B5D86B-6C42-4D41-A71E-7DAD2711FF8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20" creationId="{C98D4654-1DCA-4BA4-90AE-38F0C15236D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21" creationId="{784C4A98-2B4C-4E9B-A399-9B77B68317D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22" creationId="{C9194D53-A074-4464-A1C3-67FFD440C18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23" creationId="{AC9E37DC-38DA-4667-BC22-50034A64E87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24" creationId="{C40A1E21-9E4A-4B99-9062-6BB8DF1A5F4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25" creationId="{F1FC8822-11F8-4F5D-AA13-4902B972EDF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26" creationId="{B066051E-8E36-4483-9D1F-F9D57FB8EF1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27" creationId="{1E253EE0-8EE7-4626-8780-CB8DDC1D7D9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28" creationId="{15054F26-4060-4295-9A6D-1B19F6BC162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29" creationId="{59DB9AA3-F428-4DBB-8083-6AE2D3D5A1F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30" creationId="{8F84F95C-62CD-4BB3-9FE0-1DE00243E19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31" creationId="{86A1BC34-04E9-401D-8A01-1BD7E683D9E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32" creationId="{8469FAB5-98AD-43A4-AE41-A32C4F40850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33" creationId="{B5CF4220-6D50-4358-920F-63BD40BEF90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34" creationId="{240CCA10-33BF-4C3F-B74A-3FDAA0AB43C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35" creationId="{5D085385-7628-4F0A-85CD-3A032727E3D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36" creationId="{8C7B9EEB-A027-4BDC-9A3C-85A34EC6675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37" creationId="{171A90BE-551C-47FC-B40E-F87AED9695F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38" creationId="{EE4401B0-CF03-44FD-84F5-120D69F4356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39" creationId="{DC488630-9930-47B7-B171-9E7CC81511D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40" creationId="{C124EE54-7834-45BC-9CDA-049101D2530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41" creationId="{C28BE31C-F48C-4BBC-B3D5-A8CBFEEE408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42" creationId="{C4E1CC3F-2BC9-4A42-B2BA-2293ECD581C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43" creationId="{CA1CD562-1C6A-455D-AA91-D805E0137DE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44" creationId="{4602149D-6598-402F-8A6F-DDC864450A7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45" creationId="{F5410DF0-E9EC-4169-96B7-27EDC8BEE64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46" creationId="{B4E981F4-1F4A-4C61-A3AC-26481D99B91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47" creationId="{EABF04D1-D77C-4FA6-BA48-E748AA98EED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48" creationId="{9ECE3300-386A-46B6-8581-358FDC6B95D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49" creationId="{06788453-47F1-4B25-9CDD-C7269E24E26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50" creationId="{DEBC5E8B-D16E-4980-8984-ECB55DAA5A3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51" creationId="{686EBAE5-28D7-4763-B073-A7422D30A34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52" creationId="{8276B9C1-BFAF-41E7-AD67-65AE9F71C5B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53" creationId="{983BD32E-4A42-47EF-9AFC-2583C98F0D2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54" creationId="{B2F627C0-E07E-4FD7-91E6-8A87AD9CB5D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55" creationId="{4C740D29-1F0D-4A6D-AEDF-22A7125B275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56" creationId="{5335894C-87C1-4B2F-BF17-522803B3D13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57" creationId="{756F811C-A690-47D6-8CA8-CEC0ED64611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58" creationId="{2F19011A-F477-4683-9064-09C5192F92B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59" creationId="{C57CA69C-E0FE-46CD-8F3C-192B82DDC20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60" creationId="{7EA7B32B-0B74-41A9-98C5-3743AAB3C79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61" creationId="{CDA78F82-3511-414D-B96A-3F8F945D6D7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62" creationId="{F111C3E0-5725-477A-8DDE-51AE4AD4BE7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63" creationId="{E6868EC5-0A55-4247-89E0-35AE6BC0ACC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64" creationId="{DDAF3984-682F-4D02-9428-D2727139EE2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65" creationId="{1417A41B-74E6-4B48-8505-2F8DE402060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66" creationId="{D7ACF6E6-ED9C-45A2-9217-4B3EC5F28F5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67" creationId="{5B9845BB-F206-4BF6-BF13-0DDB06D2680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68" creationId="{01CD94E9-1BE5-472C-9A96-4ABAE4F1667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69" creationId="{D9945AA6-35B3-40A8-8DF1-D9E23CC4A17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70" creationId="{FF4B8A7C-D73D-434B-8B92-56D36A81980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71" creationId="{07E2681D-B549-4919-9C25-EFFAA8293A5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72" creationId="{F6C443FB-3C9D-4AC8-A714-F593E0E76A8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73" creationId="{9CE33CA0-502F-4D11-AD7F-9C28E4438D0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74" creationId="{BD55B042-0ACB-47FF-9809-5D46034ADAA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75" creationId="{7142DB7C-D017-458E-B8F9-DC27A21D6E0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76" creationId="{59563C72-AEEF-49DA-A99E-855B3DB4646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77" creationId="{A8060AE4-CE34-42CF-91DB-D48DCEAA8F2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78" creationId="{C305D099-D8E9-4259-A5B2-9203B6BC8D9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79" creationId="{B381CCF5-CC4F-4E7A-9569-8CD99B79D17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80" creationId="{35B8D7B6-ACA8-4AFD-827C-1CEDAC6AF5F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81" creationId="{79388444-7130-4882-AD11-ABF18E3F070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82" creationId="{323ECDFB-201D-44AE-B395-1BCC13D783D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83" creationId="{8CDBE11E-48F4-443E-8DBD-73A258E0395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84" creationId="{ED2C4B55-DDCF-4EAB-AFBC-A7CAADEEF3E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85" creationId="{090F325E-5E24-4ED5-9C40-AB565C4857C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86" creationId="{44F0A071-1A20-4449-97C4-F192AEDD2DD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87" creationId="{43791DA7-002F-4ADF-993B-8A0F7745105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88" creationId="{ABB33AAA-A7B8-4372-8A94-1577464F3BE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89" creationId="{C4BB2B25-983D-46CA-87A5-91C29562FA9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90" creationId="{C371700C-5B8F-4072-95CB-4B57A0E04DF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91" creationId="{D1F47BD3-E220-40A8-BFF6-3F0D43AEB59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92" creationId="{3DB018F4-6E99-4108-BCFB-96EAE751A6C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93" creationId="{EA2BF96A-C01B-40FD-9EAF-3BD7B47F1CE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94" creationId="{8937837B-AB83-4F09-9B2C-ACF9B5C8CD3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95" creationId="{A43F0D33-09AB-41C3-9C51-56CE6731386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96" creationId="{B743C441-D6B2-4B34-AB0C-8D59645C306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97" creationId="{49F00FA3-096E-47E9-AA92-D786B9EDBE8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98" creationId="{884DB012-C4C8-4DA9-8FF6-34B2A233B7A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099" creationId="{B272BE22-B984-42DD-A715-3E57B9B9C45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00" creationId="{7D9AD714-010A-466A-82F5-23253FFEB31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01" creationId="{50A583CB-B6B4-4A55-8F0F-06D0B8961C4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02" creationId="{F2563068-3FA0-439C-A144-B9199EAB88E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03" creationId="{5DB632A3-A6AC-4F6E-B442-0B38DE1C5F1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04" creationId="{60CC6510-027E-4885-B479-46862FA29E7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05" creationId="{EAC277DD-AE26-4CB9-8A6F-F6C7AF62FC4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06" creationId="{DDC3EAB4-C7A6-443B-A701-63D01EEE1B6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07" creationId="{9E931B13-1346-4D94-A30F-E855F019256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08" creationId="{07856637-AE6E-472F-BB88-C3BDED064F3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09" creationId="{B7D8D1AA-2536-485B-9C24-0513E1F5FF3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10" creationId="{04B84E7C-951E-4542-8F4C-A7F6E895F5A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11" creationId="{92A548C5-D620-4F7C-98E3-B620BF7A8D2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12" creationId="{41BC3A77-D6B2-445F-9FFF-93AF12FCE55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13" creationId="{18C189C4-66D3-481E-98CD-0B4D7463F6C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14" creationId="{F6DFEC5D-172A-4982-872A-24C6612C342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15" creationId="{AD1A4951-524D-44F0-8F19-351E5C2B5B6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16" creationId="{CD2A51D4-5954-47CF-A800-7B40EC44A33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17" creationId="{A9281590-53CF-4AD5-BF9E-EB1E851BB03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18" creationId="{BBC8D5E4-AF90-47E7-8DAB-07D7B223782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19" creationId="{4858C8EB-D8D4-4C4B-AD69-0225BEE2541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20" creationId="{C088B82B-73E8-4D44-83B5-19118CBC893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21" creationId="{0C8582C1-AD95-432E-9B0E-389E93619A9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22" creationId="{FB001564-E255-45E6-9785-9784ADB103E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23" creationId="{13C5796F-EA1C-4E29-9D06-1A13196814A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24" creationId="{1521E56C-4094-44FA-B906-E5FD8DB986B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25" creationId="{7C4A81C0-ECB2-42AA-929A-55146542869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26" creationId="{9296B66B-2ACF-4BF1-B69B-86DC63957D5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27" creationId="{0DDAE13B-A153-4ADA-9AE6-32CF81BCC5D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28" creationId="{5DEAE29D-C743-4C35-BDFF-70431AC612F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29" creationId="{40471B0D-8415-40D5-8411-C2CCCCC1EFB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30" creationId="{BE5E8490-966A-47DE-BC1C-2FC7AC40827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31" creationId="{8E6EDD9C-CBE9-462F-A357-44FA0503BED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32" creationId="{30868E4B-7DAC-49BA-BA13-1693EAA4FC1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33" creationId="{80FAC5BA-0453-47D1-8D3D-A24E7FBE275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34" creationId="{752594A9-1C82-4532-971C-273A2B0D73A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35" creationId="{637B0AFD-332E-4256-81DA-D0077E537E9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36" creationId="{5AA8E08B-8409-46CD-9001-35634B01C78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37" creationId="{BCD69BDD-DA16-4054-B66B-C97C346EB8B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38" creationId="{60501B60-54F8-405D-967F-5D5C473A622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39" creationId="{E8B25ED4-0129-424A-A170-DF7507BD24C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40" creationId="{2427598C-7BFC-4273-BDBB-E2727569075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41" creationId="{39B348FE-14E0-4656-B4CE-4AE59114B06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42" creationId="{BEF12224-CAC9-4E06-BBC4-30839715301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43" creationId="{20D1C2F1-09F1-4124-9F32-EA68EB0337E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44" creationId="{82F9D67F-889C-4C9C-AC01-1FCBC52EAAB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45" creationId="{468E608C-C189-4BB7-9F8C-6B273BB8230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46" creationId="{9CF49E13-BEDC-4A83-BB2A-4F7F46F0F3A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47" creationId="{BE06283C-CC08-43D8-8D7B-1F5126B638B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48" creationId="{97BF9DC2-5CB8-4BA7-9B46-04A81DBBBDC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49" creationId="{104AB9D4-ECC3-4686-B588-1981D1F8D75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50" creationId="{900DE24D-CD14-45F3-9E67-05D2D78667D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51" creationId="{64BE0E4F-B10A-4294-BD42-0F0EFD7D7B3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52" creationId="{8CDB6FE6-3838-4F81-B2E5-94B52E91BF9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53" creationId="{0B02EA6C-793E-4567-BCAA-BACD65C82F2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54" creationId="{E40F4FBB-5D10-46B8-A5E6-79AD60BDE38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55" creationId="{2129F704-FEDD-48F7-9BF0-E1F73D0E5D6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56" creationId="{C3841BB3-C71C-411F-B263-97EF1DF52A5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57" creationId="{B4C514CA-CE65-418B-8192-C8A8F4ABBD5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58" creationId="{0F4FA9C2-F778-40AC-8956-FE0C08FB60B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59" creationId="{739A1580-132B-4597-A443-4D9CEC30230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60" creationId="{E04D0082-1851-47CD-8DF8-3F1C7E1AE96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61" creationId="{CD31225B-9A61-4EEE-BED9-67C1D6EC8E2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62" creationId="{96686523-8FD8-4661-8F7A-9A2AE3DADD8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63" creationId="{A5EC4F1A-6BC7-4D95-855F-97153FFEFBF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64" creationId="{82058489-5B71-47F2-A510-D99B22C21C4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65" creationId="{5564DE2B-165A-4726-A756-C809880677C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66" creationId="{48336F43-D156-482B-9F7B-0C6F1DAED07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67" creationId="{B7E53962-438D-4304-A924-4E4CEDEDDAC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68" creationId="{CF53CE3C-0455-49BA-9C0E-DC86F51C644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69" creationId="{4601A78B-E29E-4B33-B74B-3CEACCEC788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70" creationId="{A7085699-E842-491D-8B9E-58D083B0A90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71" creationId="{B87D0C46-7B34-407E-8710-52E8C7273BC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72" creationId="{B9B05471-9E07-414D-B266-123D099612E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73" creationId="{E09C30D1-E837-4C68-92CC-EB8F0A00151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74" creationId="{941B1A15-D56D-4D5B-884C-5EBCE451811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75" creationId="{B3D5D6AA-945C-4B79-937F-06BEA9456B2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76" creationId="{5B0396BA-3B8E-458D-A72F-27D2A1FAFF5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77" creationId="{44A257F0-5CE9-44E9-8199-A49787CF586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78" creationId="{B71C16B6-E8C1-4535-8845-206B8B46553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79" creationId="{7D087227-6F07-4EA3-8BC4-F5A5AC07B78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80" creationId="{E518147D-E5B4-48D9-8923-435A80828CA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81" creationId="{F4755196-0133-4041-B97E-640DFE40039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82" creationId="{9C70324C-2B2C-462E-80BB-D66C42A5DF3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83" creationId="{256D99E6-7439-4643-810B-FA3DD7AF1B6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84" creationId="{61357A1C-F015-46C5-B56F-3D7B909C070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85" creationId="{317A52CC-B82A-495E-A862-79C8371E48E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86" creationId="{BE3DCD5D-AF16-4845-BD73-AF017EC444D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87" creationId="{EA901585-6D87-4F21-93E9-08951F883D7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88" creationId="{68241B41-757E-431C-A861-9E5D554E4A8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89" creationId="{477F3399-B074-41A6-A012-44F4DB03A18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90" creationId="{5362A4AA-C9BD-4B55-8CEE-724A90A4A74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91" creationId="{4F8B4D7C-B704-4EEB-9A7B-34C40B9E0C7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92" creationId="{5EEE30E5-7A46-4BD2-BE75-5A2106AFA0F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93" creationId="{8B8EC668-DC1C-4EDF-89A7-EFA4C8EDCE3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94" creationId="{19FDA98E-4BC8-4966-B970-0C191D5301D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95" creationId="{7A05FC16-E429-45E5-9A5F-B932C154255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96" creationId="{B3ED0375-88BE-4E8F-B5AF-1F4508652CB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97" creationId="{3C9200D9-48AE-4724-A01A-9C888B27DA4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98" creationId="{E82D9A62-C711-4A21-9FC5-6CAB5C330E1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199" creationId="{E0F1BD13-6D84-4826-9F9B-981B09B056D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00" creationId="{97B174FD-2232-4346-B0D8-9035C452FD9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01" creationId="{A389AAF0-A549-4556-91C6-C6470841CED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02" creationId="{13BB9D01-9517-4EFD-B694-7C27DEF54FE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03" creationId="{F0B4DB9C-C229-4EA3-9992-948410ADF28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04" creationId="{CF0B00CE-CCDE-4F19-A041-0AEED1D12EA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05" creationId="{B8FC5F3D-CBA1-4883-939F-47421746699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06" creationId="{61038B1E-9CC8-4956-9351-381D782FE3F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07" creationId="{9E861D9E-E41B-4944-BFD2-9CDAC63728A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08" creationId="{3405330E-B3F8-4E61-8B35-2BD34FE228D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09" creationId="{8E659562-E48C-4359-9503-75A25A2F90D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10" creationId="{619827DE-4C51-4B97-B372-B867050B206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11" creationId="{8980323E-871D-4F91-9CF8-FE9832D6549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12" creationId="{AF295AE4-30A6-4868-B3C4-A7B68C54F23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13" creationId="{F02EB1BA-8E10-43D7-B5AB-97DEA91B5F0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14" creationId="{CDE40421-20DF-4F53-B4CC-D76DDCB0226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15" creationId="{C04FC5DE-EC60-4207-BADA-0C6AD367519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16" creationId="{6FCC6C78-A57B-488A-A136-0C735AA8E6D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17" creationId="{DD8853AB-5E6D-4D84-853A-7AFD32B21C5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18" creationId="{728822DF-A11F-4056-BF23-B373915BD42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19" creationId="{18073610-638F-4AEC-ACF8-410E0AAF249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20" creationId="{508D85DF-A300-41D6-AE00-7A492955F46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21" creationId="{5D7A8535-804A-42CF-A97C-076293EE745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22" creationId="{5B2F17D5-2A32-46C7-A4C8-8741424AD9F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23" creationId="{33B2A312-4D28-4FA6-B207-4B0E1EE4A95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24" creationId="{627DB4E5-994A-4233-98BD-0ED18CC0C93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25" creationId="{87D54CCA-8F0A-4FD3-8285-8A83D0A6413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26" creationId="{9B285158-E761-4CD1-B4F1-2E12485E210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27" creationId="{8255D4A5-BD08-41BC-BD81-470C1DDC82F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28" creationId="{0121CD79-2BB9-4FFF-8630-2836EDBAB2F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29" creationId="{CE23A0DC-9955-4FF6-88B0-F5D00326CFA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30" creationId="{55425B18-7891-482D-BDE9-C97B9674B28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31" creationId="{4487ED01-C0FA-42BB-BA20-773738CB09B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32" creationId="{9C83777A-5B9A-46A6-94F3-0C5F8062520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33" creationId="{3ED60FB4-77AD-4A28-8410-B98FD4C5C07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34" creationId="{17BC1FBE-72DA-401D-B71B-1597B0B9A5A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35" creationId="{9220D554-E359-4E87-8C8B-B8049C5F7D1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36" creationId="{FC7A05B0-9542-40B7-8A90-D7EE75406CE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37" creationId="{07C8C793-B1D4-46E2-8C8A-2605BD33BFF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38" creationId="{8DEFA8B1-E7E9-4524-9B26-FA0205CDC14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39" creationId="{1B5F3D00-03C6-4A1D-9EFD-B4BEBA02E30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40" creationId="{70950718-6B18-4E7E-8CCF-E173BD336B1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41" creationId="{3684BAB5-0483-4AAA-BFE7-C6FD78177D3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42" creationId="{F361EE6B-D72C-42F1-911E-3C8159B65D7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43" creationId="{E3C03589-64B3-404D-9B27-3789DA0A3BA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44" creationId="{397615EF-4CF2-4554-939F-6D29877403F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45" creationId="{67C87D73-A4C4-4F08-A29A-33B8ECBA1DD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46" creationId="{10DE37BE-FDD5-4771-AEFC-5068A900425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47" creationId="{3A143789-F037-47A7-97BA-C1B9137A039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48" creationId="{724F52F5-CC08-4795-83A6-33456861359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49" creationId="{FF94D1C3-8052-4363-ADAB-63CF046A07E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50" creationId="{94515578-067A-48CC-9F7A-8BA3D688910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51" creationId="{22695268-F22A-4A69-AAF7-9A188AAF2FA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52" creationId="{F5DD4D85-C50F-4323-9E81-76DF857527C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53" creationId="{DEFCCA6B-D97A-4C60-A870-05C15358E98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54" creationId="{993A65A2-268B-4693-BD60-F217EC10478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55" creationId="{50906519-27C1-4255-9FB6-8323EB5482C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56" creationId="{1E94F83F-02EE-48F7-BBC1-594E79F7DAE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57" creationId="{01E9E67F-DE0A-4C6F-A6B4-AC9A9F8D2F5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58" creationId="{DB627699-C105-440B-9C26-5285DA562CC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59" creationId="{993EC79A-0031-4D72-B3A2-F8962392B72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60" creationId="{64BA00E3-3D9B-49CB-ADB1-BA18138B00D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61" creationId="{1D263FCA-7447-41A4-8EEB-970F2F051E3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62" creationId="{AEF9A75C-05F1-4262-A452-EE13EB86C9C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63" creationId="{6B50A8D5-544C-46C6-ADA2-262D5B909F2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64" creationId="{770732F4-35FD-4880-A2F6-D7A50790F49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65" creationId="{E2166BE3-1F96-49C4-AC3C-825C640E8A1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66" creationId="{B857A458-6010-4C3F-98F5-C88264B2B7D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67" creationId="{CFA68B85-F183-4D99-846F-0B5846C638A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68" creationId="{4AEF7570-EAD2-4B0F-B4A7-2B678C37E2B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69" creationId="{31E99C28-BEE0-4738-B15E-BE9F0F3D233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70" creationId="{907930CC-C0F0-4876-B752-B67845A27B1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71" creationId="{CAA977A8-3378-480A-8E00-6D8E086662A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72" creationId="{4D6F003D-3BB8-4551-AD5B-EDA9098CFC4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73" creationId="{EE94F66F-E59C-433F-B16A-46B03CC810B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74" creationId="{89AD63AC-604C-4CD3-9796-CD537A3C137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75" creationId="{2E72FEAD-2681-410F-81C6-CD6716ACEA5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76" creationId="{FF2CC972-3969-4A65-8EF5-92EFD1656F2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77" creationId="{1F96136C-DCF4-4C0A-95C1-C3C476325CC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78" creationId="{72FA2892-DE79-479F-8551-4B888662657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79" creationId="{F658E583-989A-404F-8861-01A3E3BD09C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80" creationId="{18B8D2E8-723B-43DA-8ECD-C67406A4A59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81" creationId="{34DF5FD8-8464-4D36-A2EC-9AB2ADEE7E0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82" creationId="{77E38AFB-C5CB-44E9-842E-62FAB241553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83" creationId="{8CC56A2D-EEF6-4ABC-8220-5424025579F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84" creationId="{291E91BE-F2BD-4DA7-9689-D8D20672B2C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85" creationId="{501725AE-A696-44EA-A2A4-B9082238D67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86" creationId="{ED10DDDA-06FC-4773-89A2-708896BADC9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87" creationId="{7A30000E-AA58-49BA-8D64-8F58FD337F4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88" creationId="{DD817DA3-B57C-4C45-92A9-312ABC0909C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89" creationId="{1D15C0C6-BD49-40F1-AF26-789A8B77808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90" creationId="{B99BB12B-6C44-47E9-A8B8-03E714CE7FB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91" creationId="{966AD5F5-220E-426F-8FD2-1AB22CCD3A0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92" creationId="{C08589A6-DED2-4D16-BF42-AD92CB8891D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93" creationId="{48EF8A74-DF91-4AA0-A7E0-E485ED0B78C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94" creationId="{881144D7-D81D-46C9-BCB3-E83FB84CC59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95" creationId="{7AE40234-E146-4B26-86DC-0788D4D4258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96" creationId="{2C6F63C2-7C39-499D-AFCC-7377418DD29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97" creationId="{61A7EFD1-CEA1-48D0-9E22-43C74CD40B8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98" creationId="{FC0AF006-73F9-4CD5-A5E4-7B08F51A923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299" creationId="{F116B22F-134A-4761-AE17-8C40E606CB9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00" creationId="{58A0FE1D-DD48-4C44-9DC7-FEC7A4B37EE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01" creationId="{AACC91B2-9729-4ACD-B561-267C7F816A5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02" creationId="{50D2A835-53E7-4274-A5BE-3387FD704BF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03" creationId="{D7E71813-214B-4DA4-A2AB-98F3483E96C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04" creationId="{8E4389C6-749E-4B1E-BE5D-06D6CD1377C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05" creationId="{AF168F08-6525-419F-9504-67610F961BA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06" creationId="{FDF0B951-FF44-4D95-8E33-3F23DB03D7B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07" creationId="{B58E0B00-D675-4CC3-9F32-1017C82999C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08" creationId="{0E696264-C14D-4A4D-A42F-8F6A6ED172B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09" creationId="{67DBB5A2-EA40-4BAC-A182-C4B155B280F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10" creationId="{1FB55D50-39F3-49FF-A8C1-31A4C621C2E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11" creationId="{9F083FA5-D91F-4011-B0CD-24B21B56A6B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12" creationId="{A37E1B7F-8133-45C6-93A5-9C011BE0BD5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13" creationId="{6C3A06FD-E325-4D8B-93D6-6893A2E759C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14" creationId="{6AA289AA-08A5-46E4-9DCF-E4B98299FF8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15" creationId="{857C6758-8218-44D6-8C39-E645039A501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16" creationId="{EB9BEF9B-3638-42FA-8C61-39F252FC9F0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17" creationId="{DF24F549-6D23-4796-B03B-42BFE8029C1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18" creationId="{2DD5F444-E7AC-453A-84C2-2F7B995681B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19" creationId="{493F9402-2B77-4E64-BCE6-5BF7A0D9126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20" creationId="{D572D66B-7B8B-4126-AAFC-834E62E3B64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21" creationId="{964AF081-20AC-4B4B-ACFF-63F715E5963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22" creationId="{2F5CE612-AC58-4D8A-AC38-A4BA046E624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23" creationId="{BC470415-35AB-46B2-A89D-A7492BCAC84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24" creationId="{1A9D2F9F-996A-4F3D-8442-0B6681EC716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25" creationId="{B63BF989-457E-441A-88E4-CA6E1A1D27B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26" creationId="{EC3E83C6-A0AB-43B9-BA9E-97F48D27F04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27" creationId="{6CE9580E-CEBD-4FBC-A655-AF5216CB72E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28" creationId="{B5863B1F-C4C7-48E2-9EFA-15D124ACAF1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29" creationId="{67E169E4-AFF8-400B-8E10-9F8904475FB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30" creationId="{0A0D9154-7770-493F-AD59-7EF8CB503F9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31" creationId="{F5DDA2EF-35D0-46E7-990B-1A02E8B78A7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32" creationId="{C489598A-C7D3-41EE-B7D0-DA7DCD09EBE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33" creationId="{E1D68874-E352-4703-ACF3-91E87FD8699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34" creationId="{7FB92BE5-24AB-48E1-AAAC-6DB32998034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35" creationId="{D4D4DB18-7C10-4AB6-9428-C978C09BE39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36" creationId="{E23F6505-78D0-4D14-BE70-F555F6C7F86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37" creationId="{FE52F6E8-4ED2-42DB-B185-555021774DC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38" creationId="{830BB82E-CA9C-49CD-97F2-3166662814D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39" creationId="{4455AFAF-A7B4-427D-91E4-3A30EC2D802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40" creationId="{D5605112-E109-428D-BB94-455506625FB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41" creationId="{C47EF832-9652-42DB-A05C-EF2085AA756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42" creationId="{BC7B7466-44F7-4ACB-8A62-7E40BC23A58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43" creationId="{B958491A-D9E1-47EE-9A7D-A6A08F71A7E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44" creationId="{19E0A82D-D62F-4E95-82D0-47AB80C533A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45" creationId="{6070F729-E6EF-4F97-8DA6-CCA370B804A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46" creationId="{6ED694F9-D5D2-4A7A-8945-23BC9B004F2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47" creationId="{4ECDDF4C-0939-4B97-9C94-3AAC586D09E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48" creationId="{FC8D5478-0A4C-4922-8CAC-A317A2FD482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49" creationId="{5246E4A8-8FCF-404F-B6C8-247D979422A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50" creationId="{02A2B549-40F4-4DEC-AB24-7CDDF158AFE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51" creationId="{6C9DBA89-C716-45DE-9BBD-66505F5DD7F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52" creationId="{ED4EFEC3-05C4-48AA-8A2A-BC8580212F0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53" creationId="{5BDE3CD1-CCD3-4C4B-BE6B-A49A2F88A7A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54" creationId="{629D019E-A43C-4336-AE31-889F629A24B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55" creationId="{33C89435-9112-4154-8A0A-AC1E779B08A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56" creationId="{69917B1A-AD98-4127-B017-B0B00034D97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57" creationId="{698C2B7C-5B33-4E53-838E-5DC71E11857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58" creationId="{09839E4F-30E1-470C-9323-6E9C1FCE421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59" creationId="{250EB23E-6627-4A01-B46D-803FA96EAD2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60" creationId="{6CB1263D-9636-4074-A5B3-019E75BC537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61" creationId="{C5D5133B-8067-4A4F-B4EC-AA643683965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62" creationId="{BF3EFE29-152B-4A64-9070-834F596DE6D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63" creationId="{7EE8BD14-BED6-4B1D-84FB-9C58DB5A9B5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64" creationId="{6BA1F984-82C3-463D-B64E-2C08F951AA4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65" creationId="{F66EBD09-EBAD-487D-B948-B607CE5BF95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66" creationId="{64860531-628A-4B50-AF0E-0466B9021A2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67" creationId="{3FD0C6CE-F5E4-42E1-993E-F42B27FF885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68" creationId="{11956770-7051-4310-BBBD-41A9BDD2E7B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69" creationId="{E90134DF-8F06-4C5B-9CF7-3ED3F2FFF2E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70" creationId="{FC16774B-FFE9-42B2-A49A-FF43498013A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71" creationId="{A7E22CCF-7D0C-46C9-A211-C5B8539EB41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72" creationId="{E51EBEC0-953B-4354-8CA6-C23EEA960E2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73" creationId="{3D5C081D-C6F1-4865-B0B5-B0D82CA30D4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74" creationId="{B6033363-19A0-4F89-A7FC-FC0F1DE3610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75" creationId="{2E55DC29-C648-4DC4-9FA6-9A98003E4E9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76" creationId="{4E6C05D4-C1BB-44F1-8143-F70B4AE168C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77" creationId="{AC7433B6-2E61-4748-AEB5-84934891B8C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78" creationId="{39D16FA6-AB2B-4560-907D-5FC86BB7315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79" creationId="{F5528661-FA64-413E-A5D9-7AB08DDEB1A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80" creationId="{F32FEA7F-2477-4E56-ABD6-098459031E9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81" creationId="{BBEC494B-0F36-48D2-AEEA-94EE5D983E4D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82" creationId="{8967771A-C66B-4C5F-B551-4D13D45C0EA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83" creationId="{94D47D09-5BE5-46E7-AF93-5E9C4CDB0603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84" creationId="{C8207302-5C20-4500-82BA-62346630B37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85" creationId="{803618E4-D844-4721-AFC1-D3F8D4486A9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86" creationId="{C7F2A79B-5181-4871-B83C-FBBE44335D1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87" creationId="{DE928E67-7FCE-4764-A9CE-DBD47808D69C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88" creationId="{864935D2-AD1C-4BBF-BE2B-94ECEC0C1D2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89" creationId="{1366FFAB-392E-48E1-B9E9-76021A0D435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90" creationId="{807F1541-DE4E-4CFD-9820-1BA612DFB78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91" creationId="{45A22EC2-076F-4128-880F-17EF1B720EA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92" creationId="{BD3ADF82-7350-4BB5-AD95-ECA0DDCC67A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93" creationId="{5C673CA7-BB73-4D7D-8ECE-784669D82AB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94" creationId="{125F18AA-E4D3-4DA1-A446-9A8EA4C6B21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95" creationId="{77F30830-9250-42E1-8E07-5E8B491E08A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96" creationId="{823CCE7A-37B4-4586-A3BB-D3771C83EA6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97" creationId="{3AB51FC7-5557-49E3-886E-95C3C56D4C9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98" creationId="{9B8E34A6-619A-4CD8-ADBA-AE56516531A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399" creationId="{936FB34E-82FE-42EB-A326-26506D60FDB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00" creationId="{C0665BE1-7538-4468-8D40-2E88D13D728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01" creationId="{F255F044-7235-45FD-B7CC-9928244CBCF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02" creationId="{C9D997D9-FA94-40E2-A36E-43D321D1B21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03" creationId="{6B53B330-056F-4985-A4BF-E391A1A5C8C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04" creationId="{78112A74-ABB7-4118-88ED-EF3E6525C0F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05" creationId="{A2D8553F-5EF8-4E8F-8BE6-71DA9F73FC9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06" creationId="{F68AEA38-7BF0-45F5-93F8-75B4F643A1B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07" creationId="{B6C23A53-5F3D-4069-BD9D-BC5A641D6BF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08" creationId="{EF30BB52-82BF-45C9-82F7-517D5BBACF7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09" creationId="{3C868AD8-EC6D-4640-A76A-55973D62DC1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10" creationId="{619041DE-5704-4630-8F6A-F3D195240ED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11" creationId="{480C08B1-C13F-4203-94A3-BBD5F51B5C9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12" creationId="{7BF3E836-9260-4EAE-9BF0-281FD28DDB5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13" creationId="{67E93501-A696-4113-9166-58A22DD731A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14" creationId="{7B5941C1-06E1-4727-A032-3BDF85BCF2B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15" creationId="{3EA2475C-9536-4A8F-B219-81B5445B1EF9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16" creationId="{92B81132-1454-4CCE-87BA-EEE64D15C26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17" creationId="{851DA144-0B8D-40D6-B8A2-7D46FE34977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18" creationId="{B90D7251-D522-4F64-B8F8-1528B4A0933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19" creationId="{1A2C9F65-9039-4E33-A203-06F4237B6F9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20" creationId="{93BA4954-8B4B-496C-8FE3-6F720DD16B8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21" creationId="{91854170-7ECE-4AF7-9C1D-5B3ACF4AC56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22" creationId="{0BF3CB6B-DBD2-4B8C-B633-2571AB29A48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23" creationId="{BEB06E61-6A49-4E6F-B930-420882F5530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24" creationId="{3CBADDEC-0795-4CBD-B55B-E7A1E382BF0A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25" creationId="{3B5E74D1-2E84-4C26-B1EF-C11C8D84C571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26" creationId="{0B6F6787-05D5-403B-A59A-5DA9C3C3B0F8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27" creationId="{708B69D7-FEE8-4B57-8792-2396485E10C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28" creationId="{0D515BB2-1E37-4A4A-ADEA-B09A96579D5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29" creationId="{A87ACBA8-5BE7-40C0-BEE7-A5295C8F8C4F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30" creationId="{FB6B7BF6-9829-4F55-AC68-3F510ECD5FD2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31" creationId="{0D42A8FE-483D-4241-A251-B45CEA8AF0B6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32" creationId="{F9C45E65-2007-49CE-A33A-C5C42C704BF5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33" creationId="{002D00E0-34E5-4E3C-888B-CB5B5BDC8C29}"/>
            </ac:spMkLst>
          </pc:spChg>
          <pc:spChg chg="del mod topLvl">
            <ac:chgData name="varitsara monsiri" userId="d21832565e14aca8" providerId="LiveId" clId="{B10676FB-F331-414C-B946-816FB627D323}" dt="2022-06-09T14:30:23.073" v="288" actId="478"/>
            <ac:spMkLst>
              <pc:docMk/>
              <pc:sldMasterMk cId="151958503" sldId="2147483660"/>
              <pc:sldLayoutMk cId="3922776358" sldId="2147483668"/>
              <ac:spMk id="2434" creationId="{FC930752-6AE7-4B89-8456-7E51C42FAE5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36" creationId="{31DD981E-1E40-4FA4-8237-C20597460C3E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37" creationId="{B00597D9-37B4-4424-B3DD-9F317D6C16E0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38" creationId="{E67122A8-1AF9-441A-BDF2-C1E5B34A0531}"/>
            </ac:spMkLst>
          </pc:spChg>
          <pc:spChg chg="del mod topLvl">
            <ac:chgData name="varitsara monsiri" userId="d21832565e14aca8" providerId="LiveId" clId="{B10676FB-F331-414C-B946-816FB627D323}" dt="2022-06-09T14:30:37.273" v="291" actId="478"/>
            <ac:spMkLst>
              <pc:docMk/>
              <pc:sldMasterMk cId="151958503" sldId="2147483660"/>
              <pc:sldLayoutMk cId="3922776358" sldId="2147483668"/>
              <ac:spMk id="2439" creationId="{5078F085-AD4B-4007-A76F-D16554ED56CB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41" creationId="{628667D5-E215-45A6-A3B6-7A5359368944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42" creationId="{BECC7B2D-C07F-466E-8EBE-1B1059C009E7}"/>
            </ac:spMkLst>
          </pc:spChg>
          <pc:spChg chg="mod">
            <ac:chgData name="varitsara monsiri" userId="d21832565e14aca8" providerId="LiveId" clId="{B10676FB-F331-414C-B946-816FB627D323}" dt="2022-06-09T14:30:19.513" v="287" actId="165"/>
            <ac:spMkLst>
              <pc:docMk/>
              <pc:sldMasterMk cId="151958503" sldId="2147483660"/>
              <pc:sldLayoutMk cId="3922776358" sldId="2147483668"/>
              <ac:spMk id="2443" creationId="{D9610DE3-ABD0-4750-95BD-F9CB727C8B94}"/>
            </ac:spMkLst>
          </pc:spChg>
          <pc:spChg chg="del mod topLvl">
            <ac:chgData name="varitsara monsiri" userId="d21832565e14aca8" providerId="LiveId" clId="{B10676FB-F331-414C-B946-816FB627D323}" dt="2022-06-09T14:30:34.083" v="290" actId="478"/>
            <ac:spMkLst>
              <pc:docMk/>
              <pc:sldMasterMk cId="151958503" sldId="2147483660"/>
              <pc:sldLayoutMk cId="3922776358" sldId="2147483668"/>
              <ac:spMk id="2444" creationId="{BA2ECB32-9ABF-4906-A5E1-A2A0FF6D187B}"/>
            </ac:spMkLst>
          </pc:spChg>
          <pc:spChg chg="mod">
            <ac:chgData name="varitsara monsiri" userId="d21832565e14aca8" providerId="LiveId" clId="{B10676FB-F331-414C-B946-816FB627D323}" dt="2022-06-09T14:30:14.193" v="286" actId="27803"/>
            <ac:spMkLst>
              <pc:docMk/>
              <pc:sldMasterMk cId="151958503" sldId="2147483660"/>
              <pc:sldLayoutMk cId="3922776358" sldId="2147483668"/>
              <ac:spMk id="2447" creationId="{37512BA6-165F-45C3-B505-BD346C7507E0}"/>
            </ac:spMkLst>
          </pc:spChg>
          <pc:spChg chg="mod">
            <ac:chgData name="varitsara monsiri" userId="d21832565e14aca8" providerId="LiveId" clId="{B10676FB-F331-414C-B946-816FB627D323}" dt="2022-06-09T14:30:14.193" v="286" actId="27803"/>
            <ac:spMkLst>
              <pc:docMk/>
              <pc:sldMasterMk cId="151958503" sldId="2147483660"/>
              <pc:sldLayoutMk cId="3922776358" sldId="2147483668"/>
              <ac:spMk id="2448" creationId="{8D4E1843-BA5C-488F-8CB3-6099B5BF5D59}"/>
            </ac:spMkLst>
          </pc:spChg>
          <pc:spChg chg="mod">
            <ac:chgData name="varitsara monsiri" userId="d21832565e14aca8" providerId="LiveId" clId="{B10676FB-F331-414C-B946-816FB627D323}" dt="2022-06-09T14:30:14.193" v="286" actId="27803"/>
            <ac:spMkLst>
              <pc:docMk/>
              <pc:sldMasterMk cId="151958503" sldId="2147483660"/>
              <pc:sldLayoutMk cId="3922776358" sldId="2147483668"/>
              <ac:spMk id="2449" creationId="{C99A492D-B1C9-4D68-A74E-6BF627544BA4}"/>
            </ac:spMkLst>
          </pc:spChg>
          <pc:spChg chg="mod">
            <ac:chgData name="varitsara monsiri" userId="d21832565e14aca8" providerId="LiveId" clId="{B10676FB-F331-414C-B946-816FB627D323}" dt="2022-06-09T14:30:14.193" v="286" actId="27803"/>
            <ac:spMkLst>
              <pc:docMk/>
              <pc:sldMasterMk cId="151958503" sldId="2147483660"/>
              <pc:sldLayoutMk cId="3922776358" sldId="2147483668"/>
              <ac:spMk id="2450" creationId="{DAE0B5D6-8E9D-422A-A954-8879F7EE3CBB}"/>
            </ac:spMkLst>
          </pc:spChg>
          <pc:spChg chg="mod">
            <ac:chgData name="varitsara monsiri" userId="d21832565e14aca8" providerId="LiveId" clId="{B10676FB-F331-414C-B946-816FB627D323}" dt="2022-06-09T14:30:14.193" v="286" actId="27803"/>
            <ac:spMkLst>
              <pc:docMk/>
              <pc:sldMasterMk cId="151958503" sldId="2147483660"/>
              <pc:sldLayoutMk cId="3922776358" sldId="2147483668"/>
              <ac:spMk id="2451" creationId="{B117A947-1643-4ABF-9B1D-36FA678DA2FE}"/>
            </ac:spMkLst>
          </pc:spChg>
          <pc:spChg chg="mod">
            <ac:chgData name="varitsara monsiri" userId="d21832565e14aca8" providerId="LiveId" clId="{B10676FB-F331-414C-B946-816FB627D323}" dt="2022-06-09T14:30:14.193" v="286" actId="27803"/>
            <ac:spMkLst>
              <pc:docMk/>
              <pc:sldMasterMk cId="151958503" sldId="2147483660"/>
              <pc:sldLayoutMk cId="3922776358" sldId="2147483668"/>
              <ac:spMk id="2452" creationId="{CB1782DB-1283-43AE-B1C7-4620978FD03B}"/>
            </ac:spMkLst>
          </pc:spChg>
          <pc:spChg chg="mod">
            <ac:chgData name="varitsara monsiri" userId="d21832565e14aca8" providerId="LiveId" clId="{B10676FB-F331-414C-B946-816FB627D323}" dt="2022-06-09T14:30:14.193" v="286" actId="27803"/>
            <ac:spMkLst>
              <pc:docMk/>
              <pc:sldMasterMk cId="151958503" sldId="2147483660"/>
              <pc:sldLayoutMk cId="3922776358" sldId="2147483668"/>
              <ac:spMk id="2453" creationId="{001A989E-7063-4B19-8B43-FC9339A94461}"/>
            </ac:spMkLst>
          </pc:spChg>
          <pc:spChg chg="mod">
            <ac:chgData name="varitsara monsiri" userId="d21832565e14aca8" providerId="LiveId" clId="{B10676FB-F331-414C-B946-816FB627D323}" dt="2022-06-09T14:30:14.193" v="286" actId="27803"/>
            <ac:spMkLst>
              <pc:docMk/>
              <pc:sldMasterMk cId="151958503" sldId="2147483660"/>
              <pc:sldLayoutMk cId="3922776358" sldId="2147483668"/>
              <ac:spMk id="2454" creationId="{0F2731F4-D6CE-4B34-9027-DD222C0C72E2}"/>
            </ac:spMkLst>
          </pc:spChg>
          <pc:spChg chg="mod">
            <ac:chgData name="varitsara monsiri" userId="d21832565e14aca8" providerId="LiveId" clId="{B10676FB-F331-414C-B946-816FB627D323}" dt="2022-06-09T14:30:14.193" v="286" actId="27803"/>
            <ac:spMkLst>
              <pc:docMk/>
              <pc:sldMasterMk cId="151958503" sldId="2147483660"/>
              <pc:sldLayoutMk cId="3922776358" sldId="2147483668"/>
              <ac:spMk id="2455" creationId="{962ED7EC-2F14-47C7-BB99-3C1C1EB046E0}"/>
            </ac:spMkLst>
          </pc:spChg>
          <pc:spChg chg="mod">
            <ac:chgData name="varitsara monsiri" userId="d21832565e14aca8" providerId="LiveId" clId="{B10676FB-F331-414C-B946-816FB627D323}" dt="2022-06-09T14:30:14.193" v="286" actId="27803"/>
            <ac:spMkLst>
              <pc:docMk/>
              <pc:sldMasterMk cId="151958503" sldId="2147483660"/>
              <pc:sldLayoutMk cId="3922776358" sldId="2147483668"/>
              <ac:spMk id="2456" creationId="{B0A6AE94-DCAE-4BA6-AFC6-ED0DF29292E5}"/>
            </ac:spMkLst>
          </pc:spChg>
          <pc:spChg chg="mod">
            <ac:chgData name="varitsara monsiri" userId="d21832565e14aca8" providerId="LiveId" clId="{B10676FB-F331-414C-B946-816FB627D323}" dt="2022-06-09T14:30:14.193" v="286" actId="27803"/>
            <ac:spMkLst>
              <pc:docMk/>
              <pc:sldMasterMk cId="151958503" sldId="2147483660"/>
              <pc:sldLayoutMk cId="3922776358" sldId="2147483668"/>
              <ac:spMk id="2457" creationId="{5695F1F4-329A-46DE-A5E3-65B3899F862A}"/>
            </ac:spMkLst>
          </pc:spChg>
          <pc:spChg chg="mod">
            <ac:chgData name="varitsara monsiri" userId="d21832565e14aca8" providerId="LiveId" clId="{B10676FB-F331-414C-B946-816FB627D323}" dt="2022-06-09T14:30:14.193" v="286" actId="27803"/>
            <ac:spMkLst>
              <pc:docMk/>
              <pc:sldMasterMk cId="151958503" sldId="2147483660"/>
              <pc:sldLayoutMk cId="3922776358" sldId="2147483668"/>
              <ac:spMk id="2458" creationId="{C54F5582-77EA-48B4-A269-FAEB475653A0}"/>
            </ac:spMkLst>
          </pc:spChg>
          <pc:spChg chg="mod">
            <ac:chgData name="varitsara monsiri" userId="d21832565e14aca8" providerId="LiveId" clId="{B10676FB-F331-414C-B946-816FB627D323}" dt="2022-06-09T14:30:14.193" v="286" actId="27803"/>
            <ac:spMkLst>
              <pc:docMk/>
              <pc:sldMasterMk cId="151958503" sldId="2147483660"/>
              <pc:sldLayoutMk cId="3922776358" sldId="2147483668"/>
              <ac:spMk id="2459" creationId="{B91C2CF8-0F8A-4FB5-B2EE-937162EB4F96}"/>
            </ac:spMkLst>
          </pc:spChg>
          <pc:spChg chg="mod">
            <ac:chgData name="varitsara monsiri" userId="d21832565e14aca8" providerId="LiveId" clId="{B10676FB-F331-414C-B946-816FB627D323}" dt="2022-06-09T14:30:14.193" v="286" actId="27803"/>
            <ac:spMkLst>
              <pc:docMk/>
              <pc:sldMasterMk cId="151958503" sldId="2147483660"/>
              <pc:sldLayoutMk cId="3922776358" sldId="2147483668"/>
              <ac:spMk id="2460" creationId="{589F423A-A520-40DD-9C5B-20359EA60A88}"/>
            </ac:spMkLst>
          </pc:spChg>
          <pc:spChg chg="mod">
            <ac:chgData name="varitsara monsiri" userId="d21832565e14aca8" providerId="LiveId" clId="{B10676FB-F331-414C-B946-816FB627D323}" dt="2022-06-09T14:30:14.193" v="286" actId="27803"/>
            <ac:spMkLst>
              <pc:docMk/>
              <pc:sldMasterMk cId="151958503" sldId="2147483660"/>
              <pc:sldLayoutMk cId="3922776358" sldId="2147483668"/>
              <ac:spMk id="2461" creationId="{7149B75F-5DF7-4929-B80E-24A137026B6E}"/>
            </ac:spMkLst>
          </pc:spChg>
          <pc:spChg chg="mod">
            <ac:chgData name="varitsara monsiri" userId="d21832565e14aca8" providerId="LiveId" clId="{B10676FB-F331-414C-B946-816FB627D323}" dt="2022-06-09T14:30:14.193" v="286" actId="27803"/>
            <ac:spMkLst>
              <pc:docMk/>
              <pc:sldMasterMk cId="151958503" sldId="2147483660"/>
              <pc:sldLayoutMk cId="3922776358" sldId="2147483668"/>
              <ac:spMk id="2462" creationId="{EF42D27B-E61A-4D06-A6C4-287803B4B678}"/>
            </ac:spMkLst>
          </pc:spChg>
          <pc:spChg chg="mod">
            <ac:chgData name="varitsara monsiri" userId="d21832565e14aca8" providerId="LiveId" clId="{B10676FB-F331-414C-B946-816FB627D323}" dt="2022-06-09T14:30:14.193" v="286" actId="27803"/>
            <ac:spMkLst>
              <pc:docMk/>
              <pc:sldMasterMk cId="151958503" sldId="2147483660"/>
              <pc:sldLayoutMk cId="3922776358" sldId="2147483668"/>
              <ac:spMk id="2463" creationId="{6171787A-617F-45C9-AD55-A807D556A593}"/>
            </ac:spMkLst>
          </pc:spChg>
          <pc:spChg chg="mod">
            <ac:chgData name="varitsara monsiri" userId="d21832565e14aca8" providerId="LiveId" clId="{B10676FB-F331-414C-B946-816FB627D323}" dt="2022-06-09T14:30:14.193" v="286" actId="27803"/>
            <ac:spMkLst>
              <pc:docMk/>
              <pc:sldMasterMk cId="151958503" sldId="2147483660"/>
              <pc:sldLayoutMk cId="3922776358" sldId="2147483668"/>
              <ac:spMk id="2464" creationId="{AA991AF1-5FF7-4B3D-9D7E-4BF419FEED5E}"/>
            </ac:spMkLst>
          </pc:spChg>
          <pc:spChg chg="mod">
            <ac:chgData name="varitsara monsiri" userId="d21832565e14aca8" providerId="LiveId" clId="{B10676FB-F331-414C-B946-816FB627D323}" dt="2022-06-09T14:30:14.193" v="286" actId="27803"/>
            <ac:spMkLst>
              <pc:docMk/>
              <pc:sldMasterMk cId="151958503" sldId="2147483660"/>
              <pc:sldLayoutMk cId="3922776358" sldId="2147483668"/>
              <ac:spMk id="2465" creationId="{9764CECA-944C-4772-82F5-DDBA9F56A026}"/>
            </ac:spMkLst>
          </pc:spChg>
          <pc:spChg chg="mod">
            <ac:chgData name="varitsara monsiri" userId="d21832565e14aca8" providerId="LiveId" clId="{B10676FB-F331-414C-B946-816FB627D323}" dt="2022-06-09T14:30:14.193" v="286" actId="27803"/>
            <ac:spMkLst>
              <pc:docMk/>
              <pc:sldMasterMk cId="151958503" sldId="2147483660"/>
              <pc:sldLayoutMk cId="3922776358" sldId="2147483668"/>
              <ac:spMk id="2466" creationId="{E93446DE-0E4B-4B0A-95D0-F8D909CEE422}"/>
            </ac:spMkLst>
          </pc:spChg>
          <pc:spChg chg="mod">
            <ac:chgData name="varitsara monsiri" userId="d21832565e14aca8" providerId="LiveId" clId="{B10676FB-F331-414C-B946-816FB627D323}" dt="2022-06-09T14:30:14.193" v="286" actId="27803"/>
            <ac:spMkLst>
              <pc:docMk/>
              <pc:sldMasterMk cId="151958503" sldId="2147483660"/>
              <pc:sldLayoutMk cId="3922776358" sldId="2147483668"/>
              <ac:spMk id="2467" creationId="{C8B7762B-A587-4A9F-BBB3-AA88B547A5E7}"/>
            </ac:spMkLst>
          </pc:spChg>
          <pc:spChg chg="mod">
            <ac:chgData name="varitsara monsiri" userId="d21832565e14aca8" providerId="LiveId" clId="{B10676FB-F331-414C-B946-816FB627D323}" dt="2022-06-09T14:30:14.193" v="286" actId="27803"/>
            <ac:spMkLst>
              <pc:docMk/>
              <pc:sldMasterMk cId="151958503" sldId="2147483660"/>
              <pc:sldLayoutMk cId="3922776358" sldId="2147483668"/>
              <ac:spMk id="2468" creationId="{8CA23CF3-37B6-4E17-AB8A-A7CC288B0164}"/>
            </ac:spMkLst>
          </pc:spChg>
          <pc:spChg chg="mod">
            <ac:chgData name="varitsara monsiri" userId="d21832565e14aca8" providerId="LiveId" clId="{B10676FB-F331-414C-B946-816FB627D323}" dt="2022-06-09T14:30:14.193" v="286" actId="27803"/>
            <ac:spMkLst>
              <pc:docMk/>
              <pc:sldMasterMk cId="151958503" sldId="2147483660"/>
              <pc:sldLayoutMk cId="3922776358" sldId="2147483668"/>
              <ac:spMk id="2469" creationId="{AC116E5D-F331-437B-9239-E016192E9D9C}"/>
            </ac:spMkLst>
          </pc:spChg>
          <pc:spChg chg="mod">
            <ac:chgData name="varitsara monsiri" userId="d21832565e14aca8" providerId="LiveId" clId="{B10676FB-F331-414C-B946-816FB627D323}" dt="2022-06-09T14:30:14.193" v="286" actId="27803"/>
            <ac:spMkLst>
              <pc:docMk/>
              <pc:sldMasterMk cId="151958503" sldId="2147483660"/>
              <pc:sldLayoutMk cId="3922776358" sldId="2147483668"/>
              <ac:spMk id="2470" creationId="{9DF13DDD-63EC-4998-84A3-D40973E4CBE8}"/>
            </ac:spMkLst>
          </pc:spChg>
          <pc:grpChg chg="del mod">
            <ac:chgData name="varitsara monsiri" userId="d21832565e14aca8" providerId="LiveId" clId="{B10676FB-F331-414C-B946-816FB627D323}" dt="2022-06-09T14:30:14.193" v="286" actId="27803"/>
            <ac:grpSpMkLst>
              <pc:docMk/>
              <pc:sldMasterMk cId="151958503" sldId="2147483660"/>
              <pc:sldLayoutMk cId="3922776358" sldId="2147483668"/>
              <ac:grpSpMk id="6" creationId="{2DCD43E4-C5FA-45E7-B17E-4247CC9C6CD4}"/>
            </ac:grpSpMkLst>
          </pc:grpChg>
          <pc:grpChg chg="del mod">
            <ac:chgData name="varitsara monsiri" userId="d21832565e14aca8" providerId="LiveId" clId="{B10676FB-F331-414C-B946-816FB627D323}" dt="2022-06-09T14:30:19.513" v="287" actId="165"/>
            <ac:grpSpMkLst>
              <pc:docMk/>
              <pc:sldMasterMk cId="151958503" sldId="2147483660"/>
              <pc:sldLayoutMk cId="3922776358" sldId="2147483668"/>
              <ac:grpSpMk id="8" creationId="{2CE2BC72-0094-4D08-9140-E0837A5E1FBC}"/>
            </ac:grpSpMkLst>
          </pc:grpChg>
          <pc:grpChg chg="del mod topLvl">
            <ac:chgData name="varitsara monsiri" userId="d21832565e14aca8" providerId="LiveId" clId="{B10676FB-F331-414C-B946-816FB627D323}" dt="2022-06-10T04:17:57.472" v="1500" actId="21"/>
            <ac:grpSpMkLst>
              <pc:docMk/>
              <pc:sldMasterMk cId="151958503" sldId="2147483660"/>
              <pc:sldLayoutMk cId="3922776358" sldId="2147483668"/>
              <ac:grpSpMk id="9" creationId="{692A0007-66A2-43AC-A67A-4284092A6731}"/>
            </ac:grpSpMkLst>
          </pc:grpChg>
          <pc:grpChg chg="mod">
            <ac:chgData name="varitsara monsiri" userId="d21832565e14aca8" providerId="LiveId" clId="{B10676FB-F331-414C-B946-816FB627D323}" dt="2022-06-09T14:30:19.513" v="287" actId="165"/>
            <ac:grpSpMkLst>
              <pc:docMk/>
              <pc:sldMasterMk cId="151958503" sldId="2147483660"/>
              <pc:sldLayoutMk cId="3922776358" sldId="2147483668"/>
              <ac:grpSpMk id="10" creationId="{D2352585-A6E0-4610-A24F-346C64453F2E}"/>
            </ac:grpSpMkLst>
          </pc:grpChg>
          <pc:grpChg chg="mod">
            <ac:chgData name="varitsara monsiri" userId="d21832565e14aca8" providerId="LiveId" clId="{B10676FB-F331-414C-B946-816FB627D323}" dt="2022-06-09T14:30:19.513" v="287" actId="165"/>
            <ac:grpSpMkLst>
              <pc:docMk/>
              <pc:sldMasterMk cId="151958503" sldId="2147483660"/>
              <pc:sldLayoutMk cId="3922776358" sldId="2147483668"/>
              <ac:grpSpMk id="13" creationId="{90C0881A-EEBF-458B-A6D2-5C2CF03F229D}"/>
            </ac:grpSpMkLst>
          </pc:grpChg>
          <pc:grpChg chg="del mod topLvl">
            <ac:chgData name="varitsara monsiri" userId="d21832565e14aca8" providerId="LiveId" clId="{B10676FB-F331-414C-B946-816FB627D323}" dt="2022-06-10T04:17:57.472" v="1500" actId="21"/>
            <ac:grpSpMkLst>
              <pc:docMk/>
              <pc:sldMasterMk cId="151958503" sldId="2147483660"/>
              <pc:sldLayoutMk cId="3922776358" sldId="2147483668"/>
              <ac:grpSpMk id="30" creationId="{D05B6B97-81FE-4D2B-9AC3-D5C0ECFD470A}"/>
            </ac:grpSpMkLst>
          </pc:grpChg>
          <pc:grpChg chg="del mod topLvl">
            <ac:chgData name="varitsara monsiri" userId="d21832565e14aca8" providerId="LiveId" clId="{B10676FB-F331-414C-B946-816FB627D323}" dt="2022-06-09T14:30:40.484" v="293" actId="478"/>
            <ac:grpSpMkLst>
              <pc:docMk/>
              <pc:sldMasterMk cId="151958503" sldId="2147483660"/>
              <pc:sldLayoutMk cId="3922776358" sldId="2147483668"/>
              <ac:grpSpMk id="42" creationId="{305256D8-0E6A-4631-B611-746F5F317D9A}"/>
            </ac:grpSpMkLst>
          </pc:grpChg>
          <pc:grpChg chg="del mod topLvl">
            <ac:chgData name="varitsara monsiri" userId="d21832565e14aca8" providerId="LiveId" clId="{B10676FB-F331-414C-B946-816FB627D323}" dt="2022-06-09T14:30:39.453" v="292" actId="478"/>
            <ac:grpSpMkLst>
              <pc:docMk/>
              <pc:sldMasterMk cId="151958503" sldId="2147483660"/>
              <pc:sldLayoutMk cId="3922776358" sldId="2147483668"/>
              <ac:grpSpMk id="1238" creationId="{9DFA32CB-9563-4675-90FA-9293CEA1E6F9}"/>
            </ac:grpSpMkLst>
          </pc:grpChg>
          <pc:grpChg chg="del mod topLvl">
            <ac:chgData name="varitsara monsiri" userId="d21832565e14aca8" providerId="LiveId" clId="{B10676FB-F331-414C-B946-816FB627D323}" dt="2022-06-09T14:30:23.073" v="288" actId="478"/>
            <ac:grpSpMkLst>
              <pc:docMk/>
              <pc:sldMasterMk cId="151958503" sldId="2147483660"/>
              <pc:sldLayoutMk cId="3922776358" sldId="2147483668"/>
              <ac:grpSpMk id="2435" creationId="{DCE987FD-1B22-4287-B4D8-E01AA35D5E16}"/>
            </ac:grpSpMkLst>
          </pc:grpChg>
          <pc:grpChg chg="del mod topLvl">
            <ac:chgData name="varitsara monsiri" userId="d21832565e14aca8" providerId="LiveId" clId="{B10676FB-F331-414C-B946-816FB627D323}" dt="2022-06-09T14:30:29.633" v="289" actId="478"/>
            <ac:grpSpMkLst>
              <pc:docMk/>
              <pc:sldMasterMk cId="151958503" sldId="2147483660"/>
              <pc:sldLayoutMk cId="3922776358" sldId="2147483668"/>
              <ac:grpSpMk id="2440" creationId="{6368C0C9-3B3E-41DA-9AFC-27F0C82EA610}"/>
            </ac:grpSpMkLst>
          </pc:grpChg>
          <pc:grpChg chg="del mod">
            <ac:chgData name="varitsara monsiri" userId="d21832565e14aca8" providerId="LiveId" clId="{B10676FB-F331-414C-B946-816FB627D323}" dt="2022-06-10T04:17:57.472" v="1500" actId="21"/>
            <ac:grpSpMkLst>
              <pc:docMk/>
              <pc:sldMasterMk cId="151958503" sldId="2147483660"/>
              <pc:sldLayoutMk cId="3922776358" sldId="2147483668"/>
              <ac:grpSpMk id="2445" creationId="{122E3542-1616-411D-81F5-18C6A63DA412}"/>
            </ac:grpSpMkLst>
          </pc:grpChg>
          <pc:grpChg chg="mod">
            <ac:chgData name="varitsara monsiri" userId="d21832565e14aca8" providerId="LiveId" clId="{B10676FB-F331-414C-B946-816FB627D323}" dt="2022-06-09T14:30:14.193" v="286" actId="27803"/>
            <ac:grpSpMkLst>
              <pc:docMk/>
              <pc:sldMasterMk cId="151958503" sldId="2147483660"/>
              <pc:sldLayoutMk cId="3922776358" sldId="2147483668"/>
              <ac:grpSpMk id="2446" creationId="{6B0FEF40-0361-45AE-AE19-8D9E85932971}"/>
            </ac:grpSpMkLst>
          </pc:grpChg>
          <pc:picChg chg="add mod">
            <ac:chgData name="varitsara monsiri" userId="d21832565e14aca8" providerId="LiveId" clId="{B10676FB-F331-414C-B946-816FB627D323}" dt="2022-06-10T04:16:38.147" v="1470" actId="1076"/>
            <ac:picMkLst>
              <pc:docMk/>
              <pc:sldMasterMk cId="151958503" sldId="2147483660"/>
              <pc:sldLayoutMk cId="3922776358" sldId="2147483668"/>
              <ac:picMk id="3" creationId="{E66B9B94-147A-4734-A5E0-DD41E1AFC7F0}"/>
            </ac:picMkLst>
          </pc:picChg>
          <pc:picChg chg="add del mod">
            <ac:chgData name="varitsara monsiri" userId="d21832565e14aca8" providerId="LiveId" clId="{B10676FB-F331-414C-B946-816FB627D323}" dt="2022-06-10T04:16:33.992" v="1468" actId="478"/>
            <ac:picMkLst>
              <pc:docMk/>
              <pc:sldMasterMk cId="151958503" sldId="2147483660"/>
              <pc:sldLayoutMk cId="3922776358" sldId="2147483668"/>
              <ac:picMk id="4" creationId="{91E65F48-5981-47F6-8A69-5B0B71495623}"/>
            </ac:picMkLst>
          </pc:picChg>
          <pc:picChg chg="add del mod">
            <ac:chgData name="varitsara monsiri" userId="d21832565e14aca8" providerId="LiveId" clId="{B10676FB-F331-414C-B946-816FB627D323}" dt="2022-06-09T14:30:14.193" v="286" actId="27803"/>
            <ac:picMkLst>
              <pc:docMk/>
              <pc:sldMasterMk cId="151958503" sldId="2147483660"/>
              <pc:sldLayoutMk cId="3922776358" sldId="2147483668"/>
              <ac:picMk id="5" creationId="{16B3D9EA-F919-4255-8928-42D4B03B2671}"/>
            </ac:picMkLst>
          </pc:picChg>
        </pc:sldLayoutChg>
        <pc:sldLayoutChg chg="addSp delSp modSp mod">
          <pc:chgData name="varitsara monsiri" userId="d21832565e14aca8" providerId="LiveId" clId="{B10676FB-F331-414C-B946-816FB627D323}" dt="2022-06-10T04:23:35.365" v="1616" actId="113"/>
          <pc:sldLayoutMkLst>
            <pc:docMk/>
            <pc:sldMasterMk cId="151958503" sldId="2147483660"/>
            <pc:sldLayoutMk cId="3917137148" sldId="2147483669"/>
          </pc:sldLayoutMkLst>
          <pc:spChg chg="del mod">
            <ac:chgData name="varitsara monsiri" userId="d21832565e14aca8" providerId="LiveId" clId="{B10676FB-F331-414C-B946-816FB627D323}" dt="2022-06-09T14:33:17.303" v="307" actId="478"/>
            <ac:spMkLst>
              <pc:docMk/>
              <pc:sldMasterMk cId="151958503" sldId="2147483660"/>
              <pc:sldLayoutMk cId="3917137148" sldId="2147483669"/>
              <ac:spMk id="7" creationId="{E0092DE1-6F43-49EF-BCD9-EECEA22B756A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10" creationId="{AC206B38-3C97-44A1-A843-67B5F6CB356E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11" creationId="{619C0F51-70B7-4601-A4DC-C1DC2F88E656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12" creationId="{1DDAA58B-1D36-48A8-A264-12473D0105C8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13" creationId="{FA4AD9A9-052D-44FC-B4D1-7E48CAD99FB8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14" creationId="{9AD298E7-D6EB-4980-94E1-61E620712AF8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15" creationId="{41EFB6E1-3823-4714-B18B-2D2082447C57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16" creationId="{6140428E-FAB1-4232-9129-A5DB1A718397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17" creationId="{6612C0BD-1BFE-4A33-89FC-1A82DD3E068B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18" creationId="{1D030F20-AFBF-45C4-B293-2305AA3F9556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19" creationId="{7144A7B8-3CA4-4461-8D58-FC251F93256F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20" creationId="{D78B6BA3-5D47-4B4E-BAE4-D4B908340728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21" creationId="{D9786B50-6CBC-4AAA-897B-80DA76C2E612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22" creationId="{271FA525-587F-4C1A-8068-55DD282E0EED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23" creationId="{9DC1412B-AEEC-46E3-86B6-07D7182DAEC9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24" creationId="{7DD6006F-37BF-4B19-BC8F-A3C9E7B56717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25" creationId="{BBA56285-5042-487C-BBC8-31BC49759580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26" creationId="{5E2B8CEF-D1B4-4229-AAD4-898F3099EB59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27" creationId="{B23840B1-1184-4C64-B6A4-7D9F150E7BA2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29" creationId="{A09D3ABA-AA40-4E34-85DE-51678541C0E1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30" creationId="{5962A946-F767-4A80-8E1F-912A18C05BC4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31" creationId="{6920700B-E1F7-4D96-A477-6CE238E428A4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32" creationId="{F1DE09FC-C40B-47DD-A208-D009DB9A8A81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33" creationId="{919DD4F9-E9A0-4906-BAD3-E7680227C103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34" creationId="{27777C71-9DC3-4278-9448-D9A5C42E08E7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35" creationId="{6873FB2F-A60B-4C74-AF04-A6DB18FDC5AB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36" creationId="{4D7374C4-BA86-421A-93EA-0DFE8CB7D45F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37" creationId="{5819B886-AA4A-4835-9BEC-D2607F7723D9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38" creationId="{5BA95A51-8E54-4C78-A397-4135BD100DDF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39" creationId="{9392F66C-EA0D-44E6-BC49-D41D76BABF34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40" creationId="{41FC6596-20B3-4E4C-8A09-40F36F057265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41" creationId="{B21C1D6E-8816-4074-8186-B163889F5BE8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42" creationId="{0939A223-7C4D-4BFF-AD54-71EAD2188391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43" creationId="{C91D6298-19E3-43BF-92D6-BD10EDE15364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44" creationId="{A3FAA03D-1B75-4F1C-9322-433C6E7D46B3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45" creationId="{49A03A8B-C68E-42F2-8388-1102BBED1C31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46" creationId="{17918CBF-D453-4766-B20E-10A942AA0606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47" creationId="{ED840FEB-F1B0-4E91-86EE-9C9C3E39445B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48" creationId="{C8F22228-E297-40CC-9C58-FA95A58F9DB6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49" creationId="{5BA54BC3-DBAC-42ED-93F1-D154BB8A160C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50" creationId="{0A66EE1B-F116-410D-A9A6-025E46FC49B2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51" creationId="{72B2E0C0-B173-4BCC-B9EA-BEA144C95015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52" creationId="{87BDC24B-ACB3-4175-92A0-AB2C5171373E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53" creationId="{CEA7938B-ED8A-43D0-87D0-A4F7D9765649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54" creationId="{3809AC30-35B2-4E67-AD0B-C2B174C16F86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55" creationId="{59C96F43-443A-4C4C-8EEC-C5BBA94B642C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58" creationId="{D460FCD5-6388-4767-999A-108D738802AC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59" creationId="{C14A8B4C-482C-42DF-ADFA-A5599A8D24B6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61" creationId="{00EBA3AA-0F82-41C3-A19F-4DAC13956BDB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62" creationId="{90FCAAD2-AF3F-4021-B24D-2B660D3362DE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63" creationId="{21D161AC-F1B2-42A7-A905-B6FE661A2033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64" creationId="{2FDE3CD3-0214-49FE-8FFA-001220B28ED1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65" creationId="{8B021127-03E3-4659-B9CC-B999753380AB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66" creationId="{3AE5937D-6119-470B-A24E-0CE9DDE98F1B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67" creationId="{BB3D6555-D58E-413D-A481-83723DBFACA9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68" creationId="{B8B10B1D-D52A-41CF-9645-B10BFD4DA413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69" creationId="{C112B4E0-88AA-491E-BCC8-C2DA2D9839C0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70" creationId="{EB95204B-9BB0-499C-94DF-483D24C5F91B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71" creationId="{BA0F7D50-B3B0-4221-B0EE-C195AC5A3EE9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72" creationId="{DB7CB79E-51CC-4B57-994C-B64070586872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73" creationId="{A4758507-AAD6-4732-8E4F-3E3B88A92D46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74" creationId="{606594B0-BF3D-40D4-B631-3902B291206D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75" creationId="{1368033E-E95F-4AF3-A0F0-522862C9B981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76" creationId="{F5DB59E7-B4C1-43ED-9ED7-0E0794EBA934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78" creationId="{87E8140C-6DE1-4AB0-A71C-213230796FFD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79" creationId="{8039DEDE-D1B3-4D8A-9C42-EB578A536331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80" creationId="{12F3D232-5665-42DF-9D87-20CC0F7D5C1B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81" creationId="{F03B1AB1-45C2-4E1E-9928-3D8BCEF381B5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82" creationId="{61FAD21B-5733-49E6-B04F-8C69B9CA9041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83" creationId="{48974A95-9D31-4685-82C1-68F2572C512F}"/>
            </ac:spMkLst>
          </pc:spChg>
          <pc:spChg chg="del mod topLvl">
            <ac:chgData name="varitsara monsiri" userId="d21832565e14aca8" providerId="LiveId" clId="{B10676FB-F331-414C-B946-816FB627D323}" dt="2022-06-09T14:32:52.823" v="303" actId="478"/>
            <ac:spMkLst>
              <pc:docMk/>
              <pc:sldMasterMk cId="151958503" sldId="2147483660"/>
              <pc:sldLayoutMk cId="3917137148" sldId="2147483669"/>
              <ac:spMk id="84" creationId="{1C7682D4-7A3F-4951-B08A-326A3A502302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86" creationId="{4C57B340-C28C-4E89-9724-164017ADF7BF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87" creationId="{5A02D02D-8811-4A0C-B10E-BCC933C0B2BA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88" creationId="{B3499456-CE5A-44C9-BCF9-0909B87822AE}"/>
            </ac:spMkLst>
          </pc:spChg>
          <pc:spChg chg="del mod topLvl">
            <ac:chgData name="varitsara monsiri" userId="d21832565e14aca8" providerId="LiveId" clId="{B10676FB-F331-414C-B946-816FB627D323}" dt="2022-06-09T14:32:52.823" v="303" actId="478"/>
            <ac:spMkLst>
              <pc:docMk/>
              <pc:sldMasterMk cId="151958503" sldId="2147483660"/>
              <pc:sldLayoutMk cId="3917137148" sldId="2147483669"/>
              <ac:spMk id="89" creationId="{DF8F35EE-F6D2-42DC-953B-0A4E521192A9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91" creationId="{34E603CC-CF92-47DE-8DD7-3AF60DEFA419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92" creationId="{F4A4F7BE-1E60-49AA-85DA-23EC282BF665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93" creationId="{B1EF2F3D-5328-4479-9580-378C29E796A1}"/>
            </ac:spMkLst>
          </pc:spChg>
          <pc:spChg chg="del mod topLvl">
            <ac:chgData name="varitsara monsiri" userId="d21832565e14aca8" providerId="LiveId" clId="{B10676FB-F331-414C-B946-816FB627D323}" dt="2022-06-09T14:32:47.822" v="302" actId="478"/>
            <ac:spMkLst>
              <pc:docMk/>
              <pc:sldMasterMk cId="151958503" sldId="2147483660"/>
              <pc:sldLayoutMk cId="3917137148" sldId="2147483669"/>
              <ac:spMk id="94" creationId="{87DEDD6E-B66C-4C23-9199-3621B4A2A5FF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96" creationId="{5821EC54-BC70-4FC5-B7FF-DC6CB478989E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97" creationId="{F3FA05CB-FCE5-45AD-9AA3-CE90950245F6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98" creationId="{36E4AE43-6F81-4656-92F9-6B8BF1ADAB77}"/>
            </ac:spMkLst>
          </pc:spChg>
          <pc:spChg chg="del mod topLvl">
            <ac:chgData name="varitsara monsiri" userId="d21832565e14aca8" providerId="LiveId" clId="{B10676FB-F331-414C-B946-816FB627D323}" dt="2022-06-09T14:33:17.303" v="307" actId="478"/>
            <ac:spMkLst>
              <pc:docMk/>
              <pc:sldMasterMk cId="151958503" sldId="2147483660"/>
              <pc:sldLayoutMk cId="3917137148" sldId="2147483669"/>
              <ac:spMk id="99" creationId="{15122AF0-3F5E-4EEF-AF92-AF10E894A447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101" creationId="{9766CDEE-49B4-4E58-832F-5C6086DFE44D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102" creationId="{E688F9F2-8D73-43CA-BB74-65F89647AAD4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103" creationId="{AA2581D3-0946-4A82-A4AB-A5C22FD68516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105" creationId="{09B32838-CAE7-4E39-A5EB-9526CA54B368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106" creationId="{E2B1408D-3EDE-43B6-B113-9E94D805BAF3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108" creationId="{4E7D14DD-F998-4D51-A47F-FC360498BC3F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109" creationId="{74134B36-7A9A-461C-B52B-7140BC4BF4DE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111" creationId="{458A49F8-7841-4C64-9DEF-B643DBA1AC42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112" creationId="{5318DB04-8593-47D0-8E69-D41C3F5553CF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114" creationId="{02B0626B-D89A-4CF7-991D-A347AF8B71AA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115" creationId="{B1DCC3AB-3FA8-4395-A15E-6C0AC3465CBD}"/>
            </ac:spMkLst>
          </pc:spChg>
          <pc:spChg chg="del mod topLvl">
            <ac:chgData name="varitsara monsiri" userId="d21832565e14aca8" providerId="LiveId" clId="{B10676FB-F331-414C-B946-816FB627D323}" dt="2022-06-09T14:33:17.303" v="307" actId="478"/>
            <ac:spMkLst>
              <pc:docMk/>
              <pc:sldMasterMk cId="151958503" sldId="2147483660"/>
              <pc:sldLayoutMk cId="3917137148" sldId="2147483669"/>
              <ac:spMk id="116" creationId="{4D2E2BB0-8F44-46AA-978C-0373E734DD00}"/>
            </ac:spMkLst>
          </pc:spChg>
          <pc:spChg chg="add mod">
            <ac:chgData name="varitsara monsiri" userId="d21832565e14aca8" providerId="LiveId" clId="{B10676FB-F331-414C-B946-816FB627D323}" dt="2022-06-10T04:22:04.455" v="1564" actId="207"/>
            <ac:spMkLst>
              <pc:docMk/>
              <pc:sldMasterMk cId="151958503" sldId="2147483660"/>
              <pc:sldLayoutMk cId="3917137148" sldId="2147483669"/>
              <ac:spMk id="116" creationId="{5183B99F-5AB9-4209-B343-F9B2DDF5DE34}"/>
            </ac:spMkLst>
          </pc:spChg>
          <pc:spChg chg="del mod topLvl">
            <ac:chgData name="varitsara monsiri" userId="d21832565e14aca8" providerId="LiveId" clId="{B10676FB-F331-414C-B946-816FB627D323}" dt="2022-06-09T14:33:17.303" v="307" actId="478"/>
            <ac:spMkLst>
              <pc:docMk/>
              <pc:sldMasterMk cId="151958503" sldId="2147483660"/>
              <pc:sldLayoutMk cId="3917137148" sldId="2147483669"/>
              <ac:spMk id="117" creationId="{1CA7D090-CB64-4C6F-BD69-1659F153F364}"/>
            </ac:spMkLst>
          </pc:spChg>
          <pc:spChg chg="add mod">
            <ac:chgData name="varitsara monsiri" userId="d21832565e14aca8" providerId="LiveId" clId="{B10676FB-F331-414C-B946-816FB627D323}" dt="2022-06-10T04:22:04.455" v="1564" actId="207"/>
            <ac:spMkLst>
              <pc:docMk/>
              <pc:sldMasterMk cId="151958503" sldId="2147483660"/>
              <pc:sldLayoutMk cId="3917137148" sldId="2147483669"/>
              <ac:spMk id="117" creationId="{F43FC36A-17AB-454E-B12A-D5CFBD8D130A}"/>
            </ac:spMkLst>
          </pc:spChg>
          <pc:spChg chg="add mod">
            <ac:chgData name="varitsara monsiri" userId="d21832565e14aca8" providerId="LiveId" clId="{B10676FB-F331-414C-B946-816FB627D323}" dt="2022-06-10T04:23:35.365" v="1616" actId="113"/>
            <ac:spMkLst>
              <pc:docMk/>
              <pc:sldMasterMk cId="151958503" sldId="2147483660"/>
              <pc:sldLayoutMk cId="3917137148" sldId="2147483669"/>
              <ac:spMk id="118" creationId="{A508226A-97B0-4130-8D82-6A7B04B16F8F}"/>
            </ac:spMkLst>
          </pc:spChg>
          <pc:spChg chg="del mod topLvl">
            <ac:chgData name="varitsara monsiri" userId="d21832565e14aca8" providerId="LiveId" clId="{B10676FB-F331-414C-B946-816FB627D323}" dt="2022-06-09T14:33:17.303" v="307" actId="478"/>
            <ac:spMkLst>
              <pc:docMk/>
              <pc:sldMasterMk cId="151958503" sldId="2147483660"/>
              <pc:sldLayoutMk cId="3917137148" sldId="2147483669"/>
              <ac:spMk id="118" creationId="{FDDDE767-ABF0-49AE-9B6D-BB84A1D3ACCC}"/>
            </ac:spMkLst>
          </pc:spChg>
          <pc:spChg chg="del mod topLvl">
            <ac:chgData name="varitsara monsiri" userId="d21832565e14aca8" providerId="LiveId" clId="{B10676FB-F331-414C-B946-816FB627D323}" dt="2022-06-09T14:33:17.303" v="307" actId="478"/>
            <ac:spMkLst>
              <pc:docMk/>
              <pc:sldMasterMk cId="151958503" sldId="2147483660"/>
              <pc:sldLayoutMk cId="3917137148" sldId="2147483669"/>
              <ac:spMk id="119" creationId="{C7A8D6A5-F72C-460D-9DC8-1489FFE10E88}"/>
            </ac:spMkLst>
          </pc:spChg>
          <pc:spChg chg="add mod">
            <ac:chgData name="varitsara monsiri" userId="d21832565e14aca8" providerId="LiveId" clId="{B10676FB-F331-414C-B946-816FB627D323}" dt="2022-06-10T04:22:04.455" v="1564" actId="207"/>
            <ac:spMkLst>
              <pc:docMk/>
              <pc:sldMasterMk cId="151958503" sldId="2147483660"/>
              <pc:sldLayoutMk cId="3917137148" sldId="2147483669"/>
              <ac:spMk id="119" creationId="{F9A7DE57-4524-45BE-9A2E-7651498D52EE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122" creationId="{7D9B3A38-1525-4C1F-B612-3A632F4BA5A8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123" creationId="{4129D2BF-FD0C-475D-B042-37149E6A1FF1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124" creationId="{8629C49C-E22B-4DD4-B9DA-7D76E6D7F9E0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125" creationId="{CAA341E9-6C92-479E-AEAD-B6240FB2109A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126" creationId="{A0FC407E-2D5B-4C3E-B4B7-86A3A12AF81C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127" creationId="{A1EDDD2F-1D4F-4D77-A850-F3EA25A1BB90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128" creationId="{5729C679-47A9-464E-9FD3-3B67E8A2FB93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129" creationId="{54A044D1-5086-454D-BE34-2ED562B951DE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130" creationId="{C4734F91-846D-48C9-8C61-AA9AD36DC5B4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131" creationId="{685B6508-6587-4309-8739-B403C7DFACBF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132" creationId="{41EA563A-3F22-43CE-B10F-1BE173B4E0DE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133" creationId="{9A7C4198-4875-4F2F-A833-FD1D0B7FB95F}"/>
            </ac:spMkLst>
          </pc:spChg>
          <pc:spChg chg="mod">
            <ac:chgData name="varitsara monsiri" userId="d21832565e14aca8" providerId="LiveId" clId="{B10676FB-F331-414C-B946-816FB627D323}" dt="2022-06-09T14:32:40.943" v="301" actId="165"/>
            <ac:spMkLst>
              <pc:docMk/>
              <pc:sldMasterMk cId="151958503" sldId="2147483660"/>
              <pc:sldLayoutMk cId="3917137148" sldId="2147483669"/>
              <ac:spMk id="134" creationId="{72199B69-B71B-461B-8EB0-75EB42438D8E}"/>
            </ac:spMkLst>
          </pc:spChg>
          <pc:spChg chg="add mod">
            <ac:chgData name="varitsara monsiri" userId="d21832565e14aca8" providerId="LiveId" clId="{B10676FB-F331-414C-B946-816FB627D323}" dt="2022-06-10T04:22:04.455" v="1564" actId="207"/>
            <ac:spMkLst>
              <pc:docMk/>
              <pc:sldMasterMk cId="151958503" sldId="2147483660"/>
              <pc:sldLayoutMk cId="3917137148" sldId="2147483669"/>
              <ac:spMk id="135" creationId="{949A2AD0-248C-4684-AB05-E76C8308C034}"/>
            </ac:spMkLst>
          </pc:spChg>
          <pc:spChg chg="del mod topLvl">
            <ac:chgData name="varitsara monsiri" userId="d21832565e14aca8" providerId="LiveId" clId="{B10676FB-F331-414C-B946-816FB627D323}" dt="2022-06-09T14:33:09.013" v="304" actId="478"/>
            <ac:spMkLst>
              <pc:docMk/>
              <pc:sldMasterMk cId="151958503" sldId="2147483660"/>
              <pc:sldLayoutMk cId="3917137148" sldId="2147483669"/>
              <ac:spMk id="135" creationId="{FAEC5C1B-03E0-4D8D-9B01-28E1050C3097}"/>
            </ac:spMkLst>
          </pc:spChg>
          <pc:spChg chg="add mod">
            <ac:chgData name="varitsara monsiri" userId="d21832565e14aca8" providerId="LiveId" clId="{B10676FB-F331-414C-B946-816FB627D323}" dt="2022-06-10T04:23:35.365" v="1616" actId="113"/>
            <ac:spMkLst>
              <pc:docMk/>
              <pc:sldMasterMk cId="151958503" sldId="2147483660"/>
              <pc:sldLayoutMk cId="3917137148" sldId="2147483669"/>
              <ac:spMk id="136" creationId="{80996AD3-C729-4F40-9245-6BDE2E44084E}"/>
            </ac:spMkLst>
          </pc:spChg>
          <pc:spChg chg="add mod">
            <ac:chgData name="varitsara monsiri" userId="d21832565e14aca8" providerId="LiveId" clId="{B10676FB-F331-414C-B946-816FB627D323}" dt="2022-06-10T04:22:04.455" v="1564" actId="207"/>
            <ac:spMkLst>
              <pc:docMk/>
              <pc:sldMasterMk cId="151958503" sldId="2147483660"/>
              <pc:sldLayoutMk cId="3917137148" sldId="2147483669"/>
              <ac:spMk id="137" creationId="{1030FEA1-466F-45EF-A577-D0868A0C00F3}"/>
            </ac:spMkLst>
          </pc:spChg>
          <pc:spChg chg="add mod">
            <ac:chgData name="varitsara monsiri" userId="d21832565e14aca8" providerId="LiveId" clId="{B10676FB-F331-414C-B946-816FB627D323}" dt="2022-06-10T04:22:04.455" v="1564" actId="207"/>
            <ac:spMkLst>
              <pc:docMk/>
              <pc:sldMasterMk cId="151958503" sldId="2147483660"/>
              <pc:sldLayoutMk cId="3917137148" sldId="2147483669"/>
              <ac:spMk id="138" creationId="{374B6C64-CB6E-4593-B38A-30061D09817A}"/>
            </ac:spMkLst>
          </pc:spChg>
          <pc:spChg chg="add mod">
            <ac:chgData name="varitsara monsiri" userId="d21832565e14aca8" providerId="LiveId" clId="{B10676FB-F331-414C-B946-816FB627D323}" dt="2022-06-10T04:23:35.365" v="1616" actId="113"/>
            <ac:spMkLst>
              <pc:docMk/>
              <pc:sldMasterMk cId="151958503" sldId="2147483660"/>
              <pc:sldLayoutMk cId="3917137148" sldId="2147483669"/>
              <ac:spMk id="139" creationId="{12564373-BA53-4396-9D0C-C69219045B6E}"/>
            </ac:spMkLst>
          </pc:spChg>
          <pc:spChg chg="add mod">
            <ac:chgData name="varitsara monsiri" userId="d21832565e14aca8" providerId="LiveId" clId="{B10676FB-F331-414C-B946-816FB627D323}" dt="2022-06-10T04:22:04.455" v="1564" actId="207"/>
            <ac:spMkLst>
              <pc:docMk/>
              <pc:sldMasterMk cId="151958503" sldId="2147483660"/>
              <pc:sldLayoutMk cId="3917137148" sldId="2147483669"/>
              <ac:spMk id="140" creationId="{1E0CF100-5C7B-4514-9DDC-3174195291A6}"/>
            </ac:spMkLst>
          </pc:spChg>
          <pc:spChg chg="add mod">
            <ac:chgData name="varitsara monsiri" userId="d21832565e14aca8" providerId="LiveId" clId="{B10676FB-F331-414C-B946-816FB627D323}" dt="2022-06-10T04:23:35.365" v="1616" actId="113"/>
            <ac:spMkLst>
              <pc:docMk/>
              <pc:sldMasterMk cId="151958503" sldId="2147483660"/>
              <pc:sldLayoutMk cId="3917137148" sldId="2147483669"/>
              <ac:spMk id="141" creationId="{D52D702F-E79B-40CD-8688-E1DF7E5703F3}"/>
            </ac:spMkLst>
          </pc:spChg>
          <pc:spChg chg="add mod">
            <ac:chgData name="varitsara monsiri" userId="d21832565e14aca8" providerId="LiveId" clId="{B10676FB-F331-414C-B946-816FB627D323}" dt="2022-06-10T04:22:04.455" v="1564" actId="207"/>
            <ac:spMkLst>
              <pc:docMk/>
              <pc:sldMasterMk cId="151958503" sldId="2147483660"/>
              <pc:sldLayoutMk cId="3917137148" sldId="2147483669"/>
              <ac:spMk id="142" creationId="{120540E3-5C0C-414A-83B5-FEBF7AE9DFBE}"/>
            </ac:spMkLst>
          </pc:spChg>
          <pc:spChg chg="add mod">
            <ac:chgData name="varitsara monsiri" userId="d21832565e14aca8" providerId="LiveId" clId="{B10676FB-F331-414C-B946-816FB627D323}" dt="2022-06-10T04:22:04.455" v="1564" actId="207"/>
            <ac:spMkLst>
              <pc:docMk/>
              <pc:sldMasterMk cId="151958503" sldId="2147483660"/>
              <pc:sldLayoutMk cId="3917137148" sldId="2147483669"/>
              <ac:spMk id="143" creationId="{E0AA109F-2A55-4556-A99C-133C5F2AE0C2}"/>
            </ac:spMkLst>
          </pc:spChg>
          <pc:grpChg chg="del mod">
            <ac:chgData name="varitsara monsiri" userId="d21832565e14aca8" providerId="LiveId" clId="{B10676FB-F331-414C-B946-816FB627D323}" dt="2022-06-09T14:31:36.503" v="300" actId="27803"/>
            <ac:grpSpMkLst>
              <pc:docMk/>
              <pc:sldMasterMk cId="151958503" sldId="2147483660"/>
              <pc:sldLayoutMk cId="3917137148" sldId="2147483669"/>
              <ac:grpSpMk id="6" creationId="{3FBD4B16-3547-4BF9-8954-4504F1DF0C4A}"/>
            </ac:grpSpMkLst>
          </pc:grpChg>
          <pc:grpChg chg="del mod">
            <ac:chgData name="varitsara monsiri" userId="d21832565e14aca8" providerId="LiveId" clId="{B10676FB-F331-414C-B946-816FB627D323}" dt="2022-06-09T14:32:40.943" v="301" actId="165"/>
            <ac:grpSpMkLst>
              <pc:docMk/>
              <pc:sldMasterMk cId="151958503" sldId="2147483660"/>
              <pc:sldLayoutMk cId="3917137148" sldId="2147483669"/>
              <ac:grpSpMk id="8" creationId="{21E609A3-17D5-4D16-A79B-C9723600CEAF}"/>
            </ac:grpSpMkLst>
          </pc:grpChg>
          <pc:grpChg chg="mod topLvl">
            <ac:chgData name="varitsara monsiri" userId="d21832565e14aca8" providerId="LiveId" clId="{B10676FB-F331-414C-B946-816FB627D323}" dt="2022-06-09T14:32:40.943" v="301" actId="165"/>
            <ac:grpSpMkLst>
              <pc:docMk/>
              <pc:sldMasterMk cId="151958503" sldId="2147483660"/>
              <pc:sldLayoutMk cId="3917137148" sldId="2147483669"/>
              <ac:grpSpMk id="9" creationId="{AEE53654-BBFA-4C80-845F-879E4DD71CEE}"/>
            </ac:grpSpMkLst>
          </pc:grpChg>
          <pc:grpChg chg="mod topLvl">
            <ac:chgData name="varitsara monsiri" userId="d21832565e14aca8" providerId="LiveId" clId="{B10676FB-F331-414C-B946-816FB627D323}" dt="2022-06-09T14:32:40.943" v="301" actId="165"/>
            <ac:grpSpMkLst>
              <pc:docMk/>
              <pc:sldMasterMk cId="151958503" sldId="2147483660"/>
              <pc:sldLayoutMk cId="3917137148" sldId="2147483669"/>
              <ac:grpSpMk id="28" creationId="{3297FF3F-1A8C-4818-BC1B-8656D14A35E1}"/>
            </ac:grpSpMkLst>
          </pc:grpChg>
          <pc:grpChg chg="mod topLvl">
            <ac:chgData name="varitsara monsiri" userId="d21832565e14aca8" providerId="LiveId" clId="{B10676FB-F331-414C-B946-816FB627D323}" dt="2022-06-09T14:32:40.943" v="301" actId="165"/>
            <ac:grpSpMkLst>
              <pc:docMk/>
              <pc:sldMasterMk cId="151958503" sldId="2147483660"/>
              <pc:sldLayoutMk cId="3917137148" sldId="2147483669"/>
              <ac:grpSpMk id="56" creationId="{74AF7021-D164-4110-9058-18416B356139}"/>
            </ac:grpSpMkLst>
          </pc:grpChg>
          <pc:grpChg chg="mod">
            <ac:chgData name="varitsara monsiri" userId="d21832565e14aca8" providerId="LiveId" clId="{B10676FB-F331-414C-B946-816FB627D323}" dt="2022-06-09T14:32:40.943" v="301" actId="165"/>
            <ac:grpSpMkLst>
              <pc:docMk/>
              <pc:sldMasterMk cId="151958503" sldId="2147483660"/>
              <pc:sldLayoutMk cId="3917137148" sldId="2147483669"/>
              <ac:grpSpMk id="57" creationId="{C6016170-C874-4DDC-A78C-9F0B08B182C2}"/>
            </ac:grpSpMkLst>
          </pc:grpChg>
          <pc:grpChg chg="mod">
            <ac:chgData name="varitsara monsiri" userId="d21832565e14aca8" providerId="LiveId" clId="{B10676FB-F331-414C-B946-816FB627D323}" dt="2022-06-09T14:32:40.943" v="301" actId="165"/>
            <ac:grpSpMkLst>
              <pc:docMk/>
              <pc:sldMasterMk cId="151958503" sldId="2147483660"/>
              <pc:sldLayoutMk cId="3917137148" sldId="2147483669"/>
              <ac:grpSpMk id="60" creationId="{DE8E0B7F-C5CB-4507-9B38-F6E5C41AFA37}"/>
            </ac:grpSpMkLst>
          </pc:grpChg>
          <pc:grpChg chg="mod topLvl">
            <ac:chgData name="varitsara monsiri" userId="d21832565e14aca8" providerId="LiveId" clId="{B10676FB-F331-414C-B946-816FB627D323}" dt="2022-06-09T14:32:40.943" v="301" actId="165"/>
            <ac:grpSpMkLst>
              <pc:docMk/>
              <pc:sldMasterMk cId="151958503" sldId="2147483660"/>
              <pc:sldLayoutMk cId="3917137148" sldId="2147483669"/>
              <ac:grpSpMk id="77" creationId="{4478F5B1-D6BB-42F5-8678-19AF4ED2D764}"/>
            </ac:grpSpMkLst>
          </pc:grpChg>
          <pc:grpChg chg="del mod topLvl">
            <ac:chgData name="varitsara monsiri" userId="d21832565e14aca8" providerId="LiveId" clId="{B10676FB-F331-414C-B946-816FB627D323}" dt="2022-06-09T14:32:52.823" v="303" actId="478"/>
            <ac:grpSpMkLst>
              <pc:docMk/>
              <pc:sldMasterMk cId="151958503" sldId="2147483660"/>
              <pc:sldLayoutMk cId="3917137148" sldId="2147483669"/>
              <ac:grpSpMk id="85" creationId="{9A847970-0F97-40AF-AD3D-34E143425761}"/>
            </ac:grpSpMkLst>
          </pc:grpChg>
          <pc:grpChg chg="del mod topLvl">
            <ac:chgData name="varitsara monsiri" userId="d21832565e14aca8" providerId="LiveId" clId="{B10676FB-F331-414C-B946-816FB627D323}" dt="2022-06-09T14:32:52.823" v="303" actId="478"/>
            <ac:grpSpMkLst>
              <pc:docMk/>
              <pc:sldMasterMk cId="151958503" sldId="2147483660"/>
              <pc:sldLayoutMk cId="3917137148" sldId="2147483669"/>
              <ac:grpSpMk id="90" creationId="{C46CE490-ABF2-4526-9A52-D20B313718C4}"/>
            </ac:grpSpMkLst>
          </pc:grpChg>
          <pc:grpChg chg="del mod topLvl">
            <ac:chgData name="varitsara monsiri" userId="d21832565e14aca8" providerId="LiveId" clId="{B10676FB-F331-414C-B946-816FB627D323}" dt="2022-06-09T14:33:17.303" v="307" actId="478"/>
            <ac:grpSpMkLst>
              <pc:docMk/>
              <pc:sldMasterMk cId="151958503" sldId="2147483660"/>
              <pc:sldLayoutMk cId="3917137148" sldId="2147483669"/>
              <ac:grpSpMk id="95" creationId="{99ABF4CB-14D6-4BF5-B1D7-26F5524E8F3E}"/>
            </ac:grpSpMkLst>
          </pc:grpChg>
          <pc:grpChg chg="del mod topLvl">
            <ac:chgData name="varitsara monsiri" userId="d21832565e14aca8" providerId="LiveId" clId="{B10676FB-F331-414C-B946-816FB627D323}" dt="2022-06-09T14:33:17.303" v="307" actId="478"/>
            <ac:grpSpMkLst>
              <pc:docMk/>
              <pc:sldMasterMk cId="151958503" sldId="2147483660"/>
              <pc:sldLayoutMk cId="3917137148" sldId="2147483669"/>
              <ac:grpSpMk id="100" creationId="{4D7E4A05-6656-4DFD-8CA2-EC6C10017EC5}"/>
            </ac:grpSpMkLst>
          </pc:grpChg>
          <pc:grpChg chg="del mod topLvl">
            <ac:chgData name="varitsara monsiri" userId="d21832565e14aca8" providerId="LiveId" clId="{B10676FB-F331-414C-B946-816FB627D323}" dt="2022-06-10T04:22:18.665" v="1566" actId="21"/>
            <ac:grpSpMkLst>
              <pc:docMk/>
              <pc:sldMasterMk cId="151958503" sldId="2147483660"/>
              <pc:sldLayoutMk cId="3917137148" sldId="2147483669"/>
              <ac:grpSpMk id="104" creationId="{A612115D-41BD-4926-8300-4AADF93E5881}"/>
            </ac:grpSpMkLst>
          </pc:grpChg>
          <pc:grpChg chg="del mod topLvl">
            <ac:chgData name="varitsara monsiri" userId="d21832565e14aca8" providerId="LiveId" clId="{B10676FB-F331-414C-B946-816FB627D323}" dt="2022-06-10T04:22:18.665" v="1566" actId="21"/>
            <ac:grpSpMkLst>
              <pc:docMk/>
              <pc:sldMasterMk cId="151958503" sldId="2147483660"/>
              <pc:sldLayoutMk cId="3917137148" sldId="2147483669"/>
              <ac:grpSpMk id="107" creationId="{E7CDE1A9-3144-41FB-A66A-1337361FE221}"/>
            </ac:grpSpMkLst>
          </pc:grpChg>
          <pc:grpChg chg="del mod topLvl">
            <ac:chgData name="varitsara monsiri" userId="d21832565e14aca8" providerId="LiveId" clId="{B10676FB-F331-414C-B946-816FB627D323}" dt="2022-06-10T04:22:18.665" v="1566" actId="21"/>
            <ac:grpSpMkLst>
              <pc:docMk/>
              <pc:sldMasterMk cId="151958503" sldId="2147483660"/>
              <pc:sldLayoutMk cId="3917137148" sldId="2147483669"/>
              <ac:grpSpMk id="110" creationId="{5BA9C48D-D162-43D4-B438-3302C12856CD}"/>
            </ac:grpSpMkLst>
          </pc:grpChg>
          <pc:grpChg chg="del mod topLvl">
            <ac:chgData name="varitsara monsiri" userId="d21832565e14aca8" providerId="LiveId" clId="{B10676FB-F331-414C-B946-816FB627D323}" dt="2022-06-10T04:22:18.665" v="1566" actId="21"/>
            <ac:grpSpMkLst>
              <pc:docMk/>
              <pc:sldMasterMk cId="151958503" sldId="2147483660"/>
              <pc:sldLayoutMk cId="3917137148" sldId="2147483669"/>
              <ac:grpSpMk id="113" creationId="{07D9B275-6BC2-4A13-8388-C46D9CC2ADA5}"/>
            </ac:grpSpMkLst>
          </pc:grpChg>
          <pc:grpChg chg="mod topLvl">
            <ac:chgData name="varitsara monsiri" userId="d21832565e14aca8" providerId="LiveId" clId="{B10676FB-F331-414C-B946-816FB627D323}" dt="2022-06-10T04:22:04.455" v="1564" actId="207"/>
            <ac:grpSpMkLst>
              <pc:docMk/>
              <pc:sldMasterMk cId="151958503" sldId="2147483660"/>
              <pc:sldLayoutMk cId="3917137148" sldId="2147483669"/>
              <ac:grpSpMk id="120" creationId="{97408E73-45BD-4553-B88F-534AE62B0720}"/>
            </ac:grpSpMkLst>
          </pc:grpChg>
          <pc:grpChg chg="mod">
            <ac:chgData name="varitsara monsiri" userId="d21832565e14aca8" providerId="LiveId" clId="{B10676FB-F331-414C-B946-816FB627D323}" dt="2022-06-09T14:32:40.943" v="301" actId="165"/>
            <ac:grpSpMkLst>
              <pc:docMk/>
              <pc:sldMasterMk cId="151958503" sldId="2147483660"/>
              <pc:sldLayoutMk cId="3917137148" sldId="2147483669"/>
              <ac:grpSpMk id="121" creationId="{8EFC029C-C72B-423D-97C5-DE149519D4DE}"/>
            </ac:grpSpMkLst>
          </pc:grpChg>
          <pc:picChg chg="add mod">
            <ac:chgData name="varitsara monsiri" userId="d21832565e14aca8" providerId="LiveId" clId="{B10676FB-F331-414C-B946-816FB627D323}" dt="2022-06-09T13:13:52.844" v="55" actId="1076"/>
            <ac:picMkLst>
              <pc:docMk/>
              <pc:sldMasterMk cId="151958503" sldId="2147483660"/>
              <pc:sldLayoutMk cId="3917137148" sldId="2147483669"/>
              <ac:picMk id="3" creationId="{59FC7FA3-45DF-4C73-8BCF-49BB93806D40}"/>
            </ac:picMkLst>
          </pc:picChg>
          <pc:picChg chg="add del mod">
            <ac:chgData name="varitsara monsiri" userId="d21832565e14aca8" providerId="LiveId" clId="{B10676FB-F331-414C-B946-816FB627D323}" dt="2022-06-10T04:22:10.777" v="1565" actId="478"/>
            <ac:picMkLst>
              <pc:docMk/>
              <pc:sldMasterMk cId="151958503" sldId="2147483660"/>
              <pc:sldLayoutMk cId="3917137148" sldId="2147483669"/>
              <ac:picMk id="4" creationId="{8E2F8987-44DD-453C-960D-992121FB47F2}"/>
            </ac:picMkLst>
          </pc:picChg>
          <pc:picChg chg="add del mod">
            <ac:chgData name="varitsara monsiri" userId="d21832565e14aca8" providerId="LiveId" clId="{B10676FB-F331-414C-B946-816FB627D323}" dt="2022-06-09T14:31:36.503" v="300" actId="27803"/>
            <ac:picMkLst>
              <pc:docMk/>
              <pc:sldMasterMk cId="151958503" sldId="2147483660"/>
              <pc:sldLayoutMk cId="3917137148" sldId="2147483669"/>
              <ac:picMk id="5" creationId="{39B58A9E-1372-463B-A488-98F6B10A06DD}"/>
            </ac:picMkLst>
          </pc:picChg>
        </pc:sldLayoutChg>
        <pc:sldLayoutChg chg="addSp delSp modSp mod">
          <pc:chgData name="varitsara monsiri" userId="d21832565e14aca8" providerId="LiveId" clId="{B10676FB-F331-414C-B946-816FB627D323}" dt="2022-06-10T04:30:05.365" v="1660" actId="21"/>
          <pc:sldLayoutMkLst>
            <pc:docMk/>
            <pc:sldMasterMk cId="151958503" sldId="2147483660"/>
            <pc:sldLayoutMk cId="3279567910" sldId="2147483670"/>
          </pc:sldLayoutMkLst>
          <pc:spChg chg="del mod">
            <ac:chgData name="varitsara monsiri" userId="d21832565e14aca8" providerId="LiveId" clId="{B10676FB-F331-414C-B946-816FB627D323}" dt="2022-06-10T04:25:09.005" v="1618" actId="478"/>
            <ac:spMkLst>
              <pc:docMk/>
              <pc:sldMasterMk cId="151958503" sldId="2147483660"/>
              <pc:sldLayoutMk cId="3279567910" sldId="2147483670"/>
              <ac:spMk id="7" creationId="{3C0669F2-3DC7-4C29-A998-318F02ACBCDC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0" creationId="{DC226526-56D3-4C8B-9CE9-555012BB3068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1" creationId="{B8A502C9-98DA-4C01-BB0C-13A53DF021C3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2" creationId="{1EC3F9A6-7019-42E5-A71A-6726DF13E02D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3" creationId="{8D376CD7-A592-45D1-ADE1-494CF99D1F54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4" creationId="{46268924-06F6-4B30-8FD9-F4D4372E51F0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5" creationId="{CF2BA67C-D7B9-431A-9F24-76D29EE8A9F7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6" creationId="{799F91B2-9976-4461-86DF-DF45D237B146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7" creationId="{E3E9572A-544A-47F3-8962-300F7525E5D6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8" creationId="{91E08FD1-1389-445B-A110-FA661AA6E920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9" creationId="{904496F0-BBF1-4F45-A041-55C2AF88E4A0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0" creationId="{692D5F75-CA2B-494B-9CC1-DB6C637C7A73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1" creationId="{81BD00DC-34E2-4D0D-8103-2363D8CD3984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3" creationId="{4E56A990-67B4-4872-9155-38B5E11F9561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4" creationId="{9A4B5853-FDF6-46E9-B7C6-C77F933DE0B1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5" creationId="{47478BF4-1853-43B8-AAB1-138AC7C1883F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6" creationId="{69B05404-3D04-4D3B-90B8-1AD620EB43C5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7" creationId="{42D2B65B-F318-4DA0-ACD3-F6F943BB0131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8" creationId="{71ED11A6-75AE-4E81-979B-80EFD58592C3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9" creationId="{C87317B3-98E9-4BB4-90EE-40A6A3016C41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0" creationId="{DE035DF9-EA3C-4F5A-8C3A-85387758192E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1" creationId="{9546331B-796F-4F3E-A931-C77B27B9C66C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2" creationId="{76318DAB-6811-49F1-818F-528E737C12DC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3" creationId="{4BE953FB-B43D-4BEA-B4B2-C4FE93D0099B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4" creationId="{0B19DC7F-32BF-401D-997E-F7892661629E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5" creationId="{F8215900-2AB3-47AC-B2FB-8D361A2AE6DB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6" creationId="{1E782A8D-97C7-4991-8BF6-142982F748BB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7" creationId="{1F60CE6C-C7A9-4174-B6C3-4B5028EAC75E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8" creationId="{9E20CE4E-5E02-49A8-8BE5-4F0B06CEA0E6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9" creationId="{CAE348A8-F46B-4064-ACFF-798D6F59DB7C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40" creationId="{97935885-AB76-4D46-9900-277E67EF4632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41" creationId="{1581BB46-5C08-4AEB-A74C-36F9AA946DBB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42" creationId="{9289A815-0C5C-48FA-BD5C-280DB019E6B2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43" creationId="{BF38D021-8123-40CF-911E-A59CFB630631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44" creationId="{AD4774F8-7A68-44E6-8AEE-D9369C4C9CA2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45" creationId="{59BE1766-F2E8-49E5-9667-3003E9235F85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46" creationId="{BDEAEE67-11C7-4C83-940E-AF6CE5839BDB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47" creationId="{AB9A29BF-02AB-4487-9E91-9D9A5091BFC0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48" creationId="{E9A6E59B-9150-4005-A16C-1E121B5EF1AD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49" creationId="{C438CCDA-0CE4-4245-B104-B1666723EBE7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52" creationId="{291F26AD-378C-4F1F-A83B-D0044F1439A9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53" creationId="{7498B96A-119B-4FDD-9B6C-2C62D1519380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55" creationId="{9A5ACD0C-8738-4315-99A4-BD8CAC7C0519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56" creationId="{DB9E8C71-FECB-4C0B-9EAD-DDCE0C1AD9D0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57" creationId="{AFD39311-A82D-4BFE-9B5A-AADF5FC2AB4E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58" creationId="{0692A4F1-D3FC-4A9C-A402-8ECC1F3DC1B5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59" creationId="{13F6DC5F-3FE6-4B89-9A79-6E47C466EB41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60" creationId="{9A16FA18-BAF5-4E4D-8F71-2AE3E26AAEB5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61" creationId="{D55D9430-1DCB-4419-B71D-7B6BEC9637F0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62" creationId="{8955375F-134F-452C-B92A-2F38EB1B7CA8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63" creationId="{24909316-19E7-481C-A8EC-8EE03571E95E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64" creationId="{569B3807-2F91-4BC5-9889-663C8FFCD7A1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65" creationId="{BC9AF10C-0575-4A50-9E43-91D6581C5BFC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66" creationId="{2FB19DCE-514F-4ACD-8032-94F37F551191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67" creationId="{C62EBFE0-672D-47E9-A224-36F9E3B957D3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68" creationId="{25CFE3F5-CFD1-4009-8909-0EB2E58A6F89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69" creationId="{07D27EF2-7668-430D-83A8-6262F271336F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70" creationId="{61994BB4-A96E-4EAC-9EBE-D2902A6C6683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73" creationId="{BA9BC73D-6EC9-421F-BE05-3D6EF4416912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74" creationId="{7D7C92D1-55BE-458B-ACB2-23D5524891AF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75" creationId="{397424E6-B9E0-4EB9-9FF3-E6009144281B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76" creationId="{AD303A9F-5569-4378-B20E-E00050046E78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77" creationId="{646609EF-1609-413D-9DBB-B3D67439C1D3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78" creationId="{40D7F05F-9835-4EB5-988A-29789C725B13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79" creationId="{27BF70B3-0FA8-4513-A04D-0092C4F7FBBD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80" creationId="{9A626A28-D10A-4C96-A37F-E40409F01D35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81" creationId="{151BD028-D8ED-4290-8449-8811A8DBD626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82" creationId="{D5C20F4B-F4EA-492F-9F41-76F2EEBEEAE1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83" creationId="{1908CCFC-76DE-4E6C-B7C1-15EDEAF0FFAE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84" creationId="{D29EB4E7-497D-4442-BA87-630E0EE067E3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85" creationId="{8ED073E8-BD65-455E-A548-A348861387CF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86" creationId="{6645F6F5-B42C-42D9-9163-124FCA30E500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87" creationId="{583B319E-25F7-4EFB-A9D7-D30D2A90639D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88" creationId="{FB9C484A-C56D-46E7-B193-ED5465D91718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89" creationId="{56F54472-5D78-4FF9-8ABD-8EF364B95764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90" creationId="{6C801F8A-175F-4A8A-B379-0A44B0A58331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91" creationId="{ADD2D38F-58DA-4AF0-9700-D60E0F0ADA58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92" creationId="{2AFF53A7-8949-45B4-BCFE-350862227C85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93" creationId="{E9932433-35FF-4262-AE2D-EB63CE992658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94" creationId="{1C96049E-CB15-4DD7-86FA-920B9D4F3004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95" creationId="{EAB92FD2-891C-48F8-84CE-DCD875AE9829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96" creationId="{5B323B2D-FF88-46B8-9BFA-EB8B099926DF}"/>
            </ac:spMkLst>
          </pc:spChg>
          <pc:spChg chg="mod topLvl">
            <ac:chgData name="varitsara monsiri" userId="d21832565e14aca8" providerId="LiveId" clId="{B10676FB-F331-414C-B946-816FB627D323}" dt="2022-06-10T04:29:30.035" v="1652" actId="164"/>
            <ac:spMkLst>
              <pc:docMk/>
              <pc:sldMasterMk cId="151958503" sldId="2147483660"/>
              <pc:sldLayoutMk cId="3279567910" sldId="2147483670"/>
              <ac:spMk id="97" creationId="{1DBB9043-DABC-4095-840A-AED32703374B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99" creationId="{886C0536-E4DF-4B23-9EC2-1C0F220D4CE4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00" creationId="{ECF6CAF6-AAF0-4A73-B20C-7DCA59726848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01" creationId="{8D761EA6-3837-4283-AA0B-3B8281CDC261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02" creationId="{58423334-7377-4FFE-BECF-764FD1AC9671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03" creationId="{21157F91-4BBD-4CF1-BC6C-D65388ED1BCA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04" creationId="{95EE0A9C-C60B-4543-BA2D-20B80169CD4B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05" creationId="{E73DB4D3-3B29-4E88-B7B1-2ED33654792C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06" creationId="{DD2E0EF2-B320-4C2B-91FB-F760D3D9E401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07" creationId="{8951350E-D6E2-4D54-AC5C-B4E5C77B5B8F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08" creationId="{49CBA208-8A79-423C-BD98-298FF5EF25F4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09" creationId="{04920D18-1F02-40E4-A9CC-5551307704EF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10" creationId="{A85155B4-E88D-4F9A-93BA-D17A4318B5A5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11" creationId="{44347BEE-DED1-4534-BDC1-722D5D71807A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12" creationId="{D46D8F56-4386-4167-84C1-6007540180BB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13" creationId="{1FE51874-E5DE-4E00-B217-E3CF04FA135F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14" creationId="{DCDA1727-D20B-4F12-B927-90FE582399DC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15" creationId="{299881BC-43D7-4452-B570-C1CB07DB4B32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16" creationId="{143A91BF-10D8-47E9-A850-D2FF9C7CDA25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17" creationId="{07F9FB7F-E465-4829-A8A2-2C8336AB2B5C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18" creationId="{1D8BD322-A395-4F71-875F-3584E9E19A69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19" creationId="{E00A41FD-4944-4207-BD3C-582213C24152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20" creationId="{1E5F6EAC-C1C1-418E-90D5-A9C2E3AB5A7F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21" creationId="{B4AFDB4E-E8D2-446A-9162-0ECED0A273B9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22" creationId="{41D0A99D-7136-489B-AB5B-8238578B432D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23" creationId="{AFE942EC-0117-41C9-B5F1-6DA0A2095D09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24" creationId="{1413A4B5-32B5-477E-AEDD-C944F78E132A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25" creationId="{102D2C58-B785-4127-A934-436FFA3E9718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26" creationId="{DD33ED13-5FD5-4508-830F-C5DE50AB7B26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27" creationId="{F98BB39B-C52C-41FD-9AD3-07474E192CA9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29" creationId="{FE14F817-1D27-4555-9747-9008FB7F37CA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30" creationId="{FD496A9C-19F1-498D-922D-B88DDCD8D55D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31" creationId="{E126FCF0-F8B9-463B-A060-A95CAF6A081A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32" creationId="{D2EA50D0-8C66-4C57-9360-DCA70813EB97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34" creationId="{30CCB8C7-8BF2-4F47-B5C0-4B7DAB25380E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35" creationId="{7668014A-E701-49F0-94B0-981EFFD67A8A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36" creationId="{5A460E41-985B-46B6-A805-62CE959E0A2A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37" creationId="{D4ABE57B-04BD-423D-9A2B-F752D74E385B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39" creationId="{16ECC726-48EC-4160-98AE-DD9AB67F674D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40" creationId="{A706BF1F-BF1A-4DDD-8594-9B7E0A5CC084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41" creationId="{5D2896B0-093D-4E86-B6EF-E7BE0791DC9E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42" creationId="{D1E65154-DABC-4D0F-AD83-1BE38B58FE4D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44" creationId="{83EB6E73-AFF6-47B6-88A3-D9D63BB9918D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45" creationId="{5AF207BE-160D-40C3-A4F1-5A9508B39660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46" creationId="{FF3EC0B6-8E3B-40EA-A9C8-16ABAD3DF71F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47" creationId="{6AB937B2-28FA-4F63-9015-22FF6A891C05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49" creationId="{14124653-6206-4FAE-9D79-4AB5DC36B0E0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50" creationId="{11099F97-B6E1-437D-A8A3-2DF05E7D789E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51" creationId="{C3B9BD5B-EDE7-4CEB-A020-F9918275DA6B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52" creationId="{95F237B0-13D9-40B6-A42A-94CE958F3FF2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54" creationId="{2D068746-9D50-4BA9-A6D7-8724B47691EA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55" creationId="{58B6D3AF-99B8-43E6-9DC2-8F317CF9192C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56" creationId="{F9A4083A-047B-4358-9954-8573C56A75F9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57" creationId="{2A324AC7-F881-40A2-A1B7-82E68A5B5680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59" creationId="{B6D5D347-EE04-4D0F-83BB-557CB4A240A6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60" creationId="{4C3FC925-6346-48E3-8CBD-3D0FBC07E5B1}"/>
            </ac:spMkLst>
          </pc:spChg>
          <pc:spChg chg="mod topLvl">
            <ac:chgData name="varitsara monsiri" userId="d21832565e14aca8" providerId="LiveId" clId="{B10676FB-F331-414C-B946-816FB627D323}" dt="2022-06-10T04:29:45.985" v="1655" actId="164"/>
            <ac:spMkLst>
              <pc:docMk/>
              <pc:sldMasterMk cId="151958503" sldId="2147483660"/>
              <pc:sldLayoutMk cId="3279567910" sldId="2147483670"/>
              <ac:spMk id="161" creationId="{2A6CDA62-76F4-4651-8A67-01261DDB8ECB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63" creationId="{47B26ACC-2770-4F5B-AD2A-17F2E7D59843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64" creationId="{4DDBEB63-67F0-4607-9E5A-FFC9A40F0333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65" creationId="{54F81B1D-739D-4AB1-BF75-1DB4E74A098C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66" creationId="{1AD8A84C-EAC3-4359-9AC6-EF141E84D93E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67" creationId="{5BEFCB65-D74C-44FE-A1D1-CD6A196504CD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68" creationId="{03830876-863A-4FCF-A23A-9A6E268A01F5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69" creationId="{66083F61-45A2-45F3-A683-3BC19E6966E0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70" creationId="{C4862B6F-D876-4133-9F10-57DD3A66D5AF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71" creationId="{A6A12429-847F-4F6D-9835-AADCFEDFA69B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72" creationId="{1303DE0F-7FF4-4CFA-A944-B16699A1528D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73" creationId="{F661AE12-C9FC-4972-9F86-68E8579A2A50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74" creationId="{0F4CFACC-FF1E-4F31-9A64-797711A42EFD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75" creationId="{C9B3D1D3-D13F-478E-B16F-7685942F7E57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76" creationId="{E57CBCA4-1045-42B1-B472-40AC2236543B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77" creationId="{4DADD954-1864-4166-B92A-61A17119A761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78" creationId="{DC1C5C66-A36F-45B6-878A-C924AC742A5A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79" creationId="{0D134126-9885-4F1C-BCA0-FF7A21FD2E48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80" creationId="{8C346CF4-839D-4EB9-80DC-138BE267B588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81" creationId="{C72276AA-6369-4B79-B1D5-3BC21AE3B3E4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82" creationId="{1DDD72B9-90C2-4395-906F-F341CFBD836C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83" creationId="{860C340D-34DB-444C-AE63-EE43A179A40D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84" creationId="{C42BF9BC-888B-478F-8913-C6E6D0DE127C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85" creationId="{8753C349-B751-420C-B940-0ECCA3F688EE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86" creationId="{83EBD0C1-C007-4A6C-9622-9B616A8BB2A7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87" creationId="{6783CDCC-88A6-4581-BBF7-BD5142C33CA6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88" creationId="{F524DD9A-FE2C-4BC6-8F23-611E82B276E3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89" creationId="{DB900025-D8DD-4B9E-919F-69FA63726518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90" creationId="{AD872654-B150-4558-9A5B-99C337665687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91" creationId="{B015A159-44D5-4D78-8240-2DCB238E8D56}"/>
            </ac:spMkLst>
          </pc:spChg>
          <pc:spChg chg="mod topLvl">
            <ac:chgData name="varitsara monsiri" userId="d21832565e14aca8" providerId="LiveId" clId="{B10676FB-F331-414C-B946-816FB627D323}" dt="2022-06-10T04:29:57.995" v="1659" actId="164"/>
            <ac:spMkLst>
              <pc:docMk/>
              <pc:sldMasterMk cId="151958503" sldId="2147483660"/>
              <pc:sldLayoutMk cId="3279567910" sldId="2147483670"/>
              <ac:spMk id="192" creationId="{548758FF-DE7F-4E23-BEFD-8474C9AE5B05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94" creationId="{4F41B125-EB3C-42BD-894A-322D7141B3AE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95" creationId="{4556EBF1-FFB0-422A-8DFA-EDF0F50E6AFB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96" creationId="{564C004B-D6C4-425C-A131-488CCBE0A3D2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97" creationId="{99223CEF-96A0-4B40-B820-C217C98304CB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98" creationId="{31A933E0-8785-4EEB-B195-E0F2FA68D7EF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199" creationId="{85124868-23E0-443D-8C44-52DD86921F8E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00" creationId="{D6418D19-8168-4159-B3C4-B349F6CCAD4B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01" creationId="{F57945C6-C7D1-4744-9704-FB4C5855D58A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02" creationId="{446D7B1C-52D5-44FC-976A-489F31ABD4BA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03" creationId="{1CA7FA08-DABD-488F-8382-0BD5C7A40422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04" creationId="{DCA32ABD-36DA-4FE8-A62B-F9722B1A3C0E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05" creationId="{EF18C265-224C-4818-84B7-9081F3B79E58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06" creationId="{151BC03F-1E43-4D7B-A2C0-4985991D15E1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07" creationId="{7C59D39F-1246-4FA5-9180-901430872DAA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08" creationId="{AFDF87B0-60AD-4CEE-9AA8-6E34B0B51722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09" creationId="{52C57B9B-3F87-452D-8480-CD2A7FBFE049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10" creationId="{63FD060C-FF01-48DC-8EC5-2E6037934B27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11" creationId="{D12C269E-72CE-488C-99F3-3B032FB067AE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12" creationId="{00FCC1AD-A45A-492C-B5F6-A04BAC7333FF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13" creationId="{522ED190-998F-4C7F-A5F6-47C941814972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14" creationId="{469468FA-1F53-48A2-9E2B-FE1FDD6C2567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15" creationId="{7528CD58-36F1-46C5-8390-774C53A0C93A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16" creationId="{58188AF7-8161-4855-B01F-14C60CE92568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17" creationId="{61450255-F10B-419E-9744-FB7908FDDB5F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18" creationId="{2F71431B-3C6D-4983-895D-B8F660D7C333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19" creationId="{D37AC093-57A8-47C4-8871-C4501AE8655B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20" creationId="{900BDD1F-57D8-4A5E-B1B0-C353AFB7CB10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21" creationId="{65CE9AB2-E7F4-418D-82BB-F5520BB5D9A6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22" creationId="{BDB889E4-E64B-4F8B-B903-1CE34F50CE4B}"/>
            </ac:spMkLst>
          </pc:spChg>
          <pc:spChg chg="del mod topLvl">
            <ac:chgData name="varitsara monsiri" userId="d21832565e14aca8" providerId="LiveId" clId="{B10676FB-F331-414C-B946-816FB627D323}" dt="2022-06-10T04:30:05.365" v="1660" actId="21"/>
            <ac:spMkLst>
              <pc:docMk/>
              <pc:sldMasterMk cId="151958503" sldId="2147483660"/>
              <pc:sldLayoutMk cId="3279567910" sldId="2147483670"/>
              <ac:spMk id="223" creationId="{205ACBEC-144C-44DF-AEC9-325D787F0A2A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25" creationId="{B113EDFB-8F6A-475C-B94A-8DA3B6610E8B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26" creationId="{9EBF4C3F-8A43-4237-8AFA-B1250538B301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27" creationId="{D3CF4C6B-EFEA-4180-9647-AD5533B70D74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28" creationId="{D207C551-7921-4C50-B234-816576A23285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29" creationId="{982A4CE3-DE94-47B7-A1AD-956E0A156AAD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30" creationId="{A5DC17CA-6FEC-4169-B82F-497051F46019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31" creationId="{CE45FDE3-CD95-45D7-8C8B-EC905CA4039A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32" creationId="{4EB9A5FD-68BB-46E4-821D-3D603CD8F923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33" creationId="{B19490EE-500D-4CCA-AF85-1FD2CEE111D1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34" creationId="{DF88922C-AA9B-40AB-984D-AB90AAED50A7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35" creationId="{46E2E1DB-CD8B-4D5B-9BB0-16EF3C0B9811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36" creationId="{934D9A24-F0C2-4519-B273-B89F658472B3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37" creationId="{AC15CE2A-9D0F-47B7-858E-1AB21E98AEC4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38" creationId="{56CCBB7D-AAFD-4624-A37D-3637E8123CE7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39" creationId="{53F525A1-A9A8-4835-8FC6-AA3C5A9916C4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40" creationId="{9214D886-8FA1-4AED-B1C1-14A7D9E48CE4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41" creationId="{EBC23450-61DE-43C1-AA03-0A1DC3E2B65A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42" creationId="{11536D4F-B011-4406-93A4-C95C33C4716F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43" creationId="{2EE42DA0-AC47-44B2-9D2B-E1BDB16BD517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44" creationId="{0E3CA5C1-EDE2-49E5-83C9-B7A82EB7525D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45" creationId="{1DE4E807-5466-4A2A-94C8-72882224F422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46" creationId="{907C0DF0-D545-468E-9B55-CCAC9786B2A4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47" creationId="{7EAF5EEA-71C6-46BF-9079-B918A68525C3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48" creationId="{488E3A7B-DA26-458E-8929-120F5AB4928B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49" creationId="{A22A0620-6B35-44AB-AD32-9079F3D8D7A0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50" creationId="{C7FCDB81-37C0-4793-9C48-05F50E63E5E5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51" creationId="{A22B8B36-7D01-4F96-9321-FF90FFB1C2D0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52" creationId="{A3BFA54D-7406-499C-8FC1-4C4E113BC4D3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53" creationId="{ECFD04E7-0C2F-4827-92BA-8B42BF59C0BC}"/>
            </ac:spMkLst>
          </pc:spChg>
          <pc:spChg chg="mod topLvl">
            <ac:chgData name="varitsara monsiri" userId="d21832565e14aca8" providerId="LiveId" clId="{B10676FB-F331-414C-B946-816FB627D323}" dt="2022-06-10T04:29:49.925" v="1657" actId="164"/>
            <ac:spMkLst>
              <pc:docMk/>
              <pc:sldMasterMk cId="151958503" sldId="2147483660"/>
              <pc:sldLayoutMk cId="3279567910" sldId="2147483670"/>
              <ac:spMk id="254" creationId="{7F59F2A8-C58E-47A2-B59E-153928CB38B4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56" creationId="{97B3941C-E8BE-47AA-8657-10F5DBB87C6B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57" creationId="{E670BB5C-A876-4136-9499-B13B7A4B8C04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58" creationId="{4131B4DD-FC7E-453C-95ED-D05C0EA2A2A5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59" creationId="{35253056-ED4F-492C-B988-7155E2DE42BA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60" creationId="{A0BA4023-F32E-4575-BC41-ED82EEE2B4A4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61" creationId="{3E777084-BFF1-42B5-9F20-688BBD6E2A41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62" creationId="{B5908AE1-9E96-46AE-9AFA-958EF385CBC4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63" creationId="{57FACC6C-2CB1-443F-87B0-93D6454B13B1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64" creationId="{C881C019-1032-482B-9699-6277723EA1BB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65" creationId="{F9EFD74E-5036-4CC2-AF8A-D67842CA0C01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66" creationId="{9E2DD760-EBDF-4C20-8A0F-E204BAF7754B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67" creationId="{5DFF50D8-F743-4117-B1CD-898EADAA7100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68" creationId="{ECDF3BF4-7FD1-42B9-B31E-4D3955C0FFE3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69" creationId="{852FD647-1D64-4278-BB49-9139C0CE84F6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70" creationId="{8AA49174-8C6E-4357-A42C-94540294B57B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71" creationId="{8D13F232-BED8-4D04-8B0F-E38AE3905634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72" creationId="{C6039D41-77BB-4559-8552-7A842379BB1F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73" creationId="{ED62DA04-082F-46B3-A7D2-FA8115A68333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74" creationId="{C1F22DB4-7704-44ED-878A-2806CD8EED1C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75" creationId="{8320E6B1-E346-46B3-82FD-3F636CA95C23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76" creationId="{8C6823C4-506F-41F9-95FC-57A26FC4095F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77" creationId="{892D0A05-84CA-44FB-BA10-B7FD8FE66DCD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78" creationId="{88C75242-1070-4F63-A4FF-48CD85BFF909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79" creationId="{F4BA7A3F-DDDC-4B38-B67F-96CC9464C15D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80" creationId="{795D2328-09E9-40E9-9B89-8614892C76BE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81" creationId="{3097DA55-22D9-401F-A081-562DCC69B23A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82" creationId="{EDE9BEAE-5DD8-4178-856A-3E4BEB5D3466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83" creationId="{D0BDAC42-FD9F-4A2B-B4C9-C4BE602E4B6E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84" creationId="{90AA3E7B-14EF-4564-8E22-042E97796E22}"/>
            </ac:spMkLst>
          </pc:spChg>
          <pc:spChg chg="mod topLvl">
            <ac:chgData name="varitsara monsiri" userId="d21832565e14aca8" providerId="LiveId" clId="{B10676FB-F331-414C-B946-816FB627D323}" dt="2022-06-10T04:29:53.875" v="1658" actId="164"/>
            <ac:spMkLst>
              <pc:docMk/>
              <pc:sldMasterMk cId="151958503" sldId="2147483660"/>
              <pc:sldLayoutMk cId="3279567910" sldId="2147483670"/>
              <ac:spMk id="285" creationId="{7C92A992-A90E-4CE6-BBD7-E35AD4CCAFE0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87" creationId="{BF260B99-DE87-448F-AD7F-016BB5F87263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88" creationId="{6A487BCF-0086-4466-B868-DB51CEBCE706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89" creationId="{8D8F3FD2-5D20-47C2-812C-EB934C1E3A21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90" creationId="{FBC087AC-76F5-4581-8C01-F44F0F696A8A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91" creationId="{C386278C-9AF7-4DCF-8F16-40A494A69F8E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92" creationId="{7A97EDA3-83C1-4FFC-ADC6-7B91D6FBB7AA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93" creationId="{B8834BDE-D8AE-48F2-8F92-363A3435F835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94" creationId="{8EDE4AB1-6E93-4F09-8114-0A2702E5C16F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95" creationId="{89D7815A-27F5-499D-AED0-97D53FC98BC4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96" creationId="{2D54BAFB-10DD-434B-BB62-7E93E338847C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97" creationId="{08331AEB-7B49-414F-B13E-7ACC56708B00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98" creationId="{F6541E70-04D7-4ADE-8F1E-34C78741EBCE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299" creationId="{C33F0B94-ED3A-49FE-9E23-14B85EEC5CDF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00" creationId="{5735C1A7-6681-48C9-90CA-24A48B1D95A6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01" creationId="{F32059B4-AE3C-4E55-B1F5-8A04D31508DE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02" creationId="{6C386C1F-2732-455E-A045-7F59BF10C717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03" creationId="{96D768B6-6819-4DFB-AAC2-03250E13788A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04" creationId="{6F9C39C3-25B2-468E-BAC8-2D92B1122E93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05" creationId="{CF973065-4379-4D33-AF34-32D56CF956C2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06" creationId="{0EEDAE4B-580E-42F2-A921-CC1C998885D8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07" creationId="{1CB6B5CB-4B1E-4024-BDB7-82FD17D7B83F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08" creationId="{17997209-83E2-4AC6-8100-605B68C247AB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09" creationId="{31AA9A01-AD3F-45E9-B0A6-FBB95E3E03A6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10" creationId="{AA20BD1F-D89C-4ECC-B081-FF142C980B95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11" creationId="{857BD83B-05CB-43A2-B6AE-AD8B409650E9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12" creationId="{AF13DD9C-046B-4843-8844-772DDB80446C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13" creationId="{E8605637-7947-4C67-A105-673894C07B40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14" creationId="{1E5785DB-4AB1-4487-A6C3-A3A107521C84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15" creationId="{C9AC1354-2B61-4060-AD13-3819950CA065}"/>
            </ac:spMkLst>
          </pc:spChg>
          <pc:spChg chg="del mod topLvl">
            <ac:chgData name="varitsara monsiri" userId="d21832565e14aca8" providerId="LiveId" clId="{B10676FB-F331-414C-B946-816FB627D323}" dt="2022-06-10T04:30:05.365" v="1660" actId="21"/>
            <ac:spMkLst>
              <pc:docMk/>
              <pc:sldMasterMk cId="151958503" sldId="2147483660"/>
              <pc:sldLayoutMk cId="3279567910" sldId="2147483670"/>
              <ac:spMk id="316" creationId="{7B55D2E7-4C54-42E1-AC08-180E5A175BE2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18" creationId="{1455FC43-2611-41CC-B99B-4A0261C0FE3C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19" creationId="{AC58AFA2-D76F-4968-893F-70E516C6971B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20" creationId="{5F28A7EB-C404-473C-A360-4A2486615B36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21" creationId="{68EE7436-B075-4E24-B7FD-2AD4E7EF2333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22" creationId="{1AE485B0-091B-498C-883E-8F53A5BF1085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24" creationId="{39367FA2-DDF3-4DEA-85EA-E8AB03A3B4ED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25" creationId="{775018FE-AC11-4F6F-A277-7AB1E286481C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26" creationId="{10A14035-A1EC-4363-B3C0-F9C677EEF2BE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27" creationId="{4FE460F2-E9BA-47C7-BF5F-F9368DCF0CE8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28" creationId="{BC64264D-D6F5-42AF-87CC-DF41DE8277CA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29" creationId="{DE3C2B02-61FC-409B-8F11-5E2AA767B51A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30" creationId="{A633BC62-B1BB-4C9C-BD09-C87D2FF34603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32" creationId="{EC8C9B56-8262-45A9-B0DA-841C1B106917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33" creationId="{08524C93-5156-44A0-AF95-7A988B11D6DA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34" creationId="{DC597EA7-159D-47DC-810D-0629E3BD1CE3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35" creationId="{F27A249A-C646-4D62-B28A-76AF829FAC9C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36" creationId="{38BE062F-F67A-492E-9907-066CBB5117FA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38" creationId="{8FAF19CD-FB80-4DF1-A699-EF7C890F14E4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39" creationId="{9B5FC580-4D0C-40A0-BE65-CA013A2BC357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40" creationId="{244BD765-C557-41E0-B6C6-3B1E064888A5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41" creationId="{177F9B18-E1E7-44F4-8F0D-DDE6274D4E39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43" creationId="{756F34F4-817F-44D5-82C1-6754314C86B1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44" creationId="{C0E8403B-8F5F-4D88-93F0-EF103C41EABF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45" creationId="{CFA9E8EA-C392-44C4-9587-3E793BFD51D3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47" creationId="{8519229C-EEF8-4257-8AB2-1392071EF54B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48" creationId="{15DFFACB-BA5F-4738-B6BC-97BE195CC1A3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49" creationId="{7B70681A-4BFD-447C-903E-2AE2FD0F145E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50" creationId="{56FCC820-7F23-4297-BA03-1765622CFB2F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51" creationId="{FC622212-3CC8-47C1-BD25-CB92AB5AD231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52" creationId="{344A8154-E191-4176-A9CB-B5A3993F8FD7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54" creationId="{995101A2-47C6-4776-B85A-CE4AC9679A06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55" creationId="{18EDB9CF-44B1-4B7C-B584-4814C8CEF62A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56" creationId="{3A0A744F-E443-4318-856E-F3CA288AB567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57" creationId="{0505E5A3-E6BE-422F-875D-B428FDC2B81E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58" creationId="{9FA12958-7135-4ED2-9B93-39A570BAAD77}"/>
            </ac:spMkLst>
          </pc:spChg>
          <pc:spChg chg="mod">
            <ac:chgData name="varitsara monsiri" userId="d21832565e14aca8" providerId="LiveId" clId="{B10676FB-F331-414C-B946-816FB627D323}" dt="2022-06-09T14:36:32.964" v="315" actId="165"/>
            <ac:spMkLst>
              <pc:docMk/>
              <pc:sldMasterMk cId="151958503" sldId="2147483660"/>
              <pc:sldLayoutMk cId="3279567910" sldId="2147483670"/>
              <ac:spMk id="359" creationId="{4295A0BC-D34C-4149-B907-A061EC1A7631}"/>
            </ac:spMkLst>
          </pc:spChg>
          <pc:spChg chg="add mod">
            <ac:chgData name="varitsara monsiri" userId="d21832565e14aca8" providerId="LiveId" clId="{B10676FB-F331-414C-B946-816FB627D323}" dt="2022-06-10T04:28:51.975" v="1646" actId="207"/>
            <ac:spMkLst>
              <pc:docMk/>
              <pc:sldMasterMk cId="151958503" sldId="2147483660"/>
              <pc:sldLayoutMk cId="3279567910" sldId="2147483670"/>
              <ac:spMk id="360" creationId="{227DD7AE-6622-4209-A431-89ABB30EBBB9}"/>
            </ac:spMkLst>
          </pc:spChg>
          <pc:spChg chg="add mod">
            <ac:chgData name="varitsara monsiri" userId="d21832565e14aca8" providerId="LiveId" clId="{B10676FB-F331-414C-B946-816FB627D323}" dt="2022-06-10T04:28:51.975" v="1646" actId="207"/>
            <ac:spMkLst>
              <pc:docMk/>
              <pc:sldMasterMk cId="151958503" sldId="2147483660"/>
              <pc:sldLayoutMk cId="3279567910" sldId="2147483670"/>
              <ac:spMk id="361" creationId="{114F4FFC-CFE9-45FD-A666-7F40F1D6CFEE}"/>
            </ac:spMkLst>
          </pc:spChg>
          <pc:spChg chg="add mod">
            <ac:chgData name="varitsara monsiri" userId="d21832565e14aca8" providerId="LiveId" clId="{B10676FB-F331-414C-B946-816FB627D323}" dt="2022-06-10T04:28:51.975" v="1646" actId="207"/>
            <ac:spMkLst>
              <pc:docMk/>
              <pc:sldMasterMk cId="151958503" sldId="2147483660"/>
              <pc:sldLayoutMk cId="3279567910" sldId="2147483670"/>
              <ac:spMk id="362" creationId="{B486DF74-B8A3-4362-B455-55CED8D9B3B3}"/>
            </ac:spMkLst>
          </pc:spChg>
          <pc:spChg chg="add mod">
            <ac:chgData name="varitsara monsiri" userId="d21832565e14aca8" providerId="LiveId" clId="{B10676FB-F331-414C-B946-816FB627D323}" dt="2022-06-10T04:28:51.975" v="1646" actId="207"/>
            <ac:spMkLst>
              <pc:docMk/>
              <pc:sldMasterMk cId="151958503" sldId="2147483660"/>
              <pc:sldLayoutMk cId="3279567910" sldId="2147483670"/>
              <ac:spMk id="363" creationId="{9B448F68-7437-47B0-ADEB-219D089A339F}"/>
            </ac:spMkLst>
          </pc:spChg>
          <pc:spChg chg="add mod">
            <ac:chgData name="varitsara monsiri" userId="d21832565e14aca8" providerId="LiveId" clId="{B10676FB-F331-414C-B946-816FB627D323}" dt="2022-06-10T04:28:51.975" v="1646" actId="207"/>
            <ac:spMkLst>
              <pc:docMk/>
              <pc:sldMasterMk cId="151958503" sldId="2147483660"/>
              <pc:sldLayoutMk cId="3279567910" sldId="2147483670"/>
              <ac:spMk id="364" creationId="{FEC886E6-12C9-4A41-891A-3B93F8FA2E5F}"/>
            </ac:spMkLst>
          </pc:spChg>
          <pc:spChg chg="add mod">
            <ac:chgData name="varitsara monsiri" userId="d21832565e14aca8" providerId="LiveId" clId="{B10676FB-F331-414C-B946-816FB627D323}" dt="2022-06-10T04:28:51.975" v="1646" actId="207"/>
            <ac:spMkLst>
              <pc:docMk/>
              <pc:sldMasterMk cId="151958503" sldId="2147483660"/>
              <pc:sldLayoutMk cId="3279567910" sldId="2147483670"/>
              <ac:spMk id="365" creationId="{D5258764-8DF3-4990-B4EA-0D27155E57A5}"/>
            </ac:spMkLst>
          </pc:spChg>
          <pc:spChg chg="add mod">
            <ac:chgData name="varitsara monsiri" userId="d21832565e14aca8" providerId="LiveId" clId="{B10676FB-F331-414C-B946-816FB627D323}" dt="2022-06-10T04:29:18.855" v="1650" actId="164"/>
            <ac:spMkLst>
              <pc:docMk/>
              <pc:sldMasterMk cId="151958503" sldId="2147483660"/>
              <pc:sldLayoutMk cId="3279567910" sldId="2147483670"/>
              <ac:spMk id="366" creationId="{0CA45779-AE72-4DEB-9271-09CB07D3A0FF}"/>
            </ac:spMkLst>
          </pc:spChg>
          <pc:spChg chg="mod">
            <ac:chgData name="varitsara monsiri" userId="d21832565e14aca8" providerId="LiveId" clId="{B10676FB-F331-414C-B946-816FB627D323}" dt="2022-06-10T04:29:16.337" v="1649" actId="571"/>
            <ac:spMkLst>
              <pc:docMk/>
              <pc:sldMasterMk cId="151958503" sldId="2147483660"/>
              <pc:sldLayoutMk cId="3279567910" sldId="2147483670"/>
              <ac:spMk id="368" creationId="{BD5B8C26-F2B8-4517-BB3E-502B2D2A3FB8}"/>
            </ac:spMkLst>
          </pc:spChg>
          <pc:spChg chg="mod">
            <ac:chgData name="varitsara monsiri" userId="d21832565e14aca8" providerId="LiveId" clId="{B10676FB-F331-414C-B946-816FB627D323}" dt="2022-06-10T04:29:16.337" v="1649" actId="571"/>
            <ac:spMkLst>
              <pc:docMk/>
              <pc:sldMasterMk cId="151958503" sldId="2147483660"/>
              <pc:sldLayoutMk cId="3279567910" sldId="2147483670"/>
              <ac:spMk id="369" creationId="{41AA3409-125D-4ED3-BD30-1BA5ED16AD89}"/>
            </ac:spMkLst>
          </pc:spChg>
          <pc:spChg chg="mod">
            <ac:chgData name="varitsara monsiri" userId="d21832565e14aca8" providerId="LiveId" clId="{B10676FB-F331-414C-B946-816FB627D323}" dt="2022-06-10T04:29:16.337" v="1649" actId="571"/>
            <ac:spMkLst>
              <pc:docMk/>
              <pc:sldMasterMk cId="151958503" sldId="2147483660"/>
              <pc:sldLayoutMk cId="3279567910" sldId="2147483670"/>
              <ac:spMk id="370" creationId="{5F8AB259-AD48-4713-9268-B12592FFEB3D}"/>
            </ac:spMkLst>
          </pc:spChg>
          <pc:spChg chg="mod">
            <ac:chgData name="varitsara monsiri" userId="d21832565e14aca8" providerId="LiveId" clId="{B10676FB-F331-414C-B946-816FB627D323}" dt="2022-06-10T04:29:16.337" v="1649" actId="571"/>
            <ac:spMkLst>
              <pc:docMk/>
              <pc:sldMasterMk cId="151958503" sldId="2147483660"/>
              <pc:sldLayoutMk cId="3279567910" sldId="2147483670"/>
              <ac:spMk id="371" creationId="{B9AABC99-0C6B-484D-9617-13AD75D5597B}"/>
            </ac:spMkLst>
          </pc:spChg>
          <pc:spChg chg="mod">
            <ac:chgData name="varitsara monsiri" userId="d21832565e14aca8" providerId="LiveId" clId="{B10676FB-F331-414C-B946-816FB627D323}" dt="2022-06-10T04:29:16.337" v="1649" actId="571"/>
            <ac:spMkLst>
              <pc:docMk/>
              <pc:sldMasterMk cId="151958503" sldId="2147483660"/>
              <pc:sldLayoutMk cId="3279567910" sldId="2147483670"/>
              <ac:spMk id="372" creationId="{5A7EA170-1973-44E6-B1F8-197154DC2FA9}"/>
            </ac:spMkLst>
          </pc:spChg>
          <pc:spChg chg="mod">
            <ac:chgData name="varitsara monsiri" userId="d21832565e14aca8" providerId="LiveId" clId="{B10676FB-F331-414C-B946-816FB627D323}" dt="2022-06-10T04:29:16.337" v="1649" actId="571"/>
            <ac:spMkLst>
              <pc:docMk/>
              <pc:sldMasterMk cId="151958503" sldId="2147483660"/>
              <pc:sldLayoutMk cId="3279567910" sldId="2147483670"/>
              <ac:spMk id="373" creationId="{D7CCB12B-EB9E-46A9-9D02-CEB6063798D5}"/>
            </ac:spMkLst>
          </pc:spChg>
          <pc:spChg chg="mod">
            <ac:chgData name="varitsara monsiri" userId="d21832565e14aca8" providerId="LiveId" clId="{B10676FB-F331-414C-B946-816FB627D323}" dt="2022-06-10T04:29:16.337" v="1649" actId="571"/>
            <ac:spMkLst>
              <pc:docMk/>
              <pc:sldMasterMk cId="151958503" sldId="2147483660"/>
              <pc:sldLayoutMk cId="3279567910" sldId="2147483670"/>
              <ac:spMk id="374" creationId="{94BCB4D2-5914-4125-8622-C4DE8773C35B}"/>
            </ac:spMkLst>
          </pc:spChg>
          <pc:spChg chg="mod">
            <ac:chgData name="varitsara monsiri" userId="d21832565e14aca8" providerId="LiveId" clId="{B10676FB-F331-414C-B946-816FB627D323}" dt="2022-06-10T04:29:16.337" v="1649" actId="571"/>
            <ac:spMkLst>
              <pc:docMk/>
              <pc:sldMasterMk cId="151958503" sldId="2147483660"/>
              <pc:sldLayoutMk cId="3279567910" sldId="2147483670"/>
              <ac:spMk id="375" creationId="{3B467D1C-1541-486B-8BF0-CD1DE4A35281}"/>
            </ac:spMkLst>
          </pc:spChg>
          <pc:spChg chg="mod">
            <ac:chgData name="varitsara monsiri" userId="d21832565e14aca8" providerId="LiveId" clId="{B10676FB-F331-414C-B946-816FB627D323}" dt="2022-06-10T04:29:16.337" v="1649" actId="571"/>
            <ac:spMkLst>
              <pc:docMk/>
              <pc:sldMasterMk cId="151958503" sldId="2147483660"/>
              <pc:sldLayoutMk cId="3279567910" sldId="2147483670"/>
              <ac:spMk id="376" creationId="{39576E5B-A6AD-4CF7-85AB-0A24B3C3806D}"/>
            </ac:spMkLst>
          </pc:spChg>
          <pc:spChg chg="mod">
            <ac:chgData name="varitsara monsiri" userId="d21832565e14aca8" providerId="LiveId" clId="{B10676FB-F331-414C-B946-816FB627D323}" dt="2022-06-10T04:29:16.337" v="1649" actId="571"/>
            <ac:spMkLst>
              <pc:docMk/>
              <pc:sldMasterMk cId="151958503" sldId="2147483660"/>
              <pc:sldLayoutMk cId="3279567910" sldId="2147483670"/>
              <ac:spMk id="377" creationId="{2F34676B-B5FD-4CDE-8019-1D4C718E456B}"/>
            </ac:spMkLst>
          </pc:spChg>
          <pc:spChg chg="mod">
            <ac:chgData name="varitsara monsiri" userId="d21832565e14aca8" providerId="LiveId" clId="{B10676FB-F331-414C-B946-816FB627D323}" dt="2022-06-10T04:29:16.337" v="1649" actId="571"/>
            <ac:spMkLst>
              <pc:docMk/>
              <pc:sldMasterMk cId="151958503" sldId="2147483660"/>
              <pc:sldLayoutMk cId="3279567910" sldId="2147483670"/>
              <ac:spMk id="378" creationId="{1CA48579-AC6A-44B2-80D4-5D2C4FE44C50}"/>
            </ac:spMkLst>
          </pc:spChg>
          <pc:spChg chg="mod">
            <ac:chgData name="varitsara monsiri" userId="d21832565e14aca8" providerId="LiveId" clId="{B10676FB-F331-414C-B946-816FB627D323}" dt="2022-06-10T04:29:16.337" v="1649" actId="571"/>
            <ac:spMkLst>
              <pc:docMk/>
              <pc:sldMasterMk cId="151958503" sldId="2147483660"/>
              <pc:sldLayoutMk cId="3279567910" sldId="2147483670"/>
              <ac:spMk id="379" creationId="{3E6E0C6E-4795-4D4D-9810-234F2D9CF42A}"/>
            </ac:spMkLst>
          </pc:spChg>
          <pc:spChg chg="mod">
            <ac:chgData name="varitsara monsiri" userId="d21832565e14aca8" providerId="LiveId" clId="{B10676FB-F331-414C-B946-816FB627D323}" dt="2022-06-10T04:29:16.337" v="1649" actId="571"/>
            <ac:spMkLst>
              <pc:docMk/>
              <pc:sldMasterMk cId="151958503" sldId="2147483660"/>
              <pc:sldLayoutMk cId="3279567910" sldId="2147483670"/>
              <ac:spMk id="380" creationId="{1FBDC39B-B46E-44E9-988B-2B2E81224870}"/>
            </ac:spMkLst>
          </pc:spChg>
          <pc:spChg chg="mod">
            <ac:chgData name="varitsara monsiri" userId="d21832565e14aca8" providerId="LiveId" clId="{B10676FB-F331-414C-B946-816FB627D323}" dt="2022-06-10T04:29:16.337" v="1649" actId="571"/>
            <ac:spMkLst>
              <pc:docMk/>
              <pc:sldMasterMk cId="151958503" sldId="2147483660"/>
              <pc:sldLayoutMk cId="3279567910" sldId="2147483670"/>
              <ac:spMk id="381" creationId="{A1553CA8-41CD-4C90-AD63-8AD73D4939EE}"/>
            </ac:spMkLst>
          </pc:spChg>
          <pc:spChg chg="mod">
            <ac:chgData name="varitsara monsiri" userId="d21832565e14aca8" providerId="LiveId" clId="{B10676FB-F331-414C-B946-816FB627D323}" dt="2022-06-10T04:29:16.337" v="1649" actId="571"/>
            <ac:spMkLst>
              <pc:docMk/>
              <pc:sldMasterMk cId="151958503" sldId="2147483660"/>
              <pc:sldLayoutMk cId="3279567910" sldId="2147483670"/>
              <ac:spMk id="382" creationId="{7E8AE58D-DA63-4C7D-914E-FE7E800B2A54}"/>
            </ac:spMkLst>
          </pc:spChg>
          <pc:spChg chg="mod">
            <ac:chgData name="varitsara monsiri" userId="d21832565e14aca8" providerId="LiveId" clId="{B10676FB-F331-414C-B946-816FB627D323}" dt="2022-06-10T04:29:16.337" v="1649" actId="571"/>
            <ac:spMkLst>
              <pc:docMk/>
              <pc:sldMasterMk cId="151958503" sldId="2147483660"/>
              <pc:sldLayoutMk cId="3279567910" sldId="2147483670"/>
              <ac:spMk id="383" creationId="{B71DBD83-81D6-4E04-9ED8-71F6A0AD1F68}"/>
            </ac:spMkLst>
          </pc:spChg>
          <pc:spChg chg="mod">
            <ac:chgData name="varitsara monsiri" userId="d21832565e14aca8" providerId="LiveId" clId="{B10676FB-F331-414C-B946-816FB627D323}" dt="2022-06-10T04:29:16.337" v="1649" actId="571"/>
            <ac:spMkLst>
              <pc:docMk/>
              <pc:sldMasterMk cId="151958503" sldId="2147483660"/>
              <pc:sldLayoutMk cId="3279567910" sldId="2147483670"/>
              <ac:spMk id="384" creationId="{A2D24C18-E34E-4945-832B-D2A6E24AA014}"/>
            </ac:spMkLst>
          </pc:spChg>
          <pc:spChg chg="mod">
            <ac:chgData name="varitsara monsiri" userId="d21832565e14aca8" providerId="LiveId" clId="{B10676FB-F331-414C-B946-816FB627D323}" dt="2022-06-10T04:29:16.337" v="1649" actId="571"/>
            <ac:spMkLst>
              <pc:docMk/>
              <pc:sldMasterMk cId="151958503" sldId="2147483660"/>
              <pc:sldLayoutMk cId="3279567910" sldId="2147483670"/>
              <ac:spMk id="385" creationId="{1A0C40B2-1C2E-4F9D-A9C4-AEE3F30ACD36}"/>
            </ac:spMkLst>
          </pc:spChg>
          <pc:spChg chg="mod">
            <ac:chgData name="varitsara monsiri" userId="d21832565e14aca8" providerId="LiveId" clId="{B10676FB-F331-414C-B946-816FB627D323}" dt="2022-06-10T04:29:16.337" v="1649" actId="571"/>
            <ac:spMkLst>
              <pc:docMk/>
              <pc:sldMasterMk cId="151958503" sldId="2147483660"/>
              <pc:sldLayoutMk cId="3279567910" sldId="2147483670"/>
              <ac:spMk id="386" creationId="{964DAC7D-BD24-459C-AF52-3E0727D1C4D3}"/>
            </ac:spMkLst>
          </pc:spChg>
          <pc:spChg chg="mod">
            <ac:chgData name="varitsara monsiri" userId="d21832565e14aca8" providerId="LiveId" clId="{B10676FB-F331-414C-B946-816FB627D323}" dt="2022-06-10T04:29:16.337" v="1649" actId="571"/>
            <ac:spMkLst>
              <pc:docMk/>
              <pc:sldMasterMk cId="151958503" sldId="2147483660"/>
              <pc:sldLayoutMk cId="3279567910" sldId="2147483670"/>
              <ac:spMk id="387" creationId="{6D8E4FA4-A7C5-476C-B95B-E6199663BB63}"/>
            </ac:spMkLst>
          </pc:spChg>
          <pc:spChg chg="mod">
            <ac:chgData name="varitsara monsiri" userId="d21832565e14aca8" providerId="LiveId" clId="{B10676FB-F331-414C-B946-816FB627D323}" dt="2022-06-10T04:29:16.337" v="1649" actId="571"/>
            <ac:spMkLst>
              <pc:docMk/>
              <pc:sldMasterMk cId="151958503" sldId="2147483660"/>
              <pc:sldLayoutMk cId="3279567910" sldId="2147483670"/>
              <ac:spMk id="388" creationId="{20363552-BF7A-43E9-9507-E68802E38734}"/>
            </ac:spMkLst>
          </pc:spChg>
          <pc:spChg chg="mod">
            <ac:chgData name="varitsara monsiri" userId="d21832565e14aca8" providerId="LiveId" clId="{B10676FB-F331-414C-B946-816FB627D323}" dt="2022-06-10T04:29:16.337" v="1649" actId="571"/>
            <ac:spMkLst>
              <pc:docMk/>
              <pc:sldMasterMk cId="151958503" sldId="2147483660"/>
              <pc:sldLayoutMk cId="3279567910" sldId="2147483670"/>
              <ac:spMk id="389" creationId="{1C0078AC-8A9C-4180-959D-F4C22D8D7AF0}"/>
            </ac:spMkLst>
          </pc:spChg>
          <pc:spChg chg="mod">
            <ac:chgData name="varitsara monsiri" userId="d21832565e14aca8" providerId="LiveId" clId="{B10676FB-F331-414C-B946-816FB627D323}" dt="2022-06-10T04:29:16.337" v="1649" actId="571"/>
            <ac:spMkLst>
              <pc:docMk/>
              <pc:sldMasterMk cId="151958503" sldId="2147483660"/>
              <pc:sldLayoutMk cId="3279567910" sldId="2147483670"/>
              <ac:spMk id="390" creationId="{00B9E20E-D422-4946-8BD5-F67B7EF32EEC}"/>
            </ac:spMkLst>
          </pc:spChg>
          <pc:spChg chg="mod">
            <ac:chgData name="varitsara monsiri" userId="d21832565e14aca8" providerId="LiveId" clId="{B10676FB-F331-414C-B946-816FB627D323}" dt="2022-06-10T04:29:16.337" v="1649" actId="571"/>
            <ac:spMkLst>
              <pc:docMk/>
              <pc:sldMasterMk cId="151958503" sldId="2147483660"/>
              <pc:sldLayoutMk cId="3279567910" sldId="2147483670"/>
              <ac:spMk id="391" creationId="{B1B003FD-6CD0-4C14-90C6-2794641A9C0A}"/>
            </ac:spMkLst>
          </pc:spChg>
          <pc:spChg chg="mod">
            <ac:chgData name="varitsara monsiri" userId="d21832565e14aca8" providerId="LiveId" clId="{B10676FB-F331-414C-B946-816FB627D323}" dt="2022-06-10T04:29:16.337" v="1649" actId="571"/>
            <ac:spMkLst>
              <pc:docMk/>
              <pc:sldMasterMk cId="151958503" sldId="2147483660"/>
              <pc:sldLayoutMk cId="3279567910" sldId="2147483670"/>
              <ac:spMk id="392" creationId="{B8684816-F57B-42C3-990F-CBB4FD628FA0}"/>
            </ac:spMkLst>
          </pc:spChg>
          <pc:spChg chg="mod">
            <ac:chgData name="varitsara monsiri" userId="d21832565e14aca8" providerId="LiveId" clId="{B10676FB-F331-414C-B946-816FB627D323}" dt="2022-06-10T04:29:16.337" v="1649" actId="571"/>
            <ac:spMkLst>
              <pc:docMk/>
              <pc:sldMasterMk cId="151958503" sldId="2147483660"/>
              <pc:sldLayoutMk cId="3279567910" sldId="2147483670"/>
              <ac:spMk id="393" creationId="{62BAC4D3-0E0B-403B-9B2E-CC2676BF342E}"/>
            </ac:spMkLst>
          </pc:spChg>
          <pc:spChg chg="mod">
            <ac:chgData name="varitsara monsiri" userId="d21832565e14aca8" providerId="LiveId" clId="{B10676FB-F331-414C-B946-816FB627D323}" dt="2022-06-10T04:29:16.337" v="1649" actId="571"/>
            <ac:spMkLst>
              <pc:docMk/>
              <pc:sldMasterMk cId="151958503" sldId="2147483660"/>
              <pc:sldLayoutMk cId="3279567910" sldId="2147483670"/>
              <ac:spMk id="394" creationId="{AC78A100-EEA8-4C2E-9948-BF3C674040AB}"/>
            </ac:spMkLst>
          </pc:spChg>
          <pc:spChg chg="mod">
            <ac:chgData name="varitsara monsiri" userId="d21832565e14aca8" providerId="LiveId" clId="{B10676FB-F331-414C-B946-816FB627D323}" dt="2022-06-10T04:29:16.337" v="1649" actId="571"/>
            <ac:spMkLst>
              <pc:docMk/>
              <pc:sldMasterMk cId="151958503" sldId="2147483660"/>
              <pc:sldLayoutMk cId="3279567910" sldId="2147483670"/>
              <ac:spMk id="395" creationId="{59A1C431-1A5B-45A4-AC70-5607E532451B}"/>
            </ac:spMkLst>
          </pc:spChg>
          <pc:spChg chg="mod">
            <ac:chgData name="varitsara monsiri" userId="d21832565e14aca8" providerId="LiveId" clId="{B10676FB-F331-414C-B946-816FB627D323}" dt="2022-06-10T04:29:16.337" v="1649" actId="571"/>
            <ac:spMkLst>
              <pc:docMk/>
              <pc:sldMasterMk cId="151958503" sldId="2147483660"/>
              <pc:sldLayoutMk cId="3279567910" sldId="2147483670"/>
              <ac:spMk id="396" creationId="{55FF1A3B-A5D2-4D3A-B73C-C672ACA61D50}"/>
            </ac:spMkLst>
          </pc:spChg>
          <pc:spChg chg="add del mod">
            <ac:chgData name="varitsara monsiri" userId="d21832565e14aca8" providerId="LiveId" clId="{B10676FB-F331-414C-B946-816FB627D323}" dt="2022-06-10T04:30:05.365" v="1660" actId="21"/>
            <ac:spMkLst>
              <pc:docMk/>
              <pc:sldMasterMk cId="151958503" sldId="2147483660"/>
              <pc:sldLayoutMk cId="3279567910" sldId="2147483670"/>
              <ac:spMk id="397" creationId="{1CA17AD8-913F-41EF-A900-F9F69D5396CD}"/>
            </ac:spMkLst>
          </pc:spChg>
          <pc:grpChg chg="add del mod">
            <ac:chgData name="varitsara monsiri" userId="d21832565e14aca8" providerId="LiveId" clId="{B10676FB-F331-414C-B946-816FB627D323}" dt="2022-06-10T04:30:05.365" v="1660" actId="21"/>
            <ac:grpSpMkLst>
              <pc:docMk/>
              <pc:sldMasterMk cId="151958503" sldId="2147483660"/>
              <pc:sldLayoutMk cId="3279567910" sldId="2147483670"/>
              <ac:grpSpMk id="5" creationId="{F61796A1-35AF-4232-9046-5A861FFCD87B}"/>
            </ac:grpSpMkLst>
          </pc:grpChg>
          <pc:grpChg chg="del mod">
            <ac:chgData name="varitsara monsiri" userId="d21832565e14aca8" providerId="LiveId" clId="{B10676FB-F331-414C-B946-816FB627D323}" dt="2022-06-09T14:36:24.684" v="314" actId="27803"/>
            <ac:grpSpMkLst>
              <pc:docMk/>
              <pc:sldMasterMk cId="151958503" sldId="2147483660"/>
              <pc:sldLayoutMk cId="3279567910" sldId="2147483670"/>
              <ac:grpSpMk id="6" creationId="{863044B4-1821-41A9-BA07-9EC3088BDDBE}"/>
            </ac:grpSpMkLst>
          </pc:grpChg>
          <pc:grpChg chg="add del mod">
            <ac:chgData name="varitsara monsiri" userId="d21832565e14aca8" providerId="LiveId" clId="{B10676FB-F331-414C-B946-816FB627D323}" dt="2022-06-10T04:30:05.365" v="1660" actId="21"/>
            <ac:grpSpMkLst>
              <pc:docMk/>
              <pc:sldMasterMk cId="151958503" sldId="2147483660"/>
              <pc:sldLayoutMk cId="3279567910" sldId="2147483670"/>
              <ac:grpSpMk id="6" creationId="{ACAAE31A-C492-4AB5-A7BC-591885CB6480}"/>
            </ac:grpSpMkLst>
          </pc:grpChg>
          <pc:grpChg chg="add del mod">
            <ac:chgData name="varitsara monsiri" userId="d21832565e14aca8" providerId="LiveId" clId="{B10676FB-F331-414C-B946-816FB627D323}" dt="2022-06-10T04:30:05.365" v="1660" actId="21"/>
            <ac:grpSpMkLst>
              <pc:docMk/>
              <pc:sldMasterMk cId="151958503" sldId="2147483660"/>
              <pc:sldLayoutMk cId="3279567910" sldId="2147483670"/>
              <ac:grpSpMk id="8" creationId="{4B40B1AF-D77E-4DB2-B841-1EFDB3EAEF28}"/>
            </ac:grpSpMkLst>
          </pc:grpChg>
          <pc:grpChg chg="del mod">
            <ac:chgData name="varitsara monsiri" userId="d21832565e14aca8" providerId="LiveId" clId="{B10676FB-F331-414C-B946-816FB627D323}" dt="2022-06-09T14:36:32.964" v="315" actId="165"/>
            <ac:grpSpMkLst>
              <pc:docMk/>
              <pc:sldMasterMk cId="151958503" sldId="2147483660"/>
              <pc:sldLayoutMk cId="3279567910" sldId="2147483670"/>
              <ac:grpSpMk id="8" creationId="{79FC30C2-4536-4136-8161-5C4E6E4F8799}"/>
            </ac:grpSpMkLst>
          </pc:grpChg>
          <pc:grpChg chg="mod topLvl">
            <ac:chgData name="varitsara monsiri" userId="d21832565e14aca8" providerId="LiveId" clId="{B10676FB-F331-414C-B946-816FB627D323}" dt="2022-06-09T14:36:32.964" v="315" actId="165"/>
            <ac:grpSpMkLst>
              <pc:docMk/>
              <pc:sldMasterMk cId="151958503" sldId="2147483660"/>
              <pc:sldLayoutMk cId="3279567910" sldId="2147483670"/>
              <ac:grpSpMk id="9" creationId="{935F1B07-1CB3-437C-A952-A20B2886EFF9}"/>
            </ac:grpSpMkLst>
          </pc:grpChg>
          <pc:grpChg chg="mod topLvl">
            <ac:chgData name="varitsara monsiri" userId="d21832565e14aca8" providerId="LiveId" clId="{B10676FB-F331-414C-B946-816FB627D323}" dt="2022-06-09T14:36:32.964" v="315" actId="165"/>
            <ac:grpSpMkLst>
              <pc:docMk/>
              <pc:sldMasterMk cId="151958503" sldId="2147483660"/>
              <pc:sldLayoutMk cId="3279567910" sldId="2147483670"/>
              <ac:grpSpMk id="22" creationId="{79E636C7-B3D3-4657-9334-B2BE091202F0}"/>
            </ac:grpSpMkLst>
          </pc:grpChg>
          <pc:grpChg chg="mod topLvl">
            <ac:chgData name="varitsara monsiri" userId="d21832565e14aca8" providerId="LiveId" clId="{B10676FB-F331-414C-B946-816FB627D323}" dt="2022-06-09T14:36:32.964" v="315" actId="165"/>
            <ac:grpSpMkLst>
              <pc:docMk/>
              <pc:sldMasterMk cId="151958503" sldId="2147483660"/>
              <pc:sldLayoutMk cId="3279567910" sldId="2147483670"/>
              <ac:grpSpMk id="50" creationId="{B6199234-827B-460E-AC4F-9BE967C1D693}"/>
            </ac:grpSpMkLst>
          </pc:grpChg>
          <pc:grpChg chg="mod">
            <ac:chgData name="varitsara monsiri" userId="d21832565e14aca8" providerId="LiveId" clId="{B10676FB-F331-414C-B946-816FB627D323}" dt="2022-06-09T14:36:32.964" v="315" actId="165"/>
            <ac:grpSpMkLst>
              <pc:docMk/>
              <pc:sldMasterMk cId="151958503" sldId="2147483660"/>
              <pc:sldLayoutMk cId="3279567910" sldId="2147483670"/>
              <ac:grpSpMk id="51" creationId="{276D95FE-2648-46D0-95A0-4E063579E8B9}"/>
            </ac:grpSpMkLst>
          </pc:grpChg>
          <pc:grpChg chg="mod">
            <ac:chgData name="varitsara monsiri" userId="d21832565e14aca8" providerId="LiveId" clId="{B10676FB-F331-414C-B946-816FB627D323}" dt="2022-06-09T14:36:32.964" v="315" actId="165"/>
            <ac:grpSpMkLst>
              <pc:docMk/>
              <pc:sldMasterMk cId="151958503" sldId="2147483660"/>
              <pc:sldLayoutMk cId="3279567910" sldId="2147483670"/>
              <ac:grpSpMk id="54" creationId="{E76D5CDE-BD4C-43E2-8703-A03800705F3C}"/>
            </ac:grpSpMkLst>
          </pc:grpChg>
          <pc:grpChg chg="mod topLvl">
            <ac:chgData name="varitsara monsiri" userId="d21832565e14aca8" providerId="LiveId" clId="{B10676FB-F331-414C-B946-816FB627D323}" dt="2022-06-09T14:36:32.964" v="315" actId="165"/>
            <ac:grpSpMkLst>
              <pc:docMk/>
              <pc:sldMasterMk cId="151958503" sldId="2147483660"/>
              <pc:sldLayoutMk cId="3279567910" sldId="2147483670"/>
              <ac:grpSpMk id="71" creationId="{D1E60FF4-A6B1-4048-BA7D-0318737F2BB2}"/>
            </ac:grpSpMkLst>
          </pc:grpChg>
          <pc:grpChg chg="mod">
            <ac:chgData name="varitsara monsiri" userId="d21832565e14aca8" providerId="LiveId" clId="{B10676FB-F331-414C-B946-816FB627D323}" dt="2022-06-09T14:36:32.964" v="315" actId="165"/>
            <ac:grpSpMkLst>
              <pc:docMk/>
              <pc:sldMasterMk cId="151958503" sldId="2147483660"/>
              <pc:sldLayoutMk cId="3279567910" sldId="2147483670"/>
              <ac:grpSpMk id="72" creationId="{92036300-65E9-4E3D-8589-51654CBD35EE}"/>
            </ac:grpSpMkLst>
          </pc:grpChg>
          <pc:grpChg chg="mod topLvl">
            <ac:chgData name="varitsara monsiri" userId="d21832565e14aca8" providerId="LiveId" clId="{B10676FB-F331-414C-B946-816FB627D323}" dt="2022-06-10T04:29:30.035" v="1652" actId="164"/>
            <ac:grpSpMkLst>
              <pc:docMk/>
              <pc:sldMasterMk cId="151958503" sldId="2147483660"/>
              <pc:sldLayoutMk cId="3279567910" sldId="2147483670"/>
              <ac:grpSpMk id="98" creationId="{D8B32B7D-F28A-4AF2-B4F1-FAFECE6A9D27}"/>
            </ac:grpSpMkLst>
          </pc:grpChg>
          <pc:grpChg chg="add del mod">
            <ac:chgData name="varitsara monsiri" userId="d21832565e14aca8" providerId="LiveId" clId="{B10676FB-F331-414C-B946-816FB627D323}" dt="2022-06-10T04:30:05.365" v="1660" actId="21"/>
            <ac:grpSpMkLst>
              <pc:docMk/>
              <pc:sldMasterMk cId="151958503" sldId="2147483660"/>
              <pc:sldLayoutMk cId="3279567910" sldId="2147483670"/>
              <ac:grpSpMk id="128" creationId="{E09F22C5-AC66-4382-ADDC-3BB68BA8F90D}"/>
            </ac:grpSpMkLst>
          </pc:grpChg>
          <pc:grpChg chg="del mod topLvl">
            <ac:chgData name="varitsara monsiri" userId="d21832565e14aca8" providerId="LiveId" clId="{B10676FB-F331-414C-B946-816FB627D323}" dt="2022-06-09T14:36:42.065" v="317" actId="478"/>
            <ac:grpSpMkLst>
              <pc:docMk/>
              <pc:sldMasterMk cId="151958503" sldId="2147483660"/>
              <pc:sldLayoutMk cId="3279567910" sldId="2147483670"/>
              <ac:grpSpMk id="128" creationId="{E2D6B0A0-488B-4370-91BB-D9134BA39256}"/>
            </ac:grpSpMkLst>
          </pc:grpChg>
          <pc:grpChg chg="add del mod">
            <ac:chgData name="varitsara monsiri" userId="d21832565e14aca8" providerId="LiveId" clId="{B10676FB-F331-414C-B946-816FB627D323}" dt="2022-06-10T04:30:05.365" v="1660" actId="21"/>
            <ac:grpSpMkLst>
              <pc:docMk/>
              <pc:sldMasterMk cId="151958503" sldId="2147483660"/>
              <pc:sldLayoutMk cId="3279567910" sldId="2147483670"/>
              <ac:grpSpMk id="129" creationId="{C03F44C8-4B12-4342-A026-3E779532C692}"/>
            </ac:grpSpMkLst>
          </pc:grpChg>
          <pc:grpChg chg="add del mod">
            <ac:chgData name="varitsara monsiri" userId="d21832565e14aca8" providerId="LiveId" clId="{B10676FB-F331-414C-B946-816FB627D323}" dt="2022-06-10T04:30:05.365" v="1660" actId="21"/>
            <ac:grpSpMkLst>
              <pc:docMk/>
              <pc:sldMasterMk cId="151958503" sldId="2147483660"/>
              <pc:sldLayoutMk cId="3279567910" sldId="2147483670"/>
              <ac:grpSpMk id="130" creationId="{C67D19F8-800C-4868-AAA0-AB6C583E4192}"/>
            </ac:grpSpMkLst>
          </pc:grpChg>
          <pc:grpChg chg="del mod topLvl">
            <ac:chgData name="varitsara monsiri" userId="d21832565e14aca8" providerId="LiveId" clId="{B10676FB-F331-414C-B946-816FB627D323}" dt="2022-06-09T14:36:42.065" v="317" actId="478"/>
            <ac:grpSpMkLst>
              <pc:docMk/>
              <pc:sldMasterMk cId="151958503" sldId="2147483660"/>
              <pc:sldLayoutMk cId="3279567910" sldId="2147483670"/>
              <ac:grpSpMk id="133" creationId="{A0A37360-31BC-4AA4-8244-72C76822C5AD}"/>
            </ac:grpSpMkLst>
          </pc:grpChg>
          <pc:grpChg chg="del mod topLvl">
            <ac:chgData name="varitsara monsiri" userId="d21832565e14aca8" providerId="LiveId" clId="{B10676FB-F331-414C-B946-816FB627D323}" dt="2022-06-09T14:36:42.065" v="317" actId="478"/>
            <ac:grpSpMkLst>
              <pc:docMk/>
              <pc:sldMasterMk cId="151958503" sldId="2147483660"/>
              <pc:sldLayoutMk cId="3279567910" sldId="2147483670"/>
              <ac:grpSpMk id="138" creationId="{81F7549B-4654-4BAC-BDF9-695F329E60AE}"/>
            </ac:grpSpMkLst>
          </pc:grpChg>
          <pc:grpChg chg="del mod topLvl">
            <ac:chgData name="varitsara monsiri" userId="d21832565e14aca8" providerId="LiveId" clId="{B10676FB-F331-414C-B946-816FB627D323}" dt="2022-06-09T14:36:39.068" v="316" actId="478"/>
            <ac:grpSpMkLst>
              <pc:docMk/>
              <pc:sldMasterMk cId="151958503" sldId="2147483660"/>
              <pc:sldLayoutMk cId="3279567910" sldId="2147483670"/>
              <ac:grpSpMk id="143" creationId="{0D241E0C-8DEF-40E1-B515-2021B0601079}"/>
            </ac:grpSpMkLst>
          </pc:grpChg>
          <pc:grpChg chg="del mod topLvl">
            <ac:chgData name="varitsara monsiri" userId="d21832565e14aca8" providerId="LiveId" clId="{B10676FB-F331-414C-B946-816FB627D323}" dt="2022-06-09T14:36:39.068" v="316" actId="478"/>
            <ac:grpSpMkLst>
              <pc:docMk/>
              <pc:sldMasterMk cId="151958503" sldId="2147483660"/>
              <pc:sldLayoutMk cId="3279567910" sldId="2147483670"/>
              <ac:grpSpMk id="148" creationId="{F27CADE7-19B7-49C2-BE69-981EE6BA1365}"/>
            </ac:grpSpMkLst>
          </pc:grpChg>
          <pc:grpChg chg="del mod topLvl">
            <ac:chgData name="varitsara monsiri" userId="d21832565e14aca8" providerId="LiveId" clId="{B10676FB-F331-414C-B946-816FB627D323}" dt="2022-06-09T14:36:39.068" v="316" actId="478"/>
            <ac:grpSpMkLst>
              <pc:docMk/>
              <pc:sldMasterMk cId="151958503" sldId="2147483660"/>
              <pc:sldLayoutMk cId="3279567910" sldId="2147483670"/>
              <ac:grpSpMk id="153" creationId="{F5281C49-57E3-4A96-A985-9622516F7B67}"/>
            </ac:grpSpMkLst>
          </pc:grpChg>
          <pc:grpChg chg="del mod topLvl">
            <ac:chgData name="varitsara monsiri" userId="d21832565e14aca8" providerId="LiveId" clId="{B10676FB-F331-414C-B946-816FB627D323}" dt="2022-06-10T04:30:05.365" v="1660" actId="21"/>
            <ac:grpSpMkLst>
              <pc:docMk/>
              <pc:sldMasterMk cId="151958503" sldId="2147483660"/>
              <pc:sldLayoutMk cId="3279567910" sldId="2147483670"/>
              <ac:grpSpMk id="158" creationId="{9CAD14AC-F719-4DD1-B40D-D1C9291D7A03}"/>
            </ac:grpSpMkLst>
          </pc:grpChg>
          <pc:grpChg chg="mod topLvl">
            <ac:chgData name="varitsara monsiri" userId="d21832565e14aca8" providerId="LiveId" clId="{B10676FB-F331-414C-B946-816FB627D323}" dt="2022-06-10T04:29:45.985" v="1655" actId="164"/>
            <ac:grpSpMkLst>
              <pc:docMk/>
              <pc:sldMasterMk cId="151958503" sldId="2147483660"/>
              <pc:sldLayoutMk cId="3279567910" sldId="2147483670"/>
              <ac:grpSpMk id="162" creationId="{DDEE6BC5-54C4-4A57-B66F-CD9692D98756}"/>
            </ac:grpSpMkLst>
          </pc:grpChg>
          <pc:grpChg chg="mod topLvl">
            <ac:chgData name="varitsara monsiri" userId="d21832565e14aca8" providerId="LiveId" clId="{B10676FB-F331-414C-B946-816FB627D323}" dt="2022-06-10T04:29:57.995" v="1659" actId="164"/>
            <ac:grpSpMkLst>
              <pc:docMk/>
              <pc:sldMasterMk cId="151958503" sldId="2147483660"/>
              <pc:sldLayoutMk cId="3279567910" sldId="2147483670"/>
              <ac:grpSpMk id="193" creationId="{221F7444-943D-4FEA-AFFD-43AA64BAC48A}"/>
            </ac:grpSpMkLst>
          </pc:grpChg>
          <pc:grpChg chg="del mod topLvl">
            <ac:chgData name="varitsara monsiri" userId="d21832565e14aca8" providerId="LiveId" clId="{B10676FB-F331-414C-B946-816FB627D323}" dt="2022-06-10T04:30:05.365" v="1660" actId="21"/>
            <ac:grpSpMkLst>
              <pc:docMk/>
              <pc:sldMasterMk cId="151958503" sldId="2147483660"/>
              <pc:sldLayoutMk cId="3279567910" sldId="2147483670"/>
              <ac:grpSpMk id="224" creationId="{5F76EB20-5B65-4E5B-B20D-73EE036DB2E7}"/>
            </ac:grpSpMkLst>
          </pc:grpChg>
          <pc:grpChg chg="mod topLvl">
            <ac:chgData name="varitsara monsiri" userId="d21832565e14aca8" providerId="LiveId" clId="{B10676FB-F331-414C-B946-816FB627D323}" dt="2022-06-10T04:29:49.925" v="1657" actId="164"/>
            <ac:grpSpMkLst>
              <pc:docMk/>
              <pc:sldMasterMk cId="151958503" sldId="2147483660"/>
              <pc:sldLayoutMk cId="3279567910" sldId="2147483670"/>
              <ac:grpSpMk id="255" creationId="{17CC563D-BE06-4E22-9FE5-570F067CCF34}"/>
            </ac:grpSpMkLst>
          </pc:grpChg>
          <pc:grpChg chg="mod topLvl">
            <ac:chgData name="varitsara monsiri" userId="d21832565e14aca8" providerId="LiveId" clId="{B10676FB-F331-414C-B946-816FB627D323}" dt="2022-06-10T04:29:53.875" v="1658" actId="164"/>
            <ac:grpSpMkLst>
              <pc:docMk/>
              <pc:sldMasterMk cId="151958503" sldId="2147483660"/>
              <pc:sldLayoutMk cId="3279567910" sldId="2147483670"/>
              <ac:grpSpMk id="286" creationId="{D62133BF-331E-4BE7-96F2-A0C209503471}"/>
            </ac:grpSpMkLst>
          </pc:grpChg>
          <pc:grpChg chg="del mod topLvl">
            <ac:chgData name="varitsara monsiri" userId="d21832565e14aca8" providerId="LiveId" clId="{B10676FB-F331-414C-B946-816FB627D323}" dt="2022-06-10T04:30:05.365" v="1660" actId="21"/>
            <ac:grpSpMkLst>
              <pc:docMk/>
              <pc:sldMasterMk cId="151958503" sldId="2147483660"/>
              <pc:sldLayoutMk cId="3279567910" sldId="2147483670"/>
              <ac:grpSpMk id="317" creationId="{5802C4B2-486C-4EA0-A1B8-BCD0DCA836CC}"/>
            </ac:grpSpMkLst>
          </pc:grpChg>
          <pc:grpChg chg="del mod topLvl">
            <ac:chgData name="varitsara monsiri" userId="d21832565e14aca8" providerId="LiveId" clId="{B10676FB-F331-414C-B946-816FB627D323}" dt="2022-06-10T04:30:05.365" v="1660" actId="21"/>
            <ac:grpSpMkLst>
              <pc:docMk/>
              <pc:sldMasterMk cId="151958503" sldId="2147483660"/>
              <pc:sldLayoutMk cId="3279567910" sldId="2147483670"/>
              <ac:grpSpMk id="323" creationId="{046303CD-0C02-4402-B675-F437E6575221}"/>
            </ac:grpSpMkLst>
          </pc:grpChg>
          <pc:grpChg chg="del mod topLvl">
            <ac:chgData name="varitsara monsiri" userId="d21832565e14aca8" providerId="LiveId" clId="{B10676FB-F331-414C-B946-816FB627D323}" dt="2022-06-10T04:30:05.365" v="1660" actId="21"/>
            <ac:grpSpMkLst>
              <pc:docMk/>
              <pc:sldMasterMk cId="151958503" sldId="2147483660"/>
              <pc:sldLayoutMk cId="3279567910" sldId="2147483670"/>
              <ac:grpSpMk id="331" creationId="{7E7CB103-5A73-488F-B742-3B6783198D44}"/>
            </ac:grpSpMkLst>
          </pc:grpChg>
          <pc:grpChg chg="del mod topLvl">
            <ac:chgData name="varitsara monsiri" userId="d21832565e14aca8" providerId="LiveId" clId="{B10676FB-F331-414C-B946-816FB627D323}" dt="2022-06-10T04:30:05.365" v="1660" actId="21"/>
            <ac:grpSpMkLst>
              <pc:docMk/>
              <pc:sldMasterMk cId="151958503" sldId="2147483660"/>
              <pc:sldLayoutMk cId="3279567910" sldId="2147483670"/>
              <ac:grpSpMk id="337" creationId="{C2A79AA2-2FBC-4CB1-BBE2-7106E29FC6B2}"/>
            </ac:grpSpMkLst>
          </pc:grpChg>
          <pc:grpChg chg="del mod topLvl">
            <ac:chgData name="varitsara monsiri" userId="d21832565e14aca8" providerId="LiveId" clId="{B10676FB-F331-414C-B946-816FB627D323}" dt="2022-06-10T04:30:05.365" v="1660" actId="21"/>
            <ac:grpSpMkLst>
              <pc:docMk/>
              <pc:sldMasterMk cId="151958503" sldId="2147483660"/>
              <pc:sldLayoutMk cId="3279567910" sldId="2147483670"/>
              <ac:grpSpMk id="342" creationId="{091714A4-7CA5-414F-8F25-FB406C4E3D32}"/>
            </ac:grpSpMkLst>
          </pc:grpChg>
          <pc:grpChg chg="mod topLvl">
            <ac:chgData name="varitsara monsiri" userId="d21832565e14aca8" providerId="LiveId" clId="{B10676FB-F331-414C-B946-816FB627D323}" dt="2022-06-09T14:36:32.964" v="315" actId="165"/>
            <ac:grpSpMkLst>
              <pc:docMk/>
              <pc:sldMasterMk cId="151958503" sldId="2147483660"/>
              <pc:sldLayoutMk cId="3279567910" sldId="2147483670"/>
              <ac:grpSpMk id="346" creationId="{73460764-A524-40D8-B693-E94929FC0C95}"/>
            </ac:grpSpMkLst>
          </pc:grpChg>
          <pc:grpChg chg="mod topLvl">
            <ac:chgData name="varitsara monsiri" userId="d21832565e14aca8" providerId="LiveId" clId="{B10676FB-F331-414C-B946-816FB627D323}" dt="2022-06-09T14:36:32.964" v="315" actId="165"/>
            <ac:grpSpMkLst>
              <pc:docMk/>
              <pc:sldMasterMk cId="151958503" sldId="2147483660"/>
              <pc:sldLayoutMk cId="3279567910" sldId="2147483670"/>
              <ac:grpSpMk id="353" creationId="{4D25F72F-CA7C-47AC-9983-1C053B4BA0B0}"/>
            </ac:grpSpMkLst>
          </pc:grpChg>
          <pc:grpChg chg="add mod">
            <ac:chgData name="varitsara monsiri" userId="d21832565e14aca8" providerId="LiveId" clId="{B10676FB-F331-414C-B946-816FB627D323}" dt="2022-06-10T04:29:18.855" v="1650" actId="164"/>
            <ac:grpSpMkLst>
              <pc:docMk/>
              <pc:sldMasterMk cId="151958503" sldId="2147483660"/>
              <pc:sldLayoutMk cId="3279567910" sldId="2147483670"/>
              <ac:grpSpMk id="367" creationId="{65A65934-B869-4231-A157-F4AC30A55077}"/>
            </ac:grpSpMkLst>
          </pc:grpChg>
          <pc:picChg chg="add mod">
            <ac:chgData name="varitsara monsiri" userId="d21832565e14aca8" providerId="LiveId" clId="{B10676FB-F331-414C-B946-816FB627D323}" dt="2022-06-10T04:29:03.215" v="1648" actId="1076"/>
            <ac:picMkLst>
              <pc:docMk/>
              <pc:sldMasterMk cId="151958503" sldId="2147483660"/>
              <pc:sldLayoutMk cId="3279567910" sldId="2147483670"/>
              <ac:picMk id="3" creationId="{A62BC6B2-40A1-46C7-B203-E63209F279A9}"/>
            </ac:picMkLst>
          </pc:picChg>
          <pc:picChg chg="add del mod">
            <ac:chgData name="varitsara monsiri" userId="d21832565e14aca8" providerId="LiveId" clId="{B10676FB-F331-414C-B946-816FB627D323}" dt="2022-06-10T04:28:48.035" v="1645" actId="478"/>
            <ac:picMkLst>
              <pc:docMk/>
              <pc:sldMasterMk cId="151958503" sldId="2147483660"/>
              <pc:sldLayoutMk cId="3279567910" sldId="2147483670"/>
              <ac:picMk id="4" creationId="{4C05C4D6-F567-486C-823F-2C29D2C3003A}"/>
            </ac:picMkLst>
          </pc:picChg>
          <pc:picChg chg="add del mod modCrop">
            <ac:chgData name="varitsara monsiri" userId="d21832565e14aca8" providerId="LiveId" clId="{B10676FB-F331-414C-B946-816FB627D323}" dt="2022-06-09T14:36:24.684" v="314" actId="27803"/>
            <ac:picMkLst>
              <pc:docMk/>
              <pc:sldMasterMk cId="151958503" sldId="2147483660"/>
              <pc:sldLayoutMk cId="3279567910" sldId="2147483670"/>
              <ac:picMk id="5" creationId="{ABC115D4-B97C-42D5-8798-8FA237010B8F}"/>
            </ac:picMkLst>
          </pc:picChg>
        </pc:sldLayoutChg>
        <pc:sldLayoutChg chg="addSp delSp modSp mod">
          <pc:chgData name="varitsara monsiri" userId="d21832565e14aca8" providerId="LiveId" clId="{B10676FB-F331-414C-B946-816FB627D323}" dt="2022-06-10T04:35:23.355" v="1741" actId="21"/>
          <pc:sldLayoutMkLst>
            <pc:docMk/>
            <pc:sldMasterMk cId="151958503" sldId="2147483660"/>
            <pc:sldLayoutMk cId="3133459297" sldId="2147483671"/>
          </pc:sldLayoutMkLst>
          <pc:spChg chg="del mod">
            <ac:chgData name="varitsara monsiri" userId="d21832565e14aca8" providerId="LiveId" clId="{B10676FB-F331-414C-B946-816FB627D323}" dt="2022-06-09T14:41:04.244" v="328" actId="478"/>
            <ac:spMkLst>
              <pc:docMk/>
              <pc:sldMasterMk cId="151958503" sldId="2147483660"/>
              <pc:sldLayoutMk cId="3133459297" sldId="2147483671"/>
              <ac:spMk id="7" creationId="{86659C54-2D93-4F76-96FB-176550400C7B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10" creationId="{2FA995B5-2629-4349-B0E0-7007D38B71E5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11" creationId="{9393C5CD-F73C-4C0D-8638-6ED61259BC02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12" creationId="{0BA2BB0A-7005-4ACE-A7B3-F00FB4952770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13" creationId="{A59E8237-1351-481A-8BC6-A89AAD1800D3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14" creationId="{826B4F40-000E-4729-88ED-5C3E2E1E5D92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15" creationId="{31F3DFE3-82DB-4286-A2DA-A63ADDC75F25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16" creationId="{04E166AB-A2EB-483C-B59A-5A1D3E273721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17" creationId="{F4DDE2AC-8515-4393-BEAD-B1C3F1446515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18" creationId="{99927E79-B754-4EB4-95C3-5DC1FEC9EE79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19" creationId="{26C7612D-6928-4138-8FB0-4F3A0C42C367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20" creationId="{4C295BAA-D97C-4545-9A9C-BCDB19E50698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21" creationId="{F8119896-6A35-4BBD-AF68-1D77A72FCD31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22" creationId="{3B886311-B89E-469C-9709-01A46F31C6C5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23" creationId="{26A97A61-FB21-4384-A267-F2404E0763D6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24" creationId="{81D56654-6613-42DB-ADEF-01C1DA1DFF48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25" creationId="{E594A809-4A0A-420B-A609-31BF647C28D1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26" creationId="{A5D588AE-0B8F-44A0-A929-422CD8F24B85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27" creationId="{B19AED7C-C3F4-40D3-8AFD-93C15CFCFD1E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28" creationId="{300552FF-CDDE-4016-82FB-BAD56562105A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29" creationId="{9BD8938B-30A0-45BD-8F7E-849250505E07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30" creationId="{7A729C6C-ADFA-450D-A326-7D0BC8DCA8A4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31" creationId="{64738C77-2023-47FE-893B-8243F133950A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32" creationId="{D6210881-21F6-4A31-9187-B0B7D2313579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33" creationId="{E8685BC2-91DF-4E2F-ABA5-22CABBC8CEE9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34" creationId="{19CCAA32-B4E8-455C-8E4B-BA7B45CA3A65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35" creationId="{37B6A693-5183-4742-8713-580B15312DA6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36" creationId="{C92C7FDE-259A-4A8C-877A-26460C1587AD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37" creationId="{BA625FA6-45FC-4A24-B87B-CA766AD8754D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38" creationId="{6DAD902E-063F-4DA0-B3EB-F1F6826EA6C3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39" creationId="{E6C0E33F-D0F3-4EE7-B2CB-8B9D702F7DC5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40" creationId="{62319BC9-3776-4890-9D0F-7BEA9592299A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41" creationId="{79092C88-897F-4F0C-AA60-53713C4E750E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42" creationId="{34D347CA-30E8-4AE1-93DB-1DDE3589C869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43" creationId="{A8D167FA-854E-4A6B-B7E7-804FD361C36E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44" creationId="{FB45D6C3-F494-4B2C-96E0-CE4CF0DD1C3A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45" creationId="{011C9481-F296-4448-A9F0-435F960AAE0D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46" creationId="{5547F687-801B-4A20-AFBC-7B20A9ECB84E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47" creationId="{67CD22B7-E483-4CFB-8E00-BCB194C0F7DC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48" creationId="{724F5EFA-4594-42B4-B4AC-5F954EE05B2E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49" creationId="{EEB4DFF5-4218-4414-96AE-2E2C5A01E386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50" creationId="{62E68836-3A2A-449B-B563-B3B2343DBAE2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52" creationId="{D8AE5019-3F49-409B-ADC9-146A005B2F1D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53" creationId="{D39DAC2C-5533-485C-8934-544DDB12D8D1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54" creationId="{D6200EA8-BEF2-461E-A802-F4DAFC4EAF3E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55" creationId="{186E306A-B022-47C9-87A7-1F5E3AFD184E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56" creationId="{5F070A11-47BB-4ED8-9968-5EB9BE3EFA03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57" creationId="{20D1685D-3536-4680-8145-05229A60492E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60" creationId="{AADC0D86-8926-411C-BCD3-889A14865235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61" creationId="{8E0FAE2C-D3B9-4AA4-9493-0A37DDD2EFD6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62" creationId="{AD31C769-53A2-4589-84CC-4CF4E05CA2EA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63" creationId="{9B542A53-C2A0-45BF-BF08-E0971E92A272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64" creationId="{6FB1C61D-FED5-4528-84C5-A8E554322CCA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65" creationId="{7E6C58B5-BFCB-4707-AACE-F69BCC8B8622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66" creationId="{198B955D-DE53-459E-82E9-BC9FFCC1118D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67" creationId="{148A427D-6470-47FE-99FE-7D9EB2A5323B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68" creationId="{B8CDE238-FB32-4A2F-B1A4-9EDC6DEEFA0C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69" creationId="{5E319AAA-AFBF-4568-B6B7-48394E029821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70" creationId="{D012FCBD-8329-4BE4-B455-714D71FAF596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71" creationId="{21065696-232B-422A-A6D6-04B9A4C04E1F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72" creationId="{C1AB9D47-2857-4E28-8DEC-AA31E2D4E54B}"/>
            </ac:spMkLst>
          </pc:spChg>
          <pc:spChg chg="add mod">
            <ac:chgData name="varitsara monsiri" userId="d21832565e14aca8" providerId="LiveId" clId="{B10676FB-F331-414C-B946-816FB627D323}" dt="2022-06-10T04:34:22.615" v="1726" actId="207"/>
            <ac:spMkLst>
              <pc:docMk/>
              <pc:sldMasterMk cId="151958503" sldId="2147483660"/>
              <pc:sldLayoutMk cId="3133459297" sldId="2147483671"/>
              <ac:spMk id="73" creationId="{D800190D-752C-4A59-8AB9-A55AB72045C8}"/>
            </ac:spMkLst>
          </pc:spChg>
          <pc:spChg chg="add mod">
            <ac:chgData name="varitsara monsiri" userId="d21832565e14aca8" providerId="LiveId" clId="{B10676FB-F331-414C-B946-816FB627D323}" dt="2022-06-10T04:34:22.615" v="1726" actId="207"/>
            <ac:spMkLst>
              <pc:docMk/>
              <pc:sldMasterMk cId="151958503" sldId="2147483660"/>
              <pc:sldLayoutMk cId="3133459297" sldId="2147483671"/>
              <ac:spMk id="74" creationId="{CC4A1C19-52F1-49EE-9B2F-82A1F6FFA66A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74" creationId="{F90ECF92-38A6-4DBF-A458-4A11E3D1AFF7}"/>
            </ac:spMkLst>
          </pc:spChg>
          <pc:spChg chg="add mod">
            <ac:chgData name="varitsara monsiri" userId="d21832565e14aca8" providerId="LiveId" clId="{B10676FB-F331-414C-B946-816FB627D323}" dt="2022-06-10T04:35:10.735" v="1740" actId="1035"/>
            <ac:spMkLst>
              <pc:docMk/>
              <pc:sldMasterMk cId="151958503" sldId="2147483660"/>
              <pc:sldLayoutMk cId="3133459297" sldId="2147483671"/>
              <ac:spMk id="75" creationId="{282B4747-1780-43FA-9208-151AE21568F7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75" creationId="{4B0A04B1-E721-4274-80AF-0F36EA8F020D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76" creationId="{0204589A-2ABC-4219-928F-BBE86FA38553}"/>
            </ac:spMkLst>
          </pc:spChg>
          <pc:spChg chg="add mod">
            <ac:chgData name="varitsara monsiri" userId="d21832565e14aca8" providerId="LiveId" clId="{B10676FB-F331-414C-B946-816FB627D323}" dt="2022-06-10T04:35:10.735" v="1740" actId="1035"/>
            <ac:spMkLst>
              <pc:docMk/>
              <pc:sldMasterMk cId="151958503" sldId="2147483660"/>
              <pc:sldLayoutMk cId="3133459297" sldId="2147483671"/>
              <ac:spMk id="76" creationId="{9E435208-C3AD-44DE-8D23-67C07840CD74}"/>
            </ac:spMkLst>
          </pc:spChg>
          <pc:spChg chg="add mod">
            <ac:chgData name="varitsara monsiri" userId="d21832565e14aca8" providerId="LiveId" clId="{B10676FB-F331-414C-B946-816FB627D323}" dt="2022-06-10T04:35:10.735" v="1740" actId="1035"/>
            <ac:spMkLst>
              <pc:docMk/>
              <pc:sldMasterMk cId="151958503" sldId="2147483660"/>
              <pc:sldLayoutMk cId="3133459297" sldId="2147483671"/>
              <ac:spMk id="77" creationId="{38EEACD1-C3B4-478A-AED3-08D6A378E92D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77" creationId="{576A58D6-E02B-44CB-AAC9-42F3E9CA90BD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78" creationId="{53724A0C-85E8-489F-A4E7-FB7BADB1DE38}"/>
            </ac:spMkLst>
          </pc:spChg>
          <pc:spChg chg="add del mod">
            <ac:chgData name="varitsara monsiri" userId="d21832565e14aca8" providerId="LiveId" clId="{B10676FB-F331-414C-B946-816FB627D323}" dt="2022-06-10T04:33:53.385" v="1720" actId="478"/>
            <ac:spMkLst>
              <pc:docMk/>
              <pc:sldMasterMk cId="151958503" sldId="2147483660"/>
              <pc:sldLayoutMk cId="3133459297" sldId="2147483671"/>
              <ac:spMk id="78" creationId="{8EC4E3E1-E220-44BD-A61E-D5A6E178E5D6}"/>
            </ac:spMkLst>
          </pc:spChg>
          <pc:spChg chg="add mod">
            <ac:chgData name="varitsara monsiri" userId="d21832565e14aca8" providerId="LiveId" clId="{B10676FB-F331-414C-B946-816FB627D323}" dt="2022-06-10T04:34:22.615" v="1726" actId="207"/>
            <ac:spMkLst>
              <pc:docMk/>
              <pc:sldMasterMk cId="151958503" sldId="2147483660"/>
              <pc:sldLayoutMk cId="3133459297" sldId="2147483671"/>
              <ac:spMk id="79" creationId="{A7E66AB0-FCFF-4DD2-B826-1A086D505C78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80" creationId="{185904BE-6403-4C33-B83B-D87E39A0A3DB}"/>
            </ac:spMkLst>
          </pc:spChg>
          <pc:spChg chg="add mod">
            <ac:chgData name="varitsara monsiri" userId="d21832565e14aca8" providerId="LiveId" clId="{B10676FB-F331-414C-B946-816FB627D323}" dt="2022-06-10T04:34:22.615" v="1726" actId="207"/>
            <ac:spMkLst>
              <pc:docMk/>
              <pc:sldMasterMk cId="151958503" sldId="2147483660"/>
              <pc:sldLayoutMk cId="3133459297" sldId="2147483671"/>
              <ac:spMk id="80" creationId="{C03F4C34-CB32-4ED4-A26E-AC7FEC3D46D2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81" creationId="{9DC987D3-C949-46EB-ADC3-C5F15F22E810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82" creationId="{56481324-B966-4ABC-ACEF-792021F291C4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83" creationId="{6CAC8A93-5907-4A97-A43A-A3322F6F5073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84" creationId="{9C309588-4675-4733-A21F-CCEE942433CF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86" creationId="{BDDB4620-F444-498D-8BB2-E986BAED4D6C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87" creationId="{C9F4F795-5EBC-4E8E-8F2D-E64C97464888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88" creationId="{7E63D11D-8657-40CE-A509-A729CAF8D39E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89" creationId="{867D491D-ADD6-437D-BE90-A712A5EF1CE5}"/>
            </ac:spMkLst>
          </pc:spChg>
          <pc:spChg chg="mod">
            <ac:chgData name="varitsara monsiri" userId="d21832565e14aca8" providerId="LiveId" clId="{B10676FB-F331-414C-B946-816FB627D323}" dt="2022-06-09T14:40:25.123" v="325" actId="165"/>
            <ac:spMkLst>
              <pc:docMk/>
              <pc:sldMasterMk cId="151958503" sldId="2147483660"/>
              <pc:sldLayoutMk cId="3133459297" sldId="2147483671"/>
              <ac:spMk id="90" creationId="{D71E6B19-089B-485C-89C0-6303DA12F563}"/>
            </ac:spMkLst>
          </pc:spChg>
          <pc:spChg chg="del mod topLvl">
            <ac:chgData name="varitsara monsiri" userId="d21832565e14aca8" providerId="LiveId" clId="{B10676FB-F331-414C-B946-816FB627D323}" dt="2022-06-10T04:35:23.355" v="1741" actId="21"/>
            <ac:spMkLst>
              <pc:docMk/>
              <pc:sldMasterMk cId="151958503" sldId="2147483660"/>
              <pc:sldLayoutMk cId="3133459297" sldId="2147483671"/>
              <ac:spMk id="91" creationId="{09DE3274-F63F-44ED-B20F-F80E37603F91}"/>
            </ac:spMkLst>
          </pc:spChg>
          <pc:spChg chg="del mod topLvl">
            <ac:chgData name="varitsara monsiri" userId="d21832565e14aca8" providerId="LiveId" clId="{B10676FB-F331-414C-B946-816FB627D323}" dt="2022-06-10T04:35:23.355" v="1741" actId="21"/>
            <ac:spMkLst>
              <pc:docMk/>
              <pc:sldMasterMk cId="151958503" sldId="2147483660"/>
              <pc:sldLayoutMk cId="3133459297" sldId="2147483671"/>
              <ac:spMk id="92" creationId="{44A90F11-64BA-458B-A5AA-5614659AC79A}"/>
            </ac:spMkLst>
          </pc:spChg>
          <pc:spChg chg="del mod topLvl">
            <ac:chgData name="varitsara monsiri" userId="d21832565e14aca8" providerId="LiveId" clId="{B10676FB-F331-414C-B946-816FB627D323}" dt="2022-06-10T04:35:23.355" v="1741" actId="21"/>
            <ac:spMkLst>
              <pc:docMk/>
              <pc:sldMasterMk cId="151958503" sldId="2147483660"/>
              <pc:sldLayoutMk cId="3133459297" sldId="2147483671"/>
              <ac:spMk id="93" creationId="{D9BD98F8-9139-4A8C-8A6B-C4B54C17CABC}"/>
            </ac:spMkLst>
          </pc:spChg>
          <pc:spChg chg="del mod topLvl">
            <ac:chgData name="varitsara monsiri" userId="d21832565e14aca8" providerId="LiveId" clId="{B10676FB-F331-414C-B946-816FB627D323}" dt="2022-06-09T14:40:34.433" v="326" actId="478"/>
            <ac:spMkLst>
              <pc:docMk/>
              <pc:sldMasterMk cId="151958503" sldId="2147483660"/>
              <pc:sldLayoutMk cId="3133459297" sldId="2147483671"/>
              <ac:spMk id="94" creationId="{51C0CDCB-9ABE-4B9C-9270-5FF8A38EAAAD}"/>
            </ac:spMkLst>
          </pc:spChg>
          <pc:spChg chg="del mod topLvl">
            <ac:chgData name="varitsara monsiri" userId="d21832565e14aca8" providerId="LiveId" clId="{B10676FB-F331-414C-B946-816FB627D323}" dt="2022-06-09T14:40:34.433" v="326" actId="478"/>
            <ac:spMkLst>
              <pc:docMk/>
              <pc:sldMasterMk cId="151958503" sldId="2147483660"/>
              <pc:sldLayoutMk cId="3133459297" sldId="2147483671"/>
              <ac:spMk id="95" creationId="{01362D34-01F0-4FEF-BF00-117E940F07AA}"/>
            </ac:spMkLst>
          </pc:spChg>
          <pc:spChg chg="del mod topLvl">
            <ac:chgData name="varitsara monsiri" userId="d21832565e14aca8" providerId="LiveId" clId="{B10676FB-F331-414C-B946-816FB627D323}" dt="2022-06-09T14:40:34.433" v="326" actId="478"/>
            <ac:spMkLst>
              <pc:docMk/>
              <pc:sldMasterMk cId="151958503" sldId="2147483660"/>
              <pc:sldLayoutMk cId="3133459297" sldId="2147483671"/>
              <ac:spMk id="96" creationId="{4D1ABEC1-EC3F-4FA2-A29C-05599C87F970}"/>
            </ac:spMkLst>
          </pc:spChg>
          <pc:spChg chg="del mod topLvl">
            <ac:chgData name="varitsara monsiri" userId="d21832565e14aca8" providerId="LiveId" clId="{B10676FB-F331-414C-B946-816FB627D323}" dt="2022-06-09T14:40:36.853" v="327" actId="478"/>
            <ac:spMkLst>
              <pc:docMk/>
              <pc:sldMasterMk cId="151958503" sldId="2147483660"/>
              <pc:sldLayoutMk cId="3133459297" sldId="2147483671"/>
              <ac:spMk id="97" creationId="{40A5159E-F8C0-40E0-9DEF-3D88C1B032FF}"/>
            </ac:spMkLst>
          </pc:spChg>
          <pc:grpChg chg="del mod">
            <ac:chgData name="varitsara monsiri" userId="d21832565e14aca8" providerId="LiveId" clId="{B10676FB-F331-414C-B946-816FB627D323}" dt="2022-06-09T14:40:14.693" v="322" actId="27803"/>
            <ac:grpSpMkLst>
              <pc:docMk/>
              <pc:sldMasterMk cId="151958503" sldId="2147483660"/>
              <pc:sldLayoutMk cId="3133459297" sldId="2147483671"/>
              <ac:grpSpMk id="6" creationId="{8FF2D2F4-B8E6-404A-88ED-3F40E4168A09}"/>
            </ac:grpSpMkLst>
          </pc:grpChg>
          <pc:grpChg chg="del mod">
            <ac:chgData name="varitsara monsiri" userId="d21832565e14aca8" providerId="LiveId" clId="{B10676FB-F331-414C-B946-816FB627D323}" dt="2022-06-09T14:40:25.123" v="325" actId="165"/>
            <ac:grpSpMkLst>
              <pc:docMk/>
              <pc:sldMasterMk cId="151958503" sldId="2147483660"/>
              <pc:sldLayoutMk cId="3133459297" sldId="2147483671"/>
              <ac:grpSpMk id="8" creationId="{AB926F6B-5964-439E-8525-4AF188049A6E}"/>
            </ac:grpSpMkLst>
          </pc:grpChg>
          <pc:grpChg chg="del mod topLvl">
            <ac:chgData name="varitsara monsiri" userId="d21832565e14aca8" providerId="LiveId" clId="{B10676FB-F331-414C-B946-816FB627D323}" dt="2022-06-10T04:35:23.355" v="1741" actId="21"/>
            <ac:grpSpMkLst>
              <pc:docMk/>
              <pc:sldMasterMk cId="151958503" sldId="2147483660"/>
              <pc:sldLayoutMk cId="3133459297" sldId="2147483671"/>
              <ac:grpSpMk id="9" creationId="{9A794CB6-1957-4600-B645-B025057728BD}"/>
            </ac:grpSpMkLst>
          </pc:grpChg>
          <pc:grpChg chg="del mod topLvl">
            <ac:chgData name="varitsara monsiri" userId="d21832565e14aca8" providerId="LiveId" clId="{B10676FB-F331-414C-B946-816FB627D323}" dt="2022-06-10T04:35:23.355" v="1741" actId="21"/>
            <ac:grpSpMkLst>
              <pc:docMk/>
              <pc:sldMasterMk cId="151958503" sldId="2147483660"/>
              <pc:sldLayoutMk cId="3133459297" sldId="2147483671"/>
              <ac:grpSpMk id="51" creationId="{9CAE3D89-FA6F-418B-864B-F6F2350CFB13}"/>
            </ac:grpSpMkLst>
          </pc:grpChg>
          <pc:grpChg chg="del mod topLvl">
            <ac:chgData name="varitsara monsiri" userId="d21832565e14aca8" providerId="LiveId" clId="{B10676FB-F331-414C-B946-816FB627D323}" dt="2022-06-10T04:35:23.355" v="1741" actId="21"/>
            <ac:grpSpMkLst>
              <pc:docMk/>
              <pc:sldMasterMk cId="151958503" sldId="2147483660"/>
              <pc:sldLayoutMk cId="3133459297" sldId="2147483671"/>
              <ac:grpSpMk id="58" creationId="{738C3A9D-AD88-45DB-BF76-B14457BF3144}"/>
            </ac:grpSpMkLst>
          </pc:grpChg>
          <pc:grpChg chg="mod">
            <ac:chgData name="varitsara monsiri" userId="d21832565e14aca8" providerId="LiveId" clId="{B10676FB-F331-414C-B946-816FB627D323}" dt="2022-06-09T14:40:25.123" v="325" actId="165"/>
            <ac:grpSpMkLst>
              <pc:docMk/>
              <pc:sldMasterMk cId="151958503" sldId="2147483660"/>
              <pc:sldLayoutMk cId="3133459297" sldId="2147483671"/>
              <ac:grpSpMk id="59" creationId="{196B81EB-40EE-45CA-8CC7-5490C66143CA}"/>
            </ac:grpSpMkLst>
          </pc:grpChg>
          <pc:grpChg chg="del mod topLvl">
            <ac:chgData name="varitsara monsiri" userId="d21832565e14aca8" providerId="LiveId" clId="{B10676FB-F331-414C-B946-816FB627D323}" dt="2022-06-09T14:40:34.433" v="326" actId="478"/>
            <ac:grpSpMkLst>
              <pc:docMk/>
              <pc:sldMasterMk cId="151958503" sldId="2147483660"/>
              <pc:sldLayoutMk cId="3133459297" sldId="2147483671"/>
              <ac:grpSpMk id="73" creationId="{D26836F6-3220-46EC-9514-028CD92F58C7}"/>
            </ac:grpSpMkLst>
          </pc:grpChg>
          <pc:grpChg chg="del mod topLvl">
            <ac:chgData name="varitsara monsiri" userId="d21832565e14aca8" providerId="LiveId" clId="{B10676FB-F331-414C-B946-816FB627D323}" dt="2022-06-09T14:40:34.433" v="326" actId="478"/>
            <ac:grpSpMkLst>
              <pc:docMk/>
              <pc:sldMasterMk cId="151958503" sldId="2147483660"/>
              <pc:sldLayoutMk cId="3133459297" sldId="2147483671"/>
              <ac:grpSpMk id="79" creationId="{DE70A40A-9913-4ACE-BD1B-873F0BFCD277}"/>
            </ac:grpSpMkLst>
          </pc:grpChg>
          <pc:grpChg chg="del mod topLvl">
            <ac:chgData name="varitsara monsiri" userId="d21832565e14aca8" providerId="LiveId" clId="{B10676FB-F331-414C-B946-816FB627D323}" dt="2022-06-09T14:40:34.433" v="326" actId="478"/>
            <ac:grpSpMkLst>
              <pc:docMk/>
              <pc:sldMasterMk cId="151958503" sldId="2147483660"/>
              <pc:sldLayoutMk cId="3133459297" sldId="2147483671"/>
              <ac:grpSpMk id="85" creationId="{D82351FB-151C-4358-8416-5C88667E1E51}"/>
            </ac:grpSpMkLst>
          </pc:grpChg>
          <pc:picChg chg="add mod">
            <ac:chgData name="varitsara monsiri" userId="d21832565e14aca8" providerId="LiveId" clId="{B10676FB-F331-414C-B946-816FB627D323}" dt="2022-06-09T13:14:10.448" v="59" actId="1076"/>
            <ac:picMkLst>
              <pc:docMk/>
              <pc:sldMasterMk cId="151958503" sldId="2147483660"/>
              <pc:sldLayoutMk cId="3133459297" sldId="2147483671"/>
              <ac:picMk id="3" creationId="{92D80C85-8621-4529-8AEF-217218F92975}"/>
            </ac:picMkLst>
          </pc:picChg>
          <pc:picChg chg="add del mod">
            <ac:chgData name="varitsara monsiri" userId="d21832565e14aca8" providerId="LiveId" clId="{B10676FB-F331-414C-B946-816FB627D323}" dt="2022-06-10T04:34:15.955" v="1725" actId="478"/>
            <ac:picMkLst>
              <pc:docMk/>
              <pc:sldMasterMk cId="151958503" sldId="2147483660"/>
              <pc:sldLayoutMk cId="3133459297" sldId="2147483671"/>
              <ac:picMk id="4" creationId="{7374A1A2-01CD-4BA6-A2A7-BFF6BD7AEDB1}"/>
            </ac:picMkLst>
          </pc:picChg>
          <pc:picChg chg="add del mod">
            <ac:chgData name="varitsara monsiri" userId="d21832565e14aca8" providerId="LiveId" clId="{B10676FB-F331-414C-B946-816FB627D323}" dt="2022-06-09T14:40:14.693" v="322" actId="27803"/>
            <ac:picMkLst>
              <pc:docMk/>
              <pc:sldMasterMk cId="151958503" sldId="2147483660"/>
              <pc:sldLayoutMk cId="3133459297" sldId="2147483671"/>
              <ac:picMk id="5" creationId="{EF2357CB-FABB-4FEB-B0A9-5C2556719BFB}"/>
            </ac:picMkLst>
          </pc:picChg>
        </pc:sldLayoutChg>
        <pc:sldLayoutChg chg="addSp delSp modSp mod">
          <pc:chgData name="varitsara monsiri" userId="d21832565e14aca8" providerId="LiveId" clId="{B10676FB-F331-414C-B946-816FB627D323}" dt="2022-06-10T04:40:46.045" v="1961" actId="1035"/>
          <pc:sldLayoutMkLst>
            <pc:docMk/>
            <pc:sldMasterMk cId="151958503" sldId="2147483660"/>
            <pc:sldLayoutMk cId="198772795" sldId="2147483672"/>
          </pc:sldLayoutMkLst>
          <pc:spChg chg="del mod">
            <ac:chgData name="varitsara monsiri" userId="d21832565e14aca8" providerId="LiveId" clId="{B10676FB-F331-414C-B946-816FB627D323}" dt="2022-06-09T14:41:58.433" v="337" actId="478"/>
            <ac:spMkLst>
              <pc:docMk/>
              <pc:sldMasterMk cId="151958503" sldId="2147483660"/>
              <pc:sldLayoutMk cId="198772795" sldId="2147483672"/>
              <ac:spMk id="7" creationId="{4493349E-FBA2-44E1-A540-C74E3C426961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10" creationId="{5F480469-9DB4-4853-BB6B-671FFB7CDEFC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11" creationId="{5579971E-D89D-4B29-A12C-69CCB033B51D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12" creationId="{6F5D5252-87E5-45A4-B489-ACD5663EA2C6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13" creationId="{9355C8FF-B986-43D4-A3B7-32EED63CE198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14" creationId="{3CF7F8DE-7B4E-4F23-BC58-4B05299A95D5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16" creationId="{9966B592-C78E-4A2E-9B71-12E8A5D46C3C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17" creationId="{A9BA6DEB-3E32-40AE-BCA4-D266FD12AB3A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18" creationId="{0DE7F7BA-824A-4F43-B422-121BBFE8AEAF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19" creationId="{533BDE94-D165-4CE2-AE84-9C8E52D0CA6B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20" creationId="{2D85C021-B9EA-451A-B616-F68B7D790D21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22" creationId="{CF1496D5-3B0B-4CE0-8D5F-A2FAE04B2F67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23" creationId="{C7ABED1E-F52C-47B4-B672-7269535526DC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24" creationId="{DEE93492-F36A-4C37-BBC4-1B0BAD83AA1B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25" creationId="{7F7D68DC-0A4A-4D9E-84FA-E54B2C3FB213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26" creationId="{BD488B98-AC86-47A2-B313-82DC2B09364B}"/>
            </ac:spMkLst>
          </pc:spChg>
          <pc:spChg chg="del mod topLvl">
            <ac:chgData name="varitsara monsiri" userId="d21832565e14aca8" providerId="LiveId" clId="{B10676FB-F331-414C-B946-816FB627D323}" dt="2022-06-10T04:39:39.065" v="1948" actId="21"/>
            <ac:spMkLst>
              <pc:docMk/>
              <pc:sldMasterMk cId="151958503" sldId="2147483660"/>
              <pc:sldLayoutMk cId="198772795" sldId="2147483672"/>
              <ac:spMk id="27" creationId="{6ACAD6E3-A219-4D45-B3AC-4CA26BFCFBE1}"/>
            </ac:spMkLst>
          </pc:spChg>
          <pc:spChg chg="del mod topLvl">
            <ac:chgData name="varitsara monsiri" userId="d21832565e14aca8" providerId="LiveId" clId="{B10676FB-F331-414C-B946-816FB627D323}" dt="2022-06-10T04:39:39.065" v="1948" actId="21"/>
            <ac:spMkLst>
              <pc:docMk/>
              <pc:sldMasterMk cId="151958503" sldId="2147483660"/>
              <pc:sldLayoutMk cId="198772795" sldId="2147483672"/>
              <ac:spMk id="28" creationId="{DCD74BE8-11D9-4974-B9AF-EC05658C96A1}"/>
            </ac:spMkLst>
          </pc:spChg>
          <pc:spChg chg="del mod topLvl">
            <ac:chgData name="varitsara monsiri" userId="d21832565e14aca8" providerId="LiveId" clId="{B10676FB-F331-414C-B946-816FB627D323}" dt="2022-06-09T14:41:58.433" v="337" actId="478"/>
            <ac:spMkLst>
              <pc:docMk/>
              <pc:sldMasterMk cId="151958503" sldId="2147483660"/>
              <pc:sldLayoutMk cId="198772795" sldId="2147483672"/>
              <ac:spMk id="29" creationId="{B98BC320-6671-4982-BD6A-02E9A91B522F}"/>
            </ac:spMkLst>
          </pc:spChg>
          <pc:spChg chg="del mod topLvl">
            <ac:chgData name="varitsara monsiri" userId="d21832565e14aca8" providerId="LiveId" clId="{B10676FB-F331-414C-B946-816FB627D323}" dt="2022-06-09T14:41:58.433" v="337" actId="478"/>
            <ac:spMkLst>
              <pc:docMk/>
              <pc:sldMasterMk cId="151958503" sldId="2147483660"/>
              <pc:sldLayoutMk cId="198772795" sldId="2147483672"/>
              <ac:spMk id="30" creationId="{8A5878B2-843F-45AB-9CBE-97035D106BB0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32" creationId="{B84E528E-A480-47DE-9ABB-66C6A19CA57C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33" creationId="{9BA99D13-CAF6-4981-B1E3-06F77C720C90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34" creationId="{D32F0574-41FE-42E8-9275-96A13E526BD7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35" creationId="{B52A7EBD-EAE7-40D5-B5FA-1055BC08BE0B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36" creationId="{3ACA1266-5ECC-42CC-B8E5-63057E27F839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37" creationId="{A177250E-742A-4B55-9B2D-50BA9230007D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38" creationId="{6348BA95-4DD2-4379-96FD-5701A7D49C11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39" creationId="{1C4D1535-9552-49F4-8E88-6A9545572128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40" creationId="{DDE0CFBA-F251-4AE7-90E1-E32E3E73204E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41" creationId="{1067E8F1-1371-4085-A454-372BF56C2993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42" creationId="{05DF8190-9AEC-4EC6-B878-CEFA2180DBF8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43" creationId="{1B60A148-EB29-4103-B4D1-D4BBF09BDBB5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44" creationId="{4CB5DE25-1F99-4D32-AA94-B152D27E6392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45" creationId="{BE3837F5-4FEE-4DB7-B6BA-7EE3783762C9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46" creationId="{2A61A9A5-9350-4F53-96DD-8F5A8FB339CE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47" creationId="{03ACD644-71B4-4968-BF0C-F60B0386C4C4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48" creationId="{0D32D1A7-709A-44BE-815A-9E93C4462A82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49" creationId="{C0CBE07B-5F0D-40DA-9EE5-D92BD66163F7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50" creationId="{40F60A54-D176-4051-826F-C64278A9A41C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51" creationId="{5F708BB3-C630-4A9E-BAC1-46063590FCDC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52" creationId="{CAA50E08-3875-472C-A052-C3A3A30BFBDF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53" creationId="{571F9886-E950-445B-83AD-4D594439F04C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54" creationId="{B5AB53D2-F213-4010-8DF2-8250C1F65121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55" creationId="{5F0C37D1-57D6-4A0F-B424-76382F913632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56" creationId="{48EC61C9-8AAC-4DD8-8201-6B9C5B34F8D3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57" creationId="{217EE1AB-3C29-40F9-9301-E7B2260BC562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58" creationId="{E54E4E03-1EC9-476B-AFFE-D4679BB81EEC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60" creationId="{0E2B1293-A710-47AD-A5B4-328D3668ED01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61" creationId="{3E9EBDA5-A0DE-4678-A2D2-998085F82C7F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62" creationId="{0BD968F9-9998-4EFC-B32E-CF05AD0B7B4C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63" creationId="{30EAEB93-3C54-4DD8-8873-125FB76695D2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64" creationId="{C1EDA612-B2E7-4278-B426-2B3D82911495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66" creationId="{21C19AD2-3A5F-4D81-8E2A-2D54E4690B08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67" creationId="{A3F66750-C1ED-4819-AD77-FFDC8DC5983C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68" creationId="{65DAE483-9A70-4583-9595-3DA44DDD5928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70" creationId="{62C24C47-C95C-428B-99DF-D8EAEA469023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71" creationId="{5FD788F5-A3BC-4D10-B975-95F765D1BE45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72" creationId="{E1EFAA7C-C03E-436D-8A81-4BBC3D326018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73" creationId="{D6622E62-BCF0-49B3-9FBB-3F173BC78891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74" creationId="{1E7121A5-970B-45BA-B226-11B6D65CD075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75" creationId="{C312FA73-1400-4A04-BDBD-FD68B637C1CB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76" creationId="{C41E35A5-7BD7-49D0-B1B0-70797C47F51E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77" creationId="{07C38150-BFDD-4F08-8F63-57FBDB1C7D61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78" creationId="{17A212AA-CC81-4488-8366-71CD5A4B0730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79" creationId="{F94CDFBC-45B2-4C97-AB91-C7BCD2373A75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80" creationId="{8C29C477-4A2F-43EC-BA99-BF83FC5C7057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81" creationId="{CAFC8978-0503-413E-9C7D-AD48696F3EAD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82" creationId="{DFFD76E3-1170-4701-A162-6EEEB2145D1F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83" creationId="{ED9BF450-8B57-4061-9137-E0603B9087BB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84" creationId="{1DF29C0C-9264-4AD1-AE99-0B0A7472243C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85" creationId="{2D579AF5-AA6A-48DF-900B-D2C867066A9D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86" creationId="{7F708346-05C5-41AB-9298-6BD9A1C65CD6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87" creationId="{127F0C9B-3FE7-426A-BE10-F27E29AFBA78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88" creationId="{C4D09AF6-797F-4696-A905-E1076241F2C2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89" creationId="{CB3FF731-82C2-4FD7-8E15-DB4B3FA0FF2B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90" creationId="{8D627826-F1B4-4AEA-A312-B553DBC35885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91" creationId="{1BD81925-6DB9-4D64-8069-01635C69145B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92" creationId="{F0FF1FBE-1184-4D7D-9F1B-4F3A47F18732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93" creationId="{EAB1AC63-B669-452E-9F42-0DB185400681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94" creationId="{36163368-DA0E-48AC-ADF9-D56BFD99A99D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95" creationId="{98C005C7-625C-4E1D-A5AA-1138C7A21851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96" creationId="{7168A817-DAF2-401D-B638-7DE25391EC25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98" creationId="{C849A7A8-0A14-47FA-B8EE-52A4EB668C12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99" creationId="{A8100182-CE1F-4DFE-BD47-5AE63D9D261C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100" creationId="{E1566D00-E56B-46DD-B28D-A52D21384E60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101" creationId="{4416BDF1-6838-4031-B64B-FDB300F8B6D0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102" creationId="{B754E484-8A95-40E6-ADF7-6CC634B677A5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103" creationId="{38201D75-42B5-49FC-AA3F-CAFABDAC9594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104" creationId="{21402C9B-CBCB-49F0-9458-53B7412FCC50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105" creationId="{C4488B0A-33A7-4DFF-A662-ACF0A386E992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106" creationId="{A0A02DE2-1A03-4D6E-A168-B53E4D637889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107" creationId="{EFC740CE-7CCA-48A3-9BD5-AC7F21F14C5A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108" creationId="{AE3122A0-AF7F-456F-876D-1214340B11A5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109" creationId="{AEAD654C-D23E-4F76-94FD-C753355752E4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110" creationId="{A5E9EBC2-A457-4D08-98AC-D6E6F24E3767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111" creationId="{C7B7CEDD-5373-443F-83BA-2BDA8B607D4E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112" creationId="{ACEB6AED-9D98-4162-AAED-D093FA7E8B18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113" creationId="{6762B64E-9C9E-4385-9BB5-A4FA5A8EB2F0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114" creationId="{0507C843-04B1-4754-BE86-AFD3BC1EFBC3}"/>
            </ac:spMkLst>
          </pc:spChg>
          <pc:spChg chg="mod">
            <ac:chgData name="varitsara monsiri" userId="d21832565e14aca8" providerId="LiveId" clId="{B10676FB-F331-414C-B946-816FB627D323}" dt="2022-06-09T14:41:46.973" v="335" actId="165"/>
            <ac:spMkLst>
              <pc:docMk/>
              <pc:sldMasterMk cId="151958503" sldId="2147483660"/>
              <pc:sldLayoutMk cId="198772795" sldId="2147483672"/>
              <ac:spMk id="115" creationId="{D5F77AA1-2FB6-4EB3-B058-01EC0A32FA21}"/>
            </ac:spMkLst>
          </pc:spChg>
          <pc:spChg chg="del mod topLvl">
            <ac:chgData name="varitsara monsiri" userId="d21832565e14aca8" providerId="LiveId" clId="{B10676FB-F331-414C-B946-816FB627D323}" dt="2022-06-10T04:39:39.065" v="1948" actId="21"/>
            <ac:spMkLst>
              <pc:docMk/>
              <pc:sldMasterMk cId="151958503" sldId="2147483660"/>
              <pc:sldLayoutMk cId="198772795" sldId="2147483672"/>
              <ac:spMk id="116" creationId="{B785330D-64EB-4989-AC70-8AECBB5A5F02}"/>
            </ac:spMkLst>
          </pc:spChg>
          <pc:spChg chg="add mod">
            <ac:chgData name="varitsara monsiri" userId="d21832565e14aca8" providerId="LiveId" clId="{B10676FB-F331-414C-B946-816FB627D323}" dt="2022-06-10T04:40:46.045" v="1961" actId="1035"/>
            <ac:spMkLst>
              <pc:docMk/>
              <pc:sldMasterMk cId="151958503" sldId="2147483660"/>
              <pc:sldLayoutMk cId="198772795" sldId="2147483672"/>
              <ac:spMk id="117" creationId="{6A49A102-6294-4610-B60C-49EE7FD88407}"/>
            </ac:spMkLst>
          </pc:spChg>
          <pc:spChg chg="del mod topLvl">
            <ac:chgData name="varitsara monsiri" userId="d21832565e14aca8" providerId="LiveId" clId="{B10676FB-F331-414C-B946-816FB627D323}" dt="2022-06-09T14:41:58.433" v="337" actId="478"/>
            <ac:spMkLst>
              <pc:docMk/>
              <pc:sldMasterMk cId="151958503" sldId="2147483660"/>
              <pc:sldLayoutMk cId="198772795" sldId="2147483672"/>
              <ac:spMk id="117" creationId="{C0077297-96B8-4647-9624-11B2324E50C1}"/>
            </ac:spMkLst>
          </pc:spChg>
          <pc:spChg chg="add mod">
            <ac:chgData name="varitsara monsiri" userId="d21832565e14aca8" providerId="LiveId" clId="{B10676FB-F331-414C-B946-816FB627D323}" dt="2022-06-10T04:38:47.200" v="1942" actId="20577"/>
            <ac:spMkLst>
              <pc:docMk/>
              <pc:sldMasterMk cId="151958503" sldId="2147483660"/>
              <pc:sldLayoutMk cId="198772795" sldId="2147483672"/>
              <ac:spMk id="118" creationId="{599C1532-4452-49F8-A97C-531660635A69}"/>
            </ac:spMkLst>
          </pc:spChg>
          <pc:spChg chg="add mod">
            <ac:chgData name="varitsara monsiri" userId="d21832565e14aca8" providerId="LiveId" clId="{B10676FB-F331-414C-B946-816FB627D323}" dt="2022-06-10T04:38:41.075" v="1938" actId="20577"/>
            <ac:spMkLst>
              <pc:docMk/>
              <pc:sldMasterMk cId="151958503" sldId="2147483660"/>
              <pc:sldLayoutMk cId="198772795" sldId="2147483672"/>
              <ac:spMk id="119" creationId="{FBED5EA9-2FB6-4951-90F4-6AF18DEF5410}"/>
            </ac:spMkLst>
          </pc:spChg>
          <pc:spChg chg="add mod">
            <ac:chgData name="varitsara monsiri" userId="d21832565e14aca8" providerId="LiveId" clId="{B10676FB-F331-414C-B946-816FB627D323}" dt="2022-06-10T04:38:52.588" v="1946" actId="20577"/>
            <ac:spMkLst>
              <pc:docMk/>
              <pc:sldMasterMk cId="151958503" sldId="2147483660"/>
              <pc:sldLayoutMk cId="198772795" sldId="2147483672"/>
              <ac:spMk id="120" creationId="{02EC9741-B45A-4D91-AB41-7E30720F6255}"/>
            </ac:spMkLst>
          </pc:spChg>
          <pc:spChg chg="add mod">
            <ac:chgData name="varitsara monsiri" userId="d21832565e14aca8" providerId="LiveId" clId="{B10676FB-F331-414C-B946-816FB627D323}" dt="2022-06-10T04:38:27.735" v="1933" actId="1076"/>
            <ac:spMkLst>
              <pc:docMk/>
              <pc:sldMasterMk cId="151958503" sldId="2147483660"/>
              <pc:sldLayoutMk cId="198772795" sldId="2147483672"/>
              <ac:spMk id="121" creationId="{9BF81A2A-775D-4951-B9C4-55DFB0D8D940}"/>
            </ac:spMkLst>
          </pc:spChg>
          <pc:spChg chg="add del mod">
            <ac:chgData name="varitsara monsiri" userId="d21832565e14aca8" providerId="LiveId" clId="{B10676FB-F331-414C-B946-816FB627D323}" dt="2022-06-10T04:38:36.518" v="1934" actId="478"/>
            <ac:spMkLst>
              <pc:docMk/>
              <pc:sldMasterMk cId="151958503" sldId="2147483660"/>
              <pc:sldLayoutMk cId="198772795" sldId="2147483672"/>
              <ac:spMk id="122" creationId="{3EA7B205-C0A8-4E4D-855F-A928E1617462}"/>
            </ac:spMkLst>
          </pc:spChg>
          <pc:spChg chg="add mod">
            <ac:chgData name="varitsara monsiri" userId="d21832565e14aca8" providerId="LiveId" clId="{B10676FB-F331-414C-B946-816FB627D323}" dt="2022-06-10T04:40:46.045" v="1961" actId="1035"/>
            <ac:spMkLst>
              <pc:docMk/>
              <pc:sldMasterMk cId="151958503" sldId="2147483660"/>
              <pc:sldLayoutMk cId="198772795" sldId="2147483672"/>
              <ac:spMk id="123" creationId="{B742E68D-1515-4B0E-BDDD-53E8C85AD264}"/>
            </ac:spMkLst>
          </pc:spChg>
          <pc:grpChg chg="del mod">
            <ac:chgData name="varitsara monsiri" userId="d21832565e14aca8" providerId="LiveId" clId="{B10676FB-F331-414C-B946-816FB627D323}" dt="2022-06-09T14:41:44.703" v="334" actId="27803"/>
            <ac:grpSpMkLst>
              <pc:docMk/>
              <pc:sldMasterMk cId="151958503" sldId="2147483660"/>
              <pc:sldLayoutMk cId="198772795" sldId="2147483672"/>
              <ac:grpSpMk id="6" creationId="{0DFD4584-C449-431A-AAED-D25FCE796DCD}"/>
            </ac:grpSpMkLst>
          </pc:grpChg>
          <pc:grpChg chg="del mod">
            <ac:chgData name="varitsara monsiri" userId="d21832565e14aca8" providerId="LiveId" clId="{B10676FB-F331-414C-B946-816FB627D323}" dt="2022-06-09T14:41:46.973" v="335" actId="165"/>
            <ac:grpSpMkLst>
              <pc:docMk/>
              <pc:sldMasterMk cId="151958503" sldId="2147483660"/>
              <pc:sldLayoutMk cId="198772795" sldId="2147483672"/>
              <ac:grpSpMk id="8" creationId="{E8881D85-4B6C-4F88-B709-3AA833C7C995}"/>
            </ac:grpSpMkLst>
          </pc:grpChg>
          <pc:grpChg chg="del mod topLvl">
            <ac:chgData name="varitsara monsiri" userId="d21832565e14aca8" providerId="LiveId" clId="{B10676FB-F331-414C-B946-816FB627D323}" dt="2022-06-09T14:41:58.433" v="337" actId="478"/>
            <ac:grpSpMkLst>
              <pc:docMk/>
              <pc:sldMasterMk cId="151958503" sldId="2147483660"/>
              <pc:sldLayoutMk cId="198772795" sldId="2147483672"/>
              <ac:grpSpMk id="9" creationId="{32B7C54B-3749-4B9A-99A0-34005BCC3486}"/>
            </ac:grpSpMkLst>
          </pc:grpChg>
          <pc:grpChg chg="del mod topLvl">
            <ac:chgData name="varitsara monsiri" userId="d21832565e14aca8" providerId="LiveId" clId="{B10676FB-F331-414C-B946-816FB627D323}" dt="2022-06-09T14:41:58.433" v="337" actId="478"/>
            <ac:grpSpMkLst>
              <pc:docMk/>
              <pc:sldMasterMk cId="151958503" sldId="2147483660"/>
              <pc:sldLayoutMk cId="198772795" sldId="2147483672"/>
              <ac:grpSpMk id="15" creationId="{7D74D6D3-5BFA-4391-9D29-F033E508D3C9}"/>
            </ac:grpSpMkLst>
          </pc:grpChg>
          <pc:grpChg chg="del mod topLvl">
            <ac:chgData name="varitsara monsiri" userId="d21832565e14aca8" providerId="LiveId" clId="{B10676FB-F331-414C-B946-816FB627D323}" dt="2022-06-09T14:41:58.433" v="337" actId="478"/>
            <ac:grpSpMkLst>
              <pc:docMk/>
              <pc:sldMasterMk cId="151958503" sldId="2147483660"/>
              <pc:sldLayoutMk cId="198772795" sldId="2147483672"/>
              <ac:grpSpMk id="21" creationId="{1A8A8095-749E-4546-B018-32A7C83A498A}"/>
            </ac:grpSpMkLst>
          </pc:grpChg>
          <pc:grpChg chg="mod topLvl">
            <ac:chgData name="varitsara monsiri" userId="d21832565e14aca8" providerId="LiveId" clId="{B10676FB-F331-414C-B946-816FB627D323}" dt="2022-06-09T14:41:46.973" v="335" actId="165"/>
            <ac:grpSpMkLst>
              <pc:docMk/>
              <pc:sldMasterMk cId="151958503" sldId="2147483660"/>
              <pc:sldLayoutMk cId="198772795" sldId="2147483672"/>
              <ac:grpSpMk id="31" creationId="{51DEA1BB-AF9A-494A-8A1A-ECCD382F210B}"/>
            </ac:grpSpMkLst>
          </pc:grpChg>
          <pc:grpChg chg="del mod topLvl">
            <ac:chgData name="varitsara monsiri" userId="d21832565e14aca8" providerId="LiveId" clId="{B10676FB-F331-414C-B946-816FB627D323}" dt="2022-06-10T04:39:39.065" v="1948" actId="21"/>
            <ac:grpSpMkLst>
              <pc:docMk/>
              <pc:sldMasterMk cId="151958503" sldId="2147483660"/>
              <pc:sldLayoutMk cId="198772795" sldId="2147483672"/>
              <ac:grpSpMk id="59" creationId="{ABE741C2-8559-4DD9-A10B-CD55B24B2AE9}"/>
            </ac:grpSpMkLst>
          </pc:grpChg>
          <pc:grpChg chg="mod">
            <ac:chgData name="varitsara monsiri" userId="d21832565e14aca8" providerId="LiveId" clId="{B10676FB-F331-414C-B946-816FB627D323}" dt="2022-06-09T14:41:46.973" v="335" actId="165"/>
            <ac:grpSpMkLst>
              <pc:docMk/>
              <pc:sldMasterMk cId="151958503" sldId="2147483660"/>
              <pc:sldLayoutMk cId="198772795" sldId="2147483672"/>
              <ac:grpSpMk id="65" creationId="{EE6C2C87-1F2F-4391-A008-43120FC72061}"/>
            </ac:grpSpMkLst>
          </pc:grpChg>
          <pc:grpChg chg="del mod topLvl">
            <ac:chgData name="varitsara monsiri" userId="d21832565e14aca8" providerId="LiveId" clId="{B10676FB-F331-414C-B946-816FB627D323}" dt="2022-06-10T04:39:39.065" v="1948" actId="21"/>
            <ac:grpSpMkLst>
              <pc:docMk/>
              <pc:sldMasterMk cId="151958503" sldId="2147483660"/>
              <pc:sldLayoutMk cId="198772795" sldId="2147483672"/>
              <ac:grpSpMk id="69" creationId="{702FDAA7-BC2F-4133-A416-97A583EB8023}"/>
            </ac:grpSpMkLst>
          </pc:grpChg>
          <pc:grpChg chg="del mod topLvl">
            <ac:chgData name="varitsara monsiri" userId="d21832565e14aca8" providerId="LiveId" clId="{B10676FB-F331-414C-B946-816FB627D323}" dt="2022-06-10T04:39:39.065" v="1948" actId="21"/>
            <ac:grpSpMkLst>
              <pc:docMk/>
              <pc:sldMasterMk cId="151958503" sldId="2147483660"/>
              <pc:sldLayoutMk cId="198772795" sldId="2147483672"/>
              <ac:grpSpMk id="97" creationId="{20A32CBC-B43B-4072-89A5-F5728E6E0DEC}"/>
            </ac:grpSpMkLst>
          </pc:grpChg>
          <pc:picChg chg="add mod">
            <ac:chgData name="varitsara monsiri" userId="d21832565e14aca8" providerId="LiveId" clId="{B10676FB-F331-414C-B946-816FB627D323}" dt="2022-06-09T13:14:19.030" v="61" actId="1076"/>
            <ac:picMkLst>
              <pc:docMk/>
              <pc:sldMasterMk cId="151958503" sldId="2147483660"/>
              <pc:sldLayoutMk cId="198772795" sldId="2147483672"/>
              <ac:picMk id="3" creationId="{80B15E17-CA5D-40C6-82FE-376246C15109}"/>
            </ac:picMkLst>
          </pc:picChg>
          <pc:picChg chg="add del">
            <ac:chgData name="varitsara monsiri" userId="d21832565e14aca8" providerId="LiveId" clId="{B10676FB-F331-414C-B946-816FB627D323}" dt="2022-06-10T04:38:55.995" v="1947" actId="478"/>
            <ac:picMkLst>
              <pc:docMk/>
              <pc:sldMasterMk cId="151958503" sldId="2147483660"/>
              <pc:sldLayoutMk cId="198772795" sldId="2147483672"/>
              <ac:picMk id="4" creationId="{08459E9E-10F0-402B-8994-0CF7E40649EA}"/>
            </ac:picMkLst>
          </pc:picChg>
          <pc:picChg chg="add del mod">
            <ac:chgData name="varitsara monsiri" userId="d21832565e14aca8" providerId="LiveId" clId="{B10676FB-F331-414C-B946-816FB627D323}" dt="2022-06-09T14:41:44.703" v="334" actId="27803"/>
            <ac:picMkLst>
              <pc:docMk/>
              <pc:sldMasterMk cId="151958503" sldId="2147483660"/>
              <pc:sldLayoutMk cId="198772795" sldId="2147483672"/>
              <ac:picMk id="5" creationId="{B0B4D094-CEC8-4FAB-863E-01FA4C12507F}"/>
            </ac:picMkLst>
          </pc:picChg>
        </pc:sldLayoutChg>
        <pc:sldLayoutChg chg="addSp delSp modSp mod">
          <pc:chgData name="varitsara monsiri" userId="d21832565e14aca8" providerId="LiveId" clId="{B10676FB-F331-414C-B946-816FB627D323}" dt="2022-06-10T05:09:17.335" v="2067" actId="21"/>
          <pc:sldLayoutMkLst>
            <pc:docMk/>
            <pc:sldMasterMk cId="151958503" sldId="2147483660"/>
            <pc:sldLayoutMk cId="2193697804" sldId="2147483673"/>
          </pc:sldLayoutMkLst>
          <pc:spChg chg="del mod">
            <ac:chgData name="varitsara monsiri" userId="d21832565e14aca8" providerId="LiveId" clId="{B10676FB-F331-414C-B946-816FB627D323}" dt="2022-06-09T14:42:57.783" v="347" actId="478"/>
            <ac:spMkLst>
              <pc:docMk/>
              <pc:sldMasterMk cId="151958503" sldId="2147483660"/>
              <pc:sldLayoutMk cId="2193697804" sldId="2147483673"/>
              <ac:spMk id="7" creationId="{24557B43-6308-4A3A-97FC-AC775A9A284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" creationId="{365B3E2E-299F-435D-A6B8-3E5F1DE3BD8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" creationId="{4D28E361-8F34-44E0-B88A-7029C046A7B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" creationId="{052FF6B5-7B6A-42A2-A465-7EBC6099986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3" creationId="{7F48C02B-C57A-42EA-9F5D-98DEC5C7E56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4" creationId="{7C92DD92-1E59-4D0C-A1D0-C4AF1631EB6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5" creationId="{E9A0C908-6A1E-42DC-8FAE-AA5C6081D6D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6" creationId="{C9BADA63-6E74-4D0A-9DD8-4AD5382EAFA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7" creationId="{A46432FD-2634-4E91-8F08-9BE4369B853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8" creationId="{91876FBA-4D10-412E-BB00-0CD87A9B7BA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9" creationId="{9341F330-08EB-45EE-9EC0-D961FB232BF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0" creationId="{DFB54E17-FEEC-486F-9396-C8E24539198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1" creationId="{009036A2-1FEE-410C-A9C7-D84E3598B4E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2" creationId="{49DA9A62-8540-4162-BA6F-3D2EE7AF9CD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3" creationId="{1EFFF851-0AA2-4906-99AA-B4C5B30C2CB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4" creationId="{BC1F6D68-F614-47F2-8C7B-66275C3A4B3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5" creationId="{DC720AE1-1F57-4C00-B8D2-D775539F25F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6" creationId="{F3216AB4-397B-4F42-BECA-B50BB4A7E6F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7" creationId="{A4A9AB6E-124F-40A8-B5AC-38330FA2EA6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8" creationId="{268C1730-F830-4C57-A839-1087121C676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9" creationId="{911E6A27-6EA1-4B64-8E2F-273C0A1B800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0" creationId="{61F39FF4-9417-42DF-A950-382A8744FA1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1" creationId="{C770DE34-BD23-4BD8-B691-23B388BA24A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2" creationId="{9422F81B-B503-4DE8-9EC0-42446C37338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3" creationId="{38181F8A-F591-4F0F-A416-96752FD925D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4" creationId="{856D90C9-09E0-4A1B-A681-35C4F203B34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5" creationId="{5D4C89E6-9378-4F56-A4DA-DED663ED123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6" creationId="{F607D1DD-E477-4117-BE17-B499EB6DAAC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7" creationId="{FA04FA8F-D950-402A-A648-5B0C604D009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8" creationId="{5F46538D-16E1-4D2A-8045-201CF648D33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9" creationId="{CF52181C-A71D-49C7-9BC2-9050E880AA9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0" creationId="{1771DE53-B8FF-4DBC-B62D-6FF756F87BE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1" creationId="{26650AE0-AF30-4531-B5F7-DA8DA3049DE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2" creationId="{692876D6-B018-45B1-9076-900EB4EC01D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3" creationId="{EC0E806E-192D-4EB5-ADE0-028A378AEC9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4" creationId="{ABE1055B-5863-475B-9D14-7B4D1C652BF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5" creationId="{99447284-9B92-4559-AC07-96C70846680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6" creationId="{4E305941-9C76-4219-8705-5EBC7F5ED55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7" creationId="{48BD11F6-A27B-4DEB-8CBE-6AF78B84C82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8" creationId="{48E31B2E-E6E8-48E8-B8BB-7FB23CFEBED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9" creationId="{26D61E3A-AB3D-48BC-984C-8B9C0337580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0" creationId="{A3D3DE0E-C9AC-4BFD-8701-518C33450AE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1" creationId="{D96E7204-DF2E-4264-BD47-7BF1099F99B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2" creationId="{78ACEB21-CD5D-49C8-9D07-03B08AD8732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3" creationId="{84C4003B-727F-46BC-9C1B-111D82685B3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4" creationId="{37C76F05-9D19-4E4E-B45C-B3CC07CD72E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5" creationId="{03558D94-79C5-4A60-A1C5-C3F272A8755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6" creationId="{833BAED6-6CD0-4267-B0EB-741927D1384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7" creationId="{230FBA37-5696-4C72-85BA-91062B45271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8" creationId="{5541D2EB-705F-463B-855A-47B3F1C4FFC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9" creationId="{DD459A46-6C40-462C-888F-3B2B0625319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0" creationId="{430AC6E0-308B-432E-AFD8-414BA57EE0B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1" creationId="{7F57234B-BFCA-4A19-8523-139EF20BC14A}"/>
            </ac:spMkLst>
          </pc:spChg>
          <pc:spChg chg="add mod">
            <ac:chgData name="varitsara monsiri" userId="d21832565e14aca8" providerId="LiveId" clId="{B10676FB-F331-414C-B946-816FB627D323}" dt="2022-06-10T05:08:39.138" v="2065" actId="207"/>
            <ac:spMkLst>
              <pc:docMk/>
              <pc:sldMasterMk cId="151958503" sldId="2147483660"/>
              <pc:sldLayoutMk cId="2193697804" sldId="2147483673"/>
              <ac:spMk id="61" creationId="{DCE189D4-02FB-4F63-9B7B-1FD5C433D972}"/>
            </ac:spMkLst>
          </pc:spChg>
          <pc:spChg chg="add mod">
            <ac:chgData name="varitsara monsiri" userId="d21832565e14aca8" providerId="LiveId" clId="{B10676FB-F331-414C-B946-816FB627D323}" dt="2022-06-10T05:08:39.138" v="2065" actId="207"/>
            <ac:spMkLst>
              <pc:docMk/>
              <pc:sldMasterMk cId="151958503" sldId="2147483660"/>
              <pc:sldLayoutMk cId="2193697804" sldId="2147483673"/>
              <ac:spMk id="62" creationId="{6FFBBCBB-6B29-41CB-97B9-BACD5BAB2CF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2" creationId="{9CD9B890-2E3C-4ECF-BC79-C7A1C4E7CFC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3" creationId="{CD847A91-F603-45BB-8850-908F14ABDCA7}"/>
            </ac:spMkLst>
          </pc:spChg>
          <pc:spChg chg="add mod">
            <ac:chgData name="varitsara monsiri" userId="d21832565e14aca8" providerId="LiveId" clId="{B10676FB-F331-414C-B946-816FB627D323}" dt="2022-06-10T05:08:39.138" v="2065" actId="207"/>
            <ac:spMkLst>
              <pc:docMk/>
              <pc:sldMasterMk cId="151958503" sldId="2147483660"/>
              <pc:sldLayoutMk cId="2193697804" sldId="2147483673"/>
              <ac:spMk id="63" creationId="{D2BB6655-D823-44C4-A97C-D560ADBCDDC2}"/>
            </ac:spMkLst>
          </pc:spChg>
          <pc:spChg chg="add mod">
            <ac:chgData name="varitsara monsiri" userId="d21832565e14aca8" providerId="LiveId" clId="{B10676FB-F331-414C-B946-816FB627D323}" dt="2022-06-10T05:08:39.138" v="2065" actId="207"/>
            <ac:spMkLst>
              <pc:docMk/>
              <pc:sldMasterMk cId="151958503" sldId="2147483660"/>
              <pc:sldLayoutMk cId="2193697804" sldId="2147483673"/>
              <ac:spMk id="64" creationId="{D0092D20-F8BD-4EAC-860A-B0CACDF27EA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4" creationId="{E7CB07BA-2BA9-4CC0-82C3-8E3308FAD0E8}"/>
            </ac:spMkLst>
          </pc:spChg>
          <pc:spChg chg="add mod">
            <ac:chgData name="varitsara monsiri" userId="d21832565e14aca8" providerId="LiveId" clId="{B10676FB-F331-414C-B946-816FB627D323}" dt="2022-06-10T05:08:39.138" v="2065" actId="207"/>
            <ac:spMkLst>
              <pc:docMk/>
              <pc:sldMasterMk cId="151958503" sldId="2147483660"/>
              <pc:sldLayoutMk cId="2193697804" sldId="2147483673"/>
              <ac:spMk id="65" creationId="{0A578142-2E52-454A-B060-D581207D9A5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5" creationId="{FD56AB62-B30E-4DD7-8165-692D4585395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6" creationId="{597EAAB0-92EA-4647-B170-F01472275A76}"/>
            </ac:spMkLst>
          </pc:spChg>
          <pc:spChg chg="add mod">
            <ac:chgData name="varitsara monsiri" userId="d21832565e14aca8" providerId="LiveId" clId="{B10676FB-F331-414C-B946-816FB627D323}" dt="2022-06-10T05:08:39.138" v="2065" actId="207"/>
            <ac:spMkLst>
              <pc:docMk/>
              <pc:sldMasterMk cId="151958503" sldId="2147483660"/>
              <pc:sldLayoutMk cId="2193697804" sldId="2147483673"/>
              <ac:spMk id="66" creationId="{8EB19ADA-E807-425B-9D2C-E8D46A5170B9}"/>
            </ac:spMkLst>
          </pc:spChg>
          <pc:spChg chg="add mod">
            <ac:chgData name="varitsara monsiri" userId="d21832565e14aca8" providerId="LiveId" clId="{B10676FB-F331-414C-B946-816FB627D323}" dt="2022-06-10T05:08:39.138" v="2065" actId="207"/>
            <ac:spMkLst>
              <pc:docMk/>
              <pc:sldMasterMk cId="151958503" sldId="2147483660"/>
              <pc:sldLayoutMk cId="2193697804" sldId="2147483673"/>
              <ac:spMk id="67" creationId="{C7AA65A3-E6C8-449F-8694-BD52C8E957E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7" creationId="{DB24C9C8-9A07-4FE4-A02C-A63B2749578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8" creationId="{487FD0DB-E652-469A-B717-7075AB49AD6A}"/>
            </ac:spMkLst>
          </pc:spChg>
          <pc:spChg chg="add mod">
            <ac:chgData name="varitsara monsiri" userId="d21832565e14aca8" providerId="LiveId" clId="{B10676FB-F331-414C-B946-816FB627D323}" dt="2022-06-10T05:08:39.138" v="2065" actId="207"/>
            <ac:spMkLst>
              <pc:docMk/>
              <pc:sldMasterMk cId="151958503" sldId="2147483660"/>
              <pc:sldLayoutMk cId="2193697804" sldId="2147483673"/>
              <ac:spMk id="68" creationId="{B76EC0B9-1F14-480F-A9B1-449E76264D6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9" creationId="{04998FC4-A211-4291-B4D5-CD8E4DAAA3D7}"/>
            </ac:spMkLst>
          </pc:spChg>
          <pc:spChg chg="add mod">
            <ac:chgData name="varitsara monsiri" userId="d21832565e14aca8" providerId="LiveId" clId="{B10676FB-F331-414C-B946-816FB627D323}" dt="2022-06-10T05:08:39.138" v="2065" actId="207"/>
            <ac:spMkLst>
              <pc:docMk/>
              <pc:sldMasterMk cId="151958503" sldId="2147483660"/>
              <pc:sldLayoutMk cId="2193697804" sldId="2147483673"/>
              <ac:spMk id="69" creationId="{46F53E4A-3647-478D-961B-19658C6342C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0" creationId="{50F033D2-A42B-4EF2-A2DA-3FEAB0C6EF52}"/>
            </ac:spMkLst>
          </pc:spChg>
          <pc:spChg chg="add mod">
            <ac:chgData name="varitsara monsiri" userId="d21832565e14aca8" providerId="LiveId" clId="{B10676FB-F331-414C-B946-816FB627D323}" dt="2022-06-10T05:08:39.138" v="2065" actId="207"/>
            <ac:spMkLst>
              <pc:docMk/>
              <pc:sldMasterMk cId="151958503" sldId="2147483660"/>
              <pc:sldLayoutMk cId="2193697804" sldId="2147483673"/>
              <ac:spMk id="70" creationId="{DB6CF131-66E6-436A-BB21-78FAD00E0BB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1" creationId="{0F9C5978-D821-4603-AC81-CA6CCCE6A5E8}"/>
            </ac:spMkLst>
          </pc:spChg>
          <pc:spChg chg="add mod">
            <ac:chgData name="varitsara monsiri" userId="d21832565e14aca8" providerId="LiveId" clId="{B10676FB-F331-414C-B946-816FB627D323}" dt="2022-06-10T05:08:39.138" v="2065" actId="207"/>
            <ac:spMkLst>
              <pc:docMk/>
              <pc:sldMasterMk cId="151958503" sldId="2147483660"/>
              <pc:sldLayoutMk cId="2193697804" sldId="2147483673"/>
              <ac:spMk id="71" creationId="{98E6BEC7-BB70-401C-97BF-5A2165481875}"/>
            </ac:spMkLst>
          </pc:spChg>
          <pc:spChg chg="add mod">
            <ac:chgData name="varitsara monsiri" userId="d21832565e14aca8" providerId="LiveId" clId="{B10676FB-F331-414C-B946-816FB627D323}" dt="2022-06-10T05:08:39.138" v="2065" actId="207"/>
            <ac:spMkLst>
              <pc:docMk/>
              <pc:sldMasterMk cId="151958503" sldId="2147483660"/>
              <pc:sldLayoutMk cId="2193697804" sldId="2147483673"/>
              <ac:spMk id="72" creationId="{C22C1D20-C6F8-4C89-A3DD-2BD733A3A91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2" creationId="{CBEDEFE4-B4DA-4F30-9E4B-050C237A612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3" creationId="{E7A532C0-0118-4685-BD74-E596E59B62D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4" creationId="{90D8ED11-4C4A-4872-9ABF-D85E856A40A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5" creationId="{89D72765-A256-40C3-A85F-CF7226EA01C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6" creationId="{1E54309B-F75B-41D6-846F-66BE26DD9C4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7" creationId="{9EA89740-BCCA-49A5-9A22-DF9A1E8AEF8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8" creationId="{CE8C90DF-6855-42CE-90AE-E04B0AA0795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9" creationId="{03328337-DC4F-49B3-B164-D03CF3BED89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0" creationId="{073C3872-4511-4C40-BCFA-432405A62A6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1" creationId="{920419C4-AB8E-43A2-AAB3-75698B37E79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2" creationId="{511F0B57-AB0A-49B1-8EBC-6A21C5DA290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3" creationId="{C5C23980-9604-4EF2-8ED6-FAC1AAD4B1F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4" creationId="{3E908346-CADD-4C4F-8920-FFA4E6B2250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5" creationId="{ED9E1DAE-BB91-4665-B2BA-850035AEC55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6" creationId="{8048018A-9321-4473-A282-1D0630E7116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7" creationId="{63D1DA74-B39F-4163-8B43-88E0B1CA93C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8" creationId="{B3A200C7-4F8F-412A-A979-F54A736C539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9" creationId="{96A99B11-746D-4CC7-BA6D-ABFA483C7FB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0" creationId="{39F49204-80E2-4E7C-8E69-E26823E63CA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1" creationId="{136EC13E-1161-4F0A-A59A-9D552E00AC1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2" creationId="{296F5EF5-7832-4BDE-9DAE-88CB56E1151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3" creationId="{AD8F9550-AD1C-461F-900B-02A99F0A008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4" creationId="{24C60D70-B589-45E3-8142-E25341CC0D6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5" creationId="{01DAF992-65F2-45BC-8FE9-79C224E3DD1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6" creationId="{B8ECCF97-1E8B-49A0-B411-9617B446CD2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7" creationId="{08FD108A-901E-43BB-95ED-A9601E928AC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8" creationId="{D42E0E05-E81C-49DD-964C-1E64DFB09F5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9" creationId="{F1DD4C04-704F-46CD-BBF5-ADEDD5EC6DD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0" creationId="{98D4C25D-9812-44BE-AF78-93C89429C47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1" creationId="{3C96C42C-0395-4EB7-B4B8-7A88ABF76DF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2" creationId="{0F4336FE-8B0F-40B4-B20F-C81BC327175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3" creationId="{C67E3145-9AF6-42AE-99E1-342A1049D54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4" creationId="{69B6D7E2-B74D-4B2A-939F-60B7B104BEE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5" creationId="{CBE64A74-CF2C-4953-87B1-7F3BFCD1912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6" creationId="{8388F73A-F516-48CA-9F49-14D89838C99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7" creationId="{B76C45CC-D7E1-4540-98C5-0D19C3E9F4E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8" creationId="{568122EF-4814-471A-84A2-17933771A4B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9" creationId="{08C0153D-C9D2-4838-8356-7449AF19468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0" creationId="{6396031C-A6C7-4DAD-AA30-64562B02FBA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1" creationId="{CB381131-B1FA-4D9E-BC0F-B85EB291325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2" creationId="{62CB0DE8-132C-400E-96B9-B25334B03D3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3" creationId="{9D9BEE0F-90D2-4872-944C-6330BA34F7F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4" creationId="{1699B346-B679-4903-9601-5C4DF00B83E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5" creationId="{A34FE904-D474-4B86-8678-28B53280386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6" creationId="{DF4D5832-7EB2-4E52-A340-60CF39AAE6B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7" creationId="{F24D0BAF-7116-4958-BFA4-024359B0373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8" creationId="{313871D4-E063-4816-AC60-B1CFCF6CA00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9" creationId="{D13A786B-8711-4578-96F1-9BC9C00F643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0" creationId="{5E74AE5F-5FF8-47E5-8485-A953B44FE94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1" creationId="{05C0091A-E78F-4A2C-AB89-091E98401BC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2" creationId="{7970794B-16EC-4F21-B659-FD7BC344D2B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3" creationId="{AF447DA1-6A28-41AD-AFAD-FD01B951974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4" creationId="{A8B7E948-7396-4F0E-96D3-D702833464D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5" creationId="{30480F96-E4D1-4D6E-90A3-28D7429F850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6" creationId="{656A07BE-10EB-4E53-8882-A078985BA44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7" creationId="{854683F8-3C1A-4C39-94D6-24BF3B17006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8" creationId="{E1F150FF-F0AB-4BBA-BF97-6AFD51C7667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9" creationId="{A846635A-A2B9-4F3A-9D44-4FFA6D72497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30" creationId="{D9E2972E-DDDE-482B-BF78-1E9637ED134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31" creationId="{49D83CB8-3515-4797-A7EE-9B30BBB6ABA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32" creationId="{A978C55A-9892-4640-85ED-158BEAD3C73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33" creationId="{C3E9FDE3-1C8D-4225-9590-3B2B864A5D5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34" creationId="{9F5BF6D8-E826-46C3-9C3D-ACDC3585267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35" creationId="{6D6DA943-14F7-4911-A28F-EBF133819FF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36" creationId="{4AE82721-33E8-494E-84AA-BE0E0CD3434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37" creationId="{284A1A7B-E962-49EA-A300-2E4AB243A0D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38" creationId="{327E474A-74AF-4CC0-B829-AABC344E8E4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39" creationId="{54B6512B-43FF-4125-A00A-C9137D6469C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40" creationId="{281B152F-70B4-45EA-BE45-7AA25D1B8CD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41" creationId="{6DE28D25-1E7F-45C7-AF8F-22E51F07115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42" creationId="{5007DB10-E315-4035-9A86-393850148FE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43" creationId="{24CCECD0-B470-4504-89C1-AF509A4F8B1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44" creationId="{AA256E12-942E-4707-8BA1-4F1A0DE9353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45" creationId="{090C913B-0B16-42BB-BBA7-65D9EBD09AA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46" creationId="{025FF5B6-8B45-4733-AEA0-3EE69DE8920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47" creationId="{F908A9AD-A841-4B84-B2A0-D242A782FDF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48" creationId="{8F8D2E16-F5E2-4F30-B207-1F230B8321B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49" creationId="{3A2621CD-E107-456A-857F-000D656E2C7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50" creationId="{4964573A-DB06-432C-9D14-17D58EC8CBE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51" creationId="{E00A2B6F-B753-4024-8810-F0903F57A7E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52" creationId="{D8E15073-C512-4CC0-BD24-EC0902C55F3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53" creationId="{79B77383-FCEF-40F7-96F4-46D82B2AC92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54" creationId="{3D2E67D1-3A4C-46D2-9052-D99CDDFD5A1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55" creationId="{48BCB2D8-A817-4ABE-8312-33E87B46B05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56" creationId="{8DD2AA8A-0C28-46E3-894B-F459B1896B6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57" creationId="{77BDF69C-75E6-4624-9AE9-3329B7E0929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58" creationId="{A5181B85-4332-41A7-80F8-71979EC95B5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59" creationId="{46A07CBE-6AC8-49FF-ACF0-39D2301E84A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60" creationId="{A7A82F45-6613-4E1A-A60B-7BECD16131B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61" creationId="{D1E55A56-6A60-4302-9FFD-922FFD96889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62" creationId="{C9E7CB30-DD99-409E-90B9-02B3F4F223C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63" creationId="{2225653D-DAA0-4CC0-959A-48722CFE184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64" creationId="{A0CC4B05-74BC-4CA8-ABF3-40D1AAC37CE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65" creationId="{68EAF350-9AC5-4FB0-8ABE-6D0774D4622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66" creationId="{604E57DB-1545-4DEE-80B5-B09D4FB89B9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67" creationId="{4B12C0D2-3ADD-40A0-B86D-C6230F26B82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68" creationId="{1147757A-BEE4-4ACA-A412-D166364C423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69" creationId="{20CD5C15-5AFB-4BDC-8D9B-F76FC4A6B59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70" creationId="{21C4C300-0E23-4DC5-B49C-BC1B3BA68E4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71" creationId="{6A38226F-A764-43D5-820F-A02A5C97089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72" creationId="{99DA9780-A707-4AD9-8791-21169CB2A62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73" creationId="{72A64CC9-9454-4479-B10E-66CBF7ADEDA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74" creationId="{C550C5A0-AD82-487C-94D5-6C579CBFD47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75" creationId="{BA140436-57F7-4555-A908-CBCE9356D2B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76" creationId="{2681318B-B8FC-49DD-B92F-039217D3D37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77" creationId="{669A8EB7-7206-42AC-AB0E-80E21945CF1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78" creationId="{F247E8DE-8B15-4FDF-9AA6-848EA005174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79" creationId="{0D68835A-3ED5-44D9-9FF1-F05B1E240F9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80" creationId="{364340FB-E95E-4F0E-903F-9A3C4D92FAB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81" creationId="{02551477-59A0-401A-8D43-6C954DAC056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82" creationId="{F73A4B63-DAE8-4843-B652-F00E6CF1C1D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83" creationId="{1BFEF59E-ADD1-42AC-9712-E38A0CEC80C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84" creationId="{F25F4601-296D-41CC-B583-A9A0FFC387A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85" creationId="{AF9A8BB8-B890-434D-9805-3B2A3349A68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86" creationId="{C6EC35CB-95F1-4FF1-9C55-02D3D5C37F1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87" creationId="{A5E2C6C5-6B35-4C33-91D7-38D2EDB2334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88" creationId="{B2516B4B-5CBD-4D29-BDA4-3207C6C4336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89" creationId="{6346DDE8-F72F-4A26-9D7D-8FD0904040D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90" creationId="{506C33F1-9209-4CBC-A536-3F41AFB269A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91" creationId="{A98D20B2-AD93-49F3-8053-1106D2BA135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92" creationId="{6B9BFD9B-B61B-4DC1-B559-80FCEEA37F5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93" creationId="{95C9AEB1-12EE-4B78-910A-BF65F8A6065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94" creationId="{B2B815A8-BA97-4A03-BB95-1EFBDDE98B8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95" creationId="{95717B88-7CCF-406D-B392-22FF39ACC1B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96" creationId="{41FFCE1F-353B-436F-8DBF-08D6B2854F6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97" creationId="{D9151528-E7B6-43CD-9AFF-FA4BD7ED21E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98" creationId="{2F3E0474-207B-4C3E-A588-86B223E16EB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99" creationId="{8A8C344F-E7D1-4B82-9CE7-59D38F51BA2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00" creationId="{F16A649C-AC04-4C44-B665-0EADDFFE185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01" creationId="{11ACC136-0CBF-4E2A-90D4-12B07B220AC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02" creationId="{99150039-20F0-4EE3-BA2E-3C17655471F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03" creationId="{AEECD6E2-375A-49E9-8CFE-8B030B3C2C6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04" creationId="{5CE829CE-DD9D-48A9-A335-D54B765F441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05" creationId="{1A57524C-0029-4C74-A498-EFF2DDE932E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06" creationId="{08ADA112-3BAA-4759-8067-AEA397072B5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07" creationId="{66E03A3C-BF1D-449D-9B32-07C486816E9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08" creationId="{860EE22E-9B3F-4565-BA98-88548E32E20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09" creationId="{FF3E0551-1006-4A15-8032-5096ACBC899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10" creationId="{F9FDCDA2-4E47-4E45-BD2C-895BD38E396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11" creationId="{1A466FCE-D609-419F-8155-168E4CBE1B5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12" creationId="{725272B4-0544-484F-83C8-7D2CD13BE7E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13" creationId="{B42C4C36-C66B-404A-859E-70C665E9967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14" creationId="{6AC8EDAC-C5F7-473A-BE5B-F3ADFE4C53E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15" creationId="{8B8AB4CD-4D03-4551-A74A-34B17172C51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16" creationId="{7E1F57D3-8561-46AF-AD26-54A45BFEF0A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17" creationId="{5974B3C5-10B7-4C99-868D-D59F4BB4602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18" creationId="{3D57DB80-B99C-4F72-BBD1-301B1251F56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19" creationId="{8F63B423-BC9B-49E8-B666-392C181A065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20" creationId="{B76F1693-B95F-4059-B8DA-015CF7BD655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21" creationId="{CB697A10-FAE2-450F-A7B9-1E691CC6BC5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22" creationId="{A2607706-EB70-445A-8AA6-18C84C510CD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23" creationId="{CD3B1738-6B05-4FFA-827E-3AE1657777B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24" creationId="{F1B056C7-C548-42A3-B3D3-795F99F91DE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25" creationId="{CD9CE03F-DF68-45DF-B792-817D4BF1E35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26" creationId="{BC37E13E-E009-4AFA-A665-48ACAC7B54D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27" creationId="{777AA128-CE1A-4A47-8909-7938CC10B19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28" creationId="{E6F8B881-E8C4-40EB-B533-2EC1F7B0722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29" creationId="{6B929ADD-3F0A-471A-A060-D8287B2A781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30" creationId="{0DB2204E-DADB-4939-93DE-203633F57F2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31" creationId="{BB712B8E-35A4-4CFC-968F-F9E2FB71F6A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32" creationId="{CB0EC5F8-D5E1-4E5F-B522-32E65547887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33" creationId="{C74E1E3C-DC7B-48F4-89A7-BA05D5DEFB2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34" creationId="{11B76A19-161F-4E95-9A89-7878AC2FC48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35" creationId="{C849B9C5-50D8-48A4-8CD7-0A3C7E35273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36" creationId="{DC3E67BC-380E-47BA-9806-2C08F0FE5CF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37" creationId="{F69B52AC-0C7E-44B8-AE9D-B1774066445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38" creationId="{AE7B08B3-2CC9-43A6-84CD-2FAA72C1451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39" creationId="{3504DBCC-0E70-4C7E-9130-7E7323C0B40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40" creationId="{904EE4D9-3A5E-40CD-875E-4BCAC2FBA20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41" creationId="{CF9998B9-52FD-4EF8-9781-1365FA2DEC9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42" creationId="{0EAD67C8-BC2E-432A-8EA3-FD90D7FBBC8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43" creationId="{D378FA21-665A-4843-B3AD-1B67ED286DF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44" creationId="{7FB1917D-F1E1-49D2-8F08-297B5FDB6F0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45" creationId="{8CA5AA71-CAA9-4FCD-9071-EC59430900E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46" creationId="{63E2C5A8-3BBF-49B6-A85F-8273A79D92A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47" creationId="{4D58C984-129A-4A32-B17B-0FADD76E54C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48" creationId="{F45A82DF-2639-40F8-8529-B9FAB34437B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49" creationId="{8BF4C684-C6E2-46D7-AB22-C7270BECB2B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50" creationId="{E88F6C64-24F2-44F6-BD8F-9E69884AD3A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51" creationId="{3C034B32-B1FB-4854-A459-39B8ABB41BE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52" creationId="{55FDC6B8-33A2-4B18-8C53-AE5F4E9A9A1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53" creationId="{59D8DCCD-E850-4C74-8A30-BFD57C3D725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54" creationId="{BC31A1D6-6E88-4CCF-B7B1-244A661172A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55" creationId="{F8A4DEAB-BCB6-4142-8695-F5BC7B0F2E7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56" creationId="{BFE7DD27-99F1-4D71-A959-B0814EC411B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57" creationId="{828AB095-F73C-4166-8E8C-00C3B567AA6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58" creationId="{3FF2648B-6CFC-4559-ABC0-DA9DF26F69D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59" creationId="{C20B62B3-19ED-4A8E-BD3F-BCB08E92C7F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60" creationId="{1F21EE22-F37A-4C52-94C3-0B9FA7FD89D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61" creationId="{3FB935A0-FD30-4F96-9663-C59F07E68A8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62" creationId="{E240843D-3719-4FF2-89A8-9F9F4A2051A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63" creationId="{3F244D10-2C48-45BD-A421-9A067823F09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64" creationId="{5680CF41-B707-4DDE-AB8F-BD879D51C92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65" creationId="{ADD911D4-07BF-4990-B5E9-3249225A5F1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66" creationId="{05681078-B60C-4E85-A4D7-176BCE7014D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67" creationId="{778B9911-0300-4EC9-A8C5-9F7DDDAE9F9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68" creationId="{85BA9555-BCE2-4B5E-A936-45913AED109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69" creationId="{F8653B91-D4F7-4827-860E-07875709B67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70" creationId="{B6060722-7DEB-4C4F-B0FF-12EF3AB6071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71" creationId="{71B84B9F-F38F-4FBB-8080-20236E83938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72" creationId="{D6DDDB60-CD2A-43DC-AB7E-725B08FFD93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73" creationId="{993515A3-4295-42FD-BA3C-4EB3A68231E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74" creationId="{BFDDEB35-1F8F-4DCF-9E3A-369B459424E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75" creationId="{FB2410F8-B9D6-417C-B647-39FBD2CCC9A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76" creationId="{728548EA-864A-42C9-A9EC-EE1635FA585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77" creationId="{1DC3BAC1-4E75-4030-842D-EE21217FC46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78" creationId="{C72DF6FB-0D8B-4D69-9E9B-C65B095FD29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79" creationId="{68B6216C-FD34-4E6B-B6E6-1DE71A0C6D3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80" creationId="{351CE4FA-8943-4DC2-AAAC-75DDA7687D8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81" creationId="{B7AE6FCC-1B14-49B9-B7C9-A1C826D7A1E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82" creationId="{EB2AAF25-0773-40C2-96DA-1A4317037CA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83" creationId="{741098DD-EC90-49A1-B985-E2CDF340D0F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84" creationId="{B59339A0-9C68-4BEE-854E-2E9A5FC8F85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85" creationId="{311198B2-51BD-4E6A-A5F5-49D689A8F7F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86" creationId="{958EDD99-C62D-4390-AD9A-3CB3A91AB88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87" creationId="{914EE340-CF6B-4EE9-ACED-2058D563D0D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88" creationId="{F1C97B70-F642-4B07-89DC-1B9EAE3E884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89" creationId="{0BA5DF7E-8A6F-4447-9B56-29728846DAA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90" creationId="{32DC7A40-1FAE-4B12-BE84-01B4CAF9247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91" creationId="{73068B31-881F-403C-8C65-19A6101183E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92" creationId="{6552E3F6-A5C6-4FF2-9F32-9ADB02B35E3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93" creationId="{8455795C-07DD-4FB5-BFC7-9479D78EBBF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94" creationId="{68D624AF-9996-4C41-AFD2-07C118D9C8B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95" creationId="{4A2E19CA-6A62-436D-98D4-A86881F392B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96" creationId="{75AF4C9D-44D9-4658-87CF-2063C8F7945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97" creationId="{BB3925C5-B4A8-4DEB-80FB-F1131918AB4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98" creationId="{0D029308-A626-4539-BCBC-9C5BBB94643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299" creationId="{F4B3F080-1DAC-46CA-B085-211FAE6E52E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00" creationId="{4C418412-3897-4785-BEC8-23D0E534F29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01" creationId="{78279B55-D8DC-4C19-BB8B-F05135F093C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02" creationId="{15CA123D-BE93-41B1-933E-4826D926371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03" creationId="{18ACBBAB-DCE5-4881-90AB-3F8DAFA4637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04" creationId="{09315BAB-EE36-4A8C-AF1C-F6D861B4876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05" creationId="{D234B27D-C0D3-4BEE-BFAE-E4D838B6580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06" creationId="{291400DF-73E5-42A7-A22C-1CF40A4F9B4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07" creationId="{7C353D0D-12B9-4A0A-ACF4-686FDC0EE3A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08" creationId="{C021797E-F6AE-429C-8CB4-196B564FEE2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09" creationId="{A438D4F3-EB90-4A35-9966-21A7C293979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10" creationId="{524BBD6D-0F7A-44D4-A9A1-8AD0D8F88E2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11" creationId="{21B8548D-5DE2-4514-BBD3-AB2A92AFED7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12" creationId="{13DB7DB0-6C05-4E73-82B2-3D306440CAC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13" creationId="{C6216B70-A64A-4F79-B945-3875F68B359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14" creationId="{BE0915FC-E185-40BB-9C32-B849FA73BDB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15" creationId="{BDB5E8E2-B54B-4D0A-BB8B-306B5086A79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16" creationId="{BB31A6A1-5E0F-4FD3-A4A5-71713B4AFAC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17" creationId="{18128FBB-0F00-48E0-AC5F-E5C582331C2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18" creationId="{764E1E87-1765-4308-BB1B-7FD61FBBF49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19" creationId="{0056574E-FE69-4A0E-BEA3-CCD9B3A2934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20" creationId="{155BF362-5017-4394-9D27-F0B540BBCE9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21" creationId="{0BCC5097-A890-4E8C-821F-C06F9E63F46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22" creationId="{D9A585A5-8728-467C-8B50-8C297800652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23" creationId="{611CAF7E-2CA1-4A49-BEA3-1FFE608B0D0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24" creationId="{C84E838F-A71D-4226-BBE2-68A74DDA59B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25" creationId="{0C8AEB80-9127-4176-A696-1AC58F69D8F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26" creationId="{471B49FF-8F6E-4C72-86BC-7391DAE5844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27" creationId="{BF888F63-2288-44CA-AF9B-3ADB728900F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28" creationId="{4627984B-C40E-45F7-86B6-FDA7C1347F8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29" creationId="{47E18F72-A0C2-4F93-8A3A-20EE7143040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30" creationId="{70B7FF62-ED12-4613-AA17-28EBD6F34E6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31" creationId="{AA5BB819-5156-470E-9A5B-9097D30AE72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32" creationId="{580BAA93-7BF5-4F13-9AC2-00F8C052B28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33" creationId="{4ADC2E25-041D-4B7E-ABB7-DB88351B9DC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34" creationId="{61EAEB3D-CCFC-4ABE-8560-458A0FDD773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35" creationId="{B36D65C0-3A29-4E8A-9768-D55034FC5BA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36" creationId="{D8CC63C2-13E8-463E-9976-D0F9B8900D8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37" creationId="{19D07C10-731F-4B7C-AAF1-DDF167A809D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38" creationId="{42E2C12A-90F3-4E50-BD8B-BB05E62C545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39" creationId="{EFC738D3-A175-4F98-8D98-73330DA8A3A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40" creationId="{7764E0A0-EA79-4AD2-8EF2-48A7C65B212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41" creationId="{3E7682FB-8C4C-476C-AFDA-7A9CC6F356C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42" creationId="{0718516F-4972-4DE9-9619-D4AFF39C625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43" creationId="{96919980-B9AC-40FC-B7E9-62703F895C2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44" creationId="{82F6FDDF-4DCE-4D73-BD1A-07D03921713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45" creationId="{BA4BC0B6-B183-41F4-BBD5-BC23B5977CC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46" creationId="{AB3E7BF9-BB4E-483C-A647-05FD5F8B41F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47" creationId="{1D450FD5-4AA5-417B-9839-26E3CAB0F8F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48" creationId="{CAE02BB9-E989-44BC-B55F-A15C74EF672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49" creationId="{6DDA30A3-EE8E-441C-B314-84F522BCDCD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50" creationId="{7C495042-308F-4DCC-AF35-AAB1F44A1E1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51" creationId="{845DF130-5844-4D6D-973C-B260A7776BC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52" creationId="{B6807475-E50A-4AFB-9100-4049BBEDF14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53" creationId="{79D104AE-EDB7-4624-A64D-4F66C6F437E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54" creationId="{E88EF6F7-DA3D-4735-8388-6336DC5F84B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55" creationId="{A2CD89D9-4410-49F0-A2BE-B608B6FC385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56" creationId="{80F6D2FA-92C2-4903-B3E2-88EB405D674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57" creationId="{5AFE605A-D065-4262-B1AE-9F9C683B912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58" creationId="{2B7D4D1A-0D9F-4ACA-949A-5232D2CB8E0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59" creationId="{06033281-5B36-4496-A264-D2C804AEE51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60" creationId="{01D2460C-85FD-4E18-8DFA-ADA5ADE6E25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61" creationId="{74FF3349-37FA-4462-93C6-994A02A394E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62" creationId="{542C8853-6753-4265-821B-E49D3BFEFD8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63" creationId="{1AA64494-55AE-40C7-A79B-5AB2F99D307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64" creationId="{C76E872C-575C-4011-93EA-EF89E0DF228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65" creationId="{3B6CE6DB-9FBB-4835-A838-6A3DFD9F6CE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66" creationId="{39612C8E-4F03-48D1-B7AB-110FDC820FC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67" creationId="{917C74BB-ECBC-43D4-BB58-B251077CD27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68" creationId="{F289AA2B-49F7-427F-A941-A93ECF59FB5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69" creationId="{E1498003-A140-4A70-A33F-CA9FA4F83AB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70" creationId="{694317B2-5FAC-43CB-A6D6-FFBC9F8576A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71" creationId="{5A52E035-02C9-4C02-8B72-0C10F145666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72" creationId="{43AE576B-28B6-4B8B-9314-EC8D599EEFE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73" creationId="{12B9CD43-D469-423C-A667-28EFE02B5BD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74" creationId="{03A9EB8B-2EE4-4370-978E-AEBBB76BF84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75" creationId="{4CFBFC64-4591-4634-90A6-02AD5CADFED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76" creationId="{9F148814-7BE7-4399-8846-D5BED0F5695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77" creationId="{A1E9546B-780E-471D-90BD-8CF16130839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78" creationId="{6C92A2B0-0FA6-49D8-B3D1-4A9690AF4D0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79" creationId="{1E113339-360E-4B10-AE35-B754FFBE749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80" creationId="{03D40AB3-E1B1-4437-86F6-3AAB14F00BC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81" creationId="{FFBE6BDA-8CBE-4D22-B95C-B79677AC3CD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82" creationId="{42EB8779-97F0-4845-937F-56F40CAA42A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83" creationId="{B286E749-3690-449F-8486-BBA83208F25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84" creationId="{47162050-2040-4996-B4B9-29F58702F36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85" creationId="{13E7D49F-B76D-4345-8A3B-44646832036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86" creationId="{59AF9D00-7FBF-4AE6-8B8B-B8121F06D68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87" creationId="{3A86F01E-1973-4715-A60F-23F0C840914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88" creationId="{2741A576-A77C-46E8-A4BF-4646F67313E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89" creationId="{48EAF927-9013-47DC-A8C4-6D2ABEEB424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90" creationId="{2044B6C2-8CE2-4512-8E77-A37B44EAE7E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91" creationId="{44510A77-8E4F-4172-849B-BC043C61379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92" creationId="{AE9F79B5-8C6C-4A3E-AA0A-146B89E1439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93" creationId="{A46E5DF2-4E4C-4994-83DC-1548B0C65ED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94" creationId="{23BCB828-50F7-4AEC-815E-8FB18394C4C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95" creationId="{DF99EA42-2D2D-4FA6-A37E-1C58BC261C7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96" creationId="{80ADD7E9-E8BE-444A-B195-690C7F7EAAB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97" creationId="{266E53E2-9270-4BD9-AB22-1B635979949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98" creationId="{F77BCAAD-8844-4249-8BB0-A2BA37C0A64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399" creationId="{2ED3B77A-C80B-4E4E-B1E1-0CABFB517FC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00" creationId="{3F9D542D-5246-457F-A22A-13C33D0C9E7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01" creationId="{671983F5-F376-4740-9316-066A7085D4F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02" creationId="{1C196DE7-09A9-471F-8E3D-66E567F73AC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03" creationId="{C0F334FA-3414-414B-BBF2-5C721251182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04" creationId="{86EEB9E4-AA40-4203-9B2D-0054B352190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05" creationId="{1F10C5A6-EC09-416B-A440-31F16922E76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06" creationId="{CD1A2352-EB73-4835-9F66-E6598542A97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07" creationId="{8CED28E4-246E-43A9-A472-6007AFFF49A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08" creationId="{9507121E-BFEB-4B4B-97F7-1F93579DCC7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09" creationId="{BB4F3C0E-36AC-4741-B7CB-D59DFB57522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10" creationId="{20434644-4BD3-49DD-88A4-17E55CDAAAE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11" creationId="{1C357E4F-0D7B-4449-9293-DFBCE3174E5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12" creationId="{5E988E57-99AE-4DE9-A77D-2362325454C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13" creationId="{BDCD228A-E3F9-4F15-9017-F8A0C555550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14" creationId="{1930C714-1180-4B62-B64A-C03D4FAEC86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15" creationId="{DE9F2FE2-9E8D-4E43-9180-44927316C4C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16" creationId="{E46FC25E-F3D2-4AFA-AC01-F5CB303B2D0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17" creationId="{29FE01E8-F938-4891-9FAB-15FF333F3B7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18" creationId="{CA5CCA7C-CCFE-478F-A55F-A0FD9CA5231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19" creationId="{8BCF1809-D639-4CC7-9466-68E8466AEFC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20" creationId="{99874FB1-221B-49E8-9D51-B7B6EE6AFA8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21" creationId="{DB646FF8-5D2E-4653-9AA8-6DA3E0C51EA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22" creationId="{1770A943-20EA-42AA-8AB2-9B3859327A5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23" creationId="{2B7605BC-1B5F-45C6-BB40-A566B0CE44E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24" creationId="{35764131-650E-4A73-91C5-23CB7E82DF3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25" creationId="{E985FA8A-B116-4C09-8EF0-BC1ECF6BEE1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26" creationId="{7DE18034-F16C-49BE-B6FE-3940C55FD7C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27" creationId="{3112BCE7-38E8-444C-8A32-D4FCE8EEEAF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28" creationId="{F5A5B524-4EF1-4E82-9680-56F8072E62E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29" creationId="{57E788BB-17D9-43B8-9C62-E229F5474CF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30" creationId="{6AEEC64D-300A-4E0D-B070-8E181800A05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31" creationId="{8C9F0720-75D7-47D7-93A0-5F47B456966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32" creationId="{884F7402-A024-4702-8F06-90F48B51913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33" creationId="{997D2CC8-18D4-4A5B-BD9C-D34BB2D725A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34" creationId="{3BBA92FD-4679-41B1-9182-0CA0F861B43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35" creationId="{7B8BF012-32F8-4DD5-8443-BD9E3EE6D4A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36" creationId="{BF622778-0FC8-4E35-8D9E-43F3574585E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37" creationId="{916663BA-C2AC-41F4-ABC7-2689776FDE7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38" creationId="{98F4B841-0683-47D1-A5B0-90166BE73A6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39" creationId="{6D286548-4585-46DB-8F61-05AFBED73EB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40" creationId="{DF647E1F-5B23-4964-ABB2-31203BC78DA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41" creationId="{5230372A-BE5A-4EAD-866F-B85A75312B5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42" creationId="{D0703628-3E22-406A-918B-1EB5CD57375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43" creationId="{5FB66533-D237-4F0F-AF8F-A776A32E76F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44" creationId="{5B83B2D3-6ED8-4CA1-BC73-BF38845A1D7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45" creationId="{7D620407-7630-408D-A0EC-11B9847F087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46" creationId="{BAC9276A-1AD8-495E-A995-D727DDA4A4D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47" creationId="{F5263A54-B84B-44BE-AAAF-58B7993EE15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48" creationId="{E0A58A51-94E8-4DE9-8E2B-74EB76959D0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49" creationId="{8ADEFF89-2D79-45C0-9CF0-EED2605BBDB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50" creationId="{C08A0B5F-B3E6-478A-A4A1-730F35DB362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51" creationId="{B3CAF4CB-3EC4-42D2-A5CC-B0E30998F05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52" creationId="{F3B62B15-559B-46E6-A2B3-914567A778E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53" creationId="{49002B3C-1E0C-4240-83BE-C97C3080B86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54" creationId="{DFACE989-D8A8-4537-A7B5-D9F9C64F033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55" creationId="{008DAD20-2236-4637-9558-200923F20FD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56" creationId="{161EB181-F79B-4BB9-BFDC-7E7592228E1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57" creationId="{6B26856D-5330-4696-AB49-BBB6D65722D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58" creationId="{8DD4EFC8-6272-4043-B752-7D14F0C9B11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59" creationId="{FEE68B4A-9CF6-4FD9-A595-CF1AD1AE547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60" creationId="{95E35470-2693-4F35-8A4B-A1CCF60ADE9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61" creationId="{C8AFFF73-9DCB-45F7-9FEF-C8385C811B1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62" creationId="{F7DF12DA-5326-4799-A3A8-FF5164E33DC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63" creationId="{0ADA8430-3F08-4AD7-916C-D6AE5EF37D7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64" creationId="{819DC4C4-EF75-46EA-99C3-CDC8FA3D43A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65" creationId="{DC441106-754E-4515-B7A2-20E8D9E9B80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66" creationId="{E1E4C2BA-9D81-4381-8412-AEE0931B87B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67" creationId="{54A7D58F-3A3A-41C2-B959-27039487FED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68" creationId="{ACC474A7-7A6B-4591-920E-4693E8018CF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69" creationId="{82E4352F-7AAA-4EE6-BEEF-EB998B768C4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70" creationId="{5771D0B0-C403-444A-9AEB-36699D5BFC9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71" creationId="{5D610954-6419-46DD-9F30-51F895706FC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72" creationId="{E2E85BEC-7944-4310-967E-DE5BAD7DB4E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73" creationId="{79938E39-342F-4CFA-BE09-F532FBC6692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74" creationId="{AE8AEC66-E9D0-4E01-B239-C516EE607C7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75" creationId="{E387878C-42A2-4C83-AB54-5F20EF2247E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76" creationId="{2841F64C-E2E1-4B58-86BE-CCB4A225C90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77" creationId="{EA139A91-D925-43E7-B4E6-B9D76C7DB6E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78" creationId="{CD1424AA-216E-4D2D-82C8-90E599B9108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79" creationId="{55B533EF-C842-4884-805D-31764A0B186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80" creationId="{760B0891-4930-4D0F-805E-AA2793759C1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81" creationId="{112F9D1B-868C-4D3E-BE38-C79FEED6E4C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82" creationId="{35819E38-B0F0-4450-8336-A9869EAFF29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83" creationId="{B0BF9A75-47FA-4EDF-8BA1-BC864B5D2A0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84" creationId="{2C0B0E3B-1D7C-4460-9C12-CE69DEB6FD4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85" creationId="{EA8A0889-DEFF-45B4-B763-1A0AF702BFD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86" creationId="{7A920F6F-C224-447E-9F61-74C65FF4B70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87" creationId="{3C678838-4CC3-453F-B861-1AD77B7B5FB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88" creationId="{B10B31F8-0DE4-4A07-AE0A-0808D693AFE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89" creationId="{F309126B-5E9E-4FDE-B4AB-B9898249629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90" creationId="{E704600C-7128-4234-ACAE-4C473EC5CA3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91" creationId="{A1581252-5C3A-4B6B-A842-FBDB7C64D0E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92" creationId="{DA9A3CFF-54F2-4592-B2CB-332A4C2D15E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93" creationId="{2AEB9C91-E8A7-40AA-A275-5FB3091F4AF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94" creationId="{D0DD43EC-A4DC-40E0-AAC6-914F2CDF1D9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95" creationId="{9EE2E16D-DF2C-4F00-BDB1-56167970EB7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96" creationId="{5DD7080F-CE60-47E1-B819-D9BBAC1AE2C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97" creationId="{AEAA098E-2262-4D9F-9DE0-E599B44674F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98" creationId="{0E340B41-7952-4AC1-A987-E937DFA3299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499" creationId="{52E381EC-6E20-4A24-8161-32B5F650611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00" creationId="{CB8A3E3D-DE0F-476A-947D-29DD0FB5558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01" creationId="{BD4173B8-37CF-4098-8021-659E419686B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02" creationId="{116D0B63-88FD-48E4-BCF7-D3AF573DE99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03" creationId="{7B53648D-32CB-433C-98AB-FF3520FC065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04" creationId="{3025A8AE-4D0D-4AF0-9411-F32DD895B7C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05" creationId="{E709E579-6396-45C5-9509-1CAB5CD8948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06" creationId="{B16B80F2-A2E7-44EB-9131-B5C12BD6E00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07" creationId="{1A90EC58-DA2C-4FEC-B4BA-2A65C9E4C99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08" creationId="{8877DE7F-06D0-4B76-81E2-3FFE1419B53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09" creationId="{FBCC2420-2582-46CC-9418-41EA61FB056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10" creationId="{50C88A54-AAAA-440F-9D68-0C43A8769A5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11" creationId="{7050A905-5FE9-4C14-959B-8E706BF5D99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12" creationId="{086DC3C6-D57C-45B1-9597-208EA103881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13" creationId="{21011C24-6592-429F-A363-092C7D55FBF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14" creationId="{5AF5EAD3-6967-49A9-AD2C-BC43ECE8BA2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15" creationId="{E740A51E-E6AE-47CB-A935-2CD40841B5A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16" creationId="{3BF50AED-28CD-4880-B91C-09A961FCEB0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17" creationId="{C5B215B4-17A9-4BAF-9E82-9B7147ECE9E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18" creationId="{12F43ABA-0299-4854-B75D-272D4B98CEE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19" creationId="{81A62ED0-534E-4209-BF0E-8EFC91927BF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20" creationId="{C3FD376A-177B-4BF3-B8C4-37B7D95AF62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21" creationId="{D50132EF-3EB2-4F99-BB7E-7B2599E05A0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22" creationId="{E86C1213-BAA8-4C78-8858-29CE8EB50BA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23" creationId="{A708148A-C1BD-4928-8BDF-A5CCD336EF1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24" creationId="{95524A21-DA7C-413E-A35F-6E9F053D912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25" creationId="{321B13DD-9D11-476A-B90B-9D4958FF6B7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26" creationId="{B00ADFEE-0B69-489D-8F41-70F620BC2F1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27" creationId="{795EE27D-1527-4130-A21C-6823976AB13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28" creationId="{77CF036C-1F22-44A8-A9CE-E71362410A2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29" creationId="{C5F73A40-6F9F-4288-BE91-2663806FCD3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30" creationId="{899325D6-B22F-4BC9-9EAF-D71529F2504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31" creationId="{D3EF05F4-96FC-4032-AAAF-74F2A60F30C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32" creationId="{BF3301AB-D756-481D-B46E-866F0B9CAFE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33" creationId="{710BC166-9EB7-4C2A-8FB7-90A1418C314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34" creationId="{6AE50C9F-5977-4BCD-AEE5-47D695176DC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35" creationId="{363775EB-0F1B-4ECD-A780-F7249A06DE4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36" creationId="{5BF8AEFC-8E78-4AD1-9A4A-D094CC85568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37" creationId="{50BC21F6-2E1D-4B6B-AB5A-6CC17F10F3D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38" creationId="{064A453D-7AE4-4909-8AA5-3ADEB00DB88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39" creationId="{21AD0A7C-2757-4808-AD83-06AA591ACA2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40" creationId="{5BEF6311-3AAD-49D3-A155-D53E77825E8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41" creationId="{C768BAD0-E8A2-4F42-9F47-3B2B86D924F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42" creationId="{024B09D9-8F0C-43A7-B4EE-D6679B3505C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43" creationId="{B34624D2-BA87-4994-BC4E-99B44FD98C4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44" creationId="{88B4400E-FA9C-43CA-9BEA-EC27D3DEBB4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45" creationId="{AE266156-2DAA-49EE-8559-3A8CDD0A93E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46" creationId="{CAE1716F-30F9-4368-B26B-EB07BB3BF34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47" creationId="{5A975528-8A61-4A0D-838C-74ADED6BCAF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48" creationId="{83AED233-346E-4705-ACF3-DA5680E8456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49" creationId="{89321A9F-94D3-44E0-8A28-385D081AEF0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50" creationId="{1CFF146E-A240-471B-B612-CE0082F9626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51" creationId="{205264A1-0D6B-4610-9A53-D7A8853AAC8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52" creationId="{D00ED0B0-3431-4890-868B-B49DC253DFD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53" creationId="{3BA416DE-FE80-4699-BD18-AB517B79739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54" creationId="{35532C6A-4C34-4162-9ED9-F4B7F30AF4B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55" creationId="{3E53003B-A9E6-4D4A-8216-01EC0E8AD29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56" creationId="{A71BEC3E-E5CE-4771-90D9-FC1DA54E8DD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57" creationId="{0A6E7F56-992A-428A-8781-DBAB322FEFE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58" creationId="{D53F301C-D137-427B-B029-5C590FBA2F2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59" creationId="{6D107737-DB3E-4C4E-B3DD-D708F01DD44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60" creationId="{9B8C305D-C39A-4D7B-8A4A-1D1EF3B6C1C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61" creationId="{31F087EF-621A-4660-96A9-2915099D6EB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62" creationId="{4024BC23-BC4B-4FEF-AE13-08B2C36492E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63" creationId="{9F901E53-C80D-4369-ACA5-FCE6580D78C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64" creationId="{652ADE3A-A061-4F69-8DB4-D267552B7A0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65" creationId="{0A7CA6B7-FC9A-458C-87AB-5D505996A79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66" creationId="{111771E8-DD71-4F8C-B52D-4F9CA425B31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67" creationId="{0571BC61-67D2-417A-AF38-5CEC68A646F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68" creationId="{7D1E297E-8475-450E-BFD7-8651B572373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69" creationId="{6C9F2CC3-7BE4-479C-88DB-E5FDBBB96D6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70" creationId="{161D4E94-EC6A-421F-AC0A-A2605684A6B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71" creationId="{E44762C4-21D0-4270-BB99-49DC0D8CAE8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72" creationId="{B032313D-8719-4916-BAC5-479ABE59590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73" creationId="{9347B33C-D58A-4687-BEA7-54CA186C03C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74" creationId="{880EEB0E-E83D-4B24-8527-52C3BE2D0DA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75" creationId="{95651F06-72BC-46AE-AEE0-55F775934EF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76" creationId="{431F3313-E127-41AF-9CBD-87B0F49E4D3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77" creationId="{B28BC9A2-05EC-47D7-AF76-0CFC774D74A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78" creationId="{77EC89F5-A863-4DBD-B8D5-6F184DF9B0E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79" creationId="{FD5F5544-8EE1-4A83-8D76-583D00CC134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80" creationId="{921B7B13-3DA9-4C2D-8B2E-4C84935A619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81" creationId="{2FBAF549-E97A-420D-8E01-E477B783474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82" creationId="{7495C229-078D-40E0-B775-142A90F8DA7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83" creationId="{3EEEF368-F2CB-4335-8927-BB698BB127B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84" creationId="{EF20B0B5-5360-4F40-887A-1A7D6D345F4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85" creationId="{96820A43-A594-47A3-85C6-A09C88AF4E2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86" creationId="{4D0C592F-CE81-4BED-B0B0-A08D168C520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87" creationId="{ACEA1ED4-F706-421E-AD9C-58BCAC18758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88" creationId="{0FEF6FF0-68F8-48EC-8A09-219628A4357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89" creationId="{795E78AC-9916-4185-B609-B292933C5BF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90" creationId="{BE7712DC-B9FE-4FE3-B402-DF0E2782D8C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91" creationId="{5730BC0C-D343-4E2E-A6E6-7EF8B7D117C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92" creationId="{C23057F2-07B2-4956-88EB-66EDD2C5A20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93" creationId="{BC787DA7-565A-4768-A86E-EA294094494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94" creationId="{130F831E-28EB-43D9-8360-6EF8BB101BB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95" creationId="{0D45F150-A809-4E0B-A7AB-68B099E9856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96" creationId="{7B770089-77B9-4108-8319-D72DFFA1187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97" creationId="{2672D268-05F7-4F46-B35C-81B5C3FBCCB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98" creationId="{D9A01948-5E0B-4D00-A7DC-63689EE3E54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599" creationId="{6BD21CFE-36EB-4EAB-AB35-D5EB8FDED63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00" creationId="{69DB2694-DA93-4916-8666-50261359095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01" creationId="{41856649-E52B-444D-9995-4BC3B399DCD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02" creationId="{A6F5A7A4-2F8E-46D8-9BFD-C466B1B3430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03" creationId="{74F35750-994E-4767-912E-8EBB70E0823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04" creationId="{06C894E0-402A-4DC8-B33D-3716AFFF2F8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05" creationId="{16D1559B-D093-45A1-B1AB-2897AD4F338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06" creationId="{439CCB58-1F23-4DC4-81F3-432B5DD288B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07" creationId="{F8BD21AE-8C60-438F-AD8F-60F4F152600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08" creationId="{23C8E805-6D5C-4F65-B797-CF98DAFF068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09" creationId="{63E26AE5-E4F1-4551-8D00-AE77D95655E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10" creationId="{AA046FE4-1466-49AF-A9CF-F2A3909ECFF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11" creationId="{3F468FB0-2D09-4F57-8C7C-F6DF85CB0E5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12" creationId="{1F173FED-1933-4D62-9B86-27261AAD7B3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13" creationId="{F73175DF-F751-45CB-BA19-6E3680EF297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14" creationId="{08835D6C-7E0E-4297-BF5F-04BF9840583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15" creationId="{01B8F495-59A1-48F6-95BE-7CC41C6ADF2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16" creationId="{2B173332-D98B-4453-866C-AA7D8E40C6F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17" creationId="{C87FB1AB-E494-4705-96FF-DAB87945BBA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18" creationId="{FA0705C3-46DB-4CCF-8729-811D3FCC542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19" creationId="{1648E93F-55A3-4FBB-B9D2-5376537D18D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20" creationId="{63382CAE-190C-4841-AF81-210188A36D5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21" creationId="{EB8BA150-071F-4D02-81B7-8D474032A91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22" creationId="{58709A2B-9F08-446A-BAD3-EAD2C59ED2D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23" creationId="{AC485F5D-BC06-4FE4-98E5-38E20BD765A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24" creationId="{AE1B2CE8-8F0F-4900-8BB2-55F195DD4BA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25" creationId="{7B4028EC-B5F9-460E-859E-6DB410EF1A7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26" creationId="{8B0616F2-2E7B-4014-8A09-250A3158FFC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27" creationId="{4D2CB0FB-5DB8-467F-B779-370B8FE866B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28" creationId="{96630FA1-9A4F-4428-83D8-81B543857C8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29" creationId="{DC0D1E60-B425-40E0-9B42-B3155424A7D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30" creationId="{EE07310C-E298-46E5-A16A-03328C63DE6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31" creationId="{7FBE9A32-411F-4786-90D1-ED68624BF6E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32" creationId="{5254D8C8-E00E-4C10-BFFF-1FD43FDC81B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33" creationId="{269F415B-637D-4595-A7BA-6FE729FBAAD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34" creationId="{A864633C-C141-43BF-B6F1-75E9F682077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35" creationId="{77B10A0A-E0F3-4971-82E9-29DAF06EFB1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36" creationId="{F687A1A3-561B-4EFB-88C8-4B50DE04A99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37" creationId="{9463D3B6-D273-4987-89B3-E0E056E0E76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38" creationId="{836516D7-74EE-4D8B-81BE-665F0166D60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39" creationId="{5F4B232C-5DE6-41E7-B69F-69191468C7E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40" creationId="{10D98D8F-B029-4311-980D-37AA693A2CC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41" creationId="{7AEF3A68-B8A9-42C5-BCA1-98965552871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42" creationId="{4B5FDEF8-7F0F-41B2-8149-AB4AE13C629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43" creationId="{C54DF659-02D3-4999-9468-FBB4246E783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44" creationId="{304720D5-5A27-4982-BD98-8C7CD0C78F0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45" creationId="{1A27F956-8D15-466B-BD56-C3DD6258C59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46" creationId="{E35FAB12-DBC5-48AD-B06D-2625682C3A5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47" creationId="{897DBCE3-F18E-4AEF-913B-FB634EFAD3A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48" creationId="{B119B03F-71A3-47E4-B680-A2A6CFC086A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49" creationId="{AFB7971E-D911-4C24-812B-B9BCB447406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50" creationId="{41852D98-9B79-424D-A9E8-42DC0A78942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51" creationId="{3CEC1CD0-D914-4A9D-B3B7-35E810874CB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52" creationId="{C4305301-EE2F-4682-872F-90ED7335F78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53" creationId="{3F29907C-99E3-49C1-A217-08162180515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54" creationId="{6144A677-A236-4BD2-B97C-AAEA8980D10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55" creationId="{688C054A-645A-42C3-B50F-6A803F9B922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56" creationId="{E6C0E84E-2A5D-4335-B6DC-F2B1CC94EA7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57" creationId="{63A89D69-8521-4FD9-84ED-E1363386402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58" creationId="{9B496460-EF71-43D9-B30B-B1CA3E7E808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59" creationId="{15A3538D-130B-42F9-8398-1DEA3A56ED9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60" creationId="{478FFE48-17EA-4807-8CD8-A8FE122255D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61" creationId="{7D838D51-FCD0-406A-ADAA-646C360C31E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62" creationId="{518FED3A-FA3F-4338-A0FF-A092FF93471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63" creationId="{4476942B-670F-4696-A104-665CE968E2B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64" creationId="{58F7DC07-5199-4FD0-9F10-DBB8A48BB2C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65" creationId="{4B21C4F9-44EB-4923-8EFB-867F0662AD2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66" creationId="{2E77A37E-F30F-4F54-83FD-9FED1B48444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67" creationId="{AECB3555-B179-4EAC-B45F-E3976DB0008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68" creationId="{44C84A86-E136-4B95-A5FA-A8CED3EAA20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69" creationId="{E8DFB858-696C-447F-B6C5-6D9385D3C94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70" creationId="{43BFE498-3753-40FE-8410-C5B61BC55CC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71" creationId="{FF2226C1-7D9B-4805-9676-CC6AFE52568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72" creationId="{82499ECD-30F7-4F4A-8E55-9B09F37293B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73" creationId="{915AC3ED-F93E-4925-9F2E-CAF81B7A528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74" creationId="{947D87D6-E562-4C96-9C1B-001773E8FF9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75" creationId="{417D3243-F697-409C-857B-3B5FA7F4CD8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76" creationId="{06621B0C-8C15-4A79-A327-FBD1AEBFB5B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77" creationId="{C47608DF-95CC-4E6C-B6D9-37B7C74B83C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78" creationId="{3E41D12E-C834-4DE5-AC95-C3918C2799F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79" creationId="{D87EF893-81A0-4926-89E7-747EA5533BA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80" creationId="{0ABB0F36-B17F-4341-AC34-EA814B660AB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81" creationId="{D1D4F76F-470C-4394-A577-AFD8B31B6AF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82" creationId="{6B7374E2-5E63-405A-B617-F878F73693C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83" creationId="{21FA1911-5D28-480B-9601-0519D88D5DC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84" creationId="{E53D8A6C-4876-4DF0-89B0-71E3D730B32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85" creationId="{9C1D1C63-DA52-4494-9D37-9C07BEB29BE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86" creationId="{74D139BA-E0F9-4DDE-BE02-66288AE4C05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87" creationId="{97DB5C7A-9A2F-46D7-B76C-199A525B7D4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88" creationId="{781A1609-444D-471B-A606-C17265BC38C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89" creationId="{1E03E36B-B36A-4FC5-8655-274FC6F2775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90" creationId="{C780BAE3-9764-4D8B-9E10-A80DC441D02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91" creationId="{FF846CBE-1B9B-4C1F-9BA6-3D75BB9214E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92" creationId="{B38BC5F5-CDDB-42EC-8F1A-8BABB2A4897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93" creationId="{B826422E-989B-4A6A-A12B-A856A7B7600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94" creationId="{1B91282F-8290-49B4-BDB0-FF94C9EA4B5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95" creationId="{E4B41FCC-0C41-4DD6-B26C-2553AA5DF4D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96" creationId="{2416B68C-DC64-41DB-A9E8-DFB098FE54B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97" creationId="{40012B8A-14F1-4092-95CF-F9B2785110D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98" creationId="{4965ADFF-78D8-4188-AC50-00AF0953478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699" creationId="{EE8073C3-7353-4982-B7D6-2B4F30AED96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00" creationId="{5B821B14-C12A-47AE-A931-45C706B0DAA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01" creationId="{E3F8954C-12DB-4AFC-8BFF-E072D29E06A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02" creationId="{3975CC2C-3726-4351-8D03-40EE44D015F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03" creationId="{1DC6F6DF-B9C4-47CC-8148-3E2AC2186D8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04" creationId="{D4549B50-D8B0-4AED-BAE2-CDE74084399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05" creationId="{56466AE0-82CB-4E9E-A9B6-F8056C9E477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06" creationId="{C252140C-AFB5-4365-A97B-4159F2E1710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07" creationId="{1863039F-A5AF-4B1F-9DF2-C1C83154996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08" creationId="{71801D7B-C368-41C3-8D56-49A62AD93C7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09" creationId="{44EDB544-4933-4CB1-9FEA-39395F072D5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10" creationId="{AA2B809F-2140-4FB9-A127-95DCDD8F297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11" creationId="{555C4770-D0F6-4EC9-92BA-70A91F5C8FC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12" creationId="{21EAD5DF-9628-4865-8D17-46E3B6ABCD8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13" creationId="{490C5ADB-3320-4CA8-8ABE-84C575F39C4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14" creationId="{ACE205F3-BA60-40E2-A2FB-77EF9B19627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15" creationId="{F9B184E8-DB25-436E-9366-0A56B63D268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16" creationId="{8E9F82CB-A120-4AE7-A3F8-4FD863FD6C1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17" creationId="{572F29BE-8092-46E1-A9CB-03E53AD199D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18" creationId="{D992B632-E800-4F5D-843A-2F13C146957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19" creationId="{497450A7-FD27-4F18-AE96-72ED50BC76B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20" creationId="{1371A381-0DC2-49A4-AAA7-69E5A20EF44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21" creationId="{4B236D84-907E-4DBF-9CD8-61168D375A9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22" creationId="{3FCA44CE-FC2C-4F96-AC24-E58DFA4397B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23" creationId="{7D00B84B-799C-47F1-A0B5-0628592D6B4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24" creationId="{00F6FEAA-7406-443E-9FB8-146765462E0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25" creationId="{85FBAA62-99EF-4021-B204-639531A8B3C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26" creationId="{A9CF5E52-E7DE-48C7-AFF1-F3494B7F784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27" creationId="{CC82614F-E2B6-4E6B-8ECE-0D967E62CB9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28" creationId="{A19EFAA0-74CA-4286-8788-0E34AE1EF41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29" creationId="{BC0142DD-3121-4D0B-B36B-2A94E95E5D0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30" creationId="{F90CADB7-AA97-4F79-988E-F623DE118A9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31" creationId="{C70207E7-6140-4933-BF54-C24A143F604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32" creationId="{20D01BD4-2651-4F64-A24E-BC507FE138B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33" creationId="{09AAA2EE-32E1-4009-8D1C-ED33E47A611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34" creationId="{5D592E51-7D84-46F0-AD2F-D1476396D64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35" creationId="{32CBD470-B162-4063-881C-E3680D7A8EF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36" creationId="{FCD8D1B2-0726-4654-8A35-F884676C15A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37" creationId="{EED30948-9FA7-4B67-A0C9-A915DA70466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38" creationId="{985A5ACC-13AA-42F2-8D7A-8ECB0638A37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39" creationId="{ADBBD545-425A-4109-B0A4-7A3BCE9A0BD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40" creationId="{078863E6-C44B-41C2-B63E-8893362FF96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41" creationId="{BDB06997-64B7-47AD-876A-CD01117D4A0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42" creationId="{F6E3E273-53A8-41FD-8DBA-EE6B21966AB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43" creationId="{BF04C2E7-1038-4202-A522-C2572919BF0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44" creationId="{610EED38-7207-47AA-99EB-C78FA163C57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45" creationId="{C8FB7C0D-8E9E-40B3-A6AA-59FCA137C7A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46" creationId="{0CC4C033-09D8-4F63-B8A2-3739D6BBA27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47" creationId="{FF78C69A-78B8-4981-99E9-52A6748A554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48" creationId="{CC76DC06-1E9B-4612-ABF8-30EC4F84DE0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49" creationId="{146043AE-B055-4778-9B7D-C19D6F16DC6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50" creationId="{5695929C-B287-49F0-BABB-BECF14D898F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51" creationId="{42A4932D-70CC-4CEA-A0CD-EC50FBCF1EF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52" creationId="{1F954287-180E-4D39-B29F-78BD98D013C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53" creationId="{F2C99EB0-A382-4F68-87AC-307C8251040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54" creationId="{1F5D71EC-09A6-4B74-9B5E-D7498ABB6F3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55" creationId="{6966E651-0BB4-4707-8AC1-51EC27158E5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56" creationId="{6791198B-CEE8-41C4-9E47-BD056C24935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57" creationId="{E603E219-027C-4523-B37C-1CF8FDA2F72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58" creationId="{FD9B13A7-6F25-4D49-99C3-EFE794D043C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59" creationId="{B354ACD7-CC36-4833-A57F-35BDDF89316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60" creationId="{53E02E10-A7E6-4047-87EB-8EE4C7E9B1C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61" creationId="{DD836DB6-669D-40DE-92DA-E46D08ED70B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62" creationId="{EBEA6644-4339-4633-A424-A55D79E7A20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63" creationId="{4BF765EB-9B72-426C-ABC3-8AC041D29C6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64" creationId="{AC9A4EA2-E333-432E-9176-226BB8C08E9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65" creationId="{87FDFED3-25C8-4936-BD48-28D1BFA1D47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66" creationId="{517FAD91-7D83-44EE-ACCD-2423A632828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67" creationId="{5E08839D-94DF-4A77-B86D-0BD9240591F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68" creationId="{5F53A083-24BF-4482-871A-FF5AD4ABB51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69" creationId="{83CA4A93-E71A-4ED8-8978-EE4F7C557D4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70" creationId="{91AD4227-28CC-42B3-A081-BA9E9AF7A34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71" creationId="{157FFE33-171F-4EB0-A273-0536D9430B1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72" creationId="{B58D5F5A-2B1B-4C6E-A637-0C318A0417C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73" creationId="{FAAC132C-6000-4B78-B692-E650931E554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74" creationId="{D451BDC5-440F-42AD-B81F-CB421BE2F0A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75" creationId="{34464C7D-9B08-42DD-AF57-41C02FA8D76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76" creationId="{8FDA66FF-6846-4B54-92A4-0602E28D9CF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77" creationId="{2906D119-A865-46E5-871F-F7E7CB44B61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78" creationId="{6D3E3CDD-4AEB-4097-B305-E94FB56519F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79" creationId="{EE307A55-60D7-4F80-8CDA-64601C8D636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80" creationId="{16D57ADB-B04A-4E12-826D-7E60D36B168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81" creationId="{287EDA8E-3477-4C30-9BCA-A61A5E7BD77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82" creationId="{D2753072-2D77-4DE8-A7A6-9640702CB35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83" creationId="{77899827-578F-4DC5-9F1C-E7064908505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84" creationId="{2C0A8D21-BBD1-4CA2-B4D0-48F7ECCF869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85" creationId="{DAE02F8C-C7DE-453E-B6B1-6D0B86527DE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86" creationId="{31CA10DD-7847-4059-BC2A-D37E30ECB86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87" creationId="{0D6554AA-13CE-4149-8D2A-18CD80D3023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88" creationId="{731FFDA2-B400-4125-B792-E5D4AD05EB7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89" creationId="{4DAA7ECD-9413-4214-AD6C-1A0AE483893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90" creationId="{0CC3A03E-7D1B-4AF6-A37D-4BAB758FFEE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91" creationId="{E8CB6E1A-18A7-4F34-A915-B6A637E2E94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92" creationId="{422CF908-1D38-4E7F-9FB1-0BBA394FF8D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93" creationId="{D5B4BD84-6A6B-4B28-8C7E-74EB15ADBBE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94" creationId="{21EF4541-65F6-431D-AD8D-DC8B5C1254C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95" creationId="{E94D796A-BD27-4246-8B55-5F5180AB37C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96" creationId="{B456B744-3BD7-4963-8FD6-3E3EFDD5090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97" creationId="{59E97964-9597-4EF2-8D81-30B2FDD70F8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98" creationId="{864BB30B-6F4A-4DDD-8728-DA2DAD5FC1C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799" creationId="{6178B307-025A-4DA2-A240-984E0EDB067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00" creationId="{EBCB88D3-1C7B-4651-9BF5-43364866BB3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01" creationId="{217AFAF0-32BC-4607-9D5F-5196DF71CF1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02" creationId="{F9E5DA81-0463-4C57-B150-8CB695FB9DA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03" creationId="{F119E0BE-0607-4138-86E1-ED01CB74A05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04" creationId="{02E0C067-74FB-443A-B467-8A23D342391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05" creationId="{F0D2E5A7-2376-4FA2-98F2-14DE6E02872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06" creationId="{3A7CC005-FE28-4CD0-A8B0-14CA5DC581B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07" creationId="{4DD15489-6BF5-4CC0-8925-D566C452EE0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08" creationId="{B34736B9-72A9-4875-A71B-17E2D2A3B74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09" creationId="{981003E9-4D76-4D2E-A1D4-FA0899F7A49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10" creationId="{D8C84E96-C6D9-47DF-BC3D-3FB74E42411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11" creationId="{B9630554-3B2C-4071-B2DC-BF8E3699670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12" creationId="{A80902F5-F18B-4AFA-8075-8025C2FEAF1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13" creationId="{7348F871-87FB-4503-A360-A1E2C2419AF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14" creationId="{79328AB8-01EA-499D-9632-DDB993BD6D3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15" creationId="{126D1F4E-45DF-4E66-818B-567DC5A4B59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16" creationId="{E65E2A3B-9E6E-4C44-86E1-C3B7407D2FF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17" creationId="{2C43D4BB-A41F-4E09-8388-1C5AE4BC98B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18" creationId="{DEAA9FC9-57AD-481C-84A1-A19E3A798EE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19" creationId="{7DAD7CA5-D60A-4FA7-80A8-A1638A75BF4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20" creationId="{55AFA8BC-0B31-403F-84C8-7A7840278EB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21" creationId="{325BE125-E0F2-43A7-956B-3168686AD41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22" creationId="{EDE56B21-A6D7-44B4-8ECC-E4496DDD385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23" creationId="{D9120696-FCA5-4D0E-B70B-D6E5CF5A16F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24" creationId="{03219AB3-4BC2-4659-B0BE-42346EC2EBC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25" creationId="{F035C14B-FF14-4D45-91E3-E2A10EFC677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26" creationId="{75B07CBC-B093-4067-AC20-9512642FF4A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27" creationId="{2F071F44-311D-4F7E-A13F-280380E83DF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28" creationId="{69A58FBA-48D7-4A15-BF3E-BF365099616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29" creationId="{AFB02984-7BCB-47E1-AA2B-A2EA6B9F29C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30" creationId="{837C374F-0F81-4D32-9973-40C35F04D2A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31" creationId="{D43BE4E5-2494-4484-B641-DA1A7D0507F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32" creationId="{88F68C71-095B-4993-906A-FF755DFBE74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33" creationId="{03A7E9A2-7044-4603-9A23-1CF142FD741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34" creationId="{1DE707F5-3B80-47D2-8006-C9707EEF79E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35" creationId="{969D0E9F-C122-4171-9811-3651B4D7ED3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36" creationId="{7C0DA2C7-C0CE-41A1-A5AB-D710A6F4CA8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37" creationId="{AC1FF9C7-3D49-45E4-9225-C59F4FBB949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38" creationId="{9C0BA250-8431-4FF6-907B-BA41D4F2807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39" creationId="{A6E84106-E445-4998-B3B7-1B32C696403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40" creationId="{17279A6C-E0A1-47DE-A73A-ECAB44CCBEC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41" creationId="{78E0EF8F-CBF7-4E6B-B2A8-FAF4D5C799A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42" creationId="{3AC4B7EB-790D-4BB2-BBF2-565D9C9ED06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43" creationId="{28961B8E-0B63-494D-ABA4-B6E5449D196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44" creationId="{1D0E319D-1208-4E5A-AE2F-47ABB93A388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45" creationId="{52765D40-1320-4D7D-BA67-BDA407A4CCB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46" creationId="{C926AC17-8AC7-481A-BAA0-AB89F81BA9F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47" creationId="{F9464469-2BC1-4D31-9EC0-48B2E0FF180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48" creationId="{6A7019CB-5DBC-49B6-AF5C-3F2962CECF7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49" creationId="{8D93882A-C0E5-4EC8-AA25-FF21D4F714C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50" creationId="{56018FFD-935B-4CA3-B50D-B58636CA1E4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51" creationId="{A46744A0-D045-46AE-AC9B-53443B232B1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52" creationId="{BD8F716A-62A3-4575-90DB-6CDA097C87B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53" creationId="{F749A750-2CD9-4F8A-8452-5070ECAD70E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54" creationId="{CBF58904-B6FD-4945-8FF6-A285360C23D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55" creationId="{7B6450C0-F1EE-4F51-9C0E-C13BE4F6301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56" creationId="{6BFB7052-F895-4190-80BE-72E7FE3B0C8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57" creationId="{7A64605F-5C49-4E86-ADC6-3BE06F04B99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58" creationId="{6DF42911-B57E-4CDF-AC09-E69A16CE6D4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59" creationId="{8789BD80-9518-4ED1-9DC5-3C07B3C02D2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60" creationId="{484038F4-1484-4055-ACA5-84669DF948E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61" creationId="{C85C633B-2ABB-4ED9-BD90-6CDEC3D0E73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62" creationId="{22C4DE11-44C9-4CAC-8ACD-505959B09B8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63" creationId="{B586F266-98F6-42D3-8699-E77E24E639A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64" creationId="{BFEF3F1E-29AF-4D61-A6D0-F79E30F6DCA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65" creationId="{968802A5-2332-4D21-8BD2-5FB721C603A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66" creationId="{C5E7DFB2-B323-4E18-BEBC-8BF528673F6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67" creationId="{53461830-082F-4340-BA9F-F847F7E472F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68" creationId="{65CFFDBE-276C-4F2F-B55F-02D3164816C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69" creationId="{2C7073A4-D86A-46B8-A402-933DB119D54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70" creationId="{5CC469A7-66C2-4966-AA58-2DBFA53FCE9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71" creationId="{7556312C-963B-4F9B-A86C-52E81D17029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72" creationId="{7846DE17-2699-4CCC-8C5E-FE2C52FF4C1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73" creationId="{F62427C4-8666-4BBF-ADB7-5057B660999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74" creationId="{2EEA87AF-B03D-4EB1-A491-66E2490D8B2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75" creationId="{D89C49C8-A904-4AE6-9AF1-0FDBC585189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76" creationId="{4A540504-1E8F-404B-88E6-24E82A1D6F9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77" creationId="{D4632BB6-8190-4B12-9E28-C784B56ED51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78" creationId="{B85EFDE4-233D-4181-B933-7E9CC81FFA9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79" creationId="{E386829D-743B-4B8D-9D61-3585C4BA8E8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80" creationId="{9D33EDE7-D1AE-4237-8033-F76DBAA472E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81" creationId="{451320B9-FD7C-4617-B47C-850EFBC16BB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82" creationId="{FA7A0D81-CC81-4C6F-844D-BFA7DD532C1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83" creationId="{8000BE70-9AF0-421A-BF34-2211AA4B106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84" creationId="{7974CBE8-3F9C-4DDF-A882-D23324556EB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85" creationId="{78BB27D2-2F31-493C-8122-BC60588ECEF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86" creationId="{1FDF04D9-8995-4D56-91A0-00ED7708C51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87" creationId="{2B13524F-319D-400C-95D1-848288262C0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88" creationId="{61A7AE23-60C0-4989-8B24-687E5B84E78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89" creationId="{6A0CC856-2B77-47F3-BFD7-A0119BC5C59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90" creationId="{DF9DCEAA-7A66-436A-B62E-8D5B8C35FBA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91" creationId="{7EBC827B-7E67-4AD7-B7FC-A8E0EF2CFA6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92" creationId="{5DFF2E7B-FCAB-4BDB-87ED-B6A56730434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93" creationId="{FDE0A5A7-DB56-40AC-ACAC-60D296D123B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94" creationId="{3F72CC29-72D7-4972-9E29-0D563FAD770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95" creationId="{14B55961-972F-4539-8213-049F0ACDDA5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96" creationId="{A1B23AF7-E5B2-4647-8AA8-631D4FDEED7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97" creationId="{2C2979DE-2865-475A-9D03-B157EE3D902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98" creationId="{EFF59EC4-E968-4F47-BC69-7530F1F6996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899" creationId="{E3AB1E1C-4D1B-46AD-A250-E0F03D136B3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00" creationId="{564BE552-0BEE-49EF-B736-14A1A3A92D5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01" creationId="{093E7D21-4661-4FC5-88A8-A6C8C750E42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02" creationId="{9546CAAE-0535-4FFE-A52E-306643B1C53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03" creationId="{48EE3941-B88F-44AC-B54E-AA70756105E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04" creationId="{6D53AB4B-4A9D-42BF-B4E5-847C6CE8719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05" creationId="{3E266B7F-9512-4A76-8E6D-6DD1DA9B883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06" creationId="{730D1736-1C77-4FB3-822F-1E65C9E92A8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07" creationId="{DB4CCEF3-C919-4B8F-BED7-426EF7E4280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08" creationId="{CE4152E9-89EE-426F-9C3B-18E9F48259B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09" creationId="{90FD14D4-4054-406C-ABF1-631EB621F59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10" creationId="{B222A8F2-A63D-4043-A7B4-FE687239A8D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11" creationId="{E3412514-E89A-4E83-ACD9-81AE2D60C6A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12" creationId="{2C8A7E66-0384-491E-9618-FBA6302B7AE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13" creationId="{C4CE7505-54DE-45D0-B019-A0295E01559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14" creationId="{051C0AD6-406B-4ED7-B825-5C52AC3DBE8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15" creationId="{3E8F18EC-671B-47E5-9AA6-422AF525454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16" creationId="{BECFC6C1-8DEC-4B4F-8E59-83B96288664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17" creationId="{FE64F1DA-60E0-4D04-9E00-D8097D18393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18" creationId="{9FD4504C-CE6B-4337-B3E4-8ED952A521D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19" creationId="{29BFFE92-F106-43CA-9B69-73E907110D2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20" creationId="{88DEA6B2-7B33-4B1D-ADAE-2230C0B4C18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21" creationId="{DB954ABE-174A-43EC-B22F-BDEA19B060F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22" creationId="{87700DC4-B317-4B1F-A55B-194A4F0CA76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23" creationId="{D364F962-EC3A-4F34-9CB6-4D081F4E268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24" creationId="{D303451B-BCE5-4FCD-AE4C-94564458A4A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25" creationId="{C409FB7D-302D-417B-AB3E-970B3223438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26" creationId="{BC8EEDB7-BFA0-4FF4-AE18-2E954E74DE6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27" creationId="{106DA95A-2B57-4B30-9BB9-A2F45953E10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28" creationId="{3E25AB84-2CCC-43F1-80D6-4B4D118A6E6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29" creationId="{9CAA7D54-95E6-4C06-8794-9C75B691CE6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30" creationId="{027738CB-86FB-46EB-A912-B6DE48D561B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31" creationId="{1EC4E638-1B80-40B6-9FD4-2A50FB22961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32" creationId="{6A50530F-C253-4D2A-BE83-931362A8EAA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33" creationId="{3974064D-4186-4864-B0F9-D78FB0EDD15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34" creationId="{792EE354-336F-4E3D-B72B-B0763B0B29D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35" creationId="{B5B1D36E-7A02-4577-A989-EB0280F2EA8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36" creationId="{C0AC741B-B873-43CE-A45A-9D2E0BF17FF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37" creationId="{5D19AB15-01B9-4EDC-8E62-427B9ED4CA8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38" creationId="{46F7C25F-F3C3-47F8-A73C-968D3AF2942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39" creationId="{6837A686-E586-4735-A879-B18DFDFC8D7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40" creationId="{BE7605B1-9C5C-4596-8EF4-20A72829BA5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41" creationId="{BEE63798-A0F0-465A-BFCF-551102DCAA1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42" creationId="{CADC68D3-83B8-41E8-B3E9-356A52EC1C1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43" creationId="{C89813E3-498E-4B42-9F6E-B545BD17509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44" creationId="{E79A0C7B-BE9E-4507-9CAB-8340D75F3DF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45" creationId="{769D34C7-A2C5-4612-BA3B-DDD424187C4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46" creationId="{7DF8D2B4-1ACC-4FB5-AA9F-F5F55119E7C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47" creationId="{DD6C183D-5B1B-489F-8CA9-990CFED90B1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48" creationId="{7E8A8D2E-90BD-4AE0-AC2F-11B9EAE3511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49" creationId="{868CF521-3AF2-4417-B022-800CDBA2EE6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50" creationId="{5A930F77-F429-40A0-BC95-8490F39283A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51" creationId="{33D9AAC3-AA3A-42FF-A471-7B3EB51CE8B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52" creationId="{82AB416E-495B-4F3E-8EB8-AB37C4431E6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53" creationId="{ED7A1D92-7384-4F1C-91FB-86918A0A58E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54" creationId="{57A36798-4B75-4AB3-B93F-0E98D8FCFCC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55" creationId="{99C39498-1311-4D24-9211-529E646E29C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56" creationId="{12B13D27-892A-445B-A65C-8C70C77DE8E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57" creationId="{447F37F2-503E-48A6-9D80-DF96CF0E064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58" creationId="{5692AC57-BF71-4BF7-A932-9575D072565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59" creationId="{5A9D8261-D4E2-40B0-8C06-A32B57A719B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60" creationId="{6C6DCAC0-E5B9-4CC4-ADE9-89D6F83DEA4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61" creationId="{0A7517E8-6983-415B-96C3-4C07F78E7C6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62" creationId="{857346B2-765B-4595-B216-CC56182FF99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63" creationId="{29927F61-E1ED-4607-9945-EA4E444E11C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64" creationId="{5096F6BB-23D4-4DE1-A60B-00752D2BA50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65" creationId="{9554E0CD-2E0B-4297-AD99-AD14D0A4AA7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66" creationId="{B48B0538-D5D0-4D40-A2B0-BDA6EA32B0C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67" creationId="{662669E8-27D1-4378-9057-77C5EE730B5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68" creationId="{801A1E15-40C3-44D2-9133-6CE37B7FD26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69" creationId="{4BBF1AD4-11C3-48EB-B1D7-A52F78B636A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70" creationId="{FB7A78BC-E805-46DA-B612-6390EF2C3D9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71" creationId="{8442BF78-EE04-46AD-AED9-65C865C20E5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72" creationId="{57058F05-1813-43B4-8DC1-D16F2E6AF79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73" creationId="{EF6C57C0-7E2C-4D19-9ED8-3E64EBE68DB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74" creationId="{FD8779F0-5459-40B4-895C-63281BCA2A7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75" creationId="{9C02FDA3-7E16-4E0F-B5EA-230EF7E0CC2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76" creationId="{D64EB3E8-6F40-4B60-AA38-36E56F1FFFC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77" creationId="{6F149DA3-C8DD-4229-BB7E-FE8202B547E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78" creationId="{7A1DE319-35DF-4DE1-A9F7-ED30EFFA91E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79" creationId="{73E785BD-9B3F-4173-B476-AAE3F9C1120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80" creationId="{092E03EA-8910-4574-A801-453F8104924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81" creationId="{08EC9FB3-F3A0-41FE-8FD2-2D0851DF964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82" creationId="{7539874D-78C6-431C-8708-AD6AB5AAB1D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83" creationId="{E4198FB8-8BBB-4288-9AE2-8FCA9717D01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84" creationId="{E28DB2F9-AEE9-4737-A4C8-B91D81D62F2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85" creationId="{E596D18E-31C8-4A0E-A599-4F72D3DDFA7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86" creationId="{3EDC0232-2664-43C2-8234-25F57ECEF02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87" creationId="{3840071D-2A6D-45D3-A920-DFBD046DB7E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88" creationId="{5D5B7E69-17FA-4F5B-8F2E-D958059595D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89" creationId="{A922B6DD-597E-4303-A550-87AC35D16D0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90" creationId="{31872588-CC21-4553-816A-1E0F5EB5107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91" creationId="{EF7B27EA-21E2-43F7-8AA2-6A4E4F095D8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92" creationId="{CD956C1F-EF0B-4729-A0FD-A9D9F6DE23D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93" creationId="{7F64F84F-BB3A-4992-95E7-5B0F8AEAD2E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94" creationId="{D025665E-7F78-43B1-9EED-9B280C09C45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95" creationId="{68A18983-AEB0-4B03-AFAB-08AE6F79777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96" creationId="{01CA6E87-26E2-4D69-B3FD-4BFDD7ED279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97" creationId="{41381AE4-ACC0-47FA-81E7-5816DFF6C6F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98" creationId="{CB170255-CF2C-4BCA-BB26-43042B6EE4F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999" creationId="{B0600497-65F5-433B-B80F-C0C7B7E9F24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00" creationId="{09BCB04E-C878-4118-9955-D77F8271C45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01" creationId="{67A67B99-8804-47F3-AEF1-777A149C513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02" creationId="{C48B8B13-B441-4AFD-ABD3-BACB6904E85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03" creationId="{8D334B32-05E3-4621-BD12-78210729573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04" creationId="{4642ECB7-E96B-4213-A6C7-F1432697C61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05" creationId="{D82838AE-3EF7-4985-8C30-11D6584ED22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06" creationId="{CF8CD216-EFA3-4063-B538-F4B69DD65CF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07" creationId="{19307A85-35FD-4158-8F1C-A1631D613C1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08" creationId="{63267419-D1D1-4107-8713-732A96167E7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09" creationId="{1BDA447B-A109-4F9B-8E3E-7CA5F26E42E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10" creationId="{62B2CB05-EAF8-4044-AE35-9982D0CE7DD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11" creationId="{1ECC43D5-3E04-4D79-9D76-840777CAA6B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12" creationId="{669BE949-2392-479C-BDEA-8EB07C0D79F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13" creationId="{3FCD46E6-32FE-4D9B-9B2B-CBABEA537FB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14" creationId="{D5342651-5001-435F-8B91-332D5495EED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15" creationId="{3D149019-1324-4382-9C00-62FE76AECA0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16" creationId="{983DC843-D306-44C4-978E-21C181E532A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17" creationId="{A9FD0BF4-44BF-44AF-B2E2-BA880E10E4C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18" creationId="{9282C81F-DD95-4A1C-85C8-103B04B8A3F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19" creationId="{C002F655-A300-4C61-9779-46934747638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20" creationId="{1EA873FC-14C5-4F86-AAC1-F49373E505F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21" creationId="{D6E56B82-DA78-496B-9F78-34B5917DCCF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22" creationId="{0C96A68F-A36D-4383-BDC7-2830735BE13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23" creationId="{69E7954B-F5DD-418D-AE0C-0E2369D0815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24" creationId="{EA04E09D-0B86-4300-9079-98B03A7AD6B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25" creationId="{E099FEDB-4F86-466A-9E13-07236EC0DE6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26" creationId="{2354DEAE-A352-4826-80FE-9553B884C53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27" creationId="{8F2DA560-98B7-41DB-845C-D4EC65213A9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28" creationId="{C105DC73-DFB0-4B3F-8785-45EE7B85DB4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29" creationId="{08FA46C9-CBBF-46B7-8ECE-292E52D7C3F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30" creationId="{6BBBDC35-2177-434C-8F8A-2F25FBBDCAB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31" creationId="{53067A56-81F6-49BE-8A90-875847905B8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32" creationId="{BCAFE652-B803-42D6-AD58-C70E5B51EB4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33" creationId="{32D68547-8D3A-4901-B2E4-CC3FABCB9F1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34" creationId="{8919A424-9013-472A-B5D9-D71915AFE1A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35" creationId="{A2986F70-BC29-4030-ACC4-8D433D1EB75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36" creationId="{DAD81CC0-C08A-4C88-B33D-320B7F8C9E0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37" creationId="{B26A932C-5533-460E-83A6-3F7AA78D5C9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38" creationId="{A47E6436-A290-4C88-8BB2-33357175CAE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39" creationId="{8583BE3A-AEDC-4289-AC17-E5F2D901B32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40" creationId="{384E8F34-3D5A-4288-9441-306E6494603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41" creationId="{59680493-5E26-4996-95A6-E483C408DCD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42" creationId="{B9C5D62C-BF98-475F-8626-B39B26E63A3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43" creationId="{58066FC2-71B6-4643-A18F-A3B0EE877B1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44" creationId="{DD821CED-A0CD-4167-A099-B0804655A6F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45" creationId="{A37A053B-1F13-4C1E-B513-B5B2D5B8839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46" creationId="{67D736CA-B7AA-4087-B346-BEAC6D2C19C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47" creationId="{DC05974A-01A6-48F3-B7BF-5BA199FE33C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48" creationId="{B38B2F58-83ED-4D7F-975F-0632F72263A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49" creationId="{FAC6F04E-3442-4DEB-A99B-549E7BE7B4F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50" creationId="{59E94764-1DA4-41C7-B905-2CA434E23C8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51" creationId="{D2F8A146-E42E-4FDC-AA45-D598418CC08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52" creationId="{1EB41764-E71D-41D3-9B1D-9A6B65EF432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53" creationId="{278FD89D-3173-4BD9-99E2-2A0E88D2FA5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54" creationId="{33B97997-BFD2-4947-98C1-43433765295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55" creationId="{E531D669-3D5C-4A92-9974-65AD5A03B16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56" creationId="{C3EBD151-EF17-44FE-A5EE-B6148BE921A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57" creationId="{08E7BB87-F508-4357-9B8E-B038BB281CC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58" creationId="{B2043939-F9E8-463A-BAB7-A3C6B4CF60D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59" creationId="{F33BFB61-4C0E-4C9C-AADD-CAC97F50ABE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60" creationId="{D65A2C80-2F80-4D6C-8342-406ED71A4CF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61" creationId="{5EFF9D91-D105-488F-9EE5-B964F11C1D4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62" creationId="{1D2DB3C5-60E0-45E3-856B-37B4A9EE143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63" creationId="{5BFFA4BC-BE90-4BD6-A880-604A9C93481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64" creationId="{D22DF122-D2D4-487A-B7D2-40F63D55D73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65" creationId="{1A59A517-678D-4486-85A8-ED87134F6C5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66" creationId="{B66C89FF-C4EE-45AD-88F7-967CFC9B42C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67" creationId="{268DDE8C-3E10-4B97-B755-2A218B691B5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68" creationId="{959688BE-052E-4B7A-92C0-C4673133C20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69" creationId="{CD537436-8173-4BA0-9C90-4BEC67E3240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70" creationId="{8BEF2B0D-050C-4E8B-905F-240EBB59D58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71" creationId="{56090E42-D7A6-44AF-83A9-AC697F25B83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72" creationId="{C82BA427-8C62-4947-87D5-A71A7FC3347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73" creationId="{591A3E51-721E-4B36-9B30-109CA74A8C1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74" creationId="{CD1587F2-54F4-44FE-AAE6-EE8E6843DAC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75" creationId="{45814A83-7329-4DC1-B7A4-A2A4FA3D188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76" creationId="{2F9F14B7-F5F3-4A05-AD11-FAC6BE8A225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77" creationId="{5A1B988C-98B0-43F3-A150-BA02CCEBA04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78" creationId="{038C4E58-5D04-4E83-A1F0-0B89EF1C391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79" creationId="{6E4EF4DD-41F5-408B-93C0-26DA5178A0E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80" creationId="{728EBE05-BC4F-492B-B7C1-065ED9AC100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81" creationId="{B90906A6-3B53-479C-B27B-88908EDBE14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82" creationId="{47ABE206-5F25-4BFF-BF55-2B559D8073E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83" creationId="{B64F956A-2123-493F-8839-C0AE40A77D2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84" creationId="{B32CB194-0BE9-4724-9CC2-C09B3FBDB15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85" creationId="{E831F47E-5579-4FB5-8624-E3936FB9B1B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86" creationId="{8C2FF82B-9D55-44E1-A30B-A98B162096E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87" creationId="{FF1FB770-A4B4-4BAA-8CBD-570B34547AB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88" creationId="{06083D55-149D-4EEE-84AB-09CF71D639E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89" creationId="{D4E515C4-F778-4A02-B28B-10DA4A0918F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90" creationId="{33618081-C3F5-42FF-BA2C-ECD733C830F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91" creationId="{6B67E345-47D2-4E84-A82F-BED74A7B011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92" creationId="{58E6D575-24BA-4123-B9A1-F799B4FE15F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93" creationId="{7E1400D4-3387-4F36-8604-BFC728B8B49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94" creationId="{67B46146-258A-45F1-B4B9-478DAFEC415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95" creationId="{87E03366-4A66-472C-BE6B-7B35A988480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96" creationId="{2BED4050-54DC-4EA0-A077-60FE3490E7E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97" creationId="{2F874F6F-9DA1-4EA7-82E8-A2D21518FA9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98" creationId="{BA706135-588A-4BED-AD22-6EDDEF0B9C8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099" creationId="{63E6FC49-0DCA-4F82-80BA-BC9612895BB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00" creationId="{E527CBCD-D163-4575-ACCE-19B6CE7494C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01" creationId="{ACD80AAE-69C9-4B52-B0D1-1BB5E633A88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02" creationId="{52B88726-4D02-4A7C-81F5-4D65BE1CCA3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03" creationId="{A21884CB-A862-4CEB-9E5C-4E65EB362F2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04" creationId="{548134B0-ECDE-4AEC-A23D-63E3D2B129B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05" creationId="{27C94378-21D6-43F2-8307-D88D82CFE35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06" creationId="{1B4F2541-EF7E-4FC9-BE0F-B5615C53DD5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07" creationId="{F3081A5F-1C9D-4668-A123-D9360E01ECB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08" creationId="{629A8752-5CCB-4CF2-A835-E431B9AB478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09" creationId="{22C9D005-7663-4CDE-AB57-92F9427B1CD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10" creationId="{A3353C07-FB0D-46F6-AE13-D41644346F8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11" creationId="{FCE9E115-309B-49B9-B9FA-33B9B15E9A2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12" creationId="{E96874BF-EED2-48AD-B746-F42666AAB2C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13" creationId="{A43BDDF9-F877-4289-BA47-2A6B91DDB1E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14" creationId="{43EB7D6A-FAE0-4B1F-9CD0-344A66CDD08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15" creationId="{42341F43-811E-44D6-8DDA-97FEAA1BEDB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16" creationId="{6263C625-66D5-416B-A292-1EF6A1A314D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17" creationId="{C602561B-6122-4822-B46D-F365EBAE922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18" creationId="{960D4CBE-49AB-4D2A-8F48-03CB065C33E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19" creationId="{1EE62C7D-295E-4B68-88F7-E0D5C96E18B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20" creationId="{535FA179-4188-496A-8810-7F80BBE1A90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21" creationId="{EA44706D-231B-4AC5-B355-73DB69A3A5D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22" creationId="{AECD18D0-F6CC-4694-AC2F-4EB4474B716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23" creationId="{613688C5-E6E7-4BB3-AF06-E952FA0E2A9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24" creationId="{BB899DB1-2DFA-45C0-8A8B-AAE76409402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25" creationId="{DB044397-D606-447A-B23F-8873D56F398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26" creationId="{4E062704-7503-41E2-86AF-446D917A769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27" creationId="{81030560-DC43-4717-B067-5F608790925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28" creationId="{91386C9A-F272-4D7D-ADC5-E281E5D05B8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29" creationId="{8910A9E0-727A-45F5-B65B-9AB4BE632CA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30" creationId="{C537EE37-2948-4956-8874-25DCA2B70F6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31" creationId="{38C26D8D-8A02-4BF9-8140-DC50AA65E19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32" creationId="{986B3FC5-968B-406F-BFD9-8F481E3C9EC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33" creationId="{62AD3845-DCDE-4F67-B4DF-77DF49F46F6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34" creationId="{93BFD81C-FD68-413B-8A9B-D202CD72EAB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35" creationId="{9B4F0930-E525-4325-99EE-E8BAB6A4A5D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36" creationId="{379F8857-BDA4-40C8-AEE2-C3CE161758A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37" creationId="{531E356B-BB10-4AC5-B4FD-95564916530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38" creationId="{F17FF512-E352-412B-B86F-85FB380BB41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39" creationId="{30E5AC5A-B3BB-44BB-866E-6F42C2509D8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40" creationId="{6C074B82-CD4D-4CC1-B1F2-A1D9740A47E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41" creationId="{BBAA80A3-8226-4B6D-A259-7773DAE3417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42" creationId="{073E0592-0857-414D-9345-EF66FA18914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43" creationId="{E3340E76-9AD4-48DB-AFCB-25319191AEF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44" creationId="{DEB49BF6-0BBB-4FAE-A70E-63AB56693C8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45" creationId="{B9DE5BF8-093C-4B90-B2F9-FC9B8EF88FA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46" creationId="{23C7DF0C-79F0-4A64-8EE6-B7A8CBF16AE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47" creationId="{E0A85136-575F-43F8-AE9B-6E0E355591D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48" creationId="{B09AB8ED-A25D-411C-ADD3-312ADB902CA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49" creationId="{F1C84BAB-DCD7-4DA4-BA8B-32B1E5E2E90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50" creationId="{F4DB7339-EFC3-45B9-9F27-307256ED549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51" creationId="{55CF9F0B-9621-468D-B1F8-1EBFFF84E8D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52" creationId="{04AA4F86-3154-47DD-B562-8F15E1FF84C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53" creationId="{E3B1333C-F916-45AA-BD79-4B330667F06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54" creationId="{4EF56C07-001B-4568-B0EE-B2230EFD8B9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55" creationId="{5B72E337-D954-4379-96FD-9D5F9DC1067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56" creationId="{CC875A8C-813A-4698-91DA-45FEB3C6FBE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57" creationId="{4C1FF337-DA4E-416B-88F4-82BED02B19D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58" creationId="{07C6D48D-B36F-41D2-8D94-EAA4BC9CB44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59" creationId="{2E36A770-6952-4E59-B3E6-058A5B542A4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60" creationId="{F2DF4A3D-7E43-44FA-A20F-810D4EE4494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61" creationId="{2DAF2244-84F3-4F8B-9F12-74180F436A9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62" creationId="{FAE059D2-6034-4E83-92E1-733B7F59551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63" creationId="{F0818881-5981-4659-BC09-A5EA7DFEB3F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64" creationId="{135407B9-7709-4CF3-8D3A-E34A913A3F1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65" creationId="{82E1800B-D76F-41CC-BCFE-8E4A0F34512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66" creationId="{64935E1E-B678-4FA2-9D85-C13796CBB0B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67" creationId="{3C95824B-FDF3-4670-BEE1-1349C758EF1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68" creationId="{4D64664C-184A-41D5-B33D-592690BA9F6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69" creationId="{880619FC-42B8-4C99-8200-6D1D552EBE0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70" creationId="{39C70053-26C5-4E6A-91ED-69AC29DAFAF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71" creationId="{88FB7787-6D86-4ABF-B33C-CDA74E0050F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72" creationId="{BE506F93-B8E8-4D0B-8CED-E7D2BB19186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73" creationId="{FF2053D6-8D0C-45F7-95F5-D2A9C38F714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74" creationId="{51904110-E706-4D15-9083-1CCABA02D8A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75" creationId="{669F7B62-8CED-4072-9780-F65A0979E2A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76" creationId="{0C985B3A-0E29-4318-879C-1C1EB181D1F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77" creationId="{CDD0357E-3021-4A9A-AF86-1426C59CF0C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78" creationId="{B3D7C411-FD10-4464-8F88-9DF29B07440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79" creationId="{87005618-AE8B-409C-A27F-6D2151A975D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80" creationId="{E1E196A2-D2E8-46ED-B800-4218640958D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81" creationId="{7DECFDDF-2DBF-4FCB-85DF-63253386A5D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82" creationId="{FC77AA49-E236-4E75-AB5F-B10921E8DF8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83" creationId="{2C2F1204-8AF6-425D-9418-4BC8A5C3A1A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84" creationId="{110F3522-2619-46E6-B0F8-74D897782D2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85" creationId="{10BEB884-2E61-42F0-BB7D-03A16C17508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86" creationId="{DD327B6B-214E-41CA-9804-17EE0F9E5C4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87" creationId="{BCDB0E38-49F7-4264-9805-49864A19D72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88" creationId="{24AB8956-C427-494A-8A98-A72CFDFF4BD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89" creationId="{C332B889-E985-4460-8909-E4F32F7F00F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90" creationId="{AFE3A527-5267-4412-9F24-286550071A2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91" creationId="{57BDFF87-424A-4B93-B9C3-CD18A8529DE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92" creationId="{E716C300-3C8C-4E2E-94FD-B6CD55E5DCC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93" creationId="{D71296EC-5DAD-45E3-B953-0220F31F0A3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94" creationId="{7B79F32E-C2C5-49C1-9394-0E5DE5B6349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95" creationId="{4EF54E42-28E9-4309-B5FC-15DEF27EC7C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96" creationId="{A4C1F34C-6CB7-4268-A56D-07FAAC618AB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97" creationId="{A89C6AA8-1E27-405D-BA8F-97C91BE7924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98" creationId="{1D224F18-9346-4A60-BCC2-D47DCD591B2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199" creationId="{D852E607-DC83-458C-8B81-49E5E172CBE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00" creationId="{015B75C8-4A50-4C6A-8075-F7BE18EB7E8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01" creationId="{4A3512B0-2F14-49C7-B1EC-01F00466044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02" creationId="{AF37F01C-F142-4E31-9171-164B9CD7B8D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03" creationId="{E9AD9564-8E4C-441C-AFB1-80CDA36EEFA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04" creationId="{5273BCDD-0D22-4D12-98D9-A8215645D4E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06" creationId="{104C933B-74D0-442B-B5D3-D90DC204956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07" creationId="{33E93145-DB8E-4DFE-BC70-3CBB64C7C13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08" creationId="{C882D729-27E0-471B-9442-E613785A25A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09" creationId="{73DF2C00-11DA-47BA-85E7-960597F7071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10" creationId="{373682BD-232B-4630-89C4-CE18F8D3402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11" creationId="{21576FCC-A3CF-4E78-BE42-7E66C07C98E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12" creationId="{8137E3FD-13FD-4EFA-B6F5-3ECCE338AB2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13" creationId="{8E2B9E10-E5B1-40FC-B286-9EED7CCEAAB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14" creationId="{0418ACB5-0403-4EBB-AB59-739C964B354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15" creationId="{79142210-8DAF-4E8E-AD92-3ECC4691A7A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18" creationId="{EE3FFA0B-5F07-4974-9F59-1D67D4CEC9B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19" creationId="{149FC986-7765-4BC7-953C-209D84868D0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20" creationId="{57D18297-910D-441A-B45A-86608905B79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21" creationId="{626C0355-B2B7-41A8-B0B1-674CB8D84CC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22" creationId="{9A53CDEC-EA3D-4654-9DB1-99821FA31CF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23" creationId="{0FBE3040-65D4-4A24-86DF-4521DC67EEA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24" creationId="{F1A43ADF-6F6F-441C-8012-2CEE0CC04B4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25" creationId="{D2D4F4F6-FCBB-49AF-B031-C73097109BF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26" creationId="{7C5B4401-5753-4FC0-9B11-CDBC20A341B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27" creationId="{ADCE093E-6251-44C5-B9E1-9E3A94F89C0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28" creationId="{77A6E248-7E98-467A-A7DE-AAC4734EC3F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29" creationId="{5AE35B02-7B13-4823-B9E4-4DEA5FD53A0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30" creationId="{D7A35900-516C-4566-94B9-90656A1E84C5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32" creationId="{00895C43-8CAB-45CA-999E-0E0F7DDF549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33" creationId="{FB0B95F0-4224-45B8-B777-7DF45FFE61D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34" creationId="{41122BDC-6FD4-41B4-AB90-CCC851658CD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35" creationId="{CB3E2087-BCE4-4D45-A7DF-2288F4A809D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36" creationId="{A7EC1D7F-4003-4307-89F6-87777C7041CB}"/>
            </ac:spMkLst>
          </pc:spChg>
          <pc:spChg chg="del mod topLvl">
            <ac:chgData name="varitsara monsiri" userId="d21832565e14aca8" providerId="LiveId" clId="{B10676FB-F331-414C-B946-816FB627D323}" dt="2022-06-10T05:09:17.335" v="2067" actId="21"/>
            <ac:spMkLst>
              <pc:docMk/>
              <pc:sldMasterMk cId="151958503" sldId="2147483660"/>
              <pc:sldLayoutMk cId="2193697804" sldId="2147483673"/>
              <ac:spMk id="1237" creationId="{1CA26BF5-43CF-49C3-9288-8D1CE963AE8A}"/>
            </ac:spMkLst>
          </pc:spChg>
          <pc:spChg chg="del mod topLvl">
            <ac:chgData name="varitsara monsiri" userId="d21832565e14aca8" providerId="LiveId" clId="{B10676FB-F331-414C-B946-816FB627D323}" dt="2022-06-09T14:43:18.552" v="353" actId="478"/>
            <ac:spMkLst>
              <pc:docMk/>
              <pc:sldMasterMk cId="151958503" sldId="2147483660"/>
              <pc:sldLayoutMk cId="2193697804" sldId="2147483673"/>
              <ac:spMk id="1238" creationId="{F235B28B-42FE-4CA9-8472-55919F95BE1C}"/>
            </ac:spMkLst>
          </pc:spChg>
          <pc:spChg chg="del mod topLvl">
            <ac:chgData name="varitsara monsiri" userId="d21832565e14aca8" providerId="LiveId" clId="{B10676FB-F331-414C-B946-816FB627D323}" dt="2022-06-09T14:43:18.552" v="353" actId="478"/>
            <ac:spMkLst>
              <pc:docMk/>
              <pc:sldMasterMk cId="151958503" sldId="2147483660"/>
              <pc:sldLayoutMk cId="2193697804" sldId="2147483673"/>
              <ac:spMk id="1239" creationId="{915C61E5-4CA6-49F6-A306-145072D82B6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41" creationId="{A64D517E-6BCA-4F6D-8491-3B4DF8EE86F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42" creationId="{3A582D9D-DD9B-4869-A4F2-019A8A936B2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43" creationId="{9843F464-0083-43D6-9456-38A53867435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44" creationId="{9FC290C6-247E-49F3-8923-1EF17D6DDC1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46" creationId="{C29EDF07-1FD2-4706-BFB7-B6C7EEEED59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47" creationId="{A743CB73-4DD5-4171-A8E4-4AF759E892B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48" creationId="{3F2F8268-CBCD-48DD-A5EB-90CF294F026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49" creationId="{737FF15D-3153-4943-876C-5684AF750E8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50" creationId="{87828218-C457-4F68-9EEA-E47B246BD75F}"/>
            </ac:spMkLst>
          </pc:spChg>
          <pc:spChg chg="del mod topLvl">
            <ac:chgData name="varitsara monsiri" userId="d21832565e14aca8" providerId="LiveId" clId="{B10676FB-F331-414C-B946-816FB627D323}" dt="2022-06-10T05:09:17.335" v="2067" actId="21"/>
            <ac:spMkLst>
              <pc:docMk/>
              <pc:sldMasterMk cId="151958503" sldId="2147483660"/>
              <pc:sldLayoutMk cId="2193697804" sldId="2147483673"/>
              <ac:spMk id="1251" creationId="{1C7D60C9-13D8-44C1-807E-9CADA99CEAB2}"/>
            </ac:spMkLst>
          </pc:spChg>
          <pc:spChg chg="del mod topLvl">
            <ac:chgData name="varitsara monsiri" userId="d21832565e14aca8" providerId="LiveId" clId="{B10676FB-F331-414C-B946-816FB627D323}" dt="2022-06-09T14:43:15.913" v="352" actId="478"/>
            <ac:spMkLst>
              <pc:docMk/>
              <pc:sldMasterMk cId="151958503" sldId="2147483660"/>
              <pc:sldLayoutMk cId="2193697804" sldId="2147483673"/>
              <ac:spMk id="1252" creationId="{F0C5F759-78B6-4A33-B366-6110B68B61E5}"/>
            </ac:spMkLst>
          </pc:spChg>
          <pc:spChg chg="del mod topLvl">
            <ac:chgData name="varitsara monsiri" userId="d21832565e14aca8" providerId="LiveId" clId="{B10676FB-F331-414C-B946-816FB627D323}" dt="2022-06-09T14:43:15.913" v="352" actId="478"/>
            <ac:spMkLst>
              <pc:docMk/>
              <pc:sldMasterMk cId="151958503" sldId="2147483660"/>
              <pc:sldLayoutMk cId="2193697804" sldId="2147483673"/>
              <ac:spMk id="1253" creationId="{1FE879A7-693C-49E4-BDFF-82EC0218CB3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55" creationId="{8F7866B4-59FA-468B-B4C5-B076CFB5931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56" creationId="{504118BD-86BD-4D2C-9E4F-9B477C18BAA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57" creationId="{C426CFCF-0874-4C58-9A97-568CE00162F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58" creationId="{886415DD-3DE5-46F6-9871-342D3108D52B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60" creationId="{350FFF3B-08A0-4A6A-A4EC-09239C46917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61" creationId="{12D7E681-F95B-4F32-B5F0-69839287C63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62" creationId="{737AF6AE-69D7-4A46-85B9-CB2D7F91933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63" creationId="{E4805A54-0B6F-45AA-86E9-C1175B67A32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64" creationId="{7F6DC87C-CCF1-49DD-9550-DD6395E93030}"/>
            </ac:spMkLst>
          </pc:spChg>
          <pc:spChg chg="del mod topLvl">
            <ac:chgData name="varitsara monsiri" userId="d21832565e14aca8" providerId="LiveId" clId="{B10676FB-F331-414C-B946-816FB627D323}" dt="2022-06-10T05:09:17.335" v="2067" actId="21"/>
            <ac:spMkLst>
              <pc:docMk/>
              <pc:sldMasterMk cId="151958503" sldId="2147483660"/>
              <pc:sldLayoutMk cId="2193697804" sldId="2147483673"/>
              <ac:spMk id="1265" creationId="{A1C1E764-4116-4152-8531-47374FBE5F9D}"/>
            </ac:spMkLst>
          </pc:spChg>
          <pc:spChg chg="del mod topLvl">
            <ac:chgData name="varitsara monsiri" userId="d21832565e14aca8" providerId="LiveId" clId="{B10676FB-F331-414C-B946-816FB627D323}" dt="2022-06-09T14:43:13.144" v="351" actId="478"/>
            <ac:spMkLst>
              <pc:docMk/>
              <pc:sldMasterMk cId="151958503" sldId="2147483660"/>
              <pc:sldLayoutMk cId="2193697804" sldId="2147483673"/>
              <ac:spMk id="1266" creationId="{2FD3BE5D-CE29-4AFC-BB92-ADF6A8F14F2E}"/>
            </ac:spMkLst>
          </pc:spChg>
          <pc:spChg chg="del mod topLvl">
            <ac:chgData name="varitsara monsiri" userId="d21832565e14aca8" providerId="LiveId" clId="{B10676FB-F331-414C-B946-816FB627D323}" dt="2022-06-09T14:43:13.144" v="351" actId="478"/>
            <ac:spMkLst>
              <pc:docMk/>
              <pc:sldMasterMk cId="151958503" sldId="2147483660"/>
              <pc:sldLayoutMk cId="2193697804" sldId="2147483673"/>
              <ac:spMk id="1267" creationId="{7DB107E8-C109-46D8-8425-89AA3AF02E3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69" creationId="{27641F3B-6549-44A3-A54F-55E611804C0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70" creationId="{902E6D2B-01D2-41E4-A9F1-45CAF664431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71" creationId="{0839BC43-0B1B-40C0-8A23-DA2E21FC640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72" creationId="{9021C5F9-437C-476E-B1E7-F76511CC76B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73" creationId="{7D04FD42-4CD6-4464-BCD4-6F74234AC636}"/>
            </ac:spMkLst>
          </pc:spChg>
          <pc:spChg chg="del mod topLvl">
            <ac:chgData name="varitsara monsiri" userId="d21832565e14aca8" providerId="LiveId" clId="{B10676FB-F331-414C-B946-816FB627D323}" dt="2022-06-10T05:09:17.335" v="2067" actId="21"/>
            <ac:spMkLst>
              <pc:docMk/>
              <pc:sldMasterMk cId="151958503" sldId="2147483660"/>
              <pc:sldLayoutMk cId="2193697804" sldId="2147483673"/>
              <ac:spMk id="1274" creationId="{7B9BA569-8AF3-4FCC-B745-3A401C19D113}"/>
            </ac:spMkLst>
          </pc:spChg>
          <pc:spChg chg="del mod topLvl">
            <ac:chgData name="varitsara monsiri" userId="d21832565e14aca8" providerId="LiveId" clId="{B10676FB-F331-414C-B946-816FB627D323}" dt="2022-06-09T14:43:18.552" v="353" actId="478"/>
            <ac:spMkLst>
              <pc:docMk/>
              <pc:sldMasterMk cId="151958503" sldId="2147483660"/>
              <pc:sldLayoutMk cId="2193697804" sldId="2147483673"/>
              <ac:spMk id="1275" creationId="{AC7D4D60-37BD-4CE7-93EE-EB99C39CCCF8}"/>
            </ac:spMkLst>
          </pc:spChg>
          <pc:spChg chg="del mod topLvl">
            <ac:chgData name="varitsara monsiri" userId="d21832565e14aca8" providerId="LiveId" clId="{B10676FB-F331-414C-B946-816FB627D323}" dt="2022-06-09T14:43:18.552" v="353" actId="478"/>
            <ac:spMkLst>
              <pc:docMk/>
              <pc:sldMasterMk cId="151958503" sldId="2147483660"/>
              <pc:sldLayoutMk cId="2193697804" sldId="2147483673"/>
              <ac:spMk id="1276" creationId="{9020EB7F-8161-4416-BF36-62CDE008203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78" creationId="{4835CEB1-399C-4F0A-9063-78CDAD9077A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79" creationId="{A5EF5B2A-1D16-4ABC-B1BC-F106B7A6C627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80" creationId="{8C1F4107-56E3-4F9A-BF13-5DA1AA36C64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81" creationId="{622EE5FF-8A56-4101-B076-5F8808CEF258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83" creationId="{A6F1C933-7601-49A8-84F8-96D5777E646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84" creationId="{51C401AB-51DD-4CE6-9955-E7EF2803E8B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85" creationId="{95024AA2-DF9E-46F6-BC86-935A7257E3CA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86" creationId="{40B9F3E4-CF87-455C-BC0A-F9526C28A899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87" creationId="{7E1CF9E9-C6FC-403F-80D5-43B2576925A9}"/>
            </ac:spMkLst>
          </pc:spChg>
          <pc:spChg chg="del mod topLvl">
            <ac:chgData name="varitsara monsiri" userId="d21832565e14aca8" providerId="LiveId" clId="{B10676FB-F331-414C-B946-816FB627D323}" dt="2022-06-10T05:09:17.335" v="2067" actId="21"/>
            <ac:spMkLst>
              <pc:docMk/>
              <pc:sldMasterMk cId="151958503" sldId="2147483660"/>
              <pc:sldLayoutMk cId="2193697804" sldId="2147483673"/>
              <ac:spMk id="1288" creationId="{D117B3CB-C80C-41B3-ABDD-1A159CAF750C}"/>
            </ac:spMkLst>
          </pc:spChg>
          <pc:spChg chg="del mod topLvl">
            <ac:chgData name="varitsara monsiri" userId="d21832565e14aca8" providerId="LiveId" clId="{B10676FB-F331-414C-B946-816FB627D323}" dt="2022-06-09T14:43:15.913" v="352" actId="478"/>
            <ac:spMkLst>
              <pc:docMk/>
              <pc:sldMasterMk cId="151958503" sldId="2147483660"/>
              <pc:sldLayoutMk cId="2193697804" sldId="2147483673"/>
              <ac:spMk id="1289" creationId="{03AD8A2C-6064-4CDB-A6E6-BD06EF7E7340}"/>
            </ac:spMkLst>
          </pc:spChg>
          <pc:spChg chg="del mod topLvl">
            <ac:chgData name="varitsara monsiri" userId="d21832565e14aca8" providerId="LiveId" clId="{B10676FB-F331-414C-B946-816FB627D323}" dt="2022-06-09T14:43:15.913" v="352" actId="478"/>
            <ac:spMkLst>
              <pc:docMk/>
              <pc:sldMasterMk cId="151958503" sldId="2147483660"/>
              <pc:sldLayoutMk cId="2193697804" sldId="2147483673"/>
              <ac:spMk id="1290" creationId="{39EC2448-4666-48AA-BEAD-E8A11D42070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92" creationId="{1291B4A2-3D73-40B9-8C94-F1563572BF92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93" creationId="{287878B4-479C-43C4-8035-B37CA43B6270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94" creationId="{508C2FEC-C339-4260-96C1-578004B88173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95" creationId="{3BB29DBF-6A8F-437C-860F-B99B08C61981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97" creationId="{ADE8E73B-F501-4C4A-BFD5-168F63AD7F8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98" creationId="{DB1752FB-D686-4ED3-A34A-D417BD06E18F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299" creationId="{AD94CFCD-AC6E-4263-A6FD-4445270872BC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300" creationId="{9755465A-CA39-4BAD-B527-3485DF7D25D6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301" creationId="{3400C260-6B80-4C72-9E33-5952D604B88C}"/>
            </ac:spMkLst>
          </pc:spChg>
          <pc:spChg chg="del mod topLvl">
            <ac:chgData name="varitsara monsiri" userId="d21832565e14aca8" providerId="LiveId" clId="{B10676FB-F331-414C-B946-816FB627D323}" dt="2022-06-10T05:09:17.335" v="2067" actId="21"/>
            <ac:spMkLst>
              <pc:docMk/>
              <pc:sldMasterMk cId="151958503" sldId="2147483660"/>
              <pc:sldLayoutMk cId="2193697804" sldId="2147483673"/>
              <ac:spMk id="1302" creationId="{43A41A43-451A-40B3-9AD5-5592AE56374E}"/>
            </ac:spMkLst>
          </pc:spChg>
          <pc:spChg chg="del mod topLvl">
            <ac:chgData name="varitsara monsiri" userId="d21832565e14aca8" providerId="LiveId" clId="{B10676FB-F331-414C-B946-816FB627D323}" dt="2022-06-09T14:43:13.144" v="351" actId="478"/>
            <ac:spMkLst>
              <pc:docMk/>
              <pc:sldMasterMk cId="151958503" sldId="2147483660"/>
              <pc:sldLayoutMk cId="2193697804" sldId="2147483673"/>
              <ac:spMk id="1303" creationId="{E6AB70FC-F8B9-4567-B8FA-06B3BABF0D24}"/>
            </ac:spMkLst>
          </pc:spChg>
          <pc:spChg chg="del mod topLvl">
            <ac:chgData name="varitsara monsiri" userId="d21832565e14aca8" providerId="LiveId" clId="{B10676FB-F331-414C-B946-816FB627D323}" dt="2022-06-09T14:43:13.144" v="351" actId="478"/>
            <ac:spMkLst>
              <pc:docMk/>
              <pc:sldMasterMk cId="151958503" sldId="2147483660"/>
              <pc:sldLayoutMk cId="2193697804" sldId="2147483673"/>
              <ac:spMk id="1304" creationId="{B2E53A3D-DF3F-4930-828E-2034AACA591D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306" creationId="{E0E07DCE-7E36-4AE9-B197-359ED11EA8B4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307" creationId="{3E0AD99B-E953-4A1F-BF9C-B075FCB51BCE}"/>
            </ac:spMkLst>
          </pc:spChg>
          <pc:spChg chg="mod">
            <ac:chgData name="varitsara monsiri" userId="d21832565e14aca8" providerId="LiveId" clId="{B10676FB-F331-414C-B946-816FB627D323}" dt="2022-06-09T14:42:46.573" v="344" actId="165"/>
            <ac:spMkLst>
              <pc:docMk/>
              <pc:sldMasterMk cId="151958503" sldId="2147483660"/>
              <pc:sldLayoutMk cId="2193697804" sldId="2147483673"/>
              <ac:spMk id="1308" creationId="{C9C02CC7-6498-4C4C-9109-88B91B4728F0}"/>
            </ac:spMkLst>
          </pc:spChg>
          <pc:grpChg chg="del mod">
            <ac:chgData name="varitsara monsiri" userId="d21832565e14aca8" providerId="LiveId" clId="{B10676FB-F331-414C-B946-816FB627D323}" dt="2022-06-09T14:42:30.882" v="343" actId="27803"/>
            <ac:grpSpMkLst>
              <pc:docMk/>
              <pc:sldMasterMk cId="151958503" sldId="2147483660"/>
              <pc:sldLayoutMk cId="2193697804" sldId="2147483673"/>
              <ac:grpSpMk id="6" creationId="{F769ABC2-415C-4324-A34B-75FD3B64FA34}"/>
            </ac:grpSpMkLst>
          </pc:grpChg>
          <pc:grpChg chg="del mod">
            <ac:chgData name="varitsara monsiri" userId="d21832565e14aca8" providerId="LiveId" clId="{B10676FB-F331-414C-B946-816FB627D323}" dt="2022-06-09T14:42:46.573" v="344" actId="165"/>
            <ac:grpSpMkLst>
              <pc:docMk/>
              <pc:sldMasterMk cId="151958503" sldId="2147483660"/>
              <pc:sldLayoutMk cId="2193697804" sldId="2147483673"/>
              <ac:grpSpMk id="8" creationId="{FBA9F999-B337-45F2-9F20-17FDA6409551}"/>
            </ac:grpSpMkLst>
          </pc:grpChg>
          <pc:grpChg chg="del mod topLvl">
            <ac:chgData name="varitsara monsiri" userId="d21832565e14aca8" providerId="LiveId" clId="{B10676FB-F331-414C-B946-816FB627D323}" dt="2022-06-09T14:42:56.253" v="346" actId="478"/>
            <ac:grpSpMkLst>
              <pc:docMk/>
              <pc:sldMasterMk cId="151958503" sldId="2147483660"/>
              <pc:sldLayoutMk cId="2193697804" sldId="2147483673"/>
              <ac:grpSpMk id="9" creationId="{0B01825C-747C-437E-A62E-9194FB1E7AC2}"/>
            </ac:grpSpMkLst>
          </pc:grpChg>
          <pc:grpChg chg="mod topLvl">
            <ac:chgData name="varitsara monsiri" userId="d21832565e14aca8" providerId="LiveId" clId="{B10676FB-F331-414C-B946-816FB627D323}" dt="2022-06-09T14:42:46.573" v="344" actId="165"/>
            <ac:grpSpMkLst>
              <pc:docMk/>
              <pc:sldMasterMk cId="151958503" sldId="2147483660"/>
              <pc:sldLayoutMk cId="2193697804" sldId="2147483673"/>
              <ac:grpSpMk id="1205" creationId="{B2796435-2569-4AD4-8C2D-367096E1D912}"/>
            </ac:grpSpMkLst>
          </pc:grpChg>
          <pc:grpChg chg="mod topLvl">
            <ac:chgData name="varitsara monsiri" userId="d21832565e14aca8" providerId="LiveId" clId="{B10676FB-F331-414C-B946-816FB627D323}" dt="2022-06-09T14:42:46.573" v="344" actId="165"/>
            <ac:grpSpMkLst>
              <pc:docMk/>
              <pc:sldMasterMk cId="151958503" sldId="2147483660"/>
              <pc:sldLayoutMk cId="2193697804" sldId="2147483673"/>
              <ac:grpSpMk id="1216" creationId="{BA90EE90-75FF-4C41-900D-741530BFE962}"/>
            </ac:grpSpMkLst>
          </pc:grpChg>
          <pc:grpChg chg="mod">
            <ac:chgData name="varitsara monsiri" userId="d21832565e14aca8" providerId="LiveId" clId="{B10676FB-F331-414C-B946-816FB627D323}" dt="2022-06-09T14:42:46.573" v="344" actId="165"/>
            <ac:grpSpMkLst>
              <pc:docMk/>
              <pc:sldMasterMk cId="151958503" sldId="2147483660"/>
              <pc:sldLayoutMk cId="2193697804" sldId="2147483673"/>
              <ac:grpSpMk id="1217" creationId="{DB539FEC-9C8E-47E4-A809-5CF1D786F857}"/>
            </ac:grpSpMkLst>
          </pc:grpChg>
          <pc:grpChg chg="del mod topLvl">
            <ac:chgData name="varitsara monsiri" userId="d21832565e14aca8" providerId="LiveId" clId="{B10676FB-F331-414C-B946-816FB627D323}" dt="2022-06-09T14:43:01.062" v="348" actId="478"/>
            <ac:grpSpMkLst>
              <pc:docMk/>
              <pc:sldMasterMk cId="151958503" sldId="2147483660"/>
              <pc:sldLayoutMk cId="2193697804" sldId="2147483673"/>
              <ac:grpSpMk id="1231" creationId="{C6B29F46-73EB-4D3B-A650-25B9D454EA6C}"/>
            </ac:grpSpMkLst>
          </pc:grpChg>
          <pc:grpChg chg="del mod topLvl">
            <ac:chgData name="varitsara monsiri" userId="d21832565e14aca8" providerId="LiveId" clId="{B10676FB-F331-414C-B946-816FB627D323}" dt="2022-06-10T05:09:17.335" v="2067" actId="21"/>
            <ac:grpSpMkLst>
              <pc:docMk/>
              <pc:sldMasterMk cId="151958503" sldId="2147483660"/>
              <pc:sldLayoutMk cId="2193697804" sldId="2147483673"/>
              <ac:grpSpMk id="1240" creationId="{266DDDE9-F01F-429F-8106-80CB0328A939}"/>
            </ac:grpSpMkLst>
          </pc:grpChg>
          <pc:grpChg chg="del mod topLvl">
            <ac:chgData name="varitsara monsiri" userId="d21832565e14aca8" providerId="LiveId" clId="{B10676FB-F331-414C-B946-816FB627D323}" dt="2022-06-09T14:43:01.062" v="348" actId="478"/>
            <ac:grpSpMkLst>
              <pc:docMk/>
              <pc:sldMasterMk cId="151958503" sldId="2147483660"/>
              <pc:sldLayoutMk cId="2193697804" sldId="2147483673"/>
              <ac:grpSpMk id="1245" creationId="{F5D456EF-E615-43B0-8571-60E62AC9196E}"/>
            </ac:grpSpMkLst>
          </pc:grpChg>
          <pc:grpChg chg="del mod topLvl">
            <ac:chgData name="varitsara monsiri" userId="d21832565e14aca8" providerId="LiveId" clId="{B10676FB-F331-414C-B946-816FB627D323}" dt="2022-06-10T05:09:17.335" v="2067" actId="21"/>
            <ac:grpSpMkLst>
              <pc:docMk/>
              <pc:sldMasterMk cId="151958503" sldId="2147483660"/>
              <pc:sldLayoutMk cId="2193697804" sldId="2147483673"/>
              <ac:grpSpMk id="1254" creationId="{CE7762D0-E28C-487F-B63D-C6D2540A81F4}"/>
            </ac:grpSpMkLst>
          </pc:grpChg>
          <pc:grpChg chg="del mod topLvl">
            <ac:chgData name="varitsara monsiri" userId="d21832565e14aca8" providerId="LiveId" clId="{B10676FB-F331-414C-B946-816FB627D323}" dt="2022-06-09T14:43:04.312" v="350" actId="478"/>
            <ac:grpSpMkLst>
              <pc:docMk/>
              <pc:sldMasterMk cId="151958503" sldId="2147483660"/>
              <pc:sldLayoutMk cId="2193697804" sldId="2147483673"/>
              <ac:grpSpMk id="1259" creationId="{C18406EF-6B24-4A4B-9004-5E7F097CAB71}"/>
            </ac:grpSpMkLst>
          </pc:grpChg>
          <pc:grpChg chg="del mod topLvl">
            <ac:chgData name="varitsara monsiri" userId="d21832565e14aca8" providerId="LiveId" clId="{B10676FB-F331-414C-B946-816FB627D323}" dt="2022-06-09T14:42:53.383" v="345" actId="478"/>
            <ac:grpSpMkLst>
              <pc:docMk/>
              <pc:sldMasterMk cId="151958503" sldId="2147483660"/>
              <pc:sldLayoutMk cId="2193697804" sldId="2147483673"/>
              <ac:grpSpMk id="1268" creationId="{610138E5-99DC-4363-B105-7DB82DCE6C9C}"/>
            </ac:grpSpMkLst>
          </pc:grpChg>
          <pc:grpChg chg="del mod topLvl">
            <ac:chgData name="varitsara monsiri" userId="d21832565e14aca8" providerId="LiveId" clId="{B10676FB-F331-414C-B946-816FB627D323}" dt="2022-06-10T05:09:17.335" v="2067" actId="21"/>
            <ac:grpSpMkLst>
              <pc:docMk/>
              <pc:sldMasterMk cId="151958503" sldId="2147483660"/>
              <pc:sldLayoutMk cId="2193697804" sldId="2147483673"/>
              <ac:grpSpMk id="1277" creationId="{7987617B-7A89-4B8F-B8DD-D215E82FD355}"/>
            </ac:grpSpMkLst>
          </pc:grpChg>
          <pc:grpChg chg="del mod topLvl">
            <ac:chgData name="varitsara monsiri" userId="d21832565e14aca8" providerId="LiveId" clId="{B10676FB-F331-414C-B946-816FB627D323}" dt="2022-06-09T14:42:53.383" v="345" actId="478"/>
            <ac:grpSpMkLst>
              <pc:docMk/>
              <pc:sldMasterMk cId="151958503" sldId="2147483660"/>
              <pc:sldLayoutMk cId="2193697804" sldId="2147483673"/>
              <ac:grpSpMk id="1282" creationId="{27342ED1-3DE7-40F4-A5DB-1BA2092A4EB7}"/>
            </ac:grpSpMkLst>
          </pc:grpChg>
          <pc:grpChg chg="del mod topLvl">
            <ac:chgData name="varitsara monsiri" userId="d21832565e14aca8" providerId="LiveId" clId="{B10676FB-F331-414C-B946-816FB627D323}" dt="2022-06-10T05:09:17.335" v="2067" actId="21"/>
            <ac:grpSpMkLst>
              <pc:docMk/>
              <pc:sldMasterMk cId="151958503" sldId="2147483660"/>
              <pc:sldLayoutMk cId="2193697804" sldId="2147483673"/>
              <ac:grpSpMk id="1291" creationId="{A129162E-CB43-4432-B310-AA6F3CFE42F0}"/>
            </ac:grpSpMkLst>
          </pc:grpChg>
          <pc:grpChg chg="del mod topLvl">
            <ac:chgData name="varitsara monsiri" userId="d21832565e14aca8" providerId="LiveId" clId="{B10676FB-F331-414C-B946-816FB627D323}" dt="2022-06-09T14:42:53.383" v="345" actId="478"/>
            <ac:grpSpMkLst>
              <pc:docMk/>
              <pc:sldMasterMk cId="151958503" sldId="2147483660"/>
              <pc:sldLayoutMk cId="2193697804" sldId="2147483673"/>
              <ac:grpSpMk id="1296" creationId="{3C036B52-2E40-4941-B91C-58AD8F46627A}"/>
            </ac:grpSpMkLst>
          </pc:grpChg>
          <pc:grpChg chg="del mod topLvl">
            <ac:chgData name="varitsara monsiri" userId="d21832565e14aca8" providerId="LiveId" clId="{B10676FB-F331-414C-B946-816FB627D323}" dt="2022-06-10T05:09:17.335" v="2067" actId="21"/>
            <ac:grpSpMkLst>
              <pc:docMk/>
              <pc:sldMasterMk cId="151958503" sldId="2147483660"/>
              <pc:sldLayoutMk cId="2193697804" sldId="2147483673"/>
              <ac:grpSpMk id="1305" creationId="{5737BDA2-67DA-4146-89FD-D2868524A875}"/>
            </ac:grpSpMkLst>
          </pc:grpChg>
          <pc:picChg chg="add mod">
            <ac:chgData name="varitsara monsiri" userId="d21832565e14aca8" providerId="LiveId" clId="{B10676FB-F331-414C-B946-816FB627D323}" dt="2022-06-09T13:14:26.860" v="63" actId="1076"/>
            <ac:picMkLst>
              <pc:docMk/>
              <pc:sldMasterMk cId="151958503" sldId="2147483660"/>
              <pc:sldLayoutMk cId="2193697804" sldId="2147483673"/>
              <ac:picMk id="3" creationId="{1E7B7EEF-B2B5-4059-929F-243BE35B228D}"/>
            </ac:picMkLst>
          </pc:picChg>
          <pc:picChg chg="add del">
            <ac:chgData name="varitsara monsiri" userId="d21832565e14aca8" providerId="LiveId" clId="{B10676FB-F331-414C-B946-816FB627D323}" dt="2022-06-10T05:08:41.788" v="2066" actId="478"/>
            <ac:picMkLst>
              <pc:docMk/>
              <pc:sldMasterMk cId="151958503" sldId="2147483660"/>
              <pc:sldLayoutMk cId="2193697804" sldId="2147483673"/>
              <ac:picMk id="4" creationId="{722E1618-7900-46FD-A4D8-376724BD50F3}"/>
            </ac:picMkLst>
          </pc:picChg>
          <pc:picChg chg="add del mod">
            <ac:chgData name="varitsara monsiri" userId="d21832565e14aca8" providerId="LiveId" clId="{B10676FB-F331-414C-B946-816FB627D323}" dt="2022-06-09T14:42:30.882" v="343" actId="27803"/>
            <ac:picMkLst>
              <pc:docMk/>
              <pc:sldMasterMk cId="151958503" sldId="2147483660"/>
              <pc:sldLayoutMk cId="2193697804" sldId="2147483673"/>
              <ac:picMk id="5" creationId="{DB812FBF-2CA5-4050-B3B1-F2AE8758BFA4}"/>
            </ac:picMkLst>
          </pc:picChg>
        </pc:sldLayoutChg>
        <pc:sldLayoutChg chg="addSp delSp modSp mod">
          <pc:chgData name="varitsara monsiri" userId="d21832565e14aca8" providerId="LiveId" clId="{B10676FB-F331-414C-B946-816FB627D323}" dt="2022-06-10T05:19:25.886" v="2188" actId="21"/>
          <pc:sldLayoutMkLst>
            <pc:docMk/>
            <pc:sldMasterMk cId="151958503" sldId="2147483660"/>
            <pc:sldLayoutMk cId="3657224557" sldId="2147483674"/>
          </pc:sldLayoutMkLst>
          <pc:spChg chg="del mod topLvl">
            <ac:chgData name="varitsara monsiri" userId="d21832565e14aca8" providerId="LiveId" clId="{B10676FB-F331-414C-B946-816FB627D323}" dt="2022-06-09T14:45:38.662" v="371" actId="478"/>
            <ac:spMkLst>
              <pc:docMk/>
              <pc:sldMasterMk cId="151958503" sldId="2147483660"/>
              <pc:sldLayoutMk cId="3657224557" sldId="2147483674"/>
              <ac:spMk id="7" creationId="{DCCEA7FA-FD8C-4A34-A978-8EE083F5071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" creationId="{5783E344-4323-4143-878E-4940090E177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" creationId="{17EECB65-E59C-4DB1-B23F-33FCBEEF443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" creationId="{64924B19-6F2A-413D-8E99-4453DF4E4AA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" creationId="{31073C0D-C92A-4A2A-A13F-3430C9C285E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" creationId="{2CC4E183-8937-4DF5-8C94-1B6259F679D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" creationId="{9511512D-EF2F-4C62-842D-2831628037F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" creationId="{313728BC-EE34-4C45-B331-CDDBF8742FB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" creationId="{71C7EE44-2DFF-4744-8E02-F56BA22A26C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" creationId="{3DB27F81-6B86-4B32-AC6D-09BD383A433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" creationId="{948977DF-1F2C-4036-A9FC-83DD70A78C1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" creationId="{C9F99741-E648-4A41-8728-60AB0ABC5B5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" creationId="{F34ED1DC-AEC1-4B77-A43C-170E196E752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" creationId="{ECD67D0C-7663-42C1-B7FF-21CE20FECBB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" creationId="{46A93880-DF10-4389-B1C4-554852363DC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" creationId="{322363DF-0558-47EF-A0E1-72078BA8BF4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" creationId="{7A8F633A-F3C7-46D6-9440-10BD899A023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" creationId="{F7740BCF-4FDB-4ACC-BCD9-0AE27F53E75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" creationId="{C06C8958-9751-4DC4-AD7A-E2DFAF271D5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" creationId="{DE6081CE-B1B0-45A1-ACD4-C8E60F0CB4F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" creationId="{FC498F14-D8E9-4812-A4D2-D606B39D3A9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" creationId="{7B651771-4C44-4517-B2A6-458EEE0EA06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" creationId="{A0E912F6-9183-4C0E-9254-D2F586A5308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" creationId="{06C601FA-CD7F-4D03-BC46-8D1DCCDD721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" creationId="{A2017025-D777-4441-9F62-981B687CD58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" creationId="{C221C208-5194-4F4F-BA85-43E8B70CB49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" creationId="{C7BDB8D1-61DD-4FB9-9B8B-6838B6F318A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" creationId="{C60B23DA-93B0-40DF-9D04-E716191DBE0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" creationId="{12395C39-530D-4EC1-B85A-8F870BDA6E5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" creationId="{59896775-80E4-4812-8021-8F56E5E6F7F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8" creationId="{767C6A00-84A1-4D78-AA4B-3DEDBC0795E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9" creationId="{004F4669-C602-4386-8BCA-09F38D47FA0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0" creationId="{66A90A6B-76E0-4529-B38E-E3145BB51B2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1" creationId="{9A2DF398-42DA-43F8-AAD7-D04C7D68AF5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2" creationId="{8EC7D62D-AD51-4689-81F5-80DE10C50DB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3" creationId="{F3FC2A3A-DA68-4369-845D-C0A0E6DFB9E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4" creationId="{4316AF6B-6464-44B1-B508-4CE0A68A4D3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5" creationId="{8962253D-772A-4880-AB22-9AE57386E23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6" creationId="{B38BE065-9A3D-42D9-A6F2-3EEB154CCAE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7" creationId="{0A35847C-36EE-4409-9C7D-90A8B5E5DAD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8" creationId="{BEA80A1B-42B9-4393-B94F-B9294FE8781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9" creationId="{9DF68A52-6E00-4E14-9296-10BDB3E797F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0" creationId="{EC2821A4-9EC1-4C66-9995-BE910809A4C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1" creationId="{3C629DF0-9227-45D4-A621-9DB2209264C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2" creationId="{B6EE0D1B-AC9A-421D-B5B1-34FFB344EA6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3" creationId="{CC71146C-5C26-4C8B-9714-70E37F135F3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4" creationId="{2F11C43E-5A0A-477B-8A10-B9E770CF178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5" creationId="{03772A83-5174-462E-9449-A7E4BE15D2F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6" creationId="{9481ACAA-3E05-4E55-B585-4288DE57A0C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7" creationId="{CD047C16-AAC3-466A-ABB7-C4B05C092F4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8" creationId="{C170AC12-3DA4-4C08-A000-A8F0C4EF78D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9" creationId="{880488D7-5C2B-41BC-B60F-0085CD2070B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0" creationId="{6AF380E3-D5E7-4C08-B323-0660384909B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1" creationId="{EF6B73A0-5D47-457C-AC36-2D6D8D49DE9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2" creationId="{04793921-CDEE-4ED6-B388-2370D4D050F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3" creationId="{A8742BA9-D601-40D9-8145-C5AF470859D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4" creationId="{CFE645B3-3547-43F2-A344-08022C2B2FD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5" creationId="{C9A3B2CC-F582-4C5E-BA7C-203387FF3C2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6" creationId="{C5B1A56B-2C32-4C4A-B211-670367DE59C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7" creationId="{F026501B-5A57-4B15-8437-0298D5A1178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8" creationId="{89BE167C-1DA4-478D-B3E4-066F308473B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9" creationId="{552940C9-E0BE-45B9-B7F5-611B822F575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0" creationId="{0ADA9F64-F8A7-461F-A5A5-A0361496790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1" creationId="{7BAB869B-0A0D-4FB9-BA69-34D2B7830D4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2" creationId="{111D02E5-DED7-4998-A749-84622F3960F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3" creationId="{28A5CB25-192E-4930-AFFC-F617555D476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4" creationId="{B2A26247-E600-4AD3-803D-74C4DC6BB48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5" creationId="{86CEF851-6505-440A-B953-1183565F986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6" creationId="{27B98AE1-65CA-440D-B457-68F81C72EE6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7" creationId="{500FD376-4A1A-4993-B6F7-5BF2137B76B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8" creationId="{BE0A239D-BA22-49E0-A454-78B5A92726F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9" creationId="{8F89995B-1742-4317-B190-CC7B933634E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0" creationId="{38E90418-347B-4793-8D77-7FFA4B71FB3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1" creationId="{1BCD0FB9-88CC-489E-9D7A-E818AD4C03D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2" creationId="{63F06F2E-32A8-45E0-A68F-DF26E8DFBEC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3" creationId="{08DEE4D9-4166-4F3F-AC2E-883E5885B08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4" creationId="{0739BE2C-F767-4CB3-9457-4083DE19360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5" creationId="{43F927EA-B618-4982-90EF-C32CA469909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6" creationId="{042F8FF3-C14E-4528-BBEB-9000BA96FDF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7" creationId="{F8330C0D-C815-496C-A56F-D42B73C080F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8" creationId="{6BA15F49-F12F-4902-9168-A4CE3FD2B7C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9" creationId="{A12F1507-007A-4764-BE04-44BB1B25054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0" creationId="{9AB65A64-9E3C-434A-94FF-06C2E2BB3B7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1" creationId="{D5C0A329-9F9F-4CE0-8172-3F826226A63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2" creationId="{A908E3B6-E457-48BB-B480-28D602A05D6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3" creationId="{4F081342-F5FD-480E-91C3-48D7B202179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4" creationId="{669A51F8-15E0-4EFD-B120-610C64FC724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5" creationId="{92CA0C2C-D694-4296-B3C3-C0BB2A797E6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6" creationId="{2025AF41-4BEC-404F-AE27-EC0843A3984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7" creationId="{5EA2F704-6077-4149-BA5F-DEABC4EC32E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8" creationId="{A54F90B1-1FEE-4E65-B9AB-C489E339DF0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9" creationId="{1E81D379-6633-4B46-965D-542416C0137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0" creationId="{2069ADF3-F5F5-44AD-98EC-C622DEEBCB5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1" creationId="{62148694-4F66-45AE-BD49-8DE71FC042D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2" creationId="{C283AEDE-D1A9-4D41-A790-F13C2706C24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3" creationId="{5FF7CC8C-7369-44CF-9244-E44BEDE70D5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4" creationId="{5C81339C-F4D7-4B78-B1AF-F8685D09092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5" creationId="{B95A31FE-1C42-4B43-9AD2-26750A3FAC7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6" creationId="{CC125803-C48F-4B63-89A6-F9DD4F6E02D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7" creationId="{B01B0C34-9CAE-4B6C-9F66-5D9539C7E05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8" creationId="{C4A0B721-3CAE-4AE3-A2DB-3AC2F22DCDC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9" creationId="{FEC24CFC-BF6B-4BDC-8580-F61CA215F51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0" creationId="{1144342D-B9FF-488B-A7A3-984129FFB01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1" creationId="{D0278F4B-7D57-4C3D-A05B-4BE991C84E8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2" creationId="{6A44378C-D0F2-46E1-86F5-B852CDB95F0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3" creationId="{726CEDDF-742A-41DA-9863-88935292AAC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4" creationId="{DE0A4A35-8C37-4D29-A7DF-5819BD9CB37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5" creationId="{72AC1538-F24B-49D2-8371-ED31F634C88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6" creationId="{9355AFEE-FA54-476F-9F24-BEF3212041F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7" creationId="{372800FC-4594-4266-A77F-DA576F6A0CC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8" creationId="{D2AA8CDC-4266-4570-8845-6AB91AF8059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9" creationId="{EA91097F-CC70-4AFD-82CD-C1FA0A21255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0" creationId="{06C423CF-D387-48FD-BCDC-F7FD7D46730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1" creationId="{642C86BC-91BA-4B82-949A-BF5E656035A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2" creationId="{6CB5B627-B079-4A17-A001-AF8E4B671E0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3" creationId="{BE350FEC-4F0D-4CAD-ABB5-C5913DC7021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4" creationId="{E9A1070F-8560-4422-B670-5964133DD9B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5" creationId="{53E2CB32-9A49-49E9-A422-F0EA129BF83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6" creationId="{3D59D354-6A79-42C1-B6F2-8E266DDC08B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7" creationId="{99508DE1-FE94-4D6A-8F0C-6D89249CE29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8" creationId="{1A26F870-43C5-48DA-8B4A-8B98A5C172B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9" creationId="{369B0253-E247-4915-B5EF-7564B5D1DD7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0" creationId="{3AA7BD39-7F2D-48F7-8B9F-16CA2C3D585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1" creationId="{A48F174D-A22D-4628-8682-ACB8D55471D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2" creationId="{3A3102F1-F931-455C-8CB7-DC7B71928E9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3" creationId="{02A81686-B461-44F6-9EDC-F3458949E5B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4" creationId="{64986E71-5B91-45D6-9E83-096A4522861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5" creationId="{277054FC-05E7-4748-B516-431AEA1A28A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6" creationId="{198D148A-BDD9-4CD9-896C-BFEA04BB390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7" creationId="{1A57647C-0C1C-40B0-A816-3C77E948261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8" creationId="{00ED3213-F54B-4DB8-8CA6-64297C530A9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9" creationId="{BA516D6B-17FE-44EC-8B0E-9B37D5EF62F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0" creationId="{BC691358-7746-4E68-B3FB-EA7F81D93D9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1" creationId="{F7618500-0E6A-46E3-B51B-BF3AF3F3261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2" creationId="{DBF35410-6B54-4D44-B1A3-F968D2AA051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3" creationId="{1094AC5D-7D88-4C5D-A654-2E925D6C1F8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4" creationId="{65233C86-C698-4BEA-B47A-68117147E63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5" creationId="{92F1022C-7C0E-4FE1-BE70-4F89769F3F80}"/>
            </ac:spMkLst>
          </pc:spChg>
          <pc:spChg chg="add mod">
            <ac:chgData name="varitsara monsiri" userId="d21832565e14aca8" providerId="LiveId" clId="{B10676FB-F331-414C-B946-816FB627D323}" dt="2022-06-10T05:17:01.694" v="2134" actId="14100"/>
            <ac:spMkLst>
              <pc:docMk/>
              <pc:sldMasterMk cId="151958503" sldId="2147483660"/>
              <pc:sldLayoutMk cId="3657224557" sldId="2147483674"/>
              <ac:spMk id="146" creationId="{5360E8EE-BB20-4DCB-9315-17B3F973628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6" creationId="{9168FDD2-6146-4A6C-B3B4-DE8EA56C7470}"/>
            </ac:spMkLst>
          </pc:spChg>
          <pc:spChg chg="add mod">
            <ac:chgData name="varitsara monsiri" userId="d21832565e14aca8" providerId="LiveId" clId="{B10676FB-F331-414C-B946-816FB627D323}" dt="2022-06-10T05:17:01.694" v="2134" actId="14100"/>
            <ac:spMkLst>
              <pc:docMk/>
              <pc:sldMasterMk cId="151958503" sldId="2147483660"/>
              <pc:sldLayoutMk cId="3657224557" sldId="2147483674"/>
              <ac:spMk id="147" creationId="{38998A5B-AB61-4E2D-A6A6-FA59326003A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7" creationId="{AB298A46-D257-47BD-97BB-0CEBA3B11141}"/>
            </ac:spMkLst>
          </pc:spChg>
          <pc:spChg chg="add mod">
            <ac:chgData name="varitsara monsiri" userId="d21832565e14aca8" providerId="LiveId" clId="{B10676FB-F331-414C-B946-816FB627D323}" dt="2022-06-10T05:17:01.694" v="2134" actId="14100"/>
            <ac:spMkLst>
              <pc:docMk/>
              <pc:sldMasterMk cId="151958503" sldId="2147483660"/>
              <pc:sldLayoutMk cId="3657224557" sldId="2147483674"/>
              <ac:spMk id="148" creationId="{0229952E-5F4C-456E-B4CA-7BDECD991CC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8" creationId="{D7ECA6AE-C8AA-4359-8C7B-EED60EEF4F8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9" creationId="{80CB94AB-3002-43BA-B8C5-50CD0E3B10FB}"/>
            </ac:spMkLst>
          </pc:spChg>
          <pc:spChg chg="add mod">
            <ac:chgData name="varitsara monsiri" userId="d21832565e14aca8" providerId="LiveId" clId="{B10676FB-F331-414C-B946-816FB627D323}" dt="2022-06-10T05:17:05.145" v="2136" actId="20577"/>
            <ac:spMkLst>
              <pc:docMk/>
              <pc:sldMasterMk cId="151958503" sldId="2147483660"/>
              <pc:sldLayoutMk cId="3657224557" sldId="2147483674"/>
              <ac:spMk id="149" creationId="{86F5F190-021E-44F6-8513-3FDC190A8475}"/>
            </ac:spMkLst>
          </pc:spChg>
          <pc:spChg chg="add mod">
            <ac:chgData name="varitsara monsiri" userId="d21832565e14aca8" providerId="LiveId" clId="{B10676FB-F331-414C-B946-816FB627D323}" dt="2022-06-10T05:17:01.694" v="2134" actId="14100"/>
            <ac:spMkLst>
              <pc:docMk/>
              <pc:sldMasterMk cId="151958503" sldId="2147483660"/>
              <pc:sldLayoutMk cId="3657224557" sldId="2147483674"/>
              <ac:spMk id="150" creationId="{A1CBF1BB-6AB1-49B6-9769-6EF4CCF3DA2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0" creationId="{C327AF71-E41F-45CC-B5CE-ED5C2AC3768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1" creationId="{63D24BF1-0659-4B8C-AF5B-C673B6F143C9}"/>
            </ac:spMkLst>
          </pc:spChg>
          <pc:spChg chg="add mod">
            <ac:chgData name="varitsara monsiri" userId="d21832565e14aca8" providerId="LiveId" clId="{B10676FB-F331-414C-B946-816FB627D323}" dt="2022-06-10T05:17:07.373" v="2138" actId="20577"/>
            <ac:spMkLst>
              <pc:docMk/>
              <pc:sldMasterMk cId="151958503" sldId="2147483660"/>
              <pc:sldLayoutMk cId="3657224557" sldId="2147483674"/>
              <ac:spMk id="151" creationId="{C2E8F744-AED8-4B9F-87CE-098E9D196DA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2" creationId="{290248F9-3392-44DB-A4FF-F3170C7FCB5A}"/>
            </ac:spMkLst>
          </pc:spChg>
          <pc:spChg chg="add mod">
            <ac:chgData name="varitsara monsiri" userId="d21832565e14aca8" providerId="LiveId" clId="{B10676FB-F331-414C-B946-816FB627D323}" dt="2022-06-10T05:17:01.694" v="2134" actId="14100"/>
            <ac:spMkLst>
              <pc:docMk/>
              <pc:sldMasterMk cId="151958503" sldId="2147483660"/>
              <pc:sldLayoutMk cId="3657224557" sldId="2147483674"/>
              <ac:spMk id="152" creationId="{B97DED65-FF6E-418B-B7B6-AE3FEA55A0AD}"/>
            </ac:spMkLst>
          </pc:spChg>
          <pc:spChg chg="add mod">
            <ac:chgData name="varitsara monsiri" userId="d21832565e14aca8" providerId="LiveId" clId="{B10676FB-F331-414C-B946-816FB627D323}" dt="2022-06-10T05:17:10.041" v="2140" actId="20577"/>
            <ac:spMkLst>
              <pc:docMk/>
              <pc:sldMasterMk cId="151958503" sldId="2147483660"/>
              <pc:sldLayoutMk cId="3657224557" sldId="2147483674"/>
              <ac:spMk id="153" creationId="{5E25C754-0671-4374-8145-F1DAE6CBCFA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3" creationId="{A32CFE2E-ABF3-486A-9304-A8479D2F66A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4" creationId="{384FE026-08A1-4592-902E-EDB4D56C169D}"/>
            </ac:spMkLst>
          </pc:spChg>
          <pc:spChg chg="add mod">
            <ac:chgData name="varitsara monsiri" userId="d21832565e14aca8" providerId="LiveId" clId="{B10676FB-F331-414C-B946-816FB627D323}" dt="2022-06-10T05:17:01.694" v="2134" actId="14100"/>
            <ac:spMkLst>
              <pc:docMk/>
              <pc:sldMasterMk cId="151958503" sldId="2147483660"/>
              <pc:sldLayoutMk cId="3657224557" sldId="2147483674"/>
              <ac:spMk id="154" creationId="{76F06F86-E729-4077-9AF1-5D2A02B7187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5" creationId="{6B5BE426-29D5-424D-B7CD-E05329270785}"/>
            </ac:spMkLst>
          </pc:spChg>
          <pc:spChg chg="add mod">
            <ac:chgData name="varitsara monsiri" userId="d21832565e14aca8" providerId="LiveId" clId="{B10676FB-F331-414C-B946-816FB627D323}" dt="2022-06-10T05:17:13.664" v="2142" actId="20577"/>
            <ac:spMkLst>
              <pc:docMk/>
              <pc:sldMasterMk cId="151958503" sldId="2147483660"/>
              <pc:sldLayoutMk cId="3657224557" sldId="2147483674"/>
              <ac:spMk id="155" creationId="{BACAB121-23B6-410D-9C5A-B25757ABA95B}"/>
            </ac:spMkLst>
          </pc:spChg>
          <pc:spChg chg="add mod">
            <ac:chgData name="varitsara monsiri" userId="d21832565e14aca8" providerId="LiveId" clId="{B10676FB-F331-414C-B946-816FB627D323}" dt="2022-06-10T05:17:01.694" v="2134" actId="14100"/>
            <ac:spMkLst>
              <pc:docMk/>
              <pc:sldMasterMk cId="151958503" sldId="2147483660"/>
              <pc:sldLayoutMk cId="3657224557" sldId="2147483674"/>
              <ac:spMk id="156" creationId="{05800484-3341-4B98-85B7-66F0ED896A2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6" creationId="{F1A809F7-528D-46EE-95F4-BC03C015523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7" creationId="{A433CB7C-2EED-4C5D-A598-68139B7B7DDE}"/>
            </ac:spMkLst>
          </pc:spChg>
          <pc:spChg chg="add mod">
            <ac:chgData name="varitsara monsiri" userId="d21832565e14aca8" providerId="LiveId" clId="{B10676FB-F331-414C-B946-816FB627D323}" dt="2022-06-10T05:17:15.656" v="2144" actId="20577"/>
            <ac:spMkLst>
              <pc:docMk/>
              <pc:sldMasterMk cId="151958503" sldId="2147483660"/>
              <pc:sldLayoutMk cId="3657224557" sldId="2147483674"/>
              <ac:spMk id="157" creationId="{E65D04B1-07C4-4380-9138-5B809EE9819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8" creationId="{8583A360-2198-450B-A181-F847808B827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9" creationId="{C3205C1B-A72C-4318-8EA1-BD871EE6AA5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0" creationId="{9E0D1031-EE85-4C2E-812F-5161562699D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1" creationId="{9683984E-799A-476F-B262-04735397B8F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2" creationId="{153FC7BF-890C-4BD1-B1C0-BEDC2324DF2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3" creationId="{5C459B78-AD7C-4DB0-BBA6-C9114D41DA9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4" creationId="{EDE40C2E-0EB7-4AC1-9339-18703000BB6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5" creationId="{0002CDCB-C43F-4EB4-B495-471BC2408DD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6" creationId="{7478F99C-3102-4910-8B43-469AF3BE446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7" creationId="{69F3EDFC-A0ED-47CA-BBF7-F69D00C5455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8" creationId="{A3A30E6E-FF8C-4538-9CE4-025BFA51A70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9" creationId="{DE76B94D-ACA8-46F4-B44F-ABD246BD3E0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0" creationId="{5631AAD1-6D41-4FBC-B5FC-747D2751CEC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1" creationId="{83D03378-B687-47AD-B14A-DC77B39594C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2" creationId="{581DF4DA-2C8B-4F1E-955D-81B19D9D856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3" creationId="{3BAD8D19-93F8-4B69-AB32-BECE4E01311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4" creationId="{6117C1F1-9492-4B67-A7C6-EB05FEDD8CF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5" creationId="{7B5AB4CE-8985-4833-8B4A-F7E9A6756CB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6" creationId="{32A1D89A-91FF-4AA6-A795-70A11151A46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7" creationId="{2D132E83-9F59-4481-8482-54E5C201BF4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8" creationId="{ADF9170D-75FF-48DE-97AD-5ED411BE1E3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9" creationId="{D1C6F38F-A07A-4AD8-8590-D4F5932FE1C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0" creationId="{11E52B65-7FA7-45DB-B05C-11983AE7B1C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1" creationId="{49231A34-1DD3-4D3B-97A1-23BACB3DFA7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2" creationId="{24276C0E-089D-4AE0-8092-A35FDD3368D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3" creationId="{F90FD780-FB8F-4442-A154-6B425CDBD59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4" creationId="{E10F847D-A937-49FD-BAD2-BF779C7E88E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5" creationId="{6FF463CF-4981-4DCB-ACAE-D470C24E78D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6" creationId="{F6FCDCC8-61D0-4421-B5B0-5F5FEEC7F13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7" creationId="{33380EFD-3369-4A6C-A67B-5BF20625D52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8" creationId="{3C8CDCB2-4BA5-4FAC-A91F-DC52DEFCA40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9" creationId="{3F9BDC4E-894D-40C5-86BB-7E6EEAFFD50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0" creationId="{2E0DB03A-E66D-42DE-8D94-0CD09A31B89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1" creationId="{E17F8CFE-3B37-4D61-9549-D3EC61E57AD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2" creationId="{26C86285-E2D7-4BE6-8D99-50888C023A9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3" creationId="{BEF965D7-8C68-4DB7-9154-5920CE2C86E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4" creationId="{4853A82F-BCF2-4E9B-8B41-A9374FE3CC9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5" creationId="{5269ADF0-0029-4896-8DB4-EAF782F8880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6" creationId="{162AF4D9-9509-4FA0-9FEA-7E3113389CC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7" creationId="{E81D180F-726C-412B-A998-F1DB94E4DF4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8" creationId="{B69FB306-E8F8-4431-B583-6C0BD90C3A1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9" creationId="{9C8081EF-6A89-4FD2-96D0-CD0C98BB17A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0" creationId="{F8E74EAC-EF15-402B-A0A4-EA62BD36240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1" creationId="{9222416E-AA5E-4919-AA9B-9F3DCF9D69E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2" creationId="{93C4B3EB-1AFC-4BD6-A239-FF1ACB993FA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3" creationId="{34BBD411-37AC-4BE3-8171-205A7281396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4" creationId="{D787A523-5FAD-4877-8776-BD8448CC9DE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5" creationId="{BBF6B410-716B-41E5-9B8F-A8CFF54A3E1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6" creationId="{6055FB36-A0E6-4301-9A46-2FA34784979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7" creationId="{0FD045FD-B768-466B-97C0-8CBA1A3835D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8" creationId="{EEA01A8C-AA73-4D18-BC73-D0958827330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9" creationId="{B2967465-5B64-453F-B37E-AC7CFD3E6CF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0" creationId="{30FF7F00-93ED-4BE7-A326-016FBE747B0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1" creationId="{D84C8EC9-87BB-45D6-85A2-00DC87EAB0F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2" creationId="{D81AB6A8-783D-4C6C-ABBB-2872DE221C0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3" creationId="{52745062-61FD-4A9C-8AC7-49614E78578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4" creationId="{84E6E7F4-B033-4937-9408-ED87C13BE30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5" creationId="{EFF85EEC-B5E9-4925-BCB1-208F3C934C3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6" creationId="{7DF3045C-AB36-42C8-9C71-A1198A6F26B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7" creationId="{0EB75E6E-6057-441A-9221-DF6557BE889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8" creationId="{8C53F000-1A3E-4C0E-AE94-91398FDC7FB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9" creationId="{27D34E27-C485-4C26-A4DE-252E6D2FA18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0" creationId="{940333DF-8673-491A-B1C4-C39A3843E90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1" creationId="{159C8A3F-EC35-493A-938F-615A443E90D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2" creationId="{28029280-7889-419B-A0FE-8769D68C3EF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3" creationId="{CFA89567-F393-4242-84CE-5036F135BED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4" creationId="{01D6DC89-5D12-4CB7-B899-A3C49321B05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5" creationId="{C0F84F56-E606-45DC-8820-D131250B0B2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6" creationId="{D2F7AACB-8776-4F10-BBFC-EE9F4D58CB7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7" creationId="{8C8900BB-B3BB-44D3-AFC4-F672D6919E3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8" creationId="{261D2A93-69D6-465F-9713-AF9C1C3A03F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9" creationId="{AEBD5AB8-155A-4C1B-9577-A21177D0D7C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0" creationId="{3316BFD9-F995-4F7C-8335-36E12CFE305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1" creationId="{14523FD0-8041-43D4-AE09-B0F642C55AB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2" creationId="{16238180-E708-40E8-9342-10AA18B4625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3" creationId="{0CBFF898-9905-4C45-88D0-AE312084606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4" creationId="{029450ED-4B2E-4843-829F-E12D48B6FA1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5" creationId="{738F80E5-DBFD-4034-B299-7187ABCAABA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6" creationId="{9A20723C-EB4C-4088-B1ED-DEBD2955260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7" creationId="{4DBDFE1C-7C54-447C-A98C-07F5BB49C4E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8" creationId="{EA8DB9F2-1801-4FBC-B3B6-B68030BDE9B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9" creationId="{055EDDD4-EDF7-4D47-9EB1-DA80E9C981C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0" creationId="{1A04CB6C-03BE-4E9C-B5C0-6F93371EBA4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1" creationId="{0520FFBF-3C27-4FA6-B3E6-5A5CB58D8CC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2" creationId="{9A149FC1-C605-45AE-962B-AF21EC2D736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3" creationId="{C7CEDE33-B246-473B-AF26-9790DCE32AB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4" creationId="{7754BA1C-ABD6-46D4-A936-22652AB10B8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5" creationId="{C24E7805-F18E-4470-A4EA-A12C69D584B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6" creationId="{D34ABAAE-09CC-4A65-AF34-626728AFDDE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7" creationId="{DC02835D-E595-4DF4-881D-54F6E9E7936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8" creationId="{9CF9F235-E7A5-4566-AF99-B70D8A5EB49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9" creationId="{6F2A8989-8A97-4A73-9235-004EE592582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0" creationId="{0F2F96C8-64EE-4549-AA92-D65999526B5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1" creationId="{F5DA47DB-713B-4329-A539-C600ED81F59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2" creationId="{83B29232-8931-4F03-9D2A-EF77AE850AE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3" creationId="{D1C724EC-4584-4C1A-8925-5B6F214A389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4" creationId="{38DCC884-7DEF-4CE4-9582-20E6FC7EAA6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5" creationId="{BDF57CFA-4E1A-4FE6-8B27-56F23A9FD35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6" creationId="{49249231-405C-45E4-832D-FD80AE21EBE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7" creationId="{33501E18-8E60-41B9-8223-36234A4C8E7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8" creationId="{04154EEB-39DB-48F7-BDF7-F08912168F1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9" creationId="{20825D59-7A54-463E-97C6-80AF9CAF288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0" creationId="{EEC7E07C-5337-4E1C-B5CF-9C6DAC9F601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1" creationId="{402D0170-37C3-4A53-808B-0EEB0893714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2" creationId="{2AFC7F8A-3348-4A3F-A4A6-5FEDC94CA0B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3" creationId="{FCFD2E9E-EEA5-40E7-8DC3-D41CF290758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4" creationId="{C0A675A9-8AAE-4C47-AF98-DDD4B8105C6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5" creationId="{87858723-B37A-410A-95DB-F26805B478D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6" creationId="{2AE877C0-D7B0-4988-8635-E854E1B96EB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7" creationId="{81532470-1A36-4C47-8232-162F7163DA7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8" creationId="{0463AF4C-1E01-48D8-AC9E-26324EF7B18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9" creationId="{7642BCE4-516E-4083-965B-CD775010D55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0" creationId="{CE1ECAEE-E345-49AA-BDE4-0C25E2A8CB9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1" creationId="{8B64A001-1FFA-4FAB-AA05-C0A19DDB6EF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2" creationId="{B6C7665F-E826-4753-A99C-3EE5E9081CF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3" creationId="{2FCC3035-F605-45CC-88D2-5F185B8924B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4" creationId="{14214D04-7BC8-416D-A44C-E886B88197B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5" creationId="{B82DEB3B-F35F-4A2C-9DF5-3E83ABF2048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6" creationId="{8F240A5B-AE08-42B0-AC61-D5807E3E8E0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7" creationId="{0CCD12DD-3D4F-4749-9AB4-09492F965BF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8" creationId="{3A29EDE6-A4CB-47F8-B113-A8517F33C00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9" creationId="{EB0830FD-D630-4658-AEB9-BD993922266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0" creationId="{1ECCF4CB-55BE-49C4-913B-9048B6C0ABA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1" creationId="{EEBFA5EF-44E9-4BE8-8E79-2008A6F740B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2" creationId="{C528DA88-4413-489A-B2F1-45E4B8B2F12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3" creationId="{2780BC07-6B1A-48BB-86F0-1754BC62663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4" creationId="{771F3172-06BD-4E61-9312-0AD36D7BC75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5" creationId="{9D83446B-4D9D-4A59-AEDB-A8F1C37244D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6" creationId="{12B535A5-E132-4B6E-85AC-524E99F65E2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7" creationId="{9AA436B2-C9E7-46FE-B51B-DE30466B492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8" creationId="{DC4D2D62-D8A0-4754-B516-EB9ED2ADA3F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9" creationId="{42DD8B5F-2CBD-4561-80AD-D669A6992F3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0" creationId="{107438A4-A392-45C9-8A74-E921E937580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1" creationId="{0CCAE22D-87E8-4030-ACDC-8D6DBEBDF8B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2" creationId="{69757348-8D1B-40C9-A0E9-8FC79275608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3" creationId="{6877E004-B8A2-454E-9406-750368B06D2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4" creationId="{0A4E0DB0-2544-4CC3-8432-35ECA6AC0BE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5" creationId="{9C6BBAFE-A90C-416A-BB21-0C20AC5A8E4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6" creationId="{6AA8AED8-6B19-4B5A-B1ED-29130EFEE0F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7" creationId="{3156C628-CE2D-4FEB-A1AF-53D699B8CD2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8" creationId="{4D1081D0-A526-4CCE-B82F-5ADCB5AC11F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9" creationId="{C7067141-050D-4357-9CF9-E5EC966D748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0" creationId="{1C7B7FFB-079A-4537-A403-538EB3AA70A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1" creationId="{7AA86686-0E06-4842-80B3-896DEB50574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2" creationId="{EB32864B-B91D-4D01-8687-A6736139962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3" creationId="{216A422F-ED50-4E88-BE47-3AE9AFC95FA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4" creationId="{659A1976-849A-4AC2-A20E-A2676EECF77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5" creationId="{2DDD0E2B-28C2-42A2-9473-BB02C9B6931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6" creationId="{D2CF315C-F59B-4486-AD53-2D5D38BB484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7" creationId="{518047B6-2D96-48C5-92DD-15C68E44AA6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8" creationId="{D467BDC9-02A9-4C6C-A2DE-0D7B2FBDEA7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9" creationId="{48431947-F4B3-4540-96B4-C4616DEEBB3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0" creationId="{FA7C0873-7C28-497D-95C3-59F517412C9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1" creationId="{849D0FD8-0FBA-42F3-93D2-9F716BE607B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2" creationId="{0D7C6485-2141-4CDD-8942-2121FCD069E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3" creationId="{8BC90E56-4D52-45A5-9CAA-EC7FF749D2B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4" creationId="{67FDC669-8069-4B7D-9B78-FA9AAE9488C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5" creationId="{0EF07E7D-F690-4450-B87E-78EC9B42720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6" creationId="{63F712A4-BDB6-4C0B-95B7-1C1765E8DC5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7" creationId="{78B51ACD-11BF-4875-B515-0120EDD8B77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8" creationId="{E23C8B43-A1C3-46E7-A732-B0490F991B0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9" creationId="{F42CDE31-312F-40DE-8EC4-A942BE54340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0" creationId="{0362C593-CE61-4734-B5C1-C97AFF806A7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1" creationId="{5063A1BB-EB45-4DEB-ACEC-955EE127162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2" creationId="{192F144F-DDB1-42E8-A96E-DAD58AFA90E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3" creationId="{DD4240C3-420E-4105-BC33-C2B00CF7BE1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4" creationId="{DE81C671-5834-4960-B091-66600465A91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5" creationId="{18A26ED0-3A1F-4745-840B-454596578BC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6" creationId="{49A4D8BB-EE45-4F4B-B777-12B8C322E83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7" creationId="{01480442-2EBE-470D-A06B-A876C444A80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8" creationId="{F1B97B20-C8A5-442B-8710-2C4DA2BF6CF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9" creationId="{BEB3BC64-487D-4246-9F82-A43AD2F1A98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0" creationId="{54A37FDA-CC12-49D2-8E17-C5BC6F51A1E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1" creationId="{65FC5077-2CB8-43DD-9660-99B6D5FFA7F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2" creationId="{0302FE09-F2A6-4DBD-B6D4-1787802C1D6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3" creationId="{6F74CEEB-A4F7-470B-8F7D-0ECD29F5D06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4" creationId="{56A68AD5-666E-4403-BADD-EACE675995D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5" creationId="{97434BD6-7FF9-450B-80B9-3E1AE47ABC6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6" creationId="{40D1297C-C2EC-481F-B55F-A0D97532A38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7" creationId="{257592A0-0C42-46C9-A4B6-A91EFBE8F46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8" creationId="{6B060CA2-B3A8-4910-BE60-DC08436FEAB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9" creationId="{0549ACE4-277B-41C5-9D94-580762F0357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0" creationId="{F13E4CF5-41B9-4E09-AEA7-BC203805B2F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1" creationId="{14778020-39D5-4CA9-9E61-98F7FC531E0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2" creationId="{89EFAF60-2D36-418E-AC7E-D93CF410F5E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3" creationId="{A240F450-1DF9-4C1D-BA9E-6379D781F22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4" creationId="{A17F0866-B391-4D4A-A583-32B4121F46B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5" creationId="{898C7645-4C3A-4239-BD0F-6F11DED839D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6" creationId="{BDA73CBA-C55C-44DD-957B-E094E27BA70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7" creationId="{6F612A0B-8496-433E-844A-FF76BB55D06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8" creationId="{C4A5614D-6F27-46F3-90A7-684228AE7BE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9" creationId="{C07DEBB3-00AD-4AE5-85DD-EE16A0D50B0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0" creationId="{2EF622FF-187F-4990-8DA6-C365F2F6277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1" creationId="{FCEFB71F-F16B-4C7F-93D4-011B0CEFC29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2" creationId="{6F6185D7-5903-4F13-96F5-BDBB006EDF5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3" creationId="{4A0796C3-2EA7-4A9C-8A68-5DC07B7E191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4" creationId="{DBEF91DC-1634-4E2E-9EF9-6D550A3988D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5" creationId="{01D3FDDB-0988-4077-A156-81CAC22B0DB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6" creationId="{EFE13DB4-ADED-47AE-A7D7-AD343CBA75E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7" creationId="{72628BDE-D2B0-469D-B745-D26057415C1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8" creationId="{25B48D08-CD53-4856-8833-3CE5935D6CB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9" creationId="{3C559CC9-BCBC-452A-8F30-2CB67C6EF10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0" creationId="{6ABE4D80-AED8-4550-A003-8EECEFCEA00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1" creationId="{6929F973-C33E-402D-B87B-8DC5BAEF6B0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2" creationId="{D9E05010-FD49-4453-BD4E-0714BA02BFF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3" creationId="{82C115D3-0702-4581-8E1C-58B76DC2C13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4" creationId="{A0AE939A-E16B-46A9-B9A8-05DAA6B3455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5" creationId="{361E587E-D635-45EE-92C1-9FC3D5F7754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6" creationId="{68C55F5C-4E24-4424-96E5-F9D14E9BA8C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7" creationId="{BB7BCDE2-85F4-4985-AACA-D72E091541B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8" creationId="{E60D0D99-8EEC-48BD-BF1D-EA6E24C0AC3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9" creationId="{31BA8103-683D-491C-BF94-D84345D9598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0" creationId="{6EF68FFD-02DC-4626-98EC-CC577C5E9A2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1" creationId="{EB5FD81B-5BB2-4B3F-A1D6-7CFFFA21C93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2" creationId="{A483EBD7-ED7E-44BA-AA50-4622F448A94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3" creationId="{8F6DADCC-078C-47DE-8ACF-D2B8A4991CA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4" creationId="{85BF2B18-8672-4D60-BB73-E23CBC2AE42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5" creationId="{EB53BC2F-5F67-4270-B7C8-5575B48BB42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6" creationId="{0DB7F1C2-5F33-44D3-8142-F26883BF0D0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7" creationId="{24246563-C6C6-4AE1-A444-3B81B979667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8" creationId="{4A406FBB-B2CA-462D-8A71-5D16A7395E4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9" creationId="{B5A4F4AD-2D78-4C76-A407-B56F269E55B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80" creationId="{E973AE38-2CFF-4666-B307-2804676FC75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81" creationId="{97F3BA03-7600-4CE9-9C18-7881FE65F00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82" creationId="{B4225B50-90B4-4155-9A07-4F645E0B235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83" creationId="{8D176448-90E0-46A7-9ADB-EE5AD3159FF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84" creationId="{74E4945F-14C6-42B1-B3EF-AA127E376B7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85" creationId="{C4548419-CFC6-4321-9963-EA5BC82F1F7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86" creationId="{31EBF099-E121-4012-AEEA-ADEE08FBFBC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87" creationId="{158F8929-7643-4552-9667-F10810FA5FA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88" creationId="{98F82028-768B-4C57-ACDE-67A747E7880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89" creationId="{9D41AA29-1BBF-414C-9C63-649FA99023E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90" creationId="{87BEF2ED-92D9-4815-BD40-1C181A54E09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91" creationId="{7C242BDB-F747-45E2-9D08-4B618A02A6C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92" creationId="{6D86AAFA-D62B-4F30-A67C-362F1DD9A76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93" creationId="{ED2178F5-69B1-4B52-A22B-C88D0096912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94" creationId="{8F44FC3B-8592-40A6-9B15-AC04890727C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95" creationId="{92A5AAB3-1F9A-468D-B28C-4DF30FE8E91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96" creationId="{BB4C4199-6B75-4C84-BC2B-41B32B140E6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97" creationId="{3A678CBF-D7C5-4518-B2F9-D72EDBD9018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98" creationId="{0A7A258B-94A4-46F7-8719-FE8192CE677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99" creationId="{9D703526-3B65-4B0A-BBD4-7902D0151E9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00" creationId="{498B1A11-A91B-4AA2-8FD6-192C3C84651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01" creationId="{443C49EA-E136-4D67-B6FA-E3B0F317C0B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02" creationId="{A76104F4-C539-4040-A349-5F66860C436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03" creationId="{86E6BA6A-CD88-4026-A533-2FDBB19E61F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04" creationId="{C7843723-E49C-4D54-BFCD-FC6BF44B81B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05" creationId="{9F4F2D62-7974-4858-AE42-91DACE218AB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06" creationId="{115E8CB2-DF1B-4714-B395-3F64DDDD598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07" creationId="{949E6748-FAF0-4E06-9A05-86CA80661F9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08" creationId="{004524EF-9610-4AC4-88D4-A3A4F1632E5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09" creationId="{843A9A53-4480-4258-BD68-9D552894612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10" creationId="{EAAA0E49-691E-4E7F-90EC-24D379EC41B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11" creationId="{9305C70C-5CB2-4167-A099-8AE2F041387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12" creationId="{7070CB6A-B4E0-466C-83FF-06E1D12F8DD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13" creationId="{F7FBC114-32A5-4671-9CD5-3AE9FCEFBAD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14" creationId="{B145B2D3-B160-4233-BFA1-6362B003451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15" creationId="{18D6ECD0-7697-4E87-BD67-11EC7C7A16B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16" creationId="{DDBC900A-8D0C-42C0-958D-DCE9CBC5467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17" creationId="{083D29E2-45E4-4388-92C4-ABA4335A67B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18" creationId="{C49A62F7-ECD7-49DA-9DB2-9AEB99EDA43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19" creationId="{A871A1AA-3166-4458-80DD-E99F8B84575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20" creationId="{B28C9EF9-D33E-4339-8BA3-688880F7202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21" creationId="{95C2AEDF-DB48-4FB4-9535-22EBE93ABE2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22" creationId="{42ABF80D-3E03-4083-A33F-CFDC4F8685B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23" creationId="{5A54D65B-FC51-40FB-AAC5-BCE62DA54D8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24" creationId="{F2E7B827-410B-431F-A269-E04593E9B2F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25" creationId="{CD0DA2CA-C824-4898-833B-EF36D95007A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26" creationId="{44826064-AFEC-4BD8-8909-86C9C1FD9E9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27" creationId="{E93AE8B9-EC5E-47EA-879E-F7D46ED6E66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28" creationId="{3F062648-D1A4-4D1C-968C-05CBA6DCC02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29" creationId="{9133653C-0B83-445D-97E5-CE9049EE5C4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30" creationId="{CE440D05-F22A-4517-A01E-E9048C3D23B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31" creationId="{77EA76C4-2179-483F-BD51-D28FE2D8A24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32" creationId="{46BE23AC-FB34-44A2-A809-2F6E987FEA3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33" creationId="{750B82B7-455A-4290-B16B-20436BE4CB5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34" creationId="{630FDDD1-03A8-4C77-8D8A-AB70A25BFBC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35" creationId="{1705C252-F395-46B5-8086-09FDE80F3A1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36" creationId="{742C61C4-644A-4450-82B0-ABDAD33C13B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37" creationId="{C1E5744B-B076-4031-AFE8-362B42019CC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38" creationId="{A391DB23-FBB4-4C04-984C-21726D1E324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39" creationId="{3AC8B80E-FF52-40F2-B881-2A3BBB23005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40" creationId="{BB318F7E-327A-4D67-BC5B-9C4E0D3B827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41" creationId="{D195C3FE-97FB-4607-BD7E-50798DB7C24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42" creationId="{A7573D04-F9A1-4B1D-A01A-A20844CEA61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43" creationId="{E98C4DB9-B200-40CF-B40C-A58952F4B5A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44" creationId="{9E262F03-BAB4-4976-86D7-CDD7510CF7F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45" creationId="{E84B025E-CBA8-4D28-B986-B0CF1281801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46" creationId="{3B55C0B9-8F8F-4F08-9CCB-D98CF1B5574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47" creationId="{454386BE-5DF1-4AD1-AF0B-4F753428A34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48" creationId="{4E3CEB88-A6B8-409B-99DE-C3E6F33AD80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49" creationId="{8F25B3BB-CF3B-4D93-A984-F5193E5DC30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50" creationId="{0D2370AD-516D-4882-912B-AF743D5F79E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51" creationId="{DFE1568A-E213-4324-AFF0-7D867F69745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52" creationId="{71C763AC-2A34-4EC0-BB05-FCAA3E53DBB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53" creationId="{1B4C328F-3E6C-40B1-B46F-885170B0B6A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54" creationId="{63D05363-5D17-49BD-BA15-6D0001E6245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55" creationId="{E2895973-6077-49AA-868E-6B0D0F915DD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56" creationId="{C43F8149-6B1C-4FA0-AA23-901EEE654E6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57" creationId="{2D9D334D-14A1-41E8-ABDB-01F7D5FFE54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58" creationId="{24BF9071-681C-47FB-950B-3BA0A4E0DCE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59" creationId="{2F2C7CC6-7885-48C4-8C5F-79526E6FE02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60" creationId="{76000E27-8E25-42FC-ABAF-01D15703600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61" creationId="{77E7A17E-9DE1-49D9-B440-809F98DA01F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62" creationId="{16D92BFB-87A3-4C8F-96EA-467EB725DAC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63" creationId="{BD0398F5-13EF-47D3-8EB6-26C083A805D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64" creationId="{BEB08ACE-02D4-4B20-998A-F6D42B4574B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65" creationId="{5C8641CF-A60F-40ED-90D8-01AA44D5617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66" creationId="{2E1EEF9A-6441-4A73-9638-E335709C8CD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67" creationId="{96B8CB7A-5A36-4545-8C1D-99A6250051C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68" creationId="{DCFFD779-2BFF-453C-9416-870B6440E68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69" creationId="{3F45BD34-591D-449A-B4DE-3C4B7FF4E68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70" creationId="{FCA00AA0-D7E1-4BBE-9405-7F80C64D6A3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71" creationId="{74183A0C-CB6E-49FF-BE4E-B368C99CA48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72" creationId="{F0A13C8A-B963-4312-84F8-8235A427752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73" creationId="{8133C739-B1B2-4BB0-8AF1-11F4C8875D1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74" creationId="{1C6FF6D2-4026-42DB-86F2-3AA7092A280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75" creationId="{8C505A9E-DE5C-4D94-BA06-8285DC8CA97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76" creationId="{83C3140C-D759-4250-ADA5-31F9687772C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77" creationId="{7293FE14-219B-4E1D-B760-20BE140068F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78" creationId="{BDC5BC89-1787-43C6-AA57-8BBF3BAE745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79" creationId="{DACFDA58-3C55-4042-ACD1-1785AF8D69C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80" creationId="{86A820BD-7B99-4CF7-9691-89659AB11AE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81" creationId="{731DE6C4-8C53-4BBD-99F7-A8B145A8465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82" creationId="{C8C7E982-7F47-4890-8782-37BFD728700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83" creationId="{7BF17DBA-BBB5-41EF-8945-A03B66C6C6C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84" creationId="{618C707F-110F-4121-B3DC-848AC447F72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85" creationId="{29D0BD83-CD0C-4745-942A-DD9740531A6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86" creationId="{01A4D9AF-E664-4633-B9B3-B65089F33A4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87" creationId="{B0B3463A-7B34-4633-864B-A5F6C655E6B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88" creationId="{F6A1DE37-08D9-49BC-9BB9-0B3738AAE4D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89" creationId="{6F1CA889-40A4-440D-97A6-5673736224C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90" creationId="{7B8391CF-344A-4A50-B491-B52DA92C932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91" creationId="{8D27802B-9757-4F3C-ABC6-3D39CABAD28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92" creationId="{11A44323-B52B-4322-8B34-8CF6F618C7A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93" creationId="{60952803-B352-476D-9364-874B7761FB0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94" creationId="{8B4EA4A3-EF19-4F7E-9835-DCDC28746FE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95" creationId="{54210273-ED0A-4208-B663-3DEA4CECF61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96" creationId="{03E5A3C9-A597-4447-886B-055EE3864F2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97" creationId="{DCD3E492-68E1-4976-A392-AEC9D29B26F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98" creationId="{FF9D8822-1BFE-4E2C-9718-84A982A7A58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499" creationId="{A8B74AF8-1411-49A7-845E-B8ECE00B26E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00" creationId="{ED242BFF-5CE6-4DCF-ACFE-AAF44E3B6B4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01" creationId="{FC057A5F-7A0B-4774-AAE6-8BEFA0A2732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02" creationId="{606BBC16-2338-4ACA-8A85-6E68556622B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03" creationId="{0F825D20-ED46-4E42-B3B1-58FF307B5F5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04" creationId="{02A16C27-9BEC-4EE5-9221-9128E6E97F4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05" creationId="{66488241-89BA-4EC4-9A2A-9B094BB3031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06" creationId="{F2B0F22E-BC85-4714-A81B-289B054352C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07" creationId="{3F43E7F4-C5FA-4329-9ADF-09618D34E71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08" creationId="{40A6D897-7E18-4340-B2F1-AF6DD62CA80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09" creationId="{F7227E98-FAC4-4361-98C4-C09C058B735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10" creationId="{25F2A427-7E97-4CEA-B5A3-0AD156D715F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11" creationId="{307B97D6-986F-4059-8E32-38134DE7B4B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12" creationId="{88712DED-C504-4D7F-9E85-8AE6B5C6079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13" creationId="{38728EA9-0604-4316-B488-EB8C37E3653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14" creationId="{604A88BD-BA9A-4EB1-9DB0-6F418534079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15" creationId="{CD6CFFEA-6ED3-4E74-A702-663566E3C9E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16" creationId="{982E65CE-3103-462E-BB2B-6DB98538CA7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17" creationId="{5D6B1170-5DDF-475E-8106-FECAD2D803D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18" creationId="{DBD86CA4-C6E3-450E-9E4B-AB582797132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19" creationId="{27D84E00-7C3D-4A36-A3DD-4A5F28B9983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20" creationId="{1B070610-A6E4-4D56-AEC9-0B7A2AD8283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21" creationId="{96ABF604-2DE3-46F6-823C-34E1C6D004A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22" creationId="{9E763DCD-1F6A-4DA8-8166-09D772F723B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23" creationId="{D1CDA5E2-E46C-4C3A-8282-0210C81496A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24" creationId="{328476E0-03D2-4010-B90C-BFA52F1A33E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25" creationId="{3B1F4DCF-26E8-4343-8D87-5F62F11D343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26" creationId="{8C4E5529-597F-4937-8510-E9FEF8DC504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27" creationId="{F040732B-9E75-4C8D-B6DD-3EC8A775DC8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28" creationId="{4A554A70-F0CF-4E77-9A28-4D4F482F87A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29" creationId="{BE7FA261-8870-4BD0-903F-232ED807730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30" creationId="{B75D7CEE-6621-473E-8960-3EB44075ECE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31" creationId="{F6A3BAE4-1D10-4B96-BD56-E768679B13C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32" creationId="{0E210DED-55E9-4D44-AF90-0A9B04D82A1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33" creationId="{F7C924F1-5CA7-41CE-AA25-5A3A274D9FA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34" creationId="{3C1808E6-8F43-49B7-9545-2DF9661FBA9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35" creationId="{13E6687C-4780-4B94-B2E0-018B5C960C3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36" creationId="{26661CE9-B7F8-4DFB-B012-C4AA886669A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37" creationId="{ED6A3738-9ECC-4C63-8C6F-E6AE1BD5B21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38" creationId="{5345A886-4DB0-4E76-9538-140CD41CEDD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39" creationId="{97E56785-2D09-45DB-A76E-94F9CD1FD17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40" creationId="{BE5BE6E8-ED6A-49B7-A651-67BC8E7A50D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41" creationId="{D19B0991-BF0C-471B-971F-21741DD02BC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42" creationId="{5E7FC908-03B1-4602-8907-C5AE8C48631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43" creationId="{73280036-AC45-4A4C-9B35-9DD67472F7D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44" creationId="{CCD8D4F1-2025-4DEC-89AC-DCEC7C3DE64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45" creationId="{9F06C263-5519-4B18-8FA0-1F130365CE1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46" creationId="{A61547C4-993B-4524-AC94-01E39195ABE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47" creationId="{8A4FC123-030B-4462-83CE-B327F16BC2C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48" creationId="{91F14545-9079-4D67-AF5D-CBEFEEE600D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49" creationId="{D31F6FEC-6C74-447D-9295-86345E0EC57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50" creationId="{8B264103-EF0E-4712-A068-3F07CF232AC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51" creationId="{00D15C8B-0EB4-4A45-B5CA-EAD077D4DC2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52" creationId="{91D26F92-EB3F-4DC2-B47C-BCA7A28C115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53" creationId="{D8AB4617-2984-48FA-A3CD-01EE90ADE3E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54" creationId="{3C05BA6B-CD18-42A3-A41F-07897EACB0C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55" creationId="{4F431709-0551-4FF9-8159-025FFFAF67B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56" creationId="{6830B799-10D6-420A-9286-7CBEDFFFA1A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57" creationId="{97892FEC-9588-41C2-A6C9-076334B2CE1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58" creationId="{80B5767C-FA54-4EE9-A53C-2C1815DBE83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59" creationId="{970925C6-BBE7-40F3-8D2D-202F0D9E6F9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60" creationId="{4F4AE304-D706-4515-8220-5ACA206BF1A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61" creationId="{463F77B7-6B3E-4A5D-BFC9-B79B89A9612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62" creationId="{B844708E-14D1-4619-9E8B-A212A0DB048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63" creationId="{28487D53-1081-4A55-AAEA-64A3737D04E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64" creationId="{6620C5DD-9AF5-4D13-BA42-8AA244FC149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65" creationId="{2ED47747-A073-4E38-8C2E-A8FC47307D5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66" creationId="{F8C59123-6718-4C4C-BDAA-854ADDD0FD2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67" creationId="{AB9937BB-D4EA-4871-B14F-6BC4A8A1344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68" creationId="{4188DF8B-CF10-489C-A726-F845C9A632F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69" creationId="{2201A20A-22BE-429B-A6F3-DC6C39EEC64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70" creationId="{494F8ACC-B702-477D-BE5C-D8076B739A1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71" creationId="{8B2BDA6D-EDF7-4C68-87DE-767FB707575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72" creationId="{CE52F721-4771-4773-8279-E6E67CBBFA1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73" creationId="{8692655A-916A-4BF7-94FF-0C575845389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74" creationId="{B4DC2581-BA67-4200-B832-72132F27FB1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75" creationId="{0BA0B945-2E1C-49F8-81A8-E33F1825E9F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76" creationId="{32EC938A-3FDD-4B28-9CD8-6EE286A4CE0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77" creationId="{47AB1ABD-C7CF-4562-B867-6EAB1A9BEEB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78" creationId="{27DC5F0D-4AB8-43B5-87B4-1E98203050A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79" creationId="{A7FCD833-BE8D-4AA2-BCE2-ED3D110CF5C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80" creationId="{AC690CDA-03F0-43E5-A699-82F74585B3B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81" creationId="{F9F4F4E3-C4ED-4805-959B-5C80D4F64B0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82" creationId="{F6814467-D62A-41DC-A909-C6566C89EFB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83" creationId="{C5623C05-5F05-4DFC-822C-5E08578CFFE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84" creationId="{F8BE8BF1-C9CB-42CE-8322-50407809A59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85" creationId="{416E6B3E-0DEE-4356-A255-E5BCF71EB8E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86" creationId="{A3412A8A-4F19-46E1-8C35-6C2D5976A19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87" creationId="{93357399-FD8B-4F92-AA4F-0CEE5F99366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88" creationId="{A5ACA891-8244-470F-9127-398B32EAAE5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89" creationId="{10B71A11-A7BB-4101-A2EB-8005FF14491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90" creationId="{0050E3E8-49F2-4173-AF9C-AAEF5F8A12D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91" creationId="{BDD05E9D-127F-4BFD-935F-BEBEDB0EE08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92" creationId="{56D47A88-1E01-48E1-A3F3-132D46010A0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93" creationId="{610F888F-E572-416A-9A21-014859C775D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94" creationId="{BE1908BC-EDB9-4CB1-A4D9-3AE8EC4FBC0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95" creationId="{C35F1F75-5FDE-4987-9E44-ED829F53FA1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96" creationId="{22B27F14-C3EF-485A-8F46-B41A1BE0C3B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97" creationId="{DD3E7074-E328-4166-A8AC-5B50CE826F2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98" creationId="{7C0A6A76-0E87-439A-837B-0D4A8F727A4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599" creationId="{CAEA4990-DD90-40C0-830D-AD28BE1FAC7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00" creationId="{4EC38EDD-83DC-4F1A-8ED2-473D08EAFEA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01" creationId="{473B50D0-43D3-4FC8-BE23-7E519CD17D1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02" creationId="{88C725E9-8C8B-4000-9ED3-3F4A85A456C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03" creationId="{3C343E3A-75B5-4815-9001-920F1286031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04" creationId="{A61DED40-CE9D-4203-809C-210FB22A74F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05" creationId="{69C52C73-AF41-449B-89FA-2EB42809A08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06" creationId="{45412EB9-C62E-4895-8C5A-5896D9F7143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07" creationId="{3AA174DD-67F2-49E8-9478-69683667092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08" creationId="{0ADE6132-2698-4564-804B-009DFF83A25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09" creationId="{A85DC35E-5032-462F-8FF3-3022263E3C7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10" creationId="{4BF05CDC-6140-44B6-B130-4C0696DF36B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11" creationId="{065F5EE3-DC57-45F7-9D32-2C85AE9CCDE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12" creationId="{0AFAC07E-4FFF-498E-A722-5756F9F97C6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13" creationId="{86732169-89D6-4E0D-9326-FDB409D0167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14" creationId="{F66925E5-DAA4-4C0D-9D7C-9DF9CC691A4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15" creationId="{4D3A5213-3237-4C9B-B2E9-FA543A44710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16" creationId="{50FEE9CE-EB27-4E47-B8FE-1917B980277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17" creationId="{CB8D8A8B-8D2D-44F3-870A-F3ECACF3C96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18" creationId="{27AF029C-8461-4308-8996-B6E15B69DC1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19" creationId="{BB7A2AB5-E90A-486A-A485-BB2D31B6057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20" creationId="{099EB4EB-E950-4AC1-AF8E-76D18337624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21" creationId="{24485940-0101-4BB2-9569-BCA7F26A373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22" creationId="{7A698879-E478-4C61-8688-62A5E676C87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23" creationId="{9DB525C5-8C45-46DC-B06C-DBD7103483E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24" creationId="{92EFCEED-EB42-41CD-BDB5-252B7BB611F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25" creationId="{A0C6C862-2F28-461D-8658-8F055E8EC15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26" creationId="{744D81CD-FC8E-4A53-BC46-4EF342965D6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27" creationId="{F36F0D64-0DAE-4DBA-8D15-7789023E3C6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28" creationId="{AE801BD0-F280-477D-A75E-097A85974E0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29" creationId="{229064B4-EC15-4D4D-913C-17C690CD798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30" creationId="{33AB8815-905D-4E57-B530-2B682CF642D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31" creationId="{A057DCE3-C31A-4C5C-85A1-05D993963FC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32" creationId="{AAEA5829-CCD3-4A4C-984F-09E9D6D10B2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33" creationId="{0F94C6BB-C1D0-4B2F-B182-37D46DEAFB1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34" creationId="{27B9C48A-77EE-4906-86B9-626875C7E34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35" creationId="{9BEBFCCA-4EE0-424B-B776-250D462CDC7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36" creationId="{5F4359DD-7C07-4239-BD9C-B0CD2B0F883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37" creationId="{386C7043-4738-4562-928D-FA41A00DA5E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38" creationId="{EE9E4A05-0553-4E03-88B9-D405AEA51E5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39" creationId="{71280729-C446-4E3A-8A99-40A3565261B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40" creationId="{7D02291E-DDDD-4E04-A791-39AB5CC84A2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41" creationId="{9B33897F-05AA-4917-ACCD-02494F6039A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42" creationId="{BEADFAAC-F18D-4DA1-B563-664B10A06EF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43" creationId="{5B0E2A69-1671-4A6B-AA42-171E24B8608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44" creationId="{01A49EFA-6FC1-4FE3-8F7F-3A559894E37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45" creationId="{F4C7F56E-4252-4324-A3B8-50A737955DD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46" creationId="{184FD2F1-D54E-4950-8E18-9193CCBE0D2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47" creationId="{605583B4-FF57-4455-8F8E-94C4E051BCF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48" creationId="{FDAFCED5-ED5F-404D-8092-2EBB1C4C529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49" creationId="{EDB4A5FC-575B-426A-B0B7-B9C3853F584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50" creationId="{745BF4A3-59F9-4432-BE53-AB8302FF4DB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51" creationId="{2C1999C8-E8EB-417E-8409-289A5888C78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52" creationId="{A455E559-8EEE-4AF3-9930-C614C12B54A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53" creationId="{DA695AC1-C62F-466F-AE73-B00D07EC78E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54" creationId="{C585E69F-5C9D-4742-A4CE-9E02BBFB276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55" creationId="{22EAF4D8-2A62-40AE-B936-E910D742803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56" creationId="{D7B813DD-397E-4664-BEAF-2B4AE0CE1C6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57" creationId="{097CF18F-9F69-4728-A238-FF26C0B22BC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58" creationId="{B9D2163B-8FB9-4033-8806-39670736562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59" creationId="{31BAC016-85D5-456E-8639-72D781C74EA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60" creationId="{F5120DAB-DB1A-4ADD-B2DC-AB9BD4AE53B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61" creationId="{249D76FE-3E72-48A4-B59F-C9D1C5E30FE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62" creationId="{BC332428-B3C9-49C6-A038-E9662AB6FD7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63" creationId="{79C88343-2FC0-417B-AD0B-1611C36F30F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64" creationId="{A5A072A2-70BC-4F26-BE8F-9CEA21DE284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65" creationId="{06B3FE1D-9BD9-444E-B30A-7F47AB3C5B7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66" creationId="{204512B3-5D1A-4BD5-84DD-6EEF0E9D1FA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67" creationId="{645F273F-85A3-49CC-8DFE-F0B2B48E9A1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68" creationId="{C5F7FD3F-1BAF-404E-A2B5-C8BB98BCFAE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69" creationId="{CEBF0B93-A58D-48E6-81CB-4AA82897ABD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70" creationId="{F2CE98D7-4354-4A32-90AB-D04E2E4F6F4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71" creationId="{A482A184-1C70-4319-B7E2-2973DC6FBBB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72" creationId="{B7E003F7-9EED-41F9-AC48-DEAB3ED3E95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73" creationId="{1899E834-9625-422B-BD1B-1F7C431C070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74" creationId="{99120344-406A-4490-86D6-4154B51B046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75" creationId="{AE79F849-1F8F-42FD-B62C-87B42190675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76" creationId="{EF4658F0-70F0-4FC8-BA8E-FC4748A4C3E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77" creationId="{B166A806-E6AC-432A-8FEB-E23479F113F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78" creationId="{1AA5C768-7FA0-412C-A6FA-0F8B14084A7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79" creationId="{B1848DC5-855A-427D-94FB-FE427855C7E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80" creationId="{485A5007-CDB0-4220-9853-5B9AAB97C67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81" creationId="{BE689366-BB83-4E3F-9987-3CDE0D78029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82" creationId="{28E45DCC-6C61-47DC-B5FF-DEA4205BA00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83" creationId="{852BDCCA-6F5C-41CE-A5AA-B102D831467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84" creationId="{5EE1CC96-FA80-477C-B585-15867567461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85" creationId="{1DDA87DF-0787-48CE-A740-44CAD14AF1F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86" creationId="{A5FBF213-4F8F-4679-AE87-C24EDA33406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87" creationId="{24343A1D-BD20-4540-B51E-5BBB9E10D66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88" creationId="{80E28F0F-657C-47AF-8539-48F3094B3A3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89" creationId="{F5196FCC-71AE-4EF8-BF3C-C14DBF50DE2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90" creationId="{3B7F03F5-B761-4CFB-9321-F976249AFC5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91" creationId="{47540A7A-B43A-4CEA-AD17-EE2222FF9C8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92" creationId="{2E5C2D66-4E20-48E1-B386-2BD0908C2BA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93" creationId="{D61F495F-02CD-4911-8F70-4B1DCD07767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94" creationId="{083F0D9B-36D0-46C0-B060-9C0D1112757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95" creationId="{122DC747-76B3-4F00-9DDF-51B261AFCAA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96" creationId="{AF3BA14F-F897-4319-8FE8-DC76473FA25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97" creationId="{5E21AE9E-360A-47FB-986D-394EC9BCAEC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98" creationId="{EB184704-0C42-4E73-8BFD-CFDEB8A594E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699" creationId="{7510148D-3B1D-47CE-9913-F6C66CE9646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00" creationId="{E49418C4-9F78-4948-891C-2A2F41CD018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01" creationId="{D72A3BC9-337B-4E18-A861-3B5B1DDD5B3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02" creationId="{7E0C91EA-B713-48FD-B02E-F9952549DC8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03" creationId="{33760E2D-6971-48BB-9648-A193A81B3A4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04" creationId="{AB485EB0-524B-4E6E-9837-03BB3A34942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05" creationId="{FD1EE7AE-56DE-4256-8D2B-5F7F2FD4BBC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06" creationId="{63F26713-1ADC-40C4-AF25-5E001BE8B8B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07" creationId="{A631C69A-E70B-49EF-A954-AB4D212A1BC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08" creationId="{3837A440-DD43-487D-94DF-18146D91516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09" creationId="{A99AE96E-0B36-49DB-9621-EA2C654D21E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10" creationId="{4B08DD79-7E79-494A-A4F7-3E76E61FB74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11" creationId="{FDD66B90-C0F9-40C1-A818-30C5B648CC8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12" creationId="{BE381482-86C3-4C92-B680-0552EA06953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13" creationId="{C00B1DC8-3EA9-432B-A5C7-66DB2E67F32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14" creationId="{684D1FF4-A971-4C33-8488-972152F15B9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15" creationId="{7223539A-A092-4C1C-9A38-2D2EE05FB82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16" creationId="{A5DCA04A-9A84-4722-92B3-365E2BED382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17" creationId="{C4FC8B6E-EEDC-49BC-B1D7-70C1D983D4C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18" creationId="{AE23C2B3-BAAA-4BD1-9851-19ADA7BE517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19" creationId="{761A62BF-F2C3-4C8E-A584-3CD40B5AD1F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20" creationId="{904F8CF1-A492-46E8-B752-E91F7E2AE19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21" creationId="{3B8801E0-DB5E-42C4-9EF4-A42C9D60F01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22" creationId="{492DA546-6452-404A-88A3-BCA9238E07B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23" creationId="{C23A24B7-371C-4803-84B1-8E40019330E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24" creationId="{9907F626-2B92-4106-B74A-E4A051B2403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25" creationId="{24EF78F8-D445-4BB1-8179-36EC424341D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26" creationId="{88ADA69A-77EA-4F22-8372-3F0F0590A2A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27" creationId="{3204A02C-7EBB-48C1-96E5-4D7B391290A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28" creationId="{23F1F672-2219-43DA-89B4-BE3F7CA86AE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29" creationId="{E571DB7F-D7D7-4634-A8FE-C3B3A9BC1D5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30" creationId="{8055D8E3-C6FF-4198-8BC2-EB09C04A5CA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31" creationId="{4DECD6E6-CF08-4215-ABFE-02D594DFA22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32" creationId="{2E78BDE8-B649-4465-992F-FD907032497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33" creationId="{F516708A-95F6-4273-A5B9-F3F9B2732A2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34" creationId="{6010CCBC-B2E6-4561-817D-C14B0088872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35" creationId="{0215B3E8-39AA-4DF7-B1A3-3A7AE82ED96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36" creationId="{794BEA13-AF07-4DDB-8C0E-531F1D89BDD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37" creationId="{4CC4D9C0-83CF-47A4-95CF-2DCD63B66CF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38" creationId="{C871E2F7-E498-450D-AD26-214991876D8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39" creationId="{B59ED81C-DE79-41DC-8B74-730A7401913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40" creationId="{DA3C3995-7D82-4F7C-936E-2A9DECCB008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41" creationId="{03AA2989-F4D4-48E2-BDF2-F21F56F1E35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42" creationId="{020274BE-9A89-4AED-AEED-C7BBABE547E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43" creationId="{0A3F9483-AF71-4313-B6D7-51F2001EACE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44" creationId="{A2BF0507-1701-403C-884F-C0F9809FA92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45" creationId="{B852D9F6-3EE0-4997-B026-13835EF4B7B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46" creationId="{462B4DE3-527C-4E77-ACC0-25CC962395D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47" creationId="{7C691B5D-A161-44AC-BDBD-0A87ADC88EB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48" creationId="{62DF6F7E-B164-4EC2-B2D3-379B4B6DB6A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49" creationId="{163A2CFE-F154-4AB7-9239-57685CCA711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50" creationId="{C13DE540-2613-4E7D-AE5C-67789FA152B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51" creationId="{E1C59632-D9D1-4E4A-BC3A-C764A4D6512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52" creationId="{45180079-D129-4051-8AD5-1016C73C716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53" creationId="{DFE1E249-5EA9-481D-B93D-F5A001D173C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54" creationId="{28972C15-D9B9-4024-A75D-A17EC58E9D9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55" creationId="{67E5007B-D3E9-443C-A932-A00CC39FEDD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56" creationId="{A56C9F28-A0E1-44C4-9914-F909F271CEF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57" creationId="{6FCBE6EB-094C-4243-A1C2-FA735B948F7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58" creationId="{6C8F086E-6484-4311-8E17-16933177892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59" creationId="{239FA857-6C34-4430-B860-EF9BF2A0B88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60" creationId="{4664DFD6-10F9-4D5E-94FB-A5A5FC5E184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61" creationId="{DB1C5F36-5709-487D-B0E0-A04325BC797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62" creationId="{1FECF030-B94F-4EF0-9CFB-161C4A96323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63" creationId="{1D628408-FFAC-4E2A-988A-7DC1E47D84E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64" creationId="{F817D410-A4ED-4817-8844-DAFB53C0C74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65" creationId="{D8EBFF28-BB5F-4B02-8358-236015EFD20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66" creationId="{9667477E-0D0F-4692-987A-706D17A38D2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67" creationId="{351989BF-9457-4D33-8DC2-ED0AC93D154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68" creationId="{C8A4CF3B-50BC-4121-8B14-738A01B97F9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69" creationId="{6B7A3AA0-88D5-47E0-9B30-54FD9E3AE43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70" creationId="{34964147-04D3-45D4-885C-FA327B76956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71" creationId="{B7C23A97-9D8B-487F-8F6F-B1DCE886E5F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72" creationId="{5736DFC6-BE80-44F5-A0AA-2C0F8C95F49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73" creationId="{63B6C693-3AD2-4B09-9C49-798A4EC3605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74" creationId="{A77F7606-A56D-41E8-A581-04E6551331D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75" creationId="{9C41C711-27B2-43EC-8C17-27AD65C5E39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76" creationId="{5503A347-5304-4701-AD62-F0DA2829286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77" creationId="{9CEC29F1-2235-48F3-91CF-99F50CEFB09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78" creationId="{2EF1B2D0-57DC-40CD-AE0E-0E669C2B9BA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79" creationId="{316EA194-C4AA-49D8-81F8-88C39CF3B8D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80" creationId="{3DFC6ADB-5EA4-4783-85BE-9ECFB23CFA6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81" creationId="{64589857-CDDA-43D0-BA68-453090C1491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82" creationId="{66603F64-32E0-4AC3-8823-B65E45FF883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83" creationId="{ACAA3EE9-03DC-4607-9DD5-E3D09B19983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84" creationId="{B8B78885-64F0-45FE-AB5E-37C19228D20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85" creationId="{F493156A-D8FC-4EB7-B6DE-762070350D2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86" creationId="{67319A0B-844F-4B52-8A99-35495910DAB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87" creationId="{0B34BB05-CF17-46FD-B90B-61E2C6BCA38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88" creationId="{7F13B2A0-CB65-4603-BA14-E77FD74AF04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89" creationId="{5357F1E0-64E4-42D9-AAE8-81611E0FC04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90" creationId="{1B4FA366-F42C-4B05-8929-AD193329AFC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91" creationId="{BE5759C8-7369-46E1-9C21-4682C6AC560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92" creationId="{DE9FA415-5720-42F4-BC46-39C2000978F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93" creationId="{684E2E69-FD94-4DF7-BDF5-F019E3E1391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94" creationId="{5D31903B-4AC6-4AD4-84FB-7EC2B5E8755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95" creationId="{BD4BE365-180A-4C93-8D62-ED66AB7C994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96" creationId="{0EFE35A9-FCAA-4764-A92F-FE8A363897C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97" creationId="{BCBDD772-A6B4-4A5B-81DA-043F4A86751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98" creationId="{41F28E09-4170-4244-A06B-563050089B9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799" creationId="{C4C74E4C-CDD5-42E8-B00C-2EA2DF292DB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00" creationId="{3BA41DCF-E195-43F0-866F-58197375283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01" creationId="{40179CFE-95E2-41C4-9A8D-413994BAA6D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02" creationId="{298B84B4-1787-4D1B-B39C-FA366D3D9EF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03" creationId="{2452E531-210E-4193-B498-7192AC69F28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04" creationId="{401CE16A-0AD9-4286-8F03-EAEA0940FBE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05" creationId="{84F38CE8-CDB4-4DF1-A292-2047B817A1F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06" creationId="{805B7B0F-C15A-4B6C-ADCA-041B8E61DDD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07" creationId="{A8F32EB4-DB96-4F4F-92FD-A7DAE03821B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08" creationId="{EF526BFB-BDA4-44FC-A12F-6729E2501E7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09" creationId="{4D258055-B9EB-42AF-9246-92C932D30FD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10" creationId="{E1ADB82B-8A21-412B-A3CA-B1096C2FF03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11" creationId="{C022003C-8474-473A-B4F7-2C1C1D27C4C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12" creationId="{60A4D8DB-4DF7-4EE5-979E-3118176DE88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13" creationId="{C76301B9-D9AC-4607-AFB8-210F002A9E9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14" creationId="{F1970DE9-462A-43F9-9425-8512826B497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15" creationId="{DF2B3828-76DF-43FE-81E3-C88172A09BA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16" creationId="{1A8799B5-F6CE-460F-A1FE-78F467324CA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17" creationId="{ADB39E3C-B86F-4E2B-8C12-B31C93508CC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18" creationId="{0059989C-6E2D-460E-A5A2-F1B2B8CCBA7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19" creationId="{C1F38EF3-1058-44A9-91F4-63C6F2DEF8B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20" creationId="{648C9734-BF55-4B33-A94C-FB3F4D2E122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21" creationId="{C1A236B9-C88C-4E33-84D5-06A82925C37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22" creationId="{0D327FEC-E5F0-4BC5-915A-E69718A9EF8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23" creationId="{C073BA4C-4D3B-4AB6-AB5D-F87B45CD89B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24" creationId="{CAE8E994-491B-4041-992D-F910F22DA13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25" creationId="{F8C30F6C-8769-4D3C-9D1C-484039DB339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26" creationId="{2748CE63-A76A-4DB7-B7AB-41069E878ED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27" creationId="{042DED1F-4DE1-4B4F-96F6-4363E0D1379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28" creationId="{45CD816B-D611-48BD-A359-D562F42EB8B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29" creationId="{A01CCFCD-C2A7-452B-9288-7FD7402B5C7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30" creationId="{AB6B0AA2-46CD-47E5-A7FE-6CC5CAC7493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31" creationId="{C6917439-7DB8-459A-9A76-DB061C830CD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32" creationId="{32537C27-1A4F-4006-AD89-DD29419AF13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33" creationId="{35514290-09C5-4950-A434-2509D3FCD90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34" creationId="{607A5127-5D42-444D-B8F9-1769B2237F3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35" creationId="{B2DA838F-B062-4DDB-A073-88DF01C3300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36" creationId="{5442FAA6-4E65-460D-8A9A-C245E8A4947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37" creationId="{65BC50F6-D0B1-4354-A352-83ADB9ED201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38" creationId="{FC53222B-28CC-4DA0-9536-54B0255EEFA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39" creationId="{A5B13B70-E5FF-473C-BA2F-9425B287015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40" creationId="{16F52986-C09C-431A-8F3A-AE74A76F5E7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41" creationId="{FA5C8C44-1D14-448E-BAD3-3AE5A73B213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42" creationId="{770A558F-DE7F-43BA-BB94-BF84075BBFF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43" creationId="{41ECD254-1247-418A-B96F-41A8A0A7795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44" creationId="{28EF22F4-ACA2-4317-A9FC-79DE217E3F9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45" creationId="{5B3FBB3E-C4C1-4A17-B8BC-DA36D8C5278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46" creationId="{7E1E3AD8-B428-4D91-B287-093CEB4DEE6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47" creationId="{04080336-4C9B-4511-9B17-ADE336CFCA2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48" creationId="{FF27B9F1-144A-4310-A7E1-25D8EC011DD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49" creationId="{9EBE2BBB-6D84-496B-B37A-81DD8A316CE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50" creationId="{DA382704-2066-4E3E-B65A-B14D29F7C38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51" creationId="{050385F5-7CD5-4D5D-BBAB-3320291CBE2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52" creationId="{42422F7E-05F0-4C52-8964-EC27B16FC76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53" creationId="{F78365F4-55AF-4489-97DB-74B5AAE8EA2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54" creationId="{A3E679CB-2430-4700-9828-E2080459462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55" creationId="{0CDDD31A-B2CD-4982-BD90-B59A6AA52F6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56" creationId="{41DAD1AC-F355-434E-9A17-4AD33DBECFF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57" creationId="{A63E5C6A-4D3D-4738-9FA0-6BB86A757AC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58" creationId="{A6647FF5-D984-4EED-B62A-1DC9D82343D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59" creationId="{5687DF21-118B-4770-9EDD-8A2E317A5B3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60" creationId="{8DBD9919-679E-4A6F-AF30-463B5455F4E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61" creationId="{3697262C-C88A-4A9D-BF4D-0D6E218B77F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62" creationId="{C9C8FD77-840C-4403-9883-D6241BE3E02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63" creationId="{E692B96F-FEE7-4046-A205-9A5DABA0D8E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64" creationId="{515F9151-79DE-40B5-9B7E-2EAF7F752CD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65" creationId="{CCFF7FD2-E9A8-40F3-8C26-1F1022AB127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66" creationId="{0AD7541A-08F9-4DAF-AD58-34A80E0380F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67" creationId="{38B0CF8B-F409-4725-AE66-9E35CD6D867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68" creationId="{85D00423-28CA-42CD-80C9-424825AD82C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69" creationId="{85C57CCC-26FE-4C32-B44D-36F595587AA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70" creationId="{7C1AACE1-2B94-4359-BA8E-83EB912C68E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71" creationId="{56A72D78-A59D-45DD-A307-B505E7A7012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72" creationId="{C6C91090-231E-4CE3-B107-752C0BF13C8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73" creationId="{6DDE054A-7331-4EB2-93D2-2E0142BBFA4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74" creationId="{291FE70A-F705-4EF3-AF35-B7285D7D13A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75" creationId="{23242778-EB48-43BB-B831-8378EB02CBF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76" creationId="{84DEB977-D78B-4241-AF01-DD0EC6FE6BC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77" creationId="{2B586F99-ACD7-431E-B1E9-04E764DDAF5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78" creationId="{786A64F6-EE92-405F-861B-ADA84DAF5DE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79" creationId="{B1909235-C0FE-4806-860B-469D7DF55C5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80" creationId="{B2658EE1-BECE-40C4-A7E0-4A84EE3A8C3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81" creationId="{45408031-1C8D-4B0A-B02B-F1BAA6E71DF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82" creationId="{5A30EA04-2692-4331-9F1F-8F27051C7CF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83" creationId="{A655255A-70DE-40AA-974C-C5D6704A4B9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84" creationId="{EE8A9808-34A8-4A17-977A-E57B1EAD88D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85" creationId="{3D129644-378D-40A1-85EF-D1079A1254D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86" creationId="{D1E79C50-333D-4149-BAA9-7BA55746648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87" creationId="{095B1567-F508-4164-A800-E41EFCB6607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88" creationId="{6AA16234-5069-4A4E-9E76-72821418E3D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89" creationId="{0BCEA68B-FAAC-47A5-BBE4-72E4463FBE8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90" creationId="{AFE84178-DBE8-491D-BC70-5509BE9DA6B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91" creationId="{978B5464-91D0-48F2-A7D5-9C9D1114F77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92" creationId="{32118ACE-89F8-46DB-8051-8609BD4BAFA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93" creationId="{494AA06C-F15B-4B59-886B-823F084B555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94" creationId="{FE6894FB-F62F-4CBB-AA3F-ED4CA546018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95" creationId="{6B0FD9CD-6D8C-45DC-A6F4-1EC493C181A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96" creationId="{05D99065-1CE2-46DD-AFB2-0E0EF6AAEEF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97" creationId="{FBC49F75-FFE2-4155-919C-BED11F9DB58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98" creationId="{C543C3C9-F2A2-4209-8C98-AA0146CBC5E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899" creationId="{F0AD434E-0619-4170-B127-9CC5832147E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00" creationId="{E247F833-D5B2-4F7F-A54E-978DDC6AD64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01" creationId="{9D1EF193-8AE2-42A7-8FB6-EB6A39885F4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02" creationId="{078DAF49-7459-4E72-9BB3-809C0C01BE8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03" creationId="{0B0C8D88-9AF1-423F-83AC-8028A638D44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04" creationId="{97E7F59F-DEC9-4805-AA0A-4E20589A156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05" creationId="{D236C525-90EF-4DC1-8213-4FA14F68C80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06" creationId="{AAE83B6D-E706-45C5-91F6-F592B2A49C4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07" creationId="{E0164F17-236D-45D0-81D6-1DA4CDA03A8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08" creationId="{3D1A9E22-4166-466D-AC3B-2B4A5327CB8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09" creationId="{C4F214D5-B6ED-46D3-A1CA-5D2AB2868FC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10" creationId="{97068BA5-15B6-41B4-A4A8-73C639D93B6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11" creationId="{E33D67F1-BD22-4B0E-AC35-EB3951EB476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12" creationId="{B78C2596-4628-44D4-B8C1-3EDAE2E232A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13" creationId="{6CF34F2A-3E15-4BD0-913D-984F071EFA9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14" creationId="{E7F2FD9B-D0FD-4435-A49E-88B51A528FA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15" creationId="{DC7AF289-4DBA-4904-B972-BCD202B7CB2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16" creationId="{31BE038E-5C96-4C59-AB2B-68141C60ABB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17" creationId="{C63E074C-7CD0-4869-80E5-1A1D4683D9B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18" creationId="{CFF656FB-9C94-47CA-9AD8-1D52877EE24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19" creationId="{B9972A97-D25A-4F75-9BA4-4D18A853FE5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20" creationId="{E080B114-9A42-4DC8-B7AF-76ED615FBCE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21" creationId="{DA783A0B-0746-4D1E-BB97-058AA85D089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22" creationId="{1A2FAE7C-E479-4CE6-B97E-247E5EDCEE9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23" creationId="{9BFE361A-F085-4D63-9D79-3BF387295A9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24" creationId="{BB57A403-DFE9-4020-90D4-CF01A1AB92D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25" creationId="{895840BF-CAAB-4589-9F39-6E7D82935E8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26" creationId="{3172A12A-0BDA-41DA-A3B6-886C9EF8CC2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27" creationId="{55164872-8F4A-4378-B104-96A85BAAAAA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28" creationId="{1A25BC9A-248E-466A-8D1F-BC770676A1A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29" creationId="{8CA6B774-BC39-4E3A-AA3E-7DB4DC9533F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30" creationId="{2AFA0074-151E-46C7-BC14-5A47EBDDEF2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31" creationId="{AF801FF3-DB34-48D8-AFCA-DC0914EFA49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32" creationId="{1483E9A6-A11B-4B9B-86F0-675BAEDC50F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33" creationId="{5E057616-5E96-4A24-8AA9-A0BEA496DB6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34" creationId="{3FDCDAE2-CB27-480F-AD71-8ABF7EA747C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35" creationId="{4DF9CDA4-0B9C-4830-91B4-FE0C733137D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36" creationId="{69A1BBE5-792B-4597-BB84-5147B8B46A5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37" creationId="{7D0F74A8-E722-48BB-A8E1-AEAEE08315E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38" creationId="{8859F3DA-0F88-44D8-88B2-08C1377A792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39" creationId="{CADF3E30-3DB7-48EA-873C-CF48B7FF3AD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40" creationId="{F1A03829-A5F2-4F1A-8742-9FF38374CB3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41" creationId="{473D40E6-BAE6-4A92-80C4-EF275D48D92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42" creationId="{E973B6EE-B88F-4473-8203-F3B45FE6165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43" creationId="{F245BE79-E591-46A7-A915-CC85C6B37FB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44" creationId="{5FABD184-DDCB-42CD-A141-F0C7BE09158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45" creationId="{8059900E-133C-4C51-824D-9380D2BA980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46" creationId="{D1102CA8-3302-4CE6-9CEB-94A7AEC0D55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47" creationId="{141751E9-86DE-4C5C-9A1C-175F135CA31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48" creationId="{C513A5C0-7D15-45E1-BBAA-5FE5C9188E5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49" creationId="{ADE2C00C-E426-40FF-B264-244FFC106C3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50" creationId="{AE368337-9163-42D0-A58B-6E7601E0493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51" creationId="{B4F74EB6-A680-4444-94D4-68CE07855BD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52" creationId="{6C25BA80-F710-44EE-9693-1764F4159D9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53" creationId="{A47C23D8-0502-4C43-A19B-045F5D50C21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54" creationId="{D6DC8B35-79A7-46F1-8AD9-C5F91564515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55" creationId="{A8FF9155-5FF7-496D-96D4-E6FF0828D93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56" creationId="{E40C8803-E972-44A4-82C4-AAB0CE576E7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57" creationId="{24AED50E-C935-4C53-8545-5D9B2A8E8DC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58" creationId="{DF79E29B-8E58-4098-83BE-4037AD1B98A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59" creationId="{721DDE3A-4DCB-4BF1-A391-CFFEB01DD65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60" creationId="{5E0655FC-DE85-4C71-8265-F1009235B6D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61" creationId="{E720F745-1AB1-4A80-A059-A397518C059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62" creationId="{87E3AA61-782D-47AD-8515-24749B749AF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63" creationId="{CABD64C7-388A-4E32-A791-ECA9D70CB34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64" creationId="{A91D11A1-AC09-42BD-9812-87CC33960FF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65" creationId="{51EAF392-4DDA-4C93-95A1-49132C69BC4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66" creationId="{5ACD17C0-637F-4012-8D43-192D6FC444F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67" creationId="{6FB6C2FB-1AF5-4589-9D53-8C28E0FC9CC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68" creationId="{06077B53-CA21-4F9C-9AAF-9640CD07A37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69" creationId="{F5851DDE-37D9-4DC9-AEAE-CE5721FEC47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70" creationId="{F38DC1D2-FA90-40E3-AA34-F5ED7C343C1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71" creationId="{F525E3D4-A338-454B-87AB-024EB8861D6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72" creationId="{260784EB-037D-4AB4-A8B5-F71EBD43EED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73" creationId="{0F6432E7-629F-4EB1-BCFB-28DED4B9C44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74" creationId="{2BD39EDC-237C-4EFF-A8BC-643442D9D63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75" creationId="{EEAD5E90-964C-4863-9D87-788F7180746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76" creationId="{22A568C8-CD70-4F27-AEFD-ED3D76ED2E4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77" creationId="{A71B33C3-9C00-4CA7-A17F-5B0990BD85C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78" creationId="{DAFBCA69-659E-44A2-ABDE-BF0D9971C97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79" creationId="{165400D8-917C-4543-B755-9CB0D703AAF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80" creationId="{B0BE848E-8EB8-4556-B292-83301AABC5B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81" creationId="{44082D5C-1A1E-45B3-8844-E596086036F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82" creationId="{54292A20-37D2-4274-A87A-18A249FB540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83" creationId="{F0AD831D-8829-418E-8A64-78AAD3CB155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84" creationId="{3ED36CC2-5A08-46A9-AD08-40B3ED52630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85" creationId="{23EE7095-E6A4-4AB6-B0A2-C00B35E6C86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86" creationId="{BDF2955B-8E07-4246-AE46-526AEB5580F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87" creationId="{8D0D4E40-C62A-45F1-83F4-6C3FAE50F51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88" creationId="{4A7C4F70-85BC-4EC3-B32A-E1985B71ED6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89" creationId="{B22B1A4A-CDFD-4025-B07C-ADDC6AF928E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90" creationId="{A759C745-CEC0-4C56-BD80-3FC86394C5A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91" creationId="{78B6C180-0715-42A4-BBCD-4FED51F2049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92" creationId="{ADDEC75B-80A2-47E9-A60D-F725E84F7A4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93" creationId="{A7B8F687-CB8F-4360-B695-58A3F818C2A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94" creationId="{D3C68A5B-F6B6-4FE1-8DE8-C6BB1972D14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95" creationId="{1CEC0EA5-36E0-4CE6-96D9-833F9480300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96" creationId="{F7B531DA-8003-4D0A-95B5-6253C1B8083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97" creationId="{CAA7467A-2FEE-431E-8CDB-5BD25491D5D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98" creationId="{260CD237-5400-4044-9841-4ECA814E32D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999" creationId="{CDE2C0EC-95CE-428B-AF0A-81D9A56690F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00" creationId="{2E9B3C09-02E7-4D74-92C8-5F806FB189E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01" creationId="{9E6BB8CB-5E65-4B6C-B234-08DC285DDD5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02" creationId="{E7F712A5-CD76-41E4-BA1E-308D245A0B6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03" creationId="{FDB0BF7B-A628-4CBB-9FCF-1BA65C82AB9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04" creationId="{7B971873-5FB1-492A-8ECD-FF8895E4755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05" creationId="{F3F362DA-2C42-41CF-A4A0-74F52FD3C5E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06" creationId="{0CB49936-14E6-401B-A9C5-49F0EDFB718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07" creationId="{2BD3F481-E0A0-4FFB-9549-74DAE32C544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08" creationId="{E14DAF51-429D-407C-89A7-6E53E810F83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09" creationId="{FA92B4D4-9199-4A97-8AB1-A0307EA49E6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10" creationId="{58C8C224-F7ED-4977-8FB9-385E467BD64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11" creationId="{0151930B-2B98-40D9-864D-9A7A7F7370C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12" creationId="{3E6BB10F-BA85-40C0-8CAF-AB1333913ED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13" creationId="{274AE554-D583-4FF7-ABCE-972EA3D61FE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14" creationId="{578A9F7C-AD41-4845-A8F3-F1E8896E629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15" creationId="{E3ACFE77-978C-4302-9A7D-FE041AE06D8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16" creationId="{5A674505-3459-48B4-8A2C-C10C56F230A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17" creationId="{A06072F1-B272-4ABC-BFD6-15AACF5B825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18" creationId="{C6D6072C-1AD3-40DE-9349-227A351E61C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19" creationId="{97B29F5B-3814-49ED-AD7F-0EF2141267C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20" creationId="{14E4F1D8-72B7-4E42-B93A-D9CB442894D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21" creationId="{5EB623E9-5A05-427B-832B-DAF78430327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22" creationId="{9435D6B0-8808-4ECA-ABE1-DF622AF05CE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23" creationId="{6B884741-08C8-44C2-882F-395CADA8AC0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24" creationId="{E34B50A9-9809-44EC-AD0E-5D783F9F87A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25" creationId="{E7BB1717-9789-4017-B311-06047DA210D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26" creationId="{F33168E6-F644-45EE-9532-9B273370806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27" creationId="{1EA1B4A4-6A94-40CA-8743-8AD40AE1D6D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28" creationId="{42C4AA52-E217-4EE9-B546-4541F1E50DB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29" creationId="{E300101E-8CEB-4CC5-9851-7E6C5269127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30" creationId="{6E64A6AB-EBBE-4745-920E-807E989AF82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31" creationId="{C154E991-CE6E-41F4-9958-99FF684E154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32" creationId="{C8F3E4DE-D660-4292-98D1-EB87DF4735B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33" creationId="{A3C78696-47E6-4D2A-9269-19126AE1117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34" creationId="{E228CB35-5D9D-4FCA-8F63-933EB1F3507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35" creationId="{8681FBC2-2A25-4EE6-A19A-E3F49D0DA13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36" creationId="{8659DE18-A488-43B5-A775-56833A5D432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37" creationId="{74AC0180-04B2-4D3C-9683-0DDBC195B25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38" creationId="{F4081884-FFDD-49DF-8C1E-4D7A027249F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39" creationId="{7D7A801C-DD02-47A7-B45A-44A02997630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40" creationId="{C6CAE1DC-2A0E-46F3-878B-ADC896CA577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41" creationId="{6CC3A93D-AF1E-4559-B4D5-D591F5781BE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42" creationId="{4D3C5887-CEBA-40EB-AFD4-F3F57AC3AC7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43" creationId="{58A41B82-85B4-4225-A93B-2EC13F6F4A6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44" creationId="{1EAAB2DA-1AD5-4677-85D4-73261F8BF38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45" creationId="{0E22F172-EDEA-4A8F-8DCC-E45B3172895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46" creationId="{D045A218-8262-4674-A238-BC1BD3238E7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47" creationId="{A2ACE068-09EE-4D78-A336-70A08D86494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48" creationId="{B6DECEEE-314B-45BD-AC00-D27DF982587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49" creationId="{A61FEE83-4508-4F73-B699-4AD92225D32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50" creationId="{E83501BA-9412-4FC4-8499-1755FE21289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51" creationId="{D9C054A1-DC85-434B-8D54-A8AA6538D63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52" creationId="{612913F0-4494-434E-99AB-A1CBFF1F6A3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53" creationId="{EDE01E81-D992-449C-99A0-4D62ED05632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54" creationId="{01ACEE30-5D60-435B-AA71-1E36E7265F8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55" creationId="{9390047F-A7CE-471E-95E3-F4E25881A0B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56" creationId="{F320D62E-E81A-47CD-9709-13995671151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57" creationId="{410C0963-E325-454D-955E-BBE82B86E1B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58" creationId="{118DF167-4E57-4351-9E14-7F57AFB1DFD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59" creationId="{3AD9CBB8-8C34-4AD5-9325-6C1C60983A0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60" creationId="{169A5F6D-D35B-4B08-AA0D-6C249E0F5F7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61" creationId="{609E7370-9037-4B00-8E10-1110A94B7FA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62" creationId="{B8E1C965-144D-4B6E-BEF5-68C5A34AE1A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63" creationId="{E5C17CCE-3BB1-450B-81D8-DBF9A66C544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64" creationId="{969FA2B7-56CB-4459-A9B1-984301933E1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65" creationId="{65C1A3FB-8360-4551-B63E-41A6E9FFB24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66" creationId="{29D96112-8723-4804-AD78-D54FEB597CE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67" creationId="{A1C76344-5B5A-4AAC-913F-797AD0338A4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68" creationId="{8677402F-0C74-4FF9-ADA1-1FD2B01B1FF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69" creationId="{BA82667F-9F43-4C8E-911C-88D34D41C45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70" creationId="{44064C24-3C9A-4B3D-91F5-0E8B3F13585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71" creationId="{062C966B-3EB8-4321-9F4C-175EB9DF285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72" creationId="{BF0391AF-0F34-45D5-B5AD-E03A014A91F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73" creationId="{0064699F-B79E-455C-8782-18D506CD6C4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74" creationId="{CE5D30CF-88C3-40CD-9772-4AC17DD9F44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75" creationId="{EA78B2E5-ADD5-438A-99FB-2ABB10F799F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76" creationId="{0E3FA7C2-F731-49C1-A740-C47AAE6C129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77" creationId="{943B5B32-2777-4640-94DB-F651E97831C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78" creationId="{390E4AB0-93FB-4731-BC9F-3ABFE5D5800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79" creationId="{DC3AF9C1-2232-4C5D-B403-1FCBAB43572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80" creationId="{108672E4-917D-42F6-A20C-EED68DBEAB3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81" creationId="{D17ED392-45A9-42AA-9F92-4F09CE314D9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82" creationId="{C3E46D08-50C5-449C-A84E-FBAC2D905EB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83" creationId="{59ADD53F-185D-4522-A0C6-CD0F3A7CA18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84" creationId="{7ABE66F8-774A-4C5E-AEA1-2D0A3794E04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85" creationId="{2188FBFB-F751-42A0-8D60-8AA629D94A5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86" creationId="{F892E020-1C76-4CDA-96E8-D1F4319943B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87" creationId="{C2A3FECF-A827-49D8-A98E-A07F16E4846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88" creationId="{0947D436-1F63-4F59-BBCB-33021B863A8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89" creationId="{4570888F-C93D-46B0-BCB7-85258D2E747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90" creationId="{C874F20A-CDD5-4EED-B951-A80BBE58F65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91" creationId="{C07FD021-35B0-4241-B32B-3794AE9F6B1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92" creationId="{2729D016-FA68-4E07-AECD-5121DCBAF66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93" creationId="{99CCBFAC-D426-4039-AC01-584AD948280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94" creationId="{FCF35188-4785-400C-B2EC-1D9322EC09F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95" creationId="{5AD22CF8-F460-4CEA-ACD4-5B27CFD4194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96" creationId="{952A3B54-A624-4FF6-9FAA-1AA56096895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97" creationId="{2CC4E536-C050-4115-B125-5E50BD00391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98" creationId="{EA92CB25-0883-4E73-9DDF-5194904CE19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099" creationId="{3CCAF28B-DF01-4E60-83AE-14A9C755498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00" creationId="{68E5B5E1-1C9A-4589-9774-29CD5BF1CB5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01" creationId="{41306911-08BA-4FAB-94F6-599D2E25FBE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02" creationId="{4354A13A-7C06-4C54-80D3-BC6CD8CD944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03" creationId="{252F9DDD-944F-44A7-A61C-1FC57D68A2F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04" creationId="{FFDBA005-A898-4E6E-8AE2-8441EF43EDB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05" creationId="{60BAFB14-9365-4ADF-B34C-915AB3F7002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06" creationId="{45DF13E3-A508-4417-8E33-6A406F6B3E5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07" creationId="{339B5C62-31B0-4678-82E5-85FDC47D76D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08" creationId="{441C8E88-BB95-4258-BBC9-BDA12AA5C33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09" creationId="{FD1C9262-2EFF-4F72-BEF6-05D1B75E684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10" creationId="{5C418D47-0D67-413B-A311-8859FDD8A62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11" creationId="{B5B086E3-A6F9-42A2-8EBE-0B6F4EFC49D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12" creationId="{FE7A1B56-E2A8-4EFE-8C38-BF413DDB645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13" creationId="{C239C90A-8E60-4297-9045-4BA34BAD2F6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14" creationId="{C4E5AC11-08AB-4799-A75D-31A09809E33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15" creationId="{C8688F80-45FF-4BBC-80CB-8968BEE3FCB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16" creationId="{D602601A-13A6-409F-9D27-1D22EB58005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17" creationId="{1EBBC933-EF0F-4F1E-8B14-EE79F24DFFF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18" creationId="{5247D4A9-CE51-4E78-B395-D9DA406AFD0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19" creationId="{A4937BBF-C1A1-4E3C-A879-E6C4745A9D0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20" creationId="{D859A272-D9E2-444A-9ABF-72DFE1F8606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21" creationId="{7FF7C60B-0080-482B-8000-1FE0BF122C8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22" creationId="{43E0AB8A-D2E4-4C5E-A1AA-A277956F1DF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23" creationId="{E8CE93C2-EEF9-4F25-85CC-7B50937F7A8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24" creationId="{69215AF0-FC52-4F6F-A3D6-6008026D0DE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25" creationId="{DAABC503-6403-40B4-8690-744970652DB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26" creationId="{DE5D7A4E-B60D-41EE-A92A-77F00071141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27" creationId="{73C45058-D829-4950-9C55-E7CA26E05C7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28" creationId="{4E56A7C0-4755-473D-B771-0875D8654E8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29" creationId="{240FC430-09FE-4ED4-BFD1-712F109FF76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30" creationId="{A903C9B9-4B73-4129-BA8C-EF600ADCE5D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31" creationId="{5FD4A04B-15D0-4E5A-BCB2-ED161A40B19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32" creationId="{AD8E0FD5-6288-482A-B18F-97397899C18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33" creationId="{DCC541B0-62C5-415B-A32F-BB0A7A1D715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34" creationId="{73C5B067-2D20-41FE-B9D9-C4393C075E3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35" creationId="{88DE1553-860A-4978-BD92-6049117C7CD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36" creationId="{1CA9F94C-5557-4EDF-A04E-9CB3B74E809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37" creationId="{D87EFCAA-C850-4E54-A842-C12F375CCEB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38" creationId="{B67F67CC-3839-47CA-98B7-2C7A3D602B1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39" creationId="{13F6594A-CF33-4F29-A67C-9152D2D210E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40" creationId="{5426B80B-D83D-45F6-B3BA-92B84533764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41" creationId="{13599E30-BD07-44CF-9CD1-5B7BBB242C1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42" creationId="{CCF6EB51-1BEA-4267-8B20-02314B42B41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43" creationId="{DB5022C1-FCF8-4871-B986-533B6BDE681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44" creationId="{1868773B-7C73-446D-B131-6AE438EA8AC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45" creationId="{94591AEF-63F7-4BB9-A01E-1E0515AC17B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46" creationId="{04C4954B-ACFC-4A73-A693-EFDB9E15B3A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47" creationId="{A66A8D3F-7F19-4350-B770-6714BD1F10F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48" creationId="{2190650C-0534-4446-BCEE-15A639A6B7A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49" creationId="{84000F01-9BCB-4FA2-BFB8-820BFCF03ED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50" creationId="{F19E83D5-ACF8-4093-835F-EBDC5EFF0AE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51" creationId="{DD23ADAD-444C-4A5B-8799-158F803B0A5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52" creationId="{0B996C61-79F5-4FF2-B3FF-FC5671E7211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53" creationId="{EF2FF52F-E33B-4401-92C0-59378530D60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54" creationId="{7100C233-2E45-4DE7-846E-4D746B61EEB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55" creationId="{58DD16FF-6064-45D4-9EA5-2CDAFF66BC8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56" creationId="{458F411C-0240-4386-951D-246B630345E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57" creationId="{9FA614F4-8738-4653-8A83-353243AECA4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58" creationId="{1CA98A0D-53A4-4002-A652-590F46ADD6E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59" creationId="{BE46028B-E227-49DD-A50D-856207D57A5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60" creationId="{A0E9E551-59DC-4111-8211-DCCAD1E33C6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61" creationId="{CF5C0FC4-71BD-4177-B239-228E8AD1D23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62" creationId="{12AE1844-871D-4FD5-BA07-727FB7D8CBB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63" creationId="{9D9A63EC-06C3-42C6-8E0D-7A29D4B456D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64" creationId="{D60A0840-C941-436B-A826-35C0F87FA7F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65" creationId="{ECE116B2-74AE-40EE-BB77-07EF36E1F9B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66" creationId="{3D25B39A-0077-4C99-821C-55F5ECE6F9E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67" creationId="{5732798D-8BC5-4032-92A2-536EC297252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68" creationId="{748DD59C-298A-459B-B4B2-F92D8D7BF8B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69" creationId="{D45C17C2-F85A-4542-85A0-6D9DA1E34A8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70" creationId="{70A9B918-A102-43F8-ADE3-C72874F3DBF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71" creationId="{DC152B8B-1322-4E02-8703-6133C470D4E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72" creationId="{B78CB5B5-EE44-4C33-A023-6AD7010913D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73" creationId="{D61D30E5-BD88-4E5D-B718-3BD9DFCDB5F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74" creationId="{CA9935EA-87DA-4E03-AD55-DD5F1D07FDD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75" creationId="{9E666220-4C7D-408C-8987-73FE6E0B513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76" creationId="{DD6E43D4-7712-446F-9C79-280160E4A96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77" creationId="{8AC7D03F-4161-420A-87AD-EE4D6A1C1FA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78" creationId="{4B9B715F-7A5B-4295-9D49-82FEAB2F77E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79" creationId="{044BB958-4C9B-43E0-883F-C64BF950ADD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80" creationId="{85D32C9F-479C-456E-B18F-A066F291339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81" creationId="{4120F298-F061-4845-8D1A-2288F9BF2AB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82" creationId="{C0E38FD6-E271-4341-8D09-8EC09321A20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83" creationId="{1B8F8E34-F4EE-4AF3-BC4E-CB3DFCB7E13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84" creationId="{60F453B1-67E1-4972-8EAD-A0A12AD94E8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85" creationId="{81BA245A-66EA-492F-BEA9-23512AE86D3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86" creationId="{19C02C00-D107-4A1E-9C14-90A98D3B540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87" creationId="{7C7F4EDE-6709-40BD-9F17-2D67BC47B1B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88" creationId="{3C1251BB-077F-4B68-A173-C5B8475107A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89" creationId="{593EF11C-5BF6-449A-B4D4-BC7A7AFCF75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90" creationId="{35931E91-F4E1-421F-8835-2AE9D33ECA2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91" creationId="{3914C3F8-0591-4CFB-A30A-832F253C900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92" creationId="{B723A775-997D-487B-81A4-A7ECD802D2F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93" creationId="{B553FFE9-8C35-4E45-9F67-661FDA12D80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94" creationId="{4BEB8756-11F6-4EDB-97AC-5AD3DA8E4E9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95" creationId="{D6D58ABC-8493-4985-9398-CFC9E10C09A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96" creationId="{9AB001A9-203B-45E7-950D-71015C14A87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97" creationId="{4F62BD53-344D-4010-9169-EAC9046DAF8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98" creationId="{499FE6DD-F70F-47F0-A678-65044EA8D97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199" creationId="{68EAAA58-778B-41F7-8AC9-5E6AE829E33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00" creationId="{7411E18E-919C-4C0D-81C2-9E803512F9B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01" creationId="{C703500D-D6C0-4C16-AD33-DE85F452070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02" creationId="{EA7AAC0D-41C5-4FFC-9B5F-BAFA91E11DE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03" creationId="{AFE8314D-A968-433E-AFFA-BA05AA91731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05" creationId="{0F0268C3-1D09-4B45-BF6B-86FFD631E0F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06" creationId="{9F44603D-369D-456E-BB00-759E0E4866D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07" creationId="{0B0F9D34-C2F2-4C5A-A5B7-01E9291AEE7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08" creationId="{6E8F2C81-3EC2-4777-957F-1F2B0BDD10B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09" creationId="{F2D3B241-DBF3-4059-BBA9-B8A7883DB9C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10" creationId="{4284538E-6FBE-4DF9-9210-C3246BB9D2C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11" creationId="{EA148811-F62E-4759-9144-EF812768DFB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12" creationId="{7543D093-5199-4973-AB05-A98743DD766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13" creationId="{820B8A86-DE5D-4B8E-B162-1EB3A3CF717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14" creationId="{621D1A3F-5482-489E-8988-27C952FD68B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15" creationId="{CD819BFB-B06E-4BF8-9B32-1C41F830194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16" creationId="{D132BCD7-A832-4726-AB0B-0FE8F71D23C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17" creationId="{138DAA94-C9E7-4D36-B26B-BF0D54D0B1F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18" creationId="{A4336EEB-A0D8-4592-A5CE-1B011794961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19" creationId="{EBF1469A-ECEA-4451-B9B2-C8588AC0FA7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20" creationId="{B1923E85-8D11-4035-A7C3-618D254AB49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21" creationId="{C76F1677-E03C-45A7-8E0E-7600AD0E003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22" creationId="{248C7904-D091-4FFD-A7E9-CBE35FD215E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23" creationId="{05943ECE-547C-49C5-B0E0-8119654BEC8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24" creationId="{035CDC2A-3C16-40C0-B3D4-5E8EDE591BE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25" creationId="{B8AD9410-97AD-4910-B9A1-9F9F54E67A9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26" creationId="{F250ACC2-01A2-4A3B-A579-EF4D9FE0C72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27" creationId="{FACF52E5-1036-4180-ADD4-6AF437A2959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28" creationId="{26ADEBA8-1C03-427B-BD70-64AEDAA40DA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29" creationId="{2164212C-8A8D-4DB6-B9D2-360C99BCD54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30" creationId="{0A9820F8-C2E9-41C9-84D2-4D1C2B2C213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31" creationId="{C0E74329-6048-4323-B9A4-73C2B874628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32" creationId="{0340441E-E99C-4360-9E49-C14671D8ACF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33" creationId="{F681A094-28A8-4669-A676-2A24EB299EC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34" creationId="{3D2DA59C-6326-4065-AC8F-7FC58DDDF9D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35" creationId="{479F5588-16E4-47D7-A453-EBF614C51F1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36" creationId="{B8DF8ABF-70D3-4CD7-AA8D-129F400E9C0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37" creationId="{CDF8C74A-6927-4900-9877-35877E5551A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38" creationId="{BE63EE4B-443A-4064-A4C8-EC29ADFE719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39" creationId="{A21310E0-E793-47C8-9BA5-514EB93EE64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40" creationId="{4D7E06BC-D461-456E-A5B7-6E5247D09DE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41" creationId="{083D7258-48B6-4BE3-B18F-70D1994CE7C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42" creationId="{A0411DE1-4752-44E7-8FEE-767BA92BB02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43" creationId="{860BEE90-20F1-4EF4-9F34-91AE88BEF00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44" creationId="{6E5FCEED-826F-4827-B68E-E0D267ECF73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45" creationId="{E877A26C-407F-42A7-A2D6-7B4A92BE42B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46" creationId="{E0135AA2-D160-4663-AB86-AD117DDCE2C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47" creationId="{F9DE3D45-FB4F-4B9D-8CF3-FBD8D5B9FE8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48" creationId="{F2743640-60A5-4D7B-ADE0-6B8050B3379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49" creationId="{38727C5F-0B41-486A-907C-9D6A6F0B1A1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50" creationId="{111DC33E-611A-4A0E-9A51-658A7DD7203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51" creationId="{D3A9E5FD-25CA-4396-91E3-26E49BBF8B4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52" creationId="{3D427436-1C38-45AF-8D94-9659EAFC653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53" creationId="{557EB3DA-62D6-4D32-BCEB-D9C9FA9017F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54" creationId="{F1CB5BEB-7ECC-4850-8A0C-26FC32BC909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55" creationId="{B2060948-78A0-4B5D-B7E5-3700E4BD6E1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56" creationId="{876B98EE-B623-4776-9FE3-BF47AED0D2E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57" creationId="{F81F7623-FC14-433E-B6F6-A1EFF167B95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58" creationId="{FC999973-F23F-4333-B83D-2E4FC6305EE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59" creationId="{3198AA09-692B-4637-89A7-0579AB5FDF4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60" creationId="{A221B440-F2E4-49A0-ACAC-33B93545708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61" creationId="{D0836A25-B1FC-44AB-A1E8-74AF5271CB6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62" creationId="{0F91A807-B4C9-494F-A432-42F06AD8ACE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63" creationId="{474DA28C-544B-4B49-95E4-7A36D98DEC8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64" creationId="{B5AAC113-5B86-4812-A9FF-5040C8A93A1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65" creationId="{81EEC210-769B-4498-83F3-9FE7F94B802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66" creationId="{B9154CB3-6A35-4567-9B3A-392F6A81876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67" creationId="{EC4F8500-0ACC-48EF-B7C9-924F2458B39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68" creationId="{3B020889-C3DF-456E-8EAE-B21CA1F7558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69" creationId="{B1E2DE81-BCAD-4015-8021-61165C77AF5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70" creationId="{2664B84B-8681-4E49-BB24-42C97FFE3A2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71" creationId="{5674AF8A-5707-407C-9C3B-94C221D1E65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72" creationId="{7C71D279-004E-4D3B-9A80-881764FE615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73" creationId="{3EDAD068-F587-4062-8545-CD1932496B2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74" creationId="{EC2B91CD-33F9-4CE7-9837-41A03E688C3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75" creationId="{386462C8-F8D9-4381-A451-9642A0FD142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76" creationId="{B7EBF3CC-B29E-40E4-94B7-DEB9B0570D9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77" creationId="{DFBDF33C-2553-435F-B4E4-CF7A49714C3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78" creationId="{86E41072-1A8A-4F9D-A3CA-719FB61BE80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79" creationId="{277FCD69-180B-4940-8364-78252BB8CC1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80" creationId="{932A53B1-4471-4D6B-8CA9-C8EDFEDA33E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81" creationId="{8E0AD36E-290F-45C3-A2B5-5E027AE4FF5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82" creationId="{900F72F8-E648-433E-AEE6-4E8867C4732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83" creationId="{377120EC-C55F-48E5-8DC0-904CB1B841F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84" creationId="{BA6A2625-E81A-4FE2-B976-1195BD9255A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85" creationId="{D51A9282-DB34-4F41-9CF9-8741FCD60B0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86" creationId="{BEA368AC-17A7-44D2-B2A8-FF1098B847C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87" creationId="{7C1A3FEA-B8F7-44EA-9FBC-2E9BB6B4553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88" creationId="{469CAD7A-F897-4CA9-8CA9-5F3C03D26F4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89" creationId="{C85D5BAB-B590-4EA5-9F03-CAC39700476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90" creationId="{DDFEF5BE-3BD3-473A-A26A-C80841B0152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91" creationId="{276FCAF9-8C2A-493B-8CBA-8C75D888E9C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92" creationId="{636E6ED7-CF82-476C-8870-4F0C9717EB4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93" creationId="{9B8367AD-2AF5-427A-BCEA-8E85E7886BB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94" creationId="{E88A270A-FCAF-4E5C-AA9B-8BF306738F1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95" creationId="{00F5A8C8-704F-49A9-A53F-9387EE1E4FA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96" creationId="{4D25B8C3-7660-456C-B8AA-F76B7869272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97" creationId="{FDBA56E8-746D-4B3C-8AC4-7A15AC23E2D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98" creationId="{5A504757-56E8-47E2-A8B9-F0F41CC1C80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299" creationId="{D03EEAFC-55EB-4189-8654-23F8EF3DF24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00" creationId="{AE9658EA-A9F1-40D7-8521-AB5695704FF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01" creationId="{55928E71-E7C6-43A9-869A-8EBD111BEF2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02" creationId="{C9553559-CBC0-4E36-A069-B963100A5CF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03" creationId="{C97439E9-1488-4FD1-A67B-9CFF262EBB6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04" creationId="{0DED63D1-F298-458B-8986-6CF29FF7956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05" creationId="{F02F6C7A-188D-414B-97A9-6A1A625AABC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06" creationId="{DC50B880-B4C4-40DF-B902-F383A4A7B95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07" creationId="{0E12BB0C-7E56-4B8B-861A-FC4FAB53FAC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08" creationId="{9988AD6E-8EB3-410D-A0A4-8FE9FC9D8A8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09" creationId="{A45843B2-50D6-49B0-AF7A-70033301675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10" creationId="{D3472C21-3FDE-4879-A4A1-F4AFF120B8A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11" creationId="{21605291-A858-4094-8FA9-EEE757CE9A7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12" creationId="{E1E1C81D-5070-434E-B91A-123DEF72517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13" creationId="{C6C3681C-5245-4842-9362-EE029F7009A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14" creationId="{7C415F92-FCC2-4101-A91D-4CC79921F69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15" creationId="{6A886169-DF40-4067-92FC-B450A3C4580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16" creationId="{25EBB9D3-2238-4DB6-AEFC-EF47B3BDCBE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17" creationId="{FA0CB7AD-3CA6-4DB6-AE6A-02DEE74A074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18" creationId="{1A85815F-20A6-4486-B734-37930DA81B6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19" creationId="{7E3E66DA-FD32-4936-9FDB-8F1C36D230D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20" creationId="{DB2EED89-516D-4CE6-AA81-4BA1BED80CC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21" creationId="{4B57687F-03D8-42DE-A4A2-4E5D983ABD0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22" creationId="{4B2A309F-7846-462B-895C-CE13A2160DC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23" creationId="{2F3013CC-F50A-43E5-B42B-90E302188EC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24" creationId="{ABDBAD51-6A3E-45F1-AA2C-0914C504DDE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25" creationId="{85E46012-9334-48B8-8468-431845B6452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26" creationId="{9802FCEC-0BFC-42FC-825F-2EDF6C7EA61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27" creationId="{ADA30B69-B8A8-4E20-B9C7-B3132FF705E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28" creationId="{8167077D-348D-4065-820E-5BB2E2A76A2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29" creationId="{5FD1F3D1-DC2F-4180-93A7-616B3031052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30" creationId="{6EE7B899-4904-4CDC-82DA-7DD2439BE58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31" creationId="{6AF8882C-1F54-4DB0-8373-311724E3B7C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32" creationId="{AEE17E32-8449-4B56-A6CB-5B7563E3789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33" creationId="{651032F7-9F42-4F40-B250-1C6CA7332FD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34" creationId="{1AC4A4F7-4A40-478B-B6A2-54CB29C63D8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35" creationId="{A42C9259-C2DF-4F8F-B1C6-C47279C8BE4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36" creationId="{7411C033-7E52-4DC1-B7A0-24DCC5EB5BB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37" creationId="{2064A3EC-C8E6-4ACC-B09E-DD2153BE2C0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38" creationId="{722F7ADC-88F8-4CE1-BDDB-8E3D418DBA3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39" creationId="{4168A168-1253-4BCD-AFD6-2EDAE037DFB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40" creationId="{D89A2366-BC9E-495E-A8BB-5C39AD7B37A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41" creationId="{E1A7FE7D-C7BD-4993-ABE5-54E0A56612B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42" creationId="{C1F5AC53-06CB-4D7D-8278-8134092DB84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43" creationId="{0AB22D6B-860C-4A99-95B9-5E395BE7041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44" creationId="{3B5D7A42-877E-43E9-8905-780B520A150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45" creationId="{670CB2A7-6BE0-4F98-B8E0-6DB638E482E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46" creationId="{4B2532C9-30E1-48C4-A659-547096DD578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47" creationId="{01F42D55-16EF-444F-A128-3197AF45B8A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48" creationId="{1D1FA091-8F8F-41BE-8931-4B877171128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49" creationId="{CEDED1E4-B6D8-4BC3-9010-BE8B991A20C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50" creationId="{F8882D48-046E-4091-9364-602057EC1DD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51" creationId="{C59C931F-E2F4-4493-B6DF-32752B7DD52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52" creationId="{3617BF01-1AEB-467F-A222-A094B924729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53" creationId="{D3F44363-6DD8-4155-B284-725CAD456BD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54" creationId="{21B724FE-F81B-433A-874E-8785043C555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55" creationId="{65679480-BE6F-4C78-871A-F850595F942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56" creationId="{C8FF3C58-B4F1-4B3B-960B-48AA5F2A2AE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57" creationId="{32C8D418-7BF0-4993-9BD3-652375BE8FB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58" creationId="{B8A97E38-6CBE-41AE-B042-7C5D9EC1B9E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59" creationId="{CE536A4B-EDAF-4C08-BD22-E92C60BE1A5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60" creationId="{1A597B4C-D6C0-4BDE-BF3F-523C822344D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61" creationId="{4574E9E8-4DA5-4E6C-8BA5-94393BEACB9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62" creationId="{576DE8AC-E0B8-4664-A5E8-F3C7635A4E8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63" creationId="{CCA31A8C-17D0-4296-B15F-84BBAA6F7C4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64" creationId="{F966FCFF-5842-4ECF-9B9B-6281217F7E5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65" creationId="{73D4B30A-014B-4B42-93D4-C6EA7344DC0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66" creationId="{CF90CCD3-B547-42AA-BE2F-5F04FA48246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67" creationId="{45211CA3-E73E-47FD-ACE6-559DBA787C0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68" creationId="{F8D937D0-2196-495C-A2C0-C60BBE72915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69" creationId="{9C0944B4-32A1-4CF1-92F2-32DE1E5B912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70" creationId="{B3F714B5-4891-4303-B3EF-AF5157F8A16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71" creationId="{E61687D1-2900-4FEA-ABDB-A525363DC45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72" creationId="{CECE0144-931B-4D8A-8ACD-831B967620A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73" creationId="{00145C9F-68F9-4976-9B1F-EBF861D4805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74" creationId="{EEFF6712-CFA5-4E1C-AC08-71B12ADD40E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75" creationId="{87281E3F-6389-4C06-B5B5-AE937D863FA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76" creationId="{1AABCF73-41C6-4E24-A245-F116C1DFBB7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77" creationId="{06051F30-A32B-47C6-BAE8-D028BD62FF8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78" creationId="{8CB18C77-0AE9-414E-B8A7-EBC08C2B222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79" creationId="{9BA18034-166B-4854-9C97-F103AF60C52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80" creationId="{F0D82B8A-DCD5-4EB7-8F0B-9FF8F9AE3DA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81" creationId="{37DFDF06-6F7E-4189-9D52-D60AA0B4C2A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82" creationId="{C301D405-2BD5-4DD5-884A-257344DA4CB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83" creationId="{E329BA96-50FC-4FE0-8B77-D2CB223606C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84" creationId="{3AAD5754-F4B2-4E2C-96A8-E1FCCD26F5E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85" creationId="{1430E3FA-C314-4687-B345-79CCFD9DB95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86" creationId="{1B004547-6648-411D-AC9B-74B019F11F3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87" creationId="{F83C888B-B81B-45CA-9777-597860E1655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88" creationId="{33FC56A8-82A0-4F15-9CC1-A64BDB7826F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89" creationId="{AE0BD32F-CBEB-40C3-9BBE-E472FCC86D0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90" creationId="{0FAE3945-D935-4354-9644-60486AFD951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91" creationId="{5D32D710-FFF8-4D34-82E8-4DADB8056D7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92" creationId="{B74E70C4-4A53-41EE-852E-00A1A4FD4CC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93" creationId="{99E5FB8C-89E7-467F-9CC5-8380723CA66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94" creationId="{6E8F0A00-7170-4595-B8A2-39F9D5881FC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95" creationId="{352B620B-0B14-4413-9E50-EFD0317B6CF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96" creationId="{BD61CA1E-B021-4DBD-9737-D087D3FA250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97" creationId="{C1798C6B-F08F-49B9-B17F-D4BB6B29148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98" creationId="{D0858787-2472-4746-8D9D-3DC715BC27F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399" creationId="{645171D3-5649-4CFF-8CAD-E23090D0B7D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00" creationId="{420ED738-F652-4262-8622-E8728C1906D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01" creationId="{A2251A5C-51F4-4699-A22D-0786E35595F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02" creationId="{B15BD80D-DD9A-4CAC-85B2-CD0880C8F9A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03" creationId="{D7C81C19-CFFA-4C1A-8F77-652D9F00E69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04" creationId="{90D71664-11C3-45EB-9C21-4A29C6B6267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05" creationId="{64F9CD8E-D0CC-49E5-B68F-3A434B981A2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06" creationId="{9CB0CB2A-0F92-486B-A51D-C829BCC2F1E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07" creationId="{5346B808-329D-493E-BF95-0AB8F6D728D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08" creationId="{744D1F20-3AD2-4EBC-8769-F4ABE9D2309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09" creationId="{A7B9DC89-EB2E-4F4E-8226-D684C662D4E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10" creationId="{E71968F7-B382-419F-9940-13FB7415FC4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11" creationId="{6B484AE4-2D05-4D3B-8273-A819B5289DC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12" creationId="{5761A217-1751-466E-9496-42CA7D97B4C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13" creationId="{A157D619-FBE8-4B2E-A73E-2B8C8323E3F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14" creationId="{971413AC-C6AB-4960-9808-E1F908460C5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15" creationId="{5B0D1520-B443-4D07-B7AC-55508BCA35D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16" creationId="{85F9DB01-5578-4C7E-BEF3-7313F83EF0A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17" creationId="{064E916C-FBEB-4422-9B9E-5A6A37C0B65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18" creationId="{F52D72C5-1FD4-42B7-9096-7C1ACDBC88D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19" creationId="{74D9A77C-39E2-4C21-9DD5-B0AA62F44CD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20" creationId="{845E09CF-F04E-41BE-B9DC-89F1A25C65F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21" creationId="{5A16148A-2DE5-43A1-82E1-45E985E3535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22" creationId="{C872A26A-9672-4B09-BA19-B37E3FADF1C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23" creationId="{E925190B-5F3A-46DE-9136-A93C3A8C7AD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24" creationId="{BCCB1FB5-1631-4FB9-9E8B-71EC55D30DE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25" creationId="{0D0B5608-CABB-4593-A285-62B6F808045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26" creationId="{28BB356D-622A-44A9-8F44-D84146627E5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27" creationId="{4CC79515-C222-4DB3-9948-DD3C83BD124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28" creationId="{43EE9D8A-0C7A-4ABE-BE2B-C6F3C6E6A23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29" creationId="{527FB6BE-36F7-41B5-BBC1-5550CD1198E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30" creationId="{1B910206-611E-415C-A32C-FE8FF66DA9B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31" creationId="{7AB774C3-2997-4CC0-AFB2-E1B708F4E14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32" creationId="{256A171A-6B19-4B90-9B8B-F541BAD336E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33" creationId="{0EF79627-ABA9-4FE4-9398-E74289B7D5D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34" creationId="{27EFE27F-57B8-4B5F-A26A-B8E205EB306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35" creationId="{15A5AE1E-B0DE-4F5A-94CB-72FB07B1EAF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36" creationId="{15058326-FDD3-4DAB-8B25-0D0E2884525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37" creationId="{6F8E715E-E7D5-4F43-88A8-909FA8B14E3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38" creationId="{0EF19115-91C2-470E-BEAF-ACFB1F1FE46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39" creationId="{1015AA79-631A-46BC-A273-BDC909D6979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40" creationId="{41F505BA-8265-4C1A-AE1B-F0362AC1223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41" creationId="{72903172-B3C4-443D-A7C7-0F123983F10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42" creationId="{6386BC30-2502-40EC-955C-4D1F096A3FB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43" creationId="{E32D4DA9-D623-4273-9578-573FB25D9A8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44" creationId="{29E783B3-7756-4B79-9992-D067135A2C7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45" creationId="{1752C3D8-F3D5-4A49-8E0B-0E44E9FBF7F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46" creationId="{F421576F-2000-41EC-B687-BC6AC405854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47" creationId="{F5713833-8E67-4663-B5D7-CB38DB2CF35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48" creationId="{5A5BED5B-16A7-4709-A58C-5DF0EE355FE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49" creationId="{14F91100-018E-4238-A039-55290661B08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50" creationId="{07C4BF0F-BD36-4C60-9EFF-EC571BC7FCF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51" creationId="{C69F64AD-C461-47CD-966D-0BBE044AC7E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52" creationId="{BD540665-DA95-440D-AA1C-832BC9F6A7D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53" creationId="{CCAB6CF9-9B2D-4489-9B10-37E71DD7ECA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54" creationId="{8CE6F371-BF78-4026-8D2D-01D07EEE2A3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55" creationId="{9E3BBB68-9929-45BE-B67D-F7E97112CDB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56" creationId="{320EE681-3CD9-41AB-AF28-781A5ABC904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57" creationId="{79499B88-9E9D-4AB3-971F-0ABF2B8D98F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58" creationId="{9074A0F3-D290-4C74-8086-F5945A56E9F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59" creationId="{C0B22D98-6942-40D4-8D53-8610015741B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60" creationId="{72D2D81F-8DCA-4CEF-8B7C-A8947940967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61" creationId="{EDE36006-225C-45A6-9FD5-7FC7E0BCCA4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62" creationId="{EFEB18DF-03D1-4DA9-8CC3-AECC7B51282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63" creationId="{C33485D5-B4A9-4BC1-B2AB-8838358F3D6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64" creationId="{4F5BFF7C-3BE5-4C0F-8821-EB95908FBA9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65" creationId="{1E9A2EF8-F00E-491A-8E9C-6E31F75771C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66" creationId="{8B832972-DF13-4697-A420-A7A0707B4BF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67" creationId="{8C5C4B9E-F367-40EC-9B64-3248A493DDA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68" creationId="{23C87FB9-FB66-426F-AC34-E6D71AD0108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69" creationId="{C9E1E0DE-8585-434F-8D6E-34E1CB64427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70" creationId="{140B01DD-38C5-4E09-9554-43E4ADCD591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71" creationId="{CB43F3A2-0C97-4CC6-8B2A-646336AB2BF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72" creationId="{C7DA736B-ECC8-4BDD-99FE-0F294FF75ED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73" creationId="{E62FE43F-03C8-4FEA-9F6C-780F0472D50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74" creationId="{68708156-59D6-411A-A195-E292FC0FD4D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75" creationId="{E73A12EC-B5C4-45F8-9D0B-27F163A3048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76" creationId="{0B81BFC5-4D81-434D-AE5C-E2A9E78CE4A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77" creationId="{379A1DFC-E6F5-4EA5-ADA1-57F2A7A26E1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78" creationId="{EBD74665-4FC5-4A3E-B74D-76616F2DB80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79" creationId="{28A9AF17-0CD0-475C-BF7E-6758D795569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80" creationId="{ECF21B6C-2088-4A31-AB5E-0DB592A942D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81" creationId="{C50EC6D7-412B-4AE3-AC7C-8C10963F72F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82" creationId="{A31F14FC-ABC0-4743-A660-D38FFC35F5E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83" creationId="{757759C5-EBBC-4CAE-A974-676BCDB1C7E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84" creationId="{C392E37E-5A2B-4DDF-AA29-AB13372F455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85" creationId="{29BEA3F1-6092-41E1-A794-64482FDA767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86" creationId="{6FBC035C-7CCB-480C-B701-20DA3C8C5FF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87" creationId="{8E981958-4E5A-4788-977F-2F081F6CB8E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88" creationId="{88EF91A8-0A75-450D-8CEA-0C14D783ADB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89" creationId="{8148D5A6-2702-40A1-995F-6652FE8FB8E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90" creationId="{E2426F7C-4A69-4A16-B178-A8487BC74B9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91" creationId="{7F463AF6-B0CA-4522-8338-7BB0336A600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92" creationId="{CC8501CA-A5C5-4C3B-BEF2-E18AE61FBC1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93" creationId="{236C7F81-CAC3-41EB-A86A-F9CD6D3D31B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94" creationId="{04841498-6F30-456E-9087-2D917F77DCC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95" creationId="{51CF8972-A69B-4404-B275-839D36C88A6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96" creationId="{E92E1349-88BD-4B52-A898-BFCABDCF5F9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97" creationId="{9FD2F215-9D47-48B2-91E1-E6768D16E4C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98" creationId="{4995395E-599A-4737-BC24-DD010171B32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499" creationId="{6BCB765A-B755-4B03-9DA2-A5D3B8F2C1C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00" creationId="{AD7E948D-B847-4813-A15F-28C2FB7A587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01" creationId="{50E8998F-043D-478F-A847-B4D3BA000CD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02" creationId="{8A3AC501-6BEC-4270-8E03-013FB6577D4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03" creationId="{5F97D413-A6F0-414B-9365-C3E01FEB6EA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04" creationId="{844F6C70-4837-4E29-9988-B622C3813CA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05" creationId="{227664AF-5135-44B9-9957-8311F20F77A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06" creationId="{5CF548AD-337D-457D-9B1A-44A713CF05B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07" creationId="{3681947B-07AF-4FB6-946F-F77EE3D8801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08" creationId="{CD3DCD49-2D7A-491D-8A63-497B809E3F0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09" creationId="{47B6253B-DEC4-4E04-83C6-D0FEE0125C2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10" creationId="{68BFF5CB-007F-44B7-B911-9198CE55E03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11" creationId="{413FF395-4B3F-40AD-B059-F7DEE506D83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12" creationId="{2D30E0B6-991C-4BE3-8834-CA6469A7780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13" creationId="{DE7328A5-BB2B-40BB-B8BD-99F64B6F775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14" creationId="{8A9F4100-8265-42BB-95C8-601556C74AC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15" creationId="{1FA4DB23-DFB2-48B4-BAD6-8FB6A049FF5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16" creationId="{E247B104-5056-47A0-8979-6ED49DBB6D3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17" creationId="{42971433-799A-43B0-90E7-4152EB61F55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18" creationId="{DBFB30D1-762E-4986-AA5C-9796947E273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19" creationId="{CA293E80-536A-46FE-9DE8-AD9DF4AB6F6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20" creationId="{57C5BC72-6B46-4C7D-A958-F81B7979D11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21" creationId="{87523B7A-71C3-4D2C-8529-1AA113C260E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22" creationId="{6366E84E-E0AD-4E0B-A778-9DEFFA48C81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23" creationId="{8F958332-E065-4575-9A0C-B53FE95334D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24" creationId="{A024D964-5815-42F2-B7A1-3772F810559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25" creationId="{5D4AA458-47F2-4DB2-A141-B07A6AE42E5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26" creationId="{5A6CD6C4-0832-4A35-95DC-00930B06558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27" creationId="{FB364F08-0C5D-40B1-98C3-6C786A20BBB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28" creationId="{14D1C4A0-156F-4A34-B740-463EDD14F38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29" creationId="{63C3BBE0-D9DE-4E9E-8513-3C625488DCE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30" creationId="{E9FA0AE0-7956-40F3-9758-6AE7A8778E2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31" creationId="{46F4B0AF-28FD-469D-BB2B-570BF07F135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32" creationId="{3259EB5C-E864-414B-BF82-0FD1E9D9DF6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33" creationId="{64CE85E8-02A4-494F-99F5-12894FC8416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34" creationId="{805C0C29-6B50-479E-93CD-802AE17EB8D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35" creationId="{D071FE7F-D5B8-4727-9FDF-C60432BBC15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36" creationId="{7E0D805E-184E-4364-9AE0-F49459330C5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37" creationId="{4F49FEDA-DE16-4058-AD2B-4C08800B27E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38" creationId="{17FC14A3-C42E-4215-8FBD-7B919606153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39" creationId="{07D029E4-AD37-41D6-B26F-718EB5627CD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40" creationId="{76D62AA5-0957-4120-AF78-A488478DA3C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41" creationId="{70E6A6A5-27AB-484A-952F-476936EF210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42" creationId="{652B7D1F-AA34-4E14-A422-5845274E2A2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43" creationId="{AAD80D56-5618-4E57-89F9-E75311C562D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44" creationId="{C285F46A-DD72-472F-A996-96183F3E6E9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45" creationId="{70CCE03A-494A-4E05-B24A-AFA14A5DE0F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46" creationId="{AEF9F949-1C18-47F1-B151-A276BB5C94E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47" creationId="{4A17CFA6-CDA4-4729-A131-F95517B8EFE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48" creationId="{7E0ECD32-35F2-4FE2-8D8F-6D96B15FEC5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49" creationId="{3E373870-435A-4F0C-BC78-8E25F8B5293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50" creationId="{09B795E3-F0A6-40C6-9DD5-17C8FDBB341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51" creationId="{B19FB15E-34AE-4508-AC0D-AD0B06B8B8C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52" creationId="{A4493C59-CB40-49B6-ACCF-ED2A065D9DC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53" creationId="{0B17270E-8B11-4F05-846D-42DFA18FB0C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54" creationId="{AE04826C-701C-4542-ACE6-22E9B95AD53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55" creationId="{8AA4F737-2F6A-4660-A26A-70B13EDDBF9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56" creationId="{90C66E0D-AB35-4787-8637-082E05A8359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57" creationId="{66AA8C62-D1CE-45D8-A91F-4DD678E347E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58" creationId="{9BB4F330-DD20-48EB-ADC0-77B1BFCAD7F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59" creationId="{F2F7EFA5-D4A0-4845-B921-7EE1A888A12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60" creationId="{CA53B958-03AC-49FC-ABBD-4F6A38B821F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61" creationId="{3AF528F0-C1C2-4C49-B7B7-14238E02875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62" creationId="{9A5E3402-1E8E-4C8D-AB49-7F0CB89EA10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63" creationId="{4B4567A9-CD94-4A4E-B556-3A898962FD9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64" creationId="{A08A6996-D166-40B7-9808-3DA2FC49D29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65" creationId="{A5AA8E4D-A621-49FC-946C-0BB64B3AE19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66" creationId="{A60BEB6B-90B1-44C9-81C6-3B94069743B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67" creationId="{7EF16E1F-D01C-47C7-A690-FC001F56D32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68" creationId="{79DCB5A5-7F6B-45E3-B03D-A50B0F8E0BF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69" creationId="{B08EED37-437C-4385-A405-DF10CCDAB53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70" creationId="{F27FEC81-A14C-4473-AE2F-F48404965BA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71" creationId="{F223CEE2-8219-42FA-AE71-C9EB12FD4E4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72" creationId="{3B8129B9-293E-451B-BE12-156290E48F7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73" creationId="{215CDD8A-3C74-4943-976F-8467B8FAF15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74" creationId="{5220C7A5-9008-40D6-976A-3427AEB8F6E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75" creationId="{CD323DE3-BD3A-40A4-A140-CE169D17253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76" creationId="{58CF6EBB-68A2-4630-8BF4-E4F87502B02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77" creationId="{E3026AA1-08D0-457F-81CC-DF95691B814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78" creationId="{9799AE4C-0403-43D2-931F-763DC5F4B84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79" creationId="{A3F33B51-783C-4D3A-826E-B1EC9CAF9CD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80" creationId="{B219A131-4FAE-4D90-A105-6B1B2809EC1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81" creationId="{CAB9EE0C-7157-4BCD-8AA9-EBF716174A5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82" creationId="{830BDD5E-52FC-4699-84C1-77DC9322685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83" creationId="{C99B478D-8E60-4A2F-A415-64BDF271903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84" creationId="{CDE9218B-C67D-4EFC-819D-AD62A8465D1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85" creationId="{131BEB4B-4B28-445A-8922-7CCE9BA5B6B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86" creationId="{302F8294-23E0-4600-8D9E-C951766013A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87" creationId="{DF2994BD-4FFA-474C-927C-9FF5B628820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88" creationId="{31FCC146-ECA2-43D5-86A1-5435FF8CFF9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89" creationId="{B4596B11-AECC-4147-A2CB-A995B6D7282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90" creationId="{B46F7F6F-E85C-4A3B-BF96-368A8D2C292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91" creationId="{0AB6BFED-8A18-4028-90DC-4115CC1B40C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92" creationId="{D656E62E-6701-4007-B8A3-95A5B1C7CF1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93" creationId="{3A43C805-A976-4AD7-9F11-45F9993FC84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94" creationId="{3625DC97-83C0-4897-BC5C-332152BAD08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95" creationId="{F57EB089-3680-49BB-9B0B-36D71622C8F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96" creationId="{CEBBEBE8-AAA4-42A9-A6C8-2BC5F8EE9A1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97" creationId="{FAF82070-7ACD-48A0-B6C2-6B8A6573207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98" creationId="{B423E86B-BEBC-460F-BBAE-2A103635C3A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599" creationId="{7BD4BE4B-5FBE-4174-A297-46CE333C18A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00" creationId="{5BBBC952-9EAD-4F8D-AFD6-342A1C04569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01" creationId="{95950898-1643-4493-95B5-AEF294163E9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02" creationId="{BE31531A-9954-443D-B11A-FE1F2C3BB35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03" creationId="{D85A42EE-1DA7-47D2-8D94-D947DF68044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04" creationId="{9889D209-31C3-4B73-BCC6-5CBB3E34DF1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05" creationId="{282CBF97-4772-4042-ADA0-DEAB531C3C1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06" creationId="{C1DF6108-A020-405D-A17A-244BB15690E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07" creationId="{840868D6-8951-4E0E-8293-FF1E80C7901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08" creationId="{4B61316D-CC97-48AD-8887-6AD95253260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09" creationId="{A276F192-2130-4B7B-A3A3-CE2F37CD0AE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10" creationId="{21122AF3-EB5A-4A80-90D0-7D99E2911F2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11" creationId="{6F3F165D-5268-4829-A052-847056FAB95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12" creationId="{E65749C3-7436-4D7A-BEA6-FB9BC2BAF61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13" creationId="{B1F9872F-FBB8-47A4-8091-C8FC447CC63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14" creationId="{A78D00FA-53F9-40FE-9D59-D58753055D2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15" creationId="{2677755D-20D3-4BC2-80E9-D09395CD777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16" creationId="{AA6C0B9E-FB91-48CB-A696-DEBEAF9744E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17" creationId="{D513E764-CF82-4A81-A865-3A063842DED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18" creationId="{002502B0-32CA-4518-A1E3-77E5B9C9546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19" creationId="{FEE07956-4F6E-4FB2-99D2-73E3DCA88C7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20" creationId="{0FD81C17-ED6E-4DB7-B9B1-17F8945250D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21" creationId="{85974268-4A88-4171-9BD3-EBA70B9560C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22" creationId="{A7FBBB27-65F5-4226-B175-F2F5A2CA09F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23" creationId="{E1482E5B-A273-4687-8B16-B1611629730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24" creationId="{8EC6E0F1-E8C4-4677-9220-D3FB6828F80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25" creationId="{AD24B006-6C42-4F52-8EFF-6FD7A3948C2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26" creationId="{555E1263-9ECB-4DFE-A72E-90607B58684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27" creationId="{02D1B7FA-02C7-4BB2-9819-661F86808C5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28" creationId="{B4F3AE08-69B2-4EAE-8B9C-0F9C44B68B5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29" creationId="{F429C1EF-1384-427B-AB12-0BDD816EDE3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30" creationId="{3254A3B6-D232-47AB-B199-F9B5622DE61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31" creationId="{932441FC-2270-4703-AE25-EC2D035DD85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32" creationId="{E7BE5130-8B8E-4211-A25E-D599937293B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33" creationId="{9CC3A8D3-9F8C-41BA-8C9C-A2FB930BC57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34" creationId="{10163E99-D4FE-4825-B121-A53948B404E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35" creationId="{959DA986-E6EF-4FA4-9010-B5BB485DFEE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36" creationId="{AACB4061-8641-4A75-B27E-57C0694A385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37" creationId="{D6BB5DDC-097F-4A46-A74A-27B99D43706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38" creationId="{ACC2E5DA-53B3-4614-A93A-676FA1D3510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39" creationId="{3E5D1B50-E405-4FC3-B230-69F8B520805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40" creationId="{D9BC970D-A5FC-4ACD-A16C-2ABA9D5CDBE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41" creationId="{D8B54A39-7967-4750-82EA-0E277AADC12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42" creationId="{EC22DD34-21E9-46B5-9479-C122F8D4C53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43" creationId="{48C2B45B-B249-4B09-A914-006D42397F2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44" creationId="{AF7021C2-C708-4F5B-ACD5-FF9788327C2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45" creationId="{3DFDA95F-287B-4A54-BF3B-94F6AED25CA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46" creationId="{BE978C37-A1DF-4647-8956-32DBF18C02A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47" creationId="{B778CAB9-BE22-4F2F-9BC5-EE02EE2AD5E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48" creationId="{51025419-94EA-430A-877D-5FA581DB5A0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49" creationId="{43FA2EEA-DD0C-40B3-9AC2-D5ACE62D422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50" creationId="{0A4DF220-E7FB-4F87-AA78-3FF16EEC8D0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51" creationId="{65687534-7DAD-4E0D-97DD-2F1648EFAA3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52" creationId="{111B72CF-4372-401B-BC48-1992974115A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53" creationId="{EBC91685-3161-455B-A8EF-799A404289A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54" creationId="{D930F8BB-7BBA-44C2-A687-D46BEDDB9FD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55" creationId="{8AF14474-01E8-4B3E-B35F-8ED2C710D61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56" creationId="{962B21EE-A32F-4C97-8887-99923F79751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57" creationId="{21D25ED8-CC00-463E-9C0D-B0E1E2B8211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58" creationId="{C7E09555-EFBF-43F1-B12F-7BC486FEB6C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59" creationId="{C6074EEB-7522-4A79-A15C-2EB4ED126B5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60" creationId="{C511156E-4751-43B2-A491-54402142F33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61" creationId="{302BC47A-3B52-45B9-88FF-249717A4CD6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62" creationId="{B83D498A-77C0-4551-8CA4-108077C6FD7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63" creationId="{49C8D877-259E-40DA-82EB-484FBDE3FC3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64" creationId="{F356EEC7-BB70-491B-921D-B506AE58347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65" creationId="{0D11008B-4DD5-414C-8081-E9CDEDE0128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66" creationId="{DA248E2C-6D86-42AA-8D75-AE66B9A908F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67" creationId="{5F55DEB8-0679-4215-AA22-DF6464B35AD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68" creationId="{F42D81F6-0F18-4A1F-82A6-05DD75215BB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69" creationId="{229E3BB7-5BED-420D-B58F-3F1F36B692C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70" creationId="{A5F16847-A9FC-4872-8585-4B5D5CDA8C6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71" creationId="{C802A869-0E3F-4D40-B900-E64C30DDC74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72" creationId="{FD30465B-E4AD-45CA-BA48-D79AFC814E3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73" creationId="{791642EB-3F95-4502-A158-F74D6F5B438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74" creationId="{9F966565-BDD4-4948-9084-BDF36D0643F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75" creationId="{3BA7B90C-71F5-4AFA-BF77-14607C53679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76" creationId="{35411F3C-A405-4075-904A-F82E7413E18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77" creationId="{A539623F-9A9E-4EC2-96F4-0BD5A01703A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78" creationId="{BD0C03A6-2E9D-476B-9ED3-CBA94B4835A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79" creationId="{52B95A0A-DEB0-4080-A14B-2A4022A32CC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80" creationId="{945781A1-FB64-4C66-813C-8A6B3A52AFA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81" creationId="{2A1F3F4B-17FC-47B3-9D75-4E12159907C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82" creationId="{CF4EE272-5508-4684-9242-58E1E71D001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83" creationId="{512763D4-754F-444B-91DE-F8CC868FD6E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84" creationId="{4616A9C3-2239-4094-BB33-B9021C118B1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85" creationId="{111A437E-F34D-4CDD-B6A3-1312939177F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86" creationId="{9EFCF26C-78EF-431B-A83E-73D369BDA80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87" creationId="{6D57A05F-5EF4-46A2-8394-771A5E487CE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88" creationId="{26140BE6-C168-47D8-9C3B-ECFC3B3EA64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89" creationId="{ED943E03-E9F2-4404-B18C-F913D0D126A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90" creationId="{686B3407-283C-4281-AA6D-4107D76DF75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91" creationId="{79433B51-7628-4ADB-833E-FE975755B16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92" creationId="{F91F5286-BD4B-4C47-B683-4C322659C6E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93" creationId="{FF908A19-5873-46DE-8B78-FF7D0387B77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94" creationId="{C578A813-71C1-4697-9056-45B6256C242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95" creationId="{76B35C5D-4E16-4E40-B4EC-ECEDDB42433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96" creationId="{A4A9E6F3-620E-4755-A567-57E3F195205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97" creationId="{5809B576-C6F5-4E8D-BD0C-ABB1B55D0D6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98" creationId="{F86BEE24-3B91-4798-A6A4-14D89CE9B6B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699" creationId="{EF52AE4B-71A5-4713-9F61-C07EB4C951E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00" creationId="{CD30522B-CF50-40DD-A590-17915947329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01" creationId="{822A8609-E387-4FD6-AA50-D0F6BEA4F51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02" creationId="{3687A988-A4CC-4CC6-878E-AA03BF27DAE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03" creationId="{913B7630-2E81-43A3-BFDD-4EACCAECA7B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04" creationId="{FC1DE334-4F5A-4421-A912-A2A9DA05A11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05" creationId="{9AA37782-EDF0-4A05-8EB1-AA44BED2E96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06" creationId="{F45CEF07-BA60-4FF1-910D-3653F52F1BD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07" creationId="{CFB19D75-8C51-4921-BB13-F406E55FA3F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08" creationId="{C3ED5701-5A84-4DDD-B580-A6A211CB052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09" creationId="{50740E46-471F-44E9-B20C-78E04FD5F43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10" creationId="{7DECC02C-B001-421A-BE58-10807742E60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11" creationId="{B7888E22-7F5A-4653-B40E-6AC51B29E20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12" creationId="{A023B728-8DAB-491C-9F33-0E40CF236B8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13" creationId="{62CFD786-BD52-47EF-A892-4A8FB3C2504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14" creationId="{42CC9EC6-87A1-4BA0-A8D9-06C42E37837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15" creationId="{F90B65F9-8B98-4778-84C9-EBCAAEC4675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16" creationId="{39D0AFC8-76EF-48F4-BF3C-B3FAEEBD304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17" creationId="{4273C146-7FBC-4146-9AD8-6850A8952C2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18" creationId="{F327D3C8-3A24-40A5-9D44-DED0A59D2A1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19" creationId="{03FFECE5-3A67-4030-B04A-1C7D086B2FE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20" creationId="{1B8C89CD-8D1B-45A5-93E3-6B406FB012B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21" creationId="{B690C76F-1FF4-4FFD-A0E9-765930FBAA4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22" creationId="{7E41AE44-DF1A-4A83-BCB7-E518EBE6C8D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23" creationId="{59DE5F3F-70B6-4E2F-8588-427F6A3B2F0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24" creationId="{C2F895EA-27FC-4398-9164-993D312A7C5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25" creationId="{FE615C33-9F48-4E0E-B488-0F6ECBE07AC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26" creationId="{94083512-7992-4AC4-8BA0-002BFB26F13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27" creationId="{FC7C15CD-F6D2-410E-9789-CE24368BE44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28" creationId="{7F11FFD2-4D41-4D0E-A758-28481A0E2DA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29" creationId="{EE3FCC43-5518-474E-8547-37A9A41160F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30" creationId="{8E74373F-236D-41B3-B65B-DFACB83063D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31" creationId="{CA80C7D0-5F92-41F3-9A51-F5D944D0BDF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32" creationId="{ECBC8AE4-477A-4175-BE78-28222B1D4CE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33" creationId="{66433E0F-39EB-4509-8E24-DAE0F6C943E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34" creationId="{4B25761E-A1C2-4DFA-BE50-2047FEE27FD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35" creationId="{E824E1DC-62E0-4536-A7B1-857D8152F2E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36" creationId="{0BF7BF09-37BB-4ED2-81DF-0B3B4A2837A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37" creationId="{47C01E3E-7579-4BD1-9969-A41D685F7A4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38" creationId="{AB352581-308C-4FCF-87A7-CA77012E7C8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39" creationId="{F0305C91-AF20-49AC-B0DC-337F09E415B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40" creationId="{F931BA35-DFB3-4D45-9B2D-1C1E7A8DAAE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41" creationId="{980CBAFA-A0CC-447A-9C21-D531768F729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42" creationId="{5A715558-83F9-4F80-A3A7-4D3A76944C4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43" creationId="{69A326B0-E732-436D-A21C-3131B69F537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44" creationId="{87464306-0AF6-4CB7-AFB1-216D33F45C8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45" creationId="{632E7FA1-81A7-47C4-8CAB-22AD6CD2274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46" creationId="{26527999-C2CC-40A8-B78F-46A9DAD39C8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47" creationId="{2B4A5EEB-2799-459A-9717-D67DBAC4520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48" creationId="{5B76DF32-6721-4471-8718-178792288FB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49" creationId="{6F9BA1C3-1824-4B60-A9D1-4DF1134FE21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50" creationId="{E44CDD92-2A1A-47A0-95CD-59CDCB56308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51" creationId="{2866AF2A-E79A-42F7-A5F8-96C25793EDA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52" creationId="{46F36111-5798-439B-A6AD-7927014B1F4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53" creationId="{70A173F0-896C-4722-A084-7801C548DED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54" creationId="{7EB999C5-FA0D-40B5-8CA5-60128614CEC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55" creationId="{32048FC2-7DC1-47DB-9696-B24038831E0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56" creationId="{54623AC2-700F-46BD-9F19-F3EE10A3D70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57" creationId="{EED0BEBF-F3CC-42B1-94D6-668FB8FEA03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58" creationId="{88D7AF8B-5468-40E0-A13E-F4DC05ECB67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59" creationId="{00B373CA-D610-4E4E-9BF4-DCF4BF0C512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60" creationId="{64A49CEE-2A7E-49B8-9E4C-C756F3D68AB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61" creationId="{E1FFD0CF-0D9B-43DE-AEA7-5BEBBC59090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62" creationId="{ACE13F32-DE07-479E-B8D8-C57302AA980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63" creationId="{D016DC1F-381F-4736-9B6E-9D4D02F2C15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64" creationId="{74C99350-AA41-454A-A311-CB395570834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65" creationId="{40748244-1583-4DEA-A25D-F528CEAC243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66" creationId="{3321EA38-EA02-4776-AB2D-A58F011A016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67" creationId="{4003B4E3-1104-4F33-9559-9DBB528462E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68" creationId="{68AF850F-AE15-47D4-9BDA-A2F094AE449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69" creationId="{736279DF-9400-4A84-9A9B-03606648BDA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70" creationId="{957D00EA-04D4-4133-AF06-A5078625160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71" creationId="{F7015A84-DEA8-4557-AF83-88622C5E135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72" creationId="{DC0D8941-2BE0-40DD-AAC2-D7917323374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73" creationId="{A5F4ACF2-A5D0-45E8-B27A-674FD25C752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74" creationId="{C912120F-5389-462F-AB99-8FEBE117703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75" creationId="{B2543C16-E6BF-41D2-8101-9FC947B1B64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76" creationId="{058468E4-D8C5-425D-8C89-8440568840E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77" creationId="{BDB1A5CA-8B77-4540-BC26-1677AAE3157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78" creationId="{044F5FD7-05A8-4850-A592-03579478276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79" creationId="{E7FB6D2F-6ADB-43BB-985F-1E9F5A1A718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80" creationId="{6FF4A37F-33AB-46C6-B04B-098DDB5C54A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81" creationId="{D417DB07-41F2-4A8D-B9CF-79110BA1E01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82" creationId="{155257A8-655F-4D39-9D36-F0D4B64F849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83" creationId="{E15FEFC1-778E-4CDD-9857-56F9DC9C670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84" creationId="{A06C48F5-2C8B-4677-B680-D62D01DA4C4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85" creationId="{757000A6-3C74-48E3-B3FA-44949826150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86" creationId="{14383F03-6531-4BA9-BE7D-B38D2CC2B22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87" creationId="{6BA8ACBB-E5D8-470D-8507-9A591D8F10B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88" creationId="{3D9E93E9-17FE-42BF-8154-20ED2B76096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89" creationId="{54E7B571-39DA-495C-AA3E-98C27689BDA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90" creationId="{0CF50A1D-6CC4-4DBC-8B5D-DA65398FA51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91" creationId="{D9F0D16D-F9D9-4A9C-8442-8D990B37CB6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92" creationId="{75C03010-BC8B-4B5C-A88F-29F431028D8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93" creationId="{7A5ACC46-1AD4-4A81-9B52-2D3020EFB6A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94" creationId="{047D2736-C15F-44EA-8386-0B00F10C46F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95" creationId="{9E54424D-F926-4A14-9BA5-2311C3DBE78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96" creationId="{E4B0C2B3-C71F-491C-B19C-DD2D0E05D32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97" creationId="{BA03C9FE-4FFC-4988-8916-CD9D384973A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98" creationId="{1E242EF8-292D-4D7E-A7A8-01F504346AF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799" creationId="{959153E9-AAA2-4499-A9A8-889631AD617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00" creationId="{C09BDE3F-5F12-448F-BC4E-3FE4E65043C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01" creationId="{0020B88A-C0E1-409C-A787-6578B0BA6F6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02" creationId="{3F085B66-A1D5-4422-A1DA-BD21DB6A717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03" creationId="{1EEB956E-71FB-4F79-A48E-9EA4027D1A8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04" creationId="{2A928732-E3F4-42DD-BED9-64267D307AF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05" creationId="{60F924F1-BEB3-491A-9204-7A572A681BF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06" creationId="{FEA2063E-3055-4C70-96AB-7671677EA20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07" creationId="{FBF45994-8188-479E-8171-9639519D513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08" creationId="{FDEF7326-7C97-4BA0-B822-2B8C822F24C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09" creationId="{664D7A22-8C85-45B4-A5AB-5ECB87B6CB1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10" creationId="{D4E944E8-572F-4174-BE7B-F591D80BA65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11" creationId="{8473504B-2C4A-410E-8EA3-1AFF61A81B9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12" creationId="{10851C13-6DDD-4E35-BEDD-2F0356D0ACF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13" creationId="{4D9E1F5B-0B37-4E9B-87A6-17A4A4E0506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14" creationId="{8A9C7055-33E2-4C4D-BB7E-899D0252606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15" creationId="{A798301F-913F-4B4F-BCF7-330093DBE9A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16" creationId="{BE17DBA5-D4D3-446C-9AEB-7364A60AB4B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17" creationId="{F8B09A26-0C59-4BEE-95EC-E01FACDF4C3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18" creationId="{E9430A86-18D6-4503-B8B6-25DC0F8ADC8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19" creationId="{E054049A-4408-4409-9C70-0D106C44589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20" creationId="{2FCA4943-AD82-4912-9BDC-07821A6907C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21" creationId="{6DEC5948-A65C-463E-B927-9CEC9770F5C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22" creationId="{CA7E0E87-7946-4C9B-9303-C14E0C616C3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23" creationId="{A905D210-A396-48CB-B54D-F0E8A78297C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24" creationId="{7956D7B3-3A7B-49C1-8312-E4E9BAAE142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25" creationId="{CD561EC5-3DD0-4F70-96BC-2BB3EE413DB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26" creationId="{5CEF3BB3-88A4-4F3E-B341-6672239EF76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27" creationId="{3479561E-E3B8-4783-9AAD-45B37781C24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28" creationId="{3839E501-D76E-4780-997F-2F79224FACE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29" creationId="{82403CB9-321B-419C-A609-FD10EE215EF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30" creationId="{EE39D474-4E1E-4142-85D6-DF653DD914C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31" creationId="{F6F5A0C6-2581-41C4-8884-8C19AB88126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32" creationId="{7999981A-3360-4D96-A685-52B94785907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33" creationId="{A374160E-BAD9-4E06-A45E-8B56874AA8B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34" creationId="{5E4C6B4F-D626-475D-822F-2795A3C8B6E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35" creationId="{4F847682-24FB-41E5-A1A2-F2A83626530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36" creationId="{0CD3C1BF-5702-43E8-BD16-4E85BA0C56E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37" creationId="{5CBCB2E2-1B39-422A-A70C-4C1A330D81C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38" creationId="{DB60E487-AE48-4F51-8E18-4272351D4CC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39" creationId="{90A9B53C-2A52-4211-99E9-68A0702197B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40" creationId="{F29EEE87-3DEC-4507-A645-8634A7D226F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41" creationId="{A91E137C-F11E-4BB6-A733-FAFB621B7E1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42" creationId="{01BBEFD9-9EFF-4F76-A82C-CD69AD74BBA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43" creationId="{16B44589-5FCC-4697-B689-73A370141D9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44" creationId="{A2496770-C75E-454B-B7B3-DE9239DE967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45" creationId="{69144A52-8434-448A-AF29-7262FCAFAFE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46" creationId="{CBB069A1-3CD4-4FA4-9CAD-852454B7F52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47" creationId="{4334DDDB-DC4B-4B48-9774-267CE8AD644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48" creationId="{EA89CA05-672F-482F-B8C1-705355F1CE1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49" creationId="{703420A3-69D6-49FA-9DC1-D05FE0630DE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50" creationId="{965569B8-63DA-4CBC-AE1D-065CC8239D5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51" creationId="{7B260E9B-AA97-4971-95DE-582EBD40F7E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52" creationId="{F31BD65A-F00E-4993-9A3B-7D3BB6F416A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53" creationId="{11B0B804-DE08-40B6-9CCF-8561473ACC8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54" creationId="{CB720A69-A73C-47ED-B91E-10FA17E5508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55" creationId="{7AD65A7E-4D91-4E55-B7E2-4AED033FD92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56" creationId="{E55251F5-A4D4-4815-B983-A665CD7A9D1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57" creationId="{47CD2ABE-77B0-48A5-A241-89936F4B117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58" creationId="{4F81169A-E7EC-4DF7-9FA3-976B8A63E07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59" creationId="{DDE4B96A-F41E-464E-8B69-0B46C9B245A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60" creationId="{90E0F0DA-BC10-47BE-86C2-E6493EF02C7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61" creationId="{53EAF414-0439-48CF-8C27-9CC4608B041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62" creationId="{7565CA82-D2BE-4CAF-A264-38F3322EF34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63" creationId="{C262EB51-98C5-4905-910B-817CA981A01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64" creationId="{EA852AC9-08EC-4CB7-9512-0C360695FA9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65" creationId="{6FCBA3F8-29BB-467D-BBC6-14DE4A558D0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66" creationId="{331F61AD-EE87-4CF8-8710-663EF19CF22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67" creationId="{FB8D0154-EE99-4C1E-B24A-846DB645297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68" creationId="{0E6AF7E2-5E11-461B-B885-F94A4035FF9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69" creationId="{7A58F232-E1B0-45B3-AFF9-FC2F44EDE5C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70" creationId="{C54BC213-C694-4D5D-9448-05FCE0D3F18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71" creationId="{A6D41333-9A79-4528-9604-7C09BE4F83A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72" creationId="{D06EE6B1-0A87-4D61-BEF3-FADF1BBAB16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73" creationId="{9168777B-C12A-4DBF-8C5A-AE1FEA1A836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74" creationId="{B19E9DDB-43F7-454F-86A3-C8902EBF7CC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75" creationId="{A997507E-162C-4976-9469-402F887B6C6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76" creationId="{FD66E21C-DB30-4ECE-B236-79C07184A13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77" creationId="{76C81004-DC1E-4FB6-A725-8A201241B30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78" creationId="{8B759229-5EE1-41FA-B475-5F2B4B8C78F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79" creationId="{AD384831-05DB-4EF1-8AF6-A977D76A221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80" creationId="{03F2784C-3299-4D4F-BB8C-5DDCF157957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81" creationId="{B5CB0D53-8DF6-44C5-9125-1F45D990F37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82" creationId="{AECC91BF-4562-45CC-9AD3-A805300D851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83" creationId="{5134BDBC-EC42-487D-AB6D-0A0EAD08A81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84" creationId="{64691F69-EA57-4270-AA2C-A98B7F66D3D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85" creationId="{044475AA-1CD6-4C53-8872-2EF9B8BF8AE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86" creationId="{3AEB5893-615F-4E1A-875B-5B1A08BCD2B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87" creationId="{8FF316CA-E040-4A99-B58D-C4E81293B8D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88" creationId="{10CC1463-EBEF-4572-AD44-9D4F039E0E8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89" creationId="{6D0D6CFE-A5EF-4424-8BAA-2BDC5F8C60E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90" creationId="{22B18E10-531A-4A3C-B969-8F6113D56FE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91" creationId="{8EBE0BD1-91A0-46D0-9AD0-77B274327E4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92" creationId="{55459A64-EEBA-4002-8519-A7740832886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93" creationId="{910DE227-2640-4986-9667-EFC3FC6892E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94" creationId="{FF8AC3B4-28F5-44C4-8784-F80FC29CF51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95" creationId="{BA49D90D-6635-462F-B121-CC554AE2CC6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96" creationId="{132827F9-E98A-4A08-9067-78A6280999B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97" creationId="{210AD2E7-CFD4-4274-97B3-7E71DCE5851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98" creationId="{8BED1F43-B5BF-4C17-BFE3-E2E07241EC4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899" creationId="{EC2CA044-FC5A-4889-A949-5703A2DE6D7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00" creationId="{BC6F7581-D873-4BA1-962D-2FF1D56510D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01" creationId="{629FC621-D149-4EB0-ADC4-60FCD446229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02" creationId="{9706D568-5C09-47F8-8CEE-4AE66EFC9BD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03" creationId="{C4B9B0F6-4CCF-4B56-87E5-3BC0C771BDA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04" creationId="{352570D2-5EF0-4308-A44D-E5A60C7D75B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05" creationId="{05A2478B-C2C1-4D4E-BBAD-F3E6E95B3C4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06" creationId="{E752D3B3-7D51-4974-BB6C-1BCA9370A31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07" creationId="{FE664571-E642-41D2-9579-F7830E9C4D5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08" creationId="{DB78185D-F62E-4D74-9076-1F31E4C6C76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09" creationId="{CCF8A9DE-B2E0-4511-9E9E-B69AF72BBBC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10" creationId="{B75C0CAC-94A8-4095-8672-41A59A4C59B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11" creationId="{578956AE-D66B-4E17-86A7-8604DB42E5F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12" creationId="{3E78134A-E982-44FF-9611-C09A8289850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13" creationId="{623829E3-71F2-4858-B9A1-EEBEF852014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14" creationId="{39BADABC-6241-4315-9D13-7D61A5CF154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15" creationId="{711BC522-0CDC-4614-80E1-A99FDF4D516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16" creationId="{362CF218-9634-4B80-A69C-DFE54E836D2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17" creationId="{AADB48C2-3494-40AB-B536-C80A6AA46AA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18" creationId="{587BAEFD-3B74-4E0A-98FB-32E8E6DA869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19" creationId="{1F3B65D3-6C4A-4873-A682-4425202A942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20" creationId="{C787FFDC-DAD7-4904-BD76-A1217949ECB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21" creationId="{50A8D4F7-F48C-41F8-A408-401157F8206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22" creationId="{174A0D9D-327E-4FD8-96CA-0A4D58F5D06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23" creationId="{C1CF44A5-C93F-4520-B5DF-3C2230859CE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24" creationId="{52BA028A-91A9-4AC7-B8C2-D548D46019A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25" creationId="{0E8B457C-0F8D-4BB4-8D1A-D814EF1C271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26" creationId="{02C3F139-D7E9-4D29-AC68-D94BFDD788F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27" creationId="{E190D903-E694-400C-9C1B-FC9FE8D8676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28" creationId="{F0356966-71BE-467A-9B89-C3B1AC2A529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29" creationId="{B082C90E-33D0-4563-B336-BC98E25AAD4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30" creationId="{42AFADD3-EE2B-4A69-8A2D-91C7284DB08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31" creationId="{034F3DF6-A461-4711-98C1-BE26A8BBBEF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32" creationId="{A8028C47-E26F-4B28-AF88-2BA8DD9C6ED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33" creationId="{F8E657DF-230B-4A48-A98F-B72C9509E9F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34" creationId="{F9F941D3-D66C-460F-B338-01CC0DA9A0C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35" creationId="{DA2DB9EE-47B2-4770-85CF-FDB51B7822E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36" creationId="{9B91FEE1-CA1B-4B54-9074-0EDFFA36C47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37" creationId="{BA1EB294-3552-4B8E-9AAD-0F76FB911B7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38" creationId="{B44F18C1-5951-418E-8DD5-94F14EA47B3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39" creationId="{6293A2EB-1C91-44BD-868C-D3D9C7F8139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40" creationId="{68BBC8A4-5E37-44F4-9D7C-31FC5876EAA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41" creationId="{44F77790-0499-4FA5-8DF2-24CCF3389B8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42" creationId="{1A4772F2-3EF9-4B34-AF75-492241A9AD0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43" creationId="{A147D183-E1BD-4E29-9062-CD5723A1FEB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44" creationId="{9666937F-6BE9-4545-9973-F3281C72041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45" creationId="{EEEDD443-2601-458E-A1AD-7F994F01A2A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46" creationId="{B8EE049D-AAB1-4837-AF7D-D2029E9EC45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47" creationId="{C6F41D1B-120F-4146-B525-E0E6A51E988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48" creationId="{ACD8C109-15DD-433A-ACAD-1E2A6EFD56A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49" creationId="{AAFC8D5E-0063-4126-9C84-0D08FA54E0D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50" creationId="{4F136826-9E44-497B-9689-B1824BC657A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51" creationId="{EAA5E823-90EE-49DD-854B-599AF772872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52" creationId="{D56EDEF6-1101-499E-B5A1-8ECBDBBC8E8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53" creationId="{543AF0D9-EB96-4BFA-9011-03FEEAE1497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54" creationId="{B4C865E0-F5E4-422A-AD9D-CC17024A4BD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55" creationId="{4D2356BE-2CF8-4653-BEFE-06907B34ACD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56" creationId="{7A47FB86-3529-4639-A666-238DDBFDBAF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57" creationId="{5AEDE167-9B58-44F8-9284-699AD432A08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58" creationId="{11D15EB6-6035-46C4-9AA9-1026AC983AC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59" creationId="{2FA3F226-A2D2-405E-AE25-FAEED3E918B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60" creationId="{9F6D9861-8144-4A53-89D6-7827E6C23B4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61" creationId="{D8E2CB46-2339-455B-9B43-9C7C2A0A2D6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62" creationId="{464DFFF2-D6D9-4B07-B964-E1C5F9E0ACE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63" creationId="{F87583DB-FC48-48B2-B371-3FD5F253C05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64" creationId="{E7178E7B-A432-4F7D-8BC9-5868295FCF4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65" creationId="{97D17AE7-5E9D-45BE-B11D-B00CCC0CA96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66" creationId="{8EF9F456-6296-433D-BBB2-3951192B2E0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67" creationId="{072E0B4B-4C03-4A51-9269-ADA365AC939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68" creationId="{847FC9DD-AC13-4BF6-BEFC-E6617AA02EE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69" creationId="{3E2A596A-9786-4DBA-B267-76B460081F3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70" creationId="{C628A005-AFA0-4C1F-AA00-D2625D97B2B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71" creationId="{8D2A7B72-DEB7-48E9-B51A-E83D254FA9A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72" creationId="{F07855B9-E16F-499F-BC4A-71C62146E6F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73" creationId="{309CC428-7365-4B2B-9A8D-4F1A9D2F4C2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74" creationId="{D8366010-DFD6-4896-8CFD-2E57E18CA70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75" creationId="{F8401877-3387-4454-A7DE-9CE7F70F6C8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76" creationId="{03BD55F4-2525-4409-913C-83E688F6DAE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77" creationId="{36CF5292-281D-4E76-A954-22EAA7DA58B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78" creationId="{3524771C-E8EC-4E17-A040-638F1FF7984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79" creationId="{BE830EC9-16AE-488D-9FDD-6175C71B85C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80" creationId="{2D8BBDA2-271C-4E97-91B6-7264DF866BD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81" creationId="{F6EA4BF6-6245-44EA-8276-57073F7E85E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82" creationId="{0FF2BAA5-F054-4280-9BD2-C783EFDEAEA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83" creationId="{68F65A28-EDCF-4F58-BEC1-39F2A910AC5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84" creationId="{61641425-C972-4085-BD36-8793A2D63CA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85" creationId="{A7C81A5E-A378-4908-B44C-915B38B19B9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86" creationId="{7856CE8E-FF9F-4031-A013-A933671A0F3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87" creationId="{0A8F9C3D-49EC-4D11-9C98-60C02C96F11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88" creationId="{F8AB7832-B974-4ED7-AEFC-999EDB575D8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89" creationId="{C6764458-FA12-4AE0-8066-EA9FE088B77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90" creationId="{87BFDD1B-532E-4EB1-9517-E257FFD0B11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91" creationId="{6DD18E6C-503D-4601-8B87-9FC9D72389F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92" creationId="{16A8232A-6AAA-4E2D-B0BD-79F4D5906E3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93" creationId="{4794D6F8-0F30-4D10-8A1B-DA88E404BA4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94" creationId="{A070FEA1-64B1-4E19-A40A-756D5C8D70C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95" creationId="{F89E3237-65E2-4793-8C7A-777205342D1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96" creationId="{BFDC8AF6-099F-456C-A416-2E24CC7E813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97" creationId="{B2B0FCAF-A0C3-4F09-AD65-F11BBDCABAA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98" creationId="{F947BD26-5E9F-403A-8117-F31BF9590A6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1999" creationId="{921B7701-9498-424D-B24D-D4CFC19CDCC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00" creationId="{EEE7C3F6-5FEE-491A-976C-B9C64CF0302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01" creationId="{EA244E77-73A8-4629-A673-83C19D89EB0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02" creationId="{ECF1AF4F-4727-42B1-97DA-E692C2B0CD7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03" creationId="{3BB06DCC-A0E9-4C6C-BA8B-B1B448857CE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04" creationId="{AC66413B-2BF2-47EB-BF79-5DF304D70EC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05" creationId="{19610ADE-EDE3-4127-B1BB-06FBF5ED7DF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06" creationId="{4A0B3286-C42E-4AD6-8E92-2FF9E218E42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07" creationId="{6D072C79-B61B-4F69-95C9-2F0B078FD7C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08" creationId="{290E01B7-1DF4-4DE3-A901-2617AD6D35B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09" creationId="{C86F71CC-456B-4963-B50E-53FEB67960B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10" creationId="{DD9612D3-3539-461B-9699-0D98E26B52B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11" creationId="{5FCD3BD8-7674-48B9-9291-379D558DB4B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12" creationId="{7F84F126-D16F-40B7-9438-1CB2A72FC73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13" creationId="{9D664550-C0B4-4FDF-BA02-4222F7B4D2E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14" creationId="{83588636-9E72-46D2-BD17-D600CBFE0C3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15" creationId="{250F3F40-9D76-47EB-B2A7-594FC2B0B22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16" creationId="{012DF479-E268-44AE-8731-275A31E51D1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17" creationId="{E0D08879-AF03-4EFC-8BDC-306262F93C7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18" creationId="{CE3374F0-26C9-4FB1-B561-A654618BC9C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19" creationId="{184F097C-4107-4080-B07E-9EEF429AB9D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20" creationId="{041D494C-E38C-42CF-ACCB-04653438E43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21" creationId="{11C8B7B9-758E-4F75-B274-1C6C1014B87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22" creationId="{93B27661-C6B1-41DA-A21A-5B1C33F33FC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23" creationId="{6810B646-BA5E-4EFE-93AB-92131A43CB0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24" creationId="{7C13127D-C338-4BCD-99CD-7EEA989F41E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25" creationId="{FCC6648B-B0A8-4EC6-B928-3F8727A027B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26" creationId="{11D1AF3F-1B38-4CBE-8047-08F0923489C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27" creationId="{90FEA20F-9545-4E8D-946A-53CF7CE7991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28" creationId="{9823DCB7-9BB4-4ADE-8A53-1EE30C71D8F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29" creationId="{C8E8DE2E-C680-48CB-BB66-BA5393F6D77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30" creationId="{65DB8707-C6F3-45AA-A308-24ADE6A59F2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31" creationId="{3D0217F5-75F8-4CFF-9A3F-5F5002CA06B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32" creationId="{B709FC85-60B9-455B-A958-3C1472AD037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33" creationId="{329E9840-61E4-4D6C-A2D9-704E61FC806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34" creationId="{9A439CF0-AD36-4F55-8D49-2971FE15A88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35" creationId="{AD4A998D-8033-4DC1-B60E-371F25E0CB9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36" creationId="{583A464E-F3B8-458B-A606-D669AEF9F99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37" creationId="{2C8FE2E4-8D19-48D6-808F-5A3DDFA5A03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38" creationId="{36280192-A0FC-4500-ABB1-EA348ADA634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39" creationId="{6E2E51C2-9B69-408A-8B2A-3AC52DA6C7A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40" creationId="{ACDF6AF9-0668-479A-8A18-EF968F03386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41" creationId="{EC33962D-F8BC-47B8-AFF7-E058F5CBE0D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42" creationId="{9BF0A646-0751-4FB5-BD23-D1B0691520B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43" creationId="{2DBB8C83-0C96-428D-85B7-9C8DB5D5666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44" creationId="{4FC1CB35-EB5E-473E-804A-43D36FF5C96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45" creationId="{AF4B5E60-C596-4800-866C-D6597750EF6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46" creationId="{74F966FD-136F-4939-9311-0F8E47917A5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47" creationId="{9FBEE477-11AF-49A8-8C47-47070E8DDEB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48" creationId="{632BB126-52AA-41C3-A2C7-1D01103506D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49" creationId="{6EDFE91F-6E66-42E3-8622-3C70CD6D120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50" creationId="{60C2EB81-12DA-4836-8CF4-B80AA3FACD5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51" creationId="{E3A61327-E0DB-4B09-9D05-D17E2342B6B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52" creationId="{C8F69054-097E-42D6-853E-8C78868445A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53" creationId="{8D0F98DB-B868-4D52-9CED-C4CC421BF6D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54" creationId="{1D99D4D7-5273-47DE-A890-FF63FC9BCC4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55" creationId="{1C749255-EC9E-44DD-B015-1EE673A42D6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56" creationId="{5CB5ED69-8710-4AE6-95F1-A66BFB32E03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57" creationId="{EF0BD976-F3E0-4647-B784-4F05BEDA83D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58" creationId="{7E6A2C33-C055-42F9-8835-ED3E741DADD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59" creationId="{FDA8B50B-D1E4-4E53-B506-DDEC22629B4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60" creationId="{4F8C6BA7-1837-4965-921C-80271F691D1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61" creationId="{402BDAC3-2245-4AF6-A04C-9CEBA9AFCE8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62" creationId="{EFCD8964-FDEA-486D-823D-872FE2E8017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63" creationId="{4426886B-0F5B-4BFF-903E-3C5BD36799C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64" creationId="{2C7428CB-7502-4316-AF02-1751CFE1682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65" creationId="{487F67DA-A62F-4307-8CBD-472CAA02BE9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66" creationId="{8B52B767-4025-4519-9CDD-70853962479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67" creationId="{CD90BA57-7909-4520-A73D-7127E37346D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68" creationId="{3CD85F75-E90A-4519-AC5B-A19C84E6964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69" creationId="{1069D3A7-6A54-4DAB-A578-DD4594B1A8E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70" creationId="{6AD19298-E0B8-4BC5-B449-4122688A5D6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71" creationId="{B4FE9B63-69C3-4CAA-BD11-E83E6350D45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72" creationId="{FE878AB3-1A72-4AFF-AC49-F11F650EC17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73" creationId="{75AB4336-A181-4F52-A598-A52A31352FC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74" creationId="{432A2C59-C8DC-46D4-90C8-AB759D2C5FF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75" creationId="{9D89C21C-DF50-485C-A535-06B16650D4E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76" creationId="{ABA52690-22D0-4127-A67B-DE0BF5D3CAF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77" creationId="{2E212B7C-671C-4062-8178-F6DA6D0106F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78" creationId="{06EC9F8A-825E-411B-82FA-D710AF5A73F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79" creationId="{1F35D3D2-FE5F-4D15-9B3D-9583F51C74C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80" creationId="{BD0D4D29-D6BA-40C5-B5F9-C24B291BCE2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81" creationId="{9ED988C1-59DC-42B8-841A-23D04454B8C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82" creationId="{FD4A686B-6307-4456-AEE8-8E7671F7D6D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83" creationId="{3BF12728-92D8-46DE-95D7-A805711AA1B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84" creationId="{56379263-8050-464C-9C3B-4AE95C0201B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85" creationId="{7AA29372-76D7-421C-9324-1A4D505406D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86" creationId="{4A64A180-4E3B-47D8-8642-6821176EC30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87" creationId="{43685187-6BBC-4B22-B5C8-88E2A9F0175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88" creationId="{44292EFA-1CEF-4DE0-A118-74C631F389C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89" creationId="{32817B4B-FBE5-46B8-9A4C-7EE208B97B2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90" creationId="{6B593C28-192C-4C3B-A2D5-D3071D09849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91" creationId="{E9A48D54-2F1F-4C91-9D18-3A21EA17487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92" creationId="{57902732-A441-4E76-9A5F-A79E3DB8A2F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93" creationId="{CA352E2D-481F-4A2B-B628-085F0518677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94" creationId="{D7DE9C5C-633C-4A93-B716-7E5A7070188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95" creationId="{00FCE27E-2FF8-4CD3-BE70-D106A0F9000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96" creationId="{A083213B-A841-4224-80D2-A554BAF4EA3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97" creationId="{7F7AC0FE-99F3-4779-8924-8E655E0E9F8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98" creationId="{6CD1672B-16F3-471D-9EDA-FD30AF9F548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099" creationId="{8B87DABE-E86F-4155-88A2-943F8D98744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00" creationId="{AB6401C6-2150-44BF-B548-1E28C6812FD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01" creationId="{EB49BE18-EFAC-4265-A39D-431F675CB1A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02" creationId="{544EA501-2791-48E6-A9F0-B4DEDA2E05F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03" creationId="{667B13AD-A093-471B-AC92-2776BEC6D4C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04" creationId="{160BE6C6-6DF8-4368-89D6-074F50E03A3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05" creationId="{82D6DA8A-3985-489B-946B-846E5005B2F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06" creationId="{54DAA8C2-0617-42F9-8035-36895522595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07" creationId="{3D2AB9C2-01F3-4A35-922D-CD0C143BBD9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08" creationId="{9C48307F-1F51-4DC0-8618-BFECAEFF40B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09" creationId="{02066799-8890-4C1C-B4DE-3AE1049ADEB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10" creationId="{9E62C7DE-3560-4090-A4D6-0E6E6EF01B7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11" creationId="{26281DF9-9F6B-4CD8-A7BB-8695CD70DD4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12" creationId="{52D595AF-76B1-4D9A-BAFD-BEE586906B2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13" creationId="{ADC37268-40D2-424B-9845-7EE90150EDB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14" creationId="{75EA59E3-9906-4A7E-9D8E-8BABE8F0E4F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15" creationId="{81E9C8DE-D2A8-4AD4-8F3A-0DC664AAAAA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16" creationId="{551AE69A-18D5-4EDA-BD81-B8BC8E51A24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17" creationId="{4F81D4DF-0AB3-49C3-B571-F4FB225C014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18" creationId="{6996CEEA-8A16-4EF2-B6B7-D78A0C6EA64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19" creationId="{149C2A14-C536-497B-B0D4-E64EBF5ED92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20" creationId="{2B50822C-3A92-4C46-B11A-E81706E0544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21" creationId="{65666716-F76E-4B22-A59E-500C1D24A90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22" creationId="{E217A407-10CD-4B32-837E-41337BD572F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23" creationId="{0616CEAB-853C-4719-89CD-8C926924373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24" creationId="{98CEE6A6-7B3D-4384-BB2C-664481A0EDB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25" creationId="{3BD830BD-9BE4-4A69-B6CB-919B7E22F19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26" creationId="{3AC6888F-558B-4D04-931E-2FC864F23C3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27" creationId="{7E83F340-92EF-4379-AAD1-EA89187E033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28" creationId="{51FEF667-1C44-4221-9965-890EAA69430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29" creationId="{BA4AD99E-C355-444B-959B-315111E72D3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30" creationId="{C5759978-6B8A-428A-9866-913FC021DF9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31" creationId="{742E3657-3816-4E50-A054-1BD651A8E52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32" creationId="{6E39CF90-9632-46EE-B14D-8B0559A87CB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33" creationId="{460DDF10-4AF2-4FFE-9CA5-52A41578887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34" creationId="{632D4F70-9DBA-40B9-9DB7-D21C67DD18E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35" creationId="{4804FB75-8D4C-4CFE-8CE0-D693E6CAA5D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36" creationId="{A81DD34E-5EF5-4E62-96EC-92AEC8FB25B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37" creationId="{B9C44A75-E8A3-42D2-8832-FDC9F08A781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38" creationId="{8DB25CD5-4750-482D-B5F6-060138DE91E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39" creationId="{5BE9DFAD-E3EC-4270-8445-4DBD40EA3C3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40" creationId="{FE553001-970F-47AC-953A-5A4D18AB2FF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41" creationId="{1C580447-3A7F-4ACE-B094-A1BA9EC6F31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42" creationId="{C2D29409-46FB-471C-8D19-538A993C5A2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43" creationId="{733ED0B7-D73C-4269-B740-8502579ED37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44" creationId="{99843A30-FB53-48AB-ABEB-EA4B89F02B3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45" creationId="{CCFF916B-F634-4550-A0B5-8656EA0967D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46" creationId="{269973E2-A47E-4F1F-A978-73B3461E1F7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47" creationId="{DAC7AB8E-7F5A-443D-AEE3-A4CD5C1052C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48" creationId="{576F24D5-0E7E-4003-9FB3-B7CBAFABCDC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49" creationId="{7A036180-F0AC-4428-BE2D-18E0E58B748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50" creationId="{932B1FCC-A867-4C0A-A535-DF42A1E0AF8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51" creationId="{783EFA3E-F770-44C9-91E2-D87D5551C30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52" creationId="{274CC4CD-A2ED-42C7-AF53-4D463246F3C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53" creationId="{19068141-CF3D-406C-BB5C-BC22770C234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54" creationId="{3ECE0BF5-2673-4B37-85D3-9402DED5301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55" creationId="{18A90D0B-AE3B-44C0-B541-B7948F6FC4D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56" creationId="{CE72A391-7A99-4C57-A838-CDA75C4C5CC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57" creationId="{82999BB2-922E-478B-A523-B318998BC48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58" creationId="{635E8F93-458C-47CA-BFF4-BA32A832228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59" creationId="{5CFFB826-8BC4-41EC-B8FA-7BFCCBE4893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60" creationId="{6353A0B6-3639-45C1-8A86-8DCADD56D25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61" creationId="{72C669FC-0ACB-4ED9-AE34-6A5214C8A8A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62" creationId="{756C9614-02D8-468A-9694-6E4CC5839BA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63" creationId="{12C712E2-A9B4-4E62-8B54-B101623FB11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64" creationId="{E4BE94DB-38E5-421F-9C31-6D7E9759EF7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65" creationId="{39C530E9-D2E9-4B2E-9630-05689B98D78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66" creationId="{64C8684C-B866-436D-93E3-C85EF047437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67" creationId="{48E0E7F2-10B4-4879-9765-919DFA636EE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68" creationId="{2C3DFFEA-BB46-4075-BDF0-871114AF7FD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69" creationId="{FCE26284-20B9-4C8D-9769-93E511C3D38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70" creationId="{07FE6E8F-9216-4D25-853A-032B7E34E60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71" creationId="{00B211BA-0545-40FA-B4E3-6BBE8A93298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72" creationId="{E82AE5CB-B978-4E4F-989A-EC9EAC5493F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73" creationId="{AF535771-6974-46F1-8860-D89854BF246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74" creationId="{DB036109-6B78-4E1A-A4BF-EA67C13620B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75" creationId="{BCB7AD39-7C3A-4C8F-BE4C-8B5CDB07E62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76" creationId="{B0447B54-40CF-41F1-B553-391EFEC82EA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77" creationId="{8DA7D4D6-B2D6-492F-8F5E-385E6C73358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78" creationId="{E3ABF011-9557-44D9-BD48-9EF17613CF5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79" creationId="{15355569-E172-4E5F-ABB1-B03DF069FC2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80" creationId="{0FFBC22B-BCD2-4303-8DC6-AF2E023A768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81" creationId="{3189D8DC-C048-4CE0-B021-7C6873F6C33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82" creationId="{86F468C4-E2A1-40C3-97D1-9CEC906393D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83" creationId="{6EB25D17-F93C-41DE-8580-AD20BD715EA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84" creationId="{97E6A719-8613-4365-BD43-E5B67FE0BA5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85" creationId="{A14B851F-027B-46E5-927E-CA3496AF0E5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86" creationId="{B3742E06-E5A1-4334-8914-E2AFF9905F2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87" creationId="{1E24D748-505D-4E87-A02A-A916270AAD7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88" creationId="{3E02F858-78EE-4EF0-9E33-C5A89E96D2A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89" creationId="{2BAF7983-8A2B-45D1-89E4-9519EE6C7B0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90" creationId="{015FDB6F-2EFE-4126-BEEC-8B5287F4012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91" creationId="{DEFF23BD-A77A-4EA4-BD3A-2BED79121DD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92" creationId="{8F497BB5-1ADE-4435-B591-5652DBAD91C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93" creationId="{B90866F3-3DB8-4BDF-8A5C-BFF383AB6F6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94" creationId="{4CD2BA08-04C9-464D-A55F-DD5F60FD2C1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95" creationId="{D4832480-B53B-4EA4-B9D7-C37CB0E9DFD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96" creationId="{206D8500-21A5-415E-9D1A-7D847F09E53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97" creationId="{1260D08A-2D71-48D6-A275-004EDF2C470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98" creationId="{8F752661-7BF5-4593-8660-DC85E3D8A98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199" creationId="{ABE7A517-761A-4975-BA44-1D88F8DC10E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00" creationId="{0C71D36E-D2CC-40A3-BBE3-C36F75042D2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01" creationId="{0BEE057D-A6E5-4529-BEE6-B14E56F941E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02" creationId="{1000ABE8-5342-478B-A27B-FA89E8D8364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03" creationId="{5B48F433-ADBA-413C-9301-BC5B2DAFB03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04" creationId="{C80B6BD6-B967-423C-8B39-DCE5A11FBE6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05" creationId="{36500F05-C110-44E6-9ABE-7F7805512B5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06" creationId="{4386C8F2-00FF-4B05-BC76-5C30F3E58F2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07" creationId="{580354AB-EE71-4DA8-8BCB-8DA36CA9C4D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08" creationId="{6356A91B-57AE-40E7-97D8-23F39E639D8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09" creationId="{F1FDF111-2B8C-4B36-B5D6-CA587D681D4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10" creationId="{997246A4-B9B5-45AB-921A-0D4E2025E09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11" creationId="{B7EE2886-CC08-4AFD-8D74-D475FD853E1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12" creationId="{247F0F85-69FC-4505-952C-227EA866527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13" creationId="{79A0262F-8BE4-4DDC-9C8F-11405B57E4D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14" creationId="{011C006D-3F30-4404-8608-A9908D9FF24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15" creationId="{A716F787-CA12-490C-ABCA-84B3EC2C7AE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16" creationId="{FD818FDB-7361-40B1-9828-B750219DB30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17" creationId="{3FDE67ED-301F-42D3-A4DC-469F6677C34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18" creationId="{8D7FBA7D-4CAA-44FD-B334-CB1881CBDBC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19" creationId="{40FE0364-6BA7-4F92-98F1-510E0A9DFB0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20" creationId="{C2077525-62ED-491D-8DE3-C2338C69DAC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21" creationId="{99866DC7-C6B8-4E10-AB40-8AEC79D93B4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22" creationId="{F7E2FA1F-9080-4CE4-BEFD-1962FA53AF7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23" creationId="{F8B29EF9-4365-4D02-91AD-DA86666642E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24" creationId="{F1F2E7E1-DA13-4D46-892D-98D947E8F0B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25" creationId="{210AF783-DE30-4E7B-A897-FFF0620CDC1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26" creationId="{E080BA44-7167-4E1A-896A-A15EC1DE83B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27" creationId="{0306DF95-D3BD-45C4-9627-0E7756C423A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28" creationId="{464D5891-89CF-4643-AE28-C5A4EBBA443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29" creationId="{10467117-A277-4589-BCE5-49822ACF9FF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30" creationId="{2052FBE7-06DC-4A31-BBF2-FF89641181A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31" creationId="{0FF68535-958D-4463-B2BB-B819FC9FC3E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32" creationId="{CE79AC29-EAEE-4CFA-A119-9E58AF00DA3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33" creationId="{A28A865D-35FA-4A8F-9D35-77448DFD2BA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34" creationId="{575B46D4-E14B-442D-9DF9-309C3ECA96E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35" creationId="{8BD6EA94-DE42-45EC-AA83-5053131F16A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36" creationId="{2A0ED908-8DCF-4A4B-B513-CAE36524459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37" creationId="{795DD8DF-D545-4B6A-BECE-94E805EBAA2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38" creationId="{62FDA5E6-61D7-4A61-89B1-C70BC720209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39" creationId="{B1312024-F471-4B75-8891-1DAB5DFAE53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40" creationId="{B6738E7E-7CDD-449D-A640-01325B37100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41" creationId="{57820CCA-2223-43A9-A9A5-CB9CBA231D9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42" creationId="{CE7A2DC1-0F05-41D8-A227-3FE8A4E1702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43" creationId="{CA63E8EE-F10F-4AB2-80AE-7C8B501856D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44" creationId="{E49EB1EE-7D0E-42F1-AEE9-F32FC6B2B7D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45" creationId="{66068D2F-D46A-4A6F-AEDC-F751346ED54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46" creationId="{F6C11BEB-4306-4BDB-8ECC-CD009380E82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47" creationId="{D7FCB126-390E-4033-A9FF-59593A95A5C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48" creationId="{DA91CD50-6CFA-4FFB-9147-3957CDF27E5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49" creationId="{B3DE64AE-07FD-4EA1-8BAA-8D4E59DE573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50" creationId="{A606EE98-3979-42D6-9E5E-62FF8CDA31C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51" creationId="{14F7ACE6-B42D-451A-A014-CE98E77220D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52" creationId="{8980FB36-0F95-4B8F-B77D-988C29D243A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53" creationId="{FE663866-769A-4E33-ABAA-6DC352CC994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54" creationId="{99C51853-15B5-44F0-A239-1782E2E85CE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55" creationId="{78B6D9D5-D606-4BF8-9FB6-2DDDAA69209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56" creationId="{BA7F5A56-8FFB-4A0E-98F3-3446CC35C0E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57" creationId="{57348C4D-E229-494E-B7E7-8BABCEC5A49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58" creationId="{EC940211-497E-495E-8969-8BC033F213D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59" creationId="{5C2D9A2E-D39C-45EC-9995-14CE2204611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60" creationId="{975C4D4C-1E3F-4B37-9550-E23A4F68F25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61" creationId="{84261D71-94B9-48E9-8746-AEE73F68889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62" creationId="{65906D90-77FA-43CE-8559-3F258F83756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63" creationId="{851B357E-7452-4E54-8529-D0FE36AEF23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64" creationId="{00C3AC4E-37EE-43A8-9688-C46B5500763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65" creationId="{F6B60FB3-8682-4952-8F1A-A291D0EC5B1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66" creationId="{867F8D4B-3755-4669-B903-2548308B44A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67" creationId="{3F89F281-51E1-4912-AC55-38E893C33FB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68" creationId="{B73C187E-60BD-49F4-AF3B-5C90F2491A4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69" creationId="{9848818C-71CA-4017-B35D-AFCB32C39E9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70" creationId="{16800E7C-34F9-4279-866A-19B57B40AC6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71" creationId="{9BB98560-3AB7-4CDF-87A2-1435C54FE42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72" creationId="{BB4FDF87-02D5-4C6F-94CA-A10354F96F4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73" creationId="{5AD64B64-F596-4F51-AAC0-284E864BD37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74" creationId="{E4F09B5B-2729-4C38-A82F-7B38FAF2958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75" creationId="{962C66B3-9466-40D1-BFC6-0FCBA0F00CD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76" creationId="{6EBA3768-5BF8-40FF-9B34-7656CCA3E5D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77" creationId="{E2247957-6FDE-4CEB-99E7-D5F7B9251E5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78" creationId="{8F6F7859-13ED-40B2-8952-204C1154D1B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79" creationId="{01DEAD61-80D5-436E-B7BD-72A4B74AD1D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80" creationId="{3FE26CDF-2B23-4853-9295-512B603543C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81" creationId="{4D23DC05-6342-4571-AE9B-56BDED92442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82" creationId="{17122381-FA5F-4260-83C7-AC4F54DAE8E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83" creationId="{54B02F54-AE55-4935-95B1-953568C65C0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84" creationId="{79EFA6B0-1F29-48B8-86C4-EFFD5706ECE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85" creationId="{23FA9BE1-1B11-408E-8B44-D8E3A4D7C52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86" creationId="{BAA34277-0B45-454C-98BC-FC43BAAFC7C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87" creationId="{CF5BAA8A-63E7-4C38-A741-727400532CE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88" creationId="{9A686CA9-5D99-4816-911F-0FB08C8EB50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89" creationId="{B7D0301F-E6A5-4AA5-8DE8-4F9D422ECA0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90" creationId="{4EC6EC0D-6CC5-4B46-95F8-77CFDF52C05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91" creationId="{0433CDE7-6740-46DC-905A-FC3DB825FD3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92" creationId="{876D8ED9-7A7D-4937-B3A9-2BC671264CD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93" creationId="{8429813C-9EA3-442E-A3DB-0B86B352EF8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94" creationId="{5F7C5658-1A06-4388-928F-41623BCF84E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95" creationId="{835B9FEA-4071-4307-AED6-78344E216B1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96" creationId="{D3C4BBE1-DFF4-4D4A-8D75-3116F50A753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97" creationId="{686A7637-B983-499E-B322-9631CBF67CE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98" creationId="{099F32FF-6B15-467E-B73B-3DFCD9357FC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299" creationId="{C3D9168A-C898-4A15-A59C-5F49864239B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00" creationId="{6DE8C05C-CB59-4354-9809-E3704D4412F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01" creationId="{BBA1046F-98C7-4EAD-B050-1E8F2DA1D09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02" creationId="{517DF040-763B-4B6E-9688-9C26797A652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03" creationId="{A43B0178-C693-4BE0-B3F0-78076A3A13A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04" creationId="{86C95E0A-2ABE-419C-AD0C-D1E37601B79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05" creationId="{B543FDDF-AC3B-4563-9485-32BBD795314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06" creationId="{472BB433-1B87-47F4-B113-9B300253C9E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07" creationId="{A5E8FB5F-8D1E-48ED-80C2-55FA4C9C520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08" creationId="{EFB2067A-D61B-48E4-B25D-4574501955C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09" creationId="{3DA43317-07C3-4495-9482-5779E581951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10" creationId="{759BC5AE-5008-45B2-967A-9179C624759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11" creationId="{D0ED5C51-81AE-449E-BF7F-AFC14B09E27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12" creationId="{ED5C1128-D31B-4A4E-8F98-200A78B0AD2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13" creationId="{C50288F2-DB29-4039-A812-8F2AF28042A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14" creationId="{FF8B0797-2535-46FA-8E6B-19AB13E805F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15" creationId="{9EA51510-4021-4DD3-9B7A-4BC03A94D73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16" creationId="{39D71C38-AC24-4694-8C79-1A3F80B5E06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17" creationId="{295B8A1C-D014-414A-AC4F-E9D75D92903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18" creationId="{D197B7C3-5596-4642-945E-615088DD8ED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19" creationId="{A219D5D6-4321-4ED8-B22F-658ABE609F2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20" creationId="{7F60E3E7-C63B-4E0E-BE2D-09B0B058D88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21" creationId="{3D2FB281-4709-469E-899D-EC66754716A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22" creationId="{E95F4959-EC30-4338-A4AB-C9B50337021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23" creationId="{D9B96717-76D2-4DEE-831E-BB3165066A3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24" creationId="{756EF87E-0374-48AB-91B7-F35C54BDED7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25" creationId="{301DE2D3-9222-47A6-A093-2EBE1E2BBA1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26" creationId="{1BEE383E-CB11-4798-9105-DF3FB97BF9C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27" creationId="{44F568EE-3E86-4BC9-9100-FFF80CC0596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28" creationId="{9A393E5B-089B-4C12-A4E3-2F2688F9D4F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29" creationId="{2A240560-09FF-4D46-A469-0BD99A3CAEA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30" creationId="{9DA3CCE3-B2FF-416D-8382-539F03F56C0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31" creationId="{91D1BBD9-B633-4C46-A54B-C35331B5678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32" creationId="{85D7BF37-74C8-4438-8A33-C1BD020FCEE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33" creationId="{D114AE77-1EA7-4F51-8174-1C696A052A4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34" creationId="{0908B2CB-B96B-4CB1-B930-A3A7D440823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35" creationId="{41CD5D4C-7687-499A-9C61-9D9C4E47DD1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36" creationId="{7F88366B-4C14-47D5-A0DA-C06C4272820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37" creationId="{C2055F71-5DB0-4E8A-B1B6-B03710DB805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38" creationId="{A196686B-B7F8-43E1-8B50-0F851673965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39" creationId="{75CFE0D3-F267-409C-B7E7-79F8483E375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40" creationId="{6D019CCD-BEA1-4756-A211-BC43D5B34F3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41" creationId="{553D9DD4-06BA-4FE3-8036-C681CFE5359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42" creationId="{59B30A0B-9FF8-4EF1-A0DC-8035D376502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43" creationId="{3EEB80A0-EC85-430A-9D14-01816635C57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44" creationId="{9D9398CB-E86C-4261-85F8-2494BD04F6F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45" creationId="{5801C555-6CBF-46CF-8EFC-9810E20EB03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46" creationId="{F6ADEB3E-D5EA-475B-A218-121F27DAE8B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47" creationId="{9A86A46C-C40C-4AD5-A439-1C34946A56F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48" creationId="{DAC0184D-07B9-469B-BE0B-52DA8230789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49" creationId="{E04DAF7B-F947-4EEB-BDAD-F4C9588C92D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50" creationId="{F2AA843F-8FC1-4933-9499-6A78E4BBAB6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51" creationId="{D783D667-4053-457A-BF31-C405CC8B0C6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52" creationId="{4946C3E1-A698-4630-BE98-B759840681B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53" creationId="{A23B8259-7EF6-42AC-AE89-29B6BB19FB4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54" creationId="{413E2839-CFEE-483D-AFD2-3C9A23D3B1C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55" creationId="{3193EA67-0E4C-491A-ABFF-C933D19A190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56" creationId="{AD759BFF-8547-420A-8AF8-82FC5731155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57" creationId="{419548A7-0106-4783-AF30-2114242FD39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58" creationId="{DAA9F6AD-8BE3-42C8-B3C7-F5CCF819AA6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59" creationId="{05B015B8-3ECB-430F-84EF-23B42175ABB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60" creationId="{53F65F50-E0AD-4D7D-A6CF-3C8BDC2D93E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61" creationId="{BD9DE217-E214-47F5-9C1D-7DE78B22FFC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62" creationId="{C8F46A62-D7E8-4CA2-9890-8BD30738B0F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63" creationId="{EF3D98FD-A34D-48F2-B093-7BFEB0D20C4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64" creationId="{04D0BB11-B034-487D-A262-A16C285C1AB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65" creationId="{B019E076-4C6C-4105-A3CA-219445B7B18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66" creationId="{02266D9F-168F-4BDF-A7AA-FF26D56B20F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67" creationId="{BD3D2DEE-37E8-4AA2-9180-3863FB33F77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68" creationId="{87B096AA-CCBD-4FCA-A727-4DA7BFE25F0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69" creationId="{B89B6B30-58EC-498E-8425-E9B6F33CB64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70" creationId="{95D7FB07-A5F8-4F5E-9AA6-85C1EB76EDE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71" creationId="{19A09786-4815-4A65-84E9-FE2CECB0F1C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72" creationId="{892AF96C-FA1E-46D0-BF7A-AED8B29BDBC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73" creationId="{4680D7C9-5F92-4806-A3F2-670C026B999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74" creationId="{A60B5531-1109-4230-930D-FEE66571A91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75" creationId="{9D6545BF-1D14-49A6-94C1-09C632E1D1A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76" creationId="{DD236363-7E21-49BE-BE28-F2FC6A6F1BA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77" creationId="{AF981682-4D2D-486F-90A9-F1330CC66E1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78" creationId="{6721DFAB-DC8F-4510-89D5-B02B17A1A90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79" creationId="{16E108CF-2D19-40A8-8465-CAB7E9B70CF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80" creationId="{712E7D46-25E0-4A8A-9150-EF9F9A82015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81" creationId="{E9E1FBEF-ECAC-4C5F-916F-CCB5D3B6344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82" creationId="{3A4FE677-83CB-4E3D-963B-589FAA3F553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83" creationId="{3E8DFE21-BB17-49C6-9100-69613A94DF4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84" creationId="{6F6F1EB1-4690-4111-8027-983E1D19FD4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85" creationId="{B04E530A-CCF4-4B81-9F7A-3770D17CFD8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86" creationId="{D795B3F5-3CD3-45F2-B114-51715F7F33E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87" creationId="{E381CF8B-DFA7-4074-8D48-7F13353CBDB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88" creationId="{ED895BA7-693A-4B4D-918C-245398A1982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89" creationId="{55386330-E253-41D5-98BF-C04B4DEF540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90" creationId="{4CF2A50A-C7E3-4B89-A850-2357DE21BBA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91" creationId="{5CFE5871-5C31-4957-A881-4B0699E3F3A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92" creationId="{238D4679-33E3-47A8-852D-A35DF35CEA3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93" creationId="{46E3DBFD-E0EB-4107-849C-15F1705A177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94" creationId="{17A28C3F-95A4-4DAB-8C7B-F1FD88BC210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95" creationId="{59AF30D7-7AF2-4092-961C-CB397482310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96" creationId="{2BEE1F4B-50D8-4921-A68B-250CF2E5E9C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97" creationId="{75C1ACB0-CF6E-42D6-9234-50FB0238872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98" creationId="{194C1F7D-5DD9-4C49-9B8B-FFF2B2A9C70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399" creationId="{E0A7D885-89FB-4CFD-931F-D19BF7959A7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01" creationId="{9DB370E5-EE66-4F49-98F5-E0919EEE692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02" creationId="{F0B8513E-5D61-40FD-BF11-E350E8636D6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03" creationId="{B9555E25-670C-4485-BF20-E584E9C6BDB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04" creationId="{72A77E55-0706-4DD2-A392-71F1B2EA247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05" creationId="{E6A18E45-0FEF-48FA-9394-ED2ABD19C8F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06" creationId="{BB4354BA-D5B7-43D1-8170-82F9A1D0A44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07" creationId="{AED7DC45-7BBA-427F-B827-78EA7B7FA7E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08" creationId="{B790F2E7-EF5B-441D-9D1C-28EC8988AB0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09" creationId="{7748ACAB-A13D-4AEC-968A-6AED9515DDB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10" creationId="{7FD48D9C-5CB4-4C25-8274-CC35CC45B79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11" creationId="{10D6205C-61EF-4A99-BC36-E11020D2E13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12" creationId="{B1CF8E46-82CB-4A5D-A808-A0D7B28267D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13" creationId="{0B8CFC0A-BFBE-45FC-90B1-A4324A9F2B1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14" creationId="{F7F94EAC-FF74-4541-97F4-BBDD863169F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15" creationId="{69F0C83E-750E-43A3-9BC8-C5CD2030D59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16" creationId="{C5DBE71C-9044-4D13-A8BC-B364308772E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17" creationId="{760C6818-610C-4EC9-A668-A01F31FB7FF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18" creationId="{473CDA52-163F-43BA-926F-B6FEC181265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19" creationId="{EAEFB4A6-8003-415A-92B6-9BCF8CCF389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20" creationId="{15808F49-767A-46EC-9F81-94FB20484DA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21" creationId="{45314E68-95C8-44B6-943D-80C928D079B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22" creationId="{946357E3-DC19-4D53-B908-D9F4C140585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23" creationId="{DAA49EA8-DACC-4C1A-85FE-0968789B08E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24" creationId="{71039A9F-716A-4CE0-A070-F9F35A2DF3B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25" creationId="{0F45B3FF-079F-4802-86CA-F5D5AC7C55E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26" creationId="{3EE704E7-7664-418D-966C-35C00510A98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27" creationId="{2779F04C-51D7-4426-8DA8-247AEE07DBA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28" creationId="{85E6022E-5105-46DE-A473-02EA2F11B11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29" creationId="{598FAD1D-FA40-49F2-8638-79727B8272B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30" creationId="{BFB91A34-A451-4FA5-B5D8-0171B1FC5D8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31" creationId="{FB13C76E-284F-4EAA-A89D-0C7DEB22DA9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32" creationId="{B41B16CE-41E1-4A5C-9D31-558820BDACD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33" creationId="{3D49DF98-8703-49AF-A0BC-C16FB2EF4D8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34" creationId="{C5963393-A09B-4999-8650-CFA5F605C68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35" creationId="{FADD8CBD-0E9B-48AD-B0C1-1ADA96E7829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36" creationId="{78227720-9922-4A52-A716-EA150134485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37" creationId="{A68CDCFB-45F5-408A-AEE1-567F4E9840F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38" creationId="{628334C3-4BC6-4C40-B3A9-07DFE1C1778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39" creationId="{7DC9786B-64BF-482B-BBC7-B5112E7057F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40" creationId="{33B8447E-5E10-46DD-974D-D58CAFDE57C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41" creationId="{2DCD83C3-D557-4B75-9F4D-47960A8206F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42" creationId="{5AC8A656-14C5-48A5-9C1B-10390500DD9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43" creationId="{FF544A63-CFB4-4C95-A94B-0B536354CD7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44" creationId="{351C6A32-2004-4E0E-9E09-5832463E652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45" creationId="{F4AD0F71-79C2-41DF-8CBF-2B556C88BBD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46" creationId="{7574936E-270B-45FC-B8EA-E2149A41F85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47" creationId="{3B59ACD8-7591-44F4-993B-7909D2F5E19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48" creationId="{D4160F7B-3580-429B-9DAD-6D3DB406057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49" creationId="{30C56676-B253-4512-9EF5-4610182696A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50" creationId="{512F47CB-6C71-4A8F-AD19-F93A73E7171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51" creationId="{A90A8F90-AEFA-4D06-9DA0-185F700205A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52" creationId="{B75D2D1B-C788-4CCD-9D80-D9730727649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53" creationId="{A16D4937-F6C7-4791-A205-4FC28BB07DB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54" creationId="{9E2A3B78-BDDF-4946-B64A-283C5A08212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55" creationId="{EC08746F-FA06-4B3D-9882-BBE8809C225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56" creationId="{4E8B2585-1B50-46BE-B8D5-148CFA14EB8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57" creationId="{74B6AAA6-8202-4B16-A9B0-495462BDF2D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58" creationId="{2C8335A1-AA79-4F41-A637-509954FCC6C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59" creationId="{09C44183-F10D-44D0-B99D-33F670C492E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60" creationId="{241283AB-9C01-44AD-85FF-2E93664798B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61" creationId="{CEFF265B-F8D2-405D-BA6F-BA30A4FFF67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62" creationId="{33D65473-5DF4-4238-8F8D-937535E634D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63" creationId="{132BFB7C-2B06-4FD7-BBED-427130E77DE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64" creationId="{46288154-66DF-45C0-9FAE-F4A6EF2BA3D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65" creationId="{4D2A9B79-E84A-436A-AA9D-C8C18274994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66" creationId="{951B3888-72C2-4C5F-A0FF-7BBB2B945A4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67" creationId="{34361788-42AC-416E-A51D-8A1E492AAB6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68" creationId="{65343AE0-0B67-4AB5-8085-D1BBB1AA933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69" creationId="{2289D718-3883-4231-84D4-B7733BF1A30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70" creationId="{5FB93693-1370-41EF-8E0E-A31E17CAF02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71" creationId="{CD7AE8F6-549C-4865-B741-D13B89115B6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72" creationId="{D2124575-0538-41F5-AFF2-24A3DD5AB5C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73" creationId="{6A180EDD-EDBA-401D-A6FD-45A142DEF66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74" creationId="{3F0C068D-FC83-4BFB-80E7-E5232996799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75" creationId="{20E66BA9-1098-4E2F-A72D-7F0B13A754F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76" creationId="{59D79AEC-11CA-4727-A253-83CE38520A4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77" creationId="{151FC3CD-1830-4B3D-9C05-123D060EC89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78" creationId="{0BA732C5-13BF-450D-86B2-C5BDBA0554C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79" creationId="{21209E15-5D8F-4DB2-AFC5-5A369C2AEBA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80" creationId="{EC371072-503A-4628-AC80-BE23E8613B5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81" creationId="{6C7E30D1-AFA6-402C-A887-6052EFAFEFC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82" creationId="{34814C42-BB11-4E70-83A8-6726D8DF9E0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83" creationId="{F1DA6346-C579-4411-9F7E-07BB76DF1B2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84" creationId="{98929BEE-27B1-4A9D-BCE6-A2FDF5EFFCB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85" creationId="{F5A09F69-6FDF-4CDC-BC9F-752C98EAD61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86" creationId="{C251D0EC-FF04-4C6A-B5C2-829861ED409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87" creationId="{352E8762-1185-4B82-B7AC-90949D62DFD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88" creationId="{0FBF7024-1210-4C88-BF19-F8BB60C5CC4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89" creationId="{8B88B553-E1CC-4B4B-B3B5-1B5D0FE4F0E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90" creationId="{10C75A88-0D95-43EA-88AD-99859D42296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91" creationId="{E78A668A-C4B4-4C8B-8D8E-3CBDD6CED42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92" creationId="{0D3F10BE-6D2A-49CE-A2D2-937252E88FE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93" creationId="{4F7DB65D-4CEA-4BF2-8894-3751DDF9EA7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94" creationId="{587E1EC5-0676-4F24-A927-46184E7728E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95" creationId="{9B979396-BE57-4FA4-89DE-365A15D4CBC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96" creationId="{BE2610CC-75D0-467D-B013-66C1EFD9CBA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97" creationId="{6A46989D-726A-4252-B2B7-28F8F742A8E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98" creationId="{B67AB995-6DBE-4180-93A0-BFE0721B758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499" creationId="{E7C3980A-4880-4ED6-A873-FDF3BD3F7CC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00" creationId="{57C71404-4FD4-4764-A80D-D0DAA7AFBDD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01" creationId="{F2EF6C09-BB37-4386-A499-3C13E4547F9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02" creationId="{6FD929A6-4875-44BA-812D-08ED12A528E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03" creationId="{81FA07DE-8C23-4B0B-ACC2-8C468D2C156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04" creationId="{86115CE9-FA8A-4517-A42A-1AAA9F9759A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05" creationId="{92C3E713-0299-4C49-BDED-5D56A7E4F5E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06" creationId="{E1344A9A-3008-4497-B2E7-65550836EB0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07" creationId="{E73F66BC-CE36-4EB2-B5EE-6AF7A8D19CE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08" creationId="{3340A291-1E42-4B97-978E-0CB6E68762C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09" creationId="{BE5F5807-85ED-4493-BAEB-3BE1E540FF3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10" creationId="{1F056F40-B3BA-4FD0-B55A-EEE97240AC9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11" creationId="{801351C8-FE3A-41F5-A4D8-6B105157910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12" creationId="{B9598047-EC29-44A2-92FC-0CC74CA6398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13" creationId="{9BDF6F64-A887-41F5-B103-D1E3BF99037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14" creationId="{2895CCA6-95B6-4EAC-901D-BA941E1812C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15" creationId="{ADF62F30-39FA-4C4B-8554-4AC1F1E13A3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16" creationId="{5DD1B234-A440-4DD9-A88E-42683F5F5A7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17" creationId="{E8FD6AFD-F1D4-41D0-BD54-011F793F27F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18" creationId="{FD6FF4DB-B5B9-4D31-B2E9-3E84F9EB9A7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19" creationId="{A7FF635D-4D72-4479-9D89-DBD316AFA8E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20" creationId="{A2D1C6F5-0A7A-456C-8471-1B47353ACFE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21" creationId="{022D7F24-0F54-44BA-9218-6433FD80C13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22" creationId="{C388CC31-7174-4516-88D3-AB8182BF221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23" creationId="{37FFF3A9-5FF0-4FA1-B3F6-C3AC8EECA60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24" creationId="{35A21449-5010-49A3-B857-D29076DB18A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25" creationId="{1DFCA840-58DD-4F85-84D4-FBBEF2A2DB5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26" creationId="{B3916636-D38F-4A44-84AE-E1B53F4330E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27" creationId="{E6694928-DD69-4CC6-AB7A-6111B2D6006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28" creationId="{A6255E3E-0C68-4CA0-9087-2A3B6571E9B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29" creationId="{646A4D0A-8055-4678-9FC3-7461DBE728C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30" creationId="{6197DA91-AF1B-4DA4-9723-9EA7336F881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31" creationId="{FDAF5A20-B1D3-4CDA-B4B1-31A419DDE37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32" creationId="{B91FFE63-68FF-4852-9363-67DF9B3CC9A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33" creationId="{77678699-4BAE-4CA4-BB61-87A48EE161C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34" creationId="{7C2182D6-8AD9-427F-9C7A-DCA45C99F55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35" creationId="{B54AE82B-7650-469E-B69E-E0051D47FCA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36" creationId="{69DB81DD-F734-4EE0-B0B2-8D958FE01BF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37" creationId="{E8423773-24C8-444A-A729-AA13CC5AE0C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38" creationId="{1C707F9E-53CF-4DC4-9D3C-E180133AFE3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39" creationId="{89EBBB9D-466D-4F26-9F32-B6AA23CA67F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40" creationId="{007E314D-6BC9-409A-9904-D16BF61300A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41" creationId="{FA78E906-B848-4E12-8E16-2FF2703933A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42" creationId="{307AFA1D-C214-4438-8E44-7E5B6A8DF1F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43" creationId="{FC44D787-4E8E-4E9F-9266-5FB4F718C66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44" creationId="{5B58CFA7-1BA1-4703-807C-16DA0F39898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45" creationId="{B53955B4-A773-43A2-B82D-BA7EA6D4B22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46" creationId="{989390F4-9872-4AE7-96BF-E1DB5503197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47" creationId="{A0705112-76ED-42F6-A0AB-DC2A51BBD89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48" creationId="{27F2FEF4-686C-4DAA-A48B-E5F22F33562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49" creationId="{9E4949BB-AFD9-43F2-9976-243181B89DE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50" creationId="{E080D777-4B14-48CE-A7AD-F1E83F4F450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51" creationId="{986C0A25-633C-4FA1-AD2C-EAA6F8BC17C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52" creationId="{1F532144-DB68-4C3B-96BA-9E076E6E478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53" creationId="{9ACBF4F3-CB33-4746-8793-98ABC8A4158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54" creationId="{88D4B1EB-39B8-4262-8F65-A6E81D3CFD4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55" creationId="{6486E419-9415-4A03-B439-EFA56FFFD0E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56" creationId="{9563EE19-5D40-4C08-AFCA-9D7275F3E1F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57" creationId="{88D580D2-C8D7-4A75-B8F8-B3BDC750EC5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58" creationId="{9C0D89BC-38A9-45A6-8965-B69E3200D3F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59" creationId="{36405DA1-9506-4584-BE15-2B1484CC7A6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60" creationId="{01BAAEE2-CB3A-4BB2-99A2-4C2AEAAC02E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61" creationId="{33923549-1213-4278-BA2B-8A670E0453E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62" creationId="{79FC8194-7BE3-4A5F-8BD3-B112D568A2A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63" creationId="{2D39B28A-E487-4855-9882-0F95094C6B4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64" creationId="{AE0DA45A-89E8-4EDC-8915-8EB43D0F178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65" creationId="{D5F32980-0422-4EAB-BFDF-79808703D3D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66" creationId="{998F3E24-6B70-4A72-B7C2-023305AA436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67" creationId="{7CE2E0B0-79A6-426D-A654-2B92781A5B4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68" creationId="{883C11ED-3A47-412D-A4BA-9EFD0FC81C2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69" creationId="{7A302244-4D88-4BF8-A1E5-BFB1033579B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70" creationId="{0381996B-EAF2-40F6-945F-209B873C48D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71" creationId="{77577DE3-555F-47FF-BDC0-0DDB842CE6B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72" creationId="{18E4055A-6FD3-4495-8ECA-6266493BDC8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73" creationId="{8FCEEAC6-86B5-4E01-92CD-32510551D0A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74" creationId="{DB1FD2E6-035C-41A3-A72E-7A59DDFF101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75" creationId="{6071B26C-D551-48A6-8696-E96D44177C0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76" creationId="{40DE97BF-9187-4CD0-99A6-4B14BEF238F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77" creationId="{1EF60E82-2155-45DF-B615-F863508B707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78" creationId="{731A200F-75CC-462B-9C22-3B545AC54E2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79" creationId="{7D191A9F-D56B-4F9D-AE53-C5988B1F73B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80" creationId="{918F6CCA-4103-4BFE-AF76-270C8F47F1F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81" creationId="{4E6FD011-F4F5-4D3B-BB0B-4A0FA10C97D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82" creationId="{36C930B3-5346-4FA2-B1FB-1BC9D0C5FE2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83" creationId="{C04FB64B-80CD-4E18-9EEA-335C49AA87D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84" creationId="{645F8D5C-7BD9-44C2-AC5D-4870228B1F3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85" creationId="{6BFEAC38-C986-430D-B4B7-6FF2A6FF362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86" creationId="{0FC9E454-9617-46B1-B2CD-14408A54AAE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87" creationId="{F04E7D0B-DACD-4629-AEBC-9A192CEAEF1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88" creationId="{8DDE8A96-8616-4912-820D-6CE180A5F1F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89" creationId="{CB8F26EB-C412-49A4-A4B8-52644D4A220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90" creationId="{59E03BA8-8009-490F-B06A-33C828ED3B7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91" creationId="{33322612-50C4-4E14-862C-1957AB0CAE0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92" creationId="{64DF4542-E45F-4E91-B999-85C4FFB3A33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93" creationId="{BD61E929-FAAF-4D83-B182-99553723178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94" creationId="{1F01C111-377D-4EE5-B602-2679F3D961B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95" creationId="{620B5C05-F614-4C1B-AAFC-D3B514986D2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96" creationId="{7BAE9247-FEEE-4F72-A55B-622E4D3A7EF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97" creationId="{D6607BC4-D487-4B2C-9DE0-053B0651C1C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98" creationId="{2D8D978B-0078-4C2A-896F-92C572A2F36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599" creationId="{696F1045-3695-400D-80F6-44544BBCAAF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00" creationId="{6ADFC7DA-CFAC-4527-AF6E-B266AB55849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01" creationId="{3E626AB7-49C1-4193-AA9E-9E35BD894E9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02" creationId="{BF30D077-990A-4ECD-8F18-1BCB6B7545C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03" creationId="{D5C50E7C-6B67-4295-948B-E63F21A5094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04" creationId="{F879AD46-12FD-4B76-82BB-A5F4EDD296E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05" creationId="{8419C307-1C48-44F9-9C7C-1FBE1FD2E2C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06" creationId="{A4C1EE0C-233A-4D91-A6E5-0418365634B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07" creationId="{28921A4C-204F-4BF1-A883-58D9F0388BB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08" creationId="{BADC9CBC-F1E4-419A-87CC-7DA5692D165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09" creationId="{25B31F53-D586-408F-A3F9-358DBC61A0B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10" creationId="{4B42D887-DF8E-4443-A6AB-573FE1E209F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11" creationId="{0EBFA62F-90EC-4DE0-A094-66F00E6CA59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12" creationId="{80B70EBF-413C-4315-BC21-A3847757540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13" creationId="{88904181-970E-41AB-9CFA-3EC1F13DD2D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14" creationId="{3D5C3AB7-7CAF-4257-83AE-246FF80A7F8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15" creationId="{EA399561-4249-41D9-894F-F1EF18FE70A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16" creationId="{F76FDB7A-C530-4D1C-98A8-F1D0C70D592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17" creationId="{62E64E5F-83AE-487E-AB70-11281AAC163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18" creationId="{7806135B-C56A-4568-93A1-D8615E9AAC6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19" creationId="{2FA63FF6-DE7C-45C3-990A-889B0D052E1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20" creationId="{7C3897D4-46FF-4DE3-99A3-A85A2FFF297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21" creationId="{6235A69D-B719-4CF6-AE3A-EA6223EABA6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22" creationId="{9F6989F9-BD8A-445C-9CBA-CDC77156A79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23" creationId="{B4C0A185-629C-4ABA-AA44-55A90F3619E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24" creationId="{9123A6F3-1361-409A-A816-6979C443652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25" creationId="{62AC6816-27C8-4ADB-81FE-291A1E04517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26" creationId="{A7241953-B36A-490D-99AC-F74085C5595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27" creationId="{96E3B88C-CACF-4B47-A9EA-E6B13EF914B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28" creationId="{2204EBA0-C824-4F93-BD03-A1E07EA86BB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29" creationId="{1B35825C-E01D-48F0-8A40-FCD8CECF957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30" creationId="{0B537828-F7FF-4150-89A8-52285E47661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31" creationId="{F2DF7782-7641-43FF-908A-94466A91A7D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32" creationId="{6359F58C-E6E2-4ACF-B850-5F119381F4C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33" creationId="{30060E51-F5FB-4BCF-ADAA-87D59330CCB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34" creationId="{52497AE5-5B86-4102-B34E-322D84C5418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35" creationId="{EF967D8B-A8E0-47EB-81CE-6166530E2F9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36" creationId="{C12CC31D-14C7-4032-BE98-D03EF70A494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37" creationId="{910688F7-0C3E-4636-92F8-C3337329D05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38" creationId="{A6AF3746-EA77-4251-BB94-B8CCE651D88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39" creationId="{6E0E4090-5B47-43BF-8236-4BD275EED95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40" creationId="{1353D50F-FCD5-477D-9A4E-177CCCFD859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41" creationId="{C5E544E9-C9B4-4EB1-BF2C-2CE35B1CA6A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42" creationId="{159B8D5E-A33F-499F-9CA9-E2569266999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43" creationId="{66773ABF-4DEC-4459-A044-054A8F3BA53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44" creationId="{A5F3CE75-10C9-457C-80FB-9F16E9AE1D2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45" creationId="{50C09993-39EC-441A-814F-91C2E9D9A41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46" creationId="{BF7D9A98-EFE2-4E30-B324-FE401BC826A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47" creationId="{04A3A18F-BB86-43F8-8899-E935B788388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48" creationId="{F9714F3A-4DB4-469E-AAF3-028B74E8282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49" creationId="{44D14F6C-18F1-48CE-9BEC-27B528D3FF8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50" creationId="{E7E9F8A3-7E02-47AF-A161-54F24A9862E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51" creationId="{A7E982ED-D433-4C01-87AA-68B74033249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52" creationId="{1490DC8C-35FB-46C0-A475-6CE00D13E61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53" creationId="{4DF54369-470D-4928-BD16-71F52C61042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54" creationId="{297988AB-6756-476C-9A77-F9A046E6730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55" creationId="{0117B6DE-1328-4682-A2D9-434E5CD1CD2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56" creationId="{DB60D70F-C6B0-4A0C-B7B2-40D8B0E346A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57" creationId="{295DDE3D-0687-4CC1-A570-6B79EE1DD8F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58" creationId="{BAFE14CB-9324-497C-88DC-3D1A37B1AD2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59" creationId="{9F3EC9F9-A18A-4E0A-B88D-BD632B06535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60" creationId="{629921E2-9A06-4543-8F5F-5CB93BCFE0C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61" creationId="{19314386-E2D7-40DA-82CD-270487121BE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62" creationId="{F39BACF0-F8C2-4425-A014-EB5C11A39B0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63" creationId="{479B1212-203A-4202-B6E0-584FF975CBB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64" creationId="{D91EA9AC-0022-4419-9C57-F1AA01C362D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65" creationId="{216A5974-EAD8-4A6C-82A9-ED0AABFFEB8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66" creationId="{20D94FEF-87B2-47EB-A72F-8CADBD74BD9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67" creationId="{6B26DF94-0503-4828-89E4-CBE9591143D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68" creationId="{021D937E-8B45-46C9-96DB-83AAC5F4917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69" creationId="{06881CCB-8B13-4AF5-83B4-88DB2AFFE40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70" creationId="{30641CDB-15B1-4163-B80B-64EC14693B0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71" creationId="{24B56178-83D8-48EC-BA8F-3352C0C03D4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72" creationId="{993202E3-CCDB-4D04-B708-7AD43A2CED9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73" creationId="{AF19256D-F401-411B-91C3-D4978097AAD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74" creationId="{39E08B85-9D2F-49BA-829E-A87C61D8402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75" creationId="{6E32459A-BE6A-4470-B8C2-54A915C1B9C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76" creationId="{5C1A95D2-9271-40B5-87E9-16D98E40C6F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77" creationId="{E5264F70-EECD-46FB-A411-9BCBB630E99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78" creationId="{A6E79394-E58E-4FF7-88E7-995953E11FF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79" creationId="{5557FE81-ECB8-4C9B-AF76-DBC0E7E7CC6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80" creationId="{08389060-488D-45DC-A3D8-090EC696E1C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81" creationId="{11791CC7-A79E-4342-BBCD-BA1419A70AE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82" creationId="{AC38EAD9-E9CF-4139-8594-2FAF7372307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83" creationId="{105EE3A6-9439-4ACF-9996-21FB334DC44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84" creationId="{47B6DBB9-D01F-450D-9A91-E77FAD034A0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85" creationId="{E2F1B026-6909-4E39-9242-D2FB3E56A4F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86" creationId="{62786A48-92B4-4BA3-9460-C6F10397AB4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87" creationId="{537E745E-22BB-42EA-BE96-E79DAFF1B3B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88" creationId="{C3F2380B-9F57-4C0D-94BB-4FD5793F63B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89" creationId="{A6FBDE07-A2F7-4C2E-87CE-FFBF14F34AF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90" creationId="{61554594-2DCF-45EC-9272-E67FD754D0F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91" creationId="{90EC85F6-C951-4E5D-9EE2-CF2CD7ABC23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92" creationId="{4DADA5C0-F863-4629-BC75-4E40B37DD97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93" creationId="{820F9FB5-3524-4C5D-AE37-1E6825D9AFB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94" creationId="{5EA6B27D-ED9B-4444-BFBA-9B2BD8045B1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95" creationId="{B129315A-BC5D-4B5D-9CBA-ED557C52DBF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96" creationId="{9C7089F7-8EBB-40B7-8002-7573C48A45A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97" creationId="{73A25E38-CABE-46CA-8250-8AAE7335671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98" creationId="{0EB48C76-86CD-4A2D-9672-593C4228438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699" creationId="{B2BCFCE2-AE3D-4337-96FF-87D394F9418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00" creationId="{9C212D64-F3A4-4B4D-9634-E047246631A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01" creationId="{B4266A7E-C30E-4169-BFCB-74CCDFDF1F5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02" creationId="{E73E81A3-ACD1-48B0-A64B-A59F66B65D4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03" creationId="{7C80D0E1-9E15-4298-8F04-0DB4D068258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04" creationId="{489AC781-D175-40A8-8AE5-BBF37339321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05" creationId="{A3059220-BB73-4D2B-A159-9AD090DAD06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06" creationId="{3F0DC8E1-09D7-4B03-AE6B-FB980894993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07" creationId="{008826A9-064E-4D68-9806-DC45E4063EB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08" creationId="{3892411E-8C57-461C-A02C-149F27F1636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09" creationId="{9D3D3BA5-1CCB-4280-A321-BB0FC09DD7F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10" creationId="{AC42AF4B-D1EC-4784-97A5-353A97F64B1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11" creationId="{23F69777-FBF4-44A0-A070-B81717CD65C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12" creationId="{8B8565BC-8B05-4702-80A5-36947D0F60A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13" creationId="{2155FA00-27A9-410F-B6F2-520D3644A1A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14" creationId="{EC02B43F-C074-4DB6-970D-6C1FC3C5041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15" creationId="{9E03BBE2-2DE4-42AB-8E5E-CC9067CC4EB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16" creationId="{48078F89-869D-42AE-8951-C8E2E65E3A7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17" creationId="{4B649DA1-88BA-4122-AF1C-94FD62B8E05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18" creationId="{E86A1E14-3532-4D7A-B15F-BAB2823B5F7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19" creationId="{5544473D-48BF-4ACB-A35E-A92D03C8D3D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20" creationId="{51E1C4FE-F512-4100-8738-5EC1BD0535A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21" creationId="{DB5CB9BE-2DCA-421D-94C9-7B1A082E8BA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22" creationId="{226A262F-3616-444E-8D30-45399F6DDD8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23" creationId="{45699E3C-C2EC-4D24-BD91-A3F9308478E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24" creationId="{0B71A813-14FA-4C28-A647-B057311C5A6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25" creationId="{5198D4D1-42FF-44A8-B47C-5DF7B62B615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26" creationId="{4272FB81-F8FD-48FF-99D3-04976F9F729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27" creationId="{3CFA33AC-894F-46E8-B67D-B1AAECD274B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28" creationId="{4C71F335-DE33-4176-9FE2-6C002E8EF82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29" creationId="{99BDA2CC-FED3-4CE1-BEBF-6A5912BEC08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30" creationId="{558FEE20-0976-43BC-B96E-B2C18CDA8AD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31" creationId="{015FC897-35A9-4555-944E-A7421DD9257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32" creationId="{E2CCAA3C-3176-4E30-ADCD-889D4977DFD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33" creationId="{8096FD4D-4057-4752-8F19-0D38EF14126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34" creationId="{5C763B6D-D84D-402F-B0BE-1F989D7E37F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35" creationId="{CFBBC8ED-8552-42F1-A6F3-FA4B5230CF2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36" creationId="{1C349218-CD2E-469F-830E-902002739C5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37" creationId="{51F76DDF-6F06-46C6-A5B1-FC4D73C0CB2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38" creationId="{A371B087-D704-4D19-8D1F-24C0EEEAFF6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39" creationId="{71A610BF-686A-4092-A771-79B7CBD2B7D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40" creationId="{5324E2D4-9837-49BE-820F-AD386CB81BB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41" creationId="{F411BBC8-F94F-4D97-8371-1793A111511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42" creationId="{CD526389-F97B-4DD5-9351-EFA9E7C36F1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43" creationId="{556095FF-88A1-479A-90B0-3ED47559974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44" creationId="{7AD45D89-64B6-4C43-A5D1-8DCB22A2879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45" creationId="{019C14EA-D859-4D80-AEC0-3E469A2E732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46" creationId="{4A5A223E-22E2-4AFE-ABBF-F09F2652770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47" creationId="{FA8F9314-7A55-4B01-BD9C-57123B8BAE7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48" creationId="{72254666-A3E0-4721-A0E1-BD5BED8E6CA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49" creationId="{51E23FAB-020E-451D-A79A-6D2723EEF49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50" creationId="{E31FD54C-9351-4B70-8FC0-4AEE5B4D4A3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51" creationId="{9A43F322-BA0D-4F09-8E2D-5CF1877028A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52" creationId="{1E24ECE1-DC26-4DA0-BF84-0893713F975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53" creationId="{A820A09D-BFB2-4D2F-AC17-A2E2B7228D8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54" creationId="{F72CDF9F-3D8F-47EA-B7F5-E08091F9A2C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55" creationId="{717FE0E7-EF27-48EA-A8C3-A3143BC3BB7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56" creationId="{8634FAA7-F866-4899-9362-0E953DBBB35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57" creationId="{1CE4B7E6-A8C4-4EDA-A1A1-8938A3E84F6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58" creationId="{8206A8E3-DBAB-4945-846E-CC83CD48FE0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59" creationId="{DE4DFB99-BF18-41C8-9BA6-92198B482C2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60" creationId="{882E7934-6AB9-493D-B3F2-F27932E777F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61" creationId="{32540B18-0AF8-40DA-812A-4E7FAEFBAF9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62" creationId="{9081A540-0544-4282-A73C-858E2F12B68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63" creationId="{67F07171-1DC3-4124-9CAF-4ED0FE87B74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64" creationId="{193DC55D-621B-4D6C-A039-860716FCDB0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65" creationId="{6EDA67CF-14AE-4F93-B63D-8FD59C06424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66" creationId="{0D3D9FEF-F242-4A10-95D1-91D645CB231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67" creationId="{07CA90F0-1B99-41A2-BF75-7C826B281DA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68" creationId="{21B2706E-74CB-4ECC-B6BA-3A2E28058A8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69" creationId="{9DA9050C-EBA5-4968-92D6-98579FC59F3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70" creationId="{B436652F-38CA-4B36-B00C-3A25B1EF8D2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71" creationId="{2682DDA4-BE9C-4610-B3F5-594E559CDD3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72" creationId="{5AF29248-9AEF-49C4-98D2-B2D4C21EA85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73" creationId="{2FB334A9-8D75-40A9-9A39-995027E0009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74" creationId="{57D85F57-44DF-41FB-882F-D36EE07E66A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75" creationId="{CF6F1717-DE6E-4C39-820E-32684DC9F88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76" creationId="{16B5F0DE-B28B-4141-9A04-16F2C62076E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77" creationId="{CE9CDED0-1F78-41F2-B1A3-7A90FCB2BB5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78" creationId="{1515CCB4-4459-4D66-8F14-07D3B8A1A43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79" creationId="{9610A7D0-273E-4444-900C-8465E17B9CE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80" creationId="{18F21EA8-E44E-4FDE-9ED4-0E16FF3AAB9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81" creationId="{992D303F-DBEB-4F21-93B9-DB745A30F44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82" creationId="{E3C44B86-484D-4F3E-93AB-B659988B44C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83" creationId="{D4F8EEDD-5A76-483E-9AD8-710D767AC5D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84" creationId="{C6410EE1-7E19-462F-80D9-F0AA1F09193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85" creationId="{FA1699B7-27FC-4517-AFA3-FD797B31025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86" creationId="{6B1BB2FE-3D58-4CC0-8506-1509DFB3054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87" creationId="{FF092E1C-D7C6-48B7-AA28-82F04E2719E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88" creationId="{EC590EB2-9AFA-4A24-8BC6-8A2023840E6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89" creationId="{5B927999-9AF7-491D-95D5-9C8A0927463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90" creationId="{BF4FE56D-1621-4488-BC9A-4885D0F6758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91" creationId="{B19C1691-6493-4C54-8234-F21FDDCA6D7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92" creationId="{BC845DAA-2544-49E0-879A-C36EB525326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93" creationId="{81B01C28-E84E-4A27-B837-518F5855D10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94" creationId="{296AFA6E-81F6-439E-B7EE-6CAE585E5E9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95" creationId="{6F6A1586-D436-4181-AB9D-294326AB74C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96" creationId="{887AEA02-CA43-40F6-B7A7-3BA99F52AFC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97" creationId="{F66F91D0-E126-4970-B890-4401AC80641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98" creationId="{D219769A-86DC-4927-BE13-B1F8FC25ECC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799" creationId="{0341E858-AB18-4D35-B67E-5378858C3CF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00" creationId="{E74D80DC-010B-4C9E-AE49-30E652E9127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01" creationId="{884F26E3-8FFA-42D6-90FD-67BF4621F09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02" creationId="{5C89329B-5C9D-49FB-A4AA-9E941A51D7B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03" creationId="{29013F59-720E-47AD-8A27-2C18A988FBF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04" creationId="{BAED4460-D6FF-41CA-BEA8-29B2CEB1C20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05" creationId="{CFF74297-D7DF-4CE4-8285-7E6F5673D80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06" creationId="{0A776C23-F6F9-4CBB-8C4C-A0021BF1102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07" creationId="{4F6235A5-7DBF-4F6A-9531-757D2D12E7E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08" creationId="{983C786A-DEB0-485D-9CF7-3FE4D7EB7D1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09" creationId="{5D88B68F-6ED6-47FF-BB11-C92FC868F2E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10" creationId="{43195191-BED3-4B44-89C7-3337D83E05C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11" creationId="{169E2B4D-D42D-44D1-AE20-DA11316E339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12" creationId="{70D0CAB8-D8E6-4A1A-AEAC-4E7E84D2AB9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13" creationId="{155C0452-3548-4CCE-9CA1-B1547E587E4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14" creationId="{1F637490-8A2B-41C4-9A8F-17B07C903B6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15" creationId="{C16492AD-B905-4DA3-BC36-22E7D0D7B20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16" creationId="{5760C3AB-FD94-4175-BB3E-6FF55B742F0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17" creationId="{67E17011-FBCD-4650-8B06-0C942A48517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18" creationId="{46053E5B-777B-41C0-9E6D-A994D9F00F0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19" creationId="{8631A8E5-2A7F-4134-A95E-92E22EE2741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20" creationId="{84F57EE8-AEB0-45E3-8EC6-1DB01F3A082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21" creationId="{F89C8E09-213E-4DD0-A833-14EEC585D68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22" creationId="{61C8EF59-D945-425B-8521-C613499E392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23" creationId="{791268AC-4E13-4FE7-B8CF-51AF9044279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24" creationId="{DC941F5F-115C-4A22-B2FC-52E45DCFBDD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25" creationId="{028D3E03-852A-4AA5-8076-9ACC13F8E3A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26" creationId="{51FF0702-3E87-4E36-B4F5-587B8247F8D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27" creationId="{C85554F1-988B-4BEE-9DA7-2A0D3081D69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28" creationId="{F227CAF0-FE43-4817-9841-6607B8FB047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29" creationId="{2273C140-F4E9-46F5-9848-DB4F2997F80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30" creationId="{B83177F9-5897-416B-9BB8-5D7D48FA57F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31" creationId="{18ECEAF8-8DE8-4C1C-A10E-27D68D4FDDE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32" creationId="{703619B2-F823-4A34-BF94-DD35239A0D8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33" creationId="{2FB2A22E-0C09-4FF1-B239-5FC70529998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34" creationId="{192FD024-B98D-4FF6-9B1A-37E9E735ADF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35" creationId="{5E55FC78-EFD1-4BC4-B673-9D6188E9524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36" creationId="{B9FCB0FA-AB2B-4B7B-9C5C-B538B88221E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37" creationId="{7BC07759-3701-4572-85C4-99BC38FF2B1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38" creationId="{D190E570-8754-4C8C-AAFA-004F6F5A940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39" creationId="{7A6AEBC8-49A9-45F9-9265-1D899240D8D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40" creationId="{F9B9C2CD-80C5-48CC-BD62-A441449A929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41" creationId="{0B6E3BBD-2426-401C-808F-1344004DF34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42" creationId="{369335F2-F3F5-4D02-8669-88CDA8848A3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43" creationId="{86884D47-6511-48B5-846A-2F6BEAAF3E7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44" creationId="{66D34BC4-EF22-492C-BEC8-769913A1980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45" creationId="{D3D6C7DF-8AFC-4941-8F67-06A2343217C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46" creationId="{D4D4CDAB-C75B-4544-A0CD-6BABFB6E061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47" creationId="{A9D68FA9-A790-4775-A6EC-C6E450A868B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48" creationId="{E4FCCCF4-476B-4FDB-9337-B6670336F44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49" creationId="{AF02D556-A46E-47C2-99B1-45E50FE3312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50" creationId="{701203CE-DABE-4617-8C0D-0E30397119E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51" creationId="{4584AB43-4B91-4CAB-8663-1E1F49F58BF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52" creationId="{CCA5CCD0-F950-4F2F-8E50-B8087A296D0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53" creationId="{835DD4DA-1ACC-447B-9725-7C23ADB06D8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54" creationId="{0C5E0E6A-DD96-4372-9FBD-A2E5DD07F15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55" creationId="{A4DCF8D9-693D-41D2-A39E-60905490CD1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56" creationId="{84D35925-FED1-4CD5-BF49-AC715FD3C40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57" creationId="{A4EC25D9-E17E-4D2E-B10C-F676542F2B6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58" creationId="{D526F6DB-E1ED-41F8-87FC-5057883C242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59" creationId="{35CFAE4D-9D4B-489F-8B96-03DBC742D43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60" creationId="{F4673467-0E15-4CB0-A190-F7AB2222300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61" creationId="{13FBABB6-254C-463D-85E1-CE3C6872886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62" creationId="{9A865000-B762-4D61-A66D-E3BD3A8AEBB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63" creationId="{CA03F58E-A4CF-4B01-97F7-39BEBE084C4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64" creationId="{6175C9D6-8D6C-4435-B6A5-1DDE6F9CAB0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65" creationId="{996ECD83-10FC-476A-A3B5-13262167F31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66" creationId="{E62877B4-6C79-49C4-9270-037B28FA65E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67" creationId="{7B2C7CAA-2A13-416E-A9CB-9B64935ED4F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68" creationId="{A80433C1-619E-4639-A4A7-6E645A15F65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69" creationId="{4F7E119F-FEE0-4E41-832C-E8CAAE20E88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70" creationId="{679024BE-BB72-43A0-8793-622B945A786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71" creationId="{F9F07900-C99D-4042-836E-018BB96B5AD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72" creationId="{8E1D2F60-F6CF-477E-A00F-818182057D4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73" creationId="{5DF608F6-8470-4972-8F74-AC9C17BC75E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74" creationId="{E5D04026-5C8F-4743-A649-F9D29FF68EC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75" creationId="{E0214682-A2FD-416C-ACE7-7E16C4EB9C1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76" creationId="{F889412D-6159-4468-B1AE-22F4FE6EDB9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77" creationId="{1CE00ED2-9FB3-4CB0-AB8A-FC013804936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78" creationId="{E77DD0C6-6DF5-4ECC-ACA4-4E2F5C86807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79" creationId="{703D9C8A-D276-42CB-9316-58ED3300C4A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80" creationId="{E4D6D8F1-9F95-4F08-9E13-A74341AD441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81" creationId="{7936EFF5-A8EE-447A-BF86-B4940D76A2A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82" creationId="{58F50980-6E16-4824-B184-4876CB8EF29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83" creationId="{FCA104D7-3F07-48F5-90AA-0F953057CD2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84" creationId="{0DCAEDF0-0711-4D3D-899E-B963F1C8311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85" creationId="{C4914828-1808-40A3-9031-8F867CF84D9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86" creationId="{0EE01B5C-F4EB-44E3-BDE8-E4E87DCDACA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87" creationId="{A9BFB56C-A2F1-43D6-A3BC-184FCC5BAEB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88" creationId="{BDF070F7-B967-48C4-9B0B-3AC30D4EBD4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89" creationId="{1B269EC2-2D6F-442D-8504-F106D78A5CC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90" creationId="{9E5202A2-1919-4CED-A5CA-554182131D9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91" creationId="{86B09BF3-6809-4A97-BC56-849E3925A41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92" creationId="{BF57E91C-E181-4C90-826B-DE3C3CEFDEE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93" creationId="{05B91EA2-EFD5-45B6-9CBD-5E23987B5D3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94" creationId="{4588C933-0F7E-43EA-B26B-9949EDBC501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95" creationId="{828664C2-E86B-4FB8-A391-E866E835A9B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96" creationId="{B493F124-1AF6-4439-BC80-3777A21A4FB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97" creationId="{A6BEFEC3-564E-41A5-8B97-1B0AE3C3F68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98" creationId="{163748F0-8636-40B8-AF8F-B5FF6438FE6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899" creationId="{D5F55316-2511-4EB7-9B8E-488F8BB95A0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00" creationId="{3403442B-9C09-4119-94AD-05657C1767C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01" creationId="{5CB5909F-0A33-40B3-9A37-4F93B9CC441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02" creationId="{49FC0B9A-9536-44E7-A836-D62E32A369A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03" creationId="{AD507479-0D21-4B4B-AD70-C1FE41E9526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04" creationId="{F7B0663D-AF7B-44B9-B171-7E6ECFC050C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05" creationId="{2C306C78-F8F2-4A62-B6CA-1E9C58E66ED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06" creationId="{1D98548D-C2CA-4B45-8618-6A754A6E00A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07" creationId="{5BEDE5D0-082A-4F0A-9EE0-A7B50BD7E07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08" creationId="{78E890C5-3847-4FF5-97FF-FEDCF87C965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09" creationId="{149B2A36-8359-42DA-BB8D-023829AC713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10" creationId="{E9878939-08A9-41C4-B5B7-3EE666F6F74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11" creationId="{F793FF19-F45D-41AB-889A-12AA8D224D6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12" creationId="{90AA6669-478A-4309-8D88-AB6EC14BFBE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13" creationId="{852D6447-1AB9-4EF9-AB06-51C90D3CC00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14" creationId="{2BD4E686-FA59-4726-92A5-0C23CC2B676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15" creationId="{5A77D6CD-AC38-49DA-BB80-2C68519B863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16" creationId="{D9B9E886-A82D-40C5-B06B-E064102349A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17" creationId="{B4C44F50-DBAE-430D-8C74-691C5983EA3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18" creationId="{49C18276-AE20-44A2-922F-C38F44A9034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19" creationId="{2F0AC2F4-CFFD-4A85-A269-57F3B4ABC51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20" creationId="{039A8FA7-40BF-4A51-8A9F-A5B97150ED1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21" creationId="{76024708-DF51-4B5E-831C-FEF07E2B0BB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22" creationId="{B1B9AABC-9B7B-482F-8A3E-39FA7CB44E4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23" creationId="{DA4B302A-A22F-4634-8445-EF5D2FFB34C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24" creationId="{5BA54814-651B-4258-A0F3-EB3C5EBA7E3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25" creationId="{C282868F-15A8-4151-94CE-B5873C6BA53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26" creationId="{60D2A321-D99C-4F7E-967F-82C3EACE503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27" creationId="{1E9174B5-C33D-447E-816D-983B150D2A8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28" creationId="{F5D9606B-6E94-4A4B-A4D4-CDABF8DE7B9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29" creationId="{D4B4B42E-4668-4DD5-BCA0-147C3C90039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30" creationId="{31A36EFC-1C31-455E-AB27-105368043EF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31" creationId="{E835D9BE-69BB-430C-BC85-3BE525FD9C1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32" creationId="{295F370D-3ABB-42F7-8BBC-F6F142D2C97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33" creationId="{3CBCA243-55E5-4F85-BBE6-99A2092E85B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34" creationId="{349A38F3-48AA-46C9-AD19-8D542F55211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35" creationId="{63909C74-A57E-426A-9DAC-E4A3EC381F0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36" creationId="{78A54384-384C-439B-875E-0822A7D2E01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37" creationId="{83B92D63-5541-450D-B1C5-E48281CA616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38" creationId="{50A1F464-B185-49FD-AC7E-00ACA53D12A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39" creationId="{8BF64CC5-920E-4BD4-B32D-34CF7F7636E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40" creationId="{2CADF50F-DBDB-4682-B841-6FC469D8AEE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41" creationId="{C19F0AE4-D3F4-464B-93EB-26F164483C9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42" creationId="{3C0EA599-F8C4-43B4-B18B-681CA4DE5C0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43" creationId="{04AAA996-6776-4EFE-B281-AF25E6AE218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44" creationId="{3CA30FEA-4E54-42BC-86D5-036E041ABE0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45" creationId="{B15CE6F3-EFBB-4701-976F-93504F7955A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46" creationId="{06BDDBA2-0D46-488E-8292-F828C2F8A60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47" creationId="{D07882A1-2296-427E-AB8C-0335FB7FDDA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48" creationId="{35F753FC-9D23-4D3A-9FE3-100D14A56F1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49" creationId="{88B57D4F-B689-41E0-952C-2F5A2D4C658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50" creationId="{96441F5F-32FB-4F1F-BB1D-75C24E5EAD5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51" creationId="{16AC89DE-BD39-45E4-94E4-F0D324DC6F7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52" creationId="{62050F56-2AB0-4BEF-84DB-9A8BD905D97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53" creationId="{2DC9E350-F759-4148-B330-7CA4692E1B5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54" creationId="{8887EFB0-5E7F-4CC5-BB79-60B0CBA151A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55" creationId="{5152E6DF-4876-4C86-B221-262303007D8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56" creationId="{D9C116D7-F2DC-4B65-B67F-2C3310172C7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57" creationId="{5E0DF74A-F98E-4680-839D-126E144B0F8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58" creationId="{CE472400-D25F-414F-AECB-FAC67A032E3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59" creationId="{E1F90C21-397D-4AAB-BA18-D7E8EBF84C2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60" creationId="{A328CBE3-BB81-45A8-9827-6315A6565AF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61" creationId="{5427956E-078E-433E-A6EC-0191C440917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62" creationId="{146D4DC4-F8C1-4546-84A6-9E8E13653FD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63" creationId="{1ACE2DD1-8149-4F71-B2E6-7C0B205A76F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64" creationId="{3029E876-FF1F-4AFC-ABC2-3078B777A05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65" creationId="{04F795BF-31DE-4880-BF7F-42E8B7A1F43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66" creationId="{27DE05EB-91D9-495E-B8BD-AA9CDBD0AF4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67" creationId="{21A421AB-9F86-405F-90A4-E43B19D763C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68" creationId="{3688A3E8-57B9-4908-BD1A-63E57C5C9D1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69" creationId="{694C9344-A73B-4B43-98BA-0E0AA1FDF7A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70" creationId="{853D5B81-3359-43C1-9B5F-D3656AC9791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71" creationId="{41C9DE8D-68AA-4683-84ED-F2717F26B30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72" creationId="{F548E587-CB25-4418-A57B-8FB981B9947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73" creationId="{C700991F-7F55-4F9B-85FB-9889ECBD6E4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74" creationId="{C6916468-F69B-4E9A-B5A7-342069D18FB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75" creationId="{37C2E021-7B28-4E68-A4A3-4100B3B8305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76" creationId="{AA59A26C-A9BD-4C2A-B85B-37033329F40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77" creationId="{470F735A-8738-448F-9C26-AA8F8BF0045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78" creationId="{298E9B85-75A2-4567-9D07-A6D5C7C183A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79" creationId="{3DB1420F-7E43-40DD-B0E3-2E2E413C95D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80" creationId="{BE0352D6-4E15-4787-BF2E-168440D5EA5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81" creationId="{F81255AE-3B39-4E50-8DB1-39FF476795B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82" creationId="{F95C134C-632A-4717-B464-D4B349588DE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83" creationId="{310E4B68-0ADD-435F-B839-53A62AC3A21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84" creationId="{D3D9BFE8-8F15-4E10-9D6C-6249A13A139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85" creationId="{21D35F43-3C73-4D2C-9E4F-0DF767910EC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86" creationId="{57492D3A-C5C7-49EA-9CFE-5D36199BFE2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87" creationId="{3639CAFC-9C0C-449E-8417-518FDEE66EA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88" creationId="{DDBC8954-7655-4E41-B572-09FB46859DB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89" creationId="{5B43FC98-DE7B-46A7-A873-741FE845831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90" creationId="{95DAD6BC-0A1E-4716-9237-30F61229610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91" creationId="{81B93991-20D6-4187-93E0-3E4C3C0E232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92" creationId="{53FCAAE4-B15F-4B4E-866A-CCC51A764A8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93" creationId="{99C73A78-F7A1-4CF5-9844-0AD6B479958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94" creationId="{30BD7941-5813-428A-9C79-265DAD7B46E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95" creationId="{64A9577F-A3E9-4369-AC39-B76867F0DC3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96" creationId="{EDCF1A5D-DDC7-4240-B7E5-0E054B27688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97" creationId="{DADAEACE-4F28-430A-8463-029518737D1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98" creationId="{EED565CD-D6CA-498B-89A2-69E5543A705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2999" creationId="{6E9AFFA1-6CFC-40B5-BCA3-C02A5CAC7D2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00" creationId="{CF0F8F0D-803D-4BBB-8256-9596F8158CE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01" creationId="{ACF7B718-2E97-4D5E-A8F8-4C955B37735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02" creationId="{263B0588-69E6-419D-81C2-176545A0173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03" creationId="{7C368547-FC67-4C96-AE70-44652E67A4B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04" creationId="{A11742A3-FFF0-4E6B-82E3-54B94D20D39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05" creationId="{69EAE8CD-A639-4A5D-858F-9AC52F8800D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06" creationId="{616D976C-8A25-4165-A22F-697547307BC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07" creationId="{C8CCC8B6-C268-4FB7-92C0-90913B9D13F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08" creationId="{0B678067-0699-4C4F-BD1F-7BA8EA88ED5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09" creationId="{0CABE2CD-B428-477B-9D2F-DA4F2A8AA0B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10" creationId="{CCF6F8E0-D98B-45B0-8855-CC8A1E8187B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11" creationId="{F1182D41-3FBC-45ED-9173-CA030407F94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12" creationId="{ABAABAE8-EAF2-43C1-BC1D-E3C7DA4FE12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13" creationId="{0BF4AADE-DFE1-4E00-9643-73608F2502D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14" creationId="{F2410B21-1C89-475F-BD5F-3DEFB27FC31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15" creationId="{931C168D-5248-40D3-8D20-46471911C3E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16" creationId="{A5B0C11E-EC29-45E1-AD79-8D83FE276FE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17" creationId="{8308E798-8F26-4F27-9621-CF4D7B9D7BA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18" creationId="{60EEF6C5-CD5E-48F0-8E4B-0D12189C782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19" creationId="{D6333A60-2247-4DAD-8F4F-ABDB6788621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20" creationId="{D2381F8A-5423-40C4-8B34-D70192D1586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21" creationId="{87DA2DB7-2EB6-4BA7-B0AF-0228FDE4840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22" creationId="{488DF696-F5FD-409B-9045-9F20E80F043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23" creationId="{6FC4407D-2529-471A-89B5-824DE866530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24" creationId="{F28A0266-493E-4896-80FD-3EC30B8F80E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25" creationId="{B550F648-119A-4C91-8131-01C7E1AB52D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26" creationId="{3996BDB1-9A8F-42EC-9CD6-A6B3E62B00C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27" creationId="{7FD20D09-BF9A-4869-9767-1F2BE6F09DA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28" creationId="{A75DCE06-2D6B-4661-BEB5-3D908F355DF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29" creationId="{EEE97C2A-240C-42C3-90A6-C0C5CFC7834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30" creationId="{488D181B-093D-4D1A-AE9E-6B66FC0E1BF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31" creationId="{48113350-47B1-4F66-931C-EF4E15DD8B8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32" creationId="{48C50581-A47C-43D9-9D51-9B17D970EB7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33" creationId="{77C73866-E5F1-4C07-BFFD-4E048C87D95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34" creationId="{96704595-8958-465A-AD31-02B40965556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35" creationId="{DA1B99A9-4B2D-491B-91D3-C850B4989D8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36" creationId="{A62B4601-0427-4DC7-AE9A-84624C18362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37" creationId="{36A1174F-43EC-4D19-AAA3-71BF0A2C4DC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38" creationId="{14436761-DBF0-40E1-997B-E228B9FC7A8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39" creationId="{726924F0-9BB6-4857-985F-AAC783227A8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40" creationId="{FE1A481F-26C6-4CA2-90BF-D0249AC9FBC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41" creationId="{666F699F-B1BB-4C97-8F5A-0C1CDB916F5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42" creationId="{05BDF047-D03E-45DA-96BD-C5FDAD79C46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43" creationId="{905E1B82-891A-4840-85B6-D7C58530E89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44" creationId="{05FE09F1-D0BC-41E4-B23E-C3480E87137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45" creationId="{F919E749-AD32-42D0-A7E8-B067FA55CFE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46" creationId="{384DCC75-4CE4-4B69-8BCC-CA0BEDCBDB7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47" creationId="{597C1B7E-CA79-45DA-8CFE-7C9F76BE41A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48" creationId="{330D0BEA-45D0-4440-BEAD-8BB1D2AB81C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49" creationId="{E3EF540D-30F2-4A08-A63A-DC69C08B9E0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50" creationId="{D4402D0D-D832-4DDA-A29C-2BCD9ECC60A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51" creationId="{BC565A32-EA0F-4452-98F7-EAC474F6D93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52" creationId="{B3B591E1-4EE9-4B98-8806-3A8FF800793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53" creationId="{B7932813-4622-4430-8EC6-D33DA1038CF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54" creationId="{C9CD9174-02A7-482D-8A9E-85C5550EF49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55" creationId="{1551088F-430F-45E4-9E64-EAACDFD8E7B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56" creationId="{9688C321-3FE3-4E70-89AC-1CE4E179CD4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57" creationId="{D59E03E3-FF3C-4E93-A48A-8D4D035199B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58" creationId="{9BC3496B-D66B-46D7-BA96-90443A0CF9F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59" creationId="{7211B00C-3101-4C8A-8D92-7D6BE86C42F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60" creationId="{D43F242E-A87E-46C2-B136-B24B171B6B1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61" creationId="{41D6CF61-4EBB-499B-B3A0-6DCCBD670AD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62" creationId="{6A6AE935-7978-46A6-84A4-21448A4E4A2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63" creationId="{9D3A572E-3428-4CA1-8042-54C96409E09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64" creationId="{72882A2C-739D-4D4D-AF0F-1FC45BEAF55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65" creationId="{EB27C10D-2EE6-4B2C-9058-9C1C89127E0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66" creationId="{754142D9-679E-44F4-823B-23F704EE16E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67" creationId="{DD97739F-24B7-409F-930F-BD52B72BB1C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68" creationId="{3154A18F-7DD1-4A6A-8D63-5C429D1E95A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69" creationId="{77B6C4C3-5D2A-4F84-A584-C1EBCC23B67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70" creationId="{845FCF9F-D8D5-4590-8EC0-F109D28CE49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71" creationId="{6D0D4760-D9DD-42BA-9717-E218542E3AD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72" creationId="{1DA9F01F-862C-439A-AD46-648249F8005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73" creationId="{E72066B6-3703-49E3-A6A0-5E0E1A00C50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74" creationId="{E6BEACD6-BB7A-4DFC-85F7-3A8DC427C96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75" creationId="{9DCA9B83-23A5-4558-AA6E-B6F850B14C8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76" creationId="{FBC885E4-8674-472C-BF9E-8C2F268F54F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77" creationId="{D5C1930B-6643-4DBA-9209-58F0C47566B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78" creationId="{6BAF3E11-A22E-4C3A-87F1-A42B84285B2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79" creationId="{38DA5857-B989-47F7-86F1-A9DC14D581D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80" creationId="{DCC79D7A-AF04-4147-A7DF-27ED88ED5F1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81" creationId="{DAD0B315-3ABB-4E4E-8962-45FB18E1514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82" creationId="{0CDB727A-F3A7-4272-82B9-397B11EC154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83" creationId="{DAFF3EB9-47F4-450A-B48C-003B34A832B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84" creationId="{302507D2-5846-45DB-AC03-5586FBC604E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85" creationId="{681F9CB7-F0DB-4F36-BB52-DA201F3A30F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86" creationId="{5F51BA27-39A9-4811-B3EF-C562504663E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87" creationId="{48EF5EC4-D7EA-4835-A228-E59E2C23922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88" creationId="{015D4720-38AF-4F0B-A12B-407C370A577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89" creationId="{DD52067B-A088-47D1-88C9-6BF482BE911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90" creationId="{60C49C6B-3AE2-4C1D-B059-9F1F7AE92EC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91" creationId="{4ADDAFDF-B8AF-4DFF-9849-A83214A7BC4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92" creationId="{5DCC5715-B0D0-4B72-BCA5-8F459E7D88A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93" creationId="{1EF3BC83-0128-4121-99EF-F450E771135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94" creationId="{DE7B9193-F9A3-4727-8ED8-F7CAA389EF8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95" creationId="{B182233C-8A63-46E4-BCE7-A84EB05AA05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96" creationId="{6EA81445-A621-48EE-9A99-DC74875C592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97" creationId="{A4CB60AF-A969-493B-9A83-866EEA1F585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98" creationId="{8ADA7D24-A245-4D14-A858-B4E51F4D27B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099" creationId="{53FB3FD0-6320-4267-A296-F0852DBFDAF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00" creationId="{E552F3EC-450F-4BAB-93CD-BAF4040D351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01" creationId="{65E92FCC-FAF0-471C-B485-0068977FA15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02" creationId="{49357360-7A0B-4484-8827-1EBB148F234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03" creationId="{E3C01778-ED98-428A-B86C-7A2A211ADD7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04" creationId="{5215B115-F1A4-4F95-A497-72B05E19F72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05" creationId="{26504F69-02D5-4431-AC56-185560EDBAD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06" creationId="{CA1ED9CE-3F5E-4237-BA07-5DA8F6B39DD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07" creationId="{91B243A9-56D9-4D79-B780-690F8C6712B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08" creationId="{01C99A93-2F94-4341-ADE7-78E5984530D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09" creationId="{C752EE29-7002-4215-9441-9F9C70A8D69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10" creationId="{3F290499-146A-4464-82B9-992A8780188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11" creationId="{B790C930-1B5F-4E8E-ADDC-E89F8D96CDB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12" creationId="{FF75435D-CA8B-45D1-AA0F-E73ECD5311D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13" creationId="{45AB9582-C870-471B-8BCE-8D091759440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14" creationId="{BAE59579-9902-448D-8BB9-6F35ED7919B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15" creationId="{4D48CAE8-436D-4E2F-9967-FA183C75188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16" creationId="{586FFAB5-9625-417C-AB3C-58C23D4C845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17" creationId="{5979DDDA-C0AF-484F-8D21-78A98D19139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18" creationId="{4DEC6143-D942-4529-8674-5BC7DF84471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19" creationId="{E0194A88-C390-46CB-93AF-F1E3E217915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20" creationId="{FBCE1356-5218-4DDD-B91B-49159F956F9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21" creationId="{B378C63F-3308-4120-80D5-9F427BECFE1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22" creationId="{249DA99A-0D10-4780-A5C0-5FA717976CB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23" creationId="{70DAD223-261A-4CFF-8787-7C9D867BA3A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24" creationId="{CD71A5BD-7AB9-4402-855D-7960EFF99D0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25" creationId="{1E2292EC-1727-4D3E-BCFF-E8CB7BB07CB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26" creationId="{60FC446B-0BA1-477B-A47B-2120E0FB810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27" creationId="{7EBCFA01-96EE-4DE6-9176-B7D0CDB2F68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28" creationId="{1543AA1A-2B9C-4F00-A27A-48BE8EAC05A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29" creationId="{A51C8598-245D-4B66-AD7A-E6CEC8C417E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30" creationId="{3E7B930C-532F-465D-96B6-37AFC4D8ABA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31" creationId="{4207474D-3F1C-44D3-B341-0D0D69F652D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32" creationId="{B7A50477-325C-4F81-BFAA-47291D0C17A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33" creationId="{A9385834-FB54-4B66-ABC0-9ED8E915F7D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34" creationId="{9F67001E-70CC-4748-8287-C783A26FC4F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35" creationId="{2E607F9F-9A6E-48BA-8BA1-4D9436537E6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36" creationId="{37C9A22E-A66E-448B-BE6D-82564F1FD46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37" creationId="{9A580D47-D9E7-4009-99AA-2343BA9BDAE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38" creationId="{896415B4-C0C1-4F16-AD38-5614FCA9FED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39" creationId="{4E84BAC7-E459-4CAD-A81B-2A3E818BF53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40" creationId="{34EE9541-3B55-4AB9-8BB4-7FB5BA30E74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41" creationId="{3161AB69-657D-47C5-8A98-F9F6ADD3A3B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42" creationId="{0D26AF40-30E4-48AC-AE7F-A6CEDA1696A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43" creationId="{DF2A3352-DD88-4461-9258-8419E930C62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44" creationId="{2EDC274C-C605-493C-9175-B4AEB1AF4E3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45" creationId="{03756A34-6A94-40B6-B2C4-684496BF0A0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46" creationId="{AC51B38F-4F44-4832-A891-DC199994D81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47" creationId="{63FF1E17-5D81-4F0B-BCB7-27A3E17D695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48" creationId="{F43D3BB9-526C-4905-BCCB-7E343F1F106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49" creationId="{4260D957-B322-41D3-B7C0-2B7C3FDD576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50" creationId="{876051A8-FC44-40EC-9D2D-B370AD16235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51" creationId="{733E8A84-DAB5-46DB-9440-D2F606DD88E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52" creationId="{3BF543A3-5AB6-4E61-9391-8740A2DE8BA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53" creationId="{D62B80CC-1694-40B5-9E55-DEED4CE4DC7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54" creationId="{32A3E382-D9D2-45A1-B233-9478A023094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55" creationId="{0C1824E4-747F-4231-B80D-746C61C654F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56" creationId="{D9CFC58D-8CD5-4B73-AFAB-3EC769E029C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57" creationId="{C4EE4FF6-796E-4E65-AE13-1CCAA0A0581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58" creationId="{E4F1C458-4D16-4A7C-AF28-36DE30AB507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59" creationId="{4D401A7B-5AB4-4314-843F-D2D37B9B34A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60" creationId="{3BC515CD-6C2C-48E0-AE71-4A99BD20742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61" creationId="{89BA2967-7AD1-4896-90AE-D367EA6250E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62" creationId="{3EF37C49-B8B1-43DF-8A05-6AF5DB7E08E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63" creationId="{292EEC05-CD6F-4763-BCAB-02E175B1072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64" creationId="{3562E268-8AB2-4AB7-8E7F-C02F61BE1D5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65" creationId="{DCB5B18C-8F65-4CB0-809B-E2A7BC6509C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66" creationId="{C81B15C2-0EDB-4D33-BCF5-E617B9F652A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67" creationId="{BBA0CD84-4ACF-4907-8FD7-76BD2265774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68" creationId="{35B1BC75-E72A-4F8B-935A-06EF696113C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69" creationId="{6349C213-B119-4221-BF62-A1CDF3BA90A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70" creationId="{46ED81A4-D048-4D52-B23D-D41ED6785F9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71" creationId="{BBF26EF3-052C-49E6-BEFC-A57288D622E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72" creationId="{B1EDF565-E065-4C3C-986C-59F6A12F7D8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73" creationId="{13828046-96BB-4ECF-A960-81E32439495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74" creationId="{2A0400AA-981B-4C58-A828-E8098942F54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75" creationId="{76A48109-B863-49E2-8879-2774734DBA9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76" creationId="{5862EB20-ADF1-4AC1-990C-CA1E2416F41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77" creationId="{B73B5BED-27A4-4217-9959-26DFAE7E739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78" creationId="{CCF8C116-D703-4DD4-9BC2-31378BCD970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79" creationId="{6246B0C6-4629-4D61-B3D6-2EAFAB8D612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80" creationId="{B0B89406-06DF-4183-BEE5-F9329158389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81" creationId="{275D1438-5AA9-4EBF-A518-3EFDBF4B967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82" creationId="{55FEA50E-E033-40CE-B181-87FCDC7CA7D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83" creationId="{954A022B-EDCA-430C-8889-3C709756CBE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84" creationId="{DAC3738B-560C-4050-A7FB-A0D687CF86D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85" creationId="{133F0B24-306A-4652-90D1-8616528C9F1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86" creationId="{89101E00-C43E-4B01-9502-E5351664F93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87" creationId="{273919C0-1AEB-4B84-A854-64B69F78C46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88" creationId="{4694E4A9-ED11-4426-BDDF-AB0C1C47BE4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89" creationId="{B7DB0EBB-261C-4B58-A527-A11F7EF86BA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90" creationId="{FA280B12-AA8B-4D53-BEC8-6899A374588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91" creationId="{78C2D12C-756F-4C35-A249-1466BA87B34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92" creationId="{074D5385-7F21-49AA-86E4-A9D160B1206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93" creationId="{C9EA0414-7C04-41CC-BB33-3C6C6248B55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94" creationId="{D333F655-23F2-41BF-93AB-EF9BFF484CB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95" creationId="{9D2AB3A3-1EDF-44E6-8E81-C4357E1D89A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96" creationId="{7688F9F7-8D28-4132-A783-07521464415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97" creationId="{DA8DF878-CE52-4250-876D-82EED8B3542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98" creationId="{D9BB14E5-28D4-43CC-A154-B8A1947CCFF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199" creationId="{768FC86C-F183-4EAA-BF05-365B78C54A4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00" creationId="{1D58914A-7ED1-41A4-97B3-02AE2412DC7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01" creationId="{A22056FB-F76C-4803-AC86-C923E5695CE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02" creationId="{D7717B75-06EF-4D6B-81BD-A3FB43B1CBC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03" creationId="{1EF6F571-9E30-460C-9B84-3A65AB8022A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04" creationId="{5A2157A6-1041-40F3-A558-F87DC098770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05" creationId="{48F8FCBF-E88A-402E-86A8-8B7FAABC8FA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06" creationId="{92525F8F-03BE-4D87-A57D-84B634FE33A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07" creationId="{32EB558A-C2CD-4603-9091-E071880BFDD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08" creationId="{B6551515-8BC1-482E-A155-DF088C5ACEE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09" creationId="{0F704A1D-6E60-4444-BA16-9225C83F47B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10" creationId="{AD927589-80A8-445E-8A58-9F9FCA7C856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11" creationId="{1248BBAB-CD90-410F-980F-A001498BB70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12" creationId="{FA8C1813-3597-4741-BF0B-4B4D9AC6664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13" creationId="{660B0D0B-2F34-42C1-8579-FA5C974FC4A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14" creationId="{A88C2C59-7F36-40A4-9D8E-41A3BCF8B53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15" creationId="{89F49A28-50BB-4861-800E-8300674215C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16" creationId="{72255009-5C5F-40E6-8A1F-B79B5153011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17" creationId="{C234E8D5-87E9-4EB7-9FA4-AD6F0494FD5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18" creationId="{0B4528A9-8288-4E91-96B0-23D3B774094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19" creationId="{461167DB-EB86-4BB6-BCBD-B58B163A22B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20" creationId="{CC695CB3-0FA9-41F1-8FB3-64CB356F41D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21" creationId="{F9FEC57D-0524-458C-94C3-74619A248EB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22" creationId="{9321FC23-2C12-4EF1-985A-C7D647B6B36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23" creationId="{6F36E8CB-1AAF-43F9-8D67-12E6C397C7D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24" creationId="{56F844E9-2559-497B-8F0C-AB65140475F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25" creationId="{060CBFEE-ECC8-4EC5-96C1-384A611762F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26" creationId="{DA4DFA7C-3EFE-465A-A77D-A55D6418969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27" creationId="{8263E099-33F4-4083-811C-D8478922269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28" creationId="{6AF973AD-4192-4F8D-B0FB-7FF9B4E72D8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29" creationId="{57765343-8C08-43CF-88BB-2AB2D73E407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30" creationId="{DA2825FF-5780-4218-B20C-57AFB07470C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31" creationId="{7494B1A4-977A-434D-9AA1-E84759B5E17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32" creationId="{A179061C-EBA9-4E08-88E3-225366A5A64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33" creationId="{FFDFE461-ADE5-40E6-909C-D014CFBAE35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34" creationId="{69301855-52A4-4202-9020-D37ED0D52A0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35" creationId="{CD41EBF9-074D-4D6E-897E-7A12F48BA18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36" creationId="{BFD6D451-335B-4D48-9862-74B98E0226C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37" creationId="{62FCFE4F-2444-4E71-82B3-FF5E6FD43B8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38" creationId="{A5F34EDD-0F19-4821-8DB5-87F7F4F5432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39" creationId="{A8DE85AE-564A-4AA8-A9E7-F7F15E3207F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40" creationId="{B5C722BB-A0EC-4A6D-89ED-E4A6057572D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41" creationId="{2747AC3A-66B8-4D69-B7AB-6F7F8A0451D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42" creationId="{6871E2AF-59EA-4676-BC24-00F38243D9C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43" creationId="{5FAE4597-B8DB-4339-AEB5-B9CD2892B1E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44" creationId="{466EA570-D038-4A98-B029-2EB8B5FC931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45" creationId="{F5EF8B0A-0C9D-4849-8F26-A39CE8481BB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46" creationId="{8C01E7B5-4262-4B20-927E-E2F0BF62BE8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47" creationId="{311B0481-81DC-4411-9FE1-CF03C3BE8F4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48" creationId="{6EB2B50D-A679-4912-9F14-74CDD3E911D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49" creationId="{4C048E10-0EF3-4CEC-9DDC-29784E60D99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50" creationId="{C187DEBE-A2AF-4435-A4B3-C2B50F367FA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51" creationId="{6A1D4810-EF58-4CBE-A952-BFB0D8F924F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52" creationId="{BB5C4F40-970D-4425-A533-90C970DA446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53" creationId="{840FB2D1-C179-40CE-A7DE-D61F5A60390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54" creationId="{55C000FA-3642-41A0-96D5-46BD5644AE9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55" creationId="{8E7410F6-4BA8-43FD-AE2E-513CF6CE7B6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56" creationId="{08DE11A2-D349-4262-B76E-250F248FA71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57" creationId="{D2BA44A2-5F2E-46CF-AF1E-8D80B4C3BF7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58" creationId="{287ACEA0-0DBF-46B2-94AE-CDA9BC50DC2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59" creationId="{BDA2EF12-D70C-4BF2-BA3D-7D8B42D4F05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60" creationId="{1BAA61F7-DD59-4942-9F6B-3AA9512A226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61" creationId="{A710A24E-2E08-4C28-B10F-5941DCF3301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62" creationId="{DB34A846-702E-4B9B-8169-71BCDB2B17D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63" creationId="{80B9947D-ADC6-4E91-8FCB-BB5962E09A9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64" creationId="{B627DB8F-FE38-4456-900F-C03B8997653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65" creationId="{3347F888-0C01-455F-867B-91382F0BD9D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66" creationId="{CF5540C8-28C4-48D2-B3A2-989E960AF4D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67" creationId="{DCE6223B-31AE-4F95-88DD-176261709BE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68" creationId="{36B4EF38-704B-4B28-B7C0-30CFAA3E125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69" creationId="{24068FBB-9EFB-4FA5-8EA5-2567F977958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70" creationId="{213BFAB1-4073-441A-B38A-7CA7847F564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71" creationId="{EF8CE6C2-1BBB-4A5C-B6EE-4D3D5766443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72" creationId="{89DA46B5-5936-44D4-B0DE-E7BBD491582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73" creationId="{55B99580-3D4A-46D4-B7E5-64AB7EE3BE9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74" creationId="{F244D4EB-0A02-43E3-9728-CC5B441CBC2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75" creationId="{2DFD55FE-D8F1-47F5-A3F8-80D3FE0BAC9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76" creationId="{FC8CFEAD-564A-4194-BBEC-590D7585A87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77" creationId="{60C8FD54-8C46-4503-9C7F-A4C3A0C5359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78" creationId="{F9780117-F932-4FA4-A3BA-40ACE7CD9FF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79" creationId="{723997C6-5390-468B-9E59-4BE55428F02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80" creationId="{ABA3293C-457F-4C5E-9255-7A2DCA5C1C5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81" creationId="{F4B800CE-CC2F-422E-ADF6-2090CD3EA2C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82" creationId="{A9FC929E-94C1-4AD6-A7F1-C5BACE58E3E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83" creationId="{660706F5-378C-4DE7-8E32-A244C25D722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84" creationId="{D26A8F78-20CF-4697-9F86-6502DB415B8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85" creationId="{8FA1CE11-6798-4FFF-9746-302D36EA64D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86" creationId="{2BED10E6-035A-4527-8D85-BA4CCCB3DFD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87" creationId="{1BF320B8-8E1C-453E-9C44-99BA887E43A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88" creationId="{0E4379E9-2430-44AA-A6EA-C989FF50CA1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89" creationId="{76BB54D2-7B08-40CF-8BA6-F28A5EB88F8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90" creationId="{98D5231A-8108-4970-95CD-7DD3C6D55D5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91" creationId="{119C3982-EF8C-4C18-8416-09CEB7BF95C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92" creationId="{73EF921D-0E43-4ED6-9FB6-8524C257D33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93" creationId="{923DBEEC-8CEE-4332-A569-4B3565FE2BE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94" creationId="{C526748B-C668-49FA-A24A-AC14CEC6DEF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95" creationId="{E92DE493-809E-4853-AA04-B123F1D7523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96" creationId="{47D5992E-A0C5-4B23-9D0F-1420452A416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97" creationId="{C1CAB7F2-074A-4D23-AB09-E06DFA9C52B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98" creationId="{9A6541A9-A046-4606-8224-92535DE46C3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299" creationId="{E61D41F3-5028-4CAA-999B-BFD4BB6490C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00" creationId="{84A7F4B6-6948-4F2E-8A79-5FD4F5B5A8A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01" creationId="{7DA4D936-AC86-4F4F-9DA8-31EC5221CE0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02" creationId="{17FAA3FD-2662-4B6E-AD41-6880F347DDC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03" creationId="{9B743CDF-4874-4D2F-BB58-0FDC45B2BC1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04" creationId="{45A26649-BB2A-490C-ABA1-C52DD6CAF50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05" creationId="{477F954C-45EF-4FC1-86CD-3CF40702927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06" creationId="{0F8C66EA-3014-44AD-9E5F-21A69F4E164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07" creationId="{AB0F594B-E2D9-42D0-BD19-F5484C5F390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08" creationId="{D3B5A726-54C9-4E2B-9686-A35EF97F482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09" creationId="{D4D41DB0-3EDB-4F2D-B448-1D64228ED1B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10" creationId="{0BA62313-677A-4F1B-AC65-265B7AC7206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11" creationId="{C7B89011-ED1B-4FD1-89E5-1F3EA70CC03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12" creationId="{7DF2E4E3-4269-41B5-9161-FC0A3765C0F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13" creationId="{742E576E-32A5-4DBC-BFAD-7DAEF60F086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14" creationId="{9638744E-A845-4FCB-ADFF-F1C24EF3E08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15" creationId="{30652445-6842-411E-945F-47B6BF386DE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16" creationId="{DD19DCB5-3AE3-41EC-9486-0E9A762A8C9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17" creationId="{1050B739-87DA-41D6-A322-82B62BD9E8A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18" creationId="{A4A03274-B2DF-4C7C-9700-CD43A2ED6CF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19" creationId="{647BD6D8-4CF9-4292-B811-B0613CA6D8F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20" creationId="{986494FB-E315-43E1-9BD6-431608AB31D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21" creationId="{DE90389D-B81C-4F83-8EAE-3F1D231F56F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22" creationId="{2D21D8B0-7DC8-4AFF-BA94-E1A0FA00578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23" creationId="{EFDFFBB4-6183-43BB-83A5-3A219906C38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24" creationId="{4476DAC5-629D-4DE5-9F73-5CD133B9105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25" creationId="{BD9C9A46-D85E-4211-80E3-91FCBFE1370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26" creationId="{866E1A7E-07EF-4354-B45A-43CDAFD267D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27" creationId="{8627AD44-EAAF-4221-A80B-ED91E08E16F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28" creationId="{AD5B42B8-A8D4-40CE-8C6B-4C040581582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29" creationId="{9EFC1FE7-14B4-4793-8A33-73A23ECBE95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30" creationId="{0DC2220C-FE69-44FB-8141-4238B25E564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31" creationId="{7358463C-392F-4F69-AB42-CD631AF0A57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32" creationId="{F34DC577-A16E-440B-AF0A-0468C5F6E67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33" creationId="{6A7E1C6B-2C5C-4B5C-B0DD-E909D54C1EC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34" creationId="{0E2C3423-825C-48C6-85F1-5BCBB88368B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35" creationId="{92422BC1-4506-418C-BA40-F6DC9FC51F9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36" creationId="{681D15C0-9E5B-4244-AE07-3D811825CD1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37" creationId="{81211A68-ED53-42F2-B7EE-AF5E06C4525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38" creationId="{CF5DA640-F8D0-4EFB-8D27-85E8B6AAF71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39" creationId="{39C566E1-0609-4808-9C57-C9918D6510E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40" creationId="{79930B72-6C77-485E-934B-AAE77092572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41" creationId="{C51F0397-BC2A-4D6B-A0B7-7E5769585D7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42" creationId="{E31505F8-C291-443A-9414-11EB7FFD85B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43" creationId="{1A1D5815-715B-4E83-AEF8-A72FD271378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44" creationId="{83028755-9E83-4E26-8D67-32813BA53AA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45" creationId="{8295F037-B732-494B-B78F-9B5DCC62E16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46" creationId="{CC1B6B9D-263D-4433-A000-60B2D7DF13D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47" creationId="{0629A2C7-0EBD-4438-92CC-45081916124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48" creationId="{75FC05CB-D1E9-40D3-B702-54B561D0072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49" creationId="{F8C3E5FA-493D-4651-88B0-C2DE6988745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50" creationId="{FAA8FA02-5728-4908-942C-AC5E7C787EC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51" creationId="{FD2A1880-B605-4EDE-98F5-92E2B2B957D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52" creationId="{87A2D23C-FA27-445E-B8E1-A3F1FC5C4EE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53" creationId="{BF466696-23A4-493D-BD10-9E68489640C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54" creationId="{C54CA876-E1E5-48B9-A2F7-1E8BAA22C59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55" creationId="{83D7DFBB-35AA-4D02-89BE-4E5C4A04836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56" creationId="{956161D5-2567-442F-B294-704DCE437B9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57" creationId="{79FDE590-759F-4BB5-8FDD-B5D28CEB6C9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58" creationId="{F2A78399-975C-4C6B-9696-7469B388BEB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59" creationId="{297B4AFD-4F48-488D-A0F2-991DC758DF7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60" creationId="{F4FC1283-CA98-4834-9AFC-230F5D40289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61" creationId="{CD25633A-BB7A-48A1-8E5E-9BC479D2703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62" creationId="{E85532EF-FC15-45DE-8D39-8F59C657E98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63" creationId="{134D44D3-465C-4D16-95EA-F34FDA4402E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64" creationId="{3F5121E1-A797-4607-8BE1-80350885063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65" creationId="{66035D30-1C18-4BE5-B537-3826212100A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66" creationId="{57ADD6AA-A682-4E9E-91D9-C99BF6E061C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67" creationId="{01F68322-9023-4685-9D7C-98C7F21F971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68" creationId="{3B0DC258-B19E-42AC-B2F3-DCEB1C9D1C3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69" creationId="{CC17B21C-32F0-46ED-AFCA-6FBFF422FFC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70" creationId="{E83BFD5F-6CF2-4B4E-B478-CEEBFBB492F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71" creationId="{82E5C148-5874-4B13-B924-E8F830D694F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72" creationId="{9A2BC3C1-55E4-4018-8CA3-F8EC0D6A0EC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73" creationId="{D55D4873-5AAA-46E5-903E-E840C22D418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74" creationId="{F4A2255D-27FB-46FC-A267-0584E1BA84C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75" creationId="{1425DD4B-28AC-4D3B-8B05-7FB996BB666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76" creationId="{2594B9F9-2D7F-4FF5-AA9E-6F3EA5DE2DD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77" creationId="{F86E0026-0641-4ADF-B220-ABA0B98EDEC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78" creationId="{00578B02-D8BA-41AF-A2F0-3274807058C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79" creationId="{0873A5EF-9D98-4882-80E6-66EFDA00A73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80" creationId="{06183634-D828-478E-B051-296F2D86BC5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81" creationId="{4D57CC8D-66FB-4F01-97F3-FFF7E05A95E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82" creationId="{DF343FFF-14A4-43FE-9D8C-3E3426603C1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83" creationId="{9299329E-BDF9-4638-88AF-D59A6635BA4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84" creationId="{4F057944-F313-4159-BDA9-DE71660701A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85" creationId="{2284FB1E-89AA-41CB-ACD0-1AE4E827AFB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86" creationId="{4C9E92CE-425D-410D-8D52-D37BCCFE560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87" creationId="{8732DE59-806B-4A5E-9C1C-D1166C5F638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88" creationId="{0F962B3E-AFD2-4802-A83C-E27E9AA21F6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89" creationId="{56CD5E34-03C5-4485-9FF7-74F90A65351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90" creationId="{3DB5CA05-77F2-4A97-AC80-16BF54333C9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91" creationId="{6C28EC2D-D8E7-40B8-9EF7-179186BBDC1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92" creationId="{837D9EB8-ABA7-4EEA-81C6-E8E8F636EB8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93" creationId="{97EE6B53-389D-4758-A1A5-34DC81CECAE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94" creationId="{12FA92C7-C447-4CEC-98ED-A66AA43B1E6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95" creationId="{D82EC290-DBB0-4F8F-8F06-664AAC8AF7F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96" creationId="{397C583C-ACC4-4FE9-BC52-6E1008C146E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97" creationId="{3229AF95-102C-4B35-8A28-084CF215FA5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98" creationId="{04C0D6A2-C4B4-46D7-80E5-926E66198FB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399" creationId="{53163721-EC4D-4D2C-91F8-DC9CFC69A7C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00" creationId="{FE520B45-6992-401A-B0C9-E9AB1CF2952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01" creationId="{CF0D6A89-1DA9-439B-8D4A-BBD3CF4537E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02" creationId="{6338A827-8FDA-4308-91F2-D4F747000F5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03" creationId="{18675B14-42AF-4EAC-9335-020856A8F65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04" creationId="{C0A20A5B-8DEC-4EA0-BC6B-8B134696FC2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05" creationId="{C22CAEFB-F150-4AAD-9FD0-8635EACE075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06" creationId="{4AA7ED86-B6C2-4486-ADA9-8A3A7824672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07" creationId="{72DAB104-ABEF-45E3-9BEB-9F922A76F58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08" creationId="{9CDF8F94-9D9B-4811-9EDB-1684E54E363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09" creationId="{42712A92-8484-4CAE-BD90-8A3ECBCA9AF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10" creationId="{9827B462-BE26-4150-ACE7-59A2D638C96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11" creationId="{9488CFDB-C65E-4BC5-9D73-1D5D20830FD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12" creationId="{9B1A907E-3272-4FC4-AB20-0EB00697027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13" creationId="{AE74314D-C2EF-4A00-82C5-50D1AB6BE1B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14" creationId="{D20B659B-859F-4A11-862D-351004F8904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15" creationId="{CF25DD5F-C03D-43A4-A9D1-62456B43776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16" creationId="{DD63D2B1-FDB0-43D6-8AC8-A06238F249E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17" creationId="{0E8C7E2F-1858-4140-872F-40ED621ACC6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18" creationId="{DAFDDA2A-F638-4F0A-8A37-47BE071AB23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19" creationId="{040B9DAD-5F5A-409C-831A-D2D755AC50D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20" creationId="{917EFF00-5114-4941-A1BF-7F4ABF094CE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21" creationId="{507CD1C0-5388-4C60-B231-EF3C3E25280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22" creationId="{D6551C63-C804-486F-8574-48987F701BE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23" creationId="{E76511C4-017D-4BDD-9172-9350CE12848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24" creationId="{9F3E9377-FAA3-4F6E-A38B-2E50DF162F6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25" creationId="{47E526F3-7A25-489E-81BE-4424082AFAB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26" creationId="{9D0C6FDC-90A3-4103-A137-AAB4644A519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27" creationId="{109403D1-77A7-42F1-A582-27D8243E6A2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28" creationId="{80072320-2500-45C6-BE05-32A23B43E4C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29" creationId="{30200CFF-7C75-4BF7-8E26-D41F64B386F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30" creationId="{E5B602A2-4F25-4792-9BB8-2CF1A47102F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31" creationId="{5265DF25-8767-4787-ADD2-49808753776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32" creationId="{A9D0B668-C356-4E8D-9087-859ABAC7E93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33" creationId="{6694D15F-D2D8-423D-9892-06B59D05F41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34" creationId="{0C150B6D-CC80-40E9-976F-AA3489DDD06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35" creationId="{01F7E509-39B1-4C76-B20E-F2ACEC02318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36" creationId="{F797D7C5-9523-49FA-B578-75C08F1D5C1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37" creationId="{02F16E72-EACD-46E0-827E-2912860624F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38" creationId="{B889FEA2-0F8A-4823-AF0B-26BB0A2304A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39" creationId="{9019E53D-B363-4852-A660-5C6F5A131D8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40" creationId="{89DFF3FA-3B89-4BE3-B8DE-DE2C50D982A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41" creationId="{0D0202AB-D56B-43F4-9B04-BDE074F6A7A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42" creationId="{8DB5F6AF-2144-4BAC-9798-1F9DA384567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43" creationId="{A8A88425-E1C6-4FB0-81C9-EE1FCD60DAB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44" creationId="{8DD99BA5-8404-4299-81DF-6C78F9A7A32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45" creationId="{006E7B8C-AADF-4086-98EF-DA38970B269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46" creationId="{2E471DF0-4381-4405-A04F-5C8712A9C22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47" creationId="{6B200A9F-DF25-4A93-8B65-686A386EAFD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48" creationId="{4192DBA6-BD2C-4B0E-8099-3591F1BC4AD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49" creationId="{10A06945-9A6D-4D14-9574-CF10F762DFF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50" creationId="{640BF369-B840-4B24-BB3F-10E93BB8748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51" creationId="{E22679E3-866F-42F6-A16E-DBA06C1A61F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52" creationId="{3317EA5C-64B8-4454-97AC-23BC8695B4E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53" creationId="{909A0D3B-E524-40DF-AAD4-53E0E9CA35A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54" creationId="{3B3D7D0F-398C-4723-9A44-C59E2802B5B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55" creationId="{D7538AED-3717-44D8-82A5-B765D26943B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56" creationId="{F7131F25-ED19-43CF-9557-273F685632B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57" creationId="{DE09AFA2-C66A-49D5-A7D6-9E051F9A913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58" creationId="{3122741A-6E4C-4591-BF8E-40B1670BA6C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59" creationId="{A30678DD-5E2D-43DF-8C60-38FD226601C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60" creationId="{E0C10EAB-5791-4C56-BA8D-ECD34983707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61" creationId="{38975751-A465-44DF-9FE9-5E8658D4FDD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62" creationId="{CECE3308-1A13-46DB-B978-3F511CE8F0D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63" creationId="{43F7BAEB-ECA1-4782-B961-AE82C210C69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64" creationId="{CF6C7F99-9468-4BDE-A33B-82195E17F1F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65" creationId="{FF9769B9-3AD2-45E7-8E03-F68460FBD7D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66" creationId="{8252AA57-2C91-49E6-BAAE-390653D17C4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67" creationId="{5FFA7F99-B375-4C94-BFEF-D180510E042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68" creationId="{8B462EF3-8013-4340-8F90-1FF7C78D5ED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69" creationId="{9CE946EC-CA70-4462-8F38-471A2B89920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70" creationId="{8E2162EC-3DDE-4347-9F55-F0992E19370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71" creationId="{90E682B6-B165-4666-8E9D-18786840E39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72" creationId="{3169F785-9601-4C48-A9F3-4BAD34B0457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73" creationId="{25CD894B-FC26-4B0F-9579-03CB38EA90D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74" creationId="{689BB7A7-9071-4539-972B-2CA392AEB5C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75" creationId="{CAAA2F18-CD10-4899-A6E0-7C45D3A44D9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76" creationId="{23817FB4-FF10-4176-9DE2-6BF8B8EF10F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77" creationId="{31E0438A-0104-4049-9FE1-9AA78E8E4A0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78" creationId="{DFD18621-2504-420A-ABFE-4FC8933EE7B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79" creationId="{3FD1C5F9-51F5-4218-9C0A-A8970C8AA61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80" creationId="{4B2D4A54-FC32-46B8-9344-C9086CB9CF4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81" creationId="{07CBC2DA-F061-4195-9484-84AAFE9C38B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82" creationId="{1B634CD5-7C5A-4589-8A98-926406C2973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83" creationId="{687EAF6F-A18F-4032-A7E0-B6381F6F3BE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84" creationId="{0104FF04-49C6-4132-87BF-7AFD39FFB9A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85" creationId="{3F69D214-71F2-40DD-A16B-B0105AC8D68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86" creationId="{9A44A56A-709B-4E74-9376-F6CB6F86277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87" creationId="{D3705127-3A63-4C29-878D-1D182C7BCA1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88" creationId="{AB045EBA-170C-421D-9DF2-E21AD112B5D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89" creationId="{A78C2234-F94C-4C7B-AE40-EA795A626EC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90" creationId="{76D83C63-C46E-4CD5-B600-AF2550719DF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91" creationId="{A7A01565-0BC1-40AB-A709-5A29075FBAB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92" creationId="{93847525-B11E-45C0-9560-65E6E1B865B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93" creationId="{1F8A7A3F-837B-431B-9B01-DB6D3EDC087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94" creationId="{E5549DD9-BC64-4615-BB61-11F89E54579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95" creationId="{6A228175-D44A-441C-8CA3-DED374ED631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96" creationId="{8B34F09B-CB7C-4783-BF42-67D1AC2E515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97" creationId="{AD3FBFAE-AC16-47DA-B243-2903B937E0F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98" creationId="{75025FC4-72FE-44C9-81CD-3586057F58D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499" creationId="{040FD54C-EFC8-4A47-9A43-752C21F2E1C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00" creationId="{325D65FB-D235-4A9F-8A05-FE1024545A5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01" creationId="{A68DF2CE-3D26-4874-889A-C4B159E2AE3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02" creationId="{7C58A0D5-42B8-4706-932E-2CB6EE3A474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03" creationId="{9284D517-7B7B-4E66-BB7B-2D5BE9588A3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04" creationId="{84E8B863-37E5-4F0E-9BC8-7839356DC15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05" creationId="{CC50CC3B-FE7E-4CD8-8154-B1B785B6052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06" creationId="{5A876592-C0A0-4548-BF2B-BCB64E76971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07" creationId="{2FDD59E5-6C45-4166-89CB-782B70791A3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08" creationId="{C747B7E6-800A-4063-A9F4-500210CD621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09" creationId="{8B889F59-9F37-4C7C-A84F-39AFA1CB95D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10" creationId="{062DF75B-486E-4412-84EF-D946E27302B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11" creationId="{BDAEDDF5-3895-4628-85ED-40A98E09644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12" creationId="{A1E9B728-D736-4C24-9B06-FA341CBDBE2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13" creationId="{021500A0-DBFF-4923-B876-0FA571D9427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14" creationId="{F7144882-62A2-4411-A883-778BC09DCBD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15" creationId="{571E24F9-954C-4554-8942-3AEE61A92B4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16" creationId="{D066D49A-792B-4766-981F-6E3735EFB4D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17" creationId="{2C5A1E6D-6F9F-406A-95FD-0A98ACB57AB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18" creationId="{32C72350-EB4F-4893-8C5E-1A358D91D3C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19" creationId="{6F31D548-480A-44BC-B010-9A998A192AB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20" creationId="{1045C0BB-AEAB-4958-BFD2-71479701E87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21" creationId="{DE66B629-3967-4A72-BD4A-8AEF314162F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22" creationId="{BF1DCD11-5A7F-4631-B68B-77CD9A94844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23" creationId="{45E6E21C-4900-475C-9356-8B4DA6D64AE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24" creationId="{9E1F2A73-5C53-4927-8087-8C00A3E9A27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25" creationId="{2868706D-FCB3-429F-A4AE-1A793DFB568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26" creationId="{8FC3F3C0-A4E8-49BF-8A68-8A48E535EA0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27" creationId="{648E030A-7CBD-496D-8544-72B79E48314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28" creationId="{DDDDCAC3-D07E-4D1A-B86B-0FDDE61BEEB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29" creationId="{BA3C7968-7155-480A-AC49-119E1C6074F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30" creationId="{CECD1166-B940-4DBE-A0D0-3AEF04B2A55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31" creationId="{5EA4855C-8D90-457B-AA69-84C2118BD99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32" creationId="{C688BB4B-5DC9-42B4-836D-B2310D20386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33" creationId="{A20CF807-FC9C-4C58-94D3-B7685454C10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34" creationId="{34D31B14-15D1-41F5-B04D-F5F01D89703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35" creationId="{5BEEDCA9-F23D-4187-BC5F-ED9393B149C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36" creationId="{7FA90B55-208C-4E48-8B2C-4B42EDA5DE4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37" creationId="{BEEF2AAF-2665-4F1E-B865-76964B2C097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38" creationId="{2518AF3D-1D9C-4267-A08A-9955CAEF701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39" creationId="{8787EB12-A5D4-46E2-B206-9F5D1DB468E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40" creationId="{F1E7B9B1-5336-4BF7-A58E-84A8695412B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41" creationId="{14EA278C-058E-4ED5-B6FB-E36065970C8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42" creationId="{64819C3D-914A-4C54-85E1-D2932520F4A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43" creationId="{840FAECC-8D96-4492-B342-2BC13C8BA67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44" creationId="{7AE29B64-980B-48C1-9BDF-C647FF83635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45" creationId="{EDE0D4F5-49DF-4054-A963-0EA27151A03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46" creationId="{C81CEA31-A7D8-4398-A90E-AC29BFFD880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47" creationId="{A1431998-EFDA-4BED-B35D-AEED34EAFD2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48" creationId="{895BC43B-4728-4020-9595-D72DFC9D15D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49" creationId="{78ED267E-2068-480B-A208-D4C4E825EC2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50" creationId="{561E7983-668F-4C67-888A-C644F377E14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51" creationId="{43AFDB94-6FEC-4ED2-9986-5A90ED67B05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52" creationId="{E3D0A115-57B0-4DDC-81DD-0D018BA4AEE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53" creationId="{CF24C521-2A89-42E3-BC59-FEE7F54498C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54" creationId="{E275A89E-9049-4F96-BB27-0CBB7808A6C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55" creationId="{DFAD927C-BF6E-4F6F-849E-3E0C12DB738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56" creationId="{6AEB34CC-5BF1-434A-A770-8BEFDACBBF7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57" creationId="{121E9B28-2886-4B1C-AB60-553B4B6FAB5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58" creationId="{9E62B53C-4E07-4E59-8AA8-E44EDA6C85A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59" creationId="{3677C75C-8BB3-4B93-AB3C-6B4F220A897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60" creationId="{F61D310A-C3A6-4673-BD04-2A53A2457F7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61" creationId="{19D567DB-FD56-47E7-AEF2-BA1947A16BF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62" creationId="{B3D6A56F-EC1E-4B32-AD35-B8D90A3BBE6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63" creationId="{83359385-2718-4C4B-B900-F06D4DDFA8B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64" creationId="{FBA4E921-837F-48E2-A1FF-9E91E701271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65" creationId="{355242CD-F44B-443A-BD98-31F03932AE8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66" creationId="{FAA563CE-848B-47FC-96C1-A937A3A3057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67" creationId="{A7D5E9CE-576F-4E92-AA64-A9C6394D16F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68" creationId="{87B84066-7139-4B7E-93DB-22FA3F85390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69" creationId="{72BC2045-8DAF-42E3-B11C-A4ED72AA32C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70" creationId="{F9F1329D-2123-4A58-85BC-877D2AFD68E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71" creationId="{2A199577-8E74-491B-B500-645A186FFAF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72" creationId="{565ADC8B-0162-4803-8FCE-05F59C94BCB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73" creationId="{4D61DE30-B89B-4040-8A24-DD2D5BF15A2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74" creationId="{A731C725-1ECC-4B21-80FA-75DCD9EDB21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75" creationId="{1371C2D2-CE52-4B56-9741-1D14C5C951A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76" creationId="{69FF05E5-DAC5-4D90-97F7-5D0CBAC2D7D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77" creationId="{0EB8E353-DCA0-47D4-BB03-8C38248BE9F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78" creationId="{3FF007AD-2500-49A8-8F66-DEEC7F8C386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79" creationId="{015309FD-1299-413E-9AC7-EE7E727EDB3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80" creationId="{1B9AF6C6-5F14-4EE7-B50A-07C4C6C3798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81" creationId="{985949A0-06D3-4632-AA1F-21D2BE87627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82" creationId="{89BE3723-9CE4-4A4C-AC67-CE6E5FDA402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83" creationId="{0804881E-4D77-4A13-A689-0EF0AF9B5A8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84" creationId="{98659A5C-E43C-428C-9144-9D27BBA65EF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85" creationId="{CBC76F18-B80C-4BA9-87C5-D1D083BE6DB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86" creationId="{D4B4044A-A23D-48FB-9688-D2C30113F8E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87" creationId="{E04C61B3-F434-4570-A4E0-0FA56FB328F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88" creationId="{EB60CF64-48AE-4728-BDCC-F7DF94AD62E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89" creationId="{3CD34539-E42A-46E1-9235-97E1224DAD9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90" creationId="{2A0D0662-CB9F-48E0-AA99-0EE9367CCBF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91" creationId="{22617F22-60FA-43FE-AC1C-9CBA3673EB4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92" creationId="{7F047CAD-65CE-4EF5-B4E1-CFC578F74E1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93" creationId="{FB5AC234-EBB8-4552-809A-2372E71927B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94" creationId="{8413D7A9-4756-4EA5-AFAA-94A4009050D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95" creationId="{16242E35-69C5-4E89-8CB4-F46ED49F985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97" creationId="{6AEC49C9-5278-4600-9037-46A62436939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98" creationId="{10ECDD00-0424-4C0F-B539-77A80506E84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599" creationId="{EA1F7E4E-CA71-4C1C-ABBC-0978B6EA3D3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00" creationId="{5004B8A0-56D4-4E20-A67F-FF7F10F09F7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01" creationId="{AF812ABB-20C8-449C-A64F-9143E8B40E8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02" creationId="{147E00C6-F0FB-48E6-8591-55B8D1CC020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03" creationId="{1AA2B54A-47ED-4BD0-B0F3-9B210AD9B7E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04" creationId="{3FA5BAA4-E4CB-4F61-BC69-0CEF8087787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05" creationId="{07A81B29-0F57-4863-AB1A-67185FC17C4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06" creationId="{BADC186D-1B40-41CE-9263-7E26F2A80E8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08" creationId="{C263CB15-5EFD-4036-8EEF-7CC851B5FD4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09" creationId="{AB103191-F1A7-4146-A9D1-537F620924E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10" creationId="{D47C4A9D-F2AE-49F7-AF0E-E4E66085FC7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11" creationId="{2AE88FEF-CA77-46CC-AE31-5B0F7A47EA8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12" creationId="{082C0977-7C66-4793-8A4C-D39E60A020A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13" creationId="{D507B38F-1DCD-468B-B293-09D8E3FA83E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14" creationId="{BB445A58-0D6C-40B9-9784-8C3C7AF4BCE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15" creationId="{91907865-CD3D-4245-ADDE-6A7C2593A61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16" creationId="{B3CDB2D7-D74E-4D89-9946-1BBD1B5E65A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17" creationId="{03011F72-23A9-46F4-A2ED-F9D036117F7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19" creationId="{E923B8EF-5144-4863-8C5B-2674BF3DE14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20" creationId="{FE796FDC-3B7A-41F7-A70F-2503B29FAA7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21" creationId="{809B3F09-F5CC-473B-960B-703F27E5BB4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22" creationId="{1E69549E-C7D0-458B-B965-E9AA27B3E73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23" creationId="{12ABAA36-9985-4A22-94BF-79DE4A8D471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24" creationId="{534B3299-E13C-4616-949B-5BE78E208B3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25" creationId="{CE139563-5EF0-4706-96EC-4F7A5828EA4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26" creationId="{8A32EE8E-32C6-4654-841D-2BF68253F43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27" creationId="{3E94CC04-C4C4-4C26-8142-92F189D6CA4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28" creationId="{AB8C9F1F-D0A8-4F4F-9CC3-709F8908CF4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30" creationId="{026D4C13-455A-471B-A6EF-194C2A9FF08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31" creationId="{5F91B14A-A15C-4FC1-B231-6412455DC8D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32" creationId="{802A88AF-68BD-4804-B11B-41EA79995E7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33" creationId="{106BACD2-D106-4052-9014-E94D6742353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34" creationId="{715448D4-3513-43A2-95D2-46A433F8F41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35" creationId="{6DFB54CD-90C7-468D-9EBF-CD2FEA3D63B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36" creationId="{B2ADBB2D-9561-4730-8ABE-4BA17AACCE7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37" creationId="{00514B92-9884-4F59-948A-F5D6F674F1B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38" creationId="{F35BAE36-A16B-42F2-86A0-D8F06152C3A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39" creationId="{DCC5CCF9-6C83-486F-AA4B-8C4F6E692AD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40" creationId="{D787BBF3-85E1-4457-A50D-C260B768C29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41" creationId="{6156BB81-CAA9-4CA5-A49D-2166F3F42B5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42" creationId="{27DFBB4C-EA0D-4982-853C-13B5A9EDCA1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43" creationId="{EC3273E9-8D81-4BA4-8075-C2EF4904C3C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44" creationId="{7F85A58F-D179-4A4E-8BB9-0371DE0F65A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45" creationId="{0D6E603E-57FE-49B5-B291-626E1A8B875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46" creationId="{4BD59B13-F893-48F7-A310-2C99C57B66D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47" creationId="{ACDECC78-9A6B-4D09-8A04-425C272D101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48" creationId="{6A72CAC5-67A7-4000-A51B-D9F6F46735F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49" creationId="{112E02C4-A548-4E7D-9BD3-EAAEBA608A7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50" creationId="{EB1F208E-9A56-40EC-98AC-3A1A28A4384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51" creationId="{7819D559-2A5A-4574-8BA7-C7E0AA9B8B4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52" creationId="{378E0A66-6D46-4F07-A454-9B882DADCEA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53" creationId="{20735DAA-B861-4006-9C6B-EC1044343E9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54" creationId="{FF0E7B14-656E-4A39-8644-70358EBE543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55" creationId="{74413A66-7C2C-4DDA-87E2-2A18FCF60E3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56" creationId="{2731C47A-9FEE-4440-826E-B738E692C9B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57" creationId="{4AD2B63D-5445-4BFC-8293-ED73B6A6EEC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59" creationId="{6DD21432-1B78-4650-8CCF-40B852309F2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60" creationId="{FA371EA7-4445-4A0D-B880-12F0596FF3F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61" creationId="{72B9708A-0C00-4E2A-9B55-F3904404BAF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62" creationId="{96B44F1B-DF6F-4178-B102-E912A637B6C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63" creationId="{91B8DA14-EA29-4633-8318-E04DD77F191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64" creationId="{0C84E3BD-A92F-4F9C-8398-3A56521008E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66" creationId="{64316445-CDD7-495C-8058-B3FCB61BDEA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67" creationId="{609A8763-B81F-4AD6-8610-99B8E27B7AB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68" creationId="{F3F04F52-1A3A-45D5-AFE4-567256A58EE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69" creationId="{B9447F97-87D1-40AD-92E1-C849B766C7C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70" creationId="{2F691A5B-2FB2-4C09-AFCA-DB3360A96C9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71" creationId="{A309118F-C242-4EB2-97B1-EB8F01DFCDA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72" creationId="{C1012233-4841-41FA-8AE5-A01A647CA46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73" creationId="{DCA22F30-8EB3-4AC4-946C-2773D773B14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75" creationId="{29C33B4B-4591-42B2-9A04-D719C486AC2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76" creationId="{7EC993BE-BCDD-40FB-8C53-20359123565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77" creationId="{E6170D8F-AAC0-423D-8CC3-D550E58A048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78" creationId="{F1130828-DA6B-4EA1-8077-947B1A7E9AB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79" creationId="{CA6E2AB4-BC49-468A-BD20-B7E40814BF8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80" creationId="{A92B4A12-3DA6-4B6A-9FD3-7B097AE8F4B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81" creationId="{70EF5BF7-37FF-48C1-8FFC-166470D56D5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82" creationId="{3D63EA35-AA96-40FD-BB04-B965725D30A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83" creationId="{6F2E141F-DD19-4190-BF3F-9C011E195A0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84" creationId="{736DD4AA-02DC-438B-BD28-69F60CDA785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85" creationId="{E355991A-DED0-4410-8E71-DED3142188A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87" creationId="{B1E44499-08DA-4906-94F6-E859036F909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88" creationId="{9842C28C-BBE7-4438-AF32-BAA7B7AE672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89" creationId="{9C7785F2-F12B-4F85-93A4-E9596CA5F04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90" creationId="{AE9B3C4E-1F40-4BB6-AAEB-A08659B0B0A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91" creationId="{E91E6385-1604-442B-9C7F-AF426DF4E9B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92" creationId="{FEA00044-5B5E-4BE3-94B8-F441EB60025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93" creationId="{C30B71EE-408B-478E-B6F0-DEEFCFB275A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94" creationId="{B4118874-8A7D-4F79-B467-DE1924840CE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95" creationId="{29EEEA78-D89D-4097-AC7D-58FA04F9D03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96" creationId="{22B88106-9354-4EB0-AE09-DB3368F7E74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97" creationId="{CA6A9B89-7BD7-4325-944F-E35115EED47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98" creationId="{D8830B2F-6F01-4644-B3DC-7769DDC721F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699" creationId="{D3BE0A88-5ABD-4B40-AE5D-3168B3FC225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00" creationId="{092BC507-5718-4163-AEBA-CE19051D101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01" creationId="{EE2D7AD8-5426-4D05-A84D-862B5A55B0A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02" creationId="{D1549BF5-C1FD-4D1E-80C4-07833290D91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03" creationId="{03959789-A94B-46FA-9F52-03D6EA072D6F}"/>
            </ac:spMkLst>
          </pc:spChg>
          <pc:spChg chg="del mod topLvl">
            <ac:chgData name="varitsara monsiri" userId="d21832565e14aca8" providerId="LiveId" clId="{B10676FB-F331-414C-B946-816FB627D323}" dt="2022-06-09T14:45:47.403" v="372" actId="478"/>
            <ac:spMkLst>
              <pc:docMk/>
              <pc:sldMasterMk cId="151958503" sldId="2147483660"/>
              <pc:sldLayoutMk cId="3657224557" sldId="2147483674"/>
              <ac:spMk id="3704" creationId="{B06F7E92-5DCC-467D-A62A-A0AAE02735C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06" creationId="{B694906A-4FBB-4B01-AE56-729728579B6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07" creationId="{26340AE2-A710-4175-AF3D-AED64AD1A79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08" creationId="{418777E9-E76B-45D1-9290-818A300A5304}"/>
            </ac:spMkLst>
          </pc:spChg>
          <pc:spChg chg="del mod topLvl">
            <ac:chgData name="varitsara monsiri" userId="d21832565e14aca8" providerId="LiveId" clId="{B10676FB-F331-414C-B946-816FB627D323}" dt="2022-06-09T14:45:47.403" v="372" actId="478"/>
            <ac:spMkLst>
              <pc:docMk/>
              <pc:sldMasterMk cId="151958503" sldId="2147483660"/>
              <pc:sldLayoutMk cId="3657224557" sldId="2147483674"/>
              <ac:spMk id="3709" creationId="{29162905-155C-458C-83E4-82BAD747D24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11" creationId="{C99A3426-0F96-4EC9-A98A-926F3F953F8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12" creationId="{2D8D9ACA-973E-4472-8811-3D1543A6C85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13" creationId="{2DF06D8F-63F4-41E2-9A1F-D7BA30111F54}"/>
            </ac:spMkLst>
          </pc:spChg>
          <pc:spChg chg="del mod topLvl">
            <ac:chgData name="varitsara monsiri" userId="d21832565e14aca8" providerId="LiveId" clId="{B10676FB-F331-414C-B946-816FB627D323}" dt="2022-06-09T14:45:47.403" v="372" actId="478"/>
            <ac:spMkLst>
              <pc:docMk/>
              <pc:sldMasterMk cId="151958503" sldId="2147483660"/>
              <pc:sldLayoutMk cId="3657224557" sldId="2147483674"/>
              <ac:spMk id="3714" creationId="{46521C28-E7FE-4CA5-A968-29F4792CAAE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16" creationId="{A8C22991-7F84-450B-BD2A-0CF62097C04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17" creationId="{E8AFC2EE-C4F4-4441-9FC7-956204906B4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18" creationId="{B82757D1-F089-4274-A5E6-C5BEE8470A3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20" creationId="{ACA52C61-9115-4008-9EC8-27F9267C255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21" creationId="{34B30E51-06AB-4466-B208-520AFC6CFDD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22" creationId="{9C79E390-A979-4B66-8D98-C6B54FED92DC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23" creationId="{471E8B3B-895E-4209-8CA3-8F3AB97B470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24" creationId="{756BCF55-0349-41D7-A16C-AE508C2A5F8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25" creationId="{36028829-7434-42E2-ADA4-6540E05FFF7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26" creationId="{A7691BF8-EC61-47FB-9D33-E86E8FA1D01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27" creationId="{97F9E94F-5571-4245-81A4-A908AE17EF88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28" creationId="{DA57E713-320C-42F5-A051-36DA00B721C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29" creationId="{37E3EC9D-93F8-473E-9708-F1008D61A21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31" creationId="{C9346BB8-DCD5-4ADC-9FF0-12938AA4D3D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32" creationId="{E449B735-A7E9-44DE-8021-649404B760C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33" creationId="{76C18D61-E27B-4228-8C58-F48551E1B44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34" creationId="{797BB8DA-7B06-4844-9A89-2A5FAC128B0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35" creationId="{C19B8E3E-78FA-4D9B-B88C-1D64D67DF61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36" creationId="{692E3458-E884-4EC1-974F-5093FD95264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37" creationId="{F095EAAB-BBF3-4E2A-B106-192EF0B63E2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38" creationId="{B34E755F-3BE8-435A-A7C7-C02E8C32ABA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39" creationId="{C1F2CE2F-2576-430C-8FE5-C70EC092E47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40" creationId="{01BFF9F3-BABB-429C-8978-3921E686230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42" creationId="{6BCC6BD3-671F-44B5-9CF6-FE4D8BBCF3A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43" creationId="{5E2DB0C1-9191-45F1-9852-FA14D409C0D4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44" creationId="{22F851E2-8B2C-4E26-8CF1-FBD513002CF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45" creationId="{3E5B827D-E938-421B-A118-5815FB481BB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46" creationId="{2FD5EBEC-54D2-4D9B-AB2D-0E229143C84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47" creationId="{D7B1DD9C-6031-4380-992E-F0651513A5DD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48" creationId="{F539ACE3-20BE-4031-A84D-DEE28F7CFDC9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49" creationId="{D3633C15-4E4B-42C4-9380-0623DB0D5286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50" creationId="{929A4483-7BB9-4BD5-A9BB-C00472B1CDEA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51" creationId="{F096BA91-E22B-4AFE-B23F-1931B84ACB08}"/>
            </ac:spMkLst>
          </pc:spChg>
          <pc:spChg chg="del mod topLvl">
            <ac:chgData name="varitsara monsiri" userId="d21832565e14aca8" providerId="LiveId" clId="{B10676FB-F331-414C-B946-816FB627D323}" dt="2022-06-09T14:45:35.417" v="369" actId="478"/>
            <ac:spMkLst>
              <pc:docMk/>
              <pc:sldMasterMk cId="151958503" sldId="2147483660"/>
              <pc:sldLayoutMk cId="3657224557" sldId="2147483674"/>
              <ac:spMk id="3752" creationId="{EB0225CA-A4B3-4E45-AC4B-CE1E711B783E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54" creationId="{B3E3624B-A9CA-42B4-A6C3-8F89CD6B344B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55" creationId="{7BEC4F6B-483B-41AC-90B4-08049CD9F085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56" creationId="{ABC77C8E-A530-4982-A8A4-CFB5D91EE41B}"/>
            </ac:spMkLst>
          </pc:spChg>
          <pc:spChg chg="del mod topLvl">
            <ac:chgData name="varitsara monsiri" userId="d21832565e14aca8" providerId="LiveId" clId="{B10676FB-F331-414C-B946-816FB627D323}" dt="2022-06-09T14:45:35.417" v="369" actId="478"/>
            <ac:spMkLst>
              <pc:docMk/>
              <pc:sldMasterMk cId="151958503" sldId="2147483660"/>
              <pc:sldLayoutMk cId="3657224557" sldId="2147483674"/>
              <ac:spMk id="3757" creationId="{EBE58356-C12D-434A-BFB8-91C07236D460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59" creationId="{D7201360-67C6-45AF-82D9-9B20D496A4F3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60" creationId="{B6F9C51B-0FCA-464C-A6EF-83DC66BF608F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61" creationId="{72DAFCB3-EF0C-4D22-8FD0-3F9D15BABA8E}"/>
            </ac:spMkLst>
          </pc:spChg>
          <pc:spChg chg="del mod topLvl">
            <ac:chgData name="varitsara monsiri" userId="d21832565e14aca8" providerId="LiveId" clId="{B10676FB-F331-414C-B946-816FB627D323}" dt="2022-06-09T14:45:35.417" v="369" actId="478"/>
            <ac:spMkLst>
              <pc:docMk/>
              <pc:sldMasterMk cId="151958503" sldId="2147483660"/>
              <pc:sldLayoutMk cId="3657224557" sldId="2147483674"/>
              <ac:spMk id="3762" creationId="{59F9C296-53EB-41C3-B4C5-4A1831072B87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64" creationId="{D6B2F4AE-B5E6-4727-9D20-03E1D3B469F1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65" creationId="{661B0416-AD61-4BFD-B10E-41B2580CDC72}"/>
            </ac:spMkLst>
          </pc:spChg>
          <pc:spChg chg="mod">
            <ac:chgData name="varitsara monsiri" userId="d21832565e14aca8" providerId="LiveId" clId="{B10676FB-F331-414C-B946-816FB627D323}" dt="2022-06-09T14:45:19.896" v="368" actId="165"/>
            <ac:spMkLst>
              <pc:docMk/>
              <pc:sldMasterMk cId="151958503" sldId="2147483660"/>
              <pc:sldLayoutMk cId="3657224557" sldId="2147483674"/>
              <ac:spMk id="3766" creationId="{658D7FEB-A39F-4534-83A4-00098F5AD614}"/>
            </ac:spMkLst>
          </pc:spChg>
          <pc:grpChg chg="del mod">
            <ac:chgData name="varitsara monsiri" userId="d21832565e14aca8" providerId="LiveId" clId="{B10676FB-F331-414C-B946-816FB627D323}" dt="2022-06-09T14:45:19.896" v="368" actId="165"/>
            <ac:grpSpMkLst>
              <pc:docMk/>
              <pc:sldMasterMk cId="151958503" sldId="2147483660"/>
              <pc:sldLayoutMk cId="3657224557" sldId="2147483674"/>
              <ac:grpSpMk id="6" creationId="{CE67FAA9-289A-4D53-AFC3-BC7C9487036A}"/>
            </ac:grpSpMkLst>
          </pc:grpChg>
          <pc:grpChg chg="del mod topLvl">
            <ac:chgData name="varitsara monsiri" userId="d21832565e14aca8" providerId="LiveId" clId="{B10676FB-F331-414C-B946-816FB627D323}" dt="2022-06-09T14:45:50.062" v="374" actId="478"/>
            <ac:grpSpMkLst>
              <pc:docMk/>
              <pc:sldMasterMk cId="151958503" sldId="2147483660"/>
              <pc:sldLayoutMk cId="3657224557" sldId="2147483674"/>
              <ac:grpSpMk id="8" creationId="{55ADFCD6-A6A6-4997-A4ED-E4A5BED4B5C2}"/>
            </ac:grpSpMkLst>
          </pc:grpChg>
          <pc:grpChg chg="del mod topLvl">
            <ac:chgData name="varitsara monsiri" userId="d21832565e14aca8" providerId="LiveId" clId="{B10676FB-F331-414C-B946-816FB627D323}" dt="2022-06-09T14:45:37.172" v="370" actId="478"/>
            <ac:grpSpMkLst>
              <pc:docMk/>
              <pc:sldMasterMk cId="151958503" sldId="2147483660"/>
              <pc:sldLayoutMk cId="3657224557" sldId="2147483674"/>
              <ac:grpSpMk id="1204" creationId="{E5CCA097-C33C-4657-95B8-69AAB94E8C70}"/>
            </ac:grpSpMkLst>
          </pc:grpChg>
          <pc:grpChg chg="del mod topLvl">
            <ac:chgData name="varitsara monsiri" userId="d21832565e14aca8" providerId="LiveId" clId="{B10676FB-F331-414C-B946-816FB627D323}" dt="2022-06-09T14:45:48.572" v="373" actId="478"/>
            <ac:grpSpMkLst>
              <pc:docMk/>
              <pc:sldMasterMk cId="151958503" sldId="2147483660"/>
              <pc:sldLayoutMk cId="3657224557" sldId="2147483674"/>
              <ac:grpSpMk id="2400" creationId="{900A7A32-C88B-46DC-BC84-F0054911A134}"/>
            </ac:grpSpMkLst>
          </pc:grpChg>
          <pc:grpChg chg="del mod topLvl">
            <ac:chgData name="varitsara monsiri" userId="d21832565e14aca8" providerId="LiveId" clId="{B10676FB-F331-414C-B946-816FB627D323}" dt="2022-06-10T05:19:25.886" v="2188" actId="21"/>
            <ac:grpSpMkLst>
              <pc:docMk/>
              <pc:sldMasterMk cId="151958503" sldId="2147483660"/>
              <pc:sldLayoutMk cId="3657224557" sldId="2147483674"/>
              <ac:grpSpMk id="3596" creationId="{251A3589-5EF6-4107-A8AF-F9A9BAC88E55}"/>
            </ac:grpSpMkLst>
          </pc:grpChg>
          <pc:grpChg chg="del mod topLvl">
            <ac:chgData name="varitsara monsiri" userId="d21832565e14aca8" providerId="LiveId" clId="{B10676FB-F331-414C-B946-816FB627D323}" dt="2022-06-10T05:19:25.886" v="2188" actId="21"/>
            <ac:grpSpMkLst>
              <pc:docMk/>
              <pc:sldMasterMk cId="151958503" sldId="2147483660"/>
              <pc:sldLayoutMk cId="3657224557" sldId="2147483674"/>
              <ac:grpSpMk id="3607" creationId="{50E91F66-D393-4949-940B-3544980352F6}"/>
            </ac:grpSpMkLst>
          </pc:grpChg>
          <pc:grpChg chg="del mod topLvl">
            <ac:chgData name="varitsara monsiri" userId="d21832565e14aca8" providerId="LiveId" clId="{B10676FB-F331-414C-B946-816FB627D323}" dt="2022-06-10T05:19:25.886" v="2188" actId="21"/>
            <ac:grpSpMkLst>
              <pc:docMk/>
              <pc:sldMasterMk cId="151958503" sldId="2147483660"/>
              <pc:sldLayoutMk cId="3657224557" sldId="2147483674"/>
              <ac:grpSpMk id="3618" creationId="{7443596C-E070-475E-BF05-425FD2CB435D}"/>
            </ac:grpSpMkLst>
          </pc:grpChg>
          <pc:grpChg chg="mod topLvl">
            <ac:chgData name="varitsara monsiri" userId="d21832565e14aca8" providerId="LiveId" clId="{B10676FB-F331-414C-B946-816FB627D323}" dt="2022-06-09T14:45:19.896" v="368" actId="165"/>
            <ac:grpSpMkLst>
              <pc:docMk/>
              <pc:sldMasterMk cId="151958503" sldId="2147483660"/>
              <pc:sldLayoutMk cId="3657224557" sldId="2147483674"/>
              <ac:grpSpMk id="3629" creationId="{286F46CE-7E4C-49D8-AE0D-926BA2E0A87C}"/>
            </ac:grpSpMkLst>
          </pc:grpChg>
          <pc:grpChg chg="mod topLvl">
            <ac:chgData name="varitsara monsiri" userId="d21832565e14aca8" providerId="LiveId" clId="{B10676FB-F331-414C-B946-816FB627D323}" dt="2022-06-09T14:45:19.896" v="368" actId="165"/>
            <ac:grpSpMkLst>
              <pc:docMk/>
              <pc:sldMasterMk cId="151958503" sldId="2147483660"/>
              <pc:sldLayoutMk cId="3657224557" sldId="2147483674"/>
              <ac:grpSpMk id="3658" creationId="{6040FCBC-81A3-41C9-8976-60FE8754A7BB}"/>
            </ac:grpSpMkLst>
          </pc:grpChg>
          <pc:grpChg chg="mod topLvl">
            <ac:chgData name="varitsara monsiri" userId="d21832565e14aca8" providerId="LiveId" clId="{B10676FB-F331-414C-B946-816FB627D323}" dt="2022-06-09T14:45:19.896" v="368" actId="165"/>
            <ac:grpSpMkLst>
              <pc:docMk/>
              <pc:sldMasterMk cId="151958503" sldId="2147483660"/>
              <pc:sldLayoutMk cId="3657224557" sldId="2147483674"/>
              <ac:grpSpMk id="3665" creationId="{33693C2A-E088-456B-90B7-6A07A636BA83}"/>
            </ac:grpSpMkLst>
          </pc:grpChg>
          <pc:grpChg chg="mod topLvl">
            <ac:chgData name="varitsara monsiri" userId="d21832565e14aca8" providerId="LiveId" clId="{B10676FB-F331-414C-B946-816FB627D323}" dt="2022-06-09T14:45:19.896" v="368" actId="165"/>
            <ac:grpSpMkLst>
              <pc:docMk/>
              <pc:sldMasterMk cId="151958503" sldId="2147483660"/>
              <pc:sldLayoutMk cId="3657224557" sldId="2147483674"/>
              <ac:grpSpMk id="3674" creationId="{4DBFB381-A5E2-4EF6-986C-9A303CF73B6F}"/>
            </ac:grpSpMkLst>
          </pc:grpChg>
          <pc:grpChg chg="mod topLvl">
            <ac:chgData name="varitsara monsiri" userId="d21832565e14aca8" providerId="LiveId" clId="{B10676FB-F331-414C-B946-816FB627D323}" dt="2022-06-09T14:45:19.896" v="368" actId="165"/>
            <ac:grpSpMkLst>
              <pc:docMk/>
              <pc:sldMasterMk cId="151958503" sldId="2147483660"/>
              <pc:sldLayoutMk cId="3657224557" sldId="2147483674"/>
              <ac:grpSpMk id="3686" creationId="{E077CE16-AD34-4589-9214-72056B58F304}"/>
            </ac:grpSpMkLst>
          </pc:grpChg>
          <pc:grpChg chg="del mod topLvl">
            <ac:chgData name="varitsara monsiri" userId="d21832565e14aca8" providerId="LiveId" clId="{B10676FB-F331-414C-B946-816FB627D323}" dt="2022-06-09T14:45:47.403" v="372" actId="478"/>
            <ac:grpSpMkLst>
              <pc:docMk/>
              <pc:sldMasterMk cId="151958503" sldId="2147483660"/>
              <pc:sldLayoutMk cId="3657224557" sldId="2147483674"/>
              <ac:grpSpMk id="3705" creationId="{FA596AD3-F4CD-4987-AD91-E751D2F27CAA}"/>
            </ac:grpSpMkLst>
          </pc:grpChg>
          <pc:grpChg chg="del mod topLvl">
            <ac:chgData name="varitsara monsiri" userId="d21832565e14aca8" providerId="LiveId" clId="{B10676FB-F331-414C-B946-816FB627D323}" dt="2022-06-09T14:45:47.403" v="372" actId="478"/>
            <ac:grpSpMkLst>
              <pc:docMk/>
              <pc:sldMasterMk cId="151958503" sldId="2147483660"/>
              <pc:sldLayoutMk cId="3657224557" sldId="2147483674"/>
              <ac:grpSpMk id="3710" creationId="{6BB96F48-8804-4D29-83CA-004655DA0A5F}"/>
            </ac:grpSpMkLst>
          </pc:grpChg>
          <pc:grpChg chg="del mod topLvl">
            <ac:chgData name="varitsara monsiri" userId="d21832565e14aca8" providerId="LiveId" clId="{B10676FB-F331-414C-B946-816FB627D323}" dt="2022-06-09T14:45:47.403" v="372" actId="478"/>
            <ac:grpSpMkLst>
              <pc:docMk/>
              <pc:sldMasterMk cId="151958503" sldId="2147483660"/>
              <pc:sldLayoutMk cId="3657224557" sldId="2147483674"/>
              <ac:grpSpMk id="3715" creationId="{84C12E0C-671D-4DF1-96DA-480B98F5E54B}"/>
            </ac:grpSpMkLst>
          </pc:grpChg>
          <pc:grpChg chg="del mod topLvl">
            <ac:chgData name="varitsara monsiri" userId="d21832565e14aca8" providerId="LiveId" clId="{B10676FB-F331-414C-B946-816FB627D323}" dt="2022-06-10T05:19:25.886" v="2188" actId="21"/>
            <ac:grpSpMkLst>
              <pc:docMk/>
              <pc:sldMasterMk cId="151958503" sldId="2147483660"/>
              <pc:sldLayoutMk cId="3657224557" sldId="2147483674"/>
              <ac:grpSpMk id="3719" creationId="{4A768A23-D5B4-4D89-9703-32716A51CF78}"/>
            </ac:grpSpMkLst>
          </pc:grpChg>
          <pc:grpChg chg="del mod topLvl">
            <ac:chgData name="varitsara monsiri" userId="d21832565e14aca8" providerId="LiveId" clId="{B10676FB-F331-414C-B946-816FB627D323}" dt="2022-06-10T05:19:25.886" v="2188" actId="21"/>
            <ac:grpSpMkLst>
              <pc:docMk/>
              <pc:sldMasterMk cId="151958503" sldId="2147483660"/>
              <pc:sldLayoutMk cId="3657224557" sldId="2147483674"/>
              <ac:grpSpMk id="3730" creationId="{65EB77D1-9534-4BC2-B5F1-6106F6D9D3E7}"/>
            </ac:grpSpMkLst>
          </pc:grpChg>
          <pc:grpChg chg="del mod topLvl">
            <ac:chgData name="varitsara monsiri" userId="d21832565e14aca8" providerId="LiveId" clId="{B10676FB-F331-414C-B946-816FB627D323}" dt="2022-06-10T05:19:25.886" v="2188" actId="21"/>
            <ac:grpSpMkLst>
              <pc:docMk/>
              <pc:sldMasterMk cId="151958503" sldId="2147483660"/>
              <pc:sldLayoutMk cId="3657224557" sldId="2147483674"/>
              <ac:grpSpMk id="3741" creationId="{8A4386CC-E71E-4B18-BBD1-602DFEB19BDF}"/>
            </ac:grpSpMkLst>
          </pc:grpChg>
          <pc:grpChg chg="del mod topLvl">
            <ac:chgData name="varitsara monsiri" userId="d21832565e14aca8" providerId="LiveId" clId="{B10676FB-F331-414C-B946-816FB627D323}" dt="2022-06-09T14:45:35.417" v="369" actId="478"/>
            <ac:grpSpMkLst>
              <pc:docMk/>
              <pc:sldMasterMk cId="151958503" sldId="2147483660"/>
              <pc:sldLayoutMk cId="3657224557" sldId="2147483674"/>
              <ac:grpSpMk id="3753" creationId="{E4F27C0F-2DD6-4E0B-88DE-8A37B3927CD8}"/>
            </ac:grpSpMkLst>
          </pc:grpChg>
          <pc:grpChg chg="del mod topLvl">
            <ac:chgData name="varitsara monsiri" userId="d21832565e14aca8" providerId="LiveId" clId="{B10676FB-F331-414C-B946-816FB627D323}" dt="2022-06-09T14:45:35.417" v="369" actId="478"/>
            <ac:grpSpMkLst>
              <pc:docMk/>
              <pc:sldMasterMk cId="151958503" sldId="2147483660"/>
              <pc:sldLayoutMk cId="3657224557" sldId="2147483674"/>
              <ac:grpSpMk id="3758" creationId="{193696FC-AB96-4ACF-8CD3-20FE7B155B26}"/>
            </ac:grpSpMkLst>
          </pc:grpChg>
          <pc:grpChg chg="del mod topLvl">
            <ac:chgData name="varitsara monsiri" userId="d21832565e14aca8" providerId="LiveId" clId="{B10676FB-F331-414C-B946-816FB627D323}" dt="2022-06-09T14:45:35.417" v="369" actId="478"/>
            <ac:grpSpMkLst>
              <pc:docMk/>
              <pc:sldMasterMk cId="151958503" sldId="2147483660"/>
              <pc:sldLayoutMk cId="3657224557" sldId="2147483674"/>
              <ac:grpSpMk id="3763" creationId="{0DA8CE5A-E518-458B-903D-F110BAB9C5DD}"/>
            </ac:grpSpMkLst>
          </pc:grpChg>
          <pc:picChg chg="add mod">
            <ac:chgData name="varitsara monsiri" userId="d21832565e14aca8" providerId="LiveId" clId="{B10676FB-F331-414C-B946-816FB627D323}" dt="2022-06-09T13:14:34.783" v="65" actId="1076"/>
            <ac:picMkLst>
              <pc:docMk/>
              <pc:sldMasterMk cId="151958503" sldId="2147483660"/>
              <pc:sldLayoutMk cId="3657224557" sldId="2147483674"/>
              <ac:picMk id="3" creationId="{2F2F3292-81BE-4589-90D7-E8A4F86A1689}"/>
            </ac:picMkLst>
          </pc:picChg>
          <pc:picChg chg="add del mod">
            <ac:chgData name="varitsara monsiri" userId="d21832565e14aca8" providerId="LiveId" clId="{B10676FB-F331-414C-B946-816FB627D323}" dt="2022-06-10T05:16:32.389" v="2130" actId="478"/>
            <ac:picMkLst>
              <pc:docMk/>
              <pc:sldMasterMk cId="151958503" sldId="2147483660"/>
              <pc:sldLayoutMk cId="3657224557" sldId="2147483674"/>
              <ac:picMk id="4" creationId="{A81B6F3D-3B4A-49B9-9260-E8DF72291915}"/>
            </ac:picMkLst>
          </pc:picChg>
          <pc:picChg chg="add del mod modCrop">
            <ac:chgData name="varitsara monsiri" userId="d21832565e14aca8" providerId="LiveId" clId="{B10676FB-F331-414C-B946-816FB627D323}" dt="2022-06-09T14:45:07.793" v="366" actId="27803"/>
            <ac:picMkLst>
              <pc:docMk/>
              <pc:sldMasterMk cId="151958503" sldId="2147483660"/>
              <pc:sldLayoutMk cId="3657224557" sldId="2147483674"/>
              <ac:picMk id="5" creationId="{C6C068B0-AC6B-4C56-AF0E-A1D6557800C5}"/>
            </ac:picMkLst>
          </pc:picChg>
        </pc:sldLayoutChg>
        <pc:sldLayoutChg chg="addSp delSp modSp mod">
          <pc:chgData name="varitsara monsiri" userId="d21832565e14aca8" providerId="LiveId" clId="{B10676FB-F331-414C-B946-816FB627D323}" dt="2022-06-10T05:25:51.655" v="2359" actId="1036"/>
          <pc:sldLayoutMkLst>
            <pc:docMk/>
            <pc:sldMasterMk cId="151958503" sldId="2147483660"/>
            <pc:sldLayoutMk cId="1544340986" sldId="2147483675"/>
          </pc:sldLayoutMkLst>
          <pc:spChg chg="del mod">
            <ac:chgData name="varitsara monsiri" userId="d21832565e14aca8" providerId="LiveId" clId="{B10676FB-F331-414C-B946-816FB627D323}" dt="2022-06-09T14:46:44.453" v="382" actId="478"/>
            <ac:spMkLst>
              <pc:docMk/>
              <pc:sldMasterMk cId="151958503" sldId="2147483660"/>
              <pc:sldLayoutMk cId="1544340986" sldId="2147483675"/>
              <ac:spMk id="7" creationId="{D970A599-36F5-48B0-857A-29FA5B2AE32E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10" creationId="{2CE5CFD0-0A63-40E3-9FF2-95177D1DC278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11" creationId="{B5725EEA-DC71-409B-8D02-2B8E13987D82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12" creationId="{C6525009-225E-4DB8-B5BE-7CDEC12EC633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13" creationId="{5B7F729E-FC6B-4C0F-85DF-8E0EE3D61328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14" creationId="{59E32090-90B8-48E7-B2E3-220678C1A8C6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15" creationId="{998DF13F-0187-4FB0-92F2-9DCEA60551A5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16" creationId="{521FC9A1-556D-4A23-AE68-C6FBADAA5176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17" creationId="{BA66A4AD-31F7-4E23-8EE8-ACE066847031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18" creationId="{8E14BB49-E738-492F-9D87-30F8FCABB31B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19" creationId="{C65050DC-C3CD-4DB0-B1C5-82C9758B3F71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20" creationId="{19AF2AC3-BAF9-4AB7-A3AF-19404C0883FE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21" creationId="{8BEB97EE-9FB5-4024-A67E-73B864C3DA81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23" creationId="{290DF6D4-14EE-4FA4-9983-C99E68895710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24" creationId="{E8194397-F42E-4593-B682-772AAA327320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25" creationId="{5D6E8CAC-AD7C-4318-94FD-BFE1888826C9}"/>
            </ac:spMkLst>
          </pc:spChg>
          <pc:spChg chg="del mod topLvl">
            <ac:chgData name="varitsara monsiri" userId="d21832565e14aca8" providerId="LiveId" clId="{B10676FB-F331-414C-B946-816FB627D323}" dt="2022-06-10T05:24:18.615" v="2317" actId="21"/>
            <ac:spMkLst>
              <pc:docMk/>
              <pc:sldMasterMk cId="151958503" sldId="2147483660"/>
              <pc:sldLayoutMk cId="1544340986" sldId="2147483675"/>
              <ac:spMk id="26" creationId="{B3CFE33B-5EB9-405A-94F5-4BA0F1DD6287}"/>
            </ac:spMkLst>
          </pc:spChg>
          <pc:spChg chg="del mod topLvl">
            <ac:chgData name="varitsara monsiri" userId="d21832565e14aca8" providerId="LiveId" clId="{B10676FB-F331-414C-B946-816FB627D323}" dt="2022-06-09T14:47:04.083" v="384" actId="478"/>
            <ac:spMkLst>
              <pc:docMk/>
              <pc:sldMasterMk cId="151958503" sldId="2147483660"/>
              <pc:sldLayoutMk cId="1544340986" sldId="2147483675"/>
              <ac:spMk id="27" creationId="{63477D3D-B3EA-4257-8791-1C6EE7BD97F5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29" creationId="{B7E8DA16-73D8-4249-BFEC-190C970099DE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30" creationId="{6AC1621D-FE75-47C7-95EA-63FBCD04C799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31" creationId="{C067285A-AAAC-4314-B380-E8C1DFE07464}"/>
            </ac:spMkLst>
          </pc:spChg>
          <pc:spChg chg="del mod topLvl">
            <ac:chgData name="varitsara monsiri" userId="d21832565e14aca8" providerId="LiveId" clId="{B10676FB-F331-414C-B946-816FB627D323}" dt="2022-06-09T14:47:04.083" v="384" actId="478"/>
            <ac:spMkLst>
              <pc:docMk/>
              <pc:sldMasterMk cId="151958503" sldId="2147483660"/>
              <pc:sldLayoutMk cId="1544340986" sldId="2147483675"/>
              <ac:spMk id="32" creationId="{1B822D90-E7EB-4B43-BC73-C4921443A2BC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34" creationId="{8BB7B900-EA9A-49C7-858D-172A0C9EFD86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35" creationId="{4A471654-5F5A-45F2-BA4B-426EFD05E387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36" creationId="{32B45059-5AB8-47C4-8123-C3CDCF0C1434}"/>
            </ac:spMkLst>
          </pc:spChg>
          <pc:spChg chg="del mod topLvl">
            <ac:chgData name="varitsara monsiri" userId="d21832565e14aca8" providerId="LiveId" clId="{B10676FB-F331-414C-B946-816FB627D323}" dt="2022-06-09T14:47:04.083" v="384" actId="478"/>
            <ac:spMkLst>
              <pc:docMk/>
              <pc:sldMasterMk cId="151958503" sldId="2147483660"/>
              <pc:sldLayoutMk cId="1544340986" sldId="2147483675"/>
              <ac:spMk id="37" creationId="{B3B89859-9A33-4834-93DB-AF4EE21BEAA6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39" creationId="{55A5648D-F4DD-44CD-A555-E06376885FF1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40" creationId="{55C0C28A-4780-42DE-A821-0F6A22C839BC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41" creationId="{D4E6795E-E1D6-42F8-BA56-6056F89968DD}"/>
            </ac:spMkLst>
          </pc:spChg>
          <pc:spChg chg="del mod topLvl">
            <ac:chgData name="varitsara monsiri" userId="d21832565e14aca8" providerId="LiveId" clId="{B10676FB-F331-414C-B946-816FB627D323}" dt="2022-06-09T14:47:04.083" v="384" actId="478"/>
            <ac:spMkLst>
              <pc:docMk/>
              <pc:sldMasterMk cId="151958503" sldId="2147483660"/>
              <pc:sldLayoutMk cId="1544340986" sldId="2147483675"/>
              <ac:spMk id="42" creationId="{94D16CC7-3252-4864-899B-3FA3E7A94AA8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44" creationId="{273AC085-52F2-4D69-A274-7B238A9781B2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45" creationId="{D6AE7D40-2EB7-4184-BC56-829F7F700B9D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46" creationId="{A24B8E73-119B-4C32-B274-0B90C3B22514}"/>
            </ac:spMkLst>
          </pc:spChg>
          <pc:spChg chg="del mod topLvl">
            <ac:chgData name="varitsara monsiri" userId="d21832565e14aca8" providerId="LiveId" clId="{B10676FB-F331-414C-B946-816FB627D323}" dt="2022-06-09T14:47:04.083" v="384" actId="478"/>
            <ac:spMkLst>
              <pc:docMk/>
              <pc:sldMasterMk cId="151958503" sldId="2147483660"/>
              <pc:sldLayoutMk cId="1544340986" sldId="2147483675"/>
              <ac:spMk id="47" creationId="{A5F8E9A8-F897-4013-AA64-2FEFDC96B8B0}"/>
            </ac:spMkLst>
          </pc:spChg>
          <pc:spChg chg="del mod topLvl">
            <ac:chgData name="varitsara monsiri" userId="d21832565e14aca8" providerId="LiveId" clId="{B10676FB-F331-414C-B946-816FB627D323}" dt="2022-06-10T05:24:18.615" v="2317" actId="21"/>
            <ac:spMkLst>
              <pc:docMk/>
              <pc:sldMasterMk cId="151958503" sldId="2147483660"/>
              <pc:sldLayoutMk cId="1544340986" sldId="2147483675"/>
              <ac:spMk id="48" creationId="{3268FD7C-F39C-4C68-9393-FB2F8575F50E}"/>
            </ac:spMkLst>
          </pc:spChg>
          <pc:spChg chg="del mod topLvl">
            <ac:chgData name="varitsara monsiri" userId="d21832565e14aca8" providerId="LiveId" clId="{B10676FB-F331-414C-B946-816FB627D323}" dt="2022-06-10T05:24:18.615" v="2317" actId="21"/>
            <ac:spMkLst>
              <pc:docMk/>
              <pc:sldMasterMk cId="151958503" sldId="2147483660"/>
              <pc:sldLayoutMk cId="1544340986" sldId="2147483675"/>
              <ac:spMk id="49" creationId="{43CEA1A1-F23D-4829-90CE-95EAC91A81FE}"/>
            </ac:spMkLst>
          </pc:spChg>
          <pc:spChg chg="del mod topLvl">
            <ac:chgData name="varitsara monsiri" userId="d21832565e14aca8" providerId="LiveId" clId="{B10676FB-F331-414C-B946-816FB627D323}" dt="2022-06-10T05:24:18.615" v="2317" actId="21"/>
            <ac:spMkLst>
              <pc:docMk/>
              <pc:sldMasterMk cId="151958503" sldId="2147483660"/>
              <pc:sldLayoutMk cId="1544340986" sldId="2147483675"/>
              <ac:spMk id="50" creationId="{6412A7E3-3DB8-4BC6-B2BA-50E22C33D5D3}"/>
            </ac:spMkLst>
          </pc:spChg>
          <pc:spChg chg="del mod topLvl">
            <ac:chgData name="varitsara monsiri" userId="d21832565e14aca8" providerId="LiveId" clId="{B10676FB-F331-414C-B946-816FB627D323}" dt="2022-06-10T05:24:18.615" v="2317" actId="21"/>
            <ac:spMkLst>
              <pc:docMk/>
              <pc:sldMasterMk cId="151958503" sldId="2147483660"/>
              <pc:sldLayoutMk cId="1544340986" sldId="2147483675"/>
              <ac:spMk id="51" creationId="{64D2AA9C-776D-4164-B957-7B0F19001AB0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53" creationId="{9807A9FB-16CF-47C5-9CB2-C6D97278BF46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54" creationId="{53D26811-EBF6-49CB-961B-9B7B4A9730C2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55" creationId="{B7E2AA89-EFFF-4F34-896F-1D89C8E8B090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56" creationId="{808C259D-6D62-42ED-9390-47510622C6C6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57" creationId="{6D3DE384-B6A1-456F-9720-4B6A1EB61D83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58" creationId="{AD8B0A8E-3C1A-44B1-BDDF-55CCB58EA659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59" creationId="{553E55E1-C1FF-4236-8B6E-87E33C9A33FE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60" creationId="{9AF6A8F4-1065-44B5-BDC3-3AB69C8E91B8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61" creationId="{1438520C-1214-4DEB-B5CB-9528A5A96435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62" creationId="{7CDD4234-D8EC-4BA0-85F0-10C1AA0560DC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63" creationId="{50CDD98C-BE85-4671-945F-4D209713625C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64" creationId="{C925D5AD-9852-4AC6-B1FD-6F5CEF532C72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65" creationId="{089DA099-C4D1-49C4-83E3-5590D55F9293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66" creationId="{05E4A522-3784-4729-BB67-8B6A480C9322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67" creationId="{5670914D-00FF-4691-B9B5-51AEE230A931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68" creationId="{CA4176A6-B69F-47F8-83E3-D22A70D0193B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69" creationId="{CB40B6BE-7D50-40A9-A7B9-9EEB02C6E523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70" creationId="{695BC021-7182-439C-8A25-AAD96654B046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71" creationId="{723CCB57-D4CB-4853-BB4F-E5E03BBC4042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72" creationId="{7F8698F5-B8E4-4039-9C40-B7DC7B298DB3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73" creationId="{79BAE561-7B73-479B-8913-0FC7E5B93F08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74" creationId="{BFAC47FD-4968-4059-AC87-4314DCE517EF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75" creationId="{16A047C4-3350-4C39-8005-90FA09C3BDC4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76" creationId="{B0301B8F-68D9-46A0-A1F2-181FB07AE6E3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77" creationId="{87D0A77D-772D-4788-8C72-8A24C6C4DEE8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78" creationId="{47216A4B-E843-4038-B753-39FA7BFB9289}"/>
            </ac:spMkLst>
          </pc:spChg>
          <pc:spChg chg="mod">
            <ac:chgData name="varitsara monsiri" userId="d21832565e14aca8" providerId="LiveId" clId="{B10676FB-F331-414C-B946-816FB627D323}" dt="2022-06-09T14:46:41.093" v="381" actId="165"/>
            <ac:spMkLst>
              <pc:docMk/>
              <pc:sldMasterMk cId="151958503" sldId="2147483660"/>
              <pc:sldLayoutMk cId="1544340986" sldId="2147483675"/>
              <ac:spMk id="79" creationId="{5B5187A1-2C2E-4515-A86F-B84044A404F8}"/>
            </ac:spMkLst>
          </pc:spChg>
          <pc:spChg chg="del mod topLvl">
            <ac:chgData name="varitsara monsiri" userId="d21832565e14aca8" providerId="LiveId" clId="{B10676FB-F331-414C-B946-816FB627D323}" dt="2022-06-09T14:46:48.052" v="383" actId="478"/>
            <ac:spMkLst>
              <pc:docMk/>
              <pc:sldMasterMk cId="151958503" sldId="2147483660"/>
              <pc:sldLayoutMk cId="1544340986" sldId="2147483675"/>
              <ac:spMk id="80" creationId="{46AF9AE8-D7C0-4B1E-8736-D076D7D5133F}"/>
            </ac:spMkLst>
          </pc:spChg>
          <pc:spChg chg="add mod">
            <ac:chgData name="varitsara monsiri" userId="d21832565e14aca8" providerId="LiveId" clId="{B10676FB-F331-414C-B946-816FB627D323}" dt="2022-06-10T05:20:59.357" v="2239" actId="1036"/>
            <ac:spMkLst>
              <pc:docMk/>
              <pc:sldMasterMk cId="151958503" sldId="2147483660"/>
              <pc:sldLayoutMk cId="1544340986" sldId="2147483675"/>
              <ac:spMk id="80" creationId="{79505C4C-8BC7-47E4-961C-8905C2FDE06B}"/>
            </ac:spMkLst>
          </pc:spChg>
          <pc:spChg chg="add mod">
            <ac:chgData name="varitsara monsiri" userId="d21832565e14aca8" providerId="LiveId" clId="{B10676FB-F331-414C-B946-816FB627D323}" dt="2022-06-10T05:23:35.928" v="2308" actId="207"/>
            <ac:spMkLst>
              <pc:docMk/>
              <pc:sldMasterMk cId="151958503" sldId="2147483660"/>
              <pc:sldLayoutMk cId="1544340986" sldId="2147483675"/>
              <ac:spMk id="81" creationId="{7BD21755-5C64-4FBD-B9D7-966A6A6E0123}"/>
            </ac:spMkLst>
          </pc:spChg>
          <pc:spChg chg="add mod">
            <ac:chgData name="varitsara monsiri" userId="d21832565e14aca8" providerId="LiveId" clId="{B10676FB-F331-414C-B946-816FB627D323}" dt="2022-06-10T05:23:35.928" v="2308" actId="207"/>
            <ac:spMkLst>
              <pc:docMk/>
              <pc:sldMasterMk cId="151958503" sldId="2147483660"/>
              <pc:sldLayoutMk cId="1544340986" sldId="2147483675"/>
              <ac:spMk id="82" creationId="{0350DBDA-EF19-49A2-999D-AFF955EA6629}"/>
            </ac:spMkLst>
          </pc:spChg>
          <pc:spChg chg="add mod">
            <ac:chgData name="varitsara monsiri" userId="d21832565e14aca8" providerId="LiveId" clId="{B10676FB-F331-414C-B946-816FB627D323}" dt="2022-06-10T05:23:35.928" v="2308" actId="207"/>
            <ac:spMkLst>
              <pc:docMk/>
              <pc:sldMasterMk cId="151958503" sldId="2147483660"/>
              <pc:sldLayoutMk cId="1544340986" sldId="2147483675"/>
              <ac:spMk id="83" creationId="{FBCE6096-CA74-452F-B4EF-403B283054A0}"/>
            </ac:spMkLst>
          </pc:spChg>
          <pc:spChg chg="add mod">
            <ac:chgData name="varitsara monsiri" userId="d21832565e14aca8" providerId="LiveId" clId="{B10676FB-F331-414C-B946-816FB627D323}" dt="2022-06-10T05:23:39.129" v="2310" actId="20577"/>
            <ac:spMkLst>
              <pc:docMk/>
              <pc:sldMasterMk cId="151958503" sldId="2147483660"/>
              <pc:sldLayoutMk cId="1544340986" sldId="2147483675"/>
              <ac:spMk id="84" creationId="{89D8940C-DC82-42B9-82BD-8E9F451789F8}"/>
            </ac:spMkLst>
          </pc:spChg>
          <pc:spChg chg="add mod">
            <ac:chgData name="varitsara monsiri" userId="d21832565e14aca8" providerId="LiveId" clId="{B10676FB-F331-414C-B946-816FB627D323}" dt="2022-06-10T05:23:35.928" v="2308" actId="207"/>
            <ac:spMkLst>
              <pc:docMk/>
              <pc:sldMasterMk cId="151958503" sldId="2147483660"/>
              <pc:sldLayoutMk cId="1544340986" sldId="2147483675"/>
              <ac:spMk id="85" creationId="{61B3C210-EADD-4DA4-949A-252D26B47D9A}"/>
            </ac:spMkLst>
          </pc:spChg>
          <pc:spChg chg="add mod">
            <ac:chgData name="varitsara monsiri" userId="d21832565e14aca8" providerId="LiveId" clId="{B10676FB-F331-414C-B946-816FB627D323}" dt="2022-06-10T05:23:41.043" v="2312" actId="20577"/>
            <ac:spMkLst>
              <pc:docMk/>
              <pc:sldMasterMk cId="151958503" sldId="2147483660"/>
              <pc:sldLayoutMk cId="1544340986" sldId="2147483675"/>
              <ac:spMk id="86" creationId="{4352EB76-97A4-4747-9517-F4001378EB9C}"/>
            </ac:spMkLst>
          </pc:spChg>
          <pc:spChg chg="add mod">
            <ac:chgData name="varitsara monsiri" userId="d21832565e14aca8" providerId="LiveId" clId="{B10676FB-F331-414C-B946-816FB627D323}" dt="2022-06-10T05:23:35.928" v="2308" actId="207"/>
            <ac:spMkLst>
              <pc:docMk/>
              <pc:sldMasterMk cId="151958503" sldId="2147483660"/>
              <pc:sldLayoutMk cId="1544340986" sldId="2147483675"/>
              <ac:spMk id="87" creationId="{4F99E72C-DA61-4E67-803A-73FC45178457}"/>
            </ac:spMkLst>
          </pc:spChg>
          <pc:spChg chg="add mod">
            <ac:chgData name="varitsara monsiri" userId="d21832565e14aca8" providerId="LiveId" clId="{B10676FB-F331-414C-B946-816FB627D323}" dt="2022-06-10T05:23:43.318" v="2314" actId="20577"/>
            <ac:spMkLst>
              <pc:docMk/>
              <pc:sldMasterMk cId="151958503" sldId="2147483660"/>
              <pc:sldLayoutMk cId="1544340986" sldId="2147483675"/>
              <ac:spMk id="88" creationId="{EFF14CF1-B9B3-4ACC-A8FE-6DC6B5794DA2}"/>
            </ac:spMkLst>
          </pc:spChg>
          <pc:spChg chg="add mod">
            <ac:chgData name="varitsara monsiri" userId="d21832565e14aca8" providerId="LiveId" clId="{B10676FB-F331-414C-B946-816FB627D323}" dt="2022-06-10T05:23:35.928" v="2308" actId="207"/>
            <ac:spMkLst>
              <pc:docMk/>
              <pc:sldMasterMk cId="151958503" sldId="2147483660"/>
              <pc:sldLayoutMk cId="1544340986" sldId="2147483675"/>
              <ac:spMk id="89" creationId="{C0ED5AB4-4B50-400B-8D01-B7FBE1BD9722}"/>
            </ac:spMkLst>
          </pc:spChg>
          <pc:spChg chg="add mod">
            <ac:chgData name="varitsara monsiri" userId="d21832565e14aca8" providerId="LiveId" clId="{B10676FB-F331-414C-B946-816FB627D323}" dt="2022-06-10T05:25:51.655" v="2359" actId="1036"/>
            <ac:spMkLst>
              <pc:docMk/>
              <pc:sldMasterMk cId="151958503" sldId="2147483660"/>
              <pc:sldLayoutMk cId="1544340986" sldId="2147483675"/>
              <ac:spMk id="90" creationId="{12C49D84-7B76-4A98-A7F0-94A263C0E39C}"/>
            </ac:spMkLst>
          </pc:spChg>
          <pc:grpChg chg="del mod">
            <ac:chgData name="varitsara monsiri" userId="d21832565e14aca8" providerId="LiveId" clId="{B10676FB-F331-414C-B946-816FB627D323}" dt="2022-06-09T14:46:34.083" v="380" actId="27803"/>
            <ac:grpSpMkLst>
              <pc:docMk/>
              <pc:sldMasterMk cId="151958503" sldId="2147483660"/>
              <pc:sldLayoutMk cId="1544340986" sldId="2147483675"/>
              <ac:grpSpMk id="6" creationId="{84D13CD1-AABB-441C-A108-59FE3A1566B7}"/>
            </ac:grpSpMkLst>
          </pc:grpChg>
          <pc:grpChg chg="del mod">
            <ac:chgData name="varitsara monsiri" userId="d21832565e14aca8" providerId="LiveId" clId="{B10676FB-F331-414C-B946-816FB627D323}" dt="2022-06-09T14:46:41.093" v="381" actId="165"/>
            <ac:grpSpMkLst>
              <pc:docMk/>
              <pc:sldMasterMk cId="151958503" sldId="2147483660"/>
              <pc:sldLayoutMk cId="1544340986" sldId="2147483675"/>
              <ac:grpSpMk id="8" creationId="{9A98B38C-0523-4C79-8154-D9567472394E}"/>
            </ac:grpSpMkLst>
          </pc:grpChg>
          <pc:grpChg chg="mod topLvl">
            <ac:chgData name="varitsara monsiri" userId="d21832565e14aca8" providerId="LiveId" clId="{B10676FB-F331-414C-B946-816FB627D323}" dt="2022-06-09T14:46:41.093" v="381" actId="165"/>
            <ac:grpSpMkLst>
              <pc:docMk/>
              <pc:sldMasterMk cId="151958503" sldId="2147483660"/>
              <pc:sldLayoutMk cId="1544340986" sldId="2147483675"/>
              <ac:grpSpMk id="9" creationId="{42810B29-EFCB-4936-9181-7DDFD202D226}"/>
            </ac:grpSpMkLst>
          </pc:grpChg>
          <pc:grpChg chg="del mod topLvl">
            <ac:chgData name="varitsara monsiri" userId="d21832565e14aca8" providerId="LiveId" clId="{B10676FB-F331-414C-B946-816FB627D323}" dt="2022-06-09T14:47:04.083" v="384" actId="478"/>
            <ac:grpSpMkLst>
              <pc:docMk/>
              <pc:sldMasterMk cId="151958503" sldId="2147483660"/>
              <pc:sldLayoutMk cId="1544340986" sldId="2147483675"/>
              <ac:grpSpMk id="22" creationId="{532DB3E9-C940-4E12-9D09-E2EB3F866DED}"/>
            </ac:grpSpMkLst>
          </pc:grpChg>
          <pc:grpChg chg="del mod topLvl">
            <ac:chgData name="varitsara monsiri" userId="d21832565e14aca8" providerId="LiveId" clId="{B10676FB-F331-414C-B946-816FB627D323}" dt="2022-06-09T14:47:04.083" v="384" actId="478"/>
            <ac:grpSpMkLst>
              <pc:docMk/>
              <pc:sldMasterMk cId="151958503" sldId="2147483660"/>
              <pc:sldLayoutMk cId="1544340986" sldId="2147483675"/>
              <ac:grpSpMk id="28" creationId="{AA61AADD-6917-4BA6-80AD-E0D731C6B02E}"/>
            </ac:grpSpMkLst>
          </pc:grpChg>
          <pc:grpChg chg="del mod topLvl">
            <ac:chgData name="varitsara monsiri" userId="d21832565e14aca8" providerId="LiveId" clId="{B10676FB-F331-414C-B946-816FB627D323}" dt="2022-06-09T14:47:04.083" v="384" actId="478"/>
            <ac:grpSpMkLst>
              <pc:docMk/>
              <pc:sldMasterMk cId="151958503" sldId="2147483660"/>
              <pc:sldLayoutMk cId="1544340986" sldId="2147483675"/>
              <ac:grpSpMk id="33" creationId="{80B164DC-277C-4524-B904-B5E51EC722AE}"/>
            </ac:grpSpMkLst>
          </pc:grpChg>
          <pc:grpChg chg="del mod topLvl">
            <ac:chgData name="varitsara monsiri" userId="d21832565e14aca8" providerId="LiveId" clId="{B10676FB-F331-414C-B946-816FB627D323}" dt="2022-06-09T14:47:04.083" v="384" actId="478"/>
            <ac:grpSpMkLst>
              <pc:docMk/>
              <pc:sldMasterMk cId="151958503" sldId="2147483660"/>
              <pc:sldLayoutMk cId="1544340986" sldId="2147483675"/>
              <ac:grpSpMk id="38" creationId="{DC6CBB9F-12B6-4E41-9AD9-E6A73A7AA233}"/>
            </ac:grpSpMkLst>
          </pc:grpChg>
          <pc:grpChg chg="del mod topLvl">
            <ac:chgData name="varitsara monsiri" userId="d21832565e14aca8" providerId="LiveId" clId="{B10676FB-F331-414C-B946-816FB627D323}" dt="2022-06-09T14:47:04.083" v="384" actId="478"/>
            <ac:grpSpMkLst>
              <pc:docMk/>
              <pc:sldMasterMk cId="151958503" sldId="2147483660"/>
              <pc:sldLayoutMk cId="1544340986" sldId="2147483675"/>
              <ac:grpSpMk id="43" creationId="{EB3260AE-B679-4F8D-AB37-730594A66481}"/>
            </ac:grpSpMkLst>
          </pc:grpChg>
          <pc:grpChg chg="mod topLvl">
            <ac:chgData name="varitsara monsiri" userId="d21832565e14aca8" providerId="LiveId" clId="{B10676FB-F331-414C-B946-816FB627D323}" dt="2022-06-09T14:46:41.093" v="381" actId="165"/>
            <ac:grpSpMkLst>
              <pc:docMk/>
              <pc:sldMasterMk cId="151958503" sldId="2147483660"/>
              <pc:sldLayoutMk cId="1544340986" sldId="2147483675"/>
              <ac:grpSpMk id="52" creationId="{D7FE3A1E-A08A-401E-BFFB-A9F81A16AC3E}"/>
            </ac:grpSpMkLst>
          </pc:grpChg>
          <pc:picChg chg="add mod">
            <ac:chgData name="varitsara monsiri" userId="d21832565e14aca8" providerId="LiveId" clId="{B10676FB-F331-414C-B946-816FB627D323}" dt="2022-06-09T13:14:45.124" v="67" actId="1076"/>
            <ac:picMkLst>
              <pc:docMk/>
              <pc:sldMasterMk cId="151958503" sldId="2147483660"/>
              <pc:sldLayoutMk cId="1544340986" sldId="2147483675"/>
              <ac:picMk id="3" creationId="{F1EF0C11-FFB7-408C-8D6F-02AAA46D14A0}"/>
            </ac:picMkLst>
          </pc:picChg>
          <pc:picChg chg="add del mod">
            <ac:chgData name="varitsara monsiri" userId="d21832565e14aca8" providerId="LiveId" clId="{B10676FB-F331-414C-B946-816FB627D323}" dt="2022-06-10T05:23:26.938" v="2307" actId="478"/>
            <ac:picMkLst>
              <pc:docMk/>
              <pc:sldMasterMk cId="151958503" sldId="2147483660"/>
              <pc:sldLayoutMk cId="1544340986" sldId="2147483675"/>
              <ac:picMk id="4" creationId="{B10ADAB0-C55F-4117-9744-77B45CF8328D}"/>
            </ac:picMkLst>
          </pc:picChg>
          <pc:picChg chg="add del mod">
            <ac:chgData name="varitsara monsiri" userId="d21832565e14aca8" providerId="LiveId" clId="{B10676FB-F331-414C-B946-816FB627D323}" dt="2022-06-09T14:46:34.083" v="380" actId="27803"/>
            <ac:picMkLst>
              <pc:docMk/>
              <pc:sldMasterMk cId="151958503" sldId="2147483660"/>
              <pc:sldLayoutMk cId="1544340986" sldId="2147483675"/>
              <ac:picMk id="5" creationId="{4E01329D-C741-4BF4-80D0-FE0BA1B70851}"/>
            </ac:picMkLst>
          </pc:picChg>
        </pc:sldLayoutChg>
        <pc:sldLayoutChg chg="addSp delSp modSp mod">
          <pc:chgData name="varitsara monsiri" userId="d21832565e14aca8" providerId="LiveId" clId="{B10676FB-F331-414C-B946-816FB627D323}" dt="2022-06-10T07:03:30.460" v="3450"/>
          <pc:sldLayoutMkLst>
            <pc:docMk/>
            <pc:sldMasterMk cId="151958503" sldId="2147483660"/>
            <pc:sldLayoutMk cId="1728815596" sldId="2147483676"/>
          </pc:sldLayoutMkLst>
          <pc:spChg chg="add del">
            <ac:chgData name="varitsara monsiri" userId="d21832565e14aca8" providerId="LiveId" clId="{B10676FB-F331-414C-B946-816FB627D323}" dt="2022-06-10T05:29:14.475" v="2362" actId="11529"/>
            <ac:spMkLst>
              <pc:docMk/>
              <pc:sldMasterMk cId="151958503" sldId="2147483660"/>
              <pc:sldLayoutMk cId="1728815596" sldId="2147483676"/>
              <ac:spMk id="5" creationId="{08CF1D42-3B36-4671-BD93-30D525842B2F}"/>
            </ac:spMkLst>
          </pc:spChg>
          <pc:spChg chg="add mod">
            <ac:chgData name="varitsara monsiri" userId="d21832565e14aca8" providerId="LiveId" clId="{B10676FB-F331-414C-B946-816FB627D323}" dt="2022-06-10T05:30:24.386" v="2372" actId="12788"/>
            <ac:spMkLst>
              <pc:docMk/>
              <pc:sldMasterMk cId="151958503" sldId="2147483660"/>
              <pc:sldLayoutMk cId="1728815596" sldId="2147483676"/>
              <ac:spMk id="6" creationId="{A95CC27C-6B76-482B-A6EA-78D6A766F97D}"/>
            </ac:spMkLst>
          </pc:spChg>
          <pc:spChg chg="del mod">
            <ac:chgData name="varitsara monsiri" userId="d21832565e14aca8" providerId="LiveId" clId="{B10676FB-F331-414C-B946-816FB627D323}" dt="2022-06-09T14:50:13.922" v="395" actId="478"/>
            <ac:spMkLst>
              <pc:docMk/>
              <pc:sldMasterMk cId="151958503" sldId="2147483660"/>
              <pc:sldLayoutMk cId="1728815596" sldId="2147483676"/>
              <ac:spMk id="7" creationId="{8D203DCF-C735-45DC-83FD-93C41D1B1612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10" creationId="{ED200F03-7B4C-4E15-A9C3-6152EFB0338D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11" creationId="{B7574B7E-3041-4047-A9AD-7F10EDD22E0A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12" creationId="{44838B6A-3CED-49A1-BDDF-ABFC8FACF07B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13" creationId="{75C614A3-E679-4C3B-84C6-C627AC4C5355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14" creationId="{FCB168A2-E5D1-4260-AE8E-D8A47AF952AF}"/>
            </ac:spMkLst>
          </pc:spChg>
          <pc:spChg chg="mod topLvl">
            <ac:chgData name="varitsara monsiri" userId="d21832565e14aca8" providerId="LiveId" clId="{B10676FB-F331-414C-B946-816FB627D323}" dt="2022-06-10T06:39:47.718" v="3189" actId="164"/>
            <ac:spMkLst>
              <pc:docMk/>
              <pc:sldMasterMk cId="151958503" sldId="2147483660"/>
              <pc:sldLayoutMk cId="1728815596" sldId="2147483676"/>
              <ac:spMk id="16" creationId="{905D1EC1-DAAC-4D0B-9378-E761E15D30B9}"/>
            </ac:spMkLst>
          </pc:spChg>
          <pc:spChg chg="mod">
            <ac:chgData name="varitsara monsiri" userId="d21832565e14aca8" providerId="LiveId" clId="{B10676FB-F331-414C-B946-816FB627D323}" dt="2022-06-10T06:38:42.207" v="3176" actId="165"/>
            <ac:spMkLst>
              <pc:docMk/>
              <pc:sldMasterMk cId="151958503" sldId="2147483660"/>
              <pc:sldLayoutMk cId="1728815596" sldId="2147483676"/>
              <ac:spMk id="18" creationId="{CC6DD762-6CFE-4EE6-B270-2F007BE87776}"/>
            </ac:spMkLst>
          </pc:spChg>
          <pc:spChg chg="mod">
            <ac:chgData name="varitsara monsiri" userId="d21832565e14aca8" providerId="LiveId" clId="{B10676FB-F331-414C-B946-816FB627D323}" dt="2022-06-10T06:38:42.207" v="3176" actId="165"/>
            <ac:spMkLst>
              <pc:docMk/>
              <pc:sldMasterMk cId="151958503" sldId="2147483660"/>
              <pc:sldLayoutMk cId="1728815596" sldId="2147483676"/>
              <ac:spMk id="19" creationId="{70CAB564-09B5-4012-A8FB-46C54EEFDBB1}"/>
            </ac:spMkLst>
          </pc:spChg>
          <pc:spChg chg="mod">
            <ac:chgData name="varitsara monsiri" userId="d21832565e14aca8" providerId="LiveId" clId="{B10676FB-F331-414C-B946-816FB627D323}" dt="2022-06-10T06:38:42.207" v="3176" actId="165"/>
            <ac:spMkLst>
              <pc:docMk/>
              <pc:sldMasterMk cId="151958503" sldId="2147483660"/>
              <pc:sldLayoutMk cId="1728815596" sldId="2147483676"/>
              <ac:spMk id="20" creationId="{E17DFDE0-6266-4D23-BBA2-2B30BA9C7E91}"/>
            </ac:spMkLst>
          </pc:spChg>
          <pc:spChg chg="mod">
            <ac:chgData name="varitsara monsiri" userId="d21832565e14aca8" providerId="LiveId" clId="{B10676FB-F331-414C-B946-816FB627D323}" dt="2022-06-10T06:38:42.207" v="3176" actId="165"/>
            <ac:spMkLst>
              <pc:docMk/>
              <pc:sldMasterMk cId="151958503" sldId="2147483660"/>
              <pc:sldLayoutMk cId="1728815596" sldId="2147483676"/>
              <ac:spMk id="21" creationId="{94C2B217-9087-427D-AD94-57B705D3751C}"/>
            </ac:spMkLst>
          </pc:spChg>
          <pc:spChg chg="mod">
            <ac:chgData name="varitsara monsiri" userId="d21832565e14aca8" providerId="LiveId" clId="{B10676FB-F331-414C-B946-816FB627D323}" dt="2022-06-10T06:38:42.207" v="3176" actId="165"/>
            <ac:spMkLst>
              <pc:docMk/>
              <pc:sldMasterMk cId="151958503" sldId="2147483660"/>
              <pc:sldLayoutMk cId="1728815596" sldId="2147483676"/>
              <ac:spMk id="22" creationId="{6E40BFDC-9AD1-40DE-8D11-D27928F14C1C}"/>
            </ac:spMkLst>
          </pc:spChg>
          <pc:spChg chg="mod">
            <ac:chgData name="varitsara monsiri" userId="d21832565e14aca8" providerId="LiveId" clId="{B10676FB-F331-414C-B946-816FB627D323}" dt="2022-06-10T06:38:42.207" v="3176" actId="165"/>
            <ac:spMkLst>
              <pc:docMk/>
              <pc:sldMasterMk cId="151958503" sldId="2147483660"/>
              <pc:sldLayoutMk cId="1728815596" sldId="2147483676"/>
              <ac:spMk id="23" creationId="{B2337F64-CA9C-45F9-9318-ED92A75794D1}"/>
            </ac:spMkLst>
          </pc:spChg>
          <pc:spChg chg="mod">
            <ac:chgData name="varitsara monsiri" userId="d21832565e14aca8" providerId="LiveId" clId="{B10676FB-F331-414C-B946-816FB627D323}" dt="2022-06-10T06:38:42.207" v="3176" actId="165"/>
            <ac:spMkLst>
              <pc:docMk/>
              <pc:sldMasterMk cId="151958503" sldId="2147483660"/>
              <pc:sldLayoutMk cId="1728815596" sldId="2147483676"/>
              <ac:spMk id="24" creationId="{FF0A6BB3-2B3A-4D63-A43A-C7575874B422}"/>
            </ac:spMkLst>
          </pc:spChg>
          <pc:spChg chg="mod">
            <ac:chgData name="varitsara monsiri" userId="d21832565e14aca8" providerId="LiveId" clId="{B10676FB-F331-414C-B946-816FB627D323}" dt="2022-06-10T06:38:42.207" v="3176" actId="165"/>
            <ac:spMkLst>
              <pc:docMk/>
              <pc:sldMasterMk cId="151958503" sldId="2147483660"/>
              <pc:sldLayoutMk cId="1728815596" sldId="2147483676"/>
              <ac:spMk id="25" creationId="{EEB7DFD0-CC68-49F2-AAA9-973BA696514B}"/>
            </ac:spMkLst>
          </pc:spChg>
          <pc:spChg chg="mod">
            <ac:chgData name="varitsara monsiri" userId="d21832565e14aca8" providerId="LiveId" clId="{B10676FB-F331-414C-B946-816FB627D323}" dt="2022-06-10T06:38:42.207" v="3176" actId="165"/>
            <ac:spMkLst>
              <pc:docMk/>
              <pc:sldMasterMk cId="151958503" sldId="2147483660"/>
              <pc:sldLayoutMk cId="1728815596" sldId="2147483676"/>
              <ac:spMk id="26" creationId="{AA0058AF-3D1D-4F96-A573-ECD908A71187}"/>
            </ac:spMkLst>
          </pc:spChg>
          <pc:spChg chg="mod">
            <ac:chgData name="varitsara monsiri" userId="d21832565e14aca8" providerId="LiveId" clId="{B10676FB-F331-414C-B946-816FB627D323}" dt="2022-06-10T06:38:42.207" v="3176" actId="165"/>
            <ac:spMkLst>
              <pc:docMk/>
              <pc:sldMasterMk cId="151958503" sldId="2147483660"/>
              <pc:sldLayoutMk cId="1728815596" sldId="2147483676"/>
              <ac:spMk id="27" creationId="{5CADDE88-5894-4649-B017-BC3CFED13DD5}"/>
            </ac:spMkLst>
          </pc:spChg>
          <pc:spChg chg="mod">
            <ac:chgData name="varitsara monsiri" userId="d21832565e14aca8" providerId="LiveId" clId="{B10676FB-F331-414C-B946-816FB627D323}" dt="2022-06-10T06:38:42.207" v="3176" actId="165"/>
            <ac:spMkLst>
              <pc:docMk/>
              <pc:sldMasterMk cId="151958503" sldId="2147483660"/>
              <pc:sldLayoutMk cId="1728815596" sldId="2147483676"/>
              <ac:spMk id="28" creationId="{D7C9FE27-279D-4EBA-A66D-E508891F1886}"/>
            </ac:spMkLst>
          </pc:spChg>
          <pc:spChg chg="mod">
            <ac:chgData name="varitsara monsiri" userId="d21832565e14aca8" providerId="LiveId" clId="{B10676FB-F331-414C-B946-816FB627D323}" dt="2022-06-10T06:38:42.207" v="3176" actId="165"/>
            <ac:spMkLst>
              <pc:docMk/>
              <pc:sldMasterMk cId="151958503" sldId="2147483660"/>
              <pc:sldLayoutMk cId="1728815596" sldId="2147483676"/>
              <ac:spMk id="29" creationId="{3951AE88-4A98-4E3E-ACE3-FDAAC51073B0}"/>
            </ac:spMkLst>
          </pc:spChg>
          <pc:spChg chg="mod">
            <ac:chgData name="varitsara monsiri" userId="d21832565e14aca8" providerId="LiveId" clId="{B10676FB-F331-414C-B946-816FB627D323}" dt="2022-06-10T06:38:42.207" v="3176" actId="165"/>
            <ac:spMkLst>
              <pc:docMk/>
              <pc:sldMasterMk cId="151958503" sldId="2147483660"/>
              <pc:sldLayoutMk cId="1728815596" sldId="2147483676"/>
              <ac:spMk id="30" creationId="{C746E6AA-D7B6-456C-BA11-20F85F7F477C}"/>
            </ac:spMkLst>
          </pc:spChg>
          <pc:spChg chg="mod">
            <ac:chgData name="varitsara monsiri" userId="d21832565e14aca8" providerId="LiveId" clId="{B10676FB-F331-414C-B946-816FB627D323}" dt="2022-06-10T06:38:42.207" v="3176" actId="165"/>
            <ac:spMkLst>
              <pc:docMk/>
              <pc:sldMasterMk cId="151958503" sldId="2147483660"/>
              <pc:sldLayoutMk cId="1728815596" sldId="2147483676"/>
              <ac:spMk id="31" creationId="{881E21DE-BEEA-4E32-92D0-E25982546908}"/>
            </ac:spMkLst>
          </pc:spChg>
          <pc:spChg chg="mod">
            <ac:chgData name="varitsara monsiri" userId="d21832565e14aca8" providerId="LiveId" clId="{B10676FB-F331-414C-B946-816FB627D323}" dt="2022-06-10T06:38:42.207" v="3176" actId="165"/>
            <ac:spMkLst>
              <pc:docMk/>
              <pc:sldMasterMk cId="151958503" sldId="2147483660"/>
              <pc:sldLayoutMk cId="1728815596" sldId="2147483676"/>
              <ac:spMk id="32" creationId="{BC8A6395-A360-4E08-9A93-F0B4463F0189}"/>
            </ac:spMkLst>
          </pc:spChg>
          <pc:spChg chg="mod">
            <ac:chgData name="varitsara monsiri" userId="d21832565e14aca8" providerId="LiveId" clId="{B10676FB-F331-414C-B946-816FB627D323}" dt="2022-06-10T06:38:42.207" v="3176" actId="165"/>
            <ac:spMkLst>
              <pc:docMk/>
              <pc:sldMasterMk cId="151958503" sldId="2147483660"/>
              <pc:sldLayoutMk cId="1728815596" sldId="2147483676"/>
              <ac:spMk id="33" creationId="{A6A4E84F-F295-4A6D-87C4-791A178EC7C4}"/>
            </ac:spMkLst>
          </pc:spChg>
          <pc:spChg chg="mod">
            <ac:chgData name="varitsara monsiri" userId="d21832565e14aca8" providerId="LiveId" clId="{B10676FB-F331-414C-B946-816FB627D323}" dt="2022-06-10T06:38:42.207" v="3176" actId="165"/>
            <ac:spMkLst>
              <pc:docMk/>
              <pc:sldMasterMk cId="151958503" sldId="2147483660"/>
              <pc:sldLayoutMk cId="1728815596" sldId="2147483676"/>
              <ac:spMk id="34" creationId="{70A0F071-13EB-4250-A152-394F38886D60}"/>
            </ac:spMkLst>
          </pc:spChg>
          <pc:spChg chg="mod">
            <ac:chgData name="varitsara monsiri" userId="d21832565e14aca8" providerId="LiveId" clId="{B10676FB-F331-414C-B946-816FB627D323}" dt="2022-06-10T06:38:42.207" v="3176" actId="165"/>
            <ac:spMkLst>
              <pc:docMk/>
              <pc:sldMasterMk cId="151958503" sldId="2147483660"/>
              <pc:sldLayoutMk cId="1728815596" sldId="2147483676"/>
              <ac:spMk id="35" creationId="{232983C3-5C74-4A23-95AB-D0590A8AF482}"/>
            </ac:spMkLst>
          </pc:spChg>
          <pc:spChg chg="mod">
            <ac:chgData name="varitsara monsiri" userId="d21832565e14aca8" providerId="LiveId" clId="{B10676FB-F331-414C-B946-816FB627D323}" dt="2022-06-10T06:38:42.207" v="3176" actId="165"/>
            <ac:spMkLst>
              <pc:docMk/>
              <pc:sldMasterMk cId="151958503" sldId="2147483660"/>
              <pc:sldLayoutMk cId="1728815596" sldId="2147483676"/>
              <ac:spMk id="36" creationId="{A3FD3B77-D679-4E50-95BE-43A93239EDCF}"/>
            </ac:spMkLst>
          </pc:spChg>
          <pc:spChg chg="mod">
            <ac:chgData name="varitsara monsiri" userId="d21832565e14aca8" providerId="LiveId" clId="{B10676FB-F331-414C-B946-816FB627D323}" dt="2022-06-10T06:38:42.207" v="3176" actId="165"/>
            <ac:spMkLst>
              <pc:docMk/>
              <pc:sldMasterMk cId="151958503" sldId="2147483660"/>
              <pc:sldLayoutMk cId="1728815596" sldId="2147483676"/>
              <ac:spMk id="37" creationId="{3667EFA3-CE5F-4FD4-8B75-AF3CA157D188}"/>
            </ac:spMkLst>
          </pc:spChg>
          <pc:spChg chg="mod">
            <ac:chgData name="varitsara monsiri" userId="d21832565e14aca8" providerId="LiveId" clId="{B10676FB-F331-414C-B946-816FB627D323}" dt="2022-06-10T06:38:42.207" v="3176" actId="165"/>
            <ac:spMkLst>
              <pc:docMk/>
              <pc:sldMasterMk cId="151958503" sldId="2147483660"/>
              <pc:sldLayoutMk cId="1728815596" sldId="2147483676"/>
              <ac:spMk id="38" creationId="{55B403FC-BBD9-494A-AD34-FC665DFA4AEB}"/>
            </ac:spMkLst>
          </pc:spChg>
          <pc:spChg chg="mod">
            <ac:chgData name="varitsara monsiri" userId="d21832565e14aca8" providerId="LiveId" clId="{B10676FB-F331-414C-B946-816FB627D323}" dt="2022-06-10T06:38:42.207" v="3176" actId="165"/>
            <ac:spMkLst>
              <pc:docMk/>
              <pc:sldMasterMk cId="151958503" sldId="2147483660"/>
              <pc:sldLayoutMk cId="1728815596" sldId="2147483676"/>
              <ac:spMk id="39" creationId="{41B0940F-8A59-49C7-B20A-1CAC887CB574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41" creationId="{95241D3E-1A01-45C6-8EF1-93A40ADFFF33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42" creationId="{632D51DA-14FD-4F3A-A2F6-1FB6323E1DD4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43" creationId="{FB4C0E2E-4D34-4692-A9BE-07835CEA4734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44" creationId="{731238AD-D074-4966-96DE-CFB16B352C59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45" creationId="{1A6234CC-9BBD-4E4F-88CA-0AA9E1B0CB22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46" creationId="{2D6D0EB4-8E32-45B3-AB2A-4F55A6637A8A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47" creationId="{67806539-0EF5-4111-A37D-B7043D01DBE9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48" creationId="{9D66F357-8C70-4193-ABA4-EC4AA0E678DD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49" creationId="{25D3B327-0366-439B-AC40-EA1F824ED787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50" creationId="{AF56C143-51A7-4EAA-81E6-E6BD5734458F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52" creationId="{C2CEC6F7-C4AF-4696-8331-790F5713D6EC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53" creationId="{7028C9E6-4B13-4268-A210-F7B81B02C41B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54" creationId="{8C044B83-635A-4E9E-8CF6-07C330F9B856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55" creationId="{48A0BE1E-194F-4EA5-8ED9-BE7767364437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56" creationId="{1146E2FF-1598-4B1B-BB7D-B8FC2FAFC384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57" creationId="{90BD65E5-02E0-486D-88F2-2AB0AE48DB80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58" creationId="{3A58F648-E45F-4284-91D1-99A7E56F1AC6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60" creationId="{8BEC5E9D-5444-434A-A580-8872F381D681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61" creationId="{53C1CFE1-989B-44F6-8CF1-EFB29BC7E55C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62" creationId="{42328E9B-376D-401E-8404-D5F7737BBAB7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63" creationId="{CED4E56F-474E-4799-9CC1-58A17BCEC071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64" creationId="{6A6C9F4F-868F-4974-8BE4-191778658DD7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65" creationId="{EC5CED63-89C8-41B8-8D1C-9C352A73FE7D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67" creationId="{F801996F-9D27-41C9-BFC9-FDA88C59D75C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68" creationId="{2E81C1EC-0BA6-443F-B06D-E0D5F4A2A72E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69" creationId="{BC40482F-BEE9-4C12-B547-71992F7749D5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70" creationId="{8DC5BFA8-2C85-4BCB-A5AD-11A2C31BFE18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71" creationId="{06E52B8C-312A-4C4F-8159-9B0BF4A0E13F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72" creationId="{6A660192-2DA7-4D5B-8036-5C63FDB57B89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73" creationId="{B330303F-C5C8-470F-BFC1-E5D80497B46E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74" creationId="{4CD3E5CB-B958-4066-BB93-C06DF0FC229F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75" creationId="{006D957A-3461-4E2D-9023-7BC484694E55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76" creationId="{31047BD8-23CE-487F-AA53-95F93B7157CC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77" creationId="{C46EA474-41CA-4550-8B45-223A4D13EB75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78" creationId="{21E8F27F-DB30-4A78-BD55-1D351A83A054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79" creationId="{900621A0-6A69-4402-899B-E5C1F8EFCEEF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80" creationId="{077C07FF-9402-4E65-8E21-F193A48C0181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81" creationId="{DDBF3B81-58B5-4C0D-93E8-B1F116C04AA4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82" creationId="{3CA6FF64-6742-498D-9FF0-A98A109C37B8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83" creationId="{62FD4021-4D8A-4009-8295-69C364F07A40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86" creationId="{1D10D785-0690-4562-8721-FDF43157E373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87" creationId="{72BDAE4A-168B-430B-BBDA-17D09D587F55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89" creationId="{FF54D79E-245D-4B02-93CA-15B7387BE251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90" creationId="{9ED128C6-670D-4638-A433-D6A74F13223A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91" creationId="{33607DA4-8764-447D-B621-4FBF6B5364C8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92" creationId="{6F4577F6-F3F0-4AA8-B848-363AB18F5311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93" creationId="{2A5F2AA2-17B8-40F9-9C4D-AE1BAC60B4D5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94" creationId="{E13219F3-99FE-469B-A8D6-283BAF4BA719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95" creationId="{663B036C-9DD7-4E07-B9C1-8BC3CE238BB6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96" creationId="{9432091B-D518-43F9-97D3-07040511A3CD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97" creationId="{FD94C9C9-5F6C-4680-9292-9F85B00B03F1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98" creationId="{D4299F81-F7C5-401F-9E1A-D0BEF99B6D3B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99" creationId="{BEAA1FCE-14D5-4A42-AC2A-8ACB0A6E2399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100" creationId="{5747F783-BB50-40E6-8114-FBD5968C0FA0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101" creationId="{4FD1B778-4426-444D-8A82-2BFD970FEB07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102" creationId="{162115E3-D853-46D3-A753-A513DA8FCC21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103" creationId="{5929C7BF-0239-4AC6-89A6-5CDE83C15643}"/>
            </ac:spMkLst>
          </pc:spChg>
          <pc:spChg chg="mod">
            <ac:chgData name="varitsara monsiri" userId="d21832565e14aca8" providerId="LiveId" clId="{B10676FB-F331-414C-B946-816FB627D323}" dt="2022-06-09T14:50:18.850" v="398" actId="165"/>
            <ac:spMkLst>
              <pc:docMk/>
              <pc:sldMasterMk cId="151958503" sldId="2147483660"/>
              <pc:sldLayoutMk cId="1728815596" sldId="2147483676"/>
              <ac:spMk id="104" creationId="{A59B9CDC-71DA-447C-8EB1-5D8F3A0E87DD}"/>
            </ac:spMkLst>
          </pc:spChg>
          <pc:spChg chg="add mod">
            <ac:chgData name="varitsara monsiri" userId="d21832565e14aca8" providerId="LiveId" clId="{B10676FB-F331-414C-B946-816FB627D323}" dt="2022-06-10T05:30:47.601" v="2376" actId="207"/>
            <ac:spMkLst>
              <pc:docMk/>
              <pc:sldMasterMk cId="151958503" sldId="2147483660"/>
              <pc:sldLayoutMk cId="1728815596" sldId="2147483676"/>
              <ac:spMk id="105" creationId="{EE7FFB34-E77D-4282-85BF-4C2F1864D668}"/>
            </ac:spMkLst>
          </pc:spChg>
          <pc:spChg chg="add mod">
            <ac:chgData name="varitsara monsiri" userId="d21832565e14aca8" providerId="LiveId" clId="{B10676FB-F331-414C-B946-816FB627D323}" dt="2022-06-10T06:39:47.718" v="3189" actId="164"/>
            <ac:spMkLst>
              <pc:docMk/>
              <pc:sldMasterMk cId="151958503" sldId="2147483660"/>
              <pc:sldLayoutMk cId="1728815596" sldId="2147483676"/>
              <ac:spMk id="106" creationId="{1660B9CD-1688-4E63-A418-4D78CFAD6BBA}"/>
            </ac:spMkLst>
          </pc:spChg>
          <pc:spChg chg="mod">
            <ac:chgData name="varitsara monsiri" userId="d21832565e14aca8" providerId="LiveId" clId="{B10676FB-F331-414C-B946-816FB627D323}" dt="2022-06-10T06:38:54.240" v="3177" actId="571"/>
            <ac:spMkLst>
              <pc:docMk/>
              <pc:sldMasterMk cId="151958503" sldId="2147483660"/>
              <pc:sldLayoutMk cId="1728815596" sldId="2147483676"/>
              <ac:spMk id="108" creationId="{2D985466-9530-4C4C-ADF2-C0BE533BB1F6}"/>
            </ac:spMkLst>
          </pc:spChg>
          <pc:spChg chg="mod">
            <ac:chgData name="varitsara monsiri" userId="d21832565e14aca8" providerId="LiveId" clId="{B10676FB-F331-414C-B946-816FB627D323}" dt="2022-06-10T06:38:54.240" v="3177" actId="571"/>
            <ac:spMkLst>
              <pc:docMk/>
              <pc:sldMasterMk cId="151958503" sldId="2147483660"/>
              <pc:sldLayoutMk cId="1728815596" sldId="2147483676"/>
              <ac:spMk id="109" creationId="{0DD68831-5AA5-46C9-8C48-A8E2D7ABC890}"/>
            </ac:spMkLst>
          </pc:spChg>
          <pc:spChg chg="mod">
            <ac:chgData name="varitsara monsiri" userId="d21832565e14aca8" providerId="LiveId" clId="{B10676FB-F331-414C-B946-816FB627D323}" dt="2022-06-10T06:38:54.240" v="3177" actId="571"/>
            <ac:spMkLst>
              <pc:docMk/>
              <pc:sldMasterMk cId="151958503" sldId="2147483660"/>
              <pc:sldLayoutMk cId="1728815596" sldId="2147483676"/>
              <ac:spMk id="110" creationId="{B8326BA4-6197-4A0B-B1C0-0E204B08CE91}"/>
            </ac:spMkLst>
          </pc:spChg>
          <pc:spChg chg="mod">
            <ac:chgData name="varitsara monsiri" userId="d21832565e14aca8" providerId="LiveId" clId="{B10676FB-F331-414C-B946-816FB627D323}" dt="2022-06-10T06:38:54.240" v="3177" actId="571"/>
            <ac:spMkLst>
              <pc:docMk/>
              <pc:sldMasterMk cId="151958503" sldId="2147483660"/>
              <pc:sldLayoutMk cId="1728815596" sldId="2147483676"/>
              <ac:spMk id="111" creationId="{113F17D4-4073-4D1C-A5CF-CD9C502D8AEB}"/>
            </ac:spMkLst>
          </pc:spChg>
          <pc:spChg chg="mod">
            <ac:chgData name="varitsara monsiri" userId="d21832565e14aca8" providerId="LiveId" clId="{B10676FB-F331-414C-B946-816FB627D323}" dt="2022-06-10T06:38:54.240" v="3177" actId="571"/>
            <ac:spMkLst>
              <pc:docMk/>
              <pc:sldMasterMk cId="151958503" sldId="2147483660"/>
              <pc:sldLayoutMk cId="1728815596" sldId="2147483676"/>
              <ac:spMk id="112" creationId="{75D4E881-5446-428E-B7F8-3458EDC98DF2}"/>
            </ac:spMkLst>
          </pc:spChg>
          <pc:spChg chg="mod">
            <ac:chgData name="varitsara monsiri" userId="d21832565e14aca8" providerId="LiveId" clId="{B10676FB-F331-414C-B946-816FB627D323}" dt="2022-06-10T06:38:54.240" v="3177" actId="571"/>
            <ac:spMkLst>
              <pc:docMk/>
              <pc:sldMasterMk cId="151958503" sldId="2147483660"/>
              <pc:sldLayoutMk cId="1728815596" sldId="2147483676"/>
              <ac:spMk id="113" creationId="{D1ACADDF-5285-491A-89C9-FCFA7BA52F4C}"/>
            </ac:spMkLst>
          </pc:spChg>
          <pc:spChg chg="mod">
            <ac:chgData name="varitsara monsiri" userId="d21832565e14aca8" providerId="LiveId" clId="{B10676FB-F331-414C-B946-816FB627D323}" dt="2022-06-10T06:38:54.240" v="3177" actId="571"/>
            <ac:spMkLst>
              <pc:docMk/>
              <pc:sldMasterMk cId="151958503" sldId="2147483660"/>
              <pc:sldLayoutMk cId="1728815596" sldId="2147483676"/>
              <ac:spMk id="114" creationId="{990769C4-A88E-4A65-A470-0593E714DFC7}"/>
            </ac:spMkLst>
          </pc:spChg>
          <pc:spChg chg="mod">
            <ac:chgData name="varitsara monsiri" userId="d21832565e14aca8" providerId="LiveId" clId="{B10676FB-F331-414C-B946-816FB627D323}" dt="2022-06-10T06:38:54.240" v="3177" actId="571"/>
            <ac:spMkLst>
              <pc:docMk/>
              <pc:sldMasterMk cId="151958503" sldId="2147483660"/>
              <pc:sldLayoutMk cId="1728815596" sldId="2147483676"/>
              <ac:spMk id="115" creationId="{D3C5B7BF-8D07-42A7-B5C0-0BCBF041FD26}"/>
            </ac:spMkLst>
          </pc:spChg>
          <pc:spChg chg="mod">
            <ac:chgData name="varitsara monsiri" userId="d21832565e14aca8" providerId="LiveId" clId="{B10676FB-F331-414C-B946-816FB627D323}" dt="2022-06-10T06:38:54.240" v="3177" actId="571"/>
            <ac:spMkLst>
              <pc:docMk/>
              <pc:sldMasterMk cId="151958503" sldId="2147483660"/>
              <pc:sldLayoutMk cId="1728815596" sldId="2147483676"/>
              <ac:spMk id="116" creationId="{A47A20A6-5FE1-4AF9-9DF8-ADCBCD8BA0B2}"/>
            </ac:spMkLst>
          </pc:spChg>
          <pc:spChg chg="mod">
            <ac:chgData name="varitsara monsiri" userId="d21832565e14aca8" providerId="LiveId" clId="{B10676FB-F331-414C-B946-816FB627D323}" dt="2022-06-10T06:38:54.240" v="3177" actId="571"/>
            <ac:spMkLst>
              <pc:docMk/>
              <pc:sldMasterMk cId="151958503" sldId="2147483660"/>
              <pc:sldLayoutMk cId="1728815596" sldId="2147483676"/>
              <ac:spMk id="117" creationId="{1726A78D-642A-4628-AD72-21B08DA13C4D}"/>
            </ac:spMkLst>
          </pc:spChg>
          <pc:spChg chg="mod">
            <ac:chgData name="varitsara monsiri" userId="d21832565e14aca8" providerId="LiveId" clId="{B10676FB-F331-414C-B946-816FB627D323}" dt="2022-06-10T06:38:54.240" v="3177" actId="571"/>
            <ac:spMkLst>
              <pc:docMk/>
              <pc:sldMasterMk cId="151958503" sldId="2147483660"/>
              <pc:sldLayoutMk cId="1728815596" sldId="2147483676"/>
              <ac:spMk id="118" creationId="{4C67210F-65BE-4464-80A3-1935B4321496}"/>
            </ac:spMkLst>
          </pc:spChg>
          <pc:spChg chg="mod">
            <ac:chgData name="varitsara monsiri" userId="d21832565e14aca8" providerId="LiveId" clId="{B10676FB-F331-414C-B946-816FB627D323}" dt="2022-06-10T06:38:54.240" v="3177" actId="571"/>
            <ac:spMkLst>
              <pc:docMk/>
              <pc:sldMasterMk cId="151958503" sldId="2147483660"/>
              <pc:sldLayoutMk cId="1728815596" sldId="2147483676"/>
              <ac:spMk id="119" creationId="{FDB99A1C-1746-412B-972C-7E31190D3285}"/>
            </ac:spMkLst>
          </pc:spChg>
          <pc:spChg chg="mod">
            <ac:chgData name="varitsara monsiri" userId="d21832565e14aca8" providerId="LiveId" clId="{B10676FB-F331-414C-B946-816FB627D323}" dt="2022-06-10T06:38:54.240" v="3177" actId="571"/>
            <ac:spMkLst>
              <pc:docMk/>
              <pc:sldMasterMk cId="151958503" sldId="2147483660"/>
              <pc:sldLayoutMk cId="1728815596" sldId="2147483676"/>
              <ac:spMk id="120" creationId="{25BE4F08-50C9-4F25-A68F-058ECEDEF0E9}"/>
            </ac:spMkLst>
          </pc:spChg>
          <pc:spChg chg="mod">
            <ac:chgData name="varitsara monsiri" userId="d21832565e14aca8" providerId="LiveId" clId="{B10676FB-F331-414C-B946-816FB627D323}" dt="2022-06-10T06:38:54.240" v="3177" actId="571"/>
            <ac:spMkLst>
              <pc:docMk/>
              <pc:sldMasterMk cId="151958503" sldId="2147483660"/>
              <pc:sldLayoutMk cId="1728815596" sldId="2147483676"/>
              <ac:spMk id="121" creationId="{339A0857-8574-472D-B160-18022675F6EF}"/>
            </ac:spMkLst>
          </pc:spChg>
          <pc:spChg chg="mod">
            <ac:chgData name="varitsara monsiri" userId="d21832565e14aca8" providerId="LiveId" clId="{B10676FB-F331-414C-B946-816FB627D323}" dt="2022-06-10T06:38:54.240" v="3177" actId="571"/>
            <ac:spMkLst>
              <pc:docMk/>
              <pc:sldMasterMk cId="151958503" sldId="2147483660"/>
              <pc:sldLayoutMk cId="1728815596" sldId="2147483676"/>
              <ac:spMk id="122" creationId="{9AF011AE-2383-4743-87AB-55F1640E4736}"/>
            </ac:spMkLst>
          </pc:spChg>
          <pc:spChg chg="mod">
            <ac:chgData name="varitsara monsiri" userId="d21832565e14aca8" providerId="LiveId" clId="{B10676FB-F331-414C-B946-816FB627D323}" dt="2022-06-10T06:38:54.240" v="3177" actId="571"/>
            <ac:spMkLst>
              <pc:docMk/>
              <pc:sldMasterMk cId="151958503" sldId="2147483660"/>
              <pc:sldLayoutMk cId="1728815596" sldId="2147483676"/>
              <ac:spMk id="123" creationId="{6B8020D0-2E0B-4420-B76D-388C1B2A7C70}"/>
            </ac:spMkLst>
          </pc:spChg>
          <pc:spChg chg="mod">
            <ac:chgData name="varitsara monsiri" userId="d21832565e14aca8" providerId="LiveId" clId="{B10676FB-F331-414C-B946-816FB627D323}" dt="2022-06-10T06:38:54.240" v="3177" actId="571"/>
            <ac:spMkLst>
              <pc:docMk/>
              <pc:sldMasterMk cId="151958503" sldId="2147483660"/>
              <pc:sldLayoutMk cId="1728815596" sldId="2147483676"/>
              <ac:spMk id="124" creationId="{3E6329C0-2AC8-4E00-B8FB-7881D62878F9}"/>
            </ac:spMkLst>
          </pc:spChg>
          <pc:spChg chg="mod">
            <ac:chgData name="varitsara monsiri" userId="d21832565e14aca8" providerId="LiveId" clId="{B10676FB-F331-414C-B946-816FB627D323}" dt="2022-06-10T06:38:54.240" v="3177" actId="571"/>
            <ac:spMkLst>
              <pc:docMk/>
              <pc:sldMasterMk cId="151958503" sldId="2147483660"/>
              <pc:sldLayoutMk cId="1728815596" sldId="2147483676"/>
              <ac:spMk id="125" creationId="{3B26657B-F816-456F-BAAB-FD6EDF3E56ED}"/>
            </ac:spMkLst>
          </pc:spChg>
          <pc:spChg chg="mod">
            <ac:chgData name="varitsara monsiri" userId="d21832565e14aca8" providerId="LiveId" clId="{B10676FB-F331-414C-B946-816FB627D323}" dt="2022-06-10T06:38:54.240" v="3177" actId="571"/>
            <ac:spMkLst>
              <pc:docMk/>
              <pc:sldMasterMk cId="151958503" sldId="2147483660"/>
              <pc:sldLayoutMk cId="1728815596" sldId="2147483676"/>
              <ac:spMk id="126" creationId="{9E40B407-9C54-4E04-B000-2E8E7C2B24E7}"/>
            </ac:spMkLst>
          </pc:spChg>
          <pc:spChg chg="mod">
            <ac:chgData name="varitsara monsiri" userId="d21832565e14aca8" providerId="LiveId" clId="{B10676FB-F331-414C-B946-816FB627D323}" dt="2022-06-10T06:38:54.240" v="3177" actId="571"/>
            <ac:spMkLst>
              <pc:docMk/>
              <pc:sldMasterMk cId="151958503" sldId="2147483660"/>
              <pc:sldLayoutMk cId="1728815596" sldId="2147483676"/>
              <ac:spMk id="127" creationId="{80B44A00-EC31-4B2F-8EA5-EF3BEB3F829D}"/>
            </ac:spMkLst>
          </pc:spChg>
          <pc:spChg chg="mod">
            <ac:chgData name="varitsara monsiri" userId="d21832565e14aca8" providerId="LiveId" clId="{B10676FB-F331-414C-B946-816FB627D323}" dt="2022-06-10T06:38:54.240" v="3177" actId="571"/>
            <ac:spMkLst>
              <pc:docMk/>
              <pc:sldMasterMk cId="151958503" sldId="2147483660"/>
              <pc:sldLayoutMk cId="1728815596" sldId="2147483676"/>
              <ac:spMk id="128" creationId="{5947CBCA-8A7A-4C99-A7EB-01DE4C08BFEA}"/>
            </ac:spMkLst>
          </pc:spChg>
          <pc:spChg chg="mod">
            <ac:chgData name="varitsara monsiri" userId="d21832565e14aca8" providerId="LiveId" clId="{B10676FB-F331-414C-B946-816FB627D323}" dt="2022-06-10T06:38:54.240" v="3177" actId="571"/>
            <ac:spMkLst>
              <pc:docMk/>
              <pc:sldMasterMk cId="151958503" sldId="2147483660"/>
              <pc:sldLayoutMk cId="1728815596" sldId="2147483676"/>
              <ac:spMk id="129" creationId="{17C31C9E-8CC6-4224-8670-7E2814EED2D9}"/>
            </ac:spMkLst>
          </pc:spChg>
          <pc:grpChg chg="del mod">
            <ac:chgData name="varitsara monsiri" userId="d21832565e14aca8" providerId="LiveId" clId="{B10676FB-F331-414C-B946-816FB627D323}" dt="2022-06-09T14:50:04.684" v="393" actId="27803"/>
            <ac:grpSpMkLst>
              <pc:docMk/>
              <pc:sldMasterMk cId="151958503" sldId="2147483660"/>
              <pc:sldLayoutMk cId="1728815596" sldId="2147483676"/>
              <ac:grpSpMk id="6" creationId="{E6CD6400-A374-41EA-8EE4-7E17D7ED5C55}"/>
            </ac:grpSpMkLst>
          </pc:grpChg>
          <pc:grpChg chg="del mod">
            <ac:chgData name="varitsara monsiri" userId="d21832565e14aca8" providerId="LiveId" clId="{B10676FB-F331-414C-B946-816FB627D323}" dt="2022-06-09T14:50:18.850" v="398" actId="165"/>
            <ac:grpSpMkLst>
              <pc:docMk/>
              <pc:sldMasterMk cId="151958503" sldId="2147483660"/>
              <pc:sldLayoutMk cId="1728815596" sldId="2147483676"/>
              <ac:grpSpMk id="8" creationId="{DAFAE8F5-C96F-4986-B93B-73E6F06E0F16}"/>
            </ac:grpSpMkLst>
          </pc:grpChg>
          <pc:grpChg chg="del mod topLvl">
            <ac:chgData name="varitsara monsiri" userId="d21832565e14aca8" providerId="LiveId" clId="{B10676FB-F331-414C-B946-816FB627D323}" dt="2022-06-09T14:50:24.557" v="399" actId="478"/>
            <ac:grpSpMkLst>
              <pc:docMk/>
              <pc:sldMasterMk cId="151958503" sldId="2147483660"/>
              <pc:sldLayoutMk cId="1728815596" sldId="2147483676"/>
              <ac:grpSpMk id="9" creationId="{093DAE3D-71E6-4B50-9B75-2D2890591C9B}"/>
            </ac:grpSpMkLst>
          </pc:grpChg>
          <pc:grpChg chg="add del mod">
            <ac:chgData name="varitsara monsiri" userId="d21832565e14aca8" providerId="LiveId" clId="{B10676FB-F331-414C-B946-816FB627D323}" dt="2022-06-10T07:03:29.644" v="3449" actId="478"/>
            <ac:grpSpMkLst>
              <pc:docMk/>
              <pc:sldMasterMk cId="151958503" sldId="2147483660"/>
              <pc:sldLayoutMk cId="1728815596" sldId="2147483676"/>
              <ac:grpSpMk id="9" creationId="{D0D37B15-044E-4733-A841-B4D3D374F4E7}"/>
            </ac:grpSpMkLst>
          </pc:grpChg>
          <pc:grpChg chg="add del mod topLvl">
            <ac:chgData name="varitsara monsiri" userId="d21832565e14aca8" providerId="LiveId" clId="{B10676FB-F331-414C-B946-816FB627D323}" dt="2022-06-10T06:38:42.207" v="3176" actId="165"/>
            <ac:grpSpMkLst>
              <pc:docMk/>
              <pc:sldMasterMk cId="151958503" sldId="2147483660"/>
              <pc:sldLayoutMk cId="1728815596" sldId="2147483676"/>
              <ac:grpSpMk id="15" creationId="{D01972C0-CF96-43ED-9879-5CCADEF966B3}"/>
            </ac:grpSpMkLst>
          </pc:grpChg>
          <pc:grpChg chg="del mod topLvl">
            <ac:chgData name="varitsara monsiri" userId="d21832565e14aca8" providerId="LiveId" clId="{B10676FB-F331-414C-B946-816FB627D323}" dt="2022-06-10T07:03:22.113" v="3445" actId="478"/>
            <ac:grpSpMkLst>
              <pc:docMk/>
              <pc:sldMasterMk cId="151958503" sldId="2147483660"/>
              <pc:sldLayoutMk cId="1728815596" sldId="2147483676"/>
              <ac:grpSpMk id="17" creationId="{F9F06961-5BD2-4A70-9F5A-D42283B2F4B5}"/>
            </ac:grpSpMkLst>
          </pc:grpChg>
          <pc:grpChg chg="del mod topLvl">
            <ac:chgData name="varitsara monsiri" userId="d21832565e14aca8" providerId="LiveId" clId="{B10676FB-F331-414C-B946-816FB627D323}" dt="2022-06-10T05:31:19.229" v="2383" actId="21"/>
            <ac:grpSpMkLst>
              <pc:docMk/>
              <pc:sldMasterMk cId="151958503" sldId="2147483660"/>
              <pc:sldLayoutMk cId="1728815596" sldId="2147483676"/>
              <ac:grpSpMk id="40" creationId="{12CAE502-A78B-4322-812B-BE14F7EAEAED}"/>
            </ac:grpSpMkLst>
          </pc:grpChg>
          <pc:grpChg chg="del mod topLvl">
            <ac:chgData name="varitsara monsiri" userId="d21832565e14aca8" providerId="LiveId" clId="{B10676FB-F331-414C-B946-816FB627D323}" dt="2022-06-10T05:31:19.229" v="2383" actId="21"/>
            <ac:grpSpMkLst>
              <pc:docMk/>
              <pc:sldMasterMk cId="151958503" sldId="2147483660"/>
              <pc:sldLayoutMk cId="1728815596" sldId="2147483676"/>
              <ac:grpSpMk id="51" creationId="{CE5FD63C-C702-4132-B423-5FCDBCFD8334}"/>
            </ac:grpSpMkLst>
          </pc:grpChg>
          <pc:grpChg chg="del mod topLvl">
            <ac:chgData name="varitsara monsiri" userId="d21832565e14aca8" providerId="LiveId" clId="{B10676FB-F331-414C-B946-816FB627D323}" dt="2022-06-10T05:31:19.229" v="2383" actId="21"/>
            <ac:grpSpMkLst>
              <pc:docMk/>
              <pc:sldMasterMk cId="151958503" sldId="2147483660"/>
              <pc:sldLayoutMk cId="1728815596" sldId="2147483676"/>
              <ac:grpSpMk id="59" creationId="{647A2353-C05D-4AB0-A890-FBFE02BB0FCB}"/>
            </ac:grpSpMkLst>
          </pc:grpChg>
          <pc:grpChg chg="del mod topLvl">
            <ac:chgData name="varitsara monsiri" userId="d21832565e14aca8" providerId="LiveId" clId="{B10676FB-F331-414C-B946-816FB627D323}" dt="2022-06-10T05:31:19.229" v="2383" actId="21"/>
            <ac:grpSpMkLst>
              <pc:docMk/>
              <pc:sldMasterMk cId="151958503" sldId="2147483660"/>
              <pc:sldLayoutMk cId="1728815596" sldId="2147483676"/>
              <ac:grpSpMk id="66" creationId="{0D05D83C-E034-41A7-906C-078FC62A416E}"/>
            </ac:grpSpMkLst>
          </pc:grpChg>
          <pc:grpChg chg="mod topLvl">
            <ac:chgData name="varitsara monsiri" userId="d21832565e14aca8" providerId="LiveId" clId="{B10676FB-F331-414C-B946-816FB627D323}" dt="2022-06-09T14:50:18.850" v="398" actId="165"/>
            <ac:grpSpMkLst>
              <pc:docMk/>
              <pc:sldMasterMk cId="151958503" sldId="2147483660"/>
              <pc:sldLayoutMk cId="1728815596" sldId="2147483676"/>
              <ac:grpSpMk id="84" creationId="{8E730C73-D9E5-4488-B2E5-6C85A217EF83}"/>
            </ac:grpSpMkLst>
          </pc:grpChg>
          <pc:grpChg chg="mod">
            <ac:chgData name="varitsara monsiri" userId="d21832565e14aca8" providerId="LiveId" clId="{B10676FB-F331-414C-B946-816FB627D323}" dt="2022-06-09T14:50:18.850" v="398" actId="165"/>
            <ac:grpSpMkLst>
              <pc:docMk/>
              <pc:sldMasterMk cId="151958503" sldId="2147483660"/>
              <pc:sldLayoutMk cId="1728815596" sldId="2147483676"/>
              <ac:grpSpMk id="85" creationId="{6453C8B5-9EB6-4D1C-BE69-273C73C1E314}"/>
            </ac:grpSpMkLst>
          </pc:grpChg>
          <pc:grpChg chg="mod">
            <ac:chgData name="varitsara monsiri" userId="d21832565e14aca8" providerId="LiveId" clId="{B10676FB-F331-414C-B946-816FB627D323}" dt="2022-06-09T14:50:18.850" v="398" actId="165"/>
            <ac:grpSpMkLst>
              <pc:docMk/>
              <pc:sldMasterMk cId="151958503" sldId="2147483660"/>
              <pc:sldLayoutMk cId="1728815596" sldId="2147483676"/>
              <ac:grpSpMk id="88" creationId="{1D0E88B6-1F39-4742-B6CC-BD38409F76B8}"/>
            </ac:grpSpMkLst>
          </pc:grpChg>
          <pc:grpChg chg="add del mod">
            <ac:chgData name="varitsara monsiri" userId="d21832565e14aca8" providerId="LiveId" clId="{B10676FB-F331-414C-B946-816FB627D323}" dt="2022-06-10T06:38:55.563" v="3178" actId="478"/>
            <ac:grpSpMkLst>
              <pc:docMk/>
              <pc:sldMasterMk cId="151958503" sldId="2147483660"/>
              <pc:sldLayoutMk cId="1728815596" sldId="2147483676"/>
              <ac:grpSpMk id="107" creationId="{D9E6F16A-EDC5-4B7C-8B78-03036AF09CAD}"/>
            </ac:grpSpMkLst>
          </pc:grpChg>
          <pc:picChg chg="add mod">
            <ac:chgData name="varitsara monsiri" userId="d21832565e14aca8" providerId="LiveId" clId="{B10676FB-F331-414C-B946-816FB627D323}" dt="2022-06-09T13:14:53.388" v="69" actId="1076"/>
            <ac:picMkLst>
              <pc:docMk/>
              <pc:sldMasterMk cId="151958503" sldId="2147483660"/>
              <pc:sldLayoutMk cId="1728815596" sldId="2147483676"/>
              <ac:picMk id="3" creationId="{6975F320-C2EA-4937-B883-47B7CC5C91F8}"/>
            </ac:picMkLst>
          </pc:picChg>
          <pc:picChg chg="add del mod">
            <ac:chgData name="varitsara monsiri" userId="d21832565e14aca8" providerId="LiveId" clId="{B10676FB-F331-414C-B946-816FB627D323}" dt="2022-06-10T05:30:40.291" v="2375" actId="478"/>
            <ac:picMkLst>
              <pc:docMk/>
              <pc:sldMasterMk cId="151958503" sldId="2147483660"/>
              <pc:sldLayoutMk cId="1728815596" sldId="2147483676"/>
              <ac:picMk id="4" creationId="{5022E945-EB30-4CEE-8840-8043AEEE0137}"/>
            </ac:picMkLst>
          </pc:picChg>
          <pc:picChg chg="add del mod modCrop">
            <ac:chgData name="varitsara monsiri" userId="d21832565e14aca8" providerId="LiveId" clId="{B10676FB-F331-414C-B946-816FB627D323}" dt="2022-06-09T14:50:04.684" v="393" actId="27803"/>
            <ac:picMkLst>
              <pc:docMk/>
              <pc:sldMasterMk cId="151958503" sldId="2147483660"/>
              <pc:sldLayoutMk cId="1728815596" sldId="2147483676"/>
              <ac:picMk id="5" creationId="{AC47E65D-1871-41C8-BE91-75F0A1B1BE06}"/>
            </ac:picMkLst>
          </pc:picChg>
          <pc:picChg chg="add mod">
            <ac:chgData name="varitsara monsiri" userId="d21832565e14aca8" providerId="LiveId" clId="{B10676FB-F331-414C-B946-816FB627D323}" dt="2022-06-10T06:39:47.718" v="3189" actId="164"/>
            <ac:picMkLst>
              <pc:docMk/>
              <pc:sldMasterMk cId="151958503" sldId="2147483660"/>
              <pc:sldLayoutMk cId="1728815596" sldId="2147483676"/>
              <ac:picMk id="8" creationId="{E3CC3185-F348-4B40-B408-38F83B8F8267}"/>
            </ac:picMkLst>
          </pc:picChg>
          <pc:picChg chg="add del mod">
            <ac:chgData name="varitsara monsiri" userId="d21832565e14aca8" providerId="LiveId" clId="{B10676FB-F331-414C-B946-816FB627D323}" dt="2022-06-10T07:03:28.153" v="3448" actId="21"/>
            <ac:picMkLst>
              <pc:docMk/>
              <pc:sldMasterMk cId="151958503" sldId="2147483660"/>
              <pc:sldLayoutMk cId="1728815596" sldId="2147483676"/>
              <ac:picMk id="11" creationId="{3AEAEED9-CD48-4F2F-907C-4DE92F60203B}"/>
            </ac:picMkLst>
          </pc:picChg>
          <pc:picChg chg="add mod">
            <ac:chgData name="varitsara monsiri" userId="d21832565e14aca8" providerId="LiveId" clId="{B10676FB-F331-414C-B946-816FB627D323}" dt="2022-06-10T07:03:30.460" v="3450"/>
            <ac:picMkLst>
              <pc:docMk/>
              <pc:sldMasterMk cId="151958503" sldId="2147483660"/>
              <pc:sldLayoutMk cId="1728815596" sldId="2147483676"/>
              <ac:picMk id="130" creationId="{AE9E5337-B436-4F72-8344-4A545D3A8EEF}"/>
            </ac:picMkLst>
          </pc:picChg>
        </pc:sldLayoutChg>
        <pc:sldLayoutChg chg="addSp delSp modSp mod">
          <pc:chgData name="varitsara monsiri" userId="d21832565e14aca8" providerId="LiveId" clId="{B10676FB-F331-414C-B946-816FB627D323}" dt="2022-06-10T05:38:52.363" v="2439" actId="21"/>
          <pc:sldLayoutMkLst>
            <pc:docMk/>
            <pc:sldMasterMk cId="151958503" sldId="2147483660"/>
            <pc:sldLayoutMk cId="2128633853" sldId="2147483677"/>
          </pc:sldLayoutMkLst>
          <pc:spChg chg="add del">
            <ac:chgData name="varitsara monsiri" userId="d21832565e14aca8" providerId="LiveId" clId="{B10676FB-F331-414C-B946-816FB627D323}" dt="2022-06-10T05:37:19.733" v="2414" actId="11529"/>
            <ac:spMkLst>
              <pc:docMk/>
              <pc:sldMasterMk cId="151958503" sldId="2147483660"/>
              <pc:sldLayoutMk cId="2128633853" sldId="2147483677"/>
              <ac:spMk id="5" creationId="{7E0A4F57-A862-4753-BC6B-15DA9A800BE4}"/>
            </ac:spMkLst>
          </pc:spChg>
          <pc:spChg chg="add mod">
            <ac:chgData name="varitsara monsiri" userId="d21832565e14aca8" providerId="LiveId" clId="{B10676FB-F331-414C-B946-816FB627D323}" dt="2022-06-10T05:37:54.433" v="2427" actId="14100"/>
            <ac:spMkLst>
              <pc:docMk/>
              <pc:sldMasterMk cId="151958503" sldId="2147483660"/>
              <pc:sldLayoutMk cId="2128633853" sldId="2147483677"/>
              <ac:spMk id="6" creationId="{D85E123B-C377-45F6-9875-BD142F234953}"/>
            </ac:spMkLst>
          </pc:spChg>
          <pc:spChg chg="del mod">
            <ac:chgData name="varitsara monsiri" userId="d21832565e14aca8" providerId="LiveId" clId="{B10676FB-F331-414C-B946-816FB627D323}" dt="2022-06-09T15:18:24.535" v="418" actId="478"/>
            <ac:spMkLst>
              <pc:docMk/>
              <pc:sldMasterMk cId="151958503" sldId="2147483660"/>
              <pc:sldLayoutMk cId="2128633853" sldId="2147483677"/>
              <ac:spMk id="7" creationId="{19F86906-A0F1-42D5-9DDF-680B5868228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" creationId="{00AC9F9B-9747-43E4-969C-5919B95437E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" creationId="{BAE60F27-1C7B-4926-9DE8-4890429E192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" creationId="{C644AB7B-4C71-461B-B195-7BCAF11B3B5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" creationId="{71ABA13B-FC4D-43D6-A7B2-689CA486217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" creationId="{CEBEF595-64AF-45C3-877E-CDC02DE9686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" creationId="{DDED0BBB-CDC6-4051-9BB7-618088E3A8A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" creationId="{5FD6873F-5CF1-43E5-A303-AC155AD7BFD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" creationId="{3661BDB8-7E07-43C3-86B0-E7BF181232C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" creationId="{8A23146C-38D4-4C88-89FD-B8FD8FF8914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" creationId="{E422D70B-1D5C-4864-915C-D33121BFC89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" creationId="{20E166B6-2CBA-482B-96BB-B14E6B33F0D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" creationId="{D4A1FE50-69F5-4AF5-B2A4-E1F485EBD2F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" creationId="{F81529C0-443D-4696-8A66-B109A9BF884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" creationId="{22B0F6BE-BACC-489E-A7DD-D0456F81335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" creationId="{EF16B5A8-D689-440E-B7C2-B7C53D7520C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6" creationId="{DC341A3B-96E4-4C27-AAD5-0B6DF8F723A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7" creationId="{60BDDF6F-1CF8-4D9D-8AE7-49903B2FDC7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8" creationId="{2E2C048C-5604-4172-AAE1-320F5470792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9" creationId="{9E4FC435-361D-45C6-8E9E-F725820A5B0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0" creationId="{CBDACCF2-2FDA-4823-A180-0220E6173E1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1" creationId="{F8E16051-A213-40BB-85FB-AB781EA8471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2" creationId="{92C8FC1E-FDF1-460F-AF5D-C29E1F18090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3" creationId="{136BC273-5D00-40AD-8A4B-29428C14D61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4" creationId="{F4D75BC9-96C2-4128-B742-D56E48BDA18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5" creationId="{85C04A1B-16CB-41C0-94B9-1C438B0DA7D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6" creationId="{5A93413A-3BD8-46B3-A575-C939366205C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7" creationId="{5D5F9F0D-01DE-4C87-9E7A-4591C2C3992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8" creationId="{795943DF-6DE2-4179-8AD8-85294BCB2DF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9" creationId="{7A42BD13-BCFA-4976-98F0-C840F8A22D4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0" creationId="{8423A988-41A9-45EB-AAAB-02881A510B5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1" creationId="{8B60D635-3885-4466-8C9F-F14E101D6DF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2" creationId="{C8DE85F1-AD93-4606-A48F-1B2E2D3049B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3" creationId="{A3389912-BCF6-4ADB-A6E0-0E50B2BA2D0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4" creationId="{8684499D-3575-4977-BCE1-412EDB6E2DF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5" creationId="{266D9533-C2A3-4F55-A108-6B8EE9C0B6A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6" creationId="{03F44427-D1BF-4937-A5DB-4BD7FF5BF0B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7" creationId="{CFC9EDBD-1419-4729-87E4-3B998008EEA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8" creationId="{CF425927-C197-4CD5-A356-2D367152079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9" creationId="{9DEA36E2-C0AF-4859-8943-F4F2BC415F4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0" creationId="{EA6B86AB-FC23-48F7-A85E-C8B23336E92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1" creationId="{7B3A4E69-E481-4E07-B630-EC07BF9A3F2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3" creationId="{3C0619C8-C480-4B36-84DA-4BF428DEA49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4" creationId="{F94F999F-6DF4-4615-8ABB-A6C2D0C28B7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5" creationId="{25995A87-D1C6-43B9-A8C4-3F65F348883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6" creationId="{1A906970-104B-4002-92F8-F40450729C4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7" creationId="{B9B28E29-D10C-4120-9052-A083CB71F83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8" creationId="{E9DD0FC0-DA42-4410-ADDA-89A3C0F15AA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2" creationId="{E847650C-71B8-4436-B02E-A53975FEA7C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3" creationId="{8FAD7EA0-7A74-49AA-B526-32D2182337A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4" creationId="{4DA181A7-D191-41DC-899F-716613D612C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5" creationId="{C041E391-30BA-45B7-B5E7-71670ACD1D0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6" creationId="{3276FCA9-A708-4563-B707-33A37198C50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7" creationId="{34D02934-750A-4F10-B9AD-0B5CC0A44E5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8" creationId="{1FC22C99-6536-4161-86E1-AB2D180F562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9" creationId="{3BAC9B23-32CF-4FE5-B77C-2ED3325FA6A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0" creationId="{13D5B214-03B3-4710-AB8C-DC50E1DF90B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1" creationId="{C2365949-BEF7-42FF-BFF0-AE5723EBFBB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2" creationId="{78C7182D-8B2E-4192-BF60-04ADD45128C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3" creationId="{8422C6E7-F760-423F-824D-2E62EC26442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4" creationId="{EEFAFA0A-0E24-4380-975F-054224B610E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5" creationId="{C0912158-C34B-4291-8152-15E2FE11234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6" creationId="{D63C43C4-E44A-44C5-B8BF-73DABEB77F7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7" creationId="{5C6D79F4-3684-4DC7-B697-96F2D3173F5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8" creationId="{863046A6-944E-44FE-9D77-17FE8A8995B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9" creationId="{E7057FBD-8988-4F3C-8421-C573E45315A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0" creationId="{0A046CF4-DA60-403C-8E15-A80D859672C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1" creationId="{C62A876A-B047-477C-A00A-7277369936F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2" creationId="{55752E41-65F6-4848-B804-662170861DD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3" creationId="{2C0B4107-BABD-4E12-A8EC-B3B01CBFDE7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4" creationId="{7CF0C392-597E-4F7E-AEDE-2D4D1AB42BE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5" creationId="{F31A5E21-5651-40C3-BFC8-B18B403C1CF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6" creationId="{2C8E677E-8DDB-4854-A2C5-18F51696201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7" creationId="{24A2611D-0E80-4A2C-9F5B-5101F8F425D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8" creationId="{468C37C5-F37B-4B48-9A7D-57B67479BCB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9" creationId="{3CE96FBD-7EE8-4DF3-954E-79EAAF461F5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0" creationId="{0A1C7499-4643-48A9-B46C-D649E2630F4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1" creationId="{F7D54EAB-1204-4729-87C3-8847DDC8FC8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2" creationId="{E1158F47-C5AF-422D-8B61-AD6AE09B02B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3" creationId="{9E2A9EF5-ADDE-4F56-A2C5-731ADCE5010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4" creationId="{DE85C5FE-6F2A-4C60-8460-0854016CE6D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5" creationId="{5CF6B3E0-676B-4D3E-87B9-2C320163C3B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6" creationId="{87396691-6D8A-4D1C-80BD-AC01C0550EB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7" creationId="{F84A6553-C4AC-43C0-A199-5285D4285C2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8" creationId="{1E94A328-5563-4696-9440-5DB05DDE0DF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9" creationId="{4DF0CA9C-3013-450E-B3DD-039FF7F0181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0" creationId="{3C3F901F-EEBC-457D-B99B-E963D8ECACC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1" creationId="{ACB65F2A-1911-4C52-9287-3C32AA71899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2" creationId="{B01C156E-3E15-4246-B278-DDBBC111652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3" creationId="{DA962AE9-C63B-41E2-9445-A2C4EE217FE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4" creationId="{D39EF0DA-52D6-4F22-9D92-C39B2B92026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5" creationId="{9DAA87FC-5CA7-4CFB-8585-027CFD95C99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6" creationId="{D18D1BA6-99C6-4B9B-9FB8-7A1ADB6EC32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7" creationId="{15CEE96E-68B3-43BD-880A-56CADB84E91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8" creationId="{169B1B14-1D19-48EB-B0F6-C940D9FB949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9" creationId="{8CA2FAE5-8C53-4696-946F-BAF24471D21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0" creationId="{AAC9B385-145D-47D0-AD80-2E4F69FC5FB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1" creationId="{F271F658-DD5D-4EDF-A08E-A1D8DC36EF7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2" creationId="{AD24C8B9-BC31-4BEE-A1BB-E90B5BDDE13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3" creationId="{98D0517D-8754-4997-8D98-3D6A853F8CE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4" creationId="{90C8D1FE-737B-4A9E-8E7B-914DFB59CE4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5" creationId="{09BBD34C-2C20-417D-BC9C-1C90A3595FA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6" creationId="{B4477879-6BF7-4B3C-8D9A-6C497FA4102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7" creationId="{C3D89DD2-1E85-4EE3-9D08-B6D305BF518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8" creationId="{13FF914F-8AD4-4C82-902C-4CA3117242B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9" creationId="{4AFE53CC-C6D9-4F0F-9DC5-753AB4ED267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0" creationId="{2DFF3D01-1D72-438D-96CC-9E8AA943070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1" creationId="{14EEC1ED-4DF6-4E9C-8585-C952210ECBF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2" creationId="{874442D7-502E-4031-B6D0-EA2C5D2453D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3" creationId="{43E6EC69-5F29-4312-AE07-ECD789B0B7A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4" creationId="{77147550-A6E6-40D5-83DF-BA0AF36009B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5" creationId="{86722E73-F009-4740-926D-5330DEBB7D8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6" creationId="{8AB7D439-7CA2-40AD-A9D1-CA1A84CBFEB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7" creationId="{3A1916E6-63A5-4C4C-8731-A6239217987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8" creationId="{22FF2888-E4F6-43D0-AA87-70DA43D4839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9" creationId="{AF065E6E-F2EC-455E-A777-1452398C755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0" creationId="{110B67B7-B085-4789-B474-6301EE95E33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1" creationId="{FE26340C-DDE8-45A3-8D3D-4722B76A1D1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2" creationId="{CB36FDBE-FF71-48E5-8D12-AE9BDB6649D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3" creationId="{1424737F-1F79-4A4F-9FCD-6C712B4A764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4" creationId="{8F249536-BC45-4E43-BB35-CA929089C97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5" creationId="{98E29B3A-AF5B-4D35-9000-7077FB0ED5F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6" creationId="{710A4831-2C8F-487E-963C-6FFB4FEAF23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7" creationId="{B8BEC9E9-F7FD-4165-A8F5-CBA25711A01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8" creationId="{17214A73-81FC-4C6B-9E06-C49A70CB23F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9" creationId="{1F3F7B98-35C8-4E09-AC89-34BF49CF36F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0" creationId="{AD3CF07D-152E-4FA0-8FBD-363803F0626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1" creationId="{1806E317-B40C-4D99-A06C-949DCE1BC64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2" creationId="{BBB15020-1D10-48C8-99F8-9C7778DF6B8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4" creationId="{8130F695-E1FA-440E-977F-9AC1DBFFA26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5" creationId="{E0F4C7B6-B8FC-49B7-9100-D9F2D8A59BF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6" creationId="{559A36DF-7DE3-44C2-80DD-68ED4F4E042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7" creationId="{9BFF4EE2-36BB-4ACB-945E-6735CE62C79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8" creationId="{AA7CF2F9-E3F1-43CA-9C3F-76A1C8017B6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9" creationId="{E4FFFFC1-7072-43BA-951E-1EECE95CBB8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0" creationId="{60494B70-5ABC-4B54-B7DB-675675CE15F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1" creationId="{4FB1A70D-1453-4F6D-838C-CE550C079DA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2" creationId="{FB092118-C0D1-4929-BE64-1920F246F8A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3" creationId="{2052D315-E02B-4A8B-8904-5AFCA087C14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4" creationId="{1F7CA76E-55E7-45E7-82D3-AC84C21A3AE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5" creationId="{F5EBF694-F78A-4C29-8B25-96AC45901A9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6" creationId="{68673CBB-7C6E-4F8A-B30E-A93A44B2278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7" creationId="{E7B239DC-882F-45ED-9A69-50C01BEC718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8" creationId="{C17C1AAA-04B9-448F-B1F0-D7A3871BFC1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9" creationId="{20C2CFFB-C3E6-4CD2-86AC-45AEB9D1A06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0" creationId="{A0286423-EF21-488C-9342-494E1E1525D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1" creationId="{53B33E99-C66B-4317-9B5A-1421E600347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2" creationId="{EE0C0134-92B0-45EB-96FB-DD09EF61F92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3" creationId="{7E7D57C4-3872-4CE5-AA80-DC3494B79CC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4" creationId="{5DF14788-5624-450A-B8A2-C2307718C85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5" creationId="{03B426A0-7472-4DB5-BDEE-B2685529552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6" creationId="{624B2F50-1B7A-4745-B97E-6FB79E82C65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7" creationId="{8E097DEE-D4B6-470B-8BCC-36B3C3745BB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8" creationId="{0086F974-3291-43EE-83D2-D8D18CFE6D5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9" creationId="{85FF3FE3-004D-4709-AB7A-99B0E0941A4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0" creationId="{7A8E72E9-C72D-46BD-83DF-C8782EECF65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1" creationId="{11CA8811-18D4-4789-93A1-16C6765BD56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2" creationId="{FFC88B47-7AE9-43B5-BB6D-4EABBF536AC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3" creationId="{89FC76E2-01F8-434F-AC44-D39BEEB2BA7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4" creationId="{4E2DDB7D-AE4D-41B6-8A11-85281531109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5" creationId="{D567B6C5-11C9-4B09-A20A-75583551998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6" creationId="{5CE48BC4-847D-47C9-B765-D80D84EBE15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7" creationId="{66C2DD39-2510-46EE-956A-C8D82EC9468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8" creationId="{DC92C0B2-27D9-42FB-A622-9046E7E8668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9" creationId="{21932C4A-6F63-4567-AD57-E4EE3256234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0" creationId="{8A6D99F1-0217-44C0-88D2-8B8BE65F36F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1" creationId="{3DAB9C73-4B49-494F-B111-7D5D6D450FD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2" creationId="{5D84BBF7-2D6D-42DA-BD78-884B67F22BF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3" creationId="{AFD16E8A-9041-47F5-8F3D-C8294C173DA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4" creationId="{29DD8522-3115-4D30-85A9-EBA492E7AC3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5" creationId="{78F49753-48F3-4103-BA84-66CCF5C77B1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6" creationId="{18081FB1-B960-478E-8AD8-59666D01C9B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7" creationId="{310BA5E3-8625-4585-8D52-4E27006A15F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8" creationId="{493B55CA-5F4B-421B-AC37-CC4ECD53F6D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9" creationId="{F3A50143-5F1C-4FFF-8EA0-7ABE1A49E93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0" creationId="{24DE8F70-729D-4F76-8D38-C499BB759D3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1" creationId="{DDD5379D-E855-4D96-B82F-3CA99BCA94F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2" creationId="{4EB4D013-888F-42E7-829A-49C5EFEAE13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3" creationId="{CB8B7F2C-BD22-4240-96CE-BD292DCCF85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4" creationId="{471298E5-DB10-4FD6-83E9-CA48FC6838C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5" creationId="{9C9801F4-D44F-47FB-B205-28E4DFEBB5E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6" creationId="{570E4E80-4A6E-43D7-9471-9F3758FF65D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7" creationId="{25748F6F-FA94-4FE1-91AF-3AA99147061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8" creationId="{E7A532BD-22B9-418A-A2C7-97923031F1E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9" creationId="{AC80F585-42E5-4950-80F5-DAF81CB764F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0" creationId="{3156033F-E179-450A-B87C-49525BBF331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1" creationId="{B286CE13-FD4F-4422-9FFE-442AB4D9061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2" creationId="{4BC9D290-34D1-4AC6-BC12-9AB97A14F1F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3" creationId="{6B0DE182-F496-4146-9323-E78810C237A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4" creationId="{A908BBF8-923E-4A12-A26B-4137B454486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5" creationId="{3DC7B2B3-0905-4154-B330-4364D00887F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6" creationId="{F1895A4E-3281-4CF9-A189-86FA2EE4A2A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7" creationId="{181DAA01-7A8B-4A2C-98FA-A2D6FFA000A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8" creationId="{C4BBD59D-DD02-41F9-957D-65768E5DEC3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9" creationId="{D20A77BA-6F1B-4D45-A891-65A6611CDB1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0" creationId="{F59CCACC-2935-4516-A5CE-49F74081B5A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1" creationId="{E077DCD0-63FD-49C5-AC4C-8BDD06206B0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2" creationId="{ADBEB720-ABC8-463D-BA26-49E1B3D019E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3" creationId="{5E699B49-DFCA-4707-91F1-01B352E1BA6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4" creationId="{D2456228-4069-414D-961B-FFC162CACC5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5" creationId="{BD9FF3CB-89EE-4124-BC9E-6864550A50F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6" creationId="{8E825F9A-82E1-4665-9F24-E1CD9917070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7" creationId="{C20AEA28-D4A7-46B7-8D43-851A224F7E2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8" creationId="{DA71956C-EA56-49EC-B7B8-5E08E5FE551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9" creationId="{E137E1E3-6FED-4433-BBB3-3A8BF449188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0" creationId="{996910B3-A661-4AD7-893B-5BE8EC708AB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1" creationId="{9259852C-1212-44CD-9F04-3A0280B1359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2" creationId="{A2151E87-37A3-4B1C-892B-82FB4A23989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3" creationId="{2F5C95ED-CB73-4A26-9D3E-7390C5D6198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4" creationId="{F8BF78FC-A012-48C5-B6A1-D9AC901D410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7" creationId="{4B75E8BF-21EF-436B-809C-3AB45041FD5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8" creationId="{7F62C952-EEF0-4E9F-9D84-86DCF1CAC47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9" creationId="{94C22D44-DEDB-41ED-B4A0-75C5A7087F6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0" creationId="{F24D6BC1-357D-496F-9FC7-D442D807E5F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1" creationId="{3DFCE3FA-9768-4057-81A3-4E45B935F3C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2" creationId="{BBBAD5ED-8D46-46A9-AA81-A4DE9A9EE90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3" creationId="{FC07D9A1-A78D-45BA-9380-3875E78FF1C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4" creationId="{38F087B3-50C2-47AB-94DC-482992E38A2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5" creationId="{031E2285-CF95-4F01-92E1-A96F39EE797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6" creationId="{2D2CE7E4-7D4A-4AFC-8B3A-0DF484CFB93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7" creationId="{A307683F-AB70-4FD4-912C-621F9F186DB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8" creationId="{6861CB4E-D649-4058-B9CE-F912B216A93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9" creationId="{3B415348-7AD2-47C5-9991-73E55DEB115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0" creationId="{CC39B7B4-8889-46E7-90EE-BEA87361F5D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1" creationId="{D93C57BA-F940-4DE8-9726-1ED122FC321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2" creationId="{E3ABC19A-0EDE-44A0-BE60-E9581EE825B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3" creationId="{BD919855-49A9-4822-8EBD-E9F9E6E7C1C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4" creationId="{26D0A48D-2D48-4317-A664-398076204AD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5" creationId="{FFF5F6FB-DAEB-4BF8-B3A1-00F76AE2A47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6" creationId="{FFC6E710-E3A7-46DC-A234-36B058D9264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7" creationId="{E556B985-3B7A-4979-9515-CC7CC745BDE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8" creationId="{E5186226-8C5A-4E78-99D9-238F60BB08D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9" creationId="{9665429D-CE4C-4A96-BFFB-BD613F07248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0" creationId="{BAD07293-BC0E-4F22-851E-22E922D3D02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1" creationId="{1E1F01E8-5F85-4433-9982-E1A73066898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2" creationId="{B7EB2D2F-0D93-4926-A28A-A3F474945B0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3" creationId="{A3278A39-FCD0-472C-870B-00C848CDC85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4" creationId="{3C8A9B53-7184-4BFD-B358-1E8D440E452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5" creationId="{E8398F34-D306-4F0E-B70B-B682A1A622B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6" creationId="{9B090289-AF14-448B-9E28-0BEB7CA08DC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7" creationId="{CD3B88F7-13AB-43B2-AB87-6C06E263182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8" creationId="{72A70B02-8DA6-45A2-B272-6089F0C26B6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9" creationId="{4497AE21-CB3D-4855-9613-0DB92B5CC58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60" creationId="{547C9458-B489-4C04-9042-DC5F832C3A7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61" creationId="{4A565CE4-12FD-486B-8E82-B9A3C071C69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62" creationId="{F73DB2FC-C17C-4993-AFA9-A62B75419F0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63" creationId="{361FAB31-5824-446C-B814-3351D51C73D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64" creationId="{4FAD7574-54E9-4BFC-9225-46AAAACEC72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65" creationId="{0C78E487-ACB9-40F1-AA07-5C43B99C35F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66" creationId="{1461A356-0C1F-4976-B9DB-CFAAD5141EF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67" creationId="{236F61B0-74B0-443C-A278-CF555AD91CA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68" creationId="{BF3EF995-5314-4078-816C-74060DB6264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69" creationId="{CBB4444A-03CB-4BCE-B2EA-71BD075A803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70" creationId="{B80D322A-0F79-49A0-808F-CA804C9A4B8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71" creationId="{215588F4-9792-4B82-829B-D9522C8C994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72" creationId="{16F4E868-9288-4FDF-BE61-107F15214F2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73" creationId="{55799690-21EC-466F-9988-49F69D52087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74" creationId="{3863949E-28E3-4765-B0F9-8D09AB7ECED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75" creationId="{4AAC09D2-BDCC-4A98-9729-31E8A641AF9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76" creationId="{EB37BE1C-A860-4654-97F0-2AFAC18EF03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77" creationId="{C42C7629-D6AF-4576-87C8-6C0ECDD8306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78" creationId="{D12C0709-C3EC-49DA-BE51-646F533196C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79" creationId="{D5E3CB37-5B69-4AB5-B785-D77BFD39D83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80" creationId="{D7D33C5A-C800-4811-A71E-D333E777255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81" creationId="{3E44964F-8C26-435B-B9B5-027C0AA6ECD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82" creationId="{953F61AE-5C67-4E89-94BD-28449F0F250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83" creationId="{338FF2E7-3D4D-4604-8C05-F51EA6ADD70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84" creationId="{518FB55F-B6D2-4831-9AEE-8690490CC6D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85" creationId="{C35B050B-D4E1-487A-8662-2E09336218B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86" creationId="{A9AAF37B-966E-4636-8B87-21225A95C3B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87" creationId="{9FCD5F61-9DDD-41E9-A920-840D9EFC4E3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88" creationId="{BBCC9F16-B790-4502-8D77-98ED135E2D3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89" creationId="{D0136A6F-6E93-4ECD-9F3C-27FEDACCE36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90" creationId="{69566003-8FF3-4935-9DBB-842707698C0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91" creationId="{570DB93D-FFF7-4C01-A3F1-FBAF1702862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92" creationId="{D0B5B25C-50CF-4C16-AF73-D2F6EB65CC2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93" creationId="{686DAA61-82E8-4EB4-92AF-3F12BF7E119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94" creationId="{7C22E34E-325F-454C-904E-93EC0B123E4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95" creationId="{1BF17060-E5E2-4DEF-806E-58B72B93F0C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96" creationId="{C068D434-FA39-4A41-9713-F5B1D8BB330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97" creationId="{91396A99-7493-42F8-8BA0-356F6B2232B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98" creationId="{273B41B4-6187-4219-B543-6EA94986E94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99" creationId="{65BB3E38-D668-42D0-AC9E-95CFD19320C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00" creationId="{E2B16AE7-99F1-43AF-AC1F-DCDFC89FC0D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01" creationId="{EE616324-3A84-41EA-9263-C96A99DCA5A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02" creationId="{AAFD88AC-01EA-4572-851D-2D2B4940BC9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03" creationId="{A6BB1217-04AB-43ED-AB83-F1A4E309791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04" creationId="{91A37448-886F-4F93-856F-F8FF7B32F95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05" creationId="{159E337A-2A06-41D7-98A7-E4C487D160A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06" creationId="{449619C5-CD93-45AE-959B-B3E74309850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07" creationId="{6B0F9226-12A3-4AFD-8D5D-17466070DBB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09" creationId="{FC70ACEA-F140-4911-9F4E-1F58D34145B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10" creationId="{744D99AA-7877-4CF3-8337-57BC0A84825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11" creationId="{90EC8CC2-44C7-42AB-B977-B7B00B62A70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12" creationId="{00A0C61F-E069-49B7-9B59-1743BAE6CE2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13" creationId="{C47230E5-AD6E-4806-840A-D6F9FFF6E50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14" creationId="{D9847663-5B63-4EAA-B95D-3C008C49332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15" creationId="{87C7965F-809D-4923-946E-314D6787ACF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16" creationId="{505C6257-8C9E-4185-AA81-B81DF03B99D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17" creationId="{B62F6779-50E9-4029-8DFB-D3C0F211A57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18" creationId="{85E19969-BA17-4C2C-94F2-BB06E0A13EF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19" creationId="{7E2B931D-F8E8-46EE-B45F-CD6CD99EDB4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20" creationId="{6BADD95C-EC12-4439-A5E6-26BF8B9D069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21" creationId="{4E1B4E04-6D20-473E-9666-857F26A1AC0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22" creationId="{8C40FF97-F6EF-40F0-B04E-CC3DF638275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23" creationId="{2EB30223-B30A-4B4F-8A4D-995C42D230D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24" creationId="{91232C34-7969-43C0-AB9B-CCFA7557D21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25" creationId="{EE697C89-F4AA-4CBD-B1DB-E4EAAEAF5EC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26" creationId="{B5A1214B-604E-456A-B246-4087CBEC4E8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27" creationId="{CB746E35-E433-404F-BEF1-02AB40EBD0E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28" creationId="{D9D66CA0-6C8F-4BF6-8DDA-AF973C8F9FF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29" creationId="{B73E7A88-8EB7-49C6-BD42-1DEB542F132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30" creationId="{FA317272-FF8D-4A44-AAC7-40D32AE51F1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31" creationId="{482F8654-EE7C-4329-882C-3BCF59A60D0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32" creationId="{AAEBE01C-4453-4287-982F-DC059D6DB2C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33" creationId="{B85C6DAA-CA2C-4274-BC23-F42C6A38FFB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34" creationId="{2D4BBCB5-BFCF-4A40-94AD-49E37CC7099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35" creationId="{808BB736-F4D6-44AE-8456-BE380CCCF5E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36" creationId="{DF4BD9A9-F337-45D8-97C5-F49B1B0044D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37" creationId="{7FA183B8-7393-4C8A-99C2-7DDD3ED8E16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38" creationId="{C579D331-EF58-4E56-A4DC-1081D7C9A60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39" creationId="{9291162C-5672-46D9-8E0D-BA67CBE7749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40" creationId="{FC6BB3F7-0B57-465B-BA25-220A117E501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41" creationId="{878E4E15-E3FF-4FB0-BB17-1DFC1A67365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42" creationId="{D8092169-E219-49FD-B0E1-117BFB0B69C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43" creationId="{E0E46BBB-FA99-46A1-81C0-489553EE33D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44" creationId="{8E86A55F-B089-406A-A8AC-7837BFA2A66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45" creationId="{62A4264D-8998-47AE-9E1D-9C5D65DC809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46" creationId="{FEF4DB00-13B1-40FB-AEA6-4A94BFDA6C4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47" creationId="{1E3DBE3F-6B65-4FEE-A321-76BA086C57D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48" creationId="{6C6CC15D-50F2-4A2A-B85B-0010FD1BA68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49" creationId="{8C909D75-2921-4350-98D7-B86CA9386D7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50" creationId="{1868845B-119B-4C20-99FE-DE767E54B75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51" creationId="{9A17E7AD-9AC0-4F18-AD68-97B646E98AE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52" creationId="{20040018-3E38-4B0A-8D18-1561A6D5908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53" creationId="{28ECE4CD-6051-4F6F-A9A4-6C5040A7F20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54" creationId="{FFDE9573-1F61-4126-A33E-1F1AC2CEA2B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55" creationId="{B611184C-0CB4-4405-9A3A-6456F6E3B72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56" creationId="{B513F01D-0C59-4DA1-B546-E1BCAE54F11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57" creationId="{78774048-2145-46C4-8428-5C8BCA77099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58" creationId="{A69FEBF1-3597-4BEC-BA1B-CA8F80AC08E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59" creationId="{E35EF340-FDF9-4102-8EA2-03A69FB5D1D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60" creationId="{99D1917B-C334-4370-95FE-EE3FA935149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61" creationId="{EF24CB98-85C2-43D4-AD74-6CC6763A723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62" creationId="{FBE80715-0320-4929-8740-6E245D2EBE2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63" creationId="{5579B73E-7851-4413-9E22-C62358FC5D2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64" creationId="{44A86540-F71F-43B0-BC02-5B979165AA8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65" creationId="{60D3E209-0C8D-4C38-86F5-36E03639477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66" creationId="{795817EB-5B92-4155-9727-94E562CA08B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67" creationId="{4553C474-D9DD-41E9-B8E9-E2E64A61430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68" creationId="{6F9093C6-E7FC-4F9A-8F6E-B6B5079F9C8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69" creationId="{C36767A0-8BC8-4D14-8427-8E515D7D558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70" creationId="{89E89E42-751E-46F8-8F8A-CD7095A4CDE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71" creationId="{25E93672-3C6B-4926-B762-45AF74D3BE4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72" creationId="{942921A0-9A73-4AAC-9D3D-DF9AB2286DC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73" creationId="{5C2537CC-6B02-47A6-953D-9C41701D233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74" creationId="{03067772-4E6E-4E3A-B0D5-61C8657855D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75" creationId="{E1382DFC-1423-4515-9435-0482A28026F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76" creationId="{209A2AFA-1EAA-46D7-93E0-593CAE9CEB2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77" creationId="{73EA4B88-F74D-4211-B039-DA03B83AC1B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78" creationId="{B17660AF-30D6-4A30-8974-A1DD032ED69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79" creationId="{D61D3470-1FEA-4610-93DE-A538A392FB5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80" creationId="{1A1C9F4F-5BB2-4428-9363-9032CBC1F5F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81" creationId="{E7C1B829-CDDB-40B7-84AB-EBC973A681B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82" creationId="{CA678172-2C7F-4ACC-8966-F7DF73E207B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83" creationId="{569C72A9-081B-4D71-851C-BD95E3897B5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84" creationId="{2158C598-AE4F-41B8-AFA7-E2B0774D089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85" creationId="{1E415267-061B-40EA-8F07-81B9EDDA76F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86" creationId="{CB31D75D-9AA4-45D8-A720-0FB0CE0D4DD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87" creationId="{C1AB0426-842A-4E7C-922A-10768079679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88" creationId="{5CAB73AC-C476-4C89-88C3-7E10256B115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89" creationId="{1CAE6378-5203-4D6F-A14D-5D3815A120E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91" creationId="{2F757322-ECB9-4484-8066-3846257F0A4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92" creationId="{279564FC-20E6-4FAB-8917-EFB313BCB4A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93" creationId="{C5758444-EF21-4893-91E0-D16B4A98CA3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94" creationId="{9041FA3C-4493-44A6-A1A7-2B55BC37A2D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95" creationId="{F0AAF415-4D9C-4828-9692-365C227E1D6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96" creationId="{FC9BCBDC-B54F-4E31-8E71-4113CDFA671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97" creationId="{3C75556C-4C72-4F5B-BE7C-AF5F6C36F8C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98" creationId="{9BE6B6C7-1C58-4C72-854B-F7B7B5E9E77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399" creationId="{F70362D7-0776-4981-A6E1-9B403493FF3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00" creationId="{0C844491-0C7B-4589-B265-367A94707B8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01" creationId="{54A01794-3D0A-472A-AF73-5043EDEC49F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02" creationId="{4D5780EF-5C81-482E-8E09-B1385DCB208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03" creationId="{47D5BF25-91F3-4386-9C29-D486D6B8C98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04" creationId="{FF8FD27E-50C3-4B70-B394-07C153E7386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05" creationId="{AD304F33-0240-4F85-8507-83DF9E3293B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06" creationId="{95E97D82-5FD5-4756-9146-BC3B7C41675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07" creationId="{0B6C6E5F-6751-4ABF-B306-8E7454EFBE9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08" creationId="{E6A081AF-7EDF-495B-83D4-1B0D28BF67F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09" creationId="{C017D68C-822F-4F19-A2D8-01EE2C24059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10" creationId="{F25E7D0B-9196-46DC-8C2D-FE6CC58783B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11" creationId="{5D5F68BB-B072-49EE-A965-5EBE795F166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12" creationId="{BCC5E3CA-74A6-4D8C-80AB-80B9E477EE6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13" creationId="{ED92D68D-9532-4188-A889-2BC992F491A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14" creationId="{C8A3D38A-DACC-46BC-8711-8CB5B6154B5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15" creationId="{7307FA5D-5DF8-40D7-81DE-04DF674A30C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16" creationId="{3973F88E-0911-4537-9548-785579FDD5A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17" creationId="{F279B051-A444-4963-9B2D-4E92242C83B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18" creationId="{E5D53011-3A4C-48B9-B745-950163C8D58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19" creationId="{D0DCAF1C-791F-4E85-B1DF-2BE01450317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20" creationId="{7A0CD1A6-D4F9-4EFD-ABAD-B05BAD74CDF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21" creationId="{BF0D1931-A271-4ADC-AA6B-2B51BDC8BEA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22" creationId="{90625685-AD13-49C8-A4B1-1AF1B84E334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23" creationId="{066C953C-1A5D-4389-B4A4-53195E15FC2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24" creationId="{B04BD0E3-DDFC-4433-8B53-B35CA8419FA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25" creationId="{975E2DB0-9B82-46A8-A1FE-BAA1C9D4F2A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26" creationId="{FAA16DA1-3E7A-44DF-83F0-96697BB01CF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27" creationId="{2288ACF8-CD43-415C-8CC1-3D8FD8BD654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28" creationId="{15CA373B-A468-4B92-BD51-657C386D20F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29" creationId="{2DD6EFC8-3FEF-46B2-A30A-061781BB31E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30" creationId="{4BF8EA1F-8901-4A26-A3F1-10057A9A191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31" creationId="{CE508BCA-9D0C-434B-8B60-A850971F860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32" creationId="{BA4AB998-0028-4D5E-8905-9FA11356674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33" creationId="{0EEF1C66-6776-4010-A9DC-9EB25C04DF2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34" creationId="{CE143E99-577E-4C90-93F4-E0AF842285B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35" creationId="{802EA999-1D27-43D4-BB55-204242F07B0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36" creationId="{D996C928-01E1-4C0F-8B89-3374B5C2F43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37" creationId="{F97561DE-8F1A-4727-8C19-98AFD88D930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38" creationId="{7A7824D1-9208-4B9E-BF52-E5A6395A3E5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39" creationId="{4C273C91-B3A4-4458-9ACF-91842AD87B6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40" creationId="{2756C77E-B0BE-4D84-8658-454E24D76FF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41" creationId="{50EE1D57-A15C-4525-BAFA-CFCC77C08DC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42" creationId="{C5ECF8F9-1CB6-4088-B285-AA776FED918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43" creationId="{F2FAF1E4-CA11-4AD1-A6DE-7FE40D76D1F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44" creationId="{70BDBA4B-4F0B-465F-A4E6-0268CF2FAF9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45" creationId="{4763DF69-F48F-4886-9438-16B68BE00AF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46" creationId="{E12B339B-6AD6-4D89-9553-D42836DFB8F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47" creationId="{CFB5CA34-DD31-4EB7-A14C-9D48A0E9F5E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48" creationId="{8A1FF032-AEF4-4E7C-83CE-12CE4577162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49" creationId="{DB735594-8B05-4896-9076-84DFCD22986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50" creationId="{774B562D-7C34-4614-AD42-7F3EF58323E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51" creationId="{1E934CFE-A1D7-4AF8-AAB5-61F8E47E0F1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52" creationId="{ED4CCF39-00EB-40FE-8D06-9DB057DB1DF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53" creationId="{5783EA87-A8BB-4447-B255-4EBF3E62A26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54" creationId="{9D156F7B-72FB-4377-98A0-921D0E29CBB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55" creationId="{7EF9A65A-6236-4ACB-AC22-ADEC5D44418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56" creationId="{02BE3C55-0854-48E6-A796-E9D0E4BD3EE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57" creationId="{9C7D0F3D-A459-46DF-96C5-932E53AEED3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58" creationId="{DEC39053-FD12-45F2-9D3E-D8B2F1515F3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59" creationId="{6C7391FF-D734-4EB6-BD2A-8CDFECCF490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60" creationId="{63E0C7BF-ABAF-4C3A-BF1E-E43F2C10959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61" creationId="{4B5DEBEB-3228-49C9-845B-B652A707198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62" creationId="{DD8BDF7B-293E-4028-A18D-7FFF521DCC5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63" creationId="{56AF2705-8D89-4364-8895-A04AAB0E21B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64" creationId="{3DB23150-7533-416F-A6DE-6AE5968FF9D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65" creationId="{7EE08151-1096-40F3-8026-6C0D7739ADE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66" creationId="{BA3F1D1D-74C6-470B-BCD5-B0A1743501D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67" creationId="{450253D5-F55C-4E78-9C13-3A7A299D592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68" creationId="{F8E4A269-8DAB-4891-8BAE-D97D86DA281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69" creationId="{9BC7D5F5-C3CC-4B31-895A-8D7106BF162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70" creationId="{50B188A0-1942-4670-B75D-656AC4C6F07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71" creationId="{901FA9C0-426E-4AE0-B23D-8986B41EBD6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73" creationId="{1D4E39CE-045A-41F2-ADC0-ADCB4407CE1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74" creationId="{9D0AD4CA-594D-44F7-AEC4-05134B77E26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75" creationId="{8923A981-D486-490D-AFCC-FB0476FF250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76" creationId="{7B96D1A9-5DFA-4174-9941-4AEC2AEA181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77" creationId="{E89F66CC-B31B-466F-9D3C-5B138EC75AF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78" creationId="{2FBCCFB8-5C72-49CD-99CC-189D679F841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79" creationId="{CFFF24A9-FF5A-4EC2-8A3A-BC26F6B4E97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80" creationId="{395379EE-4B79-47F1-AD49-9DD7608FE52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81" creationId="{FC78E7B0-014A-4159-9A1E-2902E7A9BE1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82" creationId="{9880D545-C063-41BB-8D34-D8DBBABD387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83" creationId="{1065A071-BD6C-4C61-B11C-F5D9AB25A27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84" creationId="{537EBD95-B593-4C93-AF97-FAF9D359E96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85" creationId="{B6745EE4-59DC-4176-B21C-30D5487694D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86" creationId="{3BE9FA8B-67D8-46DC-9D87-7A027407D9B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87" creationId="{E73E171E-EC64-4E46-A484-310FA426919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88" creationId="{25B17B2C-7CCA-4C91-9C59-555F5951857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89" creationId="{E3E7AD20-56A3-4DE9-87CF-3739C880D44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90" creationId="{9519E716-D735-4F2B-AF81-FD1062A6183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91" creationId="{935D77ED-BA35-4F90-AA93-3D098271717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92" creationId="{376A89B1-8817-423D-9027-9A1EF2CE5F0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93" creationId="{EB6568DF-4240-4B37-8D7F-9D12CB51738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94" creationId="{654DA627-2DF0-4F63-B201-F7DBA768C62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95" creationId="{2E0AA482-A0A4-411D-B0BC-AF1E68C67EA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96" creationId="{33F559AE-D80C-4B01-9E7B-28CBFFE2508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97" creationId="{6FC6B6B3-A8D6-4FB7-8AC0-77773023A22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98" creationId="{2F9ACFDC-1FEB-4001-88EB-880DAFA36A6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499" creationId="{DE54C799-7FEB-4FD9-AAA3-81C3E4A3D7B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00" creationId="{B9007393-65A1-4900-B5D6-37ECE56F641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01" creationId="{66BAE226-6D76-408F-B2F2-90DC4FDFD33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02" creationId="{F95623D3-E08B-421F-BACA-3F0689762B5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03" creationId="{D2063A54-0F55-4B62-8E7B-AC0569B3EFC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04" creationId="{7A5666AF-0A73-4911-8D34-80736735334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05" creationId="{00D26A9C-2228-42F2-85CB-D4695CB53FE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06" creationId="{1806F407-92B1-4642-83BE-34F4DA1CCCD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07" creationId="{C8C481AB-C1F8-497C-9EF0-2F342AF6919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08" creationId="{E29FB0BA-ABEF-4BBA-AB3C-DA3D065D956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09" creationId="{12E1E70F-02B1-4738-BFDA-4FFF82FED87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10" creationId="{AF38EA99-4A9D-456F-B6AF-6D6F24E6939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11" creationId="{C19D8D5A-E451-46A5-AD7C-03130F40BE0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12" creationId="{56BCB31E-AB19-4803-93DB-671D590C28D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13" creationId="{701A9FA0-CA20-4DAE-BA81-45794EAF36D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14" creationId="{32C8A178-21C1-4B17-862F-7DF2D79BC13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15" creationId="{28BD3F32-B459-4A9E-82CC-BC107DFB78F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16" creationId="{22C90628-EE38-4135-B400-FB5912A354B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17" creationId="{DA64F3E9-071B-4809-81F4-B156C1CC6CA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18" creationId="{A16955A9-42F1-4987-BE6C-006926FFCA9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19" creationId="{EC43D8CB-B92A-4039-BC19-9B9DB7103E2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20" creationId="{58D807B4-5B68-4E65-A48E-09F081356FF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21" creationId="{84DC9471-E867-4605-840F-427D8F8C96C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22" creationId="{D03C31BA-2274-4F0B-B3DE-A69D0D99540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23" creationId="{8DA659C1-8A70-4675-816C-52750024442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24" creationId="{8259BD41-9BBA-42F9-B7EB-155D82FBF14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25" creationId="{C657ED30-BCC8-409C-9AF1-D078712E9C1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26" creationId="{BFAD25EC-2719-43DF-B1D8-706870E3101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27" creationId="{3416E1B9-2A62-4FC8-A1DD-2FDEC39944A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28" creationId="{6D92796A-55D8-47A8-8B7E-3D18C6F8D67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29" creationId="{CFDDFD55-3E4C-4C01-8E48-2FD35831201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30" creationId="{025FE360-E25C-45F0-AF56-FCC94881484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31" creationId="{AE088747-C457-4122-A4F8-B4FFF92A044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32" creationId="{B20325FE-BBEC-4BBE-8938-A1E27F35F62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33" creationId="{EF1D3846-B974-43AD-BA59-02FA083D22B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34" creationId="{2B6ADE37-6D12-4CFA-AB5B-D5AF3D0DCCE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35" creationId="{BC4F317B-D363-4D89-A049-FFFC38484C1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36" creationId="{1068EE53-513E-418F-84C3-7723133665C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37" creationId="{0926E5A0-8AD8-4753-91E0-8E03BB2E31B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38" creationId="{1F4F3DC6-6576-486E-BD16-1C8B1444DD7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39" creationId="{241835C6-3F6D-4942-854C-7FB4D028169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40" creationId="{86FAC431-451A-49D7-9EBC-33027D97B5D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41" creationId="{B752269D-D05F-4A22-AAF8-9483D990229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42" creationId="{8E778E23-805A-4D56-AC92-5BD99A0AC4E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43" creationId="{E1FEF667-A590-491E-ACD2-CFBFCDE8A31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44" creationId="{10BD9834-4BD4-43CF-9ED7-29AFB2D6269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45" creationId="{4A103E3F-A28D-4470-9EE6-FF7A4296641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46" creationId="{FB64CF66-2A15-4419-8E4D-F1E567AEEC2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47" creationId="{A734ADC2-D89B-417C-9571-57FD2653506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48" creationId="{E418AEA7-9AD9-4122-A185-58CD77BC096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49" creationId="{A7E64F9C-AC28-47DC-A931-C8763B5DA2E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50" creationId="{A3F4A7B3-CC38-47EB-91EB-0606A995F14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51" creationId="{F70F953B-65A4-4869-B58C-2F2CF131CAD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52" creationId="{584B29B4-299B-4978-9929-205E8CE99B0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53" creationId="{BB2ECC26-761A-4785-BE36-703DBD863EE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55" creationId="{869534CB-475C-4A5B-8AFD-48D48F070B7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56" creationId="{7CFE61D3-5BB8-43D6-B55A-06BB30B138D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57" creationId="{93254133-6922-4083-8DB1-D2F8611C040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58" creationId="{C1D33390-0546-45F8-AB73-4D63D059D22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59" creationId="{471414BD-981E-4B56-815C-E8361DA566C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60" creationId="{2705A61A-C343-4EB7-8854-32587109315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61" creationId="{2D908B92-3E68-41E3-ABB9-EE5A392199D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62" creationId="{FE9A251B-3CD8-4B91-A4C6-56055DD6D15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63" creationId="{D00A6121-F183-4BD7-AAF0-9814EADC312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64" creationId="{B2E2AB6B-3CF4-454E-AE1C-E0EF59A7DC2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65" creationId="{FD059E1D-BD14-425A-BDF0-2F6D460B385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66" creationId="{9E9775A5-3E59-40C8-A97F-BCD490AE8E6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67" creationId="{E8440685-CEA0-4EEA-BBF5-4FFBFC61BA6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68" creationId="{841DB7CC-4FDD-46FB-AE45-857CDF29B2F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69" creationId="{F03394FE-4DED-47F8-9E0A-82DC8ECE47D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70" creationId="{F4D50B5F-51A0-449D-B230-8D9342284A9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71" creationId="{4280053E-3F48-4693-A035-494D53B55F0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72" creationId="{DAC1B499-9DCB-4558-B6C2-1C19C060919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73" creationId="{001BB580-53AD-4087-A4AE-6F97FB3C914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74" creationId="{503F6D87-37DA-4E25-90BA-9623F015AF9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75" creationId="{F39976A2-AF0B-42D1-8221-B39303C7E13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76" creationId="{C9AB9CD1-00A6-4DB5-9434-B675108B7B9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77" creationId="{309DF111-8798-4DBF-A451-0164025003F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78" creationId="{EEB2EAEE-6D93-45B3-BF28-83F0A01D7B5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79" creationId="{1CB1F4B0-7E53-46F7-8E75-9A569EDEAC6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80" creationId="{F0060C78-08D8-4893-A543-C65322DF4B9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81" creationId="{82649F22-E663-4387-AA95-7A62CC9A54C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82" creationId="{3ABDC039-7F10-48BF-A829-DFE3BDDC312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83" creationId="{D532E265-8A57-434F-A467-CEAB3A8EC57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84" creationId="{3CC1509E-32BA-4A69-9ACE-8AE4197B5EA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85" creationId="{71B4047A-B155-4FDA-94BB-D0D5D74B3FB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86" creationId="{9CBB2711-D6EC-4EBE-9103-6AEF321B684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87" creationId="{E2A744D4-6882-4DF6-99B9-18A8928F8C2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88" creationId="{2091939E-A7C8-4004-AAD8-2DCFDE82ADE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89" creationId="{15E5065B-51E0-4746-BCED-2F0BBAF3B94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90" creationId="{6F99740A-84A2-43D1-9991-7AB73A7015C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91" creationId="{69995FB5-FBCA-401A-86DC-1F0C4612F6C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92" creationId="{412C8F79-E517-42C6-B4DC-FDDF1A33BA5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93" creationId="{4FA56994-D48A-40AA-9724-9547DD4DB21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94" creationId="{2BE6C526-D29E-4DEF-86D6-6C18614CAF5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95" creationId="{190025B9-3CB9-47C0-BFC5-FE72AD0DA0A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96" creationId="{D3C2A95E-426D-4145-BAFF-9F4CF764A26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97" creationId="{7F122188-A128-4EBA-A9C5-FA82D20EF80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98" creationId="{86819C94-795A-4109-8E52-175037C83EC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599" creationId="{E4584A3B-3E2F-4BC5-9A58-434799F274D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00" creationId="{D5EE4D12-B5E1-4B3B-8C07-9395154367C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01" creationId="{9ED2EC31-A793-4125-A3DA-C0FA5706750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02" creationId="{28F836A8-404B-48E8-8CBF-82492F85B96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03" creationId="{85F2667E-D692-4C45-80DB-D6C81BD5825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04" creationId="{012BF2A7-120D-462B-9A03-10379D8056F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05" creationId="{AAE0B1F6-8780-4AC5-B4F0-27BC270F65B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06" creationId="{39248F9D-EC37-4EEF-BDCA-17ACEF18B5D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07" creationId="{D4932DA7-0056-4A7C-A123-FDAB52A6834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08" creationId="{1FC53DF4-94A3-40FE-AED2-D65F34CE445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09" creationId="{AD835B2D-0680-4B2C-A32E-06B046C096E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10" creationId="{D0A4E88F-8B3A-4CE3-943E-112CFEBAC88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11" creationId="{AFF8C31C-3442-4E09-816B-2D3EC22099B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12" creationId="{ACB78C49-8AA3-4A15-8E63-D5264D8479F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13" creationId="{62386E0E-3250-406B-BE19-AADACD25BB3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14" creationId="{1525C92D-5A60-4600-B367-DF7E2EB7485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15" creationId="{9E280944-6CDC-47ED-B657-FBC0812BD89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16" creationId="{865AEE8E-1B27-4572-BD74-2FD24854355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17" creationId="{00C5C526-577A-4D87-994F-8524792DD81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18" creationId="{FEB89E52-46D2-4BBC-B549-653B638083F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19" creationId="{345CB3F0-819E-4C7A-B58C-7B3E22EC5DD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20" creationId="{96972AEE-5D1A-4C6B-83BB-A3632B61FDA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21" creationId="{530FC3B9-3DBA-4FD1-A024-AD6BEE7728D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22" creationId="{904C4CAE-22F7-4D8F-BE2F-574FC6D4CC4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23" creationId="{0D32AC5F-5131-4938-AA57-BC673CD4622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24" creationId="{9BA37024-B04B-4491-A0DA-55E2E14EF89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25" creationId="{8A556558-77B7-4A32-882B-17F639830B5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26" creationId="{4ACE5914-F19A-4940-817D-21C0AA600E8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27" creationId="{FDC0AAA5-91CB-4CA6-8417-6FD6CD4F34C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28" creationId="{641C0F2B-3175-444C-A351-1F2EA2CB733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29" creationId="{B29E199B-7C8D-44EB-A3ED-99A6B8DFBC3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30" creationId="{46B2722E-9B92-4F60-BA66-7F786EBFAB0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31" creationId="{1ABBD2A8-4CBA-46B0-829F-19F0ECC9453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32" creationId="{D304BE49-82FB-4607-A7AB-804944DC0A0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33" creationId="{91089333-A28A-41B8-84F0-838D9C512B8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34" creationId="{E7121634-B3E7-4B73-ACEC-ABB29D3AE31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35" creationId="{AA64275A-A6C4-4588-A96B-219B2A84E26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37" creationId="{5295E74B-C4F3-43BC-8200-C1C92778A3F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38" creationId="{6BA4DF36-B539-4531-815D-FC02C93F054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39" creationId="{DBCB0085-D1CF-41F7-A008-44416B8FAE5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40" creationId="{141D70A3-0106-44D6-A462-076CE1BBB99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41" creationId="{D433435B-3992-4BAB-A180-34F34EEA894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42" creationId="{A59B373D-6661-4E7F-A520-AC7BBEF4A0A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43" creationId="{B858971A-48E8-4D3D-86C4-E6DAB1C0832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44" creationId="{81CC7EB5-1AAF-42E9-8CA1-2C1FE99E12D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45" creationId="{AF8C1103-E58D-4966-988E-B663700D7BA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46" creationId="{1C327DB7-2D6C-49CB-A099-E42AB01EE18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47" creationId="{DE2D6B03-4304-4992-B012-827CF6835F5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48" creationId="{89D2CD96-CCDD-4085-8EDA-AD2C7BEBB96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49" creationId="{6EDF7C39-CDD2-479C-B0C9-A0720027E73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50" creationId="{18F1F55D-82DD-48E4-AE51-A229AFEECFD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51" creationId="{EE5D8234-FF02-4E52-AD5C-BE3F525F804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52" creationId="{26322202-7BC5-4B08-8B63-C129F0E78F9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53" creationId="{8A643C8D-0AD2-4176-A402-3FC8A1AAF44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54" creationId="{E50268F1-33DE-4BAD-9679-B34A765828F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55" creationId="{DB6EF7A2-A8FB-47FB-AB2E-C5050E44898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56" creationId="{2691FD44-8D7C-431F-81CA-F63263D143A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57" creationId="{D204F962-10FA-43C3-BFE9-EAE08FE9543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58" creationId="{5E502215-EC2B-4523-8E8E-C0FFA861401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59" creationId="{89B5F595-0EB2-4CA3-896C-4ACA066FB2E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60" creationId="{132545E6-EDE1-4996-85A8-27E05A4E810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61" creationId="{BB4B8044-2BD7-411F-90EC-803F182EFD2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62" creationId="{50355C1F-49E6-4821-87CE-228CC96FE2E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63" creationId="{4E3E2BAC-1C2E-49A2-9A12-804112253E7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64" creationId="{89C00E3E-F364-4B71-97B0-0ECDAFA4649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65" creationId="{1B56A456-A7B5-4C69-9E1B-296C09ACD60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66" creationId="{BDC06203-3B29-40A8-B184-6DB2C0460F2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67" creationId="{3837CAEE-4418-4F5E-99AC-3931F46AD61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68" creationId="{9C027643-C217-4516-BDC4-B701F2F6F61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69" creationId="{00FECC1A-5262-4991-BE26-B833CEB2538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70" creationId="{A37134EB-0637-4051-8D24-5D4D4F400A7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71" creationId="{0CF2E6F2-F88B-44EF-BD41-175627418D0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72" creationId="{58D3471D-1894-467B-A97B-BB6EA255481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73" creationId="{E5DA5610-F227-463A-88FA-BE679A6D485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74" creationId="{8E19FD99-C769-4817-89EA-BD5AE35333B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75" creationId="{D404DB0A-0519-4C08-AB3E-6D25C23F9AA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76" creationId="{77071FAF-6824-4D9D-9F84-4F3FFF0FEF3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77" creationId="{DB5B555D-8BBB-4E43-9516-6B2C07D9F28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78" creationId="{D7DE082B-3142-4A27-A6B7-90449E9AC3F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79" creationId="{A12AF53C-CF5F-4154-868E-F19E754044A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80" creationId="{A1B0C28D-2F92-49C0-A14A-776DADDE3BC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81" creationId="{CB02BBB8-A028-43C4-BB52-ADB838F0D7D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82" creationId="{0D857086-4D5E-48ED-B246-385DE727E3B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83" creationId="{26BAAA7F-0AC7-4D9D-BE12-1AA210FEB1A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84" creationId="{559FE4AC-E2D8-47C9-9ED7-B097A318BE6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85" creationId="{D502D489-BD7C-4C75-A8CE-6C43DF34E88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86" creationId="{128E6639-EA6F-4A2E-BF8C-DDB35794834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87" creationId="{C904E4D0-38D8-4949-8A8C-D0F29ACA220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88" creationId="{F45D9698-56EA-4F17-95D9-B82E7C60D40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89" creationId="{207750BD-840D-4957-A36B-4DE596F4C0A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90" creationId="{56C76578-84EA-4F5F-9559-B0E43183B8C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91" creationId="{836E0A1E-A3F5-44BD-A072-7FAC36DFC24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92" creationId="{212022CA-2873-46DB-B427-DEE0C043A23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93" creationId="{9A808763-FEE3-4D96-B31C-CB303647D74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94" creationId="{79195F36-294D-4DA8-AF57-D2470606E26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95" creationId="{7541F02C-90E7-4BE1-88C1-6EF27BF0224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96" creationId="{4A2AD28C-6FBE-4DB9-9C22-2387D5E0761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97" creationId="{7BF6BE78-468D-4BD0-8C54-F8DD8412009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98" creationId="{869C78C7-8A75-4C33-855C-E4011BFDE35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699" creationId="{157CE8C0-052E-4D59-A4AE-474F015DA49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00" creationId="{20A55F9D-3338-4E54-83ED-43C03A1605F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01" creationId="{D929A045-14EC-4021-A80A-59A23745BD3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02" creationId="{56164E4C-7A43-43DD-8D28-3522C25572E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03" creationId="{075F7B8F-0E55-472A-A2D0-5A3FA971B24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04" creationId="{D68146DF-96C1-42F8-B853-A35CEC73BB1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05" creationId="{9526FCAB-7438-4BF6-ADF9-82236DCF43D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06" creationId="{9B9652BC-99EA-416D-8FA8-6BF90327278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07" creationId="{9DA45E13-A7DE-43DF-BF93-3BCF7B9C0C5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08" creationId="{4DA5DAF9-FF30-45A5-8868-CDC7648B636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09" creationId="{89231EBA-FC9B-4A59-89F4-BCBE8863FE3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10" creationId="{AEEEEC14-CDB5-46F4-877E-CB67B7AABFA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11" creationId="{43B92CEF-C5D0-46A5-BC20-D9042924882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12" creationId="{42EDC38A-911F-4840-91B2-B5682E497AD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13" creationId="{13B92323-D3F9-4A1C-8FD6-A95C600C1CF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14" creationId="{EA1F6CB8-8BF2-4BFB-A350-DF086254C8C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15" creationId="{765AC7A5-E562-440B-BDDC-29A357E3E06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16" creationId="{CA2FB7EA-0EA7-4FFA-89C4-75320A262D9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17" creationId="{0C5F0C4E-FA05-4967-B910-1E7C98C954B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19" creationId="{7C058B7D-1504-477E-9D47-3F354DA53BA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20" creationId="{FBFFA149-A09E-4F2E-92F4-9D6CFF94AB6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21" creationId="{A7BA04F9-D313-4285-8B69-9BAF9509DD2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22" creationId="{CF54C10A-E1D4-42F4-A9D2-5BA30422A1A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23" creationId="{A297F701-E434-4B6D-AFA6-FCF29FB2379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24" creationId="{12027902-3574-4607-BB1B-BEC00BD70CA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25" creationId="{B7FCC93A-948C-4CC0-B6E4-2A890DDCFC9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26" creationId="{EEC618B6-55BF-4876-AE3F-0BB7CDCB062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27" creationId="{DD0FB8A9-38A9-4F4E-AEF3-1876CB6D4D4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28" creationId="{CA1D2EFD-3139-4D0D-80C4-F661E09FCDD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29" creationId="{1D30CDB6-7693-4FD6-82FD-D70CDE61DE4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30" creationId="{E5CF27C6-CBDD-4E2B-BEBD-CF7F937FED4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31" creationId="{A032FFE4-6A89-47A0-8563-6CD88BC9DD0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32" creationId="{56DAAF54-8703-4460-94AA-8F5C3A07C21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33" creationId="{3F8FCB44-BAF4-4110-890F-D8EE07E5B66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34" creationId="{49C7FCC4-A817-4727-A956-E4A25FDD12F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35" creationId="{0E3E3DFF-3497-4418-87FC-BA9A64B1489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36" creationId="{BDC4F9FE-5369-4C26-8BEC-CCBA32624FE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37" creationId="{41C7D862-D4C2-4AA9-9A40-9FBE5125980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38" creationId="{C24C6A3D-F51A-4E62-B024-40F71B1B466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39" creationId="{1128C930-AA03-4818-AC1E-C624BD628F6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40" creationId="{F49CAAD7-6AB8-4DFD-AECA-29BA3A69F59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41" creationId="{A0E5FEE5-A255-484C-A9A2-4C1C2D6BE35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42" creationId="{E9CC0DF4-FF89-4D49-91DC-9C7D9DED58D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43" creationId="{5C31F606-2B16-47B5-B083-AD0F193FF9C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44" creationId="{EDAC8979-6BBA-4C6A-BE88-C34FBDF8BEA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45" creationId="{77A27E06-C71B-40FD-9181-38EF73F3251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46" creationId="{7770A710-4264-4F0A-AE09-BFD5344901A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47" creationId="{47DCCAFF-5149-46ED-86EA-890CAA4F69B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48" creationId="{05BBA609-8391-4DB1-AF8B-7A861D6260B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49" creationId="{FC5A64B7-9296-4878-833A-F37483E10AF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50" creationId="{E2236804-7EC0-4E9B-A8BB-F8A3F9C6CAA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51" creationId="{C47162CE-C2A3-4947-B5F3-829E0AF1DC7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52" creationId="{B41D2EBC-783D-4D03-9E93-58F51C5CC08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53" creationId="{B2DBFBBE-1FC0-47B3-ADAF-B0A9B28C64C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54" creationId="{165086A5-1520-495A-8FC8-381694488F3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55" creationId="{1F4E2C05-7293-4206-A5C8-92E8A81C49C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56" creationId="{195D1473-7067-465B-BB60-6230B249A11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57" creationId="{161222A8-5896-40D5-8100-630F8B6544C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58" creationId="{3EBA48C4-B720-48C0-AAA5-5B558924BAB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59" creationId="{52B9140A-E9BF-4D65-908C-43C5A7040F8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60" creationId="{C2792146-9009-4835-9940-743A8A12B8F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61" creationId="{9B10D1A9-1A11-4ED1-95DA-FDD809D4ABD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62" creationId="{5EE9CE63-BB6D-46C7-8AAE-AFC6D5D80EF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63" creationId="{C2087AAC-86EC-4EFA-B514-88BF0641CA6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64" creationId="{FF0E7C4F-CA63-4069-8473-FDDE088F0BD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65" creationId="{69AEAB0D-6A44-4BE2-B3E8-01D9181B027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66" creationId="{BE388340-73FD-4C30-BCA0-4FC55007BF2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67" creationId="{A72DF218-2EF1-478F-9757-AFE430CC17F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68" creationId="{B027D990-7B18-413A-A3B5-EFB301B35EA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69" creationId="{02AE23B9-B9C8-4552-8F36-0FAEB289B7A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70" creationId="{C319669D-D3B5-45EF-9C26-D1C4E53B033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71" creationId="{9FD9F778-9823-4346-A645-39C0B407372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72" creationId="{E650A3E7-50F1-448B-92CC-F7356D82DBA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73" creationId="{BBE5528C-EC85-4C4B-88CA-D0A75721739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74" creationId="{89A4605A-CCBE-411D-A66C-03720A9EEA8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75" creationId="{ED429D7D-6134-46E9-923A-898D891BE1B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76" creationId="{2B16379C-A011-4653-A873-9AB7268507A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77" creationId="{7700AB72-BA66-4F21-848B-F3BFE48508B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78" creationId="{4919BA8C-7F4D-4AC5-AE11-19BFA0CA3A5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79" creationId="{7B130B24-B2E4-4EB9-B8DF-51D3DC4EAA3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80" creationId="{C805E09A-3B9B-4759-BB88-B691EC22616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81" creationId="{46158CD3-B524-4CA7-A811-97C4749721F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82" creationId="{8258679D-54A3-4570-A83C-CCAA9A290A5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83" creationId="{142992D6-F369-4128-8272-38CCB5303C6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84" creationId="{082EED79-BAAF-429D-9282-008C392C13D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85" creationId="{D7FF2228-994A-436E-B7FB-6FA59AEA169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86" creationId="{D1DAD244-9D5B-4474-A570-E699824C1B3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87" creationId="{852AD607-10E5-468C-B7C8-BA38B7E34B5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88" creationId="{715A2352-7EF5-41FA-9E71-825FFFA70D0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89" creationId="{90AF1116-BCB2-4C07-BA42-116EC0152FE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90" creationId="{E0E45366-2EE5-43F7-AA99-C7D344AA90B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91" creationId="{0378E1E7-F688-4002-A229-8BE4BF561F0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92" creationId="{767B5EFF-2B0B-433B-A807-FBA2CFA1D8E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93" creationId="{B2C5CB1B-B166-4162-AC4C-9267A38B26F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94" creationId="{3CFC61B5-E20A-422C-8417-88D74F81964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95" creationId="{CA1D3BFB-AF92-4027-9370-B88242EA549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96" creationId="{00EC1484-7F40-495F-A3F2-01A309D51C5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97" creationId="{E0FB5621-2438-4C31-92CF-738C5E9E774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98" creationId="{24DB8557-333D-4B74-AC95-DD7573692EA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799" creationId="{4C0E00A8-D834-492D-AEE0-7ED5142DC86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01" creationId="{DA39F7A1-31BE-4BF1-9AF9-E9D450C1898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02" creationId="{5154DBE1-3297-44E4-8D5C-65D68105A20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03" creationId="{5F46C071-4BB3-4A82-9EEF-4B11065EA41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04" creationId="{6F79281D-6A40-4857-8D8E-D8810BD0ABF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05" creationId="{5D39A359-CFD7-4466-B0DE-16F9D6F1FC4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06" creationId="{E459050D-04CF-4E39-9406-76ADBEC60E2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07" creationId="{BE06F190-5FCF-44A8-90F7-C12D528800F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08" creationId="{A3826C8E-DF57-403B-A6D7-84DD7169DF6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09" creationId="{DF4AB839-1FC9-428C-91B4-823A5F4FE98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10" creationId="{768BC526-8229-4238-8B22-9B832811EF9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11" creationId="{A8455218-366E-4E78-966B-A57C964448E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12" creationId="{88799C3F-66CF-4816-8AC6-9E1FB636BEE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13" creationId="{883A92CE-ADB8-4E01-8610-B1651C19F3A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14" creationId="{C3986185-A2AA-4552-8A08-D02F07BE737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15" creationId="{D3E54F41-63C4-47CA-A773-6B609971E87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16" creationId="{96A3BF02-693A-4667-886A-A1009DD9317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17" creationId="{039CB0D3-B5DA-4788-ABA2-11FFAEB88E4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18" creationId="{32F3CED0-97DE-41DE-AC2E-12108E7B993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19" creationId="{C286D65F-8BBD-4B02-ABF7-62CF60393EC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20" creationId="{F30412D9-94DA-44DF-9908-1ADC8FBD9F5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21" creationId="{46F15ED7-3C0C-4852-9769-8A79D6EB82E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22" creationId="{C8B984F7-4C09-46F8-A701-51BCC51608C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23" creationId="{0888B29A-4F95-4503-99B4-440F8D7B6F3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24" creationId="{F4999B65-DA50-4F78-87A0-82B2F0B52ED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25" creationId="{576EBF06-B53E-4000-9582-56C2ED04901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26" creationId="{2C5731D2-3DE9-4D0D-A0B4-367D554C632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27" creationId="{ECBCB5E3-930E-43E8-B975-143D0F73BA4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28" creationId="{84F9C789-B31F-441F-B976-018EB484DFB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29" creationId="{9C9AE0BE-758B-4215-9CEF-B6F85F1AEA8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30" creationId="{8A51E971-A5A9-4628-9592-4923D128BF5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31" creationId="{04830798-BD08-4B49-9742-FC561E2C535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32" creationId="{AE9D105F-B84E-475F-87A0-6DE6F537D17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33" creationId="{E92EAFC0-6E44-4E65-B191-CD71CAAAC2A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34" creationId="{4865B6DD-CB7D-4EE0-BF46-970C30C2E3B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35" creationId="{F5458E08-5293-4A07-8ED7-886C8A2A7C0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36" creationId="{AA29FC1C-6B2C-495E-9058-61620FD4ED7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37" creationId="{0F9E332F-843F-4332-B947-1A3F57BAC7D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38" creationId="{6259C48D-F19E-4667-A285-3472B01AF04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39" creationId="{FA6B5456-DC27-4EA1-87A8-846BB3ED572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40" creationId="{9643808D-C555-493D-9E6A-480B81C4774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41" creationId="{3A23A433-BB20-42DC-B48E-A8796096EE1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42" creationId="{F4FCD4F6-C4D8-4E86-AA3C-44F6460CDB7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43" creationId="{2C049C48-6000-4D35-9300-A608F207DB7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44" creationId="{09FA4CF3-9019-4811-8C4D-04BF103EB71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45" creationId="{7F7EC578-6811-411B-88B1-834FE175BC7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46" creationId="{3E344D83-CB6C-4F40-9A29-AC36ED516FC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47" creationId="{FE5A2447-29C9-40FA-AAD4-E0C1CD1A6E7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48" creationId="{71F55C46-6240-4808-9F48-BC504BCA078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49" creationId="{BE964292-0912-4265-95D1-7B3F929E9FC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50" creationId="{9BFF4AE0-B774-485F-B885-8EAC0E56C38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51" creationId="{7C3D8670-04B9-4D53-8F7F-683C8F3CD68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52" creationId="{731D234E-E982-4D09-AEA9-2472FD50C71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53" creationId="{9230E388-49A9-4011-87A9-7B159EB5DA8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54" creationId="{B4E8CFF0-20E2-4AC6-96B2-14DE1934129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55" creationId="{6543124F-9612-48EE-8E03-2DA62153E24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56" creationId="{0442B2D6-2D0F-4723-B586-EAF21972325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57" creationId="{C30B532D-DB66-4108-A5E0-2989C512171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58" creationId="{DA484D50-5EC7-4D2E-BAAD-46EDDFC5995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59" creationId="{3BD90D06-9469-451C-A0C6-4D62264CAFF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60" creationId="{CD7CC90B-83C1-4BF1-89AA-53410CC06AB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61" creationId="{EAFDF227-3806-4B0C-A668-E6BF4719F5E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62" creationId="{418637F3-99C7-4B59-B2A0-F8C4174E31A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63" creationId="{004B7A16-6E74-4248-93AD-0A07B630552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64" creationId="{F282DD23-3EDB-4923-974F-0174FA24692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65" creationId="{7EE61E74-1433-4E0F-9BDF-5C848B88A36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66" creationId="{A2B6270D-D5DE-4605-A81B-ACBB6D94D43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67" creationId="{FB559C73-4A1B-47E3-9B73-17A763FC1D7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68" creationId="{B8A0D2C8-7504-4372-9FA4-BFBF7C0D018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69" creationId="{1A73FDF8-7156-4396-8713-9739A7A1F28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70" creationId="{43F4D1F9-2D3E-4633-8C91-B40A129F7DE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71" creationId="{B136BD7F-4D0B-4767-A685-27BEA192626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72" creationId="{4AEDC2E8-5CFD-4BE1-8146-33217C0B1F3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73" creationId="{81822C3E-C5CB-43B9-8866-14B5AFF52AC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74" creationId="{A0584181-738A-45E1-961E-7A10F2A4958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75" creationId="{5E8B9CEB-6D50-474E-B95B-E882B5377E2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76" creationId="{C4EBE5FD-B662-4D25-8CD9-047D105A685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77" creationId="{7CEC773E-0A2A-4D4F-9101-5D6DCC0D518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78" creationId="{8AD9BCDE-27D9-4856-AA9B-E8F1B329C2E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79" creationId="{7B7989AA-AD82-4359-B3BA-AE83936DBB4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80" creationId="{C72BEE6C-5B97-4D8C-A489-3732BD4AD61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81" creationId="{00D0F2F1-BA53-4569-8653-A929278C1FD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83" creationId="{3918C916-1770-46FB-B9A1-0364D51A549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84" creationId="{645410DE-377B-4674-A98E-DEB203ADC09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85" creationId="{C33C189C-2A51-4975-8886-360960B720A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86" creationId="{7DF745E5-47BA-4210-B2C8-9333EAFCC7C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87" creationId="{2BB451AA-0B95-49C1-A0E8-B3C25C04F05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88" creationId="{C139C973-A46F-4C84-9BBD-BA77D003CDD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89" creationId="{B3DE230F-9653-4E05-9B91-E40AD58C4B2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90" creationId="{ED61061E-A12D-4B77-B64D-889F198BA7D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91" creationId="{9C8B4BAC-21F1-402E-898F-6BD8FABEA3B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92" creationId="{CB15AD0C-87B8-4615-941D-0160034A1D5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93" creationId="{F9B82906-6273-47F9-9AEA-65282502230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94" creationId="{E9DF2315-00D3-489E-A823-2FAD36A88F9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95" creationId="{7D2F6AAF-A48A-4FCD-99BB-05E56B7A5B4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96" creationId="{6571F874-88C0-4433-B55E-06D8FC5AC0F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97" creationId="{105B341D-F628-4F89-BD14-42AE93ACCE1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98" creationId="{894A3942-6582-4C5C-A044-2FB48FCB3F1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899" creationId="{E8B5AA98-C11E-48D3-B026-399C8E74DC2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00" creationId="{FB4FE141-B71C-48B5-8510-F2E96CCE135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01" creationId="{BA72648D-B0B7-4165-BF80-9F8A2057E53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02" creationId="{38979BB0-6164-4148-BF91-9049837D78D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03" creationId="{815E0DE2-D1A8-402F-B368-9CD0B84F380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04" creationId="{59B33F08-78A6-4D12-8C63-F4D9471F6FE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05" creationId="{5F6A4761-6892-4D37-8EFE-CC0ECD62E95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06" creationId="{5A9F1277-BF7B-4BA9-A1CD-6A464110A45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07" creationId="{1331DE4E-CF42-4B1B-ADD9-B9D682D8BCA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08" creationId="{B6391B1D-527E-4AD2-9254-7D7A6492439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09" creationId="{2528872D-157C-4876-B47B-98478B07B62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10" creationId="{4F42A388-0248-4EFB-B722-4596704A497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11" creationId="{05AEB4F6-257B-4EBB-A800-C7567B7C7F8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12" creationId="{B632FFFF-8E23-4C6D-8AAA-2CA099D920C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13" creationId="{31C83922-D0B6-4AD2-A1FF-0092CB86371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14" creationId="{634B4129-A889-4280-B2B1-F1897416E87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15" creationId="{4ED67526-74C4-48C4-AD28-77251D0777F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16" creationId="{82348B6F-9DCA-47E9-94BB-932CCE979A2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17" creationId="{1E0E98C7-907D-4388-88C4-B7B208002D7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18" creationId="{3DFC391C-9F8C-40A6-B271-D43E887FFD5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19" creationId="{3AA95642-7867-47D7-8CBB-8A31E0C11A0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20" creationId="{9E5D2887-DB02-4775-930A-6EAAE4EB7D7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21" creationId="{B63A3521-9F5D-4B5A-B29A-8182EE02363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22" creationId="{72BFBF4D-A5E4-459B-B355-D0B7DD935F3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23" creationId="{BCCCA844-53D1-4F0A-B52D-AB9D27BB99B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24" creationId="{11BF948F-0826-4A6D-AE76-7742AB3E773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25" creationId="{080AFE6D-3717-406C-8718-37CA596E5F7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26" creationId="{7240BF0D-39C6-438A-8B52-CA68FDCACEF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27" creationId="{3B52EF3C-8757-42B8-8DF6-94C937F9AED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28" creationId="{B2D8DF6B-B36E-424A-9569-6FA5EF027E1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29" creationId="{1C25CA22-0EA2-4FAB-961D-04D1BB9587B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30" creationId="{489D9EBC-F25E-45D5-9CAC-0840D109826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31" creationId="{B2CB2232-1F02-4ED4-834F-9E222FEC3B8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32" creationId="{437B45FB-C4BA-48E2-B23E-60A012BAD5D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33" creationId="{23FCB436-854C-486B-AE53-D537B27EE19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34" creationId="{D76901D3-41AD-4A96-BB43-5205F85A732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35" creationId="{7713DD2F-6613-49FA-B141-FCB3BEBD5B8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36" creationId="{22468837-F88D-4772-81A4-FDE946D3982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37" creationId="{E3F79F5F-E4CF-4C8A-8260-B24AF404920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38" creationId="{8A2F727A-C6CD-49DD-8B12-0932D8383E2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39" creationId="{6AF36424-A30F-43DD-8878-93825B88068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40" creationId="{943FFD80-26EF-4F83-8713-B037765B7D5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41" creationId="{FABCD998-379E-445D-89E3-A21266948E3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42" creationId="{248BDA97-EEB5-4D02-B289-5BF1DBAC0B8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43" creationId="{842C0451-D826-4917-AA3F-1094E1716BF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44" creationId="{4362BC3E-7A52-4223-B427-64C4D150397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45" creationId="{DAB165B8-F2D2-40EC-86BE-615AFB9DC5D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46" creationId="{A8718247-7110-4A78-85A6-33FEFF0CE6B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47" creationId="{BC986CB5-3AA8-4F83-8159-7E9A7038600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48" creationId="{5346AF32-E995-42C0-A55E-874AC647567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49" creationId="{917685D1-F02F-40FC-954A-B714FF99DDD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50" creationId="{C2207F8A-A01F-4C0C-996D-584D4185B04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51" creationId="{0994161F-8960-4F41-BB9C-B5E9B19A8F7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52" creationId="{BBC65634-49E2-4E3E-AC4C-F1D140BCAC9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53" creationId="{8D20A7DD-FD17-4969-B4CF-8067559B70A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54" creationId="{0FDF601D-446C-4DF0-9CC6-A42BD2551B1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55" creationId="{453F5C3C-958D-410E-B8A1-CC252378D69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56" creationId="{B4A4095C-E198-40F7-984B-3D5D4797B93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57" creationId="{AFB7CD26-3332-4B0A-907A-FACA3F9CA3F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58" creationId="{3228A366-03DB-405F-A7F2-D4E214418C1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59" creationId="{1330D725-994F-454E-AEFD-70998FC06CC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60" creationId="{79225FDA-CA95-4864-BFD3-4B88A163D43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61" creationId="{44579782-B291-46D2-AFEE-0B12709CF1E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62" creationId="{15B096F3-7B74-462B-B406-953C23BCB5C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63" creationId="{CE3712EE-0C63-41DB-83B9-C467CE51E81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65" creationId="{3387DBA1-1901-4F9C-906F-F7D6DB5B670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66" creationId="{15219261-4B2A-4006-8650-79A092611EA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67" creationId="{270D566C-2F94-4F4A-A9BA-2904D8C9E6B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68" creationId="{1549E0C3-9D5B-4165-9DBC-643B291529C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69" creationId="{17967B50-A6AD-4E80-AD2C-1C3CE5ADED6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70" creationId="{E66A90C2-321A-4A0E-A2E7-4CBDF90ABE2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71" creationId="{1A2458AF-8FD2-495A-A157-6C28A377A56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72" creationId="{184C4C74-CDE7-45D5-B6EA-C9C45F40C31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73" creationId="{6DB760D8-11BE-4E21-B74D-D238301C867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74" creationId="{D33599F1-61D2-4637-97CA-1785D360E35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75" creationId="{FCF4F855-4B04-465D-BD01-F9CCD3AA7BC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76" creationId="{D3794D2C-A839-43AB-9EFC-3D3F593A511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77" creationId="{1C7D64BB-E03F-4787-976E-FBF916E55E9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78" creationId="{DFA6BF05-415E-4C49-B351-EB620C63559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79" creationId="{C6862C5C-3823-4495-AC3E-C1BD614F693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80" creationId="{36D38754-CFA3-4C8F-B0B2-2EB19BFDE63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81" creationId="{37CD8728-3A33-46FC-8BBC-BC76E458873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82" creationId="{03340012-30F7-4078-9DFF-3FD3A3F2E6A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83" creationId="{CB268FAE-B9C1-4DB5-83B1-02B42354E93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84" creationId="{563CCFE0-9513-4C2D-A4BF-8CE915EF251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85" creationId="{979967F3-BFC6-4BDB-800D-FFAF2D5DCD2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86" creationId="{06C822C1-5678-476A-A039-9F98846324A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87" creationId="{B6E05BE5-C528-459E-991F-6AF1F260F42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88" creationId="{5AAEF8D1-2424-443B-9523-D1A26C5C0AB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89" creationId="{2EA3FCBC-549E-46E6-9DF4-DE29CAF6E23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90" creationId="{889564F8-FC62-4E80-9039-A58D9E7AD87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91" creationId="{1DA41046-5B24-45DD-B84F-C5B77FA0475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92" creationId="{482B9C72-962F-4D7A-8BAA-BA4D7520B37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93" creationId="{D7902548-FAC7-44D0-8A0C-3614A78E50A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94" creationId="{9624D543-A622-4573-B9E9-794E5DC510B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95" creationId="{278BFF4B-B970-4679-AB24-EAF3E61D4DF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96" creationId="{87ADF5B4-F3E3-41C2-9727-8E13CAD6671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97" creationId="{9F284085-470E-4024-B02D-9635FC7DBC6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98" creationId="{DFCEE8CF-21A1-4C85-A527-0ED907559C4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999" creationId="{BBA0C272-39C5-4081-A4D1-DBEE786953C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00" creationId="{1EB8A68C-EFE0-48CD-AAB0-7BC5D404106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01" creationId="{30833051-1792-4DE3-B1EC-AA217EFE215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02" creationId="{4A0D2FE2-85E1-42EB-9AED-5259810C583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03" creationId="{A0C418A0-C9F9-4C2F-94C6-9C3DC02A724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04" creationId="{40C366E1-9AAD-4E38-A376-02F0E778198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05" creationId="{A25BDD42-04AD-4D9B-8919-79274E82AEE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06" creationId="{32A67E2A-80C7-4FB3-B22A-D5A3F172553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07" creationId="{D01CFB80-AB00-4CC3-B151-D516976F2D9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08" creationId="{823E95B0-F2DD-4991-8C92-DF8CC215360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09" creationId="{9553E064-66BF-4113-B346-1AAC3C27D32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10" creationId="{AB97A403-4771-44CC-8607-7BBE70F83B0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11" creationId="{54FD7579-A6C6-448C-A0DD-D91D0101140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12" creationId="{87AF4578-CA8A-4745-8CB4-A272540F373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13" creationId="{BFA95529-DFB9-436F-A35F-750EE514BED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14" creationId="{F8D02401-CA75-4155-B186-D911B62EA0F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15" creationId="{1D68D9BC-B502-4DF7-90DD-48ACCB36209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16" creationId="{B228019E-CBFA-42AD-942E-2F2308FE7A5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17" creationId="{1C1AD9BD-A887-451C-8EEB-973559BD5C0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18" creationId="{FE796333-ECB9-4C99-A2E2-BD231D53E7E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19" creationId="{5023642C-F570-4B07-A8FF-E9AAD1881B8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20" creationId="{423178B7-7D97-4107-BF2D-F9CFA63753D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21" creationId="{7090B66A-0770-4615-B7AB-FF1A81134B9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22" creationId="{1EB67897-8996-4F7C-8186-D71B97A2024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23" creationId="{C7376A84-915C-4918-947D-236E5C54BE8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24" creationId="{4A23DF71-0900-461E-A36E-53A334020BC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25" creationId="{8023B0F1-2663-49B0-A406-A99A1BCB72F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26" creationId="{03043776-FB95-46B9-B96B-9243F539773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27" creationId="{8904E3A3-2A23-4542-B9FC-FCC5CE3E5C2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28" creationId="{FCDBC470-D345-4D1B-BEC3-5CEA95601C9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29" creationId="{A3299434-7199-4F0B-9D88-23B84C1F32E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30" creationId="{64F5C72B-67DC-4CF1-B9B7-6A1EED606B3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31" creationId="{0A837904-73C2-451C-993E-499FEBB84AC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32" creationId="{6A08684B-2BC1-4B8C-B72E-C884614381A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33" creationId="{8AFDDEFC-D5EC-490A-ABD0-01C10A202BD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34" creationId="{049F9479-26FA-49AC-BA02-4250E1CA050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35" creationId="{F14B809C-9B62-424C-8D6F-C59568327D7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36" creationId="{739DEC9B-A5FD-4F4C-9382-644E4A5A16C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37" creationId="{9B82A4EA-85A1-4052-825F-2A1B848DAA5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38" creationId="{64A94794-674F-4983-860F-03A4182FC06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39" creationId="{14E1F62F-34D4-45FA-A602-930B9285F0D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40" creationId="{A69BDFC4-3C8F-4308-A047-5B5EA9663DD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41" creationId="{26E22CAD-1BEA-4BFA-B09E-D9FA72F813A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42" creationId="{89F1C8B5-6E9C-4FB5-9C70-78119130C80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43" creationId="{82965E1B-4070-44B4-936E-C7CDBB99B20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44" creationId="{26D1AC50-17B2-4B12-A5F1-6608943770A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45" creationId="{C4032567-3D09-45F2-B791-11CAA79D0C0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47" creationId="{6C32245E-BA2E-43E7-94C4-89D817BE483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48" creationId="{A03D82A1-8459-4583-BFDC-CE2C067D4A8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49" creationId="{2822C4E4-E5F2-4331-9958-1282F2A4C4F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50" creationId="{74E6833D-382B-4F97-8C2C-7E8102E9EF6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51" creationId="{74F6B608-A8D6-427C-BF0F-670A1B0890A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52" creationId="{28D19AA0-6F97-47F3-9810-DAC3BE10879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53" creationId="{5FA5B76C-0D38-4E40-A208-DEBBB00B9A9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54" creationId="{BC92E896-90A4-48AF-B127-332454C2E71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55" creationId="{64F7B660-48FC-4161-97F2-96C373232E0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56" creationId="{D59E9F12-BFE1-4769-8D29-C6E06E902AA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57" creationId="{7B5BA88E-B0C7-40AF-9FFA-EA0A34789A8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58" creationId="{7F7C04AA-1115-49ED-982B-BB0B8CC93E2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59" creationId="{65CEA05B-0E49-493B-B195-1FB657ADF8C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60" creationId="{3C72225E-E103-4F67-80BE-8F1A441C1B5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61" creationId="{2BE977C5-545C-4345-92A0-5D1BD0C18B0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62" creationId="{EAFDC8F0-9733-4252-B5B3-E7B32CBB152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63" creationId="{7C70A482-9B27-4329-ACF2-1C622AAA6A8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64" creationId="{160A3172-6543-44FF-9DC5-6935F161B3E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65" creationId="{F7ABED2A-F644-4E79-B495-5859D30BE45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66" creationId="{4EA8389C-9897-4DE0-ACE8-558E232560D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67" creationId="{D68DA436-BA94-4894-A79B-B834D40794B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68" creationId="{608B3864-39C6-4AA8-BDB1-2A140ED8DE3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69" creationId="{587411DC-02D0-4300-9C98-F66913BF574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70" creationId="{C608B926-6B28-4D02-A0C4-96F8D432771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71" creationId="{54DF9DCB-7B73-41D3-A236-084EBA9AD39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72" creationId="{8FF6184E-C341-459B-835A-D8AC048C249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73" creationId="{BD2E6DA0-6C1C-4CE8-8B5A-87333A4D12D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74" creationId="{5F17E475-7234-49B3-A147-E8A88E41A51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75" creationId="{51BA0512-C5E7-4852-8732-54C01A8F364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76" creationId="{904E1ACA-1A95-4B9F-A61B-1236595D214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77" creationId="{EE67FD05-4E03-44FA-B4CF-C4EA0CBF0BA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78" creationId="{0CF062C1-A175-4F13-A766-C7827D1D5E2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79" creationId="{AE420257-E0B9-4C56-B546-C66EE6EC850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80" creationId="{BCBB3D94-96AC-4F08-8AAB-E8E29B3E9A2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81" creationId="{2F753D8A-5CDC-45E4-BE5A-F1A41B6C93D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82" creationId="{1229AA2F-F91B-4B3A-9CE9-C7E2521FCE4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83" creationId="{D8BBE6A1-86DF-4309-B13D-39D2390E5EA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84" creationId="{121FA6B6-BF75-43AD-AE8B-C2CC684385D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85" creationId="{63375533-A024-42C8-AFEC-53C39C74721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86" creationId="{67213856-14EF-49DB-8EDB-3203D29027C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87" creationId="{91B30864-A59D-4BDB-8231-86512D4EED1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88" creationId="{0F3B597E-5C82-4729-8690-EE95B748EBB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89" creationId="{E07CE3D3-7B30-4A64-BBF2-ABA42C3D00A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90" creationId="{47D87639-3E25-4A17-822B-B5A4DB1878C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91" creationId="{4A088E65-1B34-4ABC-85E6-51B8658DE0A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92" creationId="{8992FE30-0A3F-4CF3-8C27-C0143F50FD7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93" creationId="{4D5C6E1C-C82A-460C-8475-DD298B3A896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94" creationId="{1C28769F-4B00-462B-B153-15444BCEEA4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95" creationId="{82F4AD52-D188-410C-BA51-204645B0083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96" creationId="{0F474B0C-75CD-4859-85CA-6449C70EA3E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97" creationId="{E6C68A93-2DBD-445F-B50F-073B012819F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98" creationId="{5275AB52-445E-414B-83F1-17DDD76F570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099" creationId="{C0F57555-C765-48AF-9C5A-BC2F9AF337D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00" creationId="{C2D3A951-BCCF-485C-9195-BC4299D6D1B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01" creationId="{C10EA8F8-827B-4AF7-8481-2A91597D58E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02" creationId="{BCD5FCE9-9D80-4B89-A863-7EA3EBED22E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03" creationId="{AA982D50-78FC-4415-B8CC-26297C09B08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04" creationId="{B356340F-1586-4F90-8268-90F75D8BAE5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05" creationId="{0C600BB0-7A15-4650-80CB-9C1647556D1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06" creationId="{3999D922-3AE6-4CB2-8322-BCA8CEC8558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07" creationId="{BAD57555-3FF0-45A2-8C40-4DED2E53C08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08" creationId="{60063584-0CAD-4D12-81BE-E8EF10B5F8A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09" creationId="{8A92BE00-157E-426F-ADCA-49E3B9AD1D4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10" creationId="{7037BE72-A5BF-4897-A0A8-08EC3F52CCF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11" creationId="{817E57E1-783E-4681-B6F7-BA041C4B88D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12" creationId="{03AF039E-B6D9-4817-8E00-C928221A37A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13" creationId="{C6AFF2C3-2C9A-4482-85E0-4072300343E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14" creationId="{6900F8F6-4035-4170-8561-322FC32D278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15" creationId="{E02413D2-5897-4F7B-A5F2-649CE5E36AF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16" creationId="{A6ABE40F-EE70-4411-A086-ADD4980989E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17" creationId="{E42EF7DD-D7B2-4B66-8FC0-6DFD1AB7BEF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18" creationId="{2A68DF70-2B35-4692-949C-AAC9E8407CB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19" creationId="{FBEAE091-C7D7-48A9-989C-FB17FD466D7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20" creationId="{1F7A4729-FC3B-4E28-9D24-C558BE27395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21" creationId="{85E65813-FE35-4333-AEA2-466549E2467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22" creationId="{74B482BA-7CA2-482E-B07F-8F357F91C28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23" creationId="{DF57FC03-1954-4CAD-BF35-A493FC9D436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24" creationId="{61B6E53C-5B75-42A2-9F36-79664A6363B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25" creationId="{0CF9FB88-8538-46C1-9862-FF72AB26AF6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26" creationId="{704A882E-9EB0-4A9B-B6D5-482A2B54A2E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27" creationId="{6D123FF4-F845-4401-90AB-CC481D1FD25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29" creationId="{B0B40C18-D53F-4358-A5D0-9CFD218200F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30" creationId="{EAB6C05A-AEDE-4181-8EF4-4EBDCFD3CB6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31" creationId="{4FE37C0F-F75D-4C83-AC33-BDFE515C715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32" creationId="{49887AD5-AF2F-4BC6-8602-6A81A5AAE53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33" creationId="{A15C0204-B1CE-482B-94B4-2482749EAD1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34" creationId="{C2161252-47F6-47B3-B04D-429F910C92E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35" creationId="{E6678CC6-B1B8-4359-8C8E-DF83803B388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36" creationId="{E9B9FA03-E371-4E04-BED4-3AE446049CE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37" creationId="{6780607E-109F-4129-9DBC-A1519B08568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38" creationId="{C35187B6-1FC0-43D8-AC78-B1A3CE02041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39" creationId="{47092853-5D86-450E-A9E8-FDDFD1D20E7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40" creationId="{3E187A35-7586-4A78-AB06-F3FEACD25BC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41" creationId="{DA9A7742-DDD8-4D86-87C3-97D5F71FC69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42" creationId="{1A19F483-1312-4669-8197-E961EDF78B8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43" creationId="{9A1B457E-C028-42AD-934A-85DCD9E1D6B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44" creationId="{A9DE7821-F077-4F69-A157-F2F27726B4D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45" creationId="{F9D3D16B-92F5-440C-A626-4D730F37AB6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46" creationId="{8ADEA4BD-2C67-4637-9CF3-ADA80B5CA11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47" creationId="{B3C1C073-E6FE-4E47-A936-6DDD61B84A7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48" creationId="{74AFC959-88AB-4EB1-A6CE-C37F0BBE9EB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49" creationId="{40D0A8DD-93B2-4F1C-85B7-693FBCE8C55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50" creationId="{775D3588-E4F8-4FD8-A5DB-F2E154176A3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51" creationId="{9932C48F-F720-4405-989A-4A7BB8387B9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52" creationId="{D89B5EBA-5324-4A3F-845A-F5EECA7FEB2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53" creationId="{47A7FEA2-FB9B-43DF-98EA-FFF37F614F2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54" creationId="{367396FA-F681-4C78-8B73-CBE396F5500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55" creationId="{08992C1D-FC2A-49AB-BE3E-99FECB92CF5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56" creationId="{C681AD18-0F48-46AB-B4C9-0537DE62093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57" creationId="{0BAF4024-9802-4BCE-B738-3EF2B61ADDE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58" creationId="{47A2B0E8-C29F-4132-9B98-077356D0FFF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59" creationId="{B752080C-897B-4FFC-98CA-5D51811C3F4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60" creationId="{DB349795-D46E-4754-BA13-BC671F9FAE4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61" creationId="{D253354C-FF38-47CE-9F09-6ED30CB3FDA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62" creationId="{D9F406F7-7317-43C9-81A2-5147D59BED8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63" creationId="{ECE8F955-25F5-4144-BA0E-558CBE7422E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64" creationId="{6BF00FB8-68C9-448A-AB25-8D3A546BFE7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65" creationId="{EEA75A81-16D3-4F0A-B4A6-D98EF5AEB73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66" creationId="{64374109-6064-4EED-8F5A-09FFBFE194C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67" creationId="{4F0133DD-62DF-4847-832E-A5D15A519FC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68" creationId="{035B6121-AB36-4CDF-B4E3-53D58AD1ACF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69" creationId="{90F60FBE-F453-44F0-839F-88E607B3C4E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70" creationId="{CD6CADC9-D1DA-435F-AF4F-22E0E22F38C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71" creationId="{13796ABE-EA76-49EA-B810-D2163066C12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72" creationId="{6567E419-F74E-463F-9AE2-5B6B39E5EA6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73" creationId="{8B7C9E11-DEEC-4D5B-9E65-E54FE2ADAB5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74" creationId="{E6D0A253-6AF7-410B-9057-45BB109A2C0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75" creationId="{B938D7CB-5F18-4CD2-BA3F-C2ACBE3A92B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76" creationId="{3AD2CC4A-545D-40F1-BE9D-B7A4A5A54AB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77" creationId="{8FF61776-41F1-44CA-A443-89A6D63DFDD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78" creationId="{4944F7C8-A745-46D4-ADF4-7308A47030C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79" creationId="{80B494D9-A3EB-41CB-A177-BFB2742B3B7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80" creationId="{75563293-5AC8-4905-8B9A-F319E4FC019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81" creationId="{13381FB3-8F9E-4DCD-A061-A506F942ED8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82" creationId="{7CEBA9B0-A062-47F5-8493-8C04757BCD8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83" creationId="{8E1F4273-CF5E-4A52-BDB9-B87F325EC18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84" creationId="{87B13B81-9FA2-4283-AE6D-985AE6E3681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85" creationId="{8DAB046F-916D-477D-B9CB-64CEC66D575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86" creationId="{1C6381C1-7EF2-4243-BF0A-7E1C23EBDB3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87" creationId="{7369BC13-590B-4EC4-958C-BF567199D07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88" creationId="{E5B82D27-90C7-4005-8F59-541F838D339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89" creationId="{21ED4E0E-EE54-441F-9B30-383E6049D46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90" creationId="{F92F6976-2F5F-4C89-A275-11E4C750B33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91" creationId="{D39B2470-4539-4EE1-9FBD-26C43C98A63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92" creationId="{F4529B9C-7DB0-46C0-B179-CF2B9E3626E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93" creationId="{F0007764-A9CD-4C7E-B1C7-0F7DE5FD4C2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94" creationId="{5EDF9C83-2DA6-4CBA-A2B2-8550CCB63FC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95" creationId="{04B504A3-ED58-4A31-8574-D7788299522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96" creationId="{E63A85B7-8909-4E54-AE85-2826599D99E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97" creationId="{C8063770-DA07-4E35-A47F-FB511741FD4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98" creationId="{7869C4C6-B6C4-4E6B-ABFA-511342BF9C8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199" creationId="{C1B0FA13-1850-4453-9834-EFA20D8D42D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00" creationId="{06DA48DB-49ED-49EA-8B12-F4B1BA0948E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01" creationId="{BD8EAF39-1774-4C31-A4CA-50AAC6147C7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02" creationId="{7C60D0D0-09AE-4F84-9643-0D9878F1ACA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03" creationId="{8A9C810E-F035-4406-B7BD-C3E42859DF8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04" creationId="{E3B8F6B0-C7A2-4403-9DDD-44AE5320AA4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05" creationId="{13E30AC8-8588-470D-9F63-89B3A5D48E0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06" creationId="{2F5A708A-0009-48F2-ACA3-56F2F826BBE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07" creationId="{A85E8DA3-454C-414B-AFC7-9AA28CC97FA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08" creationId="{F4B0C085-5862-4BBF-8C22-548A7506779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09" creationId="{D165C3B3-E3BB-4BED-B16F-F8762F9E523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13" creationId="{568BFF03-39F6-4172-8A81-04A41BEE27F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14" creationId="{0F7F71B7-1068-466A-AB2F-718528879FA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15" creationId="{77B6740E-7FB2-4A8D-8701-0FB2E631DD8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16" creationId="{5DD3C7EF-6592-47E0-83E9-8DC6AC5005F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17" creationId="{4503B16D-C237-4AD3-B0A7-F3B277B9B65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18" creationId="{EEC1747D-AA9B-4568-95E7-C06D73DACC2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19" creationId="{54CCDF6F-C3EF-40D7-BDB1-4C28D0D4054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20" creationId="{070E0F28-738B-474D-A4EE-55AF8552CC4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21" creationId="{53FF4EC2-3D65-4464-BACD-D51D42AE390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22" creationId="{0ADBEB70-F8A6-4B54-A700-F753F1133AC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23" creationId="{92710223-17ED-46A2-A1B3-B2C2FADD3AF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24" creationId="{08DCB154-84F6-4EB6-9564-40AC067F5F1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25" creationId="{B918C84E-F02D-406C-AF53-D1A61F2E3B7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26" creationId="{9AF7EB2C-6FCF-4774-B231-C5BCF568287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27" creationId="{22D775BF-818D-42EE-AB02-1CE98ED2C3D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28" creationId="{01BFCF50-2D0B-4CDD-AFC2-FE5BA8E89E5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29" creationId="{DFD186A2-5B79-4EB2-8BEF-494DE1A81DB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30" creationId="{FC6EAB1D-717F-4758-AB9B-DE7D2552DD0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31" creationId="{66B76E05-70ED-401D-BBD0-AFCA4778F7D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32" creationId="{BAD79FBF-D27D-44FE-8FE5-275C96807EB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33" creationId="{5B221527-3356-42AD-B142-154775D4AD6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34" creationId="{000A5340-C1E1-4599-98C2-79C74CF9ECD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35" creationId="{BC8E5FFC-9404-4440-874C-B9BB6F2EF3D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36" creationId="{1E697424-BAEC-4355-9A9F-A4E7FE9D441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37" creationId="{1802BC62-36F3-4154-9150-5638501C645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38" creationId="{5643C16F-BB3C-4555-8E08-F215AB4DC89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39" creationId="{0EB19524-71FF-4C06-8098-6CA5A5B3FDF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40" creationId="{9294151F-D93A-480C-B54B-0972525B952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41" creationId="{7CFE45E1-6732-47EC-8C60-78CFDF58C5C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42" creationId="{57FB83E2-4A54-4487-808F-8E550CE85C3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43" creationId="{DC36213A-A480-42F7-8FDC-1A1B5A5AE60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44" creationId="{DA28B968-68CE-4C68-9F70-6F644DDE620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45" creationId="{5D3025C7-67B9-4757-A6A3-F31EFB40799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46" creationId="{5F9007AB-CA58-4237-91CB-2C09CCC9889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47" creationId="{F074226E-07C4-415A-9B4F-B1B65D8E0F5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48" creationId="{1710730F-6F58-43ED-A0F2-F99C47D8234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49" creationId="{9ABA81FA-AD57-4D26-A34A-5F3640032CD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50" creationId="{615B94B3-3A7D-4CC2-9E85-C4D62B2A238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51" creationId="{2C23A90B-847D-4CB3-B0DA-321A834141B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52" creationId="{D29A44C7-9B86-4100-B831-72A26904E41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53" creationId="{80443B37-ABDB-4CAB-9EAB-51DE5F6BEBF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54" creationId="{6F66E5A9-6CA1-48B6-83E0-B45E3863E47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55" creationId="{47A30B0D-A88B-4F52-8AF9-3A381469756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56" creationId="{702B4B3C-F1EF-4636-BC1E-311F2262091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57" creationId="{4D6A6005-9D39-412A-8C0B-F6BF6CD39A5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58" creationId="{35784017-B6C0-4A14-BEF8-AC86525BACF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59" creationId="{EE44C5B2-3536-44DE-BF56-DA79077A203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60" creationId="{048F979E-A084-47E4-ABE3-6C178BC5D70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61" creationId="{38C4B6D3-A428-4DA6-A969-D37D5AC56BE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62" creationId="{0D3F67EF-DDAB-403A-B0BF-5E825F7B25F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63" creationId="{117CA90F-DBBD-4C1D-8C8E-92EE0362538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64" creationId="{0BE9DCF4-51A4-4E59-8789-C88273B8A5B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65" creationId="{526E040C-D47D-49A7-9AB4-4467CD8906C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66" creationId="{784C3852-BE0D-44A7-B48C-021C4BBD3C0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67" creationId="{3B101254-0E27-4A71-B81C-7516CB44ACF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68" creationId="{3E09BED7-5219-49F7-97CD-2AA2DD465D7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69" creationId="{D264718C-417F-46B3-BF21-9693535A24A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70" creationId="{1B8F9116-6941-41AE-BF44-69C0BF3C684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71" creationId="{2AC0ED9D-3ACB-49F4-9CDC-044A32E581C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72" creationId="{07616E37-2165-4E16-98A2-EA826156F68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73" creationId="{47C2589A-5CA7-464B-B046-25FA3A75985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74" creationId="{BA8A3C13-D823-4416-9637-807D3AA4F98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75" creationId="{9C8F068A-7400-42D7-A853-27CF21CBAE7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76" creationId="{99CA7AB3-C1D1-43EE-B6E5-1631C30354C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77" creationId="{B08A2E00-A47E-42A8-92E3-B99D36925CD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78" creationId="{FE8243DC-3EEF-4B2A-B05C-012DEE66333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79" creationId="{D04110DB-15F4-4221-B4F0-BB89BDDC7CC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80" creationId="{40D8840C-E360-4C9E-A046-F6170406FEB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81" creationId="{8E771974-7C6E-4437-AD2A-43F2876E6A3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82" creationId="{858A11B1-52A8-4047-90B4-5878BA3813F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83" creationId="{76A0439A-1F02-40DF-94C5-5CE7275F564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84" creationId="{B0E3349F-AEFA-47D8-81B2-839160BC9FD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85" creationId="{A976EF00-5948-4744-9B94-819AE83E69C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86" creationId="{10D29743-9D21-4785-8B9F-34FBE83F2F9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87" creationId="{7580065C-D9C7-4EB6-AEC0-2D8BCF82A24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88" creationId="{45647D1B-2751-4CD6-A38B-A08279A9418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89" creationId="{B7C86771-BBF2-4187-A16E-ED6CE150949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90" creationId="{291C9F2C-1F82-49E2-9AE5-5397EE3D90F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91" creationId="{D38BB490-A0F9-435C-BA5D-5822EDF334F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92" creationId="{ACA590EF-F2A2-49AD-8D3C-90A82018DD7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93" creationId="{C2379F5B-F56C-4A33-A495-963B9C34FFF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95" creationId="{34656DD8-B9DD-4494-B28D-11E63058716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96" creationId="{8FFC5944-E2CE-4118-87B6-E920A755022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97" creationId="{15E0A55B-3AE7-45F5-947E-56EBC952CAB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98" creationId="{141E15B8-24E9-4B33-AA90-E5B42C5CAA1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299" creationId="{C824263B-9C99-44D0-B35A-3FB38386795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00" creationId="{E3247A7C-DCDD-434F-870B-6FE40BF69E6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01" creationId="{30AFBD31-5369-4083-8CA4-6831BA44C99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02" creationId="{23016285-BDD6-4611-8B71-6E9C6B8130E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03" creationId="{85856E6C-AE8E-4996-916E-FBA1532AF4E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04" creationId="{164F8515-7B01-4318-99D4-4C8271E8D0B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05" creationId="{5017559E-57F0-4FCC-A675-AA8FE5F4E00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06" creationId="{292ED79D-D4A7-4DA3-8C94-83F47E94F3F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07" creationId="{E86E08A2-25EC-49DC-A7CA-ECA0552ED55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08" creationId="{E3BDE1B9-0F12-4B5E-99CA-489B9D64D05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09" creationId="{36DD2445-9C04-494A-A0AC-B5BF815F3CD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10" creationId="{C172217F-06E7-43B3-A5DF-359B8C16BD0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11" creationId="{958B3397-81AF-45C2-8D44-A5E33AFDE5B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12" creationId="{3A615B35-83A4-4CDE-9651-15BF4C23316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13" creationId="{D6DC3B3E-3F33-4BC4-AA7C-7DC34E92708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14" creationId="{7A3F9445-6AD0-43D7-A08D-D4965B44B3E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15" creationId="{3B6BDB93-F4AF-47CE-9BC9-A6CEA1666EA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16" creationId="{F24E68D7-5DEF-46EC-8E08-8F8703A34CF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17" creationId="{8D13C2EA-CEE7-40FE-A8EC-A63F08BFD16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18" creationId="{198DC7EA-54AE-4030-8F34-434480E2F8C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19" creationId="{EC80422A-58AA-4CF9-B51D-63C4AFB7034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20" creationId="{484816AD-0918-4E9B-BC5D-A117DC6739F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21" creationId="{9C673E85-3FA8-46C1-B304-53D014E20EC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22" creationId="{6A4219CB-3708-42F4-B9FB-70E053163F7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23" creationId="{162CBFFF-BC62-4543-A843-160E807D08A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24" creationId="{698417D7-6A46-4AC0-B88C-27ACEDDB7CE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25" creationId="{68035B9A-D50E-4229-A895-39642A69CD0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26" creationId="{61CF03EE-1621-465F-98F6-62F47538712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27" creationId="{878E7A12-FE46-4E28-A4B1-2FF0EB43E4D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28" creationId="{93001993-60C7-4B28-873C-A3DA2046D34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29" creationId="{BAE09F44-C060-453A-BC3B-BDFA02EAA18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30" creationId="{B99C021E-463C-4BB2-8D1F-47642622BF4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31" creationId="{2BA58571-9FDD-4979-B4EF-78ED5E65BA5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32" creationId="{502A6476-9543-4285-8ABA-43ED226EF07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33" creationId="{ECA5A720-6972-4C9F-BEFA-3980B2FF015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34" creationId="{B1DD58E1-6617-4A75-A806-9C412B8E3A6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35" creationId="{CD640C39-D634-4A0A-98FF-214BD04A416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36" creationId="{EE526512-8F3B-435A-ADB0-2AF7212C7AE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37" creationId="{245748A2-356C-486C-8D81-14FD14AEB27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38" creationId="{411C86AA-E6C8-44E8-A756-E907EA970CB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39" creationId="{1ACEF9C1-5990-4D01-8813-9CDDC4FBBEE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40" creationId="{31D9A819-9CF6-4339-9A1F-A0A669AA4F7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41" creationId="{976424E7-235D-4C35-8AE3-222F5AA87CD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42" creationId="{EF915F47-8C5A-46E0-ADF6-F6EE0674FBF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43" creationId="{EAF4A1A3-3647-4488-87ED-6725100FB7A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44" creationId="{0BCCEDF6-36CC-4DD2-BBA3-ECB429862D1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45" creationId="{AA0DF3BB-CDD8-4711-994E-4F2E02760E1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46" creationId="{8FBDF06E-4C24-468B-BFA4-65E62F1B6FA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47" creationId="{2802CD97-C4F1-4FA8-9DC8-18F5AE8B3BD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48" creationId="{5AF11748-1802-4A8D-B94C-9BCAF8DA023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49" creationId="{9BFBFCDC-7E14-44C2-A3DF-1B985CD3382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50" creationId="{70F0D925-FE19-4E9B-BBA7-D66B193298F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51" creationId="{E8B28F81-B31F-4988-9517-30AC76504E0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52" creationId="{E5DF1DCB-E926-4F51-B184-DD75EF6B708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53" creationId="{D3237927-4ACF-44DA-A785-8B3EFFC9169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54" creationId="{0543A013-D151-4870-8C91-DED166D75C9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55" creationId="{A3B61F2E-6B6F-4824-B9A8-EB88904E6D6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56" creationId="{825CB8D2-5C2A-4396-A5C9-41254A90A4C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57" creationId="{A98373A5-FA4A-4B5B-9A7B-56A4B29D50F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58" creationId="{FB3938F9-65AF-499D-AAC9-990559F30B9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59" creationId="{2DE3EF30-DDD1-43E1-A12C-48ECB8979FF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60" creationId="{6DA683BA-4DAE-4881-BE0B-8BB70A3C3EE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61" creationId="{A6A83998-85A3-47DF-BB0E-3BC57228497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62" creationId="{6DDA862E-5E7F-4B49-9FDB-418F3449540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63" creationId="{375DFACF-2880-461E-A761-820C4F4E141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64" creationId="{F832FD4C-A1BB-4A15-894E-45A670E7946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65" creationId="{9ECF991D-B94E-4955-A123-5A5C308BA80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66" creationId="{B2060E55-5085-4541-BC34-3E3419D5B8F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67" creationId="{1FB20DE1-D53D-4B0D-BA78-648E87C6543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68" creationId="{0AE06DE0-ADA1-4216-8E6B-DE7BA2A0CC8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69" creationId="{96ED4413-FCFA-45DF-AE55-8E2DE227EE2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70" creationId="{16F1FC1D-6A76-4696-B79E-67A0CB54B0D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71" creationId="{1B9DECC6-D393-424D-B7DE-30B2C5484EC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72" creationId="{C0063198-1ADE-46EB-A553-FAFBF374806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73" creationId="{6A279523-C891-4161-BBE5-EAF992DF225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74" creationId="{4F7AF82A-8107-4D9E-8847-6D5D7AAA386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75" creationId="{0BF37A7F-6E63-44D0-A894-4445F07E098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77" creationId="{061BABF4-363D-4EA6-ADC6-674B3745497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78" creationId="{B6D3D246-9769-4158-9AE1-B6EAC74FD53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79" creationId="{4AF2353C-59F5-4FFA-9C08-DA13FE15EAF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80" creationId="{47F7D306-088B-4A31-9D91-78604DD93A6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81" creationId="{DD3374BC-C7E5-4504-B648-5FCE252F0CF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82" creationId="{7AFC4245-A59E-46EC-A160-489860C742E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83" creationId="{446290BF-22FB-4D82-B6AC-B552F7E3EBA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84" creationId="{4FA4C7B7-AFA8-4AA6-9039-404D5AD68EB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85" creationId="{FB713A40-2BD4-4B5F-92E5-6301D2DDE72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86" creationId="{54A2D0EE-3006-4DB5-9851-FED85E99B04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87" creationId="{B4DA8303-555A-4EEE-85A8-D8437B74C98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88" creationId="{9528AD6F-D9DC-4EA9-A0CE-6E093AD642A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89" creationId="{6BE72FAE-54A0-4A3C-BEE3-F5889E05D3D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90" creationId="{8F0EC12A-919F-4B31-96FA-EEFCBEDB631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91" creationId="{AA4D3754-42D8-4228-87D9-5B563A3579A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92" creationId="{83CCA7E9-2274-49C6-8BF5-16A501B1DAF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93" creationId="{D25FD4A3-133C-4E89-AACA-796FBFB4F8C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94" creationId="{9C3B79AA-1E48-4A40-BFCF-924686F1677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95" creationId="{E1F02449-9C8F-4972-8202-2DBBED6CF8B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96" creationId="{C3E92EFC-8686-47F7-B47A-0ABECD04460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97" creationId="{26B4D88D-36AA-461C-82E8-D73E1E78919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98" creationId="{73C1CD77-C361-4998-9CD5-018449AE321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399" creationId="{CE1C4E52-9739-4AD0-A225-F2B50192AA3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00" creationId="{C6424AC3-097E-4AD7-BC7A-84B07EC2109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01" creationId="{58BFC5C3-8820-4AEB-8201-D84DCB6D519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02" creationId="{7A1E6414-7974-4338-843F-40E14C61EB1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03" creationId="{50B92D8F-3E82-46FA-8B5F-175EBA7700C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04" creationId="{E4A0DA53-55CC-4ED2-AC03-B0E6A3CEE81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05" creationId="{DACD3D11-2A7F-45B7-AB64-9157D9AE571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06" creationId="{A3B267E7-9897-4451-9A79-206A8FC8FAC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07" creationId="{D7976126-11EF-4615-8D4C-8B2EAC15038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08" creationId="{EDEE0B6C-B3A6-4ED1-852F-6DE935E914E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09" creationId="{1DEBD028-DA39-470B-BAEC-4239821B509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10" creationId="{4A7F4ED1-FC18-42D7-AC7C-3F00EC6A0E8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11" creationId="{006500CC-1CAF-45C2-B969-A8839564158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12" creationId="{8046F58C-F1BD-4F67-8B3F-7956DD244DF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13" creationId="{D5A89304-DC2E-4039-A3AF-43690B2F3B6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14" creationId="{08340715-5E34-43AE-9CD9-2F6E7870888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15" creationId="{9DF99E2D-3DB1-495E-9CC1-B90A8C609B5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16" creationId="{3B29B720-2313-4D16-A45F-08A2E36EF4F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17" creationId="{3E8389C1-5F5B-492E-8B73-5CF02309F8E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18" creationId="{78837C9F-7BFE-4DA6-81A1-111C1EE397F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19" creationId="{2C79283C-BDCE-4561-AF71-8CB56E12BF4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20" creationId="{AD5076E1-F296-46EE-9045-643D51EEF78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21" creationId="{2EDF8EB6-1F06-45E9-B900-C93DBCECB6C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22" creationId="{2AB92A30-306E-4390-9D0D-575CDEF9724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23" creationId="{302840AA-D587-45F2-B365-9C7858FD466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24" creationId="{B5602B54-84C3-4D65-ACA2-54AA0119A6A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25" creationId="{7D4ADAEE-9B24-407A-9103-13FB807CC12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26" creationId="{4AC65754-A20A-4A36-9CC9-47105FCC0AD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27" creationId="{77E29FD0-D505-4B4C-AE12-36373C9B1AE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28" creationId="{228BE016-672D-4EDE-8B00-82EBB182BDF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29" creationId="{472AE258-D38E-4114-B35C-50BA46767F9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30" creationId="{8A5EE843-836B-439C-8875-F702D00A83C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31" creationId="{064AFD54-6D3F-4FD0-8C2D-8A10854D546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32" creationId="{26AC9C00-27EB-4B60-8E1C-B7655D5B6B3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33" creationId="{FA9B88FA-1405-47B4-B244-3547357664F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34" creationId="{41542F59-AFB3-48E2-9C2C-6CAA695B106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35" creationId="{B800A19A-BCA4-4B10-A6EA-DCB2D0DDBCC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36" creationId="{AA59457A-82C0-41A6-8520-0EE25E7BEDF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37" creationId="{A0678BF3-CC69-4FF9-BFA6-40E78BA7FDD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38" creationId="{D18B23AD-4EC2-45EC-B856-F2524397295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39" creationId="{8969792D-5383-4D04-AD67-CAC6A59E9C9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40" creationId="{839F6BC9-CA25-47BF-A5E5-FDD6B7B68D6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41" creationId="{EA9935BA-4FE4-4968-99DB-B38E0260DDC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42" creationId="{4C364D90-1D24-4F9E-87A8-0C104DB33B5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43" creationId="{2C3EE36A-D400-425E-B489-7C5F098CEA8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44" creationId="{083D7675-4852-4AFA-864C-DC54D197FF6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45" creationId="{3D7D7EEE-4183-476A-9D67-203460F175F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46" creationId="{FC458A02-DA8B-46EB-A5F5-3385BEF3063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47" creationId="{F97B6B26-D7DC-4584-88A8-8A4A1F0B6A5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48" creationId="{B9C0C431-CD30-4BEC-B537-BC7D4676DCE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49" creationId="{6F4CC440-2B71-4AE0-BEAA-B901F6A563A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50" creationId="{44925D36-93D4-4FE6-9B85-D991C08ACA4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51" creationId="{6E1FFCFA-5C96-488C-9A76-26878AB14A9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52" creationId="{EF656AC4-5190-4F06-92D5-EBC5D9E8337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53" creationId="{AD71B92E-A394-437C-98D6-272D9D4915C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54" creationId="{B5259265-EFC2-4219-B084-E013B5C8639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55" creationId="{6A436EC8-1590-4999-BCC2-F0FC29AFE41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56" creationId="{880A2FCA-7EDA-4817-BA1F-BBE488FAA83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57" creationId="{D635A4C3-AF55-4BA2-9126-A53401D07E0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59" creationId="{877E4904-3EF8-44AC-9DCE-4800EC648E8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60" creationId="{809A5894-3460-47E3-8107-67F2051BF7D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61" creationId="{53F479B8-5D18-487E-B4A4-0FA60A54EBD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62" creationId="{BB197CF1-B1A1-4265-AC9F-6F0BC94BEEE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63" creationId="{2834BEF4-53D7-443C-AE63-5D3AE0574D3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64" creationId="{445779EF-CA56-44E5-9C24-C5BB1496E18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65" creationId="{3A9CB6A4-FBF4-45CD-8E9A-A42EC84D27D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66" creationId="{5DE0E5BB-3D76-443F-B243-AB85B899B75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67" creationId="{4DD133B1-543D-4E3F-BDCC-E559566B796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68" creationId="{B914F83C-FC9A-4947-9536-E058F8624D0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69" creationId="{057764C2-2CD5-4621-912C-66EF21106A6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70" creationId="{53337CE9-E663-4609-8B67-C411DB7F6E5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71" creationId="{4F37C68B-B259-4F01-8C95-37B92A22119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72" creationId="{BFF0A12E-B416-4067-B2CA-9AC87EFB913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73" creationId="{3193BF08-F7D8-493F-8773-C4F391AEA8A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74" creationId="{222C2322-448D-409A-8CD9-CB69EBE70DA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75" creationId="{19A51A1B-5909-46FC-8C09-11F807578E7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76" creationId="{27EEF000-C6DB-4442-8236-CE1A14F07E4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77" creationId="{CDFFE70D-F597-4E0D-8A6F-397F4624079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78" creationId="{C4AF8391-AE8B-4954-9073-6724B2CE123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79" creationId="{39A02574-CE7D-474B-988D-4C8CDDD2BCE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80" creationId="{FBD8F66E-868B-444C-9105-07D132E01F5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81" creationId="{B6FB756E-700C-4211-929B-6B89ADEA402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82" creationId="{3E6DB038-53A6-4CD8-8725-CDDEE4CD61C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83" creationId="{8E9FFFEF-5F7B-4000-B9CB-DAA074AACD7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84" creationId="{D515BDB9-CF8D-41E6-A6EC-B98E299D7F7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85" creationId="{B11DE284-260C-4FA1-B7A1-52CE28738C7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86" creationId="{39346C7F-3DDF-4609-8436-508EFB84368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87" creationId="{BF05F688-A3F1-4DDB-AEEE-D71DE5EB883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88" creationId="{44831B81-52CC-4C00-A8FC-AD75F87EA98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89" creationId="{54CB2AF5-597A-4D46-A69A-F75D8963049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90" creationId="{460AFC3C-405D-4420-AFE4-6629B1B4535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91" creationId="{2C5D5ACA-C7B4-4801-A5E2-351CD1822A4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92" creationId="{D501DCFC-20B1-40B5-AFC3-E66609ADDC7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93" creationId="{67FA73DA-6B8F-4662-BBE5-408D0A4415D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94" creationId="{6681BB50-3208-4890-8AD6-08BB9C0D6C8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95" creationId="{FF9E4394-7887-4686-8455-C3569120FB6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96" creationId="{EF333AE5-CF31-499B-BE64-605562D829E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97" creationId="{C710A622-92D5-4EE8-836F-E9C86559FF6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98" creationId="{F7F07E9F-33FB-4C8C-98B3-1A3D30FC508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499" creationId="{3576A00F-87B5-4CE8-9F96-32F6CE5EA46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00" creationId="{C9C3B065-40B9-469F-89C5-DE902B5D303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01" creationId="{9261F957-14D6-42C3-93A5-E0E6C21F64B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02" creationId="{065072FE-A6AA-4D79-A9E1-3C8E8200A2B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03" creationId="{488920ED-A668-4224-B497-5769E425E33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04" creationId="{86081B33-57CB-47DF-9235-CE6DC3573F2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05" creationId="{B2399F9C-8794-4B05-ABB0-1E1D4211E4A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06" creationId="{7FC94EA9-0D3F-4897-9B4D-671274D3551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07" creationId="{7653A882-412A-4504-B013-2CE5C37FA5C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08" creationId="{5AB94836-EF7E-4B0E-B062-69388C69B38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09" creationId="{F411F298-25CF-4918-A454-82A33CCDBE3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10" creationId="{22E16DE9-9961-4D26-BDDB-7B76FF9AEBF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11" creationId="{32B77CCD-EF86-43BC-970E-77AFBF5DFAD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12" creationId="{ED7797E5-CFC5-43B2-A4AA-741ED2CC4C3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13" creationId="{FEDC0317-F121-4401-AE72-DF302B9EBB4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14" creationId="{BD08C412-983C-4537-9389-8770DD1D0A7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15" creationId="{A0149BF5-BF07-453D-8A5F-1987CABFA11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16" creationId="{F666C0AD-F574-49AF-815F-DDEBA11ABB1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17" creationId="{2BB8314F-8776-4600-810F-A125AE19A6D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18" creationId="{537C92E1-0E65-44A9-9316-EE47AE1B89C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19" creationId="{34245F44-5855-4005-A83E-33FB44B3249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20" creationId="{F734253D-5B38-4FAB-B30C-0DB0D4C84F5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21" creationId="{8A0950CA-4977-4FAD-8CBD-F271D202059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22" creationId="{A6880244-7F36-4B1E-9320-C9748AC5084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23" creationId="{1ABFD617-B041-42C5-9540-AE39AED5A51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24" creationId="{FD181E28-5AE1-487F-B05C-F464D2816AB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25" creationId="{7327E53F-AFDA-4410-8E47-29022660FB0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26" creationId="{99D001BC-EDED-48DF-B033-646B09C733B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27" creationId="{38A4961E-7C3B-4E74-908C-5CD32F45B15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28" creationId="{AB1B8CFB-E2F6-4CD4-838B-860F4DD31C3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29" creationId="{73936A40-D8D3-4083-B416-62F25AEBB2D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30" creationId="{F24F013F-E090-4DD5-9D8E-7BE09F5C58C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31" creationId="{E8CD771A-371C-4C4F-A0C0-A49C76DE4B2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32" creationId="{9738FE6F-058B-40E7-964E-4825837689C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33" creationId="{40D9DAC9-AD50-4083-9B8A-D0CFEC24084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34" creationId="{7F4793B4-4E75-473E-A3FB-5D28311BC3E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35" creationId="{D5F0DA6B-82C0-4317-8057-1EAD18BCDFF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36" creationId="{884339D9-8A27-4571-8B3A-757CFA0D492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37" creationId="{E5ECDB68-3D5C-4BE0-9428-0E02AA14137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38" creationId="{5F897D1F-7511-4F22-BFF8-13F38B9DF01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39" creationId="{EF082E03-3B7A-4F11-911B-C2BCD016CD6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42" creationId="{8D5AAC34-E2B8-4C4B-BE79-91A6D6679F8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43" creationId="{B4D737F1-9960-4DAA-B4F6-84883D9F3A2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44" creationId="{B74FC7B4-D3FD-4DC5-916E-D6240D6E5AD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45" creationId="{8C038C8E-41E9-40A8-8AA7-1E3F1EF5157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46" creationId="{1E10915A-49BC-4DFC-B4D3-02E9886D6ED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47" creationId="{8F292BA4-A002-433B-A1FB-3B0863A5D4C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48" creationId="{EB48BE39-772D-4181-923B-08D66498CA1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49" creationId="{C701FEE0-E00B-4B9C-BCDE-11FA45E7BCD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50" creationId="{9572A6D3-9534-471F-AF65-0D72AE6E860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51" creationId="{A042F999-A11A-4800-97A8-1E8631867AC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52" creationId="{CC8AFE3C-E46D-4293-9731-A937816DB80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53" creationId="{3BF1662F-27FF-4B08-82A8-21EE8363A2E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54" creationId="{E22EB097-5148-43F0-9698-0B8DDA1D6B6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55" creationId="{993551CA-EC51-4227-B583-9DD286FD329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56" creationId="{555EA949-A142-443B-9A78-3FB7607B809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57" creationId="{19892F6C-D84B-4A1D-92D0-FF30109D040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58" creationId="{1760BCA6-EEAE-4818-BE98-EE0379E236F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59" creationId="{C626D896-BC4F-452F-A6DB-C491E2E5267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60" creationId="{E845C1E6-9DC5-4ACC-99EE-4EFB38780D3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61" creationId="{8B975F65-14FB-4867-9CEF-04DAEE40903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62" creationId="{AEB17202-FE1E-4374-94A9-7D70F867AE0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63" creationId="{B7334C85-A7EB-4D3D-9226-908917B8939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64" creationId="{E7FD7A98-46AB-426F-A53F-C3371A511C2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65" creationId="{06DDA5D5-1658-4103-A155-2E4F9E3B8FB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66" creationId="{CE437673-66DA-4554-8391-8F9F2B0D069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67" creationId="{940A11FC-607D-45A1-A7E7-D0D2A02911E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68" creationId="{4CFF2456-ACE8-45C6-89B0-40C9A7CE490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69" creationId="{F164EE2D-9CF9-424E-9414-4967247B549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70" creationId="{1694E8F2-2996-40C1-A751-4B384BCC51E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71" creationId="{B54F8BDD-B70F-4665-B6AC-49C0BD81F18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72" creationId="{4D847FF2-D558-4D1E-B21E-270EA2E6985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73" creationId="{F669E5EF-8D73-47C0-8CD1-C01FCBB09A8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74" creationId="{1C05680D-44EC-44F4-BADF-911184F98C8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75" creationId="{F6E6A63C-AA26-4FAB-842B-F1FC041DB02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76" creationId="{B53FFE6C-FD82-4DAD-8351-4BC8A53A42B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77" creationId="{BE7274D6-5CBA-4FB1-BE79-41D0911AF40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78" creationId="{5CC2440F-C9D9-4CF8-A383-67BD5699169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79" creationId="{3F343C27-576D-424B-86E3-8250F59EEF9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80" creationId="{84C7EA4E-AC0E-4613-A412-8855A17144F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81" creationId="{4471ABCD-38BD-48D5-B7E1-D4CD6A0F644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82" creationId="{AEDE35DB-A40E-4010-A6C2-E93D82A104E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83" creationId="{32718F4A-8EBA-4588-8B0D-B4ABA75071C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84" creationId="{51BB3EF5-2FA6-4B87-A672-2AF461C8793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85" creationId="{DC880139-D68D-4346-8DDF-9FFAF4E690B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86" creationId="{96DDE7B4-97CB-405B-91E5-BB066C37CF3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87" creationId="{3783A112-0F1E-491D-89FA-BCFE1CB3CAB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88" creationId="{B2AC329E-1756-4E3E-BEDC-92D1B78EDF4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89" creationId="{86A321FB-F990-4555-8A00-F1B3B1893A9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90" creationId="{E67CA50D-AFE5-4167-B3C6-B6B4D7D58CE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91" creationId="{BF379892-AC16-4BC5-8C33-E337B575C5E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92" creationId="{F6315E07-C0FE-450F-95B2-BC6197DEA72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93" creationId="{53ADF64D-A510-4EE6-9EDD-DC14A912F65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94" creationId="{418A6470-8FE9-4F5B-8B4E-A910740817D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95" creationId="{1F0B63FF-230E-41A0-96EB-E9FEF91AC17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96" creationId="{007F3921-67E4-4B31-BC48-C24F4A1C402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97" creationId="{FF0D3041-5EC6-4CBC-8876-40091A563A0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98" creationId="{2FDDF307-D5A3-4B10-9888-587659F1B6C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599" creationId="{3377F00A-3CC6-4114-8CD3-3996EDE3134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00" creationId="{EFD42DC4-9AFF-4FFB-8FE4-6F4BE310043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01" creationId="{1EBAD1C4-9F5A-4851-A24F-845C9FE4292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02" creationId="{6012338D-6BAC-4638-8508-2192D7A8848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03" creationId="{9D84B4B7-C776-4D67-9EBB-6E53418E68A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04" creationId="{2A6ABEC3-4091-4DFB-9ED9-D9BF8F62164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05" creationId="{32E1D8F1-0365-4FA9-ACDC-EC99E1A52FC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06" creationId="{0CED2041-0DE1-4EC7-A81C-91FA246941E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07" creationId="{716A4C4C-450B-4B72-9C95-D3B70E1A039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08" creationId="{86BD66AC-D26C-4C60-90AE-9B4A4FB9FD9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09" creationId="{9BEBB202-61CF-41A5-A63F-8896F1F13B4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10" creationId="{8C7C3BE0-951A-4201-820F-88A132C3C9C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11" creationId="{EB9AE8FE-4225-414C-860E-1CD63A0B70E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12" creationId="{AEFB4492-F6B9-437E-B6E9-00884A8A74A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13" creationId="{D7CE1DDF-E755-4481-9491-ED5EEF8316F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14" creationId="{10289688-1984-405C-B221-5C9E6E4748C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15" creationId="{101CDA83-58F0-42B8-BB17-8C7F22748BE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16" creationId="{6FE2FDD7-BC89-4CDB-B682-44AA4410FE1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17" creationId="{988EBD12-A69A-4A16-B345-A94CB402046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18" creationId="{8DDC9D1C-06BC-4DA5-B5D4-9EAEBED75BE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19" creationId="{BBC32245-2856-47C5-851C-AD63A89791A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20" creationId="{846483E0-047F-48BE-AD86-2AE32FDEE23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21" creationId="{E0BA20A9-7A83-4F25-9D41-97AA7CA334B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22" creationId="{8B8822B6-D025-41FE-8A09-B96D632C494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24" creationId="{B74CE02B-6A0E-4193-89D5-97F480A8295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25" creationId="{8F3BF84F-B14E-47EB-BF6E-8279C948800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26" creationId="{06D74F00-5604-45FD-9EC8-36B6033256E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27" creationId="{20BE2108-3917-474A-B535-32119B8D3B1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28" creationId="{A3DD06FC-51E6-4B27-A25A-D06EF68452C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29" creationId="{E4788816-AEC9-43A1-85BB-C46382CEFB8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30" creationId="{245083AF-AE13-46D3-9425-AFD4F114AE7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31" creationId="{A4F4B24A-D81C-4F7D-98AD-2E74681C72C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32" creationId="{131284B4-2635-44A9-958C-3D91C0DF24D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33" creationId="{A4177B0C-3287-46AF-A533-AC20A1D25D3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34" creationId="{C6E157CC-6A0B-49BF-9CDF-DC6A2692113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35" creationId="{003799F4-65A5-4240-9FD2-2160182941A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36" creationId="{CF0E10FF-4450-4DE6-80BA-E76F782E9EF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37" creationId="{7848E3C5-5161-4F69-B0FA-086850980C1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38" creationId="{D1A1C6B6-15C7-40E4-B7C1-73EF09A845F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39" creationId="{8745BBB0-CA42-4B7A-B72E-FD080B7A64E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40" creationId="{1D66B173-C289-4C62-9E18-800FF8B9580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41" creationId="{D475F776-2CFE-4209-9A36-59880B9D7A1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42" creationId="{4899FFD0-6FB7-4284-B7BD-6DE15E0A352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43" creationId="{6F879ED9-BB9F-4400-BA6F-E1AF0E97090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44" creationId="{8D2E1032-AF62-4077-99F8-31DE5D9DA96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45" creationId="{3529ADE2-91B7-4D0D-9004-8279C8AA91A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46" creationId="{0F097D8D-4B04-4BC4-A258-1E5B9401140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47" creationId="{D0085DC3-0158-4740-95E4-1445979225B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48" creationId="{5F892325-6803-45FD-AB11-2873A32BA2A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49" creationId="{84DB65D9-58F1-4B56-9186-1C398E6E394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50" creationId="{92E3DFDB-42A6-435F-B010-71289F665A7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51" creationId="{5455FB25-97A9-47DB-A74C-543D940C6A1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52" creationId="{5F3E1AFA-AB90-45E3-B7E3-C5F4DD09F69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53" creationId="{28F15017-30AA-420D-9A3E-F22147A549E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54" creationId="{27B2A208-5EC4-4795-9873-F7D72E459C6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55" creationId="{21DE717E-AD1D-4638-81BC-228E7693679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56" creationId="{F0C72626-257A-46D8-B6EC-C43069680BE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57" creationId="{683AEA9D-32B4-4A56-86A2-FDBDAE9AD7D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58" creationId="{B0F5D00F-F47E-42D9-AF03-5DAD4A532F1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59" creationId="{3D576921-2FEF-451E-AD7D-FAD8848FB03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60" creationId="{24864CA6-BEA9-46C6-ABF3-6E66B11A602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61" creationId="{BB3ED29D-E24D-4A0B-B726-F58FC5570D8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62" creationId="{47476CA3-6497-49B2-936E-7DC9B46EFD1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63" creationId="{27CE79C6-CD01-47E0-94A5-7CE3ED459C7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64" creationId="{9B55F2B7-0DE3-42F0-BD5D-055D7828C20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65" creationId="{0090EFE4-9D23-4987-A021-335BA4D1B18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66" creationId="{6C384C5C-3BDE-41B3-BC11-84AA80D2F78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67" creationId="{82782DD2-C630-4A38-B00F-065472665D0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68" creationId="{14BEDBE0-2A71-41E5-9C16-78805346B2E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69" creationId="{ADAF701F-C58F-4BEC-80F9-8E45F81E964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70" creationId="{E68085D8-2976-47B9-A795-55167615619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71" creationId="{C56DA031-E136-401A-B9C8-BADC9829364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72" creationId="{3C497DF6-892F-42F2-B730-5A288F0D43C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73" creationId="{2922A5EA-DA75-4B29-B272-A1C50855498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74" creationId="{56CA1DD2-2C1B-4D0F-A521-3F98180D58F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75" creationId="{B75618ED-2137-4264-A18A-3107B6D89FD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76" creationId="{A1A39DF8-9912-4B9C-813B-0EFE7DC21E4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77" creationId="{A1088528-B565-49E5-B580-4A53327D749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78" creationId="{C34E0E49-50D0-4840-A7EC-BEF078C87C3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79" creationId="{DB6AC840-420C-4E5C-B6B1-7956724CFEA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80" creationId="{09CA02F9-6793-4C96-8BA6-B02AD9B0F41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81" creationId="{D2C8363C-F2C9-44DB-919B-E38B4647E56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82" creationId="{91259B3F-E573-4A61-B7D8-77FC5E28A91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83" creationId="{5CD9EFD8-0B8C-47B0-A347-8D34700ED06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84" creationId="{43441BA6-F6DC-4B76-8AAD-16E50E06EEC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85" creationId="{C6789BCE-590D-44A4-BD2F-C15603FB3A6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86" creationId="{BE9480E5-D374-44E0-865E-B6CAFCED4B6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87" creationId="{6535819D-6E0C-46F4-9E8E-EEDA95CAC58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88" creationId="{ADA2CA38-89C9-4B42-8491-5650516445A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89" creationId="{CC10699C-0691-4AB8-B967-CBBB3829BAC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90" creationId="{97DAB370-CFEC-4FB3-91A2-3752124CBEF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91" creationId="{046F45A0-C1F8-437F-9220-07817A43474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92" creationId="{8ADED4F4-AC63-4281-B8FE-7A47468D785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93" creationId="{ACE56CD2-2B46-4A6B-82FF-1AC6691EB53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94" creationId="{95050F30-6F05-4E3A-80AB-E6C1AF8428A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95" creationId="{E26D1969-3CCF-4142-8023-4C207A5BC2D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96" creationId="{092BF4D1-1A91-4EC6-B07F-C80A6E42A5C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97" creationId="{6A9B92B2-6383-482D-BFBB-BEB884A7730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98" creationId="{49E8E8D4-9041-4898-946F-B046A23551C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699" creationId="{40C74FBE-9FC9-4712-83D0-FC37807794A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00" creationId="{E9F31F7E-5628-4B54-9054-4E8855E1AC6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01" creationId="{9F636981-5160-40AA-A334-E07EC9D9074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02" creationId="{8FB3483A-58B2-4979-8935-D1F287B59A2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03" creationId="{E8CFE430-88A1-4C47-84F0-6EA8AAFA420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04" creationId="{E9E627E2-5FC1-419C-8409-407B3DF5889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06" creationId="{EB34D4E4-E31C-42B4-A259-6D30BB1765B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07" creationId="{A6E62C0B-042E-4621-92D4-94516DA23B9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08" creationId="{0157914D-A864-45B3-A673-CF4CB84F844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09" creationId="{B30B20B3-5A7F-4BAF-8349-97C0445D615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10" creationId="{DE078456-65D7-4663-A475-91BBD4BC9CB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11" creationId="{FCAACC39-3E1B-4E9F-B27B-30DDB4660AE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12" creationId="{BD11578C-41B3-4935-82FC-2EF23F5A461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13" creationId="{520EECF1-9AAB-4459-9912-A32AE3CF5A2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14" creationId="{204D584D-BA8C-49B7-AC43-540C9E7F127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15" creationId="{C1831E44-3C6D-45EC-BB6E-08622A0C64C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16" creationId="{EE4B6C6B-B959-405A-AA97-7CA25F5D019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17" creationId="{14B9C6DB-4D42-4166-94CC-B725E1B447A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18" creationId="{E790BDAA-1895-4454-98DF-7D81E427ED1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19" creationId="{E98CA408-2DD8-46C2-8541-7718FD363C5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20" creationId="{83775251-B387-4286-A58A-502092CC5BC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21" creationId="{2385BD24-FD0F-4D70-B74F-7EF7E1010E6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22" creationId="{623BBFC2-1006-4C5E-B1D6-54AF3D14DF1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23" creationId="{7096003C-7AC3-442E-B0E1-94B19249AA5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24" creationId="{D0BE121C-E840-4CEA-8DA3-AA721DA95BD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25" creationId="{491F4407-A426-4E7A-850C-BECAC7DC6B8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26" creationId="{0144EEB1-77A2-4CDC-A38A-DAF5DED1003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27" creationId="{BF198D5D-F437-4059-9B9D-37503DED07A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28" creationId="{1F8E0F9A-5812-43D6-B035-0397969780D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29" creationId="{E16E7D41-3A7F-4A73-B815-085EB10D27D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30" creationId="{E49524EF-2018-4423-96E2-6EA83532C22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31" creationId="{EA35D05C-F78E-4F4F-BB70-D307664EF8B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32" creationId="{21994FCD-CB04-4CBC-8021-5FE6C1E926B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33" creationId="{8FEDB40A-4510-457A-8E6D-34F297161CC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34" creationId="{82FF8717-F840-49B5-8B1D-AAA76FB0DFC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35" creationId="{AC6421A0-A260-4D5C-AF67-644EA0D66A6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36" creationId="{32702C4F-C60B-4E3D-A9B2-46E2B680712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37" creationId="{8D6E9963-83D3-436C-BA84-1D8B747DABF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38" creationId="{EAA50545-0EBC-432C-A4C0-F565236D1C3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39" creationId="{A0487DD2-C484-4813-BC2D-4F08869A19F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40" creationId="{BD848273-6907-4290-90BE-3B143FE5619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41" creationId="{628EE445-B467-4B2B-85F9-116FA7F32F5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42" creationId="{9D67ADF1-F8A8-41F6-BD55-D463481DFD3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43" creationId="{A358F74C-87A1-4D27-8F4E-C61E12068A2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44" creationId="{EA5F61A3-7CC5-4B79-B6AA-83A0980AC5B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45" creationId="{439C8D3B-2BE0-49F1-826A-F615DA10E50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46" creationId="{7A37467C-DDBE-42D5-91D4-2A53B60690C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47" creationId="{C544CC3E-3CF2-4CDE-BB5D-CB10B37D955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48" creationId="{4F7B3998-5AF2-4E97-B7EB-3DC746166E9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49" creationId="{30B54E9B-B6AF-4BA0-BF50-11448DC6F6E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50" creationId="{91D6A311-3BA3-41CE-948C-8F1FFFB2B81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51" creationId="{65454EA2-64FB-4B7C-B367-39687306B7A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52" creationId="{3BC77359-3748-43F2-90BC-DB90DFAAA0F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53" creationId="{6B434551-3B61-4F18-B989-63E38EAAE5D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54" creationId="{3E3DCD55-2198-4D8A-978B-1E19E87BF49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55" creationId="{4345531C-E7CA-4D97-BDF1-AA4FEB0C9C4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56" creationId="{778C75C3-AC38-422B-8516-93CCFCDE7ED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57" creationId="{C1392B59-6AE4-4F2B-A068-5C39F010511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58" creationId="{516AFABE-52D4-4327-9BEE-AA52E021503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59" creationId="{7EA9051E-3BCB-4AF0-946B-8B5E5300189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60" creationId="{A50932F3-1545-44BD-B4CE-240E192978A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61" creationId="{FBDBC4DA-678B-470E-B52E-9BC84AD9846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62" creationId="{C2188312-79C7-48CA-B74A-FAB9C21B1C8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63" creationId="{BCFD47F1-B031-431B-8B02-2D714C8F127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64" creationId="{1CA5515F-522B-4FB0-935E-58EE8F54311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65" creationId="{860357D4-B2E0-4E5F-9F11-8FF8A515B05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66" creationId="{79A4D09E-3FA9-457F-8387-A85CC7C1842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67" creationId="{EDD5EF57-DD24-4DEF-AFC9-538DDF40660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68" creationId="{6BBBFCD4-766C-4697-AED6-4242645FB28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69" creationId="{79055FA2-7681-40D2-A676-A7F834921C5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70" creationId="{9195AC94-47BE-4C29-951F-7AC8CD5DD7D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71" creationId="{D6FA216A-6A3B-417B-8442-88D8B09149F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72" creationId="{6AD4CBA9-1A6D-4921-BCE9-152B42664A5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73" creationId="{1340D9D1-0D01-440D-828A-37A3D179EB1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74" creationId="{E8D363EE-96FC-4845-8C23-EC9B9AA72B8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75" creationId="{45A95213-C32A-4BD9-8321-EE2D5C549CA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76" creationId="{1769041F-9586-4D9F-B752-116CD2ED77A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77" creationId="{8EF92A4D-53E0-4544-A0BD-6DD4B4D5293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78" creationId="{B2BB1DD7-663A-4BF9-86DB-8E3B9328166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79" creationId="{B96E754E-7CC2-4FFA-94A1-A5B5326F70F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80" creationId="{B8E587BF-3A33-453A-8D4F-BB8E3C7D2F7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81" creationId="{D9A2BF46-DC56-4AAE-8E12-6D076C937DF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82" creationId="{5B22A8D2-C44C-4733-8E56-CF3E3957E85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83" creationId="{E33449C1-7B53-4C45-940D-B492E83D2BE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84" creationId="{D995388C-A9AD-4C35-98D7-42CE3DA0FC3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85" creationId="{67CF17EE-CF6E-4697-870B-04575B6417F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86" creationId="{03AD7D24-4E93-4BBC-90B9-F4D5A71660A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88" creationId="{3B7A165F-550A-4815-A74F-4061AA1AFD4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89" creationId="{08790A01-E435-42BC-9669-462E5E92C16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90" creationId="{338E264E-1F08-45AE-BDC9-75DC2340F76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91" creationId="{CDFA61C0-18E5-4458-A251-D7669C4BE08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92" creationId="{F7D431D6-CBEE-434D-9226-9444DA96C17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93" creationId="{C191AC57-0E2F-4444-9741-DCE863EF9BD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94" creationId="{5D4922F9-52E8-4F31-A18D-C943F6C62AB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95" creationId="{40802F72-D3CB-4C2B-AC7E-81E4FEE3441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96" creationId="{2D4F18B6-B8D6-4680-B51F-3AC91D59799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97" creationId="{57F8D92E-DDB6-43EA-8BB9-39BA8205F1C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98" creationId="{4A45EEAD-093E-4DB6-B862-38FEE5ADCCA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799" creationId="{F4A897BE-D00B-4A72-AE3F-55D6D4C66BF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00" creationId="{A7D4E15C-B395-4EA7-9DBA-4AA9F289A4C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01" creationId="{631047A6-71AD-47D5-8C63-79F6E849339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02" creationId="{1535DD19-5970-47EF-8D9E-DE817A3862C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03" creationId="{C9486755-220C-49E1-AFAD-F0412FE2E8C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04" creationId="{E2645CCF-71FD-4859-A71A-E5069FC2975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05" creationId="{518A4BA2-9591-4AF2-9665-FD9BFCACDBD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06" creationId="{A1E49D41-C1D9-4D3E-ACA1-05B2D33120B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07" creationId="{FA8F9158-30EB-4AF9-81FA-6AD132960E1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08" creationId="{6A6533CC-A1F0-410C-81C7-B9BCD977681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09" creationId="{CB54436C-C90F-42FC-942F-44BA825AFE6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10" creationId="{727E4774-F9D0-4264-A285-1F592A6AF4A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11" creationId="{41F8CF97-AAD8-442A-A7B2-AC228A05653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12" creationId="{6DAD9957-DDC8-4015-8124-BFD9CD8239A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13" creationId="{7CD2B83B-D8BF-497E-B8E6-01CA1A1F685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14" creationId="{E41A8E7D-F219-456A-9399-2542E607A1E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15" creationId="{2A7A6E45-3848-4BB0-B9EC-AEE7789611E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16" creationId="{2C16834C-EDAC-4224-A81A-E1BC7C8F457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17" creationId="{D37DDE71-B6D7-4D6E-9BF9-987DB227241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18" creationId="{BBCDA4CE-D370-49C7-98B8-1E04B999221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19" creationId="{8DFFA6A0-331A-41D9-865C-CF3643D519D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20" creationId="{C3E57C5C-01EE-493E-B822-A97937B6EE7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21" creationId="{770BCFCC-0108-4BE2-A8DA-83FDEBD8C84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22" creationId="{A6946C89-FD63-4720-A005-2FADAFF9F90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23" creationId="{5636C3B3-00ED-49C1-A9D8-7F295C33B12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24" creationId="{5D17EEE2-278A-4F10-9043-1BD429C7AFD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25" creationId="{D72C2C82-0D77-4452-9A88-BE1F7B4E9DC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26" creationId="{74A42907-16B6-44DF-9743-4E4CAFD0705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27" creationId="{07FFCFD3-CCA6-41B2-9EDD-23CB1ECEBCA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28" creationId="{5ABA2B88-C8F9-4F26-A4C5-18311D5F81E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29" creationId="{264912CA-538D-4426-8FD3-0418DFAAF06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30" creationId="{AE0878C7-3FD7-4AA0-B409-08C9AB321FC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31" creationId="{FEDF4FF5-6A5A-4105-B04C-E1657EB1DC1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32" creationId="{401711EC-873D-4A8B-B81A-99526CE636A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33" creationId="{434573C5-1A15-4E21-8694-A98F6647616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34" creationId="{AEB951CF-1447-49EF-9BD3-0E2AAAC4F7B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35" creationId="{344A8805-722D-45B8-8A83-1EB8ED41744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36" creationId="{9F5EC2B9-4EE0-4A79-BEB1-ACADC56A487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37" creationId="{7692861C-01B1-4C97-BB56-6FACB29B6A6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38" creationId="{599A5F76-6E44-44C1-80BA-1682B1664C2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39" creationId="{D403303D-B87F-4AD8-9052-7FDD3724896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40" creationId="{967D8850-C707-4571-A8F4-D4C59B37DA6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41" creationId="{48C3210F-FE02-475D-8249-9BF95D2BBCB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42" creationId="{E6FE0FBE-16B3-4BD7-AA44-714C10324F0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43" creationId="{FACD9535-DD1D-4340-BC74-E3B035250CC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44" creationId="{B9644D74-7E3D-4953-8A59-5DB5A968B01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45" creationId="{EBBE7FD0-D7FF-489E-8077-C89A59C15B3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46" creationId="{43821938-E781-4967-8F90-FFB00BA7AAD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47" creationId="{D6F6AE51-C060-42BC-BAAD-D0981088E74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48" creationId="{C3880496-A41A-4363-A155-172C1B36739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49" creationId="{FB88CE00-C4CB-4354-AD27-8705DA7A7E7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50" creationId="{3F8DE9C9-2995-436C-BED0-523AA1F5920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51" creationId="{C817981A-7BE8-4C1C-9176-C491A986A66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52" creationId="{455BDB4D-391B-4A93-84A5-9DD00EFE521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53" creationId="{670012BB-CE0F-446A-B238-433F1A383E0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54" creationId="{7496C142-5112-4C4F-A815-E87C2C8BE01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55" creationId="{B48C52C9-7EEB-4284-A6C2-E06CD31577B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56" creationId="{95DBF306-DB33-4C8C-8FF9-0D283377777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57" creationId="{87640C32-EFD1-4282-BA1D-3126047A000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58" creationId="{0430C5B4-42B9-4DB4-86D2-5E0F5910318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59" creationId="{09250382-0E28-4C3C-8F68-5C81F65AF8D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60" creationId="{23E2A965-6A44-468D-BF15-B32FC1E9138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61" creationId="{2E39E37A-D8E7-400C-9747-4613B73AE49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62" creationId="{632B0672-ED71-4A0C-B49E-278BD92748D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63" creationId="{F580E8EC-CDE9-4A79-9C4A-4DD39F6C2C7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64" creationId="{7B1D68F1-3CB1-4CEE-AD71-71E418BE488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65" creationId="{A8A9E9C9-335D-47A2-B485-14A55AE5F96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66" creationId="{04E0E55E-257E-4184-B50B-91C016DD7B6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67" creationId="{E533EE44-3C38-4FB9-A3FD-5AD95065CED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68" creationId="{834B1112-1C82-47F9-8C52-ABF52E93FB9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70" creationId="{E58132FD-F2AD-402F-9191-D4EEB2A27D8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71" creationId="{08FABE8B-6711-4B7D-9C42-2E3D37EDA48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72" creationId="{C37E8882-544B-4407-B6A9-A3A2320241E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73" creationId="{A5810E9D-3A71-4F5D-BDE7-219CB973C75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74" creationId="{F3DC37AB-195B-4F94-87DD-6D99707C30C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75" creationId="{1FFD787D-6477-4BE3-917E-9A66E4FC1CE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76" creationId="{459448CD-ED1E-4094-9C8B-B1E28083E8B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77" creationId="{CD3A3578-0CA8-4B9B-AE2C-D49F900FA6A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78" creationId="{F71D33F8-D2AB-491A-A8C6-C94F843899A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79" creationId="{C3C845E8-70C2-42E5-A3F8-6CCA1076BD6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80" creationId="{25377A62-988E-499C-B94F-A81C18FC84E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81" creationId="{BDE5BF3B-2B3A-428A-A1AF-C62A28A4E49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82" creationId="{DAEB7023-8382-43FB-A17B-DA579EDF79D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83" creationId="{FEDB9B72-D682-4E39-9511-6B0BAB8D70F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84" creationId="{F9F2CFD2-44BC-42A8-9039-3CA0949216F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85" creationId="{326D86CE-B97A-421B-92D8-C8E05D469CD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86" creationId="{2448980D-A1D7-449F-A4A6-4D7D49241C4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87" creationId="{7CA8BCA3-C533-41E3-8FAC-206BD36E478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88" creationId="{CB6C8147-363D-41C7-A013-00A9F9A9F7E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89" creationId="{0083721D-DBD1-47CF-8E7D-8DB771B663F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90" creationId="{D052B212-B8A6-4AF1-8DDC-67F8BBED122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91" creationId="{5E67F5A8-7502-4A53-AC55-0E4B0DA24EC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92" creationId="{9BE3BF85-9560-40B1-A7CB-34639B4DB78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93" creationId="{6F0B6E12-8B06-4FE3-A3B5-5112E26CDDC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94" creationId="{8106B94A-CFFD-4917-96FE-4B96FC67887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95" creationId="{90BD4555-0BF4-43B3-A93F-570E82E3387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96" creationId="{3F83C3FB-C6FC-4477-8A3C-4F3A3CF2FF6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97" creationId="{9EC50CAA-F943-4BC3-A3C1-A7435FBE922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98" creationId="{A892B421-7DDF-40F6-B02F-378273D4307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899" creationId="{5CA36990-11EC-44E5-818E-416A53FAD45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00" creationId="{141E9F89-CC68-43A7-AE47-24EC565D951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01" creationId="{E5AF1BEB-0843-4498-8E61-237ED29B097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02" creationId="{C448197F-A3C4-4C45-A263-5CAC951EF6A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03" creationId="{B826650E-A1C7-4E26-B9C1-FF354F6B614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04" creationId="{99693862-37FD-43B8-8614-3D7A7A606BA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05" creationId="{C195B7F0-A897-455F-87C1-C2DA8462EB0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06" creationId="{42323335-5D15-4AE1-972C-0BC722C6E8C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07" creationId="{9828A332-90D6-4521-86F1-F4C2A1B7E38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08" creationId="{15991F66-20F7-4903-AF74-F706DE21754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09" creationId="{F1E08ACF-5CD6-47F5-AAD6-910BB26113A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10" creationId="{29088135-4AB1-43E4-A2E3-D5285875D60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11" creationId="{B850CB68-25BB-4DCB-91E2-540FF4BCC6C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12" creationId="{5617AC67-8E5D-49A3-974C-66328E918B0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13" creationId="{25B7EB93-5112-4A42-91F4-FA6F242EFA1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14" creationId="{9DD2EDD9-20DC-465C-859B-E050E0D5256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15" creationId="{DCE74994-65DF-4ACB-9273-C010BE9B4E1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16" creationId="{ED0C5B19-DD69-4B91-A9D2-7B49B2F7FD9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17" creationId="{DD4DE0B9-44E8-43D2-A441-9F3CD2CB408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18" creationId="{1DD92FAD-23F6-4EC1-8660-94A27429C86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19" creationId="{72C8E32E-9F4E-43AF-898F-5E6820E0287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20" creationId="{51C27776-4AC8-482F-8D76-F92485F7EB1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21" creationId="{0F04C64D-A74D-42A4-A546-B35EDB98F74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22" creationId="{7D06EEB1-7E24-49FE-BA3E-B824ECFA0A9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23" creationId="{595F8608-E442-467C-976D-449F5C3A510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24" creationId="{DEDE626B-D86A-40BE-AD08-A8B70D781D1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25" creationId="{4E1BE4EA-FD54-4FE5-9A1E-1352EEED5B0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26" creationId="{268455F8-1E8C-4422-9D5B-2D1B7A7439F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27" creationId="{E9AB2B6A-EA75-4697-A457-7E1DFE8355B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28" creationId="{CA70ECC9-AC02-48D8-8143-40660EFDCA1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29" creationId="{2E7B17D3-309C-4B97-9E38-E89511B7F8D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30" creationId="{4687A66C-E535-4ED1-AAAD-140EDD2E0AD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31" creationId="{4D3AF81D-2CEB-4921-A4C9-CDFD67DDF22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32" creationId="{86ED45AC-11C0-43FF-B795-8DA1DE03A87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33" creationId="{7A66D09B-378F-4517-90F3-A1CEDCC4142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34" creationId="{C0C78EB7-5108-4D4F-9693-9392F3F68B6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35" creationId="{445E47C2-8935-4CAE-A5F7-DAB40CE6AC1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36" creationId="{E3FC9EE5-284B-41D1-BD90-119A29091A0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37" creationId="{437E4259-8B07-44B8-91C2-47645F5AF94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38" creationId="{738062C0-04A3-4EA4-A258-FEB783713A9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39" creationId="{08C75D98-4FFB-4028-8F1D-77D2DB54AF7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40" creationId="{F6D03455-04F1-4B6B-8E15-830BDD5224D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41" creationId="{BFD3518E-3773-49F3-BE0C-A5BE6B8B1C5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42" creationId="{FA695D01-E789-4AD8-9777-403447F2BEF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43" creationId="{1B2448DA-C943-4489-9C92-BA23AB5878A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44" creationId="{DE0BDCBD-66A4-4B51-BC38-88A7037CFC1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45" creationId="{85711C6E-9569-4770-9186-2C287781885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46" creationId="{E579ED2A-F4DB-49DF-9AE5-8C2F51F126A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47" creationId="{2093FD23-A375-480A-96E9-309613BE638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48" creationId="{404744DF-96AD-4EFD-AA84-D76BC507BD9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49" creationId="{833FCB87-E746-4131-A019-458006F02D0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50" creationId="{AB860F4A-8CB6-4D55-B359-4DD03834167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52" creationId="{4B7F95C4-13E8-4700-9F87-73FE7D2EDAA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53" creationId="{3EC62A4A-9F1A-4E32-BD9A-8748DA4F45C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54" creationId="{CE96C762-F459-4F9C-9058-F6CAD9E356D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55" creationId="{115880C3-2EF2-4B3F-B37F-95B139E3593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56" creationId="{CB085714-B16B-4852-8EB2-7BCC577A22D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57" creationId="{789B7080-07EF-4C95-9EBA-D1C8B8F206A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58" creationId="{E3DCFEE4-CCE0-4472-84B8-13914F288A0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59" creationId="{3C69CEDD-DD89-4121-BAE7-A2FD6BE38DC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60" creationId="{50E7EBA8-6D78-4FBF-A454-D22E9B06744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61" creationId="{4521F0E0-C716-4EBC-B9BE-C2C9925B70D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62" creationId="{16F5B3A2-1716-455D-B118-500E30B6D06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63" creationId="{F2DBDB9B-7447-4EF6-964D-1504DAD69D7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64" creationId="{79685718-F78A-4E4F-8AD5-B77B1CC7CE5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65" creationId="{2AF05F3B-D75F-48FF-AA20-4CA52A8533F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66" creationId="{7AE8ABD3-5AAB-4F65-8B0C-56D93955231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67" creationId="{38991AC5-0DD4-4149-A262-8ADBE605920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68" creationId="{84529A92-7111-4CAA-8D80-B2A3C7C3A2D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69" creationId="{98D56EE4-CAA6-41D4-904E-4821D1BBF3E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70" creationId="{A9AD3369-2574-47A1-AD9F-D071310B483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71" creationId="{46481621-FD36-4334-B883-1B4FF4F66A9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72" creationId="{74F54D76-E28B-41CD-A9DF-0A8D2F8DD7F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73" creationId="{E0487DB9-0C7B-41DC-9949-485E6B9121C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74" creationId="{76AB1593-A6CA-4A4A-8E87-16C0A2BBDFC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75" creationId="{D6CF75FC-24E3-49F4-9F31-4F96B628FCD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76" creationId="{E8BDC2E9-5091-462D-8BFE-D47CECF9F30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77" creationId="{53CE38C4-BE38-42FF-AEA0-575A8D16BF8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78" creationId="{049971A0-1B77-49B1-8897-2FEB940C8A7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79" creationId="{037EDC59-AFD2-42E9-ACAE-D8592710D2B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80" creationId="{1DB55AA7-F76F-436D-83EB-F49A8E1DF8C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81" creationId="{DD4CA30D-F198-4656-9A07-FDC1182044D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82" creationId="{59411C8A-396E-44C2-B43D-145EEB804BE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83" creationId="{226171BD-5762-450D-BCAA-68A25D596A8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84" creationId="{F291AA69-446B-4E1F-A87D-A1FBB6666E9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85" creationId="{1824A72D-2E65-4368-91F7-7DF33FC8C28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86" creationId="{9D7F4568-1739-4843-A7EE-3AAABB285D6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87" creationId="{B1D7081D-7291-4C55-B125-30359D8D3DE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88" creationId="{EA6A6A9C-1F0E-41E2-9D21-E130001708F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89" creationId="{117CD329-1203-4917-8F0A-66577A8C280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90" creationId="{5AB26B2E-2823-4530-ACDF-BBB520A76B9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91" creationId="{F14FD399-0E30-47CB-82A1-83F27A78D53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92" creationId="{91A8ED25-27EC-42D0-96E3-5DD31A03FFD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93" creationId="{FCDD9D18-4119-4EF5-8BC2-341C132E665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94" creationId="{E3D7596A-78B6-4595-A4C9-AD95FA14775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95" creationId="{0CB0EB41-7CCF-4A91-AAAE-45844A52173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96" creationId="{9B386484-52E2-4D62-9254-6AEEA42C3C9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97" creationId="{A1920AA3-FA28-46EC-80D6-9161677338C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98" creationId="{36E071EF-4DBF-4241-A05C-08EE284D1A5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1999" creationId="{DD6262B8-01B8-45EF-8E8C-258E912DC0F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00" creationId="{115A7438-9378-4F43-85BE-7BC3672E937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01" creationId="{F7010EC9-EC9F-484F-88B2-C605BF413F4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02" creationId="{622DF593-00F6-463D-A4A3-57A3063FB36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03" creationId="{7239C77C-F284-41C3-8E07-F92473B9D49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04" creationId="{DEE3CC3A-6694-4128-8DFA-2EB10EE9526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05" creationId="{6BA78688-3925-49E6-ABAD-B3DBA45F5BF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06" creationId="{60A76B1D-622A-498F-AF25-05616077164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07" creationId="{7AE53D90-3BAB-43E5-BCED-E114D0FB2C6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08" creationId="{3EDA756E-18E8-4FA6-A2ED-403242CD7AB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09" creationId="{21123021-6A6A-41AD-9F6C-4AB642A8847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10" creationId="{56B227B8-E25A-4CEA-8CCE-284437A1773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11" creationId="{21CD363F-925C-426E-84FC-4A0B9899D4C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12" creationId="{18D93FF5-E0DC-40BA-A10C-23D7DF442C8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13" creationId="{C4F754ED-B704-4FB1-A090-0BDF87F6CE5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14" creationId="{36FB84BB-63F8-4DF8-94FD-78FD023E63B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15" creationId="{53E048D4-D22F-4C2D-BDB7-6C4FBBDD4A8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16" creationId="{594B2B68-FCDE-49B0-8898-068BEEC0772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17" creationId="{2CCCBFB8-EB45-43DD-ADE7-66FE12E0628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18" creationId="{50D868B3-47C5-4C68-BC19-91B7BDECDAD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19" creationId="{644E3DA5-4D59-42F1-AEDF-D0029F681A3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20" creationId="{9E335348-DA23-41CD-8F25-8FEB17CC00B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21" creationId="{2D05240F-75BD-41E5-8805-433B7949D6A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22" creationId="{CE063915-EBE5-4157-BABB-6CE7CF01EDD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23" creationId="{55B8F353-84D1-4867-B4E1-4CB65B57C01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24" creationId="{3530E430-BAB5-4DDB-A16C-826D5B0ABE1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25" creationId="{DEC7061A-AA22-4955-9198-631D32FAC11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26" creationId="{1C9DE7CD-B000-4C76-9924-76CE67554AE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27" creationId="{7EC95930-690D-4CB3-B545-F69A944521B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28" creationId="{F0AB5592-96CC-4383-8876-BEFFBE03D1D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29" creationId="{23811265-D6C9-47C9-9B5D-99E0BC14401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30" creationId="{03A56BE8-3F0B-48F9-8E6A-074CB26E465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31" creationId="{1FD04C30-1D38-4D30-8BF8-351D5B86E03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32" creationId="{23AFB67F-8DA9-4B00-98AC-B09A51A0F00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34" creationId="{B7EBAB50-C697-4E5B-9EEA-D8BB9655608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35" creationId="{E38FAAD8-FD73-4FF3-B3AC-FECF79F73F7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36" creationId="{32B68BE8-53B6-4CBD-BBE4-71F108D5897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37" creationId="{105F1D66-8380-4ABF-AFB5-21FF33CFDBE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38" creationId="{21FEFAAF-C7C0-4850-AAB3-6750DB333AD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39" creationId="{2653EFED-7F9F-45EB-9663-27ED94DEE2B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40" creationId="{1D6A577A-909D-4A0F-B2A2-5276EFF57C0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41" creationId="{2A64D881-CC8F-4606-99F0-3A31D1BADDD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42" creationId="{A20A6F7F-DFED-4184-A78E-46436AE2BB2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43" creationId="{C4D137BC-F578-4DC1-A7D5-7F4F3DD0881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44" creationId="{5D6A7CA4-6EB8-49A9-B3A2-30C78ECEF04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45" creationId="{4DD15E04-6559-4A26-BCFE-AE1577D01E5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46" creationId="{B95AE4B4-E364-4055-B217-A9E19FE0DA2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47" creationId="{929E1BB5-E8BE-488D-BB49-90656BDE55D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48" creationId="{FB9DE8F8-4D4B-4E62-9747-F925CD6C9F4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49" creationId="{9FA0BEBA-91E3-45A2-8C88-47BF8A1F899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50" creationId="{CDF87FDA-0AC3-4063-A2FE-93AA49D7053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51" creationId="{93E391A5-A837-475B-A627-28C6BB4054B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52" creationId="{9C7AE09F-5E80-4C74-98C4-A53BA97133F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53" creationId="{A6756D56-93A9-40DC-9E5D-18554577FB8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54" creationId="{30E69E58-20F0-40CF-9CC4-0A448DE277A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55" creationId="{E4FC5D26-D2C9-46DC-9E41-8671095E128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56" creationId="{D43BBCE1-7FC2-4FAD-8164-D425BFBADA7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57" creationId="{E7524713-3B7B-4545-B9AD-F02747EE849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58" creationId="{B6DF2081-BD0C-4A0D-91B1-DD2550EBA23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59" creationId="{E083ABE8-6938-4598-A872-CEE1D5E224C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60" creationId="{0B5D843B-2922-475E-8A23-37FBE700441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61" creationId="{B3A57137-1557-4EDD-BBAD-6040100CDFE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62" creationId="{D2BEC47C-53B4-4410-931F-8008E563816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63" creationId="{E35688FC-AAC1-4BB9-97E7-D1800C22068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64" creationId="{7DA44369-AB19-4054-87C8-D057DB61F33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65" creationId="{B78C581E-6B9B-43F5-9AF0-539A0786DCD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66" creationId="{096D2226-ED34-4214-8ACE-A65A2EBF1A6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67" creationId="{1005BC90-9023-4D4F-B5EF-21F219DB052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68" creationId="{F500D38D-3CDB-4BBD-9D49-3FCA161375F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69" creationId="{A19CA115-2AB0-4121-AD0B-586AF5E51C2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70" creationId="{D799B744-0B85-4979-BFFB-0D438A28C27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71" creationId="{0E8E5831-C6F4-45D3-B479-6F6AC143668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72" creationId="{01D045ED-C26F-4352-8ED9-48C7F419257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73" creationId="{42A6A88B-25A4-4CD8-9B30-C7FB538FF65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74" creationId="{BE806E73-0800-4993-9D3B-8C84F534306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75" creationId="{A1705F04-7DE3-4B9E-BF9E-7EC418E97D4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76" creationId="{BA63A581-B554-48B5-8540-4D878507920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77" creationId="{6E070287-19B1-4869-8333-94D89A20135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78" creationId="{34B788BC-40E0-43F4-AD82-7C7ECE3C037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79" creationId="{92168647-1252-41CC-811A-4F5970FB203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80" creationId="{C6701C32-65E0-4706-8883-B9BD8C2AD9A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81" creationId="{3E536DF0-BB06-4101-BFAF-9B07D619099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82" creationId="{64C72B65-3209-4F49-97F3-219E3DA6C9C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83" creationId="{77061089-FA04-4CEA-A3B3-A2ED0CDE78B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84" creationId="{3FE68C6F-2B1D-4AFF-81E1-6443C31D33D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85" creationId="{4F5507FF-DF31-4729-8AC1-4E000A002FA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86" creationId="{A439A3DC-1DD8-4744-A7E3-1A86F3DFC0E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87" creationId="{C39CB3DF-B34D-40FB-A819-7347A7E95F1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88" creationId="{E29C411E-478A-48AB-A69E-A3D8340AA23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89" creationId="{0DBD4C2D-578B-4024-9560-E0A7D906504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90" creationId="{DE6F3A2B-CA57-4522-83AB-F22D865FB1F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91" creationId="{315626D8-07EF-4D77-9FB5-325444F0E62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92" creationId="{72730EBE-0915-45DE-AB76-1FE27F432E5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93" creationId="{183D25EF-08F5-4FE9-A2BF-30349F8AC56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94" creationId="{90771153-D963-4291-93C9-5B6AAB8AA4A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95" creationId="{29C1720E-C480-4021-8162-A36546181F0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96" creationId="{39ACCD99-0DCD-401D-8062-E72369646CB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97" creationId="{1885BE82-CF3D-4414-87B4-62F68D7E011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98" creationId="{253632B1-D5D8-48D7-90A8-DC411F45DA3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099" creationId="{1F8B8CE8-ADC1-4EB8-A89E-56AE6346922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00" creationId="{6630AC31-B64A-41B2-B755-0C62192A2D4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01" creationId="{7C3124ED-ACB5-448C-A262-68AEC385EA6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02" creationId="{48983042-47F7-455E-88D7-D467DA12701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03" creationId="{D1670599-822F-42B9-AF42-7BF71549BF0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04" creationId="{E94C630D-1ACB-4C39-B01B-23AD80AEEB4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05" creationId="{38EB11F6-9188-46A4-9C47-708A6BBD111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06" creationId="{B5A95181-7AA6-4979-AA8A-67D9555DBC5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07" creationId="{AE19A6C7-14B5-47A0-A8D7-127AFFD018E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08" creationId="{814D3FA1-C16A-4478-99FD-BAF5AD03C83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09" creationId="{4C6F07F2-9828-4863-B65E-3DA3A52DAF1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10" creationId="{8D79D48F-BF74-4CD8-8B20-48DC8E31326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11" creationId="{F23D3DB2-1566-4B23-8E82-244ECE58DF4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12" creationId="{110951E5-41E7-4039-BDA1-5DF09C44C75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13" creationId="{243CC114-59DC-4B4A-AA10-4CB8282FAF9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14" creationId="{0E57218D-FAE4-47AD-8878-2145508A52F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16" creationId="{D15491D1-AE78-4180-9EAC-B69D664EB73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17" creationId="{EA52D63D-1F35-4789-946D-CDC8A85F34B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18" creationId="{B5E89EFA-5EEB-4D45-A9EC-2BBA5E687D9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19" creationId="{F5B9E0F4-10BA-40DE-921A-948F2CAD14A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20" creationId="{17C76449-76E4-4B5D-B34C-CBE50F88044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21" creationId="{57D34E30-A30F-4F44-9169-1C33DBDB992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22" creationId="{2AD98991-2286-4D8A-A647-AA84C545D42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23" creationId="{F9804B6F-4E16-4CA6-92CE-80810662526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24" creationId="{FD825289-FD17-4DD3-8208-762B3F167A9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25" creationId="{278B7408-1761-4A48-9492-79D5B98EFB8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26" creationId="{C5720B49-97A6-467C-B6BA-AC063CC7EF3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27" creationId="{5879A6CE-76E8-4779-9251-8518B2D5282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28" creationId="{C61AD604-E1C2-4D65-8441-47C82F45819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29" creationId="{536CD362-A38F-4435-8ADF-2F09D9F25BB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30" creationId="{A413DDB2-2DEC-4E73-81CA-CA54194C710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31" creationId="{B88FA571-BE60-4D98-8DC0-E51AC0C3EAA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32" creationId="{06C0DD2C-1A06-4D05-9B79-6B1D2E3E53D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33" creationId="{9FD18757-1208-4A6A-90B6-695C31DED57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34" creationId="{227DAC40-63EE-43C7-AB78-4221566BDB3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35" creationId="{DCE2930A-0FEF-419E-B3C7-F04CE7A5758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36" creationId="{EA2F3244-F4E4-444F-A52C-BED610202A2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37" creationId="{E96A2519-DF62-44AA-AC28-DC30AF2AAE7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38" creationId="{9B2ED784-4586-444A-9B8C-6AFC445C461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39" creationId="{3148AE95-ADC8-4E41-B024-6E1052D2B15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40" creationId="{C71BAFDE-9264-45B5-A723-2555A3A090D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41" creationId="{279C140A-6450-4A03-8BE0-D3C49C2CFE1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42" creationId="{9952D8DC-E5EA-439B-92B9-E7A9B99B6AF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43" creationId="{FBF67EA5-5C3C-4D63-8D6A-DCB482FC719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44" creationId="{F7CC4A2C-E315-43BA-B72A-7EA4462E7A2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45" creationId="{C19BAE33-72FC-459C-9DBC-9D0AED4E3B5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46" creationId="{3795B0D8-6068-4612-8DBA-2D47AAEDBA3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47" creationId="{1892F231-0C43-4905-B6EE-71FAD994D3A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48" creationId="{89081E67-687F-4664-ADC6-6096A7A6BF7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49" creationId="{AAC4E06B-9C05-461F-899C-C96D06AD104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50" creationId="{9F96DFFE-8A9B-42AC-855D-DAE3AB22147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51" creationId="{B6CEF4B3-68F9-4D28-862A-F8EAF2B23B3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52" creationId="{19708EFB-CCF6-4CCA-9EEC-EA6BD7D6B56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53" creationId="{4574C161-2526-4E04-AB88-3B677A16871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54" creationId="{D95D8B39-AB7C-4948-B977-7AAB602D353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55" creationId="{AA7FA656-71C9-46DB-ABCC-1783D629417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56" creationId="{19E07714-E8D8-40E4-96D3-1231D074BB9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57" creationId="{C457FB5A-AB0B-4E93-A4BF-EF21306FCB4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58" creationId="{E63B9F1C-4392-40CB-97C4-1DA5721BF92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59" creationId="{087EB38B-9E89-4E51-9F4F-530305C1C65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60" creationId="{91B858F6-03DE-40A1-B124-712339EADAF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61" creationId="{8A37E979-39EC-44ED-B1D8-0500A09639E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62" creationId="{376C9860-138D-4CCD-8EDC-2DD2777395C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63" creationId="{D42E9C36-A138-4E07-99A6-703D83F501A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64" creationId="{BF59BD16-18B9-4560-A762-A169605DF91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65" creationId="{AA1A0BE2-5F68-42C0-9E8F-81C0E599786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66" creationId="{A9BADCB4-84ED-4425-B337-9BB74C4B968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67" creationId="{B875A04B-AB83-4F9E-AFCF-C6F10E1B5A9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68" creationId="{8A68585A-578A-478F-8992-917EE50FE36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69" creationId="{63F00E78-EF06-4940-81FC-0C3E7345523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70" creationId="{6BD9D7E1-A9BD-45C5-9172-08892806C83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71" creationId="{7062126E-704B-4F72-9887-36ECE640BD5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72" creationId="{D64C29EC-D2F5-4452-AE7F-1554B19E567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73" creationId="{AB27932F-347A-49EB-82F7-03F8DFBDD6C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74" creationId="{7383CDC0-E8F9-45F0-A504-B609C939816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75" creationId="{A64C7AAF-A727-4B76-94F1-98CCE9EEE68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76" creationId="{43ECFE02-35E4-4EC5-9468-B8342D43474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77" creationId="{61E8DCDA-8ED0-46C8-92A6-799A5B2413A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78" creationId="{8FE2AFA6-F946-4C78-8ACF-8440CBA7355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79" creationId="{B6A7E0CF-F5B9-475C-90AF-114C74DDBD2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80" creationId="{B7F9B306-4AA4-4D71-A7ED-231E6A9D86D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81" creationId="{60945331-32E3-42A7-B4B1-D8857040529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82" creationId="{672C05C0-ECA8-4FBE-A7BA-E6F5DCED53F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83" creationId="{005ABBEA-1F38-47CD-BEC7-6C9FEEFB5B2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84" creationId="{73D9CFCA-580F-4FD8-8355-84BF4DBBB22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85" creationId="{693095D8-809A-4CFC-8982-721B020D350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86" creationId="{84B52118-2487-489F-9034-121FB79AB19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87" creationId="{3CB16404-09D3-45A6-B985-FFA3F2E1DD5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88" creationId="{1350DD71-48DC-4616-B846-72EF87B8C5A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89" creationId="{C37EF584-3E94-4EA9-90AC-14ABA40CF97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90" creationId="{68FAF404-A18E-49E0-B87F-4FDB3F3F057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91" creationId="{64480C55-924C-4B49-915C-D413A56BF29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92" creationId="{94753502-41FF-447F-A5EB-801933CB295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93" creationId="{B99B2FF4-E47F-4CB9-B718-2951F81872D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94" creationId="{B154C701-1049-4D75-8774-75D5CB12437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95" creationId="{12479312-0EF9-4D4C-B908-02B5C3499C6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96" creationId="{41AE3F6B-05C7-4C25-A06C-DDE972BE853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98" creationId="{5A6DD2DA-0B3A-44BE-9518-C536A6362DC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199" creationId="{9046C91D-1AED-4160-9FA3-5E12035FF4A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00" creationId="{A73C6ABD-6062-4513-A88C-4D830387DE6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01" creationId="{E8108D82-F4BF-4302-96A2-BBEF86D7B50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02" creationId="{7B0C5EC9-2D39-46F0-92E2-D422389B509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03" creationId="{68F418DB-8005-46A4-9403-34B2B205BB6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04" creationId="{41E0B6BB-560C-432D-BEE3-EA322620BAE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05" creationId="{3525C5D0-0F51-483B-B1C2-4BDF6D2B9BE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06" creationId="{FB819F6E-B970-4879-B45A-1CB277E7F35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07" creationId="{50608461-6329-478E-BCFC-7C13BFD9912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08" creationId="{BA5742A2-C15B-4BF7-990D-49F67B2136B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09" creationId="{7BFDF0DC-A7F9-47AB-849B-297C8424AB4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10" creationId="{DAB4B292-A145-41E7-9F8B-B3CC764A5C0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11" creationId="{EBD9DE5D-0965-4D25-AAC2-B9317449C7F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12" creationId="{4677EA75-FC73-4E69-A38D-3F868111B76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13" creationId="{32BEE814-DB43-4280-BE3A-CF7E219EAC2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14" creationId="{245F45E4-8121-4F07-88CF-80D055EF3BA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15" creationId="{B4F82DBF-C61B-49D7-9850-34EC25AE613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16" creationId="{414B3ECF-F840-4A93-B0C5-2A0A0AE5B7E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17" creationId="{78E607FF-4687-4972-AF7A-3F9265849D4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18" creationId="{47A4965A-1976-462D-8959-C5CFDC44EE7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19" creationId="{A9C04B34-9998-4A40-88B1-8518E82368F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20" creationId="{22BA4B11-9EEB-4CD7-AAF6-F5FB5EB1314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21" creationId="{072D534C-185F-4898-BC47-12F6C0DB428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22" creationId="{8B9F41D1-D5E8-48A5-8441-3872B8CFD21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23" creationId="{0FF1220C-79EF-4DBE-BE4A-8020716C9BE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24" creationId="{7B408A02-C715-4FE6-A6B9-0C2B36799D0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25" creationId="{3C85A764-A279-46D0-A6B6-94EC92B4949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26" creationId="{ABD20DA9-94CF-493E-B7C9-BA8170A1213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27" creationId="{9EAA9A55-569D-4CF8-9B32-05D37D60455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28" creationId="{37EB0871-7260-4178-8262-F8CCC6DE368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29" creationId="{45776756-CDB2-43C3-9903-7421F71EF05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30" creationId="{4A606AEF-1900-43A7-8251-80734DE6296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31" creationId="{5FCB182F-B27C-40F2-8049-3FD3F82AD68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32" creationId="{21F86445-675F-4ED1-B61B-7EA69EB6B71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33" creationId="{3BABD47F-503F-4142-A31E-09AF6B80439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34" creationId="{E88D6D0E-A153-45BF-A900-B3CFB13FF8F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35" creationId="{A05D04C8-0F4D-490E-8E9F-0B3A35C1199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36" creationId="{AEEA13D0-F0D7-4061-820C-99810CD0773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37" creationId="{B22BD97B-A94C-40F2-AEB5-48BFF6E7A2B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38" creationId="{B032CF46-7319-444E-93EF-7A2A457D4EF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39" creationId="{98C95F42-DFA4-409D-A80E-E59B64BB0FA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40" creationId="{9C557F2D-1DAC-4B16-B43F-2DF29255DB3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41" creationId="{C148F3D5-A8CD-48F2-801A-CC6A086B378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42" creationId="{4C614C73-B21C-4C96-AC51-A117FE7C567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43" creationId="{791D8939-AA82-4751-9596-7DF31818A31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44" creationId="{B59C7AD3-1036-4709-80F4-5A4488B10D4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45" creationId="{93923849-28EE-450F-8163-B26CA7E15D6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46" creationId="{F74C7AEE-E32B-4C37-ADA3-5008EC59CF0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47" creationId="{A584CA1E-6A50-410F-A5E2-585486E4123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48" creationId="{BABBE511-658E-4FF7-A09F-1E9A9F9FD1F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49" creationId="{985B82FF-FABD-43D6-B10B-D64E1EC13D4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50" creationId="{F02A01C1-32E5-409B-BF3D-44013BA994B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51" creationId="{415CC054-F97F-48BA-A055-836AC90C5E3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52" creationId="{1585E5C4-6B97-454C-BA48-F3BF5B16FDA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53" creationId="{9E57B2FE-FC9A-4EA4-8B94-6E099F6D2F0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54" creationId="{4124A288-762E-4492-8E60-893B87B20FF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55" creationId="{E31C7F2C-B77D-43AE-8FD7-4D90F51CFFF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56" creationId="{BD8DC047-6EE5-4ECD-8CF4-D267EC9BFBB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57" creationId="{39B7364A-CA83-483C-8623-DDA1A8D6724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58" creationId="{D4F18E8B-E596-4861-8844-A6E67894B1D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59" creationId="{04A7225C-0EEC-4D80-8A1F-A676A32161E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60" creationId="{FED390D2-13E4-4FFD-B6D4-6736D8464D8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61" creationId="{CD3F9B1F-6FFF-421E-9538-BFBBDA9FA8B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62" creationId="{63F0B547-9323-47D5-8023-0369CCFDDB9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63" creationId="{DAA13C12-FF95-4E38-BBE0-9ECBB80EAFD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64" creationId="{EC2CD2EF-E8A4-4497-B0A7-EA4C4269548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65" creationId="{854F4622-0BF1-45B0-BB37-06A416C52C1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66" creationId="{4BDFCEDE-289E-4991-A6A0-639184092F9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67" creationId="{62913A1C-AE80-46C1-A805-C1CD4403C65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68" creationId="{9921A329-8060-4AF8-8999-D0944AFF691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69" creationId="{8B486A54-7E24-4A1D-B38E-0DB7D949EFD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70" creationId="{7FB8AA3B-B66D-468C-A153-D267D5E13B8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71" creationId="{8683781D-788E-44FF-B5F2-701D8CCD74E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72" creationId="{22478ED8-C914-46E9-B9EF-B6759C26C16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73" creationId="{30C904E8-9DA7-4832-BC9D-EA70FC543C0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74" creationId="{3042E367-7172-45AA-B710-8E5CEF0484E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75" creationId="{2C7CEB7F-7592-4F50-A273-55C79745F41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76" creationId="{85607B94-81FD-4F85-9B74-0337B3C8457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77" creationId="{80BD47AE-F7ED-45FD-9F56-70F99D7B1D7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78" creationId="{023A5CE3-75FA-4549-86B0-48F606E1132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80" creationId="{C690C35D-0B65-4F57-BA90-E66990CCDB3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81" creationId="{982735AC-F3BE-405E-9076-EF1537D2277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82" creationId="{C9E3D36B-B232-427E-A26B-E8EC1937B5B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83" creationId="{C9A9E95B-82A8-4298-976A-F5BE3F9F893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84" creationId="{4E2BBA5A-866A-427F-B157-815F42D35F2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85" creationId="{AF4A7ED9-5082-4D17-A968-20A4A37A121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86" creationId="{68DD35CA-B42C-48CD-85A2-DF17618E383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87" creationId="{411FAAD7-36CC-46A1-A7D5-CBC38BEE94C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88" creationId="{C02DEE94-0F1D-4A57-8273-5158F710FF4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89" creationId="{BB21AB9F-B8CE-4258-853B-5FAE6992006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90" creationId="{D2CF9262-2583-4671-91AD-7CCD649D0F0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91" creationId="{8D26C0AC-1DA4-4CCD-AA2D-2DE3D7918D4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92" creationId="{38E445F1-6392-46B1-829D-FEC3D85137F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93" creationId="{5B07F234-725F-4DB2-829E-8D89D569896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94" creationId="{C7317ECB-78A9-4EE6-95EE-01848486430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95" creationId="{F95B7869-A5EC-4D59-8634-086E693D4F9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96" creationId="{54FE11E6-ADAF-4985-B650-8C1392E531D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97" creationId="{33A78F1B-F761-410F-A4DA-F5745E3229F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98" creationId="{A997F330-4BD9-4CF4-93B7-C3FC8019BD3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299" creationId="{5242EC1A-5693-4414-B0CF-EE65486D677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00" creationId="{AB1D4050-56F5-4801-8369-0C93DF8D5B4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01" creationId="{EE4E398E-E186-4395-B5C9-B47140ED407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02" creationId="{6C366FDB-FEB8-4DBB-8A68-478F6500B8E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03" creationId="{ADA70752-E587-40D1-A066-3EF392F4AE1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04" creationId="{99452C00-6BFA-4142-8849-2EA1DD4B498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05" creationId="{5C2046C3-2116-4E2E-8AEE-ADACE5913D3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06" creationId="{2CEF9EB5-D7A2-495B-9B76-5BCB3055634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07" creationId="{ED3D60D5-1A64-4AD0-AD12-A67E6EC357D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08" creationId="{99F592DF-581E-48A4-BE27-FC74EEF7FE0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09" creationId="{193E2EA3-4128-4B38-8C9E-90D1D8FC855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10" creationId="{EC387A4E-541B-44E8-9B6E-0FDA0237D07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11" creationId="{FFBEF08D-3B56-4CBF-A525-A1B71D894E6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12" creationId="{4EB2F5F5-7C37-4337-8C7E-F7BD0A50353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13" creationId="{F185FCA8-E1F2-4464-887D-D652FEA3742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14" creationId="{4A9B9525-D495-4D74-B4C5-AAE2574408E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15" creationId="{A82D0462-A4B2-4853-8E48-18D6707A12F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16" creationId="{8E7D45C7-3AE0-4C4B-9745-2207645782A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17" creationId="{3E144E6D-536B-4D51-ACEB-B43BF0C92B7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18" creationId="{A7153319-779B-49A7-8E37-E0E2FC873FE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19" creationId="{AD41C0D4-45DA-4B97-8627-F484A507BC4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20" creationId="{35671E69-AF22-43DD-B523-CA28D4E3C0E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21" creationId="{02F8F31D-4707-4B21-9F27-218F1C9E595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22" creationId="{5647CCD2-B4F3-494F-80AE-63687539148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23" creationId="{35FF54E0-1794-4649-8F97-7C41142EEB9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24" creationId="{C0A63E83-E254-401F-B413-B071C9A5BED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25" creationId="{2DC198B4-DCF8-4251-8B69-E1546629212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26" creationId="{A607E814-C8F4-4614-9AAF-A3BFD89916B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27" creationId="{CB6801EB-C0CB-4751-A12F-CA11AADE2C7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28" creationId="{465D3044-CDE5-4A8E-A883-F34523B8BB5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29" creationId="{94A53AEA-CF9A-4E23-95AC-A467AACDA69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30" creationId="{D1C3C464-7828-46A9-BBB2-2129E33259D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31" creationId="{EF1D78FC-BF15-4AA0-8E56-4613EAF192E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32" creationId="{6DB4B620-8EA3-46A7-8A9B-4BA5E5C0533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33" creationId="{B592BE61-6943-4067-8FCD-5ABE272513A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34" creationId="{332BCD53-1778-4D51-83F4-7715BA6BB78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35" creationId="{D80899EE-F5D1-48CB-B4FA-2CA2ED46309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36" creationId="{529FF501-831B-427A-AA9C-C726DAA0159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37" creationId="{0522C327-8AB3-4BA2-9170-1B6CF0698D0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38" creationId="{C62E1D52-7562-4A2C-BEF6-2C5C8DC705B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39" creationId="{1B5B7E31-E356-4522-B34C-9EE1FE439C3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40" creationId="{E86A5526-A6A8-44F8-ADFB-55325978915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41" creationId="{6117F1E6-CF65-4936-8836-DAB98B54473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42" creationId="{E9CFF213-0FB8-4641-A631-E9F3B45EFD9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43" creationId="{E62174C8-622E-4ED3-A581-0200889F11E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44" creationId="{F61E962F-62D6-4430-9718-0E72267ACC3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45" creationId="{1CB823E2-BCC1-44B8-A8F9-63EE3D7275E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46" creationId="{6283B33B-BA3C-4530-AB22-002DFC14D40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47" creationId="{81933DF0-2B78-4344-B177-FB8555E460A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48" creationId="{3ABC23B3-B030-4004-B2CC-B70E9B5959E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49" creationId="{F2F6DB99-1EBB-4ADA-AC11-C666D9146DF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50" creationId="{7771164A-8BA8-4FCE-A46E-F6844D89919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51" creationId="{72CBB5A9-D0C3-45C5-8527-FD716D24422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52" creationId="{0F7E4AB4-0C3B-4A6F-99E7-69ABE2F4440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53" creationId="{0DEBED0C-1AFA-4ACB-AC23-23B1F8719C8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54" creationId="{2C05FBDD-1D68-4CB0-A576-F7E7852DAA3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55" creationId="{FD66E9F5-6DB4-4C4D-A0E3-D9CEFF8A295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56" creationId="{D05D5392-7008-43B0-8ADB-F13869FF265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57" creationId="{C6FE7E5D-3DA5-40E9-844E-A0D4892CA65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58" creationId="{19133F0C-445C-4BE9-941E-F3D0D8B24D4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59" creationId="{E8CC5F46-7D18-40AB-BFC4-38C6677F5CE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60" creationId="{25DA2A61-2824-4FAB-AAA4-39C62BD5F3B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62" creationId="{DB4F9F49-26A6-48FF-87BC-FE0C5AD9891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63" creationId="{D6F11D86-28DC-4CE4-B5D4-AD191E829C6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64" creationId="{5FA78720-D5A8-45E9-8237-44019CAA845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65" creationId="{7952BF19-350D-4901-9FED-ACE691FAAF6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66" creationId="{EDCCC893-35D6-4AED-BC0A-8A20B459787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67" creationId="{D0EF7A99-60B1-4DBE-9B79-48AF1BF101C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68" creationId="{46030095-547F-48FB-834C-9254BF0E375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69" creationId="{C07095EA-1A18-48F3-8738-B285CD1A5AE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70" creationId="{74666C7D-A06B-4015-B517-FD542558B83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71" creationId="{A0419045-C422-41BF-850B-CF1B74CA40B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72" creationId="{15B4AF06-17A1-4D9F-B7EA-7FB6741A349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73" creationId="{3E715733-162A-480E-BB4E-870590AA1E6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74" creationId="{FC0BEF42-A9C8-4FA8-A04B-BA6E4FBE661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75" creationId="{6EDB0103-C6F5-4241-8535-B49B9BBE429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76" creationId="{AFE6B2D7-C2A3-4FA2-9EF4-D065741D2FF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77" creationId="{76E5D2AD-18FA-4AF6-A66F-5461B7DB411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78" creationId="{F693D7F7-52BC-4296-B954-FD9AF444D8B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79" creationId="{D414537B-24D4-40FA-ADC7-B3E995496F6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80" creationId="{BDA5F9CC-3305-45DD-B9F6-52EC6FDC351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81" creationId="{DE1F0E36-7895-4B8D-8772-5CF83813AD5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82" creationId="{C103B335-0A8D-45DD-94FE-D4D0CF343D0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83" creationId="{84868335-EA2F-426E-B0B1-E20273E66B8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84" creationId="{041F3110-9151-4645-93F6-CE049C37C43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85" creationId="{0970A28E-ECEA-4971-886A-DBB546489A2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86" creationId="{68761D2B-A91F-4E2D-97F7-8020BAF1A92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87" creationId="{E35DB6FC-7392-4D17-A6EF-86746AA0372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88" creationId="{00D6604A-ECB7-46C3-94C4-159FF475707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89" creationId="{D83D6A1A-A6FF-4DD3-B0E2-481FFE0469F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90" creationId="{EFB59856-EE00-4533-A43B-F5845C2F4C1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91" creationId="{D874C798-AE7B-4964-92A5-BB08F53F112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92" creationId="{DFAC5434-2D86-4EBC-846F-B426BE92FF4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93" creationId="{6716ED8F-FA30-48A8-8EAC-AB36ADA160F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94" creationId="{95462B8E-F56E-4603-803D-F0A0F3E7F92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95" creationId="{66B33C8C-03A9-41EC-9F00-CAEC2644280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96" creationId="{4BB41866-141C-43E4-A712-6888E2360CE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97" creationId="{1A7CBF46-DE13-4C7F-B70E-325C16617C7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98" creationId="{5F1C5AD8-D45B-4BA1-83B7-6B845CFC73B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399" creationId="{376E8C2A-6A42-42F8-9CD8-66210208183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00" creationId="{3F27E1CE-EA47-4887-9F78-9A7CF6021D5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01" creationId="{AC332935-14FE-4053-B4E6-90250758019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02" creationId="{C6564CC7-8196-4F4D-BFC6-D1390E83D1A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03" creationId="{2DEBF381-43D7-40E1-961E-2898ECE37A8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04" creationId="{4B5890D2-8813-40A8-9E14-00C071A6E46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05" creationId="{BCFA4177-2B91-4559-8E4F-96522D438A1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06" creationId="{2BF430D5-A15E-4065-B340-5CEFC7E22EC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07" creationId="{45EC016D-0E24-4C4B-B260-256A241326F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08" creationId="{7F29EEAE-C665-46D4-98B2-0F095315BCB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09" creationId="{6CE68BED-CE73-40D2-A19C-050ABC52F11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10" creationId="{DB6E28E6-E980-4196-B8D3-D35CA88EFC1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11" creationId="{8FF5E0EC-2933-45A3-8509-D2166E35179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12" creationId="{FBA3AAB9-BEF7-49F4-B395-6424F1135C4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13" creationId="{0803E66F-6143-4370-9F01-B7C8F085713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14" creationId="{665DAAE5-FDC5-4D18-A45F-66EC11DF02A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15" creationId="{8B822B74-9881-459D-8CB4-74C64BA18A6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16" creationId="{12162F40-A001-4EA6-B88A-A1924ED5F2B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17" creationId="{F3C67355-89F6-4B23-AEB0-04188B1C910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18" creationId="{3F925D7B-ACC6-44BD-B552-45108BCAA44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19" creationId="{4D8F6683-C876-4F84-BE30-9CA683200F6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20" creationId="{CFD4F1FD-ABB3-4CFA-95D5-91D0701DE36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21" creationId="{D4CE068F-A5E1-4F69-8034-3BCEA882682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22" creationId="{6B25FFD3-C19D-496A-895E-1C70FD0C425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23" creationId="{86BE4CCF-7C9D-4850-9138-E0D4963B6ED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24" creationId="{92104FF7-38A1-41A2-9F35-F76317659B8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25" creationId="{F791ADF3-F638-4653-9DC6-C4B4A3DC229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26" creationId="{06BD523C-F6D1-44EE-A39D-1EFA5D7074C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27" creationId="{E6666D3A-0254-4970-9B2C-3A10853BF5F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28" creationId="{C76ECB59-A342-4BFE-B5BA-75F3443F16E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29" creationId="{35731128-EC9D-4C87-99FE-79BBB432B2A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30" creationId="{DC6A27E4-E135-49F3-B36D-CFED680E05E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31" creationId="{D04B408F-EBD2-4DD6-931D-B1B1CB3B91C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32" creationId="{2F2BF024-4554-4186-BC6D-D63EC87DCB1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33" creationId="{06665280-E513-4C3C-9D6B-B6C9FC2F238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34" creationId="{F4569871-0DA0-4D32-8359-1F06DA3317C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35" creationId="{533370EE-05F5-4865-838B-B0EAE017267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36" creationId="{60F534E0-326D-402C-BCE3-9A0B31C7E22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37" creationId="{3573478C-2842-403C-94EB-758B159B57A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38" creationId="{9EEA6BEA-BAE6-406D-A477-B86B4962EB3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39" creationId="{1CDCE006-9CDD-49B6-ABFD-2DC6CC6E9C8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40" creationId="{54455163-E284-4B31-9F73-D789ED73E39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41" creationId="{83AF455C-EBAF-4DFD-83E3-82EB645454C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42" creationId="{B14055D5-A806-4EEC-911C-4B68D828CF0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44" creationId="{543B09C0-5448-4C8A-878E-046C24B9C83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45" creationId="{E23715AE-761C-4E3D-BAB1-C21F426BC5D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46" creationId="{4AB710C7-1FF8-4C95-95ED-094D5462ED6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47" creationId="{BF843EC0-32B6-4282-8716-CA797CA90F3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48" creationId="{3B58179B-E10F-42DD-95F5-B2F5D9285ED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49" creationId="{AE2F48FB-CD06-4BE3-ABE6-9A185F7E374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50" creationId="{B5DA8EE5-80B9-4014-897E-A63DC0029A8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51" creationId="{BD7A16E2-EB6A-49BD-8FD5-89D804CBD7C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52" creationId="{0E5D7DC0-E879-4CCE-96D2-32AF2C2BE15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53" creationId="{8844F89D-320D-4B77-A162-91AC84BC662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54" creationId="{CA234D48-BEB6-4C26-8394-282DAC90EB4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55" creationId="{D90636C2-2729-4C62-800F-64F27CC24B0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56" creationId="{04976A0F-CE29-4072-9E0A-D5950EE2593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57" creationId="{D69B7071-DEEC-4851-BD92-A7AA708A8E3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58" creationId="{123A8027-358E-4DCD-97FD-7CC75C25463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59" creationId="{8586FABF-69D4-4528-AD1B-074A4FABBD2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60" creationId="{E2841432-6FDC-4044-8739-6DD0E22F3C4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61" creationId="{AEE12B28-B46A-40DC-910C-A37E9C44338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62" creationId="{91158611-38BB-4A29-BECA-159287C77A7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63" creationId="{32D7EAF4-32C7-41FC-8FC6-D59338314CE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64" creationId="{6F0C06F8-CEA3-461D-9034-42D152E3D92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65" creationId="{F9D65545-1EBF-4ED8-A7A4-7B0E05B48A3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66" creationId="{161E08AC-1E4A-4263-942B-577922C6D83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67" creationId="{582D523C-111B-4A40-B990-A1DCC10A5AD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68" creationId="{B4FF49DC-EB69-406A-A77A-FA11D2E1878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69" creationId="{6FC2AFF7-F848-4DEA-9826-569BC773198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70" creationId="{0C164F46-4AE1-4CAB-8BEA-36255E3E245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71" creationId="{64322716-89B3-4453-A79C-10E9CF70B49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72" creationId="{9A1D592D-7E32-4902-B7F5-4D0290565DD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73" creationId="{387288FF-0251-4EA2-A991-568A2DD4CD1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74" creationId="{27FE2F12-F482-4F25-9C73-EC7A43B2941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75" creationId="{F1501D91-A043-45FF-BF40-5CD8AB4EE43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76" creationId="{77A6637B-F1A2-4753-BAD3-C1DABE29D42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77" creationId="{A11CB582-57E1-4201-B3C7-046B4FDD040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78" creationId="{E1D0375C-27B1-4D6D-A592-3600E6F4D50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79" creationId="{AB198BD3-7A01-4D15-93C1-8945AC6E92C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80" creationId="{A91CC19A-7156-4048-B181-AF6288FFCA4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81" creationId="{839FC317-4281-4F10-8D7A-8C10EAECF27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82" creationId="{F8DAE8BF-6EF1-48F7-B138-490E4B411FE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83" creationId="{558804DB-331C-40D3-8B6F-6592353DC6A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84" creationId="{2CB77DDA-6764-4A6C-9878-6BF79AC3D3F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85" creationId="{D70EDBD0-A71C-412E-BD1F-89E6C01166A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86" creationId="{43352F8D-FAB0-4164-B596-B0B54F143AB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87" creationId="{1F8272DC-6C35-4020-9685-B0EC63D0855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88" creationId="{7CA67772-E920-44C4-9702-5408DCDA017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89" creationId="{503272FE-DCFC-49C2-9351-37DC5B89E6F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90" creationId="{885ED3FD-2606-40CB-9B11-972D3EE98FD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91" creationId="{3D7B16F4-40DF-4F32-B25B-6C59585747B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92" creationId="{BFF35637-3438-4EB5-B291-1B93B9C0352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93" creationId="{AF8D4317-AB98-46EC-85FC-D83A8B6162F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94" creationId="{2A3BC963-F3E6-4FAA-8787-E71C6EADC73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95" creationId="{8E62BACE-6C08-471F-BC93-3E4671928F5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96" creationId="{9378C796-79AA-4F5D-BB91-7000D618AE7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97" creationId="{30A5D689-F6A0-407E-92BF-955C7F9E296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98" creationId="{6F53CAB0-D883-4853-AAD1-6099388586E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499" creationId="{D57FB6E7-1F59-48A4-8DBA-A289404A84C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00" creationId="{5C85B946-2DAE-48DD-BA67-80ECD33F660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01" creationId="{E4DDFA60-BF2C-4D0E-BEE9-C18EEB6F7FD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02" creationId="{FEA15838-65DD-48A4-88B8-2E9DDF44242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03" creationId="{93F6E1BE-8B61-4661-91A7-CAE9EB848F8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04" creationId="{AAF62459-48CF-4122-ABF0-234CB0F57D86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05" creationId="{83D6588A-B264-4E26-B001-86DB6DD7B7B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06" creationId="{7CEC393F-C6DA-4D8D-B6AB-034043978C5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07" creationId="{0C828239-D00A-4A58-8049-E95DE644E83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08" creationId="{88848C97-6EA6-4752-BBC3-366DC21EFCD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09" creationId="{7AAEF6F3-4AE2-4F10-9457-0D7845ABF38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10" creationId="{2034D0F7-E957-4810-8A43-12A6B408842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11" creationId="{7E64E82B-27DC-4F0B-BC09-01CAB6E9D53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12" creationId="{DD3904FE-61C6-4A68-94CE-6B40A9AE388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13" creationId="{54EA6F10-F19C-4C97-AEBB-5752F7BE46F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14" creationId="{0E69F722-B185-4C87-9BCA-20570CF8DE2A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15" creationId="{83E29E8A-EF42-4CD6-94B5-38DBDA533D8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16" creationId="{6D884E80-91BA-4619-81A0-3567B90A327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17" creationId="{50806AC6-925B-49EB-B941-DE47B70B418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18" creationId="{7637A90B-9B5E-424F-828C-73580C50F56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19" creationId="{232CE2D3-07B3-418B-8F9E-EFD775F44DE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20" creationId="{6F378F58-F6E6-4955-B1E3-61CED4A634B7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21" creationId="{5488A6D3-34F7-4EC4-A9B5-509971C0FFD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22" creationId="{8A8AC231-E10D-4E58-A76E-DB3DF9C52C1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23" creationId="{C27F6260-204F-49BE-9372-3CEB56EEF25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24" creationId="{70B04F82-7CDC-4CB5-A079-778EAD3BFA8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26" creationId="{C3124886-0480-4E2C-812B-ADBCA33C30E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27" creationId="{AE8EEDF8-3DBF-4864-B14B-99F742001BE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28" creationId="{3D0E0FDE-D59B-4C5D-BE02-F41EB04659B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29" creationId="{DF289172-55C0-40D2-9327-66454DCA417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30" creationId="{6A2A815A-6C94-4F68-BA15-2A2293F1E71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31" creationId="{6DE262F7-8A82-43A8-BAD8-185BE613C53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32" creationId="{0C75C4B3-63EC-4927-AA4D-EB0F480EF8D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33" creationId="{D7C7E489-AE0E-4A06-BF04-5759A7EA759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35" creationId="{B8C65C76-C4B7-4AB2-99AD-1DF9A5B5261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36" creationId="{8EF83E8D-5358-47D4-809D-69F8F8EB113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37" creationId="{52DF088E-0E94-4565-AB86-EA5D13F6866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38" creationId="{C2F9A3FA-CB91-497E-A494-53D438DD1B0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39" creationId="{B73BD641-EF5A-4B38-B002-7B0B0BA0512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40" creationId="{1B092A4F-E3DD-461F-A55A-BF533C24357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41" creationId="{862450FA-8D5C-4C73-AE91-8E692657BBC0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42" creationId="{8B72C681-7345-47E4-AD23-B803B18E94E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44" creationId="{3341C938-37EF-4FC2-BFC3-9D2915D2FE79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45" creationId="{83F2F094-BB0E-4A39-A543-7F1B8CDB837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46" creationId="{5990CF2A-BC7B-41F1-88B6-D1A68EF4DF3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47" creationId="{10ED92B3-26CC-4D2B-98CE-825E329EC92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48" creationId="{B5CBB62C-ABAB-4BE1-B26E-326DB2A06C2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49" creationId="{BC1F1600-C98A-4229-90C8-D10008B5378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51" creationId="{C12F6E8C-1652-4319-82CF-B274B797DE7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52" creationId="{C6452382-4848-4CC9-9B40-34519BCDE2C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53" creationId="{0554D743-769E-4816-8B6A-8EEF370F10B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54" creationId="{14B505C9-4419-4B40-BA31-2F5FC9BBBEF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55" creationId="{EBF15E53-D139-44B1-8AD3-79F2ACEB12EC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56" creationId="{2F37C39E-820F-432F-A84E-03D686974B6F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57" creationId="{486AADC2-EB36-46A5-B95C-B76773735BA8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58" creationId="{A3B3474F-F867-420E-ACA3-C9C3D485E93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59" creationId="{3BC1FFA5-D97B-4A3A-B9D9-BD2843E2DA5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60" creationId="{576ACB60-8B03-4A97-91C4-DA497E264FAB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62" creationId="{4BF93A8A-776B-4512-B474-AB721EF18F71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63" creationId="{FF789EFA-4E4A-4B25-B1D2-34ECE443AB6E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64" creationId="{337D813E-F867-4CC8-BAEF-7B916BA56305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65" creationId="{EBA21432-554E-430D-A6C1-6C42A56E100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66" creationId="{65B3E14D-3BB3-478D-9051-1F4F5BC6595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67" creationId="{9DBC6C93-2AE3-41BC-B290-A9CACBFE0DA3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68" creationId="{3399E3C0-7548-44D8-938A-49E76480A62D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69" creationId="{826EA9C0-10B2-42C0-A8AD-DF18F0F5A4F2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70" creationId="{FC7D7A45-F238-40BA-96CF-4F5F12851A64}"/>
            </ac:spMkLst>
          </pc:spChg>
          <pc:spChg chg="mod">
            <ac:chgData name="varitsara monsiri" userId="d21832565e14aca8" providerId="LiveId" clId="{B10676FB-F331-414C-B946-816FB627D323}" dt="2022-06-09T15:18:19.485" v="416" actId="165"/>
            <ac:spMkLst>
              <pc:docMk/>
              <pc:sldMasterMk cId="151958503" sldId="2147483660"/>
              <pc:sldLayoutMk cId="2128633853" sldId="2147483677"/>
              <ac:spMk id="2571" creationId="{3D69AE5A-9397-44C1-A199-0933EECDB618}"/>
            </ac:spMkLst>
          </pc:spChg>
          <pc:spChg chg="add mod">
            <ac:chgData name="varitsara monsiri" userId="d21832565e14aca8" providerId="LiveId" clId="{B10676FB-F331-414C-B946-816FB627D323}" dt="2022-06-10T05:37:08.543" v="2413" actId="207"/>
            <ac:spMkLst>
              <pc:docMk/>
              <pc:sldMasterMk cId="151958503" sldId="2147483660"/>
              <pc:sldLayoutMk cId="2128633853" sldId="2147483677"/>
              <ac:spMk id="2572" creationId="{0C800853-C22D-434A-8CE5-2E2A2FB325FA}"/>
            </ac:spMkLst>
          </pc:spChg>
          <pc:spChg chg="add mod">
            <ac:chgData name="varitsara monsiri" userId="d21832565e14aca8" providerId="LiveId" clId="{B10676FB-F331-414C-B946-816FB627D323}" dt="2022-06-10T05:37:00.614" v="2412" actId="1035"/>
            <ac:spMkLst>
              <pc:docMk/>
              <pc:sldMasterMk cId="151958503" sldId="2147483660"/>
              <pc:sldLayoutMk cId="2128633853" sldId="2147483677"/>
              <ac:spMk id="2573" creationId="{F923622F-5C69-409F-9355-7E25F4874F90}"/>
            </ac:spMkLst>
          </pc:spChg>
          <pc:spChg chg="add mod">
            <ac:chgData name="varitsara monsiri" userId="d21832565e14aca8" providerId="LiveId" clId="{B10676FB-F331-414C-B946-816FB627D323}" dt="2022-06-10T05:38:36.503" v="2437" actId="14100"/>
            <ac:spMkLst>
              <pc:docMk/>
              <pc:sldMasterMk cId="151958503" sldId="2147483660"/>
              <pc:sldLayoutMk cId="2128633853" sldId="2147483677"/>
              <ac:spMk id="2574" creationId="{FD2A28CA-A463-45FF-B8CA-EF24BACD7A7C}"/>
            </ac:spMkLst>
          </pc:spChg>
          <pc:grpChg chg="del mod">
            <ac:chgData name="varitsara monsiri" userId="d21832565e14aca8" providerId="LiveId" clId="{B10676FB-F331-414C-B946-816FB627D323}" dt="2022-06-09T15:18:15.964" v="415" actId="27803"/>
            <ac:grpSpMkLst>
              <pc:docMk/>
              <pc:sldMasterMk cId="151958503" sldId="2147483660"/>
              <pc:sldLayoutMk cId="2128633853" sldId="2147483677"/>
              <ac:grpSpMk id="6" creationId="{5AE6C210-CA47-4576-8FC0-FFD6DD6B5282}"/>
            </ac:grpSpMkLst>
          </pc:grpChg>
          <pc:grpChg chg="del mod">
            <ac:chgData name="varitsara monsiri" userId="d21832565e14aca8" providerId="LiveId" clId="{B10676FB-F331-414C-B946-816FB627D323}" dt="2022-06-09T15:18:19.485" v="416" actId="165"/>
            <ac:grpSpMkLst>
              <pc:docMk/>
              <pc:sldMasterMk cId="151958503" sldId="2147483660"/>
              <pc:sldLayoutMk cId="2128633853" sldId="2147483677"/>
              <ac:grpSpMk id="8" creationId="{91DD4D9B-98D4-47E4-9BB5-2521ADF0A294}"/>
            </ac:grpSpMkLst>
          </pc:grpChg>
          <pc:grpChg chg="mod topLvl">
            <ac:chgData name="varitsara monsiri" userId="d21832565e14aca8" providerId="LiveId" clId="{B10676FB-F331-414C-B946-816FB627D323}" dt="2022-06-09T15:18:19.485" v="416" actId="165"/>
            <ac:grpSpMkLst>
              <pc:docMk/>
              <pc:sldMasterMk cId="151958503" sldId="2147483660"/>
              <pc:sldLayoutMk cId="2128633853" sldId="2147483677"/>
              <ac:grpSpMk id="9" creationId="{DB02E933-B61C-4C26-AA4A-789CCA4B5E1A}"/>
            </ac:grpSpMkLst>
          </pc:grpChg>
          <pc:grpChg chg="mod">
            <ac:chgData name="varitsara monsiri" userId="d21832565e14aca8" providerId="LiveId" clId="{B10676FB-F331-414C-B946-816FB627D323}" dt="2022-06-09T15:18:19.485" v="416" actId="165"/>
            <ac:grpSpMkLst>
              <pc:docMk/>
              <pc:sldMasterMk cId="151958503" sldId="2147483660"/>
              <pc:sldLayoutMk cId="2128633853" sldId="2147483677"/>
              <ac:grpSpMk id="10" creationId="{C6ECBD53-96C3-4346-BE8F-D4659479502D}"/>
            </ac:grpSpMkLst>
          </pc:grpChg>
          <pc:grpChg chg="mod topLvl">
            <ac:chgData name="varitsara monsiri" userId="d21832565e14aca8" providerId="LiveId" clId="{B10676FB-F331-414C-B946-816FB627D323}" dt="2022-06-09T15:18:19.485" v="416" actId="165"/>
            <ac:grpSpMkLst>
              <pc:docMk/>
              <pc:sldMasterMk cId="151958503" sldId="2147483660"/>
              <pc:sldLayoutMk cId="2128633853" sldId="2147483677"/>
              <ac:grpSpMk id="52" creationId="{99ADFBDC-5A0A-46B9-B2ED-ED6D125A62B2}"/>
            </ac:grpSpMkLst>
          </pc:grpChg>
          <pc:grpChg chg="del mod topLvl">
            <ac:chgData name="varitsara monsiri" userId="d21832565e14aca8" providerId="LiveId" clId="{B10676FB-F331-414C-B946-816FB627D323}" dt="2022-06-10T05:38:52.363" v="2439" actId="21"/>
            <ac:grpSpMkLst>
              <pc:docMk/>
              <pc:sldMasterMk cId="151958503" sldId="2147483660"/>
              <pc:sldLayoutMk cId="2128633853" sldId="2147483677"/>
              <ac:grpSpMk id="59" creationId="{A067B70D-EC30-4201-835A-5636C1634C4E}"/>
            </ac:grpSpMkLst>
          </pc:grpChg>
          <pc:grpChg chg="mod">
            <ac:chgData name="varitsara monsiri" userId="d21832565e14aca8" providerId="LiveId" clId="{B10676FB-F331-414C-B946-816FB627D323}" dt="2022-06-09T15:18:19.485" v="416" actId="165"/>
            <ac:grpSpMkLst>
              <pc:docMk/>
              <pc:sldMasterMk cId="151958503" sldId="2147483660"/>
              <pc:sldLayoutMk cId="2128633853" sldId="2147483677"/>
              <ac:grpSpMk id="60" creationId="{D82C04DC-96B8-453C-A9DF-6B5F34F92691}"/>
            </ac:grpSpMkLst>
          </pc:grpChg>
          <pc:grpChg chg="mod">
            <ac:chgData name="varitsara monsiri" userId="d21832565e14aca8" providerId="LiveId" clId="{B10676FB-F331-414C-B946-816FB627D323}" dt="2022-06-09T15:18:19.485" v="416" actId="165"/>
            <ac:grpSpMkLst>
              <pc:docMk/>
              <pc:sldMasterMk cId="151958503" sldId="2147483660"/>
              <pc:sldLayoutMk cId="2128633853" sldId="2147483677"/>
              <ac:grpSpMk id="61" creationId="{47962E1B-3B16-4908-818A-513DB6F8D877}"/>
            </ac:grpSpMkLst>
          </pc:grpChg>
          <pc:grpChg chg="mod">
            <ac:chgData name="varitsara monsiri" userId="d21832565e14aca8" providerId="LiveId" clId="{B10676FB-F331-414C-B946-816FB627D323}" dt="2022-06-09T15:18:19.485" v="416" actId="165"/>
            <ac:grpSpMkLst>
              <pc:docMk/>
              <pc:sldMasterMk cId="151958503" sldId="2147483660"/>
              <pc:sldLayoutMk cId="2128633853" sldId="2147483677"/>
              <ac:grpSpMk id="143" creationId="{54013738-2004-4332-8A1D-5E6C735E65E0}"/>
            </ac:grpSpMkLst>
          </pc:grpChg>
          <pc:grpChg chg="mod">
            <ac:chgData name="varitsara monsiri" userId="d21832565e14aca8" providerId="LiveId" clId="{B10676FB-F331-414C-B946-816FB627D323}" dt="2022-06-09T15:18:19.485" v="416" actId="165"/>
            <ac:grpSpMkLst>
              <pc:docMk/>
              <pc:sldMasterMk cId="151958503" sldId="2147483660"/>
              <pc:sldLayoutMk cId="2128633853" sldId="2147483677"/>
              <ac:grpSpMk id="225" creationId="{4C590722-C987-4C53-B047-33B6B6D96B0E}"/>
            </ac:grpSpMkLst>
          </pc:grpChg>
          <pc:grpChg chg="mod">
            <ac:chgData name="varitsara monsiri" userId="d21832565e14aca8" providerId="LiveId" clId="{B10676FB-F331-414C-B946-816FB627D323}" dt="2022-06-09T15:18:19.485" v="416" actId="165"/>
            <ac:grpSpMkLst>
              <pc:docMk/>
              <pc:sldMasterMk cId="151958503" sldId="2147483660"/>
              <pc:sldLayoutMk cId="2128633853" sldId="2147483677"/>
              <ac:grpSpMk id="226" creationId="{8ED8FD47-8E34-420A-82E5-1FACF1C343EA}"/>
            </ac:grpSpMkLst>
          </pc:grpChg>
          <pc:grpChg chg="mod">
            <ac:chgData name="varitsara monsiri" userId="d21832565e14aca8" providerId="LiveId" clId="{B10676FB-F331-414C-B946-816FB627D323}" dt="2022-06-09T15:18:19.485" v="416" actId="165"/>
            <ac:grpSpMkLst>
              <pc:docMk/>
              <pc:sldMasterMk cId="151958503" sldId="2147483660"/>
              <pc:sldLayoutMk cId="2128633853" sldId="2147483677"/>
              <ac:grpSpMk id="308" creationId="{870FE72F-24BC-4F92-8EAE-D06EC6D701A3}"/>
            </ac:grpSpMkLst>
          </pc:grpChg>
          <pc:grpChg chg="mod">
            <ac:chgData name="varitsara monsiri" userId="d21832565e14aca8" providerId="LiveId" clId="{B10676FB-F331-414C-B946-816FB627D323}" dt="2022-06-09T15:18:19.485" v="416" actId="165"/>
            <ac:grpSpMkLst>
              <pc:docMk/>
              <pc:sldMasterMk cId="151958503" sldId="2147483660"/>
              <pc:sldLayoutMk cId="2128633853" sldId="2147483677"/>
              <ac:grpSpMk id="390" creationId="{2FBABEA0-03D8-47E5-B7BE-201B973E2E07}"/>
            </ac:grpSpMkLst>
          </pc:grpChg>
          <pc:grpChg chg="mod">
            <ac:chgData name="varitsara monsiri" userId="d21832565e14aca8" providerId="LiveId" clId="{B10676FB-F331-414C-B946-816FB627D323}" dt="2022-06-09T15:18:19.485" v="416" actId="165"/>
            <ac:grpSpMkLst>
              <pc:docMk/>
              <pc:sldMasterMk cId="151958503" sldId="2147483660"/>
              <pc:sldLayoutMk cId="2128633853" sldId="2147483677"/>
              <ac:grpSpMk id="472" creationId="{ECA98D07-DA22-4D3D-B14D-A6A02DCFE8D0}"/>
            </ac:grpSpMkLst>
          </pc:grpChg>
          <pc:grpChg chg="mod">
            <ac:chgData name="varitsara monsiri" userId="d21832565e14aca8" providerId="LiveId" clId="{B10676FB-F331-414C-B946-816FB627D323}" dt="2022-06-09T15:18:19.485" v="416" actId="165"/>
            <ac:grpSpMkLst>
              <pc:docMk/>
              <pc:sldMasterMk cId="151958503" sldId="2147483660"/>
              <pc:sldLayoutMk cId="2128633853" sldId="2147483677"/>
              <ac:grpSpMk id="554" creationId="{8B39C0C3-AC7D-4CDB-BBD9-EA314DAC043A}"/>
            </ac:grpSpMkLst>
          </pc:grpChg>
          <pc:grpChg chg="mod">
            <ac:chgData name="varitsara monsiri" userId="d21832565e14aca8" providerId="LiveId" clId="{B10676FB-F331-414C-B946-816FB627D323}" dt="2022-06-09T15:18:19.485" v="416" actId="165"/>
            <ac:grpSpMkLst>
              <pc:docMk/>
              <pc:sldMasterMk cId="151958503" sldId="2147483660"/>
              <pc:sldLayoutMk cId="2128633853" sldId="2147483677"/>
              <ac:grpSpMk id="636" creationId="{C614CFE1-2E37-46B0-AA7A-A2C974E91267}"/>
            </ac:grpSpMkLst>
          </pc:grpChg>
          <pc:grpChg chg="mod">
            <ac:chgData name="varitsara monsiri" userId="d21832565e14aca8" providerId="LiveId" clId="{B10676FB-F331-414C-B946-816FB627D323}" dt="2022-06-09T15:18:19.485" v="416" actId="165"/>
            <ac:grpSpMkLst>
              <pc:docMk/>
              <pc:sldMasterMk cId="151958503" sldId="2147483660"/>
              <pc:sldLayoutMk cId="2128633853" sldId="2147483677"/>
              <ac:grpSpMk id="718" creationId="{DFD17A36-D05C-4519-B275-2CAC877EA9C3}"/>
            </ac:grpSpMkLst>
          </pc:grpChg>
          <pc:grpChg chg="mod">
            <ac:chgData name="varitsara monsiri" userId="d21832565e14aca8" providerId="LiveId" clId="{B10676FB-F331-414C-B946-816FB627D323}" dt="2022-06-09T15:18:19.485" v="416" actId="165"/>
            <ac:grpSpMkLst>
              <pc:docMk/>
              <pc:sldMasterMk cId="151958503" sldId="2147483660"/>
              <pc:sldLayoutMk cId="2128633853" sldId="2147483677"/>
              <ac:grpSpMk id="800" creationId="{6C268312-F33C-4E34-892B-E8E318FA127E}"/>
            </ac:grpSpMkLst>
          </pc:grpChg>
          <pc:grpChg chg="mod">
            <ac:chgData name="varitsara monsiri" userId="d21832565e14aca8" providerId="LiveId" clId="{B10676FB-F331-414C-B946-816FB627D323}" dt="2022-06-09T15:18:19.485" v="416" actId="165"/>
            <ac:grpSpMkLst>
              <pc:docMk/>
              <pc:sldMasterMk cId="151958503" sldId="2147483660"/>
              <pc:sldLayoutMk cId="2128633853" sldId="2147483677"/>
              <ac:grpSpMk id="882" creationId="{52C5971E-4205-4325-8C91-D7089F1EE8C2}"/>
            </ac:grpSpMkLst>
          </pc:grpChg>
          <pc:grpChg chg="mod">
            <ac:chgData name="varitsara monsiri" userId="d21832565e14aca8" providerId="LiveId" clId="{B10676FB-F331-414C-B946-816FB627D323}" dt="2022-06-09T15:18:19.485" v="416" actId="165"/>
            <ac:grpSpMkLst>
              <pc:docMk/>
              <pc:sldMasterMk cId="151958503" sldId="2147483660"/>
              <pc:sldLayoutMk cId="2128633853" sldId="2147483677"/>
              <ac:grpSpMk id="964" creationId="{3E2B14CE-36AB-4E31-ADDF-4E9D4B3F01E9}"/>
            </ac:grpSpMkLst>
          </pc:grpChg>
          <pc:grpChg chg="mod">
            <ac:chgData name="varitsara monsiri" userId="d21832565e14aca8" providerId="LiveId" clId="{B10676FB-F331-414C-B946-816FB627D323}" dt="2022-06-09T15:18:19.485" v="416" actId="165"/>
            <ac:grpSpMkLst>
              <pc:docMk/>
              <pc:sldMasterMk cId="151958503" sldId="2147483660"/>
              <pc:sldLayoutMk cId="2128633853" sldId="2147483677"/>
              <ac:grpSpMk id="1046" creationId="{52D9BC09-8631-4F11-92AB-A4744F636E43}"/>
            </ac:grpSpMkLst>
          </pc:grpChg>
          <pc:grpChg chg="mod">
            <ac:chgData name="varitsara monsiri" userId="d21832565e14aca8" providerId="LiveId" clId="{B10676FB-F331-414C-B946-816FB627D323}" dt="2022-06-09T15:18:19.485" v="416" actId="165"/>
            <ac:grpSpMkLst>
              <pc:docMk/>
              <pc:sldMasterMk cId="151958503" sldId="2147483660"/>
              <pc:sldLayoutMk cId="2128633853" sldId="2147483677"/>
              <ac:grpSpMk id="1128" creationId="{8DB36393-A653-44CC-AEE1-FBC526581B4B}"/>
            </ac:grpSpMkLst>
          </pc:grpChg>
          <pc:grpChg chg="del mod topLvl">
            <ac:chgData name="varitsara monsiri" userId="d21832565e14aca8" providerId="LiveId" clId="{B10676FB-F331-414C-B946-816FB627D323}" dt="2022-06-10T05:38:52.363" v="2439" actId="21"/>
            <ac:grpSpMkLst>
              <pc:docMk/>
              <pc:sldMasterMk cId="151958503" sldId="2147483660"/>
              <pc:sldLayoutMk cId="2128633853" sldId="2147483677"/>
              <ac:grpSpMk id="1210" creationId="{A1924E7C-2CA4-4A54-AE01-5F72F95A4F3F}"/>
            </ac:grpSpMkLst>
          </pc:grpChg>
          <pc:grpChg chg="mod">
            <ac:chgData name="varitsara monsiri" userId="d21832565e14aca8" providerId="LiveId" clId="{B10676FB-F331-414C-B946-816FB627D323}" dt="2022-06-09T15:18:19.485" v="416" actId="165"/>
            <ac:grpSpMkLst>
              <pc:docMk/>
              <pc:sldMasterMk cId="151958503" sldId="2147483660"/>
              <pc:sldLayoutMk cId="2128633853" sldId="2147483677"/>
              <ac:grpSpMk id="1211" creationId="{7740EF13-EC54-4DC4-B4B4-E2CA25AA2663}"/>
            </ac:grpSpMkLst>
          </pc:grpChg>
          <pc:grpChg chg="mod">
            <ac:chgData name="varitsara monsiri" userId="d21832565e14aca8" providerId="LiveId" clId="{B10676FB-F331-414C-B946-816FB627D323}" dt="2022-06-09T15:18:19.485" v="416" actId="165"/>
            <ac:grpSpMkLst>
              <pc:docMk/>
              <pc:sldMasterMk cId="151958503" sldId="2147483660"/>
              <pc:sldLayoutMk cId="2128633853" sldId="2147483677"/>
              <ac:grpSpMk id="1212" creationId="{3C400149-C57B-4709-B171-CE378DA499B2}"/>
            </ac:grpSpMkLst>
          </pc:grpChg>
          <pc:grpChg chg="mod">
            <ac:chgData name="varitsara monsiri" userId="d21832565e14aca8" providerId="LiveId" clId="{B10676FB-F331-414C-B946-816FB627D323}" dt="2022-06-09T15:18:19.485" v="416" actId="165"/>
            <ac:grpSpMkLst>
              <pc:docMk/>
              <pc:sldMasterMk cId="151958503" sldId="2147483660"/>
              <pc:sldLayoutMk cId="2128633853" sldId="2147483677"/>
              <ac:grpSpMk id="1294" creationId="{03029EAC-70D0-4151-8B06-C1FBEF13A9F7}"/>
            </ac:grpSpMkLst>
          </pc:grpChg>
          <pc:grpChg chg="mod">
            <ac:chgData name="varitsara monsiri" userId="d21832565e14aca8" providerId="LiveId" clId="{B10676FB-F331-414C-B946-816FB627D323}" dt="2022-06-09T15:18:19.485" v="416" actId="165"/>
            <ac:grpSpMkLst>
              <pc:docMk/>
              <pc:sldMasterMk cId="151958503" sldId="2147483660"/>
              <pc:sldLayoutMk cId="2128633853" sldId="2147483677"/>
              <ac:grpSpMk id="1376" creationId="{866F6CD2-BF17-4D31-A706-9B8497F0A486}"/>
            </ac:grpSpMkLst>
          </pc:grpChg>
          <pc:grpChg chg="mod">
            <ac:chgData name="varitsara monsiri" userId="d21832565e14aca8" providerId="LiveId" clId="{B10676FB-F331-414C-B946-816FB627D323}" dt="2022-06-09T15:18:19.485" v="416" actId="165"/>
            <ac:grpSpMkLst>
              <pc:docMk/>
              <pc:sldMasterMk cId="151958503" sldId="2147483660"/>
              <pc:sldLayoutMk cId="2128633853" sldId="2147483677"/>
              <ac:grpSpMk id="1458" creationId="{BAA2C08D-7520-4E4E-8134-E2A81AB8EA70}"/>
            </ac:grpSpMkLst>
          </pc:grpChg>
          <pc:grpChg chg="mod">
            <ac:chgData name="varitsara monsiri" userId="d21832565e14aca8" providerId="LiveId" clId="{B10676FB-F331-414C-B946-816FB627D323}" dt="2022-06-09T15:18:19.485" v="416" actId="165"/>
            <ac:grpSpMkLst>
              <pc:docMk/>
              <pc:sldMasterMk cId="151958503" sldId="2147483660"/>
              <pc:sldLayoutMk cId="2128633853" sldId="2147483677"/>
              <ac:grpSpMk id="1540" creationId="{5AFEAA70-57A7-4A63-9416-933C6174EBAA}"/>
            </ac:grpSpMkLst>
          </pc:grpChg>
          <pc:grpChg chg="mod">
            <ac:chgData name="varitsara monsiri" userId="d21832565e14aca8" providerId="LiveId" clId="{B10676FB-F331-414C-B946-816FB627D323}" dt="2022-06-09T15:18:19.485" v="416" actId="165"/>
            <ac:grpSpMkLst>
              <pc:docMk/>
              <pc:sldMasterMk cId="151958503" sldId="2147483660"/>
              <pc:sldLayoutMk cId="2128633853" sldId="2147483677"/>
              <ac:grpSpMk id="1541" creationId="{0DA3AAA9-9DDC-49FC-8C0F-13B3D80183D0}"/>
            </ac:grpSpMkLst>
          </pc:grpChg>
          <pc:grpChg chg="mod">
            <ac:chgData name="varitsara monsiri" userId="d21832565e14aca8" providerId="LiveId" clId="{B10676FB-F331-414C-B946-816FB627D323}" dt="2022-06-09T15:18:19.485" v="416" actId="165"/>
            <ac:grpSpMkLst>
              <pc:docMk/>
              <pc:sldMasterMk cId="151958503" sldId="2147483660"/>
              <pc:sldLayoutMk cId="2128633853" sldId="2147483677"/>
              <ac:grpSpMk id="1623" creationId="{07BC0058-33D8-40DE-8B0D-96DCF8AC94F0}"/>
            </ac:grpSpMkLst>
          </pc:grpChg>
          <pc:grpChg chg="mod">
            <ac:chgData name="varitsara monsiri" userId="d21832565e14aca8" providerId="LiveId" clId="{B10676FB-F331-414C-B946-816FB627D323}" dt="2022-06-09T15:18:19.485" v="416" actId="165"/>
            <ac:grpSpMkLst>
              <pc:docMk/>
              <pc:sldMasterMk cId="151958503" sldId="2147483660"/>
              <pc:sldLayoutMk cId="2128633853" sldId="2147483677"/>
              <ac:grpSpMk id="1705" creationId="{6F9AE275-2C3B-41C1-B891-2779005E20E5}"/>
            </ac:grpSpMkLst>
          </pc:grpChg>
          <pc:grpChg chg="mod">
            <ac:chgData name="varitsara monsiri" userId="d21832565e14aca8" providerId="LiveId" clId="{B10676FB-F331-414C-B946-816FB627D323}" dt="2022-06-09T15:18:19.485" v="416" actId="165"/>
            <ac:grpSpMkLst>
              <pc:docMk/>
              <pc:sldMasterMk cId="151958503" sldId="2147483660"/>
              <pc:sldLayoutMk cId="2128633853" sldId="2147483677"/>
              <ac:grpSpMk id="1787" creationId="{1E81C049-BE7D-4744-9BA8-E01A94256FFD}"/>
            </ac:grpSpMkLst>
          </pc:grpChg>
          <pc:grpChg chg="mod">
            <ac:chgData name="varitsara monsiri" userId="d21832565e14aca8" providerId="LiveId" clId="{B10676FB-F331-414C-B946-816FB627D323}" dt="2022-06-09T15:18:19.485" v="416" actId="165"/>
            <ac:grpSpMkLst>
              <pc:docMk/>
              <pc:sldMasterMk cId="151958503" sldId="2147483660"/>
              <pc:sldLayoutMk cId="2128633853" sldId="2147483677"/>
              <ac:grpSpMk id="1869" creationId="{D5740C2F-9E19-4B41-A875-2F4C89675E97}"/>
            </ac:grpSpMkLst>
          </pc:grpChg>
          <pc:grpChg chg="mod">
            <ac:chgData name="varitsara monsiri" userId="d21832565e14aca8" providerId="LiveId" clId="{B10676FB-F331-414C-B946-816FB627D323}" dt="2022-06-09T15:18:19.485" v="416" actId="165"/>
            <ac:grpSpMkLst>
              <pc:docMk/>
              <pc:sldMasterMk cId="151958503" sldId="2147483660"/>
              <pc:sldLayoutMk cId="2128633853" sldId="2147483677"/>
              <ac:grpSpMk id="1951" creationId="{0038B631-56CF-4FD2-A94F-94C617837594}"/>
            </ac:grpSpMkLst>
          </pc:grpChg>
          <pc:grpChg chg="mod">
            <ac:chgData name="varitsara monsiri" userId="d21832565e14aca8" providerId="LiveId" clId="{B10676FB-F331-414C-B946-816FB627D323}" dt="2022-06-09T15:18:19.485" v="416" actId="165"/>
            <ac:grpSpMkLst>
              <pc:docMk/>
              <pc:sldMasterMk cId="151958503" sldId="2147483660"/>
              <pc:sldLayoutMk cId="2128633853" sldId="2147483677"/>
              <ac:grpSpMk id="2033" creationId="{4A63F195-4C8E-4EF4-AD0B-760C7C811BC1}"/>
            </ac:grpSpMkLst>
          </pc:grpChg>
          <pc:grpChg chg="mod">
            <ac:chgData name="varitsara monsiri" userId="d21832565e14aca8" providerId="LiveId" clId="{B10676FB-F331-414C-B946-816FB627D323}" dt="2022-06-09T15:18:19.485" v="416" actId="165"/>
            <ac:grpSpMkLst>
              <pc:docMk/>
              <pc:sldMasterMk cId="151958503" sldId="2147483660"/>
              <pc:sldLayoutMk cId="2128633853" sldId="2147483677"/>
              <ac:grpSpMk id="2115" creationId="{1B290A92-4ECF-4675-8627-0C978B8C904B}"/>
            </ac:grpSpMkLst>
          </pc:grpChg>
          <pc:grpChg chg="mod">
            <ac:chgData name="varitsara monsiri" userId="d21832565e14aca8" providerId="LiveId" clId="{B10676FB-F331-414C-B946-816FB627D323}" dt="2022-06-09T15:18:19.485" v="416" actId="165"/>
            <ac:grpSpMkLst>
              <pc:docMk/>
              <pc:sldMasterMk cId="151958503" sldId="2147483660"/>
              <pc:sldLayoutMk cId="2128633853" sldId="2147483677"/>
              <ac:grpSpMk id="2197" creationId="{DBBE2DC1-97E4-4851-879A-7067664265F2}"/>
            </ac:grpSpMkLst>
          </pc:grpChg>
          <pc:grpChg chg="mod">
            <ac:chgData name="varitsara monsiri" userId="d21832565e14aca8" providerId="LiveId" clId="{B10676FB-F331-414C-B946-816FB627D323}" dt="2022-06-09T15:18:19.485" v="416" actId="165"/>
            <ac:grpSpMkLst>
              <pc:docMk/>
              <pc:sldMasterMk cId="151958503" sldId="2147483660"/>
              <pc:sldLayoutMk cId="2128633853" sldId="2147483677"/>
              <ac:grpSpMk id="2279" creationId="{43020DF6-DD3D-4D71-B133-053F73DCC8F9}"/>
            </ac:grpSpMkLst>
          </pc:grpChg>
          <pc:grpChg chg="mod">
            <ac:chgData name="varitsara monsiri" userId="d21832565e14aca8" providerId="LiveId" clId="{B10676FB-F331-414C-B946-816FB627D323}" dt="2022-06-09T15:18:19.485" v="416" actId="165"/>
            <ac:grpSpMkLst>
              <pc:docMk/>
              <pc:sldMasterMk cId="151958503" sldId="2147483660"/>
              <pc:sldLayoutMk cId="2128633853" sldId="2147483677"/>
              <ac:grpSpMk id="2361" creationId="{0BD80E8C-08ED-4C93-A4B0-2AA01328E23F}"/>
            </ac:grpSpMkLst>
          </pc:grpChg>
          <pc:grpChg chg="mod">
            <ac:chgData name="varitsara monsiri" userId="d21832565e14aca8" providerId="LiveId" clId="{B10676FB-F331-414C-B946-816FB627D323}" dt="2022-06-09T15:18:19.485" v="416" actId="165"/>
            <ac:grpSpMkLst>
              <pc:docMk/>
              <pc:sldMasterMk cId="151958503" sldId="2147483660"/>
              <pc:sldLayoutMk cId="2128633853" sldId="2147483677"/>
              <ac:grpSpMk id="2443" creationId="{63DE869C-1B78-4758-95A9-505322FE7F38}"/>
            </ac:grpSpMkLst>
          </pc:grpChg>
          <pc:grpChg chg="del mod topLvl">
            <ac:chgData name="varitsara monsiri" userId="d21832565e14aca8" providerId="LiveId" clId="{B10676FB-F331-414C-B946-816FB627D323}" dt="2022-06-09T15:18:28.552" v="420" actId="478"/>
            <ac:grpSpMkLst>
              <pc:docMk/>
              <pc:sldMasterMk cId="151958503" sldId="2147483660"/>
              <pc:sldLayoutMk cId="2128633853" sldId="2147483677"/>
              <ac:grpSpMk id="2525" creationId="{49D4D496-AAFB-410D-ABFB-B6B99A74E668}"/>
            </ac:grpSpMkLst>
          </pc:grpChg>
          <pc:grpChg chg="del mod topLvl">
            <ac:chgData name="varitsara monsiri" userId="d21832565e14aca8" providerId="LiveId" clId="{B10676FB-F331-414C-B946-816FB627D323}" dt="2022-06-09T15:18:26.622" v="419" actId="478"/>
            <ac:grpSpMkLst>
              <pc:docMk/>
              <pc:sldMasterMk cId="151958503" sldId="2147483660"/>
              <pc:sldLayoutMk cId="2128633853" sldId="2147483677"/>
              <ac:grpSpMk id="2534" creationId="{A89183E4-6AF7-4672-97BA-E727613C27C0}"/>
            </ac:grpSpMkLst>
          </pc:grpChg>
          <pc:grpChg chg="mod topLvl">
            <ac:chgData name="varitsara monsiri" userId="d21832565e14aca8" providerId="LiveId" clId="{B10676FB-F331-414C-B946-816FB627D323}" dt="2022-06-09T15:18:19.485" v="416" actId="165"/>
            <ac:grpSpMkLst>
              <pc:docMk/>
              <pc:sldMasterMk cId="151958503" sldId="2147483660"/>
              <pc:sldLayoutMk cId="2128633853" sldId="2147483677"/>
              <ac:grpSpMk id="2543" creationId="{295FEA84-B20B-46B6-9ED2-5C729ACD8486}"/>
            </ac:grpSpMkLst>
          </pc:grpChg>
          <pc:grpChg chg="del mod topLvl">
            <ac:chgData name="varitsara monsiri" userId="d21832565e14aca8" providerId="LiveId" clId="{B10676FB-F331-414C-B946-816FB627D323}" dt="2022-06-10T05:38:52.363" v="2439" actId="21"/>
            <ac:grpSpMkLst>
              <pc:docMk/>
              <pc:sldMasterMk cId="151958503" sldId="2147483660"/>
              <pc:sldLayoutMk cId="2128633853" sldId="2147483677"/>
              <ac:grpSpMk id="2550" creationId="{A31B976B-E447-420B-92A7-E591CF12D47B}"/>
            </ac:grpSpMkLst>
          </pc:grpChg>
          <pc:grpChg chg="mod topLvl">
            <ac:chgData name="varitsara monsiri" userId="d21832565e14aca8" providerId="LiveId" clId="{B10676FB-F331-414C-B946-816FB627D323}" dt="2022-06-09T15:18:19.485" v="416" actId="165"/>
            <ac:grpSpMkLst>
              <pc:docMk/>
              <pc:sldMasterMk cId="151958503" sldId="2147483660"/>
              <pc:sldLayoutMk cId="2128633853" sldId="2147483677"/>
              <ac:grpSpMk id="2561" creationId="{E996A26D-10A2-484E-B616-A31C2ABD1DD7}"/>
            </ac:grpSpMkLst>
          </pc:grpChg>
          <pc:picChg chg="add mod">
            <ac:chgData name="varitsara monsiri" userId="d21832565e14aca8" providerId="LiveId" clId="{B10676FB-F331-414C-B946-816FB627D323}" dt="2022-06-09T13:15:06.050" v="73" actId="1076"/>
            <ac:picMkLst>
              <pc:docMk/>
              <pc:sldMasterMk cId="151958503" sldId="2147483660"/>
              <pc:sldLayoutMk cId="2128633853" sldId="2147483677"/>
              <ac:picMk id="3" creationId="{5275B8C8-CC9B-47F5-BDE2-8C6C3D9E884B}"/>
            </ac:picMkLst>
          </pc:picChg>
          <pc:picChg chg="add del">
            <ac:chgData name="varitsara monsiri" userId="d21832565e14aca8" providerId="LiveId" clId="{B10676FB-F331-414C-B946-816FB627D323}" dt="2022-06-10T05:38:43.554" v="2438" actId="478"/>
            <ac:picMkLst>
              <pc:docMk/>
              <pc:sldMasterMk cId="151958503" sldId="2147483660"/>
              <pc:sldLayoutMk cId="2128633853" sldId="2147483677"/>
              <ac:picMk id="4" creationId="{E561A863-4F22-4015-A34B-8788A9A389F5}"/>
            </ac:picMkLst>
          </pc:picChg>
          <pc:picChg chg="add del mod">
            <ac:chgData name="varitsara monsiri" userId="d21832565e14aca8" providerId="LiveId" clId="{B10676FB-F331-414C-B946-816FB627D323}" dt="2022-06-09T15:18:15.964" v="415" actId="27803"/>
            <ac:picMkLst>
              <pc:docMk/>
              <pc:sldMasterMk cId="151958503" sldId="2147483660"/>
              <pc:sldLayoutMk cId="2128633853" sldId="2147483677"/>
              <ac:picMk id="5" creationId="{626B0C69-C1A3-4FC4-BDFE-72CA3B8424B7}"/>
            </ac:picMkLst>
          </pc:picChg>
        </pc:sldLayoutChg>
        <pc:sldLayoutChg chg="addSp delSp modSp mod">
          <pc:chgData name="varitsara monsiri" userId="d21832565e14aca8" providerId="LiveId" clId="{B10676FB-F331-414C-B946-816FB627D323}" dt="2022-06-10T05:42:33.136" v="2470" actId="21"/>
          <pc:sldLayoutMkLst>
            <pc:docMk/>
            <pc:sldMasterMk cId="151958503" sldId="2147483660"/>
            <pc:sldLayoutMk cId="2348603807" sldId="2147483678"/>
          </pc:sldLayoutMkLst>
          <pc:spChg chg="del mod">
            <ac:chgData name="varitsara monsiri" userId="d21832565e14aca8" providerId="LiveId" clId="{B10676FB-F331-414C-B946-816FB627D323}" dt="2022-06-09T15:20:10.096" v="435" actId="478"/>
            <ac:spMkLst>
              <pc:docMk/>
              <pc:sldMasterMk cId="151958503" sldId="2147483660"/>
              <pc:sldLayoutMk cId="2348603807" sldId="2147483678"/>
              <ac:spMk id="7" creationId="{21C4B574-D7A5-4846-85FE-2BB5A3C1B67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" creationId="{488B5F6D-D658-4969-B045-36F2789EF7D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" creationId="{D6369371-BDC8-47FF-AC2E-5775AF460CD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" creationId="{D5AEEBC9-F5BE-4F09-8162-DB9F18D4A73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" creationId="{F29B38E8-4ED1-4D92-8D9B-373FBF98E15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" creationId="{A198A22F-EE1F-41D9-BF41-08C199F316E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5" creationId="{8DBA3331-0721-4385-A07B-E191C70831A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6" creationId="{B609B61D-1F48-49CC-A18D-B16BB974B68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7" creationId="{B0B69D40-57AE-4194-91D8-5F587217EC4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8" creationId="{E752A0FD-C8C0-4DB0-AA01-58BADC59D5D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9" creationId="{532FDA89-9AF8-4586-AAE4-D0F3BE1A8F5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0" creationId="{2D5251B2-B8F1-4BE3-A882-4FF7923F1DE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1" creationId="{42E0C64D-C3B7-425C-BB41-841BE6EB315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2" creationId="{A2BE20AF-5818-4630-8BAB-9C406A689FF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3" creationId="{8D6273E8-0DB0-402F-B72D-5E4F45A453D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4" creationId="{EF5B8F68-7C68-4D5C-B5DC-FB89E58E88D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5" creationId="{DA25D48F-20CD-4984-8B3E-75D6812E581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6" creationId="{100B2A1E-7C39-4F58-9C87-14610F4B1D4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7" creationId="{341CCC01-4591-40F7-9F98-4E9DC401CBF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8" creationId="{E1BB7D99-E492-4CAB-B64B-D78A228914C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9" creationId="{5A717D73-AF36-42B8-B051-053562666F8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0" creationId="{F128C03D-6C33-4F2A-86C9-C55356E8C47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1" creationId="{F89C2188-4146-40A4-B8E2-46BE2073D8D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2" creationId="{22301EC5-61AB-4C5D-AC3F-F79E340088C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3" creationId="{1E491AF8-805F-4947-A418-90CE4D9951A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4" creationId="{C4D3B4B2-BC2C-4C18-8918-3E6CB761DC6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5" creationId="{5553FE2B-6CFE-4E26-B465-6B8AF85F46B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6" creationId="{51B5D20E-88F7-4230-98ED-5117C491599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7" creationId="{CDB367AB-2182-48E4-A272-CAD6E764D94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8" creationId="{E87031A6-45EF-4EB2-AAEF-820463146D9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9" creationId="{D099F628-500F-493A-B0C8-06D32719638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0" creationId="{E77D1799-C7F7-479F-BB8A-98AC3125E87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1" creationId="{78BE1A4A-465E-4BFD-9B35-C5D6C859918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2" creationId="{0B0E4610-921A-4CFD-86FB-E5543A64EFA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3" creationId="{8EB36823-4061-40C7-BC9D-25B462CE771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4" creationId="{ABFCDF14-ED30-4E84-A75B-ABBF7263EF6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5" creationId="{93D310EC-FBAA-4FC8-ACAF-BD99972F4BC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6" creationId="{2EE0031C-861C-45A4-96B6-2D3A952AD89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7" creationId="{39A38992-99B2-481F-A51E-2776455FAF3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8" creationId="{4B7F9A04-1C1D-4D84-AEEE-8A3E2DDD7E5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9" creationId="{F086415B-14D3-4BA4-80A0-20F5B1473B4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0" creationId="{F697541D-BE07-4B78-BAE5-E9682970233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1" creationId="{EAEFE669-1CA6-4597-9AEB-7967FD6A244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2" creationId="{1EAF1A50-8584-4444-8264-A3AD7559C47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3" creationId="{B559D985-5224-4D6A-821E-127FD4F27A8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4" creationId="{756321E0-7B59-4565-82FF-341942F3DD5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5" creationId="{E0712682-44D5-4D78-B73D-B02F9E2A59B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6" creationId="{40FACACD-1628-4FE6-B207-4EFBB8DF808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7" creationId="{33ED91B1-1D10-4AEC-9902-E94D055B5D1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8" creationId="{5306B6EF-294E-483E-B857-B3525642702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9" creationId="{F288E95E-9A09-4FFB-9830-E69C274898E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0" creationId="{599C65C3-C450-4E7D-8937-CCE8F55D567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1" creationId="{0893F528-7651-4A05-81DE-42748E19EA3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2" creationId="{B090B81F-3846-4DB5-BB4D-E95B4F486D0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3" creationId="{D761FB13-D472-4648-827F-B40C8271A47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4" creationId="{38DEA447-A485-4A21-8E08-398B15D385F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5" creationId="{911A1A8B-A403-4C09-BD86-7D0389ABAF1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6" creationId="{70BA6BE9-F8BA-490D-8704-938096720D3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7" creationId="{BEECAFB5-42D0-4D9E-8149-93AD7F225AE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8" creationId="{049C5EEC-2769-4F55-85CC-3B997D0FCA2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9" creationId="{512FC82B-6CF4-4DCF-BDE6-212FD66BC10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0" creationId="{482918DE-4ECC-419B-85C1-F67902132CB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1" creationId="{CED85042-6C0E-4B45-9665-B495331A94B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2" creationId="{F52D1088-F630-442D-A07A-531A6167E9C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3" creationId="{40C11F95-5CAF-4055-82FA-5E47DE2C282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4" creationId="{91379B9A-7EBE-4832-91B5-AFCB5B85AB4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5" creationId="{A13E5807-DF48-48E9-8F97-2880EF5166A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6" creationId="{DC0B2C76-0AEF-470D-A14A-930AC1B97DF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7" creationId="{0F02F7B3-59AC-4384-BC1E-D0BCB9DB07E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8" creationId="{C371CDFC-0EF9-4DBA-A521-7F1CC6E98B9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9" creationId="{05D03074-34F4-4530-861C-8A43F668BE7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0" creationId="{57FA3CCA-1B0D-4850-9BF2-3D746D29B15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1" creationId="{81714976-3A24-48A1-BBEF-C056BA8101C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2" creationId="{734EC344-7D37-4B9A-A2AB-05BAA0B0FDE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3" creationId="{9BE07FF4-F812-406F-8900-45BEA8A66CE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4" creationId="{2662767D-1E17-4F1E-8386-7B0235DDB68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5" creationId="{387BC701-D38C-4E5C-BFAA-62BC6A4364C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6" creationId="{B1264AC2-0381-4CCC-8D01-987D429F59F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7" creationId="{7E7D4DDC-65A4-45D0-85E7-AF55789AC7C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8" creationId="{15E18948-85EC-401D-95FB-DD7DA3A1517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9" creationId="{05EF9F3F-3E9A-4CBB-9237-7D835075C9B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0" creationId="{9415CAB8-622A-4EFF-8211-E1CE491BF80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1" creationId="{8F49B3E3-8ED6-484A-B7E7-2FF6749D8EA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2" creationId="{A2F9F298-B6F1-40D9-9F16-F219C6820BE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3" creationId="{481EC91B-6913-417F-8F16-B0A89172DD9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4" creationId="{5269B2CF-70B7-4655-8042-F53CB25E4B4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5" creationId="{2FB23B88-98DC-4057-8901-8D8967B6B2C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6" creationId="{3DE0F0C2-6A10-44B8-9F4A-33085D31E43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7" creationId="{EB911453-F2D5-4282-8E44-BA6ECCC7C9C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8" creationId="{433CA4C3-9F7F-4208-8A81-F2B1F6F3479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9" creationId="{8E3F6EC1-92B7-4957-9C4B-9AF675D0461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0" creationId="{5ACE6C1C-7846-43B7-9E2B-A48AAA75425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1" creationId="{5A014374-072F-4393-9CA0-74746B5EDFC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2" creationId="{EE48D9B3-0B6F-457B-9490-27306C61AEE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3" creationId="{0218D3BE-B355-4032-8F99-5CE5CEFBCAB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4" creationId="{AC59D70D-D6BA-4F13-8B45-FD8361BA47D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5" creationId="{1F98A632-1B09-478D-8F12-80EF0946056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6" creationId="{18BA7613-1BDC-42E2-94CA-C28E2D4F3A1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7" creationId="{27149119-DCAB-4568-8B12-BCA4B8152DF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8" creationId="{7B9BC69C-E046-4F30-852F-E688F9FDEE3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9" creationId="{765D9119-36A0-43A2-BAF9-1AAE81E9EF6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0" creationId="{684D95DD-CB63-4022-91D8-8F24E4685D0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1" creationId="{A0E51557-7C15-4A87-A545-08C50FF255A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2" creationId="{498B7B06-1098-4624-BB7A-188AA0964EB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3" creationId="{81AA8FB4-6B0A-4A4B-87EB-1B5FDE6C288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4" creationId="{EBA96D37-266C-4029-ADD6-4D6B61EF88D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5" creationId="{C296C1ED-5641-43D8-AE23-AA215F9F6AA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6" creationId="{8D1274BC-DF66-467A-857C-CFEF5FEAE21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7" creationId="{14312080-18F0-42DC-8EB6-CE794C628E8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8" creationId="{30088B6A-4CE2-40EE-81F8-F6633C647DE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9" creationId="{851C1125-F4EE-4BB9-B098-41820A3DD76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0" creationId="{5B6FF922-C608-40E2-B75E-7DD7A215992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1" creationId="{80AF6660-BADD-4786-8DB0-4F32E331648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2" creationId="{D0F72A5D-49C7-4972-A8D5-D20727D333E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3" creationId="{C164A78C-F234-488B-9EA6-AE854705310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4" creationId="{A738E6A8-21E3-4D7C-AD51-3FA599ABC5F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5" creationId="{92C06F51-D07D-4E12-BA33-77A3CFE9B84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6" creationId="{486F1F03-BD4B-41E7-A072-2D1E6DDF93F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7" creationId="{D219E16E-2540-415A-86CB-68CB28D397C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8" creationId="{95AED43C-9DEC-4824-84BA-40119B3600F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9" creationId="{0C818B58-B5EC-49E6-89CC-78B8A7D2E97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0" creationId="{DB16817F-97F5-482C-B237-FC16AA24B8A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1" creationId="{B026D356-4373-4209-AB34-CAE6BFBD187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2" creationId="{26DDCAF4-6EBE-4FA2-A9AD-7FC736B66FE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3" creationId="{7CC73761-0469-4B8E-BA1B-6D66192C496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4" creationId="{BB21A46B-2A34-4598-8AB5-EB05AF8510D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5" creationId="{5FE54281-4174-4C6B-ACEC-CD57B5C355B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6" creationId="{646F4495-6274-4FCA-BD02-FA62A3E2C1B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7" creationId="{88714E3C-E038-4C0C-9E98-BCB2727C499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8" creationId="{DF3D29D1-A505-456F-8B37-9725D9D5D39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9" creationId="{0E3D6077-E8A0-46ED-ABE1-89ECB880F96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0" creationId="{50846658-4E51-44B1-AAF9-77282C39FAE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1" creationId="{4401BC29-42EF-4822-B6E4-65D09112DD0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2" creationId="{7AE978C8-0429-47E0-9FE3-0D798D2DB29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3" creationId="{34FEE563-80EA-44D1-858E-1A1CA37D183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4" creationId="{26E085AB-7796-4CCF-A31D-4DB7F42A26C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5" creationId="{03115B75-92D9-49CB-BD16-280782BEB92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6" creationId="{179277C3-8620-4245-8542-CF55501E6C0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7" creationId="{01854A14-5B43-47B0-8C9E-5B4EEEFEBC4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8" creationId="{AD321189-72C3-43CE-89DB-87ADFFB5289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9" creationId="{74813411-7053-4CAA-B3D7-A69579EEA40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50" creationId="{998FCB9A-0DC5-49B6-9E35-9FED2459F11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51" creationId="{E094244C-FD73-48E0-93D1-3703DAAD455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52" creationId="{CA1B482F-A97F-4417-8B24-0027DF2BD45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53" creationId="{DAC5FD46-B1F9-44F6-9CCA-CD4A41392A6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54" creationId="{39145596-6940-4167-ADE2-BDC75B54A8C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55" creationId="{FA6EBE7A-48B9-4AD9-A824-FB86680B00D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56" creationId="{9162393E-70D1-4991-B52C-5C4330FBCC6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57" creationId="{73A82DA9-2A75-4B1D-B2E6-7916019182A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58" creationId="{79AADD2E-1D28-4F14-85E2-BE75DAC3E3A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59" creationId="{F8060F1F-3660-432F-83CE-984EDAFE3B8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60" creationId="{8ECC9C0C-DC12-4D46-BA35-7F7A4413F00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61" creationId="{91DE90A8-2D95-4157-8C75-7527D968BCE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62" creationId="{D43F9188-A465-4BB2-B006-25162543AD0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63" creationId="{248E998C-77B6-4FF5-820B-3E1FAE6E20B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64" creationId="{83312DEA-5B06-4008-AE5E-5A3F1B98A68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65" creationId="{1C481C12-01AB-4A63-BAEA-355B3FC1A39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66" creationId="{CD36F07D-63AE-46BC-8F95-C928B5266AC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67" creationId="{D20AD64F-F976-4190-9396-E58CED0719D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68" creationId="{402FCA08-4525-4CBE-A4D0-D0EEC7FA034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69" creationId="{9F65B01D-2648-4BE6-AEF5-612B32A60FD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70" creationId="{068B3AD3-E6B0-4278-A883-B0D2DC7A9DF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71" creationId="{0A428EE6-0131-42B8-8AB5-660A2B7C78B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72" creationId="{09067EEA-3A7B-4501-8963-538ACF23540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73" creationId="{BDA4703C-B9AA-4054-9367-42BF3B9372B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74" creationId="{0C9A17CC-E4D9-4556-B1D1-DBF22045ADB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75" creationId="{7AAB2C05-E463-4100-86EB-2484280FE8F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76" creationId="{6B23ED47-A1D4-4131-A8FD-5494E73175D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77" creationId="{BB0411CF-9675-4DE0-AF95-E21E0AEE374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78" creationId="{9E6D8745-CEE2-45A3-8AD7-3C0F3100629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79" creationId="{A2590AA2-6F29-4CFC-815E-064CBB795DD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80" creationId="{F165CA57-26C6-4855-A6E2-3C7101A061C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81" creationId="{5CC3660F-CCE2-48D9-88DC-C9E682430C0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82" creationId="{E3A4D7F1-B2C8-4E65-A665-47BC00A93C7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83" creationId="{C5B878E5-BA58-4734-96C8-5E1D3A634D3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84" creationId="{84E4E4AB-AE96-4A52-9B4D-46422BC5979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85" creationId="{C10240E3-6859-4FA2-B0B2-7C33BAAB440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86" creationId="{3346B894-1441-4224-B006-37D8219F7F8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87" creationId="{6159508B-C59F-4772-8506-2CF03B1ACEB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88" creationId="{175EEAF8-E719-47C5-BF72-C8792EE46D4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89" creationId="{73D372B0-1B82-47C0-8C37-DE11FBF0C68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90" creationId="{9D477DE5-4120-4B27-BD91-751ED8EEAAA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91" creationId="{E4A0997D-EA0B-42E9-9441-D7DD0E19CF2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92" creationId="{91C4F5B2-DBC8-4CCA-A684-5A2DA8A483C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93" creationId="{E72B61C9-AB01-46C2-A38F-D98D252677E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94" creationId="{3CA2D117-226B-48EE-95FC-B424FFE0439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95" creationId="{8AD154C5-A270-419F-B454-36570006B89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96" creationId="{B46BCA1A-F8ED-4654-BD84-5021C432EB6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97" creationId="{F6FFB7A5-B3B4-40FC-AC1E-19AFB70645E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98" creationId="{FE4DB197-0273-47AE-B118-A5CB28BD9A0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99" creationId="{615BA468-5428-4BA5-B70B-C1290812DCD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00" creationId="{8DC727C9-A9B8-42A9-ADB2-266A494B328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01" creationId="{F91AD1BD-8B03-4869-A36F-B2510B6B72E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02" creationId="{8B400D49-F343-4CF8-88A5-41E9DA0CD78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03" creationId="{F0CC03DB-13AE-462C-A074-7B22C289156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04" creationId="{6A4D8B94-F4C6-479F-AF4A-1E0B510CB05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05" creationId="{F65ADEAC-8620-4EF7-9B49-07ECF4F5DE4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06" creationId="{FF5DCF7A-C996-4CDB-A614-DCA9DBC3058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07" creationId="{AD8E31C6-FA2E-489D-82BC-42BE49D2DE5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08" creationId="{86599DAE-C686-4CAE-8827-747D5C8001B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09" creationId="{A19C195C-0583-4132-9386-531E97880C9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10" creationId="{D8D1ABBB-05A9-4A49-8EF3-1ECDE75B0A4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11" creationId="{42A8E178-054E-4716-B86F-03FC714EBB6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12" creationId="{1A283189-FDD5-40AE-B774-6BEE31B62E3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13" creationId="{7F35B105-6492-4B2B-8472-78EDDEE4CD5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14" creationId="{D3FABF46-0907-4FFD-9C9F-5196E008791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15" creationId="{FBFCE795-345B-4218-A84C-C30DADD9817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16" creationId="{47CB4327-033C-49F0-8F9B-1BFA1186299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17" creationId="{6C4B8AF0-9442-4F47-BDE9-D2DB802DD20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18" creationId="{FDB3E0CB-EC33-4433-9C76-E95EAE37B4C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19" creationId="{E5579727-F507-4534-B525-A143718398E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20" creationId="{883CAAC2-301D-4D0D-9B8F-D141898476C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21" creationId="{26A1E663-16AC-411F-B5E9-CC45CF8D764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22" creationId="{B3DF7152-64BB-44BB-944A-4FF2A577593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23" creationId="{905105D7-AA6C-4D74-9640-9F0992B3975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24" creationId="{95C80855-6DDA-4F1A-8837-56E0A742FF3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25" creationId="{F36A7FA7-8D3C-42AE-946F-46C98555F91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26" creationId="{AAA22FA9-DC30-4954-A888-2FAC028C384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27" creationId="{64756DFB-487E-4A8D-A5ED-4AA5E39747B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28" creationId="{60C2582E-101B-4212-BA2F-442C0F109EF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29" creationId="{1D8ABBEA-97F4-4A34-9E60-9FF2817C01A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30" creationId="{5BB27E1D-A21B-4732-8BBD-C2E9473F1CF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31" creationId="{71CDDC3A-F4AD-43E3-86B3-E212E981887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32" creationId="{831B48B9-9ED8-451B-8150-87C79E10CDA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33" creationId="{6637F6D2-DAF7-4175-A1A7-4B54C832E4D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34" creationId="{C9BE2E1C-E3BB-4B24-8141-ABB148E38C0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35" creationId="{A034ED73-430C-45D4-97E7-0CA051D8FC9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36" creationId="{35EF203B-5475-4A2A-81EB-670E501C2BD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37" creationId="{FC17B3B7-E572-4249-9F51-599B722D58F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38" creationId="{27C75F96-C1BB-4890-9B18-5C162AF6C54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39" creationId="{296D4FB9-C37E-4023-9B7C-1B0A79D979E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40" creationId="{8BA6953D-9254-446C-A128-BCFF181005B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41" creationId="{0D0904D3-C5C2-4599-AA5C-9B15189DF35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42" creationId="{525B4704-1E25-4576-9681-9D1FAC3230B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43" creationId="{58D08864-6E74-4AA9-B406-B6EF7C6FC53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44" creationId="{FAE69347-1B11-4BBA-9714-325106AA092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45" creationId="{D9E7CC0D-4B4F-4746-A7D7-3F79924C2C2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46" creationId="{CF4DDA70-FEED-48D3-8554-BF11A83A073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47" creationId="{7F2CD9BB-A365-4FE7-BAA0-AEDD7DC2519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48" creationId="{C03B1AFB-73D1-4A6C-BD9C-976001377C6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49" creationId="{EF9B0E4D-1102-4BAF-A50C-EDBB603E104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50" creationId="{E788B1CA-DA9E-4A07-BB36-65BA7936E19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51" creationId="{CB02905D-2F0B-402B-B150-30667B585BF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52" creationId="{91E25863-FB88-4DB5-BF3C-D5012022F18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53" creationId="{08FC7303-8360-4E53-BE06-F1E709E4FAF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54" creationId="{16C0E446-E5FE-4002-B935-0B6B8C4CC46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55" creationId="{300951F2-452A-4764-8D27-A96C3BD119E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56" creationId="{25895369-5B99-4AFD-AC9C-3F2A12CAD90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57" creationId="{3A07968F-116F-4C22-A8BA-98B3B78B1AE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58" creationId="{1ED03ADD-DD0A-4DA7-99CC-85DC8417B80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59" creationId="{56CB2F5F-84AA-4532-B555-8884D3458E8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60" creationId="{5EB2A30C-D1A7-4DE8-9253-4EA35C0D73A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61" creationId="{C388A506-DF44-4AC8-9B88-C06DC196CA4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62" creationId="{64A996DC-968A-4D54-8205-6857B95F0FF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63" creationId="{9D97AD16-E619-4EE0-A5E6-FD6BE302057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64" creationId="{DA99F589-30A7-4D86-B92F-22653D9A39E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65" creationId="{387A1443-0C30-4ECB-BF54-4D303DF5780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66" creationId="{D2630BF4-121C-44EC-8B70-07EDE97EFD4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67" creationId="{075F2566-517B-4181-9A91-416C4789236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68" creationId="{5EFD705F-1AF3-4C9D-8A60-54E30E812C9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69" creationId="{3837668F-4BC4-4F11-B2BD-C595B3B5455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70" creationId="{B6F58BF0-F531-44A7-ADCA-48BC3349B5A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71" creationId="{72A766F8-A40D-466E-9575-07640FE273E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72" creationId="{D0C98C5D-246F-4E35-B3DD-39E4EC6036F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73" creationId="{730FE5E4-EB7B-4C5E-AFA9-ADCB38D57C7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74" creationId="{B2FD9F7B-6DFE-4D26-9687-EA9FB0E1AC2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75" creationId="{8136C30C-F345-4E2A-9093-B9B4170FA14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76" creationId="{654CB630-4956-4CA5-8489-1EB1D9DEDBA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77" creationId="{11FF8CCF-3406-4329-A93D-B50058626CA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78" creationId="{6BCD958F-4AB5-48C2-8FFA-757EDDB0052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79" creationId="{90A2959F-6118-492E-84A7-A27EB57B3F6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80" creationId="{00D3F5FD-29AC-44D5-88BE-FAC81C5CB29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81" creationId="{B0BCC107-9617-4214-AE21-C018B72AAF7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82" creationId="{2E47A740-FC82-40D8-89DE-DAF1620CD4A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83" creationId="{B3619E3D-2966-4F2A-9346-E9858548BA0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84" creationId="{276F8427-57FF-4366-A187-3B6AE74EAB4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85" creationId="{C6723A93-FCF8-429B-B448-5B5D7FD788B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86" creationId="{C14E8CEA-4231-4C1D-AC8F-276DE35916F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87" creationId="{32B5603F-3B02-4DA0-94B2-3CBE647BB3FF}"/>
            </ac:spMkLst>
          </pc:spChg>
          <pc:spChg chg="add mod">
            <ac:chgData name="varitsara monsiri" userId="d21832565e14aca8" providerId="LiveId" clId="{B10676FB-F331-414C-B946-816FB627D323}" dt="2022-06-10T05:41:34.705" v="2461" actId="207"/>
            <ac:spMkLst>
              <pc:docMk/>
              <pc:sldMasterMk cId="151958503" sldId="2147483660"/>
              <pc:sldLayoutMk cId="2348603807" sldId="2147483678"/>
              <ac:spMk id="288" creationId="{164E08A0-1DD3-40D8-B705-BD8809C5EF4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88" creationId="{9412AA26-186E-4C09-A3B2-F95D0A07BB5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89" creationId="{3C6CE9B8-E14C-4DF2-A663-924F6C6FE05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90" creationId="{F0A149A2-BDC5-47F1-9613-3F9C3E15CF5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91" creationId="{71F1A417-B191-4912-88D7-F875D4B6BA2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92" creationId="{734D7A80-8863-4182-9B9C-D5D956FDCAC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93" creationId="{8C39FE91-4BB4-4E06-BAD8-5249DB76EDD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94" creationId="{5345A9B6-02F9-4C14-B52D-AB92CA563AF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95" creationId="{E65D82EA-7D22-4B42-BC17-0426D41285B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96" creationId="{CEFC4D64-D8FF-47BE-8AE3-A176009DBD4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97" creationId="{F7EC5DE0-F576-4ACB-991C-B0D72F991CE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98" creationId="{3F4D5A3A-554C-4285-BAAB-3022D12D1B7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299" creationId="{59D25EB7-7513-4D61-9C55-E71E370F28D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00" creationId="{D579977A-C2B5-4069-87E6-BABB78F37D2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01" creationId="{63625565-3CA7-4776-907B-FC91E4EE92E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02" creationId="{4CC54604-069F-4A2E-B7AB-99E0417A3A4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03" creationId="{FEFC33CD-1659-4C81-87B3-87CFD75712F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04" creationId="{F44BBFF9-6C7A-4CC4-B966-CD3E352DB50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05" creationId="{A27C5933-2F07-4916-9B20-F85510A6F64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06" creationId="{94CFCE7E-5DE9-48A8-BD7F-D2AF9DA3D6C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07" creationId="{6F70EAD7-0DD7-4CB8-B2B4-C67C353ED24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08" creationId="{B119F819-0CBB-46F0-BC68-6A5808B5B79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09" creationId="{01052409-24B3-4090-9B16-379E02F7C75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10" creationId="{22C3F93B-2B76-4C32-9C2D-50F31D8DCD0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11" creationId="{F6980AF2-22F8-4FC6-90EB-51C2C79A16E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12" creationId="{A8403CDB-C2C1-47BD-A7B9-305A89AC3B0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13" creationId="{C8C9E43A-29FC-40E3-B11E-DB9A33A53BF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14" creationId="{B847BF42-4A95-413C-AB61-FB923AE2219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15" creationId="{81FB2B27-AE73-4BCD-AE5C-6783E073DB5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16" creationId="{96510135-E9C1-4BA9-9379-5F33E909132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17" creationId="{54696181-FC71-4674-B348-9F275A2163C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18" creationId="{B8B37CA5-6A7E-4E22-A31F-B06587825FE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19" creationId="{4122EFC2-FBF4-4668-87A3-2B7B965B416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20" creationId="{BF4831BF-2474-413C-9C59-4BD0ACFF581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21" creationId="{2A72F246-A768-4D20-9B08-BB8F60DDC94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22" creationId="{74140F51-41C8-4A69-9E0E-7013A179199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23" creationId="{A55ABA1F-0A24-42A4-B907-C43EB60A363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24" creationId="{38AE0244-8BF7-45C3-8A2F-CEB3CA81096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25" creationId="{BABF63BB-A75F-4099-8618-D6BC87C81B2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26" creationId="{2639F5FB-00E2-4150-AD2D-5DAC18C7C75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27" creationId="{9F9568AC-3430-449E-8DBF-575C0ED20EE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28" creationId="{6BC2D70E-DB15-4132-BFA9-0C3FA1CCB61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29" creationId="{B144B0E3-CD60-4AB0-AC75-F462DB8410F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30" creationId="{E476724D-7B10-4C6A-A65A-34D3E814830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31" creationId="{4A0FFDB4-3A52-496B-970C-7DC2C6F108D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32" creationId="{03E2B8A5-FBA7-4A48-BA7B-D0CED5AFEF7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33" creationId="{6336CCCB-8D08-4101-8665-1955F6E5A62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34" creationId="{64358BF1-A8F1-44E3-B40B-EF4DB8FDBF8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35" creationId="{70E10E37-C57F-42C4-8812-0ECF7E97DB5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36" creationId="{78007470-E351-45B1-A1A0-957992CD3AD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37" creationId="{97541905-A3B4-4A63-BE54-898643051FD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38" creationId="{EF5961D5-A659-4567-B156-13CAC463E1A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39" creationId="{F6448EB9-175F-42EE-997D-3026C1EB2C3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40" creationId="{51D60F9A-8C38-482E-9A86-BFFC72E37C2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41" creationId="{A3873D86-93C4-4F47-B5A1-356933564CA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42" creationId="{9D8DFBF7-D1AC-448E-BD47-E0120D2EA11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43" creationId="{5EB7D299-E97B-48E6-AF19-9DC710A0231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44" creationId="{3F44E970-29A6-4709-A584-97930794810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45" creationId="{98F3BCEC-4457-4181-971B-19CD590B81E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46" creationId="{21E3E14F-C873-4555-AC38-EB3E5F6252A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47" creationId="{957C620B-7C58-45D7-816D-864AFDAA9B2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48" creationId="{C0283442-A35F-47DC-B3E9-18B09E210AC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49" creationId="{1D389A5A-5F53-4516-A436-4461DEF5E05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50" creationId="{2B978144-070A-4767-AEB3-EC44A499C9A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51" creationId="{2169538B-C935-4A26-98B1-78CFF3A0906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52" creationId="{21432726-735C-45E3-8F17-0F85C7BA99B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53" creationId="{72F43D06-CF44-498F-9316-DAD84057FB3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54" creationId="{D75AB96A-4733-4E21-8C33-2391120E9A4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55" creationId="{84524671-F738-4CFD-98B0-7778BB45B53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56" creationId="{9303AE03-621F-4B2C-9BD0-B1983F26491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57" creationId="{C430E353-45CB-4CC9-8656-360070D5CB8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58" creationId="{4D75E518-5CA2-4A76-9563-D3B3A082825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59" creationId="{9F3547E5-0E22-42D2-92BA-9AB5FE7338C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60" creationId="{01D7765A-9333-42D3-B62C-52C3F10C21E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61" creationId="{8D9634CD-3DDB-4CFF-AE70-0164A7ABC2A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62" creationId="{FBF1A724-4FD0-4F1D-925A-53B9B97EE91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63" creationId="{C4F37454-D971-4AF5-A61F-EFA99A05991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64" creationId="{5718536F-90D0-4DC6-8F98-6E89435CEC2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65" creationId="{A68FB6F2-54E7-42BB-AF5F-69730905702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66" creationId="{7E227760-C874-4941-8858-F186D417121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67" creationId="{88DF0FB6-2EEB-4662-905C-BFDEEA49A65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68" creationId="{C6F98E42-E51D-40CA-B536-52F75876E59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69" creationId="{A16D8272-33CF-4885-BCF6-BEACCF446B6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70" creationId="{26699C42-B482-4755-A3E9-CA1BD20D976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71" creationId="{C64BB6D7-04D1-494B-8CB6-E0C0FCBEFBE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72" creationId="{4F9EFC85-5502-499E-A616-99126203663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73" creationId="{8530E9A3-65E5-4280-89C2-9A856AAC348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74" creationId="{7F94B2E6-4993-42AB-B78F-0EE92448151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75" creationId="{CA090383-FF3F-41A0-8AA4-8207C742496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76" creationId="{93EBD1AA-E371-48B2-A9D2-24D637B3C89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77" creationId="{7C8AED9C-A484-4C82-9403-8054E4887A5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78" creationId="{26F2823B-A2C0-43D6-B1B5-DFF51B789E4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79" creationId="{E472111E-4A40-4FE0-AFF7-61741C8413A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80" creationId="{1CADDE99-FA3A-49E9-815F-E945BAC360E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81" creationId="{A3887A00-EED0-48DF-ABFE-617124B4805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82" creationId="{9EC6BFF2-5043-4EC1-9256-058F25733C8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83" creationId="{AAE2F075-41A7-4E34-B081-0505C4FA23D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84" creationId="{ED2BEB24-9F92-4A4F-9D0D-58BF56346ED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85" creationId="{A3821A3F-2221-4F36-A823-A28C7E86AE2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86" creationId="{F5075171-F77D-4212-A7EC-F7E27CCF9E8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87" creationId="{98DC583F-ED50-4818-A65F-3A55BC7F06E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88" creationId="{6FCF4A62-9D5D-437B-A024-E8322FC3C3F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89" creationId="{32C3D684-9CAA-4EF9-BBB7-E46CAEEBF8C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90" creationId="{EF424B0F-7D0D-4EBD-A140-8D0392E1B59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91" creationId="{85E2B54E-7FF8-4968-8768-893DB44DC74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92" creationId="{B458E7F1-CF27-43E7-B5AD-4024B19CF65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93" creationId="{6DE37D15-B0F3-43E7-9174-19F6EAE21E9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94" creationId="{414B5DEF-2CF7-4C7F-BBB6-AA71936815D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95" creationId="{D537AF89-BBE7-4054-9E3F-F3CCD5A8FB7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96" creationId="{C27E2760-2C78-4297-A87E-EDD346A43B5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97" creationId="{5CD8755C-3964-44E3-BCF0-FA0CE56F87C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98" creationId="{1B600E1B-C912-4F1D-8097-555CE6F48F4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399" creationId="{117CECDB-FEE9-4975-88B4-07F2BADB415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00" creationId="{05EFE405-A1C5-4850-8923-E698EE08E11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01" creationId="{D5BEB39B-7AC2-4307-A64B-F5F952A2326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02" creationId="{B2C81AC7-EDEF-4B84-9BA6-12C37D5D661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03" creationId="{AA6F1A8C-7891-4BA4-80C9-1A5F1914415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04" creationId="{2D004FBB-CB5E-4552-91B7-77C72EF6FB2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05" creationId="{66BBD380-3576-4C17-97A2-8F60A178EA3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06" creationId="{1D106BA3-F7CF-4BF7-A479-3205F84BFD6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07" creationId="{723DE2E3-8F9E-4A39-897E-72BE61C320C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08" creationId="{0C148D44-6146-4410-B8A5-4EA0A8209C3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09" creationId="{2B5FD9CD-8E0B-4BDE-809C-19E7FF279AA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10" creationId="{678E567D-2F9C-4FCA-A90F-3608C4B8946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11" creationId="{58EDF720-F42B-4EFE-9401-BB722E7A161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12" creationId="{DA337A98-FC74-4C5B-8E42-6A3B465F089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13" creationId="{925573D1-086B-40C8-8868-48125CCC8C1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14" creationId="{E13EECCC-10A5-404D-825A-16B0532E40F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15" creationId="{F8A0EA2F-43C9-411E-95E2-DF7C67A0A24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16" creationId="{A8894810-46FF-42FF-8822-0F34E9BC1A4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17" creationId="{DDDA79B6-1E2E-4929-A640-CD857A81771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18" creationId="{3F4BD8EC-B6CE-4035-915F-C1E8191ED5E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19" creationId="{A707BE7A-5946-4ABD-8DBE-F8D4AE17424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20" creationId="{085BA1E6-4294-4DBA-9F17-87ED288ECC8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21" creationId="{C856FB41-574F-48EF-9737-A24AEF332F3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22" creationId="{C78C5F7B-0FF2-44C5-90EE-FDC82C35CE9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23" creationId="{D622F439-773F-4C71-8BDB-E839FF49BE6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24" creationId="{75B9740F-FEBF-495A-886F-FA8EF8C918E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25" creationId="{5257BF5D-21C6-4F09-B39D-03377A37568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26" creationId="{77C5CBC6-44EB-4CDD-8496-067A2F920B1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27" creationId="{402C3F57-025B-4FAA-AEFC-C55B1063B53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28" creationId="{5C802EF8-80CD-4D7C-9413-C88AAC2A903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29" creationId="{321BA712-7ED7-4822-ABB3-B9CA36DDFD8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30" creationId="{3226F084-9F3F-4FBF-87D7-681CECF3E3A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31" creationId="{E048BAB8-15CB-47C2-9988-C9385765A41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32" creationId="{746EA671-0DD0-4E85-B5E4-D496562AC82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33" creationId="{C2CCE9B1-84BD-4F95-AAF2-33C53459131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34" creationId="{1854B005-C53C-4DF2-8C34-D5FF56E6686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35" creationId="{55F3E73F-C268-42BA-B536-E7046E062B8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36" creationId="{CCD03187-B32C-4C9F-99C0-D248CD5A344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37" creationId="{BD444299-F194-4C36-9813-9D6CFAC4E30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38" creationId="{8BD95148-F2A5-47D6-B462-045A7762B2D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39" creationId="{2F9AFF03-0943-4DA0-899B-B3389BD372C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40" creationId="{D0A16D90-5A32-4030-AF63-E8D5A18C5B8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41" creationId="{6411F2A2-B10A-40D4-9804-EA0B4363AAB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42" creationId="{045FD0FB-CAD2-4CA3-9842-035B20FE3B8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43" creationId="{BFA445B0-A8CD-49B7-944A-07718E33E1F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44" creationId="{DB3E3B2A-FEE6-46FB-94D7-42A05FBA3D0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45" creationId="{420CC722-07ED-433B-BA53-22B174277D5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46" creationId="{A9AFDFAF-E7A1-4FEF-8984-FDB4B8D08E5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47" creationId="{239817B4-FC56-470B-A547-5EDFB59562A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48" creationId="{7B36EEA0-8565-454C-971D-0572661CEBA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49" creationId="{2E676FE9-79E4-4222-B3C6-12A815ADA35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50" creationId="{E712B88F-3659-49F2-B80D-E3D965D2D8C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51" creationId="{001D2202-3C79-4D0C-96DC-0FF5BA7ED1E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52" creationId="{702B2677-BD1F-42B8-9D1D-7BED33CD676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53" creationId="{8F3E484A-ACF8-4F97-B286-2FD07B79A5B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54" creationId="{1D9F2311-77EC-4504-BAFD-8BB1F7CE6D2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55" creationId="{D770EC84-3047-4B19-88A9-1C06C63CA16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56" creationId="{1910A143-EA76-4E46-ABAB-018F4084F6A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57" creationId="{6B3FEF83-DB2E-44D4-A874-124223B6A86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58" creationId="{593AE3BC-54A3-4EB0-BA54-AC17130DA02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59" creationId="{7B63DE83-F539-417C-81A8-442E853F0D5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60" creationId="{DE3CA2FD-94DB-4582-B9CF-D0BA2DD3739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61" creationId="{029D0D94-0D4D-4268-96F8-D78411236B8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62" creationId="{8DEAC2DA-E422-454B-AA82-22E75384B38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63" creationId="{4C154211-08D2-4FBC-A1DD-DDE969666EC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64" creationId="{B4F13BDD-0C11-460C-8458-62614F4D7F9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65" creationId="{058B5825-19F8-443F-9D42-B56C73B151F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66" creationId="{8FE8199A-604F-41E3-AF2D-6999771E989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67" creationId="{1DAA3801-B2CC-44AB-8443-AD87E21B19D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68" creationId="{5BFB56F7-8873-483F-AA57-55FD6E3AFD0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69" creationId="{176B0754-7428-4CD7-8546-34C5F21F520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70" creationId="{1366CECC-F8B7-4A4B-B8E7-B8134D556F2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71" creationId="{2DB65C84-7FE3-403E-8024-1B98C61FD49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72" creationId="{3B4B5B3E-6F50-449C-AA3D-8B6DBDA63B5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73" creationId="{020D7E6F-741B-4915-AD69-69C431A9A07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74" creationId="{CE882A4D-43F6-4E98-ADD3-F36EC701D33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75" creationId="{A96F0554-7CA2-4947-9F6B-24BF43B7B92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76" creationId="{A8B83A1E-BAE0-4E27-B566-917ABAE57DF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77" creationId="{24A8EB80-E9F0-403C-9A17-B581FFD9AFB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78" creationId="{BF5D138B-D934-4253-9D2F-16897127659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79" creationId="{C9C6A2D0-5005-4D0A-A794-4AE0E738AAA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80" creationId="{F3C741FE-3A7B-4FE3-83F3-3599F1172F8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81" creationId="{83848F4B-F769-4E12-AE6D-AEF9BA22801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82" creationId="{1BEF02A6-9BB6-48C0-9A3C-25468E7ACC3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83" creationId="{8C2B8A93-BE82-4B2A-A4F9-B0B9121E831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84" creationId="{025A4061-5A3B-49C7-A01F-89DC055ADFF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85" creationId="{6DA76E34-C999-4297-86F7-F54131B0FC7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86" creationId="{BDB60F3D-67BE-45F0-A0BF-2CEA072F4EE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87" creationId="{346026F6-D628-4507-BD0E-1CBFC5B0AF4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88" creationId="{E9146183-1ECC-4269-8748-C5C05CF1C77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89" creationId="{C2F2474C-5E9E-4992-8860-12ED467B9F9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90" creationId="{A7291433-1428-4D5A-A4DC-C331AE0BDAC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91" creationId="{54F3F73A-B802-4B2C-9D5F-BE91861F3EB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92" creationId="{0F564B1A-398D-4794-A442-3314D172FE2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93" creationId="{B2EE3D0D-251A-49F4-8AB8-1672D20A05F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94" creationId="{D662F71F-F08C-4DB5-8B54-CE1EE4DBE59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95" creationId="{6E65C58D-CAF8-44AA-9C81-B7368222DFD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96" creationId="{F0A573B6-232F-4706-96F3-9611035995A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97" creationId="{01C44A78-B4A7-45CC-8397-D0754B850F9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98" creationId="{B44AFC8F-A94D-4B0C-AD35-600DC006872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499" creationId="{C87C8CB9-4114-4A28-812E-5EFF1350ABB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00" creationId="{3C296BBC-D0C8-4CB2-A7B2-405A2502732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01" creationId="{ED06EF53-134B-46D3-8611-5D6047F4134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02" creationId="{D3154E9B-2CA0-4FCD-A675-F6CAC2C4A89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03" creationId="{C1A18A12-6C7F-4D5C-B73F-0950BEB6A56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04" creationId="{071E69A6-491C-44E8-B3A3-DE81BE4AB6A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05" creationId="{7B22E422-902D-47A3-8E88-20124E76654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06" creationId="{99104C9F-0326-45D2-A46B-27967AE70ED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07" creationId="{26DECB89-C3E8-44C2-8F3E-A284AEE3FEA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08" creationId="{7079D969-FE2A-4ABD-A60A-91E20A4884B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09" creationId="{8AE51B09-FB54-4501-80AC-0E2683FBEDA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10" creationId="{C8A8E085-1B69-4A7F-A503-51153B3A3F1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11" creationId="{A9BBFC95-1144-4163-93EC-0A54D8C37E6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12" creationId="{B51A8ABB-6FC0-415F-8FBD-36F6E65F6FA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13" creationId="{BDCB05AA-7F32-4480-8098-973B094E0FF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14" creationId="{A3DE8557-348D-4345-80A0-207F8AD44BF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15" creationId="{92A2D4E6-547D-41FF-B85C-4871FA3EA33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16" creationId="{EA1246BD-F472-4203-B0CE-7CFC8E50FF9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17" creationId="{C902AA8A-700E-46B7-846C-61F40648F0D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18" creationId="{8314592C-ABA7-4289-A3ED-4002D62C9B9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19" creationId="{F41B4516-F78E-483F-A332-B321CB5A793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20" creationId="{97DDC1E6-880D-41B4-83E4-ED71F57459A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21" creationId="{3B2CC3E1-7B4D-4C59-979B-9CB2ACAC796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22" creationId="{3E363D08-DDFC-4FC7-9D31-4174F426DC9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23" creationId="{0B14959F-FB33-43DD-B562-A6F691847FD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24" creationId="{0AA929DB-72E2-4EF5-8D1F-5728CBC925C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25" creationId="{0D7195A7-EF39-4673-BC6A-3EAEF007528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26" creationId="{377675A0-FB1E-43B4-9AFA-3A0C166251E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27" creationId="{50EB3A6B-EB13-46E4-93D7-27D393D959F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28" creationId="{8C3B396B-68B1-45D2-80E9-618C3157405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29" creationId="{324D041C-4B3C-43AF-8125-6BEEADDDB87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30" creationId="{573BD86A-5002-47B4-BFC4-CDC6FD893A7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31" creationId="{36911217-4B9D-426D-BBE6-B7D5DB83DD9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32" creationId="{9FF3968E-5A73-4067-BBA5-CB56D8F1844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33" creationId="{2F803919-EF2F-45FD-BB40-8E165A457BC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34" creationId="{968F7CE0-DFFE-4CA6-A857-3E0D6960D3D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35" creationId="{CA393AB9-36E9-42F0-8BEA-B728473FB22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36" creationId="{29EE760F-E9E2-4434-8217-E1B217805A8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37" creationId="{AE9554BF-8A69-4962-BE44-6BBE6D84F0B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38" creationId="{DE350294-F3F9-4537-9B5A-DBF8E63FD5E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39" creationId="{C9CD3E84-3B24-4A5D-B001-D18EEF252E1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40" creationId="{17137FC9-280A-4EAF-82E3-DE05491F0DA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41" creationId="{D20BBEAB-9DCE-45E6-8F60-DF944A975FD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42" creationId="{E2DADABB-76C3-41E2-A7B8-0B7074EF6CF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43" creationId="{C924F02A-CC5B-4DC5-8800-34E74DD8916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44" creationId="{B9B40DAC-202F-45C5-AEA6-954EBD76D49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45" creationId="{65151023-3228-4931-BE19-B04424EA8C9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46" creationId="{F19DC7E9-3FBD-461E-8020-F49F1708B89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47" creationId="{B528172D-3C9C-4B41-BFF2-FC01B838719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48" creationId="{4CCD1319-BC2C-4423-9088-025EC558530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49" creationId="{6D03826B-8E81-4EF6-B194-1EB49DB2FD8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50" creationId="{1AFCC178-5E6E-488C-9FE7-FC11A0E38CF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51" creationId="{C2B272DA-8F90-444B-936A-B1B91EEBB0A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52" creationId="{5100BB0A-C37E-44C4-80DD-2F5BD5246A2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53" creationId="{4832319A-5963-44E3-89BD-B045EBE34A9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54" creationId="{24112340-E73C-41D4-878E-1E9EA4D9C4D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55" creationId="{F10EC2FE-1235-43D6-9BCF-63F64B22DD3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56" creationId="{C3890844-9824-4F0C-8E3B-0E4C1AD320C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57" creationId="{EA64829B-EA2F-4662-8CD3-618089044C9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58" creationId="{1DDB34A8-C1DB-4312-A7E5-B2F3DA2BEFA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59" creationId="{CECE2950-E752-449B-87DE-A2E4DD9BCE9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60" creationId="{49648BE9-F38E-4814-A3C4-2C730BF6A55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61" creationId="{B5261DE5-CA75-4511-944E-F532569DCE7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62" creationId="{F0462C30-65FE-4CEB-9007-9E8F4B5781F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63" creationId="{3174F33E-7FA7-46C9-BE1B-EE30E065648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64" creationId="{120F54CF-6C98-4A0B-B5EE-9FA74A01871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65" creationId="{DEE88B1F-C40D-4521-9D61-DB133D3F566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66" creationId="{DC845038-71A3-4410-A1DE-E1493BC10FF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67" creationId="{D1DD4C17-53DB-4C06-ADB0-7EC77E33E0E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68" creationId="{7AA1BB90-FBBC-4F0C-B657-9A707AFEC4A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69" creationId="{3BCFC0E9-6E2B-4474-ABF7-428F1C70A9F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70" creationId="{504B1D0E-7DF1-445B-9542-08644863AD2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71" creationId="{AD5982A6-2642-473F-BED8-AA86286296E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72" creationId="{FF092816-AA47-4F8B-ABCC-5F870938F04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73" creationId="{159832BC-899E-4C87-A8B5-A0C06BD52E5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74" creationId="{56693B4B-953C-42CD-8E3C-129FC67A8D6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75" creationId="{D98C7588-46A9-4436-B10D-047DD66F2FF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76" creationId="{B1084C16-03B9-4807-BF21-D2AE18588E1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77" creationId="{DB5E1616-308A-49AE-B47D-B46CA25768A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78" creationId="{FDF1071B-4E51-4C6F-9FCF-831FBE97271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79" creationId="{0599E8B2-8DE8-411B-92CC-86FDBB14712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80" creationId="{89CA9613-59B8-4F43-B4D5-567EFE1DE96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81" creationId="{D3577EDE-A8C6-4E47-9A17-71D05D569E5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82" creationId="{D8E63871-DC26-463C-9F4B-CCD73C59D28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83" creationId="{02FC2443-D541-4EB5-9816-A0D2B9B7332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84" creationId="{8786E7D7-F752-4584-B69C-1E0B54591B9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85" creationId="{04D48BCA-8835-4BB7-B325-853CE836F4A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86" creationId="{3D375333-4203-4BD9-8910-DBBEBF0C4CE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87" creationId="{E60AA795-FD81-413D-AD09-CB627B0FEB7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88" creationId="{00730AC6-06B4-46D5-B99B-C3F89C0D136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89" creationId="{474016FB-B5C4-4797-A9CF-7A329E17692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90" creationId="{AE7143A9-5EB0-4B88-B3A4-C8C9FB070EF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91" creationId="{8BDF0302-06F4-4B34-A91F-EE9D6CCEEC4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92" creationId="{0EFF6844-7D89-459A-94A7-599D17E73C9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93" creationId="{B26EA43F-FEBA-4D6C-833C-516DE99B44D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94" creationId="{02B5B21E-DD32-474F-8CB4-9CCA570EADE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95" creationId="{7F613AC0-7BE3-48D3-8829-FA1ED5BC212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96" creationId="{886E2133-0BD0-47BD-BCAA-D3FEA1BF9EF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97" creationId="{ACAF360D-15A3-462F-9B97-8EDEED89689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98" creationId="{20BBC46B-32B2-487A-815B-529F81C21CA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599" creationId="{A9E6E74B-4609-4713-BE43-96B18572E73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00" creationId="{EC372132-9B1E-4EFC-8ADF-F39F505512E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01" creationId="{AA545E4F-A7FA-4436-8DF5-5E7F45700CF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02" creationId="{4E8C0E29-5F81-4D63-8E41-472F49CE820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03" creationId="{A459A6D6-26EE-42BC-A3E2-CFB6054EEEF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04" creationId="{FD530224-5C59-4DBF-922B-B999F1A2B6C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05" creationId="{89C2DC2F-AAA2-4048-BBEF-D5E15A587C4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06" creationId="{709EB2C5-1269-4014-AC4E-712DF447630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07" creationId="{FF3EA80B-D2AC-4669-B5BC-7AB8CF3CBE1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08" creationId="{9A644FF6-3658-4EF3-92C1-901BFF361AD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09" creationId="{19C12AE1-EA68-4332-9A00-0CBC25B6864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10" creationId="{8CB38141-6B88-4AF0-B978-3478B193F05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11" creationId="{48F5077A-4DF4-4AFB-A545-DA17F189B89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12" creationId="{D505C1A4-8F93-49BC-ABC2-E6ED75FD13E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13" creationId="{09BCA0C9-F8A0-4712-BFD4-F81F25AF9E4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14" creationId="{36AF10EE-6A6B-4905-A972-9A4AFD0C296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15" creationId="{1AB70829-E2A1-4E9B-9753-4215DD2C5A1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16" creationId="{741CA107-9D44-465A-A3FA-04D101B7105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17" creationId="{3972347D-9126-402B-83F2-6AB1E83A556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18" creationId="{C93074D3-019F-485E-A8EA-BFDBF320E33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19" creationId="{DA4161A8-9CBC-467A-B017-9E86A763646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20" creationId="{6072054F-0463-4C73-ACAE-4CDA1FC9BD9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21" creationId="{112FC4F6-9675-4EC0-AA9A-18D2781BF88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22" creationId="{BCB72624-ADBA-4746-8522-74A15093C9A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23" creationId="{3E08E01C-6FE0-4B0D-852C-BB457F61680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24" creationId="{B9CA90BA-0949-45C3-A2F0-D81A867D061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25" creationId="{E22CDE5E-A9C9-4F67-B886-CF53FF7AEBB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26" creationId="{BE6CC8AE-9E49-4463-9FED-1C0FFE6E071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27" creationId="{C9241388-8EFE-4E11-8DF1-CCDDFF08A99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28" creationId="{4C83B17D-AC38-47D6-93FA-5874CEF3E31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29" creationId="{EE32D9DC-FE15-4AA1-B10A-059373CA772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30" creationId="{9DADCF9E-775D-4805-B077-70DFA0D9727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31" creationId="{73F77A33-AFAE-4B3A-BD93-5A26D54AEE9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32" creationId="{7E77894D-9FCC-4F2D-A9A3-B50C53087DA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33" creationId="{4C1C23A7-FD29-4DD7-8672-7E953C09F95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34" creationId="{7D1500E8-6D07-4E62-B409-05F5B3F4D48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35" creationId="{C9388E25-AB68-4365-895A-1DCA09FDC23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36" creationId="{8295CEA6-C81C-4300-8B13-523D5AEC197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37" creationId="{41A41FA0-5E38-4B02-8460-E9B303D2B75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38" creationId="{D0D041FB-2FF0-463A-863D-DACAA119A82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39" creationId="{9F7F95E1-4887-4E9B-8195-1D4BE26D96A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40" creationId="{C746303C-C20A-4F1D-A1C6-3CB7138CD89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41" creationId="{553C29D8-998D-488A-84BB-84995B4A16E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42" creationId="{CD848F6B-EE7E-4A4C-9604-6862E850BA4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43" creationId="{51A7CEB5-270F-46BE-A1E4-6884DDAE656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44" creationId="{5ECB94B3-281B-422F-B290-E70E5A28EC9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45" creationId="{6BA76E07-68BA-4754-8D62-FE8E3BA792D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46" creationId="{734E20D6-59F7-4ECB-ACDF-B8AD47E64D5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47" creationId="{A6FB3665-49CC-46E9-B48B-5F238A5DB15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48" creationId="{97132FE6-5C6C-48DD-B39F-528A54FD3AF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49" creationId="{97D631FE-1627-4A3C-B829-C4AB215BEEF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50" creationId="{A9CE18C9-A1FC-46DA-A443-49E65E4DD72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51" creationId="{D714F554-EA6B-4CD8-8BF2-A42EE80E2D4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52" creationId="{C96E2385-85E0-4C26-A6EB-E8FE4F4F4B9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53" creationId="{34CF3955-AC89-41EC-AC24-C1B5FFC6830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54" creationId="{C1B35E38-13BA-49DB-8DE1-A2957E1CD8B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55" creationId="{B6634FD6-07A6-4F3C-8DFA-AA7A008BCAD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56" creationId="{08521F5A-BB82-47B8-826E-99B50950D8F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57" creationId="{97CE321C-85F3-4E7F-AEBD-CF128D30E33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58" creationId="{62F9148A-0C5A-472B-AFEC-5B58393DA71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59" creationId="{DE447769-85A9-4981-9961-572060ADB9E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60" creationId="{39BB4A1B-6C7E-4FE1-9BBA-8624AB64494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61" creationId="{E28F89BE-B701-48A9-9354-39A0F056051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62" creationId="{E557B884-A018-4D56-9B2E-F0DFB599D71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63" creationId="{9245E93C-08EF-4C91-8C34-D3826FE4A1E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64" creationId="{F4F8E545-DB9C-4E46-A974-568F93CB077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65" creationId="{917836C2-E80D-49D0-BF32-1B30BA5CCAD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66" creationId="{D37A1D95-DDA2-4320-843C-68615E2EE7C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67" creationId="{DC221C43-4E4F-420F-BCB4-7995B61FB19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68" creationId="{B5F7ED85-C729-4C51-8BAF-D97887D41AD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69" creationId="{2621FB43-8450-4444-8170-0E209FEA618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70" creationId="{4A88B274-B226-445C-9406-116AC4C1359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71" creationId="{23F3C0AB-5BDE-4DF7-ADDF-3DF69DC8CB9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72" creationId="{7734F6E9-9D7E-45F6-A796-B652477920D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73" creationId="{149DAC95-F0A9-4F92-9E76-B8300DBBF60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74" creationId="{1CBF7579-5F36-474C-A63C-6661FBCF184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75" creationId="{2EB694AE-8FAD-4884-9D3E-D7D703508B4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76" creationId="{925BDEE2-E274-4D53-8FFC-36C0E762394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77" creationId="{25E0C6D1-9809-4A78-8A59-0D198B2CBE5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78" creationId="{8BAD7B3D-8AEC-4411-991F-FB6731E3BAE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79" creationId="{A613AF27-31B7-4126-A5DF-E0CDC558006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80" creationId="{E0F1AC57-0505-49DE-B0EB-192A9B00C3B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81" creationId="{15B3C2B5-5283-4D09-8BA6-C60B110F8B3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82" creationId="{3A57D75E-A2F0-4CC3-B282-82F764EF8D6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83" creationId="{A1C319C3-7D3C-4289-9295-583C375D66E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84" creationId="{607697F6-FBD6-4D98-8AAD-36660A45171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85" creationId="{73A13381-30CA-4A1C-8009-8F122FB92AA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86" creationId="{58F014EF-3316-45D3-9061-820BD9A6DAC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87" creationId="{EFF9F4A9-30CA-4087-99F9-CB3D50E6E1E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88" creationId="{84535952-9234-4285-8602-E9F823674B7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89" creationId="{908FCCEF-C54A-4BA0-8C0C-D83AEE280D0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90" creationId="{29E68C97-757C-406F-B5F8-82EB2EF07BD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91" creationId="{1581EFF6-66A4-44B7-95EB-34B27278F32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92" creationId="{B39D3E76-2AF4-49B0-A18D-9215EB9A226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93" creationId="{41B5D320-F8F0-48C4-80E8-6CB61283D77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94" creationId="{EB65F68B-BDD2-466E-866F-7E6102CB99C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95" creationId="{28683CF9-22E4-436C-9D00-E88BA706907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96" creationId="{3162AC0A-E0D1-4C26-B51B-CF341DCB013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97" creationId="{D007A547-9771-400E-BB01-9E9EC4FF73E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98" creationId="{4D8453F8-D057-4037-9B4D-BAFCBA10BA4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699" creationId="{A0020366-8A40-4434-A5B4-A807D9CD8A3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00" creationId="{3280376B-02AE-4283-BE6A-1E0E0D9D655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01" creationId="{58C38C7A-4D10-409C-A904-441BADB08CF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02" creationId="{00C3292F-4126-435F-81EF-E62494E2117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03" creationId="{EAFAA834-2BBE-4276-9E8E-442AF3E3448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04" creationId="{D2D467F0-B968-4C24-BDD7-2340BEA8B1C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05" creationId="{92528D63-3CC3-4DC4-9B8D-9950028DB5A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06" creationId="{27195636-E584-4205-86C0-E56F7442C23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07" creationId="{8F4A5D2B-53BD-4973-940D-3E4CE9D7225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08" creationId="{C4657832-BEEA-4303-A6EA-86CB0399038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09" creationId="{0C7D8E17-F63F-4838-A5CC-D7248652345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10" creationId="{CA39AB2E-C6A9-4C37-967B-1B2772792C2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11" creationId="{665C4469-528E-466D-AF4D-7C6A0AD9805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12" creationId="{0661747C-D447-4912-9FD3-CB5E51612D4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13" creationId="{2933B9B3-0E4F-4DE2-A8FB-757D57F2E5F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14" creationId="{41DA7F4F-6778-4D03-BC0E-8BAE0086198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15" creationId="{ECEC2BE0-D209-4B1C-B673-171A8B5C138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16" creationId="{5D535B7E-A916-4EA1-8B7B-C8A20875DE0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17" creationId="{064590E2-F1B2-4501-B061-ABA2AFAA2CE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18" creationId="{66ECFA3A-46D9-4CB5-A0E2-E42C53DE575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19" creationId="{9E5385E6-0CAD-4A3A-A593-9F0F39761E2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20" creationId="{2C41D66E-9456-4BFF-98D2-4F03CBAB028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21" creationId="{6218A9C5-7B46-4091-8507-7B1A7E574D1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22" creationId="{3C6A1E56-DE69-4EA4-AD8D-41AAADFDFED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23" creationId="{F2CCA4D9-258E-439E-A215-B500305D56A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24" creationId="{86E3E5E6-36A8-4C16-A8C8-744AB0D7863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25" creationId="{938E8DC9-001A-4802-8B63-E0C4FF5D9F2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26" creationId="{BE78D9E2-6CDD-4EAE-82D1-1CDFEFE8220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27" creationId="{658089A3-8C7E-47A8-825D-A202519D9EB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28" creationId="{D0C13664-89FE-409C-AEE7-51DF9377A4C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29" creationId="{0961CE3E-1CEC-4E4B-A590-1E967E908C5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30" creationId="{3A56FF89-9FE1-4C24-9785-5CEA4B744DE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31" creationId="{547DD2E0-521B-4877-B99D-93F80C9636F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32" creationId="{56E04539-A9DF-4E2A-8A9F-55D659E3163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33" creationId="{F4D12643-9328-4CBC-B4CA-B36D54D69B0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34" creationId="{2ADC52AA-4473-4DCD-B10D-FFC75640165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35" creationId="{E60C4900-E541-4E44-9554-FF25FD7606C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36" creationId="{28865B94-DBD0-4BCC-9916-271ADE3882F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37" creationId="{A15383D6-3D91-42E9-BB26-FCB6A24413A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38" creationId="{C7AEA01C-3686-4F6B-9221-E0D13A9D112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39" creationId="{F1D46E56-9974-4B99-820B-B8A7C1C7D6D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40" creationId="{571B5220-C5B3-4647-BBC6-C11FEA2E96E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41" creationId="{39389D28-6248-4A5D-9FCC-FABEF7D43E8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42" creationId="{D3C84E4A-8046-430F-B53D-3EF2376D862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43" creationId="{30741BF7-9ED2-4F56-8CA1-8614D78CAE3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44" creationId="{9C905A5E-77B4-4333-9E9C-8E9D3E9CFF7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45" creationId="{E4F151F6-B529-4B4B-8BE7-D2B7FD85925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46" creationId="{BCC0F1AD-24C3-4FD5-8701-35974344CC4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47" creationId="{F241629E-87CF-41E5-8A01-D6B251B91CA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48" creationId="{1F106221-EF3D-41B8-A31F-2221C67AD9F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49" creationId="{122F1203-5DF8-40F7-B6FC-9C184301677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50" creationId="{D7D4A00B-F3FF-4513-9F45-776E2B08140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51" creationId="{08B6B4F7-DEBA-4AF3-B580-A19E9254E37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52" creationId="{7D0C8663-5216-499E-8265-117F948A745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53" creationId="{D33EAC19-6E58-43B5-B53B-2350260F6C9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54" creationId="{170DFF4E-A922-4139-8894-FD9BD3A8AC0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55" creationId="{CA5BE18C-79C1-473A-99C3-50393E746D0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56" creationId="{D0379324-5B87-4547-854E-BEAB323C948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57" creationId="{B230DC41-1A87-4DBE-9C54-5B0A85D8E96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58" creationId="{CCBE1D39-6E30-4AE1-8C06-891F37F96D1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59" creationId="{1A82D64A-1CB2-4DFD-9781-C79D36571FE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60" creationId="{437130C6-1707-43B9-9FB9-2EEE0986265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61" creationId="{4C86F9EF-B699-40D7-A5D3-F8FC0C113B5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62" creationId="{64F09C04-49B0-4B06-885F-7F433303013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63" creationId="{CF95E452-6150-4E15-BD52-632776475EA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64" creationId="{56F7C9FF-D2D1-4138-94F8-96CED8C1373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65" creationId="{A65A92A5-C344-43F5-91B3-2187B0A52C1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66" creationId="{1A59C5B7-9894-45C9-9990-85A943633CB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67" creationId="{0B8C433E-19CE-4265-8CDA-3D23F6B35E0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68" creationId="{F77C707E-F96E-4A19-9CBE-94BF87C447C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69" creationId="{1DAC2EA9-50EB-4254-A80E-DA2A03D72D8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70" creationId="{48F867A1-3691-475C-892B-16C8AA1A9A8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71" creationId="{8A04B81C-15A2-4D5A-8E45-F2B16673D37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72" creationId="{2CF8E2FB-0785-43EE-8EC2-08C83913778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73" creationId="{641A34A3-14EA-4DB3-844E-E6C768BF9B8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74" creationId="{52E4F8D7-A3B4-4FBA-B111-E127B497F53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75" creationId="{98C4255E-57B8-4BB0-9B21-3F54015EDEC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76" creationId="{48EE6A40-BB02-422E-B4F8-65AEB56CE0C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77" creationId="{E3C2CFF6-0CCF-4BC8-AB82-556992F87F3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78" creationId="{DFFCDB0A-77B7-43C9-9E0B-E413E6B0AE7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79" creationId="{70AF8F19-C549-4DDA-9D17-A18BDADAF9B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80" creationId="{CD4640A7-9664-4C79-950B-6946E13AFED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81" creationId="{99D44EE2-8CC7-4287-95DB-BD99365C8FE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82" creationId="{380FC518-DED3-42C4-A137-1F7963D13C6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83" creationId="{DBE851D8-B92C-4878-923B-B4CC3338BCD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84" creationId="{7345943C-DF4A-464C-9048-2FA33488F49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85" creationId="{8D44EB75-F7B5-4892-88F4-50EF04E08EC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86" creationId="{A5767DA8-3B1E-413A-83DF-EA686CD052C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87" creationId="{DD9A4D14-411B-4663-AD24-4568E95E401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88" creationId="{590A301D-D8A6-472C-8438-B1B190FB299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89" creationId="{26709B2A-CC57-4C76-9F7B-6430C4F477B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90" creationId="{680B6907-8F55-4761-BDFB-6140EEC1AD1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91" creationId="{8CCA8537-2DBE-4C99-B682-7FA1A382F11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92" creationId="{06C50A9B-218A-4BB4-8F40-3B352007C06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93" creationId="{363EECBC-ADCF-4369-B174-13397F75357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94" creationId="{6DE98CB3-60D1-4219-AFF5-E493D9B478C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95" creationId="{AA698E35-6F54-4F8E-BF2D-83615E3874F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96" creationId="{4CF069D1-BB72-451E-A080-EC36105DF4E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97" creationId="{C397D869-05C4-4AB6-A60A-632F037382D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98" creationId="{C8CCAE3E-D624-4FCA-8434-64BBEBB5BCA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799" creationId="{4388585B-56B1-43C6-AF24-7055B8CEA25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00" creationId="{7929D0D4-D7C2-49B1-AC9B-85F71A54E04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01" creationId="{A718D9AE-6C3C-4ADC-AAD2-3785A602A52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02" creationId="{B9A2E453-9036-4D13-8923-766B4912934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03" creationId="{D8E5B605-90A5-4B27-AD82-BD2515A767E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04" creationId="{B6E2102C-1349-4E4F-B958-6D7E9DC245C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05" creationId="{B8379189-370F-4160-B130-DCCEBC8F1AF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06" creationId="{821F49E7-AC65-400A-8802-B5DA2FEECEB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07" creationId="{6B202F8E-2380-4427-86F7-CAE09840AD8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08" creationId="{4A5F85B6-F22C-463A-80C2-E609A5EE261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09" creationId="{E0EFC83E-7F9F-4D79-BC6B-437DE93D4AF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10" creationId="{08EEFFFC-4B55-402B-A985-6356FAA765B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11" creationId="{DD53061B-B710-4F49-8146-D8C94C7DC52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12" creationId="{E3F93686-79F1-4CF6-A2F9-E3912412641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13" creationId="{FD171B37-3A38-40AB-BAC0-E56A92C4506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14" creationId="{2BE02F0B-B4A3-49A8-AEE4-9EEA74EEBC1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15" creationId="{AFDD26D4-1363-475A-BBEC-2B4DC6C9387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16" creationId="{F2FD442A-F491-43F6-A64D-DB596AB5EFF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17" creationId="{1D1134C9-8A33-476E-8D00-EA47652E6E5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18" creationId="{A8C42520-D204-4EAA-B4B0-9B3A46482BC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19" creationId="{FAABF1AD-AD13-4707-A4AE-AD526B9FAAE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20" creationId="{3CAB32AE-F235-4778-ACC9-478AFAB17F0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21" creationId="{9B53BFA5-AEA2-422F-A14C-C9F7EB61086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22" creationId="{9CA0C1DD-F7DE-466E-8385-266BB558BEE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23" creationId="{AD8FE6C6-E8E4-4A47-AEA1-BD8B4F91A9F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24" creationId="{D6AA874D-761E-4A16-8B34-03A8C6C668F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25" creationId="{48F01D1C-2471-44E8-A444-FFB19472EAD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26" creationId="{71A53366-144B-4540-B91F-DF9656B154F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27" creationId="{6BEF2FF4-C899-43A8-850D-14BA3D1B922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28" creationId="{58C33E9B-E21D-4832-9268-27E4485639A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29" creationId="{543E10C3-B163-4A8A-80C3-E56B34BF625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30" creationId="{304E6F60-AB62-49DF-B8CF-E58F94B62A6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31" creationId="{8CD444F8-B88F-465B-9EC9-43B245AC93D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32" creationId="{8FE7300D-7176-4C3F-BBC2-AE5C177A2C6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33" creationId="{065538E2-06BD-4F89-A86D-B3455AFA949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34" creationId="{56CE6967-68C8-48EB-B02D-DEA7BE8416F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35" creationId="{3AF39FBB-37F6-4343-BA16-8553C4A7FE0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36" creationId="{9FACF915-5BC7-4E2B-BA60-84C1799D650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37" creationId="{E43893BC-BF19-4A99-AB78-F76BEEF76C9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38" creationId="{FEDCDD35-88E6-45B8-A624-716F79540A1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39" creationId="{07B521F7-E361-4458-81FF-EF2B57CC4A2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40" creationId="{5FC51C27-6A92-42BE-B73F-AF40B97FB3D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41" creationId="{8D4D1B45-6182-4977-AA87-DBDB0F65A29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42" creationId="{32396533-2FB5-4875-A918-51D6288C953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43" creationId="{F0742215-BE3F-4F15-9343-D2897F3FCD7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44" creationId="{BA9536B5-801E-47FD-926D-3F617B2E62C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45" creationId="{71B4BA85-7645-46EE-917A-8F213F5644E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46" creationId="{3163B10F-AC22-4E77-954D-7870ED5F807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47" creationId="{23C56E6E-D23F-4592-8153-A5AA11B7299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48" creationId="{E25940FD-EB1B-421D-B6F7-7A085251C8D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49" creationId="{1FF915FE-45E1-429B-A905-94C85186E6E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50" creationId="{62E005A9-120E-4C1C-9713-8F9CDF54329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51" creationId="{99909C2B-6727-4FD2-8503-99110CC1AC7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52" creationId="{F785596D-CB31-4885-9AD1-7EFA1F1BE06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53" creationId="{EC287F68-6BAD-4B2B-9031-3BD1BE4D4B8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54" creationId="{6C5CA8E0-BF5B-493D-822A-A62EE186083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55" creationId="{3E8C6D91-3AE4-4BDA-AF31-C421EFFB00D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56" creationId="{23B2A714-3037-46F6-A273-9FA075B2CB1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57" creationId="{43EDC79A-6E3E-4F44-90C1-99100C845A6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58" creationId="{559E35DD-E3A3-4D89-B988-326766AC782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59" creationId="{2CD45CD9-C95E-40D8-A3AC-27A364EAA63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60" creationId="{9BD796F4-97E4-4C3A-A5AE-FA6E3F0D890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61" creationId="{DFE6C514-C30C-4095-9E20-DEE1E49E7B8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62" creationId="{F97A2274-F862-4762-9DF8-3AF39C5549D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63" creationId="{BAC1F393-C045-42AA-AA96-9F6F4EFD5A0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64" creationId="{C0AE49AC-9B0A-4E26-9441-13816F3EDFA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65" creationId="{74D0C052-FC27-46AC-8257-794E80CD5D3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66" creationId="{BD68518A-FE12-47C4-B011-BDC6EF96C79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67" creationId="{3A3DE6AD-33D2-4A53-9B5B-5492D510BBE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68" creationId="{9B3C785E-6BB9-4EF8-90CA-5D8018BDD14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69" creationId="{F7DDBD60-655F-4775-AE20-2C0E7345ED3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70" creationId="{1189D811-2473-454D-967A-B3BD74793D1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71" creationId="{7C707BF6-7DDC-40E4-92C1-46EA204AF17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72" creationId="{A3109D4E-79EC-4BEE-9D68-5EF639B79FF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73" creationId="{9129066B-7C17-426F-8EA0-4F783BDF5AE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74" creationId="{6C12012A-8B5B-4430-99ED-348977A1A07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75" creationId="{8A72C443-B1B2-42EB-BEB0-22EA00CFA99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76" creationId="{199520CF-2F95-4689-840F-CF72AF1A130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77" creationId="{8E05EF68-92F8-4E2E-BDAF-6F5112E51FD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78" creationId="{DA4D6E94-0334-419F-86EC-AAC643A91A1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79" creationId="{DED11CCC-6247-484E-B3CC-7F2F35D94CD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80" creationId="{8751CA27-8607-4275-B7E6-4546F94F854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81" creationId="{0BEF125F-F0DD-4C80-91CF-F4BD935D0EC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82" creationId="{EF93F5DB-BAD0-41C2-A25F-3E947AA8D61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83" creationId="{52D6481D-6BE2-4B0F-910B-F86D20E6211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84" creationId="{0E9CFFA9-BAF6-40E5-9C1C-987685FFCE6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85" creationId="{5684CEB8-7D4A-435B-BB64-69981CED6C8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86" creationId="{2904484F-49B6-4A4E-BE51-5B6BE004896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87" creationId="{CC321BBB-C9D0-4447-A497-B56D853A57F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88" creationId="{328D9358-6D45-4E4C-9C0A-0407B55BFC7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89" creationId="{18D4E6D3-CA7A-47B8-B461-D58C3A52C4F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90" creationId="{F6E801F8-DA12-4C73-B403-62D5D31CDA2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91" creationId="{2DCD95DB-45E5-4583-B240-DAFA71EAB00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92" creationId="{B6C446BB-52D8-427F-B6C2-9A5C7B1CAEB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93" creationId="{D44FF765-56D0-4616-9A10-1A4926DE613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94" creationId="{DB15B93C-ADD7-49B2-868F-24E44B15F94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95" creationId="{FB078336-C04E-4222-9811-1B21F2ECD2D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96" creationId="{81AA727E-DD66-4AC2-91E1-77E3EEFB6C8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97" creationId="{EC6E8446-FEA8-4CE2-B75B-77D2715F08D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98" creationId="{FC8255E6-735A-4F7F-A362-84D34F2EFE7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899" creationId="{1F273159-0092-4220-851E-79972D648A3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00" creationId="{29C9A7EC-3281-47E4-A261-D9266EE03C4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01" creationId="{9C9E424E-23B9-42A1-88AE-513402EBC24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02" creationId="{696580F4-3515-40F0-9C92-A521BDD7A2A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03" creationId="{20BDB92D-685B-435D-872C-9A8C8115E34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04" creationId="{FB892982-98AF-45C0-9AD8-C10D6AD81ED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05" creationId="{791271DB-A160-4603-AC64-EFC608FC432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06" creationId="{F7351B94-7039-4E38-B13E-61D3EB99912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07" creationId="{B97948AC-A249-42D2-B96F-2B1482FA8D4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08" creationId="{2A64129E-B269-433C-B6D4-5D769AADCB1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09" creationId="{4C408F06-096C-4BCA-B2FA-51294AFB566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10" creationId="{9F8925B0-C293-425F-A2F8-B764D4B799F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11" creationId="{AB84DBA2-2F05-4940-B35C-4E58C9BE0EA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12" creationId="{9F6B8D2F-6BC6-4089-B001-616DC69E383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13" creationId="{6FBEFE8D-54C2-4779-85B3-3AFC55205FC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14" creationId="{9E92FAE2-7A18-4827-8F75-6D0D365DF6B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15" creationId="{1B93EE47-569C-4981-9D74-04D04BF946A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16" creationId="{C2908C47-D5FC-42C0-BB75-D2A0064EFC4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17" creationId="{8A297348-5C20-4D90-BAE6-C86F207DAA1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18" creationId="{6A65CE7B-7A78-4FAC-9CD0-B6ADC7F3CF8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19" creationId="{CB8C276A-FE89-43B0-95B2-663C9FAFCC7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20" creationId="{19032D1C-BB07-4D9D-8CD0-50ECC95B049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21" creationId="{84984282-3277-4B9F-84D3-871852E7699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22" creationId="{9526F3FB-C4B7-415A-8592-2DB24DAAE12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23" creationId="{5B8F52BB-B72A-4391-A577-0D99E6C2D67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24" creationId="{2F937F53-02FF-4868-BFFA-7C201A6BFD1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25" creationId="{012036F9-1888-4DC1-AD8C-28C67DDC6D5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26" creationId="{394D8263-06C7-41E3-AB74-21944BB2464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27" creationId="{4ECF06F6-D40E-4EF0-B7C7-93BC208CD1A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28" creationId="{4009D26C-AA09-4513-888D-3D3447A78C2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29" creationId="{2F74DF38-4378-4D3B-8136-8282A85EA4A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30" creationId="{ADFD7525-D0DC-4972-8782-CBB585C4C7E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31" creationId="{674710A1-B658-4C2B-B4AB-5F8C62A7202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32" creationId="{B0A5C057-DE66-4306-8708-1A41D36FDA6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33" creationId="{7034B7F9-AF56-441C-8F23-C7F6CA047C7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34" creationId="{86B8C8F2-51BA-4186-BEB0-E8A77C94CF4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35" creationId="{CB6F99D7-3CCB-4063-81F9-7174397F283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36" creationId="{50C14D1D-FB84-48AC-9C2B-A76FC1AE8CD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37" creationId="{D8A947D6-6A1A-467E-89DD-DC604D2D15A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38" creationId="{183019F8-C956-45A6-8116-5BCD81C4E99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39" creationId="{9A6FC7A5-641F-4D4C-ACA6-D08CAAC6101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40" creationId="{9ED070E2-AD2F-4803-A79B-400E8BEEE25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41" creationId="{80538712-08CE-4884-94B2-D7FE1AA2340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42" creationId="{F1FB26BF-2FEA-4334-AC37-EC1E9D6C2BD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43" creationId="{853E5EDA-8E86-466E-BDFA-831205600CE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44" creationId="{5C25EDCD-304C-4EEA-BD7E-7B325DC221E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45" creationId="{4E8FD55A-A20B-42F0-8B16-D9432DED5F9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46" creationId="{BC3F1F09-00E6-4D75-BBC4-6604289929B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47" creationId="{BFDC03C6-C0D0-47AA-BDDC-E803B445333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48" creationId="{7E580C67-0B6A-4114-9654-D6FF14F70C5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49" creationId="{DDDC1594-9340-4CCF-94F8-16D4A767FBE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50" creationId="{6E096B0E-9B7B-4E2F-9B34-815A5936EB0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51" creationId="{F46D783A-900B-4E08-82A3-E097D31FEDE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52" creationId="{76CBFC6E-1B93-4640-98DC-1178D38DA8D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53" creationId="{825FC77B-E170-4431-AD0A-23E8008656D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54" creationId="{9F9C2F18-54BB-4096-A09B-1C50AA3C511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55" creationId="{1565E5EF-7828-4E1A-A6B7-0CC3FFE3D2C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56" creationId="{596A6DD4-F664-4B0E-8E22-98696D11DA8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57" creationId="{0232F2AD-21A1-48B6-A1CA-3C1701A6365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58" creationId="{DA3C79D0-30FF-4E71-BC07-EE5F8F39635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59" creationId="{1EBDC58D-EF81-4B2A-9D6B-7A429EBD321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60" creationId="{82FE7D59-A789-4D00-B179-25AB5A2FF5A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61" creationId="{87372376-2BDE-4AB9-94D6-F070247BC62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62" creationId="{8CD09AD3-B3BA-47F7-AA74-38D9B7CD1A1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63" creationId="{B3854B2E-3AC0-4812-B38C-A98FB76B213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64" creationId="{FDA371C3-D74E-4B56-A56C-058241AB8A0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65" creationId="{36266716-63A7-40AF-91AD-13008729AB8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66" creationId="{4E466286-DC25-41DF-8698-26915EEF21C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67" creationId="{D186D2DB-9622-4A1A-889A-BD76EF13F4F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68" creationId="{4955AC03-8EEC-4991-955E-18FFBE71F84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69" creationId="{3E37FFFF-423C-406C-B03F-C9A57DEF2E7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70" creationId="{658F8E7C-0E41-48A1-BEF8-811C4A7971C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71" creationId="{CBD51E3C-31D9-43B8-B117-CDFA98FBEB7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72" creationId="{50A62EA8-FA48-4D6D-A323-882313A707C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73" creationId="{8688D4E0-1B88-4437-B421-03610D47E8B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74" creationId="{8B807414-3FB5-45BA-94F0-A52BA5EEA74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75" creationId="{4D001510-64EA-4A96-ABA9-7A7D47CB109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76" creationId="{AEAD962A-B26F-405F-9B4E-3394EB1B2AF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77" creationId="{FF2A2A05-A8AE-4182-A94B-B308E96CFA6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78" creationId="{C44F3415-23D6-4C2D-924F-D869B4E7FDD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79" creationId="{1CFE6E2B-D903-4D37-B037-397E7A738A2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80" creationId="{B7CEE0AD-00E1-474A-A6D9-32719B6CE35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81" creationId="{49EF1991-6148-4ED5-AF02-468128065A4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82" creationId="{5C0A7DE5-DA14-406D-93F6-F1E3CEE90F6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83" creationId="{50E329C8-4169-4ABA-9DEF-59152B5FF33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84" creationId="{4DDA5FE3-E916-481C-9F25-DD5E25B9CCD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85" creationId="{B0CA39B4-0B43-4906-9232-FDB4D1FB57C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86" creationId="{60E7A5D8-E6C2-459D-82C0-D2FAECEBE9E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87" creationId="{595B8F14-9925-42EF-8E2E-921A91E50AB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88" creationId="{32A4401D-DF71-45D7-8E82-E73741DAA38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89" creationId="{5626EE4D-F6A4-4D4F-B0C4-F0D310E1DB1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90" creationId="{DDCA6C54-814C-47A6-BAF9-87D54123CE8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91" creationId="{0354925C-472D-45AC-8A39-F391C31A7EA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92" creationId="{B91A29E6-1B10-414E-A7FC-0B2EEF1650F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93" creationId="{C21CCB7D-111C-406C-91BA-A979CCCA6B4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94" creationId="{DEC29112-291E-4BF7-9FC9-62766378EBD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95" creationId="{DBE673A8-50E1-459B-A633-8FAC26282E6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96" creationId="{8703A54F-85DC-46BF-856C-AAB3A032D53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97" creationId="{EABDA435-01E7-46BC-80F2-337A530E898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98" creationId="{DF4632E8-EFDF-40BD-B7E0-1125C48E4E1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999" creationId="{7779750B-C529-479D-8016-0B84A09D3FE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00" creationId="{357C9409-9ECE-46C4-B359-CD85EBB2869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01" creationId="{19BE11AB-EC97-424A-A81A-D2393604FBD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02" creationId="{F80AB768-AA1A-4B55-A9F3-4AD3ED095CC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03" creationId="{B0CB9E28-0303-4D23-AC05-F437F1C957A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04" creationId="{80A5D0D8-2823-488F-86BD-9AEA5DCFAF0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05" creationId="{C40671B3-69EC-4EC2-9742-B1345345618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06" creationId="{5BC57D28-109E-4D68-A1EA-4EB902FB977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07" creationId="{33391A97-5CC4-4180-AADF-4B4B9570E15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08" creationId="{332D4241-2BB5-4106-854E-7680EF64851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09" creationId="{75B893DA-97F9-4870-8592-0124633121F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10" creationId="{1468AC44-F88E-4AA2-8EE7-4CF35ABA1D1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11" creationId="{732FA3F8-B8F2-4335-A150-3CC5D85D572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12" creationId="{56EA42E8-979B-4F75-BA5F-6326DB1AFD5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13" creationId="{D748849E-4012-4629-AE72-D9B3201FDC0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14" creationId="{4A4C1097-9760-46B2-A838-F2F378A6A73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15" creationId="{9D125D22-5A83-4732-91A8-9AFDDC607EA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16" creationId="{53B8AEFE-CDB9-44C9-86CF-8219816A301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17" creationId="{51A7B447-394E-44E0-9C32-10EBC601682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18" creationId="{7906D92F-D47E-457B-A1BB-B148281D827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19" creationId="{5C16160E-F4D5-48E8-B992-8828943B5C9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20" creationId="{7D2201F7-B69C-4D88-8D01-8357455BB41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21" creationId="{0283B4CB-6DDD-4FA2-A096-B4C867DBB54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22" creationId="{B0D9B67C-BA94-461B-9C90-69DD7D79B77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23" creationId="{E319C4B4-F077-4CA0-B5D5-A63DE395401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24" creationId="{B43ED503-2AA1-4FD5-B754-7ED170BFF0B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25" creationId="{A07D386B-0608-4CFE-B268-66A64F534C6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26" creationId="{1C1B0D18-A2CB-4987-85EA-F402D559052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27" creationId="{221ABF01-A909-4C41-9573-349C5D7A5CA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28" creationId="{CAC7603B-571E-46F4-99AC-7BA2E51946E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29" creationId="{3309F741-7CC2-4AD1-9A34-F156765F4A6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30" creationId="{237EEA68-E8CD-441C-BCB1-5E87B17F6A1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31" creationId="{0997A750-B0BA-4139-8FD8-A8CF47D315C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32" creationId="{F2CDF086-B669-4F20-9151-FDA293E9425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33" creationId="{78C563CF-C968-488E-8449-5724A2786A1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34" creationId="{5814B65D-2067-415D-B1E6-177DFFF924C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35" creationId="{0CFA2FC8-BCF2-460E-AB77-A782876F3D8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36" creationId="{DDFD9E01-F892-4169-A58D-78CA94A02DB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37" creationId="{319714DE-2763-4CF2-A91A-C59C252250A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38" creationId="{8C22918E-36C4-451C-B345-39F98A14728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39" creationId="{910D2142-EC3A-4BD1-856D-9CAC3D95DE8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40" creationId="{6DEA0D8B-92F6-4316-BF7B-2EF3AF2375C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41" creationId="{2FC8E2A7-AEAA-4CF9-A707-E9EEA050296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42" creationId="{1AF39272-A0D1-463C-AB29-0D2BC78C5F0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43" creationId="{1EF5A0E3-8988-4191-88BE-E8B07FA23D6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44" creationId="{68B575B9-3767-471B-8D60-E616D07990C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45" creationId="{906B1FBE-467D-496B-B0D8-5F98415E030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46" creationId="{B0E4358E-D6E0-4711-8EA7-402344A7788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47" creationId="{B08EBE9E-E7EC-4161-B7E9-7F571B0FDA6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48" creationId="{4E623353-0ABE-424F-A609-C583515753C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49" creationId="{E19784FE-F3EB-4FD1-ACC4-FA57BFAD1BA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50" creationId="{3099A995-28C7-4848-9FAA-B5E8876D045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51" creationId="{A0C8B3CE-4981-4E4B-8FF2-59B71012156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52" creationId="{5A7E7791-FE1B-4C02-86C6-5013D58D7B8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53" creationId="{FBF3A808-A4D4-448F-9B67-E70AA513A71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54" creationId="{7372DF5C-DBFE-4076-85F4-73E6D811C0B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55" creationId="{5877653A-3E04-4701-8424-1F440BA36F1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56" creationId="{86F8EC0F-F208-4846-A7AC-6B10C865668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57" creationId="{B2E715C9-50D5-42A7-B41B-7344B453F8D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58" creationId="{B954807E-CB7B-499E-933F-0B3CF91D127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59" creationId="{F82B6DD4-3C46-4004-9829-32DE332E2BD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60" creationId="{E3A02627-A8B2-429C-812A-9A82B0389F3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61" creationId="{25431959-0508-41C6-B77D-63A41591367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62" creationId="{877DC96D-1DBD-4E69-98C0-C5C9FF4D08B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63" creationId="{F7BE3FB5-CE57-4BC6-ABF3-F4FC178F73F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64" creationId="{D9931497-3788-43A0-BC26-E053FC87084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65" creationId="{88315492-FB32-4EFD-9600-190807C97C2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66" creationId="{DB01F520-BA8B-40F2-B409-7A66F1B5318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67" creationId="{FB3F46D7-5AC6-47BD-9757-AF7CCE849D8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68" creationId="{50974B34-2623-4F18-9004-0EEA4981905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69" creationId="{BEC63422-BA95-4E2C-9909-25CF212881D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70" creationId="{83878D13-C8C6-4E43-8EB6-3A92C9D1B4E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71" creationId="{F9402EA3-5E12-4402-A5C2-C979F1CF91E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72" creationId="{45F6616A-A889-444D-84E3-477A83AFA77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73" creationId="{038FDBDC-14DB-472F-BF89-BF04E1922D6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74" creationId="{4E6A68C5-6ACB-4159-AF26-20CA83DE565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75" creationId="{DD2F62A5-3572-411B-985C-86AFD29ED84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76" creationId="{9C5449AB-07B1-47D0-83C7-FBF44AD39C2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77" creationId="{9C4D10D1-49F8-4D1B-8640-90C72B896BC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78" creationId="{2210D3D3-D0CA-4345-8C66-84325B5A815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79" creationId="{817297DE-CAFE-4BF5-B2CA-985EE156D09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80" creationId="{272AE7C0-2AF8-4803-BDA4-56536D87891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81" creationId="{9276C2D2-71A9-40F3-A3AF-F07D00482F4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82" creationId="{44D68069-F86A-4CC6-80E1-0793E02C74A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83" creationId="{8EC7A853-919C-414A-9B32-C5EEB00B653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84" creationId="{632F10FE-ED83-4514-9199-2D54D37D011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85" creationId="{46C62A8C-E251-45D6-BDA5-5FA16507977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86" creationId="{6C5D83DD-A5A7-4E4A-AD55-E6DFF03619E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87" creationId="{DA34D8EF-A876-4D30-9D5D-2DF1ADD1C49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88" creationId="{DBD8F703-02EF-4C3F-B96D-DE40536DD06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89" creationId="{AD03C80D-2A81-4D98-8DE7-D3D2103ACD9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90" creationId="{847B1774-13E4-41D2-A2C8-F80D4C1A8F6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91" creationId="{5C826AF7-C895-4428-AF8C-B3337DB9276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92" creationId="{9C15612D-B4FC-41A2-94DB-329B365A55F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93" creationId="{5145BA8C-7721-42C1-9BFF-4AF7CBAA019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94" creationId="{1157E046-D95B-441B-916D-EF7280A2A85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95" creationId="{CE6E68D4-40E5-44DF-8CB9-BE1566C1A3A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96" creationId="{8883A094-E27C-46DF-BFDF-290B51D7CD5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97" creationId="{55F3926D-64DD-42AF-905C-DEA6D17E148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98" creationId="{AF1B7B07-5B02-488B-8DDF-CEFE612F08C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099" creationId="{7294A185-AA0C-4CF8-AFEB-63241FB9EC7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00" creationId="{EDD26617-B0DA-4FC7-B407-ADDBD1CC26A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01" creationId="{89F04B09-FF3D-492E-8B6B-918D27712B9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02" creationId="{81118BA5-E10C-4FF6-9035-F99F864368B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03" creationId="{C1EB7539-462B-4F32-8960-A8CD8717973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04" creationId="{6D9DC21C-F810-48AC-A01E-1ADE7446560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05" creationId="{03426444-8E53-4290-A849-BB782D7C621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06" creationId="{F1A859A4-9B57-457E-8909-863618FE761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07" creationId="{9298F70B-CE5A-4364-8A82-13773E4B8C5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08" creationId="{D6FA137E-C365-4DE9-A206-8DD19D57AEA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09" creationId="{7C25E2CE-0E4D-49F9-9C9E-CC03218527A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10" creationId="{639B3BFA-E277-4860-92A1-44199560696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11" creationId="{4D8F1B64-B80B-4E18-8F34-1B5536AE59D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12" creationId="{4CF4A8A4-3153-4A0B-8AC2-A9898DCE6E3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13" creationId="{AB5EC838-7F7A-4D94-BEDD-16025B459ED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14" creationId="{33A5EF74-76E1-4974-9324-9F7AB096623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15" creationId="{4B9F9F4B-1B42-4D8D-8423-D5B87519287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16" creationId="{5425446C-F4D2-4662-8C80-B6B0E453320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17" creationId="{5FE7BF7B-4B93-4FBE-A853-2C59D104173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18" creationId="{D65E20E5-2E1D-4A37-94A5-827BB426E84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19" creationId="{FEEAB383-867E-4092-98BB-56718319B45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20" creationId="{C92DFCF9-CD88-4E6A-BAD0-580CAD70FF1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21" creationId="{23D759A0-2B0A-4335-BB3A-E289ABBD319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22" creationId="{F1AF4E7F-154D-45D6-8771-9C822920E1E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23" creationId="{6FBFF5B5-1A8B-49BD-A7EC-782E63DB95E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24" creationId="{AEB9C685-4570-4010-A4F1-72C72064A5F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25" creationId="{B9E3B71C-1935-4AED-A001-3B81CB19836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26" creationId="{C4A9EC33-755E-47F2-8FBA-06A91BB0012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27" creationId="{CC6C05CE-8287-4E1D-BEFC-F53074603B3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28" creationId="{2B47E841-A61A-4B49-977A-FCABF027924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29" creationId="{C843BB89-08F1-4FCF-9853-7CC59A5CBD4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30" creationId="{58BDB45F-8221-49A2-A32D-E5D699D4576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31" creationId="{CCE08595-7D88-4927-AAF2-C1BC3694B45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32" creationId="{2108FDF1-2A1D-4EE6-8DBE-6C2E7750998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33" creationId="{FF461B94-97B0-403A-8B26-F472D081B96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34" creationId="{828FAB30-1BF4-40C9-A67D-0EBBFE58E6B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35" creationId="{05DE1056-8ED8-482B-AFD9-1F13171C4B9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36" creationId="{7E09923D-25E7-4170-B7D2-ED29EDD138C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37" creationId="{B71B910D-467A-4038-8278-4BC7F6E3AC0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38" creationId="{6C209640-30C3-4B2A-99F4-DA805F72651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39" creationId="{66D789A8-6D86-48BC-AB87-5688FD26136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40" creationId="{DF576045-4570-44E7-841B-89F7E830A79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41" creationId="{4978B693-24DC-42F5-892D-BF80907C75D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42" creationId="{C96156E7-69F3-42BA-8F4E-A1EC8E8E467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43" creationId="{0BA0EED4-DD3B-475A-B246-869B43D6B2E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44" creationId="{E861D9D8-AD07-4855-BBE1-C9F705E61AD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45" creationId="{C09C2EE7-6611-43E5-BF61-40D22173939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46" creationId="{349107BE-1109-4953-8082-26FE9EAC067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47" creationId="{0B60C629-FFF7-4828-8E90-7F503407711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48" creationId="{29190C9C-603D-4CD3-8D86-CFF295B79A0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49" creationId="{9275FC12-BE79-4BE6-990F-3D6E817F6EA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50" creationId="{32528230-1731-4D71-8F1E-F04827FAF49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51" creationId="{B2487B0E-5C72-47F4-9DB9-FE323CA599A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52" creationId="{EAF1F9C0-C863-4DB7-A44F-1FFF114C55E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53" creationId="{798159C2-2ECB-4B03-90DB-0D63BF90E0A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54" creationId="{E7F08106-0D7B-4C30-9B8A-F2D085571E9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55" creationId="{A7A70FC3-15B1-4A29-8143-8278920C795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56" creationId="{143D247A-1D9A-481E-AE43-834C3A9025D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57" creationId="{1B1AC69D-93E3-4A04-A973-7F30A90191A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58" creationId="{0820FAE0-5B0E-43A1-93FA-D97FE32A49D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59" creationId="{BD8D66FE-781F-4934-8FFE-FB4473B98B1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60" creationId="{9BF32EDF-6028-47D3-8F23-BD8E3107FF6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61" creationId="{07337A3E-760F-4DE8-9CED-88B1607EA43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62" creationId="{3104FFFD-9F0F-4447-8FFA-A5D37E622AC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63" creationId="{C2E5042E-9771-4473-949F-4D513A7DC6D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64" creationId="{70466CD4-1DA7-474A-99BF-E3BD48CF860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65" creationId="{93F67CA3-DB3C-4FB0-988D-7DE9DE9367C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66" creationId="{E294312C-326E-4369-9910-7FFA92E59E2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67" creationId="{6BC6A6EB-988C-4EAE-86BD-905BCF1F8BF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68" creationId="{B7A9D334-F170-44AD-BD66-42843DCBC06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69" creationId="{9EBD925C-D789-4B28-BCA5-ED72DD3FEB9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70" creationId="{3B8801D3-F2A1-4299-9857-B0C0F7B51C1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71" creationId="{89246426-3315-40F5-B19E-13AFC6CCB90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72" creationId="{494259A1-B8FD-41CA-9DFE-74BADC7E411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73" creationId="{5076C5A4-DA8F-4C5D-9CAE-EEB652876C1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74" creationId="{8C1DFCB0-C4ED-4860-99DF-503E3C522FB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75" creationId="{DEE8A2C4-5BBC-45B5-B99B-3C80C13FB29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76" creationId="{65B71898-0FD9-4873-B903-12553747F6C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77" creationId="{0CBE634F-5A1E-4878-96AF-F3A92F3DE0D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78" creationId="{8D048F25-B1E8-49F4-8FFE-737263C60E9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79" creationId="{EA4ECD42-2B71-4A18-9258-43265A27CA3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80" creationId="{A6873946-37BD-4273-84E9-19CA03351A1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81" creationId="{CAD243FF-23AA-408A-BAF2-0131E80612C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82" creationId="{9ADFD614-26AB-4A88-833C-93A663E59D5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83" creationId="{B13396F9-236E-4796-B3DB-ED4C1AE7305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84" creationId="{5BC0FB51-CFD3-40C5-B754-7CF23903B27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85" creationId="{314CA09F-5AAF-491E-9088-160ACD1110D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86" creationId="{78491709-9128-4975-9C96-7288FA8CAAF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87" creationId="{CCBE7804-BC38-46CC-8DF6-429CA2DF0C5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88" creationId="{BDA4CE0E-655D-49B3-B9D2-9F821D255CF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89" creationId="{5A160F2B-E47B-4871-A2B7-F5485417CC4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90" creationId="{139C239C-B699-43B9-97E9-E5C5490489D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91" creationId="{FD8BA165-C5E0-40B9-8277-F753EA0C9F4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92" creationId="{4024642A-CF5A-4B16-BCB5-355985A08E5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93" creationId="{9F4FC3F7-69D0-42DB-9F1F-61E0A03887E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94" creationId="{11C188D4-56BC-4F8D-9D57-9DDF0413448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95" creationId="{54CFFFE1-37AF-402F-BD97-8C508D7A90D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96" creationId="{1E79A6D0-8EFC-4E94-8DF5-A36FFDB6234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97" creationId="{C423B986-D6F7-45B6-9DC5-43A0C4A5990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98" creationId="{94E53C34-CC20-4D5A-88F4-A03316BC867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199" creationId="{19222F75-D709-43E8-AEC2-7F291D5D5D4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00" creationId="{5333F50C-FED8-42F6-9101-8E402D53545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01" creationId="{CB1DEFA0-0B6C-469C-91A4-A6BB61B28D5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02" creationId="{46D7FAB8-65D5-4F6B-AF2E-73E3A541950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03" creationId="{0B8113C2-0427-41C2-AFDA-19B87715320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04" creationId="{4209D890-6B2C-4450-AE05-F6994F87251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07" creationId="{34E10E88-42FC-4D69-9B06-639241F3199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10" creationId="{C808A9D7-0EC0-49E1-98DB-2D66980FC17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12" creationId="{30B93BE1-D402-4C93-BF9F-0465571A85C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13" creationId="{B330349B-0AD3-4A2A-8BE3-AACDCB9C74F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14" creationId="{644B2862-693B-4249-88DA-2791934B8BA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15" creationId="{00FEDCFF-1A20-4451-AC9C-8ABA781C02A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16" creationId="{72C3AB8E-D500-4BB8-B30F-C0D1489F02D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17" creationId="{CFB806BC-02EC-4BFE-9D58-8EBA2D57AE3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18" creationId="{8BE2C14C-E2AE-43D1-9BCE-496147DC377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19" creationId="{176BA1A7-9F51-407F-817C-F22B8E70861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20" creationId="{C288C969-F57A-4383-A701-1ED809698C4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21" creationId="{F75F6A33-3583-4633-816C-69C774E4B33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22" creationId="{2CC940B0-6D3A-48E5-961F-BB9179D559E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24" creationId="{1E5DCD22-7CA6-4AE2-84D7-04180D71748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25" creationId="{4F46941C-5181-4295-A6FC-CD51186BB8E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26" creationId="{44A34511-4D24-47D0-BBFE-963FBA7B478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27" creationId="{A52FFC19-5079-4E40-89F9-004A0F3574C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28" creationId="{6921CA37-F7BE-4A9B-9AEC-7C8FA2704BD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29" creationId="{6C017D60-2563-41D6-922F-FBDC1C93605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30" creationId="{9E670916-DF33-47D9-A430-EE6565C370E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31" creationId="{C9D44715-4B43-4FC8-98B1-718563A23E2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32" creationId="{40E30565-977C-4C4F-A5AD-6FD90B7D664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33" creationId="{1C624D31-7D08-483A-AF6B-CA72A2A6C02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34" creationId="{431F9596-ADDF-442F-89E6-3C72FADEE49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35" creationId="{454D620C-3D21-4523-881C-FA673A4CA6A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36" creationId="{373BA006-AC58-4CA6-A211-F36759400A4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37" creationId="{CDBB4390-57BF-4D15-85C4-96EA572C3C0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38" creationId="{430CDBE9-341F-4FC6-8467-39108DB761A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39" creationId="{61A22DCA-D3FB-4B89-A9D1-90C8D3DFC81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40" creationId="{BF0605BF-12A7-4B31-8ACE-F4809BA7596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41" creationId="{494EBD0F-AB09-4A69-B106-2C541299C74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42" creationId="{530BECAA-48D1-4411-8855-5FF3EBD5F15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43" creationId="{F7FC8D4E-D753-4FB9-8E7D-B636346004D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44" creationId="{8CCE0827-0C76-4789-A338-9113E159266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45" creationId="{3822A01D-7BC6-458B-A27C-2CC0C3F789E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46" creationId="{938FF9B7-F82A-4A8E-BC4E-9332587139F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47" creationId="{21D4B129-3A54-4B53-B24F-46910CB63E9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48" creationId="{1E82DD50-1305-4CC3-95EF-94DAFDE35FF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49" creationId="{4BC366A7-756E-4EE7-B939-3F71E1892CF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50" creationId="{F600C98A-63C1-4871-8F80-37236553A53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51" creationId="{06E2D891-2643-431E-9F46-470A005BC77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53" creationId="{05524860-FB32-44AF-9E0A-D50A6F47724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54" creationId="{A18C75C4-35F6-4464-BB5A-BE8D6CB721A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55" creationId="{A8509B17-7758-4664-97AA-5F35B4EA36B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56" creationId="{775F575B-0545-40EE-93ED-8DDCB0C3035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57" creationId="{299C0A48-0CFC-4655-B21C-8F58F475BD5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58" creationId="{6B028AF0-D5D3-460D-82BF-8BAF29B9C35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59" creationId="{0B1805C1-BCAC-4181-9AED-A5BCAAC9090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60" creationId="{8DB180D0-8FF8-4355-AD29-6C76972B07A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61" creationId="{4932A82A-D835-4500-85EF-21051D8B46E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62" creationId="{3D6B917C-AD8F-4BC9-B097-94318585DD8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63" creationId="{19F78904-0B23-4F9D-B565-5A1F194F1C4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64" creationId="{C3F78541-F7AD-4B90-BD2E-97A6000A9AD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66" creationId="{44664AA6-CED8-429D-B953-B22A19CBBDF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67" creationId="{23D2494A-231A-463E-8800-CA3E4FD94A2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68" creationId="{7DB7C8DA-4AED-4918-BA1F-43AEFEE3AA3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69" creationId="{7C91C6CD-32C5-4E97-B6DC-52AC4638DA2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70" creationId="{F54D8BAF-0A89-4D19-97C8-11305B85761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71" creationId="{5F188BBF-143C-46E8-9606-07CBF107D68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72" creationId="{09F55658-8234-486C-A4BD-D1EE9BD18EA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73" creationId="{A33AEA94-4562-4AA2-95B1-7F99A3F2B2D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74" creationId="{216A2D75-4E5C-4759-B560-A491DA0DB4D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75" creationId="{7AFE3552-181A-41B5-8D0D-2FF5123D339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77" creationId="{5CD67B6F-1B00-4F23-8A15-4C08E7B17BB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78" creationId="{7ACE182A-C467-4006-9BEB-834D1386B66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79" creationId="{2FCBE325-1641-4E14-AF00-B1C82CEDCD5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80" creationId="{F768B9B7-F642-4F71-A957-2D65F259804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81" creationId="{697F190A-FD68-42A0-872B-0BAE649AA2F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82" creationId="{386991F1-692B-4A16-9844-35414BBAE52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83" creationId="{5AA751BA-0134-4200-AB8D-77031E2D3A4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84" creationId="{DAB44AF0-9142-4420-ACAB-40595232E0D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85" creationId="{8A69DA79-9F3C-4360-9ADB-42E48051CFF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86" creationId="{454A52A4-F478-4935-8439-CDC19CE2A98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87" creationId="{BFD97357-EB2A-4282-8DBE-DF94FD463E9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88" creationId="{96D063B9-9995-4FD4-82C7-043AFFCE376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89" creationId="{35B843DB-B60E-4448-8088-24AC63524C9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90" creationId="{8D8432B9-7F44-4B01-A693-ABC4DCACC03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91" creationId="{A49080FC-B003-4D26-A0C3-1957886231A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92" creationId="{AC67084C-6FB6-4CF1-AA69-88C1FC1D2F9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93" creationId="{99B5E098-B319-4415-A718-555DC32B7A1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94" creationId="{F6FC770D-C657-411E-95E0-E75C222BACA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95" creationId="{8E4405BC-846F-4177-A547-5DC43D208B1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96" creationId="{A2315D48-846E-4485-9B44-615C18552C3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97" creationId="{4548677E-36F2-4DA2-8CF3-D6B98347A9A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98" creationId="{CFA456A6-A16D-4BC7-ADB0-719C63C8BB2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299" creationId="{FA797A82-44B0-414A-92C9-16136494B66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00" creationId="{C761D2F2-6A1D-4F8A-9113-15D96FC8322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01" creationId="{9B8E2548-AF2D-4865-A22E-80F898CD082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02" creationId="{510F9AA0-AAFD-4877-ABDE-1D665DEF3B7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03" creationId="{3AE70EBF-FC41-4BD8-9BFA-B124207B28E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05" creationId="{981D04EE-33C3-4604-B723-B2E50F1EB6B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06" creationId="{E7B90B9D-C699-4AAF-B465-E275FF3F365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07" creationId="{4D88BCEE-8515-455D-AF08-040D3F49671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08" creationId="{9E2E50AE-C689-40F6-989E-6059DCCB482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09" creationId="{88A55A33-4F77-4D1D-B170-6CE76B3D64E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10" creationId="{FC45FE2A-64A7-4986-8F1F-512C1FF5FA8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11" creationId="{FB0673F6-F6D6-4778-A613-25E9E07C270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12" creationId="{10FEFDBD-7CCF-41BC-B9E8-387638C6DD0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15" creationId="{BA37F15C-52A8-4507-91CB-0C8684773AA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17" creationId="{842B135C-C741-4FB6-B512-E096DDEAA35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18" creationId="{CE697952-66B2-45D0-80CF-4216E8F55A3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19" creationId="{FBF6C1E2-0BA5-4A05-9891-1CB45D3E632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20" creationId="{4F4FA625-7363-4330-87B1-C6A3BF9F6A0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21" creationId="{9ED98895-202F-47CD-9CE0-2AF0F3844EC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22" creationId="{7425A0D6-40C4-4921-8DB8-503ADF354A2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24" creationId="{1ADA6CD3-0D6B-4D96-8217-B63D1B787EA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26" creationId="{972B3A3B-10D0-4B74-9905-B67E0BAEDC4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27" creationId="{3C23D9A0-DAA8-4BF5-AA52-C0D6D694075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28" creationId="{831AB0A5-C037-4DF7-8D17-2872F92E9B9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29" creationId="{7955A1CC-895C-4D9F-885B-630C5D8AAD4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30" creationId="{E64DAA88-8515-45A7-BD86-55AF25E1A7B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31" creationId="{D685ACA4-1F78-40C5-B341-99C702B5AED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32" creationId="{50EE9A30-2B00-4942-8B69-087DB0B7D45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33" creationId="{01E7BD00-B063-4129-B5A9-DAD43A7112F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35" creationId="{4ABFAC5E-0CC9-46A2-96F6-E09301D7527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37" creationId="{76BC462C-9077-4250-B5ED-44EB1D0AF08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38" creationId="{1C041956-3F9B-4A96-A257-C378E8254A2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39" creationId="{5934719F-2EBA-4733-AE1B-87A7110609C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40" creationId="{E1D7DF81-9DB5-48D3-A45D-E0461F1FCB8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41" creationId="{E7E1B97C-BDDA-4F17-81DE-FD3A9945538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42" creationId="{61861A06-DEAA-4862-B233-63A69AA7A43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43" creationId="{AB82FCD1-40ED-4EC8-9084-E6938CC4D59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45" creationId="{1D3BB538-76EF-44FB-8F8C-5E6C411FA8A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47" creationId="{AD752F13-11BA-446C-BB44-302DBFCE349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48" creationId="{FDF2D445-CBFA-44FA-8FE6-EFAC31A68C0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49" creationId="{9FC40A96-7E2D-4DF9-A9D9-38ECA42DE5D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50" creationId="{4515122A-F5D3-425E-B88E-85D5FE07679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51" creationId="{B8A9545D-1A30-4FAF-A22A-CCAC901FD88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52" creationId="{2109AB5A-FAB1-42DD-9069-004AFF7DD30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53" creationId="{ED4654CE-7603-458A-9115-A90C3E00A77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54" creationId="{3BE3C0B7-77AD-4349-ACE3-306BB95B7DB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55" creationId="{97D90098-A7AB-4293-B6DF-61882ACC522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56" creationId="{3BE2C359-5008-4171-A183-B6E30F9E6DD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57" creationId="{3C5A2514-4FC0-4F1F-A40E-16B96959411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59" creationId="{F275EEB3-5C89-4884-8ED7-6763BD01C49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61" creationId="{6925DB91-4B88-4344-BCF3-E970AC7BD46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62" creationId="{5A45DAC3-14EF-4DC7-885B-731D9573D20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63" creationId="{EE495449-97E9-4ABB-B393-D369A35275C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64" creationId="{0C433812-1D08-49A3-9FBA-5AF1D4A58E6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65" creationId="{CF40C908-D9E6-48DB-9FB6-EC64EF82085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66" creationId="{10A040C7-8526-4A43-AC36-64EC5A9CB1F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67" creationId="{941BEC0B-C94D-44A9-9668-A663F9D60FE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69" creationId="{6BC70D6C-10F3-4130-8932-3AA77FFB7EA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71" creationId="{B4F82BD7-D414-46B5-9F1D-6C9B3846D69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72" creationId="{44211851-8337-46C9-A1EB-74AF4A7C0FC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73" creationId="{BD1849CE-3B5D-4525-8AF9-344320954DB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74" creationId="{7E3C09A2-94FF-4B15-B33E-1512BA8DDC4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75" creationId="{DFB355CF-7B56-4C03-A81C-62F168C208E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76" creationId="{EC2187AD-45D9-4825-A1FC-A1846720E60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77" creationId="{6C4EB934-E05D-448E-918D-69B9ADDE7FF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79" creationId="{7FFBB0E9-04C4-43C6-818F-B919A835519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81" creationId="{B89679A7-01A9-40D9-AAB9-833A9984AB0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82" creationId="{41472F96-ACB9-4E54-A1EB-83D0A32AF17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83" creationId="{025AE31B-8C1F-401A-B0FD-2E39C80287B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84" creationId="{16696993-DFD8-49A1-936E-F43C1925697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85" creationId="{14A0AA27-BF82-4116-AE02-1D7F6DA3B6C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86" creationId="{83BBE6FE-9501-4A57-B0DE-4CE456CEF8F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87" creationId="{4B19AC86-C7FE-49DB-9AC6-9F66C4B9D73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89" creationId="{9CF20E28-4538-4270-9BF3-1581A947617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91" creationId="{A4A43BFF-D621-4D84-B22B-D90DFC72A8B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92" creationId="{A677D47D-3318-4BAE-9438-5F7F3E89D92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93" creationId="{E1AF2BF0-622F-4F13-95D7-C38F4E59F47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94" creationId="{6E5EB007-8982-4830-B77E-0B4D5C74C4E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95" creationId="{7443E9B0-A683-44D4-BBFB-9F4EAFAB00E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96" creationId="{CF889B60-2A24-4CBF-9825-51C97BB652E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97" creationId="{A5367C88-2F7D-42EB-A991-331649F6182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398" creationId="{3B7B391D-A6E6-4575-A312-98381259D61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00" creationId="{BE45F817-B2C4-4259-A157-F766041B7F6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01" creationId="{04A13862-9466-4808-B817-5BA35C69F4D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02" creationId="{09CDE4C4-6EDB-44BB-B76F-436F565A71B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03" creationId="{D0DE2C77-03A0-45B4-8B2B-20529D42B06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05" creationId="{408A13DB-BD20-4E4D-A4BE-ED43BA8F9B1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06" creationId="{5C249E02-5CCE-466F-A27F-60D4A24DDCF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07" creationId="{D5FF4693-B65B-4550-A72B-35E8FB7BACD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08" creationId="{72DFFEBE-E047-4664-B309-50691187B85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10" creationId="{EFC73998-08FE-4BEF-9344-D4EE47ACD99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11" creationId="{26A5A246-8661-48EE-B870-C60C68742E7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12" creationId="{D01E06F3-BF97-4980-8C39-9D5AE144031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13" creationId="{B608F374-BD71-48D6-AE12-0C60B52060F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14" creationId="{CABDF751-FA19-4830-9075-10046885511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15" creationId="{05C2EA1F-D3BC-4078-8FE1-26E4093BD9C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16" creationId="{663129BB-2938-47EF-8EE0-2C7F53459ED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18" creationId="{C7B31C4C-6174-4AD2-B2F7-E17A0F4CDAE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19" creationId="{C34B19D8-0FC6-4C74-8478-4826A99B88D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21" creationId="{97276578-12E3-4D6D-BF78-B811BB930BE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22" creationId="{F5D4584B-32BC-4809-8466-2A2F320F282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24" creationId="{ED2CABC3-4A06-4DF4-9D8B-5E6570611FC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26" creationId="{E3855258-D465-434D-9B94-B76C75612F5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27" creationId="{39041234-3F54-41E6-9BD8-88B80C4FC84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28" creationId="{BC635021-6E68-4888-B547-E1FB9DA46CF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29" creationId="{412E70C5-66BE-41D0-B354-822483A26C5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30" creationId="{16E7DCE4-9912-4878-A669-6A2DA7B1D77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31" creationId="{215F8EE6-BDBB-4CF9-850E-67DF909E32B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32" creationId="{B56BB0FA-2AFF-47CA-9909-73C487D0B38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33" creationId="{9B224F67-8606-4030-9C10-77358782660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34" creationId="{6DE08EB0-C2AD-40A6-AE14-F705732D88B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35" creationId="{21DB72B5-A829-4DC1-8E53-18920C69A76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36" creationId="{D394BB69-83B7-49C1-A7A0-8DC54E75AAE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37" creationId="{D29EF80D-1A08-4180-B07C-649BC975BA9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39" creationId="{DB7516CB-AF53-4FD0-BC1F-D086F6AA443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40" creationId="{BDF921C8-CF28-44EE-BA79-D0D620E3929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41" creationId="{2EF87883-E14C-4003-90D4-9057B4E8F14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44" creationId="{3F6FE963-E647-4A9B-A2ED-9EF2E35622C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46" creationId="{50B7B779-A067-45F7-89A7-3729B8CE172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47" creationId="{C744098E-FB64-4AA6-A518-8D78C1A6491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48" creationId="{FD1B5E02-8DED-49F4-A256-FC3AC8D351B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49" creationId="{17261E7F-1E7F-4A71-9F6B-E1E8E019ED4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50" creationId="{CED949D5-1E2E-4338-9779-DADEE6B1173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51" creationId="{8DF6D23F-A3D1-4301-9582-C012A1C5443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52" creationId="{60EE85AD-C8BA-4C28-8938-9A823465128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54" creationId="{BF995366-E13C-4507-80A9-1B371CB6F8D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56" creationId="{C3F3CA52-7D19-4916-AD77-E3AB5C9567B7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57" creationId="{D478F2AB-9E65-4735-8351-AB9FFE3C907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58" creationId="{46BFA384-F14B-4D74-8008-95E089315EEB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59" creationId="{9FABC8C3-24AC-4592-9C3C-0EA7DED3C3F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60" creationId="{655E563A-E505-4FC7-ACE7-AA0FA7F9AD49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61" creationId="{AF3E92AF-45C4-45F2-9665-A3178BAB696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62" creationId="{96170179-FFD2-49CA-8BB2-6FE6D11B813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64" creationId="{D3B2A089-DFD6-4FD5-A3C2-0F15EA6F5F18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66" creationId="{1276489D-9782-4432-8A6B-E37D1CE6E01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67" creationId="{AEE558DB-7227-411C-8E2A-59295D9555D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68" creationId="{E7D22021-3542-4F19-95E3-D41B70C5165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69" creationId="{E09D0CC6-92FB-4106-8B90-72FB07877A9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70" creationId="{E37A7B7D-70AD-4BD4-B402-29FE5AF3717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71" creationId="{70FC7799-83E4-45AF-9E88-B3BAAC537BC2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72" creationId="{A165D964-7D5E-4D3D-8CD9-42C7A9A41C3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74" creationId="{90215B93-E8A0-4FC8-86C2-065A69429B4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75" creationId="{E0481652-DE9E-4B15-91F2-8A121C1A2BF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76" creationId="{9D51AFC5-0163-4F91-8791-DE5A34E2A185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77" creationId="{C39491A5-7A8B-42C3-9B65-CEF43339E1B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79" creationId="{3F4A3DF1-EFD3-4062-92FC-9925AF83227F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80" creationId="{E0EAA58D-66B0-4780-9CBC-FDFB235B683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82" creationId="{D72FAD81-48C6-4587-A4CC-76B66D97B27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83" creationId="{BC25FB22-1A14-4B67-B749-6A7C81679DB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84" creationId="{BB2FD482-67D7-4C66-AF16-34D342C5DF2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85" creationId="{75ED7734-51C1-47CF-BCB2-49E51ACA1980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86" creationId="{EB05698A-7E66-41A4-9990-0045BF812463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87" creationId="{3DE81989-E042-4342-BD27-FF0C0320BBA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88" creationId="{E100E57C-C018-4163-8F98-4FD4F32FD9ED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90" creationId="{E59E832B-F76B-4E09-AF7A-25F6A036FFFA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91" creationId="{E504822D-1478-48E9-9153-76A426442E8E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92" creationId="{73A049EC-5C58-4AEC-AFD7-94D05D14469C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93" creationId="{B1480D33-FF3D-4495-8A6A-FE40C6CB07F1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94" creationId="{3D9037C3-3F14-455F-A94F-4D93AB6CD636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95" creationId="{1E024AAB-B16C-424B-A540-CAC80107B104}"/>
            </ac:spMkLst>
          </pc:spChg>
          <pc:spChg chg="mod">
            <ac:chgData name="varitsara monsiri" userId="d21832565e14aca8" providerId="LiveId" clId="{B10676FB-F331-414C-B946-816FB627D323}" dt="2022-06-09T15:20:03.458" v="431" actId="165"/>
            <ac:spMkLst>
              <pc:docMk/>
              <pc:sldMasterMk cId="151958503" sldId="2147483660"/>
              <pc:sldLayoutMk cId="2348603807" sldId="2147483678"/>
              <ac:spMk id="1496" creationId="{872169DD-BB71-4022-91A5-9071E0B6FA8F}"/>
            </ac:spMkLst>
          </pc:spChg>
          <pc:grpChg chg="del mod">
            <ac:chgData name="varitsara monsiri" userId="d21832565e14aca8" providerId="LiveId" clId="{B10676FB-F331-414C-B946-816FB627D323}" dt="2022-06-09T15:19:40.393" v="427" actId="27803"/>
            <ac:grpSpMkLst>
              <pc:docMk/>
              <pc:sldMasterMk cId="151958503" sldId="2147483660"/>
              <pc:sldLayoutMk cId="2348603807" sldId="2147483678"/>
              <ac:grpSpMk id="6" creationId="{6FECA4FF-D381-4737-8836-A35C36F08E0F}"/>
            </ac:grpSpMkLst>
          </pc:grpChg>
          <pc:grpChg chg="del mod">
            <ac:chgData name="varitsara monsiri" userId="d21832565e14aca8" providerId="LiveId" clId="{B10676FB-F331-414C-B946-816FB627D323}" dt="2022-06-09T15:20:03.458" v="431" actId="165"/>
            <ac:grpSpMkLst>
              <pc:docMk/>
              <pc:sldMasterMk cId="151958503" sldId="2147483660"/>
              <pc:sldLayoutMk cId="2348603807" sldId="2147483678"/>
              <ac:grpSpMk id="8" creationId="{6767CA2D-2A85-4D99-BE88-2E9EF8B699AC}"/>
            </ac:grpSpMkLst>
          </pc:grpChg>
          <pc:grpChg chg="del mod topLvl">
            <ac:chgData name="varitsara monsiri" userId="d21832565e14aca8" providerId="LiveId" clId="{B10676FB-F331-414C-B946-816FB627D323}" dt="2022-06-09T15:20:07.648" v="433" actId="478"/>
            <ac:grpSpMkLst>
              <pc:docMk/>
              <pc:sldMasterMk cId="151958503" sldId="2147483660"/>
              <pc:sldLayoutMk cId="2348603807" sldId="2147483678"/>
              <ac:grpSpMk id="9" creationId="{A59CFE0F-8D00-4293-8779-4E06E90E7C3F}"/>
            </ac:grpSpMkLst>
          </pc:grpChg>
          <pc:grpChg chg="del mod topLvl">
            <ac:chgData name="varitsara monsiri" userId="d21832565e14aca8" providerId="LiveId" clId="{B10676FB-F331-414C-B946-816FB627D323}" dt="2022-06-10T05:42:14.112" v="2468" actId="21"/>
            <ac:grpSpMkLst>
              <pc:docMk/>
              <pc:sldMasterMk cId="151958503" sldId="2147483660"/>
              <pc:sldLayoutMk cId="2348603807" sldId="2147483678"/>
              <ac:grpSpMk id="1205" creationId="{66CB9903-4783-40A4-B446-FD7E56DA0924}"/>
            </ac:grpSpMkLst>
          </pc:grpChg>
          <pc:grpChg chg="del mod topLvl">
            <ac:chgData name="varitsara monsiri" userId="d21832565e14aca8" providerId="LiveId" clId="{B10676FB-F331-414C-B946-816FB627D323}" dt="2022-06-10T05:42:14.112" v="2468" actId="21"/>
            <ac:grpSpMkLst>
              <pc:docMk/>
              <pc:sldMasterMk cId="151958503" sldId="2147483660"/>
              <pc:sldLayoutMk cId="2348603807" sldId="2147483678"/>
              <ac:grpSpMk id="1208" creationId="{DBD084CD-11F6-421F-8CA5-9F3B910FEEAB}"/>
            </ac:grpSpMkLst>
          </pc:grpChg>
          <pc:grpChg chg="mod topLvl">
            <ac:chgData name="varitsara monsiri" userId="d21832565e14aca8" providerId="LiveId" clId="{B10676FB-F331-414C-B946-816FB627D323}" dt="2022-06-09T15:20:03.458" v="431" actId="165"/>
            <ac:grpSpMkLst>
              <pc:docMk/>
              <pc:sldMasterMk cId="151958503" sldId="2147483660"/>
              <pc:sldLayoutMk cId="2348603807" sldId="2147483678"/>
              <ac:grpSpMk id="1211" creationId="{155EA863-4C1B-4319-86D8-7DDEB8AE1583}"/>
            </ac:grpSpMkLst>
          </pc:grpChg>
          <pc:grpChg chg="mod topLvl">
            <ac:chgData name="varitsara monsiri" userId="d21832565e14aca8" providerId="LiveId" clId="{B10676FB-F331-414C-B946-816FB627D323}" dt="2022-06-09T15:20:03.458" v="431" actId="165"/>
            <ac:grpSpMkLst>
              <pc:docMk/>
              <pc:sldMasterMk cId="151958503" sldId="2147483660"/>
              <pc:sldLayoutMk cId="2348603807" sldId="2147483678"/>
              <ac:grpSpMk id="1223" creationId="{BDEADC05-E299-4580-9F6C-801D63EF9CE4}"/>
            </ac:grpSpMkLst>
          </pc:grpChg>
          <pc:grpChg chg="del mod topLvl">
            <ac:chgData name="varitsara monsiri" userId="d21832565e14aca8" providerId="LiveId" clId="{B10676FB-F331-414C-B946-816FB627D323}" dt="2022-06-10T05:42:14.112" v="2468" actId="21"/>
            <ac:grpSpMkLst>
              <pc:docMk/>
              <pc:sldMasterMk cId="151958503" sldId="2147483660"/>
              <pc:sldLayoutMk cId="2348603807" sldId="2147483678"/>
              <ac:grpSpMk id="1252" creationId="{F94B4AFF-1EC9-4A7C-BAAC-45657801E1E9}"/>
            </ac:grpSpMkLst>
          </pc:grpChg>
          <pc:grpChg chg="mod topLvl">
            <ac:chgData name="varitsara monsiri" userId="d21832565e14aca8" providerId="LiveId" clId="{B10676FB-F331-414C-B946-816FB627D323}" dt="2022-06-09T15:20:03.458" v="431" actId="165"/>
            <ac:grpSpMkLst>
              <pc:docMk/>
              <pc:sldMasterMk cId="151958503" sldId="2147483660"/>
              <pc:sldLayoutMk cId="2348603807" sldId="2147483678"/>
              <ac:grpSpMk id="1265" creationId="{BDA931D1-7D53-4C5B-B33E-0BEADAD8B9F9}"/>
            </ac:grpSpMkLst>
          </pc:grpChg>
          <pc:grpChg chg="mod topLvl">
            <ac:chgData name="varitsara monsiri" userId="d21832565e14aca8" providerId="LiveId" clId="{B10676FB-F331-414C-B946-816FB627D323}" dt="2022-06-09T15:20:03.458" v="431" actId="165"/>
            <ac:grpSpMkLst>
              <pc:docMk/>
              <pc:sldMasterMk cId="151958503" sldId="2147483660"/>
              <pc:sldLayoutMk cId="2348603807" sldId="2147483678"/>
              <ac:grpSpMk id="1276" creationId="{5CE2A4F9-B7AA-4BE2-A841-022BC0382A0E}"/>
            </ac:grpSpMkLst>
          </pc:grpChg>
          <pc:grpChg chg="del mod topLvl">
            <ac:chgData name="varitsara monsiri" userId="d21832565e14aca8" providerId="LiveId" clId="{B10676FB-F331-414C-B946-816FB627D323}" dt="2022-06-09T15:20:09.162" v="434" actId="478"/>
            <ac:grpSpMkLst>
              <pc:docMk/>
              <pc:sldMasterMk cId="151958503" sldId="2147483660"/>
              <pc:sldLayoutMk cId="2348603807" sldId="2147483678"/>
              <ac:grpSpMk id="1304" creationId="{61C699B9-0976-4639-810B-6F88C0FD73CA}"/>
            </ac:grpSpMkLst>
          </pc:grpChg>
          <pc:grpChg chg="del mod topLvl">
            <ac:chgData name="varitsara monsiri" userId="d21832565e14aca8" providerId="LiveId" clId="{B10676FB-F331-414C-B946-816FB627D323}" dt="2022-06-10T05:42:33.136" v="2470" actId="21"/>
            <ac:grpSpMkLst>
              <pc:docMk/>
              <pc:sldMasterMk cId="151958503" sldId="2147483660"/>
              <pc:sldLayoutMk cId="2348603807" sldId="2147483678"/>
              <ac:grpSpMk id="1313" creationId="{189F6F3C-634F-4D95-AA18-D664F0951622}"/>
            </ac:grpSpMkLst>
          </pc:grpChg>
          <pc:grpChg chg="mod">
            <ac:chgData name="varitsara monsiri" userId="d21832565e14aca8" providerId="LiveId" clId="{B10676FB-F331-414C-B946-816FB627D323}" dt="2022-06-09T15:20:03.458" v="431" actId="165"/>
            <ac:grpSpMkLst>
              <pc:docMk/>
              <pc:sldMasterMk cId="151958503" sldId="2147483660"/>
              <pc:sldLayoutMk cId="2348603807" sldId="2147483678"/>
              <ac:grpSpMk id="1314" creationId="{E590CDCC-3C18-4AE3-A136-F4AFC18542F5}"/>
            </ac:grpSpMkLst>
          </pc:grpChg>
          <pc:grpChg chg="mod">
            <ac:chgData name="varitsara monsiri" userId="d21832565e14aca8" providerId="LiveId" clId="{B10676FB-F331-414C-B946-816FB627D323}" dt="2022-06-09T15:20:03.458" v="431" actId="165"/>
            <ac:grpSpMkLst>
              <pc:docMk/>
              <pc:sldMasterMk cId="151958503" sldId="2147483660"/>
              <pc:sldLayoutMk cId="2348603807" sldId="2147483678"/>
              <ac:grpSpMk id="1316" creationId="{58B23D46-A7EC-430B-B2FE-43C57B54A3DD}"/>
            </ac:grpSpMkLst>
          </pc:grpChg>
          <pc:grpChg chg="mod">
            <ac:chgData name="varitsara monsiri" userId="d21832565e14aca8" providerId="LiveId" clId="{B10676FB-F331-414C-B946-816FB627D323}" dt="2022-06-09T15:20:03.458" v="431" actId="165"/>
            <ac:grpSpMkLst>
              <pc:docMk/>
              <pc:sldMasterMk cId="151958503" sldId="2147483660"/>
              <pc:sldLayoutMk cId="2348603807" sldId="2147483678"/>
              <ac:grpSpMk id="1323" creationId="{BE713E4C-C0FA-4597-85D6-9ACB4310771F}"/>
            </ac:grpSpMkLst>
          </pc:grpChg>
          <pc:grpChg chg="mod">
            <ac:chgData name="varitsara monsiri" userId="d21832565e14aca8" providerId="LiveId" clId="{B10676FB-F331-414C-B946-816FB627D323}" dt="2022-06-09T15:20:03.458" v="431" actId="165"/>
            <ac:grpSpMkLst>
              <pc:docMk/>
              <pc:sldMasterMk cId="151958503" sldId="2147483660"/>
              <pc:sldLayoutMk cId="2348603807" sldId="2147483678"/>
              <ac:grpSpMk id="1325" creationId="{02B4C88E-AF5A-4126-8870-0037CA4F1AB6}"/>
            </ac:grpSpMkLst>
          </pc:grpChg>
          <pc:grpChg chg="mod">
            <ac:chgData name="varitsara monsiri" userId="d21832565e14aca8" providerId="LiveId" clId="{B10676FB-F331-414C-B946-816FB627D323}" dt="2022-06-09T15:20:03.458" v="431" actId="165"/>
            <ac:grpSpMkLst>
              <pc:docMk/>
              <pc:sldMasterMk cId="151958503" sldId="2147483660"/>
              <pc:sldLayoutMk cId="2348603807" sldId="2147483678"/>
              <ac:grpSpMk id="1334" creationId="{96B22309-29D1-4BF3-B897-5D61A762487A}"/>
            </ac:grpSpMkLst>
          </pc:grpChg>
          <pc:grpChg chg="mod">
            <ac:chgData name="varitsara monsiri" userId="d21832565e14aca8" providerId="LiveId" clId="{B10676FB-F331-414C-B946-816FB627D323}" dt="2022-06-09T15:20:03.458" v="431" actId="165"/>
            <ac:grpSpMkLst>
              <pc:docMk/>
              <pc:sldMasterMk cId="151958503" sldId="2147483660"/>
              <pc:sldLayoutMk cId="2348603807" sldId="2147483678"/>
              <ac:grpSpMk id="1336" creationId="{267CCCDC-A800-42FF-9198-9E4EF08DFAFD}"/>
            </ac:grpSpMkLst>
          </pc:grpChg>
          <pc:grpChg chg="mod">
            <ac:chgData name="varitsara monsiri" userId="d21832565e14aca8" providerId="LiveId" clId="{B10676FB-F331-414C-B946-816FB627D323}" dt="2022-06-09T15:20:03.458" v="431" actId="165"/>
            <ac:grpSpMkLst>
              <pc:docMk/>
              <pc:sldMasterMk cId="151958503" sldId="2147483660"/>
              <pc:sldLayoutMk cId="2348603807" sldId="2147483678"/>
              <ac:grpSpMk id="1344" creationId="{6FB0793A-4B0B-46CD-919B-6A12C2C1EB0C}"/>
            </ac:grpSpMkLst>
          </pc:grpChg>
          <pc:grpChg chg="mod">
            <ac:chgData name="varitsara monsiri" userId="d21832565e14aca8" providerId="LiveId" clId="{B10676FB-F331-414C-B946-816FB627D323}" dt="2022-06-09T15:20:03.458" v="431" actId="165"/>
            <ac:grpSpMkLst>
              <pc:docMk/>
              <pc:sldMasterMk cId="151958503" sldId="2147483660"/>
              <pc:sldLayoutMk cId="2348603807" sldId="2147483678"/>
              <ac:grpSpMk id="1346" creationId="{C8E0B36D-6AC3-4E1D-9BFF-3EDD80A15462}"/>
            </ac:grpSpMkLst>
          </pc:grpChg>
          <pc:grpChg chg="mod">
            <ac:chgData name="varitsara monsiri" userId="d21832565e14aca8" providerId="LiveId" clId="{B10676FB-F331-414C-B946-816FB627D323}" dt="2022-06-09T15:20:03.458" v="431" actId="165"/>
            <ac:grpSpMkLst>
              <pc:docMk/>
              <pc:sldMasterMk cId="151958503" sldId="2147483660"/>
              <pc:sldLayoutMk cId="2348603807" sldId="2147483678"/>
              <ac:grpSpMk id="1358" creationId="{C0EC32D9-E433-4C4A-9ACE-23B60792FA6F}"/>
            </ac:grpSpMkLst>
          </pc:grpChg>
          <pc:grpChg chg="mod">
            <ac:chgData name="varitsara monsiri" userId="d21832565e14aca8" providerId="LiveId" clId="{B10676FB-F331-414C-B946-816FB627D323}" dt="2022-06-09T15:20:03.458" v="431" actId="165"/>
            <ac:grpSpMkLst>
              <pc:docMk/>
              <pc:sldMasterMk cId="151958503" sldId="2147483660"/>
              <pc:sldLayoutMk cId="2348603807" sldId="2147483678"/>
              <ac:grpSpMk id="1360" creationId="{1C691321-5232-4D79-BC01-5BEF32434BCB}"/>
            </ac:grpSpMkLst>
          </pc:grpChg>
          <pc:grpChg chg="mod">
            <ac:chgData name="varitsara monsiri" userId="d21832565e14aca8" providerId="LiveId" clId="{B10676FB-F331-414C-B946-816FB627D323}" dt="2022-06-09T15:20:03.458" v="431" actId="165"/>
            <ac:grpSpMkLst>
              <pc:docMk/>
              <pc:sldMasterMk cId="151958503" sldId="2147483660"/>
              <pc:sldLayoutMk cId="2348603807" sldId="2147483678"/>
              <ac:grpSpMk id="1368" creationId="{A4C777B4-5DA7-4B47-B533-CFBFFA018FFA}"/>
            </ac:grpSpMkLst>
          </pc:grpChg>
          <pc:grpChg chg="mod">
            <ac:chgData name="varitsara monsiri" userId="d21832565e14aca8" providerId="LiveId" clId="{B10676FB-F331-414C-B946-816FB627D323}" dt="2022-06-09T15:20:03.458" v="431" actId="165"/>
            <ac:grpSpMkLst>
              <pc:docMk/>
              <pc:sldMasterMk cId="151958503" sldId="2147483660"/>
              <pc:sldLayoutMk cId="2348603807" sldId="2147483678"/>
              <ac:grpSpMk id="1370" creationId="{4C99FA5F-DFC1-41E5-B878-A9C77AC2E736}"/>
            </ac:grpSpMkLst>
          </pc:grpChg>
          <pc:grpChg chg="mod">
            <ac:chgData name="varitsara monsiri" userId="d21832565e14aca8" providerId="LiveId" clId="{B10676FB-F331-414C-B946-816FB627D323}" dt="2022-06-09T15:20:03.458" v="431" actId="165"/>
            <ac:grpSpMkLst>
              <pc:docMk/>
              <pc:sldMasterMk cId="151958503" sldId="2147483660"/>
              <pc:sldLayoutMk cId="2348603807" sldId="2147483678"/>
              <ac:grpSpMk id="1378" creationId="{C681B8C0-C585-4AD6-A991-E19475D6AF3E}"/>
            </ac:grpSpMkLst>
          </pc:grpChg>
          <pc:grpChg chg="mod">
            <ac:chgData name="varitsara monsiri" userId="d21832565e14aca8" providerId="LiveId" clId="{B10676FB-F331-414C-B946-816FB627D323}" dt="2022-06-09T15:20:03.458" v="431" actId="165"/>
            <ac:grpSpMkLst>
              <pc:docMk/>
              <pc:sldMasterMk cId="151958503" sldId="2147483660"/>
              <pc:sldLayoutMk cId="2348603807" sldId="2147483678"/>
              <ac:grpSpMk id="1380" creationId="{7BDCB3CE-4FCB-469B-BCC9-F8610C7E8AB9}"/>
            </ac:grpSpMkLst>
          </pc:grpChg>
          <pc:grpChg chg="mod">
            <ac:chgData name="varitsara monsiri" userId="d21832565e14aca8" providerId="LiveId" clId="{B10676FB-F331-414C-B946-816FB627D323}" dt="2022-06-09T15:20:03.458" v="431" actId="165"/>
            <ac:grpSpMkLst>
              <pc:docMk/>
              <pc:sldMasterMk cId="151958503" sldId="2147483660"/>
              <pc:sldLayoutMk cId="2348603807" sldId="2147483678"/>
              <ac:grpSpMk id="1388" creationId="{C886F512-8E1C-4C04-B0DC-F3F00019778E}"/>
            </ac:grpSpMkLst>
          </pc:grpChg>
          <pc:grpChg chg="mod">
            <ac:chgData name="varitsara monsiri" userId="d21832565e14aca8" providerId="LiveId" clId="{B10676FB-F331-414C-B946-816FB627D323}" dt="2022-06-09T15:20:03.458" v="431" actId="165"/>
            <ac:grpSpMkLst>
              <pc:docMk/>
              <pc:sldMasterMk cId="151958503" sldId="2147483660"/>
              <pc:sldLayoutMk cId="2348603807" sldId="2147483678"/>
              <ac:grpSpMk id="1390" creationId="{9D75A4FA-EE7C-4213-B88A-BBDCF8C92F5B}"/>
            </ac:grpSpMkLst>
          </pc:grpChg>
          <pc:grpChg chg="mod">
            <ac:chgData name="varitsara monsiri" userId="d21832565e14aca8" providerId="LiveId" clId="{B10676FB-F331-414C-B946-816FB627D323}" dt="2022-06-09T15:20:03.458" v="431" actId="165"/>
            <ac:grpSpMkLst>
              <pc:docMk/>
              <pc:sldMasterMk cId="151958503" sldId="2147483660"/>
              <pc:sldLayoutMk cId="2348603807" sldId="2147483678"/>
              <ac:grpSpMk id="1399" creationId="{C7E2D046-3D78-49EB-9A9F-69148176C9D8}"/>
            </ac:grpSpMkLst>
          </pc:grpChg>
          <pc:grpChg chg="mod">
            <ac:chgData name="varitsara monsiri" userId="d21832565e14aca8" providerId="LiveId" clId="{B10676FB-F331-414C-B946-816FB627D323}" dt="2022-06-09T15:20:03.458" v="431" actId="165"/>
            <ac:grpSpMkLst>
              <pc:docMk/>
              <pc:sldMasterMk cId="151958503" sldId="2147483660"/>
              <pc:sldLayoutMk cId="2348603807" sldId="2147483678"/>
              <ac:grpSpMk id="1404" creationId="{883A076A-61DD-46B3-96DF-B00F0EFB6B7C}"/>
            </ac:grpSpMkLst>
          </pc:grpChg>
          <pc:grpChg chg="mod">
            <ac:chgData name="varitsara monsiri" userId="d21832565e14aca8" providerId="LiveId" clId="{B10676FB-F331-414C-B946-816FB627D323}" dt="2022-06-09T15:20:03.458" v="431" actId="165"/>
            <ac:grpSpMkLst>
              <pc:docMk/>
              <pc:sldMasterMk cId="151958503" sldId="2147483660"/>
              <pc:sldLayoutMk cId="2348603807" sldId="2147483678"/>
              <ac:grpSpMk id="1409" creationId="{AF1D8551-C7D9-4EDB-9FD7-1AF70B7733E0}"/>
            </ac:grpSpMkLst>
          </pc:grpChg>
          <pc:grpChg chg="mod">
            <ac:chgData name="varitsara monsiri" userId="d21832565e14aca8" providerId="LiveId" clId="{B10676FB-F331-414C-B946-816FB627D323}" dt="2022-06-09T15:20:03.458" v="431" actId="165"/>
            <ac:grpSpMkLst>
              <pc:docMk/>
              <pc:sldMasterMk cId="151958503" sldId="2147483660"/>
              <pc:sldLayoutMk cId="2348603807" sldId="2147483678"/>
              <ac:grpSpMk id="1417" creationId="{998EFB49-B795-4BCC-BC2F-795C9C9D67FB}"/>
            </ac:grpSpMkLst>
          </pc:grpChg>
          <pc:grpChg chg="mod">
            <ac:chgData name="varitsara monsiri" userId="d21832565e14aca8" providerId="LiveId" clId="{B10676FB-F331-414C-B946-816FB627D323}" dt="2022-06-09T15:20:03.458" v="431" actId="165"/>
            <ac:grpSpMkLst>
              <pc:docMk/>
              <pc:sldMasterMk cId="151958503" sldId="2147483660"/>
              <pc:sldLayoutMk cId="2348603807" sldId="2147483678"/>
              <ac:grpSpMk id="1420" creationId="{8F3A2834-F171-4385-A538-4E8BC3317070}"/>
            </ac:grpSpMkLst>
          </pc:grpChg>
          <pc:grpChg chg="mod">
            <ac:chgData name="varitsara monsiri" userId="d21832565e14aca8" providerId="LiveId" clId="{B10676FB-F331-414C-B946-816FB627D323}" dt="2022-06-09T15:20:03.458" v="431" actId="165"/>
            <ac:grpSpMkLst>
              <pc:docMk/>
              <pc:sldMasterMk cId="151958503" sldId="2147483660"/>
              <pc:sldLayoutMk cId="2348603807" sldId="2147483678"/>
              <ac:grpSpMk id="1423" creationId="{7F0E9179-F854-40FD-A2E2-2BDE6EF8E122}"/>
            </ac:grpSpMkLst>
          </pc:grpChg>
          <pc:grpChg chg="mod">
            <ac:chgData name="varitsara monsiri" userId="d21832565e14aca8" providerId="LiveId" clId="{B10676FB-F331-414C-B946-816FB627D323}" dt="2022-06-09T15:20:03.458" v="431" actId="165"/>
            <ac:grpSpMkLst>
              <pc:docMk/>
              <pc:sldMasterMk cId="151958503" sldId="2147483660"/>
              <pc:sldLayoutMk cId="2348603807" sldId="2147483678"/>
              <ac:grpSpMk id="1425" creationId="{BEC72EE3-EB60-42CD-AF40-0DF66779B02A}"/>
            </ac:grpSpMkLst>
          </pc:grpChg>
          <pc:grpChg chg="mod">
            <ac:chgData name="varitsara monsiri" userId="d21832565e14aca8" providerId="LiveId" clId="{B10676FB-F331-414C-B946-816FB627D323}" dt="2022-06-09T15:20:03.458" v="431" actId="165"/>
            <ac:grpSpMkLst>
              <pc:docMk/>
              <pc:sldMasterMk cId="151958503" sldId="2147483660"/>
              <pc:sldLayoutMk cId="2348603807" sldId="2147483678"/>
              <ac:grpSpMk id="1438" creationId="{EB1E71A0-E2A1-45DF-9B11-C66E77D05940}"/>
            </ac:grpSpMkLst>
          </pc:grpChg>
          <pc:grpChg chg="mod">
            <ac:chgData name="varitsara monsiri" userId="d21832565e14aca8" providerId="LiveId" clId="{B10676FB-F331-414C-B946-816FB627D323}" dt="2022-06-09T15:20:03.458" v="431" actId="165"/>
            <ac:grpSpMkLst>
              <pc:docMk/>
              <pc:sldMasterMk cId="151958503" sldId="2147483660"/>
              <pc:sldLayoutMk cId="2348603807" sldId="2147483678"/>
              <ac:grpSpMk id="1442" creationId="{C3837562-EDE2-4DF8-AEB9-231A3E4A8AC9}"/>
            </ac:grpSpMkLst>
          </pc:grpChg>
          <pc:grpChg chg="mod">
            <ac:chgData name="varitsara monsiri" userId="d21832565e14aca8" providerId="LiveId" clId="{B10676FB-F331-414C-B946-816FB627D323}" dt="2022-06-09T15:20:03.458" v="431" actId="165"/>
            <ac:grpSpMkLst>
              <pc:docMk/>
              <pc:sldMasterMk cId="151958503" sldId="2147483660"/>
              <pc:sldLayoutMk cId="2348603807" sldId="2147483678"/>
              <ac:grpSpMk id="1443" creationId="{800ADDEF-008B-4F3D-84BE-EAAB6034126D}"/>
            </ac:grpSpMkLst>
          </pc:grpChg>
          <pc:grpChg chg="mod">
            <ac:chgData name="varitsara monsiri" userId="d21832565e14aca8" providerId="LiveId" clId="{B10676FB-F331-414C-B946-816FB627D323}" dt="2022-06-09T15:20:03.458" v="431" actId="165"/>
            <ac:grpSpMkLst>
              <pc:docMk/>
              <pc:sldMasterMk cId="151958503" sldId="2147483660"/>
              <pc:sldLayoutMk cId="2348603807" sldId="2147483678"/>
              <ac:grpSpMk id="1445" creationId="{50D18F3E-96A2-4B92-AD3B-F17C74D398D1}"/>
            </ac:grpSpMkLst>
          </pc:grpChg>
          <pc:grpChg chg="mod">
            <ac:chgData name="varitsara monsiri" userId="d21832565e14aca8" providerId="LiveId" clId="{B10676FB-F331-414C-B946-816FB627D323}" dt="2022-06-09T15:20:03.458" v="431" actId="165"/>
            <ac:grpSpMkLst>
              <pc:docMk/>
              <pc:sldMasterMk cId="151958503" sldId="2147483660"/>
              <pc:sldLayoutMk cId="2348603807" sldId="2147483678"/>
              <ac:grpSpMk id="1453" creationId="{E247C67F-89A8-4451-8454-20C3580D638B}"/>
            </ac:grpSpMkLst>
          </pc:grpChg>
          <pc:grpChg chg="mod">
            <ac:chgData name="varitsara monsiri" userId="d21832565e14aca8" providerId="LiveId" clId="{B10676FB-F331-414C-B946-816FB627D323}" dt="2022-06-09T15:20:03.458" v="431" actId="165"/>
            <ac:grpSpMkLst>
              <pc:docMk/>
              <pc:sldMasterMk cId="151958503" sldId="2147483660"/>
              <pc:sldLayoutMk cId="2348603807" sldId="2147483678"/>
              <ac:grpSpMk id="1455" creationId="{0D0BE991-4640-4415-989D-06EA4056ACB7}"/>
            </ac:grpSpMkLst>
          </pc:grpChg>
          <pc:grpChg chg="mod">
            <ac:chgData name="varitsara monsiri" userId="d21832565e14aca8" providerId="LiveId" clId="{B10676FB-F331-414C-B946-816FB627D323}" dt="2022-06-09T15:20:03.458" v="431" actId="165"/>
            <ac:grpSpMkLst>
              <pc:docMk/>
              <pc:sldMasterMk cId="151958503" sldId="2147483660"/>
              <pc:sldLayoutMk cId="2348603807" sldId="2147483678"/>
              <ac:grpSpMk id="1463" creationId="{7AA35D63-5EBC-4CAF-8980-B54B806F434B}"/>
            </ac:grpSpMkLst>
          </pc:grpChg>
          <pc:grpChg chg="mod">
            <ac:chgData name="varitsara monsiri" userId="d21832565e14aca8" providerId="LiveId" clId="{B10676FB-F331-414C-B946-816FB627D323}" dt="2022-06-09T15:20:03.458" v="431" actId="165"/>
            <ac:grpSpMkLst>
              <pc:docMk/>
              <pc:sldMasterMk cId="151958503" sldId="2147483660"/>
              <pc:sldLayoutMk cId="2348603807" sldId="2147483678"/>
              <ac:grpSpMk id="1465" creationId="{BB59A7BB-98D5-4F27-9419-F4C5F8EBF1AB}"/>
            </ac:grpSpMkLst>
          </pc:grpChg>
          <pc:grpChg chg="mod">
            <ac:chgData name="varitsara monsiri" userId="d21832565e14aca8" providerId="LiveId" clId="{B10676FB-F331-414C-B946-816FB627D323}" dt="2022-06-09T15:20:03.458" v="431" actId="165"/>
            <ac:grpSpMkLst>
              <pc:docMk/>
              <pc:sldMasterMk cId="151958503" sldId="2147483660"/>
              <pc:sldLayoutMk cId="2348603807" sldId="2147483678"/>
              <ac:grpSpMk id="1473" creationId="{E12D291A-145F-446B-92BF-B0BF29D03D92}"/>
            </ac:grpSpMkLst>
          </pc:grpChg>
          <pc:grpChg chg="mod">
            <ac:chgData name="varitsara monsiri" userId="d21832565e14aca8" providerId="LiveId" clId="{B10676FB-F331-414C-B946-816FB627D323}" dt="2022-06-09T15:20:03.458" v="431" actId="165"/>
            <ac:grpSpMkLst>
              <pc:docMk/>
              <pc:sldMasterMk cId="151958503" sldId="2147483660"/>
              <pc:sldLayoutMk cId="2348603807" sldId="2147483678"/>
              <ac:grpSpMk id="1478" creationId="{9ADBC5EB-48F7-482F-BF7B-0D445FA6E84E}"/>
            </ac:grpSpMkLst>
          </pc:grpChg>
          <pc:grpChg chg="mod">
            <ac:chgData name="varitsara monsiri" userId="d21832565e14aca8" providerId="LiveId" clId="{B10676FB-F331-414C-B946-816FB627D323}" dt="2022-06-09T15:20:03.458" v="431" actId="165"/>
            <ac:grpSpMkLst>
              <pc:docMk/>
              <pc:sldMasterMk cId="151958503" sldId="2147483660"/>
              <pc:sldLayoutMk cId="2348603807" sldId="2147483678"/>
              <ac:grpSpMk id="1481" creationId="{47C95ED6-78A9-4229-A20B-3901E4A836E1}"/>
            </ac:grpSpMkLst>
          </pc:grpChg>
          <pc:grpChg chg="mod">
            <ac:chgData name="varitsara monsiri" userId="d21832565e14aca8" providerId="LiveId" clId="{B10676FB-F331-414C-B946-816FB627D323}" dt="2022-06-09T15:20:03.458" v="431" actId="165"/>
            <ac:grpSpMkLst>
              <pc:docMk/>
              <pc:sldMasterMk cId="151958503" sldId="2147483660"/>
              <pc:sldLayoutMk cId="2348603807" sldId="2147483678"/>
              <ac:grpSpMk id="1489" creationId="{7EEE2674-400E-45CB-8B3F-7851A7393247}"/>
            </ac:grpSpMkLst>
          </pc:grpChg>
          <pc:picChg chg="add mod">
            <ac:chgData name="varitsara monsiri" userId="d21832565e14aca8" providerId="LiveId" clId="{B10676FB-F331-414C-B946-816FB627D323}" dt="2022-06-09T13:15:14.897" v="75" actId="1076"/>
            <ac:picMkLst>
              <pc:docMk/>
              <pc:sldMasterMk cId="151958503" sldId="2147483660"/>
              <pc:sldLayoutMk cId="2348603807" sldId="2147483678"/>
              <ac:picMk id="3" creationId="{CC3AC120-BF50-4ABE-B290-4D0BD8196BB8}"/>
            </ac:picMkLst>
          </pc:picChg>
          <pc:picChg chg="add del">
            <ac:chgData name="varitsara monsiri" userId="d21832565e14aca8" providerId="LiveId" clId="{B10676FB-F331-414C-B946-816FB627D323}" dt="2022-06-10T05:41:30.988" v="2460" actId="478"/>
            <ac:picMkLst>
              <pc:docMk/>
              <pc:sldMasterMk cId="151958503" sldId="2147483660"/>
              <pc:sldLayoutMk cId="2348603807" sldId="2147483678"/>
              <ac:picMk id="4" creationId="{5116DBA4-AEF6-4516-A210-CA3A4F15B24A}"/>
            </ac:picMkLst>
          </pc:picChg>
          <pc:picChg chg="add del mod modCrop">
            <ac:chgData name="varitsara monsiri" userId="d21832565e14aca8" providerId="LiveId" clId="{B10676FB-F331-414C-B946-816FB627D323}" dt="2022-06-09T15:19:40.393" v="427" actId="27803"/>
            <ac:picMkLst>
              <pc:docMk/>
              <pc:sldMasterMk cId="151958503" sldId="2147483660"/>
              <pc:sldLayoutMk cId="2348603807" sldId="2147483678"/>
              <ac:picMk id="5" creationId="{76CE825D-2C08-42D2-9D7F-3D0827BFE06B}"/>
            </ac:picMkLst>
          </pc:picChg>
          <pc:picChg chg="mod">
            <ac:chgData name="varitsara monsiri" userId="d21832565e14aca8" providerId="LiveId" clId="{B10676FB-F331-414C-B946-816FB627D323}" dt="2022-06-09T15:20:03.458" v="431" actId="165"/>
            <ac:picMkLst>
              <pc:docMk/>
              <pc:sldMasterMk cId="151958503" sldId="2147483660"/>
              <pc:sldLayoutMk cId="2348603807" sldId="2147483678"/>
              <ac:picMk id="1206" creationId="{8E4ACBF2-DAB2-43F8-A643-4E6E7A033D6A}"/>
            </ac:picMkLst>
          </pc:picChg>
          <pc:picChg chg="mod">
            <ac:chgData name="varitsara monsiri" userId="d21832565e14aca8" providerId="LiveId" clId="{B10676FB-F331-414C-B946-816FB627D323}" dt="2022-06-09T15:20:03.458" v="431" actId="165"/>
            <ac:picMkLst>
              <pc:docMk/>
              <pc:sldMasterMk cId="151958503" sldId="2147483660"/>
              <pc:sldLayoutMk cId="2348603807" sldId="2147483678"/>
              <ac:picMk id="1209" creationId="{2EE5E814-EAF4-489A-997C-5894AF455696}"/>
            </ac:picMkLst>
          </pc:picChg>
        </pc:sldLayoutChg>
        <pc:sldLayoutChg chg="addSp delSp modSp mod">
          <pc:chgData name="varitsara monsiri" userId="d21832565e14aca8" providerId="LiveId" clId="{B10676FB-F331-414C-B946-816FB627D323}" dt="2022-06-10T07:05:01.655" v="3460" actId="171"/>
          <pc:sldLayoutMkLst>
            <pc:docMk/>
            <pc:sldMasterMk cId="151958503" sldId="2147483660"/>
            <pc:sldLayoutMk cId="4196744979" sldId="2147483679"/>
          </pc:sldLayoutMkLst>
          <pc:spChg chg="add del">
            <ac:chgData name="varitsara monsiri" userId="d21832565e14aca8" providerId="LiveId" clId="{B10676FB-F331-414C-B946-816FB627D323}" dt="2022-06-10T05:48:08.650" v="2530" actId="11529"/>
            <ac:spMkLst>
              <pc:docMk/>
              <pc:sldMasterMk cId="151958503" sldId="2147483660"/>
              <pc:sldLayoutMk cId="4196744979" sldId="2147483679"/>
              <ac:spMk id="7" creationId="{005AA93E-5027-49FC-BCD6-E5980BB93C51}"/>
            </ac:spMkLst>
          </pc:spChg>
          <pc:spChg chg="del mod">
            <ac:chgData name="varitsara monsiri" userId="d21832565e14aca8" providerId="LiveId" clId="{B10676FB-F331-414C-B946-816FB627D323}" dt="2022-06-09T15:23:29.120" v="456" actId="478"/>
            <ac:spMkLst>
              <pc:docMk/>
              <pc:sldMasterMk cId="151958503" sldId="2147483660"/>
              <pc:sldLayoutMk cId="4196744979" sldId="2147483679"/>
              <ac:spMk id="7" creationId="{46076F90-A85A-49C1-8371-11603147930D}"/>
            </ac:spMkLst>
          </pc:spChg>
          <pc:spChg chg="add del mod ord">
            <ac:chgData name="varitsara monsiri" userId="d21832565e14aca8" providerId="LiveId" clId="{B10676FB-F331-414C-B946-816FB627D323}" dt="2022-06-10T05:55:25.097" v="2675" actId="404"/>
            <ac:spMkLst>
              <pc:docMk/>
              <pc:sldMasterMk cId="151958503" sldId="2147483660"/>
              <pc:sldLayoutMk cId="4196744979" sldId="2147483679"/>
              <ac:spMk id="8" creationId="{B64AF4B3-076E-4952-A161-90D71D29FD40}"/>
            </ac:spMkLst>
          </pc:spChg>
          <pc:spChg chg="del mod topLvl">
            <ac:chgData name="varitsara monsiri" userId="d21832565e14aca8" providerId="LiveId" clId="{B10676FB-F331-414C-B946-816FB627D323}" dt="2022-06-09T15:22:49.609" v="454" actId="478"/>
            <ac:spMkLst>
              <pc:docMk/>
              <pc:sldMasterMk cId="151958503" sldId="2147483660"/>
              <pc:sldLayoutMk cId="4196744979" sldId="2147483679"/>
              <ac:spMk id="9" creationId="{959F0D34-FD8B-40AD-A0C9-8004816B32D3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11" creationId="{B27A0764-0A62-4EBE-8A56-AC4E8F137946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12" creationId="{A383E60C-BE66-497A-9815-987DB99BC5E8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13" creationId="{962108B3-3364-4AAE-887E-D3757FEF0B5A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14" creationId="{53EF2903-10E1-4561-B251-DC55B3DA855C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15" creationId="{1F705C30-40D1-49B6-B98D-905B3FA8F636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16" creationId="{9DE03D39-6BDA-4CF5-A63D-C0003913FF73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17" creationId="{4ECC301F-C14E-46A1-88EE-999ED6F3AD9A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18" creationId="{D860089C-876D-4767-A095-6427A59A25DA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19" creationId="{AE6C2388-A83D-4C8C-86C2-6E8D22006090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20" creationId="{29D8622D-59FD-401B-ACF5-9F60AA0DA704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21" creationId="{CE80D69D-091C-4822-94C0-7769143DF50C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22" creationId="{2C5B9449-4EAB-4D3B-BCCC-0970728E2255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23" creationId="{5456CDA5-DF43-436D-ADF6-6F51648CF1E9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24" creationId="{0DDF16CD-5E62-441A-9C9B-AC7389D96B1D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25" creationId="{DDCB4616-75D3-4A7F-8573-6D86B078EE3C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26" creationId="{4BF6F8B4-5796-4CD2-A208-B2EBF3CBA278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27" creationId="{A366313C-C8E1-4B7A-9900-A6A7EF2C3346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28" creationId="{AD37EB49-DEE6-4F0F-9E5C-58AEF2CA5AA4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29" creationId="{63BF3BF8-5DE7-42AC-8CB5-675E7465C79C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30" creationId="{AFE91A0C-F40B-4255-92F2-E9C5A68778AB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31" creationId="{F9F80E87-4A9D-474D-80AE-3C578D55BD3B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32" creationId="{256177B6-58B8-46DB-9437-EFACFB8659DE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33" creationId="{B11BE8F0-EEA3-4F04-A1BC-5C40FDE994DB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34" creationId="{6BB440AF-0572-4207-A9D5-2F7E7B6E98D2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35" creationId="{8794D733-795B-43BD-BB48-FE150E49E5A9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36" creationId="{195995B7-63DB-482D-BDF3-A9AAF2D6902D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37" creationId="{73E77360-538A-4F26-B2A7-4523C3501CDF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38" creationId="{30A2441D-C61F-441E-985D-1521AD94FD12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40" creationId="{7A601D39-3B8C-42F3-9AE8-9D4626196A8E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41" creationId="{4F56E2F3-E14F-40DD-8616-B88D32882A12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42" creationId="{0C847C9B-3357-46EB-982D-403C5813711C}"/>
            </ac:spMkLst>
          </pc:spChg>
          <pc:spChg chg="del mod topLvl">
            <ac:chgData name="varitsara monsiri" userId="d21832565e14aca8" providerId="LiveId" clId="{B10676FB-F331-414C-B946-816FB627D323}" dt="2022-06-09T15:23:27.817" v="455" actId="478"/>
            <ac:spMkLst>
              <pc:docMk/>
              <pc:sldMasterMk cId="151958503" sldId="2147483660"/>
              <pc:sldLayoutMk cId="4196744979" sldId="2147483679"/>
              <ac:spMk id="43" creationId="{BDBD1904-C78F-4AA9-9717-B9F29ABDF726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45" creationId="{C59AF079-84CB-4843-B6A8-DE5EA4E006A9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46" creationId="{220F23FB-A045-4370-9DDA-E47B32FF26F4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47" creationId="{275BC1BE-0711-4FCC-8190-3A7FBA89FE17}"/>
            </ac:spMkLst>
          </pc:spChg>
          <pc:spChg chg="del mod topLvl">
            <ac:chgData name="varitsara monsiri" userId="d21832565e14aca8" providerId="LiveId" clId="{B10676FB-F331-414C-B946-816FB627D323}" dt="2022-06-09T15:23:27.817" v="455" actId="478"/>
            <ac:spMkLst>
              <pc:docMk/>
              <pc:sldMasterMk cId="151958503" sldId="2147483660"/>
              <pc:sldLayoutMk cId="4196744979" sldId="2147483679"/>
              <ac:spMk id="48" creationId="{8647FC76-1E1A-4D00-B8AE-784122C3FE0D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50" creationId="{33886C9A-388F-4113-92F8-BE7F8C1E0569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51" creationId="{977DE141-4B91-495D-9BBC-24697486898D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52" creationId="{A606D7CA-6DD6-4FC3-8EE0-BEE26FCD6B33}"/>
            </ac:spMkLst>
          </pc:spChg>
          <pc:spChg chg="del mod topLvl">
            <ac:chgData name="varitsara monsiri" userId="d21832565e14aca8" providerId="LiveId" clId="{B10676FB-F331-414C-B946-816FB627D323}" dt="2022-06-09T15:23:27.817" v="455" actId="478"/>
            <ac:spMkLst>
              <pc:docMk/>
              <pc:sldMasterMk cId="151958503" sldId="2147483660"/>
              <pc:sldLayoutMk cId="4196744979" sldId="2147483679"/>
              <ac:spMk id="53" creationId="{0D9504F6-D533-4B48-8999-2F97E02C9718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55" creationId="{A01D6B9C-B041-4F7B-B7D4-FAA30132DD6F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56" creationId="{0BDB7937-36B3-402D-B4D4-7EA5A166ACE0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57" creationId="{C838F3EE-1BB4-45E3-9E89-B073DC9B6812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58" creationId="{452AFE40-A462-4A39-98F2-AEB795C55B60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59" creationId="{BE78AD38-B276-4140-BC99-09F3A7ED9534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60" creationId="{0D6A25AA-7681-4EBB-B150-C7415EDD3746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61" creationId="{734D7C34-2C4E-432D-B3B8-0112FFD9F8BA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62" creationId="{72E9CB09-29B0-4BD8-AE80-3850710B57FD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63" creationId="{D8BC7C20-D40F-460F-A07B-BE590C80D961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64" creationId="{3E6B6EEF-2F60-411C-AE3B-1FB73C48C977}"/>
            </ac:spMkLst>
          </pc:spChg>
          <pc:spChg chg="mod topLvl">
            <ac:chgData name="varitsara monsiri" userId="d21832565e14aca8" providerId="LiveId" clId="{B10676FB-F331-414C-B946-816FB627D323}" dt="2022-06-10T06:45:37.954" v="3213" actId="164"/>
            <ac:spMkLst>
              <pc:docMk/>
              <pc:sldMasterMk cId="151958503" sldId="2147483660"/>
              <pc:sldLayoutMk cId="4196744979" sldId="2147483679"/>
              <ac:spMk id="66" creationId="{3DF0C12D-1BF7-4475-BEFC-A70152383777}"/>
            </ac:spMkLst>
          </pc:spChg>
          <pc:spChg chg="mod">
            <ac:chgData name="varitsara monsiri" userId="d21832565e14aca8" providerId="LiveId" clId="{B10676FB-F331-414C-B946-816FB627D323}" dt="2022-06-09T15:22:35.037" v="449" actId="165"/>
            <ac:spMkLst>
              <pc:docMk/>
              <pc:sldMasterMk cId="151958503" sldId="2147483660"/>
              <pc:sldLayoutMk cId="4196744979" sldId="2147483679"/>
              <ac:spMk id="68" creationId="{155DA063-35A6-44FA-AFC6-FB07EDCFB76D}"/>
            </ac:spMkLst>
          </pc:spChg>
          <pc:spChg chg="mod">
            <ac:chgData name="varitsara monsiri" userId="d21832565e14aca8" providerId="LiveId" clId="{B10676FB-F331-414C-B946-816FB627D323}" dt="2022-06-09T15:22:35.037" v="449" actId="165"/>
            <ac:spMkLst>
              <pc:docMk/>
              <pc:sldMasterMk cId="151958503" sldId="2147483660"/>
              <pc:sldLayoutMk cId="4196744979" sldId="2147483679"/>
              <ac:spMk id="69" creationId="{1386BCA8-A122-4513-97A6-01F62AC12A40}"/>
            </ac:spMkLst>
          </pc:spChg>
          <pc:spChg chg="mod">
            <ac:chgData name="varitsara monsiri" userId="d21832565e14aca8" providerId="LiveId" clId="{B10676FB-F331-414C-B946-816FB627D323}" dt="2022-06-09T15:22:35.037" v="449" actId="165"/>
            <ac:spMkLst>
              <pc:docMk/>
              <pc:sldMasterMk cId="151958503" sldId="2147483660"/>
              <pc:sldLayoutMk cId="4196744979" sldId="2147483679"/>
              <ac:spMk id="70" creationId="{AA005B09-631E-407C-8C8F-30A2C08F057E}"/>
            </ac:spMkLst>
          </pc:spChg>
          <pc:spChg chg="mod">
            <ac:chgData name="varitsara monsiri" userId="d21832565e14aca8" providerId="LiveId" clId="{B10676FB-F331-414C-B946-816FB627D323}" dt="2022-06-09T15:22:35.037" v="449" actId="165"/>
            <ac:spMkLst>
              <pc:docMk/>
              <pc:sldMasterMk cId="151958503" sldId="2147483660"/>
              <pc:sldLayoutMk cId="4196744979" sldId="2147483679"/>
              <ac:spMk id="71" creationId="{4E739888-32B9-4EB4-8A0F-BFD8C7E90F2C}"/>
            </ac:spMkLst>
          </pc:spChg>
          <pc:spChg chg="mod">
            <ac:chgData name="varitsara monsiri" userId="d21832565e14aca8" providerId="LiveId" clId="{B10676FB-F331-414C-B946-816FB627D323}" dt="2022-06-09T15:22:35.037" v="449" actId="165"/>
            <ac:spMkLst>
              <pc:docMk/>
              <pc:sldMasterMk cId="151958503" sldId="2147483660"/>
              <pc:sldLayoutMk cId="4196744979" sldId="2147483679"/>
              <ac:spMk id="72" creationId="{157B5337-335C-447F-8725-0FC6956B7ABF}"/>
            </ac:spMkLst>
          </pc:spChg>
          <pc:spChg chg="mod">
            <ac:chgData name="varitsara monsiri" userId="d21832565e14aca8" providerId="LiveId" clId="{B10676FB-F331-414C-B946-816FB627D323}" dt="2022-06-09T15:22:35.037" v="449" actId="165"/>
            <ac:spMkLst>
              <pc:docMk/>
              <pc:sldMasterMk cId="151958503" sldId="2147483660"/>
              <pc:sldLayoutMk cId="4196744979" sldId="2147483679"/>
              <ac:spMk id="73" creationId="{AB87F4BB-A3D2-4458-B66C-1DDF2962DF97}"/>
            </ac:spMkLst>
          </pc:spChg>
          <pc:spChg chg="mod">
            <ac:chgData name="varitsara monsiri" userId="d21832565e14aca8" providerId="LiveId" clId="{B10676FB-F331-414C-B946-816FB627D323}" dt="2022-06-09T15:22:35.037" v="449" actId="165"/>
            <ac:spMkLst>
              <pc:docMk/>
              <pc:sldMasterMk cId="151958503" sldId="2147483660"/>
              <pc:sldLayoutMk cId="4196744979" sldId="2147483679"/>
              <ac:spMk id="74" creationId="{26045FF4-8E3E-42AA-8F00-1FB813F8EE4C}"/>
            </ac:spMkLst>
          </pc:spChg>
          <pc:spChg chg="mod">
            <ac:chgData name="varitsara monsiri" userId="d21832565e14aca8" providerId="LiveId" clId="{B10676FB-F331-414C-B946-816FB627D323}" dt="2022-06-09T15:22:35.037" v="449" actId="165"/>
            <ac:spMkLst>
              <pc:docMk/>
              <pc:sldMasterMk cId="151958503" sldId="2147483660"/>
              <pc:sldLayoutMk cId="4196744979" sldId="2147483679"/>
              <ac:spMk id="75" creationId="{BDA0B3FD-FB75-4808-97E7-73612D70D121}"/>
            </ac:spMkLst>
          </pc:spChg>
          <pc:spChg chg="mod">
            <ac:chgData name="varitsara monsiri" userId="d21832565e14aca8" providerId="LiveId" clId="{B10676FB-F331-414C-B946-816FB627D323}" dt="2022-06-09T15:22:35.037" v="449" actId="165"/>
            <ac:spMkLst>
              <pc:docMk/>
              <pc:sldMasterMk cId="151958503" sldId="2147483660"/>
              <pc:sldLayoutMk cId="4196744979" sldId="2147483679"/>
              <ac:spMk id="76" creationId="{7CCE5B11-5F71-4E45-9B1D-03D48DEE9A88}"/>
            </ac:spMkLst>
          </pc:spChg>
          <pc:spChg chg="mod">
            <ac:chgData name="varitsara monsiri" userId="d21832565e14aca8" providerId="LiveId" clId="{B10676FB-F331-414C-B946-816FB627D323}" dt="2022-06-09T15:22:35.037" v="449" actId="165"/>
            <ac:spMkLst>
              <pc:docMk/>
              <pc:sldMasterMk cId="151958503" sldId="2147483660"/>
              <pc:sldLayoutMk cId="4196744979" sldId="2147483679"/>
              <ac:spMk id="77" creationId="{80F44FBF-CDF0-4A02-A071-869BBEF7534A}"/>
            </ac:spMkLst>
          </pc:spChg>
          <pc:spChg chg="mod">
            <ac:chgData name="varitsara monsiri" userId="d21832565e14aca8" providerId="LiveId" clId="{B10676FB-F331-414C-B946-816FB627D323}" dt="2022-06-09T15:22:35.037" v="449" actId="165"/>
            <ac:spMkLst>
              <pc:docMk/>
              <pc:sldMasterMk cId="151958503" sldId="2147483660"/>
              <pc:sldLayoutMk cId="4196744979" sldId="2147483679"/>
              <ac:spMk id="78" creationId="{A0B45361-CE1E-47E1-B3B4-E8371F3CA282}"/>
            </ac:spMkLst>
          </pc:spChg>
          <pc:spChg chg="mod">
            <ac:chgData name="varitsara monsiri" userId="d21832565e14aca8" providerId="LiveId" clId="{B10676FB-F331-414C-B946-816FB627D323}" dt="2022-06-09T15:22:35.037" v="449" actId="165"/>
            <ac:spMkLst>
              <pc:docMk/>
              <pc:sldMasterMk cId="151958503" sldId="2147483660"/>
              <pc:sldLayoutMk cId="4196744979" sldId="2147483679"/>
              <ac:spMk id="79" creationId="{EED7E140-7E73-4831-BBC1-D639536BBC16}"/>
            </ac:spMkLst>
          </pc:spChg>
          <pc:spChg chg="mod">
            <ac:chgData name="varitsara monsiri" userId="d21832565e14aca8" providerId="LiveId" clId="{B10676FB-F331-414C-B946-816FB627D323}" dt="2022-06-09T15:22:35.037" v="449" actId="165"/>
            <ac:spMkLst>
              <pc:docMk/>
              <pc:sldMasterMk cId="151958503" sldId="2147483660"/>
              <pc:sldLayoutMk cId="4196744979" sldId="2147483679"/>
              <ac:spMk id="80" creationId="{560B5FE8-3F73-42AF-8BD2-4DEC1E30E631}"/>
            </ac:spMkLst>
          </pc:spChg>
          <pc:spChg chg="mod">
            <ac:chgData name="varitsara monsiri" userId="d21832565e14aca8" providerId="LiveId" clId="{B10676FB-F331-414C-B946-816FB627D323}" dt="2022-06-09T15:22:35.037" v="449" actId="165"/>
            <ac:spMkLst>
              <pc:docMk/>
              <pc:sldMasterMk cId="151958503" sldId="2147483660"/>
              <pc:sldLayoutMk cId="4196744979" sldId="2147483679"/>
              <ac:spMk id="81" creationId="{74F5C4D8-EFBD-4901-9385-E5C845CC4263}"/>
            </ac:spMkLst>
          </pc:spChg>
          <pc:spChg chg="mod">
            <ac:chgData name="varitsara monsiri" userId="d21832565e14aca8" providerId="LiveId" clId="{B10676FB-F331-414C-B946-816FB627D323}" dt="2022-06-09T15:22:35.037" v="449" actId="165"/>
            <ac:spMkLst>
              <pc:docMk/>
              <pc:sldMasterMk cId="151958503" sldId="2147483660"/>
              <pc:sldLayoutMk cId="4196744979" sldId="2147483679"/>
              <ac:spMk id="82" creationId="{A700C92F-5B19-466F-B3BD-D11BCEAC78C6}"/>
            </ac:spMkLst>
          </pc:spChg>
          <pc:spChg chg="mod">
            <ac:chgData name="varitsara monsiri" userId="d21832565e14aca8" providerId="LiveId" clId="{B10676FB-F331-414C-B946-816FB627D323}" dt="2022-06-09T15:22:35.037" v="449" actId="165"/>
            <ac:spMkLst>
              <pc:docMk/>
              <pc:sldMasterMk cId="151958503" sldId="2147483660"/>
              <pc:sldLayoutMk cId="4196744979" sldId="2147483679"/>
              <ac:spMk id="83" creationId="{C6E232A9-B065-4F3B-9FF0-A307F99C34EB}"/>
            </ac:spMkLst>
          </pc:spChg>
          <pc:spChg chg="mod">
            <ac:chgData name="varitsara monsiri" userId="d21832565e14aca8" providerId="LiveId" clId="{B10676FB-F331-414C-B946-816FB627D323}" dt="2022-06-09T15:22:35.037" v="449" actId="165"/>
            <ac:spMkLst>
              <pc:docMk/>
              <pc:sldMasterMk cId="151958503" sldId="2147483660"/>
              <pc:sldLayoutMk cId="4196744979" sldId="2147483679"/>
              <ac:spMk id="84" creationId="{57F39A29-E083-4ED7-9711-3487193CC5CA}"/>
            </ac:spMkLst>
          </pc:spChg>
          <pc:spChg chg="mod">
            <ac:chgData name="varitsara monsiri" userId="d21832565e14aca8" providerId="LiveId" clId="{B10676FB-F331-414C-B946-816FB627D323}" dt="2022-06-09T15:22:35.037" v="449" actId="165"/>
            <ac:spMkLst>
              <pc:docMk/>
              <pc:sldMasterMk cId="151958503" sldId="2147483660"/>
              <pc:sldLayoutMk cId="4196744979" sldId="2147483679"/>
              <ac:spMk id="85" creationId="{45218F59-7CFE-413B-A579-94D0090DD1BD}"/>
            </ac:spMkLst>
          </pc:spChg>
          <pc:spChg chg="mod">
            <ac:chgData name="varitsara monsiri" userId="d21832565e14aca8" providerId="LiveId" clId="{B10676FB-F331-414C-B946-816FB627D323}" dt="2022-06-09T15:22:35.037" v="449" actId="165"/>
            <ac:spMkLst>
              <pc:docMk/>
              <pc:sldMasterMk cId="151958503" sldId="2147483660"/>
              <pc:sldLayoutMk cId="4196744979" sldId="2147483679"/>
              <ac:spMk id="86" creationId="{AC833E95-17E6-4CFA-B65D-4DB1A6E4BF74}"/>
            </ac:spMkLst>
          </pc:spChg>
          <pc:spChg chg="mod">
            <ac:chgData name="varitsara monsiri" userId="d21832565e14aca8" providerId="LiveId" clId="{B10676FB-F331-414C-B946-816FB627D323}" dt="2022-06-09T15:22:35.037" v="449" actId="165"/>
            <ac:spMkLst>
              <pc:docMk/>
              <pc:sldMasterMk cId="151958503" sldId="2147483660"/>
              <pc:sldLayoutMk cId="4196744979" sldId="2147483679"/>
              <ac:spMk id="87" creationId="{36D22940-0DAC-4852-9484-498FE79F3449}"/>
            </ac:spMkLst>
          </pc:spChg>
          <pc:spChg chg="mod">
            <ac:chgData name="varitsara monsiri" userId="d21832565e14aca8" providerId="LiveId" clId="{B10676FB-F331-414C-B946-816FB627D323}" dt="2022-06-09T15:22:35.037" v="449" actId="165"/>
            <ac:spMkLst>
              <pc:docMk/>
              <pc:sldMasterMk cId="151958503" sldId="2147483660"/>
              <pc:sldLayoutMk cId="4196744979" sldId="2147483679"/>
              <ac:spMk id="88" creationId="{D902F455-6DF0-4E09-A87A-389F5E443A8A}"/>
            </ac:spMkLst>
          </pc:spChg>
          <pc:spChg chg="mod">
            <ac:chgData name="varitsara monsiri" userId="d21832565e14aca8" providerId="LiveId" clId="{B10676FB-F331-414C-B946-816FB627D323}" dt="2022-06-09T15:22:35.037" v="449" actId="165"/>
            <ac:spMkLst>
              <pc:docMk/>
              <pc:sldMasterMk cId="151958503" sldId="2147483660"/>
              <pc:sldLayoutMk cId="4196744979" sldId="2147483679"/>
              <ac:spMk id="89" creationId="{098B5489-25E5-44C3-9BDA-49D3EF7CC94E}"/>
            </ac:spMkLst>
          </pc:spChg>
          <pc:spChg chg="mod">
            <ac:chgData name="varitsara monsiri" userId="d21832565e14aca8" providerId="LiveId" clId="{B10676FB-F331-414C-B946-816FB627D323}" dt="2022-06-09T15:22:35.037" v="449" actId="165"/>
            <ac:spMkLst>
              <pc:docMk/>
              <pc:sldMasterMk cId="151958503" sldId="2147483660"/>
              <pc:sldLayoutMk cId="4196744979" sldId="2147483679"/>
              <ac:spMk id="90" creationId="{98C46C86-AD6E-4CA9-B066-7C271ACDE14B}"/>
            </ac:spMkLst>
          </pc:spChg>
          <pc:spChg chg="mod">
            <ac:chgData name="varitsara monsiri" userId="d21832565e14aca8" providerId="LiveId" clId="{B10676FB-F331-414C-B946-816FB627D323}" dt="2022-06-09T15:22:35.037" v="449" actId="165"/>
            <ac:spMkLst>
              <pc:docMk/>
              <pc:sldMasterMk cId="151958503" sldId="2147483660"/>
              <pc:sldLayoutMk cId="4196744979" sldId="2147483679"/>
              <ac:spMk id="91" creationId="{852AC688-81DD-481D-81F2-EC6893F22EC1}"/>
            </ac:spMkLst>
          </pc:spChg>
          <pc:spChg chg="mod">
            <ac:chgData name="varitsara monsiri" userId="d21832565e14aca8" providerId="LiveId" clId="{B10676FB-F331-414C-B946-816FB627D323}" dt="2022-06-09T15:22:35.037" v="449" actId="165"/>
            <ac:spMkLst>
              <pc:docMk/>
              <pc:sldMasterMk cId="151958503" sldId="2147483660"/>
              <pc:sldLayoutMk cId="4196744979" sldId="2147483679"/>
              <ac:spMk id="93" creationId="{A78672F3-FF8B-4AB9-B5D0-13A852D57162}"/>
            </ac:spMkLst>
          </pc:spChg>
          <pc:spChg chg="mod">
            <ac:chgData name="varitsara monsiri" userId="d21832565e14aca8" providerId="LiveId" clId="{B10676FB-F331-414C-B946-816FB627D323}" dt="2022-06-09T15:22:35.037" v="449" actId="165"/>
            <ac:spMkLst>
              <pc:docMk/>
              <pc:sldMasterMk cId="151958503" sldId="2147483660"/>
              <pc:sldLayoutMk cId="4196744979" sldId="2147483679"/>
              <ac:spMk id="94" creationId="{50217822-8B55-4E6A-9C4A-1133AD737DD6}"/>
            </ac:spMkLst>
          </pc:spChg>
          <pc:spChg chg="mod">
            <ac:chgData name="varitsara monsiri" userId="d21832565e14aca8" providerId="LiveId" clId="{B10676FB-F331-414C-B946-816FB627D323}" dt="2022-06-09T15:22:35.037" v="449" actId="165"/>
            <ac:spMkLst>
              <pc:docMk/>
              <pc:sldMasterMk cId="151958503" sldId="2147483660"/>
              <pc:sldLayoutMk cId="4196744979" sldId="2147483679"/>
              <ac:spMk id="95" creationId="{CD05C7FD-86B3-4C12-A96C-38BACBF40ADB}"/>
            </ac:spMkLst>
          </pc:spChg>
          <pc:spChg chg="mod">
            <ac:chgData name="varitsara monsiri" userId="d21832565e14aca8" providerId="LiveId" clId="{B10676FB-F331-414C-B946-816FB627D323}" dt="2022-06-09T15:22:35.037" v="449" actId="165"/>
            <ac:spMkLst>
              <pc:docMk/>
              <pc:sldMasterMk cId="151958503" sldId="2147483660"/>
              <pc:sldLayoutMk cId="4196744979" sldId="2147483679"/>
              <ac:spMk id="96" creationId="{A251B7BA-4667-46F1-8E33-0F706DA72219}"/>
            </ac:spMkLst>
          </pc:spChg>
          <pc:spChg chg="mod">
            <ac:chgData name="varitsara monsiri" userId="d21832565e14aca8" providerId="LiveId" clId="{B10676FB-F331-414C-B946-816FB627D323}" dt="2022-06-09T15:22:35.037" v="449" actId="165"/>
            <ac:spMkLst>
              <pc:docMk/>
              <pc:sldMasterMk cId="151958503" sldId="2147483660"/>
              <pc:sldLayoutMk cId="4196744979" sldId="2147483679"/>
              <ac:spMk id="97" creationId="{365A7039-D2EF-4B59-A66A-5ED5DCE8DD7E}"/>
            </ac:spMkLst>
          </pc:spChg>
          <pc:spChg chg="mod">
            <ac:chgData name="varitsara monsiri" userId="d21832565e14aca8" providerId="LiveId" clId="{B10676FB-F331-414C-B946-816FB627D323}" dt="2022-06-09T15:22:35.037" v="449" actId="165"/>
            <ac:spMkLst>
              <pc:docMk/>
              <pc:sldMasterMk cId="151958503" sldId="2147483660"/>
              <pc:sldLayoutMk cId="4196744979" sldId="2147483679"/>
              <ac:spMk id="98" creationId="{4A81B40E-FF84-4419-B913-06E6167C4093}"/>
            </ac:spMkLst>
          </pc:spChg>
          <pc:spChg chg="mod">
            <ac:chgData name="varitsara monsiri" userId="d21832565e14aca8" providerId="LiveId" clId="{B10676FB-F331-414C-B946-816FB627D323}" dt="2022-06-09T15:22:35.037" v="449" actId="165"/>
            <ac:spMkLst>
              <pc:docMk/>
              <pc:sldMasterMk cId="151958503" sldId="2147483660"/>
              <pc:sldLayoutMk cId="4196744979" sldId="2147483679"/>
              <ac:spMk id="99" creationId="{2A9ADA66-ACBD-43BC-A761-5E178DE52B8F}"/>
            </ac:spMkLst>
          </pc:spChg>
          <pc:spChg chg="mod">
            <ac:chgData name="varitsara monsiri" userId="d21832565e14aca8" providerId="LiveId" clId="{B10676FB-F331-414C-B946-816FB627D323}" dt="2022-06-09T15:22:35.037" v="449" actId="165"/>
            <ac:spMkLst>
              <pc:docMk/>
              <pc:sldMasterMk cId="151958503" sldId="2147483660"/>
              <pc:sldLayoutMk cId="4196744979" sldId="2147483679"/>
              <ac:spMk id="100" creationId="{CB243BE2-495C-4968-9538-67B39D26AA1C}"/>
            </ac:spMkLst>
          </pc:spChg>
          <pc:spChg chg="mod">
            <ac:chgData name="varitsara monsiri" userId="d21832565e14aca8" providerId="LiveId" clId="{B10676FB-F331-414C-B946-816FB627D323}" dt="2022-06-09T15:22:35.037" v="449" actId="165"/>
            <ac:spMkLst>
              <pc:docMk/>
              <pc:sldMasterMk cId="151958503" sldId="2147483660"/>
              <pc:sldLayoutMk cId="4196744979" sldId="2147483679"/>
              <ac:spMk id="101" creationId="{D77B03D3-E2B1-4E89-97D8-3F7B024D4D4E}"/>
            </ac:spMkLst>
          </pc:spChg>
          <pc:spChg chg="mod">
            <ac:chgData name="varitsara monsiri" userId="d21832565e14aca8" providerId="LiveId" clId="{B10676FB-F331-414C-B946-816FB627D323}" dt="2022-06-09T15:22:35.037" v="449" actId="165"/>
            <ac:spMkLst>
              <pc:docMk/>
              <pc:sldMasterMk cId="151958503" sldId="2147483660"/>
              <pc:sldLayoutMk cId="4196744979" sldId="2147483679"/>
              <ac:spMk id="102" creationId="{6A5F1B76-C279-4CD1-998E-70BAFB3D1BB2}"/>
            </ac:spMkLst>
          </pc:spChg>
          <pc:spChg chg="mod">
            <ac:chgData name="varitsara monsiri" userId="d21832565e14aca8" providerId="LiveId" clId="{B10676FB-F331-414C-B946-816FB627D323}" dt="2022-06-09T15:22:35.037" v="449" actId="165"/>
            <ac:spMkLst>
              <pc:docMk/>
              <pc:sldMasterMk cId="151958503" sldId="2147483660"/>
              <pc:sldLayoutMk cId="4196744979" sldId="2147483679"/>
              <ac:spMk id="103" creationId="{EC6C4E26-3F2E-4537-9983-AF42FDDAD1F2}"/>
            </ac:spMkLst>
          </pc:spChg>
          <pc:spChg chg="mod">
            <ac:chgData name="varitsara monsiri" userId="d21832565e14aca8" providerId="LiveId" clId="{B10676FB-F331-414C-B946-816FB627D323}" dt="2022-06-09T15:22:35.037" v="449" actId="165"/>
            <ac:spMkLst>
              <pc:docMk/>
              <pc:sldMasterMk cId="151958503" sldId="2147483660"/>
              <pc:sldLayoutMk cId="4196744979" sldId="2147483679"/>
              <ac:spMk id="104" creationId="{BDBC249A-BFD6-440B-A175-24B4CD2CBEA5}"/>
            </ac:spMkLst>
          </pc:spChg>
          <pc:spChg chg="mod">
            <ac:chgData name="varitsara monsiri" userId="d21832565e14aca8" providerId="LiveId" clId="{B10676FB-F331-414C-B946-816FB627D323}" dt="2022-06-09T15:22:35.037" v="449" actId="165"/>
            <ac:spMkLst>
              <pc:docMk/>
              <pc:sldMasterMk cId="151958503" sldId="2147483660"/>
              <pc:sldLayoutMk cId="4196744979" sldId="2147483679"/>
              <ac:spMk id="105" creationId="{3B21B392-B91E-43CD-BD83-4A108BCA44A5}"/>
            </ac:spMkLst>
          </pc:spChg>
          <pc:spChg chg="mod">
            <ac:chgData name="varitsara monsiri" userId="d21832565e14aca8" providerId="LiveId" clId="{B10676FB-F331-414C-B946-816FB627D323}" dt="2022-06-09T15:22:35.037" v="449" actId="165"/>
            <ac:spMkLst>
              <pc:docMk/>
              <pc:sldMasterMk cId="151958503" sldId="2147483660"/>
              <pc:sldLayoutMk cId="4196744979" sldId="2147483679"/>
              <ac:spMk id="106" creationId="{ED620A3F-C3C5-45CF-B5E7-9A8306551BF5}"/>
            </ac:spMkLst>
          </pc:spChg>
          <pc:spChg chg="mod">
            <ac:chgData name="varitsara monsiri" userId="d21832565e14aca8" providerId="LiveId" clId="{B10676FB-F331-414C-B946-816FB627D323}" dt="2022-06-09T15:22:35.037" v="449" actId="165"/>
            <ac:spMkLst>
              <pc:docMk/>
              <pc:sldMasterMk cId="151958503" sldId="2147483660"/>
              <pc:sldLayoutMk cId="4196744979" sldId="2147483679"/>
              <ac:spMk id="107" creationId="{1A958220-EBF7-4212-995D-103F50163C33}"/>
            </ac:spMkLst>
          </pc:spChg>
          <pc:spChg chg="mod">
            <ac:chgData name="varitsara monsiri" userId="d21832565e14aca8" providerId="LiveId" clId="{B10676FB-F331-414C-B946-816FB627D323}" dt="2022-06-09T15:22:35.037" v="449" actId="165"/>
            <ac:spMkLst>
              <pc:docMk/>
              <pc:sldMasterMk cId="151958503" sldId="2147483660"/>
              <pc:sldLayoutMk cId="4196744979" sldId="2147483679"/>
              <ac:spMk id="108" creationId="{C3C2958B-CA40-405B-A96D-FB1A9A9A20D0}"/>
            </ac:spMkLst>
          </pc:spChg>
          <pc:spChg chg="mod">
            <ac:chgData name="varitsara monsiri" userId="d21832565e14aca8" providerId="LiveId" clId="{B10676FB-F331-414C-B946-816FB627D323}" dt="2022-06-09T15:22:35.037" v="449" actId="165"/>
            <ac:spMkLst>
              <pc:docMk/>
              <pc:sldMasterMk cId="151958503" sldId="2147483660"/>
              <pc:sldLayoutMk cId="4196744979" sldId="2147483679"/>
              <ac:spMk id="109" creationId="{D2C9DC6C-E4C6-4394-9DB6-3E28BF80C8FC}"/>
            </ac:spMkLst>
          </pc:spChg>
          <pc:spChg chg="mod">
            <ac:chgData name="varitsara monsiri" userId="d21832565e14aca8" providerId="LiveId" clId="{B10676FB-F331-414C-B946-816FB627D323}" dt="2022-06-09T15:22:35.037" v="449" actId="165"/>
            <ac:spMkLst>
              <pc:docMk/>
              <pc:sldMasterMk cId="151958503" sldId="2147483660"/>
              <pc:sldLayoutMk cId="4196744979" sldId="2147483679"/>
              <ac:spMk id="110" creationId="{C93BDC29-F8E0-4AF1-808E-EBDC6AA0370D}"/>
            </ac:spMkLst>
          </pc:spChg>
          <pc:spChg chg="mod">
            <ac:chgData name="varitsara monsiri" userId="d21832565e14aca8" providerId="LiveId" clId="{B10676FB-F331-414C-B946-816FB627D323}" dt="2022-06-09T15:22:35.037" v="449" actId="165"/>
            <ac:spMkLst>
              <pc:docMk/>
              <pc:sldMasterMk cId="151958503" sldId="2147483660"/>
              <pc:sldLayoutMk cId="4196744979" sldId="2147483679"/>
              <ac:spMk id="111" creationId="{FE1ED891-84F5-48F7-9A12-8895386FC5D3}"/>
            </ac:spMkLst>
          </pc:spChg>
          <pc:spChg chg="mod">
            <ac:chgData name="varitsara monsiri" userId="d21832565e14aca8" providerId="LiveId" clId="{B10676FB-F331-414C-B946-816FB627D323}" dt="2022-06-09T15:22:35.037" v="449" actId="165"/>
            <ac:spMkLst>
              <pc:docMk/>
              <pc:sldMasterMk cId="151958503" sldId="2147483660"/>
              <pc:sldLayoutMk cId="4196744979" sldId="2147483679"/>
              <ac:spMk id="112" creationId="{BA469938-151B-48DB-B7BD-3240645AD298}"/>
            </ac:spMkLst>
          </pc:spChg>
          <pc:spChg chg="mod">
            <ac:chgData name="varitsara monsiri" userId="d21832565e14aca8" providerId="LiveId" clId="{B10676FB-F331-414C-B946-816FB627D323}" dt="2022-06-09T15:22:35.037" v="449" actId="165"/>
            <ac:spMkLst>
              <pc:docMk/>
              <pc:sldMasterMk cId="151958503" sldId="2147483660"/>
              <pc:sldLayoutMk cId="4196744979" sldId="2147483679"/>
              <ac:spMk id="113" creationId="{1755AD0E-B92B-4180-9413-4798104CE764}"/>
            </ac:spMkLst>
          </pc:spChg>
          <pc:spChg chg="mod">
            <ac:chgData name="varitsara monsiri" userId="d21832565e14aca8" providerId="LiveId" clId="{B10676FB-F331-414C-B946-816FB627D323}" dt="2022-06-09T15:22:35.037" v="449" actId="165"/>
            <ac:spMkLst>
              <pc:docMk/>
              <pc:sldMasterMk cId="151958503" sldId="2147483660"/>
              <pc:sldLayoutMk cId="4196744979" sldId="2147483679"/>
              <ac:spMk id="114" creationId="{9C0302E3-651B-4040-85E0-8842C7FCDB6D}"/>
            </ac:spMkLst>
          </pc:spChg>
          <pc:spChg chg="mod">
            <ac:chgData name="varitsara monsiri" userId="d21832565e14aca8" providerId="LiveId" clId="{B10676FB-F331-414C-B946-816FB627D323}" dt="2022-06-09T15:22:35.037" v="449" actId="165"/>
            <ac:spMkLst>
              <pc:docMk/>
              <pc:sldMasterMk cId="151958503" sldId="2147483660"/>
              <pc:sldLayoutMk cId="4196744979" sldId="2147483679"/>
              <ac:spMk id="115" creationId="{9495C619-4BDC-4954-8B96-EF82A759C18C}"/>
            </ac:spMkLst>
          </pc:spChg>
          <pc:spChg chg="mod">
            <ac:chgData name="varitsara monsiri" userId="d21832565e14aca8" providerId="LiveId" clId="{B10676FB-F331-414C-B946-816FB627D323}" dt="2022-06-09T15:22:35.037" v="449" actId="165"/>
            <ac:spMkLst>
              <pc:docMk/>
              <pc:sldMasterMk cId="151958503" sldId="2147483660"/>
              <pc:sldLayoutMk cId="4196744979" sldId="2147483679"/>
              <ac:spMk id="116" creationId="{6068EBEA-97D9-45E3-B611-73A834F85BB7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118" creationId="{1D70CA40-7F0A-4B58-889E-5FED221B586F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119" creationId="{067BCB4F-BA7B-4084-857B-5CDAAD4413DD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120" creationId="{C26C88F1-2CA9-417B-B00A-1D59C1CEA75F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121" creationId="{679F4050-0DFC-48DF-93DF-C44A5B1CD47A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122" creationId="{3EE7DD97-F010-4F10-86E1-A84673AD7B55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123" creationId="{6680C63F-50F2-4AD3-B06C-FFAAB9C40C0C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124" creationId="{8AEEC04A-9EC7-4336-8FCF-1E354C8B97CF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125" creationId="{8BAA37A7-6968-4AAC-BDED-1FC1C61DA3B0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126" creationId="{C75C5348-3394-4C0C-B71E-A0D49CA2ACB8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127" creationId="{51B137EC-243B-4C21-B753-DC9AD3D21C30}"/>
            </ac:spMkLst>
          </pc:spChg>
          <pc:spChg chg="mod topLvl">
            <ac:chgData name="varitsara monsiri" userId="d21832565e14aca8" providerId="LiveId" clId="{B10676FB-F331-414C-B946-816FB627D323}" dt="2022-06-10T05:47:30.803" v="2528" actId="164"/>
            <ac:spMkLst>
              <pc:docMk/>
              <pc:sldMasterMk cId="151958503" sldId="2147483660"/>
              <pc:sldLayoutMk cId="4196744979" sldId="2147483679"/>
              <ac:spMk id="129" creationId="{80CEBDBE-9E2E-40CE-9C2D-2E49015A7E9F}"/>
            </ac:spMkLst>
          </pc:spChg>
          <pc:spChg chg="mod topLvl">
            <ac:chgData name="varitsara monsiri" userId="d21832565e14aca8" providerId="LiveId" clId="{B10676FB-F331-414C-B946-816FB627D323}" dt="2022-06-10T05:47:30.803" v="2528" actId="164"/>
            <ac:spMkLst>
              <pc:docMk/>
              <pc:sldMasterMk cId="151958503" sldId="2147483660"/>
              <pc:sldLayoutMk cId="4196744979" sldId="2147483679"/>
              <ac:spMk id="130" creationId="{2130D4A6-2DF7-4521-8B29-15DF105B1061}"/>
            </ac:spMkLst>
          </pc:spChg>
          <pc:spChg chg="mod topLvl">
            <ac:chgData name="varitsara monsiri" userId="d21832565e14aca8" providerId="LiveId" clId="{B10676FB-F331-414C-B946-816FB627D323}" dt="2022-06-10T05:47:30.803" v="2528" actId="164"/>
            <ac:spMkLst>
              <pc:docMk/>
              <pc:sldMasterMk cId="151958503" sldId="2147483660"/>
              <pc:sldLayoutMk cId="4196744979" sldId="2147483679"/>
              <ac:spMk id="131" creationId="{77DD218F-7264-459E-B496-8329EC22839D}"/>
            </ac:spMkLst>
          </pc:spChg>
          <pc:spChg chg="mod topLvl">
            <ac:chgData name="varitsara monsiri" userId="d21832565e14aca8" providerId="LiveId" clId="{B10676FB-F331-414C-B946-816FB627D323}" dt="2022-06-10T05:47:30.803" v="2528" actId="164"/>
            <ac:spMkLst>
              <pc:docMk/>
              <pc:sldMasterMk cId="151958503" sldId="2147483660"/>
              <pc:sldLayoutMk cId="4196744979" sldId="2147483679"/>
              <ac:spMk id="132" creationId="{5E97217B-8CFC-4F84-BAA9-DACA3C050F95}"/>
            </ac:spMkLst>
          </pc:spChg>
          <pc:spChg chg="mod topLvl">
            <ac:chgData name="varitsara monsiri" userId="d21832565e14aca8" providerId="LiveId" clId="{B10676FB-F331-414C-B946-816FB627D323}" dt="2022-06-10T05:47:30.803" v="2528" actId="164"/>
            <ac:spMkLst>
              <pc:docMk/>
              <pc:sldMasterMk cId="151958503" sldId="2147483660"/>
              <pc:sldLayoutMk cId="4196744979" sldId="2147483679"/>
              <ac:spMk id="133" creationId="{5C4EB4DF-2BE9-4602-9A58-80CC015EEC1F}"/>
            </ac:spMkLst>
          </pc:spChg>
          <pc:spChg chg="mod topLvl">
            <ac:chgData name="varitsara monsiri" userId="d21832565e14aca8" providerId="LiveId" clId="{B10676FB-F331-414C-B946-816FB627D323}" dt="2022-06-10T05:47:30.803" v="2528" actId="164"/>
            <ac:spMkLst>
              <pc:docMk/>
              <pc:sldMasterMk cId="151958503" sldId="2147483660"/>
              <pc:sldLayoutMk cId="4196744979" sldId="2147483679"/>
              <ac:spMk id="134" creationId="{36E0511C-8373-4AFE-8ED5-30FADF3C0F48}"/>
            </ac:spMkLst>
          </pc:spChg>
          <pc:spChg chg="mod topLvl">
            <ac:chgData name="varitsara monsiri" userId="d21832565e14aca8" providerId="LiveId" clId="{B10676FB-F331-414C-B946-816FB627D323}" dt="2022-06-10T05:47:50.318" v="2529" actId="164"/>
            <ac:spMkLst>
              <pc:docMk/>
              <pc:sldMasterMk cId="151958503" sldId="2147483660"/>
              <pc:sldLayoutMk cId="4196744979" sldId="2147483679"/>
              <ac:spMk id="135" creationId="{7FBC752D-B81C-4F6E-94B2-17C20357FC28}"/>
            </ac:spMkLst>
          </pc:spChg>
          <pc:spChg chg="mod topLvl">
            <ac:chgData name="varitsara monsiri" userId="d21832565e14aca8" providerId="LiveId" clId="{B10676FB-F331-414C-B946-816FB627D323}" dt="2022-06-10T05:47:50.318" v="2529" actId="164"/>
            <ac:spMkLst>
              <pc:docMk/>
              <pc:sldMasterMk cId="151958503" sldId="2147483660"/>
              <pc:sldLayoutMk cId="4196744979" sldId="2147483679"/>
              <ac:spMk id="136" creationId="{5E6AF57B-8B1F-43A8-B600-1DAB3E429377}"/>
            </ac:spMkLst>
          </pc:spChg>
          <pc:spChg chg="mod topLvl">
            <ac:chgData name="varitsara monsiri" userId="d21832565e14aca8" providerId="LiveId" clId="{B10676FB-F331-414C-B946-816FB627D323}" dt="2022-06-10T05:47:30.803" v="2528" actId="164"/>
            <ac:spMkLst>
              <pc:docMk/>
              <pc:sldMasterMk cId="151958503" sldId="2147483660"/>
              <pc:sldLayoutMk cId="4196744979" sldId="2147483679"/>
              <ac:spMk id="137" creationId="{18F87DCC-4AF1-4F7A-A66C-D86699D41C21}"/>
            </ac:spMkLst>
          </pc:spChg>
          <pc:spChg chg="mod topLvl">
            <ac:chgData name="varitsara monsiri" userId="d21832565e14aca8" providerId="LiveId" clId="{B10676FB-F331-414C-B946-816FB627D323}" dt="2022-06-10T05:47:30.803" v="2528" actId="164"/>
            <ac:spMkLst>
              <pc:docMk/>
              <pc:sldMasterMk cId="151958503" sldId="2147483660"/>
              <pc:sldLayoutMk cId="4196744979" sldId="2147483679"/>
              <ac:spMk id="138" creationId="{6A2D59DA-0B47-4D41-B2F7-35AE98800BBD}"/>
            </ac:spMkLst>
          </pc:spChg>
          <pc:spChg chg="mod topLvl">
            <ac:chgData name="varitsara monsiri" userId="d21832565e14aca8" providerId="LiveId" clId="{B10676FB-F331-414C-B946-816FB627D323}" dt="2022-06-10T05:47:30.803" v="2528" actId="164"/>
            <ac:spMkLst>
              <pc:docMk/>
              <pc:sldMasterMk cId="151958503" sldId="2147483660"/>
              <pc:sldLayoutMk cId="4196744979" sldId="2147483679"/>
              <ac:spMk id="139" creationId="{BC0EE5AA-B135-42FE-B3C4-5F8C1EF29CC2}"/>
            </ac:spMkLst>
          </pc:spChg>
          <pc:spChg chg="mod topLvl">
            <ac:chgData name="varitsara monsiri" userId="d21832565e14aca8" providerId="LiveId" clId="{B10676FB-F331-414C-B946-816FB627D323}" dt="2022-06-10T05:47:30.803" v="2528" actId="164"/>
            <ac:spMkLst>
              <pc:docMk/>
              <pc:sldMasterMk cId="151958503" sldId="2147483660"/>
              <pc:sldLayoutMk cId="4196744979" sldId="2147483679"/>
              <ac:spMk id="140" creationId="{0BF52D48-1175-45E6-80EF-9BA4A66CECC4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142" creationId="{6F3301E4-985A-4DA6-9EDD-4CF5D2BA2964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143" creationId="{C54362C7-8B4F-4A72-8701-E2C6E07BF225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144" creationId="{C9F0D83B-BE43-4980-8C2F-FDA691B215F9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145" creationId="{4ED169A9-DF53-4139-9621-73D12CB81BF9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146" creationId="{C53BBF43-8B82-4E68-BC91-7809F3CF8BE0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147" creationId="{8479271B-BBCA-4D86-996C-DEC4DEB9F02C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148" creationId="{F10D6F7C-04CA-44F5-9771-606EDDDE218C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149" creationId="{E176053D-BA74-4F38-BB4D-66F2BEF91B26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150" creationId="{3A95E21A-FE42-48A9-94E4-C0B4E5B73F33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151" creationId="{9C5ED6BE-F10C-414F-84EF-BC2038B26654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152" creationId="{0FDBAD27-491B-401E-8E51-DEC7BFDD7420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153" creationId="{85614092-7147-4877-B8ED-C3CBBCF1F210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155" creationId="{75CC1902-D7E9-4208-A0FA-EE7129DF9902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156" creationId="{CEDA9155-938B-4188-9312-4170BF568E0E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157" creationId="{D1822FB9-C55E-4008-9591-B143F2B9F1BB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158" creationId="{9666FF6E-C5C6-4DB1-8ECF-D49B1859990D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159" creationId="{A985C845-EEB8-45D9-98FD-B1E991537D91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160" creationId="{8BF5D4A8-CDDA-45A3-B66C-326FBD27504B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161" creationId="{4A23C701-BB60-468E-85D5-A4B344006A35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162" creationId="{531293F0-A2FA-4E87-9FA6-69482CA554D7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163" creationId="{C1D99861-FC07-46D3-B5F8-FE7010B82329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164" creationId="{DBD9A19A-1FA0-40D1-B929-B9BCF6625D7D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165" creationId="{9838B4CA-EFBD-4A4A-964D-38E712859E1F}"/>
            </ac:spMkLst>
          </pc:spChg>
          <pc:spChg chg="mod">
            <ac:chgData name="varitsara monsiri" userId="d21832565e14aca8" providerId="LiveId" clId="{B10676FB-F331-414C-B946-816FB627D323}" dt="2022-06-09T15:22:26.145" v="446" actId="165"/>
            <ac:spMkLst>
              <pc:docMk/>
              <pc:sldMasterMk cId="151958503" sldId="2147483660"/>
              <pc:sldLayoutMk cId="4196744979" sldId="2147483679"/>
              <ac:spMk id="166" creationId="{4E55BE02-83C3-4D47-8068-72659FBEFEE3}"/>
            </ac:spMkLst>
          </pc:spChg>
          <pc:spChg chg="add mod">
            <ac:chgData name="varitsara monsiri" userId="d21832565e14aca8" providerId="LiveId" clId="{B10676FB-F331-414C-B946-816FB627D323}" dt="2022-06-10T05:46:40.787" v="2523" actId="207"/>
            <ac:spMkLst>
              <pc:docMk/>
              <pc:sldMasterMk cId="151958503" sldId="2147483660"/>
              <pc:sldLayoutMk cId="4196744979" sldId="2147483679"/>
              <ac:spMk id="167" creationId="{251A42BF-0479-4103-B2A2-5A70A784CE96}"/>
            </ac:spMkLst>
          </pc:spChg>
          <pc:spChg chg="add mod">
            <ac:chgData name="varitsara monsiri" userId="d21832565e14aca8" providerId="LiveId" clId="{B10676FB-F331-414C-B946-816FB627D323}" dt="2022-06-10T05:45:28.913" v="2502" actId="207"/>
            <ac:spMkLst>
              <pc:docMk/>
              <pc:sldMasterMk cId="151958503" sldId="2147483660"/>
              <pc:sldLayoutMk cId="4196744979" sldId="2147483679"/>
              <ac:spMk id="168" creationId="{806B36B9-8C5F-43B2-94E7-46483329774D}"/>
            </ac:spMkLst>
          </pc:spChg>
          <pc:spChg chg="add mod">
            <ac:chgData name="varitsara monsiri" userId="d21832565e14aca8" providerId="LiveId" clId="{B10676FB-F331-414C-B946-816FB627D323}" dt="2022-06-10T05:45:28.913" v="2502" actId="207"/>
            <ac:spMkLst>
              <pc:docMk/>
              <pc:sldMasterMk cId="151958503" sldId="2147483660"/>
              <pc:sldLayoutMk cId="4196744979" sldId="2147483679"/>
              <ac:spMk id="169" creationId="{F1EB4090-E528-4449-BE6E-F5E884802884}"/>
            </ac:spMkLst>
          </pc:spChg>
          <pc:spChg chg="add mod">
            <ac:chgData name="varitsara monsiri" userId="d21832565e14aca8" providerId="LiveId" clId="{B10676FB-F331-414C-B946-816FB627D323}" dt="2022-06-10T05:45:28.913" v="2502" actId="207"/>
            <ac:spMkLst>
              <pc:docMk/>
              <pc:sldMasterMk cId="151958503" sldId="2147483660"/>
              <pc:sldLayoutMk cId="4196744979" sldId="2147483679"/>
              <ac:spMk id="170" creationId="{D1BC3822-BEC3-47C6-A061-A339A93503F5}"/>
            </ac:spMkLst>
          </pc:spChg>
          <pc:spChg chg="add mod">
            <ac:chgData name="varitsara monsiri" userId="d21832565e14aca8" providerId="LiveId" clId="{B10676FB-F331-414C-B946-816FB627D323}" dt="2022-06-10T05:45:28.913" v="2502" actId="207"/>
            <ac:spMkLst>
              <pc:docMk/>
              <pc:sldMasterMk cId="151958503" sldId="2147483660"/>
              <pc:sldLayoutMk cId="4196744979" sldId="2147483679"/>
              <ac:spMk id="171" creationId="{0D3E98B6-84C1-4AC5-9BF5-E5478166D4B6}"/>
            </ac:spMkLst>
          </pc:spChg>
          <pc:spChg chg="add mod">
            <ac:chgData name="varitsara monsiri" userId="d21832565e14aca8" providerId="LiveId" clId="{B10676FB-F331-414C-B946-816FB627D323}" dt="2022-06-10T05:45:28.913" v="2502" actId="207"/>
            <ac:spMkLst>
              <pc:docMk/>
              <pc:sldMasterMk cId="151958503" sldId="2147483660"/>
              <pc:sldLayoutMk cId="4196744979" sldId="2147483679"/>
              <ac:spMk id="172" creationId="{6F59892F-BBFE-4D6B-8D87-F917DB0A7883}"/>
            </ac:spMkLst>
          </pc:spChg>
          <pc:spChg chg="add mod">
            <ac:chgData name="varitsara monsiri" userId="d21832565e14aca8" providerId="LiveId" clId="{B10676FB-F331-414C-B946-816FB627D323}" dt="2022-06-10T05:45:28.913" v="2502" actId="207"/>
            <ac:spMkLst>
              <pc:docMk/>
              <pc:sldMasterMk cId="151958503" sldId="2147483660"/>
              <pc:sldLayoutMk cId="4196744979" sldId="2147483679"/>
              <ac:spMk id="173" creationId="{33F0E8EC-E208-4228-9314-76E651D394A5}"/>
            </ac:spMkLst>
          </pc:spChg>
          <pc:spChg chg="mod">
            <ac:chgData name="varitsara monsiri" userId="d21832565e14aca8" providerId="LiveId" clId="{B10676FB-F331-414C-B946-816FB627D323}" dt="2022-06-10T05:52:58.006" v="2650"/>
            <ac:spMkLst>
              <pc:docMk/>
              <pc:sldMasterMk cId="151958503" sldId="2147483660"/>
              <pc:sldLayoutMk cId="4196744979" sldId="2147483679"/>
              <ac:spMk id="175" creationId="{096B32C0-D72C-4751-BC78-1A74C1639B5C}"/>
            </ac:spMkLst>
          </pc:spChg>
          <pc:spChg chg="mod">
            <ac:chgData name="varitsara monsiri" userId="d21832565e14aca8" providerId="LiveId" clId="{B10676FB-F331-414C-B946-816FB627D323}" dt="2022-06-10T05:52:58.006" v="2650"/>
            <ac:spMkLst>
              <pc:docMk/>
              <pc:sldMasterMk cId="151958503" sldId="2147483660"/>
              <pc:sldLayoutMk cId="4196744979" sldId="2147483679"/>
              <ac:spMk id="176" creationId="{D0202653-AB61-4680-A364-A3F49FB46304}"/>
            </ac:spMkLst>
          </pc:spChg>
          <pc:spChg chg="mod">
            <ac:chgData name="varitsara monsiri" userId="d21832565e14aca8" providerId="LiveId" clId="{B10676FB-F331-414C-B946-816FB627D323}" dt="2022-06-10T05:52:58.006" v="2650"/>
            <ac:spMkLst>
              <pc:docMk/>
              <pc:sldMasterMk cId="151958503" sldId="2147483660"/>
              <pc:sldLayoutMk cId="4196744979" sldId="2147483679"/>
              <ac:spMk id="178" creationId="{0D5E0204-F3A6-46C5-A456-77F7FFD80400}"/>
            </ac:spMkLst>
          </pc:spChg>
          <pc:spChg chg="mod">
            <ac:chgData name="varitsara monsiri" userId="d21832565e14aca8" providerId="LiveId" clId="{B10676FB-F331-414C-B946-816FB627D323}" dt="2022-06-10T05:52:58.006" v="2650"/>
            <ac:spMkLst>
              <pc:docMk/>
              <pc:sldMasterMk cId="151958503" sldId="2147483660"/>
              <pc:sldLayoutMk cId="4196744979" sldId="2147483679"/>
              <ac:spMk id="179" creationId="{2288A672-63FC-4ACE-8D3E-C91EEFB66104}"/>
            </ac:spMkLst>
          </pc:spChg>
          <pc:spChg chg="mod">
            <ac:chgData name="varitsara monsiri" userId="d21832565e14aca8" providerId="LiveId" clId="{B10676FB-F331-414C-B946-816FB627D323}" dt="2022-06-10T05:52:58.006" v="2650"/>
            <ac:spMkLst>
              <pc:docMk/>
              <pc:sldMasterMk cId="151958503" sldId="2147483660"/>
              <pc:sldLayoutMk cId="4196744979" sldId="2147483679"/>
              <ac:spMk id="180" creationId="{64A7B371-0FE9-49F4-A835-A549D8C3A407}"/>
            </ac:spMkLst>
          </pc:spChg>
          <pc:spChg chg="mod">
            <ac:chgData name="varitsara monsiri" userId="d21832565e14aca8" providerId="LiveId" clId="{B10676FB-F331-414C-B946-816FB627D323}" dt="2022-06-10T05:52:58.006" v="2650"/>
            <ac:spMkLst>
              <pc:docMk/>
              <pc:sldMasterMk cId="151958503" sldId="2147483660"/>
              <pc:sldLayoutMk cId="4196744979" sldId="2147483679"/>
              <ac:spMk id="181" creationId="{358DB024-7DC6-472C-9686-33642F658172}"/>
            </ac:spMkLst>
          </pc:spChg>
          <pc:spChg chg="mod">
            <ac:chgData name="varitsara monsiri" userId="d21832565e14aca8" providerId="LiveId" clId="{B10676FB-F331-414C-B946-816FB627D323}" dt="2022-06-10T05:52:58.006" v="2650"/>
            <ac:spMkLst>
              <pc:docMk/>
              <pc:sldMasterMk cId="151958503" sldId="2147483660"/>
              <pc:sldLayoutMk cId="4196744979" sldId="2147483679"/>
              <ac:spMk id="182" creationId="{F62665C9-BB3F-4F51-8FB4-77E466D6F6E5}"/>
            </ac:spMkLst>
          </pc:spChg>
          <pc:spChg chg="mod">
            <ac:chgData name="varitsara monsiri" userId="d21832565e14aca8" providerId="LiveId" clId="{B10676FB-F331-414C-B946-816FB627D323}" dt="2022-06-10T05:52:58.006" v="2650"/>
            <ac:spMkLst>
              <pc:docMk/>
              <pc:sldMasterMk cId="151958503" sldId="2147483660"/>
              <pc:sldLayoutMk cId="4196744979" sldId="2147483679"/>
              <ac:spMk id="183" creationId="{FCA21174-E737-48D7-B59A-EAB23D282E5D}"/>
            </ac:spMkLst>
          </pc:spChg>
          <pc:spChg chg="mod">
            <ac:chgData name="varitsara monsiri" userId="d21832565e14aca8" providerId="LiveId" clId="{B10676FB-F331-414C-B946-816FB627D323}" dt="2022-06-10T05:52:58.006" v="2650"/>
            <ac:spMkLst>
              <pc:docMk/>
              <pc:sldMasterMk cId="151958503" sldId="2147483660"/>
              <pc:sldLayoutMk cId="4196744979" sldId="2147483679"/>
              <ac:spMk id="184" creationId="{643A712A-DEE7-4F84-B728-50EB99CE391A}"/>
            </ac:spMkLst>
          </pc:spChg>
          <pc:spChg chg="mod">
            <ac:chgData name="varitsara monsiri" userId="d21832565e14aca8" providerId="LiveId" clId="{B10676FB-F331-414C-B946-816FB627D323}" dt="2022-06-10T05:52:58.006" v="2650"/>
            <ac:spMkLst>
              <pc:docMk/>
              <pc:sldMasterMk cId="151958503" sldId="2147483660"/>
              <pc:sldLayoutMk cId="4196744979" sldId="2147483679"/>
              <ac:spMk id="185" creationId="{D97C498C-26B8-4405-A1FC-EF87220F6FF1}"/>
            </ac:spMkLst>
          </pc:spChg>
          <pc:spChg chg="mod">
            <ac:chgData name="varitsara monsiri" userId="d21832565e14aca8" providerId="LiveId" clId="{B10676FB-F331-414C-B946-816FB627D323}" dt="2022-06-10T05:52:58.006" v="2650"/>
            <ac:spMkLst>
              <pc:docMk/>
              <pc:sldMasterMk cId="151958503" sldId="2147483660"/>
              <pc:sldLayoutMk cId="4196744979" sldId="2147483679"/>
              <ac:spMk id="186" creationId="{ADB80E67-811F-4117-BF7E-C4D6F8ED00C1}"/>
            </ac:spMkLst>
          </pc:spChg>
          <pc:spChg chg="mod">
            <ac:chgData name="varitsara monsiri" userId="d21832565e14aca8" providerId="LiveId" clId="{B10676FB-F331-414C-B946-816FB627D323}" dt="2022-06-10T05:52:58.006" v="2650"/>
            <ac:spMkLst>
              <pc:docMk/>
              <pc:sldMasterMk cId="151958503" sldId="2147483660"/>
              <pc:sldLayoutMk cId="4196744979" sldId="2147483679"/>
              <ac:spMk id="187" creationId="{99DDD1AE-0CD0-40EE-B186-B409E0C66503}"/>
            </ac:spMkLst>
          </pc:spChg>
          <pc:spChg chg="add del mod">
            <ac:chgData name="varitsara monsiri" userId="d21832565e14aca8" providerId="LiveId" clId="{B10676FB-F331-414C-B946-816FB627D323}" dt="2022-06-10T05:53:15.274" v="2652" actId="21"/>
            <ac:spMkLst>
              <pc:docMk/>
              <pc:sldMasterMk cId="151958503" sldId="2147483660"/>
              <pc:sldLayoutMk cId="4196744979" sldId="2147483679"/>
              <ac:spMk id="188" creationId="{2B893F08-0C7A-4EE4-B064-918D14B13506}"/>
            </ac:spMkLst>
          </pc:spChg>
          <pc:spChg chg="mod">
            <ac:chgData name="varitsara monsiri" userId="d21832565e14aca8" providerId="LiveId" clId="{B10676FB-F331-414C-B946-816FB627D323}" dt="2022-06-10T05:53:22.177" v="2654"/>
            <ac:spMkLst>
              <pc:docMk/>
              <pc:sldMasterMk cId="151958503" sldId="2147483660"/>
              <pc:sldLayoutMk cId="4196744979" sldId="2147483679"/>
              <ac:spMk id="190" creationId="{7FDDE024-302D-4ECE-ABEB-D94E24A0C8B6}"/>
            </ac:spMkLst>
          </pc:spChg>
          <pc:spChg chg="mod">
            <ac:chgData name="varitsara monsiri" userId="d21832565e14aca8" providerId="LiveId" clId="{B10676FB-F331-414C-B946-816FB627D323}" dt="2022-06-10T05:53:22.177" v="2654"/>
            <ac:spMkLst>
              <pc:docMk/>
              <pc:sldMasterMk cId="151958503" sldId="2147483660"/>
              <pc:sldLayoutMk cId="4196744979" sldId="2147483679"/>
              <ac:spMk id="191" creationId="{89621437-1FB9-4CFF-8214-8AD80F134703}"/>
            </ac:spMkLst>
          </pc:spChg>
          <pc:spChg chg="mod">
            <ac:chgData name="varitsara monsiri" userId="d21832565e14aca8" providerId="LiveId" clId="{B10676FB-F331-414C-B946-816FB627D323}" dt="2022-06-10T05:53:22.177" v="2654"/>
            <ac:spMkLst>
              <pc:docMk/>
              <pc:sldMasterMk cId="151958503" sldId="2147483660"/>
              <pc:sldLayoutMk cId="4196744979" sldId="2147483679"/>
              <ac:spMk id="193" creationId="{2CDD7258-C1CF-420A-BB49-AA4EFCBDB223}"/>
            </ac:spMkLst>
          </pc:spChg>
          <pc:spChg chg="mod">
            <ac:chgData name="varitsara monsiri" userId="d21832565e14aca8" providerId="LiveId" clId="{B10676FB-F331-414C-B946-816FB627D323}" dt="2022-06-10T05:53:22.177" v="2654"/>
            <ac:spMkLst>
              <pc:docMk/>
              <pc:sldMasterMk cId="151958503" sldId="2147483660"/>
              <pc:sldLayoutMk cId="4196744979" sldId="2147483679"/>
              <ac:spMk id="194" creationId="{53A06280-EFF1-4BD2-8243-1555FCF643DB}"/>
            </ac:spMkLst>
          </pc:spChg>
          <pc:spChg chg="mod">
            <ac:chgData name="varitsara monsiri" userId="d21832565e14aca8" providerId="LiveId" clId="{B10676FB-F331-414C-B946-816FB627D323}" dt="2022-06-10T05:53:22.177" v="2654"/>
            <ac:spMkLst>
              <pc:docMk/>
              <pc:sldMasterMk cId="151958503" sldId="2147483660"/>
              <pc:sldLayoutMk cId="4196744979" sldId="2147483679"/>
              <ac:spMk id="195" creationId="{4DF2ACA3-ED1D-486A-9CC3-A1F9029101B5}"/>
            </ac:spMkLst>
          </pc:spChg>
          <pc:spChg chg="mod">
            <ac:chgData name="varitsara monsiri" userId="d21832565e14aca8" providerId="LiveId" clId="{B10676FB-F331-414C-B946-816FB627D323}" dt="2022-06-10T05:53:22.177" v="2654"/>
            <ac:spMkLst>
              <pc:docMk/>
              <pc:sldMasterMk cId="151958503" sldId="2147483660"/>
              <pc:sldLayoutMk cId="4196744979" sldId="2147483679"/>
              <ac:spMk id="196" creationId="{8CFC0665-B4B6-4177-AF77-896ECC8E973D}"/>
            </ac:spMkLst>
          </pc:spChg>
          <pc:spChg chg="mod">
            <ac:chgData name="varitsara monsiri" userId="d21832565e14aca8" providerId="LiveId" clId="{B10676FB-F331-414C-B946-816FB627D323}" dt="2022-06-10T05:53:22.177" v="2654"/>
            <ac:spMkLst>
              <pc:docMk/>
              <pc:sldMasterMk cId="151958503" sldId="2147483660"/>
              <pc:sldLayoutMk cId="4196744979" sldId="2147483679"/>
              <ac:spMk id="197" creationId="{2077797D-5230-47B3-A9E6-120B2DE4B879}"/>
            </ac:spMkLst>
          </pc:spChg>
          <pc:spChg chg="mod">
            <ac:chgData name="varitsara monsiri" userId="d21832565e14aca8" providerId="LiveId" clId="{B10676FB-F331-414C-B946-816FB627D323}" dt="2022-06-10T05:53:22.177" v="2654"/>
            <ac:spMkLst>
              <pc:docMk/>
              <pc:sldMasterMk cId="151958503" sldId="2147483660"/>
              <pc:sldLayoutMk cId="4196744979" sldId="2147483679"/>
              <ac:spMk id="198" creationId="{CA32DFD1-BACC-4A71-84C2-8370C9B7B3D9}"/>
            </ac:spMkLst>
          </pc:spChg>
          <pc:spChg chg="mod">
            <ac:chgData name="varitsara monsiri" userId="d21832565e14aca8" providerId="LiveId" clId="{B10676FB-F331-414C-B946-816FB627D323}" dt="2022-06-10T05:53:22.177" v="2654"/>
            <ac:spMkLst>
              <pc:docMk/>
              <pc:sldMasterMk cId="151958503" sldId="2147483660"/>
              <pc:sldLayoutMk cId="4196744979" sldId="2147483679"/>
              <ac:spMk id="199" creationId="{1F0F3CBA-5C21-4B3B-966E-07673A6B1AAB}"/>
            </ac:spMkLst>
          </pc:spChg>
          <pc:spChg chg="mod">
            <ac:chgData name="varitsara monsiri" userId="d21832565e14aca8" providerId="LiveId" clId="{B10676FB-F331-414C-B946-816FB627D323}" dt="2022-06-10T05:53:22.177" v="2654"/>
            <ac:spMkLst>
              <pc:docMk/>
              <pc:sldMasterMk cId="151958503" sldId="2147483660"/>
              <pc:sldLayoutMk cId="4196744979" sldId="2147483679"/>
              <ac:spMk id="200" creationId="{716A523E-BE16-4F17-8521-396B16D2B481}"/>
            </ac:spMkLst>
          </pc:spChg>
          <pc:spChg chg="mod">
            <ac:chgData name="varitsara monsiri" userId="d21832565e14aca8" providerId="LiveId" clId="{B10676FB-F331-414C-B946-816FB627D323}" dt="2022-06-10T05:53:22.177" v="2654"/>
            <ac:spMkLst>
              <pc:docMk/>
              <pc:sldMasterMk cId="151958503" sldId="2147483660"/>
              <pc:sldLayoutMk cId="4196744979" sldId="2147483679"/>
              <ac:spMk id="201" creationId="{BAB683F0-1A38-4192-8730-F26EB72942A3}"/>
            </ac:spMkLst>
          </pc:spChg>
          <pc:spChg chg="mod">
            <ac:chgData name="varitsara monsiri" userId="d21832565e14aca8" providerId="LiveId" clId="{B10676FB-F331-414C-B946-816FB627D323}" dt="2022-06-10T05:53:22.177" v="2654"/>
            <ac:spMkLst>
              <pc:docMk/>
              <pc:sldMasterMk cId="151958503" sldId="2147483660"/>
              <pc:sldLayoutMk cId="4196744979" sldId="2147483679"/>
              <ac:spMk id="202" creationId="{2F54B84B-BFAD-4CE9-BA17-76CB9C85D9BD}"/>
            </ac:spMkLst>
          </pc:spChg>
          <pc:spChg chg="add mod ord">
            <ac:chgData name="varitsara monsiri" userId="d21832565e14aca8" providerId="LiveId" clId="{B10676FB-F331-414C-B946-816FB627D323}" dt="2022-06-10T05:55:25.097" v="2675" actId="404"/>
            <ac:spMkLst>
              <pc:docMk/>
              <pc:sldMasterMk cId="151958503" sldId="2147483660"/>
              <pc:sldLayoutMk cId="4196744979" sldId="2147483679"/>
              <ac:spMk id="203" creationId="{2960DFE3-A362-447D-AEBC-2B539A817C4C}"/>
            </ac:spMkLst>
          </pc:spChg>
          <pc:spChg chg="mod">
            <ac:chgData name="varitsara monsiri" userId="d21832565e14aca8" providerId="LiveId" clId="{B10676FB-F331-414C-B946-816FB627D323}" dt="2022-06-10T05:53:30.412" v="2655"/>
            <ac:spMkLst>
              <pc:docMk/>
              <pc:sldMasterMk cId="151958503" sldId="2147483660"/>
              <pc:sldLayoutMk cId="4196744979" sldId="2147483679"/>
              <ac:spMk id="205" creationId="{9966A559-B2EE-4748-9A9E-7378EF427E90}"/>
            </ac:spMkLst>
          </pc:spChg>
          <pc:spChg chg="mod">
            <ac:chgData name="varitsara monsiri" userId="d21832565e14aca8" providerId="LiveId" clId="{B10676FB-F331-414C-B946-816FB627D323}" dt="2022-06-10T05:53:30.412" v="2655"/>
            <ac:spMkLst>
              <pc:docMk/>
              <pc:sldMasterMk cId="151958503" sldId="2147483660"/>
              <pc:sldLayoutMk cId="4196744979" sldId="2147483679"/>
              <ac:spMk id="206" creationId="{E8F3A9C6-644A-4A80-B421-AFFE47A99289}"/>
            </ac:spMkLst>
          </pc:spChg>
          <pc:spChg chg="mod">
            <ac:chgData name="varitsara monsiri" userId="d21832565e14aca8" providerId="LiveId" clId="{B10676FB-F331-414C-B946-816FB627D323}" dt="2022-06-10T05:53:30.412" v="2655"/>
            <ac:spMkLst>
              <pc:docMk/>
              <pc:sldMasterMk cId="151958503" sldId="2147483660"/>
              <pc:sldLayoutMk cId="4196744979" sldId="2147483679"/>
              <ac:spMk id="208" creationId="{281D5A93-DDD1-4EAD-84F9-12A5580FE2A7}"/>
            </ac:spMkLst>
          </pc:spChg>
          <pc:spChg chg="mod">
            <ac:chgData name="varitsara monsiri" userId="d21832565e14aca8" providerId="LiveId" clId="{B10676FB-F331-414C-B946-816FB627D323}" dt="2022-06-10T05:53:30.412" v="2655"/>
            <ac:spMkLst>
              <pc:docMk/>
              <pc:sldMasterMk cId="151958503" sldId="2147483660"/>
              <pc:sldLayoutMk cId="4196744979" sldId="2147483679"/>
              <ac:spMk id="209" creationId="{8F0CC082-F78B-4A80-B77A-1D9115E2E811}"/>
            </ac:spMkLst>
          </pc:spChg>
          <pc:spChg chg="mod">
            <ac:chgData name="varitsara monsiri" userId="d21832565e14aca8" providerId="LiveId" clId="{B10676FB-F331-414C-B946-816FB627D323}" dt="2022-06-10T05:53:30.412" v="2655"/>
            <ac:spMkLst>
              <pc:docMk/>
              <pc:sldMasterMk cId="151958503" sldId="2147483660"/>
              <pc:sldLayoutMk cId="4196744979" sldId="2147483679"/>
              <ac:spMk id="210" creationId="{0CDDB636-6F38-4B53-B05A-5F2E37EEC183}"/>
            </ac:spMkLst>
          </pc:spChg>
          <pc:spChg chg="mod">
            <ac:chgData name="varitsara monsiri" userId="d21832565e14aca8" providerId="LiveId" clId="{B10676FB-F331-414C-B946-816FB627D323}" dt="2022-06-10T05:53:30.412" v="2655"/>
            <ac:spMkLst>
              <pc:docMk/>
              <pc:sldMasterMk cId="151958503" sldId="2147483660"/>
              <pc:sldLayoutMk cId="4196744979" sldId="2147483679"/>
              <ac:spMk id="211" creationId="{47BBAAC2-1391-47BC-9554-CD962A7A6D3B}"/>
            </ac:spMkLst>
          </pc:spChg>
          <pc:spChg chg="mod">
            <ac:chgData name="varitsara monsiri" userId="d21832565e14aca8" providerId="LiveId" clId="{B10676FB-F331-414C-B946-816FB627D323}" dt="2022-06-10T05:53:30.412" v="2655"/>
            <ac:spMkLst>
              <pc:docMk/>
              <pc:sldMasterMk cId="151958503" sldId="2147483660"/>
              <pc:sldLayoutMk cId="4196744979" sldId="2147483679"/>
              <ac:spMk id="212" creationId="{895219A4-E223-4092-AE90-4418D6280325}"/>
            </ac:spMkLst>
          </pc:spChg>
          <pc:spChg chg="mod">
            <ac:chgData name="varitsara monsiri" userId="d21832565e14aca8" providerId="LiveId" clId="{B10676FB-F331-414C-B946-816FB627D323}" dt="2022-06-10T05:53:30.412" v="2655"/>
            <ac:spMkLst>
              <pc:docMk/>
              <pc:sldMasterMk cId="151958503" sldId="2147483660"/>
              <pc:sldLayoutMk cId="4196744979" sldId="2147483679"/>
              <ac:spMk id="213" creationId="{2C84616C-8A7B-48E0-960E-A70F607E79D4}"/>
            </ac:spMkLst>
          </pc:spChg>
          <pc:spChg chg="mod">
            <ac:chgData name="varitsara monsiri" userId="d21832565e14aca8" providerId="LiveId" clId="{B10676FB-F331-414C-B946-816FB627D323}" dt="2022-06-10T05:53:30.412" v="2655"/>
            <ac:spMkLst>
              <pc:docMk/>
              <pc:sldMasterMk cId="151958503" sldId="2147483660"/>
              <pc:sldLayoutMk cId="4196744979" sldId="2147483679"/>
              <ac:spMk id="214" creationId="{88482064-6920-4289-BADD-910A208CEBBF}"/>
            </ac:spMkLst>
          </pc:spChg>
          <pc:spChg chg="mod">
            <ac:chgData name="varitsara monsiri" userId="d21832565e14aca8" providerId="LiveId" clId="{B10676FB-F331-414C-B946-816FB627D323}" dt="2022-06-10T05:53:30.412" v="2655"/>
            <ac:spMkLst>
              <pc:docMk/>
              <pc:sldMasterMk cId="151958503" sldId="2147483660"/>
              <pc:sldLayoutMk cId="4196744979" sldId="2147483679"/>
              <ac:spMk id="215" creationId="{72D5AF1B-6D31-47A3-8124-012DE7C6331C}"/>
            </ac:spMkLst>
          </pc:spChg>
          <pc:spChg chg="mod">
            <ac:chgData name="varitsara monsiri" userId="d21832565e14aca8" providerId="LiveId" clId="{B10676FB-F331-414C-B946-816FB627D323}" dt="2022-06-10T05:53:30.412" v="2655"/>
            <ac:spMkLst>
              <pc:docMk/>
              <pc:sldMasterMk cId="151958503" sldId="2147483660"/>
              <pc:sldLayoutMk cId="4196744979" sldId="2147483679"/>
              <ac:spMk id="216" creationId="{B70AC2BE-F0AB-4BFD-8959-9226C5065EAE}"/>
            </ac:spMkLst>
          </pc:spChg>
          <pc:spChg chg="mod">
            <ac:chgData name="varitsara monsiri" userId="d21832565e14aca8" providerId="LiveId" clId="{B10676FB-F331-414C-B946-816FB627D323}" dt="2022-06-10T05:53:30.412" v="2655"/>
            <ac:spMkLst>
              <pc:docMk/>
              <pc:sldMasterMk cId="151958503" sldId="2147483660"/>
              <pc:sldLayoutMk cId="4196744979" sldId="2147483679"/>
              <ac:spMk id="217" creationId="{35B22930-790B-4399-9973-F7D4B5EE7D2F}"/>
            </ac:spMkLst>
          </pc:spChg>
          <pc:spChg chg="add del mod">
            <ac:chgData name="varitsara monsiri" userId="d21832565e14aca8" providerId="LiveId" clId="{B10676FB-F331-414C-B946-816FB627D323}" dt="2022-06-10T05:53:44.500" v="2657" actId="21"/>
            <ac:spMkLst>
              <pc:docMk/>
              <pc:sldMasterMk cId="151958503" sldId="2147483660"/>
              <pc:sldLayoutMk cId="4196744979" sldId="2147483679"/>
              <ac:spMk id="218" creationId="{B1FEA0A5-740D-4E7D-9D9B-F2B51744D403}"/>
            </ac:spMkLst>
          </pc:spChg>
          <pc:spChg chg="mod">
            <ac:chgData name="varitsara monsiri" userId="d21832565e14aca8" providerId="LiveId" clId="{B10676FB-F331-414C-B946-816FB627D323}" dt="2022-06-10T05:53:47.529" v="2659"/>
            <ac:spMkLst>
              <pc:docMk/>
              <pc:sldMasterMk cId="151958503" sldId="2147483660"/>
              <pc:sldLayoutMk cId="4196744979" sldId="2147483679"/>
              <ac:spMk id="220" creationId="{5FD6F871-7C9A-4F38-861A-25597AFF1100}"/>
            </ac:spMkLst>
          </pc:spChg>
          <pc:spChg chg="mod">
            <ac:chgData name="varitsara monsiri" userId="d21832565e14aca8" providerId="LiveId" clId="{B10676FB-F331-414C-B946-816FB627D323}" dt="2022-06-10T05:53:47.529" v="2659"/>
            <ac:spMkLst>
              <pc:docMk/>
              <pc:sldMasterMk cId="151958503" sldId="2147483660"/>
              <pc:sldLayoutMk cId="4196744979" sldId="2147483679"/>
              <ac:spMk id="221" creationId="{8D2513A1-3FD6-4403-89A8-44F3FC5E8E58}"/>
            </ac:spMkLst>
          </pc:spChg>
          <pc:spChg chg="mod">
            <ac:chgData name="varitsara monsiri" userId="d21832565e14aca8" providerId="LiveId" clId="{B10676FB-F331-414C-B946-816FB627D323}" dt="2022-06-10T05:53:47.529" v="2659"/>
            <ac:spMkLst>
              <pc:docMk/>
              <pc:sldMasterMk cId="151958503" sldId="2147483660"/>
              <pc:sldLayoutMk cId="4196744979" sldId="2147483679"/>
              <ac:spMk id="223" creationId="{700A49B3-7E8E-4BCE-B083-291E05A30034}"/>
            </ac:spMkLst>
          </pc:spChg>
          <pc:spChg chg="mod">
            <ac:chgData name="varitsara monsiri" userId="d21832565e14aca8" providerId="LiveId" clId="{B10676FB-F331-414C-B946-816FB627D323}" dt="2022-06-10T05:53:47.529" v="2659"/>
            <ac:spMkLst>
              <pc:docMk/>
              <pc:sldMasterMk cId="151958503" sldId="2147483660"/>
              <pc:sldLayoutMk cId="4196744979" sldId="2147483679"/>
              <ac:spMk id="224" creationId="{9A37A63A-DDF3-454A-8FEC-639DEE591C0A}"/>
            </ac:spMkLst>
          </pc:spChg>
          <pc:spChg chg="mod">
            <ac:chgData name="varitsara monsiri" userId="d21832565e14aca8" providerId="LiveId" clId="{B10676FB-F331-414C-B946-816FB627D323}" dt="2022-06-10T05:53:47.529" v="2659"/>
            <ac:spMkLst>
              <pc:docMk/>
              <pc:sldMasterMk cId="151958503" sldId="2147483660"/>
              <pc:sldLayoutMk cId="4196744979" sldId="2147483679"/>
              <ac:spMk id="225" creationId="{3F98FDCF-F9EB-4D3F-B27B-9FFA0643D5BA}"/>
            </ac:spMkLst>
          </pc:spChg>
          <pc:spChg chg="mod">
            <ac:chgData name="varitsara monsiri" userId="d21832565e14aca8" providerId="LiveId" clId="{B10676FB-F331-414C-B946-816FB627D323}" dt="2022-06-10T05:53:47.529" v="2659"/>
            <ac:spMkLst>
              <pc:docMk/>
              <pc:sldMasterMk cId="151958503" sldId="2147483660"/>
              <pc:sldLayoutMk cId="4196744979" sldId="2147483679"/>
              <ac:spMk id="226" creationId="{D562E9D3-B224-42CC-A4F3-DB6A6C25EBA3}"/>
            </ac:spMkLst>
          </pc:spChg>
          <pc:spChg chg="mod">
            <ac:chgData name="varitsara monsiri" userId="d21832565e14aca8" providerId="LiveId" clId="{B10676FB-F331-414C-B946-816FB627D323}" dt="2022-06-10T05:53:47.529" v="2659"/>
            <ac:spMkLst>
              <pc:docMk/>
              <pc:sldMasterMk cId="151958503" sldId="2147483660"/>
              <pc:sldLayoutMk cId="4196744979" sldId="2147483679"/>
              <ac:spMk id="227" creationId="{AAC0BBF9-9BAD-4F7E-996E-2DD64CF71517}"/>
            </ac:spMkLst>
          </pc:spChg>
          <pc:spChg chg="mod">
            <ac:chgData name="varitsara monsiri" userId="d21832565e14aca8" providerId="LiveId" clId="{B10676FB-F331-414C-B946-816FB627D323}" dt="2022-06-10T05:53:47.529" v="2659"/>
            <ac:spMkLst>
              <pc:docMk/>
              <pc:sldMasterMk cId="151958503" sldId="2147483660"/>
              <pc:sldLayoutMk cId="4196744979" sldId="2147483679"/>
              <ac:spMk id="228" creationId="{E816206C-65F8-4FAF-81D5-316B5AA5C4C3}"/>
            </ac:spMkLst>
          </pc:spChg>
          <pc:spChg chg="mod">
            <ac:chgData name="varitsara monsiri" userId="d21832565e14aca8" providerId="LiveId" clId="{B10676FB-F331-414C-B946-816FB627D323}" dt="2022-06-10T05:53:47.529" v="2659"/>
            <ac:spMkLst>
              <pc:docMk/>
              <pc:sldMasterMk cId="151958503" sldId="2147483660"/>
              <pc:sldLayoutMk cId="4196744979" sldId="2147483679"/>
              <ac:spMk id="229" creationId="{1E7BFA7C-94E9-47FA-84CE-280BEE51ED66}"/>
            </ac:spMkLst>
          </pc:spChg>
          <pc:spChg chg="mod">
            <ac:chgData name="varitsara monsiri" userId="d21832565e14aca8" providerId="LiveId" clId="{B10676FB-F331-414C-B946-816FB627D323}" dt="2022-06-10T05:53:47.529" v="2659"/>
            <ac:spMkLst>
              <pc:docMk/>
              <pc:sldMasterMk cId="151958503" sldId="2147483660"/>
              <pc:sldLayoutMk cId="4196744979" sldId="2147483679"/>
              <ac:spMk id="230" creationId="{9238039F-5F95-4202-8E79-26294DC5F7B6}"/>
            </ac:spMkLst>
          </pc:spChg>
          <pc:spChg chg="mod">
            <ac:chgData name="varitsara monsiri" userId="d21832565e14aca8" providerId="LiveId" clId="{B10676FB-F331-414C-B946-816FB627D323}" dt="2022-06-10T05:53:47.529" v="2659"/>
            <ac:spMkLst>
              <pc:docMk/>
              <pc:sldMasterMk cId="151958503" sldId="2147483660"/>
              <pc:sldLayoutMk cId="4196744979" sldId="2147483679"/>
              <ac:spMk id="231" creationId="{CF847AE2-28F2-4685-9A33-8CF5DB2BDA52}"/>
            </ac:spMkLst>
          </pc:spChg>
          <pc:spChg chg="mod">
            <ac:chgData name="varitsara monsiri" userId="d21832565e14aca8" providerId="LiveId" clId="{B10676FB-F331-414C-B946-816FB627D323}" dt="2022-06-10T05:53:47.529" v="2659"/>
            <ac:spMkLst>
              <pc:docMk/>
              <pc:sldMasterMk cId="151958503" sldId="2147483660"/>
              <pc:sldLayoutMk cId="4196744979" sldId="2147483679"/>
              <ac:spMk id="232" creationId="{4957CE8A-0FC1-4F86-AEE5-D7A986D9860C}"/>
            </ac:spMkLst>
          </pc:spChg>
          <pc:spChg chg="add mod ord">
            <ac:chgData name="varitsara monsiri" userId="d21832565e14aca8" providerId="LiveId" clId="{B10676FB-F331-414C-B946-816FB627D323}" dt="2022-06-10T05:55:25.097" v="2675" actId="404"/>
            <ac:spMkLst>
              <pc:docMk/>
              <pc:sldMasterMk cId="151958503" sldId="2147483660"/>
              <pc:sldLayoutMk cId="4196744979" sldId="2147483679"/>
              <ac:spMk id="233" creationId="{AC80AB60-1E80-401F-8FD9-F07341281916}"/>
            </ac:spMkLst>
          </pc:spChg>
          <pc:spChg chg="add mod">
            <ac:chgData name="varitsara monsiri" userId="d21832565e14aca8" providerId="LiveId" clId="{B10676FB-F331-414C-B946-816FB627D323}" dt="2022-06-10T06:45:13.298" v="3209" actId="571"/>
            <ac:spMkLst>
              <pc:docMk/>
              <pc:sldMasterMk cId="151958503" sldId="2147483660"/>
              <pc:sldLayoutMk cId="4196744979" sldId="2147483679"/>
              <ac:spMk id="234" creationId="{3A898609-5DD3-461A-BE26-4271817BF4F1}"/>
            </ac:spMkLst>
          </pc:spChg>
          <pc:spChg chg="mod">
            <ac:chgData name="varitsara monsiri" userId="d21832565e14aca8" providerId="LiveId" clId="{B10676FB-F331-414C-B946-816FB627D323}" dt="2022-06-10T06:45:13.298" v="3209" actId="571"/>
            <ac:spMkLst>
              <pc:docMk/>
              <pc:sldMasterMk cId="151958503" sldId="2147483660"/>
              <pc:sldLayoutMk cId="4196744979" sldId="2147483679"/>
              <ac:spMk id="236" creationId="{8A361EB0-BF6C-4195-BF49-3B1880D66241}"/>
            </ac:spMkLst>
          </pc:spChg>
          <pc:spChg chg="mod">
            <ac:chgData name="varitsara monsiri" userId="d21832565e14aca8" providerId="LiveId" clId="{B10676FB-F331-414C-B946-816FB627D323}" dt="2022-06-10T06:45:13.298" v="3209" actId="571"/>
            <ac:spMkLst>
              <pc:docMk/>
              <pc:sldMasterMk cId="151958503" sldId="2147483660"/>
              <pc:sldLayoutMk cId="4196744979" sldId="2147483679"/>
              <ac:spMk id="237" creationId="{5D7333CD-16C1-4B57-92A4-23D31784523C}"/>
            </ac:spMkLst>
          </pc:spChg>
          <pc:spChg chg="mod">
            <ac:chgData name="varitsara monsiri" userId="d21832565e14aca8" providerId="LiveId" clId="{B10676FB-F331-414C-B946-816FB627D323}" dt="2022-06-10T06:45:13.298" v="3209" actId="571"/>
            <ac:spMkLst>
              <pc:docMk/>
              <pc:sldMasterMk cId="151958503" sldId="2147483660"/>
              <pc:sldLayoutMk cId="4196744979" sldId="2147483679"/>
              <ac:spMk id="238" creationId="{680638B0-AB26-4019-82DC-1B9ACEFF007A}"/>
            </ac:spMkLst>
          </pc:spChg>
          <pc:spChg chg="mod">
            <ac:chgData name="varitsara monsiri" userId="d21832565e14aca8" providerId="LiveId" clId="{B10676FB-F331-414C-B946-816FB627D323}" dt="2022-06-10T06:45:13.298" v="3209" actId="571"/>
            <ac:spMkLst>
              <pc:docMk/>
              <pc:sldMasterMk cId="151958503" sldId="2147483660"/>
              <pc:sldLayoutMk cId="4196744979" sldId="2147483679"/>
              <ac:spMk id="239" creationId="{977C99D5-2C91-4C16-9B66-894E62CE3D31}"/>
            </ac:spMkLst>
          </pc:spChg>
          <pc:spChg chg="mod">
            <ac:chgData name="varitsara monsiri" userId="d21832565e14aca8" providerId="LiveId" clId="{B10676FB-F331-414C-B946-816FB627D323}" dt="2022-06-10T06:45:13.298" v="3209" actId="571"/>
            <ac:spMkLst>
              <pc:docMk/>
              <pc:sldMasterMk cId="151958503" sldId="2147483660"/>
              <pc:sldLayoutMk cId="4196744979" sldId="2147483679"/>
              <ac:spMk id="240" creationId="{9F64D84E-BC57-457B-ACE5-F3482DA33BDC}"/>
            </ac:spMkLst>
          </pc:spChg>
          <pc:spChg chg="mod">
            <ac:chgData name="varitsara monsiri" userId="d21832565e14aca8" providerId="LiveId" clId="{B10676FB-F331-414C-B946-816FB627D323}" dt="2022-06-10T06:45:13.298" v="3209" actId="571"/>
            <ac:spMkLst>
              <pc:docMk/>
              <pc:sldMasterMk cId="151958503" sldId="2147483660"/>
              <pc:sldLayoutMk cId="4196744979" sldId="2147483679"/>
              <ac:spMk id="241" creationId="{65800DAD-80C5-4676-B0AD-187143B6064E}"/>
            </ac:spMkLst>
          </pc:spChg>
          <pc:spChg chg="mod">
            <ac:chgData name="varitsara monsiri" userId="d21832565e14aca8" providerId="LiveId" clId="{B10676FB-F331-414C-B946-816FB627D323}" dt="2022-06-10T06:45:13.298" v="3209" actId="571"/>
            <ac:spMkLst>
              <pc:docMk/>
              <pc:sldMasterMk cId="151958503" sldId="2147483660"/>
              <pc:sldLayoutMk cId="4196744979" sldId="2147483679"/>
              <ac:spMk id="242" creationId="{7D9ADFC0-713E-44E4-9AE0-ABACB93370FD}"/>
            </ac:spMkLst>
          </pc:spChg>
          <pc:spChg chg="mod">
            <ac:chgData name="varitsara monsiri" userId="d21832565e14aca8" providerId="LiveId" clId="{B10676FB-F331-414C-B946-816FB627D323}" dt="2022-06-10T06:45:13.298" v="3209" actId="571"/>
            <ac:spMkLst>
              <pc:docMk/>
              <pc:sldMasterMk cId="151958503" sldId="2147483660"/>
              <pc:sldLayoutMk cId="4196744979" sldId="2147483679"/>
              <ac:spMk id="243" creationId="{E2212164-B362-4BFD-9E78-22446B0BDD1B}"/>
            </ac:spMkLst>
          </pc:spChg>
          <pc:spChg chg="mod">
            <ac:chgData name="varitsara monsiri" userId="d21832565e14aca8" providerId="LiveId" clId="{B10676FB-F331-414C-B946-816FB627D323}" dt="2022-06-10T06:45:13.298" v="3209" actId="571"/>
            <ac:spMkLst>
              <pc:docMk/>
              <pc:sldMasterMk cId="151958503" sldId="2147483660"/>
              <pc:sldLayoutMk cId="4196744979" sldId="2147483679"/>
              <ac:spMk id="244" creationId="{3F68F47A-712A-4053-842E-332A50467381}"/>
            </ac:spMkLst>
          </pc:spChg>
          <pc:spChg chg="mod">
            <ac:chgData name="varitsara monsiri" userId="d21832565e14aca8" providerId="LiveId" clId="{B10676FB-F331-414C-B946-816FB627D323}" dt="2022-06-10T06:45:13.298" v="3209" actId="571"/>
            <ac:spMkLst>
              <pc:docMk/>
              <pc:sldMasterMk cId="151958503" sldId="2147483660"/>
              <pc:sldLayoutMk cId="4196744979" sldId="2147483679"/>
              <ac:spMk id="245" creationId="{10A473F2-AD06-49AB-ADF8-3B16FE8C4921}"/>
            </ac:spMkLst>
          </pc:spChg>
          <pc:spChg chg="mod">
            <ac:chgData name="varitsara monsiri" userId="d21832565e14aca8" providerId="LiveId" clId="{B10676FB-F331-414C-B946-816FB627D323}" dt="2022-06-10T06:45:40.697" v="3214"/>
            <ac:spMkLst>
              <pc:docMk/>
              <pc:sldMasterMk cId="151958503" sldId="2147483660"/>
              <pc:sldLayoutMk cId="4196744979" sldId="2147483679"/>
              <ac:spMk id="248" creationId="{3E8EC3C9-1D6A-44AF-9AD9-08CBD9863956}"/>
            </ac:spMkLst>
          </pc:spChg>
          <pc:spChg chg="mod">
            <ac:chgData name="varitsara monsiri" userId="d21832565e14aca8" providerId="LiveId" clId="{B10676FB-F331-414C-B946-816FB627D323}" dt="2022-06-10T06:45:40.697" v="3214"/>
            <ac:spMkLst>
              <pc:docMk/>
              <pc:sldMasterMk cId="151958503" sldId="2147483660"/>
              <pc:sldLayoutMk cId="4196744979" sldId="2147483679"/>
              <ac:spMk id="249" creationId="{87DB0EAF-58CC-4BE5-875F-642AF4D6C912}"/>
            </ac:spMkLst>
          </pc:spChg>
          <pc:spChg chg="mod">
            <ac:chgData name="varitsara monsiri" userId="d21832565e14aca8" providerId="LiveId" clId="{B10676FB-F331-414C-B946-816FB627D323}" dt="2022-06-10T06:45:40.697" v="3214"/>
            <ac:spMkLst>
              <pc:docMk/>
              <pc:sldMasterMk cId="151958503" sldId="2147483660"/>
              <pc:sldLayoutMk cId="4196744979" sldId="2147483679"/>
              <ac:spMk id="250" creationId="{0A088331-96E9-4610-A082-247CB972C1BF}"/>
            </ac:spMkLst>
          </pc:spChg>
          <pc:spChg chg="mod">
            <ac:chgData name="varitsara monsiri" userId="d21832565e14aca8" providerId="LiveId" clId="{B10676FB-F331-414C-B946-816FB627D323}" dt="2022-06-10T06:45:40.697" v="3214"/>
            <ac:spMkLst>
              <pc:docMk/>
              <pc:sldMasterMk cId="151958503" sldId="2147483660"/>
              <pc:sldLayoutMk cId="4196744979" sldId="2147483679"/>
              <ac:spMk id="251" creationId="{8DE69467-7C48-4F7C-A865-1185DE881872}"/>
            </ac:spMkLst>
          </pc:spChg>
          <pc:spChg chg="mod">
            <ac:chgData name="varitsara monsiri" userId="d21832565e14aca8" providerId="LiveId" clId="{B10676FB-F331-414C-B946-816FB627D323}" dt="2022-06-10T06:45:40.697" v="3214"/>
            <ac:spMkLst>
              <pc:docMk/>
              <pc:sldMasterMk cId="151958503" sldId="2147483660"/>
              <pc:sldLayoutMk cId="4196744979" sldId="2147483679"/>
              <ac:spMk id="252" creationId="{FB27DE6E-CCDA-448B-ACF4-7F3554C1C9C0}"/>
            </ac:spMkLst>
          </pc:spChg>
          <pc:spChg chg="mod">
            <ac:chgData name="varitsara monsiri" userId="d21832565e14aca8" providerId="LiveId" clId="{B10676FB-F331-414C-B946-816FB627D323}" dt="2022-06-10T06:45:40.697" v="3214"/>
            <ac:spMkLst>
              <pc:docMk/>
              <pc:sldMasterMk cId="151958503" sldId="2147483660"/>
              <pc:sldLayoutMk cId="4196744979" sldId="2147483679"/>
              <ac:spMk id="253" creationId="{7799A616-7E84-445E-AE03-AD0B55111BA4}"/>
            </ac:spMkLst>
          </pc:spChg>
          <pc:spChg chg="mod">
            <ac:chgData name="varitsara monsiri" userId="d21832565e14aca8" providerId="LiveId" clId="{B10676FB-F331-414C-B946-816FB627D323}" dt="2022-06-10T06:45:40.697" v="3214"/>
            <ac:spMkLst>
              <pc:docMk/>
              <pc:sldMasterMk cId="151958503" sldId="2147483660"/>
              <pc:sldLayoutMk cId="4196744979" sldId="2147483679"/>
              <ac:spMk id="254" creationId="{83B1AD57-77B6-4314-8220-DD181872E3DD}"/>
            </ac:spMkLst>
          </pc:spChg>
          <pc:spChg chg="mod">
            <ac:chgData name="varitsara monsiri" userId="d21832565e14aca8" providerId="LiveId" clId="{B10676FB-F331-414C-B946-816FB627D323}" dt="2022-06-10T06:45:40.697" v="3214"/>
            <ac:spMkLst>
              <pc:docMk/>
              <pc:sldMasterMk cId="151958503" sldId="2147483660"/>
              <pc:sldLayoutMk cId="4196744979" sldId="2147483679"/>
              <ac:spMk id="255" creationId="{EAD06F69-22BF-4E5C-8D74-847EC9D6C28E}"/>
            </ac:spMkLst>
          </pc:spChg>
          <pc:spChg chg="mod">
            <ac:chgData name="varitsara monsiri" userId="d21832565e14aca8" providerId="LiveId" clId="{B10676FB-F331-414C-B946-816FB627D323}" dt="2022-06-10T06:45:40.697" v="3214"/>
            <ac:spMkLst>
              <pc:docMk/>
              <pc:sldMasterMk cId="151958503" sldId="2147483660"/>
              <pc:sldLayoutMk cId="4196744979" sldId="2147483679"/>
              <ac:spMk id="256" creationId="{B2796198-F92A-440C-B1D4-FA0A1EA7D213}"/>
            </ac:spMkLst>
          </pc:spChg>
          <pc:spChg chg="mod">
            <ac:chgData name="varitsara monsiri" userId="d21832565e14aca8" providerId="LiveId" clId="{B10676FB-F331-414C-B946-816FB627D323}" dt="2022-06-10T06:45:40.697" v="3214"/>
            <ac:spMkLst>
              <pc:docMk/>
              <pc:sldMasterMk cId="151958503" sldId="2147483660"/>
              <pc:sldLayoutMk cId="4196744979" sldId="2147483679"/>
              <ac:spMk id="257" creationId="{B7BD2CB8-5C1D-454C-91AD-237CD9F58D32}"/>
            </ac:spMkLst>
          </pc:spChg>
          <pc:spChg chg="mod">
            <ac:chgData name="varitsara monsiri" userId="d21832565e14aca8" providerId="LiveId" clId="{B10676FB-F331-414C-B946-816FB627D323}" dt="2022-06-10T06:45:40.697" v="3214"/>
            <ac:spMkLst>
              <pc:docMk/>
              <pc:sldMasterMk cId="151958503" sldId="2147483660"/>
              <pc:sldLayoutMk cId="4196744979" sldId="2147483679"/>
              <ac:spMk id="258" creationId="{9A95A264-B7E7-4848-A16A-DEFDF11F47DB}"/>
            </ac:spMkLst>
          </pc:spChg>
          <pc:spChg chg="mod">
            <ac:chgData name="varitsara monsiri" userId="d21832565e14aca8" providerId="LiveId" clId="{B10676FB-F331-414C-B946-816FB627D323}" dt="2022-06-10T06:45:40.697" v="3214"/>
            <ac:spMkLst>
              <pc:docMk/>
              <pc:sldMasterMk cId="151958503" sldId="2147483660"/>
              <pc:sldLayoutMk cId="4196744979" sldId="2147483679"/>
              <ac:spMk id="259" creationId="{8E43500B-BF5A-45F9-B3AF-E1F3D0799794}"/>
            </ac:spMkLst>
          </pc:spChg>
          <pc:spChg chg="mod">
            <ac:chgData name="varitsara monsiri" userId="d21832565e14aca8" providerId="LiveId" clId="{B10676FB-F331-414C-B946-816FB627D323}" dt="2022-06-10T06:45:40.697" v="3214"/>
            <ac:spMkLst>
              <pc:docMk/>
              <pc:sldMasterMk cId="151958503" sldId="2147483660"/>
              <pc:sldLayoutMk cId="4196744979" sldId="2147483679"/>
              <ac:spMk id="260" creationId="{64ABC148-77DF-4712-8CD9-CECC928B9152}"/>
            </ac:spMkLst>
          </pc:spChg>
          <pc:spChg chg="mod">
            <ac:chgData name="varitsara monsiri" userId="d21832565e14aca8" providerId="LiveId" clId="{B10676FB-F331-414C-B946-816FB627D323}" dt="2022-06-10T06:45:40.697" v="3214"/>
            <ac:spMkLst>
              <pc:docMk/>
              <pc:sldMasterMk cId="151958503" sldId="2147483660"/>
              <pc:sldLayoutMk cId="4196744979" sldId="2147483679"/>
              <ac:spMk id="261" creationId="{8C3FBE68-779C-480F-9E1A-8B674CB848B3}"/>
            </ac:spMkLst>
          </pc:spChg>
          <pc:spChg chg="mod">
            <ac:chgData name="varitsara monsiri" userId="d21832565e14aca8" providerId="LiveId" clId="{B10676FB-F331-414C-B946-816FB627D323}" dt="2022-06-10T06:45:40.697" v="3214"/>
            <ac:spMkLst>
              <pc:docMk/>
              <pc:sldMasterMk cId="151958503" sldId="2147483660"/>
              <pc:sldLayoutMk cId="4196744979" sldId="2147483679"/>
              <ac:spMk id="262" creationId="{150C724D-2313-4CDA-ADCD-EFABA7AB24C5}"/>
            </ac:spMkLst>
          </pc:spChg>
          <pc:spChg chg="mod">
            <ac:chgData name="varitsara monsiri" userId="d21832565e14aca8" providerId="LiveId" clId="{B10676FB-F331-414C-B946-816FB627D323}" dt="2022-06-10T06:45:40.697" v="3214"/>
            <ac:spMkLst>
              <pc:docMk/>
              <pc:sldMasterMk cId="151958503" sldId="2147483660"/>
              <pc:sldLayoutMk cId="4196744979" sldId="2147483679"/>
              <ac:spMk id="263" creationId="{F6402170-5832-416C-9CBE-EDAAB9C09E81}"/>
            </ac:spMkLst>
          </pc:spChg>
          <pc:spChg chg="mod">
            <ac:chgData name="varitsara monsiri" userId="d21832565e14aca8" providerId="LiveId" clId="{B10676FB-F331-414C-B946-816FB627D323}" dt="2022-06-10T06:45:40.697" v="3214"/>
            <ac:spMkLst>
              <pc:docMk/>
              <pc:sldMasterMk cId="151958503" sldId="2147483660"/>
              <pc:sldLayoutMk cId="4196744979" sldId="2147483679"/>
              <ac:spMk id="264" creationId="{9452D7B5-49CF-418C-A84F-BFD2526D4EDC}"/>
            </ac:spMkLst>
          </pc:spChg>
          <pc:spChg chg="mod">
            <ac:chgData name="varitsara monsiri" userId="d21832565e14aca8" providerId="LiveId" clId="{B10676FB-F331-414C-B946-816FB627D323}" dt="2022-06-10T06:45:40.697" v="3214"/>
            <ac:spMkLst>
              <pc:docMk/>
              <pc:sldMasterMk cId="151958503" sldId="2147483660"/>
              <pc:sldLayoutMk cId="4196744979" sldId="2147483679"/>
              <ac:spMk id="265" creationId="{52BF874C-F4A3-442E-BD49-367263910404}"/>
            </ac:spMkLst>
          </pc:spChg>
          <pc:spChg chg="mod">
            <ac:chgData name="varitsara monsiri" userId="d21832565e14aca8" providerId="LiveId" clId="{B10676FB-F331-414C-B946-816FB627D323}" dt="2022-06-10T06:45:40.697" v="3214"/>
            <ac:spMkLst>
              <pc:docMk/>
              <pc:sldMasterMk cId="151958503" sldId="2147483660"/>
              <pc:sldLayoutMk cId="4196744979" sldId="2147483679"/>
              <ac:spMk id="266" creationId="{32851286-3227-4CC4-BF07-517FAD8BCAB1}"/>
            </ac:spMkLst>
          </pc:spChg>
          <pc:spChg chg="mod">
            <ac:chgData name="varitsara monsiri" userId="d21832565e14aca8" providerId="LiveId" clId="{B10676FB-F331-414C-B946-816FB627D323}" dt="2022-06-10T06:45:40.697" v="3214"/>
            <ac:spMkLst>
              <pc:docMk/>
              <pc:sldMasterMk cId="151958503" sldId="2147483660"/>
              <pc:sldLayoutMk cId="4196744979" sldId="2147483679"/>
              <ac:spMk id="267" creationId="{646023A9-9C07-4A70-869F-1AB56E549AA8}"/>
            </ac:spMkLst>
          </pc:spChg>
          <pc:spChg chg="mod">
            <ac:chgData name="varitsara monsiri" userId="d21832565e14aca8" providerId="LiveId" clId="{B10676FB-F331-414C-B946-816FB627D323}" dt="2022-06-10T06:45:40.697" v="3214"/>
            <ac:spMkLst>
              <pc:docMk/>
              <pc:sldMasterMk cId="151958503" sldId="2147483660"/>
              <pc:sldLayoutMk cId="4196744979" sldId="2147483679"/>
              <ac:spMk id="268" creationId="{8C8E53CA-D113-4129-9311-54EBE8B09527}"/>
            </ac:spMkLst>
          </pc:spChg>
          <pc:spChg chg="mod">
            <ac:chgData name="varitsara monsiri" userId="d21832565e14aca8" providerId="LiveId" clId="{B10676FB-F331-414C-B946-816FB627D323}" dt="2022-06-10T06:45:40.697" v="3214"/>
            <ac:spMkLst>
              <pc:docMk/>
              <pc:sldMasterMk cId="151958503" sldId="2147483660"/>
              <pc:sldLayoutMk cId="4196744979" sldId="2147483679"/>
              <ac:spMk id="269" creationId="{0A107BC6-673B-49F6-B00E-1C7414F06179}"/>
            </ac:spMkLst>
          </pc:spChg>
          <pc:spChg chg="mod">
            <ac:chgData name="varitsara monsiri" userId="d21832565e14aca8" providerId="LiveId" clId="{B10676FB-F331-414C-B946-816FB627D323}" dt="2022-06-10T06:45:40.697" v="3214"/>
            <ac:spMkLst>
              <pc:docMk/>
              <pc:sldMasterMk cId="151958503" sldId="2147483660"/>
              <pc:sldLayoutMk cId="4196744979" sldId="2147483679"/>
              <ac:spMk id="270" creationId="{8746D2B3-4072-41EA-86D8-9228570FE553}"/>
            </ac:spMkLst>
          </pc:spChg>
          <pc:spChg chg="mod">
            <ac:chgData name="varitsara monsiri" userId="d21832565e14aca8" providerId="LiveId" clId="{B10676FB-F331-414C-B946-816FB627D323}" dt="2022-06-10T06:45:40.697" v="3214"/>
            <ac:spMkLst>
              <pc:docMk/>
              <pc:sldMasterMk cId="151958503" sldId="2147483660"/>
              <pc:sldLayoutMk cId="4196744979" sldId="2147483679"/>
              <ac:spMk id="271" creationId="{A23FA00A-ECB1-4A9D-8EA3-5E1D68E46F95}"/>
            </ac:spMkLst>
          </pc:spChg>
          <pc:spChg chg="mod">
            <ac:chgData name="varitsara monsiri" userId="d21832565e14aca8" providerId="LiveId" clId="{B10676FB-F331-414C-B946-816FB627D323}" dt="2022-06-10T06:45:40.697" v="3214"/>
            <ac:spMkLst>
              <pc:docMk/>
              <pc:sldMasterMk cId="151958503" sldId="2147483660"/>
              <pc:sldLayoutMk cId="4196744979" sldId="2147483679"/>
              <ac:spMk id="272" creationId="{723B7061-3DAB-4F59-B07B-A48711A5CA52}"/>
            </ac:spMkLst>
          </pc:spChg>
          <pc:spChg chg="mod">
            <ac:chgData name="varitsara monsiri" userId="d21832565e14aca8" providerId="LiveId" clId="{B10676FB-F331-414C-B946-816FB627D323}" dt="2022-06-10T06:45:40.697" v="3214"/>
            <ac:spMkLst>
              <pc:docMk/>
              <pc:sldMasterMk cId="151958503" sldId="2147483660"/>
              <pc:sldLayoutMk cId="4196744979" sldId="2147483679"/>
              <ac:spMk id="273" creationId="{AFD5F52C-E0F8-4518-8DEE-4C3520F06FBE}"/>
            </ac:spMkLst>
          </pc:spChg>
          <pc:spChg chg="mod">
            <ac:chgData name="varitsara monsiri" userId="d21832565e14aca8" providerId="LiveId" clId="{B10676FB-F331-414C-B946-816FB627D323}" dt="2022-06-10T06:45:40.697" v="3214"/>
            <ac:spMkLst>
              <pc:docMk/>
              <pc:sldMasterMk cId="151958503" sldId="2147483660"/>
              <pc:sldLayoutMk cId="4196744979" sldId="2147483679"/>
              <ac:spMk id="274" creationId="{773230F2-D4FD-4F6E-91FF-2329455EE137}"/>
            </ac:spMkLst>
          </pc:spChg>
          <pc:spChg chg="mod">
            <ac:chgData name="varitsara monsiri" userId="d21832565e14aca8" providerId="LiveId" clId="{B10676FB-F331-414C-B946-816FB627D323}" dt="2022-06-10T06:45:40.697" v="3214"/>
            <ac:spMkLst>
              <pc:docMk/>
              <pc:sldMasterMk cId="151958503" sldId="2147483660"/>
              <pc:sldLayoutMk cId="4196744979" sldId="2147483679"/>
              <ac:spMk id="275" creationId="{42CAACE7-A17C-4B42-B613-F3DAD015AF88}"/>
            </ac:spMkLst>
          </pc:spChg>
          <pc:spChg chg="mod">
            <ac:chgData name="varitsara monsiri" userId="d21832565e14aca8" providerId="LiveId" clId="{B10676FB-F331-414C-B946-816FB627D323}" dt="2022-06-10T06:45:40.697" v="3214"/>
            <ac:spMkLst>
              <pc:docMk/>
              <pc:sldMasterMk cId="151958503" sldId="2147483660"/>
              <pc:sldLayoutMk cId="4196744979" sldId="2147483679"/>
              <ac:spMk id="277" creationId="{44E510B2-CA6F-40B2-B386-78617518AFE3}"/>
            </ac:spMkLst>
          </pc:spChg>
          <pc:spChg chg="mod">
            <ac:chgData name="varitsara monsiri" userId="d21832565e14aca8" providerId="LiveId" clId="{B10676FB-F331-414C-B946-816FB627D323}" dt="2022-06-10T06:45:40.697" v="3214"/>
            <ac:spMkLst>
              <pc:docMk/>
              <pc:sldMasterMk cId="151958503" sldId="2147483660"/>
              <pc:sldLayoutMk cId="4196744979" sldId="2147483679"/>
              <ac:spMk id="278" creationId="{26373AD0-E08B-45F9-A138-2EFAB20320D2}"/>
            </ac:spMkLst>
          </pc:spChg>
          <pc:spChg chg="mod">
            <ac:chgData name="varitsara monsiri" userId="d21832565e14aca8" providerId="LiveId" clId="{B10676FB-F331-414C-B946-816FB627D323}" dt="2022-06-10T06:45:40.697" v="3214"/>
            <ac:spMkLst>
              <pc:docMk/>
              <pc:sldMasterMk cId="151958503" sldId="2147483660"/>
              <pc:sldLayoutMk cId="4196744979" sldId="2147483679"/>
              <ac:spMk id="279" creationId="{0C3112D1-834C-4E14-8B33-44D1358F49A7}"/>
            </ac:spMkLst>
          </pc:spChg>
          <pc:spChg chg="mod">
            <ac:chgData name="varitsara monsiri" userId="d21832565e14aca8" providerId="LiveId" clId="{B10676FB-F331-414C-B946-816FB627D323}" dt="2022-06-10T06:45:40.697" v="3214"/>
            <ac:spMkLst>
              <pc:docMk/>
              <pc:sldMasterMk cId="151958503" sldId="2147483660"/>
              <pc:sldLayoutMk cId="4196744979" sldId="2147483679"/>
              <ac:spMk id="280" creationId="{3AA352D9-82A1-495F-99B1-C4F38782755F}"/>
            </ac:spMkLst>
          </pc:spChg>
          <pc:spChg chg="mod">
            <ac:chgData name="varitsara monsiri" userId="d21832565e14aca8" providerId="LiveId" clId="{B10676FB-F331-414C-B946-816FB627D323}" dt="2022-06-10T06:45:40.697" v="3214"/>
            <ac:spMkLst>
              <pc:docMk/>
              <pc:sldMasterMk cId="151958503" sldId="2147483660"/>
              <pc:sldLayoutMk cId="4196744979" sldId="2147483679"/>
              <ac:spMk id="281" creationId="{812D0015-CF27-44DE-8804-4217A52886D4}"/>
            </ac:spMkLst>
          </pc:spChg>
          <pc:spChg chg="mod">
            <ac:chgData name="varitsara monsiri" userId="d21832565e14aca8" providerId="LiveId" clId="{B10676FB-F331-414C-B946-816FB627D323}" dt="2022-06-10T06:45:40.697" v="3214"/>
            <ac:spMkLst>
              <pc:docMk/>
              <pc:sldMasterMk cId="151958503" sldId="2147483660"/>
              <pc:sldLayoutMk cId="4196744979" sldId="2147483679"/>
              <ac:spMk id="282" creationId="{E0DCC753-7908-4F04-A6E0-7EC70DCD2E53}"/>
            </ac:spMkLst>
          </pc:spChg>
          <pc:spChg chg="mod">
            <ac:chgData name="varitsara monsiri" userId="d21832565e14aca8" providerId="LiveId" clId="{B10676FB-F331-414C-B946-816FB627D323}" dt="2022-06-10T06:45:40.697" v="3214"/>
            <ac:spMkLst>
              <pc:docMk/>
              <pc:sldMasterMk cId="151958503" sldId="2147483660"/>
              <pc:sldLayoutMk cId="4196744979" sldId="2147483679"/>
              <ac:spMk id="283" creationId="{1BABB0CD-98C1-47A0-A702-B0DB3DED2926}"/>
            </ac:spMkLst>
          </pc:spChg>
          <pc:spChg chg="mod">
            <ac:chgData name="varitsara monsiri" userId="d21832565e14aca8" providerId="LiveId" clId="{B10676FB-F331-414C-B946-816FB627D323}" dt="2022-06-10T06:45:40.697" v="3214"/>
            <ac:spMkLst>
              <pc:docMk/>
              <pc:sldMasterMk cId="151958503" sldId="2147483660"/>
              <pc:sldLayoutMk cId="4196744979" sldId="2147483679"/>
              <ac:spMk id="284" creationId="{D168B731-420D-40AA-A442-1F8E93718882}"/>
            </ac:spMkLst>
          </pc:spChg>
          <pc:spChg chg="mod">
            <ac:chgData name="varitsara monsiri" userId="d21832565e14aca8" providerId="LiveId" clId="{B10676FB-F331-414C-B946-816FB627D323}" dt="2022-06-10T06:45:40.697" v="3214"/>
            <ac:spMkLst>
              <pc:docMk/>
              <pc:sldMasterMk cId="151958503" sldId="2147483660"/>
              <pc:sldLayoutMk cId="4196744979" sldId="2147483679"/>
              <ac:spMk id="285" creationId="{D18D5427-B227-49BE-8BC6-AB12B33F2C68}"/>
            </ac:spMkLst>
          </pc:spChg>
          <pc:spChg chg="mod">
            <ac:chgData name="varitsara monsiri" userId="d21832565e14aca8" providerId="LiveId" clId="{B10676FB-F331-414C-B946-816FB627D323}" dt="2022-06-10T06:45:40.697" v="3214"/>
            <ac:spMkLst>
              <pc:docMk/>
              <pc:sldMasterMk cId="151958503" sldId="2147483660"/>
              <pc:sldLayoutMk cId="4196744979" sldId="2147483679"/>
              <ac:spMk id="286" creationId="{320593A3-1A12-4354-B3E4-3F99A914CBC9}"/>
            </ac:spMkLst>
          </pc:spChg>
          <pc:grpChg chg="add del mod">
            <ac:chgData name="varitsara monsiri" userId="d21832565e14aca8" providerId="LiveId" clId="{B10676FB-F331-414C-B946-816FB627D323}" dt="2022-06-10T05:54:35.927" v="2662" actId="21"/>
            <ac:grpSpMkLst>
              <pc:docMk/>
              <pc:sldMasterMk cId="151958503" sldId="2147483660"/>
              <pc:sldLayoutMk cId="4196744979" sldId="2147483679"/>
              <ac:grpSpMk id="5" creationId="{D29F256F-7EB8-422E-B68E-B65BC7E64A3E}"/>
            </ac:grpSpMkLst>
          </pc:grpChg>
          <pc:grpChg chg="add del mod">
            <ac:chgData name="varitsara monsiri" userId="d21832565e14aca8" providerId="LiveId" clId="{B10676FB-F331-414C-B946-816FB627D323}" dt="2022-06-10T05:54:35.927" v="2662" actId="21"/>
            <ac:grpSpMkLst>
              <pc:docMk/>
              <pc:sldMasterMk cId="151958503" sldId="2147483660"/>
              <pc:sldLayoutMk cId="4196744979" sldId="2147483679"/>
              <ac:grpSpMk id="6" creationId="{24BC1916-58A0-45BC-A7A5-B96AFAE7B1A4}"/>
            </ac:grpSpMkLst>
          </pc:grpChg>
          <pc:grpChg chg="del mod">
            <ac:chgData name="varitsara monsiri" userId="d21832565e14aca8" providerId="LiveId" clId="{B10676FB-F331-414C-B946-816FB627D323}" dt="2022-06-09T15:21:48.942" v="444" actId="27803"/>
            <ac:grpSpMkLst>
              <pc:docMk/>
              <pc:sldMasterMk cId="151958503" sldId="2147483660"/>
              <pc:sldLayoutMk cId="4196744979" sldId="2147483679"/>
              <ac:grpSpMk id="6" creationId="{3049EC43-2C6D-47B5-8D0F-1FFED072F0C1}"/>
            </ac:grpSpMkLst>
          </pc:grpChg>
          <pc:grpChg chg="del mod">
            <ac:chgData name="varitsara monsiri" userId="d21832565e14aca8" providerId="LiveId" clId="{B10676FB-F331-414C-B946-816FB627D323}" dt="2022-06-09T15:22:26.145" v="446" actId="165"/>
            <ac:grpSpMkLst>
              <pc:docMk/>
              <pc:sldMasterMk cId="151958503" sldId="2147483660"/>
              <pc:sldLayoutMk cId="4196744979" sldId="2147483679"/>
              <ac:grpSpMk id="8" creationId="{DB1E5890-69E2-48F1-94A9-D412A8FE108E}"/>
            </ac:grpSpMkLst>
          </pc:grpChg>
          <pc:grpChg chg="del mod topLvl">
            <ac:chgData name="varitsara monsiri" userId="d21832565e14aca8" providerId="LiveId" clId="{B10676FB-F331-414C-B946-816FB627D323}" dt="2022-06-10T06:45:34.785" v="3212" actId="21"/>
            <ac:grpSpMkLst>
              <pc:docMk/>
              <pc:sldMasterMk cId="151958503" sldId="2147483660"/>
              <pc:sldLayoutMk cId="4196744979" sldId="2147483679"/>
              <ac:grpSpMk id="10" creationId="{AFFAA351-12AB-4525-B47B-60E43E2B6E48}"/>
            </ac:grpSpMkLst>
          </pc:grpChg>
          <pc:grpChg chg="del mod topLvl">
            <ac:chgData name="varitsara monsiri" userId="d21832565e14aca8" providerId="LiveId" clId="{B10676FB-F331-414C-B946-816FB627D323}" dt="2022-06-09T15:23:27.817" v="455" actId="478"/>
            <ac:grpSpMkLst>
              <pc:docMk/>
              <pc:sldMasterMk cId="151958503" sldId="2147483660"/>
              <pc:sldLayoutMk cId="4196744979" sldId="2147483679"/>
              <ac:grpSpMk id="39" creationId="{E184BEBF-FAD1-4FE4-B504-2F46120D5DF7}"/>
            </ac:grpSpMkLst>
          </pc:grpChg>
          <pc:grpChg chg="add del mod">
            <ac:chgData name="varitsara monsiri" userId="d21832565e14aca8" providerId="LiveId" clId="{B10676FB-F331-414C-B946-816FB627D323}" dt="2022-06-10T07:04:51.648" v="3458" actId="478"/>
            <ac:grpSpMkLst>
              <pc:docMk/>
              <pc:sldMasterMk cId="151958503" sldId="2147483660"/>
              <pc:sldLayoutMk cId="4196744979" sldId="2147483679"/>
              <ac:grpSpMk id="42" creationId="{42BDD715-7BCB-4AA6-BA2B-A482FC268067}"/>
            </ac:grpSpMkLst>
          </pc:grpChg>
          <pc:grpChg chg="del mod topLvl">
            <ac:chgData name="varitsara monsiri" userId="d21832565e14aca8" providerId="LiveId" clId="{B10676FB-F331-414C-B946-816FB627D323}" dt="2022-06-09T15:23:27.817" v="455" actId="478"/>
            <ac:grpSpMkLst>
              <pc:docMk/>
              <pc:sldMasterMk cId="151958503" sldId="2147483660"/>
              <pc:sldLayoutMk cId="4196744979" sldId="2147483679"/>
              <ac:grpSpMk id="44" creationId="{F3368F08-BDF7-472F-846F-4EC84392905B}"/>
            </ac:grpSpMkLst>
          </pc:grpChg>
          <pc:grpChg chg="del mod topLvl">
            <ac:chgData name="varitsara monsiri" userId="d21832565e14aca8" providerId="LiveId" clId="{B10676FB-F331-414C-B946-816FB627D323}" dt="2022-06-09T15:23:27.817" v="455" actId="478"/>
            <ac:grpSpMkLst>
              <pc:docMk/>
              <pc:sldMasterMk cId="151958503" sldId="2147483660"/>
              <pc:sldLayoutMk cId="4196744979" sldId="2147483679"/>
              <ac:grpSpMk id="49" creationId="{23CC587E-3CF8-48D5-967E-971E5FAB12D8}"/>
            </ac:grpSpMkLst>
          </pc:grpChg>
          <pc:grpChg chg="mod topLvl">
            <ac:chgData name="varitsara monsiri" userId="d21832565e14aca8" providerId="LiveId" clId="{B10676FB-F331-414C-B946-816FB627D323}" dt="2022-06-09T15:22:26.145" v="446" actId="165"/>
            <ac:grpSpMkLst>
              <pc:docMk/>
              <pc:sldMasterMk cId="151958503" sldId="2147483660"/>
              <pc:sldLayoutMk cId="4196744979" sldId="2147483679"/>
              <ac:grpSpMk id="54" creationId="{35F97D4C-4D75-4C0E-AE37-B57E7549B9D8}"/>
            </ac:grpSpMkLst>
          </pc:grpChg>
          <pc:grpChg chg="del mod topLvl">
            <ac:chgData name="varitsara monsiri" userId="d21832565e14aca8" providerId="LiveId" clId="{B10676FB-F331-414C-B946-816FB627D323}" dt="2022-06-09T15:22:35.037" v="449" actId="165"/>
            <ac:grpSpMkLst>
              <pc:docMk/>
              <pc:sldMasterMk cId="151958503" sldId="2147483660"/>
              <pc:sldLayoutMk cId="4196744979" sldId="2147483679"/>
              <ac:grpSpMk id="65" creationId="{AC043109-11DD-489F-80DE-76D393679E43}"/>
            </ac:grpSpMkLst>
          </pc:grpChg>
          <pc:grpChg chg="add del mod topLvl">
            <ac:chgData name="varitsara monsiri" userId="d21832565e14aca8" providerId="LiveId" clId="{B10676FB-F331-414C-B946-816FB627D323}" dt="2022-06-10T06:45:16.167" v="3211" actId="478"/>
            <ac:grpSpMkLst>
              <pc:docMk/>
              <pc:sldMasterMk cId="151958503" sldId="2147483660"/>
              <pc:sldLayoutMk cId="4196744979" sldId="2147483679"/>
              <ac:grpSpMk id="67" creationId="{B6831A34-045F-41DD-86E2-7008D83F8F9E}"/>
            </ac:grpSpMkLst>
          </pc:grpChg>
          <pc:grpChg chg="del mod topLvl">
            <ac:chgData name="varitsara monsiri" userId="d21832565e14aca8" providerId="LiveId" clId="{B10676FB-F331-414C-B946-816FB627D323}" dt="2022-06-09T15:22:44.593" v="452" actId="478"/>
            <ac:grpSpMkLst>
              <pc:docMk/>
              <pc:sldMasterMk cId="151958503" sldId="2147483660"/>
              <pc:sldLayoutMk cId="4196744979" sldId="2147483679"/>
              <ac:grpSpMk id="92" creationId="{4E5216AB-35A7-47C8-A7E0-6EF268103AE2}"/>
            </ac:grpSpMkLst>
          </pc:grpChg>
          <pc:grpChg chg="del mod topLvl">
            <ac:chgData name="varitsara monsiri" userId="d21832565e14aca8" providerId="LiveId" clId="{B10676FB-F331-414C-B946-816FB627D323}" dt="2022-06-10T06:45:34.785" v="3212" actId="21"/>
            <ac:grpSpMkLst>
              <pc:docMk/>
              <pc:sldMasterMk cId="151958503" sldId="2147483660"/>
              <pc:sldLayoutMk cId="4196744979" sldId="2147483679"/>
              <ac:grpSpMk id="117" creationId="{EDB3DC8B-1279-4BA8-9A2D-E44B13C21F20}"/>
            </ac:grpSpMkLst>
          </pc:grpChg>
          <pc:grpChg chg="add del mod topLvl">
            <ac:chgData name="varitsara monsiri" userId="d21832565e14aca8" providerId="LiveId" clId="{B10676FB-F331-414C-B946-816FB627D323}" dt="2022-06-10T05:47:21.980" v="2527" actId="165"/>
            <ac:grpSpMkLst>
              <pc:docMk/>
              <pc:sldMasterMk cId="151958503" sldId="2147483660"/>
              <pc:sldLayoutMk cId="4196744979" sldId="2147483679"/>
              <ac:grpSpMk id="128" creationId="{B11A69EE-0E64-494F-9DEE-692859D787BD}"/>
            </ac:grpSpMkLst>
          </pc:grpChg>
          <pc:grpChg chg="del mod topLvl">
            <ac:chgData name="varitsara monsiri" userId="d21832565e14aca8" providerId="LiveId" clId="{B10676FB-F331-414C-B946-816FB627D323}" dt="2022-06-10T05:53:21.157" v="2653" actId="478"/>
            <ac:grpSpMkLst>
              <pc:docMk/>
              <pc:sldMasterMk cId="151958503" sldId="2147483660"/>
              <pc:sldLayoutMk cId="4196744979" sldId="2147483679"/>
              <ac:grpSpMk id="141" creationId="{B582CE4F-77F2-4115-978A-D838855FD6DE}"/>
            </ac:grpSpMkLst>
          </pc:grpChg>
          <pc:grpChg chg="del mod topLvl">
            <ac:chgData name="varitsara monsiri" userId="d21832565e14aca8" providerId="LiveId" clId="{B10676FB-F331-414C-B946-816FB627D323}" dt="2022-06-10T05:53:46.418" v="2658" actId="478"/>
            <ac:grpSpMkLst>
              <pc:docMk/>
              <pc:sldMasterMk cId="151958503" sldId="2147483660"/>
              <pc:sldLayoutMk cId="4196744979" sldId="2147483679"/>
              <ac:grpSpMk id="154" creationId="{A7EBF7ED-FB1D-4105-A878-34A659C5C302}"/>
            </ac:grpSpMkLst>
          </pc:grpChg>
          <pc:grpChg chg="add del mod">
            <ac:chgData name="varitsara monsiri" userId="d21832565e14aca8" providerId="LiveId" clId="{B10676FB-F331-414C-B946-816FB627D323}" dt="2022-06-10T05:53:15.274" v="2652" actId="21"/>
            <ac:grpSpMkLst>
              <pc:docMk/>
              <pc:sldMasterMk cId="151958503" sldId="2147483660"/>
              <pc:sldLayoutMk cId="4196744979" sldId="2147483679"/>
              <ac:grpSpMk id="174" creationId="{7F552C53-DBD9-43A8-8233-BB870B17E740}"/>
            </ac:grpSpMkLst>
          </pc:grpChg>
          <pc:grpChg chg="add del mod">
            <ac:chgData name="varitsara monsiri" userId="d21832565e14aca8" providerId="LiveId" clId="{B10676FB-F331-414C-B946-816FB627D323}" dt="2022-06-10T05:53:15.274" v="2652" actId="21"/>
            <ac:grpSpMkLst>
              <pc:docMk/>
              <pc:sldMasterMk cId="151958503" sldId="2147483660"/>
              <pc:sldLayoutMk cId="4196744979" sldId="2147483679"/>
              <ac:grpSpMk id="177" creationId="{055A2646-8E84-4E53-AFA0-D017AED7C502}"/>
            </ac:grpSpMkLst>
          </pc:grpChg>
          <pc:grpChg chg="add del mod">
            <ac:chgData name="varitsara monsiri" userId="d21832565e14aca8" providerId="LiveId" clId="{B10676FB-F331-414C-B946-816FB627D323}" dt="2022-06-10T05:54:35.927" v="2662" actId="21"/>
            <ac:grpSpMkLst>
              <pc:docMk/>
              <pc:sldMasterMk cId="151958503" sldId="2147483660"/>
              <pc:sldLayoutMk cId="4196744979" sldId="2147483679"/>
              <ac:grpSpMk id="189" creationId="{40787026-CD2D-41FF-971D-63E2FC1126FF}"/>
            </ac:grpSpMkLst>
          </pc:grpChg>
          <pc:grpChg chg="add del mod">
            <ac:chgData name="varitsara monsiri" userId="d21832565e14aca8" providerId="LiveId" clId="{B10676FB-F331-414C-B946-816FB627D323}" dt="2022-06-10T05:54:35.927" v="2662" actId="21"/>
            <ac:grpSpMkLst>
              <pc:docMk/>
              <pc:sldMasterMk cId="151958503" sldId="2147483660"/>
              <pc:sldLayoutMk cId="4196744979" sldId="2147483679"/>
              <ac:grpSpMk id="192" creationId="{B0DADB50-C002-4158-A714-F945E96041B3}"/>
            </ac:grpSpMkLst>
          </pc:grpChg>
          <pc:grpChg chg="add del mod">
            <ac:chgData name="varitsara monsiri" userId="d21832565e14aca8" providerId="LiveId" clId="{B10676FB-F331-414C-B946-816FB627D323}" dt="2022-06-10T05:53:44.500" v="2657" actId="21"/>
            <ac:grpSpMkLst>
              <pc:docMk/>
              <pc:sldMasterMk cId="151958503" sldId="2147483660"/>
              <pc:sldLayoutMk cId="4196744979" sldId="2147483679"/>
              <ac:grpSpMk id="204" creationId="{1280B4B1-CB7A-4084-92A1-4B68ECD0B133}"/>
            </ac:grpSpMkLst>
          </pc:grpChg>
          <pc:grpChg chg="add del mod">
            <ac:chgData name="varitsara monsiri" userId="d21832565e14aca8" providerId="LiveId" clId="{B10676FB-F331-414C-B946-816FB627D323}" dt="2022-06-10T05:53:44.500" v="2657" actId="21"/>
            <ac:grpSpMkLst>
              <pc:docMk/>
              <pc:sldMasterMk cId="151958503" sldId="2147483660"/>
              <pc:sldLayoutMk cId="4196744979" sldId="2147483679"/>
              <ac:grpSpMk id="207" creationId="{19429EA0-A3E4-4DBA-AC58-494740B3B6EE}"/>
            </ac:grpSpMkLst>
          </pc:grpChg>
          <pc:grpChg chg="add del mod">
            <ac:chgData name="varitsara monsiri" userId="d21832565e14aca8" providerId="LiveId" clId="{B10676FB-F331-414C-B946-816FB627D323}" dt="2022-06-10T05:54:35.927" v="2662" actId="21"/>
            <ac:grpSpMkLst>
              <pc:docMk/>
              <pc:sldMasterMk cId="151958503" sldId="2147483660"/>
              <pc:sldLayoutMk cId="4196744979" sldId="2147483679"/>
              <ac:grpSpMk id="219" creationId="{9F97573B-4153-4049-936A-EF9D0EC700BF}"/>
            </ac:grpSpMkLst>
          </pc:grpChg>
          <pc:grpChg chg="add del mod">
            <ac:chgData name="varitsara monsiri" userId="d21832565e14aca8" providerId="LiveId" clId="{B10676FB-F331-414C-B946-816FB627D323}" dt="2022-06-10T05:54:35.927" v="2662" actId="21"/>
            <ac:grpSpMkLst>
              <pc:docMk/>
              <pc:sldMasterMk cId="151958503" sldId="2147483660"/>
              <pc:sldLayoutMk cId="4196744979" sldId="2147483679"/>
              <ac:grpSpMk id="222" creationId="{2F2B03ED-DAFF-4781-AB22-3A836AB36B02}"/>
            </ac:grpSpMkLst>
          </pc:grpChg>
          <pc:grpChg chg="add mod">
            <ac:chgData name="varitsara monsiri" userId="d21832565e14aca8" providerId="LiveId" clId="{B10676FB-F331-414C-B946-816FB627D323}" dt="2022-06-10T06:45:13.298" v="3209" actId="571"/>
            <ac:grpSpMkLst>
              <pc:docMk/>
              <pc:sldMasterMk cId="151958503" sldId="2147483660"/>
              <pc:sldLayoutMk cId="4196744979" sldId="2147483679"/>
              <ac:grpSpMk id="235" creationId="{01C49D6D-43E9-49EC-80D4-AC460228D5D7}"/>
            </ac:grpSpMkLst>
          </pc:grpChg>
          <pc:grpChg chg="add mod ord">
            <ac:chgData name="varitsara monsiri" userId="d21832565e14aca8" providerId="LiveId" clId="{B10676FB-F331-414C-B946-816FB627D323}" dt="2022-06-10T07:05:01.655" v="3460" actId="171"/>
            <ac:grpSpMkLst>
              <pc:docMk/>
              <pc:sldMasterMk cId="151958503" sldId="2147483660"/>
              <pc:sldLayoutMk cId="4196744979" sldId="2147483679"/>
              <ac:grpSpMk id="247" creationId="{C686888A-36C9-4E39-89CB-2721F835FD29}"/>
            </ac:grpSpMkLst>
          </pc:grpChg>
          <pc:grpChg chg="add mod">
            <ac:chgData name="varitsara monsiri" userId="d21832565e14aca8" providerId="LiveId" clId="{B10676FB-F331-414C-B946-816FB627D323}" dt="2022-06-10T06:45:40.697" v="3214"/>
            <ac:grpSpMkLst>
              <pc:docMk/>
              <pc:sldMasterMk cId="151958503" sldId="2147483660"/>
              <pc:sldLayoutMk cId="4196744979" sldId="2147483679"/>
              <ac:grpSpMk id="276" creationId="{DEE1C01F-04B7-4B47-BFD2-D4298B53445E}"/>
            </ac:grpSpMkLst>
          </pc:grpChg>
          <pc:picChg chg="add mod">
            <ac:chgData name="varitsara monsiri" userId="d21832565e14aca8" providerId="LiveId" clId="{B10676FB-F331-414C-B946-816FB627D323}" dt="2022-06-09T13:15:22.944" v="77" actId="1076"/>
            <ac:picMkLst>
              <pc:docMk/>
              <pc:sldMasterMk cId="151958503" sldId="2147483660"/>
              <pc:sldLayoutMk cId="4196744979" sldId="2147483679"/>
              <ac:picMk id="3" creationId="{4500A31D-38D5-44E6-8A41-557DF8579C5A}"/>
            </ac:picMkLst>
          </pc:picChg>
          <pc:picChg chg="add del">
            <ac:chgData name="varitsara monsiri" userId="d21832565e14aca8" providerId="LiveId" clId="{B10676FB-F331-414C-B946-816FB627D323}" dt="2022-06-10T05:46:44.600" v="2524" actId="478"/>
            <ac:picMkLst>
              <pc:docMk/>
              <pc:sldMasterMk cId="151958503" sldId="2147483660"/>
              <pc:sldLayoutMk cId="4196744979" sldId="2147483679"/>
              <ac:picMk id="4" creationId="{8B00FE28-EADE-459C-9A22-00486DF3BE99}"/>
            </ac:picMkLst>
          </pc:picChg>
          <pc:picChg chg="add del mod modCrop">
            <ac:chgData name="varitsara monsiri" userId="d21832565e14aca8" providerId="LiveId" clId="{B10676FB-F331-414C-B946-816FB627D323}" dt="2022-06-09T15:21:48.942" v="444" actId="27803"/>
            <ac:picMkLst>
              <pc:docMk/>
              <pc:sldMasterMk cId="151958503" sldId="2147483660"/>
              <pc:sldLayoutMk cId="4196744979" sldId="2147483679"/>
              <ac:picMk id="5" creationId="{1FB97CBC-F166-4F0A-8155-F42616F90490}"/>
            </ac:picMkLst>
          </pc:picChg>
          <pc:picChg chg="add del">
            <ac:chgData name="varitsara monsiri" userId="d21832565e14aca8" providerId="LiveId" clId="{B10676FB-F331-414C-B946-816FB627D323}" dt="2022-06-10T06:43:39.413" v="3191" actId="478"/>
            <ac:picMkLst>
              <pc:docMk/>
              <pc:sldMasterMk cId="151958503" sldId="2147483660"/>
              <pc:sldLayoutMk cId="4196744979" sldId="2147483679"/>
              <ac:picMk id="39" creationId="{773D7999-6DDA-4042-82EC-B3A3BA917BA2}"/>
            </ac:picMkLst>
          </pc:picChg>
          <pc:picChg chg="add mod">
            <ac:chgData name="varitsara monsiri" userId="d21832565e14aca8" providerId="LiveId" clId="{B10676FB-F331-414C-B946-816FB627D323}" dt="2022-06-10T06:45:37.954" v="3213" actId="164"/>
            <ac:picMkLst>
              <pc:docMk/>
              <pc:sldMasterMk cId="151958503" sldId="2147483660"/>
              <pc:sldLayoutMk cId="4196744979" sldId="2147483679"/>
              <ac:picMk id="41" creationId="{05AC247A-E9DF-445E-A0AE-99BB6AE35874}"/>
            </ac:picMkLst>
          </pc:picChg>
          <pc:picChg chg="add del mod">
            <ac:chgData name="varitsara monsiri" userId="d21832565e14aca8" providerId="LiveId" clId="{B10676FB-F331-414C-B946-816FB627D323}" dt="2022-06-10T07:04:49.674" v="3457" actId="21"/>
            <ac:picMkLst>
              <pc:docMk/>
              <pc:sldMasterMk cId="151958503" sldId="2147483660"/>
              <pc:sldLayoutMk cId="4196744979" sldId="2147483679"/>
              <ac:picMk id="44" creationId="{AFE46335-950F-41F6-8D4D-C403551DC4AE}"/>
            </ac:picMkLst>
          </pc:picChg>
          <pc:picChg chg="add mod">
            <ac:chgData name="varitsara monsiri" userId="d21832565e14aca8" providerId="LiveId" clId="{B10676FB-F331-414C-B946-816FB627D323}" dt="2022-06-10T06:45:13.298" v="3209" actId="571"/>
            <ac:picMkLst>
              <pc:docMk/>
              <pc:sldMasterMk cId="151958503" sldId="2147483660"/>
              <pc:sldLayoutMk cId="4196744979" sldId="2147483679"/>
              <ac:picMk id="246" creationId="{EA7A9240-A3BC-4A94-AB32-CD01958F1AB5}"/>
            </ac:picMkLst>
          </pc:picChg>
          <pc:picChg chg="add mod ord">
            <ac:chgData name="varitsara monsiri" userId="d21832565e14aca8" providerId="LiveId" clId="{B10676FB-F331-414C-B946-816FB627D323}" dt="2022-06-10T07:05:01.655" v="3460" actId="171"/>
            <ac:picMkLst>
              <pc:docMk/>
              <pc:sldMasterMk cId="151958503" sldId="2147483660"/>
              <pc:sldLayoutMk cId="4196744979" sldId="2147483679"/>
              <ac:picMk id="287" creationId="{9C2AE62F-EA93-4A70-B217-91D549F8271A}"/>
            </ac:picMkLst>
          </pc:picChg>
        </pc:sldLayoutChg>
        <pc:sldLayoutChg chg="addSp delSp modSp mod">
          <pc:chgData name="varitsara monsiri" userId="d21832565e14aca8" providerId="LiveId" clId="{B10676FB-F331-414C-B946-816FB627D323}" dt="2022-06-10T06:04:38.304" v="2778" actId="21"/>
          <pc:sldLayoutMkLst>
            <pc:docMk/>
            <pc:sldMasterMk cId="151958503" sldId="2147483660"/>
            <pc:sldLayoutMk cId="4018241281" sldId="2147483680"/>
          </pc:sldLayoutMkLst>
          <pc:spChg chg="del mod topLvl">
            <ac:chgData name="varitsara monsiri" userId="d21832565e14aca8" providerId="LiveId" clId="{B10676FB-F331-414C-B946-816FB627D323}" dt="2022-06-09T15:25:26.062" v="473" actId="478"/>
            <ac:spMkLst>
              <pc:docMk/>
              <pc:sldMasterMk cId="151958503" sldId="2147483660"/>
              <pc:sldLayoutMk cId="4018241281" sldId="2147483680"/>
              <ac:spMk id="7" creationId="{B6AC0E38-7485-4479-B67C-70DAC7B9EA35}"/>
            </ac:spMkLst>
          </pc:spChg>
          <pc:spChg chg="del mod topLvl">
            <ac:chgData name="varitsara monsiri" userId="d21832565e14aca8" providerId="LiveId" clId="{B10676FB-F331-414C-B946-816FB627D323}" dt="2022-06-09T15:25:22.614" v="470" actId="478"/>
            <ac:spMkLst>
              <pc:docMk/>
              <pc:sldMasterMk cId="151958503" sldId="2147483660"/>
              <pc:sldLayoutMk cId="4018241281" sldId="2147483680"/>
              <ac:spMk id="8" creationId="{201F8989-9E9A-4496-8CE6-A336A70F76C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" creationId="{F449BA37-8EE4-477A-8617-ACE51A16A09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" creationId="{1FF72809-83E7-41FE-B6D1-B399369102C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" creationId="{D7B34D6B-5CB6-4976-B630-44A3942F25B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" creationId="{AC34D7C7-7278-46D7-A72B-066A0544E25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" creationId="{B1794D83-389F-4197-A1C3-A99B1B78998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" creationId="{4487407A-CAED-4980-9941-DB3887AFFD5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" creationId="{BE357C6D-1B34-48C4-AEC8-7E735E7EEEC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" creationId="{4BAE3E98-67CF-4645-A563-3A965716107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" creationId="{3D60ACEE-BC57-491C-BF94-0320F0E4A7E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" creationId="{5955EDEB-8548-41C6-A3EE-3EAE100BC8B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" creationId="{56DFCBD4-A60F-40B1-887E-817B5829537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" creationId="{BCA704F2-31CF-4FB0-A82E-3C23454D534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" creationId="{24331591-964D-481D-94CF-B6828CC3EE2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" creationId="{E9AE9F67-B313-44F1-AAE3-77A4D8C0603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" creationId="{848646C7-C529-4080-8E17-FA6FDEA2204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" creationId="{60D80FC5-99BD-44F1-A82A-17A7016AD07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" creationId="{788D2716-1114-4395-8BBA-0DA163EFF9C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" creationId="{E81E8E59-BD0A-4E68-853D-8346F65F3BA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" creationId="{2990E687-D60D-4748-AC37-98288277094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" creationId="{347E7DC5-3AB7-4DD4-BB32-2E5DDC63690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" creationId="{A3A4E2AB-39BC-4220-BF62-3FF8DC6AA94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" creationId="{72105B5E-4457-47EB-BEA5-EB4BBC39A9F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" creationId="{F357F137-5A75-4FE6-8551-808123365D1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" creationId="{A050C098-74AD-4E7F-863D-C7EE2B4C482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" creationId="{6A4B0397-4240-48D2-BBEE-5F6C4DFCEE6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" creationId="{3013FF46-237C-4B58-B475-6BB02B0DB94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" creationId="{88519FD1-8B78-4AFF-A702-8F32399A47A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" creationId="{ECCDF49D-58EB-4012-ADF2-845208641BF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" creationId="{034C4D0C-1A68-4AC1-8B31-7534A5EBDDB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9" creationId="{18352DF7-F71E-4832-B516-ED500872DE0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0" creationId="{008B19B2-6791-4FBE-A920-6C158A8B6D2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1" creationId="{8A61DC69-C2C5-4225-8785-2E6A5C22DF1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2" creationId="{EE2E890F-FE7E-4781-9869-658C4AFADE2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3" creationId="{A3760BE4-FAC0-49FB-A7FD-689B62611DF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4" creationId="{954C5D39-012E-4F33-94AB-60B42EA38E7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5" creationId="{4957D5A1-A7E3-4401-B2E5-1758B412A54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6" creationId="{9944D408-E173-4E7D-8340-94951651848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7" creationId="{DB749CD3-83F3-44A1-8E82-1B6216BDB21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8" creationId="{4D4313F5-78E3-46A4-99CF-6D2169D98C6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9" creationId="{A5F43134-3F56-4894-9B73-7DF6239FF23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0" creationId="{476D9CC1-E43C-4191-B36D-E7CE1C76602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1" creationId="{6BE9C21C-8C3B-4192-A3C7-521A5EFB30B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2" creationId="{0708B7C9-BF35-47CC-A95B-F57ABC9E5BE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3" creationId="{2C752701-4F4D-48D1-8FE1-359BCD9CA79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4" creationId="{F8D91448-272A-47C0-9B78-6C1B44D4491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5" creationId="{A598074F-6380-4076-97F9-4B5FAB58A33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6" creationId="{C7B5181E-6C94-446A-BC3D-7778F37383E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7" creationId="{414D857C-C5BE-4DFF-BAF8-CF6373BA98A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8" creationId="{EE7A435F-D17F-442C-9CBF-ADB06EF07E6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9" creationId="{A0748B9A-8AAA-4648-A3EF-C89BF79C165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0" creationId="{23B0504B-4017-4D7B-86FE-5134942D8A0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1" creationId="{ABA6AB82-B048-4A14-B1AD-307E5BE453E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2" creationId="{915954AA-78BA-400A-B948-A2EB3EB4A09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3" creationId="{4FB38501-E74A-4ACC-AC31-09EA7E7DC39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4" creationId="{77B32711-0436-4580-B156-D60D1261EE8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5" creationId="{F033CE49-91B8-4325-A4A3-180442B84B0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6" creationId="{09ACDB8D-A217-409C-A7F7-0089E1E76D8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7" creationId="{08212DFA-8988-4100-A6EC-AD5B779D7E3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8" creationId="{D8EFF680-8D17-432C-B569-6A400C0EB56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9" creationId="{ACFAA7E6-3651-4D94-ABEC-C5A48CCD7FA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0" creationId="{024379EC-41A0-43B4-A8B6-CF0598FD95F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1" creationId="{1FCE1B81-3BCF-46BD-A404-202B3D5AE16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2" creationId="{AABB10F8-82A9-431F-9940-CCB0809DACD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3" creationId="{5289E303-21CE-456C-955E-22CA582133E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4" creationId="{72697970-6824-4D66-9B61-A8BC27B4801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5" creationId="{2DA3177B-C98F-44FB-AE91-4AA5163E828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6" creationId="{175CA6D2-668D-4C3F-873E-260493942EA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7" creationId="{757B68A6-E5D5-4E93-AD6B-ADDBFF7B72D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8" creationId="{F4C753D4-7F26-46C5-BA1B-CD965893864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9" creationId="{89EF0402-2E47-49A9-A6F5-765DA43CCB6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0" creationId="{599AD800-AC5F-4DDD-904D-A6FB7282267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1" creationId="{22046867-C641-469B-BF68-7BC0944E260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2" creationId="{24A9CEEA-785D-494B-B0A7-4826C49F8EE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3" creationId="{749AE794-3B93-443F-B12E-AAC5411216B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4" creationId="{CD9EDCE6-87CB-4C72-86F7-0E9DA2381CF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5" creationId="{86DE6C63-C5C2-469C-90E8-47420EC0719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6" creationId="{1D678A13-D4B7-44B9-8F67-036BC08CB55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7" creationId="{B232A576-6AD3-4EA0-AFFA-BAEF2D5388A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8" creationId="{B599B27C-26CF-4078-850E-2EDA312AEA0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9" creationId="{236DCF82-E8DC-4332-B2F7-CED76BDCE56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0" creationId="{F7A64880-DD83-44CD-A02F-FC1E54499A1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1" creationId="{4F37CCD3-6646-4C1D-9062-F2D5CC8070A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2" creationId="{06F0A7B8-8933-4E75-AE89-9FB43A1618C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3" creationId="{94D94905-C2AB-4E8D-9E4B-2D10ED78DF0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4" creationId="{01F330A2-4FC5-4007-A2B0-B3DE45AB71D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5" creationId="{CF5054C3-A83A-4B63-9269-5D144E75076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6" creationId="{7621BE76-2B67-4C10-BFE6-501C0624B97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7" creationId="{BB714C25-6C29-4E6E-B9E1-E7F0219BFA2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8" creationId="{57F29930-0F29-4359-ADC8-3E0241FE94A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9" creationId="{38411252-77F2-471D-8A70-CEC21EE4999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0" creationId="{D969C377-C804-4B04-826B-3CBF7FF3B1D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1" creationId="{D337C8CB-B8A9-4789-B151-0335A798C30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2" creationId="{BFABADAC-AF5D-414F-B8EA-0725A787F8A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3" creationId="{2EA77B79-994F-4898-8B59-EB97575AD71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4" creationId="{EEFA686A-C60C-4E40-AFE6-0F5B3BF7A6A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5" creationId="{3080EBD7-B521-445A-ADAF-9388C037B93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6" creationId="{98AF4F7D-33F0-4723-9737-E69A496E3BF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7" creationId="{356569DB-809F-462A-9C6E-9A0670FAD38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8" creationId="{C1F92DDD-0EAB-4F1D-845B-538BD6553EE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9" creationId="{47016A75-B798-4E41-9989-A76C6269A10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0" creationId="{5EC9D403-B0FD-45F5-90B6-F67C975D8B7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1" creationId="{1B3B425A-8EBE-48B3-8CC7-F106517931E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2" creationId="{EFF22A4F-74A5-4548-9BDF-9E3EBECB016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3" creationId="{AC898BE1-C0B6-4A81-87A5-BF887207E43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4" creationId="{7060F17D-6F4C-4218-8624-78070661C63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5" creationId="{F78A3321-4926-448F-8479-3D5A44DC091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6" creationId="{B078FCC5-5373-43F3-BF2B-4D849EA17FA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7" creationId="{0790D60D-700B-40F7-B531-6EFCAEC80B1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8" creationId="{DA7E39EF-E06A-4C78-A85E-C579DE75D4E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9" creationId="{FA8B44EE-5061-4F5D-A9C3-CD6A796C009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0" creationId="{482212C1-C492-45D0-813B-CF7B49CF64E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1" creationId="{DF42F1E8-2920-4C7D-9D7F-9635744D789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2" creationId="{C20F1344-A707-4AA3-A8BD-5D1A838D9CD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3" creationId="{BF7F2D5F-CF8C-4084-8C61-BFD0EB85B70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4" creationId="{150C5C40-15DB-4A5F-9E3F-833D416B60A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5" creationId="{9D0534AC-81C0-4BF1-974D-1F9BD8DA86F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6" creationId="{35CBA706-FC9D-40CB-9197-A073308426C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7" creationId="{A6533731-1EEB-4D9D-9DCA-146FD7A7C4D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8" creationId="{A1B86B2B-3F37-4E6E-813C-53D4EA34719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9" creationId="{59319ADB-BEFA-4B81-9EEA-0AD62D7801E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0" creationId="{A0538A85-47FE-4B8F-919B-3303695FE27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1" creationId="{0461ECF8-AAC3-45AC-BA2C-86FB2E8787A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2" creationId="{BD6AB023-3E65-4992-9645-723BE1C8EB8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3" creationId="{F9385612-F3B5-42E5-A8BE-45DE43CFFDF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4" creationId="{73769699-56D9-4540-899F-42FFAA46E87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5" creationId="{C7A4EF61-8C52-4DAB-B9C6-3D20778847A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6" creationId="{5C44FC3C-86FC-4FC7-9F6F-C59B7C173E1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7" creationId="{2170A607-429B-4D01-8F9A-00600CCD310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8" creationId="{4B36C68D-A8AE-4684-B3B2-3C596FCF2C8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9" creationId="{CC9577FF-F4DF-4EBC-953D-C321A7E811C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0" creationId="{717A9D0F-0C11-4587-A326-70D92D90FE9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1" creationId="{C8C2D904-ABCE-49C5-9E86-E8C364F53D5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2" creationId="{1DC9147A-810E-4451-95D4-BF505D45CF3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3" creationId="{9D942193-D12D-4E3F-978B-F26DB1CFB14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4" creationId="{AAF1F44D-7902-49CE-A73A-589479D4CAF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5" creationId="{F8DDB3B5-9E28-463A-B655-EA085F22138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6" creationId="{8BD78089-9CD8-4D11-9B32-3D5C0DD8A79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7" creationId="{4CE1DD52-861E-4C60-8104-CB44F03787D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8" creationId="{D0344BC9-64AF-450D-B185-A421E0D91FB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9" creationId="{44127DAA-5CD9-44F7-8B31-4E3E1247B21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0" creationId="{F8DF9777-1A06-4714-8C1A-16064BBE945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1" creationId="{73572B11-1D62-4529-AEC8-FCC6DC46480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2" creationId="{25AAE07F-8A7C-440E-92FD-602F862D63A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3" creationId="{4FE28E8F-E989-4696-A019-E934B7BB938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4" creationId="{51968291-889D-4498-8A18-533BF799C90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5" creationId="{878FA11B-7F28-4170-8BA0-2C0ED727147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6" creationId="{1CD6493B-7441-42FD-A136-F8BF8849D54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7" creationId="{B9965941-2782-4DBC-8D0A-B4BCB0CCC4B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8" creationId="{2AA6CD3B-E212-4323-BCC7-ABE56F95C1E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9" creationId="{71CF210B-EF92-494F-9FAE-4B9ACB25144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0" creationId="{FE32A989-788E-4D64-89E8-5EA06DBE009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1" creationId="{669E6645-C572-49C3-86A3-B7F8D20D828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2" creationId="{48F2E041-1860-4CB0-877B-152686C1CB3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3" creationId="{B309959B-7CF3-4B6E-9495-A1408EA19B2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4" creationId="{E9CE3043-08EE-4FB7-B7BE-AE0026901D1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5" creationId="{E379F3DE-46CD-4704-8726-5C79B9221D5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6" creationId="{B353D5CE-A048-4770-8971-E4BBA131E08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7" creationId="{DBE2EE10-1003-44E6-B6BC-95BA87642A5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8" creationId="{69D470C9-90FE-4643-851A-F7E2E4DC2EA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9" creationId="{BA93FA4B-A146-476C-BAEB-27DBCEF2F31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0" creationId="{2A8E2E52-96B2-4834-833C-D976AA31E9F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1" creationId="{4DF43188-AFE9-4488-9595-A936E433FE0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2" creationId="{D58749E2-46EC-412A-9B5D-1F1CB4BE07B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3" creationId="{A3930AFC-C15F-46DA-97D0-E3182E616C2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4" creationId="{05DB2F55-0C91-48D1-B013-C87A7CD5AE9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5" creationId="{941B0F53-67DF-4DD7-A6D2-39EE054507A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6" creationId="{891D1A22-363C-4412-8F7A-018D6497B22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7" creationId="{DA99CA14-08F9-48FE-9099-E2DFCC3DE48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8" creationId="{DD07F271-E5BA-484F-B3B3-9ECCDA8B009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9" creationId="{E3F085BB-CB96-4E94-85A6-A31A9BE830F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0" creationId="{A7A4A23F-FCAD-4DFB-81C9-BA214293E82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1" creationId="{CD97EB85-C267-4207-B63F-051821B908D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2" creationId="{447CF28A-FDE3-43BB-B96E-370FE2FA01D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3" creationId="{C8E6C276-C12A-4029-B616-F5583B7A9DD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4" creationId="{B42DBA18-F6AF-4D98-9D10-AE80E3DACB6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5" creationId="{B28128F3-2A87-43FC-9689-F9174B2E7CA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6" creationId="{FB546644-4B72-4F2A-8B7E-300657356EC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7" creationId="{5C14536E-E523-4EE4-8B48-8A3F5E7DB84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8" creationId="{3D8B47F4-1EEB-4113-9619-CE152EE5FDA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9" creationId="{A6822ACA-E9CB-4FD3-82AE-68D5C93A416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0" creationId="{716C9B44-BE5A-4A80-BB6E-CD4E83C5C90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1" creationId="{219EC4CB-1F0C-4319-82B4-AA291BEB842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2" creationId="{FA119428-2851-4CE1-B01F-1182368BBEC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3" creationId="{E68CC8CB-844C-475F-A71F-DB9E9435AC1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4" creationId="{F9CFCBC1-DEE0-482C-9074-FEF2AD88B32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5" creationId="{8F8C82F5-F5CF-48FA-915C-82DAC88B601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6" creationId="{9638B610-C3DC-4333-9D45-49503A59B2C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7" creationId="{76DD90FC-846F-4A76-9916-5AA6C298621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8" creationId="{D0701BC3-EC3E-43FB-BA44-4222F17F12F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9" creationId="{29753B0D-D088-4409-B4AD-74037AB5051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0" creationId="{624EEFCB-6BE2-488A-9CC2-B7DC96A1956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1" creationId="{38D8F81F-AA2E-4928-B9AB-81B4F92E1F1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2" creationId="{D1BD13C4-7C47-4F0C-952A-7962F3A3E03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3" creationId="{C2AB1FB4-784C-4839-AAC5-46600611191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4" creationId="{A55451AC-35E5-4241-A17E-DE5498A9AC6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5" creationId="{6C6E115D-768F-45C0-B300-A5B0F3B4E28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6" creationId="{2042C831-D4C0-46D8-9812-00ADCF6E87D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7" creationId="{6DE075CF-2C18-4C6F-BC08-637D9CE9856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8" creationId="{146A9800-657D-4B96-BE35-8A48A4B87B1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9" creationId="{1DFEC970-7599-44DC-B1A3-DB24481D51B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0" creationId="{9D2323DE-58BB-446E-9E98-81A1988E6ED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1" creationId="{86A58B46-B078-4CF2-B867-A579C739075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2" creationId="{DB1B7ABD-40BA-4416-96CB-774F06C96D3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3" creationId="{B7E0454F-5282-41FF-9366-5E445A45086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4" creationId="{D69C8AE1-5AAA-4D08-83C3-7597DD4F33D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5" creationId="{BDE48C26-41C1-4AAC-9606-65238EE0B62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6" creationId="{D7FE135E-8767-4B72-B821-1CE5FA9AC50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7" creationId="{78313917-38E5-4770-A3EF-FD6DB22E521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8" creationId="{6DB6F5AA-0BA3-4500-945E-8DD9C3925F5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9" creationId="{37D4D1E4-EDBC-4A7C-9C66-B2FB4F7E9A5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0" creationId="{F6E3B9D8-0B5B-4269-9A19-FBFCBD166DC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1" creationId="{B57EB776-E50E-428B-A9DC-8344A71BB68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2" creationId="{09BAEB9B-3652-4772-AD65-5F2C5C1C3E1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3" creationId="{49AAB5CD-A2A0-4E46-83C4-4B87B87EDCD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4" creationId="{3F11D449-7407-4F56-896B-BA71A0E054A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5" creationId="{B6C169FD-2218-4997-9E5D-9F9E5C538CC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6" creationId="{ED99B95B-5E8E-4542-BBB5-B42A00DA240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7" creationId="{D7282808-3082-41C9-A39F-8179F904220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8" creationId="{A48B8267-09B8-4B65-B865-00DC0F83121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9" creationId="{D432C885-ADA0-4B4D-93DC-97FA5AFB657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0" creationId="{950C630D-A692-466B-8488-CC934C0EC1C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1" creationId="{47D47199-5844-4FA8-8E12-BF107CD2E20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2" creationId="{20905349-7488-4D35-8CBE-B8D9F15293C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3" creationId="{BF3A005A-F2A6-43AC-BEC7-36F4DAB7814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4" creationId="{FBD4022F-D2F3-476D-BA49-F270A9A3421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5" creationId="{FF0FFF04-931D-4B2A-8F07-A31F2237F07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6" creationId="{56193C2A-235B-44E6-916A-1AAAF7CF119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7" creationId="{AF629975-DD38-4E82-80D1-9ABBD4361A1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8" creationId="{A35CD993-78BA-4ACA-9BAE-9A0BD3C5BD3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9" creationId="{9136CF8B-63E0-46A7-8727-855FCF8BDAF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0" creationId="{FA6DB0B0-15BD-48DF-B088-EEAC6F4D8A2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1" creationId="{617BD7C6-F745-458F-8876-CF8EE6C080C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2" creationId="{91CD477A-95DD-4E9A-ADA0-FA2FC8028A0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3" creationId="{E9FCD566-4040-40C4-9C87-E66AED219C8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4" creationId="{B6502BC8-ABA6-4FDF-A01A-C79527CA82B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5" creationId="{5B38DDB2-5939-45CA-8979-24CC3CD5699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6" creationId="{98DDE1A7-A799-4055-8745-512AF6930C5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7" creationId="{4797D344-1723-40F8-98D7-98F88EDA48F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8" creationId="{994C6ECF-957E-4486-B1BB-CAFDC9CBEA2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9" creationId="{F0DB1257-F94A-48D2-8A34-9716BE1C1F7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0" creationId="{CB526C56-CC65-4B04-B1EC-5CFFC89E453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1" creationId="{653EDB67-1417-4FFA-9960-8FE77756624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2" creationId="{BBD371C4-2DBB-4884-AF17-077AF68F63D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3" creationId="{91975598-E076-4032-9DA5-2098432DF44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4" creationId="{9382B016-FA5A-4DE9-B9E5-B8064DD5FF1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5" creationId="{A7574260-B89F-49D5-B366-9BDC7590EBF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6" creationId="{F8D3DD66-6E5C-410D-8F4A-C3C1477C3CF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7" creationId="{191E999D-B9A7-4F59-BB04-7F4450A5AF0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8" creationId="{FECBFBB9-A4A9-40BE-9182-883D5EE04AF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9" creationId="{FC9E235A-E594-43CE-B430-BCCB10A1900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0" creationId="{89934D4E-23B4-4B50-BCE7-938968F72BC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1" creationId="{D3805024-2C56-41A5-9598-4F952B89DD1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2" creationId="{EC4E1D95-3B21-4FDF-AE43-B4BEF040B24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3" creationId="{D1E1A014-CD4F-4811-8D54-49CE8C062F1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4" creationId="{D43499BE-33AD-42F2-B163-53B057C65E0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5" creationId="{ED112D05-3AA6-49FE-B256-4C8D06CB99A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6" creationId="{8C273DA8-CFE4-446A-8435-E02717285EE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7" creationId="{2F5B87D5-E7C5-495F-9D7A-7FFE2ECCA4B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8" creationId="{AD6CED8A-9553-472A-B211-E2C0E1C8B22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9" creationId="{BBB82F81-8F9D-4C06-91E9-C651CC0A462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0" creationId="{EF3E82C2-2A2B-48C6-979C-11EF0BBDA59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1" creationId="{8BCDD068-BC11-4E3E-A89B-DBC1EA1AF85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2" creationId="{B763D440-3B5F-405D-A896-693191A75BE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3" creationId="{07DFC29B-076A-4CBC-86C0-F9DBA63BCD4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4" creationId="{924B599F-F055-4C58-BDA1-C9008322F84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5" creationId="{79DE7E8B-2D63-4490-9B5E-02B8110680F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6" creationId="{4BC5B226-AB31-4EE5-BAF4-0ADCBD29FBC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7" creationId="{313D4C87-D225-4FAC-A3FC-B8D3A6D3A5B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8" creationId="{D836E4AF-801E-4DF1-9E2E-E38DC627275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9" creationId="{0C2D2BF4-A17C-4FB9-AD15-D3A1EF23DD2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0" creationId="{7AA06567-68E8-48E8-8B78-FFD7014BC87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1" creationId="{8EAD5CB9-DCEE-472B-852E-CDE13B53FF4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2" creationId="{D6D8BB84-CC99-4854-BB31-87C1974C9BD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3" creationId="{B8F518DC-DC8B-42E8-BFB2-69F491ECDD4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4" creationId="{9BD7910A-D72D-45EE-9F66-8053141FC5F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5" creationId="{DA4F9DC5-1223-4243-BDD0-591B888B381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6" creationId="{1983BCFC-DA22-4784-AEA0-8D27E594A5C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7" creationId="{8727BE1E-2B03-403C-B343-D2ADA848D4D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8" creationId="{648ECAF7-8759-4205-A5FF-90DD6149D42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9" creationId="{C093A495-5D39-4BF9-B35A-57B3E7E8D83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0" creationId="{CEF63D07-BCCD-4761-BE4D-B05490E0C7E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1" creationId="{782FA4C5-2149-43F2-8857-58F21CC0770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2" creationId="{8A1BFDC7-F35C-4465-AECF-515A30F1296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3" creationId="{6F4068A8-34E3-4889-8741-72456E1CB82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4" creationId="{963DBDC0-1C3E-4F37-BB71-7494F84CB28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5" creationId="{D039209D-597E-4D2A-B585-4D8298E46CE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6" creationId="{B857E03E-F666-4A68-9E0F-34A81067309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7" creationId="{0BC51A60-1A1B-4A64-85B7-A5CE8BBC272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8" creationId="{C09315E5-50A4-4C75-AF94-A74A71579A4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9" creationId="{B1C64233-1000-47B6-8F72-F621E88A89E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0" creationId="{641B808C-497B-4967-B53E-AAEC505E9F8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1" creationId="{5C9CEF7C-EB65-4439-BC0F-61B44AA7748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2" creationId="{9FFC3B64-23E9-48C1-BB35-FD5337045FD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3" creationId="{6404EEAC-34E5-4C79-A970-8778AB7F717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4" creationId="{844D444C-5FD7-4432-A54A-31BAEE4C3EE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5" creationId="{117B488A-49F8-439B-B445-6B33D82ACAA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6" creationId="{96231D16-AA46-4527-B47D-3773D4460B8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7" creationId="{048297DB-C844-4ED8-8984-88FE93B4ECD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8" creationId="{D7A4726A-C8C9-4C18-851C-D939E3A5FDA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9" creationId="{10DEB9AE-0494-4B5D-94D8-0894CB7B1AB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0" creationId="{78CA9A2E-D98A-40EB-8E00-1B7A39F4D3E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1" creationId="{B5046939-DA67-4761-B969-4CB503BE65F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2" creationId="{97BA6E06-8916-450F-BC4A-F3C125F2BD4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3" creationId="{11320801-F18A-4444-87BD-AE9CE3FED6D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4" creationId="{156CB85E-37C1-47F9-87D1-78BEED8C334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5" creationId="{A4AB4DC1-CC78-4F38-BE88-8736A10B394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6" creationId="{8C458DBA-9229-41C7-940A-C76567EDB3F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7" creationId="{AA62B1AD-366A-44FB-9C58-F7E962AB18C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8" creationId="{B968D419-1D18-4EF1-80D4-FA9295BED76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9" creationId="{8E3B8769-EC63-4288-AE5D-D87823574B1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0" creationId="{0F06487F-8A9B-4117-B82C-A4A72823666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1" creationId="{9E450EB0-A347-4906-AD10-A282EDAF153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2" creationId="{BEFC5369-ED5A-4FDD-AE94-55C75FFD6C4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3" creationId="{26A0F0BF-1B7A-4EE6-888A-184562E5DC9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4" creationId="{0DE83AF5-E665-4810-8215-467D973256B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5" creationId="{A7EE85FC-C32B-4351-AAED-B651D138D28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6" creationId="{172F3170-E1C4-4639-9089-0CEAB87F1F4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7" creationId="{C1961E89-E37C-46F3-A482-0A657D91ECE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8" creationId="{773A6DC8-AFC7-40DD-A0E2-D119AA6F97F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9" creationId="{A9D55470-BD93-4D52-B4C9-E847514E547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0" creationId="{F159D20C-5DD2-440D-8230-2DF3CAA10DC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1" creationId="{E9276857-8127-48DD-B6FE-FC3797E6935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2" creationId="{2D2A9BE7-99FE-4B86-8922-94AFE948438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3" creationId="{5900A918-9086-4868-8689-A1BF0AFF043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4" creationId="{8F04CF53-479D-4F74-94A2-897E23B350F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5" creationId="{7D404D7E-86E5-439B-A7C5-9F3B3FDD6C2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6" creationId="{64BAE88A-0BD4-4872-AB88-109CC32F512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7" creationId="{77F8EDA3-D8B4-41AD-99D5-4356E73CD9C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8" creationId="{6330BC8F-43A0-46AE-AFFE-D991F6466C5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9" creationId="{5A103CCA-AAD8-40BA-A31C-C02F5D4686B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0" creationId="{C49B0726-3653-4BA8-9055-24D8E5DE501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1" creationId="{7B258895-07E2-474D-88DD-D665A93FA5F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2" creationId="{BF725E63-DFCE-49B5-9C37-E8C1682EC55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3" creationId="{B6541839-0E83-4B2A-92CA-8E560A9B61C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4" creationId="{A099D8BD-F894-483E-99A7-5EB1C3FFB2F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5" creationId="{0C62417F-36DD-461B-98E1-8B857D54BE2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6" creationId="{A1C50DDF-AA8E-4D66-88DD-17449752E2C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7" creationId="{9F823E09-5BC0-4F98-9027-32E50175580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8" creationId="{127B71E5-BA29-43C5-B50C-B8FDA6FD3F3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9" creationId="{1BA11C02-BD5C-4CB3-92C9-3D582CAAB00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0" creationId="{B3E28580-EFBD-45FE-B4E5-D22564FC044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1" creationId="{3AB9B443-63FC-4249-B78F-491206C1AB7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2" creationId="{CF6CE4AC-7B42-46C9-9555-8C76843CCF2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3" creationId="{2DDE7B5D-F994-484C-917A-5EB06382F66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4" creationId="{13E7CAD4-91B3-46D0-9137-B6CE745CB13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5" creationId="{6E6AA3EB-C28D-407B-8C9D-193B340FB37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6" creationId="{98A0BBFB-23E4-401F-A3CF-CB54B12706D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7" creationId="{EB1B21D6-99D6-4193-8D95-30DC8BAB9C4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8" creationId="{F00CE0FF-581F-4BC1-A890-EE1978C6390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9" creationId="{EB1BB12A-0321-4500-8E79-51F4B41233A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0" creationId="{071D9F4C-1FC7-47AC-A0A8-EBCEC631273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1" creationId="{1A1A3CC5-3692-4FD7-BDF9-4159ED6BBB6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2" creationId="{33BE549B-1BC9-4E44-98A2-C4BCC2BB52D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3" creationId="{DD136D99-0646-4519-A8A6-42C3F64F5EF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4" creationId="{A7A0199B-0EB7-492D-93A5-429ADD1C53A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5" creationId="{B5C3ACB9-3438-4DAA-99A6-DAF86F1ED69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6" creationId="{CDBF4D4B-4BC1-4A50-B1F4-C0D013E1ED2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7" creationId="{B1C7F5B2-4360-4A63-8236-210F2B9A3F4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8" creationId="{A5A21875-1216-4876-9465-1F919AF3812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9" creationId="{BD9DB251-C815-4B13-9E1A-9C85FBDF2F3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0" creationId="{CECA1707-6832-4ACC-9789-ED261A10F0D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1" creationId="{63F2AE37-D637-4EFE-97A8-8EBF5B88C75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2" creationId="{CA1F9191-F037-415C-887E-5EAA4F1D27B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3" creationId="{EC4B46E1-C4FC-4693-AA47-80974D8E4D3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4" creationId="{C4FCD3CD-A505-44E5-9A0B-D5E9E88F944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5" creationId="{13396B94-10D7-42A5-8B26-60C5E5E2A27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6" creationId="{26F69AAF-4AD8-4C9C-9CCD-3C636F1D25E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7" creationId="{23D603DC-DD2B-4AD6-BAFF-A26C75979AA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8" creationId="{990266CC-2ADE-4622-BFF8-D170BE9BDD2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9" creationId="{30ABAA36-6850-4AC8-8F06-7984CDC4DB0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0" creationId="{0E806AFD-D45B-44AD-804F-6E4C6DCF0B9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1" creationId="{79C95EAB-4053-4C75-B800-D8FE41692E4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2" creationId="{FC929F61-3BA7-4E2D-A9A7-C61B117357F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3" creationId="{69B9408B-4338-4CD4-A8D9-5FF43E7239B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4" creationId="{23D1593D-C19F-4C36-B483-DA2EE9AD13C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5" creationId="{B29B9901-B09B-407A-A148-B81CFE01033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6" creationId="{F030EA09-21D8-4FFB-93B8-69584871D4B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7" creationId="{994DFE06-FFCF-4CEF-9B0C-54D211FEDB8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8" creationId="{BF8B028D-4351-497A-B32B-C74396FEF1A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9" creationId="{5CBA4CD7-EF05-4B3C-98AF-9AAF6CC4ED1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90" creationId="{2A36821B-E734-4B8B-827F-1C37A36B144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91" creationId="{96D83BDC-6DFF-4CD8-954E-C6443BA43C0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92" creationId="{6A790268-CEC8-44AC-9F2E-E44D7080ED8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93" creationId="{95AE46B2-0A8F-44BC-AAAD-253C4049EE3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94" creationId="{F7CC3451-9ACA-4307-8540-5327637B8C2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95" creationId="{68DE4B4C-63F0-4290-A64B-E12707F117D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96" creationId="{85A79420-A5C6-48EC-9568-40D6F0D710B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97" creationId="{E46FCBD0-6B7D-4C41-8AD3-22FC225FEFD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98" creationId="{80829263-676E-4BF4-8DDB-E9B5CB352F2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99" creationId="{72F7E32B-7816-4CA8-AB73-15FDF43CE2D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00" creationId="{8CD7ABDC-1551-41E3-8D7D-9D5C8A38513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01" creationId="{76855F09-B595-49E0-BC15-1A19159F20C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02" creationId="{914733F4-11E2-46E8-9590-13A828B0F20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03" creationId="{BFE02984-A887-4B69-AC4F-04A1855BF20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04" creationId="{72C681D1-5F6F-459B-83EA-369D7A26289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05" creationId="{DDB1DC48-08C7-4100-9339-6A8D57043A1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06" creationId="{36E03F07-6988-41CB-99AD-1D4CA9ADC08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07" creationId="{29296A03-49F3-4422-8400-4CF3743D046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08" creationId="{0A2DED10-8329-4D0E-91C9-204790C945E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09" creationId="{C02DBA32-C386-4503-98E1-BA4E2B2C166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10" creationId="{EF09154F-872D-4B36-A874-B53F2B049DD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11" creationId="{A103B43D-D588-4401-87D0-BB43D0FC9C8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12" creationId="{71E198CD-9147-4B0F-9DDB-266C7482DFF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13" creationId="{CDD9978D-5C90-44CE-8C90-015ABAA0F47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14" creationId="{A4CCA6B2-3013-4EC0-ADA5-B552E5E1E34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15" creationId="{C5C80B74-66FA-4FE8-A833-6CEDC75374E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16" creationId="{37F1D89A-34B5-49E4-9B4C-9E6B06E1918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17" creationId="{B0D034B6-08D8-45EE-ACE8-FCAB1B625B2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18" creationId="{4371E6E7-28DB-4B92-B267-BF7C305A32E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19" creationId="{896FC368-CD63-49A0-952B-D8F5A7B1A11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20" creationId="{428ACD05-15EF-4835-B07B-B00B667DDE5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21" creationId="{3C096EF1-1625-4158-9574-9D55F32CBC2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22" creationId="{5AEE1000-C611-4687-8040-C16EDFFF7B2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23" creationId="{0896F224-3457-4E55-8789-D6F3ED2C741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24" creationId="{1AEC6143-F884-47B9-A327-BDFF6959B5E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25" creationId="{89D58D16-17E6-4783-9214-5C3446E2120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26" creationId="{6F3F8068-B814-4CC0-8427-324CD93FA5C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27" creationId="{D5BBFD7B-3E12-42F2-B3E4-A3D2D33C655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28" creationId="{0252A503-98CA-4884-9698-97D47B6D4EE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29" creationId="{B5319706-F5EE-4CD2-BD73-2B594681B93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30" creationId="{BBEE95B9-73B4-4772-99BC-EAE024C2620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31" creationId="{8AD8DAEB-D749-4BBE-9F35-0C590F84B89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32" creationId="{8EB0A2A4-8748-41FD-836A-0E4C4335C7E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33" creationId="{03551599-327D-48CE-A938-A304256B424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34" creationId="{9948C481-DA01-4B90-BBB9-D3FF1C47D6A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35" creationId="{C7701CB4-75F5-4D8F-9080-8D0C248741A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36" creationId="{A8ADD6FE-B33A-43ED-A2F2-CD5230BD207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37" creationId="{BF263230-6EE9-42E9-8867-53105A18EB5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38" creationId="{6745635C-95BC-48D1-82C3-C8FE1960D74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39" creationId="{55CE26F6-105A-4574-9616-3D6DC839930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40" creationId="{79DB4CBC-1680-4E4A-8F61-AE28DDFC04B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41" creationId="{E3C3F7A4-48CC-4FAF-B1B6-767C1EDBD52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42" creationId="{943A8C6B-25CC-4324-A6F8-DCB7ED800ED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43" creationId="{2DDEE505-99D9-48C5-8453-5C8AB2D5DA7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44" creationId="{2A42CD62-887A-4947-B2C7-8E96B5FDAF0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45" creationId="{75DC3FF1-8E4B-41B3-8F2E-4D3D59729DD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46" creationId="{1AD832B2-6A69-4015-AF5F-6C4874B0BC1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47" creationId="{204B0C69-86CC-433B-8FBE-AADC85651B6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48" creationId="{8F1D83C8-0939-4BAE-AD27-DECD21B6159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49" creationId="{D8E05281-BEBC-4D53-9E07-16995297823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50" creationId="{59A17504-A44B-44D5-AB8C-078F645E201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51" creationId="{C35170DF-040B-48A9-A848-E2302BA4011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52" creationId="{7612578B-1E17-4C17-9CE2-37C187D1A9D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53" creationId="{CC5DBC93-D660-4430-8313-5CF5A959B2F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54" creationId="{70CB6AA1-EB74-4921-B537-391D376C7A9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55" creationId="{1909D96C-82D7-4C68-8E5E-732601F0657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56" creationId="{37264571-81E4-421E-B581-9615B4F2104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57" creationId="{E8B44724-1124-419F-ABFD-DACE34E6B93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58" creationId="{EA01E983-2D7E-42C0-8C93-BEC68B0AD2E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59" creationId="{8016CA09-B5DA-44B1-A05D-8A5226087CD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60" creationId="{314B1DCA-F07B-4186-B847-C825C3FCEA3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61" creationId="{3C75E2C1-3C87-4D43-A03B-47D4387D8C0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62" creationId="{71CEF8A6-EAAE-4CDA-9153-96F00BB2DF0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63" creationId="{2E0792AD-DB41-429C-999C-6B6E509FB50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64" creationId="{2AA579C4-51CA-4800-B418-D0184C35CB1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65" creationId="{C55994D5-DC80-494B-811F-524D0869DFD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66" creationId="{652AB8D2-4099-4B39-8D98-D288E98B385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67" creationId="{BD58CC1B-A8D3-476A-9B6C-0F90760FCC5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68" creationId="{0F8DAB28-1F44-4301-B4B2-7AA2480E3D4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69" creationId="{91241BC7-0A99-4380-A92D-971DECB006B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70" creationId="{50B13A83-FD2D-4C9A-B77A-22E5555A256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71" creationId="{331499F7-8DFC-46B7-9E86-9DB623A29A1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72" creationId="{F721C590-B432-43B5-BE7C-2FE2FA00FFB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73" creationId="{5B83B8EC-A02C-497F-AA33-F8B1E23B4BD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74" creationId="{817A5780-AF46-4188-9135-B21062595A2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75" creationId="{7C35CE0A-5787-4C8B-90DE-B6046A3A68D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76" creationId="{13B73686-05F8-4B0F-8EE3-CC82C1588BE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77" creationId="{033A2491-7863-4EA7-91BF-74F702662E6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78" creationId="{BF9FC043-1F8D-4EEB-BD9D-0AC34CD743B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79" creationId="{9365890E-A8D6-4AD7-9045-ADDADE8427F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80" creationId="{EDBCB8EA-69EC-4BEE-A19C-D18AAE7AD80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81" creationId="{28F03315-D321-43B5-B006-3B6B8443D2D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82" creationId="{E2BD9B86-0136-416E-9DA6-2153ADCB9C3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83" creationId="{092F836F-6DF6-47DD-B9B0-56CCA0924E1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84" creationId="{D5E49B4A-98F4-4A58-B4D9-768BB43F5BB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85" creationId="{C1FE81A4-0D12-4E95-9B6D-CEE829E0CD3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86" creationId="{281B6541-77EA-47AE-8A79-4309B51D1C5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87" creationId="{0546E6BD-3838-4B91-924E-43BD6ED3433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88" creationId="{46E33F5C-0ADC-4255-88BF-BAF79BDDD25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89" creationId="{CE9484EE-8095-4495-9C36-3A35DA1AB35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90" creationId="{18AE535D-C397-4951-9435-46B714E9F22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91" creationId="{863F8A36-7179-4A26-9708-B8CCE87AE42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92" creationId="{651E8C8D-7F2E-479A-AD69-9DC1E1B91F5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93" creationId="{7DE9A0AC-9807-4AA1-90D0-2208E167D09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94" creationId="{FA2CDC25-BDDE-4727-9157-5BDE662FD13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95" creationId="{2754D1EC-8769-4338-A550-19601F7FA98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96" creationId="{BF1AB505-1C03-4469-9E81-7A98C554AD5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97" creationId="{6878C626-E5CE-4933-8BEB-9C530A9E730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98" creationId="{DF234468-2A83-4B7C-A6BB-E8E3897A6E0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499" creationId="{C4407424-FE26-4631-B687-3E5AAB09772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00" creationId="{240B7271-C578-4921-9A4D-3EBB6F543F8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01" creationId="{0CAA41CD-2CE9-4B85-8730-ABB4232D1E7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02" creationId="{FE39B1C2-DCA3-473D-B51B-9530BCD927F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03" creationId="{562B4256-6308-4D47-A533-E199EADE285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04" creationId="{AF543245-204F-4999-ADE6-E5CF2C523B4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05" creationId="{7CA4F40F-E432-4488-967A-428375B89B0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06" creationId="{60D3C7C3-A377-4EA4-A2EE-B7F6D76C2EB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07" creationId="{29FBB330-A24A-4F7D-8D73-372505EFB72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08" creationId="{FDE3996C-9A54-444C-9722-AB1EB25031D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09" creationId="{9C81EE59-14A0-4E27-A224-ACA9FB975E3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10" creationId="{2BB78868-1A23-4831-9321-698380DEE45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11" creationId="{ED1606AC-CC13-4CE9-877F-269F74B5678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12" creationId="{AB2E1CF8-732D-4045-9AAF-016AE20C1AA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13" creationId="{3B4A3931-9F74-4042-B3F1-F17378E0334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14" creationId="{08167547-D52C-4C90-98D8-BCFF89793E1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15" creationId="{794DAC74-F962-45D8-9746-1E18260AB94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16" creationId="{8BD1E239-399C-4E0C-A7D3-7D068D99A84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17" creationId="{C9797951-CA58-4B08-801B-E65E5D64DCA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18" creationId="{3DB57127-2F0B-4F34-B103-F024D27427C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19" creationId="{0CB76700-C882-44D2-9E01-E627DDBD36A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20" creationId="{540CA2AB-0364-4993-8CAE-7C0D72E0026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21" creationId="{3912121B-CD26-49FB-9370-CA7E9FFC911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22" creationId="{CEBEDC1C-5649-46E4-BE68-503745814D5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23" creationId="{A64C0C3C-43F8-4434-9355-BA9D0E5C57E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24" creationId="{68174F7F-0425-4BBD-9043-A1E73070C1F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25" creationId="{3ACF86CA-554E-4C47-B894-96F013ACF03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26" creationId="{0D11F4E0-540D-405C-9E7E-35635180C94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27" creationId="{A9D78523-087F-46BD-9B97-2A3DDABB976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28" creationId="{04B03ACA-D0A3-45BB-99A8-3A7E6D806C1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29" creationId="{D6CB94DB-2E7D-4642-90C0-A017083870C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30" creationId="{4712305C-1191-47CC-99C4-D655103D762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31" creationId="{5B0C28E1-4730-4A48-9BFC-31ED14FB0FA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32" creationId="{BCCBF9DD-BC70-4B77-B6BD-46E2A918EE9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33" creationId="{1996E93B-5480-4E58-A416-1D16FFDB916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34" creationId="{D3C86511-9FFF-4532-A32F-A54EE1E1671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35" creationId="{6EC650A6-3348-408B-8004-B3ABE8857C3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36" creationId="{583CF23D-329E-4F37-B03E-EE2C63E4459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37" creationId="{D890E328-3E26-4F4D-B3E7-60C4DD690BB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38" creationId="{A2CE6300-FB2A-4BE0-95C7-C2F9308D004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39" creationId="{00958435-8B6E-48A1-8017-8CBDD0C1D7E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40" creationId="{F748AC56-2654-444C-B4D6-42FAB58A43B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41" creationId="{B20CEEBA-5049-42F9-B5E8-039C3224F54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42" creationId="{98B29572-BDE9-4350-A42D-20BA573AE41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43" creationId="{1FB383F2-0468-4FD8-A543-43595DD578A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44" creationId="{3ED0A7EF-9CC1-45BE-A1F2-45DCD950364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45" creationId="{FCF2C4E3-8B20-4821-B242-0CF8AF275F9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46" creationId="{FFDF4618-79EC-4E64-B268-136FC86CF0B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47" creationId="{AD479E67-478F-443F-AF19-F81E26C9308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48" creationId="{622D9E74-B1B2-47F3-B6DD-4D8D66EA8E0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49" creationId="{FC4E7A77-8148-4869-B548-4A899AD3941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50" creationId="{F5FE0F1E-572B-4827-B334-3D047303C19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51" creationId="{69B30F75-E96D-4247-A79C-07F8A690F6D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52" creationId="{0EAF9D14-6227-4854-9F78-A6C18F486AC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53" creationId="{52FB9D4D-668C-40DA-A049-B320D056BA1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54" creationId="{89B40CCF-FFE7-4C7B-AC57-34BDFD5A1E0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55" creationId="{430FDF69-0592-4F98-8E2F-0BF2D56C530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56" creationId="{266783BB-7890-4770-88C0-2B68C0E3D47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57" creationId="{86A18071-8A96-4474-9562-8A96691E02B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58" creationId="{49104F6A-C6EF-437C-A2AE-012E220C917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59" creationId="{0C7D2DA9-AAA1-48BF-87B9-4496A9059CD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60" creationId="{D5C60E80-03EB-402F-92D7-1153A7C755E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61" creationId="{33EF0DAD-A740-491D-A823-7FE59B348D0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62" creationId="{EB4B3620-B3E9-4C59-A90B-815228A1AB4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63" creationId="{A486D8C2-4FEE-48BB-A6EE-621DC8B4C9F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64" creationId="{6821DF97-72B2-46D8-856A-B336DB445AD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65" creationId="{F5B21E2C-3C43-457F-B5E6-CFF1C0F4400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66" creationId="{E5CF998D-1128-450F-A3A0-2920227F4DA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67" creationId="{6474476B-4C86-4A7B-9A33-3E6A5D22F13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68" creationId="{8C5F79CF-1EC5-445D-BA50-3F656156012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69" creationId="{885FE52F-D66A-45C6-B0EA-4D088BF60BB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70" creationId="{47FEA2DC-3F36-4EC0-A4B2-FCC3705D4D3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71" creationId="{A874D25F-D041-4F1B-A985-635CA8788FB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72" creationId="{DBEA7317-8BEF-42AF-BAA1-8C980F99F31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73" creationId="{7D4C33EC-E40C-439F-A3BC-09B8E9B35D0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74" creationId="{542ED38F-77B9-4437-BC2A-468651E9F7F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75" creationId="{FA62502F-ECD6-4563-B403-8A4B9BD3C67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76" creationId="{4CC9CB5D-98FB-4D6F-9D5D-0470947C2A2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77" creationId="{6A990712-E03F-4163-857B-D0A5DFCDF8B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78" creationId="{07DD5F54-28FA-4475-A846-48F6C89DFBA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79" creationId="{1B80D3B8-DAD1-446C-A1AE-0CCA8327A97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80" creationId="{158BB68F-74A6-4446-8803-1BB77A5562D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81" creationId="{8CE44253-5C7B-42CB-831B-364440EF1B8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82" creationId="{8180E601-FD9B-46FB-9EA4-96434E2AE41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83" creationId="{932D554C-9404-4381-9B5C-80E07ED0ED9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84" creationId="{696AC83C-54FE-4473-A985-A8C4AEE482D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85" creationId="{0D31B5E6-F973-46B5-ACCF-8AB88FCF402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86" creationId="{FD319D41-2F59-48D1-B6CA-DAD062F1F6D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87" creationId="{E75177DE-F092-4C93-9E0D-75EF3F7F2BC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88" creationId="{95FD77BF-2933-4CD4-AF2D-E173E10366C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89" creationId="{2ACC6EE5-D6D2-4E78-9B3D-6854249A954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90" creationId="{B8008F83-6922-4E48-B3C8-07A01231611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91" creationId="{AFD75E7C-BC09-4F22-8B0B-E3D487D561A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92" creationId="{A826310D-4CD0-41CA-9519-6F04BFB16F7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93" creationId="{D386805C-4961-4E49-9B4F-ED2FAB39B32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94" creationId="{22270F3F-163C-4D54-AEAB-66A8EAA7120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95" creationId="{EBCA58A1-9185-4FC6-A8AE-275CDAC8FB0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96" creationId="{7EBDA1D7-7BC4-4E27-854B-47B36273F14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97" creationId="{52E92A72-953B-49E9-B9FE-89876CDD010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98" creationId="{3B9DB54A-2A30-4D16-83B0-29A4D85D753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599" creationId="{B4DE1927-2866-4708-9472-D81BB4D234F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00" creationId="{7EF4CEFF-F804-41EA-B11C-1FB0C51C674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01" creationId="{F48D7F2E-6F48-4EC2-949E-851DA449C22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02" creationId="{CEF748E4-C4BD-46F9-B1C9-B72BC05F841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03" creationId="{7148115A-DC59-447F-9A51-4E409C7C98C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04" creationId="{2FF6F4FE-6559-46C2-9294-0E1B128C74D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05" creationId="{9C17CFED-A0CC-4A9D-B10A-236E2FDE16A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06" creationId="{2363FECA-6C68-44E3-B53E-B894AC84609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07" creationId="{7A82578A-9027-4368-BF84-78FCF5654D2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08" creationId="{E9047121-DB89-4054-849B-DE3F211BDA8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09" creationId="{E462DCEF-4157-4411-B4C9-831E2B82C63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10" creationId="{1ADFC64C-9AB5-4DF3-95A5-53EB14486A2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11" creationId="{565F94DF-156A-477E-80C3-15EC36FD79A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12" creationId="{D01C3CF6-16FF-4939-91BF-F0C97BBBEDC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13" creationId="{C786A4A4-C850-4566-ACF5-1D0A8786229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14" creationId="{AF6B7BF5-D569-4E25-822C-6CD81241D26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15" creationId="{1B6EBD9B-E33F-4D57-B38F-876F5454859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16" creationId="{1F82E691-44CA-4E51-BE40-8C643A81B86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17" creationId="{4D602BF7-F48D-4AC1-A03A-266BEB24246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18" creationId="{0D93BED6-13A0-4C82-9582-9BA84D52FF6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19" creationId="{09CCF23A-D6D4-4885-9345-0094DE561E2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20" creationId="{C77B107D-7141-4A60-AFD1-1394F5BFAA8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21" creationId="{A96C4233-330F-4592-BBAA-68C9DE5D086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22" creationId="{2B2F4BEF-4772-41A4-9B89-BACB9DA55E3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23" creationId="{8945C9EC-B734-4DC4-8962-747BA68AEFA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24" creationId="{685F2C73-2999-4DA9-8D38-30074B96C64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25" creationId="{A65421EC-A967-462E-8541-B314F860A87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26" creationId="{E4AEC6DE-53F7-4304-AFF4-7041EE84EDB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27" creationId="{4460056E-0373-4B39-BAF8-A6FF4FBFEBE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28" creationId="{CB83A103-49E6-4EBC-AE7B-14232C4D088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29" creationId="{A7CB7641-930D-47A8-925E-C8E06E57E60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30" creationId="{CA760C4B-157F-492E-9219-5AE1A4B0904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31" creationId="{15E9F72C-89B8-4093-AFB3-64D08E1E16F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32" creationId="{4CE86A20-8F6D-4A49-A545-21091314BB6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33" creationId="{77B422CE-2599-4C1F-A05C-F61809A548E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34" creationId="{9A931A3F-FE66-44FD-8835-DF9D404813B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35" creationId="{F9AA51B2-1936-477F-AA46-99B054E152B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36" creationId="{5629E2CC-4CD7-4F7C-95C7-ED2AC9CD6B1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37" creationId="{49645DD1-9B2E-481D-BA1D-C5D533BAA92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38" creationId="{51123433-C5FF-4403-BE09-373F46021C8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39" creationId="{762602B3-8F00-48C1-9C27-1309F743E4B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40" creationId="{C7853BDE-977D-4417-9EF4-2888BC06857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41" creationId="{68072E63-023C-4BA9-B7D8-E57DB6F2C37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42" creationId="{BC84D68E-4E0B-4D50-A1B5-54859EF351E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43" creationId="{1DEC1CE5-3F3D-462F-8F64-E2CE8ADC046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44" creationId="{2E15CE35-4FD3-47D7-841F-8B1AB5F3F81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45" creationId="{40016F74-9D96-46BC-8F20-7C0492F907E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46" creationId="{2B4B2898-CAD5-440B-BEBF-18B45662889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47" creationId="{CB697CE8-6169-4358-99EE-C594702519B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48" creationId="{B7DA6206-6F4B-4A1C-BA02-EBB57AB3CF0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49" creationId="{D568F406-E788-4E17-B92E-72A550D68DC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50" creationId="{B424FA2B-C0AE-4476-B52F-F9B722C476B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51" creationId="{52AB82A8-C98F-4742-9925-EDCD1592598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52" creationId="{12D625A4-C5B6-450B-AF13-A891BDDB855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53" creationId="{830163E7-BE0A-4FD8-A5BC-62BDDBD0844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54" creationId="{819A4980-DED7-4C15-BC38-71F9023FD92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55" creationId="{A908096A-027D-4F8D-8B81-F401EBF50FD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56" creationId="{04C78236-27F2-4220-8197-3A66B234CDB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57" creationId="{1ACB78C6-3EA1-403C-A16E-EBA50979CC1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58" creationId="{1A50142E-CF50-4FA6-BB73-B70286CDEC1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59" creationId="{68331967-AC08-474F-AD00-4B4AB051807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60" creationId="{FA7BE4C2-AB85-48F1-801F-10913086C55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61" creationId="{9543C077-A718-49C7-9052-66AEA3C3DF5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62" creationId="{EF9B2AC8-DCAD-4C54-B544-8F42DBD85CF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63" creationId="{B1BA17CC-4567-41C5-9B43-402FF5578CC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64" creationId="{E70CDAC8-1643-4BD9-87E3-3801E688EBC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65" creationId="{8E4F3B9D-54C0-4354-BAF4-2C78E38903E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66" creationId="{D25CBE46-D16D-45D9-B5AA-2CBC26B0000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67" creationId="{C99A7299-21BA-4EED-BBF7-EE4C750F6B3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68" creationId="{65B2F9D2-CD56-4EA3-9417-C432C0240F7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69" creationId="{551D8F99-CBB7-4D28-A48C-117511B4C3D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70" creationId="{D428D55B-144C-475F-99AE-090AEEB951A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71" creationId="{47525A28-16B2-4C05-B712-06A0752176C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72" creationId="{1C771AB6-E688-45B5-99AC-B03A2FFE2B3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73" creationId="{3D9B9656-49A2-435E-AC29-80CC181DD16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74" creationId="{4FBEA2EE-F20C-4252-BB94-91D770109F7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75" creationId="{1C2D0E23-E363-4672-B866-7405A4B969D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76" creationId="{90BB0F85-9063-4E7C-87B4-C7992200F3E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77" creationId="{C74A9681-EDEB-4AE9-B023-E995D2AD65B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78" creationId="{07A728FE-4301-4523-B1F4-AACCF762AF9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79" creationId="{DC45816F-C32E-49F0-BB6B-76869110F37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80" creationId="{E0A1BA75-0716-4F52-90F0-0FC85A399A2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81" creationId="{BCE47A27-0066-497D-955E-7184665C1F7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82" creationId="{1B544786-EB51-4F5B-AA1B-E88530CE9A3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83" creationId="{11D4B468-B6B9-4CCB-8478-90CF1267C9C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84" creationId="{3B3D7F88-7F39-4616-873D-DAC0420CD88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85" creationId="{B5CAF799-91AF-453A-A174-ABFC5A27BCD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86" creationId="{366F4D8A-9F0D-4190-9724-ABF555BBF78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87" creationId="{16FBBF21-04AF-4FC2-95CD-C9A88EC1B11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88" creationId="{02E01EFE-8AE7-424F-B971-2014C237A75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89" creationId="{4ED8F14A-D13A-43FE-B3F5-82FF9C34E5C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90" creationId="{45A5FC76-AA02-4369-A2E8-82CE59C2EFB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91" creationId="{EFF8EB5A-D2F0-4562-908D-F9AE83829F5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92" creationId="{3E7AFABB-9BDB-475D-A56D-3164972CF7C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93" creationId="{EE10F3DD-1903-4C7D-A828-C92FB6A3496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94" creationId="{1A6BDC15-7332-4ABA-B849-BEB7B1BF5D2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95" creationId="{24CBD3BA-584B-40E8-BE8B-C0572AFAE87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96" creationId="{5CA2B72D-E2ED-4755-985F-078C77A7D96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97" creationId="{7735A1DB-174A-4CD8-81D7-2B00EC7F3F5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98" creationId="{95E34553-89E0-4972-BF1D-D5C832623D0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699" creationId="{CF34D58D-34C6-4DAB-AB9D-4B2473FD583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00" creationId="{1BD594FC-F680-479E-852C-630C226D9C1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01" creationId="{83A66898-84AC-414E-9281-9826BFEF7A9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02" creationId="{57540449-6F07-489F-8170-99DC6F6179D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03" creationId="{F5E6D325-9A0B-4ECB-9864-719E657A395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04" creationId="{2E46F231-AE5D-4C8C-9780-496B565E571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05" creationId="{3F9B80B2-B401-4CB6-881E-C3B2CEB23A7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06" creationId="{D0F943F7-284E-4FA8-8B5C-4BDD9CA4371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07" creationId="{ECB29A82-3D04-4D4A-97AB-3EC7EC35C36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08" creationId="{69512F1E-6907-43DF-AE38-20701A91778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09" creationId="{05832F94-ABF0-4A93-8691-1796F94C5F3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10" creationId="{7C4439C3-1895-44CF-BB28-745BC35D1C6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11" creationId="{620AFC6D-D9D6-4103-A3A9-E78C0FAC082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12" creationId="{224265D9-1FF9-47EC-8F62-5B21D1C69E3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13" creationId="{890E0969-90CD-4EFD-B8AD-DC4E898B813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14" creationId="{40C4C1E1-1759-46F8-BBEF-B7681104A30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15" creationId="{00A97B20-5A52-4028-83BD-E843FBF144B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16" creationId="{BBD77E8C-7B6F-4047-807D-A6EB2D3D251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17" creationId="{2FE9B870-329A-4897-A5C0-25BB8DEA361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18" creationId="{4DA4927F-63D1-4EA8-B7DC-822C306F03C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19" creationId="{F76F4E44-D3EA-46B3-92E0-DEC22B0A2E1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20" creationId="{37EDC057-5534-4ADD-A897-5080C8AFA9F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21" creationId="{9D24C257-D201-451F-ABED-4D18F6E2405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22" creationId="{2B6F24FD-09D2-4211-A929-6535E2282EF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23" creationId="{F6047985-AABA-4B69-A1B7-BA612628E8B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24" creationId="{5D6A5A3D-83DE-40EB-A7C3-E378966563A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25" creationId="{73B4B00C-F522-4188-A6BA-E3BCF3E6521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26" creationId="{C9B98DB0-7C71-4F8E-9646-2D1E6D6E045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27" creationId="{A43414E4-45C4-44FC-ACDF-1E509F6B46C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28" creationId="{8F2604DD-270F-402E-87C0-E12323B1CE9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29" creationId="{9F1B12D4-E3BF-4C34-B03D-A263D6F9C7A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30" creationId="{2CFE1B30-545B-491A-8C2F-1AE5C7A92F9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31" creationId="{53E7F550-91D5-4ADC-98DD-39EC4D7D92C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32" creationId="{DA76C6F4-0513-4B8D-8914-191FBAF2A90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33" creationId="{816CB0CF-1B26-4986-A526-6463824E3D9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34" creationId="{6B3392B8-49B4-405B-8FA6-314B9973933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35" creationId="{6F95179D-E59B-4A20-B3D2-0743970066B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36" creationId="{A4F9C654-A821-42ED-BEB7-98D43E72102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37" creationId="{DF91F034-819E-4919-9974-2EEF4A630A4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38" creationId="{D12A663C-E6BC-4B18-96C8-F8C9B035473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39" creationId="{00635CDF-1307-4A69-B85A-93868E6D103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40" creationId="{07C2A053-B978-4635-893E-90086D216D3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41" creationId="{40F33B36-0DB1-4E09-86BB-415BAC556DC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42" creationId="{21781C83-2DE0-4CB4-9FB0-4803F7D640F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43" creationId="{B2994361-5E0D-4F6B-BC0D-B679D3F7D82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44" creationId="{B92DC4EE-36AC-4A66-BDDC-96478145375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45" creationId="{50DFD07D-F9F1-4A35-BBA6-52BA05E2CAD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46" creationId="{B2E7A59B-C08E-408B-950C-6345484B812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47" creationId="{6564BA01-454F-4454-8A60-E8176AA8992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48" creationId="{7091869D-5C9A-4B42-BB35-2AEEB1F9083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49" creationId="{E8785D86-1D63-4596-8C86-DF6DC750908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50" creationId="{2DBEA0FC-19F8-4E9C-BAA0-C14C6CD1BED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51" creationId="{6656004B-23E3-48D6-9799-F18307FBD17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52" creationId="{56E1589D-77C3-454A-BEBB-FC0D4092590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53" creationId="{EC29FFB2-AA66-4364-8FAD-84ACC1E0D6B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54" creationId="{FA07DB64-BC5A-437F-9811-C2893C1BF83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55" creationId="{2D04339F-9FC3-419F-BF55-1CDDD2A01EC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56" creationId="{EB6F6FAE-CF05-4D04-8A4D-D2CBD541B6D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57" creationId="{11AD6924-6F34-4321-8A48-36CD2A59537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58" creationId="{37B0D463-EF3B-48B7-997C-6FB5F383AB7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59" creationId="{B4073C9A-F53A-4964-B57C-AE845E737C8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60" creationId="{B7DD7C8E-7D61-429C-BACD-EE3C2598EA2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61" creationId="{F725D6A6-2B98-49AD-BE7A-EEED3DCD04D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62" creationId="{CA611F6D-643B-48CF-A4DA-73255AF186E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63" creationId="{FE8C200D-A348-407E-9D34-5FE909C5472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64" creationId="{CFC9A557-83F2-4FDD-9EB1-22BA73BBBB3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65" creationId="{24413322-CD20-4889-BB2E-2135F563A69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66" creationId="{AE1703E7-DBCA-4427-97F3-44CB8C7DEF4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67" creationId="{9B0EE7F7-FA2A-41FA-A2BA-3C6AB22AAD6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68" creationId="{CB4A5E10-9233-4F80-BA87-96027FE1AE2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69" creationId="{2063CDB6-663F-42FF-AD1C-FB29DB6180F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70" creationId="{CC933FCA-F28A-47A6-9A34-0AE0CB65986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71" creationId="{AA7BB53C-A4D4-4AA9-BBC8-7237552CAF2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72" creationId="{F6882A62-2E6E-4826-9E33-5BF5F1A192D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73" creationId="{F2C20B6F-17E2-4AD7-8959-EB9B8474AC8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74" creationId="{C906B90A-26C7-448C-9867-CA5C9D829AB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75" creationId="{119B7558-BF68-4DAB-A896-61417C6EF82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76" creationId="{2BEA7997-371D-4600-8997-4461883F110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77" creationId="{A7804AFB-B3D5-4907-9520-02177A4877B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78" creationId="{06BBBB29-0250-4979-AD57-A078F2D5EC9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79" creationId="{EB671FCF-ED80-452C-8976-A14B387BCE1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80" creationId="{E98C634E-34BB-4FDB-9DA6-9A7E78BF161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81" creationId="{85966832-EC82-4A04-8AA8-8DCBA005021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82" creationId="{923EFC7D-3C66-4970-B2C0-F001521446C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83" creationId="{8771F0D7-9DF4-4058-B49C-A1C41FCF5DE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84" creationId="{5A0297CF-28DD-4A23-839E-C72C7776936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85" creationId="{C538F7DE-A77B-44BF-B3F9-C26C9F745AF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86" creationId="{6E393AC7-9E02-49DF-B536-FAE444EDB79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87" creationId="{E55F13BC-5130-427D-9436-8D763B1784A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88" creationId="{A75B6EE9-27A2-4523-B92B-FEA1F91445C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89" creationId="{B598CD0B-01C9-49F8-8D87-60C9290D69C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90" creationId="{DF3BFBD0-EEFD-417C-80EA-0EA894C3AAA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91" creationId="{C8FAB55F-6B9E-477C-BEE0-34845496217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92" creationId="{901D49AC-7B0F-4834-AD36-5BA84991295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93" creationId="{3A372565-8484-43C0-B2A5-EBAB151C3D1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94" creationId="{B9D745C9-1F75-4E88-9DBC-A767B572B56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95" creationId="{E3D62BEE-43CB-4EC8-BB17-2287DD464F0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96" creationId="{715A6FFF-B18C-4BE5-B538-3B6E610F146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97" creationId="{81A11314-4E57-4B55-BD44-B5C5D17170B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98" creationId="{11DF52C1-ECA1-49A1-BAD3-F222F5F1A58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799" creationId="{31C58F05-0B96-41E6-ADD9-50836A5C2EA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00" creationId="{8E195A4F-A3CD-4A10-ADB2-84A4AED7616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01" creationId="{45B513CF-AFFA-48CD-8B7C-0E18CD102D5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02" creationId="{06E6781F-71E2-44DA-A913-B7E9EB408EB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03" creationId="{5881044D-8EE0-4F5D-B21C-CC562172440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04" creationId="{F267A1DC-C991-46EF-9D02-AA889C37123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05" creationId="{355ABCFE-512E-44CA-BA39-C0F5F008678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06" creationId="{67CD1A49-E11A-4DE1-B834-CD0695554F4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07" creationId="{AA90BD2F-1990-44F2-A99F-51F471C20B2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08" creationId="{3F31BE9B-337D-4332-8FD6-826FF744DA6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09" creationId="{452D70ED-1596-4C51-B515-1D98F80A1C8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10" creationId="{CF5EDF8C-F1C0-4B78-A6EE-4252ABD4B03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11" creationId="{F152D4CC-121B-4033-AEC4-B04F4872885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12" creationId="{D6C287DA-3A94-470F-8E51-AA0B6838C54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13" creationId="{D45AF180-3D3D-4CF1-9192-39345550C4F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14" creationId="{760636D9-E973-486D-95FF-574F33397DB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15" creationId="{45EF5AAC-F060-49CA-A001-95673440998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16" creationId="{60508D3D-C24A-4E5C-83A2-51598D965B9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17" creationId="{B6146E2C-7E95-44D4-ABF8-DE8B3A86843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18" creationId="{886E6862-D5A6-4FC0-8F82-19B9DA26ED7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19" creationId="{5EFEC2EF-4CAD-426A-ABBD-293E800A00B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20" creationId="{B5DBED86-B3B4-4D7F-9217-E82944B6EBF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21" creationId="{C54D9763-58B9-48A2-914D-C8AFBFBE0F9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22" creationId="{01698815-14AA-44C7-8EB6-27DBDCAE3E2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23" creationId="{2BF167DE-B60D-485F-B92C-C5D33AA31D2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24" creationId="{851737C0-E107-45C8-90B7-00E55E6642D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25" creationId="{1FDF3EFD-1E93-4D9C-B4B8-0EF19D72D9F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26" creationId="{63EF3079-7C3E-4B52-8E5F-BF2247F3593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27" creationId="{9B0A9F5C-90B0-4270-90DB-EB95A1D679C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28" creationId="{E309CB8F-9410-4381-8A8F-059ED65FB2F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29" creationId="{676065E4-040F-4456-B769-0785A9FFEC2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30" creationId="{5C06EFF5-6E08-4965-919D-601C67B49B2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31" creationId="{B059893A-E1E5-4535-BE4C-D0F1D97C38B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32" creationId="{D95C5454-ABB7-44D0-8A58-3C893C8D3BA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33" creationId="{C36A105F-61FD-4E04-ACC2-D69E0E84F83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34" creationId="{C0E5968B-8076-4952-A3F4-A9F11B21701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35" creationId="{FC118347-ED94-41EA-9576-B04D9E6B48F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36" creationId="{FBEC8BAF-F7BD-4AE9-968D-37EC8DD2C61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37" creationId="{1FF87DC3-2EDC-4423-99AA-0CE6DB10119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38" creationId="{9D9314EC-61FB-41B1-8015-60599C93B4E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39" creationId="{39D0AB0B-8F2C-4AF6-809F-00C56E85E01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40" creationId="{B1017572-3127-45E3-BA23-41ABEC87C54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41" creationId="{C7EAC89E-FC8A-4A54-9D48-BC1C13F0D0C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42" creationId="{D3BE72A1-8000-466D-A539-CEA80EBD3DB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43" creationId="{398D24C7-DE1D-490F-A75B-5A26900D799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44" creationId="{945DC699-7BB4-4B51-8ECF-89100B510A3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45" creationId="{1A29E7BD-9FBB-495E-A717-BAD92BBD359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46" creationId="{1B9EC818-D712-4301-85CD-35B5EDA39E8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47" creationId="{C8E9DECE-090C-4804-836C-C04187BD74D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48" creationId="{01DFBF49-C384-4CCA-B396-6C502F25D46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49" creationId="{F5BD371D-8793-4A24-87D6-2933F20DF16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50" creationId="{A82635BB-4497-4472-BF1B-329D45362A7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51" creationId="{3C65A2B2-DA6C-4E84-8C08-A50145A1D79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52" creationId="{98644534-4124-45F9-AE29-5E244C719D4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53" creationId="{CDF67C90-43FF-40F0-8476-75B289249D2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54" creationId="{2FB42DF3-A355-419D-9127-713D82A9D56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55" creationId="{C2A45B3A-CCA6-4542-8A8F-2CB65154422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56" creationId="{1EF03371-7D63-486D-8C23-4EE9EA354F2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57" creationId="{ACD87FC0-1B97-456D-B788-9E438E8928A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58" creationId="{1DD991EF-CFC0-406C-92CE-1BA589E57E3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59" creationId="{7F37DDA2-A04B-42BF-ACF7-4BD3A3F5785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60" creationId="{7E1D5913-E68F-443F-8BEC-6EEA1082F0A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61" creationId="{CDA98B25-E029-40CB-ACDF-4E357443CEB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62" creationId="{92C35AD9-4BA1-408C-834C-3B6E165D009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63" creationId="{5E65968B-3E18-445A-B8A4-B42978653D1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64" creationId="{C1AFE9F5-E049-4C08-9A6F-36B2C7B73B9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65" creationId="{3C0452E8-953D-45B0-A141-C7A5AF7C74E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66" creationId="{F02D282A-115D-48A6-9270-15D53223D9F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67" creationId="{F7A469CD-0F53-48A9-A52C-6F81344A49E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68" creationId="{4C450E21-7CD2-4BDA-AB3F-36B2D29F33F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69" creationId="{4A6B7E66-1DDA-4420-BDE1-D3384B57269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70" creationId="{C23D2CDF-CFF9-4701-B77C-C369D557C71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71" creationId="{191CE436-9F96-4FDB-AF9E-AA5E23CCD54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72" creationId="{369AE88C-55DE-48EE-919F-F4B38DF4E6A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73" creationId="{558BCE7B-BF43-4453-A9D7-F1C824C6C7A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74" creationId="{A2CBB4B5-8112-40BB-8625-1B7AE25CEF3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75" creationId="{CDB022E2-84AA-4B1C-BE2A-D96F2C4CC0F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76" creationId="{540FB1F6-332C-4B91-A6A2-91FA9D06AB6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77" creationId="{722ADF87-A176-4FA8-86F6-24FD081A6DD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78" creationId="{99F51EDD-E281-4BB3-9869-1F31FDDD2C8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79" creationId="{2EFC4415-A6CC-4CF9-B8BB-901C3910B62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80" creationId="{9701CC50-A92E-4B05-A948-2044560CB3A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81" creationId="{135E8FC1-5D43-467C-841E-4ECFEACF711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82" creationId="{DA722B0A-45CE-4697-BF3B-A588234F8E6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83" creationId="{0A7A32ED-C183-4932-8BB5-8AE91317489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84" creationId="{51251D72-52E9-4BE1-9781-B3FE39BA199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85" creationId="{AA9A9091-6D69-4DA6-AA25-5FA5DC5DE02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86" creationId="{8BB0FA42-5CF3-4F47-8FF0-BF88AC6C931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87" creationId="{C74F479A-7359-4D38-B603-6BCA54E8705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88" creationId="{B50575AA-4332-4A24-8A8C-92D4EBB7731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89" creationId="{272EFEA9-21E4-486E-A2C2-3BA1807803A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90" creationId="{C2E3EBF5-2F0D-4A50-BC59-9A8947630CF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91" creationId="{B6E2F1E8-6452-4C6B-8935-79CFD9582EE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92" creationId="{546646B6-4743-4808-813E-9BD3FF178C8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93" creationId="{FF49C69A-B50D-4ACA-BF4D-E84CB437326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94" creationId="{31F2DAAE-0A44-4B10-BA18-A15CBD7E5A2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95" creationId="{21FD5A92-4A14-4B11-BBFD-16A8A192AFF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96" creationId="{2233E9E5-EEA8-47BF-86D6-9CB8EEDB716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97" creationId="{9DDAA780-4C05-400F-AF91-48713CB7278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98" creationId="{518CC3C3-A3F0-4371-A2CF-15847231B00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899" creationId="{F0BA95FA-2070-4964-B7F8-EB9C126CF66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00" creationId="{E932F66A-84DB-4C71-AF62-7198AC66E7C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01" creationId="{CD363ECD-2A71-41C8-BBA8-66477742A5A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02" creationId="{A95A3CCC-F36A-4259-B101-F21B0BFA4F6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03" creationId="{086D8ECB-6398-4BC6-B59D-BC3968C9A0E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04" creationId="{133F674B-7B9E-4AD1-9D97-5234196802D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05" creationId="{BD3202CB-02D0-4DC2-A6E6-7B96EE55449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06" creationId="{C6ED84F8-8CC1-49B8-9024-B8F38DD932F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07" creationId="{4E7276F4-762F-4D93-B9F8-6D787182B8A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08" creationId="{A69A0428-710D-4EB5-8855-83AF441EECB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09" creationId="{68638D05-7E91-49EB-984F-3943EB33281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10" creationId="{79B99313-75C1-4D10-B72F-40FADB4E365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11" creationId="{2BE24133-D07B-412D-9668-12AF5E26582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12" creationId="{29FF606D-A396-4799-9DD4-0D67167119F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13" creationId="{354FD73D-10EB-4DE9-8FB8-BAF6794148A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14" creationId="{B20F4C25-A319-46D2-A0DC-F2EBFC4DCE5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15" creationId="{755D3F66-AE08-404A-A284-31284BB8517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16" creationId="{2C8D234A-33E7-45B5-BF3E-11FD505FD32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17" creationId="{61208D8C-F54A-4A99-BE3D-2AB2DE5AB0C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18" creationId="{FE14B7C4-86A6-4D43-B293-A36519DBB53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19" creationId="{46E3F3DF-5732-49A5-AC8A-F25032C27B4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20" creationId="{5D758801-DA69-4562-A4F7-DE99749B623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21" creationId="{5EE2A9CA-772E-4A4A-8577-FED5ACA8606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22" creationId="{48FB919A-930F-43E6-8CCB-B8398F02C69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23" creationId="{F482EA15-C56A-4E98-90D7-70FADB0CEF0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24" creationId="{2FDCFA84-5743-4098-B31B-BCAF84F3D98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25" creationId="{410EE6FD-7EC6-4728-838C-099C6F02589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26" creationId="{1900940B-B82A-4CA2-91BE-580C831DC6C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27" creationId="{E2C8F0FE-CC0A-43E6-ACE7-98ECC46F941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28" creationId="{CD4B905B-D28D-491F-B797-EB1E8AEADDF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29" creationId="{44FFD288-F93F-490F-A8B6-4B4EB90824E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30" creationId="{CFC42AF6-E515-4960-80B2-ED02ED5BA16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31" creationId="{A2764E38-361D-49E7-AD66-05FF7474F94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32" creationId="{4AD3B6B3-C526-4DC0-9F3F-0621A5B6645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33" creationId="{F3D13B89-52E8-4F84-B3C2-197F1BDFD9A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34" creationId="{9791EE26-1306-4AB2-88AC-15F696113CE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35" creationId="{F3F615B6-A397-447E-B882-E7E968783B3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36" creationId="{2148E12E-7C1F-40CA-9A09-F21534607A6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37" creationId="{E7BEE8A7-870E-4629-B178-15C157CF812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38" creationId="{C2CF8E94-3291-42A0-B28C-B0D5284F0A6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39" creationId="{62E598FB-5B50-439C-8CE7-18F90845487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40" creationId="{15A4CAB2-1916-471C-B63E-78E0561EB37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41" creationId="{152C4466-F458-44EC-BEF3-2DB64C15D44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42" creationId="{DF965D2C-DA20-42EF-8625-94CF180E700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43" creationId="{DEA8F5FB-E104-4379-8B68-353B2593F94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44" creationId="{E566622D-7E21-4B2B-AF31-F3C8594C1F5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45" creationId="{618F53BB-5725-4CFA-A763-785B3BA6C46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46" creationId="{ED166805-0E69-4E58-975E-805048DD54A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47" creationId="{7AB82C5A-EB05-4E52-94A5-381CAAC9946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48" creationId="{E6706107-A782-481E-BCF7-814118FFCBA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49" creationId="{384C9573-781F-4AC1-9699-34D09A7A833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50" creationId="{95D5EAF1-7163-4AA6-B945-99C5B872DDE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51" creationId="{A32E9EC2-56EA-4ABF-8FFA-65269151C96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52" creationId="{AEDA96EE-7F46-4C05-A6EB-804E5C840E4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53" creationId="{B02CEC27-7024-4FBA-A8FE-DEBE2547E42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54" creationId="{210FCDFE-664A-4E83-BB0C-E1EB879F540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55" creationId="{88B1BA45-9750-4EA7-9E56-628661738AD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56" creationId="{F5AFFE5B-8E47-4B09-96B8-707ADF77067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57" creationId="{2B66947B-2068-4E3A-81E9-84D126292FB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58" creationId="{378C4970-2991-4D6A-AD47-2C08981AF60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59" creationId="{B40C7DD3-1614-44C4-A1C6-62A86C617C6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60" creationId="{789355E2-EF05-4AA6-8A7A-E00A17B67A2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61" creationId="{4E3FE8AE-67DA-4EAF-BB17-AAB3C43DA44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62" creationId="{8F328D39-AB04-4351-ABB3-1C3577FA182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63" creationId="{79FD32DC-8652-4561-8731-70333B7E964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64" creationId="{6D50E2A0-B08F-4DCC-9341-FE04F9BD112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65" creationId="{4646AE58-F3C1-4178-B44C-7E2C401C6CB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66" creationId="{0C670F27-9836-4EB5-9F11-6437CFBBE78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67" creationId="{3E5B8596-C3F0-4DEC-B580-5DCC939DF76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68" creationId="{DCB70214-5E13-420F-8D2F-24D423324A3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69" creationId="{E8D49558-A1F7-4CE8-A2F8-24184733183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70" creationId="{7D7B9ECA-0A69-4A0C-B3BB-A12AC1538F8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71" creationId="{EB3F7604-8962-4E89-B212-B1BEAB9A57A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72" creationId="{41E60562-726B-4A9B-8545-66AB4A4B87B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73" creationId="{5ABA12D7-6806-4A88-B283-6CF824240FF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74" creationId="{C9C0615D-92E2-4EE8-A6EC-6C6E03AB1FD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75" creationId="{A95C2677-690D-44A7-ABF2-4809637A5A4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76" creationId="{A50FA420-25AF-47AE-9454-9AC5A5E6360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77" creationId="{A9C9705A-CC62-4C71-AC5E-DB214976A64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78" creationId="{E351C62A-95C5-476D-AECC-C063411A3A4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79" creationId="{E644B94C-AA3D-48C0-BE0E-730F6E2C9DB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80" creationId="{BDFA8EBF-2D5A-49BA-81B5-6E28A47AB3A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81" creationId="{ECFB4331-F2F3-4436-BA84-831B02BA963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82" creationId="{9AF44804-5D29-45C4-BCC6-A8B507B2B01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83" creationId="{28FD8BA0-9260-483C-B92C-FD04BA5DD07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84" creationId="{A56654A2-6952-4C68-B7DA-8BCC8D9970C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85" creationId="{F96884D8-7966-43FD-BA3C-60DECBF4A56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86" creationId="{BB93F35C-05CF-4203-B539-D51F100B051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87" creationId="{6E7C5A78-C564-4215-AEA0-BB2B75C5F1F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88" creationId="{747DDA6D-0787-450A-8915-EF6F05CD479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89" creationId="{A4F2A6B2-9F42-4B17-835F-966F1C39C8F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90" creationId="{E1E8FBFD-DE31-49B1-AD25-669A522EAFB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91" creationId="{F4C36820-F0E5-4DC6-A1A3-1B0A418E02F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92" creationId="{158D850F-6A89-4DB7-AC76-46923E508C3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93" creationId="{E4CBEAC5-6062-470E-B186-A59EB8B8BBC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94" creationId="{06B67EA4-F970-42E4-BE0E-27912D132B3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95" creationId="{592F87CD-B70D-463D-B904-5B1D3B14163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96" creationId="{B0943B8A-8F18-4B02-89C4-16C8ADFEDB5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97" creationId="{3D121F42-3E40-4688-AA52-B8B35F5A7F5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98" creationId="{07C55196-CF02-4C89-8A78-2B45A9473DF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999" creationId="{6ACD3D08-821C-48A2-9976-18A6D0A9DEF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00" creationId="{8B480112-B4DB-4045-9B13-A62B7E539B7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01" creationId="{DA1FC60E-0F61-4D88-A4AB-AE4719D3E97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02" creationId="{A919DDEE-C824-463E-B2F7-FB1BD0CCB43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03" creationId="{832C3555-7F99-411D-9E9D-EEC3ECD1895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04" creationId="{46553ACB-5C2A-4994-8E68-B320363A2FF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05" creationId="{A8830D7B-A4A1-4037-8F0A-0AD33B9062D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06" creationId="{1A0AFA7C-69BE-48FC-99CC-F94CEB20F95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07" creationId="{15C51C89-17BA-4B44-B724-E03D125B0F9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08" creationId="{753EAF54-3D79-4604-8FC0-CC50F521D5E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09" creationId="{252CE0CE-D266-4612-9FB0-A75E2DDFC97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10" creationId="{1F031469-669C-4A2D-AB19-D8DC6EAE8BE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11" creationId="{4131842C-BE36-4BDE-AFD1-A30EDD6C08F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12" creationId="{951775DE-5E11-4241-9ABC-75248F574A7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13" creationId="{D44B0F55-D117-464C-83DD-4C4C13EB544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14" creationId="{511F7283-97F0-4C17-A97F-18D5D053A4A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15" creationId="{8BC57296-F80C-4FC3-ADE9-A69FDA01D19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16" creationId="{CAA93A6E-0EC0-4B27-9CF6-65C880C9F78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17" creationId="{1D2E2BDA-2A2B-4BD0-AB58-DFB763F7F96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18" creationId="{4CECFE05-724D-4886-B0BE-9113138ED3F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19" creationId="{64E75D65-9263-4BAB-ABD5-BF8CBF7DF3B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20" creationId="{878CDBDC-5988-4D70-A16E-86AB4B492D1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21" creationId="{7D9D3705-AA55-4824-88EC-C5AAB8F523B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22" creationId="{D6D536B1-FE06-4964-A17B-1D58CFE587C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23" creationId="{77DBAFDD-E581-4BB1-9BA4-D879DB27AE8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24" creationId="{5C2AF3AC-95C0-47FF-A26F-7FF2B07A00B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25" creationId="{3F77AE2E-8985-45AC-9D0E-493473650B7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26" creationId="{3F876936-AA1B-46E0-9B30-8C1B2CABB4B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27" creationId="{3376A095-5CD0-45A0-94BA-94C13ABFADA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28" creationId="{61C81CC3-5B15-402A-8191-3A69ECCC77B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29" creationId="{1FE6AC99-A9A9-4355-8405-A6C4CE4FDC9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30" creationId="{4E983770-6D25-496C-95D8-551E240580C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31" creationId="{C15F64B5-C939-4178-8A1E-DEFE5BD3430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32" creationId="{303FBE84-EF60-4F1B-9D98-7FBAC60FAF8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33" creationId="{22619FD8-BFDE-456A-A077-43D2E7C9188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34" creationId="{1A180AA7-F6EC-4009-BCD4-817A481651A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35" creationId="{E3674D13-D408-41A7-9B27-A0F81B97AC3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36" creationId="{701C42F8-0C72-4A8A-A954-8B30738C76A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37" creationId="{29EEF88F-A3B6-4D2B-8489-139373BB9E5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38" creationId="{0693E8D0-6C17-4A3A-A179-DF276D0CD11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39" creationId="{49EDF182-1FB6-461F-A56F-9FD9FDC8F20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40" creationId="{759AA8C7-B62A-44BF-8552-7431B1FF54C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41" creationId="{C098C8BF-32D6-4DF0-9D3E-C565822E1E5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42" creationId="{C39517F0-281F-47D2-BA19-BDA4903FCE9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43" creationId="{F533335D-1CEC-47DC-A748-C33CB603639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44" creationId="{4DB766D3-2F8E-4349-B9A7-34812E4F00E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45" creationId="{FE5301F1-EFC2-4D2F-8624-3BD0E03DFF5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46" creationId="{D815937B-B698-4D26-9D9B-29E2F14B77C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47" creationId="{D11D806F-E84C-4E46-BCF1-E2F2525C289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48" creationId="{50522A2A-5C8D-4D48-AB46-2CA3D7158D4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49" creationId="{9FEFF3C5-AE85-4C60-A087-FF5BB8878A0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50" creationId="{F00B95EC-B26D-435F-9A84-635EFA83BAD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51" creationId="{C2F0DF0D-6BC4-44A9-821B-B06ABD0A931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52" creationId="{EC27DC3D-E0B8-4625-A90A-2F3ABA28356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53" creationId="{37866399-822E-4414-BE52-57F7D842E2C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54" creationId="{7E77CE49-C57C-4FF0-987E-B025252B171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55" creationId="{70EC884C-A704-488B-B9E8-4934C36B9D4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56" creationId="{8894A00D-DD1B-4954-A18D-37E9888D9A7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57" creationId="{6A191330-820D-4D98-AD1B-D943A974F83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58" creationId="{F883E3F1-E549-4395-920F-B4E5A18BFEF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59" creationId="{D9BB6E1A-9B40-4DFC-A5F6-BE806EA379C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60" creationId="{D2B6EF40-0C7A-4AE9-9C14-035C1C83A40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61" creationId="{4D5F3E2A-B23E-49B6-A35E-E0BDBDC67A7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62" creationId="{0ADB3DD0-185A-4650-80DF-473CBBF5B60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63" creationId="{0599F96A-5BD3-4C25-AD9B-525A7F03F5B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64" creationId="{9F419E0C-E723-4051-8CEC-F220D285381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65" creationId="{4B997773-0D2C-470B-9D21-CD8468DEC56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66" creationId="{5DB7CD2E-BBB7-4037-B758-80A1697D11E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67" creationId="{4F4ECF44-1DC0-4CB1-BA5B-E989E4DEF1A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68" creationId="{6421E113-5AB1-4264-B8C1-FC847BC5A84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69" creationId="{79E667C9-4DA7-47F0-8C92-87AC23CFA92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70" creationId="{6DC9FFDA-B4EE-47D2-9577-0B61C3524D4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71" creationId="{6D2795F7-9A7E-4914-990E-135A481CED9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72" creationId="{2248BF58-A22C-481A-AD42-76910759588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73" creationId="{68B00133-0471-42E0-A314-2370EC40447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74" creationId="{E9E4A016-F5B5-4490-B9C4-EDDB9DD8066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75" creationId="{CD452D30-52D1-433E-B018-B9D54F23064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76" creationId="{98D4A5E8-CAA1-45DE-AB10-373C01621EE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77" creationId="{55549D4A-8A13-4184-9545-F99B98D9053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78" creationId="{6B673205-6AA0-4925-81DF-29FC02B95C6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79" creationId="{390828D4-2D8E-4094-B1B8-A3C809078DB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80" creationId="{90442056-7114-44AA-A9B5-5F3C69E33BB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81" creationId="{6FA2F1BC-70DA-4EA0-940D-1A02AA8249E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82" creationId="{F7E9610E-96F3-48AD-A1CD-83949DE8116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83" creationId="{53D8B364-D206-40C2-AF4D-674917787BA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84" creationId="{85BE9332-5FC4-422E-828D-12EC20E3CD9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85" creationId="{08A311A2-1244-4FAA-AA4F-B8393168EDF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86" creationId="{7BA402C8-3E67-4D11-9699-B21808C1AAA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87" creationId="{541C4C8A-0574-4940-ADEC-30D15BC0E0A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88" creationId="{23583DF6-3251-42FA-B31B-2B15A7BCA0A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89" creationId="{9066D1B9-E8B3-4182-9A13-888668A1906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90" creationId="{CB8EED50-E067-47B5-9B68-E83AA3728ED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91" creationId="{83388CE5-DF48-4F1F-852A-36535E24BC2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92" creationId="{5E9316E8-AF6C-4B3E-903C-A7C42C05C7C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93" creationId="{6B866B39-2101-44B7-9967-4C71E99CBDE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94" creationId="{3ACE64CD-61C8-49E9-AEBC-D28436236E8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95" creationId="{62A8694A-2268-48DD-9B30-DA4190A211C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96" creationId="{A21E2FB1-D267-4EF1-9551-0269B1EFB8B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97" creationId="{9D569E6C-AEFD-4109-BED6-91D2EDA32CA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98" creationId="{4FCB9B6D-77B0-4BF1-897E-516E9D2D0C0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099" creationId="{90DEFCB2-A950-4BE7-A064-C59589AFE33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00" creationId="{ED9184CC-D54A-4419-9BE4-F115D5568D1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01" creationId="{69FF8AE0-FE61-49D5-80EF-757F20AAC63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02" creationId="{C81AB0E4-1FFA-481F-9413-9F8ED35C521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03" creationId="{058B8E50-1467-4975-8326-7CC309A9968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04" creationId="{3DC25723-C697-4C28-B8FA-E3DF3892BE0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05" creationId="{06531AA2-6152-4A2B-83EF-13E12F30B81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06" creationId="{B1AC65DD-BE45-425A-884D-28117C74101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07" creationId="{7DEB0A14-FDC0-4D92-BE2A-00B78C328EC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08" creationId="{9730F7CA-88DF-41C6-805E-BFE79B29850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09" creationId="{10C08647-B078-4BDD-BB1A-D8093055A34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10" creationId="{32AFFB40-5F70-4FFC-A4DA-D22885DD21D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11" creationId="{3521A5F6-6C22-4B96-B569-E217313CD20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12" creationId="{018756C2-BA8A-47ED-BEA4-1F3B285041E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13" creationId="{F6D3057A-A55B-40A8-8EA6-515DAE13D38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14" creationId="{D7D70699-A8ED-404A-B9E2-1DECC7FE428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15" creationId="{1BA428EA-2226-4899-A1F2-772F14C287F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16" creationId="{4DBA9DF2-F055-495B-803B-D7BABB6C8C4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17" creationId="{8A743AE9-40F7-481D-861F-A7645E4DE81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18" creationId="{22DCC721-9691-4884-BB06-86F371F903C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19" creationId="{74BF36F5-6A49-4663-9C03-EE37C7B605C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20" creationId="{B6069ACD-413E-4A1F-85FA-189461663F3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21" creationId="{AAA16052-AD4A-4B6C-8EE7-9E73E796F0E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22" creationId="{9E293A11-43BA-4C48-BDBB-DB13EB19CAB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23" creationId="{2E402640-1CFE-4CA5-807C-F3C47B259A4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24" creationId="{8E0EADF7-0819-4697-92F0-D5318949268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25" creationId="{59463804-4153-4D30-8B73-D64AEC37A2C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26" creationId="{1CAF4DF2-C785-4FE8-B0E2-637BB7C09DE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27" creationId="{327C4BA4-86C6-4959-8EBC-7F9B6A310F9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28" creationId="{6F6029DD-4CE7-419A-AC64-9B79E2D12BD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29" creationId="{2B1CDBC0-B057-4269-BE93-DD8FD223806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30" creationId="{F519C00E-3F8D-420A-AB70-7C6A39BF8D2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31" creationId="{0CAF6858-29BD-42CB-AD9A-43A414F0114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32" creationId="{A7F7BC27-791D-416F-957B-B9AC08594CB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33" creationId="{6EE5EDC6-DD9F-4CFC-A96F-C287EF28EEC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34" creationId="{7AD10207-F324-4E3B-A307-6A43553FEC8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35" creationId="{B414AE6E-76A8-4615-9FF9-BCF73268C9C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36" creationId="{DD8D7896-5427-4139-96FD-3C9E46F95CE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37" creationId="{7C05ED76-DABA-4DDE-B340-FE4E30B68FC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38" creationId="{3F3301FD-B2BA-4ADA-82A1-A0F2DCBBE3A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39" creationId="{6C2E9579-B496-47BD-923D-F41E89102E7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40" creationId="{992D0AAB-4337-48BB-A6B0-B4AF2A54A4C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41" creationId="{1CE715FC-B624-49A6-97CB-4395B153E34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42" creationId="{B3D35527-53DC-46D0-97E9-C8784762906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43" creationId="{5A6CF79A-D668-4D07-8629-5ABE4CA6CE8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44" creationId="{3ACF4E97-DD98-4525-8C1D-4A94C2FABE3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45" creationId="{41F30AB1-ADD1-4250-A6E3-4FB3BD9B79A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46" creationId="{793345A7-E14B-46FA-8FB6-676FB7A9B37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47" creationId="{80E9F8F4-03B7-44FD-8561-BA077E0CBB2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48" creationId="{1803199F-B5B0-4632-94F8-61750FAE095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49" creationId="{ECADD877-B93F-49F2-9B17-25ED0E74C49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50" creationId="{27106A85-E74F-4058-8357-3E02B0C8A62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51" creationId="{F52E906F-7E07-445B-9FC6-BAABF02D4BA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52" creationId="{DECF4888-8451-4DEA-BB1E-1B7E8ED8E32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53" creationId="{A7DCFC7E-63F6-47F7-BC76-D20E11FDDFA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54" creationId="{A627A53F-20B4-4A46-85D2-08A9A82996B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55" creationId="{6C709980-C780-4DFC-9494-77FA4E993A9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56" creationId="{A5E72F17-CC86-414A-922C-5195664AC32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57" creationId="{BA151CA9-32E9-4EED-A2A2-09EA3755F2E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58" creationId="{BAFC94CF-168A-41A1-BE5D-AD54B9DE232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59" creationId="{9BFED77C-7323-45DB-B8D7-395467281B8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60" creationId="{B4871E8C-7F57-4EFD-A194-16A7A9D5CFF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61" creationId="{80D01909-7F19-4047-AC5A-3CE9F26073C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62" creationId="{D3707226-2170-4C0D-8930-F4FECEFD4FD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63" creationId="{8F15666D-4190-4463-8951-80144555F12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64" creationId="{D8585BF7-0361-4F34-91DC-5B156574453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65" creationId="{FC6BE671-5093-439C-BDBE-E997EED796D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66" creationId="{7A4A1DD2-93E7-474D-BBF8-469FD10BD20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67" creationId="{B5BF3A05-843B-4FE0-968C-583E85E3485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68" creationId="{62327B6B-E5CB-4D29-A8DB-E672E30546D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69" creationId="{A3505BA7-F9A1-461B-82F8-28A61AB52BB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70" creationId="{E5B28A26-CB2C-4BE8-95F2-9AD0571FCD9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71" creationId="{D17F5548-B344-4434-AD10-1E2BC660C57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72" creationId="{938D57B2-AB2E-4400-98C8-14C1805040E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73" creationId="{AA39E183-DF80-477D-96F2-AD1DFE3A719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74" creationId="{0D6E676F-5F30-4922-AE43-7E5063BDAB8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75" creationId="{15CD61E9-72A6-44A2-B0C0-4F19BA04B0F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76" creationId="{4FB9DAF9-3A6F-4205-89E5-CEC1FF47DBF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77" creationId="{47A9BD9D-DE2C-440B-ABFD-1A86E8407A0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78" creationId="{E30A8757-133C-4436-B69A-69034340BDC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79" creationId="{DF8CBB1F-9D8A-4A8D-B0FE-4BFC1973975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80" creationId="{21D1FCB8-E1EC-4FF8-8F7F-55792A94DC6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81" creationId="{3062A104-E247-4265-BA73-BE3555AE833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82" creationId="{26DEA438-EBFC-4E80-AA5A-A9785B947EB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83" creationId="{38FC78DE-E84E-44F2-9865-F682AB0A892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84" creationId="{CAE0F129-DA0E-4FFA-AC3E-FE2AF8E98D3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85" creationId="{A6D29016-6B61-4E8B-B2EC-D70F441074D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86" creationId="{7E6B3B2A-083E-4584-A8F6-6A031BF03B9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87" creationId="{CB3A3F90-8C6E-483A-AB66-D6A2B8299C8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88" creationId="{C1C0D3E0-24C0-4136-8D1C-2C52C0E275A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89" creationId="{45E031A8-C854-4571-8517-53770614E59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90" creationId="{3077C174-2022-4C56-99F3-4F89A9702D3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91" creationId="{AC428489-3355-4811-BBD8-C578C342ED5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92" creationId="{7B3A8786-1A46-4B6D-8FB3-2B6CB61395C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93" creationId="{799D5EDE-8699-4015-AF08-27E0431C8B9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94" creationId="{14144E62-CBA4-4F15-819A-33E28DB381A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95" creationId="{B3347277-62C8-47A2-BE98-44BFD363DDE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96" creationId="{33E7E812-07A1-4199-BC0E-6A9FE7297F0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97" creationId="{5A92CD94-217F-4F8A-A47B-7A0FAC38078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98" creationId="{344FB68B-EBFA-4920-B167-6815E50186C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199" creationId="{6D96A72B-DA2A-4DF5-A2C5-016A8347603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00" creationId="{792B3819-AEF1-4BD0-8519-4666EC33388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01" creationId="{BFB94C75-9381-4D40-949A-F1748B5ABDF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02" creationId="{AB19544A-5CB3-44C1-B4F5-E2EA0A6712B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03" creationId="{6134CF2D-8A50-4545-BF9D-E0EE4A3E7FE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04" creationId="{AC86A29C-703A-4925-B24C-81B48B51449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06" creationId="{A45668F2-2424-473D-B058-94F52DCD7B2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07" creationId="{FA41EAA1-53FD-4C99-803F-0B54F4BC956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08" creationId="{557739C6-837D-46DD-B7CE-C2B0B1AF530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09" creationId="{1C26C663-B755-4BC3-96D5-D80A9F64478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10" creationId="{9792109B-DE66-4E52-A762-C6DD6AFA7E9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11" creationId="{92896235-85EC-4CB4-BD21-D65FFB3DCA5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12" creationId="{A864350C-5AA0-4FD2-8830-21DAE66CF93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13" creationId="{8116D82B-CB8B-4F07-8D4F-26D29AE3666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14" creationId="{A6170031-4386-40D5-8654-E09741B5583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15" creationId="{20EBBDDE-4377-4B6E-8CA1-62F7D3CF684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16" creationId="{609480E6-3E12-488A-B2AC-E454257E690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17" creationId="{2D0CD983-AC61-4F68-A216-F2F8B9AE557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18" creationId="{84D6364C-4D0B-4723-B0C2-1D0ACC3061E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19" creationId="{1D948E88-A90B-422E-85CD-5468A55B687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20" creationId="{0146AE6C-FF28-479B-9D35-7FDAB9F5AD6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21" creationId="{A21FBF77-E140-4F99-83A7-BB62FB6B2D4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22" creationId="{46EFA99A-10D4-4943-B727-DF64CA48727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23" creationId="{CBDEDBCC-9416-4712-9E6F-231A63F4A48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24" creationId="{4D5FA449-E8F0-43C3-A9F0-CDD7477455F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25" creationId="{57137430-94A9-4FBB-9C1E-49AA3A02027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26" creationId="{457AC096-BBDC-4874-8887-87313DB0DC4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27" creationId="{9ED21B2C-61A0-4FC0-811B-63234BCFD98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28" creationId="{95867E46-99AA-488F-87B9-DC9FB75FD1D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29" creationId="{1A9493ED-0AC3-45C8-9CD4-38E47AE3575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30" creationId="{94B8B2B6-4484-446C-8177-85D42657BFB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31" creationId="{5E449CCF-8078-43CE-8D3E-86E5FF67E44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32" creationId="{6C980E28-8FF1-490F-8612-0ED53DE62E1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33" creationId="{9E5FB5CD-5AD9-4537-857C-875111CE4D1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34" creationId="{38EC309B-07FA-4292-86CB-F257FC72817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35" creationId="{005B4E83-A162-465B-BEDE-9BB2CA07A86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36" creationId="{AF229D9D-9267-4052-823D-0C162CFA463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37" creationId="{906C8E38-7D40-4B07-9914-8EDDC4B3E0C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38" creationId="{8334CB6C-E22D-4D5E-BD29-68E31186519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39" creationId="{C330E48D-6BAC-4821-9A1D-505668BC544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40" creationId="{33ABA9CB-7B96-4AFD-A736-A4A279759F4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41" creationId="{6243CA83-3E47-42E7-A0E3-899C9D0C74A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42" creationId="{676786CB-4A76-4DFB-BA3D-6902D41E757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43" creationId="{AF45BDE2-7924-4C1C-851D-1A46D9B04EB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44" creationId="{27998954-987D-42CD-AF49-B5C2F8DA3CF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45" creationId="{CD21A9BA-4D51-414E-B164-BD5B8FE08C7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46" creationId="{3808AB22-2049-4BDF-9ADB-577D201C639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47" creationId="{789D2D2E-64F2-404D-AB5E-FBDEBDEFABD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48" creationId="{48A04A18-A2E6-41F9-8179-51631B384F3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49" creationId="{C3E16F96-7ABA-4AEF-BB57-28479F00C32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50" creationId="{E6C11006-5627-43C8-ABA8-8234A9392EA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51" creationId="{C959F1F4-F1DC-4AFE-9104-A2FAB79E671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52" creationId="{71AF6C01-4876-464D-B7A1-669907D23C5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53" creationId="{6F2BCA3F-5DE3-4D80-9530-B9F3D891041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54" creationId="{A35C3084-70A9-414A-8115-D22BD8F1E54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55" creationId="{6FC2BF0D-7263-413F-BDE2-E428BEA7613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56" creationId="{177F2300-4907-4802-9008-A25BF9187C4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57" creationId="{D79C1252-A5BF-4F70-A45C-2167011039B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58" creationId="{C8742FBE-DE58-40E0-8758-B8BBD801D47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59" creationId="{314CCD92-5CE2-48CC-8B3A-179C1B32DC8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60" creationId="{67C072C2-0D9A-46D0-8B3D-4FFC3E77DBF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61" creationId="{D82E6CAE-8E47-4749-A0A4-E308272DFC5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62" creationId="{6876AB7D-798C-4EDC-8933-3002AD73794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63" creationId="{DC6CBC1A-99B5-4CC3-B6DD-C572552D548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64" creationId="{67135382-444F-4568-B7B3-C63F17EA01F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65" creationId="{DE6B0C49-100A-4D08-86E4-D55CE6C1538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66" creationId="{64E117B5-98AF-4A3D-A0BF-6CF4E0D7900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67" creationId="{A894F4FB-0066-4D3C-80DD-D84BFE1F612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68" creationId="{623BD6C1-04E0-45F4-849C-FFEB35D1288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69" creationId="{0E8F603B-8109-43F1-A913-5CB2CA67AB2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70" creationId="{8077A114-E17C-4168-B8CC-48B07B21869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71" creationId="{CF3D95E6-847B-485F-A5AB-BA3932E7E9E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72" creationId="{7AACBB04-5106-4349-BE12-8501290D84B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73" creationId="{71FCF806-662B-4336-9B5D-77F2E5FBC44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74" creationId="{ED5856D1-F4C3-4D56-9B11-8DF2CADB0AD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75" creationId="{2E94D794-0CD0-4AF7-AEA1-A5040142BD8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76" creationId="{C6D6C788-F7CB-4BB8-AA27-B262B0B74FA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77" creationId="{5EC94C43-B4E0-4E20-842D-C6DDF6F37F1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78" creationId="{7A8DADBF-34B8-4636-A2CD-5051F941A6A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79" creationId="{4A65D540-DD29-4806-ADA1-A35203385BD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80" creationId="{00E5E693-B869-4F5E-889D-17B333EF466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81" creationId="{FD45FBCB-9B42-4DF9-B045-4B1F1230E10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82" creationId="{8BE1DBD1-E809-4230-BF30-685B5929959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83" creationId="{2C6F7633-D21D-4850-B9DF-0E84006F54B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84" creationId="{5412E202-9B0E-4527-9F08-FA35CFFB1F9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85" creationId="{0B3581C2-F0B1-4CDD-802D-67FD30A4247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86" creationId="{96B13885-0340-44E3-9D74-A2F42AB70B3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87" creationId="{2EB44FAA-9D65-45DB-BB40-A0CF7128A21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88" creationId="{556214ED-56DA-4C33-A859-3D07434461E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89" creationId="{52426280-280E-43C1-ABC6-878AD6CD831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90" creationId="{5ABCEE35-7141-4785-A6CC-8B7CE0894F5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91" creationId="{A8FB375E-8F95-4A1A-B60D-6FB918A7447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92" creationId="{24DD4877-589C-421D-B737-9A17EDEC675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93" creationId="{55CA83A3-A461-40C7-A805-AE3A47F2DA4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94" creationId="{6832C63A-9281-43AE-873D-E6DE319E44C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95" creationId="{C8818B71-BE30-41D6-AC4D-0B6A1075C9A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96" creationId="{13960C89-7D9B-46FD-9D68-060182CFC55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97" creationId="{59C8E53D-7610-4AFC-B54C-65AD2EC9683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98" creationId="{309F58E0-B25E-45B5-AC1F-7DE71A77059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299" creationId="{29C5E34F-23AF-45EB-980A-7EE1D05ED59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00" creationId="{2EC0A2B4-16A2-4B1C-A749-6D6C60C4AA2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01" creationId="{8197D778-83D3-49B1-A34C-CD8879A8372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02" creationId="{40674724-DF8A-4492-A76D-24D6A8CB439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03" creationId="{27F6FFB3-097A-49D3-875D-9F1B41ECC55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04" creationId="{828EEC13-3C6F-4C12-9BF8-ACE6C965B00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05" creationId="{DDFA4B9A-F924-4C2D-8EE6-070FF22522A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06" creationId="{983E2B0F-51AB-4BB8-B34A-B8A9282D2B2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07" creationId="{D450FC7C-2C67-4DE1-85B4-E6BA2C275E2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08" creationId="{1AEC39A7-D57D-4F15-98B9-39D0CF44BDD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09" creationId="{9F05FEAC-73EB-4087-8334-9C8FE8C1322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10" creationId="{E3173D62-6BA3-4CAC-B1EA-510DC132056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11" creationId="{8E292FBF-88A4-4F95-B386-25D400B0662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12" creationId="{157825B1-2D0C-4AF1-8040-FD513EB8088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13" creationId="{FF3277F8-63E1-42D2-9184-5198290F5DD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14" creationId="{AFF31A60-DE4E-409C-941A-AD33990552C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15" creationId="{E06A9D74-0B0E-4CB5-8245-161F479BBF1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16" creationId="{31D03126-338F-4ED9-8A2E-C83828DB49B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17" creationId="{2B7E3CD7-71F0-48E8-AD75-F7CEC6FF1EB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18" creationId="{A10FE445-6727-46F5-8424-419DD5791EA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19" creationId="{5A1DF7EB-5319-442E-9765-0A9FCBA7ECF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20" creationId="{9AC59BB8-0360-4C0C-8D99-03889CC9EF6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21" creationId="{9481B21A-CC6C-470B-A01B-D147A15BCFE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22" creationId="{2450A607-2405-471D-8F0E-D39A41ACB2C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23" creationId="{B77AB4F5-89C7-44AD-9CA5-44F0C9CE0DB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24" creationId="{1DE4ED97-FFDF-42D6-9FBB-90F4817EC59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25" creationId="{7B5922CC-8B28-4EBF-BE8B-D80BF78234A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26" creationId="{5877090D-0689-41FA-B22F-5D0F7C8E034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27" creationId="{C8B8D96A-FED2-41B4-9392-A477A11F64A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28" creationId="{E939CCE6-855E-4A7B-91F3-DC9001B83A9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29" creationId="{92D8B84B-AE56-4D1F-86A8-888739A6388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30" creationId="{48C67EA6-8034-4568-B115-887348C5F4D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31" creationId="{92F28376-A1F0-4E83-B79E-6AFFBC7DD56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32" creationId="{9D54F46C-3A6D-466E-81B9-042236C0C4C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33" creationId="{2D3D4B69-69B1-4EAB-8C12-1E7ED075A3A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34" creationId="{571323B4-5C15-4E35-83CB-F3D63C13209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35" creationId="{B08008E9-464B-4674-B422-F6713EE0AA4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36" creationId="{CCA2C777-9B31-43DD-80E5-7BA81ACC094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37" creationId="{50D7DF79-EECB-48E7-85D1-84334089CF7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38" creationId="{C8C56FBD-B260-4011-8341-477CDDD6D66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39" creationId="{7EAAD200-9081-4B14-9661-EBE0B4DAFD6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40" creationId="{C69107BC-44BB-4599-B44B-6DD88A1E7E8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41" creationId="{8AF7413B-8CE9-4683-9A24-B7F10A2ED13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42" creationId="{15C1CD96-F5BF-4A4D-A31C-E8FC402C5BF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43" creationId="{C2C7D5D3-7CDF-4D47-BF76-31874295A70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44" creationId="{7333D949-B65F-48AA-989A-FCC07EC12A8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45" creationId="{1BB18E88-65CE-44CF-8621-2A443510FCD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46" creationId="{EDA4D21E-8603-48B0-A014-1AF879487F9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47" creationId="{18D7CA7B-93A2-49D7-86E7-15E9F2D98CB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48" creationId="{ADF9E9DC-4CD3-4C8F-84A6-573484799AC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49" creationId="{A314171F-E2AA-44D2-A74B-CC99D2BEBEA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50" creationId="{3860360B-2EA2-4B6B-ABF1-0E5C7C86BE8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51" creationId="{9A9C4AB1-C2C1-4BCC-A9BC-62B6C2091F5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52" creationId="{6FB8BF41-718C-43C2-89E4-EBAC07D5BF0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53" creationId="{E716881F-314C-47B9-989A-A9E452CFA19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54" creationId="{CF6AEE82-5244-4728-B05F-2546572AA35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55" creationId="{E14E86AC-AF0B-4DC7-B8B6-22175955B51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56" creationId="{DD5340E2-3F1F-4A9B-8B81-70E36D55751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57" creationId="{15967BCF-8529-42E2-ADAD-E6E82E45FAB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58" creationId="{EEBBA89E-FDA3-4C99-A455-99C7139E37C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59" creationId="{BB382367-8C07-4578-93F2-E49D1090B09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60" creationId="{11B7AA8F-609E-491A-AE9A-FA6DB907317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61" creationId="{CC3D9D91-FF88-46FB-ABBB-611A8C84DEA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62" creationId="{7268DA9A-7DA0-4F76-B183-224048FEBF6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63" creationId="{8252CFCF-F19D-4139-9F63-902F911845F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64" creationId="{84D3DB7B-C376-4851-87CD-D3C1D112836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65" creationId="{5715B60B-39DE-4BCD-B363-E9A71E7F2E7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66" creationId="{2A194175-45A1-45C2-8DE3-0AA7D396025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67" creationId="{8A11AC20-01CC-4914-814C-70B2C5FF669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68" creationId="{F051A0B6-903E-4ECD-B682-E4EA038EC2C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69" creationId="{671C84B1-4D4F-40BE-9A6E-BA14656C125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70" creationId="{249FC423-CDCB-407E-9D5C-93BB198E142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71" creationId="{6EE7E59C-061E-4AE1-AB9C-651CDB6ED87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72" creationId="{9C9D49D0-194F-4125-B480-56CE88AD240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73" creationId="{98F6C736-4000-4501-B804-4DD8253714E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74" creationId="{A33A2471-A591-4C97-8F1C-9910C17B690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75" creationId="{70FEC965-230A-4047-AE9A-C15AADF61EE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76" creationId="{17FC9141-DDDB-4F14-9393-480ABD47CA9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77" creationId="{07193B13-77F0-4C73-A27C-6F6B488080C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78" creationId="{48E01EB5-E5C0-48E6-A291-71887D510A2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79" creationId="{8BE414B4-83FC-4BD6-A58E-8CAC62CCEBB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80" creationId="{2DDA5C89-53D9-425A-8CF4-D0D89F30EAF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81" creationId="{FECB6FA5-DF12-4928-AFB8-4FE40EAA0F6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82" creationId="{898DCDE2-79F6-45FE-B17D-EFD9FD06E63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83" creationId="{2D7BC39E-C4E2-4745-8FB1-5B884821C98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84" creationId="{A79FC16B-B06F-46FD-98CB-57C6E2A79F0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85" creationId="{8FE89DDF-666F-4CFC-AA24-705D09CC550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86" creationId="{9DD24355-606F-4015-8161-22552FAAD90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87" creationId="{27F55E0E-5D4A-4EB8-BD67-24EFF577520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88" creationId="{FF9CE9C8-B0D8-40FA-8767-84E8334ABF8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89" creationId="{F41A53DB-838A-4EC2-82F1-7B7C175D326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90" creationId="{A80EA016-81C0-46CE-B238-C51123AF68C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91" creationId="{35A23E4F-5077-4E88-A4A6-67B2E17E258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92" creationId="{7BD8013E-AD20-42B7-AF53-D932D411334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93" creationId="{1B29E085-0906-49C3-BDF5-CB581CCBBEA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94" creationId="{00F165B1-B1ED-4A10-873D-B61CA12510F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95" creationId="{738FBA2B-94A8-4CAC-9859-11AC0E48D89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96" creationId="{24EF34C0-67E6-49F1-932A-4F5FECE4BA6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97" creationId="{32CA2881-D149-4380-9292-0C2A656A8F9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98" creationId="{E61011ED-A998-44B6-A293-7B1608CDE8F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399" creationId="{C474224C-D177-48E8-A2CF-D9B0CB15233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00" creationId="{D195B1A3-F499-4232-89DB-9A981A7CF39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01" creationId="{DE0FCBD5-E55B-4C62-9167-CE6431D1C55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02" creationId="{2E70D527-8079-40BC-8902-B7EB1246934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03" creationId="{EFEBFCD9-0F1A-4367-A45E-0BEF2A6187B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04" creationId="{D7646582-B181-4AB1-B04D-D9AF8D20FAB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05" creationId="{7D2C11F1-2AB9-4280-8D17-DEFA862A7CF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06" creationId="{572C8AC7-3469-46ED-B6FA-B4EA070C970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07" creationId="{29408CBB-4B9D-421B-B446-14ECE696A92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08" creationId="{C4C7BABF-E09E-48C6-95D5-6B88649B0D8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09" creationId="{F3AF5B19-9C12-4BB9-8AB9-B57847436F3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10" creationId="{92E0AADA-BC1A-4254-B417-838129A45C1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11" creationId="{25A4CF7B-6B72-49C5-82F3-E48B7B2E203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12" creationId="{E445AF26-4A3A-4697-AD74-B51527C1173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13" creationId="{4929E291-6F97-4C28-9ABF-7BE7D566EFE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14" creationId="{65C9D7DF-433E-499F-8192-B7B4B44D131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15" creationId="{9857330F-3C6A-41B3-A534-D675D2DEA80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16" creationId="{A72C97D6-25F8-42BD-A664-E8BFA6559C0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17" creationId="{FC2B89EE-F9E5-4C97-B71F-B3056EEE35B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18" creationId="{C7AB03CD-E168-4283-A2F9-A72F237EBA9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19" creationId="{00199079-30DB-496C-B509-F889928BFAD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20" creationId="{B61723B6-1E0E-41B5-BCA9-A3C5D95E2FC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21" creationId="{460D7774-3295-476A-8535-B661732B893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22" creationId="{EC1A2518-78DE-4C76-8734-7CD67614A07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23" creationId="{58006FF5-271D-4104-B513-47D539130F0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24" creationId="{A4F15727-BD3D-4EAC-A04A-218051E96EE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25" creationId="{374B7FA7-C0DE-4F88-972B-35903A94E29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26" creationId="{536F0009-A5B2-4409-9C2A-99490D2E52C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27" creationId="{AE221A5F-F252-4A2D-99FF-EE588A0720E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28" creationId="{D585FDD9-917E-4621-805A-53B3E1DEF48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29" creationId="{868B6C0B-3651-4E3A-9E58-D4C096CA5C4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30" creationId="{BC83D041-36C3-4DAC-BAF9-D62DD3C2943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31" creationId="{12CBA1F6-A0BB-4B41-8EE1-780492CCEF0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32" creationId="{32687303-5732-4D1C-B437-87ED1BA6EE7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33" creationId="{EF10122A-92C3-4AAD-804B-CB058209C42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34" creationId="{7304CDE8-310E-4881-9731-985C381743D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35" creationId="{8F88B760-BBE3-495B-B685-9D56F2C64A2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36" creationId="{EB3FB096-81A0-400D-826D-86D24C4D645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37" creationId="{B1106985-5E5D-4A06-B5DE-1CE904ACC43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38" creationId="{0B06ACB0-47DA-465F-9016-B9A2EA80B78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39" creationId="{97EDE73A-EDAA-42CF-868C-045C9C2F44C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40" creationId="{2BBEAEDD-AFFD-4CC6-9F52-7EBDA94E383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41" creationId="{52D007B9-9404-41F4-B16E-57609A65FBD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42" creationId="{372294E6-C139-4652-9B99-8946F3D80B9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43" creationId="{41AD3BD0-7E9C-458A-A03F-E17DF1A2E59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44" creationId="{33E18052-D1F5-4785-9637-7C0E44C3E32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45" creationId="{C20663D9-198A-483A-B298-EFDBD46A4A2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46" creationId="{B96AE787-12B8-40BD-B561-A9FB403370B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47" creationId="{6A88D72A-CDA4-45FC-AC21-6437191FADC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48" creationId="{61B7A37E-F1A1-4ED3-9DD0-67761A84176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49" creationId="{8E58D433-66FF-4C0C-8CAE-854532E6B88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50" creationId="{33B5CE9C-1CF6-4400-9C50-AEA24343CB1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51" creationId="{A1E80436-0492-4F5A-8B6B-B0A9C999FB0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52" creationId="{5610946E-1580-42DB-A624-1E099471A9E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53" creationId="{1BA86278-5728-46C1-BC9A-02EE5D1FCD2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54" creationId="{DE870E6B-4EBE-4C30-A25E-DCF85F85FD8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55" creationId="{3A8DBB37-A488-4097-BAAD-71939091098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56" creationId="{CF9F0667-EB51-4F0E-B7B7-23F77D4897D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57" creationId="{112DAE10-3B97-47CF-89F0-E252E42C159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58" creationId="{7CD90BC7-DB83-4557-B74B-BB21BCF1857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59" creationId="{E0F90F75-32A2-4FF0-9B5E-70931573F47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60" creationId="{1456F195-0280-4500-8E59-E46043096F8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61" creationId="{9EF52EFD-F8A8-4C1C-B486-5CE9F92441F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62" creationId="{70DCBE6E-C126-4A12-AC67-672804B8190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63" creationId="{00373E69-4944-4B5E-B75C-F9A44DC8DA3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64" creationId="{F13F1086-5902-4597-B30C-965CF23E335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65" creationId="{FF47A8EC-94F7-4234-8E96-EDE3FDA5574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66" creationId="{3BF453A0-5798-4491-97AA-AE076FD887F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67" creationId="{648F3067-A2FE-4B16-94D9-1AA3793C6FB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68" creationId="{24FEA961-2977-4EC6-AFF5-04EE02AAC6E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69" creationId="{62B7D8A9-BE6A-4FF6-A48D-5D4211CE580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70" creationId="{77F6EC93-9C7E-416C-98CE-7AF85765E0E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71" creationId="{61A87AE1-41A1-4E8D-B771-BC772F8DAC2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72" creationId="{064BDF4E-98A9-465D-9FDD-A6C279262C7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73" creationId="{4751B823-B08F-4F48-96A4-4E1BE1932E8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74" creationId="{99047832-A901-490C-8863-EC50A41FADA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75" creationId="{C34A4CF3-FD36-407D-8FFC-B8793BE1378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76" creationId="{7D3ACDA1-453A-4117-B2D0-671C194DC0B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77" creationId="{9A7860BE-6CAD-4BE8-81F7-7FCC72C120C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78" creationId="{7F205FF2-EEB0-4E6C-B5E8-9953A5EBB9C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79" creationId="{837D3987-035C-4F66-BB34-AD687E7B374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80" creationId="{B0815A64-23B6-47DB-B2E3-BAEA051FE00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81" creationId="{4D24DA93-78C1-4AC1-9DC2-6FDB422AF8F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82" creationId="{BA3D6A62-A25C-4A6C-BF3F-D58E6FB3E0A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83" creationId="{43B16256-DD58-440B-8B10-72A73326153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84" creationId="{C7B067F6-2400-4B5D-A5A6-CFBFFE83662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85" creationId="{76C8D1C0-E2E3-4FC9-8D4F-F7A2F4CB52C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86" creationId="{082EF651-6FC7-4BA9-994E-58C2FE5D27C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87" creationId="{902DE3D2-4D85-41D5-82A2-55303CA382B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88" creationId="{9B9355B3-2170-45BD-B597-15E039BBE76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89" creationId="{67D3D883-C13F-4567-A6ED-B4A3CB1E560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90" creationId="{BEB8D554-F62F-462A-A2A9-05DDF10DE3A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91" creationId="{036D9ADF-5AC8-4061-8B67-EE43ABD69BC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92" creationId="{2287FA22-3F56-4EBA-B3FA-907586AC3F7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93" creationId="{1329228A-BFE0-4C90-B80D-D44E18185FF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94" creationId="{C387A01A-C014-4C5E-AFE2-CA7CF7B06CC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95" creationId="{9CD09D49-AEEE-4210-B78E-50705281428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96" creationId="{B235448C-1248-48EC-81EC-3D6D3478BF2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97" creationId="{ACA7AE63-5DC1-4CB8-854A-F3796EABE9D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98" creationId="{8583C984-FC82-4A77-98AF-492CD7AE3DF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499" creationId="{1EF8A1D5-6DE0-4D9C-A08D-F80A5809051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00" creationId="{6ACCFBFC-F35A-41DF-A33A-D7AEF751925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01" creationId="{13DA43E8-3E58-4A38-BA67-5B9E60A3936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02" creationId="{41B55136-B698-4EF6-9C25-53C4AA232E8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03" creationId="{83F03AEB-CC81-4F8F-BC5F-FBA157C5718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04" creationId="{BC5C0434-8235-4985-B495-DFC4AE4585F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05" creationId="{8E372AEA-6B89-4D5F-B676-4C9C204FD5C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06" creationId="{A92EE46C-2B05-47C7-9F57-1FD42C0A4AE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07" creationId="{B872336B-E1E7-4CBA-B8B7-65A97A2519C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08" creationId="{F5984C13-E675-4FC0-B503-3E173B08723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09" creationId="{2362EBFB-E63C-46E0-8E54-4075738C9FC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10" creationId="{BC529D58-844C-47C2-AB38-0EE5280896D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11" creationId="{1E76ADC6-0B0A-4F0A-8037-A06E986C59C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12" creationId="{2111F230-6CCE-4D26-A2FF-76A43FF8B5F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13" creationId="{58F51BCD-745B-41AB-89B0-64F62B628D1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14" creationId="{87084357-763B-451E-A417-2D01D6D1C67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15" creationId="{95758D3B-C1B6-451F-8FAD-49306BA6305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16" creationId="{57108BFE-320F-4474-A7D0-750D1923C7E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17" creationId="{6E6A1E35-C1C4-4DB5-935D-FFDF69D4F19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18" creationId="{DFB248AB-A42E-4A05-8BA3-07425DC9839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19" creationId="{03D7CFBC-B6D7-4871-895F-A7197CC579A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20" creationId="{4B39B340-FB0E-4B50-B9FD-C0148F56CC1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21" creationId="{4B118C63-02AA-459D-86E3-4F53E3C3CE4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22" creationId="{227089C1-E4B8-41AA-8D1B-36971A153F3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23" creationId="{C9B0919E-36E6-4809-984E-C417E9E8370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24" creationId="{166443C0-2616-4A91-8CF2-B58AF282E27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25" creationId="{2636DB1B-628D-425E-8BA0-D80C5E068CE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26" creationId="{639B0188-DDBA-437A-8032-9471FAF78EB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27" creationId="{1FD8F89C-2E9D-4291-ADE1-0EA3BC58803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28" creationId="{04BF0654-24D3-4583-B5C6-CEEA9BEB9B7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29" creationId="{E858C977-CD58-4F34-B208-DB4CD1228C4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30" creationId="{BA1CBB25-C8B3-472C-8097-2AC1DDF5FF0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31" creationId="{DD42EED5-645E-49C2-986E-B2C4964F2C6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32" creationId="{34C212AA-259D-43E6-9C12-1048B61EC50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33" creationId="{992AAAEB-E226-484C-9F91-A279DE88100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34" creationId="{D1FCB1E0-252D-48A2-9D8E-72F49126C25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35" creationId="{27702B0A-0AB9-4B93-8A1C-DA4B7E7F90E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36" creationId="{2B5FC631-C337-4A15-B7B5-611AC9DE7C8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37" creationId="{CF8EAFE7-D2AC-45E2-B205-165434B4521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38" creationId="{DF380491-53E1-42D4-9DFC-011F8F436B5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39" creationId="{79021447-1F62-4FA6-BA80-2A247448469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40" creationId="{4F385C26-90D5-4845-AEEC-FB7096455D2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41" creationId="{2E43A1F2-A228-43DA-97E0-8380D7C4B47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42" creationId="{97D9A545-FFF8-4BD1-B4FE-24E56E97E81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43" creationId="{5E099FC0-22DC-4244-8737-D610A391FB5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44" creationId="{CAFA68BB-1CFB-436B-9A67-7375EDF8F21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45" creationId="{B20A5698-7F02-4EC0-A532-6E67C914F72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46" creationId="{05444BAB-C2F0-4FE4-BFA5-065F1F0E2A9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47" creationId="{7C4FB7EA-4D91-42D1-A1BE-42CC3F565C8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48" creationId="{B371CF68-B031-463A-96BF-3185D5B44CD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49" creationId="{B87ED3DF-4058-4438-B492-88248D22B66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50" creationId="{34C0A281-4B6B-4FD2-9250-3FC17B12F99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51" creationId="{FF396CB7-A168-4B71-872A-F0B3ABD21DA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52" creationId="{B13835D0-BE10-4CE1-8372-4BF799CDB30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53" creationId="{560455E4-33BC-49DD-96DE-740B4B85D4C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54" creationId="{C8578DFE-E406-4CD1-9E5F-38DE1D01A24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55" creationId="{22872524-4125-4868-97C4-65F4C699BA7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56" creationId="{EB666BBB-A243-440C-B546-FB38E7C8317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57" creationId="{A3470B31-21DF-4002-ACB9-5F4C0F0254A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58" creationId="{D713E342-03E0-4C75-B685-3D323D67636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59" creationId="{D06985DF-8E5F-47A2-ABA3-89729D1E5F6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60" creationId="{7D57F01E-E96A-4A55-BF05-6439679989A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61" creationId="{621AA23E-B6B6-45B7-B5E3-5C912CFF7EA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62" creationId="{765F7739-1A69-4461-BD45-BC683E33DF8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63" creationId="{950F6849-BF35-4CEA-9D56-98B9641DE69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64" creationId="{E76131C1-1150-4221-8FE7-FACD7F2C766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65" creationId="{2B30901C-4096-4708-8569-25A4D13026B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66" creationId="{16B1CE8E-8C9F-4A28-9557-B3E80904943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67" creationId="{2A157452-E1E2-4D6C-B3BA-38A649C5698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68" creationId="{A0BD0978-4574-46D0-87D9-6C5159D3F49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69" creationId="{744811FB-8B4E-41A1-AD5A-9DB9AF06604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70" creationId="{F9C3FA09-E4D1-4EE3-A6FF-961CF43FEA0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71" creationId="{29BC61DA-B611-4434-92F4-4247383BA7B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72" creationId="{77C8C041-9705-45AB-B3C4-12A8675673A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73" creationId="{9474B927-FB3B-48E7-A67E-D2ED02772B5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74" creationId="{EEEF4DD7-05E7-42EF-A7E3-D9B5F0A1F0E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75" creationId="{A2D46AB7-CF89-49A7-B0FA-BF2D895C634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76" creationId="{EF62AF70-FC0B-420B-8743-A97E3DFB34F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77" creationId="{B1DED8B9-B4E0-4D56-AE76-CCACB6A94EC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78" creationId="{1A2AAA5C-B2B9-428F-874D-E4763250E19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79" creationId="{2086397B-ACEC-4A7A-AF37-0AF59B5CB27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80" creationId="{742DC6F0-CA67-4D28-B434-1F8100D6555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81" creationId="{06DFB4C3-BD58-431B-91EB-827CA584147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82" creationId="{A6F80B82-F441-4DE4-B0D8-99F982A42D9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83" creationId="{03A7F5BD-C47B-4B17-9AE0-643F043671C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84" creationId="{AF83DB57-2577-4224-BD8B-CFC927AD5AE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85" creationId="{CF8CA42B-BBFE-4EBB-B1FF-09FBD8B13F3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86" creationId="{14777EA8-D559-4A8B-882A-122EDF0DC62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87" creationId="{3CE06CD9-0F8F-4B91-9E39-A12783C2793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88" creationId="{3F99B694-1560-4FE0-8EEC-F51D6186E41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89" creationId="{D38EE589-854B-4953-A45B-D2FB3D8030E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90" creationId="{58EC1B35-5350-4275-B195-6724B74C8BA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91" creationId="{DBA62690-69A1-4377-91DA-4EB1A4025E3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92" creationId="{6211DAD1-761A-4A91-AB2B-81DB0A25E7F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93" creationId="{718A820B-330F-48E9-8588-18EDA34DB2E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94" creationId="{5CB47A62-979B-406F-8C25-D2FAF8D7ACD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95" creationId="{DDCAE9DB-DAFA-4B14-9879-50B5C4FCA22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96" creationId="{1EFB3132-9ECA-4DE8-B4A3-94678135148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97" creationId="{DD7D6A1A-4507-4996-8150-1E6149FFB83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98" creationId="{AEA3D459-6465-4E5D-B476-864495A6C1D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599" creationId="{511AF1D3-DC6D-4882-87C1-1A4375DDD1F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00" creationId="{88DC6F32-23DC-4807-A58F-4F0484AB79D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01" creationId="{78017B48-A2D4-49BB-A60C-1452ACD4F44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02" creationId="{03691DF1-5EF2-4982-97B2-B34470DE4F8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03" creationId="{BFBA8AA0-E230-4F72-93AD-8906CA8A1DC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04" creationId="{813AA321-9CCC-4382-981B-B79617E552F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05" creationId="{BB5D539C-614D-4A99-8F3F-19421262764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06" creationId="{7AC90181-3259-4398-8800-34666467057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07" creationId="{F399CC39-CE72-42C8-A4E2-C02D9E5163F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08" creationId="{8F86B225-19EB-4A9F-B379-675260C7051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09" creationId="{4D4EA8D6-EA7C-450C-9CB0-B04B845D667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10" creationId="{A217091F-5C7D-4794-8A02-80E31D8C614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11" creationId="{2EBAAEC9-E340-4738-BEF3-C4409124BFE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12" creationId="{DE1A3F8A-3108-41FB-BF82-9FDE46ABC49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13" creationId="{E36C687E-2F41-4106-8F11-64154B54190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14" creationId="{3D506C79-F020-43A0-B656-83FBBAD7178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15" creationId="{76F3B013-7AD9-47E2-B14C-EA0E6493533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16" creationId="{23E4DBAF-BA67-4847-BC50-AFF6FD225FA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17" creationId="{A160E8B6-60F7-477F-A5CF-15D15544434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18" creationId="{77E866F6-EB2E-4FE9-AB52-05E7A191327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19" creationId="{7BF94BC0-58C5-4459-9B9C-1F21EBC50B3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20" creationId="{CB0AA66B-55CD-481B-A9A1-0C241A8D68B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21" creationId="{FC7324F0-790D-4939-B752-04850BBC1EC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22" creationId="{5C76784B-B8E2-4DD3-87FD-1CF6EF8609C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23" creationId="{B6D02CF3-2687-432B-A162-45D430D6834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24" creationId="{92F5383A-503A-4B91-9483-AC4A4D51472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25" creationId="{2057C38C-77D3-4829-B174-D904B618E27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26" creationId="{89926DE6-0CF8-4A32-BD46-D26B13FD963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27" creationId="{DBC08E7C-F763-40DA-BE98-248C1F03546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28" creationId="{51CB57DA-F187-40AC-9B47-EF9423138BA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29" creationId="{0B0C68A1-E859-4019-8CD0-F2F06C554ED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30" creationId="{A24B8654-C1AA-4DA1-894D-C155224FAE2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31" creationId="{E77863D4-613E-4A7C-B700-79B889DD548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32" creationId="{C072B7BE-BFB7-4769-8971-5AFFAC296D9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33" creationId="{F48E21F0-D369-44E5-889B-B16AE502AC9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34" creationId="{20D46D7D-E325-4994-B43B-55C9018AF3C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35" creationId="{A10C26F1-BB90-4898-B864-B466DF2C124D}"/>
            </ac:spMkLst>
          </pc:spChg>
          <pc:spChg chg="add mod">
            <ac:chgData name="varitsara monsiri" userId="d21832565e14aca8" providerId="LiveId" clId="{B10676FB-F331-414C-B946-816FB627D323}" dt="2022-06-10T06:00:03.283" v="2737" actId="207"/>
            <ac:spMkLst>
              <pc:docMk/>
              <pc:sldMasterMk cId="151958503" sldId="2147483660"/>
              <pc:sldLayoutMk cId="4018241281" sldId="2147483680"/>
              <ac:spMk id="1636" creationId="{CAEA055C-E531-40DB-9A5D-DC7D1EE93AA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36" creationId="{D511E8E1-68E3-4BF9-AB4D-A28F82E8380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37" creationId="{2A8E5B8A-3F4F-40E9-B63B-4560A6D1F0F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38" creationId="{073DC20B-7130-45CD-ABEC-6A7FEBE9A12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39" creationId="{17F00384-9635-4664-B39A-27E3448BEFA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40" creationId="{8F113D3B-51AB-45D1-84C7-1BFB44F1C3A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41" creationId="{85AA3D26-C825-444B-AF07-D30DCB06BEC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42" creationId="{6FE5182C-CDD5-46BF-984A-8A74342C6DD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43" creationId="{7AD7B377-DC27-4434-B201-C9DEB1DB9F3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44" creationId="{D2E2AA61-5126-4A83-990C-8BCCDC8B030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45" creationId="{A67C8B2F-0C4A-4EAD-BD43-2814F49AB23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46" creationId="{129A7DA1-3687-4DCE-87B3-882EBD3CE4E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47" creationId="{8F7203DB-A277-4E17-97E4-087D12D7102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48" creationId="{07F4F6DD-CB1C-4DDB-89D0-7A6BD7633C5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49" creationId="{49AD58B3-DD10-4ABC-84A2-A80E6DD1742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50" creationId="{144A6BC9-11B7-4BF8-BFEC-5F1094481BE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51" creationId="{DCC9BCE7-C945-4836-87D9-9F77C5E245F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52" creationId="{D4520D74-6DB9-4B55-9D4C-BD618B7EE15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53" creationId="{F7DF9CD3-D499-4BCC-93C0-B905E90CA67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54" creationId="{522160B6-CCB2-45C6-986A-B16290D042E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55" creationId="{B2D3B4F6-0CA7-4940-8D31-C46498BABA5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56" creationId="{C2B3D007-4865-420E-9068-6AB689F9DCE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57" creationId="{6B0BB984-731E-4645-AA1B-2C75DC6A56D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58" creationId="{DBFA1F64-AACA-41A7-BB15-A2085104D75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59" creationId="{CD1FEAD9-21E8-4011-A4A9-DEA1B79E6D0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60" creationId="{1307847A-A00D-4714-BB00-95596D89FF1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61" creationId="{6F4CA75E-DE3C-4338-A98D-DE915D9EAF3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62" creationId="{9CFA1563-3D16-4988-90F0-97360A3FB16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63" creationId="{1C15682E-84E6-4D26-85D7-04285853BBD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64" creationId="{2A567985-40D7-4223-B0AF-89CF816A2A4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65" creationId="{5638F57E-AAE8-4069-83DB-CCE97DB7A7A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66" creationId="{7E56C8F1-5A4D-41E8-9668-53BF09851C8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67" creationId="{81957F98-8FF7-4C3E-BBC9-C953604F7F4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68" creationId="{2CE3CC19-CEA1-4912-B227-B38989D96BC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69" creationId="{CB8EBD55-962E-4E3A-B5E2-AAD53675F38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70" creationId="{00D2B0BD-565A-404A-AE71-5E03497F60A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71" creationId="{A313630F-34BE-4D4A-92E0-5225FD68723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72" creationId="{8047DDE7-4A63-46FB-9A6F-D2A4E02B145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73" creationId="{60158276-C5B2-4261-A41E-E7E2C2CBDDF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74" creationId="{DEDA1861-0502-4A05-8761-9A4F586B156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75" creationId="{4EEEC55B-EF48-4C86-AF2F-CDF1F45569D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76" creationId="{81278615-12A7-4BC8-9D0B-52B5A832339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77" creationId="{3AFB67D0-63C8-466E-961C-903084301B1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78" creationId="{E6335BFE-5276-4ADD-B078-5E51BF9AAB8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79" creationId="{A2E88E81-5FA2-4DF5-964F-33E034135BE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80" creationId="{D9B9B2BD-0074-423C-9C0A-37B45148FE2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81" creationId="{9CC941F1-7E18-4039-AD2D-2ED57731516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82" creationId="{5B10D37E-8234-4E2C-9AEF-28F9E69D813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83" creationId="{86A3B628-4E45-42C0-A003-9CB370BA0FA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84" creationId="{8EDDB35B-B1AF-4A88-A8E1-AD5EB922902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85" creationId="{28447F13-A009-438B-B8B7-EB81AAE1411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86" creationId="{041D8A61-3E59-4AB6-8FEF-F1CB0064BF0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87" creationId="{797F8CFC-98A4-4185-9CD0-432D10F17F9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88" creationId="{B5459985-E356-4E4E-88D5-97A0AC1E149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89" creationId="{916D76A8-EB6D-4FD6-9397-E27D9CF3756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90" creationId="{7AC7EF33-F08B-4E61-9B25-C1F89C5BBC6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91" creationId="{A17D8EE0-2B31-4F37-ADDF-A2E6FA22ECC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92" creationId="{FC2FB414-722A-4FEA-88DB-2F056F95EC2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93" creationId="{4F893924-CE82-4408-B1DA-39AB2A6E83D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94" creationId="{AC1709AF-1DE5-4315-BBD2-786BE9383EB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95" creationId="{9CB3AC24-DF16-4731-B4A7-3DBC88EB90F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96" creationId="{CFFE7D78-EFC6-4BF7-8B04-5C1A6C00955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97" creationId="{A8BF046F-F55C-4D9E-B5BB-DE4DBD15D51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98" creationId="{7F16822D-7B5C-448F-95A4-A68E7BC62FA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699" creationId="{A371E1B5-9BF9-4275-A5FE-E1CA53CE9F2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00" creationId="{369E1657-AA17-4843-B052-A5B2BB89D50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01" creationId="{72A19D39-1180-4E97-A70A-5A7B0975899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02" creationId="{00A44919-C096-420D-BBF8-C4175291105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03" creationId="{CC4F7417-7174-4F6B-BAEA-CA5966DE96A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04" creationId="{5A73E245-329B-47EA-8A67-5DDE961E31A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05" creationId="{18A5DC14-A61E-4F96-9920-FBC15962CBB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06" creationId="{B04E938F-E28F-4349-A95A-E3F787A88D6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07" creationId="{8CE33CC1-203E-4CE1-8559-0E37B6D23A1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08" creationId="{BCF48B14-992B-438C-955A-8444056751B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09" creationId="{A3B1E349-D0A4-4843-8F13-02AD9362388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10" creationId="{B92EF69A-5FC4-4232-B411-8FE7913505C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11" creationId="{110CEBBC-4501-478D-B6DD-9D4D241B04E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12" creationId="{1E2BC0B9-F874-4668-8DC1-C61EEF9EC82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13" creationId="{3B829038-545B-46CE-B308-79C282A922D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14" creationId="{3C5E2228-178A-4933-BF32-F893E216621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15" creationId="{4D453E43-64D8-4298-A3A2-22FAE1F4B82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16" creationId="{E1C9450C-AF56-4354-BE41-63D62BAF92E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17" creationId="{F9D15EBE-7E38-4B2E-B996-D4DD9C22D19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18" creationId="{E34D35D4-4EE7-4F15-8CC6-CAC86FF05C8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19" creationId="{7F8EC758-DD0A-4108-ACCF-D3E3D09C747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20" creationId="{ADA3B95C-0BFC-48E3-A215-4FD134456DC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21" creationId="{1D111314-95A9-4EC6-9BB5-C9686E2FEE3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22" creationId="{EDD83A06-08EF-4D52-8100-3C7A44001F6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23" creationId="{9E2CEC89-155B-4B42-84A0-DB0DC9A169C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24" creationId="{7CB647F4-2BF0-40B3-9CB6-D8261DCC5AC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25" creationId="{1887E4E1-9270-496F-A098-8880F730BFC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26" creationId="{4097B6E9-E51E-4701-A969-38E5D7965F9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27" creationId="{C734BDA9-A8A9-4297-8983-D1FF6BDF013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28" creationId="{8F8B231B-1C6C-472B-A719-4A2BF3FF31D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29" creationId="{9AA807C2-EC40-45F6-9CF7-DA6B5F87ADE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30" creationId="{A27D8D49-F738-4AF9-BFCB-BE490A44CE3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31" creationId="{6E4E08B0-4FF6-40B9-B7C6-4FDD4F3E678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32" creationId="{323766AD-DD20-4604-B356-A4E71EB5354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33" creationId="{0F1F6C1F-FE70-4377-A543-9ABC38D4B34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34" creationId="{2AA5CEA1-3314-40E2-9118-2A4BB0BAE33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35" creationId="{790C79C8-7EC6-4FD7-844E-B47B450ED5F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36" creationId="{D688043F-405D-4712-835B-C7945FD5E99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37" creationId="{2F0A45E8-8212-4482-9823-BB8E741A21D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38" creationId="{DAB40AF2-1799-43FB-B04A-AC94FC5F35F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39" creationId="{4AE74565-1FDE-43BA-81E7-1A7E27551BB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40" creationId="{1859828D-0FFE-4900-B1A2-5B9FBE312C6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41" creationId="{6437B050-5D7C-4C90-8B86-19DF6C83127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42" creationId="{49987317-E250-40EF-A907-4B56283DEE3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43" creationId="{AA7FB955-62D2-457B-9841-6B3B7C38EFD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44" creationId="{B904C392-3B11-48D7-9EDB-EDCD90ACE0B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45" creationId="{0D31C104-D97C-4260-BB22-306817D7557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46" creationId="{E71CB8BC-1801-459E-A887-D38528FF698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47" creationId="{2DF2D465-E91D-4AA4-BF13-0F3E0AC6FE8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48" creationId="{C1D37BEB-0AEC-4BB9-BC5A-5CCE68D3BB8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49" creationId="{318BBCD2-67D3-44A7-8EDE-4760E841C48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50" creationId="{D0D6C3D3-B9AB-4A18-BB09-7B40DFF3426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51" creationId="{23F12E0F-079C-473D-B688-E2F57BB1C25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52" creationId="{E10AA3C1-3827-4252-BD44-2FFFB2DAE3B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53" creationId="{AA182CAC-054C-4C27-B373-29A4EB9E4FF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54" creationId="{E49C68A1-135C-4D30-A3B3-258189CAA0B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55" creationId="{ECA0D85F-788A-46E7-883B-2B9893EBACC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56" creationId="{C664E8CD-B8F4-4BAF-BDF6-B636AD39265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57" creationId="{5214AE09-A66E-4372-BCF2-14AD11EF18F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58" creationId="{5152EAF4-C96F-4DFF-A1D7-29ECBEDE5F7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59" creationId="{56F8E619-3484-42B2-B440-C77DDBEA794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60" creationId="{93EDBC84-A19D-49A0-943B-39CFDD68753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61" creationId="{8BC0429E-31D5-42A5-80B5-AD3AC8DCE06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62" creationId="{EC8227EB-611E-466F-A4F2-EB4230DC430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63" creationId="{A788B474-D30B-44BC-B4C5-70C1CDC213D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64" creationId="{F0A6C7D6-64D1-45E1-A0D4-50F901A3360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65" creationId="{B98A7EFD-4BFC-4E7F-A7D1-3579C76A978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66" creationId="{965E6FB9-B0B4-4E5E-930B-1907EA463AD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67" creationId="{C1BA5527-981B-4EA4-A3E8-410EB463D4E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68" creationId="{C5470539-CAB7-40DB-B035-38C82AF4AB9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69" creationId="{92FFA370-AADB-4353-BD47-A9F46AA884F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70" creationId="{6F29BA3E-1D76-4DC7-BF51-3C12757BA7E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71" creationId="{014C3896-B0C8-4BE7-A1E0-8467C86EA68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72" creationId="{4885E620-B441-41CF-BCCE-77312BAE6FF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73" creationId="{624B2AA1-5D4E-4DD0-80C4-7AF6863DE27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74" creationId="{FC24B79C-44A7-43B5-951B-6FE7087F02F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75" creationId="{E813C72C-E059-4C3A-B539-1248B7ECC81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76" creationId="{C52657EF-5EA8-4A5C-965E-8FA4B672F77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77" creationId="{EB803F03-B700-4056-8431-94324FA3C63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78" creationId="{51FD8477-F730-43A9-A9A8-F3216A62E5C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79" creationId="{3A06DC5D-51EE-4782-9A17-4BF25741F98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80" creationId="{141D223E-3156-49C4-B9AC-DE5FF65DFF7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81" creationId="{EE73901B-0CBF-4048-9589-B954B204BF4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82" creationId="{DA86A0B3-B450-4CA6-A7C7-3B25FAA3FAB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83" creationId="{20DBD5EE-B56F-44AB-A8F3-59AD35D84DA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84" creationId="{182126D9-EF84-4BA0-88DC-3857903318E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85" creationId="{3D6B5792-DD20-45AF-A904-2B088CB01DE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86" creationId="{3D6E9285-AF79-44E8-879D-F4224869DF1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87" creationId="{2594DD9D-B8C3-4668-8D33-CBB5D1151B1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88" creationId="{75AEDEEC-449B-4ADE-B39B-4498904B643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89" creationId="{6C0A760D-EB83-49E5-BBE2-3CA9FFCFDF3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90" creationId="{2A034B45-D9B2-4509-AAE0-E7264C3501C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91" creationId="{97037F9F-861F-4B13-8715-EDF9F45DD3A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92" creationId="{1A2D141A-9951-415D-959E-5D6CAB3B650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93" creationId="{E0FAB99B-6699-4605-95E4-6038F3D1B9C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94" creationId="{218A359D-9CCA-4EA7-B20D-68945FA55A9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95" creationId="{478CF928-D915-4CDD-8811-A3765536E7E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96" creationId="{C3C39096-AC7B-46D2-8F5D-22B7BA82D5A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97" creationId="{3E828B33-7E34-4E27-BCA9-DED671FEBFC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98" creationId="{92C13742-C6E3-4589-804F-87E5602DE76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799" creationId="{8399882F-3AC3-4B74-9D9E-DB007DF7267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00" creationId="{BF171990-2C71-495E-BDAC-DFCD86E016E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01" creationId="{0FABE161-584F-44D2-A7F8-493B8BB62CC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02" creationId="{A7FD1C8A-DE6C-4774-B7BB-1D519D6309B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03" creationId="{2A2ED20C-75E8-4383-9ACC-69A0F343853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04" creationId="{8932569C-7EC3-4A9E-A7CF-4ADCDAA293B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05" creationId="{4D60F6E2-B86E-47E0-84F7-412B1FAA495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06" creationId="{E41F14FB-6458-42C4-B4CF-B128E21B07D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07" creationId="{43D5763D-6114-4D60-BC73-D1542F6282C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08" creationId="{B594F87B-4B2E-4DD3-B102-01089088DDC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09" creationId="{293D435C-B94F-42B2-9035-03F5E7AACAF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10" creationId="{79B3E302-AE37-45FE-98C7-5E5EA37FDED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11" creationId="{1340D85E-65B8-4361-92A3-F1A46CDEBAE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12" creationId="{B3382BB3-A752-4708-A397-B8BCA529FF2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13" creationId="{92DAD356-ED87-48A4-994F-300DF42E9E2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14" creationId="{15BE4180-4E31-4D3B-AE4D-E53B15CD86C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15" creationId="{EA1417C9-DFEE-4D07-ABA3-1164265BB27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16" creationId="{52CF556F-6B98-4649-8E86-93801A9C77F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17" creationId="{FC748C87-948D-442A-A456-77AECAD2456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18" creationId="{DA5AF631-D9F9-4EA8-9951-617B0DE8CB8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19" creationId="{69AB6454-018B-4544-8B3B-4A8A6BD50A7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20" creationId="{80B53D57-1912-4214-9CB5-11468608F60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21" creationId="{011AD22E-1722-4331-B467-7C9C9374A51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22" creationId="{BD048D87-869C-4186-B6B1-1FB37550F85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23" creationId="{BEBBF4E2-41E0-4155-9E66-8F778702296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24" creationId="{D758BEBE-5218-44FC-8B10-D0EEE7E0708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25" creationId="{FD227F56-7F53-4FC4-B779-CF912487F38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26" creationId="{604AE9E5-11D9-449A-BA1C-05D2F0B3E76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27" creationId="{CE438945-576F-428C-A3C2-6C7FB814694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28" creationId="{4B4FC8CD-8D58-4966-BD94-7C81B57AB44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29" creationId="{FC43522D-6D57-4E96-B739-B435D32617B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30" creationId="{2AC25641-90D9-4EE0-B533-0148047EBB5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31" creationId="{79EF2599-959B-42C7-B8C6-0FFC8DFBA9A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32" creationId="{E5E2EAF2-32E0-4011-9C3D-2D1959F4679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33" creationId="{990CC822-7AA1-4802-8440-15EEA829F24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34" creationId="{6A4A9FD4-B929-464F-94D1-B23E235206A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35" creationId="{6B6E4CE3-1445-41BB-9B6A-170E302D89F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36" creationId="{1868A271-A391-4B50-9256-6DE91624337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37" creationId="{E55A737C-FA92-4FD1-B183-B7B3F40E975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38" creationId="{5897B9D1-6A2D-4996-9F88-55D82188580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39" creationId="{EAE4EB05-DCF9-4D8E-AFAF-1D235E44A8D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40" creationId="{F653829C-B353-45DC-8F43-DB461EE8E17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41" creationId="{115C7D66-D417-474F-8428-9AA28458991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42" creationId="{D1403A90-9368-4FEB-888D-055C1828501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43" creationId="{6B50EC95-7350-4A84-A9D7-08973E548DC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44" creationId="{5B25B2DD-F95B-48FD-9628-EBA13574577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45" creationId="{407E52D7-FBC1-4F39-AE7E-6C453214BD0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46" creationId="{B7C999ED-CA3B-439D-A2D0-5299B6791F6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47" creationId="{87BC8C4B-9B12-498C-8292-EE72677F25E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48" creationId="{99DA02B0-B900-4BE2-B5CC-0FD44CC2702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49" creationId="{50D74399-5E89-4E8B-9246-B62DC21A6D2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50" creationId="{42136790-16C7-418E-AAFE-8E89F50F4CB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51" creationId="{BD64F899-CA33-4DE1-9CDD-0FD89E3A80E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52" creationId="{9A4E0651-47B8-4613-A29C-487412B0BAA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53" creationId="{8EC2863F-CD4A-470A-ACB7-790E72199D3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54" creationId="{7C4BEA6C-DB39-48E4-BB26-5B27CE5650D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55" creationId="{542B892F-13A1-4076-B13C-26FB77E9168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56" creationId="{A928F042-4B55-4E42-A2D8-4FF42D5E5EF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57" creationId="{B0479F59-E4A4-459B-94E0-3F0EE283506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58" creationId="{8FD0CF54-ADD8-4051-B084-F83864E452B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59" creationId="{5DD35C8B-DCC1-4999-9870-4893E786FFB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60" creationId="{82BC3C8C-9A66-4133-8E62-345ED06AAC6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61" creationId="{923B264D-EA9A-4352-BC5E-EC736625C9E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62" creationId="{E896F239-728C-4C9F-8119-BCD1E17A284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63" creationId="{CAF7F49A-2251-4D38-A0F3-FEB5CAD5F96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64" creationId="{ED65D845-09B0-49A0-8E55-BB5A89DDA42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65" creationId="{6BBB6186-8EAA-49BE-BE71-B8703836A1A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66" creationId="{1B9359DA-9FC4-4842-824D-FA12F7D3073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67" creationId="{9392C993-F34A-4A0F-A35E-389FE99B41F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68" creationId="{A764089F-55D0-4ECF-8BC9-0ED9AB7442B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69" creationId="{62BB30B4-D6C7-444A-BEEF-104D2B510CF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70" creationId="{1A47D849-24AF-4F3E-9816-4DBFB007B0C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71" creationId="{D573ED08-1832-4BF0-A6D9-242CBBDCC24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72" creationId="{639D862B-3810-4916-891E-5A257414FB9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73" creationId="{63B8D2DC-78D6-46CB-8D90-3DFBC23AED2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74" creationId="{FC0AC137-EB98-46C8-95FF-BD5D920CBE8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75" creationId="{1106FC66-3916-4FAA-A978-146767AF4AB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76" creationId="{D2CBFCC6-4DF7-48E0-8776-685BE98DCCC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77" creationId="{3CBBB238-E6E3-4D2D-8955-E34E0650AA1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78" creationId="{A0512BE7-3B36-4C5C-9C51-C43BFD274AB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79" creationId="{5DBE25F4-A3A3-4F24-BDED-81FCD6430BA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80" creationId="{EE9F6A63-2C99-4508-9CA9-E0BE6659100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81" creationId="{EE360781-8758-4D35-B1C2-C59995140E5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82" creationId="{089BE39F-CEDE-454F-977B-6CE61C348A1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83" creationId="{B61087A7-1B10-4679-9C38-65E6D93FB60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84" creationId="{49B5FA79-D24F-4A51-86BC-8540C01E2EA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85" creationId="{2DC8D8EA-8C24-49DC-8E42-29A1731432B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86" creationId="{BECA4B7C-3BE0-4DEE-914B-296BF9C2453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87" creationId="{1FCF6EEF-A64C-423A-9EEF-51521BA1105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88" creationId="{7FDF9728-DC89-4155-BD21-CC393CACD97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89" creationId="{7DDBFFF0-2A4C-4E84-BAC2-E15B0102688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90" creationId="{9F94B034-8C5A-428C-A508-4E0A4FBCF25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91" creationId="{A7A355AB-074B-4303-A17E-3556D29FC3F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92" creationId="{4B11D481-0F33-4981-A4F8-A722257D7F4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93" creationId="{48855EAF-1AA9-4B68-A85F-89393BB4795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94" creationId="{CE6075B5-E5A5-4693-8911-A3B478AE207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95" creationId="{341D5FEC-B245-41D1-8D0B-467E1CE5C2D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96" creationId="{2D688212-7C08-4065-87F4-06710F06094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97" creationId="{AC9784D8-75C4-4268-BF45-4F408868E10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98" creationId="{C4F31240-9083-4F94-B9B2-09B54D2B4BB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899" creationId="{35952680-7D1D-4396-82C2-53681305886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00" creationId="{8377C206-A212-4E42-94A3-6DBA87E5187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01" creationId="{62A91ABF-5C37-41C4-890C-E89C56D582C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02" creationId="{BAE88AE5-B016-4D43-A869-0618DE4F324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03" creationId="{87C6C0E2-79A4-4761-BD73-F26F49CD594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04" creationId="{31C3A082-724C-4C5C-A688-0CF4CCEDB87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05" creationId="{13B89BB8-D3D9-475C-8DAD-EF9CEF5B911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06" creationId="{5A510B74-AEFC-4B7A-BE94-503307F371A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07" creationId="{A5947702-D7A6-4915-B915-2B305C0459A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08" creationId="{83FD8213-12DF-4F3F-877E-DB28C669221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09" creationId="{2C1D6E57-09CF-4C41-8FDF-8BA5A77EFDC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10" creationId="{98754A06-632E-4934-BC92-64DD8CC231C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11" creationId="{0E1FA4D9-F8B1-4B29-94C0-2B4B0A8C8A1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12" creationId="{E5ADB34C-A4C4-4485-8D3C-C0BC00B6B0D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13" creationId="{D383D50F-35F2-4267-9A98-EEF2DA30E2C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14" creationId="{57E5FB8C-9784-47F5-8E21-28ADBDACE39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15" creationId="{00D34D55-8A54-41B5-A378-DDB6C220DBF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16" creationId="{5B0BD28A-1939-4244-B50F-C4C0075BD9F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17" creationId="{6550E846-C66B-4097-9F15-62DA33CEFF6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18" creationId="{99BE163A-A397-45B7-AC07-70D0F1F705C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19" creationId="{570440C5-14C7-417F-A182-AD2A68836AC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20" creationId="{35CA6F78-D60D-457C-9554-F4603448C1A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21" creationId="{BCB7FEA4-DD01-42BC-AB0B-0843246027F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22" creationId="{89BD837F-2BA9-414C-9669-08905CF7958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23" creationId="{CE11375E-58BE-4E56-B300-803E4E16419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24" creationId="{8F6EA77E-854E-4A7A-8811-B226AAAF388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25" creationId="{19B04B0E-942A-4935-95C8-B0B67D5FA9B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26" creationId="{9117516F-CF60-4F52-9A1E-CB06A8033EC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27" creationId="{627A2050-C8A8-4204-96EF-A96E5BA2F4D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28" creationId="{802BF982-4D5B-4DF4-84D2-9A934CFD345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29" creationId="{0CC6BA57-BCDB-4456-9543-1BEDF77C89A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30" creationId="{EDB7AF41-0A62-4300-9AAB-92F87E7EBFA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31" creationId="{FDBCE325-6798-40E2-8520-05F15010C51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32" creationId="{FCA8160B-F1D3-4ED9-A44E-96CC2FE8CB5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33" creationId="{F588549E-36C4-4AFD-8D35-7A0B01A50BA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34" creationId="{C2F7DC88-27C5-4E83-A527-2A9DE44262D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35" creationId="{81D618DE-7CF0-439B-B08C-32600FB0995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36" creationId="{F015004A-AF8B-4A54-9CBB-96A123E3791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37" creationId="{2B18AE9A-AB38-44FE-BA52-2CAB10F22E8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38" creationId="{3B37FD8B-9A3C-43C4-9034-62F52965BC8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39" creationId="{72FE7776-2EFB-4055-87AD-E5CD1484F97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40" creationId="{179B3864-3CC7-401A-8948-FC5685EFAF6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41" creationId="{B78782CE-7C30-479D-B242-7C032CFEEF9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42" creationId="{8B974FA4-32E8-4127-8C42-FB38477F147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43" creationId="{31959F12-0C3E-4FB6-8FF9-84163290DB3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44" creationId="{DF0DFD73-F92C-4E2F-AB91-0AF6AA5F674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45" creationId="{CDB78245-856E-4C6D-908F-504AFF366B7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46" creationId="{5895E35D-9099-441E-A935-2A02907EEFB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47" creationId="{F761208B-DEDB-4301-BEFB-35A0FEDECE5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48" creationId="{393EF57B-B9E7-4E7D-A73E-14F31B60248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49" creationId="{E609CF67-2273-48A2-9EDF-CEC12437720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50" creationId="{8F70DBDD-FCEE-4D01-BF74-28A7552F4FC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51" creationId="{F7F8F270-0C1C-44BA-A24D-74148B5CEF0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52" creationId="{E0725CAA-AA59-432C-B260-8EEAD77CF40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53" creationId="{1BAD5488-110D-40B6-9910-55EFC84F3F3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54" creationId="{97AF5432-51A0-4CEB-9417-AB948B5DD49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55" creationId="{FBA1D1F8-89B4-41E0-8EDC-AC229F3342C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56" creationId="{87B2F84F-9577-4D17-873A-6BE05E692C5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57" creationId="{90F3D6E0-5D2F-4F43-B65D-E9FA9F73642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58" creationId="{B9C3D719-C2F1-4E70-80CF-4737951FB3D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59" creationId="{3D813C26-EEAC-44DA-A925-EB02CF676CE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60" creationId="{09A2DA39-C521-4D34-8BB6-A1BA2DE1BFF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61" creationId="{FF80C821-4E34-4839-96DA-FDEF9B5706D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62" creationId="{005690B3-E58F-47FC-8E50-DE1D202D50E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63" creationId="{7F76C0FB-CECC-4B2C-96FB-9EBBD346730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64" creationId="{F926236D-9296-4DF9-8862-C47A49EFEE5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65" creationId="{F46ECD44-FE62-4425-BD3F-18462AB307A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66" creationId="{CB1A9E74-F0C1-4465-85FD-BC4632E320C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67" creationId="{555A3BF7-96EA-445E-8C54-5756B57531F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68" creationId="{1DD97C3E-CD6F-49B1-AB8A-B289C02D2DC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69" creationId="{3D3DA179-063E-4D1C-8B71-21A315D783D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70" creationId="{9B9BA8E6-AFE6-48B9-83D5-5A3BE87A889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71" creationId="{1CE5DFD5-5DB9-4882-BE4A-6BD25D81877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72" creationId="{B46BB6D7-8C1B-4D80-9503-429B3F9994F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73" creationId="{B26E1B9A-70C4-4AB4-9680-355DFA70F93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74" creationId="{E2B368F5-2E22-4DF7-976C-47DAD6B8B35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75" creationId="{3421D94C-79B4-45C5-881B-723EF5E6669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76" creationId="{3661ADFB-DC76-4AE2-8AEA-62154BB0FC2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77" creationId="{6C85C1BA-CA87-4ED1-B3CC-AC5E079862D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78" creationId="{53EE83C7-7FE2-45F3-9C5B-E9E3B8A7966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79" creationId="{38E03287-A75B-420B-BDBF-38E6B23AD3F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80" creationId="{302AB814-D77D-4E96-8DDC-347CD913133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81" creationId="{14EC7538-7E2F-4F2A-86F9-953F92C135E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82" creationId="{7AA9ECEB-9E74-4A5F-8B37-37CA18035C4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83" creationId="{EEE5F9BE-D0C1-4DCD-93BA-B28C5901762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84" creationId="{37E72A9C-CE24-414D-B6A2-0232BD2EEAC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85" creationId="{9647F0B9-B4DA-45E5-B2DF-7F0B31EB424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86" creationId="{A33A4AE9-7652-44A5-B1CF-E3ACF54374C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87" creationId="{50CA8892-F03C-4098-A14B-D09E023F282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88" creationId="{F46EF1F3-C8A8-4079-8091-863F2E1716C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89" creationId="{41070766-4BF6-43E4-8771-EC86247FAEC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90" creationId="{5019E417-0CA4-4F1A-B5FB-E64BB846327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91" creationId="{040B5096-FBB6-4A22-AF88-68E50CCD76C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92" creationId="{4DE8DA9A-0CFA-41F6-B2C8-45992375D79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93" creationId="{2C85D00F-CFEF-404A-8176-1143169F5CC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94" creationId="{FEFAA24B-5620-4D05-BDF6-6F4A20C2C63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95" creationId="{36FCB186-E027-4190-98C1-123042EF3E8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96" creationId="{5A4A2E8F-EC29-4712-9514-2050C07FC1C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97" creationId="{D7BF49B6-9F21-44D1-B022-21B8937A399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98" creationId="{E07169B7-44F0-4AAF-9B8C-1F1BDA0268D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1999" creationId="{8F51A3A5-0477-442A-B293-1CF1A5F8A29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00" creationId="{01861834-0741-41C7-BDD4-19942B5CB6A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01" creationId="{8C869237-E5D0-4346-A76B-53395EF214E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02" creationId="{3B27C1AB-FAE9-4FC2-A9D2-BF1E87D410C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03" creationId="{E939A64A-FBCA-4C3D-B627-6964DE11313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04" creationId="{A57A8C98-A096-4DB3-AD93-D20649AC043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05" creationId="{4D5CAD29-4414-4761-ACA6-21C80A423F8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06" creationId="{D7043135-CFFE-4544-A42F-4351FA4E9CA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07" creationId="{DBD49736-8320-4AA4-BC87-EBCDED098BB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08" creationId="{7C3D998D-6051-43A6-AC51-E5D86ACE8EB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09" creationId="{24ABA573-28BE-4EE7-B2C0-238CCF8EC48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10" creationId="{80F607B1-E244-40E9-93F4-C877B8D2E38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11" creationId="{0E474E72-405D-436D-A0FE-756BACFD9F4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12" creationId="{FD0A81BA-2C2F-4564-8989-A1DC5E4016E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13" creationId="{5B544577-E93A-4C5B-BD57-4B150B1EE6E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14" creationId="{A34E18B7-8B9A-468A-943D-64CC8DC5589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15" creationId="{C248A0B3-7614-4EAC-A512-0C95C18C633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16" creationId="{A2C2B464-6D4C-42EC-A5DC-57BF600A293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17" creationId="{E27B5580-17F4-4D56-940F-B694E82C732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18" creationId="{B2F26B09-47A1-4B30-92B9-E6DF96731AC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19" creationId="{61B622CB-6650-4534-923A-9A6ABAADB09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20" creationId="{F0EB264E-1C1A-439B-96EA-0E9E05CE37D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21" creationId="{51D5D40B-1464-4666-BA24-E1417947DE7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22" creationId="{560AA671-918C-462F-89F7-7229345F548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23" creationId="{7B58DC3A-5C7C-4EEB-A6BB-78613016526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24" creationId="{F24B0D96-3EC0-4916-9C75-782B3FDEEB2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25" creationId="{9FAAEA3E-C0EB-4C51-857D-A773BFD2FA0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26" creationId="{4183373C-244B-4823-9DFB-F2E8AEF61B5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27" creationId="{FE412C5A-A312-4102-BCE8-ADFD6190B44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28" creationId="{4190C4A9-C33C-4736-A20A-E9651C690A9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29" creationId="{25E00AE7-B91F-48E8-B252-33CCE5593C8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30" creationId="{898F1882-BBF6-48FC-ADAD-B2575873ABF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31" creationId="{C6401B8A-B651-4514-B19C-CD4DCA4EDC4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32" creationId="{CC3DB7C0-7DAD-4B9B-9268-F176B960BD3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33" creationId="{13E47EDF-4AC9-44F3-A586-769D24319AB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34" creationId="{9624A84B-05A4-43CE-84E0-941422933CD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35" creationId="{F6FF65A3-4529-4576-ADA0-89095247E69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36" creationId="{59B90121-3113-4D13-9708-8E61B1308C7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37" creationId="{680BBCD4-3798-40F9-A431-807BF5F1FAD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38" creationId="{987FB07F-AF96-42AB-A758-7DCFA46FDD3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39" creationId="{3C67FF50-760F-46B7-B6D6-DE6067C8D64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40" creationId="{12067532-BA31-41E5-AD33-943102B2BCD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41" creationId="{B6F086A8-AF62-4249-B517-742CE6CFD11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42" creationId="{BB9C5D14-EEF0-4908-BB81-74E05F6415F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43" creationId="{B190D39E-50A7-4E59-AE05-985D5DE6C83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44" creationId="{100DCB7C-03CB-4C9A-91A6-36128A7D709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45" creationId="{A444FF15-2F6B-4D63-9B29-192F0925899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46" creationId="{43DFA419-72B3-41FF-9CB5-42E8C6CBE14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47" creationId="{AD149261-5A4B-41EC-84A8-1DB2411A681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48" creationId="{D28F9CC6-6F77-491E-9647-A095AA69A8E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49" creationId="{7379C149-C13C-4F41-9AB1-04E494FC0D6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50" creationId="{7DC6216F-581D-4940-98A4-EF14C2317D1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51" creationId="{25DB7537-267A-4510-8202-B13F88D9199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52" creationId="{46D628A9-1658-4AB9-8B63-64A544CA34E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53" creationId="{4D2FB5B5-D83F-4743-AA14-1095A21BF5D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54" creationId="{44253F71-D0B8-4AAE-972B-77ED5EE9711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55" creationId="{52377833-F939-4871-A82B-E6D47B73E80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56" creationId="{E2BFB027-358F-4292-ABE1-C87C4862160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57" creationId="{3F54F4E1-3DEB-4D30-BF75-D79BDA46302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58" creationId="{516A3C70-B92C-44B2-9C9D-D69C81D4582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59" creationId="{D5494BC4-1CA1-4B01-A9C5-F3E1E8A3AF0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60" creationId="{05209E22-5774-4A28-ABF5-90A25570203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61" creationId="{7527537E-4066-4A12-9BBA-2DA7CDCCB52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62" creationId="{4FD27551-8A66-4FA0-9F2C-8E283518377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63" creationId="{CDC3127F-62FA-44E0-9827-3BD595736F8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64" creationId="{4443949A-96E4-43DB-BF3A-B6BBA37C471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65" creationId="{979CA4F6-DCF0-4A19-879F-22153A02461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66" creationId="{5E6F5F7A-AB2B-4D64-A65F-1A56C256A36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67" creationId="{A5836355-08E6-464D-BFDF-C3AA5C069D4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68" creationId="{C93BB144-F36F-4C3E-9D32-14C2790C64A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69" creationId="{05F1B85F-4877-4098-8AA1-F291DE0F0A5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70" creationId="{C08594AE-0824-4B1F-BC64-68D517D775E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71" creationId="{395DA652-BD8E-4F0B-B5DF-C867A6A28AC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72" creationId="{EBC62DCA-B95C-491D-9905-D01DC5FD9C8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73" creationId="{35D48655-5B14-464E-852B-996D081B542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74" creationId="{5E48E469-CFD2-4E26-895A-3C8EA1B15A8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75" creationId="{E1019D36-AA62-4AAD-B205-AFE14A907B4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76" creationId="{824FE929-E642-493F-B149-8A09A57DB63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77" creationId="{59030CB9-1268-4EBC-99F4-7DD05DEDFCD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78" creationId="{0BC18B17-71DF-49DF-874B-37AA84F6BF5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79" creationId="{84DA8DC8-9301-408D-B857-7993A5DA1FC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80" creationId="{61DBA628-3A11-4DB7-884F-466736B7518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81" creationId="{DB10C4B9-D9E3-49D7-AD28-E8FDCD256E9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82" creationId="{4D3D092E-DC9F-4E20-8A5C-4290F7554F7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83" creationId="{57ED7ABA-87F4-45E7-93AB-07192223792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84" creationId="{2A9789F4-06CD-440C-BD77-B47E3EF37E7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85" creationId="{0746BB8D-4D49-49B7-8131-F328802CA54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86" creationId="{1CBFD4F2-F5AD-4941-8466-1D00C23E7F9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87" creationId="{04B47811-DC0B-4329-B0E7-E6B439CB76F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88" creationId="{4C33265F-FB29-4126-A13E-D517E998731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89" creationId="{A53E9EDC-2A9B-48B7-ACC4-8C682B1D6CE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90" creationId="{3A22EBFF-8F9D-4057-BC98-64CFAF89485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91" creationId="{11B9D988-C2FB-4DD9-BE2A-3B83DD35294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92" creationId="{37D1184E-5F68-4084-804E-4C348E7789A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93" creationId="{3FD63E6E-72AD-49E0-96B7-96555B415CC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94" creationId="{08180CE2-6ABA-4F48-9301-BC69D288471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95" creationId="{E7053DE9-E2E8-452C-8BD3-DB4570C54C1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96" creationId="{622E620B-8A35-4313-AFB3-3975E1E7665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97" creationId="{177E8AC2-CC93-4296-B8DC-DA666C2288A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98" creationId="{B89032DE-EC75-4317-BB22-A94FA5102B0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099" creationId="{3AE429FD-15BA-46B2-980C-F556DB880E0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00" creationId="{A73B22E7-79A5-4AC5-ADB2-C6E2CEEF33F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01" creationId="{66E1A21C-AC09-4AFA-BE88-BA4D474D503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02" creationId="{EB6FCD17-2BB4-4E9E-AD35-2A48EE414DE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03" creationId="{12A79083-84ED-40DC-8D2A-532ECDC62EE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04" creationId="{040A4EC5-F681-460B-AB8E-4480762C61D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05" creationId="{9D368ADC-DEAB-4F74-8FB6-32F0456CED0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06" creationId="{371F3CE9-6109-4705-B734-382818CB65C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07" creationId="{37997B2C-3612-4899-8F6A-8A41FA266B5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08" creationId="{A1CDE84E-4E2A-4988-8B7C-40D0AADFF7C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09" creationId="{56464E18-A5D4-45C3-9768-5F5A5C82C60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10" creationId="{24C97D87-ECE6-4830-B643-19438900992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11" creationId="{F811436F-560E-4119-9EE4-2D0044A9F7A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12" creationId="{2FD3EB0D-3673-49C6-8447-6B5E61949B2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13" creationId="{5827640C-9738-4C96-80D9-F9D559A0FD0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14" creationId="{79900CB8-0189-413F-86B2-071CC049C16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15" creationId="{4FDE58AE-2220-4622-9BB3-B9AD4322FC1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16" creationId="{92841D20-20B7-4755-A24F-2586106D09F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17" creationId="{68514ADC-80B1-4C9D-9285-EA7C23E7825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18" creationId="{3FA1D85E-7E65-4F6D-83C9-32D6793DD3A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19" creationId="{521C0ED8-6FC3-43B3-9C52-07902941CDD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20" creationId="{74CEFD5E-84BC-4CA3-927A-E0D2BEF5B36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21" creationId="{E1BB7803-C747-4300-B6A1-DA510575526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22" creationId="{58647A06-E32A-4CA4-BA4D-CF817F8ECAA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23" creationId="{61F31E74-C226-40EE-9045-1D8C68A86B5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24" creationId="{0B2374E1-E75A-4501-8F2B-34EC0A43AD4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25" creationId="{BCD0A2EB-9CBE-4E83-9A30-D231186BDC2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26" creationId="{625E7DEC-FDCE-4031-9BB4-EB2084085C4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27" creationId="{5FAC3524-DA9A-46DC-9D2D-572C400FB34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28" creationId="{6DCAC661-E580-4483-A95C-688DA3D1F72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29" creationId="{E4DBF80A-EA23-49FE-B867-7653E5BCD86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30" creationId="{6C6BFC80-37C6-4E36-A8D3-FC65F2883F5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31" creationId="{A6CCBC3C-A3FA-4178-A3FE-6BB6684B068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32" creationId="{F29206EA-5FCC-4ED2-87CC-611B0FC21D5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33" creationId="{F632D48C-947C-4879-831D-97D694281B7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34" creationId="{CE5E2A58-34ED-4703-BDFD-7F591D2F4CA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35" creationId="{CC99D211-767C-4CBA-9EF4-798D2E07B1F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36" creationId="{B5721583-472D-48C8-93EF-A82A067551E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37" creationId="{82BDF1DB-F339-4FF0-84B5-64E50B3C401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38" creationId="{4593BFBA-1B7C-49B0-AA38-0574934FF85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39" creationId="{601272B5-77BE-4AA7-B850-62311671AA2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40" creationId="{DEF050A3-87C6-454B-9E0C-F6865EAF2BD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41" creationId="{0A8CC05E-B848-440D-AEC5-ECE4DD4E68C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42" creationId="{AD397FD0-E0C9-4F5C-98D3-1F289784EE3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43" creationId="{8FEEF058-A686-441D-AFB6-49789FAC4AE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44" creationId="{5DA4A157-11F4-4FD9-9CA8-023AC1C7AAB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45" creationId="{C1BFED4C-6DEA-4DFE-898B-7844D381B6A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46" creationId="{F1159915-4101-47DC-A84B-F0CE2679668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47" creationId="{46698DDF-D305-4672-BFDB-CD591EAA908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48" creationId="{D308617F-9FD0-424B-BE50-1C17CBB16A5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49" creationId="{F1D8DC83-35E9-4B4E-8705-9D416F8DD33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50" creationId="{6A35F936-BB0B-4C73-8F2D-DA496BE4134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51" creationId="{FEC66E4D-5F5A-4D3A-A2B7-286494ECA1F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52" creationId="{51FF71EF-390B-4A60-8572-AD65598ADC5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53" creationId="{0286C4C0-B144-4458-9967-91A35615E62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54" creationId="{2CD706E7-B512-48F0-825D-28743FFB71E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55" creationId="{C95FB1A5-0D43-4675-86C3-CE56DD50974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56" creationId="{58ABBDDE-2FBD-4E7A-8DCB-8C5CE0269E7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57" creationId="{9D84CE3F-B72B-4430-9369-D9406EA902C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58" creationId="{A5B6423E-4738-46BD-84E4-CF509787B06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59" creationId="{F98D9C8E-15C0-424A-A31F-51D588ED11B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60" creationId="{C97A4F5E-12ED-4A84-957A-515AE3BF3EC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61" creationId="{8CFD7B45-EEA6-4033-A984-988A4589C57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62" creationId="{AF5B49C5-1E66-4127-9E0D-DA5F302C7F9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63" creationId="{C4844C7F-CF4E-474A-A1B2-77DCB4B365A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64" creationId="{ACBF7211-A14F-4895-953C-C25CE1F7F58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65" creationId="{57888F4F-FCC3-4479-88DD-37B1AFDCE9A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66" creationId="{9D557F4D-A4BF-449B-ACE1-10B1C1275E9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67" creationId="{B3605C0C-37A1-4205-873B-DDA423FD845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68" creationId="{F7831E15-D6B4-463A-A79C-5E97CA43A7C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69" creationId="{78DCC05A-AEA0-4690-8010-35BF1236BB5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70" creationId="{C90B71A8-DABA-4368-B159-78B14C2C7D7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71" creationId="{27D23A20-0A3D-4E57-B69C-8B9710189CC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72" creationId="{2ADEC539-1DB9-4425-8BDF-78B2D22400D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73" creationId="{7A2A99C0-896F-463E-B8F3-C4B6C04D95D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74" creationId="{9E7BE0EB-866E-4F87-9A34-C6C1BFF1C30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75" creationId="{75F1EEF5-CF1D-48D6-8E3A-9A0D4DF106C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76" creationId="{B896E997-66DB-4E9C-A565-736A2DA5B79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77" creationId="{D57D6972-4E76-4316-9226-BBACC762931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78" creationId="{68C1CEB8-2EEF-4CB7-A2AC-A0828194870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79" creationId="{96963254-1D06-4445-B603-4E1905B28DC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80" creationId="{641D399F-01FD-4814-B46E-4F192D5D572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81" creationId="{F6CB0976-5060-4295-B153-19402CAAEFF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82" creationId="{F8A9B10A-88E1-4709-BE13-A7E3887A317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83" creationId="{9B8E5504-300A-4B03-A492-1CDE586A1EF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84" creationId="{564A1653-6E46-4F7B-ACBC-235854A4956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85" creationId="{15EC9A6D-EAEF-431E-9FA4-5E042F87403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86" creationId="{A12F2CFD-0732-4B61-982B-15000DAACEA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87" creationId="{3F0704BB-F551-4ACB-8626-B42CA596E0C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88" creationId="{A215BF73-7CD5-46E6-857B-1FABAE263D4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89" creationId="{6FEC8768-8C1F-41DF-97F6-5560F4F569E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90" creationId="{B81B27C4-75F8-483C-92E8-5DBE3C29650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91" creationId="{FDE69724-6199-447F-81A2-53D56F282F2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92" creationId="{A88BD454-FD32-4AA9-BC37-A997F8D7B7E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93" creationId="{3095C8B0-5EA0-426B-A52C-EC99871CA4D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94" creationId="{6226D87B-6BD9-44FB-9192-8CAFBAA6F82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95" creationId="{93961C15-522A-439A-B687-245106B05F8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96" creationId="{59E2EA0B-59A2-4B30-A62F-2077E0C88B6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97" creationId="{57A7365D-ED58-4440-AE88-1835E8DE676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98" creationId="{CCDA799E-AB2A-4B61-BFC7-40DEC9B7287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199" creationId="{187DD5A9-64D7-4CF3-978C-D7B6B54E6E8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00" creationId="{F6C745FA-E513-42DD-9522-FCAA1136695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01" creationId="{7877EB78-8BD8-43C9-8AD6-DBEA0340249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02" creationId="{63BDB1D0-9BA6-4650-9644-8D72C0194B9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03" creationId="{3E943FA5-9799-4DC4-A23B-D04F323108E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04" creationId="{0CC39E86-6CA9-43AE-9395-E1BCCA75188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05" creationId="{010EA5A7-04A6-40B6-B717-7AF512FAF42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06" creationId="{3A630934-E7D3-40A8-A26E-03065467538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07" creationId="{1FD9167E-C80A-4DD8-BE7F-2781DB59D8C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08" creationId="{9A6BA5EB-ED03-4A4E-8BE2-059ABB53660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09" creationId="{8AB5A93B-9A94-48C4-9442-3A7A750EFC6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10" creationId="{2A143BC0-2E70-402F-9FB0-2C73A0A9D86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11" creationId="{5A341E61-BB09-48FD-BDBC-02829F026E4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12" creationId="{673E9777-CDFD-42EC-82D6-B85E5C7B1B4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13" creationId="{90C6CB79-4A7C-464B-98F6-B63B8C31E8F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14" creationId="{BF2F31F4-172A-4084-BB07-DC96CA00454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15" creationId="{19B7B037-A34A-486C-AD0A-1C16343A5C0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16" creationId="{B9A34790-2029-45DC-A350-5765FAB00C6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17" creationId="{EEE312B6-5CBA-4C98-9633-EACD92E7A2D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18" creationId="{B66DE1E4-3AD2-4DD0-AB04-9A82EA9BF3B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19" creationId="{A156C8D5-A443-4C84-902C-48570E9F83C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20" creationId="{05138FEF-5323-46DE-8ECC-759329A1E9C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21" creationId="{B2A4A600-82BC-43B8-B8D0-C3A4CAD1969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22" creationId="{42DA7DAF-893B-4A08-B4E5-F0DEEAB1A4E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23" creationId="{8320B32A-B436-4106-ACF7-A9EC99B71D8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24" creationId="{4C0E3976-9C06-4965-AC39-54EE5557B21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25" creationId="{0E511C85-7AD5-4200-9E66-604EEED37CA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26" creationId="{1D9AD834-0925-42AD-8F47-66486832930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27" creationId="{99BDE0A0-C473-433A-9943-D97D9D2AED6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28" creationId="{8C9A5C81-5ECA-44C5-948C-2409CBD6FBC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29" creationId="{4E9DCB35-EE50-4BB1-8954-3D165671EF0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30" creationId="{EA630DA7-9B34-4DA9-9B85-BB312106E61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31" creationId="{18BD7E27-1DF0-49EC-99D6-357C5722AB6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32" creationId="{229B0A2A-CDD8-447B-8010-1FDFE606E79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33" creationId="{C2BF95F4-B751-4E00-8DE2-38F594FF58A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34" creationId="{15A8DF37-DD07-4D8E-BE3D-6B1A983C9A1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35" creationId="{BF4BF71E-9FA4-4FB7-960B-D2DB91C8B8B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36" creationId="{9E3973E5-7DB0-420C-B9ED-918BEBD956D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37" creationId="{181282D3-D0D3-4250-AFC6-75DBDFF17D9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38" creationId="{5A7446DA-E049-4228-9275-48F1EC92EAE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39" creationId="{F73A49AB-0217-4100-AE3C-9448B577C61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40" creationId="{5259A028-DDDE-4E2B-974A-D46FD13933B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41" creationId="{9037D576-AD3E-4890-A83B-88DEB0FD33D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42" creationId="{876ECC8F-0C53-4A61-924A-AA4B26A52AF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43" creationId="{28A30A08-D9FE-45D6-8381-E29600F5FB5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44" creationId="{CCD00D4A-6302-45AF-A383-CF21D2AC306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45" creationId="{ACA114A0-0F66-4952-BEC7-7A20DD8D7AC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46" creationId="{DDC8CA65-F940-4739-B6D0-EB9092C7218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47" creationId="{C55128DF-37EC-49A1-AEF3-3800600505E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48" creationId="{F5C01941-6D59-402C-9016-CF038024FA6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49" creationId="{E8C0E3A8-256D-466C-BC26-89A08AC2F50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50" creationId="{01DE2AA1-1DE3-421C-B198-651CD0F2340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51" creationId="{5AD9B574-EECA-4281-BE66-0E4B3D9EA88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52" creationId="{DD54F19B-E1ED-4357-AB74-37A4DBD7D5B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53" creationId="{FF829AEA-8E53-4CD0-89B5-4E7A42134DC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54" creationId="{D3576B99-439F-4BA3-A84C-A0666CB9B3E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55" creationId="{5215FC14-8AFA-4E9A-A8D2-89F4C688E28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56" creationId="{B9C7DEE0-2989-48B9-B6BA-FA39E23F9E2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57" creationId="{EB2CC764-95EC-4E13-8313-BF9738DBAEE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58" creationId="{7A694B4C-0029-4308-8028-863D27949E9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59" creationId="{BD115089-E892-40CB-863F-E4F5A80DBA2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60" creationId="{9D865875-6388-4E0B-91F8-AB755E91B1B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61" creationId="{511F9776-A210-4A2D-873F-DC50A666B85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62" creationId="{777A3959-3E1F-405A-AE35-3B442FA2C22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63" creationId="{3A804D1E-A3CA-4165-BA27-EC862BA6558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64" creationId="{B62FE6E7-0A8C-487D-BDC6-FE8E31555D0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65" creationId="{8C4AEB48-690A-4A24-947B-05B100CD71D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66" creationId="{1BD9C630-321E-4E84-85F8-1C8B0B53123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67" creationId="{148776D6-1057-4CB7-9F89-AD7A771AD01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68" creationId="{141A2234-68CB-443D-9364-3BD324D281F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69" creationId="{106C14DD-E4FF-424B-AC30-9459AF4C7C9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70" creationId="{AE5CFD31-D3A6-429C-9308-6DDFAD39014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71" creationId="{B9B9522C-17C4-4421-8818-727FC5F6316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72" creationId="{770B33E1-6766-428D-B3C8-04DA6B20478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73" creationId="{44F62923-51FC-42A1-928D-85846495865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74" creationId="{69AAC216-2750-42FE-9562-413A526763B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75" creationId="{B39CC444-EACA-4389-A288-2DDBE997E18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76" creationId="{3242D499-598E-43B0-97C8-52A6046A031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77" creationId="{AD26B67B-784F-4E42-9F20-D8304310687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78" creationId="{1875F49F-1FF5-4A11-81A0-185CB5E8DA8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79" creationId="{3694141B-98AF-458A-BB94-1367D96837F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80" creationId="{B12A5703-FEB5-4507-B589-A0D8F425B75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81" creationId="{5958D08E-4142-4048-9997-4294C92BB4D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82" creationId="{C7F72E43-6C72-4411-8342-432DCA42F32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83" creationId="{E9B3ABFF-823A-48B4-839E-E6B7596ABA7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84" creationId="{9250F616-6EFC-4069-8571-98CC7F27950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85" creationId="{CD7E7752-3EE5-4A2D-B1C7-8393D127017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86" creationId="{5BA5A449-907D-45D0-AA3F-97E9593B1FA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87" creationId="{A967C189-3943-484C-8245-75DD8C130F0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88" creationId="{A0BA244F-B9C0-4976-B1A7-85C74110609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89" creationId="{3E95A83F-663D-4327-A394-E8D8ED4BCEB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90" creationId="{A3497ABE-FB8B-4979-8B61-8378F59959E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91" creationId="{D43092D5-01F0-467F-AA2D-BA97D41743C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92" creationId="{C1287E73-7647-4530-972E-8F71374735F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93" creationId="{E7C52416-41C0-4693-BB07-ABD09AA2775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94" creationId="{C2992374-ABA5-4AC4-B94C-23F63F5C15E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95" creationId="{2495EA6C-885E-4BAE-BE7C-7F4BF0C7EA7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96" creationId="{39FF122A-59F2-48E9-B5F8-616D92B0204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97" creationId="{81D81660-4018-4390-A707-106B0F7D0C8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98" creationId="{8D7B7C61-3883-44D3-90B1-71C9CBFAE49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299" creationId="{B780FB95-7181-49BE-BB71-8916ADFD950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00" creationId="{5F902C07-B238-4830-AE41-07FE8B7FD36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01" creationId="{CABC2857-F65D-43BD-98AE-5C4DB90F194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02" creationId="{7281C995-750C-4D9B-8D39-59629CCC19C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03" creationId="{52AA800A-3C25-4C6C-8028-C47E4CC9C61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04" creationId="{8A1F66E9-B82A-4DB1-AC78-7B9DB861015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05" creationId="{F09C06F6-E1BA-42DF-9EAD-E3C28C16EB1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06" creationId="{21202296-C61C-49DB-8CA3-AD6785EC78A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07" creationId="{0ABF8C6B-119A-46CB-AE4C-0E70F7B4F8C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08" creationId="{3CB63F16-8676-4FFB-8B3C-CA56F29C68A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09" creationId="{82DF6054-3899-44EB-A695-937EE3A36E6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10" creationId="{EA96BBE7-2559-49AA-9EF3-DBA3B616F2C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11" creationId="{A1AC4F84-9C88-48D9-AA33-D1A23D42E5D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12" creationId="{0A43B448-C12F-4BB9-8285-14396560F3C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13" creationId="{EE573E54-8213-4D81-AD16-ADA492D9A07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14" creationId="{9473EC5D-C0B3-4AC4-93B8-365E3E21702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15" creationId="{A977DC3F-68D6-4DAE-B9C5-3EE5B4A72BC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16" creationId="{623A4920-771C-43BC-9FB9-1CCA49781B1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17" creationId="{88F83CD8-34CA-40CD-9C2C-751AB8047F2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18" creationId="{D99AA5B8-D180-47EC-840A-99C7950DBE6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19" creationId="{2CB31104-6B54-4384-9FCC-B7607A5E1C3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20" creationId="{FC601D38-EEB6-4906-8FFC-1BDE402F31D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21" creationId="{2516D26F-D5CE-4C58-A4C8-70701DBBDF6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22" creationId="{F559ACEE-F24E-4EAB-B5EF-84B8643DD67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23" creationId="{22D8C7A4-2050-4E33-A6ED-7535B48D62F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24" creationId="{547656B3-9E56-4997-9CE0-57D735510AD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25" creationId="{17393E4C-99A3-4DDC-A82E-875462FB98F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26" creationId="{68B2845F-1F33-426A-B43C-364C14042D2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27" creationId="{F875FB74-E342-4E14-82E9-FAECC1315C4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28" creationId="{F7AD52AC-D62C-4919-85F1-CA48A54B601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29" creationId="{FB8637A1-82D0-4863-8038-9F56D32EC54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30" creationId="{7C4819F4-6EAA-4101-BA32-C196790A74B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31" creationId="{6DA7C41F-CA22-4FA7-BC6D-CBEE8589E11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32" creationId="{CE56FDED-48D9-4710-A717-8A40A215164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33" creationId="{AEEBDC1B-82C0-408B-825E-518CB1AB011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34" creationId="{720FE6D9-213E-461D-ACF5-0A94348EB21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35" creationId="{412FEDAB-86CA-4528-9E4A-A473470D17C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36" creationId="{9D0100D5-F8CF-49FE-BB82-EDC8BAD0BC0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37" creationId="{D23FE4F9-495D-443B-82F3-9198C92EDCD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38" creationId="{15D7955C-EF44-4D9A-A1ED-B1A831DA2FC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39" creationId="{D4C64718-27FC-4CE2-BC63-5CBDDCA03FE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40" creationId="{86BD9149-0364-48E1-B87F-886B2017C78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41" creationId="{2973AD13-E57D-4571-8E8F-B7D9D47A2E8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42" creationId="{E647DB4F-BB46-4AED-8941-1E3DAAEECF1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43" creationId="{F90F2E90-769F-4A30-93B2-3A16830BB7F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44" creationId="{B1249209-7169-481A-B352-C3D3A7F202A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45" creationId="{4A284628-C0EE-4FC1-A0A1-AFA4F78A414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46" creationId="{AEB63C08-C388-4104-A1E4-502487F9B37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47" creationId="{B720AFC9-1F6D-44F7-8A47-9F0926E2E83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48" creationId="{EE73EFA0-97D3-46B6-92E6-ED4A96FBC6D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49" creationId="{3AFAE1DA-C1F6-4AE9-A520-CE22C6301CF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50" creationId="{BBF38B97-82B2-4F2A-9418-F27BB91726B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51" creationId="{D7DF5533-D206-4D49-90C8-F74907872BB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52" creationId="{16D9E112-F9A5-496B-8067-E46D8B8A032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53" creationId="{59610203-B7F5-4365-9067-5454F3C3EE5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54" creationId="{55162B4F-787F-4FA4-9720-B3B9E6B710E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55" creationId="{8122026F-B16B-4776-9924-FED760F5369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56" creationId="{D11C414E-755A-4100-B8E0-31EC451C9E2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57" creationId="{62129FD6-F547-4201-9D3D-3397B1C0C9E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58" creationId="{E959B9F4-B6EA-4B6F-AD68-31F31E1531A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59" creationId="{025941BC-B944-449E-B898-B44B9A04BED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60" creationId="{DD2A1250-DF4D-484A-8F84-A76B0AC4613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61" creationId="{2CDC57CB-E99F-478F-B9CD-3F3616AFEA2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62" creationId="{AB348AE9-1BD2-48C0-A118-219B40E3416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63" creationId="{BED31D87-E396-4705-A451-72A41D54D79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64" creationId="{8DE5FC71-241E-4B9B-B712-0993873302A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65" creationId="{2ED09116-08E8-458A-8ABF-A58672AEFDB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66" creationId="{4C8B4592-3B4A-4D5D-9D2C-4F3322150FE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67" creationId="{7631D9CE-D832-495E-B917-659006752C4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68" creationId="{B6E1F340-7607-40B8-9BA0-0809F43BD7E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69" creationId="{E027D457-43A0-42FA-980D-8B67186E2E5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70" creationId="{577A2026-78F7-4B33-BE9A-9E17C61336E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71" creationId="{1439A7F7-DED5-4EF1-9A21-10AA4B10D69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72" creationId="{0EF915A8-AC18-4AF6-A367-A41CFD3190E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73" creationId="{E820DA4C-38EA-4617-B349-9439365DF73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74" creationId="{42A8649B-82B4-4D3E-9461-0ECE968B915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75" creationId="{82465428-799C-439C-BDF0-554294C5C00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76" creationId="{9AD87E9F-7F14-4DAE-B558-C04EC00B5D2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77" creationId="{76766EF2-B04D-4CD6-A597-2FF73604739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78" creationId="{8C75268A-05EE-4D59-B0CA-1828459B1F7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79" creationId="{8D7C42B7-2B1E-4BB2-81A3-EAE6478CCA3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80" creationId="{34327916-97DC-4C39-BECC-D3479433C4C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81" creationId="{25D50B98-784B-40F2-A00A-FE962FF1739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82" creationId="{7249C4B2-C97B-4D78-9596-2B6050A23D5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83" creationId="{F6122DEC-22E6-4396-913B-3ADDC930BD1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84" creationId="{0372AC37-2015-43B8-A315-2485E029332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85" creationId="{1FF1CE32-B834-49AA-8CC1-81A5084DE80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86" creationId="{0C5E6BFA-FA52-4E96-B836-27A6EF6C880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87" creationId="{50C56465-993E-4B6C-8BAA-5B86A2FC277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88" creationId="{F95F9521-E143-4DC0-AD38-B553CEA888D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89" creationId="{5195805B-5B5F-4628-AE85-E5AEAA03717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90" creationId="{C905181E-8B40-47E1-A2B7-DDA25373AB2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91" creationId="{D6AD06D7-AB6F-49E4-8478-F671025E881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92" creationId="{876ABE0C-A083-4593-BCE0-612369B5131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93" creationId="{034EC4F4-F210-435D-957B-AB0786FB7E3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94" creationId="{0CDB54BA-7BAC-46CE-AC82-1302721FF91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95" creationId="{DD34B459-3FB4-4BC5-AADA-53802E200CB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96" creationId="{8754D8D4-98CE-412E-830E-7759DB5A5A5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97" creationId="{FEB2E762-E7BB-49AC-A2BC-D5E16DD1C67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98" creationId="{68C9E949-E117-4645-9DDD-81034F26E80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399" creationId="{565E616E-C324-4414-97C1-A381EADBF57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00" creationId="{C85D8102-1725-4C01-8D99-91D595D6DD3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04" creationId="{E45BF103-A335-4588-88AB-DBC3913673F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05" creationId="{D743AD34-7355-4C46-AA07-7A25357084E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06" creationId="{9542FD57-DC49-4534-A577-2C4B5754D03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07" creationId="{5DA89EA6-5DFC-49F6-98ED-5DE6FE703C4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08" creationId="{FFB03A89-D755-4C8C-B9E7-69ECE99FEA4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09" creationId="{F6CF8E04-31E9-4A4E-BC79-5393E8C51AF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10" creationId="{34571FE4-2FE9-410E-BD64-3428A38CC7C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11" creationId="{69C7A4F8-EDE2-4F21-B764-48E44FAEB50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12" creationId="{14E77B53-F7E7-4C84-A4A9-18E9A93D16A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13" creationId="{F4C31DCD-0036-4895-9FEF-E2130EC6F19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14" creationId="{A98AE92C-37E1-4AA7-8E88-DAD394D998B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15" creationId="{515D3430-67F2-4C22-96F7-AEE12B9AD0D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16" creationId="{320B6D6C-9289-43A0-A918-ECF1024DF62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17" creationId="{7A9E5810-FB87-4713-BC61-DA1A60A69CB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18" creationId="{CF51E65C-77FE-4FC3-ADB2-A41BAAD9747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19" creationId="{E20F6DCF-F08B-40FF-80A9-689BD918C63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20" creationId="{F0CEFDB2-E39E-49D4-92A8-B4071250C35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21" creationId="{08C01857-370C-4986-A4B4-A821766C7DB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22" creationId="{A078D6A0-5287-4B8F-906E-82E6310DEDA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23" creationId="{FAE15193-3413-4209-A9E4-25DF75D6A39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24" creationId="{E9BBCEBF-4E53-42B3-84A9-B385524DC1D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25" creationId="{64CDF590-6FBB-4B6B-A07E-CA74376269C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26" creationId="{5A4418C5-6F5F-4E6F-89A1-14EA6DE5EAF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27" creationId="{1B98355C-38BA-47BB-B0FF-F5480FACF2B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28" creationId="{813EB840-F5AD-4AF2-BBD9-A715CF02452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29" creationId="{5ADDE308-00D4-487C-908F-1A4D5D5F5E6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30" creationId="{A967CDCB-EFEA-4CB4-8502-6A18F61DDD4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31" creationId="{48EDDAD4-3FD9-4EDD-A18F-F2E37D1C209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32" creationId="{C7818DFD-39A9-4B4C-8968-E497948CADA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33" creationId="{3E3740CF-7D7F-4C23-80DF-37CD4610A99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34" creationId="{AD56D22E-9FE0-4DC3-9981-AAEDF438FA2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35" creationId="{2F10D7AE-0725-4944-A46D-D4841C023DC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36" creationId="{2DDA505F-B50E-4EEA-8B28-B4591CFD305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37" creationId="{800B58BD-3903-4FC4-9BE1-228C29B12C4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38" creationId="{5E60FA07-2767-467D-8F45-2C94BF375E2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39" creationId="{FA50346E-398F-47E8-BA68-38B6B14831B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40" creationId="{51853009-6759-469A-93D0-09FF717DC59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41" creationId="{F7B5357D-107A-47F6-AE99-B97A34F7787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42" creationId="{D50BC71F-A053-46F8-81FB-10D968B5810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43" creationId="{B28CCF68-A3BA-44C5-95C5-29B77E83449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44" creationId="{AB9ACE20-832C-412E-86BC-338E44E5192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45" creationId="{9631DAE8-ED35-401D-AFAC-F43095D4B61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46" creationId="{8244BD59-4926-4517-B364-A73457BFF8F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47" creationId="{CC3F4622-0C0E-47DC-B354-40F6AB2C924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48" creationId="{A96A8FB6-BAE8-4744-8880-3C89406609C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49" creationId="{7E7F3B0C-30A2-4942-8D3A-64D13E410AC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50" creationId="{0890F720-AC48-4FDE-A4CA-ED5FAE7DCD1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51" creationId="{472C4C74-E248-4FA9-BE95-14AC82BC3FE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52" creationId="{358467C2-3BD5-4F2D-9BE4-6860643198E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53" creationId="{45CBCB09-6A8F-4738-BD96-454CB4D4B51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54" creationId="{F54CCDFF-791F-4125-BB07-F59F74BE721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55" creationId="{1132DE9E-CDFB-4DED-B980-9135537DD2A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56" creationId="{107A8084-479D-4015-AB97-B9F3572ABEC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57" creationId="{40D594CB-386B-4D4E-AF24-641726039EC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58" creationId="{09D45F27-688B-4BDC-A338-69B8E4EA20B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59" creationId="{10B1AB17-68DC-4D08-9F32-F4C78CF6CAB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60" creationId="{1B988413-B671-457C-A67F-03326DFA48F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61" creationId="{AB799D1C-ED1D-4258-95A4-ACC6FE47547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62" creationId="{B4CA622B-5E74-417C-8DCC-813B6E7A042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63" creationId="{2220B486-B2AE-4130-B2BB-DE5ACB360F1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64" creationId="{90D45483-4F39-4D46-9ACF-65FD6AA8ECA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65" creationId="{F982F8DB-B8AA-4246-BD0C-0BC437ECF53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66" creationId="{09433CCA-2FC8-412B-9B79-4EB95B4F818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67" creationId="{66AC0D73-8D5C-4A84-84D7-D20ACD08F4C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68" creationId="{C36F4598-1365-436E-817A-2D0274E24C0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69" creationId="{4992D9D1-C4EE-4348-9CAD-13FA8F4F3AA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70" creationId="{3B9C1848-F5BE-4589-ADBA-B8C25EA3C58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71" creationId="{B18E7386-609B-4717-8737-61FCDFA0253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72" creationId="{8808A369-9453-4602-A930-91C2920B3C3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73" creationId="{08EC0580-76DB-422D-936F-537B50C13C1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74" creationId="{0833CB1B-B602-4C17-9194-FF45E4A6D13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75" creationId="{92F2D154-7167-463B-BAA3-5A8A7D10F62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76" creationId="{1BC09E53-A55C-43C5-A09D-CABFEFAC4AB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77" creationId="{3D84462F-8AE9-40D4-81DA-68F9F00292A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78" creationId="{BAC42D1B-7B6E-407B-84EA-C0A8C2DB97C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79" creationId="{368F4586-8554-4609-A291-BFEFCFAEAC1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80" creationId="{0827677F-0461-404E-AB1A-B633563C01E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81" creationId="{C267C22D-6A21-408F-973D-476A587CA9C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82" creationId="{E1E65419-2D19-42BF-885B-EF0FFE865F1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83" creationId="{F5AD155C-189D-44E0-BBF2-85A2DF895BD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84" creationId="{940DC4F1-9853-42F0-8100-BA7CDA5DA69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86" creationId="{EF8C12C4-AFEF-4923-ABDE-FBBC2B1F5B6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87" creationId="{47E01672-E45B-4E36-AF26-3F125CCD2D3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88" creationId="{A2EA7C69-B252-408C-9AA5-F2365887704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89" creationId="{6FB7C003-4A7F-4BD3-923E-99F43CF0D6D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90" creationId="{DDA3A6CC-D924-46F8-A94B-D7EB75440A2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91" creationId="{BBBFD384-F4DC-4ACC-8E2D-5787E8DEF98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92" creationId="{FFE9D1C0-D869-4AD1-9CA4-D5F30C274DA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93" creationId="{E7B79E87-7BD2-4F37-9F54-A76347FBD62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94" creationId="{22264AE8-9A41-40B9-978C-83C22047E79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95" creationId="{03166557-7887-4C22-AAFA-8A0C9ED0B55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96" creationId="{41B0B8E3-621B-46A1-8EEC-4B262843196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97" creationId="{BF15C1E0-EE26-4176-8243-CAB146B6620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98" creationId="{3886854A-717F-4871-BE09-E8FAAEBF2CC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499" creationId="{F67172AF-A0FF-49E6-AF02-CD51DECE30B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00" creationId="{6EACCEDC-E707-4A65-AB4B-9F14E4C8284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01" creationId="{38B6BB7D-DC5A-4F74-BDA7-52325E71833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02" creationId="{9E5898B2-3E0F-4C66-BA40-41D539776B9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03" creationId="{AE27C510-E234-48E6-977E-6C7DABEC448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04" creationId="{224A7D60-AA3A-4750-888F-EC9384AC8A5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05" creationId="{8A1DBD06-9499-4836-A862-39F6B441EF3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06" creationId="{858AED9C-BEC8-461F-B8BA-7DF0A29D1E6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07" creationId="{3F57C81C-8A9C-4DDD-80B4-B4369C6F5E1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08" creationId="{C781576B-399A-4106-BA61-B610A4E89EB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09" creationId="{AF370F6A-F082-44B5-9B2F-C1DA5A72440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10" creationId="{3D7F94F3-5B22-489D-9010-9767422CABF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11" creationId="{AE963381-66F4-4B52-A6C1-54C38F96C42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12" creationId="{354FD395-CC7D-4A93-B3E3-90C0CC16862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13" creationId="{51F31BC2-D1B8-4F18-B3E7-263BDA5021A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14" creationId="{0EAA1A0B-9AD0-40FA-AE38-FF7573B9A8B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15" creationId="{AA3A3E63-EF9B-40B8-B6B6-CF928622E82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16" creationId="{8FACCF98-EC6A-4B1B-ADBD-6FEFEB93B01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17" creationId="{8202DD74-4BAB-4486-9FA1-7DC59BC10BD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18" creationId="{134797D3-CA0F-41AC-8799-890B8AB521E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19" creationId="{C232399D-7F49-41F5-AA38-D438438A55C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20" creationId="{5A51FE2D-4BDD-4058-8A2A-86BB5AFABE7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21" creationId="{7D530F16-2AAC-4C5F-B004-83CDF3BE85C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22" creationId="{62EB6AC2-CBE4-4E0A-B414-135678EE418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23" creationId="{4CA0776B-8748-42B4-82F7-05DF8ECC779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24" creationId="{41FF3908-B0D1-4E16-B78A-F2132EB31BB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25" creationId="{03D79462-B17E-4414-8F8A-B22245B32E8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26" creationId="{3F661872-7EF3-453E-A286-EC786903D6F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27" creationId="{46283F84-02A6-4849-AAE2-82007C9F544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28" creationId="{75AAD27F-FE95-4F98-93FF-808F24FC989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29" creationId="{C5C7A3CC-DAE5-4AB1-96BB-920DE413681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30" creationId="{0B10A7EE-B150-4B67-83AB-82E5B7645E2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31" creationId="{C76A541E-73ED-48A3-A1B0-3757D5A1498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32" creationId="{B43D4AD5-AFAC-4A54-858F-F79AE4FF2B3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33" creationId="{F0744769-4892-4EA8-88F7-4E35B58ED8A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34" creationId="{59AFF39D-1EC7-48FF-BEE2-BD1CBDE4B51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35" creationId="{449949F7-28B8-4704-BAAF-CCE141C3AE5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36" creationId="{2E9D0E21-6947-469B-956D-30FDBF42D2F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37" creationId="{966C4240-3023-4DC0-9D75-2D6EC56CB16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38" creationId="{7C6830B8-6064-476D-A598-C25E2CF8B49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39" creationId="{19B547AD-36DC-4B4F-9AA4-B654095BDEE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40" creationId="{236F2817-D374-4F90-8670-E5C1BEED6EF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41" creationId="{79F12DD4-36BC-4CDF-9AE8-68D56BD256C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42" creationId="{ECB547C5-4397-4B86-9AA9-0AFF9F21D6D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43" creationId="{D3F1004A-1106-48C4-8F89-287BFB6FE75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44" creationId="{7B51BD4B-676B-4A31-816D-1E26A10F15F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45" creationId="{17DBA524-909D-4729-8417-20232EE1253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46" creationId="{406E2BAC-3843-4397-A031-BC239075D2A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47" creationId="{9107AFAD-8A4E-4A6B-89D6-361DFBEEAC1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48" creationId="{B0EDF947-AE91-4903-8FB1-FA611E64BA7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49" creationId="{5EF09D25-0D92-433C-90AF-5F7BF8CC870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50" creationId="{1176724F-2FFA-46B4-81A5-6C3A517F262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51" creationId="{07F6A0EF-5F95-432A-A5D3-00C2816E889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52" creationId="{824406B7-9D5F-4D28-820A-D247C47F9AC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53" creationId="{9EE2F2BF-7A23-4FB3-8CAA-6545992A702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54" creationId="{8E2CF01B-04A5-4EFF-AE19-903999ECB78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55" creationId="{C44B8ADC-507D-448A-9F26-6D25D1CA2C9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56" creationId="{687E050F-A398-4B38-BB25-B1CD30E148A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57" creationId="{3E95EE77-355F-4284-B259-AC3EACD047D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58" creationId="{078927EE-D4DE-4C15-9D72-51605DB09AE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59" creationId="{02FCB3A9-F67D-4CAF-9E68-C7DEDE8257D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60" creationId="{D33D2E87-BE78-4FD6-BFAB-C8F53B9FF98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61" creationId="{5EA998DB-0977-49B1-ACAA-5E6E805A925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62" creationId="{59DE4B42-EE85-4AE5-A368-395BFE0B676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63" creationId="{658A9A9D-379F-4388-8C61-D57825BBE15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64" creationId="{6101EFA5-D30E-4EAA-9F7E-15449B7FDD3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65" creationId="{A55F168B-9D5E-412F-A19C-E3DB2EB4F95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66" creationId="{992B2665-7F50-446C-BD32-CFCE1E33CE6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68" creationId="{ABDA2077-9D81-4116-B23B-556C024E45B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69" creationId="{7D397342-B676-44AE-82A0-2BFCEFC74C6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70" creationId="{5D074D19-8F79-4EB8-A1B0-BC854516E84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71" creationId="{F0432829-5F17-4278-998C-23A86DBCB3E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72" creationId="{47784FFE-D657-47CC-B44D-D6AAE82C4D6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73" creationId="{C39A66E3-3394-47D3-8CDE-CDA4FAD6ED9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74" creationId="{97775C1E-05D0-4D9B-ACDF-C7EB4BF2FB5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75" creationId="{6403ABC5-C09C-43C4-AFD9-0455D5F562D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76" creationId="{737F81E8-1ECB-4B41-A5C3-C49E88A0155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77" creationId="{88FA099E-9640-4E77-AE67-E42EE225309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78" creationId="{6EDF33CD-DCED-4507-9200-6A81DE2E80B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79" creationId="{83F66350-F99E-4F90-95AB-F2B24891434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80" creationId="{1FD6DD53-262B-4B7D-9BE7-723C6913DC2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81" creationId="{363FE5D7-1F3B-4677-B416-5D5E98A1A47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82" creationId="{618FB8C7-E355-4615-9F8A-2460316D561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83" creationId="{91B7778A-6AEC-4B98-BF07-5BB0CDA5116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84" creationId="{C66E6254-EB5C-4EEE-85FB-E8A8B1F8C70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85" creationId="{EF08B71C-3B7C-46E2-BEDA-A1C633965D1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86" creationId="{5A6810A9-A414-4E0E-B902-4FB05910C05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87" creationId="{CF731C31-E8B7-490E-A4A8-600EC91116D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88" creationId="{0D335E11-15EE-4F44-AA6F-1807A21FF58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89" creationId="{B2247DD9-3CC6-4165-ACF5-8F0D7274C13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90" creationId="{652964F6-2DB9-4109-9D2F-7AA4A91D209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91" creationId="{DF1E5633-E7FF-4F29-BA72-55B1F011EE5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92" creationId="{E1C22B91-CD21-410F-A73A-CA9655ED080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93" creationId="{58B62645-EA20-4594-BBDE-D0C830B3B97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94" creationId="{BA6F6928-ADEA-4600-9C38-0FDEFD28846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95" creationId="{75692112-B72E-44D8-9582-B1BD2643653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96" creationId="{FB419B00-8CCB-4540-ABE6-25653F13393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97" creationId="{5515C105-85ED-4080-B5CB-5E29A93C41D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98" creationId="{6BF362D8-ECE6-4E5D-9337-874392A25FB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599" creationId="{4BA239FD-F5F0-4B10-AAD4-E8E97C28133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00" creationId="{D359CE65-693C-480F-926E-E471FFB55FA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01" creationId="{31BFD714-7BE2-4182-8DF0-2AC8EC520FE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02" creationId="{B7E5575B-FC54-4B91-B1C0-54F3E6DA64D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03" creationId="{A88BB4B6-9BD5-417E-A55F-DC0D8E9E428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04" creationId="{65124D6A-1898-4C91-A631-843D6E4BFE7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05" creationId="{038A357E-2A1A-4DE4-809A-564AC9C2DB7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06" creationId="{2A96E775-D774-4466-AFF8-B5AC6E12473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07" creationId="{F538CE43-B14A-4DF5-8B72-AFD9AE501C0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08" creationId="{2F0EA3B7-277E-4C89-A3AB-8B0261CF211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09" creationId="{B5473DB7-9772-4D3F-80D1-2B2EF1874EF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10" creationId="{0B7B674F-8999-4884-AE57-7410215D687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11" creationId="{04F305E5-1DE1-41F9-B596-F7F5D6CA2DA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12" creationId="{AFA1D3CE-826D-442A-BE13-81705A1DE6F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13" creationId="{EB6A368E-D562-4680-9594-76409D17807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14" creationId="{77252B37-9198-48A2-AD23-A3867CC8A44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15" creationId="{A8BBB156-A77F-423F-AF91-4506A597983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16" creationId="{730A787B-BD46-4E6A-ABC2-C90E6FC4FFA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17" creationId="{8A0F32B0-1B0B-4FA2-87D8-77F29C88F32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18" creationId="{EAE9D65E-B05F-4CB8-9F45-27E0B7B23C4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19" creationId="{D68FBC5E-052D-498A-B24B-3FB6BC5E201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20" creationId="{4A38A1B1-BF85-41EC-8DE4-771FBEB1EC6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21" creationId="{93BEA7D5-B766-4403-BE1C-93C86024CC1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22" creationId="{050B3F02-8666-4D0E-B4B4-07B6AC5F9AB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23" creationId="{2D7C461D-D38B-485E-BCAD-3E0185FBD36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24" creationId="{2C90797C-C4F4-4704-8D84-C1ED74524A9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25" creationId="{F2F32F06-21FE-41F2-A869-98BF35D1FF3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26" creationId="{1F775FB4-1782-42D3-BD54-282AD3C41F1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27" creationId="{7B47F933-806E-4685-8CA1-0315F4396B2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28" creationId="{1AF49CD2-0616-45D6-B3A6-7E2EBB0C147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29" creationId="{BF35621D-FE7A-494D-8830-189FAE92F63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30" creationId="{548A6E85-DFE6-459F-891D-D00EA93729E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31" creationId="{81694888-5290-4CAB-9661-E0D4128325E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32" creationId="{52ECF8E1-71E7-413C-82BF-940A5C77FD7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33" creationId="{97BE18EB-706A-4319-9869-3C1E27C0E23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34" creationId="{D5EE9DFD-18C7-4AA0-8CA4-CE37CCA194C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35" creationId="{AA92536E-E1F4-4015-A03D-F884CD7ADAD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36" creationId="{140335DF-B4F8-45E6-B3EA-AFB6F2EF926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37" creationId="{FC504071-5A91-4196-998D-181D3550025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38" creationId="{DD112F0A-CE36-47DD-B027-042F93ECC78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39" creationId="{5CEC7D71-6DAB-4695-A2B1-7DBC31A0879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40" creationId="{997AC2EB-F350-4B9D-9734-CFA6EAFB645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41" creationId="{D51CE010-6262-4447-94AD-B5E6F8AAB33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42" creationId="{14CE5FA2-0061-4509-9888-70BCC8CBC24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43" creationId="{F1573B45-F34D-4A1B-9D8D-CF49E8C737C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44" creationId="{E4231557-D226-4535-927C-6DFC1B9897B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45" creationId="{93D6A3EC-A851-4EC4-81CE-0453CA0FDEE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46" creationId="{B8BE71B8-D1B8-4AD5-A6EC-32E8D6ECD9D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47" creationId="{74004B3A-C575-4728-B014-5635C5EBD62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48" creationId="{50D774F8-74FB-4BD3-B6ED-07AD45B71F9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50" creationId="{9AD3D0D9-1E47-464D-B446-F05007C6B49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51" creationId="{851E2EEF-6E10-4232-9350-531E564CF25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52" creationId="{CE9CA24F-6459-46AC-B2CA-81BE02130C8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53" creationId="{4A56BD5C-9A22-4593-B39D-213DB34BCAA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54" creationId="{338B6AB6-3D05-43DC-960B-FEE6245003B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55" creationId="{E206B51A-E520-422A-8199-F6CE82FF992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56" creationId="{241CE210-2A0B-488F-A5C1-052C1111957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57" creationId="{AE53C66E-D52A-459B-8407-EDD01C98895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58" creationId="{AAFB8423-77B0-4091-8361-D1D0C7C769C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59" creationId="{C2B47ADB-B4CA-4AD9-BC4F-D59FCD11AF1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60" creationId="{22ED7614-07F1-440B-BF56-53C96D63EE7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61" creationId="{F18358AE-D494-47F6-9FEF-13CE833C23B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62" creationId="{03397A6F-7E13-4457-AA40-BBDB80B57D7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63" creationId="{BC00AD92-78B1-4A00-8E82-C050E208A59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64" creationId="{324AD736-CEED-4582-8AF7-A835181BE10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65" creationId="{5BD31E61-BC2B-4095-89CF-0BAFFEC6AE1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66" creationId="{1751747E-0D86-46D5-9141-26CDF795ECB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67" creationId="{F4ED91B9-AECD-4642-8050-B6CBE756424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68" creationId="{FDFB724D-AFCC-486E-AD1A-E7B40ED7851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69" creationId="{D669F1C4-5456-4CD2-905F-2D60625851B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70" creationId="{7F4DEEE6-2510-422C-B9D1-9F9E3A0D7EC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71" creationId="{1E51E62F-CCB9-4F57-AEB8-638655570F3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72" creationId="{022F8B94-8C7E-489A-A361-2236BFC033A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73" creationId="{447E3085-3064-42AB-8A64-66C388AD45A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74" creationId="{05331DFC-19D4-4510-8FD9-0B43DCC6CDE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75" creationId="{7E50D0AB-2C16-4F71-9AD9-0391604626D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76" creationId="{958455F6-1BD0-4682-A99B-A21FACCA30F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77" creationId="{FCC6F35B-6DC2-4285-9E84-4DD151A2B7F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78" creationId="{0A67D627-16DF-4C20-A0D4-BB6A30E2BA8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79" creationId="{53D3B1B8-9431-417B-BA26-7D5932ED8A1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80" creationId="{5F169542-C773-4A65-B4E3-E3FB4B90817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81" creationId="{696577D0-B656-4D29-AA6E-7518028BE3F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82" creationId="{294A84BC-2D49-40EE-9B4F-9058541F9B3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83" creationId="{D163189F-7523-4151-B3DF-0C27AAF019C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84" creationId="{6CF672A1-8874-4F85-8688-B4425A4774B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85" creationId="{170353B7-2690-4DFB-AE75-08728147FE8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86" creationId="{0E7262F2-E9B0-4BED-81FA-3CD36AA6EA7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87" creationId="{592EC522-5416-4432-A6C2-64D1E0E3CED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88" creationId="{40BF8067-EA5C-4A55-9FE4-4E3FB6ACADA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89" creationId="{19BBAD3E-2B28-422C-B17B-1F0458C8ABE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90" creationId="{EFC4986C-A737-4509-813C-C631968286F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91" creationId="{7DF27AC1-AA8F-45AC-8E56-F01D4344748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92" creationId="{38F5CB01-77A7-481E-A94C-8968A7B708B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93" creationId="{ED7FDC0A-CCD9-424D-B03B-C24F61FEE1C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94" creationId="{816238A9-70A1-40E7-BE24-AF575B1BAB4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95" creationId="{21DAEF6C-A6B6-4065-961F-052BF4A9462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96" creationId="{20307C75-159E-4734-A1F6-E7E59FBCE6D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97" creationId="{2F621555-B68C-4CE0-9B19-8B64B8E8D59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98" creationId="{021106FE-B78D-4195-8D51-541015EB802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699" creationId="{CC36E195-D60B-4B30-84D3-81B7EBF9E0E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00" creationId="{84237219-0A23-491E-9298-BF123FF5527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01" creationId="{A063849A-E50E-495C-9899-53E3BBB28AE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02" creationId="{AD63CA69-0752-482E-AB24-8368A181C2D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03" creationId="{1FE72C0C-E36D-4261-86A1-0DBEAE6E1F0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04" creationId="{AC622E17-914D-4340-9F97-0B7E70EE57B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05" creationId="{A57284C1-B7AD-4367-B299-2480B541D3D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06" creationId="{FA0FD064-D7A8-45BD-B27C-B65221F6D39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07" creationId="{BD2A12EB-E607-41A2-AF9C-278470310F8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08" creationId="{B4A87D34-072A-48DC-9EDC-14A7930F8F8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09" creationId="{2B3BB9E9-9654-4AF8-9A7B-595700F7C34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10" creationId="{377A285D-1FB7-4499-ABE2-BB0156625F9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11" creationId="{43BFC46C-8DC9-4E41-B804-5F54396C8B2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12" creationId="{D69DB9B8-4C8E-4D03-AB77-2BCE12FE6BA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13" creationId="{EEE1E667-5115-41EB-83EA-C8F9C6E8218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14" creationId="{6FF18F42-96E2-483C-99A4-F07BA6B874D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15" creationId="{08284DBE-52FA-47DE-B753-C43E5176FAF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16" creationId="{B1E52D99-555C-4DF0-BFDF-2A65DA94B6E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17" creationId="{8C5BD174-ADDA-4BDC-A9A0-110B0FA0D55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18" creationId="{96C713B8-A739-4FA6-93DA-1454BEB8B0A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19" creationId="{7DBCF979-CB7A-42FB-875C-075D9B12081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20" creationId="{7EE1ECB3-2AD1-4EC0-9CE6-47E289C0BE4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21" creationId="{368EEB9E-ECBC-466E-81E8-B96DC14F82C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22" creationId="{4248BCC4-9EDA-4A1F-8F41-C7A94A14592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23" creationId="{3B51FADD-E413-48C2-B184-A8D97AAF56A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24" creationId="{DD63DF3F-7411-404D-8236-3807D7A33CD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25" creationId="{C77C5A31-7A5C-4EDA-94CE-F6043D66945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26" creationId="{A1D2D780-8FAE-4180-B3F3-6881C956CD4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27" creationId="{8F9ECFF4-6BA6-43FF-B2BA-572336E544F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28" creationId="{04CF166D-609B-4BB2-9CD9-F74AB07C7BE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29" creationId="{343AA426-7F12-45EA-A470-4111260563D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30" creationId="{4B91DC29-63FE-4268-B71A-67ECF092B2F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33" creationId="{73FD66F7-9403-47C6-9CE0-8A3B6D31995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34" creationId="{84BB45A5-7800-4B45-A0CA-1DF83D10158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35" creationId="{08BF47D0-6DF0-4694-90E0-2365C5F0408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36" creationId="{D6C629D7-BC16-4E0D-B22D-FE1F460C616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37" creationId="{D73E8760-6247-4875-95E6-24AC5644B1B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38" creationId="{8F7EC1F0-30A3-446E-A708-04BB79E459E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39" creationId="{C9372A98-1379-4317-9B90-BFB3FE62A59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40" creationId="{9760F9FE-1985-420F-AE1D-043FF497AEB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41" creationId="{D3A0618F-BF53-4BE2-A328-84FD7794142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42" creationId="{443F284E-E5C4-40A4-A51E-B89166D93BC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43" creationId="{8912DE0F-41B2-4AA5-A53A-8CAE338626C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44" creationId="{40015E7E-5A24-4EC2-958E-F8040639990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45" creationId="{8F7DAF19-1D08-408B-990C-A453D19B6EB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46" creationId="{6D1E7504-18B4-41A4-92E9-CC9144E50A8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47" creationId="{0E5481EF-E86C-4C59-90F7-D238FC49654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48" creationId="{A2789B48-A8B5-4E44-9691-2FE36D39DD1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49" creationId="{490CCD8E-C953-4A5A-BC14-FC46A48FEED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50" creationId="{8CF11C02-04A2-4813-A787-0BE8F2491A6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51" creationId="{A786239F-BE5B-4064-9E5D-526486023FC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52" creationId="{5BAC272B-624C-4077-8F65-47BD54928E4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53" creationId="{22664F64-04E8-4952-8C57-FA5AC595DD6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54" creationId="{D05D2E55-AE58-4345-A65B-C3F41969C85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55" creationId="{034EBBA4-3FF3-4E1A-9128-B1A47132A8A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56" creationId="{4F0CEBDD-3098-4780-95C5-5659160CD13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57" creationId="{324F3393-5C82-4063-AAF6-25D282D8AD1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58" creationId="{95925AAC-791D-44CD-AF3C-641302B46CB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59" creationId="{39388509-27A6-4FBB-9CCB-1DC0A58D534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60" creationId="{00AB73FF-A55D-4B8B-8FCD-580FAE92859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61" creationId="{4392A083-4F09-4ACD-ABEA-99B8ECEE282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62" creationId="{E2E6EEE3-12C2-4ABA-938A-921C28B2B37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63" creationId="{BB79F024-4D7D-4375-BBCE-A6622813D91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64" creationId="{8317009F-39EB-4E69-B331-21B19CB5939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65" creationId="{31FE8EA0-FF33-4870-96D0-44B824998F0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66" creationId="{6FB3618F-290E-4B21-A93E-7E93CBD8183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67" creationId="{F4EA7373-8DE3-4506-A951-B0E64D3F794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68" creationId="{0BA90EDF-84C3-452D-9E18-BBC90C67D29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69" creationId="{A7CE0367-AB49-4EA8-B3F5-1EFD27F4FA7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70" creationId="{D4935B10-2A73-49B9-A69C-FF6D48A3CEA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71" creationId="{1D960E0B-9BD3-4F3D-AB25-89DECCC6DC2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72" creationId="{38A0E0C7-10B2-4767-9B9C-51731906713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73" creationId="{3C9FCDCC-41A4-45B9-AEA3-F4D95331477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74" creationId="{8FB11A7E-D1F9-44FB-8C4F-2C4E9F2E361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75" creationId="{00A0018E-16FE-4E66-9305-8F04539474D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76" creationId="{5D3F8FAC-68DF-49B4-8546-0AE2D427EAC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77" creationId="{AB1BBCCA-9565-4FB9-8DAF-C0BF8F04B75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78" creationId="{2DD848A4-3A8C-4F8D-8A37-C055E30AD62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79" creationId="{6381EB56-EB99-457D-8806-5DD1AA10BBD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80" creationId="{F0224736-6E37-4B08-98AC-A1F4BE9AF53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81" creationId="{0F3AE574-5295-49AA-A01C-916B996EF16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82" creationId="{A5CF5238-9CE7-4370-B07F-CC55ECCCE54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83" creationId="{C8A4F489-6480-4347-9FF8-FAA3B2350D0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84" creationId="{12EF20BD-6C76-473D-ADB9-80F3BF0E292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85" creationId="{95A1CA41-9C8A-4E41-9A78-B5F67C0165D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86" creationId="{133176FC-FDF2-4649-AD8C-EAE91452B69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87" creationId="{8EDEA537-1C6F-4530-AEF7-EA205DC013E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88" creationId="{6657EB68-E157-4DA6-A9AC-8A83C958FFC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89" creationId="{C66E1CD2-6ECC-4126-82DC-48D9AA9E54A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90" creationId="{8E780A71-0B47-4098-96E9-5E2FC8F2AAC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91" creationId="{9B454375-84EB-47DA-BB01-F371FFE3ECC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92" creationId="{A83150D7-4FEB-406B-965D-49F59C23460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93" creationId="{9EF9B7D9-F91D-4777-9446-024E3F07F84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94" creationId="{8695BB41-F8AE-4393-A071-C84E629707B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95" creationId="{BAF59743-D5BF-4D1B-B8BF-6E80210C8E9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96" creationId="{1E59D1E5-7659-42F4-81B0-88172AFA30E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97" creationId="{39B48503-F4D7-458E-8F8C-8A286DD649C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98" creationId="{871B215A-E127-43C1-ABD9-DD09986C0B8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799" creationId="{D61F3B26-EC1B-4FF5-A711-7991100C99D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00" creationId="{B674A1A3-681D-4BFC-885C-52CD904171D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01" creationId="{C3CE0CD0-B12D-4E7F-A692-25ED7131DA3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02" creationId="{61125909-6842-4CBA-847A-9266FDFD46A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03" creationId="{623C5841-6F58-4115-9F98-1AA9E479710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04" creationId="{FAF8F452-0C76-40DC-9C5B-4E2B989E18F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05" creationId="{427AC250-A6BB-4FAB-B05F-508D3DD6D4A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06" creationId="{34A14D27-CBC1-45AF-AD05-725A0CEE9FA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07" creationId="{BEC2FF87-17F7-48E9-87FE-24E331397D3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08" creationId="{C952265B-74B3-4285-8441-E3717F1A6A5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09" creationId="{FAAB8CB4-BEB1-4414-8712-BF9928D55F3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10" creationId="{73352E24-A125-44AF-881B-3CA090F5E99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11" creationId="{E6539742-77FF-472A-8620-061B1D00432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12" creationId="{3004A729-AF17-4D5A-A0C6-B5DAB5A0B53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13" creationId="{B7F538C6-65EF-44A0-BAF2-CDA09E64909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15" creationId="{2DE8FE5D-33B2-4FEE-9C49-A453B6989AE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16" creationId="{FC889070-333F-46AB-85C7-8E4A02C18AF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17" creationId="{33AE8E84-D1BB-49BB-A319-948A61B90E4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18" creationId="{8E977826-54A9-4852-AEF0-50BA34FAB33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19" creationId="{FBE221E8-696B-4754-B240-94F6F3451C6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20" creationId="{68E08A58-1493-43B6-BAA6-FD9B0E74CBE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21" creationId="{33E11A5E-22D4-4916-A1CF-1C0A063B174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22" creationId="{E2D7ED2B-6B94-4C16-B627-FE9E286CE28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23" creationId="{581D9007-F9F7-4EAF-9A44-F2E8BE73F9D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24" creationId="{FE0AA2BD-2D2E-44DB-B74E-B51BDF7CC22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25" creationId="{DCB8E502-25A8-4B63-8EAF-FD12A084EF4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26" creationId="{31B5AD6B-98B0-4988-B1FE-2CE94B1008A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27" creationId="{1212A09E-BC69-4187-BF11-73BA0BCA68D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28" creationId="{D1B6C46B-24E3-47EB-ACB2-6366358DBEA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29" creationId="{A1E3E21E-0056-43B6-8915-9325093C0D1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30" creationId="{E7805BCA-3A15-41E0-89E1-06D8755FB7C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31" creationId="{47E7FB11-0FDE-4BA2-96ED-12A2F87B833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32" creationId="{B22F3310-9123-4B0C-97FF-64A5093B985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33" creationId="{84E5545D-9BA8-4C81-8DB5-86FE3B53ADE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34" creationId="{5C16403C-98F6-4084-B33A-711CFDFF8A0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35" creationId="{6F06ED3F-A7EB-4006-BBD9-EF62BD937F6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36" creationId="{FF1950B4-034E-4822-9054-9E179FEB66F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37" creationId="{505B8049-0C3A-4786-92EE-0A234796E38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38" creationId="{2EE6C5AF-EE65-41BB-8509-EAFD9F19C88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39" creationId="{E9468C14-E03D-4C6F-ABBF-55414E7686E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40" creationId="{9B449882-9345-4BCA-9223-33FD596873B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41" creationId="{B476B8F7-EF23-4C31-99B1-7C17BB58AE9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42" creationId="{8446BDEB-A632-4679-B1A3-76746F7D451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43" creationId="{D649F9F3-2E8D-4DEC-BE25-B4DD752BD7C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44" creationId="{879FD9F9-61FB-4C96-AE98-5317B78C732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45" creationId="{FAC4F9EC-2239-4FFA-B805-2F493F707FD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46" creationId="{00C20F26-207A-4E0E-B436-37C53DBD185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47" creationId="{AE3E388D-C4AA-4914-B1AF-63225EBBB9F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48" creationId="{6C4C2BEF-CDE9-44B3-8D86-2D55666AC83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49" creationId="{9262ED8B-0AB4-47CA-AA42-663E55E52D7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50" creationId="{C6906D39-8CC2-4DE1-B7E5-616E6652B39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51" creationId="{65458C72-2D87-4B5D-85F1-3C4C2EDF2A8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52" creationId="{BB091B03-75B0-4179-A622-087FA43C1E2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53" creationId="{C7A833BA-B307-4D5F-88D7-75A8C03FCFD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54" creationId="{B75A5546-5644-4750-AAAC-04B359FE1DD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55" creationId="{7427CDEC-0C31-48B5-B86C-812EC223E89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56" creationId="{6D78DB47-9CBD-466C-9787-866A8EF3C02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57" creationId="{38EC779B-85CD-4373-BFD3-1DDABF6FDCE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58" creationId="{815E7802-2DF3-4638-978D-FAE3511E545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59" creationId="{2E9E147E-F385-4439-AE3D-B765B43973E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60" creationId="{89D2478B-0031-48A1-A166-82FE9D48895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61" creationId="{EB505885-8DF7-450D-834E-8683D8C24BC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62" creationId="{6A70E907-C68F-4F48-A409-F5114CE2A2E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63" creationId="{2E23146A-939A-4D01-8F9C-8233445B6B7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64" creationId="{77EE6602-F211-4A6A-AD7F-7934259CB38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65" creationId="{ADB11E85-C18B-4D33-A117-7F2560FE400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66" creationId="{52D35E20-094E-4426-B273-A77EC15A9E4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67" creationId="{B0DFFCD6-3C07-42AC-AEE6-F91FB853F4F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68" creationId="{7F566046-C30D-4C35-B77D-088F1C9CF49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69" creationId="{C7739D93-8E72-4BFD-9B48-F7F6BB1AB97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70" creationId="{97E6D11B-3EFB-4BCB-87F8-3DF25A11322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71" creationId="{97C1FC1D-31EA-425C-A41B-5DEB8048C80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72" creationId="{CA7C50C2-A008-4FF0-89BA-FB3316C74E9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73" creationId="{8AC33F91-BB18-4E22-A6EF-690C5E1417A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74" creationId="{E8F9E0DD-8115-4CDA-9872-BF8A40B46C0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75" creationId="{DD5127BA-3289-4070-A295-9B101522F74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76" creationId="{2495D4C8-B560-4054-84A5-359842E85B3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77" creationId="{B20DAE62-20E3-48D9-B617-8C4ACFA11A1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78" creationId="{4A1BA9D1-8DC8-472B-8C86-D859415D272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79" creationId="{B39879D4-CB18-466C-A87F-FC77F87E9A0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80" creationId="{E38EBF6C-474B-4628-989A-74695C676CA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81" creationId="{DDA9EE3E-7F6D-4B89-81D6-53EFAA55B8E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82" creationId="{028CEA0F-BE8B-4122-B2BA-B3D6DBE2CB0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83" creationId="{205431B4-5C92-4159-ACAC-D4B5C10857E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84" creationId="{55AB60CC-C129-4B0E-B97D-D479CD1DD26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85" creationId="{31B5DA8B-0AED-4BD3-BE26-D8600825C73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86" creationId="{EEC0997D-BEE5-4569-9D37-F6EB698083C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87" creationId="{33EFD74A-4E48-4FDF-A761-C48B68E9447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88" creationId="{F7409209-1916-4415-9642-1EC03F8A515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89" creationId="{9040EBA7-5ACE-4620-9654-071727D723B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90" creationId="{BCE8672D-7D64-4063-B28E-8DF67B2818A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91" creationId="{23E7708F-3C48-4032-99F9-6F7D22E9D9E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92" creationId="{48699145-5796-4BAD-888C-166B12122F3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93" creationId="{E6F47C5E-B770-4ECD-9F43-63D1D5C3620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94" creationId="{5B6480D2-446A-4CEA-9F90-23632BEF3FB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95" creationId="{C3122F2B-CA71-4620-AB12-B09CF205242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97" creationId="{A15DC9BD-C0F8-47FF-ADD6-6E7A8412E2E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98" creationId="{36B928A4-5B62-4607-8A50-4642D7972E8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899" creationId="{5F21E1FD-E211-4AAA-94C1-9FF1EAD9AEF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00" creationId="{E49740FD-3130-464A-9EEB-924B74C6153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01" creationId="{F4913AF2-0E18-4BEB-940A-7922D925037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02" creationId="{FED0288E-4F35-40D9-BE97-5BD57904B5F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03" creationId="{CA1D386B-2D98-457C-BEDC-38A335CB5A4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04" creationId="{A15F70D3-8691-44D4-A07B-B92B3131177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05" creationId="{167A19BB-ED7C-4C14-ABED-F334F6A7633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06" creationId="{06B639C6-C895-4860-B42A-E0411B3A330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07" creationId="{E8E4B1BB-116B-41E3-9AC8-C0DDE97E2AE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08" creationId="{104A8CD7-D6A9-4257-AC24-0D4B00F270F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09" creationId="{C904F7FF-41D3-4472-8864-6B61D55AF76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10" creationId="{0ACDA832-B4C1-480E-8F30-666F714A8C6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11" creationId="{806E5FFC-664C-48A2-A5FC-112E89D58A9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12" creationId="{955FE210-C08F-4C95-9C0D-8B0EBDE6B46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13" creationId="{AA034239-A842-4290-AD22-C0528C07515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14" creationId="{C49092E6-BCDE-4BA4-80AB-6F218909D9B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15" creationId="{E9118C31-B1A9-4A89-ABF4-B3FDF604FA9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16" creationId="{452BF5F3-7EE7-435F-A503-C4A27BE850E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17" creationId="{A4D6A949-FB7C-4F65-B6DE-253FACF7CCB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18" creationId="{83EDA630-14AF-44D1-B41A-7FF4FC9A729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19" creationId="{877E2A68-10CA-4BC3-BC66-AF76D68B95D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20" creationId="{5EBF613E-C724-45BB-8D07-97644455D13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21" creationId="{F8007CEF-86E4-437E-B344-114E121C58C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22" creationId="{498F7A68-A047-4DA5-960D-22EB1132D26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23" creationId="{1995B5D2-09CB-4933-A67A-6AE40D24508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24" creationId="{C6AB618A-0B04-41D7-87D0-3C56DB1FEBA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25" creationId="{E5AE8C3E-DD69-49C1-B3DD-87BA355ADAB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26" creationId="{8C96CB0B-7C98-4761-8FEE-06D9524DCAA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27" creationId="{D9F1F1B9-1014-4ECA-9DC2-D952F9A0FDD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28" creationId="{557F3155-DD63-4623-B97D-6ECFBCA5381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29" creationId="{7EE62FAA-4117-427E-B526-E7C044FCFB5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30" creationId="{4B6355BE-182F-4F08-A746-BDC31979747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31" creationId="{97A29253-11ED-418D-A0AD-373A73B4E5D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32" creationId="{0C24ED39-A406-465B-B40F-427FD4FEB5F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33" creationId="{2CBE4866-AEEC-4EB5-A469-E79709B0163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34" creationId="{A8F5D743-C608-4C6F-845D-118B8F8A1BF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35" creationId="{C9446C14-54B8-46A8-AED5-DA6097413F9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36" creationId="{A59BAC45-AF7A-4E42-9270-7C8055C934C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37" creationId="{A3C63673-6820-4255-B251-D11891C6839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38" creationId="{D01FE66F-D879-42BB-BE35-1D899946750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39" creationId="{77D4F7A2-AEEC-4B5E-8383-92F995BB8FC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40" creationId="{C91EC418-72CE-45DF-8038-593B7A905BE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41" creationId="{A7BA4268-E029-4230-93DA-E0511033E9D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42" creationId="{7AC05B82-21EF-44F8-BD74-394ABCA0365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43" creationId="{75C5A2C5-0E25-45F4-90A5-9D3596CE201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44" creationId="{A6FFF6A1-ACCD-41A0-822C-0F9A4B9313E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45" creationId="{A69C1674-0A88-44AC-A955-DADDA123E4C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46" creationId="{5EAD4DAD-2847-40D2-9C4E-39F71E19384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47" creationId="{475FAA69-A4FA-434A-8229-D17E34A6D0E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48" creationId="{699AE9E8-C775-4751-9768-76C1942CE74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49" creationId="{8863E742-C8BD-44AD-9822-D6FB586B668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50" creationId="{95293A39-0F8D-4952-A1EC-60CC358C240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51" creationId="{6FE7E5C9-7532-4907-A822-148293A5698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52" creationId="{C11EE570-B9E4-4C8B-B901-86CFA8B90B1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53" creationId="{B6DD15BB-19AA-4BBD-ACF4-900B97E577B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54" creationId="{40B062C2-66D2-4703-88A3-E5C24FC2681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55" creationId="{A07466BF-7191-40BA-9FF2-71BEF1C0A50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56" creationId="{DB4CFECC-6E1B-4E14-9F7B-D41FB84CE28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57" creationId="{49E954FC-216C-4551-86E0-305FF44B0C8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58" creationId="{689F4759-E57E-4890-B235-C56D81545BE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59" creationId="{24866BC3-FEA4-4A81-B4DF-54F8E092816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60" creationId="{4EFD9B23-3559-4504-93E7-C00ADCDD8AE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61" creationId="{76E15326-54BA-4A49-BBD4-5AD06723094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62" creationId="{6146FE1D-F97E-44C3-94B4-0D7248CDD9C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63" creationId="{015D612E-CE4D-44FB-B31F-B2544308975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64" creationId="{65A416CD-67C0-44D3-A437-71C1EDAF634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65" creationId="{A656A37C-CD74-4FE5-AEFB-58083B79A14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66" creationId="{2B174745-7DC5-47FD-A8A0-F43E0B6E141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67" creationId="{4063DD1E-BFDF-4E3C-8AAC-5485B408CD6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68" creationId="{EC96EE17-38AC-4E51-B643-94BDA998D4E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69" creationId="{B7159715-335B-4F84-AF2E-EBC6DDE08D6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70" creationId="{59A9A397-6A6D-4393-A92A-C00B0EA88FC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71" creationId="{9B065692-1605-4C91-B39E-DCF3FD19F5D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72" creationId="{E340D04F-399F-4074-A80F-DA10A749AE8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73" creationId="{62AB17BE-C38A-4747-BC9E-17F8E1321E5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74" creationId="{261865C7-C637-4A8F-8AD0-C103C246AD3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75" creationId="{8A28C7B1-1E27-4D74-A57D-9842A473081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76" creationId="{904AE767-69AE-4BD5-8530-BB63DF6EA2D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77" creationId="{0ED99F59-BA7A-4FA7-BADD-392238A6744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79" creationId="{2C6350EC-AB88-42CD-9BC0-79B57BDD559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80" creationId="{633C82DD-D4F5-4569-94BF-374CDDC4BF8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81" creationId="{FEF5CAA4-0ECB-4CA3-A69B-20CC613498A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82" creationId="{943DBE21-E2E2-4DCD-83F2-1FA45E484D8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83" creationId="{4310F5CF-A913-4F9D-AA72-5AA130D02FA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84" creationId="{86DD6933-4D0E-4654-8F1E-87E9302A37E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85" creationId="{2607A757-7DAE-405B-A30D-6C07EEDE1D8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86" creationId="{E3051BCA-B15A-4EAC-9350-2DBC5CEBEC5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87" creationId="{0FD731C5-5EE8-4D40-980C-EB75B84D687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88" creationId="{EAB8480F-B253-4B36-9CA0-4055F922D9B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89" creationId="{A8551BB1-A2B1-47E9-9AD8-994D1A379F4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90" creationId="{7BA668CC-08E3-4A05-BC7B-ABC253EF2EB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91" creationId="{C6CDDB6A-986F-4635-A2C5-F1561BF2EA5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92" creationId="{4926CB53-F68F-4585-AFBD-F37EB88507B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93" creationId="{87A632D6-6984-4F66-B363-0D0CC2916AD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94" creationId="{C13C219E-505B-48E1-BBA2-F2D8C736A8F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95" creationId="{FF91899B-5B3B-490E-98F2-52E7356AE80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96" creationId="{3799F1A2-A82F-4E1E-B463-7515859D32C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97" creationId="{D8BCB3A8-9D3F-490D-B260-0CF901B3300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98" creationId="{A2D543AF-4860-41FA-947F-46E0CFEEB26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2999" creationId="{87FD41AC-CA3A-4726-84EA-7AA18541B96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00" creationId="{AC4AD1E0-CE75-4535-8832-2CFBC107D7D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01" creationId="{8570C22E-54A3-4589-9306-0A3478835F2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02" creationId="{04B82943-847D-45E4-A4D3-6D000304E88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03" creationId="{537F7813-AAEF-42EC-A859-6BFDAA5F27D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04" creationId="{5017F4C7-3B18-4BCE-8382-5C88D029269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05" creationId="{E9F85941-EF91-4AF3-A5C4-EDB6DD65E83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06" creationId="{5EAF1752-8763-45A3-B770-DEC87D7529D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07" creationId="{F15137B3-E00A-4CA9-BDFE-8C4910DA980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08" creationId="{E95C4553-DDA2-4247-9B4F-429C199274B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09" creationId="{7A9192C6-9BEA-44CD-A1E5-44902EDD4FC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10" creationId="{7B704256-8EF8-45D4-87D9-FFFD872164E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11" creationId="{290E1CAD-E04B-452E-B492-64F5A08F86E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12" creationId="{14A9383E-7C5C-479D-AE97-506738D930E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13" creationId="{FA3B9DFD-731B-4025-A847-20CDA7AF356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14" creationId="{BF604E88-9782-4079-9CE9-9E8ADC319CA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15" creationId="{90870FB1-A3F7-474E-B0E8-B56E8B14D15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16" creationId="{ECA46F52-86C2-4F01-AE0A-4B2E9062D99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17" creationId="{E667EA83-B7F8-4B5C-8B2E-68E06FA2D12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18" creationId="{D9153355-F875-4AEE-A689-428A429F4C2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19" creationId="{5DF19AF1-1961-4D67-9185-E00A1C5C563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20" creationId="{272237EE-3605-4A25-86B6-873F5B879CD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21" creationId="{8B03B250-8F13-42ED-A1C3-8C90AF84F4F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22" creationId="{E449088B-C6F3-4D00-87FB-4301CDDD836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23" creationId="{9531713C-9249-4E93-9815-E4C86F9A358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24" creationId="{18B6F481-B64A-4614-989D-FC7A4262CF0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25" creationId="{5C107111-1A4D-42C7-88FB-EC529BCFC79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26" creationId="{D35FA6CA-6363-4257-BFF8-CFA2FEE707D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27" creationId="{5E843559-6E8D-4C99-9FD6-273DB29E190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28" creationId="{AD87BEF8-9680-482F-A36B-1F5C2752208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29" creationId="{91022C4A-A804-4E14-BEA2-C2F725B7E90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30" creationId="{2C9B49E8-AF07-4140-807D-2FE5ADD687F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31" creationId="{489C2EC1-DC76-4193-A0FE-0E2F3B1430C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32" creationId="{74E730C7-95B5-4C1F-9CD4-FB864BEB012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33" creationId="{EF233BB0-D141-4144-A5AF-26F27D507BE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34" creationId="{8AAE4318-667C-4629-86B9-FF282EA3A6A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35" creationId="{D8D77D0A-C686-40A3-B4DB-031FF57D9EB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36" creationId="{02B64570-9D36-4845-B603-DF6DA7DD886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37" creationId="{3E91D672-C27A-4EF9-A7C4-6B42FC9055F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38" creationId="{13169F77-FAEC-43D9-A9CB-422373EF753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39" creationId="{4AADB2D6-4E48-4B06-9194-8CBFEDD2162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40" creationId="{201130B6-3669-4B3E-A425-842BF929A48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41" creationId="{796E2010-A869-4ADB-8C5B-0F19A0A9B44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42" creationId="{3834D9A9-D421-43AF-A80B-6676A1A98A8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43" creationId="{308671FC-CB20-4B66-A715-CB92B77DFC0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44" creationId="{DA98B8C6-6959-4C8C-A321-10D6154B70A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45" creationId="{652BE57E-5040-4DC7-9241-BD32AC6EF4C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46" creationId="{F2EBF8ED-AAF4-4F7E-92A4-EC55C12FCF2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47" creationId="{5A6A469E-9876-4DB4-AE7B-9D274608B01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48" creationId="{FDD83CCE-C02D-4CAD-BA4D-8A1C1E68659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49" creationId="{EE065100-5B53-4262-AE00-09075F97A1C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50" creationId="{907DB00A-6EFC-49EC-9A94-B1B82D3AA24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51" creationId="{9408E71A-62DA-45AB-875B-4E944E11EC7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52" creationId="{297AA689-8567-4B7B-A1BC-D91937A515E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53" creationId="{3F79AACF-3B68-4796-AF4D-3E0E85D3F2E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54" creationId="{C843642C-1CCB-47E4-8959-1A0A669B933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55" creationId="{7FA92F65-D340-466C-9621-FBC0E743D2A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56" creationId="{3D64D9C6-A35B-4F80-8D5D-888DA28884A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57" creationId="{2F7F96D4-BEAC-432E-839A-2CF6B3EFCB5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58" creationId="{1D6ECED7-BE35-4E09-9A6A-FF1AA49B12C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59" creationId="{E1DF65D2-076C-4516-BD03-6A14724B546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61" creationId="{52093711-2738-4755-8F57-09DAD00C0E5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62" creationId="{30110C6A-4980-4FF0-BD13-47879BE446B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63" creationId="{30FC7E0F-1FEA-4646-B165-D4BC637E148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64" creationId="{AADD6B3D-27A1-4B8D-B732-053CB67DFE2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65" creationId="{714028F6-BF95-491B-A554-2B162AD828F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66" creationId="{65BCA894-9F6C-4D19-AFC4-EC42CB48456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67" creationId="{7A9FE686-5910-4637-B19E-C5ECE2427DF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68" creationId="{03CFC036-1E28-4092-B15F-D088D6E8155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69" creationId="{DFC58153-CB68-4A07-9B81-3D267A9B36F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70" creationId="{0B4D3535-23CE-47B5-A68D-35C5B75036D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71" creationId="{D6ADA9B2-158B-4E12-BEDA-FA088B85518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72" creationId="{4AEE32FB-66C1-4AED-8C72-03E4B4EA49F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73" creationId="{BD10B69F-2EA6-459E-B781-C8930596946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74" creationId="{B7A65160-7405-454B-857C-637F567B5A6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75" creationId="{27B29597-6504-49A5-BA9F-46A78DEC62C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76" creationId="{A04579EC-12CC-4799-A967-D2196FB63AA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77" creationId="{D11DD583-76F6-4AC5-A382-90C70C6F8B2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78" creationId="{D2A29CFC-5398-4946-9F68-97C361D51BC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79" creationId="{31FDAD11-CB80-4D31-BF7E-22CC1548A71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80" creationId="{63A470FF-5BA8-4618-A436-B995DCDE54C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81" creationId="{D61AB75E-DDE2-430D-A798-2E9C07E12C5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82" creationId="{1F7604F8-09D8-4E40-9601-4843CDFCBFA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83" creationId="{744BCE2D-16BC-491B-9A54-93EE6B3A00B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84" creationId="{1B850A68-2B05-4C8F-97A6-2B4A4A9B6BE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85" creationId="{6DE61F23-1308-4179-8A1E-34DA84844F6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86" creationId="{4D3D81C0-0DC1-44E6-98BE-A46B7E7950C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87" creationId="{434F16D9-147F-41B5-A351-1D6FBC4B428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88" creationId="{8D6ECE2E-4593-4944-AA8F-8DAC44655D6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89" creationId="{797A1D22-5A25-4B85-87FE-0CF9D9A107B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90" creationId="{677FEEAD-D449-4B18-A0B5-16E81927910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91" creationId="{B791D785-8A9C-4051-A05E-545A693318C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92" creationId="{8C3FEAC8-C0CF-4C20-A551-40642EF1CA8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93" creationId="{895650DC-F044-4B5F-9D36-7DDE547B950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94" creationId="{E19B36A8-69FC-4B12-A1FF-A5A08F0F221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95" creationId="{DCF0FD3C-BBCA-4B82-97B9-B12349FCE64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96" creationId="{7A851296-17F5-4D60-9DB2-30D2EEBBC87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97" creationId="{B5411D51-25EE-4E8D-B222-435F916AAC1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98" creationId="{2B5AE8B5-D135-4561-896C-05C2ABEEF26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099" creationId="{4DE7BA40-17DF-446F-AFEC-EE69EE1920F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00" creationId="{6EE48FDD-5094-4052-AD56-C8BD88DE8F1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01" creationId="{F68316AC-381F-4AA6-BB1C-67A998F4EF2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02" creationId="{A2DB2111-6875-4E32-91E6-660AA12848A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03" creationId="{30760A1A-4C31-4E98-98E1-144A877221C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04" creationId="{04C97F8F-2D51-47EF-A011-E4567210D9D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05" creationId="{06D4CF0E-647F-4A9C-83ED-5DF94F1F847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06" creationId="{03A378F9-0D52-4AC1-97DF-866476BAD6A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07" creationId="{34DFFF49-5185-4DBF-909F-DDDA2FDA6B3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08" creationId="{D8DB518C-940C-4D3A-B245-886713C5256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09" creationId="{128DF0BF-E8C5-4B27-A452-16E3D7C2472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10" creationId="{599471ED-3C0C-4704-9F25-BA664DFAAE7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11" creationId="{F78C66D8-C10D-4919-8331-0843471251E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12" creationId="{3FA4BF3E-BF91-4004-A56D-7F4D58404E8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13" creationId="{7D162F76-B202-48B4-8484-0DCD8DA53E3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14" creationId="{35DBA42C-950F-4DFC-BB79-C892EAEAC3A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15" creationId="{6DD1F698-454A-4BAB-83D4-D57AA07C998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16" creationId="{174C9F67-7A34-4275-B499-862EDE632C3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17" creationId="{C05E34FE-77FC-47A3-974F-163AA148756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18" creationId="{E8FF98FD-A5A9-4C00-816E-D621B01844E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19" creationId="{8B9AA269-406B-4EBE-92AA-A35ECE0FAFF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20" creationId="{3D945F89-CB02-4CF1-AC31-9340674EEA1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21" creationId="{7C6769DE-0EED-4825-ACA8-6A68F891393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22" creationId="{ADAEC9BD-DA3A-4039-8F41-555A08DB2DE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23" creationId="{D372177E-8AF7-42A2-AE30-F51A871CEB8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24" creationId="{B215448E-DFF9-449D-9424-67FFC5FCEB7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25" creationId="{7BDD85C1-8DE3-4107-925C-9EEC92DCC2E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26" creationId="{680B00C3-BDB2-41E6-86A5-1574146ACAA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27" creationId="{22170465-199F-438D-9CBF-255FA63C8F1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28" creationId="{902120AC-1FA4-45F9-8662-7971BAA0C12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29" creationId="{91AAAB73-98B9-43AB-B8BF-642D78E188E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30" creationId="{AB95849D-6FD7-41E7-9C71-D41A0EB3F37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31" creationId="{177A3A2B-8D9B-4673-A1E2-024203926CF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32" creationId="{0E48488B-4CF3-4DCF-9AB6-1FCA5D44252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33" creationId="{6FF3C6DA-3DDB-43B3-96A0-EBD68B705A1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34" creationId="{A8B7AA3D-D5AC-4476-BAE0-7C15BC8E218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35" creationId="{D1B4924C-62F5-42C1-9060-AF5799F7AB4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36" creationId="{F833C488-6CBD-4C27-BCC0-6DF155F12C2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37" creationId="{C5027D59-6BD6-4F9E-B64F-6B77C07116D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38" creationId="{723BCEE3-E53C-4381-9967-0CD36DB45D3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39" creationId="{03427CBF-8DDD-4BB5-99E0-0C8D16E843B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40" creationId="{8E2646D5-4174-4C9A-A8C8-167F6C2A65F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41" creationId="{E4B2F7E7-50AC-4C2B-9AC0-F10C374DAA5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43" creationId="{D1A46F9E-743E-4311-87CB-0CFFD2A4C74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44" creationId="{2306AB60-3209-4DB0-AC4A-E92E326CC79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45" creationId="{CAE0DF59-F9E2-46F9-AFA5-E7BB92BB1F0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46" creationId="{D09F5AA0-4490-488F-8CDF-2D82953A48B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47" creationId="{AE1DCDD5-A03A-4146-A958-ADD12869787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48" creationId="{0ADDAC99-BBC1-4AE4-BBC6-17C3EECAF02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49" creationId="{EEA3C65E-C0B0-469C-B9B1-028BA525103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50" creationId="{5BB619DE-1689-4234-BDAB-C3CC3916B4B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51" creationId="{FE5F1812-6374-4641-AC6F-9094F478570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52" creationId="{134241DC-2EA7-4642-B1F5-2A00548D639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53" creationId="{76A17B82-755B-4433-AB6B-ED1565F1D65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54" creationId="{FAF68FA5-FD3E-4E4F-9E6A-C697B0FFE37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55" creationId="{DF771F58-CE1C-41E2-BDAF-7D5A6609F53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56" creationId="{0BCECCDE-2999-493F-B74E-DB21E339786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57" creationId="{B3510BD9-47DF-4B67-BF9D-E76FC22C411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58" creationId="{6D2E57C1-BB71-4705-9042-B41210BEE34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59" creationId="{6DCDA4CD-1F7D-4C20-B874-5CE20B5DCEA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60" creationId="{D6765BD9-A576-4A1E-A099-C5B06CE7B9A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61" creationId="{E9D6E8D0-D22B-4753-91CB-51545C178A3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62" creationId="{1155AC12-0845-4574-A708-5A01F0C26E0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63" creationId="{175DD736-FF30-4DF9-B7A8-BDA9E643B11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64" creationId="{A9E4A39C-938B-43B1-A7CD-4A123D43803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65" creationId="{67C6D3C4-F050-4F8F-9D52-B9226BF3205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66" creationId="{547A5529-CF2B-4A08-B404-2B4892CFCA7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67" creationId="{A773F7FD-A582-49DA-8AF4-E2A126646E5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68" creationId="{6AA64BB8-91D0-4984-A979-0A2F4D3DB1D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69" creationId="{D7302EB7-2ABA-4A28-AA9B-6945E0B0551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70" creationId="{38304A3E-745C-4FDF-8ADA-367BB4BBE11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71" creationId="{2CD12F96-97F5-4113-8567-7EBCDD9077B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72" creationId="{37D52100-08B2-4857-8ED7-9BF4545957F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73" creationId="{4749881C-905B-4F42-91E1-A929BEB6B26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74" creationId="{78337389-7240-4882-8EAE-B523A4C8AD2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75" creationId="{790E5B60-E257-4B2F-BFB2-4E854D71503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76" creationId="{8050BCAC-05B4-457E-9EC6-FCC38BF0B5A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77" creationId="{ED127AE0-A422-4F16-9992-DE44E526C88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78" creationId="{C4303DE5-EA9E-410A-A962-BBCA39FB1F9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79" creationId="{EAB50D76-6B82-4006-8366-077996038F6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80" creationId="{9A181EFD-2B70-4A36-AAA2-BC4C75703D6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81" creationId="{1A01EDA4-A312-42A3-8ECF-E68CBB2C0F4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82" creationId="{F14306AF-D739-4FCF-942D-3E4378AD936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83" creationId="{0BA110D9-46DA-458A-BA73-872FDA66383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84" creationId="{BBD6A5F4-7054-460E-BF96-B96D20F08D5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85" creationId="{4518AE10-E95E-4EE9-A51C-203ABCCD58D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86" creationId="{0E5F9F35-0ED0-4281-A7B7-A0C87C25C43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87" creationId="{968EE6EF-8592-4936-8F03-BEBF61A08E3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88" creationId="{151BAB64-ED22-4A95-8BC2-5691F2E0E7F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89" creationId="{6003375E-AD6B-4085-A661-FBF7CCD38ED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90" creationId="{33F68244-3F58-4802-BF26-DE1EE197915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91" creationId="{326B4116-575F-423F-965F-0E5B210CB66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92" creationId="{9F28ED3D-D7CC-4C4D-89A9-6BFDEF9C809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93" creationId="{F74B977C-FF66-4C17-BE19-B91D533C345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94" creationId="{49006B07-D866-42C2-ADA6-0DA0EF52354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95" creationId="{0F1B78B0-0C9A-47E4-BE47-56B4C4D6661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96" creationId="{91B4A34B-0185-4C33-8DDE-95B3CD2F4FD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97" creationId="{12E870A0-CB33-40BC-9234-3ABB3D8794A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98" creationId="{C1115FC9-A41B-48AE-90F7-71A4D88605E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199" creationId="{99257F9B-ACBD-4FD4-A189-A9E5A234FCC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00" creationId="{A120AB89-FAB6-48B3-A79E-A53CFDC3FD4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01" creationId="{3D6DD23E-2575-4CB9-A97C-9AF358E76E5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02" creationId="{F6B3B6F0-ED81-439E-B411-8F82F78F9CD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03" creationId="{AF2F8519-0123-455B-AD92-281B1DF02A8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04" creationId="{9BC48AA7-0F37-4783-BEE3-A58F8633E07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05" creationId="{D11BD74A-DF24-453B-B0C9-4CC9041D472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06" creationId="{22E99469-D965-436D-A7BB-631F1E4F664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07" creationId="{F782D6BD-0883-4426-B581-EB9B51223D1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08" creationId="{D34A311C-778E-4AD7-887A-64CD6174ABC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09" creationId="{BAF0DB68-2B06-4CC4-9C81-81944FD9A39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10" creationId="{166FF35F-E838-44ED-978D-85447160115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11" creationId="{149B79E3-56F8-45AD-8AF6-2D02CB66D79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12" creationId="{8856CE5D-BCD2-4D53-83A0-3FFD35C0843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13" creationId="{A106D3CE-79E6-423F-9038-AD765B23B3B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14" creationId="{D6A3852F-74CF-448E-9C2D-0109CF45936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15" creationId="{CDF2067C-1F7E-4960-AECE-004A7BA9C5A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16" creationId="{7F26D296-A4AE-400A-A61A-C6AA489CBAF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17" creationId="{A6E09371-ACF3-4983-9573-F0FFF60101E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18" creationId="{75D289D4-F866-4977-A43C-AE0B3C8136E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19" creationId="{5D10DAA8-B057-4010-8C94-7F5CC33FCED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20" creationId="{4E824C3B-DC8E-472F-9908-FA8AC4ADFC0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21" creationId="{C97E9BF2-151C-4718-8C52-BBC246250A9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22" creationId="{1E8A8A4A-ADA4-4D6A-970C-8F8DA8BF34E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23" creationId="{29EF31EA-E775-4AA4-B63B-23D9355DB4C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25" creationId="{D1021FD8-789D-416E-A0B8-430F3CFB55D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26" creationId="{8081A65E-6CC3-47DC-8D09-FF18B5E428B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27" creationId="{409D2A00-FFC9-4161-BF33-5CF287873F2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28" creationId="{1A6CFC58-AFA2-4ACC-8D08-5E7E99EADBF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29" creationId="{12E3FD4B-5846-4D74-9C1C-BA94084E9A5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30" creationId="{8BE10CEA-A9DB-46E4-B9BD-4A8FFD32EF6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31" creationId="{F508359F-4301-40C2-BAC9-CD96081781F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32" creationId="{81F598C3-F51D-412C-8688-43F6264D460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33" creationId="{8949CA86-655C-434F-B92E-A943F06DE8B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34" creationId="{354F91E3-CAEC-4F94-8A5B-250EDDA2ABB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35" creationId="{0347D640-0AC9-465E-AD17-1D6DD70D434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36" creationId="{6EE9F8A6-9994-4BD6-AD79-56E8B470D7F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37" creationId="{C492A1CE-B2C3-4718-81E8-3925F22C2B3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38" creationId="{DE0164DD-637A-48A2-869A-945125B21F2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39" creationId="{6E5ED51B-BC04-4820-AE84-0ACBC883A4D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40" creationId="{7F5A2ACF-DF06-435A-AA59-DAF1375269E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41" creationId="{A9D0FCC1-A2B9-424D-93C8-8FEEC2689BA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42" creationId="{7B29DF27-D468-4994-8171-5ED293B9CB0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43" creationId="{F4CCB4B3-55DC-43D5-B879-29666F2CB5D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44" creationId="{27EF5891-F73A-4F8F-85C1-2B28E0BD0E2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45" creationId="{6DC6DCB2-21C7-4335-AB6A-F47A5A0AE30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46" creationId="{E75F6174-A971-4318-AD15-DE07F8C2BBD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47" creationId="{1D0FEC1C-2C6C-4F99-B466-CF1951555C3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48" creationId="{1A593147-76AA-4F9A-8B92-4D4BEAEF110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49" creationId="{7AD1E796-192C-4828-83D7-B2FEA94DEFA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50" creationId="{9BF788EA-D35A-49CF-B9F9-C7A432A02B2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51" creationId="{96E99AB8-385D-45C5-AFD9-7C140B2E66A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52" creationId="{4861B604-965A-4052-836C-6E6B5CDE9B4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53" creationId="{8B04C8A9-1D6D-460E-B8B6-9DDF3AC1C92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54" creationId="{6C50B8F9-9C75-4D5B-ADB3-D17877B8E3E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55" creationId="{494E9D50-BAE9-419C-AF79-FB1A48B5821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56" creationId="{D0A17A1F-4374-461A-BE87-12C739F43AC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57" creationId="{A5E8B400-6C9F-4EAF-9313-2E8BAB4D7C6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58" creationId="{C67A8E7A-A5AB-4A63-842C-9CB40DEF656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59" creationId="{61B3F390-0741-4B91-97E8-2E6E3AC3AEB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60" creationId="{07A5ED4C-BAE3-43F6-A112-CC78EB2C32E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61" creationId="{528AEC32-F540-488A-94BE-8BAA1310AC3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62" creationId="{D8B0E7D6-CC63-4460-BAC6-256F441F2BE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63" creationId="{E22E7647-79C5-4C7D-9A9B-AD2220823A2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64" creationId="{B51707EB-5CAA-4E28-BF7F-FFC60E0236A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65" creationId="{9D82261E-0931-4076-BAE9-076E1B52F59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66" creationId="{E115C6A1-05BB-4B38-8ABA-B80CCEA85A4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67" creationId="{F04A0641-9736-4993-B678-B7C906CCC02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68" creationId="{5EF264C1-CCCF-4FBE-9B83-234965234E5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69" creationId="{89346CDB-0CB8-4D15-93EA-BB3DF133B7F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70" creationId="{7BC0F492-63E1-4617-B9A9-4F5428247C8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71" creationId="{53BDF362-BB4B-4A05-AF43-9FE21456505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72" creationId="{9D31E835-041D-4459-87EF-35F3227728C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73" creationId="{840F239B-7ADC-4159-9170-004DE3BA98E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74" creationId="{2143A748-0B8E-4296-AF20-060EEB0ABE9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75" creationId="{5DA54715-A395-4D38-BF6D-82C17A89E1E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76" creationId="{8CB204FD-CD69-4A4C-8A76-CD9CE95F876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77" creationId="{9CB07F61-9CDA-4179-85D5-6A67DA7E6F6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78" creationId="{3FF47488-C837-45CA-86BD-7B9997D7AD4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79" creationId="{DC0FA892-4661-4794-9FA3-DF2AE712E56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80" creationId="{C635E642-A4D8-4FD6-AD52-B5C1C3232F4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81" creationId="{37A63404-FA23-45E4-BB8F-D46183C6C0F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82" creationId="{7E292B9A-4082-4788-B7F9-D90312EB1DB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83" creationId="{AF87796F-D014-47C3-AB48-354F474710A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84" creationId="{EFBE0FAA-E8EB-4854-AC24-02CCC01C9D5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85" creationId="{78C5C19C-3E9C-407B-8547-C0544BC59F8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86" creationId="{E11ECB56-071B-40BA-8C06-A220DCB8B6A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87" creationId="{A4BEA6ED-D315-4F53-BED2-A8CE98DEFB3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88" creationId="{978BE374-70A4-45A5-8103-0D6214F9849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89" creationId="{3E906C7E-37B5-4E94-BC89-A602D900F6B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90" creationId="{CFEE4541-6189-4A84-B14C-E7A83C90C10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91" creationId="{F602D23C-56D4-42B7-94C5-DB7B00EF93E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92" creationId="{B22302F6-779D-49B4-A86F-D129E8351C8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93" creationId="{121C977F-57AC-4D22-BF29-1A69CC9255D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94" creationId="{99BA2E24-E8D7-4395-BF68-B186B4FD0C8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95" creationId="{00580CC5-F3F9-4896-B924-448E4C2250A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96" creationId="{781DF658-61C8-4734-BB62-BDACEE6BEB5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97" creationId="{4C1D4717-8608-42C2-AC63-B56EB676338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98" creationId="{6FE3C4BD-5180-43EB-8CA1-64CF66B4CFC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299" creationId="{39C8EA1B-680E-4ABD-A671-7BF8FCF9341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00" creationId="{E8215A1A-FF34-4065-B9FC-6018A251F18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01" creationId="{68E28C48-8FFE-4F07-97DE-D440D06F948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02" creationId="{20989D82-1295-41B8-993F-630AFB1D058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03" creationId="{473A506F-CA65-493B-8691-04BF6F67D1D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04" creationId="{2221EE53-92E8-4A81-9120-A7CDD0028B5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05" creationId="{F25057C7-F6F4-4E70-815F-C17C32F1D7A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07" creationId="{F4A84B9F-DDAE-4EE4-B128-4FFE1E0C9FD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08" creationId="{3B3E9300-97F0-48CC-8D11-B7504B4F884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09" creationId="{E94FE235-C82A-4692-A32C-1B27CA60098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10" creationId="{19D19D3D-7175-4D65-AE21-B0A4D805D3F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11" creationId="{A27DB0CD-8F51-468B-9688-691C0A3D621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12" creationId="{D5B0C731-C480-491B-9A6A-0E2A08F183E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13" creationId="{6CF823EF-F15E-43F0-86CC-9CF3B637FCD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14" creationId="{06AD136C-40A1-4855-A6D6-A5417D26A06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15" creationId="{6C74875F-968B-410B-A27B-795D28C82E2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16" creationId="{A329169D-1898-4973-9409-15E91C4312B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17" creationId="{46D80CE9-43B5-44DD-B85D-930710D253A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18" creationId="{794EAC82-061A-44B0-B2D9-6C62DDB02C2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19" creationId="{DFC657FF-9309-4EB3-84ED-DD5CB08E484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20" creationId="{6D06169C-8C2B-40A4-B512-BEE7672D569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21" creationId="{00A78596-A53A-4C5A-8158-EB83336D9A7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22" creationId="{5CB80F0C-26E9-451C-89AA-A2E0C810B8D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23" creationId="{1127675D-BD92-4106-B0AD-FF09C60809B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24" creationId="{0B631B72-6C85-4778-8397-F5B9C56AF85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25" creationId="{E087F331-55C4-47F5-8FA1-39FBA061B4B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26" creationId="{AB747814-8F93-4EA1-8435-3498E4F955E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27" creationId="{BFECB76A-7998-4773-9A42-DB966486CA7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28" creationId="{37675EC1-F144-49A1-AA71-E9F92706A09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29" creationId="{9E58A5C5-86BF-4C6A-B20C-AAB6AD10AD0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30" creationId="{02501033-241B-41BF-9300-5ABEC877ED1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31" creationId="{D2A85C23-ACA7-4BD8-860D-385CB02F2E0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32" creationId="{8008E0E4-A597-44E9-A4BA-AA25E8ACC1E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33" creationId="{C5B01EA8-979D-4D13-A06C-08F515CD79F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34" creationId="{09568C70-65B1-4A8D-95EB-B9558139212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35" creationId="{4BBA8890-8B9E-4876-91EF-735520D1573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36" creationId="{B77227B8-80C8-4C61-8EE9-B625A1AB106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37" creationId="{09D63752-C1EF-49F7-8027-7EE63450902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38" creationId="{28A26AF9-AF85-42DE-8F2E-BE1CF856DB9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39" creationId="{F728A7AD-04B3-4212-8281-1FB16B75BC5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40" creationId="{FF88A279-8DE7-4341-98F2-852D8625D82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41" creationId="{44F4258C-6E01-48F5-82FE-4A58414B0F7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42" creationId="{855E83CB-BFDF-4931-8627-E181E00478D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43" creationId="{645CA162-BC82-4048-96A2-8937D6E29C9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44" creationId="{6ADE9AE7-BCBF-4AD7-AEA0-1CC8781E6BE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45" creationId="{13361591-B417-498B-A700-F1F15166131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46" creationId="{AA71C198-C095-41DC-9DF1-A5FE40091A5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47" creationId="{9D4BB43D-55CA-4B4E-A5DB-D22AC869694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48" creationId="{DBF8A9E3-ED2B-40F4-8C02-244A0850F9C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49" creationId="{4BBA975B-BBC9-42E0-94C0-53D7F1DEC37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50" creationId="{1B594ED8-7401-4DB6-88F2-9A9A7D29437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51" creationId="{68683869-FC02-4931-ABFA-AE664E0C763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52" creationId="{AB153C06-9EC6-4A6F-9C08-A01F6249BBD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53" creationId="{74C0066A-FC1B-4E82-9D7D-C1A7A59A16B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54" creationId="{AB96868B-D9B4-4705-8CAC-D0B3BA9AE53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55" creationId="{7862E935-0EE7-4B8F-B41B-030D40AD8D7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56" creationId="{262FE34B-33BB-4470-A2E7-572DE7B4D18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57" creationId="{83F914ED-24EA-4C27-87F5-2901EA43A70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58" creationId="{AD34E015-967F-4659-AD34-7734492810E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59" creationId="{7C04E186-A584-45FA-8208-BE5B8EC53C9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60" creationId="{9F4309FF-7D4B-4C8A-9B8A-FAB775EEA83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61" creationId="{D337B731-2383-473A-8B99-18D87063FF0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62" creationId="{D39DAE15-6347-4666-B1E5-A7EE72CCBC5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63" creationId="{766C8A50-9681-447F-90FD-4FC90E4A544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64" creationId="{28AE4F6A-5453-4CCE-A654-8DF33CE704D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65" creationId="{CFC91BAE-EAEB-4F1B-A6BC-117F9DD4060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66" creationId="{9D240CF6-CB42-44DA-B196-9B1AA4E243C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67" creationId="{CB0B468E-C649-411A-ADB3-66629C42646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68" creationId="{6E03E2D8-95C9-49A0-9E60-0DC3DFB5D4F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69" creationId="{6B166FDF-014A-4D2A-B5AC-01969B500C5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70" creationId="{C8A0FA9C-6466-4791-ABA8-88C473DF21F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71" creationId="{8449D311-9332-4C22-872B-2F985D0DEFE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72" creationId="{7C272DD8-E185-40F2-982B-DD244BEACDA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73" creationId="{66379E5F-15F1-46A2-9BC6-99D73383D82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74" creationId="{C49673A5-4578-44F5-992D-29CB521D4B6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75" creationId="{225C55E4-D2C7-4CCC-BD2B-64A933E6A2F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76" creationId="{3250D841-2E84-4C1F-8B83-28B54245C03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77" creationId="{A1D45F1E-F81C-487A-ABDA-0FFE229B65D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78" creationId="{E65FD60F-8A69-4EA9-BBE7-F054C0DB61E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79" creationId="{3CEC181C-10B0-4B8B-AC31-0825AF05CFF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80" creationId="{320EBCE5-FF52-489D-87DE-A26669E58C1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81" creationId="{8145630F-358A-417D-BE5F-9990198636D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82" creationId="{427AC5A2-BADD-4805-A296-60EAD380D31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83" creationId="{BD352BC3-F106-45FF-BEA5-F24254D1E77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84" creationId="{4F1C9CAA-EFD9-4E22-8991-85E866E0D9E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85" creationId="{611B0904-31DF-45D0-9BFE-6ABF794860B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86" creationId="{41614EB3-A6C0-4AA3-AEF8-A456F5FEEA8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87" creationId="{3BF8219D-70C6-45F8-AF84-111D4A75CB1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89" creationId="{D06DECCB-0707-43ED-A67D-88DD32C0C24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90" creationId="{830F33C8-D77B-4681-88EF-EB0B4789874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91" creationId="{AF7E66B1-359C-4DA1-BDC3-A38C26F45A9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92" creationId="{4774589F-99D9-4FCC-8225-E12A4F83F25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93" creationId="{EF04EC45-FD16-4D5E-976A-027846A19EF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94" creationId="{C4DDFDC8-F55D-41F6-8173-76D02E4E792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95" creationId="{0B6077D1-6149-45DF-8C89-18E15E6C91E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96" creationId="{9D2079FC-A64B-4AEC-B112-21345A4A202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97" creationId="{162E0FC6-66D4-4509-B619-61246AA147F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98" creationId="{4C766E14-5ED0-411C-B9DE-D889F65B3DE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399" creationId="{E3BE918F-78A2-44F1-ABF6-28099930ADF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00" creationId="{726B811D-04AD-4292-BAD6-7568AD70F60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01" creationId="{97D2E23F-461F-44C7-89AC-F5CA670DA42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02" creationId="{CBAA569E-2845-4E58-ADA9-D41AB2E93DE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03" creationId="{24527A21-0D20-47BA-907E-5BF7BF5925B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04" creationId="{1D286E67-1637-48A5-BBD0-619BBCE8E19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05" creationId="{B41B4F1F-2CDE-4AF5-8EEC-62052D56484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06" creationId="{3E2F49C5-58B0-427E-953C-6112EF7F1F1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07" creationId="{673302ED-8E31-49EE-BBE0-61BD6E71938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08" creationId="{3D4BAF8C-644A-47C1-9519-969E7801B60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09" creationId="{EB0E9ABB-BB5D-402E-9F8F-7ED3A3A9F6F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10" creationId="{4E70B95B-8E11-42F7-B280-BC77228C0B2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11" creationId="{DF616691-38F6-4AD9-9A0B-D52A7DD7838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12" creationId="{E81C7869-11CD-4DE9-B559-45D134A550C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13" creationId="{03951963-5E2E-45FF-9C5A-B36D35851E4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14" creationId="{F5E17555-B8AD-4B16-83E5-E9A87AA35CA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15" creationId="{5FF805A2-E169-43D2-BD17-96EAFE58843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16" creationId="{84DA527E-1E8D-4484-99C2-F11C75B13BF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17" creationId="{0FE2F799-B8C2-45B5-91ED-6C57BB26CB5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18" creationId="{8DFDB3C7-7586-4F29-B9E6-217E7F75310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19" creationId="{47D80721-89CA-44A1-96F6-25A1ED06E53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20" creationId="{0755100B-9075-46DD-91C9-C0A9BDF191B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21" creationId="{19778067-4CC4-4D83-8479-E9B4D9B72F7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22" creationId="{4F78849D-DC90-448A-9475-E64E0C57968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23" creationId="{68E62FCD-5A95-4295-B90A-2872FC2D515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24" creationId="{EEDB75C2-E0A8-4197-A8F7-9B4D709B06B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25" creationId="{D6BE692A-23C1-47AF-BAE9-CFCDD3260C1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26" creationId="{7165CAC3-EF06-48CC-B7F3-BB976A5C1AF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27" creationId="{4338D4F5-56CA-4096-8498-3A1B08247AD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28" creationId="{69EFC90F-AD4D-4431-85C1-2691129F5C4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29" creationId="{32E8A755-43F1-4D20-B295-2DEE966A7C5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30" creationId="{67EF8380-57BC-42CB-8223-2B2B8CBCA41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31" creationId="{99BD68E2-25D6-4B80-81E9-BB199785729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32" creationId="{2493FF6E-A668-45E7-AE23-C0D676F1BA8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33" creationId="{D9E0FE8C-3E15-4DB3-88C8-02A55315CE1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34" creationId="{DBBE81C8-66A8-4956-96CB-F57A7370CF1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35" creationId="{11500DB6-B1C7-4B38-A28F-FD465804E0F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36" creationId="{B505CDC6-6ADE-4C53-8227-BA740C20DF4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37" creationId="{2D4D24A0-937E-4EE3-B9AC-A359A8EC20D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38" creationId="{9CF96C1F-A33B-4358-928F-28BF4C22CB4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39" creationId="{4B363F4A-1EA7-4F68-8D20-6684D1888CD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40" creationId="{2E795825-B139-4130-BD21-73C0AA87078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41" creationId="{2215E5A5-21A4-47B8-9DD0-A477CDB0157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42" creationId="{CD06221C-7E2B-4078-855A-C8970792B45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43" creationId="{2248DA8D-AAF9-45F5-9112-95EE1217293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44" creationId="{7C4FB9E7-7BB3-42DE-9DD1-91BF053EC48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45" creationId="{9457ADBD-6CBF-471B-B7B3-30C1C9DEB89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46" creationId="{56DBAB4B-CDAE-4477-956F-C38F5B75DA6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47" creationId="{DB083B4E-037D-4C72-9DF5-0D6C3C15326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48" creationId="{8F5CAC07-0FC3-457B-91FF-804C4F5A05D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49" creationId="{68B44AB6-E154-489F-B5B8-D601D1FFE84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50" creationId="{439F7CD0-7677-4109-9A20-5E24CE3EC75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51" creationId="{794BEE32-8286-4BFC-9473-5938C2E89F1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52" creationId="{4BEC14B9-A3A6-4DFB-91F0-B71C5748825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53" creationId="{8100EC41-04DC-4904-AC30-7E4E5F46173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54" creationId="{66D19104-EFA9-429E-ADDC-85CDC9B5C0E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55" creationId="{412E5EAF-F6FA-4B8C-BA73-EB168DB1A34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56" creationId="{1D3B1D7D-58D8-483D-BD9A-46E2AA16E14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57" creationId="{ED2C05BB-1292-42E7-A287-A640F44E3D5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58" creationId="{A2D96EE1-60ED-4547-873C-15FF6729FC2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59" creationId="{B9863B4C-EA46-49BF-9BE7-439FC35C88D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60" creationId="{EF42FF51-A629-45DA-9242-5FB047D5F02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61" creationId="{9121B814-E52C-4CEC-A918-DBC988EDBD5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62" creationId="{A375B6BD-BBC8-4492-B6D9-C7FD0E7D238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63" creationId="{70227CA3-793A-4588-BF00-437FF3A1BF3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64" creationId="{F850554B-4309-4F70-B9CD-FF458D30CDF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65" creationId="{C2113CEA-DFA2-491B-A0EA-FB6CAFC121C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66" creationId="{FA07B6AA-F321-4B0A-B228-42F7C1D53FB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67" creationId="{3C2C0B56-0CDE-46E8-9215-AE57655DCB9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68" creationId="{A8DC8581-E1DF-4523-ADDF-C37C4CD3401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69" creationId="{6ECBEAAA-164B-465C-A48E-FFB0ED344FB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71" creationId="{6D7053C3-325A-4A30-98E4-92A06951D1F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72" creationId="{6BB487D8-F489-43B1-8EDE-09700E8E59F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73" creationId="{56AB5318-D54F-4A32-A16A-F5724DD8377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74" creationId="{150B2B2F-3261-458B-9671-F431D798870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75" creationId="{FF1110E1-F96A-40F3-9FA3-8205DBA9D39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76" creationId="{7CC63527-CBF5-422F-9A1F-7396DCAB9D8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77" creationId="{AF359AEA-A8BC-44E6-8E97-16451A0F830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78" creationId="{417159FC-8D81-4106-8ECE-4511283F1DB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79" creationId="{B18738B1-2D0B-484A-86D4-907E9E8BACB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80" creationId="{72D95558-8869-479F-8317-68AEE3FA32D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81" creationId="{A295B22A-842E-476F-8EF4-D0103788BCD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82" creationId="{818FDB1F-4F8D-4C60-A1CE-4BF0F90CD97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83" creationId="{0830CF22-25D1-4583-B3D1-977E774A2A5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84" creationId="{CA4F04EA-1555-49C1-8BAE-C0683D8B25C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85" creationId="{1B156425-EB94-43D2-BE25-51C9B8A37BE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86" creationId="{8CEEDE3B-39D8-48AB-8C99-EA35256BC59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87" creationId="{8373EDB6-83A3-4F77-B820-982D127A717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88" creationId="{0A7E9662-DDD2-44CB-9BCF-8F4408134DA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89" creationId="{CB6969DA-885F-43BF-9541-2698A746097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90" creationId="{EE063012-BC16-4B0F-BF8C-BDDBC792BC0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91" creationId="{2291771A-0634-470F-A132-75CA064A117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92" creationId="{0E726FE6-A933-48EE-AC50-F92CA0F818C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93" creationId="{3B46DA85-B38E-459A-BA49-C6957A44913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94" creationId="{A017E852-0C13-4B9D-B6F4-F5E5CB7C679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95" creationId="{E7C2D107-6583-4FD5-891A-56519453A06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96" creationId="{252A8B8A-100D-45FA-9B92-0C5B2645B75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97" creationId="{1AD82B37-D612-47FB-8114-70A5530CB94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98" creationId="{879DFCF9-848B-4FB2-8317-40466B86C34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499" creationId="{4EEADC64-30A5-44B0-8A3B-3A929F850C4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00" creationId="{374D37F7-6D88-4542-BAC8-95EC6C69062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01" creationId="{81E48EE2-70C8-4809-85AC-06BA5A14CC6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02" creationId="{C8CE274C-6490-4F9E-A1A6-0E63B8290A4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03" creationId="{F7EC0224-6BDC-433A-B249-6F79FA7D857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04" creationId="{A81C834E-C2DA-40E2-91E8-0C64A190EB6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05" creationId="{E3123969-D039-4586-B4E0-45AC361C7A2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06" creationId="{A86E17DC-C5F8-4F2F-BDA6-C95DA3AB0CF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07" creationId="{C48B5A4A-6B76-438F-B94A-0D474837AA9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08" creationId="{CF2A498E-D838-4EB3-9E00-66CF0C3D631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09" creationId="{B3386E84-1F94-4CD3-B746-DEBF15CE62A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10" creationId="{F8ED7867-A8E4-4B5F-AE1D-D43F065AD53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11" creationId="{1DA7F5AE-0869-432B-8EB2-15AACA0C370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12" creationId="{5561E2AF-B416-40C9-8270-CDB38F8D056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13" creationId="{7DC271B5-ACC5-4865-87BF-992618243FF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14" creationId="{AF995CC0-92A7-4D7D-9B5C-DC3928DED8D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15" creationId="{C38A0FE1-204B-49BE-8AC1-FA755BE10D8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16" creationId="{5B793638-C119-4F1A-9DB7-02D82A0CC13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17" creationId="{412476EA-B1D5-4474-AEE1-9912FC7D2F4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18" creationId="{8ED7EAEA-5084-402D-B447-E6FE55E6358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19" creationId="{C4CEC429-F14E-4FA0-AFDA-807C9FFBBDA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20" creationId="{DFB79951-FC97-49E3-9ED0-B84F54FA93B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21" creationId="{0F2BFE7D-DBC6-4870-964B-8A75BD15AD0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22" creationId="{9847503C-960B-45EA-8EE2-26BEDA1FC77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23" creationId="{0F82D3EC-A012-4EF1-8F79-D187C27FA1F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24" creationId="{6DF4879B-0496-4F33-BB0F-E75A229E75E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25" creationId="{DABED0FE-9ABA-4032-92CE-E6E28DF4D42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26" creationId="{63534009-E033-4A54-BA89-8DC9610AC46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27" creationId="{05C3ED89-0F6D-4390-B67E-DB21D9E4AF6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28" creationId="{304450F5-B8E4-4806-96EA-7D4296CDCE2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29" creationId="{4CC77845-C8EC-496C-9C6C-3E2C3E30E89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30" creationId="{93745C25-2616-4083-B3B2-4959FE7BE31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31" creationId="{CC1C8395-B786-478A-9B04-2197A60ED5B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32" creationId="{0FF9567D-BF47-4D45-BE33-FB7D727396A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33" creationId="{60A536E7-2737-4C61-92B2-20E07CB3192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34" creationId="{3AEAFCDA-45C3-4073-A622-ABB4A8C3526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35" creationId="{A60BEE9D-4156-4547-BD3C-27192DFF1DC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36" creationId="{BD82EDF2-413D-4F09-AC9E-319745D63B3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37" creationId="{73718127-C769-4293-A3BC-404BD57EE9A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38" creationId="{39C493B6-F8B2-42B6-BFE3-F3D86B6E60E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39" creationId="{62F4684D-82D2-492D-94D1-F8FFC3F49E3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40" creationId="{3411B5EE-E999-4F3E-B240-D42D1F32501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41" creationId="{C9467C6E-6A11-440B-95BC-321E6609040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42" creationId="{71C49713-5236-45DB-90A8-373A08D741E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43" creationId="{AA2F1EAE-C0A3-40FD-8705-6E3644EDC3B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44" creationId="{5BBC932B-B06F-4ADC-A12D-9AD7E7ABC8C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45" creationId="{C1120267-9BC0-4BB0-AC68-9C2DFAA6BE5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46" creationId="{C1D4569E-388C-4D0F-A532-8E425BE91A5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47" creationId="{9EB4AAFF-FD50-4063-A2C9-C9AB8CE7E2C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48" creationId="{B7735D20-29AF-4BEE-952C-B75F23524CD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49" creationId="{3F8DCF6F-5AD7-4A0F-95EF-42388845749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50" creationId="{5C3A6E02-58A8-46C6-9999-48A0898B290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51" creationId="{1EA07216-6F0E-4C97-AE84-0FFF8E754E3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53" creationId="{E8B4776B-9F38-4351-8963-A5713248DE5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54" creationId="{F01D6B68-906C-481C-8BC2-72125214B21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55" creationId="{C6DB5089-8331-46FC-9757-037FE326651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56" creationId="{A4C416B3-8095-47AC-BDBB-4C038F2A2AE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57" creationId="{E781101E-D212-4BAC-988E-ED3099F11FD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58" creationId="{9871DFE7-184B-4EFE-9D72-602A9106B58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59" creationId="{D545BF8F-72CA-4040-9F33-C1D5FCD9C50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60" creationId="{3FB7E365-2BFA-4D7E-B731-4003CAAD1DC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61" creationId="{75E93E49-FB83-471B-92E9-21A8ED675DE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62" creationId="{9B9161B3-D5D1-4ABB-A19D-D6C29AB3FBF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63" creationId="{8323DA50-E8AD-4D33-B4B4-6BF7D06D9B2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64" creationId="{81ACFE31-5068-486F-B1B5-FB67D31CC35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65" creationId="{1C6C9D72-549C-4D2B-917E-A37FE0BDC9E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66" creationId="{C1AB63A0-D50A-47AF-BA31-2E07F6FF424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67" creationId="{7899E16C-7F53-4768-8216-1DAB83DF3D0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68" creationId="{5FFE8E61-B563-409D-8CFB-C308429DAFF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69" creationId="{72F9C8C4-42DB-4FEE-9463-8FD06F28FB9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70" creationId="{A91734A8-D722-4161-B587-82E1C04F644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71" creationId="{2B1E2B01-B98E-42AF-9A50-3C141662DD1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72" creationId="{85404D1C-0AA5-49DA-8B65-74B79C21416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73" creationId="{0071A2C0-0879-4EBF-8FCB-33F62470E99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74" creationId="{39846990-C7F5-424D-B978-3A18601A70F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75" creationId="{44F1E924-494E-4B3A-9B88-BDB21EC3840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76" creationId="{5506BDFE-1E08-4AE5-84B4-7912878F12A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77" creationId="{909916D7-61BB-4E60-BD31-CD89F7E2AA7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78" creationId="{FC6C1237-B73D-4304-957A-D76AEE9A191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79" creationId="{72AEA706-DD3B-4EE0-8455-DA6E5A60F56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80" creationId="{72B36113-3A46-4EC5-AD87-CC1C1DA2433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81" creationId="{85EBB0FF-5509-4DE3-984C-484AC3E54FB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82" creationId="{3CC66E52-62AB-4AAF-B530-ECCA06ED835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83" creationId="{D3F67D3C-6FE7-441E-B97D-778824D5017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84" creationId="{A406519F-F5EB-4616-9080-CA6CDFA3536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85" creationId="{1CC9ECB4-B180-4878-8F4C-376C1E0DC1C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86" creationId="{C83F139F-E8AC-450E-975C-CF8B4FEEF09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87" creationId="{291826F6-86F8-4B8A-AEF8-12D1E0B9EBC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88" creationId="{38924904-3FC5-4344-8B05-C10EE9E441A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89" creationId="{9C54EFCB-7DD8-4AFC-8F3D-7B891613595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90" creationId="{C016B671-E5CA-4ADF-8C30-440DE78B99E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91" creationId="{A1556EE3-F7AE-44B3-9DEF-1B7154C4D93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92" creationId="{1A54CC32-B7B3-444D-820C-D1DA12FF5A7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93" creationId="{E698605B-EF9B-4185-9BB4-A353FADA975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94" creationId="{0D1666B2-312D-4429-8623-5C4234B42AE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95" creationId="{0B3C90F3-9AC5-4016-BB4C-6868DD99D32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96" creationId="{515DE08C-7EF6-4C22-A641-C1AF05D6645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97" creationId="{6A779396-AA19-46F2-A09B-C9DF241BBBA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98" creationId="{96218B4F-5C62-4FC5-864C-74BE2F3F525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599" creationId="{215EAC5C-46AC-4437-816E-DD57D0149D5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00" creationId="{70BA9ADD-F967-4AC1-B0E0-BE3D01BF7A7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01" creationId="{7261F7BE-A8E2-42EF-8A7A-1A9E0727D57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02" creationId="{F48814F3-ECAC-442B-8DEC-2866AA1792F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03" creationId="{611E1D77-2D88-4D36-B7D1-20FDED074D9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04" creationId="{B2D5856E-DDAD-43B2-9BE2-49CE218FE03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05" creationId="{1A5230CC-D895-454B-98EE-DE775DF4D63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06" creationId="{DABEFE25-55A9-4D08-A9E3-38B91B2C67A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07" creationId="{5BF3F95A-F390-4E11-86AE-3A944D7C6FD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08" creationId="{005250D3-9E4B-4EFF-B6DA-116A2D19DAB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09" creationId="{3C214119-8EF5-49D0-86CB-E843F7611E4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10" creationId="{5C332B4D-ABEA-4751-B3C3-37F9AA2C39E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11" creationId="{78EF1341-8940-42AC-8CDA-02853E4A544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12" creationId="{66F94BBF-D14F-4EF3-8AFD-5DF1EA6206F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13" creationId="{4ABE72FC-7507-49E8-9899-2989611E821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14" creationId="{B12CD1F2-B590-4486-9BE4-3992ADA8E0F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15" creationId="{38B41ABC-A8E8-45FB-B892-03BE50BA208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16" creationId="{9C49EC1D-10F8-4AA2-86FE-FAF5074E29D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17" creationId="{F0DB45A9-3DC1-4DCB-BEDF-9D878991EB6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18" creationId="{33A2DF53-FF76-453B-A029-76BE423F09B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19" creationId="{DA00DAC1-98EF-470D-AE43-9B095152B9B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20" creationId="{7575973D-C7DC-4D09-89FF-75A1C0478DA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21" creationId="{0726715B-8356-4D42-AE67-30E57270BBE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22" creationId="{DFDB8514-BFCE-4B41-BAB0-FC606E0401E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23" creationId="{2B18B358-BBE7-40AD-9776-711FA1FBF74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24" creationId="{A8A90C9F-3ACD-45E4-9854-0CB9D50EA48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25" creationId="{A76D716A-5822-40D0-B814-C51A15EB7A5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26" creationId="{6426A9E0-6BE9-44FA-B00B-C5984AFFD33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27" creationId="{94B23234-CB7C-4C2E-872C-AC72A2E9756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28" creationId="{5E8FA6E2-7D02-4690-A877-16A560239FF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29" creationId="{803CAAC1-E0E5-4F03-92E3-BC88E57BB81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30" creationId="{E3A7D9F9-B012-4FB4-BAD6-CD34527D5E4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31" creationId="{77192F1B-1B5F-45DA-92E8-2B9E57D7F0F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32" creationId="{73591710-7090-4561-8EA2-DCF6FE29516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33" creationId="{A0E3D92D-C6C1-46FE-8DCC-FA5AF156368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35" creationId="{9217B1ED-EF79-4FD0-AEAE-079724A206F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36" creationId="{60FAE920-8C96-476D-A1A5-7D6C262BFB4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37" creationId="{665D2065-104B-4A5C-A104-0CBAA34C5CB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38" creationId="{A420A424-968A-4E3D-888E-9AB65794205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39" creationId="{1BE70B38-B6B4-49D8-AA19-3C7E462806F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40" creationId="{91DE3497-1329-4560-958B-37EF219AC7F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41" creationId="{23540399-9D20-4EF9-89F2-14D1CC6D264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42" creationId="{A0E8D9AB-99CD-47FB-AE8C-33F85AA87EE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43" creationId="{4EA6E904-E272-4AB7-8EB4-A8A3B8B7798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44" creationId="{57C2400C-D187-40A1-B569-44A022E57F0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45" creationId="{F545EF04-7BB8-4B7A-8290-8AAEE2938D0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46" creationId="{9306A826-ECE8-421F-BD8B-0EE880AD087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47" creationId="{D2FF99FC-4BB1-4608-97D0-D79266A3391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48" creationId="{296BA183-6ACA-4A14-9227-1958C2DEF81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49" creationId="{84DAF3F6-5308-4613-8C48-2EBC21BF6DB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50" creationId="{184DB7DF-9C54-456A-AFE1-9C2B6F5DCB9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51" creationId="{18574CAD-5EC3-4778-87D0-1468AE2665A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52" creationId="{1015C0E1-0FBC-4AED-8CDE-1D50586D409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53" creationId="{D483B558-D544-4EEC-AE34-B0AE0B5759C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54" creationId="{D8CFF804-5999-4683-B3AE-AC36398AC38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55" creationId="{8CC8E47C-34FA-42ED-8A9B-02195C0C715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56" creationId="{DAADBC53-72B8-4CA8-BBA7-01445244AB8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57" creationId="{D7A1A0A0-9AE3-452A-9DC6-3D54AED5AE3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58" creationId="{B767590E-FFE9-46C7-B836-2E0775BBBF5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59" creationId="{DED95BD1-9FC6-46C6-A1C7-ADDC0AE34B6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60" creationId="{839EC3B7-31E1-46E5-9981-A3238FD88AF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61" creationId="{ACD276FC-75D9-4411-9583-20521CF72E2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62" creationId="{B971B6DB-401D-4AE9-9BB0-DDA88AB5BBF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63" creationId="{3D0C7A8B-9034-4E43-B5C9-DD812A3887B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64" creationId="{9A625DDE-2B43-4E08-A76D-C47F402788A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65" creationId="{4CB9F537-6FBF-4750-A8B3-17E3D9D5C84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66" creationId="{F45E959F-83C5-426D-B1DF-0A4D2FF6B4C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67" creationId="{4E86EF28-2E45-436D-9FAD-4332A9C2144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68" creationId="{4C523A8F-4D01-48E7-A20C-026F1A6795C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69" creationId="{729C4FD8-4138-4713-BF2B-6D29529BCA8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70" creationId="{ACE8D41C-4014-4C49-95A1-C0B28CD36D8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71" creationId="{AC518D76-DFB4-45A1-987F-BD3C789DD99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72" creationId="{5641B193-A567-4F69-A55E-2695C1D82A4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73" creationId="{FA23213A-F930-495F-9C29-EE3C755DA20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74" creationId="{9C0697AC-A37E-4EC2-80D1-DB64213FBE1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75" creationId="{6EBF0921-0CE5-4E55-B6F8-DBF8B6AB78F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76" creationId="{32FBC721-C1EF-4754-9344-FEE6C8DFEAE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77" creationId="{2719DD4C-D5C4-4C0A-8EAD-A62E53F45FA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78" creationId="{17DFA2D9-DBED-4BF3-8D4F-BF1306DEF90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79" creationId="{B6022BCF-A615-41C6-94A0-23EE65E16AD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80" creationId="{C15621BC-F09F-4143-B7D8-EEB9958B5B2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81" creationId="{919817C1-3C30-4B8B-99AF-09C6C532DDC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82" creationId="{4968A934-327A-41B5-9888-0A279E372E3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83" creationId="{38FAF8D0-7F8C-4260-974C-49D7364ACE4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84" creationId="{E79BD968-EBA1-4D49-97D0-F56597EAC5C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85" creationId="{4D066421-4C04-41C2-9CF7-3772D686833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86" creationId="{2C493CD2-AE74-4C33-97EA-F4D14BD96F7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87" creationId="{0F5C5B69-BC58-49D9-B706-8AA7D320CFA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88" creationId="{1045AC13-187C-4D57-8142-DC4B8A815CC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89" creationId="{03C7C67F-D4FE-4033-B6E4-618AFD21A32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90" creationId="{32054DE9-FC1D-4851-9009-2E319BA3592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91" creationId="{73B88C4C-4624-430A-8A36-29BAE42D591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92" creationId="{7B8C120B-43ED-4A47-BC4C-4BB820E1ED6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93" creationId="{DC54D0F5-5F8C-42FA-98D0-4A7958D700F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94" creationId="{22A13C59-8191-4C4F-8BEC-1790112D4BA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95" creationId="{CFDFA1C1-D479-40D0-BF34-75F8420E74C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96" creationId="{95394F0F-1CF1-40BD-B844-0EF7B50BE74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97" creationId="{46C1DA20-CE32-4A4E-B3D0-3EC879CB7FE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98" creationId="{8B770182-9899-4238-80E1-33E6AA2EB28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699" creationId="{7F190800-C823-4B7B-9DF3-A4FE00D5865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00" creationId="{EF7E6821-0FBC-4D2D-B5B2-89A313120D8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01" creationId="{CD9C5F79-6141-46F2-864B-749C9FA1826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02" creationId="{87E2254F-9DD8-40B3-BEF9-2108D107A13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03" creationId="{9BB43638-D92F-4614-AE86-6FADD98F6C7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04" creationId="{C1948CEF-E467-4464-9EBE-AE63BF12B74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05" creationId="{8FB73689-572C-4757-9D4B-32E29FB3DE8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06" creationId="{551231C0-E578-4EEF-B82D-283C51E12FD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07" creationId="{119D12F5-DCB5-426B-B5F4-EE9AF9AF864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08" creationId="{2D7D6367-F23C-4D63-84F4-D29EE13B88C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09" creationId="{56CFF474-AB24-48E7-9362-3798A0193B3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10" creationId="{07C78074-83CD-4647-9D31-C6782FA3965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11" creationId="{B366AA00-C686-40FA-BD9C-935A24355A4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12" creationId="{D7B3B40E-2A38-4319-95E7-F8B6A5679B4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13" creationId="{7B7B6324-8D1F-4F02-8302-A51DC4E3711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14" creationId="{19041CF7-537E-4B98-A123-B6660CB0A9C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15" creationId="{DC587A66-5721-4609-83C2-B9F1365220D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17" creationId="{E9ADD1A8-2849-4F3F-A669-369E6DB3599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18" creationId="{FB9116C4-28BF-484A-AB6A-5326C766507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19" creationId="{0B65E8C6-249A-4C1E-A086-8C8ECD814A3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20" creationId="{29ABA38D-E10D-457E-B550-E74660B5632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21" creationId="{DF85177F-1933-4E0B-A6BE-8046DE591A6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22" creationId="{C5AB9C38-25D4-4892-B2E2-D859FF79F73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23" creationId="{5EB15CC1-FA1C-43FB-A967-E483F951C6A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24" creationId="{0C4586F3-45B1-46B9-BAAE-9B191956AF8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25" creationId="{AC22115B-0DFE-45C2-8DA3-2AE28D82C25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26" creationId="{12588E16-378C-49FD-91D0-2F6AC6C7B38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27" creationId="{85D1B770-C946-4149-935E-7AEFBB1E705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28" creationId="{9717E889-2D9A-473C-AF84-EA9A3DBF2D6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29" creationId="{4F5BF010-6074-42B4-8C39-45664882A5C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30" creationId="{920DD4F8-A7EA-486D-B5FC-BFEC41C3537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31" creationId="{90D5AD19-DB1D-4530-84B4-5D676056866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32" creationId="{73D0E044-94C4-418E-8FEC-8E0E12AAECF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33" creationId="{A7B9352A-B53F-4658-94B8-2A8DC1525D4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34" creationId="{058FE831-4599-4EE2-A2A1-279EF044E46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35" creationId="{50B78CB9-869D-4671-AB51-62AEA982359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36" creationId="{A4D581BF-F690-46E2-9641-24C8D896829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37" creationId="{684BF1DD-C96C-4FE1-9AF9-00A51AF1479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38" creationId="{00C859AA-C5BC-4514-B2E2-BD9D03927BD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39" creationId="{C47406BB-94D6-4603-BCE2-EC83A5A705F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40" creationId="{C6A74355-5A03-48A2-8F04-8E00CE2FAF0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41" creationId="{4694B15A-D9E8-424B-9389-6F30B9DD875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42" creationId="{A51CFCF1-3036-448C-AB3A-3CEC5917A6A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43" creationId="{67B3AC2C-910A-4C26-AE74-79AE1BAB70D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44" creationId="{A22746D9-C946-4E4F-AD59-48A4DF4404D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45" creationId="{B46B2733-C3D1-40B0-A252-4854FBA5045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46" creationId="{14D73740-B9F5-44FF-8F20-7062A024BB4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47" creationId="{A8F5DE5E-4E9A-4CA6-A5C3-EC4C368742D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48" creationId="{891E3AD4-40DD-43E4-98C3-736CE307229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49" creationId="{1B7CBF38-2610-4961-8908-F9A5B8E84BC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50" creationId="{BC845ED0-8667-4B37-8B9A-5CBF3CDC9FE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51" creationId="{6A2B658B-F863-4D73-B136-167EF8DBE26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52" creationId="{922145B0-463E-406F-BF52-CCD99818C61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53" creationId="{39976372-989E-4A02-976C-9EBBA4EA3A6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54" creationId="{BEB52743-9DBC-4A7F-B908-0F100D1AEA9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55" creationId="{B74E02F9-32B9-462F-90ED-5590BAA546D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56" creationId="{80193874-4DB7-45D4-B1F5-88D5383A7F0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57" creationId="{3D8B1886-08F1-4D15-9173-82F2C20854C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58" creationId="{18DD1BDC-F618-4FC2-BE3C-559F5FC8089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59" creationId="{A6C12F1F-0092-462E-BBCB-4EB4DCED0E9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60" creationId="{B6A2E5DA-D69C-4A6B-B965-4F0C2A838A1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61" creationId="{27EEDF77-2ED1-4B24-B46E-26099B293AA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62" creationId="{339DB0A1-BCF2-41AC-B5AD-1E6EB76B8BE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63" creationId="{9738ECAC-9257-4732-9318-D3B2AEBECC5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64" creationId="{0D2D5CE6-DA2E-4241-B369-70BA74642F9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65" creationId="{9742A112-B9C7-4C34-88E5-A57200380EE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66" creationId="{12AE93E1-8D8C-4A26-8376-D3D919E7D32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67" creationId="{D7F3FEEB-4AC9-4882-81EB-21F7434A30F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68" creationId="{325EC222-5A06-427F-8556-6FFFEFDA0BF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69" creationId="{B8E8E44D-BCC5-45B7-A873-1FB1FCB2457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70" creationId="{0A1E07D4-9419-42B1-9429-EE19BD9E632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71" creationId="{D3FDFB0C-C09C-4DC6-8649-90347890B6E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72" creationId="{CD4B9F41-FA16-4EE9-B7B1-CCFD5DF96E7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73" creationId="{D30394BF-E040-4D03-A89E-51AD7649ADF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74" creationId="{6B5038F8-7704-4734-AEF3-8B14BD8D646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75" creationId="{12689A08-7944-4BCD-8824-2577021F67B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76" creationId="{F15646F1-F770-444A-8C94-D159095B58B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77" creationId="{773660C6-A880-4D38-A495-809A45FE362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78" creationId="{637A60FA-18DB-4E95-A4EF-207A2443D79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79" creationId="{BEA4A00F-EB8F-4DC2-95ED-1AA7B92B162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80" creationId="{22146D87-1638-4C11-B968-CD8D052A987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81" creationId="{2904333C-7A66-4502-9D21-E8218BA7686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82" creationId="{DF71FA52-F0F8-445D-866F-F3D5F428A02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83" creationId="{02F7A1BE-A12C-49AB-93F6-F2712E09398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84" creationId="{74022758-3C61-452A-895B-817131BBEE7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85" creationId="{F7A527CA-EA43-4922-B04F-57BD774D670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86" creationId="{799A3FE1-2560-4C1A-974C-A6F1F071A12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87" creationId="{6D3D3D04-174B-4259-AE90-2B89BF21C93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88" creationId="{A55CF893-050C-41BE-AAE3-4FEE3F00868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89" creationId="{6ACAE670-1C81-4B9D-8B9C-2EE7F5B64E7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90" creationId="{38B44B09-7DAB-40BE-8FA5-3BC1283C28D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91" creationId="{BF708063-33FD-486D-9A17-45B10D8AC7D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92" creationId="{6480820A-AD5B-4950-9894-3176D003606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93" creationId="{4BBF67C7-1C7A-476C-8736-EFC79E8E961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94" creationId="{6DD90D2C-D4FE-47FF-9210-1E81731B627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95" creationId="{54DDF567-159E-465D-8533-BEF553598F5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96" creationId="{8F265E79-7FE3-4A9F-8FC2-90DAD479100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97" creationId="{7D3E2D76-2A11-491F-B738-1915769D06F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799" creationId="{63158D27-8D74-47F7-B17C-4E76A2CCEDF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01" creationId="{DED7E8E6-CE57-4898-9889-293AFF1349B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02" creationId="{111F0A13-88C0-422E-95C9-C37FD78AB2F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03" creationId="{CBC754E0-43F0-4A13-BF3D-EA51BF36056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04" creationId="{5FD27C78-8021-4BA1-A57A-52DE90A6984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05" creationId="{EC2DC89D-D1FB-4C21-B9D5-E12A5B9B544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06" creationId="{A775F831-A1E2-4CEA-92C7-B162B2954FD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07" creationId="{54ED1BC3-3F4B-4710-97EB-921F7F45431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08" creationId="{45800D85-DDC2-4815-819E-34A13D9AC1A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09" creationId="{0A29D5FE-5463-45CF-8895-F951F8CF66D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11" creationId="{BB400CE0-76F0-4D38-B580-2FA204F8302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12" creationId="{70C8F9B5-753C-4201-A906-D1E2C0C8538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13" creationId="{DAA90FDC-B1E7-4EAF-AAE4-B611A527A2C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14" creationId="{EE8EA6F7-3931-4F19-A797-FAB94A0A8FE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15" creationId="{A40F4BC0-DB03-4787-8B82-8C31BDA765A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16" creationId="{3FEC0B15-CF6E-4385-B2CE-FE6098094F3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17" creationId="{85850FE8-CDA5-455C-86FD-85D2194655D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18" creationId="{CF2ADECC-A58D-4D08-A08B-A0B0DFF6A14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19" creationId="{9F83DCD3-446B-4903-9034-62C5435550D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20" creationId="{A0EA583A-FDD5-4FA9-B89C-F2E099129CD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21" creationId="{7DFE8DF1-5C44-479F-B208-D09B4CB5C38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23" creationId="{951A3858-3891-4F4B-8708-3514125663D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24" creationId="{B80FA520-0DDE-4A1F-BCB6-1D5DC457651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25" creationId="{8D5C9FE4-102B-4932-A87D-4809D90FE93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26" creationId="{83CFC632-B6BB-4266-9DA2-616958F6E5F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27" creationId="{B9570875-5A65-4928-B66E-05FB91E24B4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28" creationId="{25B302C6-2EBE-4DB1-91E8-E86870743F4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29" creationId="{3547FD02-5340-4DF4-B2CA-DC3A7CB9A4A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30" creationId="{9892D44A-A981-40E7-A4B2-C4E69EE03B7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31" creationId="{4D3317BD-E777-4B91-B9C3-CEF91366C65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32" creationId="{311D7E2B-B1DD-434B-86EF-EAB0DCCF1FC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33" creationId="{2761BD51-D06E-44A2-99C9-5ADA75BE43B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34" creationId="{6CD602A4-0677-404B-95B7-8EEE410E098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35" creationId="{8D6431F8-1B59-4F90-A044-C8D51790E1F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36" creationId="{1ED19321-89E0-44F0-8924-01D42C6E8A0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37" creationId="{A956875B-358F-4CD1-BA01-C6D6B465C97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38" creationId="{39F60BEC-0247-4C02-A114-FCA063ED9AC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39" creationId="{D4BDF653-D859-4AAB-A82B-238007E16A9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40" creationId="{28880F99-FAAF-410B-A628-25E810FA9B0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41" creationId="{98D24A40-062F-4C59-AEAC-F4AC3E28F6C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42" creationId="{E5BFCAEF-36C7-495F-B1D1-A36D9B3B80D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43" creationId="{C444312E-FD8E-4A34-8975-6EA79BA2590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44" creationId="{1DF29FE0-5C39-4943-A7FF-8BF6B586531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45" creationId="{40A086EC-258E-4867-BE15-DFC601140DB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46" creationId="{503DCD4A-E446-47B5-B232-D769AD2F884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47" creationId="{543797F1-6D6F-4EED-A05A-8BCABB6352D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48" creationId="{EF7D1ACA-11B9-42CF-B92C-74DA666E975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49" creationId="{08AABDFA-E674-473D-91D9-5BADC210BC6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50" creationId="{8DE6792C-2EE4-4814-BB8B-096C0484642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53" creationId="{AA847FFB-0070-4B09-9AD3-1B4C6C14BC5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54" creationId="{803A5C82-499D-49C4-94B8-52B608E6218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55" creationId="{A6F2B978-8556-4945-B639-6E5B9D8C7C0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56" creationId="{3A6C2260-BC1E-4161-8C1D-09E7A498629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57" creationId="{CEB688D1-AB1A-4623-8456-3C9352FC11A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58" creationId="{BBB9A57C-7B4C-46D0-AE1F-9159BBDD35E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59" creationId="{23BE2E98-A7AE-4E21-9159-443095F5372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60" creationId="{915B6C96-FFC7-4F70-BFB9-B53C574FB2D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61" creationId="{D25DAD76-9A9B-4DCF-9755-5A821054207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62" creationId="{2D7AC761-C160-42A6-A737-9D83128DDCB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63" creationId="{F2F97068-DBB3-499B-9069-C4E57C92F5D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64" creationId="{A0F79671-FD89-4D24-9549-3CABBAF03BC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65" creationId="{5E9EA11E-A5E3-4874-B2FA-86034AD44DA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66" creationId="{6F75B068-85D4-4D4B-A357-7896E0C0BF2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67" creationId="{E72C0B88-24C8-4631-B3A3-4A6556DAB8D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68" creationId="{DA4D0FD9-9761-4F50-BF44-8EB0A4D33C1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69" creationId="{E57D20CA-A917-404F-9398-BB6BC0D6389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70" creationId="{103B2D5A-AF55-4814-AD37-D36B6E1498C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71" creationId="{F760B94F-4FCF-4F2E-910A-15001C43FF0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72" creationId="{75CDC8B4-B19E-4905-8E30-8D83694EE2E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73" creationId="{D1850DB5-2E04-40C4-B4D3-150ECEEF343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74" creationId="{4D046701-CA2B-4683-8CDC-D410F59289F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75" creationId="{DC0DA1E5-1549-4285-BB09-7A87052A9CE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76" creationId="{E9DEB373-A743-4D53-94F7-B0F8B0A892A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77" creationId="{429300AB-167E-422E-BCC1-7529AC3C9CE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78" creationId="{FBCC809D-F6E7-45DA-A01A-F65D5CF6EDE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79" creationId="{42EC287D-879B-4A82-9649-95ACC8224C1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80" creationId="{FEEB89B4-6380-42BD-9570-51B6DC4C292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81" creationId="{36D66770-6F6D-452E-B08D-29C65EB6129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82" creationId="{A83C8A57-A91E-47DB-87A3-B1C1621B609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83" creationId="{6F60D505-3BA8-4D47-9646-99CCD1E1BE1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84" creationId="{D39546F8-5D06-4D13-8007-082837F9CF5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85" creationId="{7EDE0733-F165-405B-B21D-6ECE796D1CC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86" creationId="{B505B6DF-5DA6-4376-85DE-52BB0642310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87" creationId="{234A8D47-30ED-44C3-8C95-AC6C0BBB10E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88" creationId="{3C4F4228-9AFF-4C36-A635-835790EB13BE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89" creationId="{B6B2DC2C-891B-46B1-81EC-ACA7ED4F728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90" creationId="{EC12B0A6-4D0A-46CF-A079-7738068917C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91" creationId="{57EE5CA6-3587-4AEC-9720-A50D01C7BCF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92" creationId="{31C12286-99A0-4B41-AF2E-FD2CAED8E9C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93" creationId="{95162AED-E83F-4A88-8158-F7D51D29E51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95" creationId="{FC016010-928E-486E-9F6D-12793F9A5D2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96" creationId="{9418A7DD-A057-49E1-A560-0A008C31F29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97" creationId="{5B9432BD-34A5-480C-9378-41550BDA0480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98" creationId="{E5A9098F-FFC3-4AB2-9DEC-FDCF1A0FB33A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899" creationId="{2BE77531-BB8D-4868-812C-C90A09F8D12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900" creationId="{BDB00DF0-AFE4-49B4-8906-563D228C644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901" creationId="{AE9EDF6D-F9B9-4548-86AB-9F676F3BBC2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902" creationId="{B0A5A967-2F60-4563-8F64-8698B665A84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904" creationId="{BB63F1FC-C6B6-40FE-A390-29389A310ADB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905" creationId="{7186DA08-CF27-4819-9A6F-8C5BE5BC0949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906" creationId="{23758AEF-E069-4BEE-9B2C-66E0FDA1AF8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907" creationId="{824566DD-34DC-490D-B36C-C3FBC537FF64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908" creationId="{764DC9FA-6195-49C1-810E-95789678470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909" creationId="{400F3899-B46E-4B22-879C-AC399EE0072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910" creationId="{61452431-699B-4F28-8C18-10F969D00B4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911" creationId="{CB03D75B-37F5-40D4-92D0-D4FC31D7C9F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912" creationId="{303CD9E5-4805-48DB-8E99-6A45DD25C00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913" creationId="{8406728E-12B5-4EAA-8740-350C0ABC0367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914" creationId="{9FD21F90-4C14-489E-88FF-90785A6760C1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915" creationId="{C39A8553-A9F1-4370-8619-D749CCE17DD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916" creationId="{8EFABB69-ECD4-4F5F-8F70-3F4CED3D97A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917" creationId="{900D726F-9BD6-410A-9F0E-600A6548096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918" creationId="{34558AB5-F862-4D8C-B321-218E6C7897C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919" creationId="{F571000A-B7C0-4338-9EC7-9AE3C1119358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920" creationId="{C4E548C2-556B-47EA-9653-7DCB5AF4D55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921" creationId="{E318349E-BFD8-4D1E-AC87-B9C92AE89CBC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922" creationId="{5AF0493B-A15C-4E61-889C-D791DE15357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923" creationId="{F0530945-4E39-43A6-8392-27F9782111BF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924" creationId="{43B9F368-C93A-4C81-A7EE-15398AEA0E43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925" creationId="{FA66C872-079B-4552-B2D9-C26EFD9DA146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926" creationId="{7500E24C-4E99-419D-A45B-7AEEB773F4C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927" creationId="{80C963B7-4901-4B77-BFDB-271AC04E7D75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928" creationId="{24CA2341-481F-4A8F-BD19-C549E2B556FD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929" creationId="{42DB5BAD-04DA-49CF-A3A5-B11FD4DBAB82}"/>
            </ac:spMkLst>
          </pc:spChg>
          <pc:spChg chg="mod">
            <ac:chgData name="varitsara monsiri" userId="d21832565e14aca8" providerId="LiveId" clId="{B10676FB-F331-414C-B946-816FB627D323}" dt="2022-06-09T15:25:17.678" v="469" actId="165"/>
            <ac:spMkLst>
              <pc:docMk/>
              <pc:sldMasterMk cId="151958503" sldId="2147483660"/>
              <pc:sldLayoutMk cId="4018241281" sldId="2147483680"/>
              <ac:spMk id="3930" creationId="{9E3A4D85-1A9F-4AE0-A736-ECCD0BB7A89F}"/>
            </ac:spMkLst>
          </pc:spChg>
          <pc:spChg chg="mod topLvl">
            <ac:chgData name="varitsara monsiri" userId="d21832565e14aca8" providerId="LiveId" clId="{B10676FB-F331-414C-B946-816FB627D323}" dt="2022-06-10T06:04:26.496" v="2776" actId="164"/>
            <ac:spMkLst>
              <pc:docMk/>
              <pc:sldMasterMk cId="151958503" sldId="2147483660"/>
              <pc:sldLayoutMk cId="4018241281" sldId="2147483680"/>
              <ac:spMk id="3932" creationId="{D8CA1C09-C375-4358-BF78-F2F7EB8C0E5B}"/>
            </ac:spMkLst>
          </pc:spChg>
          <pc:spChg chg="mod topLvl">
            <ac:chgData name="varitsara monsiri" userId="d21832565e14aca8" providerId="LiveId" clId="{B10676FB-F331-414C-B946-816FB627D323}" dt="2022-06-10T06:04:26.496" v="2776" actId="164"/>
            <ac:spMkLst>
              <pc:docMk/>
              <pc:sldMasterMk cId="151958503" sldId="2147483660"/>
              <pc:sldLayoutMk cId="4018241281" sldId="2147483680"/>
              <ac:spMk id="3933" creationId="{1DABAE40-B5C4-4B4A-958C-91C50A860000}"/>
            </ac:spMkLst>
          </pc:spChg>
          <pc:spChg chg="mod topLvl">
            <ac:chgData name="varitsara monsiri" userId="d21832565e14aca8" providerId="LiveId" clId="{B10676FB-F331-414C-B946-816FB627D323}" dt="2022-06-10T06:04:26.496" v="2776" actId="164"/>
            <ac:spMkLst>
              <pc:docMk/>
              <pc:sldMasterMk cId="151958503" sldId="2147483660"/>
              <pc:sldLayoutMk cId="4018241281" sldId="2147483680"/>
              <ac:spMk id="3934" creationId="{E3AC3D18-2E6A-4F66-B080-0CF9EBF6336F}"/>
            </ac:spMkLst>
          </pc:spChg>
          <pc:spChg chg="mod topLvl">
            <ac:chgData name="varitsara monsiri" userId="d21832565e14aca8" providerId="LiveId" clId="{B10676FB-F331-414C-B946-816FB627D323}" dt="2022-06-10T06:04:26.496" v="2776" actId="164"/>
            <ac:spMkLst>
              <pc:docMk/>
              <pc:sldMasterMk cId="151958503" sldId="2147483660"/>
              <pc:sldLayoutMk cId="4018241281" sldId="2147483680"/>
              <ac:spMk id="3935" creationId="{A2B6F477-DE6E-4ECE-BD32-AF7BE10384FB}"/>
            </ac:spMkLst>
          </pc:spChg>
          <pc:spChg chg="mod topLvl">
            <ac:chgData name="varitsara monsiri" userId="d21832565e14aca8" providerId="LiveId" clId="{B10676FB-F331-414C-B946-816FB627D323}" dt="2022-06-10T06:04:26.496" v="2776" actId="164"/>
            <ac:spMkLst>
              <pc:docMk/>
              <pc:sldMasterMk cId="151958503" sldId="2147483660"/>
              <pc:sldLayoutMk cId="4018241281" sldId="2147483680"/>
              <ac:spMk id="3936" creationId="{705141AC-6EB0-4EF7-BC9A-9203AF074811}"/>
            </ac:spMkLst>
          </pc:spChg>
          <pc:spChg chg="mod topLvl">
            <ac:chgData name="varitsara monsiri" userId="d21832565e14aca8" providerId="LiveId" clId="{B10676FB-F331-414C-B946-816FB627D323}" dt="2022-06-10T06:04:26.496" v="2776" actId="164"/>
            <ac:spMkLst>
              <pc:docMk/>
              <pc:sldMasterMk cId="151958503" sldId="2147483660"/>
              <pc:sldLayoutMk cId="4018241281" sldId="2147483680"/>
              <ac:spMk id="3937" creationId="{D5D0BD5F-28E8-4FF6-9469-BF3D6AAE4839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3939" creationId="{6B15B8C7-9B99-4DAF-BE35-5E92ED2AEA7A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3940" creationId="{8341B1B1-E9C6-4794-83C8-2F34557302B5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3941" creationId="{C27414A9-FA76-405B-ADE2-DC2C3D49ED03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3942" creationId="{D5BBA336-6BEB-4634-A17A-618A8E8D016B}"/>
            </ac:spMkLst>
          </pc:spChg>
          <pc:spChg chg="mod topLvl">
            <ac:chgData name="varitsara monsiri" userId="d21832565e14aca8" providerId="LiveId" clId="{B10676FB-F331-414C-B946-816FB627D323}" dt="2022-06-10T06:04:26.496" v="2776" actId="164"/>
            <ac:spMkLst>
              <pc:docMk/>
              <pc:sldMasterMk cId="151958503" sldId="2147483660"/>
              <pc:sldLayoutMk cId="4018241281" sldId="2147483680"/>
              <ac:spMk id="3943" creationId="{D641B784-C7BA-41E2-819C-A065D8E86A3A}"/>
            </ac:spMkLst>
          </pc:spChg>
          <pc:spChg chg="mod topLvl">
            <ac:chgData name="varitsara monsiri" userId="d21832565e14aca8" providerId="LiveId" clId="{B10676FB-F331-414C-B946-816FB627D323}" dt="2022-06-10T06:04:26.496" v="2776" actId="164"/>
            <ac:spMkLst>
              <pc:docMk/>
              <pc:sldMasterMk cId="151958503" sldId="2147483660"/>
              <pc:sldLayoutMk cId="4018241281" sldId="2147483680"/>
              <ac:spMk id="3944" creationId="{9D7C7864-1D1F-4332-81B7-E28FF3B7BAE2}"/>
            </ac:spMkLst>
          </pc:spChg>
          <pc:spChg chg="mod topLvl">
            <ac:chgData name="varitsara monsiri" userId="d21832565e14aca8" providerId="LiveId" clId="{B10676FB-F331-414C-B946-816FB627D323}" dt="2022-06-10T06:04:26.496" v="2776" actId="164"/>
            <ac:spMkLst>
              <pc:docMk/>
              <pc:sldMasterMk cId="151958503" sldId="2147483660"/>
              <pc:sldLayoutMk cId="4018241281" sldId="2147483680"/>
              <ac:spMk id="3945" creationId="{B7C70DEC-8D2B-4AAE-B04D-28660AB91F58}"/>
            </ac:spMkLst>
          </pc:spChg>
          <pc:spChg chg="mod topLvl">
            <ac:chgData name="varitsara monsiri" userId="d21832565e14aca8" providerId="LiveId" clId="{B10676FB-F331-414C-B946-816FB627D323}" dt="2022-06-10T06:04:26.496" v="2776" actId="164"/>
            <ac:spMkLst>
              <pc:docMk/>
              <pc:sldMasterMk cId="151958503" sldId="2147483660"/>
              <pc:sldLayoutMk cId="4018241281" sldId="2147483680"/>
              <ac:spMk id="3946" creationId="{E53345FC-0B0A-4963-A24E-C9255142492D}"/>
            </ac:spMkLst>
          </pc:spChg>
          <pc:spChg chg="mod topLvl">
            <ac:chgData name="varitsara monsiri" userId="d21832565e14aca8" providerId="LiveId" clId="{B10676FB-F331-414C-B946-816FB627D323}" dt="2022-06-10T06:04:26.496" v="2776" actId="164"/>
            <ac:spMkLst>
              <pc:docMk/>
              <pc:sldMasterMk cId="151958503" sldId="2147483660"/>
              <pc:sldLayoutMk cId="4018241281" sldId="2147483680"/>
              <ac:spMk id="3947" creationId="{9814E972-A7F8-4A76-9290-D661AC88F53E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3950" creationId="{1CC6FACF-A920-4EF7-A105-3FFA27D97CCB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3951" creationId="{82DCA687-48E5-477A-A0A0-CDBC9330035A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3952" creationId="{0AFDFAC2-43CF-446B-A7F6-174555C4A4EF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3953" creationId="{E8017641-7BC4-4118-9028-4A17E2D5C489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3954" creationId="{19205195-EBCE-4143-9CBD-947B656AFD2E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3955" creationId="{626D1881-EC1A-4584-A354-056A4CB4C14A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3956" creationId="{8F2CC32E-32DB-4D03-A14A-59890ABB15A5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3958" creationId="{ECB077F5-381F-4995-A90E-93A04D1A96F4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3959" creationId="{5105105F-22D3-4448-8237-3C283544FA53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3960" creationId="{2CDB4659-1FE4-478E-8BF0-462D3AF8D4C9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3961" creationId="{50943E9D-2F56-456A-A662-F48C1F3B18DE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3963" creationId="{66DD4AA9-CB55-43D9-AE53-F66600F61AB0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3964" creationId="{64408D55-E14C-4D4F-B57C-F118B65AE316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3965" creationId="{D178CD58-ADAB-4FC7-8FDB-DA4420CED7CA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3966" creationId="{3F104670-5D98-4844-B432-F2F23DB91790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3967" creationId="{8A0FB259-18CD-450B-9CE9-C82F81A81C68}"/>
            </ac:spMkLst>
          </pc:spChg>
          <pc:spChg chg="mod topLvl">
            <ac:chgData name="varitsara monsiri" userId="d21832565e14aca8" providerId="LiveId" clId="{B10676FB-F331-414C-B946-816FB627D323}" dt="2022-06-10T06:04:26.496" v="2776" actId="164"/>
            <ac:spMkLst>
              <pc:docMk/>
              <pc:sldMasterMk cId="151958503" sldId="2147483660"/>
              <pc:sldLayoutMk cId="4018241281" sldId="2147483680"/>
              <ac:spMk id="3968" creationId="{76B95F44-25B7-4FDF-92A2-B40B8C6EEC70}"/>
            </ac:spMkLst>
          </pc:spChg>
          <pc:spChg chg="mod topLvl">
            <ac:chgData name="varitsara monsiri" userId="d21832565e14aca8" providerId="LiveId" clId="{B10676FB-F331-414C-B946-816FB627D323}" dt="2022-06-10T06:04:26.496" v="2776" actId="164"/>
            <ac:spMkLst>
              <pc:docMk/>
              <pc:sldMasterMk cId="151958503" sldId="2147483660"/>
              <pc:sldLayoutMk cId="4018241281" sldId="2147483680"/>
              <ac:spMk id="3969" creationId="{C8841280-5037-4C31-8901-3A1F042A7E2A}"/>
            </ac:spMkLst>
          </pc:spChg>
          <pc:spChg chg="mod topLvl">
            <ac:chgData name="varitsara monsiri" userId="d21832565e14aca8" providerId="LiveId" clId="{B10676FB-F331-414C-B946-816FB627D323}" dt="2022-06-10T06:04:26.496" v="2776" actId="164"/>
            <ac:spMkLst>
              <pc:docMk/>
              <pc:sldMasterMk cId="151958503" sldId="2147483660"/>
              <pc:sldLayoutMk cId="4018241281" sldId="2147483680"/>
              <ac:spMk id="3970" creationId="{4B65A2C2-5CA0-4E68-BC4B-E00A5F136776}"/>
            </ac:spMkLst>
          </pc:spChg>
          <pc:spChg chg="mod topLvl">
            <ac:chgData name="varitsara monsiri" userId="d21832565e14aca8" providerId="LiveId" clId="{B10676FB-F331-414C-B946-816FB627D323}" dt="2022-06-10T06:04:26.496" v="2776" actId="164"/>
            <ac:spMkLst>
              <pc:docMk/>
              <pc:sldMasterMk cId="151958503" sldId="2147483660"/>
              <pc:sldLayoutMk cId="4018241281" sldId="2147483680"/>
              <ac:spMk id="3971" creationId="{F25C4E71-4656-4D4E-B586-B9ECA3CC5A7F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3973" creationId="{9806E35A-8FDA-4D1D-BE47-443A4047A10B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3974" creationId="{E3FC4289-008A-480B-88B1-E3B778174858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3975" creationId="{4C735B06-FB7A-42DE-B07F-20F5DAE5EC33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3976" creationId="{29B156D5-BEBB-4C60-9AC9-F899EE7E9171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3977" creationId="{5AE0AB7A-8DB0-42EB-B4C8-3E38E69D3EEF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3978" creationId="{9977FD21-17FA-440A-9056-F240F3C1EF1E}"/>
            </ac:spMkLst>
          </pc:spChg>
          <pc:spChg chg="mod topLvl">
            <ac:chgData name="varitsara monsiri" userId="d21832565e14aca8" providerId="LiveId" clId="{B10676FB-F331-414C-B946-816FB627D323}" dt="2022-06-10T06:04:26.496" v="2776" actId="164"/>
            <ac:spMkLst>
              <pc:docMk/>
              <pc:sldMasterMk cId="151958503" sldId="2147483660"/>
              <pc:sldLayoutMk cId="4018241281" sldId="2147483680"/>
              <ac:spMk id="3979" creationId="{14F80883-54C6-41ED-80E0-8880581085A7}"/>
            </ac:spMkLst>
          </pc:spChg>
          <pc:spChg chg="mod topLvl">
            <ac:chgData name="varitsara monsiri" userId="d21832565e14aca8" providerId="LiveId" clId="{B10676FB-F331-414C-B946-816FB627D323}" dt="2022-06-10T06:04:26.496" v="2776" actId="164"/>
            <ac:spMkLst>
              <pc:docMk/>
              <pc:sldMasterMk cId="151958503" sldId="2147483660"/>
              <pc:sldLayoutMk cId="4018241281" sldId="2147483680"/>
              <ac:spMk id="3980" creationId="{C64EE58C-34C2-4D44-9F24-EB41803D419C}"/>
            </ac:spMkLst>
          </pc:spChg>
          <pc:spChg chg="mod topLvl">
            <ac:chgData name="varitsara monsiri" userId="d21832565e14aca8" providerId="LiveId" clId="{B10676FB-F331-414C-B946-816FB627D323}" dt="2022-06-10T06:04:26.496" v="2776" actId="164"/>
            <ac:spMkLst>
              <pc:docMk/>
              <pc:sldMasterMk cId="151958503" sldId="2147483660"/>
              <pc:sldLayoutMk cId="4018241281" sldId="2147483680"/>
              <ac:spMk id="3981" creationId="{2D48661D-1AB5-45AE-A22A-522B7775EE14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3983" creationId="{6C2E90E6-E619-4304-925D-0999493435BA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3984" creationId="{A3D7F1C0-AD89-4280-B853-B34C8FE947DD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3985" creationId="{B8107372-4C62-46E9-9A40-120B7A256C22}"/>
            </ac:spMkLst>
          </pc:spChg>
          <pc:spChg chg="mod topLvl">
            <ac:chgData name="varitsara monsiri" userId="d21832565e14aca8" providerId="LiveId" clId="{B10676FB-F331-414C-B946-816FB627D323}" dt="2022-06-10T06:04:26.496" v="2776" actId="164"/>
            <ac:spMkLst>
              <pc:docMk/>
              <pc:sldMasterMk cId="151958503" sldId="2147483660"/>
              <pc:sldLayoutMk cId="4018241281" sldId="2147483680"/>
              <ac:spMk id="3986" creationId="{B6EFBAB2-B94C-4186-AF61-AF7C92FF1E8F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3988" creationId="{7C8724BF-7C58-476F-9FC3-3CE77D52B960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3989" creationId="{B7820550-9D97-40BB-BC87-4491FD073319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3990" creationId="{55711A41-43AC-4FF7-8491-5F302B8C703A}"/>
            </ac:spMkLst>
          </pc:spChg>
          <pc:spChg chg="mod topLvl">
            <ac:chgData name="varitsara monsiri" userId="d21832565e14aca8" providerId="LiveId" clId="{B10676FB-F331-414C-B946-816FB627D323}" dt="2022-06-10T06:04:26.496" v="2776" actId="164"/>
            <ac:spMkLst>
              <pc:docMk/>
              <pc:sldMasterMk cId="151958503" sldId="2147483660"/>
              <pc:sldLayoutMk cId="4018241281" sldId="2147483680"/>
              <ac:spMk id="3991" creationId="{348AC54E-043D-4830-B1CA-D85B53401260}"/>
            </ac:spMkLst>
          </pc:spChg>
          <pc:spChg chg="mod topLvl">
            <ac:chgData name="varitsara monsiri" userId="d21832565e14aca8" providerId="LiveId" clId="{B10676FB-F331-414C-B946-816FB627D323}" dt="2022-06-10T06:04:26.496" v="2776" actId="164"/>
            <ac:spMkLst>
              <pc:docMk/>
              <pc:sldMasterMk cId="151958503" sldId="2147483660"/>
              <pc:sldLayoutMk cId="4018241281" sldId="2147483680"/>
              <ac:spMk id="3992" creationId="{0CFAC75D-39F6-4080-9E5D-6913E6979AF1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3994" creationId="{7AE57080-02F4-4562-A2B1-56C1C81CC368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3995" creationId="{BA4849DD-B28B-4A3D-B5E7-B68FFAD3FA98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3997" creationId="{3B4BED0D-D957-46F8-8D2D-60FF9562DCA8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3998" creationId="{7CA9BCDA-2056-4EBF-8DC9-D2D18816AAE5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4000" creationId="{67B28D89-B6A3-483E-801D-073F409667D5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4001" creationId="{A5CFDD36-01E7-43D4-B5D0-467551ECE04B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4003" creationId="{B03AD7D8-6272-41CF-86EE-FB70CEC9B50B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4004" creationId="{E452A004-7FBC-425F-BB7D-EC0FE019A095}"/>
            </ac:spMkLst>
          </pc:spChg>
          <pc:spChg chg="mod topLvl">
            <ac:chgData name="varitsara monsiri" userId="d21832565e14aca8" providerId="LiveId" clId="{B10676FB-F331-414C-B946-816FB627D323}" dt="2022-06-10T06:04:26.496" v="2776" actId="164"/>
            <ac:spMkLst>
              <pc:docMk/>
              <pc:sldMasterMk cId="151958503" sldId="2147483660"/>
              <pc:sldLayoutMk cId="4018241281" sldId="2147483680"/>
              <ac:spMk id="4005" creationId="{80E2EF25-4FCA-4450-ABDD-1B04FAE244C0}"/>
            </ac:spMkLst>
          </pc:spChg>
          <pc:spChg chg="mod topLvl">
            <ac:chgData name="varitsara monsiri" userId="d21832565e14aca8" providerId="LiveId" clId="{B10676FB-F331-414C-B946-816FB627D323}" dt="2022-06-10T06:04:26.496" v="2776" actId="164"/>
            <ac:spMkLst>
              <pc:docMk/>
              <pc:sldMasterMk cId="151958503" sldId="2147483660"/>
              <pc:sldLayoutMk cId="4018241281" sldId="2147483680"/>
              <ac:spMk id="4006" creationId="{AA6892AF-F9AD-4A82-89A4-9DA6294029BC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4008" creationId="{1679AFC7-F9F4-4170-82FD-58F8920F4365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4009" creationId="{A8309DC0-884A-4E58-9409-57988D5444FC}"/>
            </ac:spMkLst>
          </pc:spChg>
          <pc:spChg chg="mod topLvl">
            <ac:chgData name="varitsara monsiri" userId="d21832565e14aca8" providerId="LiveId" clId="{B10676FB-F331-414C-B946-816FB627D323}" dt="2022-06-10T06:04:26.496" v="2776" actId="164"/>
            <ac:spMkLst>
              <pc:docMk/>
              <pc:sldMasterMk cId="151958503" sldId="2147483660"/>
              <pc:sldLayoutMk cId="4018241281" sldId="2147483680"/>
              <ac:spMk id="4010" creationId="{0B70C262-E754-47E9-9D44-E54A160D016C}"/>
            </ac:spMkLst>
          </pc:spChg>
          <pc:spChg chg="mod topLvl">
            <ac:chgData name="varitsara monsiri" userId="d21832565e14aca8" providerId="LiveId" clId="{B10676FB-F331-414C-B946-816FB627D323}" dt="2022-06-10T06:04:26.496" v="2776" actId="164"/>
            <ac:spMkLst>
              <pc:docMk/>
              <pc:sldMasterMk cId="151958503" sldId="2147483660"/>
              <pc:sldLayoutMk cId="4018241281" sldId="2147483680"/>
              <ac:spMk id="4011" creationId="{7C6C490B-F814-4FEF-A51E-CA25337D3D45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4013" creationId="{E7C82D85-B21B-4A82-86F9-3B083A0BCB60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4014" creationId="{D4C68714-2F57-49F5-BF09-AA6F1170990E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4015" creationId="{BA8FC582-84F7-46A2-9515-FC8F16A10CA9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4016" creationId="{6A8D453F-7CFC-450E-8D87-F5A713C55DBC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4017" creationId="{1A09DC06-FAA3-497E-9E8A-6C6852D91B19}"/>
            </ac:spMkLst>
          </pc:spChg>
          <pc:spChg chg="mod topLvl">
            <ac:chgData name="varitsara monsiri" userId="d21832565e14aca8" providerId="LiveId" clId="{B10676FB-F331-414C-B946-816FB627D323}" dt="2022-06-10T06:04:26.496" v="2776" actId="164"/>
            <ac:spMkLst>
              <pc:docMk/>
              <pc:sldMasterMk cId="151958503" sldId="2147483660"/>
              <pc:sldLayoutMk cId="4018241281" sldId="2147483680"/>
              <ac:spMk id="4018" creationId="{9579D925-CD2C-463F-8FA5-AE377ABFD797}"/>
            </ac:spMkLst>
          </pc:spChg>
          <pc:spChg chg="mod topLvl">
            <ac:chgData name="varitsara monsiri" userId="d21832565e14aca8" providerId="LiveId" clId="{B10676FB-F331-414C-B946-816FB627D323}" dt="2022-06-10T06:04:26.496" v="2776" actId="164"/>
            <ac:spMkLst>
              <pc:docMk/>
              <pc:sldMasterMk cId="151958503" sldId="2147483660"/>
              <pc:sldLayoutMk cId="4018241281" sldId="2147483680"/>
              <ac:spMk id="4019" creationId="{493A29A1-02A5-4881-B3A7-474FDA26D667}"/>
            </ac:spMkLst>
          </pc:spChg>
          <pc:spChg chg="mod topLvl">
            <ac:chgData name="varitsara monsiri" userId="d21832565e14aca8" providerId="LiveId" clId="{B10676FB-F331-414C-B946-816FB627D323}" dt="2022-06-10T06:04:26.496" v="2776" actId="164"/>
            <ac:spMkLst>
              <pc:docMk/>
              <pc:sldMasterMk cId="151958503" sldId="2147483660"/>
              <pc:sldLayoutMk cId="4018241281" sldId="2147483680"/>
              <ac:spMk id="4020" creationId="{E3B98C17-645A-427C-B953-F7D8D1DC505C}"/>
            </ac:spMkLst>
          </pc:spChg>
          <pc:spChg chg="mod topLvl">
            <ac:chgData name="varitsara monsiri" userId="d21832565e14aca8" providerId="LiveId" clId="{B10676FB-F331-414C-B946-816FB627D323}" dt="2022-06-10T06:04:26.496" v="2776" actId="164"/>
            <ac:spMkLst>
              <pc:docMk/>
              <pc:sldMasterMk cId="151958503" sldId="2147483660"/>
              <pc:sldLayoutMk cId="4018241281" sldId="2147483680"/>
              <ac:spMk id="4021" creationId="{A40656D2-F29B-418D-B6EA-F2C331546072}"/>
            </ac:spMkLst>
          </pc:spChg>
          <pc:spChg chg="mod topLvl">
            <ac:chgData name="varitsara monsiri" userId="d21832565e14aca8" providerId="LiveId" clId="{B10676FB-F331-414C-B946-816FB627D323}" dt="2022-06-10T06:04:26.496" v="2776" actId="164"/>
            <ac:spMkLst>
              <pc:docMk/>
              <pc:sldMasterMk cId="151958503" sldId="2147483660"/>
              <pc:sldLayoutMk cId="4018241281" sldId="2147483680"/>
              <ac:spMk id="4022" creationId="{9E6E0446-B9E8-4330-98DC-954AA43DCF2D}"/>
            </ac:spMkLst>
          </pc:spChg>
          <pc:spChg chg="del mod topLvl">
            <ac:chgData name="varitsara monsiri" userId="d21832565e14aca8" providerId="LiveId" clId="{B10676FB-F331-414C-B946-816FB627D323}" dt="2022-06-10T06:04:29.324" v="2777" actId="478"/>
            <ac:spMkLst>
              <pc:docMk/>
              <pc:sldMasterMk cId="151958503" sldId="2147483660"/>
              <pc:sldLayoutMk cId="4018241281" sldId="2147483680"/>
              <ac:spMk id="4023" creationId="{FAE11DCA-A2D3-4469-828F-5B2B45D881B0}"/>
            </ac:spMkLst>
          </pc:spChg>
          <pc:spChg chg="mod topLvl">
            <ac:chgData name="varitsara monsiri" userId="d21832565e14aca8" providerId="LiveId" clId="{B10676FB-F331-414C-B946-816FB627D323}" dt="2022-06-10T06:04:26.496" v="2776" actId="164"/>
            <ac:spMkLst>
              <pc:docMk/>
              <pc:sldMasterMk cId="151958503" sldId="2147483660"/>
              <pc:sldLayoutMk cId="4018241281" sldId="2147483680"/>
              <ac:spMk id="4024" creationId="{81F27520-0CFF-4FFB-A052-3ECCCC5CF6D3}"/>
            </ac:spMkLst>
          </pc:spChg>
          <pc:spChg chg="mod topLvl">
            <ac:chgData name="varitsara monsiri" userId="d21832565e14aca8" providerId="LiveId" clId="{B10676FB-F331-414C-B946-816FB627D323}" dt="2022-06-10T06:04:26.496" v="2776" actId="164"/>
            <ac:spMkLst>
              <pc:docMk/>
              <pc:sldMasterMk cId="151958503" sldId="2147483660"/>
              <pc:sldLayoutMk cId="4018241281" sldId="2147483680"/>
              <ac:spMk id="4025" creationId="{5A6E8DC1-0B34-4942-9F0D-81A2A6078639}"/>
            </ac:spMkLst>
          </pc:spChg>
          <pc:spChg chg="mod topLvl">
            <ac:chgData name="varitsara monsiri" userId="d21832565e14aca8" providerId="LiveId" clId="{B10676FB-F331-414C-B946-816FB627D323}" dt="2022-06-10T06:04:26.496" v="2776" actId="164"/>
            <ac:spMkLst>
              <pc:docMk/>
              <pc:sldMasterMk cId="151958503" sldId="2147483660"/>
              <pc:sldLayoutMk cId="4018241281" sldId="2147483680"/>
              <ac:spMk id="4026" creationId="{8F6E87CC-C031-41F4-8281-2E55436A822F}"/>
            </ac:spMkLst>
          </pc:spChg>
          <pc:spChg chg="mod topLvl">
            <ac:chgData name="varitsara monsiri" userId="d21832565e14aca8" providerId="LiveId" clId="{B10676FB-F331-414C-B946-816FB627D323}" dt="2022-06-10T06:04:26.496" v="2776" actId="164"/>
            <ac:spMkLst>
              <pc:docMk/>
              <pc:sldMasterMk cId="151958503" sldId="2147483660"/>
              <pc:sldLayoutMk cId="4018241281" sldId="2147483680"/>
              <ac:spMk id="4027" creationId="{981A6CA3-575D-4498-8196-DB3F39008083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4029" creationId="{13EB663F-86FD-46AF-966D-A82CF21FDFD1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4030" creationId="{9B925721-9456-4D3A-8E8C-D3B88E59FF52}"/>
            </ac:spMkLst>
          </pc:spChg>
          <pc:spChg chg="mod">
            <ac:chgData name="varitsara monsiri" userId="d21832565e14aca8" providerId="LiveId" clId="{B10676FB-F331-414C-B946-816FB627D323}" dt="2022-06-10T06:04:03.193" v="2775" actId="165"/>
            <ac:spMkLst>
              <pc:docMk/>
              <pc:sldMasterMk cId="151958503" sldId="2147483660"/>
              <pc:sldLayoutMk cId="4018241281" sldId="2147483680"/>
              <ac:spMk id="4031" creationId="{2203F3BB-96BD-456F-8383-00ECBED3D669}"/>
            </ac:spMkLst>
          </pc:spChg>
          <pc:grpChg chg="add del mod">
            <ac:chgData name="varitsara monsiri" userId="d21832565e14aca8" providerId="LiveId" clId="{B10676FB-F331-414C-B946-816FB627D323}" dt="2022-06-10T06:04:38.304" v="2778" actId="21"/>
            <ac:grpSpMkLst>
              <pc:docMk/>
              <pc:sldMasterMk cId="151958503" sldId="2147483660"/>
              <pc:sldLayoutMk cId="4018241281" sldId="2147483680"/>
              <ac:grpSpMk id="5" creationId="{49F41579-FAAF-418C-8D22-08133CC0ED52}"/>
            </ac:grpSpMkLst>
          </pc:grpChg>
          <pc:grpChg chg="del mod">
            <ac:chgData name="varitsara monsiri" userId="d21832565e14aca8" providerId="LiveId" clId="{B10676FB-F331-414C-B946-816FB627D323}" dt="2022-06-09T15:25:17.678" v="469" actId="165"/>
            <ac:grpSpMkLst>
              <pc:docMk/>
              <pc:sldMasterMk cId="151958503" sldId="2147483660"/>
              <pc:sldLayoutMk cId="4018241281" sldId="2147483680"/>
              <ac:grpSpMk id="6" creationId="{8A83D46B-9B0B-48FC-B755-5853E5AC6738}"/>
            </ac:grpSpMkLst>
          </pc:grpChg>
          <pc:grpChg chg="del mod topLvl">
            <ac:chgData name="varitsara monsiri" userId="d21832565e14aca8" providerId="LiveId" clId="{B10676FB-F331-414C-B946-816FB627D323}" dt="2022-06-09T15:25:25.041" v="472" actId="478"/>
            <ac:grpSpMkLst>
              <pc:docMk/>
              <pc:sldMasterMk cId="151958503" sldId="2147483660"/>
              <pc:sldLayoutMk cId="4018241281" sldId="2147483680"/>
              <ac:grpSpMk id="9" creationId="{11227B85-42EF-4E58-AD7B-2BD1395BF511}"/>
            </ac:grpSpMkLst>
          </pc:grpChg>
          <pc:grpChg chg="del mod topLvl">
            <ac:chgData name="varitsara monsiri" userId="d21832565e14aca8" providerId="LiveId" clId="{B10676FB-F331-414C-B946-816FB627D323}" dt="2022-06-09T15:25:23.927" v="471" actId="478"/>
            <ac:grpSpMkLst>
              <pc:docMk/>
              <pc:sldMasterMk cId="151958503" sldId="2147483660"/>
              <pc:sldLayoutMk cId="4018241281" sldId="2147483680"/>
              <ac:grpSpMk id="1205" creationId="{60CE9353-3DBC-40E6-80B4-1AAC7F017DA9}"/>
            </ac:grpSpMkLst>
          </pc:grpChg>
          <pc:grpChg chg="mod topLvl">
            <ac:chgData name="varitsara monsiri" userId="d21832565e14aca8" providerId="LiveId" clId="{B10676FB-F331-414C-B946-816FB627D323}" dt="2022-06-09T15:25:17.678" v="469" actId="165"/>
            <ac:grpSpMkLst>
              <pc:docMk/>
              <pc:sldMasterMk cId="151958503" sldId="2147483660"/>
              <pc:sldLayoutMk cId="4018241281" sldId="2147483680"/>
              <ac:grpSpMk id="2401" creationId="{21681227-D04D-4E4E-84C6-7F02B3C4A5A3}"/>
            </ac:grpSpMkLst>
          </pc:grpChg>
          <pc:grpChg chg="mod">
            <ac:chgData name="varitsara monsiri" userId="d21832565e14aca8" providerId="LiveId" clId="{B10676FB-F331-414C-B946-816FB627D323}" dt="2022-06-09T15:25:17.678" v="469" actId="165"/>
            <ac:grpSpMkLst>
              <pc:docMk/>
              <pc:sldMasterMk cId="151958503" sldId="2147483660"/>
              <pc:sldLayoutMk cId="4018241281" sldId="2147483680"/>
              <ac:grpSpMk id="2402" creationId="{2C3B89FE-E2AA-4FFE-8910-3DDE88E1807F}"/>
            </ac:grpSpMkLst>
          </pc:grpChg>
          <pc:grpChg chg="mod">
            <ac:chgData name="varitsara monsiri" userId="d21832565e14aca8" providerId="LiveId" clId="{B10676FB-F331-414C-B946-816FB627D323}" dt="2022-06-09T15:25:17.678" v="469" actId="165"/>
            <ac:grpSpMkLst>
              <pc:docMk/>
              <pc:sldMasterMk cId="151958503" sldId="2147483660"/>
              <pc:sldLayoutMk cId="4018241281" sldId="2147483680"/>
              <ac:grpSpMk id="2403" creationId="{46D1A57E-288B-498B-A298-22EF72F43885}"/>
            </ac:grpSpMkLst>
          </pc:grpChg>
          <pc:grpChg chg="mod">
            <ac:chgData name="varitsara monsiri" userId="d21832565e14aca8" providerId="LiveId" clId="{B10676FB-F331-414C-B946-816FB627D323}" dt="2022-06-09T15:25:17.678" v="469" actId="165"/>
            <ac:grpSpMkLst>
              <pc:docMk/>
              <pc:sldMasterMk cId="151958503" sldId="2147483660"/>
              <pc:sldLayoutMk cId="4018241281" sldId="2147483680"/>
              <ac:grpSpMk id="2485" creationId="{BC7BCDEA-449B-48E2-9BF3-9F16689C5ADB}"/>
            </ac:grpSpMkLst>
          </pc:grpChg>
          <pc:grpChg chg="mod">
            <ac:chgData name="varitsara monsiri" userId="d21832565e14aca8" providerId="LiveId" clId="{B10676FB-F331-414C-B946-816FB627D323}" dt="2022-06-09T15:25:17.678" v="469" actId="165"/>
            <ac:grpSpMkLst>
              <pc:docMk/>
              <pc:sldMasterMk cId="151958503" sldId="2147483660"/>
              <pc:sldLayoutMk cId="4018241281" sldId="2147483680"/>
              <ac:grpSpMk id="2567" creationId="{DA7228FB-9EC7-4127-992C-555FDBFB982E}"/>
            </ac:grpSpMkLst>
          </pc:grpChg>
          <pc:grpChg chg="mod">
            <ac:chgData name="varitsara monsiri" userId="d21832565e14aca8" providerId="LiveId" clId="{B10676FB-F331-414C-B946-816FB627D323}" dt="2022-06-09T15:25:17.678" v="469" actId="165"/>
            <ac:grpSpMkLst>
              <pc:docMk/>
              <pc:sldMasterMk cId="151958503" sldId="2147483660"/>
              <pc:sldLayoutMk cId="4018241281" sldId="2147483680"/>
              <ac:grpSpMk id="2649" creationId="{ECD84F60-4C65-4896-B608-E3350BADBF7D}"/>
            </ac:grpSpMkLst>
          </pc:grpChg>
          <pc:grpChg chg="mod">
            <ac:chgData name="varitsara monsiri" userId="d21832565e14aca8" providerId="LiveId" clId="{B10676FB-F331-414C-B946-816FB627D323}" dt="2022-06-09T15:25:17.678" v="469" actId="165"/>
            <ac:grpSpMkLst>
              <pc:docMk/>
              <pc:sldMasterMk cId="151958503" sldId="2147483660"/>
              <pc:sldLayoutMk cId="4018241281" sldId="2147483680"/>
              <ac:grpSpMk id="2731" creationId="{CC717B8F-575B-4ED6-B066-85598A48BFE5}"/>
            </ac:grpSpMkLst>
          </pc:grpChg>
          <pc:grpChg chg="mod">
            <ac:chgData name="varitsara monsiri" userId="d21832565e14aca8" providerId="LiveId" clId="{B10676FB-F331-414C-B946-816FB627D323}" dt="2022-06-09T15:25:17.678" v="469" actId="165"/>
            <ac:grpSpMkLst>
              <pc:docMk/>
              <pc:sldMasterMk cId="151958503" sldId="2147483660"/>
              <pc:sldLayoutMk cId="4018241281" sldId="2147483680"/>
              <ac:grpSpMk id="2732" creationId="{0FCDA273-AA40-4C28-AC8A-162FE8115614}"/>
            </ac:grpSpMkLst>
          </pc:grpChg>
          <pc:grpChg chg="mod">
            <ac:chgData name="varitsara monsiri" userId="d21832565e14aca8" providerId="LiveId" clId="{B10676FB-F331-414C-B946-816FB627D323}" dt="2022-06-09T15:25:17.678" v="469" actId="165"/>
            <ac:grpSpMkLst>
              <pc:docMk/>
              <pc:sldMasterMk cId="151958503" sldId="2147483660"/>
              <pc:sldLayoutMk cId="4018241281" sldId="2147483680"/>
              <ac:grpSpMk id="2814" creationId="{5946FDBA-32C2-4ABE-82D9-CB109B8890DF}"/>
            </ac:grpSpMkLst>
          </pc:grpChg>
          <pc:grpChg chg="mod">
            <ac:chgData name="varitsara monsiri" userId="d21832565e14aca8" providerId="LiveId" clId="{B10676FB-F331-414C-B946-816FB627D323}" dt="2022-06-09T15:25:17.678" v="469" actId="165"/>
            <ac:grpSpMkLst>
              <pc:docMk/>
              <pc:sldMasterMk cId="151958503" sldId="2147483660"/>
              <pc:sldLayoutMk cId="4018241281" sldId="2147483680"/>
              <ac:grpSpMk id="2896" creationId="{04ED1600-971F-4575-AFEC-F176E216E0EE}"/>
            </ac:grpSpMkLst>
          </pc:grpChg>
          <pc:grpChg chg="mod">
            <ac:chgData name="varitsara monsiri" userId="d21832565e14aca8" providerId="LiveId" clId="{B10676FB-F331-414C-B946-816FB627D323}" dt="2022-06-09T15:25:17.678" v="469" actId="165"/>
            <ac:grpSpMkLst>
              <pc:docMk/>
              <pc:sldMasterMk cId="151958503" sldId="2147483660"/>
              <pc:sldLayoutMk cId="4018241281" sldId="2147483680"/>
              <ac:grpSpMk id="2978" creationId="{D7D7EC06-66C1-46AD-A730-780D0EE30F8D}"/>
            </ac:grpSpMkLst>
          </pc:grpChg>
          <pc:grpChg chg="mod">
            <ac:chgData name="varitsara monsiri" userId="d21832565e14aca8" providerId="LiveId" clId="{B10676FB-F331-414C-B946-816FB627D323}" dt="2022-06-09T15:25:17.678" v="469" actId="165"/>
            <ac:grpSpMkLst>
              <pc:docMk/>
              <pc:sldMasterMk cId="151958503" sldId="2147483660"/>
              <pc:sldLayoutMk cId="4018241281" sldId="2147483680"/>
              <ac:grpSpMk id="3060" creationId="{5FAC0ABC-5218-4C26-B608-1C928B7C0217}"/>
            </ac:grpSpMkLst>
          </pc:grpChg>
          <pc:grpChg chg="mod">
            <ac:chgData name="varitsara monsiri" userId="d21832565e14aca8" providerId="LiveId" clId="{B10676FB-F331-414C-B946-816FB627D323}" dt="2022-06-09T15:25:17.678" v="469" actId="165"/>
            <ac:grpSpMkLst>
              <pc:docMk/>
              <pc:sldMasterMk cId="151958503" sldId="2147483660"/>
              <pc:sldLayoutMk cId="4018241281" sldId="2147483680"/>
              <ac:grpSpMk id="3142" creationId="{45E64FD2-2D16-4A7E-B385-42CEA891B569}"/>
            </ac:grpSpMkLst>
          </pc:grpChg>
          <pc:grpChg chg="mod">
            <ac:chgData name="varitsara monsiri" userId="d21832565e14aca8" providerId="LiveId" clId="{B10676FB-F331-414C-B946-816FB627D323}" dt="2022-06-09T15:25:17.678" v="469" actId="165"/>
            <ac:grpSpMkLst>
              <pc:docMk/>
              <pc:sldMasterMk cId="151958503" sldId="2147483660"/>
              <pc:sldLayoutMk cId="4018241281" sldId="2147483680"/>
              <ac:grpSpMk id="3224" creationId="{D3D1648E-B8A0-4BFD-A211-D8306565851B}"/>
            </ac:grpSpMkLst>
          </pc:grpChg>
          <pc:grpChg chg="mod">
            <ac:chgData name="varitsara monsiri" userId="d21832565e14aca8" providerId="LiveId" clId="{B10676FB-F331-414C-B946-816FB627D323}" dt="2022-06-09T15:25:17.678" v="469" actId="165"/>
            <ac:grpSpMkLst>
              <pc:docMk/>
              <pc:sldMasterMk cId="151958503" sldId="2147483660"/>
              <pc:sldLayoutMk cId="4018241281" sldId="2147483680"/>
              <ac:grpSpMk id="3306" creationId="{4F97E955-ED7E-422E-BE73-91020D57CCCA}"/>
            </ac:grpSpMkLst>
          </pc:grpChg>
          <pc:grpChg chg="mod">
            <ac:chgData name="varitsara monsiri" userId="d21832565e14aca8" providerId="LiveId" clId="{B10676FB-F331-414C-B946-816FB627D323}" dt="2022-06-09T15:25:17.678" v="469" actId="165"/>
            <ac:grpSpMkLst>
              <pc:docMk/>
              <pc:sldMasterMk cId="151958503" sldId="2147483660"/>
              <pc:sldLayoutMk cId="4018241281" sldId="2147483680"/>
              <ac:grpSpMk id="3388" creationId="{CA3BAE9F-3407-4B4E-8A07-F3F2C60B3844}"/>
            </ac:grpSpMkLst>
          </pc:grpChg>
          <pc:grpChg chg="mod">
            <ac:chgData name="varitsara monsiri" userId="d21832565e14aca8" providerId="LiveId" clId="{B10676FB-F331-414C-B946-816FB627D323}" dt="2022-06-09T15:25:17.678" v="469" actId="165"/>
            <ac:grpSpMkLst>
              <pc:docMk/>
              <pc:sldMasterMk cId="151958503" sldId="2147483660"/>
              <pc:sldLayoutMk cId="4018241281" sldId="2147483680"/>
              <ac:grpSpMk id="3470" creationId="{C4CE11FA-B6EC-4E4E-9A25-D8D4ADACAE4F}"/>
            </ac:grpSpMkLst>
          </pc:grpChg>
          <pc:grpChg chg="mod">
            <ac:chgData name="varitsara monsiri" userId="d21832565e14aca8" providerId="LiveId" clId="{B10676FB-F331-414C-B946-816FB627D323}" dt="2022-06-09T15:25:17.678" v="469" actId="165"/>
            <ac:grpSpMkLst>
              <pc:docMk/>
              <pc:sldMasterMk cId="151958503" sldId="2147483660"/>
              <pc:sldLayoutMk cId="4018241281" sldId="2147483680"/>
              <ac:grpSpMk id="3552" creationId="{908A781D-AE17-40FA-A2EA-96D4ECA46B95}"/>
            </ac:grpSpMkLst>
          </pc:grpChg>
          <pc:grpChg chg="mod">
            <ac:chgData name="varitsara monsiri" userId="d21832565e14aca8" providerId="LiveId" clId="{B10676FB-F331-414C-B946-816FB627D323}" dt="2022-06-09T15:25:17.678" v="469" actId="165"/>
            <ac:grpSpMkLst>
              <pc:docMk/>
              <pc:sldMasterMk cId="151958503" sldId="2147483660"/>
              <pc:sldLayoutMk cId="4018241281" sldId="2147483680"/>
              <ac:grpSpMk id="3634" creationId="{ABF631E6-3246-46E8-A282-D0803B742BAD}"/>
            </ac:grpSpMkLst>
          </pc:grpChg>
          <pc:grpChg chg="mod">
            <ac:chgData name="varitsara monsiri" userId="d21832565e14aca8" providerId="LiveId" clId="{B10676FB-F331-414C-B946-816FB627D323}" dt="2022-06-09T15:25:17.678" v="469" actId="165"/>
            <ac:grpSpMkLst>
              <pc:docMk/>
              <pc:sldMasterMk cId="151958503" sldId="2147483660"/>
              <pc:sldLayoutMk cId="4018241281" sldId="2147483680"/>
              <ac:grpSpMk id="3716" creationId="{3DB9F8F0-8867-4129-ADBD-91AC244160FE}"/>
            </ac:grpSpMkLst>
          </pc:grpChg>
          <pc:grpChg chg="del mod topLvl">
            <ac:chgData name="varitsara monsiri" userId="d21832565e14aca8" providerId="LiveId" clId="{B10676FB-F331-414C-B946-816FB627D323}" dt="2022-06-10T06:03:36.898" v="2762" actId="478"/>
            <ac:grpSpMkLst>
              <pc:docMk/>
              <pc:sldMasterMk cId="151958503" sldId="2147483660"/>
              <pc:sldLayoutMk cId="4018241281" sldId="2147483680"/>
              <ac:grpSpMk id="3798" creationId="{68ECA704-F57D-428E-87EF-10B4B6776BBA}"/>
            </ac:grpSpMkLst>
          </pc:grpChg>
          <pc:grpChg chg="mod">
            <ac:chgData name="varitsara monsiri" userId="d21832565e14aca8" providerId="LiveId" clId="{B10676FB-F331-414C-B946-816FB627D323}" dt="2022-06-09T15:25:17.678" v="469" actId="165"/>
            <ac:grpSpMkLst>
              <pc:docMk/>
              <pc:sldMasterMk cId="151958503" sldId="2147483660"/>
              <pc:sldLayoutMk cId="4018241281" sldId="2147483680"/>
              <ac:grpSpMk id="3800" creationId="{754162D3-8F0B-4749-9B3E-F9B097011426}"/>
            </ac:grpSpMkLst>
          </pc:grpChg>
          <pc:grpChg chg="del mod topLvl">
            <ac:chgData name="varitsara monsiri" userId="d21832565e14aca8" providerId="LiveId" clId="{B10676FB-F331-414C-B946-816FB627D323}" dt="2022-06-10T06:04:38.304" v="2778" actId="21"/>
            <ac:grpSpMkLst>
              <pc:docMk/>
              <pc:sldMasterMk cId="151958503" sldId="2147483660"/>
              <pc:sldLayoutMk cId="4018241281" sldId="2147483680"/>
              <ac:grpSpMk id="3810" creationId="{6723E488-5ABF-41B1-A23F-D4FCA9D85A5F}"/>
            </ac:grpSpMkLst>
          </pc:grpChg>
          <pc:grpChg chg="mod topLvl">
            <ac:chgData name="varitsara monsiri" userId="d21832565e14aca8" providerId="LiveId" clId="{B10676FB-F331-414C-B946-816FB627D323}" dt="2022-06-09T15:25:17.678" v="469" actId="165"/>
            <ac:grpSpMkLst>
              <pc:docMk/>
              <pc:sldMasterMk cId="151958503" sldId="2147483660"/>
              <pc:sldLayoutMk cId="4018241281" sldId="2147483680"/>
              <ac:grpSpMk id="3822" creationId="{0B90781D-8A31-40EF-92B0-7ADEAE21EDAF}"/>
            </ac:grpSpMkLst>
          </pc:grpChg>
          <pc:grpChg chg="del mod topLvl">
            <ac:chgData name="varitsara monsiri" userId="d21832565e14aca8" providerId="LiveId" clId="{B10676FB-F331-414C-B946-816FB627D323}" dt="2022-06-10T06:04:38.304" v="2778" actId="21"/>
            <ac:grpSpMkLst>
              <pc:docMk/>
              <pc:sldMasterMk cId="151958503" sldId="2147483660"/>
              <pc:sldLayoutMk cId="4018241281" sldId="2147483680"/>
              <ac:grpSpMk id="3851" creationId="{2CCEB70C-8D53-4420-BB5E-A9D081EC2644}"/>
            </ac:grpSpMkLst>
          </pc:grpChg>
          <pc:grpChg chg="mod">
            <ac:chgData name="varitsara monsiri" userId="d21832565e14aca8" providerId="LiveId" clId="{B10676FB-F331-414C-B946-816FB627D323}" dt="2022-06-09T15:25:17.678" v="469" actId="165"/>
            <ac:grpSpMkLst>
              <pc:docMk/>
              <pc:sldMasterMk cId="151958503" sldId="2147483660"/>
              <pc:sldLayoutMk cId="4018241281" sldId="2147483680"/>
              <ac:grpSpMk id="3852" creationId="{1B10631A-4C8B-4D80-AEA7-B8C8AD7C135D}"/>
            </ac:grpSpMkLst>
          </pc:grpChg>
          <pc:grpChg chg="mod topLvl">
            <ac:chgData name="varitsara monsiri" userId="d21832565e14aca8" providerId="LiveId" clId="{B10676FB-F331-414C-B946-816FB627D323}" dt="2022-06-09T15:25:17.678" v="469" actId="165"/>
            <ac:grpSpMkLst>
              <pc:docMk/>
              <pc:sldMasterMk cId="151958503" sldId="2147483660"/>
              <pc:sldLayoutMk cId="4018241281" sldId="2147483680"/>
              <ac:grpSpMk id="3894" creationId="{6952D95A-FBC2-45F0-B05D-FD0A9EDE0E14}"/>
            </ac:grpSpMkLst>
          </pc:grpChg>
          <pc:grpChg chg="del mod topLvl">
            <ac:chgData name="varitsara monsiri" userId="d21832565e14aca8" providerId="LiveId" clId="{B10676FB-F331-414C-B946-816FB627D323}" dt="2022-06-10T06:04:38.304" v="2778" actId="21"/>
            <ac:grpSpMkLst>
              <pc:docMk/>
              <pc:sldMasterMk cId="151958503" sldId="2147483660"/>
              <pc:sldLayoutMk cId="4018241281" sldId="2147483680"/>
              <ac:grpSpMk id="3903" creationId="{0742EE72-C270-4E86-8F05-5C2A8329D09C}"/>
            </ac:grpSpMkLst>
          </pc:grpChg>
          <pc:grpChg chg="del mod topLvl">
            <ac:chgData name="varitsara monsiri" userId="d21832565e14aca8" providerId="LiveId" clId="{B10676FB-F331-414C-B946-816FB627D323}" dt="2022-06-10T06:04:03.193" v="2775" actId="165"/>
            <ac:grpSpMkLst>
              <pc:docMk/>
              <pc:sldMasterMk cId="151958503" sldId="2147483660"/>
              <pc:sldLayoutMk cId="4018241281" sldId="2147483680"/>
              <ac:grpSpMk id="3931" creationId="{52D0FDC3-1133-4518-B893-0CB467F0E0BA}"/>
            </ac:grpSpMkLst>
          </pc:grpChg>
          <pc:grpChg chg="mod topLvl">
            <ac:chgData name="varitsara monsiri" userId="d21832565e14aca8" providerId="LiveId" clId="{B10676FB-F331-414C-B946-816FB627D323}" dt="2022-06-10T06:04:26.496" v="2776" actId="164"/>
            <ac:grpSpMkLst>
              <pc:docMk/>
              <pc:sldMasterMk cId="151958503" sldId="2147483660"/>
              <pc:sldLayoutMk cId="4018241281" sldId="2147483680"/>
              <ac:grpSpMk id="3938" creationId="{F2B3C331-402C-4EB2-A5F4-E9E7E66274E8}"/>
            </ac:grpSpMkLst>
          </pc:grpChg>
          <pc:grpChg chg="mod topLvl">
            <ac:chgData name="varitsara monsiri" userId="d21832565e14aca8" providerId="LiveId" clId="{B10676FB-F331-414C-B946-816FB627D323}" dt="2022-06-10T06:04:26.496" v="2776" actId="164"/>
            <ac:grpSpMkLst>
              <pc:docMk/>
              <pc:sldMasterMk cId="151958503" sldId="2147483660"/>
              <pc:sldLayoutMk cId="4018241281" sldId="2147483680"/>
              <ac:grpSpMk id="3948" creationId="{6F689A3C-522F-4F24-94EE-604B060409CA}"/>
            </ac:grpSpMkLst>
          </pc:grpChg>
          <pc:grpChg chg="mod">
            <ac:chgData name="varitsara monsiri" userId="d21832565e14aca8" providerId="LiveId" clId="{B10676FB-F331-414C-B946-816FB627D323}" dt="2022-06-10T06:04:03.193" v="2775" actId="165"/>
            <ac:grpSpMkLst>
              <pc:docMk/>
              <pc:sldMasterMk cId="151958503" sldId="2147483660"/>
              <pc:sldLayoutMk cId="4018241281" sldId="2147483680"/>
              <ac:grpSpMk id="3949" creationId="{EDF1BBB0-54F1-48B3-8F2A-AEB645B68089}"/>
            </ac:grpSpMkLst>
          </pc:grpChg>
          <pc:grpChg chg="mod">
            <ac:chgData name="varitsara monsiri" userId="d21832565e14aca8" providerId="LiveId" clId="{B10676FB-F331-414C-B946-816FB627D323}" dt="2022-06-10T06:04:03.193" v="2775" actId="165"/>
            <ac:grpSpMkLst>
              <pc:docMk/>
              <pc:sldMasterMk cId="151958503" sldId="2147483660"/>
              <pc:sldLayoutMk cId="4018241281" sldId="2147483680"/>
              <ac:grpSpMk id="3957" creationId="{E9D17633-CC4E-45E5-9379-40A2456698C4}"/>
            </ac:grpSpMkLst>
          </pc:grpChg>
          <pc:grpChg chg="mod topLvl">
            <ac:chgData name="varitsara monsiri" userId="d21832565e14aca8" providerId="LiveId" clId="{B10676FB-F331-414C-B946-816FB627D323}" dt="2022-06-10T06:04:26.496" v="2776" actId="164"/>
            <ac:grpSpMkLst>
              <pc:docMk/>
              <pc:sldMasterMk cId="151958503" sldId="2147483660"/>
              <pc:sldLayoutMk cId="4018241281" sldId="2147483680"/>
              <ac:grpSpMk id="3962" creationId="{2B544359-5288-41AC-A7AC-70B5D16F92B3}"/>
            </ac:grpSpMkLst>
          </pc:grpChg>
          <pc:grpChg chg="mod topLvl">
            <ac:chgData name="varitsara monsiri" userId="d21832565e14aca8" providerId="LiveId" clId="{B10676FB-F331-414C-B946-816FB627D323}" dt="2022-06-10T06:04:26.496" v="2776" actId="164"/>
            <ac:grpSpMkLst>
              <pc:docMk/>
              <pc:sldMasterMk cId="151958503" sldId="2147483660"/>
              <pc:sldLayoutMk cId="4018241281" sldId="2147483680"/>
              <ac:grpSpMk id="3972" creationId="{38C01923-4ECF-4E21-B291-9530E009A350}"/>
            </ac:grpSpMkLst>
          </pc:grpChg>
          <pc:grpChg chg="mod topLvl">
            <ac:chgData name="varitsara monsiri" userId="d21832565e14aca8" providerId="LiveId" clId="{B10676FB-F331-414C-B946-816FB627D323}" dt="2022-06-10T06:04:26.496" v="2776" actId="164"/>
            <ac:grpSpMkLst>
              <pc:docMk/>
              <pc:sldMasterMk cId="151958503" sldId="2147483660"/>
              <pc:sldLayoutMk cId="4018241281" sldId="2147483680"/>
              <ac:grpSpMk id="3982" creationId="{C8FCD41F-94AB-4DD1-9BF1-BA7B48C39B22}"/>
            </ac:grpSpMkLst>
          </pc:grpChg>
          <pc:grpChg chg="mod topLvl">
            <ac:chgData name="varitsara monsiri" userId="d21832565e14aca8" providerId="LiveId" clId="{B10676FB-F331-414C-B946-816FB627D323}" dt="2022-06-10T06:04:26.496" v="2776" actId="164"/>
            <ac:grpSpMkLst>
              <pc:docMk/>
              <pc:sldMasterMk cId="151958503" sldId="2147483660"/>
              <pc:sldLayoutMk cId="4018241281" sldId="2147483680"/>
              <ac:grpSpMk id="3987" creationId="{0F9BBCFB-3CF5-4779-BDCB-E31ED8538620}"/>
            </ac:grpSpMkLst>
          </pc:grpChg>
          <pc:grpChg chg="mod topLvl">
            <ac:chgData name="varitsara monsiri" userId="d21832565e14aca8" providerId="LiveId" clId="{B10676FB-F331-414C-B946-816FB627D323}" dt="2022-06-10T06:04:26.496" v="2776" actId="164"/>
            <ac:grpSpMkLst>
              <pc:docMk/>
              <pc:sldMasterMk cId="151958503" sldId="2147483660"/>
              <pc:sldLayoutMk cId="4018241281" sldId="2147483680"/>
              <ac:grpSpMk id="3993" creationId="{DBA6B2E1-7688-4BC7-B976-161C4E558C19}"/>
            </ac:grpSpMkLst>
          </pc:grpChg>
          <pc:grpChg chg="mod topLvl">
            <ac:chgData name="varitsara monsiri" userId="d21832565e14aca8" providerId="LiveId" clId="{B10676FB-F331-414C-B946-816FB627D323}" dt="2022-06-10T06:04:26.496" v="2776" actId="164"/>
            <ac:grpSpMkLst>
              <pc:docMk/>
              <pc:sldMasterMk cId="151958503" sldId="2147483660"/>
              <pc:sldLayoutMk cId="4018241281" sldId="2147483680"/>
              <ac:grpSpMk id="3996" creationId="{8ECE3C8C-237F-4CA2-B144-681A02B61AE7}"/>
            </ac:grpSpMkLst>
          </pc:grpChg>
          <pc:grpChg chg="mod topLvl">
            <ac:chgData name="varitsara monsiri" userId="d21832565e14aca8" providerId="LiveId" clId="{B10676FB-F331-414C-B946-816FB627D323}" dt="2022-06-10T06:04:26.496" v="2776" actId="164"/>
            <ac:grpSpMkLst>
              <pc:docMk/>
              <pc:sldMasterMk cId="151958503" sldId="2147483660"/>
              <pc:sldLayoutMk cId="4018241281" sldId="2147483680"/>
              <ac:grpSpMk id="3999" creationId="{747C2046-92C2-44DA-80CE-B3161BE59AD1}"/>
            </ac:grpSpMkLst>
          </pc:grpChg>
          <pc:grpChg chg="mod topLvl">
            <ac:chgData name="varitsara monsiri" userId="d21832565e14aca8" providerId="LiveId" clId="{B10676FB-F331-414C-B946-816FB627D323}" dt="2022-06-10T06:04:26.496" v="2776" actId="164"/>
            <ac:grpSpMkLst>
              <pc:docMk/>
              <pc:sldMasterMk cId="151958503" sldId="2147483660"/>
              <pc:sldLayoutMk cId="4018241281" sldId="2147483680"/>
              <ac:grpSpMk id="4002" creationId="{6C31C6A8-C47F-4F95-AC75-683AB0129A08}"/>
            </ac:grpSpMkLst>
          </pc:grpChg>
          <pc:grpChg chg="mod topLvl">
            <ac:chgData name="varitsara monsiri" userId="d21832565e14aca8" providerId="LiveId" clId="{B10676FB-F331-414C-B946-816FB627D323}" dt="2022-06-10T06:04:26.496" v="2776" actId="164"/>
            <ac:grpSpMkLst>
              <pc:docMk/>
              <pc:sldMasterMk cId="151958503" sldId="2147483660"/>
              <pc:sldLayoutMk cId="4018241281" sldId="2147483680"/>
              <ac:grpSpMk id="4007" creationId="{0D2BCDD6-2CEB-4982-A021-8425C28EFAED}"/>
            </ac:grpSpMkLst>
          </pc:grpChg>
          <pc:grpChg chg="mod topLvl">
            <ac:chgData name="varitsara monsiri" userId="d21832565e14aca8" providerId="LiveId" clId="{B10676FB-F331-414C-B946-816FB627D323}" dt="2022-06-10T06:04:26.496" v="2776" actId="164"/>
            <ac:grpSpMkLst>
              <pc:docMk/>
              <pc:sldMasterMk cId="151958503" sldId="2147483660"/>
              <pc:sldLayoutMk cId="4018241281" sldId="2147483680"/>
              <ac:grpSpMk id="4012" creationId="{9E1C57EF-137B-47BC-9335-536CF02EACE2}"/>
            </ac:grpSpMkLst>
          </pc:grpChg>
          <pc:grpChg chg="mod topLvl">
            <ac:chgData name="varitsara monsiri" userId="d21832565e14aca8" providerId="LiveId" clId="{B10676FB-F331-414C-B946-816FB627D323}" dt="2022-06-10T06:04:26.496" v="2776" actId="164"/>
            <ac:grpSpMkLst>
              <pc:docMk/>
              <pc:sldMasterMk cId="151958503" sldId="2147483660"/>
              <pc:sldLayoutMk cId="4018241281" sldId="2147483680"/>
              <ac:grpSpMk id="4028" creationId="{C0DA3395-28C7-40BB-8E27-0802AAA9E8CF}"/>
            </ac:grpSpMkLst>
          </pc:grpChg>
          <pc:picChg chg="add mod">
            <ac:chgData name="varitsara monsiri" userId="d21832565e14aca8" providerId="LiveId" clId="{B10676FB-F331-414C-B946-816FB627D323}" dt="2022-06-09T13:15:31.538" v="79" actId="1076"/>
            <ac:picMkLst>
              <pc:docMk/>
              <pc:sldMasterMk cId="151958503" sldId="2147483660"/>
              <pc:sldLayoutMk cId="4018241281" sldId="2147483680"/>
              <ac:picMk id="3" creationId="{68601952-BC6E-48D9-8BD4-BEE114C9A3BB}"/>
            </ac:picMkLst>
          </pc:picChg>
          <pc:picChg chg="add del mod">
            <ac:chgData name="varitsara monsiri" userId="d21832565e14aca8" providerId="LiveId" clId="{B10676FB-F331-414C-B946-816FB627D323}" dt="2022-06-10T06:00:06.421" v="2739" actId="478"/>
            <ac:picMkLst>
              <pc:docMk/>
              <pc:sldMasterMk cId="151958503" sldId="2147483660"/>
              <pc:sldLayoutMk cId="4018241281" sldId="2147483680"/>
              <ac:picMk id="4" creationId="{4F0D2568-39D7-4D63-9CF2-E8BAF1226AB7}"/>
            </ac:picMkLst>
          </pc:picChg>
          <pc:picChg chg="add del mod modCrop">
            <ac:chgData name="varitsara monsiri" userId="d21832565e14aca8" providerId="LiveId" clId="{B10676FB-F331-414C-B946-816FB627D323}" dt="2022-06-09T15:25:02.845" v="466" actId="27803"/>
            <ac:picMkLst>
              <pc:docMk/>
              <pc:sldMasterMk cId="151958503" sldId="2147483660"/>
              <pc:sldLayoutMk cId="4018241281" sldId="2147483680"/>
              <ac:picMk id="5" creationId="{733A2E31-AE7E-41DB-BEE8-65573B9E3196}"/>
            </ac:picMkLst>
          </pc:picChg>
          <pc:picChg chg="add del mod">
            <ac:chgData name="varitsara monsiri" userId="d21832565e14aca8" providerId="LiveId" clId="{B10676FB-F331-414C-B946-816FB627D323}" dt="2022-06-10T06:03:34.668" v="2760" actId="21"/>
            <ac:picMkLst>
              <pc:docMk/>
              <pc:sldMasterMk cId="151958503" sldId="2147483660"/>
              <pc:sldLayoutMk cId="4018241281" sldId="2147483680"/>
              <ac:picMk id="1637" creationId="{62046770-A8CD-44A3-85E4-72A06D99EAF6}"/>
            </ac:picMkLst>
          </pc:picChg>
          <pc:picChg chg="add mod ord">
            <ac:chgData name="varitsara monsiri" userId="d21832565e14aca8" providerId="LiveId" clId="{B10676FB-F331-414C-B946-816FB627D323}" dt="2022-06-10T06:03:48.743" v="2774" actId="170"/>
            <ac:picMkLst>
              <pc:docMk/>
              <pc:sldMasterMk cId="151958503" sldId="2147483660"/>
              <pc:sldLayoutMk cId="4018241281" sldId="2147483680"/>
              <ac:picMk id="1638" creationId="{AF428E92-6CF2-4EC4-B79A-EB9509712A28}"/>
            </ac:picMkLst>
          </pc:picChg>
        </pc:sldLayoutChg>
        <pc:sldLayoutChg chg="addSp delSp modSp mod">
          <pc:chgData name="varitsara monsiri" userId="d21832565e14aca8" providerId="LiveId" clId="{B10676FB-F331-414C-B946-816FB627D323}" dt="2022-06-10T06:10:56.456" v="3064" actId="197"/>
          <pc:sldLayoutMkLst>
            <pc:docMk/>
            <pc:sldMasterMk cId="151958503" sldId="2147483660"/>
            <pc:sldLayoutMk cId="2330232737" sldId="2147483681"/>
          </pc:sldLayoutMkLst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6" creationId="{E2DA9CA9-4D6B-4549-A42C-4A20BBB4BFEB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7" creationId="{899D0D24-4E09-4FC0-BACB-F17E9CA2AE28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8" creationId="{ED8D561D-A16E-4959-90C1-EDF3C1C08DBD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9" creationId="{DF323EFB-FAE9-43A0-AEF2-692CC81394DE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10" creationId="{BAE9D596-6001-45E9-959F-63518C0B3279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11" creationId="{6F6A8D91-0823-4B24-87D1-5964263E02AD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12" creationId="{7BA08A3E-DB3D-46CE-AAF1-9A390D6F18AC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13" creationId="{7CF1FAB5-496F-48DF-BEF5-FE04E58D073E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14" creationId="{22D23B3D-539C-4598-B049-70D0C78322FB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15" creationId="{D5EBB184-813A-4A5E-A919-2C455090BD50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16" creationId="{46254DCE-DBD3-4E4C-B2E9-D803DC138F2D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17" creationId="{8FADD7EB-1284-4E85-9CBD-E895F5BAA957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18" creationId="{97C5C093-7F58-4879-B031-C21274EB9880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19" creationId="{43C534B0-0A93-4F82-925A-6429562BDAEA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20" creationId="{0DA8374F-5F0D-4FEB-A867-DEFDEBA95D3E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21" creationId="{63AB2FFB-216F-4E7C-9F85-8C033B9EB727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22" creationId="{8A346D43-CFB4-4E53-A56F-25954DC45C55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23" creationId="{AB849868-2392-4408-BAAA-8C90433D1DDC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24" creationId="{3F8387C5-5179-46D6-908F-027B0CFFD1ED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25" creationId="{6C8DFF04-9DB0-49DD-B0C8-788C585C637D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26" creationId="{F37D6458-8426-48DC-8981-DC1FE13AF520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27" creationId="{84486794-E935-47E4-A038-B1991DDA1648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28" creationId="{95F2B74E-3A0E-4301-87A4-DA580FC7EE9D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29" creationId="{E8DA0F11-2845-4F8A-892A-43C13F52A40B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31" creationId="{DD33E8BA-B29A-4DE8-B36D-669BBA2ADA41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32" creationId="{00E06A7F-F986-4B0E-A62A-46DBD1398E38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33" creationId="{94992FE0-2A7C-4410-889D-4D7DC976E227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34" creationId="{60FCF806-D9B2-434E-ACED-85989C4AF98C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35" creationId="{7ECD99E9-D3ED-4F6F-95FF-772B7038DC10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36" creationId="{98F50EA3-0561-4FE4-9A8E-A395000C6D79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37" creationId="{B9623FD4-49AF-40BD-A47D-FDE5FA30B7A5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38" creationId="{550C6F02-086D-423A-A772-75B085BAC97B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39" creationId="{E87665A7-C992-4988-8733-2B894B0A2A40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40" creationId="{EC93A716-B56D-4222-B823-2701D0165AD7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41" creationId="{D9D6A458-68C6-456F-BA7E-5AA4BCCAE090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42" creationId="{C915A53E-993F-43F6-80AC-DAE741FBC3C8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43" creationId="{4A9FC12F-F7D6-4BEE-A781-1A89C275CDD8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44" creationId="{736E3C38-26FE-4358-8BEF-ED84769D7E9D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45" creationId="{071EB681-84C4-47B3-9CA5-715A700026C6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46" creationId="{2587E2E0-C63E-4A43-8039-0882E35F8B1B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47" creationId="{69BCA16D-7896-428D-AA2F-F857501838F8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48" creationId="{FF141703-9F7A-4D1C-81E7-1205B80B6832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49" creationId="{2E6F4712-84A9-465F-A398-E61E0CEC15BE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50" creationId="{1D0F96C6-58AB-49E1-A7FF-A6E0D5540AAB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51" creationId="{07687EBF-6AA5-427A-8515-3F232E631CF4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52" creationId="{DDED8FD6-730A-4C5D-B52B-72F8FD624CC5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53" creationId="{29627B78-FD6D-47F5-A0E9-D450BE9698F5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54" creationId="{20454EEC-77B8-4CBC-96F9-DB38EE6318B3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55" creationId="{39376357-DFF3-4783-8BCF-2E07F3CC6152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56" creationId="{6353DA9A-E180-470C-B5E3-39EDDEC644BE}"/>
            </ac:spMkLst>
          </pc:spChg>
          <pc:spChg chg="mod">
            <ac:chgData name="varitsara monsiri" userId="d21832565e14aca8" providerId="LiveId" clId="{B10676FB-F331-414C-B946-816FB627D323}" dt="2022-06-10T06:06:41.857" v="2798"/>
            <ac:spMkLst>
              <pc:docMk/>
              <pc:sldMasterMk cId="151958503" sldId="2147483660"/>
              <pc:sldLayoutMk cId="2330232737" sldId="2147483681"/>
              <ac:spMk id="57" creationId="{9FEC8801-8913-4E02-84B0-13B4109AE212}"/>
            </ac:spMkLst>
          </pc:spChg>
          <pc:spChg chg="mod">
            <ac:chgData name="varitsara monsiri" userId="d21832565e14aca8" providerId="LiveId" clId="{B10676FB-F331-414C-B946-816FB627D323}" dt="2022-06-10T06:07:19.848" v="2927"/>
            <ac:spMkLst>
              <pc:docMk/>
              <pc:sldMasterMk cId="151958503" sldId="2147483660"/>
              <pc:sldLayoutMk cId="2330232737" sldId="2147483681"/>
              <ac:spMk id="60" creationId="{0DA38722-1BF1-44BF-834F-5CE9B2C50799}"/>
            </ac:spMkLst>
          </pc:spChg>
          <pc:spChg chg="mod">
            <ac:chgData name="varitsara monsiri" userId="d21832565e14aca8" providerId="LiveId" clId="{B10676FB-F331-414C-B946-816FB627D323}" dt="2022-06-10T06:07:19.848" v="2927"/>
            <ac:spMkLst>
              <pc:docMk/>
              <pc:sldMasterMk cId="151958503" sldId="2147483660"/>
              <pc:sldLayoutMk cId="2330232737" sldId="2147483681"/>
              <ac:spMk id="61" creationId="{CF77C325-931E-4415-AF6C-8A13E1354077}"/>
            </ac:spMkLst>
          </pc:spChg>
          <pc:spChg chg="mod">
            <ac:chgData name="varitsara monsiri" userId="d21832565e14aca8" providerId="LiveId" clId="{B10676FB-F331-414C-B946-816FB627D323}" dt="2022-06-10T06:07:19.848" v="2927"/>
            <ac:spMkLst>
              <pc:docMk/>
              <pc:sldMasterMk cId="151958503" sldId="2147483660"/>
              <pc:sldLayoutMk cId="2330232737" sldId="2147483681"/>
              <ac:spMk id="62" creationId="{BCD5A153-6345-4F65-82C8-308B388D5C46}"/>
            </ac:spMkLst>
          </pc:spChg>
          <pc:spChg chg="mod">
            <ac:chgData name="varitsara monsiri" userId="d21832565e14aca8" providerId="LiveId" clId="{B10676FB-F331-414C-B946-816FB627D323}" dt="2022-06-10T06:07:19.848" v="2927"/>
            <ac:spMkLst>
              <pc:docMk/>
              <pc:sldMasterMk cId="151958503" sldId="2147483660"/>
              <pc:sldLayoutMk cId="2330232737" sldId="2147483681"/>
              <ac:spMk id="63" creationId="{5FA618BD-4FBA-4F9E-9052-835CF2E0C498}"/>
            </ac:spMkLst>
          </pc:spChg>
          <pc:spChg chg="mod">
            <ac:chgData name="varitsara monsiri" userId="d21832565e14aca8" providerId="LiveId" clId="{B10676FB-F331-414C-B946-816FB627D323}" dt="2022-06-10T06:07:19.848" v="2927"/>
            <ac:spMkLst>
              <pc:docMk/>
              <pc:sldMasterMk cId="151958503" sldId="2147483660"/>
              <pc:sldLayoutMk cId="2330232737" sldId="2147483681"/>
              <ac:spMk id="64" creationId="{F5E36F27-A58E-429A-9054-79C60C00A58F}"/>
            </ac:spMkLst>
          </pc:spChg>
          <pc:spChg chg="mod">
            <ac:chgData name="varitsara monsiri" userId="d21832565e14aca8" providerId="LiveId" clId="{B10676FB-F331-414C-B946-816FB627D323}" dt="2022-06-10T06:07:19.848" v="2927"/>
            <ac:spMkLst>
              <pc:docMk/>
              <pc:sldMasterMk cId="151958503" sldId="2147483660"/>
              <pc:sldLayoutMk cId="2330232737" sldId="2147483681"/>
              <ac:spMk id="65" creationId="{4BE4DAD0-4296-41A1-AC1C-D08997335229}"/>
            </ac:spMkLst>
          </pc:spChg>
          <pc:spChg chg="mod">
            <ac:chgData name="varitsara monsiri" userId="d21832565e14aca8" providerId="LiveId" clId="{B10676FB-F331-414C-B946-816FB627D323}" dt="2022-06-10T06:07:19.848" v="2927"/>
            <ac:spMkLst>
              <pc:docMk/>
              <pc:sldMasterMk cId="151958503" sldId="2147483660"/>
              <pc:sldLayoutMk cId="2330232737" sldId="2147483681"/>
              <ac:spMk id="66" creationId="{775C5983-6D12-4F79-8E83-748346922528}"/>
            </ac:spMkLst>
          </pc:spChg>
          <pc:spChg chg="mod">
            <ac:chgData name="varitsara monsiri" userId="d21832565e14aca8" providerId="LiveId" clId="{B10676FB-F331-414C-B946-816FB627D323}" dt="2022-06-10T06:07:19.848" v="2927"/>
            <ac:spMkLst>
              <pc:docMk/>
              <pc:sldMasterMk cId="151958503" sldId="2147483660"/>
              <pc:sldLayoutMk cId="2330232737" sldId="2147483681"/>
              <ac:spMk id="67" creationId="{BBB21183-F4EF-4FE6-99B6-B3C629C45405}"/>
            </ac:spMkLst>
          </pc:spChg>
          <pc:spChg chg="mod">
            <ac:chgData name="varitsara monsiri" userId="d21832565e14aca8" providerId="LiveId" clId="{B10676FB-F331-414C-B946-816FB627D323}" dt="2022-06-10T06:07:19.848" v="2927"/>
            <ac:spMkLst>
              <pc:docMk/>
              <pc:sldMasterMk cId="151958503" sldId="2147483660"/>
              <pc:sldLayoutMk cId="2330232737" sldId="2147483681"/>
              <ac:spMk id="68" creationId="{8EE5EA40-F246-42EF-A351-17A4BDEF6C1D}"/>
            </ac:spMkLst>
          </pc:spChg>
          <pc:spChg chg="mod">
            <ac:chgData name="varitsara monsiri" userId="d21832565e14aca8" providerId="LiveId" clId="{B10676FB-F331-414C-B946-816FB627D323}" dt="2022-06-10T06:07:19.848" v="2927"/>
            <ac:spMkLst>
              <pc:docMk/>
              <pc:sldMasterMk cId="151958503" sldId="2147483660"/>
              <pc:sldLayoutMk cId="2330232737" sldId="2147483681"/>
              <ac:spMk id="69" creationId="{9F301E75-E243-4AF8-9F68-1D367B4423DF}"/>
            </ac:spMkLst>
          </pc:spChg>
          <pc:spChg chg="mod">
            <ac:chgData name="varitsara monsiri" userId="d21832565e14aca8" providerId="LiveId" clId="{B10676FB-F331-414C-B946-816FB627D323}" dt="2022-06-10T06:07:19.848" v="2927"/>
            <ac:spMkLst>
              <pc:docMk/>
              <pc:sldMasterMk cId="151958503" sldId="2147483660"/>
              <pc:sldLayoutMk cId="2330232737" sldId="2147483681"/>
              <ac:spMk id="70" creationId="{28CC9579-9459-4E0F-BB1B-7DA0BF93C913}"/>
            </ac:spMkLst>
          </pc:spChg>
          <pc:spChg chg="mod">
            <ac:chgData name="varitsara monsiri" userId="d21832565e14aca8" providerId="LiveId" clId="{B10676FB-F331-414C-B946-816FB627D323}" dt="2022-06-10T06:07:19.848" v="2927"/>
            <ac:spMkLst>
              <pc:docMk/>
              <pc:sldMasterMk cId="151958503" sldId="2147483660"/>
              <pc:sldLayoutMk cId="2330232737" sldId="2147483681"/>
              <ac:spMk id="71" creationId="{7DCC42B0-5C92-4A7B-83AD-CDA19E655AE7}"/>
            </ac:spMkLst>
          </pc:spChg>
          <pc:spChg chg="mod">
            <ac:chgData name="varitsara monsiri" userId="d21832565e14aca8" providerId="LiveId" clId="{B10676FB-F331-414C-B946-816FB627D323}" dt="2022-06-10T06:07:19.848" v="2927"/>
            <ac:spMkLst>
              <pc:docMk/>
              <pc:sldMasterMk cId="151958503" sldId="2147483660"/>
              <pc:sldLayoutMk cId="2330232737" sldId="2147483681"/>
              <ac:spMk id="72" creationId="{64A121F5-043B-49C0-B61B-E2982DF6AC2F}"/>
            </ac:spMkLst>
          </pc:spChg>
          <pc:spChg chg="mod">
            <ac:chgData name="varitsara monsiri" userId="d21832565e14aca8" providerId="LiveId" clId="{B10676FB-F331-414C-B946-816FB627D323}" dt="2022-06-10T06:07:57.727" v="3031"/>
            <ac:spMkLst>
              <pc:docMk/>
              <pc:sldMasterMk cId="151958503" sldId="2147483660"/>
              <pc:sldLayoutMk cId="2330232737" sldId="2147483681"/>
              <ac:spMk id="76" creationId="{3E234757-206C-486D-BBA8-02B50212F514}"/>
            </ac:spMkLst>
          </pc:spChg>
          <pc:spChg chg="mod">
            <ac:chgData name="varitsara monsiri" userId="d21832565e14aca8" providerId="LiveId" clId="{B10676FB-F331-414C-B946-816FB627D323}" dt="2022-06-10T06:07:57.727" v="3031"/>
            <ac:spMkLst>
              <pc:docMk/>
              <pc:sldMasterMk cId="151958503" sldId="2147483660"/>
              <pc:sldLayoutMk cId="2330232737" sldId="2147483681"/>
              <ac:spMk id="77" creationId="{E0429DE0-840C-4AC2-A292-634B93428279}"/>
            </ac:spMkLst>
          </pc:spChg>
          <pc:spChg chg="mod">
            <ac:chgData name="varitsara monsiri" userId="d21832565e14aca8" providerId="LiveId" clId="{B10676FB-F331-414C-B946-816FB627D323}" dt="2022-06-10T06:07:57.727" v="3031"/>
            <ac:spMkLst>
              <pc:docMk/>
              <pc:sldMasterMk cId="151958503" sldId="2147483660"/>
              <pc:sldLayoutMk cId="2330232737" sldId="2147483681"/>
              <ac:spMk id="78" creationId="{C5C931BB-08C5-426C-A65A-6DBE441734BF}"/>
            </ac:spMkLst>
          </pc:spChg>
          <pc:spChg chg="mod">
            <ac:chgData name="varitsara monsiri" userId="d21832565e14aca8" providerId="LiveId" clId="{B10676FB-F331-414C-B946-816FB627D323}" dt="2022-06-10T06:07:57.727" v="3031"/>
            <ac:spMkLst>
              <pc:docMk/>
              <pc:sldMasterMk cId="151958503" sldId="2147483660"/>
              <pc:sldLayoutMk cId="2330232737" sldId="2147483681"/>
              <ac:spMk id="79" creationId="{AA8FA419-2A80-469A-A862-D744F3D71D08}"/>
            </ac:spMkLst>
          </pc:spChg>
          <pc:spChg chg="mod">
            <ac:chgData name="varitsara monsiri" userId="d21832565e14aca8" providerId="LiveId" clId="{B10676FB-F331-414C-B946-816FB627D323}" dt="2022-06-10T06:07:57.727" v="3031"/>
            <ac:spMkLst>
              <pc:docMk/>
              <pc:sldMasterMk cId="151958503" sldId="2147483660"/>
              <pc:sldLayoutMk cId="2330232737" sldId="2147483681"/>
              <ac:spMk id="80" creationId="{38584E56-791C-4CAF-AC8E-2DD01F37B7EA}"/>
            </ac:spMkLst>
          </pc:spChg>
          <pc:spChg chg="mod">
            <ac:chgData name="varitsara monsiri" userId="d21832565e14aca8" providerId="LiveId" clId="{B10676FB-F331-414C-B946-816FB627D323}" dt="2022-06-10T06:07:57.727" v="3031"/>
            <ac:spMkLst>
              <pc:docMk/>
              <pc:sldMasterMk cId="151958503" sldId="2147483660"/>
              <pc:sldLayoutMk cId="2330232737" sldId="2147483681"/>
              <ac:spMk id="81" creationId="{D90EE060-52DC-402C-83B0-DBE41FFAE278}"/>
            </ac:spMkLst>
          </pc:spChg>
          <pc:spChg chg="mod">
            <ac:chgData name="varitsara monsiri" userId="d21832565e14aca8" providerId="LiveId" clId="{B10676FB-F331-414C-B946-816FB627D323}" dt="2022-06-10T06:07:57.727" v="3031"/>
            <ac:spMkLst>
              <pc:docMk/>
              <pc:sldMasterMk cId="151958503" sldId="2147483660"/>
              <pc:sldLayoutMk cId="2330232737" sldId="2147483681"/>
              <ac:spMk id="82" creationId="{5AF64147-26F8-4ADF-981F-0A9F13D5CF8B}"/>
            </ac:spMkLst>
          </pc:spChg>
          <pc:spChg chg="mod">
            <ac:chgData name="varitsara monsiri" userId="d21832565e14aca8" providerId="LiveId" clId="{B10676FB-F331-414C-B946-816FB627D323}" dt="2022-06-10T06:07:57.727" v="3031"/>
            <ac:spMkLst>
              <pc:docMk/>
              <pc:sldMasterMk cId="151958503" sldId="2147483660"/>
              <pc:sldLayoutMk cId="2330232737" sldId="2147483681"/>
              <ac:spMk id="83" creationId="{D7B89AF2-3EE2-468D-8E45-04F808FDF694}"/>
            </ac:spMkLst>
          </pc:spChg>
          <pc:spChg chg="mod">
            <ac:chgData name="varitsara monsiri" userId="d21832565e14aca8" providerId="LiveId" clId="{B10676FB-F331-414C-B946-816FB627D323}" dt="2022-06-10T06:07:57.727" v="3031"/>
            <ac:spMkLst>
              <pc:docMk/>
              <pc:sldMasterMk cId="151958503" sldId="2147483660"/>
              <pc:sldLayoutMk cId="2330232737" sldId="2147483681"/>
              <ac:spMk id="84" creationId="{785A6FB8-27D6-41E3-B362-EAA242C58492}"/>
            </ac:spMkLst>
          </pc:spChg>
          <pc:spChg chg="mod">
            <ac:chgData name="varitsara monsiri" userId="d21832565e14aca8" providerId="LiveId" clId="{B10676FB-F331-414C-B946-816FB627D323}" dt="2022-06-10T06:07:57.727" v="3031"/>
            <ac:spMkLst>
              <pc:docMk/>
              <pc:sldMasterMk cId="151958503" sldId="2147483660"/>
              <pc:sldLayoutMk cId="2330232737" sldId="2147483681"/>
              <ac:spMk id="85" creationId="{3E43582C-39EE-4958-AB32-DFFC1FA00AED}"/>
            </ac:spMkLst>
          </pc:spChg>
          <pc:spChg chg="mod">
            <ac:chgData name="varitsara monsiri" userId="d21832565e14aca8" providerId="LiveId" clId="{B10676FB-F331-414C-B946-816FB627D323}" dt="2022-06-10T06:07:57.727" v="3031"/>
            <ac:spMkLst>
              <pc:docMk/>
              <pc:sldMasterMk cId="151958503" sldId="2147483660"/>
              <pc:sldLayoutMk cId="2330232737" sldId="2147483681"/>
              <ac:spMk id="86" creationId="{CAFBC042-E6E4-4294-B985-456516B0D009}"/>
            </ac:spMkLst>
          </pc:spChg>
          <pc:spChg chg="mod">
            <ac:chgData name="varitsara monsiri" userId="d21832565e14aca8" providerId="LiveId" clId="{B10676FB-F331-414C-B946-816FB627D323}" dt="2022-06-10T06:07:57.727" v="3031"/>
            <ac:spMkLst>
              <pc:docMk/>
              <pc:sldMasterMk cId="151958503" sldId="2147483660"/>
              <pc:sldLayoutMk cId="2330232737" sldId="2147483681"/>
              <ac:spMk id="87" creationId="{666239E7-0A1B-433F-957C-037FF39A1F0A}"/>
            </ac:spMkLst>
          </pc:spChg>
          <pc:spChg chg="mod">
            <ac:chgData name="varitsara monsiri" userId="d21832565e14aca8" providerId="LiveId" clId="{B10676FB-F331-414C-B946-816FB627D323}" dt="2022-06-10T06:07:57.727" v="3031"/>
            <ac:spMkLst>
              <pc:docMk/>
              <pc:sldMasterMk cId="151958503" sldId="2147483660"/>
              <pc:sldLayoutMk cId="2330232737" sldId="2147483681"/>
              <ac:spMk id="88" creationId="{B89ED67C-6DD4-4450-81A3-6A433C7205FE}"/>
            </ac:spMkLst>
          </pc:spChg>
          <pc:spChg chg="mod">
            <ac:chgData name="varitsara monsiri" userId="d21832565e14aca8" providerId="LiveId" clId="{B10676FB-F331-414C-B946-816FB627D323}" dt="2022-06-10T06:07:57.727" v="3031"/>
            <ac:spMkLst>
              <pc:docMk/>
              <pc:sldMasterMk cId="151958503" sldId="2147483660"/>
              <pc:sldLayoutMk cId="2330232737" sldId="2147483681"/>
              <ac:spMk id="89" creationId="{D7E1158D-6678-47EE-BBF3-9549EA3363B9}"/>
            </ac:spMkLst>
          </pc:spChg>
          <pc:spChg chg="mod">
            <ac:chgData name="varitsara monsiri" userId="d21832565e14aca8" providerId="LiveId" clId="{B10676FB-F331-414C-B946-816FB627D323}" dt="2022-06-10T06:07:57.727" v="3031"/>
            <ac:spMkLst>
              <pc:docMk/>
              <pc:sldMasterMk cId="151958503" sldId="2147483660"/>
              <pc:sldLayoutMk cId="2330232737" sldId="2147483681"/>
              <ac:spMk id="90" creationId="{B296332B-3D20-4BF7-BF86-276763A2ED93}"/>
            </ac:spMkLst>
          </pc:spChg>
          <pc:spChg chg="mod">
            <ac:chgData name="varitsara monsiri" userId="d21832565e14aca8" providerId="LiveId" clId="{B10676FB-F331-414C-B946-816FB627D323}" dt="2022-06-10T06:07:57.727" v="3031"/>
            <ac:spMkLst>
              <pc:docMk/>
              <pc:sldMasterMk cId="151958503" sldId="2147483660"/>
              <pc:sldLayoutMk cId="2330232737" sldId="2147483681"/>
              <ac:spMk id="91" creationId="{D87BE265-F03A-401C-868A-9A5306A97441}"/>
            </ac:spMkLst>
          </pc:spChg>
          <pc:spChg chg="mod">
            <ac:chgData name="varitsara monsiri" userId="d21832565e14aca8" providerId="LiveId" clId="{B10676FB-F331-414C-B946-816FB627D323}" dt="2022-06-10T06:07:57.727" v="3031"/>
            <ac:spMkLst>
              <pc:docMk/>
              <pc:sldMasterMk cId="151958503" sldId="2147483660"/>
              <pc:sldLayoutMk cId="2330232737" sldId="2147483681"/>
              <ac:spMk id="92" creationId="{600C17A0-FE6D-434A-BA13-A01FCEA3DB24}"/>
            </ac:spMkLst>
          </pc:spChg>
          <pc:spChg chg="mod">
            <ac:chgData name="varitsara monsiri" userId="d21832565e14aca8" providerId="LiveId" clId="{B10676FB-F331-414C-B946-816FB627D323}" dt="2022-06-10T06:07:57.727" v="3031"/>
            <ac:spMkLst>
              <pc:docMk/>
              <pc:sldMasterMk cId="151958503" sldId="2147483660"/>
              <pc:sldLayoutMk cId="2330232737" sldId="2147483681"/>
              <ac:spMk id="93" creationId="{C6569575-FC26-41F1-9724-BCF261EA05B0}"/>
            </ac:spMkLst>
          </pc:spChg>
          <pc:spChg chg="mod">
            <ac:chgData name="varitsara monsiri" userId="d21832565e14aca8" providerId="LiveId" clId="{B10676FB-F331-414C-B946-816FB627D323}" dt="2022-06-10T06:08:47.828" v="3037"/>
            <ac:spMkLst>
              <pc:docMk/>
              <pc:sldMasterMk cId="151958503" sldId="2147483660"/>
              <pc:sldLayoutMk cId="2330232737" sldId="2147483681"/>
              <ac:spMk id="95" creationId="{71143EB2-CECE-4B76-BF28-CE7135EC6655}"/>
            </ac:spMkLst>
          </pc:spChg>
          <pc:spChg chg="mod">
            <ac:chgData name="varitsara monsiri" userId="d21832565e14aca8" providerId="LiveId" clId="{B10676FB-F331-414C-B946-816FB627D323}" dt="2022-06-10T06:08:47.828" v="3037"/>
            <ac:spMkLst>
              <pc:docMk/>
              <pc:sldMasterMk cId="151958503" sldId="2147483660"/>
              <pc:sldLayoutMk cId="2330232737" sldId="2147483681"/>
              <ac:spMk id="96" creationId="{CF0D67BB-F1FF-49E0-81DE-226801313B25}"/>
            </ac:spMkLst>
          </pc:spChg>
          <pc:spChg chg="mod">
            <ac:chgData name="varitsara monsiri" userId="d21832565e14aca8" providerId="LiveId" clId="{B10676FB-F331-414C-B946-816FB627D323}" dt="2022-06-10T06:08:47.828" v="3037"/>
            <ac:spMkLst>
              <pc:docMk/>
              <pc:sldMasterMk cId="151958503" sldId="2147483660"/>
              <pc:sldLayoutMk cId="2330232737" sldId="2147483681"/>
              <ac:spMk id="97" creationId="{1A2D9743-7F76-4028-9DE1-63A6A303B266}"/>
            </ac:spMkLst>
          </pc:spChg>
          <pc:spChg chg="mod">
            <ac:chgData name="varitsara monsiri" userId="d21832565e14aca8" providerId="LiveId" clId="{B10676FB-F331-414C-B946-816FB627D323}" dt="2022-06-10T06:08:47.828" v="3037"/>
            <ac:spMkLst>
              <pc:docMk/>
              <pc:sldMasterMk cId="151958503" sldId="2147483660"/>
              <pc:sldLayoutMk cId="2330232737" sldId="2147483681"/>
              <ac:spMk id="98" creationId="{7FDF7081-2180-4CC7-A459-62104D9F8B69}"/>
            </ac:spMkLst>
          </pc:spChg>
          <pc:spChg chg="mod">
            <ac:chgData name="varitsara monsiri" userId="d21832565e14aca8" providerId="LiveId" clId="{B10676FB-F331-414C-B946-816FB627D323}" dt="2022-06-10T06:08:47.828" v="3037"/>
            <ac:spMkLst>
              <pc:docMk/>
              <pc:sldMasterMk cId="151958503" sldId="2147483660"/>
              <pc:sldLayoutMk cId="2330232737" sldId="2147483681"/>
              <ac:spMk id="99" creationId="{B6396EC0-9E01-4927-8A67-B76EC1CE1B6D}"/>
            </ac:spMkLst>
          </pc:spChg>
          <pc:spChg chg="mod">
            <ac:chgData name="varitsara monsiri" userId="d21832565e14aca8" providerId="LiveId" clId="{B10676FB-F331-414C-B946-816FB627D323}" dt="2022-06-10T06:08:47.828" v="3037"/>
            <ac:spMkLst>
              <pc:docMk/>
              <pc:sldMasterMk cId="151958503" sldId="2147483660"/>
              <pc:sldLayoutMk cId="2330232737" sldId="2147483681"/>
              <ac:spMk id="100" creationId="{9D8FE04B-44D0-449B-AB91-EE7349782225}"/>
            </ac:spMkLst>
          </pc:spChg>
          <pc:spChg chg="mod">
            <ac:chgData name="varitsara monsiri" userId="d21832565e14aca8" providerId="LiveId" clId="{B10676FB-F331-414C-B946-816FB627D323}" dt="2022-06-10T06:08:47.828" v="3037"/>
            <ac:spMkLst>
              <pc:docMk/>
              <pc:sldMasterMk cId="151958503" sldId="2147483660"/>
              <pc:sldLayoutMk cId="2330232737" sldId="2147483681"/>
              <ac:spMk id="102" creationId="{4C2B43FD-A1C0-4760-8436-D53BF9DE8504}"/>
            </ac:spMkLst>
          </pc:spChg>
          <pc:spChg chg="mod">
            <ac:chgData name="varitsara monsiri" userId="d21832565e14aca8" providerId="LiveId" clId="{B10676FB-F331-414C-B946-816FB627D323}" dt="2022-06-10T06:08:47.828" v="3037"/>
            <ac:spMkLst>
              <pc:docMk/>
              <pc:sldMasterMk cId="151958503" sldId="2147483660"/>
              <pc:sldLayoutMk cId="2330232737" sldId="2147483681"/>
              <ac:spMk id="103" creationId="{18F96B1A-2AAD-4F4F-844A-FA4B811311C4}"/>
            </ac:spMkLst>
          </pc:spChg>
          <pc:spChg chg="mod">
            <ac:chgData name="varitsara monsiri" userId="d21832565e14aca8" providerId="LiveId" clId="{B10676FB-F331-414C-B946-816FB627D323}" dt="2022-06-10T06:08:47.828" v="3037"/>
            <ac:spMkLst>
              <pc:docMk/>
              <pc:sldMasterMk cId="151958503" sldId="2147483660"/>
              <pc:sldLayoutMk cId="2330232737" sldId="2147483681"/>
              <ac:spMk id="104" creationId="{6C104ECE-500D-4525-9163-1AC8639E5192}"/>
            </ac:spMkLst>
          </pc:spChg>
          <pc:spChg chg="mod">
            <ac:chgData name="varitsara monsiri" userId="d21832565e14aca8" providerId="LiveId" clId="{B10676FB-F331-414C-B946-816FB627D323}" dt="2022-06-10T06:08:47.828" v="3037"/>
            <ac:spMkLst>
              <pc:docMk/>
              <pc:sldMasterMk cId="151958503" sldId="2147483660"/>
              <pc:sldLayoutMk cId="2330232737" sldId="2147483681"/>
              <ac:spMk id="105" creationId="{235C9643-901E-47B8-9226-B0E7459B2E48}"/>
            </ac:spMkLst>
          </pc:spChg>
          <pc:spChg chg="mod">
            <ac:chgData name="varitsara monsiri" userId="d21832565e14aca8" providerId="LiveId" clId="{B10676FB-F331-414C-B946-816FB627D323}" dt="2022-06-10T06:08:47.828" v="3037"/>
            <ac:spMkLst>
              <pc:docMk/>
              <pc:sldMasterMk cId="151958503" sldId="2147483660"/>
              <pc:sldLayoutMk cId="2330232737" sldId="2147483681"/>
              <ac:spMk id="106" creationId="{BA719FC9-39BA-47A4-A776-2EE2770B08E1}"/>
            </ac:spMkLst>
          </pc:spChg>
          <pc:spChg chg="mod">
            <ac:chgData name="varitsara monsiri" userId="d21832565e14aca8" providerId="LiveId" clId="{B10676FB-F331-414C-B946-816FB627D323}" dt="2022-06-10T06:08:47.828" v="3037"/>
            <ac:spMkLst>
              <pc:docMk/>
              <pc:sldMasterMk cId="151958503" sldId="2147483660"/>
              <pc:sldLayoutMk cId="2330232737" sldId="2147483681"/>
              <ac:spMk id="107" creationId="{2B7696FF-4E48-4509-B43C-A4260E11FB02}"/>
            </ac:spMkLst>
          </pc:spChg>
          <pc:spChg chg="mod">
            <ac:chgData name="varitsara monsiri" userId="d21832565e14aca8" providerId="LiveId" clId="{B10676FB-F331-414C-B946-816FB627D323}" dt="2022-06-10T06:09:19.307" v="3046"/>
            <ac:spMkLst>
              <pc:docMk/>
              <pc:sldMasterMk cId="151958503" sldId="2147483660"/>
              <pc:sldLayoutMk cId="2330232737" sldId="2147483681"/>
              <ac:spMk id="109" creationId="{28E0DFB4-03DD-4B86-A45F-F837DBF94C59}"/>
            </ac:spMkLst>
          </pc:spChg>
          <pc:spChg chg="mod">
            <ac:chgData name="varitsara monsiri" userId="d21832565e14aca8" providerId="LiveId" clId="{B10676FB-F331-414C-B946-816FB627D323}" dt="2022-06-10T06:09:19.307" v="3046"/>
            <ac:spMkLst>
              <pc:docMk/>
              <pc:sldMasterMk cId="151958503" sldId="2147483660"/>
              <pc:sldLayoutMk cId="2330232737" sldId="2147483681"/>
              <ac:spMk id="110" creationId="{9C1BBA25-3C5A-49B1-B22C-AD990CFB11CE}"/>
            </ac:spMkLst>
          </pc:spChg>
          <pc:spChg chg="mod">
            <ac:chgData name="varitsara monsiri" userId="d21832565e14aca8" providerId="LiveId" clId="{B10676FB-F331-414C-B946-816FB627D323}" dt="2022-06-10T06:09:19.307" v="3046"/>
            <ac:spMkLst>
              <pc:docMk/>
              <pc:sldMasterMk cId="151958503" sldId="2147483660"/>
              <pc:sldLayoutMk cId="2330232737" sldId="2147483681"/>
              <ac:spMk id="111" creationId="{938EB49F-0173-415F-A448-1AE2C9094D7F}"/>
            </ac:spMkLst>
          </pc:spChg>
          <pc:spChg chg="mod">
            <ac:chgData name="varitsara monsiri" userId="d21832565e14aca8" providerId="LiveId" clId="{B10676FB-F331-414C-B946-816FB627D323}" dt="2022-06-10T06:09:19.307" v="3046"/>
            <ac:spMkLst>
              <pc:docMk/>
              <pc:sldMasterMk cId="151958503" sldId="2147483660"/>
              <pc:sldLayoutMk cId="2330232737" sldId="2147483681"/>
              <ac:spMk id="112" creationId="{2924432C-0872-458D-93AB-E636E6860C62}"/>
            </ac:spMkLst>
          </pc:spChg>
          <pc:spChg chg="mod">
            <ac:chgData name="varitsara monsiri" userId="d21832565e14aca8" providerId="LiveId" clId="{B10676FB-F331-414C-B946-816FB627D323}" dt="2022-06-10T06:09:19.307" v="3046"/>
            <ac:spMkLst>
              <pc:docMk/>
              <pc:sldMasterMk cId="151958503" sldId="2147483660"/>
              <pc:sldLayoutMk cId="2330232737" sldId="2147483681"/>
              <ac:spMk id="113" creationId="{9137FC29-50FB-41F3-9976-40D32E3B2B38}"/>
            </ac:spMkLst>
          </pc:spChg>
          <pc:spChg chg="mod">
            <ac:chgData name="varitsara monsiri" userId="d21832565e14aca8" providerId="LiveId" clId="{B10676FB-F331-414C-B946-816FB627D323}" dt="2022-06-10T06:09:19.307" v="3046"/>
            <ac:spMkLst>
              <pc:docMk/>
              <pc:sldMasterMk cId="151958503" sldId="2147483660"/>
              <pc:sldLayoutMk cId="2330232737" sldId="2147483681"/>
              <ac:spMk id="114" creationId="{62239E16-C632-4662-9CD4-2C66F6BFAAE0}"/>
            </ac:spMkLst>
          </pc:spChg>
          <pc:spChg chg="mod">
            <ac:chgData name="varitsara monsiri" userId="d21832565e14aca8" providerId="LiveId" clId="{B10676FB-F331-414C-B946-816FB627D323}" dt="2022-06-10T06:09:19.307" v="3046"/>
            <ac:spMkLst>
              <pc:docMk/>
              <pc:sldMasterMk cId="151958503" sldId="2147483660"/>
              <pc:sldLayoutMk cId="2330232737" sldId="2147483681"/>
              <ac:spMk id="116" creationId="{17C75BDC-C5CA-4A49-A270-253A469123FD}"/>
            </ac:spMkLst>
          </pc:spChg>
          <pc:spChg chg="mod">
            <ac:chgData name="varitsara monsiri" userId="d21832565e14aca8" providerId="LiveId" clId="{B10676FB-F331-414C-B946-816FB627D323}" dt="2022-06-10T06:09:19.307" v="3046"/>
            <ac:spMkLst>
              <pc:docMk/>
              <pc:sldMasterMk cId="151958503" sldId="2147483660"/>
              <pc:sldLayoutMk cId="2330232737" sldId="2147483681"/>
              <ac:spMk id="117" creationId="{E16A287C-463F-4DA4-A5C2-207375A905F5}"/>
            </ac:spMkLst>
          </pc:spChg>
          <pc:spChg chg="mod">
            <ac:chgData name="varitsara monsiri" userId="d21832565e14aca8" providerId="LiveId" clId="{B10676FB-F331-414C-B946-816FB627D323}" dt="2022-06-10T06:09:19.307" v="3046"/>
            <ac:spMkLst>
              <pc:docMk/>
              <pc:sldMasterMk cId="151958503" sldId="2147483660"/>
              <pc:sldLayoutMk cId="2330232737" sldId="2147483681"/>
              <ac:spMk id="118" creationId="{151751F1-8537-46B4-86B1-FBE3D2B5876B}"/>
            </ac:spMkLst>
          </pc:spChg>
          <pc:spChg chg="mod">
            <ac:chgData name="varitsara monsiri" userId="d21832565e14aca8" providerId="LiveId" clId="{B10676FB-F331-414C-B946-816FB627D323}" dt="2022-06-10T06:09:19.307" v="3046"/>
            <ac:spMkLst>
              <pc:docMk/>
              <pc:sldMasterMk cId="151958503" sldId="2147483660"/>
              <pc:sldLayoutMk cId="2330232737" sldId="2147483681"/>
              <ac:spMk id="119" creationId="{505BFCE0-DBA2-449C-984C-FEC851403240}"/>
            </ac:spMkLst>
          </pc:spChg>
          <pc:spChg chg="mod">
            <ac:chgData name="varitsara monsiri" userId="d21832565e14aca8" providerId="LiveId" clId="{B10676FB-F331-414C-B946-816FB627D323}" dt="2022-06-10T06:09:19.307" v="3046"/>
            <ac:spMkLst>
              <pc:docMk/>
              <pc:sldMasterMk cId="151958503" sldId="2147483660"/>
              <pc:sldLayoutMk cId="2330232737" sldId="2147483681"/>
              <ac:spMk id="120" creationId="{B00DBB45-927F-448D-9CD9-83D27C3311CA}"/>
            </ac:spMkLst>
          </pc:spChg>
          <pc:spChg chg="mod">
            <ac:chgData name="varitsara monsiri" userId="d21832565e14aca8" providerId="LiveId" clId="{B10676FB-F331-414C-B946-816FB627D323}" dt="2022-06-10T06:09:19.307" v="3046"/>
            <ac:spMkLst>
              <pc:docMk/>
              <pc:sldMasterMk cId="151958503" sldId="2147483660"/>
              <pc:sldLayoutMk cId="2330232737" sldId="2147483681"/>
              <ac:spMk id="121" creationId="{1F10FF8A-CA25-4A6C-B71B-5B6E5C45AE51}"/>
            </ac:spMkLst>
          </pc:spChg>
          <pc:spChg chg="mod">
            <ac:chgData name="varitsara monsiri" userId="d21832565e14aca8" providerId="LiveId" clId="{B10676FB-F331-414C-B946-816FB627D323}" dt="2022-06-10T06:10:36.957" v="3059"/>
            <ac:spMkLst>
              <pc:docMk/>
              <pc:sldMasterMk cId="151958503" sldId="2147483660"/>
              <pc:sldLayoutMk cId="2330232737" sldId="2147483681"/>
              <ac:spMk id="124" creationId="{FACD51D8-B59D-4B00-BD5A-ACB8D0E71B56}"/>
            </ac:spMkLst>
          </pc:spChg>
          <pc:spChg chg="mod">
            <ac:chgData name="varitsara monsiri" userId="d21832565e14aca8" providerId="LiveId" clId="{B10676FB-F331-414C-B946-816FB627D323}" dt="2022-06-10T06:10:36.957" v="3059"/>
            <ac:spMkLst>
              <pc:docMk/>
              <pc:sldMasterMk cId="151958503" sldId="2147483660"/>
              <pc:sldLayoutMk cId="2330232737" sldId="2147483681"/>
              <ac:spMk id="125" creationId="{F5577A36-DFFE-4537-8893-22EF258F64A2}"/>
            </ac:spMkLst>
          </pc:spChg>
          <pc:spChg chg="mod">
            <ac:chgData name="varitsara monsiri" userId="d21832565e14aca8" providerId="LiveId" clId="{B10676FB-F331-414C-B946-816FB627D323}" dt="2022-06-10T06:10:36.957" v="3059"/>
            <ac:spMkLst>
              <pc:docMk/>
              <pc:sldMasterMk cId="151958503" sldId="2147483660"/>
              <pc:sldLayoutMk cId="2330232737" sldId="2147483681"/>
              <ac:spMk id="126" creationId="{2648561B-1ECB-4AE3-9C6A-6871571C3F68}"/>
            </ac:spMkLst>
          </pc:spChg>
          <pc:spChg chg="mod">
            <ac:chgData name="varitsara monsiri" userId="d21832565e14aca8" providerId="LiveId" clId="{B10676FB-F331-414C-B946-816FB627D323}" dt="2022-06-10T06:10:36.957" v="3059"/>
            <ac:spMkLst>
              <pc:docMk/>
              <pc:sldMasterMk cId="151958503" sldId="2147483660"/>
              <pc:sldLayoutMk cId="2330232737" sldId="2147483681"/>
              <ac:spMk id="127" creationId="{CA959321-D83C-4B63-988B-A0C89A01654A}"/>
            </ac:spMkLst>
          </pc:spChg>
          <pc:spChg chg="mod">
            <ac:chgData name="varitsara monsiri" userId="d21832565e14aca8" providerId="LiveId" clId="{B10676FB-F331-414C-B946-816FB627D323}" dt="2022-06-10T06:10:36.957" v="3059"/>
            <ac:spMkLst>
              <pc:docMk/>
              <pc:sldMasterMk cId="151958503" sldId="2147483660"/>
              <pc:sldLayoutMk cId="2330232737" sldId="2147483681"/>
              <ac:spMk id="128" creationId="{227FCEB3-7D4A-4810-BDAD-3F68ED28E6E4}"/>
            </ac:spMkLst>
          </pc:spChg>
          <pc:spChg chg="mod">
            <ac:chgData name="varitsara monsiri" userId="d21832565e14aca8" providerId="LiveId" clId="{B10676FB-F331-414C-B946-816FB627D323}" dt="2022-06-10T06:10:36.957" v="3059"/>
            <ac:spMkLst>
              <pc:docMk/>
              <pc:sldMasterMk cId="151958503" sldId="2147483660"/>
              <pc:sldLayoutMk cId="2330232737" sldId="2147483681"/>
              <ac:spMk id="129" creationId="{5E85A7A2-1A59-4B9E-BF7D-5479B877EED0}"/>
            </ac:spMkLst>
          </pc:spChg>
          <pc:spChg chg="mod">
            <ac:chgData name="varitsara monsiri" userId="d21832565e14aca8" providerId="LiveId" clId="{B10676FB-F331-414C-B946-816FB627D323}" dt="2022-06-10T06:10:36.957" v="3059"/>
            <ac:spMkLst>
              <pc:docMk/>
              <pc:sldMasterMk cId="151958503" sldId="2147483660"/>
              <pc:sldLayoutMk cId="2330232737" sldId="2147483681"/>
              <ac:spMk id="130" creationId="{8F99ED88-798A-4645-BD9F-CB76D8233DB3}"/>
            </ac:spMkLst>
          </pc:spChg>
          <pc:spChg chg="mod">
            <ac:chgData name="varitsara monsiri" userId="d21832565e14aca8" providerId="LiveId" clId="{B10676FB-F331-414C-B946-816FB627D323}" dt="2022-06-10T06:10:36.957" v="3059"/>
            <ac:spMkLst>
              <pc:docMk/>
              <pc:sldMasterMk cId="151958503" sldId="2147483660"/>
              <pc:sldLayoutMk cId="2330232737" sldId="2147483681"/>
              <ac:spMk id="131" creationId="{E32AA66B-C38A-49D9-9E13-D831065DBD2C}"/>
            </ac:spMkLst>
          </pc:spChg>
          <pc:spChg chg="mod">
            <ac:chgData name="varitsara monsiri" userId="d21832565e14aca8" providerId="LiveId" clId="{B10676FB-F331-414C-B946-816FB627D323}" dt="2022-06-10T06:10:36.957" v="3059"/>
            <ac:spMkLst>
              <pc:docMk/>
              <pc:sldMasterMk cId="151958503" sldId="2147483660"/>
              <pc:sldLayoutMk cId="2330232737" sldId="2147483681"/>
              <ac:spMk id="132" creationId="{3CED5D1C-BCE8-485D-8872-553DE1A912F2}"/>
            </ac:spMkLst>
          </pc:spChg>
          <pc:spChg chg="mod">
            <ac:chgData name="varitsara monsiri" userId="d21832565e14aca8" providerId="LiveId" clId="{B10676FB-F331-414C-B946-816FB627D323}" dt="2022-06-10T06:10:36.957" v="3059"/>
            <ac:spMkLst>
              <pc:docMk/>
              <pc:sldMasterMk cId="151958503" sldId="2147483660"/>
              <pc:sldLayoutMk cId="2330232737" sldId="2147483681"/>
              <ac:spMk id="133" creationId="{97769C68-EC8D-407F-B9B6-ABF336751F00}"/>
            </ac:spMkLst>
          </pc:spChg>
          <pc:spChg chg="mod">
            <ac:chgData name="varitsara monsiri" userId="d21832565e14aca8" providerId="LiveId" clId="{B10676FB-F331-414C-B946-816FB627D323}" dt="2022-06-10T06:10:42.464" v="3061"/>
            <ac:spMkLst>
              <pc:docMk/>
              <pc:sldMasterMk cId="151958503" sldId="2147483660"/>
              <pc:sldLayoutMk cId="2330232737" sldId="2147483681"/>
              <ac:spMk id="135" creationId="{180D2979-5947-4A6C-80AD-54C250E3A600}"/>
            </ac:spMkLst>
          </pc:spChg>
          <pc:spChg chg="mod">
            <ac:chgData name="varitsara monsiri" userId="d21832565e14aca8" providerId="LiveId" clId="{B10676FB-F331-414C-B946-816FB627D323}" dt="2022-06-10T06:10:42.464" v="3061"/>
            <ac:spMkLst>
              <pc:docMk/>
              <pc:sldMasterMk cId="151958503" sldId="2147483660"/>
              <pc:sldLayoutMk cId="2330232737" sldId="2147483681"/>
              <ac:spMk id="136" creationId="{499E4951-01C4-46F1-9D58-3424181856B3}"/>
            </ac:spMkLst>
          </pc:spChg>
          <pc:spChg chg="mod">
            <ac:chgData name="varitsara monsiri" userId="d21832565e14aca8" providerId="LiveId" clId="{B10676FB-F331-414C-B946-816FB627D323}" dt="2022-06-10T06:10:42.464" v="3061"/>
            <ac:spMkLst>
              <pc:docMk/>
              <pc:sldMasterMk cId="151958503" sldId="2147483660"/>
              <pc:sldLayoutMk cId="2330232737" sldId="2147483681"/>
              <ac:spMk id="137" creationId="{E357C537-23D8-4596-B34E-47616A82CA7E}"/>
            </ac:spMkLst>
          </pc:spChg>
          <pc:spChg chg="mod">
            <ac:chgData name="varitsara monsiri" userId="d21832565e14aca8" providerId="LiveId" clId="{B10676FB-F331-414C-B946-816FB627D323}" dt="2022-06-10T06:10:42.464" v="3061"/>
            <ac:spMkLst>
              <pc:docMk/>
              <pc:sldMasterMk cId="151958503" sldId="2147483660"/>
              <pc:sldLayoutMk cId="2330232737" sldId="2147483681"/>
              <ac:spMk id="138" creationId="{1C52B210-79CB-4062-B348-35510B31F951}"/>
            </ac:spMkLst>
          </pc:spChg>
          <pc:spChg chg="mod">
            <ac:chgData name="varitsara monsiri" userId="d21832565e14aca8" providerId="LiveId" clId="{B10676FB-F331-414C-B946-816FB627D323}" dt="2022-06-10T06:10:42.464" v="3061"/>
            <ac:spMkLst>
              <pc:docMk/>
              <pc:sldMasterMk cId="151958503" sldId="2147483660"/>
              <pc:sldLayoutMk cId="2330232737" sldId="2147483681"/>
              <ac:spMk id="139" creationId="{EA87972B-B07E-4DA3-9950-88F2920CA8F6}"/>
            </ac:spMkLst>
          </pc:spChg>
          <pc:spChg chg="mod">
            <ac:chgData name="varitsara monsiri" userId="d21832565e14aca8" providerId="LiveId" clId="{B10676FB-F331-414C-B946-816FB627D323}" dt="2022-06-10T06:10:42.464" v="3061"/>
            <ac:spMkLst>
              <pc:docMk/>
              <pc:sldMasterMk cId="151958503" sldId="2147483660"/>
              <pc:sldLayoutMk cId="2330232737" sldId="2147483681"/>
              <ac:spMk id="140" creationId="{107D63A9-D1C0-4BA5-98D1-865AD77A302D}"/>
            </ac:spMkLst>
          </pc:spChg>
          <pc:spChg chg="mod">
            <ac:chgData name="varitsara monsiri" userId="d21832565e14aca8" providerId="LiveId" clId="{B10676FB-F331-414C-B946-816FB627D323}" dt="2022-06-10T06:10:42.464" v="3061"/>
            <ac:spMkLst>
              <pc:docMk/>
              <pc:sldMasterMk cId="151958503" sldId="2147483660"/>
              <pc:sldLayoutMk cId="2330232737" sldId="2147483681"/>
              <ac:spMk id="141" creationId="{DFA6C373-9246-439C-B06D-A8AA3FE2813F}"/>
            </ac:spMkLst>
          </pc:spChg>
          <pc:spChg chg="mod">
            <ac:chgData name="varitsara monsiri" userId="d21832565e14aca8" providerId="LiveId" clId="{B10676FB-F331-414C-B946-816FB627D323}" dt="2022-06-10T06:10:42.464" v="3061"/>
            <ac:spMkLst>
              <pc:docMk/>
              <pc:sldMasterMk cId="151958503" sldId="2147483660"/>
              <pc:sldLayoutMk cId="2330232737" sldId="2147483681"/>
              <ac:spMk id="142" creationId="{9CA1B5D3-49C5-4F2C-A1A4-00D4C31D2693}"/>
            </ac:spMkLst>
          </pc:spChg>
          <pc:spChg chg="mod">
            <ac:chgData name="varitsara monsiri" userId="d21832565e14aca8" providerId="LiveId" clId="{B10676FB-F331-414C-B946-816FB627D323}" dt="2022-06-10T06:10:42.464" v="3061"/>
            <ac:spMkLst>
              <pc:docMk/>
              <pc:sldMasterMk cId="151958503" sldId="2147483660"/>
              <pc:sldLayoutMk cId="2330232737" sldId="2147483681"/>
              <ac:spMk id="143" creationId="{467F7BFC-07F9-4EAA-B6B4-59A22D7550A4}"/>
            </ac:spMkLst>
          </pc:spChg>
          <pc:spChg chg="mod">
            <ac:chgData name="varitsara monsiri" userId="d21832565e14aca8" providerId="LiveId" clId="{B10676FB-F331-414C-B946-816FB627D323}" dt="2022-06-10T06:10:42.464" v="3061"/>
            <ac:spMkLst>
              <pc:docMk/>
              <pc:sldMasterMk cId="151958503" sldId="2147483660"/>
              <pc:sldLayoutMk cId="2330232737" sldId="2147483681"/>
              <ac:spMk id="144" creationId="{752AFFF8-2E2B-4220-94A2-054A62B18C3B}"/>
            </ac:spMkLst>
          </pc:spChg>
          <pc:grpChg chg="add mod">
            <ac:chgData name="varitsara monsiri" userId="d21832565e14aca8" providerId="LiveId" clId="{B10676FB-F331-414C-B946-816FB627D323}" dt="2022-06-10T06:06:58.654" v="2926" actId="1038"/>
            <ac:grpSpMkLst>
              <pc:docMk/>
              <pc:sldMasterMk cId="151958503" sldId="2147483660"/>
              <pc:sldLayoutMk cId="2330232737" sldId="2147483681"/>
              <ac:grpSpMk id="2" creationId="{277641CB-7CC8-421A-98B0-40BBFB612874}"/>
            </ac:grpSpMkLst>
          </pc:grpChg>
          <pc:grpChg chg="add mod">
            <ac:chgData name="varitsara monsiri" userId="d21832565e14aca8" providerId="LiveId" clId="{B10676FB-F331-414C-B946-816FB627D323}" dt="2022-06-10T06:06:43.996" v="2799" actId="164"/>
            <ac:grpSpMkLst>
              <pc:docMk/>
              <pc:sldMasterMk cId="151958503" sldId="2147483660"/>
              <pc:sldLayoutMk cId="2330232737" sldId="2147483681"/>
              <ac:grpSpMk id="4" creationId="{37EC3756-4618-4198-8269-0B4C82131422}"/>
            </ac:grpSpMkLst>
          </pc:grpChg>
          <pc:grpChg chg="mod">
            <ac:chgData name="varitsara monsiri" userId="d21832565e14aca8" providerId="LiveId" clId="{B10676FB-F331-414C-B946-816FB627D323}" dt="2022-06-10T06:06:41.857" v="2798"/>
            <ac:grpSpMkLst>
              <pc:docMk/>
              <pc:sldMasterMk cId="151958503" sldId="2147483660"/>
              <pc:sldLayoutMk cId="2330232737" sldId="2147483681"/>
              <ac:grpSpMk id="5" creationId="{2AB72BC1-C731-49FB-BF61-B44982FA561F}"/>
            </ac:grpSpMkLst>
          </pc:grpChg>
          <pc:grpChg chg="add mod">
            <ac:chgData name="varitsara monsiri" userId="d21832565e14aca8" providerId="LiveId" clId="{B10676FB-F331-414C-B946-816FB627D323}" dt="2022-06-10T06:06:43.996" v="2799" actId="164"/>
            <ac:grpSpMkLst>
              <pc:docMk/>
              <pc:sldMasterMk cId="151958503" sldId="2147483660"/>
              <pc:sldLayoutMk cId="2330232737" sldId="2147483681"/>
              <ac:grpSpMk id="30" creationId="{70554EBB-4CCC-40FB-8F4D-A9AB9D3FD2C8}"/>
            </ac:grpSpMkLst>
          </pc:grpChg>
          <pc:grpChg chg="add mod">
            <ac:chgData name="varitsara monsiri" userId="d21832565e14aca8" providerId="LiveId" clId="{B10676FB-F331-414C-B946-816FB627D323}" dt="2022-06-10T06:10:08.877" v="3056" actId="1076"/>
            <ac:grpSpMkLst>
              <pc:docMk/>
              <pc:sldMasterMk cId="151958503" sldId="2147483660"/>
              <pc:sldLayoutMk cId="2330232737" sldId="2147483681"/>
              <ac:grpSpMk id="58" creationId="{46CD5BD6-629B-4939-A7DA-93B83285CBDA}"/>
            </ac:grpSpMkLst>
          </pc:grpChg>
          <pc:grpChg chg="mod">
            <ac:chgData name="varitsara monsiri" userId="d21832565e14aca8" providerId="LiveId" clId="{B10676FB-F331-414C-B946-816FB627D323}" dt="2022-06-10T06:07:19.848" v="2927"/>
            <ac:grpSpMkLst>
              <pc:docMk/>
              <pc:sldMasterMk cId="151958503" sldId="2147483660"/>
              <pc:sldLayoutMk cId="2330232737" sldId="2147483681"/>
              <ac:grpSpMk id="59" creationId="{515CB741-C86E-414B-9F3C-A2B9873E1031}"/>
            </ac:grpSpMkLst>
          </pc:grpChg>
          <pc:grpChg chg="add mod">
            <ac:chgData name="varitsara monsiri" userId="d21832565e14aca8" providerId="LiveId" clId="{B10676FB-F331-414C-B946-816FB627D323}" dt="2022-06-10T06:08:25.182" v="3036" actId="1076"/>
            <ac:grpSpMkLst>
              <pc:docMk/>
              <pc:sldMasterMk cId="151958503" sldId="2147483660"/>
              <pc:sldLayoutMk cId="2330232737" sldId="2147483681"/>
              <ac:grpSpMk id="73" creationId="{951E54A8-00D4-4068-B9CF-78B3D467F44C}"/>
            </ac:grpSpMkLst>
          </pc:grpChg>
          <pc:grpChg chg="mod">
            <ac:chgData name="varitsara monsiri" userId="d21832565e14aca8" providerId="LiveId" clId="{B10676FB-F331-414C-B946-816FB627D323}" dt="2022-06-10T06:07:57.727" v="3031"/>
            <ac:grpSpMkLst>
              <pc:docMk/>
              <pc:sldMasterMk cId="151958503" sldId="2147483660"/>
              <pc:sldLayoutMk cId="2330232737" sldId="2147483681"/>
              <ac:grpSpMk id="74" creationId="{49F5C499-4415-418B-954B-919FDDED997E}"/>
            </ac:grpSpMkLst>
          </pc:grpChg>
          <pc:grpChg chg="mod">
            <ac:chgData name="varitsara monsiri" userId="d21832565e14aca8" providerId="LiveId" clId="{B10676FB-F331-414C-B946-816FB627D323}" dt="2022-06-10T06:07:57.727" v="3031"/>
            <ac:grpSpMkLst>
              <pc:docMk/>
              <pc:sldMasterMk cId="151958503" sldId="2147483660"/>
              <pc:sldLayoutMk cId="2330232737" sldId="2147483681"/>
              <ac:grpSpMk id="75" creationId="{25C82016-33E8-4A98-B684-E5E3839F6CE2}"/>
            </ac:grpSpMkLst>
          </pc:grpChg>
          <pc:grpChg chg="add del mod">
            <ac:chgData name="varitsara monsiri" userId="d21832565e14aca8" providerId="LiveId" clId="{B10676FB-F331-414C-B946-816FB627D323}" dt="2022-06-10T06:09:13.926" v="3043" actId="478"/>
            <ac:grpSpMkLst>
              <pc:docMk/>
              <pc:sldMasterMk cId="151958503" sldId="2147483660"/>
              <pc:sldLayoutMk cId="2330232737" sldId="2147483681"/>
              <ac:grpSpMk id="94" creationId="{E32BFAC3-B5C8-4AAF-9853-B43A97058582}"/>
            </ac:grpSpMkLst>
          </pc:grpChg>
          <pc:grpChg chg="add del mod">
            <ac:chgData name="varitsara monsiri" userId="d21832565e14aca8" providerId="LiveId" clId="{B10676FB-F331-414C-B946-816FB627D323}" dt="2022-06-10T06:09:18.523" v="3045" actId="478"/>
            <ac:grpSpMkLst>
              <pc:docMk/>
              <pc:sldMasterMk cId="151958503" sldId="2147483660"/>
              <pc:sldLayoutMk cId="2330232737" sldId="2147483681"/>
              <ac:grpSpMk id="101" creationId="{D7F37222-0ECA-43BC-891A-42406689D315}"/>
            </ac:grpSpMkLst>
          </pc:grpChg>
          <pc:grpChg chg="add mod">
            <ac:chgData name="varitsara monsiri" userId="d21832565e14aca8" providerId="LiveId" clId="{B10676FB-F331-414C-B946-816FB627D323}" dt="2022-06-10T06:09:33.895" v="3047" actId="164"/>
            <ac:grpSpMkLst>
              <pc:docMk/>
              <pc:sldMasterMk cId="151958503" sldId="2147483660"/>
              <pc:sldLayoutMk cId="2330232737" sldId="2147483681"/>
              <ac:grpSpMk id="108" creationId="{C0717E24-4166-41BF-9BA9-46B42941EBB0}"/>
            </ac:grpSpMkLst>
          </pc:grpChg>
          <pc:grpChg chg="add mod">
            <ac:chgData name="varitsara monsiri" userId="d21832565e14aca8" providerId="LiveId" clId="{B10676FB-F331-414C-B946-816FB627D323}" dt="2022-06-10T06:09:33.895" v="3047" actId="164"/>
            <ac:grpSpMkLst>
              <pc:docMk/>
              <pc:sldMasterMk cId="151958503" sldId="2147483660"/>
              <pc:sldLayoutMk cId="2330232737" sldId="2147483681"/>
              <ac:grpSpMk id="115" creationId="{00F901FD-C111-4905-AB3F-5AD935A7E683}"/>
            </ac:grpSpMkLst>
          </pc:grpChg>
          <pc:grpChg chg="add mod">
            <ac:chgData name="varitsara monsiri" userId="d21832565e14aca8" providerId="LiveId" clId="{B10676FB-F331-414C-B946-816FB627D323}" dt="2022-06-10T06:09:52.384" v="3052" actId="1076"/>
            <ac:grpSpMkLst>
              <pc:docMk/>
              <pc:sldMasterMk cId="151958503" sldId="2147483660"/>
              <pc:sldLayoutMk cId="2330232737" sldId="2147483681"/>
              <ac:grpSpMk id="122" creationId="{2CC61E23-9A24-4C6D-9059-CE643C00001C}"/>
            </ac:grpSpMkLst>
          </pc:grpChg>
          <pc:grpChg chg="add del mod">
            <ac:chgData name="varitsara monsiri" userId="d21832565e14aca8" providerId="LiveId" clId="{B10676FB-F331-414C-B946-816FB627D323}" dt="2022-06-10T06:10:41.271" v="3060"/>
            <ac:grpSpMkLst>
              <pc:docMk/>
              <pc:sldMasterMk cId="151958503" sldId="2147483660"/>
              <pc:sldLayoutMk cId="2330232737" sldId="2147483681"/>
              <ac:grpSpMk id="123" creationId="{4EBCB265-57B0-419F-84AF-CD47CBED9EA7}"/>
            </ac:grpSpMkLst>
          </pc:grpChg>
          <pc:grpChg chg="add mod">
            <ac:chgData name="varitsara monsiri" userId="d21832565e14aca8" providerId="LiveId" clId="{B10676FB-F331-414C-B946-816FB627D323}" dt="2022-06-10T06:10:56.456" v="3064" actId="197"/>
            <ac:grpSpMkLst>
              <pc:docMk/>
              <pc:sldMasterMk cId="151958503" sldId="2147483660"/>
              <pc:sldLayoutMk cId="2330232737" sldId="2147483681"/>
              <ac:grpSpMk id="134" creationId="{5E08ABA0-B818-46EA-9C4C-C4482E6CCA74}"/>
            </ac:grpSpMkLst>
          </pc:grpChg>
          <pc:picChg chg="add mod">
            <ac:chgData name="varitsara monsiri" userId="d21832565e14aca8" providerId="LiveId" clId="{B10676FB-F331-414C-B946-816FB627D323}" dt="2022-06-10T06:08:00.709" v="3033" actId="1076"/>
            <ac:picMkLst>
              <pc:docMk/>
              <pc:sldMasterMk cId="151958503" sldId="2147483660"/>
              <pc:sldLayoutMk cId="2330232737" sldId="2147483681"/>
              <ac:picMk id="3" creationId="{76C5264E-0C37-46DD-8695-33E709E5C4B7}"/>
            </ac:picMkLst>
          </pc:picChg>
        </pc:sldLayoutChg>
        <pc:sldLayoutChg chg="del">
          <pc:chgData name="varitsara monsiri" userId="d21832565e14aca8" providerId="LiveId" clId="{B10676FB-F331-414C-B946-816FB627D323}" dt="2022-06-09T13:12:03.500" v="21" actId="2696"/>
          <pc:sldLayoutMkLst>
            <pc:docMk/>
            <pc:sldMasterMk cId="151958503" sldId="2147483660"/>
            <pc:sldLayoutMk cId="2351905334" sldId="2147483682"/>
          </pc:sldLayoutMkLst>
        </pc:sldLayoutChg>
        <pc:sldLayoutChg chg="del">
          <pc:chgData name="varitsara monsiri" userId="d21832565e14aca8" providerId="LiveId" clId="{B10676FB-F331-414C-B946-816FB627D323}" dt="2022-06-09T13:12:04.136" v="22" actId="2696"/>
          <pc:sldLayoutMkLst>
            <pc:docMk/>
            <pc:sldMasterMk cId="151958503" sldId="2147483660"/>
            <pc:sldLayoutMk cId="253522847" sldId="2147483683"/>
          </pc:sldLayoutMkLst>
        </pc:sldLayoutChg>
        <pc:sldLayoutChg chg="del">
          <pc:chgData name="varitsara monsiri" userId="d21832565e14aca8" providerId="LiveId" clId="{B10676FB-F331-414C-B946-816FB627D323}" dt="2022-06-09T13:12:04.434" v="23" actId="2696"/>
          <pc:sldLayoutMkLst>
            <pc:docMk/>
            <pc:sldMasterMk cId="151958503" sldId="2147483660"/>
            <pc:sldLayoutMk cId="2677677075" sldId="2147483684"/>
          </pc:sldLayoutMkLst>
        </pc:sldLayoutChg>
        <pc:sldLayoutChg chg="del">
          <pc:chgData name="varitsara monsiri" userId="d21832565e14aca8" providerId="LiveId" clId="{B10676FB-F331-414C-B946-816FB627D323}" dt="2022-06-09T13:12:05.118" v="24" actId="2696"/>
          <pc:sldLayoutMkLst>
            <pc:docMk/>
            <pc:sldMasterMk cId="151958503" sldId="2147483660"/>
            <pc:sldLayoutMk cId="1705947234" sldId="2147483685"/>
          </pc:sldLayoutMkLst>
        </pc:sldLayoutChg>
        <pc:sldLayoutChg chg="del">
          <pc:chgData name="varitsara monsiri" userId="d21832565e14aca8" providerId="LiveId" clId="{B10676FB-F331-414C-B946-816FB627D323}" dt="2022-06-09T13:12:05.433" v="25" actId="2696"/>
          <pc:sldLayoutMkLst>
            <pc:docMk/>
            <pc:sldMasterMk cId="151958503" sldId="2147483660"/>
            <pc:sldLayoutMk cId="3883649934" sldId="2147483686"/>
          </pc:sldLayoutMkLst>
        </pc:sldLayoutChg>
        <pc:sldLayoutChg chg="del">
          <pc:chgData name="varitsara monsiri" userId="d21832565e14aca8" providerId="LiveId" clId="{B10676FB-F331-414C-B946-816FB627D323}" dt="2022-06-09T13:12:05.864" v="26" actId="2696"/>
          <pc:sldLayoutMkLst>
            <pc:docMk/>
            <pc:sldMasterMk cId="151958503" sldId="2147483660"/>
            <pc:sldLayoutMk cId="3263109550" sldId="2147483687"/>
          </pc:sldLayoutMkLst>
        </pc:sldLayoutChg>
        <pc:sldLayoutChg chg="del">
          <pc:chgData name="varitsara monsiri" userId="d21832565e14aca8" providerId="LiveId" clId="{B10676FB-F331-414C-B946-816FB627D323}" dt="2022-06-09T13:12:06.218" v="27" actId="2696"/>
          <pc:sldLayoutMkLst>
            <pc:docMk/>
            <pc:sldMasterMk cId="151958503" sldId="2147483660"/>
            <pc:sldLayoutMk cId="2603576967" sldId="2147483688"/>
          </pc:sldLayoutMkLst>
        </pc:sldLayoutChg>
        <pc:sldLayoutChg chg="del">
          <pc:chgData name="varitsara monsiri" userId="d21832565e14aca8" providerId="LiveId" clId="{B10676FB-F331-414C-B946-816FB627D323}" dt="2022-06-09T13:12:06.552" v="28" actId="2696"/>
          <pc:sldLayoutMkLst>
            <pc:docMk/>
            <pc:sldMasterMk cId="151958503" sldId="2147483660"/>
            <pc:sldLayoutMk cId="3060122842" sldId="2147483689"/>
          </pc:sldLayoutMkLst>
        </pc:sldLayoutChg>
        <pc:sldLayoutChg chg="del">
          <pc:chgData name="varitsara monsiri" userId="d21832565e14aca8" providerId="LiveId" clId="{B10676FB-F331-414C-B946-816FB627D323}" dt="2022-06-09T13:12:06.826" v="29" actId="2696"/>
          <pc:sldLayoutMkLst>
            <pc:docMk/>
            <pc:sldMasterMk cId="151958503" sldId="2147483660"/>
            <pc:sldLayoutMk cId="2736454107" sldId="2147483690"/>
          </pc:sldLayoutMkLst>
        </pc:sldLayoutChg>
        <pc:sldLayoutChg chg="del">
          <pc:chgData name="varitsara monsiri" userId="d21832565e14aca8" providerId="LiveId" clId="{B10676FB-F331-414C-B946-816FB627D323}" dt="2022-06-09T13:12:07.036" v="30" actId="2696"/>
          <pc:sldLayoutMkLst>
            <pc:docMk/>
            <pc:sldMasterMk cId="151958503" sldId="2147483660"/>
            <pc:sldLayoutMk cId="772298991" sldId="2147483691"/>
          </pc:sldLayoutMkLst>
        </pc:sldLayoutChg>
        <pc:sldLayoutChg chg="del">
          <pc:chgData name="varitsara monsiri" userId="d21832565e14aca8" providerId="LiveId" clId="{B10676FB-F331-414C-B946-816FB627D323}" dt="2022-06-09T13:12:07.414" v="31" actId="2696"/>
          <pc:sldLayoutMkLst>
            <pc:docMk/>
            <pc:sldMasterMk cId="151958503" sldId="2147483660"/>
            <pc:sldLayoutMk cId="2322739706" sldId="2147483692"/>
          </pc:sldLayoutMkLst>
        </pc:sldLayoutChg>
        <pc:sldLayoutChg chg="del">
          <pc:chgData name="varitsara monsiri" userId="d21832565e14aca8" providerId="LiveId" clId="{B10676FB-F331-414C-B946-816FB627D323}" dt="2022-06-09T13:12:07.776" v="32" actId="2696"/>
          <pc:sldLayoutMkLst>
            <pc:docMk/>
            <pc:sldMasterMk cId="151958503" sldId="2147483660"/>
            <pc:sldLayoutMk cId="1719347905" sldId="2147483693"/>
          </pc:sldLayoutMkLst>
        </pc:sldLayoutChg>
        <pc:sldLayoutChg chg="del">
          <pc:chgData name="varitsara monsiri" userId="d21832565e14aca8" providerId="LiveId" clId="{B10676FB-F331-414C-B946-816FB627D323}" dt="2022-06-09T13:12:08.182" v="33" actId="2696"/>
          <pc:sldLayoutMkLst>
            <pc:docMk/>
            <pc:sldMasterMk cId="151958503" sldId="2147483660"/>
            <pc:sldLayoutMk cId="1669883443" sldId="2147483694"/>
          </pc:sldLayoutMkLst>
        </pc:sldLayoutChg>
        <pc:sldLayoutChg chg="del">
          <pc:chgData name="varitsara monsiri" userId="d21832565e14aca8" providerId="LiveId" clId="{B10676FB-F331-414C-B946-816FB627D323}" dt="2022-06-09T13:12:08.606" v="34" actId="2696"/>
          <pc:sldLayoutMkLst>
            <pc:docMk/>
            <pc:sldMasterMk cId="151958503" sldId="2147483660"/>
            <pc:sldLayoutMk cId="1070989111" sldId="2147483695"/>
          </pc:sldLayoutMkLst>
        </pc:sldLayoutChg>
        <pc:sldLayoutChg chg="del">
          <pc:chgData name="varitsara monsiri" userId="d21832565e14aca8" providerId="LiveId" clId="{B10676FB-F331-414C-B946-816FB627D323}" dt="2022-06-09T13:12:09.164" v="35" actId="2696"/>
          <pc:sldLayoutMkLst>
            <pc:docMk/>
            <pc:sldMasterMk cId="151958503" sldId="2147483660"/>
            <pc:sldLayoutMk cId="1040527192" sldId="2147483696"/>
          </pc:sldLayoutMkLst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CF683B9-25EB-47C5-A853-692BB31891C8}" type="datetimeFigureOut">
              <a:rPr lang="en-US" smtClean="0"/>
              <a:t>9/14/2022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8984D39-7AF8-4BA0-865A-662318B4470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2692224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5.png"/><Relationship Id="rId4" Type="http://schemas.openxmlformats.org/officeDocument/2006/relationships/image" Target="../media/image4.png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20.svg"/></Relationships>
</file>

<file path=ppt/slideLayouts/_rels/slideLayout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สไลด์ชื่อเรื่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728" name="รูปภาพ 6727">
            <a:extLst>
              <a:ext uri="{FF2B5EF4-FFF2-40B4-BE49-F238E27FC236}">
                <a16:creationId xmlns:a16="http://schemas.microsoft.com/office/drawing/2014/main" id="{E3A213D2-BFAD-4007-88C2-D9B15D7143F6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8" y="-5023"/>
            <a:ext cx="9153144" cy="5148643"/>
          </a:xfrm>
          <a:prstGeom prst="rect">
            <a:avLst/>
          </a:prstGeom>
        </p:spPr>
      </p:pic>
      <p:grpSp>
        <p:nvGrpSpPr>
          <p:cNvPr id="3599" name="กราฟิก 7">
            <a:extLst>
              <a:ext uri="{FF2B5EF4-FFF2-40B4-BE49-F238E27FC236}">
                <a16:creationId xmlns:a16="http://schemas.microsoft.com/office/drawing/2014/main" id="{F314C8BB-3173-4252-8736-FBEFE30AD95A}"/>
              </a:ext>
            </a:extLst>
          </p:cNvPr>
          <p:cNvGrpSpPr/>
          <p:nvPr/>
        </p:nvGrpSpPr>
        <p:grpSpPr>
          <a:xfrm>
            <a:off x="7420064" y="3707360"/>
            <a:ext cx="2004631" cy="2211687"/>
            <a:chOff x="8136501" y="5564440"/>
            <a:chExt cx="2004631" cy="2211687"/>
          </a:xfrm>
          <a:solidFill>
            <a:srgbClr val="FFB8BD"/>
          </a:solidFill>
        </p:grpSpPr>
        <p:pic>
          <p:nvPicPr>
            <p:cNvPr id="3600" name="รูปภาพ 3599">
              <a:extLst>
                <a:ext uri="{FF2B5EF4-FFF2-40B4-BE49-F238E27FC236}">
                  <a16:creationId xmlns:a16="http://schemas.microsoft.com/office/drawing/2014/main" id="{03DD901F-8FDD-4C01-80EB-70F704FA8D4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8136501" y="5564440"/>
              <a:ext cx="1829627" cy="1734206"/>
            </a:xfrm>
            <a:custGeom>
              <a:avLst/>
              <a:gdLst>
                <a:gd name="connsiteX0" fmla="*/ 558 w 1829627"/>
                <a:gd name="connsiteY0" fmla="*/ 350 h 1734206"/>
                <a:gd name="connsiteX1" fmla="*/ 1830186 w 1829627"/>
                <a:gd name="connsiteY1" fmla="*/ 350 h 1734206"/>
                <a:gd name="connsiteX2" fmla="*/ 1830186 w 1829627"/>
                <a:gd name="connsiteY2" fmla="*/ 1734557 h 1734206"/>
                <a:gd name="connsiteX3" fmla="*/ 558 w 1829627"/>
                <a:gd name="connsiteY3" fmla="*/ 1734557 h 1734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29627" h="1734206">
                  <a:moveTo>
                    <a:pt x="558" y="350"/>
                  </a:moveTo>
                  <a:lnTo>
                    <a:pt x="1830186" y="350"/>
                  </a:lnTo>
                  <a:lnTo>
                    <a:pt x="1830186" y="1734557"/>
                  </a:lnTo>
                  <a:lnTo>
                    <a:pt x="558" y="1734557"/>
                  </a:lnTo>
                  <a:close/>
                </a:path>
              </a:pathLst>
            </a:custGeom>
          </p:spPr>
        </p:pic>
        <p:sp>
          <p:nvSpPr>
            <p:cNvPr id="3601" name="รูปแบบอิสระ: รูปร่าง 3600">
              <a:extLst>
                <a:ext uri="{FF2B5EF4-FFF2-40B4-BE49-F238E27FC236}">
                  <a16:creationId xmlns:a16="http://schemas.microsoft.com/office/drawing/2014/main" id="{722D621C-321D-40FE-9A44-78B97F028807}"/>
                </a:ext>
              </a:extLst>
            </p:cNvPr>
            <p:cNvSpPr/>
            <p:nvPr/>
          </p:nvSpPr>
          <p:spPr>
            <a:xfrm>
              <a:off x="8393874" y="5831189"/>
              <a:ext cx="1334831" cy="1237809"/>
            </a:xfrm>
            <a:custGeom>
              <a:avLst/>
              <a:gdLst>
                <a:gd name="connsiteX0" fmla="*/ 1115277 w 1334831"/>
                <a:gd name="connsiteY0" fmla="*/ 0 h 1237809"/>
                <a:gd name="connsiteX1" fmla="*/ 0 w 1334831"/>
                <a:gd name="connsiteY1" fmla="*/ 381844 h 1237809"/>
                <a:gd name="connsiteX2" fmla="*/ 294331 w 1334831"/>
                <a:gd name="connsiteY2" fmla="*/ 1237810 h 1237809"/>
                <a:gd name="connsiteX3" fmla="*/ 1334832 w 1334831"/>
                <a:gd name="connsiteY3" fmla="*/ 976883 h 1237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4831" h="1237809">
                  <a:moveTo>
                    <a:pt x="1115277" y="0"/>
                  </a:moveTo>
                  <a:lnTo>
                    <a:pt x="0" y="381844"/>
                  </a:lnTo>
                  <a:lnTo>
                    <a:pt x="294331" y="1237810"/>
                  </a:lnTo>
                  <a:lnTo>
                    <a:pt x="1334832" y="976883"/>
                  </a:lnTo>
                  <a:close/>
                </a:path>
              </a:pathLst>
            </a:custGeom>
            <a:solidFill>
              <a:srgbClr val="FFB8BD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602" name="กราฟิก 7">
            <a:extLst>
              <a:ext uri="{FF2B5EF4-FFF2-40B4-BE49-F238E27FC236}">
                <a16:creationId xmlns:a16="http://schemas.microsoft.com/office/drawing/2014/main" id="{3420B902-8179-4AE8-ABDE-EAEB426904A6}"/>
              </a:ext>
            </a:extLst>
          </p:cNvPr>
          <p:cNvGrpSpPr/>
          <p:nvPr/>
        </p:nvGrpSpPr>
        <p:grpSpPr>
          <a:xfrm>
            <a:off x="7722350" y="3930102"/>
            <a:ext cx="1812883" cy="1947907"/>
            <a:chOff x="8438787" y="5787182"/>
            <a:chExt cx="1812883" cy="1947907"/>
          </a:xfrm>
          <a:solidFill>
            <a:srgbClr val="FAC052"/>
          </a:solidFill>
        </p:grpSpPr>
        <p:pic>
          <p:nvPicPr>
            <p:cNvPr id="3603" name="รูปภาพ 3602">
              <a:extLst>
                <a:ext uri="{FF2B5EF4-FFF2-40B4-BE49-F238E27FC236}">
                  <a16:creationId xmlns:a16="http://schemas.microsoft.com/office/drawing/2014/main" id="{E7C2FC9F-4295-4718-84AA-6818A0CB32A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8438787" y="5787182"/>
              <a:ext cx="1654619" cy="1527374"/>
            </a:xfrm>
            <a:custGeom>
              <a:avLst/>
              <a:gdLst>
                <a:gd name="connsiteX0" fmla="*/ 577 w 1654619"/>
                <a:gd name="connsiteY0" fmla="*/ 364 h 1527374"/>
                <a:gd name="connsiteX1" fmla="*/ 1655197 w 1654619"/>
                <a:gd name="connsiteY1" fmla="*/ 364 h 1527374"/>
                <a:gd name="connsiteX2" fmla="*/ 1655197 w 1654619"/>
                <a:gd name="connsiteY2" fmla="*/ 1527739 h 1527374"/>
                <a:gd name="connsiteX3" fmla="*/ 577 w 1654619"/>
                <a:gd name="connsiteY3" fmla="*/ 1527739 h 1527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4619" h="1527374">
                  <a:moveTo>
                    <a:pt x="577" y="364"/>
                  </a:moveTo>
                  <a:lnTo>
                    <a:pt x="1655197" y="364"/>
                  </a:lnTo>
                  <a:lnTo>
                    <a:pt x="1655197" y="1527739"/>
                  </a:lnTo>
                  <a:lnTo>
                    <a:pt x="577" y="1527739"/>
                  </a:lnTo>
                  <a:close/>
                </a:path>
              </a:pathLst>
            </a:custGeom>
          </p:spPr>
        </p:pic>
        <p:sp>
          <p:nvSpPr>
            <p:cNvPr id="3604" name="รูปแบบอิสระ: รูปร่าง 3603">
              <a:extLst>
                <a:ext uri="{FF2B5EF4-FFF2-40B4-BE49-F238E27FC236}">
                  <a16:creationId xmlns:a16="http://schemas.microsoft.com/office/drawing/2014/main" id="{3C803E7D-DE6B-4F45-8F31-3C48B934293B}"/>
                </a:ext>
              </a:extLst>
            </p:cNvPr>
            <p:cNvSpPr/>
            <p:nvPr/>
          </p:nvSpPr>
          <p:spPr>
            <a:xfrm>
              <a:off x="8699342" y="6052340"/>
              <a:ext cx="1170962" cy="1027796"/>
            </a:xfrm>
            <a:custGeom>
              <a:avLst/>
              <a:gdLst>
                <a:gd name="connsiteX0" fmla="*/ 1170962 w 1170962"/>
                <a:gd name="connsiteY0" fmla="*/ 0 h 1027796"/>
                <a:gd name="connsiteX1" fmla="*/ 0 w 1170962"/>
                <a:gd name="connsiteY1" fmla="*/ 127281 h 1027796"/>
                <a:gd name="connsiteX2" fmla="*/ 98641 w 1170962"/>
                <a:gd name="connsiteY2" fmla="*/ 1027796 h 1027796"/>
                <a:gd name="connsiteX3" fmla="*/ 1170962 w 1170962"/>
                <a:gd name="connsiteY3" fmla="*/ 1000749 h 1027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70962" h="1027796">
                  <a:moveTo>
                    <a:pt x="1170962" y="0"/>
                  </a:moveTo>
                  <a:lnTo>
                    <a:pt x="0" y="127281"/>
                  </a:lnTo>
                  <a:lnTo>
                    <a:pt x="98641" y="1027796"/>
                  </a:lnTo>
                  <a:lnTo>
                    <a:pt x="1170962" y="1000749"/>
                  </a:lnTo>
                  <a:close/>
                </a:path>
              </a:pathLst>
            </a:custGeom>
            <a:solidFill>
              <a:srgbClr val="FAC052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605" name="กราฟิก 7">
            <a:extLst>
              <a:ext uri="{FF2B5EF4-FFF2-40B4-BE49-F238E27FC236}">
                <a16:creationId xmlns:a16="http://schemas.microsoft.com/office/drawing/2014/main" id="{613308E2-43E5-4698-85D0-85DE0A09E8DD}"/>
              </a:ext>
            </a:extLst>
          </p:cNvPr>
          <p:cNvGrpSpPr/>
          <p:nvPr/>
        </p:nvGrpSpPr>
        <p:grpSpPr>
          <a:xfrm>
            <a:off x="7723575" y="3889785"/>
            <a:ext cx="1162686" cy="535674"/>
            <a:chOff x="8440012" y="5746865"/>
            <a:chExt cx="1162686" cy="535674"/>
          </a:xfrm>
          <a:solidFill>
            <a:srgbClr val="FFFFFF"/>
          </a:solidFill>
        </p:grpSpPr>
        <p:grpSp>
          <p:nvGrpSpPr>
            <p:cNvPr id="3606" name="กราฟิก 7">
              <a:extLst>
                <a:ext uri="{FF2B5EF4-FFF2-40B4-BE49-F238E27FC236}">
                  <a16:creationId xmlns:a16="http://schemas.microsoft.com/office/drawing/2014/main" id="{F2C145CD-5426-45F9-B929-59225E8502F9}"/>
                </a:ext>
              </a:extLst>
            </p:cNvPr>
            <p:cNvGrpSpPr/>
            <p:nvPr/>
          </p:nvGrpSpPr>
          <p:grpSpPr>
            <a:xfrm>
              <a:off x="8440012" y="6039612"/>
              <a:ext cx="205691" cy="162325"/>
              <a:chOff x="8440012" y="6039612"/>
              <a:chExt cx="205691" cy="162325"/>
            </a:xfrm>
            <a:solidFill>
              <a:srgbClr val="FFFFFF"/>
            </a:solidFill>
          </p:grpSpPr>
          <p:sp>
            <p:nvSpPr>
              <p:cNvPr id="3607" name="รูปแบบอิสระ: รูปร่าง 3606">
                <a:extLst>
                  <a:ext uri="{FF2B5EF4-FFF2-40B4-BE49-F238E27FC236}">
                    <a16:creationId xmlns:a16="http://schemas.microsoft.com/office/drawing/2014/main" id="{28B19523-68E8-4200-803B-93C8F0DE68A5}"/>
                  </a:ext>
                </a:extLst>
              </p:cNvPr>
              <p:cNvSpPr/>
              <p:nvPr/>
            </p:nvSpPr>
            <p:spPr>
              <a:xfrm>
                <a:off x="8626157" y="6039612"/>
                <a:ext cx="1590" cy="3506"/>
              </a:xfrm>
              <a:custGeom>
                <a:avLst/>
                <a:gdLst>
                  <a:gd name="connsiteX0" fmla="*/ 1591 w 1590"/>
                  <a:gd name="connsiteY0" fmla="*/ 3182 h 3506"/>
                  <a:gd name="connsiteX1" fmla="*/ 0 w 1590"/>
                  <a:gd name="connsiteY1" fmla="*/ 0 h 3506"/>
                  <a:gd name="connsiteX2" fmla="*/ 1591 w 1590"/>
                  <a:gd name="connsiteY2" fmla="*/ 3182 h 3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" h="3506">
                    <a:moveTo>
                      <a:pt x="1591" y="3182"/>
                    </a:moveTo>
                    <a:cubicBezTo>
                      <a:pt x="1591" y="3182"/>
                      <a:pt x="0" y="0"/>
                      <a:pt x="0" y="0"/>
                    </a:cubicBezTo>
                    <a:cubicBezTo>
                      <a:pt x="0" y="0"/>
                      <a:pt x="1591" y="4773"/>
                      <a:pt x="1591" y="31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8" name="รูปแบบอิสระ: รูปร่าง 3607">
                <a:extLst>
                  <a:ext uri="{FF2B5EF4-FFF2-40B4-BE49-F238E27FC236}">
                    <a16:creationId xmlns:a16="http://schemas.microsoft.com/office/drawing/2014/main" id="{B91F752E-5E94-47F3-B642-3F1B8028670D}"/>
                  </a:ext>
                </a:extLst>
              </p:cNvPr>
              <p:cNvSpPr/>
              <p:nvPr/>
            </p:nvSpPr>
            <p:spPr>
              <a:xfrm>
                <a:off x="8626157" y="6050749"/>
                <a:ext cx="15909" cy="4773"/>
              </a:xfrm>
              <a:custGeom>
                <a:avLst/>
                <a:gdLst>
                  <a:gd name="connsiteX0" fmla="*/ 0 w 15909"/>
                  <a:gd name="connsiteY0" fmla="*/ 1591 h 4773"/>
                  <a:gd name="connsiteX1" fmla="*/ 0 w 15909"/>
                  <a:gd name="connsiteY1" fmla="*/ 0 h 4773"/>
                  <a:gd name="connsiteX2" fmla="*/ 0 w 15909"/>
                  <a:gd name="connsiteY2" fmla="*/ 4773 h 4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4773">
                    <a:moveTo>
                      <a:pt x="0" y="1591"/>
                    </a:moveTo>
                    <a:lnTo>
                      <a:pt x="0" y="0"/>
                    </a:lnTo>
                    <a:lnTo>
                      <a:pt x="0" y="4773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9" name="รูปแบบอิสระ: รูปร่าง 3608">
                <a:extLst>
                  <a:ext uri="{FF2B5EF4-FFF2-40B4-BE49-F238E27FC236}">
                    <a16:creationId xmlns:a16="http://schemas.microsoft.com/office/drawing/2014/main" id="{D22CF032-B484-499E-9D15-877A006C235B}"/>
                  </a:ext>
                </a:extLst>
              </p:cNvPr>
              <p:cNvSpPr/>
              <p:nvPr/>
            </p:nvSpPr>
            <p:spPr>
              <a:xfrm>
                <a:off x="8622975" y="6052340"/>
                <a:ext cx="3182" cy="4991"/>
              </a:xfrm>
              <a:custGeom>
                <a:avLst/>
                <a:gdLst>
                  <a:gd name="connsiteX0" fmla="*/ 0 w 3182"/>
                  <a:gd name="connsiteY0" fmla="*/ 3182 h 4991"/>
                  <a:gd name="connsiteX1" fmla="*/ 3182 w 3182"/>
                  <a:gd name="connsiteY1" fmla="*/ 3182 h 4991"/>
                  <a:gd name="connsiteX2" fmla="*/ 3182 w 3182"/>
                  <a:gd name="connsiteY2" fmla="*/ 4773 h 4991"/>
                  <a:gd name="connsiteX3" fmla="*/ 1592 w 3182"/>
                  <a:gd name="connsiteY3" fmla="*/ 0 h 4991"/>
                  <a:gd name="connsiteX4" fmla="*/ 0 w 3182"/>
                  <a:gd name="connsiteY4" fmla="*/ 3182 h 4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82" h="4991">
                    <a:moveTo>
                      <a:pt x="0" y="3182"/>
                    </a:moveTo>
                    <a:cubicBezTo>
                      <a:pt x="3182" y="7955"/>
                      <a:pt x="1592" y="1591"/>
                      <a:pt x="3182" y="3182"/>
                    </a:cubicBezTo>
                    <a:lnTo>
                      <a:pt x="3182" y="4773"/>
                    </a:lnTo>
                    <a:lnTo>
                      <a:pt x="1592" y="0"/>
                    </a:lnTo>
                    <a:cubicBezTo>
                      <a:pt x="0" y="0"/>
                      <a:pt x="0" y="3182"/>
                      <a:pt x="0" y="31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0" name="รูปแบบอิสระ: รูปร่าง 3609">
                <a:extLst>
                  <a:ext uri="{FF2B5EF4-FFF2-40B4-BE49-F238E27FC236}">
                    <a16:creationId xmlns:a16="http://schemas.microsoft.com/office/drawing/2014/main" id="{2BFEE2C3-D9F1-4483-8617-1AB499B81B65}"/>
                  </a:ext>
                </a:extLst>
              </p:cNvPr>
              <p:cNvSpPr/>
              <p:nvPr/>
            </p:nvSpPr>
            <p:spPr>
              <a:xfrm>
                <a:off x="8613429" y="6044385"/>
                <a:ext cx="1192" cy="1193"/>
              </a:xfrm>
              <a:custGeom>
                <a:avLst/>
                <a:gdLst>
                  <a:gd name="connsiteX0" fmla="*/ 0 w 1192"/>
                  <a:gd name="connsiteY0" fmla="*/ 0 h 1193"/>
                  <a:gd name="connsiteX1" fmla="*/ 0 w 1192"/>
                  <a:gd name="connsiteY1" fmla="*/ 0 h 1193"/>
                  <a:gd name="connsiteX2" fmla="*/ 0 w 1192"/>
                  <a:gd name="connsiteY2" fmla="*/ 0 h 1193"/>
                  <a:gd name="connsiteX3" fmla="*/ 0 w 1192"/>
                  <a:gd name="connsiteY3" fmla="*/ 0 h 1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92" h="1193">
                    <a:moveTo>
                      <a:pt x="0" y="0"/>
                    </a:moveTo>
                    <a:cubicBezTo>
                      <a:pt x="1591" y="1591"/>
                      <a:pt x="0" y="1591"/>
                      <a:pt x="0" y="0"/>
                    </a:cubicBezTo>
                    <a:cubicBezTo>
                      <a:pt x="1591" y="0"/>
                      <a:pt x="159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1" name="รูปแบบอิสระ: รูปร่าง 3610">
                <a:extLst>
                  <a:ext uri="{FF2B5EF4-FFF2-40B4-BE49-F238E27FC236}">
                    <a16:creationId xmlns:a16="http://schemas.microsoft.com/office/drawing/2014/main" id="{9B65F79F-A3B2-450E-9A20-FA60D792BD56}"/>
                  </a:ext>
                </a:extLst>
              </p:cNvPr>
              <p:cNvSpPr/>
              <p:nvPr/>
            </p:nvSpPr>
            <p:spPr>
              <a:xfrm>
                <a:off x="8613429" y="6042087"/>
                <a:ext cx="706" cy="707"/>
              </a:xfrm>
              <a:custGeom>
                <a:avLst/>
                <a:gdLst>
                  <a:gd name="connsiteX0" fmla="*/ 0 w 706"/>
                  <a:gd name="connsiteY0" fmla="*/ 707 h 707"/>
                  <a:gd name="connsiteX1" fmla="*/ 0 w 706"/>
                  <a:gd name="connsiteY1" fmla="*/ 707 h 707"/>
                  <a:gd name="connsiteX2" fmla="*/ 0 w 706"/>
                  <a:gd name="connsiteY2" fmla="*/ 707 h 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6" h="707">
                    <a:moveTo>
                      <a:pt x="0" y="707"/>
                    </a:moveTo>
                    <a:cubicBezTo>
                      <a:pt x="1591" y="707"/>
                      <a:pt x="0" y="-884"/>
                      <a:pt x="0" y="707"/>
                    </a:cubicBezTo>
                    <a:lnTo>
                      <a:pt x="0" y="707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2" name="รูปแบบอิสระ: รูปร่าง 3611">
                <a:extLst>
                  <a:ext uri="{FF2B5EF4-FFF2-40B4-BE49-F238E27FC236}">
                    <a16:creationId xmlns:a16="http://schemas.microsoft.com/office/drawing/2014/main" id="{A5F97D75-CE56-44F6-85AB-3F99EF397CF6}"/>
                  </a:ext>
                </a:extLst>
              </p:cNvPr>
              <p:cNvSpPr/>
              <p:nvPr/>
            </p:nvSpPr>
            <p:spPr>
              <a:xfrm>
                <a:off x="8611179" y="6042794"/>
                <a:ext cx="2250" cy="3182"/>
              </a:xfrm>
              <a:custGeom>
                <a:avLst/>
                <a:gdLst>
                  <a:gd name="connsiteX0" fmla="*/ 2250 w 2250"/>
                  <a:gd name="connsiteY0" fmla="*/ 3182 h 3182"/>
                  <a:gd name="connsiteX1" fmla="*/ 2250 w 2250"/>
                  <a:gd name="connsiteY1" fmla="*/ 1591 h 3182"/>
                  <a:gd name="connsiteX2" fmla="*/ 659 w 2250"/>
                  <a:gd name="connsiteY2" fmla="*/ 0 h 3182"/>
                  <a:gd name="connsiteX3" fmla="*/ 2250 w 2250"/>
                  <a:gd name="connsiteY3" fmla="*/ 3182 h 3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50" h="3182">
                    <a:moveTo>
                      <a:pt x="2250" y="3182"/>
                    </a:moveTo>
                    <a:lnTo>
                      <a:pt x="2250" y="1591"/>
                    </a:lnTo>
                    <a:cubicBezTo>
                      <a:pt x="2250" y="0"/>
                      <a:pt x="659" y="0"/>
                      <a:pt x="659" y="0"/>
                    </a:cubicBezTo>
                    <a:cubicBezTo>
                      <a:pt x="-932" y="0"/>
                      <a:pt x="659" y="1591"/>
                      <a:pt x="2250" y="31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3" name="รูปแบบอิสระ: รูปร่าง 3612">
                <a:extLst>
                  <a:ext uri="{FF2B5EF4-FFF2-40B4-BE49-F238E27FC236}">
                    <a16:creationId xmlns:a16="http://schemas.microsoft.com/office/drawing/2014/main" id="{4C01A86C-6EF6-4209-8328-AC40411EB8D1}"/>
                  </a:ext>
                </a:extLst>
              </p:cNvPr>
              <p:cNvSpPr/>
              <p:nvPr/>
            </p:nvSpPr>
            <p:spPr>
              <a:xfrm>
                <a:off x="8613827" y="6049556"/>
                <a:ext cx="1192" cy="1193"/>
              </a:xfrm>
              <a:custGeom>
                <a:avLst/>
                <a:gdLst>
                  <a:gd name="connsiteX0" fmla="*/ 1193 w 1192"/>
                  <a:gd name="connsiteY0" fmla="*/ 1193 h 1193"/>
                  <a:gd name="connsiteX1" fmla="*/ 1193 w 1192"/>
                  <a:gd name="connsiteY1" fmla="*/ 1193 h 1193"/>
                  <a:gd name="connsiteX2" fmla="*/ 1193 w 1192"/>
                  <a:gd name="connsiteY2" fmla="*/ 1193 h 1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2" h="1193">
                    <a:moveTo>
                      <a:pt x="1193" y="1193"/>
                    </a:moveTo>
                    <a:lnTo>
                      <a:pt x="1193" y="1193"/>
                    </a:lnTo>
                    <a:cubicBezTo>
                      <a:pt x="-398" y="-398"/>
                      <a:pt x="-398" y="-398"/>
                      <a:pt x="1193" y="119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4" name="รูปแบบอิสระ: รูปร่าง 3613">
                <a:extLst>
                  <a:ext uri="{FF2B5EF4-FFF2-40B4-BE49-F238E27FC236}">
                    <a16:creationId xmlns:a16="http://schemas.microsoft.com/office/drawing/2014/main" id="{1942C5FD-E74A-43D8-9918-4B8D8602E1DA}"/>
                  </a:ext>
                </a:extLst>
              </p:cNvPr>
              <p:cNvSpPr/>
              <p:nvPr/>
            </p:nvSpPr>
            <p:spPr>
              <a:xfrm>
                <a:off x="8613429" y="6047568"/>
                <a:ext cx="1192" cy="3181"/>
              </a:xfrm>
              <a:custGeom>
                <a:avLst/>
                <a:gdLst>
                  <a:gd name="connsiteX0" fmla="*/ 0 w 1192"/>
                  <a:gd name="connsiteY0" fmla="*/ 0 h 3181"/>
                  <a:gd name="connsiteX1" fmla="*/ 0 w 1192"/>
                  <a:gd name="connsiteY1" fmla="*/ 1591 h 3181"/>
                  <a:gd name="connsiteX2" fmla="*/ 0 w 1192"/>
                  <a:gd name="connsiteY2" fmla="*/ 0 h 3181"/>
                  <a:gd name="connsiteX3" fmla="*/ 0 w 1192"/>
                  <a:gd name="connsiteY3" fmla="*/ 0 h 3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92" h="3181">
                    <a:moveTo>
                      <a:pt x="0" y="0"/>
                    </a:moveTo>
                    <a:lnTo>
                      <a:pt x="0" y="1591"/>
                    </a:lnTo>
                    <a:cubicBezTo>
                      <a:pt x="1591" y="3182"/>
                      <a:pt x="1591" y="4773"/>
                      <a:pt x="0" y="0"/>
                    </a:cubicBezTo>
                    <a:cubicBezTo>
                      <a:pt x="1591" y="3182"/>
                      <a:pt x="1591" y="159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5" name="รูปแบบอิสระ: รูปร่าง 3614">
                <a:extLst>
                  <a:ext uri="{FF2B5EF4-FFF2-40B4-BE49-F238E27FC236}">
                    <a16:creationId xmlns:a16="http://schemas.microsoft.com/office/drawing/2014/main" id="{608A299A-B95D-4E10-8CCD-5615212EC98A}"/>
                  </a:ext>
                </a:extLst>
              </p:cNvPr>
              <p:cNvSpPr/>
              <p:nvPr/>
            </p:nvSpPr>
            <p:spPr>
              <a:xfrm>
                <a:off x="8615020" y="6047243"/>
                <a:ext cx="2036" cy="3506"/>
              </a:xfrm>
              <a:custGeom>
                <a:avLst/>
                <a:gdLst>
                  <a:gd name="connsiteX0" fmla="*/ 0 w 2036"/>
                  <a:gd name="connsiteY0" fmla="*/ 325 h 3506"/>
                  <a:gd name="connsiteX1" fmla="*/ 1592 w 2036"/>
                  <a:gd name="connsiteY1" fmla="*/ 3506 h 3506"/>
                  <a:gd name="connsiteX2" fmla="*/ 0 w 2036"/>
                  <a:gd name="connsiteY2" fmla="*/ 325 h 3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36" h="3506">
                    <a:moveTo>
                      <a:pt x="0" y="325"/>
                    </a:moveTo>
                    <a:cubicBezTo>
                      <a:pt x="1592" y="1915"/>
                      <a:pt x="1592" y="1915"/>
                      <a:pt x="1592" y="3506"/>
                    </a:cubicBezTo>
                    <a:cubicBezTo>
                      <a:pt x="3182" y="3506"/>
                      <a:pt x="0" y="-1266"/>
                      <a:pt x="0" y="32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6" name="รูปแบบอิสระ: รูปร่าง 3615">
                <a:extLst>
                  <a:ext uri="{FF2B5EF4-FFF2-40B4-BE49-F238E27FC236}">
                    <a16:creationId xmlns:a16="http://schemas.microsoft.com/office/drawing/2014/main" id="{1B08B17B-55D1-4EE8-B6BE-41646A669E6B}"/>
                  </a:ext>
                </a:extLst>
              </p:cNvPr>
              <p:cNvSpPr/>
              <p:nvPr/>
            </p:nvSpPr>
            <p:spPr>
              <a:xfrm>
                <a:off x="8624566" y="6059836"/>
                <a:ext cx="706" cy="918"/>
              </a:xfrm>
              <a:custGeom>
                <a:avLst/>
                <a:gdLst>
                  <a:gd name="connsiteX0" fmla="*/ 0 w 706"/>
                  <a:gd name="connsiteY0" fmla="*/ 459 h 918"/>
                  <a:gd name="connsiteX1" fmla="*/ 0 w 706"/>
                  <a:gd name="connsiteY1" fmla="*/ 459 h 918"/>
                  <a:gd name="connsiteX2" fmla="*/ 0 w 706"/>
                  <a:gd name="connsiteY2" fmla="*/ 459 h 918"/>
                  <a:gd name="connsiteX3" fmla="*/ 0 w 706"/>
                  <a:gd name="connsiteY3" fmla="*/ 459 h 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6" h="918">
                    <a:moveTo>
                      <a:pt x="0" y="459"/>
                    </a:moveTo>
                    <a:lnTo>
                      <a:pt x="0" y="459"/>
                    </a:lnTo>
                    <a:lnTo>
                      <a:pt x="0" y="459"/>
                    </a:lnTo>
                    <a:cubicBezTo>
                      <a:pt x="1591" y="2050"/>
                      <a:pt x="0" y="-1132"/>
                      <a:pt x="0" y="4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7" name="รูปแบบอิสระ: รูปร่าง 3616">
                <a:extLst>
                  <a:ext uri="{FF2B5EF4-FFF2-40B4-BE49-F238E27FC236}">
                    <a16:creationId xmlns:a16="http://schemas.microsoft.com/office/drawing/2014/main" id="{8C4F89C6-4E74-48AE-A00D-39B57886B9C7}"/>
                  </a:ext>
                </a:extLst>
              </p:cNvPr>
              <p:cNvSpPr/>
              <p:nvPr/>
            </p:nvSpPr>
            <p:spPr>
              <a:xfrm>
                <a:off x="8607065" y="6044385"/>
                <a:ext cx="3182" cy="4772"/>
              </a:xfrm>
              <a:custGeom>
                <a:avLst/>
                <a:gdLst>
                  <a:gd name="connsiteX0" fmla="*/ 0 w 3182"/>
                  <a:gd name="connsiteY0" fmla="*/ 0 h 4772"/>
                  <a:gd name="connsiteX1" fmla="*/ 3182 w 3182"/>
                  <a:gd name="connsiteY1" fmla="*/ 4773 h 4772"/>
                  <a:gd name="connsiteX2" fmla="*/ 3182 w 3182"/>
                  <a:gd name="connsiteY2" fmla="*/ 3182 h 4772"/>
                  <a:gd name="connsiteX3" fmla="*/ 0 w 3182"/>
                  <a:gd name="connsiteY3" fmla="*/ 0 h 4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82" h="4772">
                    <a:moveTo>
                      <a:pt x="0" y="0"/>
                    </a:moveTo>
                    <a:cubicBezTo>
                      <a:pt x="0" y="1591"/>
                      <a:pt x="1592" y="3182"/>
                      <a:pt x="3182" y="4773"/>
                    </a:cubicBezTo>
                    <a:lnTo>
                      <a:pt x="3182" y="3182"/>
                    </a:lnTo>
                    <a:cubicBezTo>
                      <a:pt x="1592" y="3182"/>
                      <a:pt x="1592" y="159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8" name="รูปแบบอิสระ: รูปร่าง 3617">
                <a:extLst>
                  <a:ext uri="{FF2B5EF4-FFF2-40B4-BE49-F238E27FC236}">
                    <a16:creationId xmlns:a16="http://schemas.microsoft.com/office/drawing/2014/main" id="{BDDAD4EE-1D8E-4963-A83E-66F43E40E499}"/>
                  </a:ext>
                </a:extLst>
              </p:cNvPr>
              <p:cNvSpPr/>
              <p:nvPr/>
            </p:nvSpPr>
            <p:spPr>
              <a:xfrm>
                <a:off x="8610247" y="6049158"/>
                <a:ext cx="706" cy="3182"/>
              </a:xfrm>
              <a:custGeom>
                <a:avLst/>
                <a:gdLst>
                  <a:gd name="connsiteX0" fmla="*/ 0 w 706"/>
                  <a:gd name="connsiteY0" fmla="*/ 0 h 3182"/>
                  <a:gd name="connsiteX1" fmla="*/ 0 w 706"/>
                  <a:gd name="connsiteY1" fmla="*/ 3182 h 3182"/>
                  <a:gd name="connsiteX2" fmla="*/ 0 w 706"/>
                  <a:gd name="connsiteY2" fmla="*/ 0 h 3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6" h="3182">
                    <a:moveTo>
                      <a:pt x="0" y="0"/>
                    </a:moveTo>
                    <a:lnTo>
                      <a:pt x="0" y="3182"/>
                    </a:lnTo>
                    <a:cubicBezTo>
                      <a:pt x="1591" y="3182"/>
                      <a:pt x="0" y="159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9" name="รูปแบบอิสระ: รูปร่าง 3618">
                <a:extLst>
                  <a:ext uri="{FF2B5EF4-FFF2-40B4-BE49-F238E27FC236}">
                    <a16:creationId xmlns:a16="http://schemas.microsoft.com/office/drawing/2014/main" id="{04F84F6C-E86F-434D-8B8D-5AE7DF7A55D8}"/>
                  </a:ext>
                </a:extLst>
              </p:cNvPr>
              <p:cNvSpPr/>
              <p:nvPr/>
            </p:nvSpPr>
            <p:spPr>
              <a:xfrm>
                <a:off x="8616612" y="6052340"/>
                <a:ext cx="15909" cy="4772"/>
              </a:xfrm>
              <a:custGeom>
                <a:avLst/>
                <a:gdLst>
                  <a:gd name="connsiteX0" fmla="*/ 0 w 15909"/>
                  <a:gd name="connsiteY0" fmla="*/ 4773 h 4772"/>
                  <a:gd name="connsiteX1" fmla="*/ 0 w 15909"/>
                  <a:gd name="connsiteY1" fmla="*/ 0 h 4772"/>
                  <a:gd name="connsiteX2" fmla="*/ 0 w 15909"/>
                  <a:gd name="connsiteY2" fmla="*/ 4773 h 4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4772">
                    <a:moveTo>
                      <a:pt x="0" y="4773"/>
                    </a:moveTo>
                    <a:lnTo>
                      <a:pt x="0" y="0"/>
                    </a:lnTo>
                    <a:lnTo>
                      <a:pt x="0" y="4773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0" name="รูปแบบอิสระ: รูปร่าง 3619">
                <a:extLst>
                  <a:ext uri="{FF2B5EF4-FFF2-40B4-BE49-F238E27FC236}">
                    <a16:creationId xmlns:a16="http://schemas.microsoft.com/office/drawing/2014/main" id="{7D092419-9463-4CCF-BA0E-29C1879559D4}"/>
                  </a:ext>
                </a:extLst>
              </p:cNvPr>
              <p:cNvSpPr/>
              <p:nvPr/>
            </p:nvSpPr>
            <p:spPr>
              <a:xfrm>
                <a:off x="8603883" y="6042794"/>
                <a:ext cx="1591" cy="4773"/>
              </a:xfrm>
              <a:custGeom>
                <a:avLst/>
                <a:gdLst>
                  <a:gd name="connsiteX0" fmla="*/ 1592 w 1591"/>
                  <a:gd name="connsiteY0" fmla="*/ 3182 h 4773"/>
                  <a:gd name="connsiteX1" fmla="*/ 0 w 1591"/>
                  <a:gd name="connsiteY1" fmla="*/ 0 h 4773"/>
                  <a:gd name="connsiteX2" fmla="*/ 1592 w 1591"/>
                  <a:gd name="connsiteY2" fmla="*/ 4773 h 4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1" h="4773">
                    <a:moveTo>
                      <a:pt x="1592" y="3182"/>
                    </a:moveTo>
                    <a:lnTo>
                      <a:pt x="0" y="0"/>
                    </a:lnTo>
                    <a:lnTo>
                      <a:pt x="1592" y="4773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1" name="รูปแบบอิสระ: รูปร่าง 3620">
                <a:extLst>
                  <a:ext uri="{FF2B5EF4-FFF2-40B4-BE49-F238E27FC236}">
                    <a16:creationId xmlns:a16="http://schemas.microsoft.com/office/drawing/2014/main" id="{59469F9E-B082-4AC7-AE52-1B94677B4DC3}"/>
                  </a:ext>
                </a:extLst>
              </p:cNvPr>
              <p:cNvSpPr/>
              <p:nvPr/>
            </p:nvSpPr>
            <p:spPr>
              <a:xfrm>
                <a:off x="8600702" y="6042794"/>
                <a:ext cx="3181" cy="4773"/>
              </a:xfrm>
              <a:custGeom>
                <a:avLst/>
                <a:gdLst>
                  <a:gd name="connsiteX0" fmla="*/ 3181 w 3181"/>
                  <a:gd name="connsiteY0" fmla="*/ 4773 h 4773"/>
                  <a:gd name="connsiteX1" fmla="*/ 0 w 3181"/>
                  <a:gd name="connsiteY1" fmla="*/ 0 h 4773"/>
                  <a:gd name="connsiteX2" fmla="*/ 1591 w 3181"/>
                  <a:gd name="connsiteY2" fmla="*/ 4773 h 4773"/>
                  <a:gd name="connsiteX3" fmla="*/ 3181 w 3181"/>
                  <a:gd name="connsiteY3" fmla="*/ 4773 h 4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81" h="4773">
                    <a:moveTo>
                      <a:pt x="3181" y="4773"/>
                    </a:moveTo>
                    <a:cubicBezTo>
                      <a:pt x="1591" y="1591"/>
                      <a:pt x="1591" y="1591"/>
                      <a:pt x="0" y="0"/>
                    </a:cubicBezTo>
                    <a:cubicBezTo>
                      <a:pt x="0" y="0"/>
                      <a:pt x="0" y="3182"/>
                      <a:pt x="1591" y="4773"/>
                    </a:cubicBezTo>
                    <a:cubicBezTo>
                      <a:pt x="1591" y="3182"/>
                      <a:pt x="1591" y="3182"/>
                      <a:pt x="3181" y="477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2" name="รูปแบบอิสระ: รูปร่าง 3621">
                <a:extLst>
                  <a:ext uri="{FF2B5EF4-FFF2-40B4-BE49-F238E27FC236}">
                    <a16:creationId xmlns:a16="http://schemas.microsoft.com/office/drawing/2014/main" id="{C40FFF91-52E6-4354-AA07-A4BB6068CE43}"/>
                  </a:ext>
                </a:extLst>
              </p:cNvPr>
              <p:cNvSpPr/>
              <p:nvPr/>
            </p:nvSpPr>
            <p:spPr>
              <a:xfrm>
                <a:off x="8602292" y="6045976"/>
                <a:ext cx="15909" cy="3181"/>
              </a:xfrm>
              <a:custGeom>
                <a:avLst/>
                <a:gdLst>
                  <a:gd name="connsiteX0" fmla="*/ 0 w 15909"/>
                  <a:gd name="connsiteY0" fmla="*/ 3182 h 3181"/>
                  <a:gd name="connsiteX1" fmla="*/ 0 w 15909"/>
                  <a:gd name="connsiteY1" fmla="*/ 0 h 3181"/>
                  <a:gd name="connsiteX2" fmla="*/ 0 w 15909"/>
                  <a:gd name="connsiteY2" fmla="*/ 3182 h 3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3181">
                    <a:moveTo>
                      <a:pt x="0" y="3182"/>
                    </a:moveTo>
                    <a:cubicBezTo>
                      <a:pt x="0" y="3182"/>
                      <a:pt x="0" y="1591"/>
                      <a:pt x="0" y="0"/>
                    </a:cubicBezTo>
                    <a:cubicBezTo>
                      <a:pt x="0" y="1591"/>
                      <a:pt x="0" y="1591"/>
                      <a:pt x="0" y="31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3" name="รูปแบบอิสระ: รูปร่าง 3622">
                <a:extLst>
                  <a:ext uri="{FF2B5EF4-FFF2-40B4-BE49-F238E27FC236}">
                    <a16:creationId xmlns:a16="http://schemas.microsoft.com/office/drawing/2014/main" id="{85A0E297-E1AA-4733-AFAA-F2484FF1C910}"/>
                  </a:ext>
                </a:extLst>
              </p:cNvPr>
              <p:cNvSpPr/>
              <p:nvPr/>
            </p:nvSpPr>
            <p:spPr>
              <a:xfrm>
                <a:off x="8607065" y="6049158"/>
                <a:ext cx="1591" cy="3182"/>
              </a:xfrm>
              <a:custGeom>
                <a:avLst/>
                <a:gdLst>
                  <a:gd name="connsiteX0" fmla="*/ 1592 w 1591"/>
                  <a:gd name="connsiteY0" fmla="*/ 3182 h 3182"/>
                  <a:gd name="connsiteX1" fmla="*/ 0 w 1591"/>
                  <a:gd name="connsiteY1" fmla="*/ 0 h 3182"/>
                  <a:gd name="connsiteX2" fmla="*/ 1592 w 1591"/>
                  <a:gd name="connsiteY2" fmla="*/ 3182 h 3182"/>
                  <a:gd name="connsiteX3" fmla="*/ 1592 w 1591"/>
                  <a:gd name="connsiteY3" fmla="*/ 3182 h 3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1" h="3182">
                    <a:moveTo>
                      <a:pt x="1592" y="3182"/>
                    </a:moveTo>
                    <a:cubicBezTo>
                      <a:pt x="1592" y="3182"/>
                      <a:pt x="0" y="0"/>
                      <a:pt x="0" y="0"/>
                    </a:cubicBezTo>
                    <a:lnTo>
                      <a:pt x="1592" y="3182"/>
                    </a:lnTo>
                    <a:cubicBezTo>
                      <a:pt x="1592" y="3182"/>
                      <a:pt x="1592" y="3182"/>
                      <a:pt x="1592" y="31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4" name="รูปแบบอิสระ: รูปร่าง 3623">
                <a:extLst>
                  <a:ext uri="{FF2B5EF4-FFF2-40B4-BE49-F238E27FC236}">
                    <a16:creationId xmlns:a16="http://schemas.microsoft.com/office/drawing/2014/main" id="{B9CC0478-4464-4E02-A87B-209E017D7FC9}"/>
                  </a:ext>
                </a:extLst>
              </p:cNvPr>
              <p:cNvSpPr/>
              <p:nvPr/>
            </p:nvSpPr>
            <p:spPr>
              <a:xfrm>
                <a:off x="8608657" y="6052340"/>
                <a:ext cx="15909" cy="15910"/>
              </a:xfrm>
              <a:custGeom>
                <a:avLst/>
                <a:gdLst>
                  <a:gd name="connsiteX0" fmla="*/ 0 w 15909"/>
                  <a:gd name="connsiteY0" fmla="*/ 0 h 15910"/>
                  <a:gd name="connsiteX1" fmla="*/ 0 w 15909"/>
                  <a:gd name="connsiteY1" fmla="*/ 0 h 15910"/>
                  <a:gd name="connsiteX2" fmla="*/ 0 w 15909"/>
                  <a:gd name="connsiteY2" fmla="*/ 0 h 15910"/>
                  <a:gd name="connsiteX3" fmla="*/ 0 w 15909"/>
                  <a:gd name="connsiteY3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09" h="1591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5" name="รูปแบบอิสระ: รูปร่าง 3624">
                <a:extLst>
                  <a:ext uri="{FF2B5EF4-FFF2-40B4-BE49-F238E27FC236}">
                    <a16:creationId xmlns:a16="http://schemas.microsoft.com/office/drawing/2014/main" id="{3C48FE60-664D-4B7E-84F8-C955280170A5}"/>
                  </a:ext>
                </a:extLst>
              </p:cNvPr>
              <p:cNvSpPr/>
              <p:nvPr/>
            </p:nvSpPr>
            <p:spPr>
              <a:xfrm>
                <a:off x="8608657" y="6052340"/>
                <a:ext cx="706" cy="15910"/>
              </a:xfrm>
              <a:custGeom>
                <a:avLst/>
                <a:gdLst>
                  <a:gd name="connsiteX0" fmla="*/ 0 w 706"/>
                  <a:gd name="connsiteY0" fmla="*/ 0 h 15910"/>
                  <a:gd name="connsiteX1" fmla="*/ 0 w 706"/>
                  <a:gd name="connsiteY1" fmla="*/ 0 h 15910"/>
                  <a:gd name="connsiteX2" fmla="*/ 0 w 706"/>
                  <a:gd name="connsiteY2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6" h="1591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59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6" name="รูปแบบอิสระ: รูปร่าง 3625">
                <a:extLst>
                  <a:ext uri="{FF2B5EF4-FFF2-40B4-BE49-F238E27FC236}">
                    <a16:creationId xmlns:a16="http://schemas.microsoft.com/office/drawing/2014/main" id="{74B50343-DE3A-4985-9074-7E3DF155FE77}"/>
                  </a:ext>
                </a:extLst>
              </p:cNvPr>
              <p:cNvSpPr/>
              <p:nvPr/>
            </p:nvSpPr>
            <p:spPr>
              <a:xfrm>
                <a:off x="8613429" y="6053931"/>
                <a:ext cx="3182" cy="6363"/>
              </a:xfrm>
              <a:custGeom>
                <a:avLst/>
                <a:gdLst>
                  <a:gd name="connsiteX0" fmla="*/ 0 w 3182"/>
                  <a:gd name="connsiteY0" fmla="*/ 0 h 6363"/>
                  <a:gd name="connsiteX1" fmla="*/ 3182 w 3182"/>
                  <a:gd name="connsiteY1" fmla="*/ 6364 h 6363"/>
                  <a:gd name="connsiteX2" fmla="*/ 0 w 3182"/>
                  <a:gd name="connsiteY2" fmla="*/ 0 h 6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182" h="6363">
                    <a:moveTo>
                      <a:pt x="0" y="0"/>
                    </a:moveTo>
                    <a:cubicBezTo>
                      <a:pt x="0" y="1591"/>
                      <a:pt x="1591" y="4773"/>
                      <a:pt x="3182" y="6364"/>
                    </a:cubicBezTo>
                    <a:cubicBezTo>
                      <a:pt x="3182" y="4773"/>
                      <a:pt x="1591" y="318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7" name="รูปแบบอิสระ: รูปร่าง 3626">
                <a:extLst>
                  <a:ext uri="{FF2B5EF4-FFF2-40B4-BE49-F238E27FC236}">
                    <a16:creationId xmlns:a16="http://schemas.microsoft.com/office/drawing/2014/main" id="{25D334A5-96B9-4169-B038-61202268EC36}"/>
                  </a:ext>
                </a:extLst>
              </p:cNvPr>
              <p:cNvSpPr/>
              <p:nvPr/>
            </p:nvSpPr>
            <p:spPr>
              <a:xfrm>
                <a:off x="8611838" y="6052340"/>
                <a:ext cx="15909" cy="3182"/>
              </a:xfrm>
              <a:custGeom>
                <a:avLst/>
                <a:gdLst>
                  <a:gd name="connsiteX0" fmla="*/ 0 w 15909"/>
                  <a:gd name="connsiteY0" fmla="*/ 3182 h 3182"/>
                  <a:gd name="connsiteX1" fmla="*/ 0 w 15909"/>
                  <a:gd name="connsiteY1" fmla="*/ 3182 h 3182"/>
                  <a:gd name="connsiteX2" fmla="*/ 0 w 15909"/>
                  <a:gd name="connsiteY2" fmla="*/ 0 h 3182"/>
                  <a:gd name="connsiteX3" fmla="*/ 0 w 15909"/>
                  <a:gd name="connsiteY3" fmla="*/ 3182 h 3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09" h="3182">
                    <a:moveTo>
                      <a:pt x="0" y="3182"/>
                    </a:moveTo>
                    <a:lnTo>
                      <a:pt x="0" y="3182"/>
                    </a:lnTo>
                    <a:cubicBezTo>
                      <a:pt x="0" y="3182"/>
                      <a:pt x="0" y="1591"/>
                      <a:pt x="0" y="0"/>
                    </a:cubicBezTo>
                    <a:lnTo>
                      <a:pt x="0" y="3182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8" name="รูปแบบอิสระ: รูปร่าง 3627">
                <a:extLst>
                  <a:ext uri="{FF2B5EF4-FFF2-40B4-BE49-F238E27FC236}">
                    <a16:creationId xmlns:a16="http://schemas.microsoft.com/office/drawing/2014/main" id="{84BE3EED-000D-4D00-8EC2-270973F0819D}"/>
                  </a:ext>
                </a:extLst>
              </p:cNvPr>
              <p:cNvSpPr/>
              <p:nvPr/>
            </p:nvSpPr>
            <p:spPr>
              <a:xfrm>
                <a:off x="8611838" y="6055523"/>
                <a:ext cx="15909" cy="1590"/>
              </a:xfrm>
              <a:custGeom>
                <a:avLst/>
                <a:gdLst>
                  <a:gd name="connsiteX0" fmla="*/ 0 w 15909"/>
                  <a:gd name="connsiteY0" fmla="*/ 1591 h 1590"/>
                  <a:gd name="connsiteX1" fmla="*/ 0 w 15909"/>
                  <a:gd name="connsiteY1" fmla="*/ 0 h 1590"/>
                  <a:gd name="connsiteX2" fmla="*/ 0 w 15909"/>
                  <a:gd name="connsiteY2" fmla="*/ 0 h 1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590">
                    <a:moveTo>
                      <a:pt x="0" y="1591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9" name="รูปแบบอิสระ: รูปร่าง 3628">
                <a:extLst>
                  <a:ext uri="{FF2B5EF4-FFF2-40B4-BE49-F238E27FC236}">
                    <a16:creationId xmlns:a16="http://schemas.microsoft.com/office/drawing/2014/main" id="{1EB061BE-39FE-4160-989B-C4A78C3D3A47}"/>
                  </a:ext>
                </a:extLst>
              </p:cNvPr>
              <p:cNvSpPr/>
              <p:nvPr/>
            </p:nvSpPr>
            <p:spPr>
              <a:xfrm>
                <a:off x="8605475" y="6052340"/>
                <a:ext cx="1590" cy="1591"/>
              </a:xfrm>
              <a:custGeom>
                <a:avLst/>
                <a:gdLst>
                  <a:gd name="connsiteX0" fmla="*/ 0 w 1590"/>
                  <a:gd name="connsiteY0" fmla="*/ 0 h 1591"/>
                  <a:gd name="connsiteX1" fmla="*/ 0 w 1590"/>
                  <a:gd name="connsiteY1" fmla="*/ 1591 h 1591"/>
                  <a:gd name="connsiteX2" fmla="*/ 1591 w 1590"/>
                  <a:gd name="connsiteY2" fmla="*/ 1591 h 1591"/>
                  <a:gd name="connsiteX3" fmla="*/ 0 w 1590"/>
                  <a:gd name="connsiteY3" fmla="*/ 0 h 1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0" h="1591">
                    <a:moveTo>
                      <a:pt x="0" y="0"/>
                    </a:moveTo>
                    <a:cubicBezTo>
                      <a:pt x="0" y="1591"/>
                      <a:pt x="0" y="1591"/>
                      <a:pt x="0" y="1591"/>
                    </a:cubicBezTo>
                    <a:cubicBezTo>
                      <a:pt x="0" y="1591"/>
                      <a:pt x="1591" y="1591"/>
                      <a:pt x="1591" y="1591"/>
                    </a:cubicBezTo>
                    <a:cubicBezTo>
                      <a:pt x="1591" y="15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0" name="รูปแบบอิสระ: รูปร่าง 3629">
                <a:extLst>
                  <a:ext uri="{FF2B5EF4-FFF2-40B4-BE49-F238E27FC236}">
                    <a16:creationId xmlns:a16="http://schemas.microsoft.com/office/drawing/2014/main" id="{9F04BEE2-EF11-4703-884A-3E3FFC1FDF65}"/>
                  </a:ext>
                </a:extLst>
              </p:cNvPr>
              <p:cNvSpPr/>
              <p:nvPr/>
            </p:nvSpPr>
            <p:spPr>
              <a:xfrm>
                <a:off x="8607065" y="6052340"/>
                <a:ext cx="15909" cy="15910"/>
              </a:xfrm>
              <a:custGeom>
                <a:avLst/>
                <a:gdLst>
                  <a:gd name="connsiteX0" fmla="*/ 0 w 15909"/>
                  <a:gd name="connsiteY0" fmla="*/ 0 h 15910"/>
                  <a:gd name="connsiteX1" fmla="*/ 0 w 15909"/>
                  <a:gd name="connsiteY1" fmla="*/ 0 h 15910"/>
                  <a:gd name="connsiteX2" fmla="*/ 0 w 15909"/>
                  <a:gd name="connsiteY2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591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1" name="รูปแบบอิสระ: รูปร่าง 3630">
                <a:extLst>
                  <a:ext uri="{FF2B5EF4-FFF2-40B4-BE49-F238E27FC236}">
                    <a16:creationId xmlns:a16="http://schemas.microsoft.com/office/drawing/2014/main" id="{4CF18788-81BE-49A7-8FE4-A48B9C77087B}"/>
                  </a:ext>
                </a:extLst>
              </p:cNvPr>
              <p:cNvSpPr/>
              <p:nvPr/>
            </p:nvSpPr>
            <p:spPr>
              <a:xfrm>
                <a:off x="8602292" y="6055523"/>
                <a:ext cx="15909" cy="1192"/>
              </a:xfrm>
              <a:custGeom>
                <a:avLst/>
                <a:gdLst>
                  <a:gd name="connsiteX0" fmla="*/ 0 w 15909"/>
                  <a:gd name="connsiteY0" fmla="*/ 0 h 1192"/>
                  <a:gd name="connsiteX1" fmla="*/ 0 w 15909"/>
                  <a:gd name="connsiteY1" fmla="*/ 0 h 1192"/>
                  <a:gd name="connsiteX2" fmla="*/ 0 w 15909"/>
                  <a:gd name="connsiteY2" fmla="*/ 0 h 1192"/>
                  <a:gd name="connsiteX3" fmla="*/ 0 w 15909"/>
                  <a:gd name="connsiteY3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09" h="1192">
                    <a:moveTo>
                      <a:pt x="0" y="0"/>
                    </a:moveTo>
                    <a:cubicBezTo>
                      <a:pt x="0" y="1591"/>
                      <a:pt x="0" y="1591"/>
                      <a:pt x="0" y="0"/>
                    </a:cubicBezTo>
                    <a:cubicBezTo>
                      <a:pt x="0" y="1591"/>
                      <a:pt x="0" y="1591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2" name="รูปแบบอิสระ: รูปร่าง 3631">
                <a:extLst>
                  <a:ext uri="{FF2B5EF4-FFF2-40B4-BE49-F238E27FC236}">
                    <a16:creationId xmlns:a16="http://schemas.microsoft.com/office/drawing/2014/main" id="{D392659E-F17C-40AA-8831-CB178D7F4AA0}"/>
                  </a:ext>
                </a:extLst>
              </p:cNvPr>
              <p:cNvSpPr/>
              <p:nvPr/>
            </p:nvSpPr>
            <p:spPr>
              <a:xfrm>
                <a:off x="8607065" y="6054815"/>
                <a:ext cx="707" cy="707"/>
              </a:xfrm>
              <a:custGeom>
                <a:avLst/>
                <a:gdLst>
                  <a:gd name="connsiteX0" fmla="*/ 0 w 707"/>
                  <a:gd name="connsiteY0" fmla="*/ 707 h 707"/>
                  <a:gd name="connsiteX1" fmla="*/ 0 w 707"/>
                  <a:gd name="connsiteY1" fmla="*/ 707 h 707"/>
                  <a:gd name="connsiteX2" fmla="*/ 0 w 707"/>
                  <a:gd name="connsiteY2" fmla="*/ 707 h 707"/>
                  <a:gd name="connsiteX3" fmla="*/ 0 w 707"/>
                  <a:gd name="connsiteY3" fmla="*/ 707 h 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7" h="707">
                    <a:moveTo>
                      <a:pt x="0" y="707"/>
                    </a:moveTo>
                    <a:cubicBezTo>
                      <a:pt x="1592" y="707"/>
                      <a:pt x="0" y="707"/>
                      <a:pt x="0" y="707"/>
                    </a:cubicBezTo>
                    <a:cubicBezTo>
                      <a:pt x="0" y="-884"/>
                      <a:pt x="0" y="707"/>
                      <a:pt x="0" y="707"/>
                    </a:cubicBezTo>
                    <a:cubicBezTo>
                      <a:pt x="0" y="707"/>
                      <a:pt x="0" y="707"/>
                      <a:pt x="0" y="7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3" name="รูปแบบอิสระ: รูปร่าง 3632">
                <a:extLst>
                  <a:ext uri="{FF2B5EF4-FFF2-40B4-BE49-F238E27FC236}">
                    <a16:creationId xmlns:a16="http://schemas.microsoft.com/office/drawing/2014/main" id="{7C19C4E2-8FD6-426E-9771-BAF90C36FB56}"/>
                  </a:ext>
                </a:extLst>
              </p:cNvPr>
              <p:cNvSpPr/>
              <p:nvPr/>
            </p:nvSpPr>
            <p:spPr>
              <a:xfrm>
                <a:off x="8602292" y="6051681"/>
                <a:ext cx="1590" cy="2250"/>
              </a:xfrm>
              <a:custGeom>
                <a:avLst/>
                <a:gdLst>
                  <a:gd name="connsiteX0" fmla="*/ 0 w 1590"/>
                  <a:gd name="connsiteY0" fmla="*/ 659 h 2250"/>
                  <a:gd name="connsiteX1" fmla="*/ 1591 w 1590"/>
                  <a:gd name="connsiteY1" fmla="*/ 2250 h 2250"/>
                  <a:gd name="connsiteX2" fmla="*/ 0 w 1590"/>
                  <a:gd name="connsiteY2" fmla="*/ 659 h 2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" h="2250">
                    <a:moveTo>
                      <a:pt x="0" y="659"/>
                    </a:moveTo>
                    <a:cubicBezTo>
                      <a:pt x="0" y="659"/>
                      <a:pt x="1591" y="2250"/>
                      <a:pt x="1591" y="2250"/>
                    </a:cubicBezTo>
                    <a:cubicBezTo>
                      <a:pt x="0" y="659"/>
                      <a:pt x="0" y="-932"/>
                      <a:pt x="0" y="6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4" name="รูปแบบอิสระ: รูปร่าง 3633">
                <a:extLst>
                  <a:ext uri="{FF2B5EF4-FFF2-40B4-BE49-F238E27FC236}">
                    <a16:creationId xmlns:a16="http://schemas.microsoft.com/office/drawing/2014/main" id="{D3AEB415-9AF5-4D6F-9057-6403B08817E0}"/>
                  </a:ext>
                </a:extLst>
              </p:cNvPr>
              <p:cNvSpPr/>
              <p:nvPr/>
            </p:nvSpPr>
            <p:spPr>
              <a:xfrm>
                <a:off x="8606358" y="6051147"/>
                <a:ext cx="706" cy="1193"/>
              </a:xfrm>
              <a:custGeom>
                <a:avLst/>
                <a:gdLst>
                  <a:gd name="connsiteX0" fmla="*/ 707 w 706"/>
                  <a:gd name="connsiteY0" fmla="*/ 1193 h 1193"/>
                  <a:gd name="connsiteX1" fmla="*/ 707 w 706"/>
                  <a:gd name="connsiteY1" fmla="*/ 1193 h 1193"/>
                  <a:gd name="connsiteX2" fmla="*/ 707 w 706"/>
                  <a:gd name="connsiteY2" fmla="*/ 1193 h 1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6" h="1193">
                    <a:moveTo>
                      <a:pt x="707" y="1193"/>
                    </a:moveTo>
                    <a:cubicBezTo>
                      <a:pt x="707" y="1193"/>
                      <a:pt x="707" y="1193"/>
                      <a:pt x="707" y="1193"/>
                    </a:cubicBezTo>
                    <a:cubicBezTo>
                      <a:pt x="-884" y="-398"/>
                      <a:pt x="707" y="-398"/>
                      <a:pt x="707" y="119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5" name="รูปแบบอิสระ: รูปร่าง 3634">
                <a:extLst>
                  <a:ext uri="{FF2B5EF4-FFF2-40B4-BE49-F238E27FC236}">
                    <a16:creationId xmlns:a16="http://schemas.microsoft.com/office/drawing/2014/main" id="{26D04C59-B3BD-4A83-82D4-BBF0F723AA43}"/>
                  </a:ext>
                </a:extLst>
              </p:cNvPr>
              <p:cNvSpPr/>
              <p:nvPr/>
            </p:nvSpPr>
            <p:spPr>
              <a:xfrm>
                <a:off x="8607065" y="6052340"/>
                <a:ext cx="15909" cy="1591"/>
              </a:xfrm>
              <a:custGeom>
                <a:avLst/>
                <a:gdLst>
                  <a:gd name="connsiteX0" fmla="*/ 0 w 15909"/>
                  <a:gd name="connsiteY0" fmla="*/ 0 h 1591"/>
                  <a:gd name="connsiteX1" fmla="*/ 0 w 15909"/>
                  <a:gd name="connsiteY1" fmla="*/ 1591 h 1591"/>
                  <a:gd name="connsiteX2" fmla="*/ 0 w 15909"/>
                  <a:gd name="connsiteY2" fmla="*/ 0 h 1591"/>
                  <a:gd name="connsiteX3" fmla="*/ 0 w 15909"/>
                  <a:gd name="connsiteY3" fmla="*/ 0 h 1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09" h="1591">
                    <a:moveTo>
                      <a:pt x="0" y="0"/>
                    </a:moveTo>
                    <a:cubicBezTo>
                      <a:pt x="0" y="0"/>
                      <a:pt x="0" y="1591"/>
                      <a:pt x="0" y="1591"/>
                    </a:cubicBezTo>
                    <a:cubicBezTo>
                      <a:pt x="0" y="1591"/>
                      <a:pt x="0" y="159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6" name="รูปแบบอิสระ: รูปร่าง 3635">
                <a:extLst>
                  <a:ext uri="{FF2B5EF4-FFF2-40B4-BE49-F238E27FC236}">
                    <a16:creationId xmlns:a16="http://schemas.microsoft.com/office/drawing/2014/main" id="{2031645C-54B4-4F66-B746-4664EE1C849C}"/>
                  </a:ext>
                </a:extLst>
              </p:cNvPr>
              <p:cNvSpPr/>
              <p:nvPr/>
            </p:nvSpPr>
            <p:spPr>
              <a:xfrm>
                <a:off x="8602292" y="6057113"/>
                <a:ext cx="9545" cy="22274"/>
              </a:xfrm>
              <a:custGeom>
                <a:avLst/>
                <a:gdLst>
                  <a:gd name="connsiteX0" fmla="*/ 9545 w 9545"/>
                  <a:gd name="connsiteY0" fmla="*/ 22275 h 22274"/>
                  <a:gd name="connsiteX1" fmla="*/ 9545 w 9545"/>
                  <a:gd name="connsiteY1" fmla="*/ 19092 h 22274"/>
                  <a:gd name="connsiteX2" fmla="*/ 0 w 9545"/>
                  <a:gd name="connsiteY2" fmla="*/ 0 h 22274"/>
                  <a:gd name="connsiteX3" fmla="*/ 1591 w 9545"/>
                  <a:gd name="connsiteY3" fmla="*/ 4773 h 22274"/>
                  <a:gd name="connsiteX4" fmla="*/ 6364 w 9545"/>
                  <a:gd name="connsiteY4" fmla="*/ 11137 h 22274"/>
                  <a:gd name="connsiteX5" fmla="*/ 3182 w 9545"/>
                  <a:gd name="connsiteY5" fmla="*/ 9546 h 22274"/>
                  <a:gd name="connsiteX6" fmla="*/ 9545 w 9545"/>
                  <a:gd name="connsiteY6" fmla="*/ 22275 h 22274"/>
                  <a:gd name="connsiteX7" fmla="*/ 7955 w 9545"/>
                  <a:gd name="connsiteY7" fmla="*/ 19092 h 22274"/>
                  <a:gd name="connsiteX8" fmla="*/ 9545 w 9545"/>
                  <a:gd name="connsiteY8" fmla="*/ 22275 h 22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545" h="22274">
                    <a:moveTo>
                      <a:pt x="9545" y="22275"/>
                    </a:moveTo>
                    <a:cubicBezTo>
                      <a:pt x="7955" y="19092"/>
                      <a:pt x="7955" y="15910"/>
                      <a:pt x="9545" y="19092"/>
                    </a:cubicBezTo>
                    <a:cubicBezTo>
                      <a:pt x="9545" y="15910"/>
                      <a:pt x="3182" y="6364"/>
                      <a:pt x="0" y="0"/>
                    </a:cubicBezTo>
                    <a:cubicBezTo>
                      <a:pt x="0" y="1591"/>
                      <a:pt x="1591" y="3182"/>
                      <a:pt x="1591" y="4773"/>
                    </a:cubicBezTo>
                    <a:cubicBezTo>
                      <a:pt x="3182" y="6364"/>
                      <a:pt x="4773" y="7955"/>
                      <a:pt x="6364" y="11137"/>
                    </a:cubicBezTo>
                    <a:cubicBezTo>
                      <a:pt x="6364" y="12728"/>
                      <a:pt x="4773" y="11137"/>
                      <a:pt x="3182" y="9546"/>
                    </a:cubicBezTo>
                    <a:cubicBezTo>
                      <a:pt x="4773" y="12728"/>
                      <a:pt x="4773" y="15910"/>
                      <a:pt x="9545" y="22275"/>
                    </a:cubicBezTo>
                    <a:lnTo>
                      <a:pt x="7955" y="19092"/>
                    </a:lnTo>
                    <a:cubicBezTo>
                      <a:pt x="7955" y="19092"/>
                      <a:pt x="7955" y="20683"/>
                      <a:pt x="9545" y="2227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7" name="รูปแบบอิสระ: รูปร่าง 3636">
                <a:extLst>
                  <a:ext uri="{FF2B5EF4-FFF2-40B4-BE49-F238E27FC236}">
                    <a16:creationId xmlns:a16="http://schemas.microsoft.com/office/drawing/2014/main" id="{EF111E56-ACAE-490B-8768-EF7895868D5E}"/>
                  </a:ext>
                </a:extLst>
              </p:cNvPr>
              <p:cNvSpPr/>
              <p:nvPr/>
            </p:nvSpPr>
            <p:spPr>
              <a:xfrm>
                <a:off x="8600702" y="6052340"/>
                <a:ext cx="3181" cy="4772"/>
              </a:xfrm>
              <a:custGeom>
                <a:avLst/>
                <a:gdLst>
                  <a:gd name="connsiteX0" fmla="*/ 3181 w 3181"/>
                  <a:gd name="connsiteY0" fmla="*/ 4773 h 4772"/>
                  <a:gd name="connsiteX1" fmla="*/ 3181 w 3181"/>
                  <a:gd name="connsiteY1" fmla="*/ 4773 h 4772"/>
                  <a:gd name="connsiteX2" fmla="*/ 0 w 3181"/>
                  <a:gd name="connsiteY2" fmla="*/ 0 h 4772"/>
                  <a:gd name="connsiteX3" fmla="*/ 1591 w 3181"/>
                  <a:gd name="connsiteY3" fmla="*/ 4773 h 4772"/>
                  <a:gd name="connsiteX4" fmla="*/ 3181 w 3181"/>
                  <a:gd name="connsiteY4" fmla="*/ 4773 h 4772"/>
                  <a:gd name="connsiteX5" fmla="*/ 3181 w 3181"/>
                  <a:gd name="connsiteY5" fmla="*/ 4773 h 4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81" h="4772">
                    <a:moveTo>
                      <a:pt x="3181" y="4773"/>
                    </a:moveTo>
                    <a:lnTo>
                      <a:pt x="3181" y="4773"/>
                    </a:lnTo>
                    <a:cubicBezTo>
                      <a:pt x="3181" y="3182"/>
                      <a:pt x="1591" y="3182"/>
                      <a:pt x="0" y="0"/>
                    </a:cubicBezTo>
                    <a:cubicBezTo>
                      <a:pt x="0" y="1591"/>
                      <a:pt x="1591" y="3182"/>
                      <a:pt x="1591" y="4773"/>
                    </a:cubicBezTo>
                    <a:lnTo>
                      <a:pt x="3181" y="4773"/>
                    </a:lnTo>
                    <a:lnTo>
                      <a:pt x="3181" y="4773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8" name="รูปแบบอิสระ: รูปร่าง 3637">
                <a:extLst>
                  <a:ext uri="{FF2B5EF4-FFF2-40B4-BE49-F238E27FC236}">
                    <a16:creationId xmlns:a16="http://schemas.microsoft.com/office/drawing/2014/main" id="{D4EA5371-A307-4BB2-9B70-030679EF0EC3}"/>
                  </a:ext>
                </a:extLst>
              </p:cNvPr>
              <p:cNvSpPr/>
              <p:nvPr/>
            </p:nvSpPr>
            <p:spPr>
              <a:xfrm>
                <a:off x="8603883" y="6053931"/>
                <a:ext cx="4773" cy="11136"/>
              </a:xfrm>
              <a:custGeom>
                <a:avLst/>
                <a:gdLst>
                  <a:gd name="connsiteX0" fmla="*/ 1592 w 4773"/>
                  <a:gd name="connsiteY0" fmla="*/ 1591 h 11136"/>
                  <a:gd name="connsiteX1" fmla="*/ 4774 w 4773"/>
                  <a:gd name="connsiteY1" fmla="*/ 11137 h 11136"/>
                  <a:gd name="connsiteX2" fmla="*/ 3182 w 4773"/>
                  <a:gd name="connsiteY2" fmla="*/ 6364 h 11136"/>
                  <a:gd name="connsiteX3" fmla="*/ 1592 w 4773"/>
                  <a:gd name="connsiteY3" fmla="*/ 1591 h 11136"/>
                  <a:gd name="connsiteX4" fmla="*/ 1592 w 4773"/>
                  <a:gd name="connsiteY4" fmla="*/ 1591 h 11136"/>
                  <a:gd name="connsiteX5" fmla="*/ 0 w 4773"/>
                  <a:gd name="connsiteY5" fmla="*/ 0 h 11136"/>
                  <a:gd name="connsiteX6" fmla="*/ 0 w 4773"/>
                  <a:gd name="connsiteY6" fmla="*/ 0 h 11136"/>
                  <a:gd name="connsiteX7" fmla="*/ 0 w 4773"/>
                  <a:gd name="connsiteY7" fmla="*/ 0 h 11136"/>
                  <a:gd name="connsiteX8" fmla="*/ 0 w 4773"/>
                  <a:gd name="connsiteY8" fmla="*/ 0 h 11136"/>
                  <a:gd name="connsiteX9" fmla="*/ 1592 w 4773"/>
                  <a:gd name="connsiteY9" fmla="*/ 1591 h 11136"/>
                  <a:gd name="connsiteX10" fmla="*/ 1592 w 4773"/>
                  <a:gd name="connsiteY10" fmla="*/ 1591 h 11136"/>
                  <a:gd name="connsiteX11" fmla="*/ 1592 w 4773"/>
                  <a:gd name="connsiteY11" fmla="*/ 1591 h 11136"/>
                  <a:gd name="connsiteX12" fmla="*/ 1592 w 4773"/>
                  <a:gd name="connsiteY12" fmla="*/ 1591 h 11136"/>
                  <a:gd name="connsiteX13" fmla="*/ 0 w 4773"/>
                  <a:gd name="connsiteY13" fmla="*/ 0 h 11136"/>
                  <a:gd name="connsiteX14" fmla="*/ 0 w 4773"/>
                  <a:gd name="connsiteY14" fmla="*/ 0 h 11136"/>
                  <a:gd name="connsiteX15" fmla="*/ 1592 w 4773"/>
                  <a:gd name="connsiteY15" fmla="*/ 1591 h 11136"/>
                  <a:gd name="connsiteX16" fmla="*/ 1592 w 4773"/>
                  <a:gd name="connsiteY16" fmla="*/ 1591 h 111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773" h="11136">
                    <a:moveTo>
                      <a:pt x="1592" y="1591"/>
                    </a:moveTo>
                    <a:cubicBezTo>
                      <a:pt x="3182" y="4773"/>
                      <a:pt x="3182" y="6364"/>
                      <a:pt x="4774" y="11137"/>
                    </a:cubicBezTo>
                    <a:cubicBezTo>
                      <a:pt x="4774" y="11137"/>
                      <a:pt x="3182" y="7955"/>
                      <a:pt x="3182" y="6364"/>
                    </a:cubicBezTo>
                    <a:cubicBezTo>
                      <a:pt x="3182" y="6364"/>
                      <a:pt x="3182" y="3182"/>
                      <a:pt x="1592" y="1591"/>
                    </a:cubicBezTo>
                    <a:cubicBezTo>
                      <a:pt x="1592" y="1591"/>
                      <a:pt x="1592" y="1591"/>
                      <a:pt x="1592" y="1591"/>
                    </a:cubicBezTo>
                    <a:cubicBezTo>
                      <a:pt x="1592" y="0"/>
                      <a:pt x="1592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592" y="1591"/>
                    </a:cubicBezTo>
                    <a:cubicBezTo>
                      <a:pt x="0" y="0"/>
                      <a:pt x="0" y="0"/>
                      <a:pt x="1592" y="1591"/>
                    </a:cubicBezTo>
                    <a:cubicBezTo>
                      <a:pt x="0" y="0"/>
                      <a:pt x="0" y="1591"/>
                      <a:pt x="1592" y="1591"/>
                    </a:cubicBezTo>
                    <a:cubicBezTo>
                      <a:pt x="0" y="1591"/>
                      <a:pt x="0" y="0"/>
                      <a:pt x="1592" y="1591"/>
                    </a:cubicBezTo>
                    <a:cubicBezTo>
                      <a:pt x="1592" y="0"/>
                      <a:pt x="1592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592" y="1591"/>
                    </a:lnTo>
                    <a:cubicBezTo>
                      <a:pt x="0" y="3182"/>
                      <a:pt x="0" y="1591"/>
                      <a:pt x="1592" y="159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9" name="รูปแบบอิสระ: รูปร่าง 3638">
                <a:extLst>
                  <a:ext uri="{FF2B5EF4-FFF2-40B4-BE49-F238E27FC236}">
                    <a16:creationId xmlns:a16="http://schemas.microsoft.com/office/drawing/2014/main" id="{4F75A8ED-1066-4D47-BAF5-AC531CB39692}"/>
                  </a:ext>
                </a:extLst>
              </p:cNvPr>
              <p:cNvSpPr/>
              <p:nvPr/>
            </p:nvSpPr>
            <p:spPr>
              <a:xfrm>
                <a:off x="8619793" y="6069134"/>
                <a:ext cx="15909" cy="707"/>
              </a:xfrm>
              <a:custGeom>
                <a:avLst/>
                <a:gdLst>
                  <a:gd name="connsiteX0" fmla="*/ 0 w 15909"/>
                  <a:gd name="connsiteY0" fmla="*/ 707 h 707"/>
                  <a:gd name="connsiteX1" fmla="*/ 0 w 15909"/>
                  <a:gd name="connsiteY1" fmla="*/ 707 h 707"/>
                  <a:gd name="connsiteX2" fmla="*/ 0 w 15909"/>
                  <a:gd name="connsiteY2" fmla="*/ 707 h 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707">
                    <a:moveTo>
                      <a:pt x="0" y="707"/>
                    </a:moveTo>
                    <a:cubicBezTo>
                      <a:pt x="0" y="707"/>
                      <a:pt x="0" y="-884"/>
                      <a:pt x="0" y="707"/>
                    </a:cubicBezTo>
                    <a:cubicBezTo>
                      <a:pt x="0" y="707"/>
                      <a:pt x="0" y="707"/>
                      <a:pt x="0" y="7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0" name="รูปแบบอิสระ: รูปร่าง 3639">
                <a:extLst>
                  <a:ext uri="{FF2B5EF4-FFF2-40B4-BE49-F238E27FC236}">
                    <a16:creationId xmlns:a16="http://schemas.microsoft.com/office/drawing/2014/main" id="{524EBC13-E383-44C1-B4A7-819DF96C3313}"/>
                  </a:ext>
                </a:extLst>
              </p:cNvPr>
              <p:cNvSpPr/>
              <p:nvPr/>
            </p:nvSpPr>
            <p:spPr>
              <a:xfrm>
                <a:off x="8611838" y="6060295"/>
                <a:ext cx="7557" cy="7955"/>
              </a:xfrm>
              <a:custGeom>
                <a:avLst/>
                <a:gdLst>
                  <a:gd name="connsiteX0" fmla="*/ 6364 w 7557"/>
                  <a:gd name="connsiteY0" fmla="*/ 7955 h 7955"/>
                  <a:gd name="connsiteX1" fmla="*/ 6364 w 7557"/>
                  <a:gd name="connsiteY1" fmla="*/ 6364 h 7955"/>
                  <a:gd name="connsiteX2" fmla="*/ 6364 w 7557"/>
                  <a:gd name="connsiteY2" fmla="*/ 7955 h 7955"/>
                  <a:gd name="connsiteX3" fmla="*/ 4774 w 7557"/>
                  <a:gd name="connsiteY3" fmla="*/ 4773 h 7955"/>
                  <a:gd name="connsiteX4" fmla="*/ 4774 w 7557"/>
                  <a:gd name="connsiteY4" fmla="*/ 4773 h 7955"/>
                  <a:gd name="connsiteX5" fmla="*/ 0 w 7557"/>
                  <a:gd name="connsiteY5" fmla="*/ 0 h 7955"/>
                  <a:gd name="connsiteX6" fmla="*/ 6364 w 7557"/>
                  <a:gd name="connsiteY6" fmla="*/ 7955 h 7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557" h="7955">
                    <a:moveTo>
                      <a:pt x="6364" y="7955"/>
                    </a:moveTo>
                    <a:cubicBezTo>
                      <a:pt x="6364" y="7955"/>
                      <a:pt x="6364" y="6364"/>
                      <a:pt x="6364" y="6364"/>
                    </a:cubicBezTo>
                    <a:cubicBezTo>
                      <a:pt x="7955" y="6364"/>
                      <a:pt x="7955" y="7955"/>
                      <a:pt x="6364" y="7955"/>
                    </a:cubicBezTo>
                    <a:cubicBezTo>
                      <a:pt x="7955" y="7955"/>
                      <a:pt x="6364" y="6364"/>
                      <a:pt x="4774" y="4773"/>
                    </a:cubicBezTo>
                    <a:lnTo>
                      <a:pt x="4774" y="4773"/>
                    </a:lnTo>
                    <a:cubicBezTo>
                      <a:pt x="3182" y="3182"/>
                      <a:pt x="0" y="0"/>
                      <a:pt x="0" y="0"/>
                    </a:cubicBezTo>
                    <a:cubicBezTo>
                      <a:pt x="3182" y="1591"/>
                      <a:pt x="4774" y="4773"/>
                      <a:pt x="6364" y="795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1" name="รูปแบบอิสระ: รูปร่าง 3640">
                <a:extLst>
                  <a:ext uri="{FF2B5EF4-FFF2-40B4-BE49-F238E27FC236}">
                    <a16:creationId xmlns:a16="http://schemas.microsoft.com/office/drawing/2014/main" id="{99308E77-0786-452F-8A75-F487B5834332}"/>
                  </a:ext>
                </a:extLst>
              </p:cNvPr>
              <p:cNvSpPr/>
              <p:nvPr/>
            </p:nvSpPr>
            <p:spPr>
              <a:xfrm>
                <a:off x="8611838" y="6061887"/>
                <a:ext cx="1591" cy="4772"/>
              </a:xfrm>
              <a:custGeom>
                <a:avLst/>
                <a:gdLst>
                  <a:gd name="connsiteX0" fmla="*/ 0 w 1591"/>
                  <a:gd name="connsiteY0" fmla="*/ 0 h 4772"/>
                  <a:gd name="connsiteX1" fmla="*/ 0 w 1591"/>
                  <a:gd name="connsiteY1" fmla="*/ 1591 h 4772"/>
                  <a:gd name="connsiteX2" fmla="*/ 1592 w 1591"/>
                  <a:gd name="connsiteY2" fmla="*/ 4773 h 4772"/>
                  <a:gd name="connsiteX3" fmla="*/ 0 w 1591"/>
                  <a:gd name="connsiteY3" fmla="*/ 3182 h 4772"/>
                  <a:gd name="connsiteX4" fmla="*/ 0 w 1591"/>
                  <a:gd name="connsiteY4" fmla="*/ 0 h 4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91" h="4772">
                    <a:moveTo>
                      <a:pt x="0" y="0"/>
                    </a:moveTo>
                    <a:lnTo>
                      <a:pt x="0" y="1591"/>
                    </a:lnTo>
                    <a:lnTo>
                      <a:pt x="1592" y="4773"/>
                    </a:lnTo>
                    <a:lnTo>
                      <a:pt x="0" y="3182"/>
                    </a:lnTo>
                    <a:cubicBezTo>
                      <a:pt x="1592" y="4773"/>
                      <a:pt x="1592" y="159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2" name="รูปแบบอิสระ: รูปร่าง 3641">
                <a:extLst>
                  <a:ext uri="{FF2B5EF4-FFF2-40B4-BE49-F238E27FC236}">
                    <a16:creationId xmlns:a16="http://schemas.microsoft.com/office/drawing/2014/main" id="{91E34B87-F34E-464B-86F2-05C1E3A7507F}"/>
                  </a:ext>
                </a:extLst>
              </p:cNvPr>
              <p:cNvSpPr/>
              <p:nvPr/>
            </p:nvSpPr>
            <p:spPr>
              <a:xfrm>
                <a:off x="8599110" y="6050749"/>
                <a:ext cx="1591" cy="6363"/>
              </a:xfrm>
              <a:custGeom>
                <a:avLst/>
                <a:gdLst>
                  <a:gd name="connsiteX0" fmla="*/ 1592 w 1591"/>
                  <a:gd name="connsiteY0" fmla="*/ 3182 h 6363"/>
                  <a:gd name="connsiteX1" fmla="*/ 0 w 1591"/>
                  <a:gd name="connsiteY1" fmla="*/ 0 h 6363"/>
                  <a:gd name="connsiteX2" fmla="*/ 1592 w 1591"/>
                  <a:gd name="connsiteY2" fmla="*/ 6364 h 6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1" h="6363">
                    <a:moveTo>
                      <a:pt x="1592" y="3182"/>
                    </a:moveTo>
                    <a:lnTo>
                      <a:pt x="0" y="0"/>
                    </a:lnTo>
                    <a:lnTo>
                      <a:pt x="1592" y="6364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3" name="รูปแบบอิสระ: รูปร่าง 3642">
                <a:extLst>
                  <a:ext uri="{FF2B5EF4-FFF2-40B4-BE49-F238E27FC236}">
                    <a16:creationId xmlns:a16="http://schemas.microsoft.com/office/drawing/2014/main" id="{F2C65F57-39C5-47BF-BADF-29E9B22C470B}"/>
                  </a:ext>
                </a:extLst>
              </p:cNvPr>
              <p:cNvSpPr/>
              <p:nvPr/>
            </p:nvSpPr>
            <p:spPr>
              <a:xfrm>
                <a:off x="8597520" y="6052340"/>
                <a:ext cx="1590" cy="3182"/>
              </a:xfrm>
              <a:custGeom>
                <a:avLst/>
                <a:gdLst>
                  <a:gd name="connsiteX0" fmla="*/ 1591 w 1590"/>
                  <a:gd name="connsiteY0" fmla="*/ 3182 h 3182"/>
                  <a:gd name="connsiteX1" fmla="*/ 0 w 1590"/>
                  <a:gd name="connsiteY1" fmla="*/ 0 h 3182"/>
                  <a:gd name="connsiteX2" fmla="*/ 1591 w 1590"/>
                  <a:gd name="connsiteY2" fmla="*/ 1591 h 3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" h="3182">
                    <a:moveTo>
                      <a:pt x="1591" y="3182"/>
                    </a:moveTo>
                    <a:lnTo>
                      <a:pt x="0" y="0"/>
                    </a:lnTo>
                    <a:lnTo>
                      <a:pt x="1591" y="1591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4" name="รูปแบบอิสระ: รูปร่าง 3643">
                <a:extLst>
                  <a:ext uri="{FF2B5EF4-FFF2-40B4-BE49-F238E27FC236}">
                    <a16:creationId xmlns:a16="http://schemas.microsoft.com/office/drawing/2014/main" id="{2A66C379-327A-47E3-A5F3-7FF838E74534}"/>
                  </a:ext>
                </a:extLst>
              </p:cNvPr>
              <p:cNvSpPr/>
              <p:nvPr/>
            </p:nvSpPr>
            <p:spPr>
              <a:xfrm>
                <a:off x="8537063" y="6136664"/>
                <a:ext cx="15909" cy="15910"/>
              </a:xfrm>
              <a:custGeom>
                <a:avLst/>
                <a:gdLst>
                  <a:gd name="connsiteX0" fmla="*/ 0 w 15909"/>
                  <a:gd name="connsiteY0" fmla="*/ 0 h 15910"/>
                  <a:gd name="connsiteX1" fmla="*/ 0 w 15909"/>
                  <a:gd name="connsiteY1" fmla="*/ 0 h 15910"/>
                  <a:gd name="connsiteX2" fmla="*/ 0 w 15909"/>
                  <a:gd name="connsiteY2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591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5" name="รูปแบบอิสระ: รูปร่าง 3644">
                <a:extLst>
                  <a:ext uri="{FF2B5EF4-FFF2-40B4-BE49-F238E27FC236}">
                    <a16:creationId xmlns:a16="http://schemas.microsoft.com/office/drawing/2014/main" id="{79E21013-5DCD-4EF2-8FB6-22151E318CEC}"/>
                  </a:ext>
                </a:extLst>
              </p:cNvPr>
              <p:cNvSpPr/>
              <p:nvPr/>
            </p:nvSpPr>
            <p:spPr>
              <a:xfrm>
                <a:off x="8539051" y="6133482"/>
                <a:ext cx="1192" cy="1591"/>
              </a:xfrm>
              <a:custGeom>
                <a:avLst/>
                <a:gdLst>
                  <a:gd name="connsiteX0" fmla="*/ 1193 w 1192"/>
                  <a:gd name="connsiteY0" fmla="*/ 1591 h 1591"/>
                  <a:gd name="connsiteX1" fmla="*/ 1193 w 1192"/>
                  <a:gd name="connsiteY1" fmla="*/ 0 h 1591"/>
                  <a:gd name="connsiteX2" fmla="*/ 1193 w 1192"/>
                  <a:gd name="connsiteY2" fmla="*/ 1591 h 1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2" h="1591">
                    <a:moveTo>
                      <a:pt x="1193" y="1591"/>
                    </a:moveTo>
                    <a:lnTo>
                      <a:pt x="1193" y="0"/>
                    </a:lnTo>
                    <a:cubicBezTo>
                      <a:pt x="-398" y="1591"/>
                      <a:pt x="-398" y="1591"/>
                      <a:pt x="1193" y="159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6" name="รูปแบบอิสระ: รูปร่าง 3645">
                <a:extLst>
                  <a:ext uri="{FF2B5EF4-FFF2-40B4-BE49-F238E27FC236}">
                    <a16:creationId xmlns:a16="http://schemas.microsoft.com/office/drawing/2014/main" id="{0C82AF55-7EA2-45CE-AF69-8810D8374B42}"/>
                  </a:ext>
                </a:extLst>
              </p:cNvPr>
              <p:cNvSpPr/>
              <p:nvPr/>
            </p:nvSpPr>
            <p:spPr>
              <a:xfrm>
                <a:off x="8560493" y="6070115"/>
                <a:ext cx="3615" cy="4499"/>
              </a:xfrm>
              <a:custGeom>
                <a:avLst/>
                <a:gdLst>
                  <a:gd name="connsiteX0" fmla="*/ 3615 w 3615"/>
                  <a:gd name="connsiteY0" fmla="*/ 4500 h 4499"/>
                  <a:gd name="connsiteX1" fmla="*/ 434 w 3615"/>
                  <a:gd name="connsiteY1" fmla="*/ 1318 h 4499"/>
                  <a:gd name="connsiteX2" fmla="*/ 3615 w 3615"/>
                  <a:gd name="connsiteY2" fmla="*/ 4500 h 4499"/>
                  <a:gd name="connsiteX3" fmla="*/ 3615 w 3615"/>
                  <a:gd name="connsiteY3" fmla="*/ 4500 h 4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15" h="4499">
                    <a:moveTo>
                      <a:pt x="3615" y="4500"/>
                    </a:moveTo>
                    <a:cubicBezTo>
                      <a:pt x="2024" y="1318"/>
                      <a:pt x="-1158" y="-1864"/>
                      <a:pt x="434" y="1318"/>
                    </a:cubicBezTo>
                    <a:lnTo>
                      <a:pt x="3615" y="4500"/>
                    </a:lnTo>
                    <a:cubicBezTo>
                      <a:pt x="2024" y="2909"/>
                      <a:pt x="2024" y="2909"/>
                      <a:pt x="3615" y="45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7" name="รูปแบบอิสระ: รูปร่าง 3646">
                <a:extLst>
                  <a:ext uri="{FF2B5EF4-FFF2-40B4-BE49-F238E27FC236}">
                    <a16:creationId xmlns:a16="http://schemas.microsoft.com/office/drawing/2014/main" id="{F95E41B2-728A-4F0D-9BB9-74476D31C796}"/>
                  </a:ext>
                </a:extLst>
              </p:cNvPr>
              <p:cNvSpPr/>
              <p:nvPr/>
            </p:nvSpPr>
            <p:spPr>
              <a:xfrm>
                <a:off x="8549790" y="6103253"/>
                <a:ext cx="15909" cy="4375"/>
              </a:xfrm>
              <a:custGeom>
                <a:avLst/>
                <a:gdLst>
                  <a:gd name="connsiteX0" fmla="*/ 0 w 15909"/>
                  <a:gd name="connsiteY0" fmla="*/ 3182 h 4375"/>
                  <a:gd name="connsiteX1" fmla="*/ 0 w 15909"/>
                  <a:gd name="connsiteY1" fmla="*/ 3182 h 4375"/>
                  <a:gd name="connsiteX2" fmla="*/ 0 w 15909"/>
                  <a:gd name="connsiteY2" fmla="*/ 0 h 4375"/>
                  <a:gd name="connsiteX3" fmla="*/ 0 w 15909"/>
                  <a:gd name="connsiteY3" fmla="*/ 3182 h 4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09" h="4375">
                    <a:moveTo>
                      <a:pt x="0" y="3182"/>
                    </a:moveTo>
                    <a:cubicBezTo>
                      <a:pt x="0" y="4773"/>
                      <a:pt x="0" y="4773"/>
                      <a:pt x="0" y="3182"/>
                    </a:cubicBezTo>
                    <a:cubicBezTo>
                      <a:pt x="0" y="3182"/>
                      <a:pt x="0" y="1591"/>
                      <a:pt x="0" y="0"/>
                    </a:cubicBezTo>
                    <a:cubicBezTo>
                      <a:pt x="0" y="1591"/>
                      <a:pt x="0" y="3182"/>
                      <a:pt x="0" y="31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8" name="รูปแบบอิสระ: รูปร่าง 3647">
                <a:extLst>
                  <a:ext uri="{FF2B5EF4-FFF2-40B4-BE49-F238E27FC236}">
                    <a16:creationId xmlns:a16="http://schemas.microsoft.com/office/drawing/2014/main" id="{DC9DC295-DEBB-47E7-AC3C-1EFE9EEC3933}"/>
                  </a:ext>
                </a:extLst>
              </p:cNvPr>
              <p:cNvSpPr/>
              <p:nvPr/>
            </p:nvSpPr>
            <p:spPr>
              <a:xfrm>
                <a:off x="8554563" y="6120754"/>
                <a:ext cx="1590" cy="1591"/>
              </a:xfrm>
              <a:custGeom>
                <a:avLst/>
                <a:gdLst>
                  <a:gd name="connsiteX0" fmla="*/ 1591 w 1590"/>
                  <a:gd name="connsiteY0" fmla="*/ 1591 h 1591"/>
                  <a:gd name="connsiteX1" fmla="*/ 0 w 1590"/>
                  <a:gd name="connsiteY1" fmla="*/ 0 h 1591"/>
                  <a:gd name="connsiteX2" fmla="*/ 1591 w 1590"/>
                  <a:gd name="connsiteY2" fmla="*/ 1591 h 1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" h="1591">
                    <a:moveTo>
                      <a:pt x="1591" y="1591"/>
                    </a:moveTo>
                    <a:lnTo>
                      <a:pt x="0" y="0"/>
                    </a:lnTo>
                    <a:cubicBezTo>
                      <a:pt x="1591" y="0"/>
                      <a:pt x="1591" y="0"/>
                      <a:pt x="1591" y="159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9" name="รูปแบบอิสระ: รูปร่าง 3648">
                <a:extLst>
                  <a:ext uri="{FF2B5EF4-FFF2-40B4-BE49-F238E27FC236}">
                    <a16:creationId xmlns:a16="http://schemas.microsoft.com/office/drawing/2014/main" id="{7F08FA6D-DDFB-44BC-A3D4-90336ACA8AA5}"/>
                  </a:ext>
                </a:extLst>
              </p:cNvPr>
              <p:cNvSpPr/>
              <p:nvPr/>
            </p:nvSpPr>
            <p:spPr>
              <a:xfrm>
                <a:off x="8525925" y="6146210"/>
                <a:ext cx="1590" cy="3182"/>
              </a:xfrm>
              <a:custGeom>
                <a:avLst/>
                <a:gdLst>
                  <a:gd name="connsiteX0" fmla="*/ 0 w 1590"/>
                  <a:gd name="connsiteY0" fmla="*/ 0 h 3182"/>
                  <a:gd name="connsiteX1" fmla="*/ 1591 w 1590"/>
                  <a:gd name="connsiteY1" fmla="*/ 3182 h 3182"/>
                  <a:gd name="connsiteX2" fmla="*/ 0 w 1590"/>
                  <a:gd name="connsiteY2" fmla="*/ 0 h 3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" h="3182">
                    <a:moveTo>
                      <a:pt x="0" y="0"/>
                    </a:moveTo>
                    <a:lnTo>
                      <a:pt x="1591" y="3182"/>
                    </a:lnTo>
                    <a:cubicBezTo>
                      <a:pt x="1591" y="3182"/>
                      <a:pt x="0" y="159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0" name="รูปแบบอิสระ: รูปร่าง 3649">
                <a:extLst>
                  <a:ext uri="{FF2B5EF4-FFF2-40B4-BE49-F238E27FC236}">
                    <a16:creationId xmlns:a16="http://schemas.microsoft.com/office/drawing/2014/main" id="{96D88F48-FD40-4167-A8DF-238B875BE124}"/>
                  </a:ext>
                </a:extLst>
              </p:cNvPr>
              <p:cNvSpPr/>
              <p:nvPr/>
            </p:nvSpPr>
            <p:spPr>
              <a:xfrm>
                <a:off x="8583200" y="6063478"/>
                <a:ext cx="2250" cy="2952"/>
              </a:xfrm>
              <a:custGeom>
                <a:avLst/>
                <a:gdLst>
                  <a:gd name="connsiteX0" fmla="*/ 1592 w 2250"/>
                  <a:gd name="connsiteY0" fmla="*/ 1591 h 2952"/>
                  <a:gd name="connsiteX1" fmla="*/ 0 w 2250"/>
                  <a:gd name="connsiteY1" fmla="*/ 0 h 2952"/>
                  <a:gd name="connsiteX2" fmla="*/ 1592 w 2250"/>
                  <a:gd name="connsiteY2" fmla="*/ 1591 h 2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50" h="2952">
                    <a:moveTo>
                      <a:pt x="1592" y="159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592" y="1591"/>
                      <a:pt x="3182" y="4773"/>
                      <a:pt x="1592" y="159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1" name="รูปแบบอิสระ: รูปร่าง 3650">
                <a:extLst>
                  <a:ext uri="{FF2B5EF4-FFF2-40B4-BE49-F238E27FC236}">
                    <a16:creationId xmlns:a16="http://schemas.microsoft.com/office/drawing/2014/main" id="{DB29285B-F019-4DE1-8FFC-F00CF58A06A8}"/>
                  </a:ext>
                </a:extLst>
              </p:cNvPr>
              <p:cNvSpPr/>
              <p:nvPr/>
            </p:nvSpPr>
            <p:spPr>
              <a:xfrm>
                <a:off x="8519561" y="6098480"/>
                <a:ext cx="15909" cy="1591"/>
              </a:xfrm>
              <a:custGeom>
                <a:avLst/>
                <a:gdLst>
                  <a:gd name="connsiteX0" fmla="*/ 0 w 15909"/>
                  <a:gd name="connsiteY0" fmla="*/ 0 h 1591"/>
                  <a:gd name="connsiteX1" fmla="*/ 0 w 15909"/>
                  <a:gd name="connsiteY1" fmla="*/ 1591 h 1591"/>
                  <a:gd name="connsiteX2" fmla="*/ 0 w 15909"/>
                  <a:gd name="connsiteY2" fmla="*/ 0 h 1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591">
                    <a:moveTo>
                      <a:pt x="0" y="0"/>
                    </a:moveTo>
                    <a:cubicBezTo>
                      <a:pt x="0" y="0"/>
                      <a:pt x="0" y="1591"/>
                      <a:pt x="0" y="1591"/>
                    </a:cubicBezTo>
                    <a:cubicBezTo>
                      <a:pt x="0" y="1591"/>
                      <a:pt x="0" y="159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2" name="รูปแบบอิสระ: รูปร่าง 3651">
                <a:extLst>
                  <a:ext uri="{FF2B5EF4-FFF2-40B4-BE49-F238E27FC236}">
                    <a16:creationId xmlns:a16="http://schemas.microsoft.com/office/drawing/2014/main" id="{6CE287B0-69F6-49F4-9BF5-053DB97E544E}"/>
                  </a:ext>
                </a:extLst>
              </p:cNvPr>
              <p:cNvSpPr/>
              <p:nvPr/>
            </p:nvSpPr>
            <p:spPr>
              <a:xfrm>
                <a:off x="8581610" y="6061640"/>
                <a:ext cx="1192" cy="1837"/>
              </a:xfrm>
              <a:custGeom>
                <a:avLst/>
                <a:gdLst>
                  <a:gd name="connsiteX0" fmla="*/ 0 w 1192"/>
                  <a:gd name="connsiteY0" fmla="*/ 1837 h 1837"/>
                  <a:gd name="connsiteX1" fmla="*/ 0 w 1192"/>
                  <a:gd name="connsiteY1" fmla="*/ 1837 h 1837"/>
                  <a:gd name="connsiteX2" fmla="*/ 0 w 1192"/>
                  <a:gd name="connsiteY2" fmla="*/ 1837 h 1837"/>
                  <a:gd name="connsiteX3" fmla="*/ 0 w 1192"/>
                  <a:gd name="connsiteY3" fmla="*/ 1837 h 1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92" h="1837">
                    <a:moveTo>
                      <a:pt x="0" y="1837"/>
                    </a:moveTo>
                    <a:cubicBezTo>
                      <a:pt x="0" y="1837"/>
                      <a:pt x="0" y="1837"/>
                      <a:pt x="0" y="1837"/>
                    </a:cubicBezTo>
                    <a:cubicBezTo>
                      <a:pt x="1591" y="1837"/>
                      <a:pt x="1591" y="1837"/>
                      <a:pt x="0" y="1837"/>
                    </a:cubicBezTo>
                    <a:cubicBezTo>
                      <a:pt x="0" y="246"/>
                      <a:pt x="0" y="-1345"/>
                      <a:pt x="0" y="183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3" name="รูปแบบอิสระ: รูปร่าง 3652">
                <a:extLst>
                  <a:ext uri="{FF2B5EF4-FFF2-40B4-BE49-F238E27FC236}">
                    <a16:creationId xmlns:a16="http://schemas.microsoft.com/office/drawing/2014/main" id="{277D77F0-6B94-47BD-BC22-9B716CEB53AC}"/>
                  </a:ext>
                </a:extLst>
              </p:cNvPr>
              <p:cNvSpPr/>
              <p:nvPr/>
            </p:nvSpPr>
            <p:spPr>
              <a:xfrm>
                <a:off x="8476605" y="6166894"/>
                <a:ext cx="15909" cy="15910"/>
              </a:xfrm>
              <a:custGeom>
                <a:avLst/>
                <a:gdLst>
                  <a:gd name="connsiteX0" fmla="*/ 0 w 15909"/>
                  <a:gd name="connsiteY0" fmla="*/ 0 h 15910"/>
                  <a:gd name="connsiteX1" fmla="*/ 0 w 15909"/>
                  <a:gd name="connsiteY1" fmla="*/ 0 h 15910"/>
                  <a:gd name="connsiteX2" fmla="*/ 0 w 15909"/>
                  <a:gd name="connsiteY2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591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4" name="รูปแบบอิสระ: รูปร่าง 3653">
                <a:extLst>
                  <a:ext uri="{FF2B5EF4-FFF2-40B4-BE49-F238E27FC236}">
                    <a16:creationId xmlns:a16="http://schemas.microsoft.com/office/drawing/2014/main" id="{01B709C7-ED21-4C6B-A394-0704FC3AEC92}"/>
                  </a:ext>
                </a:extLst>
              </p:cNvPr>
              <p:cNvSpPr/>
              <p:nvPr/>
            </p:nvSpPr>
            <p:spPr>
              <a:xfrm>
                <a:off x="8446376" y="6138255"/>
                <a:ext cx="15909" cy="15910"/>
              </a:xfrm>
              <a:custGeom>
                <a:avLst/>
                <a:gdLst>
                  <a:gd name="connsiteX0" fmla="*/ 0 w 15909"/>
                  <a:gd name="connsiteY0" fmla="*/ 0 h 15910"/>
                  <a:gd name="connsiteX1" fmla="*/ 0 w 15909"/>
                  <a:gd name="connsiteY1" fmla="*/ 0 h 15910"/>
                  <a:gd name="connsiteX2" fmla="*/ 0 w 15909"/>
                  <a:gd name="connsiteY2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591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5" name="รูปแบบอิสระ: รูปร่าง 3654">
                <a:extLst>
                  <a:ext uri="{FF2B5EF4-FFF2-40B4-BE49-F238E27FC236}">
                    <a16:creationId xmlns:a16="http://schemas.microsoft.com/office/drawing/2014/main" id="{159301CC-14DE-42E0-973F-39F4F6F9FEDF}"/>
                  </a:ext>
                </a:extLst>
              </p:cNvPr>
              <p:cNvSpPr/>
              <p:nvPr/>
            </p:nvSpPr>
            <p:spPr>
              <a:xfrm>
                <a:off x="8592747" y="6057113"/>
                <a:ext cx="15909" cy="15910"/>
              </a:xfrm>
              <a:custGeom>
                <a:avLst/>
                <a:gdLst>
                  <a:gd name="connsiteX0" fmla="*/ 0 w 15909"/>
                  <a:gd name="connsiteY0" fmla="*/ 0 h 15910"/>
                  <a:gd name="connsiteX1" fmla="*/ 0 w 15909"/>
                  <a:gd name="connsiteY1" fmla="*/ 0 h 15910"/>
                  <a:gd name="connsiteX2" fmla="*/ 0 w 15909"/>
                  <a:gd name="connsiteY2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591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6" name="รูปแบบอิสระ: รูปร่าง 3655">
                <a:extLst>
                  <a:ext uri="{FF2B5EF4-FFF2-40B4-BE49-F238E27FC236}">
                    <a16:creationId xmlns:a16="http://schemas.microsoft.com/office/drawing/2014/main" id="{12F7A86C-BCB9-44C4-BF2F-AEE372C29BE0}"/>
                  </a:ext>
                </a:extLst>
              </p:cNvPr>
              <p:cNvSpPr/>
              <p:nvPr/>
            </p:nvSpPr>
            <p:spPr>
              <a:xfrm>
                <a:off x="8600702" y="6069842"/>
                <a:ext cx="15909" cy="1591"/>
              </a:xfrm>
              <a:custGeom>
                <a:avLst/>
                <a:gdLst>
                  <a:gd name="connsiteX0" fmla="*/ 0 w 15909"/>
                  <a:gd name="connsiteY0" fmla="*/ 0 h 1591"/>
                  <a:gd name="connsiteX1" fmla="*/ 0 w 15909"/>
                  <a:gd name="connsiteY1" fmla="*/ 1591 h 1591"/>
                  <a:gd name="connsiteX2" fmla="*/ 0 w 15909"/>
                  <a:gd name="connsiteY2" fmla="*/ 0 h 1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591">
                    <a:moveTo>
                      <a:pt x="0" y="0"/>
                    </a:moveTo>
                    <a:cubicBezTo>
                      <a:pt x="0" y="0"/>
                      <a:pt x="0" y="1591"/>
                      <a:pt x="0" y="1591"/>
                    </a:cubicBezTo>
                    <a:cubicBezTo>
                      <a:pt x="0" y="1591"/>
                      <a:pt x="0" y="159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7" name="รูปแบบอิสระ: รูปร่าง 3656">
                <a:extLst>
                  <a:ext uri="{FF2B5EF4-FFF2-40B4-BE49-F238E27FC236}">
                    <a16:creationId xmlns:a16="http://schemas.microsoft.com/office/drawing/2014/main" id="{1D43D7BF-D543-455B-812A-137A5459857B}"/>
                  </a:ext>
                </a:extLst>
              </p:cNvPr>
              <p:cNvSpPr/>
              <p:nvPr/>
            </p:nvSpPr>
            <p:spPr>
              <a:xfrm>
                <a:off x="8589565" y="6087343"/>
                <a:ext cx="15909" cy="15910"/>
              </a:xfrm>
              <a:custGeom>
                <a:avLst/>
                <a:gdLst>
                  <a:gd name="connsiteX0" fmla="*/ 0 w 15909"/>
                  <a:gd name="connsiteY0" fmla="*/ 0 h 15910"/>
                  <a:gd name="connsiteX1" fmla="*/ 0 w 15909"/>
                  <a:gd name="connsiteY1" fmla="*/ 0 h 15910"/>
                  <a:gd name="connsiteX2" fmla="*/ 0 w 15909"/>
                  <a:gd name="connsiteY2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591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8" name="รูปแบบอิสระ: รูปร่าง 3657">
                <a:extLst>
                  <a:ext uri="{FF2B5EF4-FFF2-40B4-BE49-F238E27FC236}">
                    <a16:creationId xmlns:a16="http://schemas.microsoft.com/office/drawing/2014/main" id="{6F3D94A7-32B5-48AF-BBB9-DE3B688CD7DF}"/>
                  </a:ext>
                </a:extLst>
              </p:cNvPr>
              <p:cNvSpPr/>
              <p:nvPr/>
            </p:nvSpPr>
            <p:spPr>
              <a:xfrm>
                <a:off x="8593145" y="6057997"/>
                <a:ext cx="1192" cy="707"/>
              </a:xfrm>
              <a:custGeom>
                <a:avLst/>
                <a:gdLst>
                  <a:gd name="connsiteX0" fmla="*/ 1193 w 1192"/>
                  <a:gd name="connsiteY0" fmla="*/ 707 h 707"/>
                  <a:gd name="connsiteX1" fmla="*/ 1193 w 1192"/>
                  <a:gd name="connsiteY1" fmla="*/ 707 h 707"/>
                  <a:gd name="connsiteX2" fmla="*/ 1193 w 1192"/>
                  <a:gd name="connsiteY2" fmla="*/ 707 h 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2" h="707">
                    <a:moveTo>
                      <a:pt x="1193" y="707"/>
                    </a:moveTo>
                    <a:cubicBezTo>
                      <a:pt x="1193" y="707"/>
                      <a:pt x="-398" y="-884"/>
                      <a:pt x="1193" y="707"/>
                    </a:cubicBezTo>
                    <a:cubicBezTo>
                      <a:pt x="-398" y="707"/>
                      <a:pt x="-398" y="707"/>
                      <a:pt x="1193" y="7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9" name="รูปแบบอิสระ: รูปร่าง 3658">
                <a:extLst>
                  <a:ext uri="{FF2B5EF4-FFF2-40B4-BE49-F238E27FC236}">
                    <a16:creationId xmlns:a16="http://schemas.microsoft.com/office/drawing/2014/main" id="{B26CA7F3-C1DE-42BB-BA8F-F885EC253EBC}"/>
                  </a:ext>
                </a:extLst>
              </p:cNvPr>
              <p:cNvSpPr/>
              <p:nvPr/>
            </p:nvSpPr>
            <p:spPr>
              <a:xfrm>
                <a:off x="8592747" y="6056406"/>
                <a:ext cx="15909" cy="706"/>
              </a:xfrm>
              <a:custGeom>
                <a:avLst/>
                <a:gdLst>
                  <a:gd name="connsiteX0" fmla="*/ 0 w 15909"/>
                  <a:gd name="connsiteY0" fmla="*/ 707 h 706"/>
                  <a:gd name="connsiteX1" fmla="*/ 0 w 15909"/>
                  <a:gd name="connsiteY1" fmla="*/ 707 h 706"/>
                  <a:gd name="connsiteX2" fmla="*/ 0 w 15909"/>
                  <a:gd name="connsiteY2" fmla="*/ 707 h 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706">
                    <a:moveTo>
                      <a:pt x="0" y="707"/>
                    </a:moveTo>
                    <a:cubicBezTo>
                      <a:pt x="0" y="707"/>
                      <a:pt x="0" y="707"/>
                      <a:pt x="0" y="707"/>
                    </a:cubicBezTo>
                    <a:cubicBezTo>
                      <a:pt x="0" y="707"/>
                      <a:pt x="0" y="-884"/>
                      <a:pt x="0" y="7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0" name="รูปแบบอิสระ: รูปร่าง 3659">
                <a:extLst>
                  <a:ext uri="{FF2B5EF4-FFF2-40B4-BE49-F238E27FC236}">
                    <a16:creationId xmlns:a16="http://schemas.microsoft.com/office/drawing/2014/main" id="{E106C2CC-A236-4A4E-A63E-E738ABA37E2C}"/>
                  </a:ext>
                </a:extLst>
              </p:cNvPr>
              <p:cNvSpPr/>
              <p:nvPr/>
            </p:nvSpPr>
            <p:spPr>
              <a:xfrm>
                <a:off x="8592747" y="6057113"/>
                <a:ext cx="15909" cy="15910"/>
              </a:xfrm>
              <a:custGeom>
                <a:avLst/>
                <a:gdLst>
                  <a:gd name="connsiteX0" fmla="*/ 0 w 15909"/>
                  <a:gd name="connsiteY0" fmla="*/ 0 h 15910"/>
                  <a:gd name="connsiteX1" fmla="*/ 0 w 15909"/>
                  <a:gd name="connsiteY1" fmla="*/ 0 h 15910"/>
                  <a:gd name="connsiteX2" fmla="*/ 0 w 15909"/>
                  <a:gd name="connsiteY2" fmla="*/ 0 h 15910"/>
                  <a:gd name="connsiteX3" fmla="*/ 0 w 15909"/>
                  <a:gd name="connsiteY3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09" h="1591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1" name="รูปแบบอิสระ: รูปร่าง 3660">
                <a:extLst>
                  <a:ext uri="{FF2B5EF4-FFF2-40B4-BE49-F238E27FC236}">
                    <a16:creationId xmlns:a16="http://schemas.microsoft.com/office/drawing/2014/main" id="{0F619A9B-1484-48DC-A18B-6E579970569B}"/>
                  </a:ext>
                </a:extLst>
              </p:cNvPr>
              <p:cNvSpPr/>
              <p:nvPr/>
            </p:nvSpPr>
            <p:spPr>
              <a:xfrm>
                <a:off x="8497288" y="6144619"/>
                <a:ext cx="15909" cy="1193"/>
              </a:xfrm>
              <a:custGeom>
                <a:avLst/>
                <a:gdLst>
                  <a:gd name="connsiteX0" fmla="*/ 0 w 15909"/>
                  <a:gd name="connsiteY0" fmla="*/ 0 h 1193"/>
                  <a:gd name="connsiteX1" fmla="*/ 0 w 15909"/>
                  <a:gd name="connsiteY1" fmla="*/ 0 h 1193"/>
                  <a:gd name="connsiteX2" fmla="*/ 0 w 15909"/>
                  <a:gd name="connsiteY2" fmla="*/ 0 h 1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19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591"/>
                      <a:pt x="0" y="159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2" name="รูปแบบอิสระ: รูปร่าง 3661">
                <a:extLst>
                  <a:ext uri="{FF2B5EF4-FFF2-40B4-BE49-F238E27FC236}">
                    <a16:creationId xmlns:a16="http://schemas.microsoft.com/office/drawing/2014/main" id="{83F79637-0956-4A03-B882-AD5D5385A6CF}"/>
                  </a:ext>
                </a:extLst>
              </p:cNvPr>
              <p:cNvSpPr/>
              <p:nvPr/>
            </p:nvSpPr>
            <p:spPr>
              <a:xfrm>
                <a:off x="8573655" y="6114390"/>
                <a:ext cx="15909" cy="15910"/>
              </a:xfrm>
              <a:custGeom>
                <a:avLst/>
                <a:gdLst>
                  <a:gd name="connsiteX0" fmla="*/ 0 w 15909"/>
                  <a:gd name="connsiteY0" fmla="*/ 0 h 15910"/>
                  <a:gd name="connsiteX1" fmla="*/ 0 w 15909"/>
                  <a:gd name="connsiteY1" fmla="*/ 0 h 15910"/>
                  <a:gd name="connsiteX2" fmla="*/ 0 w 15909"/>
                  <a:gd name="connsiteY2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591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3" name="รูปแบบอิสระ: รูปร่าง 3662">
                <a:extLst>
                  <a:ext uri="{FF2B5EF4-FFF2-40B4-BE49-F238E27FC236}">
                    <a16:creationId xmlns:a16="http://schemas.microsoft.com/office/drawing/2014/main" id="{5D394CA3-9F87-4F5E-B98C-D7DFF6BCED91}"/>
                  </a:ext>
                </a:extLst>
              </p:cNvPr>
              <p:cNvSpPr/>
              <p:nvPr/>
            </p:nvSpPr>
            <p:spPr>
              <a:xfrm>
                <a:off x="8568882" y="6104844"/>
                <a:ext cx="4772" cy="12728"/>
              </a:xfrm>
              <a:custGeom>
                <a:avLst/>
                <a:gdLst>
                  <a:gd name="connsiteX0" fmla="*/ 4773 w 4772"/>
                  <a:gd name="connsiteY0" fmla="*/ 12728 h 12728"/>
                  <a:gd name="connsiteX1" fmla="*/ 4773 w 4772"/>
                  <a:gd name="connsiteY1" fmla="*/ 9546 h 12728"/>
                  <a:gd name="connsiteX2" fmla="*/ 0 w 4772"/>
                  <a:gd name="connsiteY2" fmla="*/ 0 h 12728"/>
                  <a:gd name="connsiteX3" fmla="*/ 4773 w 4772"/>
                  <a:gd name="connsiteY3" fmla="*/ 12728 h 12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72" h="12728">
                    <a:moveTo>
                      <a:pt x="4773" y="12728"/>
                    </a:moveTo>
                    <a:cubicBezTo>
                      <a:pt x="3181" y="7955"/>
                      <a:pt x="3181" y="7955"/>
                      <a:pt x="4773" y="9546"/>
                    </a:cubicBezTo>
                    <a:lnTo>
                      <a:pt x="0" y="0"/>
                    </a:lnTo>
                    <a:lnTo>
                      <a:pt x="4773" y="12728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4" name="รูปแบบอิสระ: รูปร่าง 3663">
                <a:extLst>
                  <a:ext uri="{FF2B5EF4-FFF2-40B4-BE49-F238E27FC236}">
                    <a16:creationId xmlns:a16="http://schemas.microsoft.com/office/drawing/2014/main" id="{6CB84C11-FE26-4F8A-BA6A-7777FD1164A5}"/>
                  </a:ext>
                </a:extLst>
              </p:cNvPr>
              <p:cNvSpPr/>
              <p:nvPr/>
            </p:nvSpPr>
            <p:spPr>
              <a:xfrm>
                <a:off x="8455463" y="6042794"/>
                <a:ext cx="162739" cy="111371"/>
              </a:xfrm>
              <a:custGeom>
                <a:avLst/>
                <a:gdLst>
                  <a:gd name="connsiteX0" fmla="*/ 76826 w 162739"/>
                  <a:gd name="connsiteY0" fmla="*/ 97052 h 111371"/>
                  <a:gd name="connsiteX1" fmla="*/ 78417 w 162739"/>
                  <a:gd name="connsiteY1" fmla="*/ 100234 h 111371"/>
                  <a:gd name="connsiteX2" fmla="*/ 81600 w 162739"/>
                  <a:gd name="connsiteY2" fmla="*/ 108189 h 111371"/>
                  <a:gd name="connsiteX3" fmla="*/ 78417 w 162739"/>
                  <a:gd name="connsiteY3" fmla="*/ 93870 h 111371"/>
                  <a:gd name="connsiteX4" fmla="*/ 80008 w 162739"/>
                  <a:gd name="connsiteY4" fmla="*/ 95461 h 111371"/>
                  <a:gd name="connsiteX5" fmla="*/ 80008 w 162739"/>
                  <a:gd name="connsiteY5" fmla="*/ 95461 h 111371"/>
                  <a:gd name="connsiteX6" fmla="*/ 78417 w 162739"/>
                  <a:gd name="connsiteY6" fmla="*/ 87506 h 111371"/>
                  <a:gd name="connsiteX7" fmla="*/ 80008 w 162739"/>
                  <a:gd name="connsiteY7" fmla="*/ 90688 h 111371"/>
                  <a:gd name="connsiteX8" fmla="*/ 80008 w 162739"/>
                  <a:gd name="connsiteY8" fmla="*/ 87506 h 111371"/>
                  <a:gd name="connsiteX9" fmla="*/ 81600 w 162739"/>
                  <a:gd name="connsiteY9" fmla="*/ 89097 h 111371"/>
                  <a:gd name="connsiteX10" fmla="*/ 83190 w 162739"/>
                  <a:gd name="connsiteY10" fmla="*/ 87506 h 111371"/>
                  <a:gd name="connsiteX11" fmla="*/ 83190 w 162739"/>
                  <a:gd name="connsiteY11" fmla="*/ 87506 h 111371"/>
                  <a:gd name="connsiteX12" fmla="*/ 81600 w 162739"/>
                  <a:gd name="connsiteY12" fmla="*/ 81142 h 111371"/>
                  <a:gd name="connsiteX13" fmla="*/ 83190 w 162739"/>
                  <a:gd name="connsiteY13" fmla="*/ 84324 h 111371"/>
                  <a:gd name="connsiteX14" fmla="*/ 83190 w 162739"/>
                  <a:gd name="connsiteY14" fmla="*/ 81142 h 111371"/>
                  <a:gd name="connsiteX15" fmla="*/ 84781 w 162739"/>
                  <a:gd name="connsiteY15" fmla="*/ 87506 h 111371"/>
                  <a:gd name="connsiteX16" fmla="*/ 89555 w 162739"/>
                  <a:gd name="connsiteY16" fmla="*/ 90688 h 111371"/>
                  <a:gd name="connsiteX17" fmla="*/ 89555 w 162739"/>
                  <a:gd name="connsiteY17" fmla="*/ 92279 h 111371"/>
                  <a:gd name="connsiteX18" fmla="*/ 95918 w 162739"/>
                  <a:gd name="connsiteY18" fmla="*/ 98643 h 111371"/>
                  <a:gd name="connsiteX19" fmla="*/ 89555 w 162739"/>
                  <a:gd name="connsiteY19" fmla="*/ 85915 h 111371"/>
                  <a:gd name="connsiteX20" fmla="*/ 89555 w 162739"/>
                  <a:gd name="connsiteY20" fmla="*/ 84324 h 111371"/>
                  <a:gd name="connsiteX21" fmla="*/ 92736 w 162739"/>
                  <a:gd name="connsiteY21" fmla="*/ 85915 h 111371"/>
                  <a:gd name="connsiteX22" fmla="*/ 95918 w 162739"/>
                  <a:gd name="connsiteY22" fmla="*/ 90688 h 111371"/>
                  <a:gd name="connsiteX23" fmla="*/ 94327 w 162739"/>
                  <a:gd name="connsiteY23" fmla="*/ 84324 h 111371"/>
                  <a:gd name="connsiteX24" fmla="*/ 99100 w 162739"/>
                  <a:gd name="connsiteY24" fmla="*/ 92279 h 111371"/>
                  <a:gd name="connsiteX25" fmla="*/ 95918 w 162739"/>
                  <a:gd name="connsiteY25" fmla="*/ 84324 h 111371"/>
                  <a:gd name="connsiteX26" fmla="*/ 97509 w 162739"/>
                  <a:gd name="connsiteY26" fmla="*/ 79551 h 111371"/>
                  <a:gd name="connsiteX27" fmla="*/ 100691 w 162739"/>
                  <a:gd name="connsiteY27" fmla="*/ 84324 h 111371"/>
                  <a:gd name="connsiteX28" fmla="*/ 99100 w 162739"/>
                  <a:gd name="connsiteY28" fmla="*/ 79551 h 111371"/>
                  <a:gd name="connsiteX29" fmla="*/ 100691 w 162739"/>
                  <a:gd name="connsiteY29" fmla="*/ 81142 h 111371"/>
                  <a:gd name="connsiteX30" fmla="*/ 97509 w 162739"/>
                  <a:gd name="connsiteY30" fmla="*/ 74778 h 111371"/>
                  <a:gd name="connsiteX31" fmla="*/ 100691 w 162739"/>
                  <a:gd name="connsiteY31" fmla="*/ 74778 h 111371"/>
                  <a:gd name="connsiteX32" fmla="*/ 103873 w 162739"/>
                  <a:gd name="connsiteY32" fmla="*/ 79551 h 111371"/>
                  <a:gd name="connsiteX33" fmla="*/ 102282 w 162739"/>
                  <a:gd name="connsiteY33" fmla="*/ 70005 h 111371"/>
                  <a:gd name="connsiteX34" fmla="*/ 105464 w 162739"/>
                  <a:gd name="connsiteY34" fmla="*/ 73187 h 111371"/>
                  <a:gd name="connsiteX35" fmla="*/ 100691 w 162739"/>
                  <a:gd name="connsiteY35" fmla="*/ 60459 h 111371"/>
                  <a:gd name="connsiteX36" fmla="*/ 97509 w 162739"/>
                  <a:gd name="connsiteY36" fmla="*/ 55686 h 111371"/>
                  <a:gd name="connsiteX37" fmla="*/ 97509 w 162739"/>
                  <a:gd name="connsiteY37" fmla="*/ 52504 h 111371"/>
                  <a:gd name="connsiteX38" fmla="*/ 99100 w 162739"/>
                  <a:gd name="connsiteY38" fmla="*/ 57277 h 111371"/>
                  <a:gd name="connsiteX39" fmla="*/ 99100 w 162739"/>
                  <a:gd name="connsiteY39" fmla="*/ 55686 h 111371"/>
                  <a:gd name="connsiteX40" fmla="*/ 102282 w 162739"/>
                  <a:gd name="connsiteY40" fmla="*/ 63641 h 111371"/>
                  <a:gd name="connsiteX41" fmla="*/ 100691 w 162739"/>
                  <a:gd name="connsiteY41" fmla="*/ 60459 h 111371"/>
                  <a:gd name="connsiteX42" fmla="*/ 105464 w 162739"/>
                  <a:gd name="connsiteY42" fmla="*/ 70005 h 111371"/>
                  <a:gd name="connsiteX43" fmla="*/ 105464 w 162739"/>
                  <a:gd name="connsiteY43" fmla="*/ 68414 h 111371"/>
                  <a:gd name="connsiteX44" fmla="*/ 107055 w 162739"/>
                  <a:gd name="connsiteY44" fmla="*/ 70005 h 111371"/>
                  <a:gd name="connsiteX45" fmla="*/ 107055 w 162739"/>
                  <a:gd name="connsiteY45" fmla="*/ 68414 h 111371"/>
                  <a:gd name="connsiteX46" fmla="*/ 110237 w 162739"/>
                  <a:gd name="connsiteY46" fmla="*/ 74778 h 111371"/>
                  <a:gd name="connsiteX47" fmla="*/ 108646 w 162739"/>
                  <a:gd name="connsiteY47" fmla="*/ 73187 h 111371"/>
                  <a:gd name="connsiteX48" fmla="*/ 111828 w 162739"/>
                  <a:gd name="connsiteY48" fmla="*/ 76369 h 111371"/>
                  <a:gd name="connsiteX49" fmla="*/ 107055 w 162739"/>
                  <a:gd name="connsiteY49" fmla="*/ 57277 h 111371"/>
                  <a:gd name="connsiteX50" fmla="*/ 113419 w 162739"/>
                  <a:gd name="connsiteY50" fmla="*/ 70005 h 111371"/>
                  <a:gd name="connsiteX51" fmla="*/ 111828 w 162739"/>
                  <a:gd name="connsiteY51" fmla="*/ 71596 h 111371"/>
                  <a:gd name="connsiteX52" fmla="*/ 113419 w 162739"/>
                  <a:gd name="connsiteY52" fmla="*/ 74778 h 111371"/>
                  <a:gd name="connsiteX53" fmla="*/ 113419 w 162739"/>
                  <a:gd name="connsiteY53" fmla="*/ 68414 h 111371"/>
                  <a:gd name="connsiteX54" fmla="*/ 116600 w 162739"/>
                  <a:gd name="connsiteY54" fmla="*/ 73187 h 111371"/>
                  <a:gd name="connsiteX55" fmla="*/ 115010 w 162739"/>
                  <a:gd name="connsiteY55" fmla="*/ 63641 h 111371"/>
                  <a:gd name="connsiteX56" fmla="*/ 116600 w 162739"/>
                  <a:gd name="connsiteY56" fmla="*/ 68414 h 111371"/>
                  <a:gd name="connsiteX57" fmla="*/ 116600 w 162739"/>
                  <a:gd name="connsiteY57" fmla="*/ 63641 h 111371"/>
                  <a:gd name="connsiteX58" fmla="*/ 116600 w 162739"/>
                  <a:gd name="connsiteY58" fmla="*/ 65232 h 111371"/>
                  <a:gd name="connsiteX59" fmla="*/ 118192 w 162739"/>
                  <a:gd name="connsiteY59" fmla="*/ 66823 h 111371"/>
                  <a:gd name="connsiteX60" fmla="*/ 118192 w 162739"/>
                  <a:gd name="connsiteY60" fmla="*/ 66823 h 111371"/>
                  <a:gd name="connsiteX61" fmla="*/ 119783 w 162739"/>
                  <a:gd name="connsiteY61" fmla="*/ 57277 h 111371"/>
                  <a:gd name="connsiteX62" fmla="*/ 124555 w 162739"/>
                  <a:gd name="connsiteY62" fmla="*/ 66823 h 111371"/>
                  <a:gd name="connsiteX63" fmla="*/ 115010 w 162739"/>
                  <a:gd name="connsiteY63" fmla="*/ 42958 h 111371"/>
                  <a:gd name="connsiteX64" fmla="*/ 126147 w 162739"/>
                  <a:gd name="connsiteY64" fmla="*/ 66823 h 111371"/>
                  <a:gd name="connsiteX65" fmla="*/ 127737 w 162739"/>
                  <a:gd name="connsiteY65" fmla="*/ 65232 h 111371"/>
                  <a:gd name="connsiteX66" fmla="*/ 122965 w 162739"/>
                  <a:gd name="connsiteY66" fmla="*/ 55686 h 111371"/>
                  <a:gd name="connsiteX67" fmla="*/ 129329 w 162739"/>
                  <a:gd name="connsiteY67" fmla="*/ 63641 h 111371"/>
                  <a:gd name="connsiteX68" fmla="*/ 124555 w 162739"/>
                  <a:gd name="connsiteY68" fmla="*/ 52504 h 111371"/>
                  <a:gd name="connsiteX69" fmla="*/ 129329 w 162739"/>
                  <a:gd name="connsiteY69" fmla="*/ 62050 h 111371"/>
                  <a:gd name="connsiteX70" fmla="*/ 126147 w 162739"/>
                  <a:gd name="connsiteY70" fmla="*/ 52504 h 111371"/>
                  <a:gd name="connsiteX71" fmla="*/ 130920 w 162739"/>
                  <a:gd name="connsiteY71" fmla="*/ 62050 h 111371"/>
                  <a:gd name="connsiteX72" fmla="*/ 132510 w 162739"/>
                  <a:gd name="connsiteY72" fmla="*/ 60459 h 111371"/>
                  <a:gd name="connsiteX73" fmla="*/ 130920 w 162739"/>
                  <a:gd name="connsiteY73" fmla="*/ 58868 h 111371"/>
                  <a:gd name="connsiteX74" fmla="*/ 127737 w 162739"/>
                  <a:gd name="connsiteY74" fmla="*/ 44549 h 111371"/>
                  <a:gd name="connsiteX75" fmla="*/ 134102 w 162739"/>
                  <a:gd name="connsiteY75" fmla="*/ 57277 h 111371"/>
                  <a:gd name="connsiteX76" fmla="*/ 124555 w 162739"/>
                  <a:gd name="connsiteY76" fmla="*/ 30229 h 111371"/>
                  <a:gd name="connsiteX77" fmla="*/ 126147 w 162739"/>
                  <a:gd name="connsiteY77" fmla="*/ 33411 h 111371"/>
                  <a:gd name="connsiteX78" fmla="*/ 126147 w 162739"/>
                  <a:gd name="connsiteY78" fmla="*/ 30229 h 111371"/>
                  <a:gd name="connsiteX79" fmla="*/ 137284 w 162739"/>
                  <a:gd name="connsiteY79" fmla="*/ 58868 h 111371"/>
                  <a:gd name="connsiteX80" fmla="*/ 140465 w 162739"/>
                  <a:gd name="connsiteY80" fmla="*/ 62050 h 111371"/>
                  <a:gd name="connsiteX81" fmla="*/ 142057 w 162739"/>
                  <a:gd name="connsiteY81" fmla="*/ 66823 h 111371"/>
                  <a:gd name="connsiteX82" fmla="*/ 145239 w 162739"/>
                  <a:gd name="connsiteY82" fmla="*/ 66823 h 111371"/>
                  <a:gd name="connsiteX83" fmla="*/ 142057 w 162739"/>
                  <a:gd name="connsiteY83" fmla="*/ 55686 h 111371"/>
                  <a:gd name="connsiteX84" fmla="*/ 142057 w 162739"/>
                  <a:gd name="connsiteY84" fmla="*/ 62050 h 111371"/>
                  <a:gd name="connsiteX85" fmla="*/ 137284 w 162739"/>
                  <a:gd name="connsiteY85" fmla="*/ 46139 h 111371"/>
                  <a:gd name="connsiteX86" fmla="*/ 142057 w 162739"/>
                  <a:gd name="connsiteY86" fmla="*/ 57277 h 111371"/>
                  <a:gd name="connsiteX87" fmla="*/ 142057 w 162739"/>
                  <a:gd name="connsiteY87" fmla="*/ 54094 h 111371"/>
                  <a:gd name="connsiteX88" fmla="*/ 143647 w 162739"/>
                  <a:gd name="connsiteY88" fmla="*/ 57277 h 111371"/>
                  <a:gd name="connsiteX89" fmla="*/ 145239 w 162739"/>
                  <a:gd name="connsiteY89" fmla="*/ 54094 h 111371"/>
                  <a:gd name="connsiteX90" fmla="*/ 148420 w 162739"/>
                  <a:gd name="connsiteY90" fmla="*/ 57277 h 111371"/>
                  <a:gd name="connsiteX91" fmla="*/ 132510 w 162739"/>
                  <a:gd name="connsiteY91" fmla="*/ 27047 h 111371"/>
                  <a:gd name="connsiteX92" fmla="*/ 138875 w 162739"/>
                  <a:gd name="connsiteY92" fmla="*/ 35003 h 111371"/>
                  <a:gd name="connsiteX93" fmla="*/ 146829 w 162739"/>
                  <a:gd name="connsiteY93" fmla="*/ 50913 h 111371"/>
                  <a:gd name="connsiteX94" fmla="*/ 145239 w 162739"/>
                  <a:gd name="connsiteY94" fmla="*/ 46139 h 111371"/>
                  <a:gd name="connsiteX95" fmla="*/ 148420 w 162739"/>
                  <a:gd name="connsiteY95" fmla="*/ 49322 h 111371"/>
                  <a:gd name="connsiteX96" fmla="*/ 146829 w 162739"/>
                  <a:gd name="connsiteY96" fmla="*/ 44549 h 111371"/>
                  <a:gd name="connsiteX97" fmla="*/ 148420 w 162739"/>
                  <a:gd name="connsiteY97" fmla="*/ 44549 h 111371"/>
                  <a:gd name="connsiteX98" fmla="*/ 143647 w 162739"/>
                  <a:gd name="connsiteY98" fmla="*/ 30229 h 111371"/>
                  <a:gd name="connsiteX99" fmla="*/ 145239 w 162739"/>
                  <a:gd name="connsiteY99" fmla="*/ 33411 h 111371"/>
                  <a:gd name="connsiteX100" fmla="*/ 150012 w 162739"/>
                  <a:gd name="connsiteY100" fmla="*/ 35003 h 111371"/>
                  <a:gd name="connsiteX101" fmla="*/ 153194 w 162739"/>
                  <a:gd name="connsiteY101" fmla="*/ 39775 h 111371"/>
                  <a:gd name="connsiteX102" fmla="*/ 153194 w 162739"/>
                  <a:gd name="connsiteY102" fmla="*/ 36594 h 111371"/>
                  <a:gd name="connsiteX103" fmla="*/ 156375 w 162739"/>
                  <a:gd name="connsiteY103" fmla="*/ 42958 h 111371"/>
                  <a:gd name="connsiteX104" fmla="*/ 154784 w 162739"/>
                  <a:gd name="connsiteY104" fmla="*/ 35003 h 111371"/>
                  <a:gd name="connsiteX105" fmla="*/ 153194 w 162739"/>
                  <a:gd name="connsiteY105" fmla="*/ 36594 h 111371"/>
                  <a:gd name="connsiteX106" fmla="*/ 146829 w 162739"/>
                  <a:gd name="connsiteY106" fmla="*/ 17501 h 111371"/>
                  <a:gd name="connsiteX107" fmla="*/ 150012 w 162739"/>
                  <a:gd name="connsiteY107" fmla="*/ 20683 h 111371"/>
                  <a:gd name="connsiteX108" fmla="*/ 150012 w 162739"/>
                  <a:gd name="connsiteY108" fmla="*/ 12728 h 111371"/>
                  <a:gd name="connsiteX109" fmla="*/ 156375 w 162739"/>
                  <a:gd name="connsiteY109" fmla="*/ 23865 h 111371"/>
                  <a:gd name="connsiteX110" fmla="*/ 153194 w 162739"/>
                  <a:gd name="connsiteY110" fmla="*/ 22274 h 111371"/>
                  <a:gd name="connsiteX111" fmla="*/ 154784 w 162739"/>
                  <a:gd name="connsiteY111" fmla="*/ 23865 h 111371"/>
                  <a:gd name="connsiteX112" fmla="*/ 154784 w 162739"/>
                  <a:gd name="connsiteY112" fmla="*/ 25456 h 111371"/>
                  <a:gd name="connsiteX113" fmla="*/ 162739 w 162739"/>
                  <a:gd name="connsiteY113" fmla="*/ 27047 h 111371"/>
                  <a:gd name="connsiteX114" fmla="*/ 161149 w 162739"/>
                  <a:gd name="connsiteY114" fmla="*/ 22274 h 111371"/>
                  <a:gd name="connsiteX115" fmla="*/ 161149 w 162739"/>
                  <a:gd name="connsiteY115" fmla="*/ 23865 h 111371"/>
                  <a:gd name="connsiteX116" fmla="*/ 157967 w 162739"/>
                  <a:gd name="connsiteY116" fmla="*/ 17501 h 111371"/>
                  <a:gd name="connsiteX117" fmla="*/ 157967 w 162739"/>
                  <a:gd name="connsiteY117" fmla="*/ 12728 h 111371"/>
                  <a:gd name="connsiteX118" fmla="*/ 161149 w 162739"/>
                  <a:gd name="connsiteY118" fmla="*/ 17501 h 111371"/>
                  <a:gd name="connsiteX119" fmla="*/ 159557 w 162739"/>
                  <a:gd name="connsiteY119" fmla="*/ 15910 h 111371"/>
                  <a:gd name="connsiteX120" fmla="*/ 161149 w 162739"/>
                  <a:gd name="connsiteY120" fmla="*/ 15910 h 111371"/>
                  <a:gd name="connsiteX121" fmla="*/ 157967 w 162739"/>
                  <a:gd name="connsiteY121" fmla="*/ 12728 h 111371"/>
                  <a:gd name="connsiteX122" fmla="*/ 157967 w 162739"/>
                  <a:gd name="connsiteY122" fmla="*/ 4773 h 111371"/>
                  <a:gd name="connsiteX123" fmla="*/ 154784 w 162739"/>
                  <a:gd name="connsiteY123" fmla="*/ 0 h 111371"/>
                  <a:gd name="connsiteX124" fmla="*/ 156375 w 162739"/>
                  <a:gd name="connsiteY124" fmla="*/ 7955 h 111371"/>
                  <a:gd name="connsiteX125" fmla="*/ 150012 w 162739"/>
                  <a:gd name="connsiteY125" fmla="*/ 0 h 111371"/>
                  <a:gd name="connsiteX126" fmla="*/ 150012 w 162739"/>
                  <a:gd name="connsiteY126" fmla="*/ 3182 h 111371"/>
                  <a:gd name="connsiteX127" fmla="*/ 150012 w 162739"/>
                  <a:gd name="connsiteY127" fmla="*/ 4773 h 111371"/>
                  <a:gd name="connsiteX128" fmla="*/ 150012 w 162739"/>
                  <a:gd name="connsiteY128" fmla="*/ 4773 h 111371"/>
                  <a:gd name="connsiteX129" fmla="*/ 150012 w 162739"/>
                  <a:gd name="connsiteY129" fmla="*/ 4773 h 111371"/>
                  <a:gd name="connsiteX130" fmla="*/ 150012 w 162739"/>
                  <a:gd name="connsiteY130" fmla="*/ 4773 h 111371"/>
                  <a:gd name="connsiteX131" fmla="*/ 151602 w 162739"/>
                  <a:gd name="connsiteY131" fmla="*/ 6364 h 111371"/>
                  <a:gd name="connsiteX132" fmla="*/ 153194 w 162739"/>
                  <a:gd name="connsiteY132" fmla="*/ 12728 h 111371"/>
                  <a:gd name="connsiteX133" fmla="*/ 151602 w 162739"/>
                  <a:gd name="connsiteY133" fmla="*/ 9546 h 111371"/>
                  <a:gd name="connsiteX134" fmla="*/ 153194 w 162739"/>
                  <a:gd name="connsiteY134" fmla="*/ 12728 h 111371"/>
                  <a:gd name="connsiteX135" fmla="*/ 148420 w 162739"/>
                  <a:gd name="connsiteY135" fmla="*/ 4773 h 111371"/>
                  <a:gd name="connsiteX136" fmla="*/ 146829 w 162739"/>
                  <a:gd name="connsiteY136" fmla="*/ 4773 h 111371"/>
                  <a:gd name="connsiteX137" fmla="*/ 145239 w 162739"/>
                  <a:gd name="connsiteY137" fmla="*/ 4773 h 111371"/>
                  <a:gd name="connsiteX138" fmla="*/ 145239 w 162739"/>
                  <a:gd name="connsiteY138" fmla="*/ 6364 h 111371"/>
                  <a:gd name="connsiteX139" fmla="*/ 145239 w 162739"/>
                  <a:gd name="connsiteY139" fmla="*/ 9546 h 111371"/>
                  <a:gd name="connsiteX140" fmla="*/ 145239 w 162739"/>
                  <a:gd name="connsiteY140" fmla="*/ 7955 h 111371"/>
                  <a:gd name="connsiteX141" fmla="*/ 140465 w 162739"/>
                  <a:gd name="connsiteY141" fmla="*/ 9546 h 111371"/>
                  <a:gd name="connsiteX142" fmla="*/ 138875 w 162739"/>
                  <a:gd name="connsiteY142" fmla="*/ 11137 h 111371"/>
                  <a:gd name="connsiteX143" fmla="*/ 137284 w 162739"/>
                  <a:gd name="connsiteY143" fmla="*/ 7955 h 111371"/>
                  <a:gd name="connsiteX144" fmla="*/ 135692 w 162739"/>
                  <a:gd name="connsiteY144" fmla="*/ 9546 h 111371"/>
                  <a:gd name="connsiteX145" fmla="*/ 129329 w 162739"/>
                  <a:gd name="connsiteY145" fmla="*/ 7955 h 111371"/>
                  <a:gd name="connsiteX146" fmla="*/ 130920 w 162739"/>
                  <a:gd name="connsiteY146" fmla="*/ 12728 h 111371"/>
                  <a:gd name="connsiteX147" fmla="*/ 129329 w 162739"/>
                  <a:gd name="connsiteY147" fmla="*/ 15910 h 111371"/>
                  <a:gd name="connsiteX148" fmla="*/ 130920 w 162739"/>
                  <a:gd name="connsiteY148" fmla="*/ 19092 h 111371"/>
                  <a:gd name="connsiteX149" fmla="*/ 126147 w 162739"/>
                  <a:gd name="connsiteY149" fmla="*/ 19092 h 111371"/>
                  <a:gd name="connsiteX150" fmla="*/ 126147 w 162739"/>
                  <a:gd name="connsiteY150" fmla="*/ 19092 h 111371"/>
                  <a:gd name="connsiteX151" fmla="*/ 121374 w 162739"/>
                  <a:gd name="connsiteY151" fmla="*/ 20683 h 111371"/>
                  <a:gd name="connsiteX152" fmla="*/ 119783 w 162739"/>
                  <a:gd name="connsiteY152" fmla="*/ 20683 h 111371"/>
                  <a:gd name="connsiteX153" fmla="*/ 119783 w 162739"/>
                  <a:gd name="connsiteY153" fmla="*/ 20683 h 111371"/>
                  <a:gd name="connsiteX154" fmla="*/ 119783 w 162739"/>
                  <a:gd name="connsiteY154" fmla="*/ 20683 h 111371"/>
                  <a:gd name="connsiteX155" fmla="*/ 118192 w 162739"/>
                  <a:gd name="connsiteY155" fmla="*/ 19092 h 111371"/>
                  <a:gd name="connsiteX156" fmla="*/ 119783 w 162739"/>
                  <a:gd name="connsiteY156" fmla="*/ 20683 h 111371"/>
                  <a:gd name="connsiteX157" fmla="*/ 119783 w 162739"/>
                  <a:gd name="connsiteY157" fmla="*/ 22274 h 111371"/>
                  <a:gd name="connsiteX158" fmla="*/ 118192 w 162739"/>
                  <a:gd name="connsiteY158" fmla="*/ 19092 h 111371"/>
                  <a:gd name="connsiteX159" fmla="*/ 118192 w 162739"/>
                  <a:gd name="connsiteY159" fmla="*/ 19092 h 111371"/>
                  <a:gd name="connsiteX160" fmla="*/ 119783 w 162739"/>
                  <a:gd name="connsiteY160" fmla="*/ 23865 h 111371"/>
                  <a:gd name="connsiteX161" fmla="*/ 119783 w 162739"/>
                  <a:gd name="connsiteY161" fmla="*/ 27047 h 111371"/>
                  <a:gd name="connsiteX162" fmla="*/ 116600 w 162739"/>
                  <a:gd name="connsiteY162" fmla="*/ 23865 h 111371"/>
                  <a:gd name="connsiteX163" fmla="*/ 119783 w 162739"/>
                  <a:gd name="connsiteY163" fmla="*/ 35003 h 111371"/>
                  <a:gd name="connsiteX164" fmla="*/ 119783 w 162739"/>
                  <a:gd name="connsiteY164" fmla="*/ 33411 h 111371"/>
                  <a:gd name="connsiteX165" fmla="*/ 118192 w 162739"/>
                  <a:gd name="connsiteY165" fmla="*/ 35003 h 111371"/>
                  <a:gd name="connsiteX166" fmla="*/ 115010 w 162739"/>
                  <a:gd name="connsiteY166" fmla="*/ 30229 h 111371"/>
                  <a:gd name="connsiteX167" fmla="*/ 116600 w 162739"/>
                  <a:gd name="connsiteY167" fmla="*/ 36594 h 111371"/>
                  <a:gd name="connsiteX168" fmla="*/ 111828 w 162739"/>
                  <a:gd name="connsiteY168" fmla="*/ 28639 h 111371"/>
                  <a:gd name="connsiteX169" fmla="*/ 113419 w 162739"/>
                  <a:gd name="connsiteY169" fmla="*/ 38184 h 111371"/>
                  <a:gd name="connsiteX170" fmla="*/ 111828 w 162739"/>
                  <a:gd name="connsiteY170" fmla="*/ 35003 h 111371"/>
                  <a:gd name="connsiteX171" fmla="*/ 111828 w 162739"/>
                  <a:gd name="connsiteY171" fmla="*/ 38184 h 111371"/>
                  <a:gd name="connsiteX172" fmla="*/ 102282 w 162739"/>
                  <a:gd name="connsiteY172" fmla="*/ 35003 h 111371"/>
                  <a:gd name="connsiteX173" fmla="*/ 102282 w 162739"/>
                  <a:gd name="connsiteY173" fmla="*/ 38184 h 111371"/>
                  <a:gd name="connsiteX174" fmla="*/ 99100 w 162739"/>
                  <a:gd name="connsiteY174" fmla="*/ 33411 h 111371"/>
                  <a:gd name="connsiteX175" fmla="*/ 97509 w 162739"/>
                  <a:gd name="connsiteY175" fmla="*/ 36594 h 111371"/>
                  <a:gd name="connsiteX176" fmla="*/ 95918 w 162739"/>
                  <a:gd name="connsiteY176" fmla="*/ 31820 h 111371"/>
                  <a:gd name="connsiteX177" fmla="*/ 95918 w 162739"/>
                  <a:gd name="connsiteY177" fmla="*/ 33411 h 111371"/>
                  <a:gd name="connsiteX178" fmla="*/ 94327 w 162739"/>
                  <a:gd name="connsiteY178" fmla="*/ 30229 h 111371"/>
                  <a:gd name="connsiteX179" fmla="*/ 99100 w 162739"/>
                  <a:gd name="connsiteY179" fmla="*/ 44549 h 111371"/>
                  <a:gd name="connsiteX180" fmla="*/ 99100 w 162739"/>
                  <a:gd name="connsiteY180" fmla="*/ 46139 h 111371"/>
                  <a:gd name="connsiteX181" fmla="*/ 97509 w 162739"/>
                  <a:gd name="connsiteY181" fmla="*/ 41367 h 111371"/>
                  <a:gd name="connsiteX182" fmla="*/ 95918 w 162739"/>
                  <a:gd name="connsiteY182" fmla="*/ 44549 h 111371"/>
                  <a:gd name="connsiteX183" fmla="*/ 95918 w 162739"/>
                  <a:gd name="connsiteY183" fmla="*/ 44549 h 111371"/>
                  <a:gd name="connsiteX184" fmla="*/ 94327 w 162739"/>
                  <a:gd name="connsiteY184" fmla="*/ 44549 h 111371"/>
                  <a:gd name="connsiteX185" fmla="*/ 94327 w 162739"/>
                  <a:gd name="connsiteY185" fmla="*/ 44549 h 111371"/>
                  <a:gd name="connsiteX186" fmla="*/ 94327 w 162739"/>
                  <a:gd name="connsiteY186" fmla="*/ 47730 h 111371"/>
                  <a:gd name="connsiteX187" fmla="*/ 94327 w 162739"/>
                  <a:gd name="connsiteY187" fmla="*/ 47730 h 111371"/>
                  <a:gd name="connsiteX188" fmla="*/ 89555 w 162739"/>
                  <a:gd name="connsiteY188" fmla="*/ 46139 h 111371"/>
                  <a:gd name="connsiteX189" fmla="*/ 91145 w 162739"/>
                  <a:gd name="connsiteY189" fmla="*/ 49322 h 111371"/>
                  <a:gd name="connsiteX190" fmla="*/ 87963 w 162739"/>
                  <a:gd name="connsiteY190" fmla="*/ 49322 h 111371"/>
                  <a:gd name="connsiteX191" fmla="*/ 89555 w 162739"/>
                  <a:gd name="connsiteY191" fmla="*/ 50913 h 111371"/>
                  <a:gd name="connsiteX192" fmla="*/ 81600 w 162739"/>
                  <a:gd name="connsiteY192" fmla="*/ 39775 h 111371"/>
                  <a:gd name="connsiteX193" fmla="*/ 81600 w 162739"/>
                  <a:gd name="connsiteY193" fmla="*/ 38184 h 111371"/>
                  <a:gd name="connsiteX194" fmla="*/ 83190 w 162739"/>
                  <a:gd name="connsiteY194" fmla="*/ 44549 h 111371"/>
                  <a:gd name="connsiteX195" fmla="*/ 78417 w 162739"/>
                  <a:gd name="connsiteY195" fmla="*/ 36594 h 111371"/>
                  <a:gd name="connsiteX196" fmla="*/ 76826 w 162739"/>
                  <a:gd name="connsiteY196" fmla="*/ 41367 h 111371"/>
                  <a:gd name="connsiteX197" fmla="*/ 80008 w 162739"/>
                  <a:gd name="connsiteY197" fmla="*/ 47730 h 111371"/>
                  <a:gd name="connsiteX198" fmla="*/ 76826 w 162739"/>
                  <a:gd name="connsiteY198" fmla="*/ 47730 h 111371"/>
                  <a:gd name="connsiteX199" fmla="*/ 75235 w 162739"/>
                  <a:gd name="connsiteY199" fmla="*/ 46139 h 111371"/>
                  <a:gd name="connsiteX200" fmla="*/ 76826 w 162739"/>
                  <a:gd name="connsiteY200" fmla="*/ 54094 h 111371"/>
                  <a:gd name="connsiteX201" fmla="*/ 70463 w 162739"/>
                  <a:gd name="connsiteY201" fmla="*/ 49322 h 111371"/>
                  <a:gd name="connsiteX202" fmla="*/ 68871 w 162739"/>
                  <a:gd name="connsiteY202" fmla="*/ 50913 h 111371"/>
                  <a:gd name="connsiteX203" fmla="*/ 68871 w 162739"/>
                  <a:gd name="connsiteY203" fmla="*/ 49322 h 111371"/>
                  <a:gd name="connsiteX204" fmla="*/ 68871 w 162739"/>
                  <a:gd name="connsiteY204" fmla="*/ 55686 h 111371"/>
                  <a:gd name="connsiteX205" fmla="*/ 67280 w 162739"/>
                  <a:gd name="connsiteY205" fmla="*/ 52504 h 111371"/>
                  <a:gd name="connsiteX206" fmla="*/ 65690 w 162739"/>
                  <a:gd name="connsiteY206" fmla="*/ 58868 h 111371"/>
                  <a:gd name="connsiteX207" fmla="*/ 64098 w 162739"/>
                  <a:gd name="connsiteY207" fmla="*/ 55686 h 111371"/>
                  <a:gd name="connsiteX208" fmla="*/ 59326 w 162739"/>
                  <a:gd name="connsiteY208" fmla="*/ 55686 h 111371"/>
                  <a:gd name="connsiteX209" fmla="*/ 59326 w 162739"/>
                  <a:gd name="connsiteY209" fmla="*/ 54094 h 111371"/>
                  <a:gd name="connsiteX210" fmla="*/ 56143 w 162739"/>
                  <a:gd name="connsiteY210" fmla="*/ 60459 h 111371"/>
                  <a:gd name="connsiteX211" fmla="*/ 56143 w 162739"/>
                  <a:gd name="connsiteY211" fmla="*/ 65232 h 111371"/>
                  <a:gd name="connsiteX212" fmla="*/ 60916 w 162739"/>
                  <a:gd name="connsiteY212" fmla="*/ 73187 h 111371"/>
                  <a:gd name="connsiteX213" fmla="*/ 57735 w 162739"/>
                  <a:gd name="connsiteY213" fmla="*/ 68414 h 111371"/>
                  <a:gd name="connsiteX214" fmla="*/ 57735 w 162739"/>
                  <a:gd name="connsiteY214" fmla="*/ 68414 h 111371"/>
                  <a:gd name="connsiteX215" fmla="*/ 51371 w 162739"/>
                  <a:gd name="connsiteY215" fmla="*/ 62050 h 111371"/>
                  <a:gd name="connsiteX216" fmla="*/ 40234 w 162739"/>
                  <a:gd name="connsiteY216" fmla="*/ 62050 h 111371"/>
                  <a:gd name="connsiteX217" fmla="*/ 43416 w 162739"/>
                  <a:gd name="connsiteY217" fmla="*/ 68414 h 111371"/>
                  <a:gd name="connsiteX218" fmla="*/ 41825 w 162739"/>
                  <a:gd name="connsiteY218" fmla="*/ 68414 h 111371"/>
                  <a:gd name="connsiteX219" fmla="*/ 40234 w 162739"/>
                  <a:gd name="connsiteY219" fmla="*/ 63641 h 111371"/>
                  <a:gd name="connsiteX220" fmla="*/ 40234 w 162739"/>
                  <a:gd name="connsiteY220" fmla="*/ 68414 h 111371"/>
                  <a:gd name="connsiteX221" fmla="*/ 37051 w 162739"/>
                  <a:gd name="connsiteY221" fmla="*/ 62050 h 111371"/>
                  <a:gd name="connsiteX222" fmla="*/ 37051 w 162739"/>
                  <a:gd name="connsiteY222" fmla="*/ 62050 h 111371"/>
                  <a:gd name="connsiteX223" fmla="*/ 37051 w 162739"/>
                  <a:gd name="connsiteY223" fmla="*/ 62050 h 111371"/>
                  <a:gd name="connsiteX224" fmla="*/ 38643 w 162739"/>
                  <a:gd name="connsiteY224" fmla="*/ 66823 h 111371"/>
                  <a:gd name="connsiteX225" fmla="*/ 35461 w 162739"/>
                  <a:gd name="connsiteY225" fmla="*/ 63641 h 111371"/>
                  <a:gd name="connsiteX226" fmla="*/ 35461 w 162739"/>
                  <a:gd name="connsiteY226" fmla="*/ 63641 h 111371"/>
                  <a:gd name="connsiteX227" fmla="*/ 33870 w 162739"/>
                  <a:gd name="connsiteY227" fmla="*/ 63641 h 111371"/>
                  <a:gd name="connsiteX228" fmla="*/ 37051 w 162739"/>
                  <a:gd name="connsiteY228" fmla="*/ 68414 h 111371"/>
                  <a:gd name="connsiteX229" fmla="*/ 38643 w 162739"/>
                  <a:gd name="connsiteY229" fmla="*/ 73187 h 111371"/>
                  <a:gd name="connsiteX230" fmla="*/ 30688 w 162739"/>
                  <a:gd name="connsiteY230" fmla="*/ 70005 h 111371"/>
                  <a:gd name="connsiteX231" fmla="*/ 29097 w 162739"/>
                  <a:gd name="connsiteY231" fmla="*/ 74778 h 111371"/>
                  <a:gd name="connsiteX232" fmla="*/ 30688 w 162739"/>
                  <a:gd name="connsiteY232" fmla="*/ 81142 h 111371"/>
                  <a:gd name="connsiteX233" fmla="*/ 22733 w 162739"/>
                  <a:gd name="connsiteY233" fmla="*/ 70005 h 111371"/>
                  <a:gd name="connsiteX234" fmla="*/ 25915 w 162739"/>
                  <a:gd name="connsiteY234" fmla="*/ 79551 h 111371"/>
                  <a:gd name="connsiteX235" fmla="*/ 22733 w 162739"/>
                  <a:gd name="connsiteY235" fmla="*/ 73187 h 111371"/>
                  <a:gd name="connsiteX236" fmla="*/ 16369 w 162739"/>
                  <a:gd name="connsiteY236" fmla="*/ 74778 h 111371"/>
                  <a:gd name="connsiteX237" fmla="*/ 19551 w 162739"/>
                  <a:gd name="connsiteY237" fmla="*/ 81142 h 111371"/>
                  <a:gd name="connsiteX238" fmla="*/ 14778 w 162739"/>
                  <a:gd name="connsiteY238" fmla="*/ 74778 h 111371"/>
                  <a:gd name="connsiteX239" fmla="*/ 14778 w 162739"/>
                  <a:gd name="connsiteY239" fmla="*/ 77960 h 111371"/>
                  <a:gd name="connsiteX240" fmla="*/ 16369 w 162739"/>
                  <a:gd name="connsiteY240" fmla="*/ 81142 h 111371"/>
                  <a:gd name="connsiteX241" fmla="*/ 459 w 162739"/>
                  <a:gd name="connsiteY241" fmla="*/ 79551 h 111371"/>
                  <a:gd name="connsiteX242" fmla="*/ 2051 w 162739"/>
                  <a:gd name="connsiteY242" fmla="*/ 82733 h 111371"/>
                  <a:gd name="connsiteX243" fmla="*/ 5232 w 162739"/>
                  <a:gd name="connsiteY243" fmla="*/ 87506 h 111371"/>
                  <a:gd name="connsiteX244" fmla="*/ 459 w 162739"/>
                  <a:gd name="connsiteY244" fmla="*/ 82733 h 111371"/>
                  <a:gd name="connsiteX245" fmla="*/ 459 w 162739"/>
                  <a:gd name="connsiteY245" fmla="*/ 89097 h 111371"/>
                  <a:gd name="connsiteX246" fmla="*/ 459 w 162739"/>
                  <a:gd name="connsiteY246" fmla="*/ 87506 h 111371"/>
                  <a:gd name="connsiteX247" fmla="*/ 11596 w 162739"/>
                  <a:gd name="connsiteY247" fmla="*/ 108189 h 111371"/>
                  <a:gd name="connsiteX248" fmla="*/ 14778 w 162739"/>
                  <a:gd name="connsiteY248" fmla="*/ 106598 h 111371"/>
                  <a:gd name="connsiteX249" fmla="*/ 16369 w 162739"/>
                  <a:gd name="connsiteY249" fmla="*/ 111371 h 111371"/>
                  <a:gd name="connsiteX250" fmla="*/ 16369 w 162739"/>
                  <a:gd name="connsiteY250" fmla="*/ 108189 h 111371"/>
                  <a:gd name="connsiteX251" fmla="*/ 16369 w 162739"/>
                  <a:gd name="connsiteY251" fmla="*/ 109780 h 111371"/>
                  <a:gd name="connsiteX252" fmla="*/ 24324 w 162739"/>
                  <a:gd name="connsiteY252" fmla="*/ 111371 h 111371"/>
                  <a:gd name="connsiteX253" fmla="*/ 22733 w 162739"/>
                  <a:gd name="connsiteY253" fmla="*/ 108189 h 111371"/>
                  <a:gd name="connsiteX254" fmla="*/ 24324 w 162739"/>
                  <a:gd name="connsiteY254" fmla="*/ 109780 h 111371"/>
                  <a:gd name="connsiteX255" fmla="*/ 19551 w 162739"/>
                  <a:gd name="connsiteY255" fmla="*/ 103416 h 111371"/>
                  <a:gd name="connsiteX256" fmla="*/ 27506 w 162739"/>
                  <a:gd name="connsiteY256" fmla="*/ 109780 h 111371"/>
                  <a:gd name="connsiteX257" fmla="*/ 25915 w 162739"/>
                  <a:gd name="connsiteY257" fmla="*/ 105007 h 111371"/>
                  <a:gd name="connsiteX258" fmla="*/ 27506 w 162739"/>
                  <a:gd name="connsiteY258" fmla="*/ 106598 h 111371"/>
                  <a:gd name="connsiteX259" fmla="*/ 25915 w 162739"/>
                  <a:gd name="connsiteY259" fmla="*/ 103416 h 111371"/>
                  <a:gd name="connsiteX260" fmla="*/ 29097 w 162739"/>
                  <a:gd name="connsiteY260" fmla="*/ 108189 h 111371"/>
                  <a:gd name="connsiteX261" fmla="*/ 29097 w 162739"/>
                  <a:gd name="connsiteY261" fmla="*/ 109780 h 111371"/>
                  <a:gd name="connsiteX262" fmla="*/ 30688 w 162739"/>
                  <a:gd name="connsiteY262" fmla="*/ 108189 h 111371"/>
                  <a:gd name="connsiteX263" fmla="*/ 29097 w 162739"/>
                  <a:gd name="connsiteY263" fmla="*/ 106598 h 111371"/>
                  <a:gd name="connsiteX264" fmla="*/ 33870 w 162739"/>
                  <a:gd name="connsiteY264" fmla="*/ 98643 h 111371"/>
                  <a:gd name="connsiteX265" fmla="*/ 32279 w 162739"/>
                  <a:gd name="connsiteY265" fmla="*/ 97052 h 111371"/>
                  <a:gd name="connsiteX266" fmla="*/ 35461 w 162739"/>
                  <a:gd name="connsiteY266" fmla="*/ 95461 h 111371"/>
                  <a:gd name="connsiteX267" fmla="*/ 35461 w 162739"/>
                  <a:gd name="connsiteY267" fmla="*/ 95461 h 111371"/>
                  <a:gd name="connsiteX268" fmla="*/ 35461 w 162739"/>
                  <a:gd name="connsiteY268" fmla="*/ 92279 h 111371"/>
                  <a:gd name="connsiteX269" fmla="*/ 38643 w 162739"/>
                  <a:gd name="connsiteY269" fmla="*/ 98643 h 111371"/>
                  <a:gd name="connsiteX270" fmla="*/ 35461 w 162739"/>
                  <a:gd name="connsiteY270" fmla="*/ 87506 h 111371"/>
                  <a:gd name="connsiteX271" fmla="*/ 37051 w 162739"/>
                  <a:gd name="connsiteY271" fmla="*/ 90688 h 111371"/>
                  <a:gd name="connsiteX272" fmla="*/ 35461 w 162739"/>
                  <a:gd name="connsiteY272" fmla="*/ 85915 h 111371"/>
                  <a:gd name="connsiteX273" fmla="*/ 38643 w 162739"/>
                  <a:gd name="connsiteY273" fmla="*/ 93870 h 111371"/>
                  <a:gd name="connsiteX274" fmla="*/ 43416 w 162739"/>
                  <a:gd name="connsiteY274" fmla="*/ 95461 h 111371"/>
                  <a:gd name="connsiteX275" fmla="*/ 38643 w 162739"/>
                  <a:gd name="connsiteY275" fmla="*/ 89097 h 111371"/>
                  <a:gd name="connsiteX276" fmla="*/ 37051 w 162739"/>
                  <a:gd name="connsiteY276" fmla="*/ 82733 h 111371"/>
                  <a:gd name="connsiteX277" fmla="*/ 45006 w 162739"/>
                  <a:gd name="connsiteY277" fmla="*/ 92279 h 111371"/>
                  <a:gd name="connsiteX278" fmla="*/ 45006 w 162739"/>
                  <a:gd name="connsiteY278" fmla="*/ 92279 h 111371"/>
                  <a:gd name="connsiteX279" fmla="*/ 46598 w 162739"/>
                  <a:gd name="connsiteY279" fmla="*/ 92279 h 111371"/>
                  <a:gd name="connsiteX280" fmla="*/ 45006 w 162739"/>
                  <a:gd name="connsiteY280" fmla="*/ 85915 h 111371"/>
                  <a:gd name="connsiteX281" fmla="*/ 45006 w 162739"/>
                  <a:gd name="connsiteY281" fmla="*/ 87506 h 111371"/>
                  <a:gd name="connsiteX282" fmla="*/ 45006 w 162739"/>
                  <a:gd name="connsiteY282" fmla="*/ 81142 h 111371"/>
                  <a:gd name="connsiteX283" fmla="*/ 46598 w 162739"/>
                  <a:gd name="connsiteY283" fmla="*/ 85915 h 111371"/>
                  <a:gd name="connsiteX284" fmla="*/ 48188 w 162739"/>
                  <a:gd name="connsiteY284" fmla="*/ 85915 h 111371"/>
                  <a:gd name="connsiteX285" fmla="*/ 48188 w 162739"/>
                  <a:gd name="connsiteY285" fmla="*/ 93870 h 111371"/>
                  <a:gd name="connsiteX286" fmla="*/ 49780 w 162739"/>
                  <a:gd name="connsiteY286" fmla="*/ 95461 h 111371"/>
                  <a:gd name="connsiteX287" fmla="*/ 49780 w 162739"/>
                  <a:gd name="connsiteY287" fmla="*/ 89097 h 111371"/>
                  <a:gd name="connsiteX288" fmla="*/ 51371 w 162739"/>
                  <a:gd name="connsiteY288" fmla="*/ 92279 h 111371"/>
                  <a:gd name="connsiteX289" fmla="*/ 51371 w 162739"/>
                  <a:gd name="connsiteY289" fmla="*/ 89097 h 111371"/>
                  <a:gd name="connsiteX290" fmla="*/ 52961 w 162739"/>
                  <a:gd name="connsiteY290" fmla="*/ 93870 h 111371"/>
                  <a:gd name="connsiteX291" fmla="*/ 56143 w 162739"/>
                  <a:gd name="connsiteY291" fmla="*/ 93870 h 111371"/>
                  <a:gd name="connsiteX292" fmla="*/ 51371 w 162739"/>
                  <a:gd name="connsiteY292" fmla="*/ 87506 h 111371"/>
                  <a:gd name="connsiteX293" fmla="*/ 59326 w 162739"/>
                  <a:gd name="connsiteY293" fmla="*/ 93870 h 111371"/>
                  <a:gd name="connsiteX294" fmla="*/ 56143 w 162739"/>
                  <a:gd name="connsiteY294" fmla="*/ 90688 h 111371"/>
                  <a:gd name="connsiteX295" fmla="*/ 59326 w 162739"/>
                  <a:gd name="connsiteY295" fmla="*/ 93870 h 111371"/>
                  <a:gd name="connsiteX296" fmla="*/ 56143 w 162739"/>
                  <a:gd name="connsiteY296" fmla="*/ 87506 h 111371"/>
                  <a:gd name="connsiteX297" fmla="*/ 56143 w 162739"/>
                  <a:gd name="connsiteY297" fmla="*/ 82733 h 111371"/>
                  <a:gd name="connsiteX298" fmla="*/ 57735 w 162739"/>
                  <a:gd name="connsiteY298" fmla="*/ 85915 h 111371"/>
                  <a:gd name="connsiteX299" fmla="*/ 57735 w 162739"/>
                  <a:gd name="connsiteY299" fmla="*/ 79551 h 111371"/>
                  <a:gd name="connsiteX300" fmla="*/ 59326 w 162739"/>
                  <a:gd name="connsiteY300" fmla="*/ 85915 h 111371"/>
                  <a:gd name="connsiteX301" fmla="*/ 59326 w 162739"/>
                  <a:gd name="connsiteY301" fmla="*/ 84324 h 111371"/>
                  <a:gd name="connsiteX302" fmla="*/ 60916 w 162739"/>
                  <a:gd name="connsiteY302" fmla="*/ 89097 h 111371"/>
                  <a:gd name="connsiteX303" fmla="*/ 62508 w 162739"/>
                  <a:gd name="connsiteY303" fmla="*/ 87506 h 111371"/>
                  <a:gd name="connsiteX304" fmla="*/ 59326 w 162739"/>
                  <a:gd name="connsiteY304" fmla="*/ 79551 h 111371"/>
                  <a:gd name="connsiteX305" fmla="*/ 60916 w 162739"/>
                  <a:gd name="connsiteY305" fmla="*/ 82733 h 111371"/>
                  <a:gd name="connsiteX306" fmla="*/ 60916 w 162739"/>
                  <a:gd name="connsiteY306" fmla="*/ 85915 h 111371"/>
                  <a:gd name="connsiteX307" fmla="*/ 62508 w 162739"/>
                  <a:gd name="connsiteY307" fmla="*/ 89097 h 111371"/>
                  <a:gd name="connsiteX308" fmla="*/ 64098 w 162739"/>
                  <a:gd name="connsiteY308" fmla="*/ 89097 h 111371"/>
                  <a:gd name="connsiteX309" fmla="*/ 62508 w 162739"/>
                  <a:gd name="connsiteY309" fmla="*/ 89097 h 111371"/>
                  <a:gd name="connsiteX310" fmla="*/ 60916 w 162739"/>
                  <a:gd name="connsiteY310" fmla="*/ 82733 h 111371"/>
                  <a:gd name="connsiteX311" fmla="*/ 62508 w 162739"/>
                  <a:gd name="connsiteY311" fmla="*/ 85915 h 111371"/>
                  <a:gd name="connsiteX312" fmla="*/ 62508 w 162739"/>
                  <a:gd name="connsiteY312" fmla="*/ 82733 h 111371"/>
                  <a:gd name="connsiteX313" fmla="*/ 65690 w 162739"/>
                  <a:gd name="connsiteY313" fmla="*/ 90688 h 111371"/>
                  <a:gd name="connsiteX314" fmla="*/ 65690 w 162739"/>
                  <a:gd name="connsiteY314" fmla="*/ 85915 h 111371"/>
                  <a:gd name="connsiteX315" fmla="*/ 68871 w 162739"/>
                  <a:gd name="connsiteY315" fmla="*/ 90688 h 111371"/>
                  <a:gd name="connsiteX316" fmla="*/ 70463 w 162739"/>
                  <a:gd name="connsiteY316" fmla="*/ 85915 h 111371"/>
                  <a:gd name="connsiteX317" fmla="*/ 70463 w 162739"/>
                  <a:gd name="connsiteY317" fmla="*/ 84324 h 111371"/>
                  <a:gd name="connsiteX318" fmla="*/ 73645 w 162739"/>
                  <a:gd name="connsiteY318" fmla="*/ 82733 h 111371"/>
                  <a:gd name="connsiteX319" fmla="*/ 76826 w 162739"/>
                  <a:gd name="connsiteY319" fmla="*/ 87506 h 111371"/>
                  <a:gd name="connsiteX320" fmla="*/ 72053 w 162739"/>
                  <a:gd name="connsiteY320" fmla="*/ 77960 h 111371"/>
                  <a:gd name="connsiteX321" fmla="*/ 76826 w 162739"/>
                  <a:gd name="connsiteY321" fmla="*/ 84324 h 111371"/>
                  <a:gd name="connsiteX322" fmla="*/ 76826 w 162739"/>
                  <a:gd name="connsiteY322" fmla="*/ 97052 h 111371"/>
                  <a:gd name="connsiteX323" fmla="*/ 76826 w 162739"/>
                  <a:gd name="connsiteY323" fmla="*/ 97052 h 111371"/>
                  <a:gd name="connsiteX324" fmla="*/ 86372 w 162739"/>
                  <a:gd name="connsiteY324" fmla="*/ 89097 h 111371"/>
                  <a:gd name="connsiteX325" fmla="*/ 86372 w 162739"/>
                  <a:gd name="connsiteY325" fmla="*/ 89097 h 111371"/>
                  <a:gd name="connsiteX326" fmla="*/ 86372 w 162739"/>
                  <a:gd name="connsiteY326" fmla="*/ 89097 h 111371"/>
                  <a:gd name="connsiteX327" fmla="*/ 99100 w 162739"/>
                  <a:gd name="connsiteY327" fmla="*/ 71596 h 111371"/>
                  <a:gd name="connsiteX328" fmla="*/ 99100 w 162739"/>
                  <a:gd name="connsiteY328" fmla="*/ 71596 h 111371"/>
                  <a:gd name="connsiteX329" fmla="*/ 99100 w 162739"/>
                  <a:gd name="connsiteY329" fmla="*/ 71596 h 111371"/>
                  <a:gd name="connsiteX330" fmla="*/ 135692 w 162739"/>
                  <a:gd name="connsiteY330" fmla="*/ 19092 h 111371"/>
                  <a:gd name="connsiteX331" fmla="*/ 135692 w 162739"/>
                  <a:gd name="connsiteY331" fmla="*/ 19092 h 111371"/>
                  <a:gd name="connsiteX332" fmla="*/ 135692 w 162739"/>
                  <a:gd name="connsiteY332" fmla="*/ 19092 h 111371"/>
                  <a:gd name="connsiteX333" fmla="*/ 137284 w 162739"/>
                  <a:gd name="connsiteY333" fmla="*/ 20683 h 111371"/>
                  <a:gd name="connsiteX334" fmla="*/ 137284 w 162739"/>
                  <a:gd name="connsiteY334" fmla="*/ 19092 h 111371"/>
                  <a:gd name="connsiteX335" fmla="*/ 137284 w 162739"/>
                  <a:gd name="connsiteY335" fmla="*/ 20683 h 111371"/>
                  <a:gd name="connsiteX336" fmla="*/ 137284 w 162739"/>
                  <a:gd name="connsiteY336" fmla="*/ 20683 h 111371"/>
                  <a:gd name="connsiteX337" fmla="*/ 25915 w 162739"/>
                  <a:gd name="connsiteY337" fmla="*/ 77960 h 111371"/>
                  <a:gd name="connsiteX338" fmla="*/ 25915 w 162739"/>
                  <a:gd name="connsiteY338" fmla="*/ 77960 h 111371"/>
                  <a:gd name="connsiteX339" fmla="*/ 25915 w 162739"/>
                  <a:gd name="connsiteY339" fmla="*/ 77960 h 1113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</a:cxnLst>
                <a:rect l="l" t="t" r="r" b="b"/>
                <a:pathLst>
                  <a:path w="162739" h="111371">
                    <a:moveTo>
                      <a:pt x="76826" y="97052"/>
                    </a:moveTo>
                    <a:lnTo>
                      <a:pt x="78417" y="100234"/>
                    </a:lnTo>
                    <a:cubicBezTo>
                      <a:pt x="80008" y="106598"/>
                      <a:pt x="78417" y="105007"/>
                      <a:pt x="81600" y="108189"/>
                    </a:cubicBezTo>
                    <a:cubicBezTo>
                      <a:pt x="76826" y="97052"/>
                      <a:pt x="84781" y="105007"/>
                      <a:pt x="78417" y="93870"/>
                    </a:cubicBezTo>
                    <a:lnTo>
                      <a:pt x="80008" y="95461"/>
                    </a:lnTo>
                    <a:cubicBezTo>
                      <a:pt x="80008" y="95461"/>
                      <a:pt x="80008" y="95461"/>
                      <a:pt x="80008" y="95461"/>
                    </a:cubicBezTo>
                    <a:cubicBezTo>
                      <a:pt x="83190" y="100234"/>
                      <a:pt x="76826" y="87506"/>
                      <a:pt x="78417" y="87506"/>
                    </a:cubicBezTo>
                    <a:cubicBezTo>
                      <a:pt x="80008" y="87506"/>
                      <a:pt x="80008" y="89097"/>
                      <a:pt x="80008" y="90688"/>
                    </a:cubicBezTo>
                    <a:lnTo>
                      <a:pt x="80008" y="87506"/>
                    </a:lnTo>
                    <a:cubicBezTo>
                      <a:pt x="80008" y="87506"/>
                      <a:pt x="81600" y="89097"/>
                      <a:pt x="81600" y="89097"/>
                    </a:cubicBezTo>
                    <a:lnTo>
                      <a:pt x="83190" y="87506"/>
                    </a:lnTo>
                    <a:lnTo>
                      <a:pt x="83190" y="87506"/>
                    </a:lnTo>
                    <a:cubicBezTo>
                      <a:pt x="83190" y="85915"/>
                      <a:pt x="81600" y="82733"/>
                      <a:pt x="81600" y="81142"/>
                    </a:cubicBezTo>
                    <a:cubicBezTo>
                      <a:pt x="83190" y="82733"/>
                      <a:pt x="81600" y="82733"/>
                      <a:pt x="83190" y="84324"/>
                    </a:cubicBezTo>
                    <a:lnTo>
                      <a:pt x="83190" y="81142"/>
                    </a:lnTo>
                    <a:cubicBezTo>
                      <a:pt x="84781" y="84324"/>
                      <a:pt x="86372" y="87506"/>
                      <a:pt x="84781" y="87506"/>
                    </a:cubicBezTo>
                    <a:cubicBezTo>
                      <a:pt x="91145" y="98643"/>
                      <a:pt x="84781" y="84324"/>
                      <a:pt x="89555" y="90688"/>
                    </a:cubicBezTo>
                    <a:lnTo>
                      <a:pt x="89555" y="92279"/>
                    </a:lnTo>
                    <a:cubicBezTo>
                      <a:pt x="92736" y="98643"/>
                      <a:pt x="92736" y="95461"/>
                      <a:pt x="95918" y="98643"/>
                    </a:cubicBezTo>
                    <a:cubicBezTo>
                      <a:pt x="94327" y="97052"/>
                      <a:pt x="89555" y="89097"/>
                      <a:pt x="89555" y="85915"/>
                    </a:cubicBezTo>
                    <a:cubicBezTo>
                      <a:pt x="89555" y="85915"/>
                      <a:pt x="91145" y="87506"/>
                      <a:pt x="89555" y="84324"/>
                    </a:cubicBezTo>
                    <a:cubicBezTo>
                      <a:pt x="91145" y="87506"/>
                      <a:pt x="91145" y="87506"/>
                      <a:pt x="92736" y="85915"/>
                    </a:cubicBezTo>
                    <a:lnTo>
                      <a:pt x="95918" y="90688"/>
                    </a:lnTo>
                    <a:cubicBezTo>
                      <a:pt x="95918" y="89097"/>
                      <a:pt x="94327" y="85915"/>
                      <a:pt x="94327" y="84324"/>
                    </a:cubicBezTo>
                    <a:cubicBezTo>
                      <a:pt x="95918" y="84324"/>
                      <a:pt x="97509" y="89097"/>
                      <a:pt x="99100" y="92279"/>
                    </a:cubicBezTo>
                    <a:cubicBezTo>
                      <a:pt x="100691" y="92279"/>
                      <a:pt x="94327" y="85915"/>
                      <a:pt x="95918" y="84324"/>
                    </a:cubicBezTo>
                    <a:cubicBezTo>
                      <a:pt x="97509" y="85915"/>
                      <a:pt x="97509" y="82733"/>
                      <a:pt x="97509" y="79551"/>
                    </a:cubicBezTo>
                    <a:cubicBezTo>
                      <a:pt x="99100" y="81142"/>
                      <a:pt x="99100" y="82733"/>
                      <a:pt x="100691" y="84324"/>
                    </a:cubicBezTo>
                    <a:lnTo>
                      <a:pt x="99100" y="79551"/>
                    </a:lnTo>
                    <a:cubicBezTo>
                      <a:pt x="99100" y="79551"/>
                      <a:pt x="99100" y="81142"/>
                      <a:pt x="100691" y="81142"/>
                    </a:cubicBezTo>
                    <a:cubicBezTo>
                      <a:pt x="100691" y="79551"/>
                      <a:pt x="97509" y="76369"/>
                      <a:pt x="97509" y="74778"/>
                    </a:cubicBezTo>
                    <a:cubicBezTo>
                      <a:pt x="94327" y="68414"/>
                      <a:pt x="103873" y="82733"/>
                      <a:pt x="100691" y="74778"/>
                    </a:cubicBezTo>
                    <a:cubicBezTo>
                      <a:pt x="102282" y="76369"/>
                      <a:pt x="102282" y="77960"/>
                      <a:pt x="103873" y="79551"/>
                    </a:cubicBezTo>
                    <a:cubicBezTo>
                      <a:pt x="103873" y="74778"/>
                      <a:pt x="103873" y="76369"/>
                      <a:pt x="102282" y="70005"/>
                    </a:cubicBezTo>
                    <a:lnTo>
                      <a:pt x="105464" y="73187"/>
                    </a:lnTo>
                    <a:cubicBezTo>
                      <a:pt x="102282" y="70005"/>
                      <a:pt x="100691" y="65232"/>
                      <a:pt x="100691" y="60459"/>
                    </a:cubicBezTo>
                    <a:cubicBezTo>
                      <a:pt x="99100" y="58868"/>
                      <a:pt x="99100" y="57277"/>
                      <a:pt x="97509" y="55686"/>
                    </a:cubicBezTo>
                    <a:lnTo>
                      <a:pt x="97509" y="52504"/>
                    </a:lnTo>
                    <a:cubicBezTo>
                      <a:pt x="97509" y="52504"/>
                      <a:pt x="99100" y="55686"/>
                      <a:pt x="99100" y="57277"/>
                    </a:cubicBezTo>
                    <a:cubicBezTo>
                      <a:pt x="99100" y="57277"/>
                      <a:pt x="99100" y="55686"/>
                      <a:pt x="99100" y="55686"/>
                    </a:cubicBezTo>
                    <a:cubicBezTo>
                      <a:pt x="100691" y="57277"/>
                      <a:pt x="102282" y="60459"/>
                      <a:pt x="102282" y="63641"/>
                    </a:cubicBezTo>
                    <a:cubicBezTo>
                      <a:pt x="102282" y="62050"/>
                      <a:pt x="100691" y="62050"/>
                      <a:pt x="100691" y="60459"/>
                    </a:cubicBezTo>
                    <a:cubicBezTo>
                      <a:pt x="102282" y="63641"/>
                      <a:pt x="103873" y="66823"/>
                      <a:pt x="105464" y="70005"/>
                    </a:cubicBezTo>
                    <a:cubicBezTo>
                      <a:pt x="105464" y="70005"/>
                      <a:pt x="105464" y="68414"/>
                      <a:pt x="105464" y="68414"/>
                    </a:cubicBezTo>
                    <a:cubicBezTo>
                      <a:pt x="105464" y="70005"/>
                      <a:pt x="105464" y="70005"/>
                      <a:pt x="107055" y="70005"/>
                    </a:cubicBezTo>
                    <a:cubicBezTo>
                      <a:pt x="107055" y="70005"/>
                      <a:pt x="107055" y="70005"/>
                      <a:pt x="107055" y="68414"/>
                    </a:cubicBezTo>
                    <a:lnTo>
                      <a:pt x="110237" y="74778"/>
                    </a:lnTo>
                    <a:lnTo>
                      <a:pt x="108646" y="73187"/>
                    </a:lnTo>
                    <a:lnTo>
                      <a:pt x="111828" y="76369"/>
                    </a:lnTo>
                    <a:cubicBezTo>
                      <a:pt x="110237" y="70005"/>
                      <a:pt x="107055" y="60459"/>
                      <a:pt x="107055" y="57277"/>
                    </a:cubicBezTo>
                    <a:cubicBezTo>
                      <a:pt x="108646" y="62050"/>
                      <a:pt x="110237" y="63641"/>
                      <a:pt x="113419" y="70005"/>
                    </a:cubicBezTo>
                    <a:cubicBezTo>
                      <a:pt x="110237" y="65232"/>
                      <a:pt x="113419" y="73187"/>
                      <a:pt x="111828" y="71596"/>
                    </a:cubicBezTo>
                    <a:cubicBezTo>
                      <a:pt x="111828" y="71596"/>
                      <a:pt x="113419" y="74778"/>
                      <a:pt x="113419" y="74778"/>
                    </a:cubicBezTo>
                    <a:lnTo>
                      <a:pt x="113419" y="68414"/>
                    </a:lnTo>
                    <a:cubicBezTo>
                      <a:pt x="115010" y="73187"/>
                      <a:pt x="115010" y="71596"/>
                      <a:pt x="116600" y="73187"/>
                    </a:cubicBezTo>
                    <a:cubicBezTo>
                      <a:pt x="111828" y="65232"/>
                      <a:pt x="115010" y="66823"/>
                      <a:pt x="115010" y="63641"/>
                    </a:cubicBezTo>
                    <a:cubicBezTo>
                      <a:pt x="116600" y="66823"/>
                      <a:pt x="118192" y="68414"/>
                      <a:pt x="116600" y="68414"/>
                    </a:cubicBezTo>
                    <a:cubicBezTo>
                      <a:pt x="119783" y="74778"/>
                      <a:pt x="113419" y="58868"/>
                      <a:pt x="116600" y="63641"/>
                    </a:cubicBezTo>
                    <a:cubicBezTo>
                      <a:pt x="116600" y="63641"/>
                      <a:pt x="116600" y="63641"/>
                      <a:pt x="116600" y="65232"/>
                    </a:cubicBezTo>
                    <a:cubicBezTo>
                      <a:pt x="116600" y="62050"/>
                      <a:pt x="118192" y="63641"/>
                      <a:pt x="118192" y="66823"/>
                    </a:cubicBezTo>
                    <a:lnTo>
                      <a:pt x="118192" y="66823"/>
                    </a:lnTo>
                    <a:cubicBezTo>
                      <a:pt x="119783" y="66823"/>
                      <a:pt x="122965" y="65232"/>
                      <a:pt x="119783" y="57277"/>
                    </a:cubicBezTo>
                    <a:cubicBezTo>
                      <a:pt x="119783" y="58868"/>
                      <a:pt x="122965" y="65232"/>
                      <a:pt x="124555" y="66823"/>
                    </a:cubicBezTo>
                    <a:lnTo>
                      <a:pt x="115010" y="42958"/>
                    </a:lnTo>
                    <a:cubicBezTo>
                      <a:pt x="118192" y="49322"/>
                      <a:pt x="126147" y="62050"/>
                      <a:pt x="126147" y="66823"/>
                    </a:cubicBezTo>
                    <a:cubicBezTo>
                      <a:pt x="126147" y="66823"/>
                      <a:pt x="127737" y="68414"/>
                      <a:pt x="127737" y="65232"/>
                    </a:cubicBezTo>
                    <a:cubicBezTo>
                      <a:pt x="127737" y="65232"/>
                      <a:pt x="122965" y="57277"/>
                      <a:pt x="122965" y="55686"/>
                    </a:cubicBezTo>
                    <a:cubicBezTo>
                      <a:pt x="127737" y="62050"/>
                      <a:pt x="124555" y="58868"/>
                      <a:pt x="129329" y="63641"/>
                    </a:cubicBezTo>
                    <a:cubicBezTo>
                      <a:pt x="127737" y="62050"/>
                      <a:pt x="124555" y="52504"/>
                      <a:pt x="124555" y="52504"/>
                    </a:cubicBezTo>
                    <a:cubicBezTo>
                      <a:pt x="124555" y="54094"/>
                      <a:pt x="129329" y="62050"/>
                      <a:pt x="129329" y="62050"/>
                    </a:cubicBezTo>
                    <a:lnTo>
                      <a:pt x="126147" y="52504"/>
                    </a:lnTo>
                    <a:cubicBezTo>
                      <a:pt x="126147" y="54094"/>
                      <a:pt x="129329" y="60459"/>
                      <a:pt x="130920" y="62050"/>
                    </a:cubicBezTo>
                    <a:cubicBezTo>
                      <a:pt x="129329" y="60459"/>
                      <a:pt x="132510" y="62050"/>
                      <a:pt x="132510" y="60459"/>
                    </a:cubicBezTo>
                    <a:lnTo>
                      <a:pt x="130920" y="58868"/>
                    </a:lnTo>
                    <a:cubicBezTo>
                      <a:pt x="132510" y="58868"/>
                      <a:pt x="126147" y="46139"/>
                      <a:pt x="127737" y="44549"/>
                    </a:cubicBezTo>
                    <a:cubicBezTo>
                      <a:pt x="127737" y="46139"/>
                      <a:pt x="132510" y="55686"/>
                      <a:pt x="134102" y="57277"/>
                    </a:cubicBezTo>
                    <a:cubicBezTo>
                      <a:pt x="132510" y="52504"/>
                      <a:pt x="124555" y="33411"/>
                      <a:pt x="124555" y="30229"/>
                    </a:cubicBezTo>
                    <a:lnTo>
                      <a:pt x="126147" y="33411"/>
                    </a:lnTo>
                    <a:lnTo>
                      <a:pt x="126147" y="30229"/>
                    </a:lnTo>
                    <a:cubicBezTo>
                      <a:pt x="129329" y="38184"/>
                      <a:pt x="134102" y="52504"/>
                      <a:pt x="137284" y="58868"/>
                    </a:cubicBezTo>
                    <a:cubicBezTo>
                      <a:pt x="138875" y="60459"/>
                      <a:pt x="138875" y="62050"/>
                      <a:pt x="140465" y="62050"/>
                    </a:cubicBezTo>
                    <a:cubicBezTo>
                      <a:pt x="142057" y="63641"/>
                      <a:pt x="142057" y="66823"/>
                      <a:pt x="142057" y="66823"/>
                    </a:cubicBezTo>
                    <a:lnTo>
                      <a:pt x="145239" y="66823"/>
                    </a:lnTo>
                    <a:cubicBezTo>
                      <a:pt x="142057" y="62050"/>
                      <a:pt x="143647" y="60459"/>
                      <a:pt x="142057" y="55686"/>
                    </a:cubicBezTo>
                    <a:lnTo>
                      <a:pt x="142057" y="62050"/>
                    </a:lnTo>
                    <a:cubicBezTo>
                      <a:pt x="138875" y="57277"/>
                      <a:pt x="135692" y="46139"/>
                      <a:pt x="137284" y="46139"/>
                    </a:cubicBezTo>
                    <a:cubicBezTo>
                      <a:pt x="138875" y="47730"/>
                      <a:pt x="142057" y="55686"/>
                      <a:pt x="142057" y="57277"/>
                    </a:cubicBezTo>
                    <a:cubicBezTo>
                      <a:pt x="142057" y="55686"/>
                      <a:pt x="142057" y="52504"/>
                      <a:pt x="142057" y="54094"/>
                    </a:cubicBezTo>
                    <a:lnTo>
                      <a:pt x="143647" y="57277"/>
                    </a:lnTo>
                    <a:cubicBezTo>
                      <a:pt x="145239" y="58868"/>
                      <a:pt x="142057" y="49322"/>
                      <a:pt x="145239" y="54094"/>
                    </a:cubicBezTo>
                    <a:cubicBezTo>
                      <a:pt x="145239" y="54094"/>
                      <a:pt x="150012" y="60459"/>
                      <a:pt x="148420" y="57277"/>
                    </a:cubicBezTo>
                    <a:cubicBezTo>
                      <a:pt x="145239" y="50913"/>
                      <a:pt x="135692" y="31820"/>
                      <a:pt x="132510" y="27047"/>
                    </a:cubicBezTo>
                    <a:cubicBezTo>
                      <a:pt x="132510" y="27047"/>
                      <a:pt x="137284" y="31820"/>
                      <a:pt x="138875" y="35003"/>
                    </a:cubicBezTo>
                    <a:cubicBezTo>
                      <a:pt x="142057" y="39775"/>
                      <a:pt x="143647" y="47730"/>
                      <a:pt x="146829" y="50913"/>
                    </a:cubicBezTo>
                    <a:cubicBezTo>
                      <a:pt x="146829" y="49322"/>
                      <a:pt x="145239" y="47730"/>
                      <a:pt x="145239" y="46139"/>
                    </a:cubicBezTo>
                    <a:cubicBezTo>
                      <a:pt x="146829" y="47730"/>
                      <a:pt x="146829" y="50913"/>
                      <a:pt x="148420" y="49322"/>
                    </a:cubicBezTo>
                    <a:cubicBezTo>
                      <a:pt x="145239" y="44549"/>
                      <a:pt x="150012" y="49322"/>
                      <a:pt x="146829" y="44549"/>
                    </a:cubicBezTo>
                    <a:cubicBezTo>
                      <a:pt x="146829" y="42958"/>
                      <a:pt x="148420" y="44549"/>
                      <a:pt x="148420" y="44549"/>
                    </a:cubicBezTo>
                    <a:cubicBezTo>
                      <a:pt x="146829" y="41367"/>
                      <a:pt x="143647" y="31820"/>
                      <a:pt x="143647" y="30229"/>
                    </a:cubicBezTo>
                    <a:cubicBezTo>
                      <a:pt x="143647" y="31820"/>
                      <a:pt x="145239" y="33411"/>
                      <a:pt x="145239" y="33411"/>
                    </a:cubicBezTo>
                    <a:cubicBezTo>
                      <a:pt x="146829" y="33411"/>
                      <a:pt x="148420" y="35003"/>
                      <a:pt x="150012" y="35003"/>
                    </a:cubicBezTo>
                    <a:cubicBezTo>
                      <a:pt x="150012" y="36594"/>
                      <a:pt x="151602" y="38184"/>
                      <a:pt x="153194" y="39775"/>
                    </a:cubicBezTo>
                    <a:cubicBezTo>
                      <a:pt x="153194" y="38184"/>
                      <a:pt x="151602" y="36594"/>
                      <a:pt x="153194" y="36594"/>
                    </a:cubicBezTo>
                    <a:cubicBezTo>
                      <a:pt x="156375" y="41367"/>
                      <a:pt x="153194" y="38184"/>
                      <a:pt x="156375" y="42958"/>
                    </a:cubicBezTo>
                    <a:cubicBezTo>
                      <a:pt x="154784" y="39775"/>
                      <a:pt x="154784" y="38184"/>
                      <a:pt x="154784" y="35003"/>
                    </a:cubicBezTo>
                    <a:cubicBezTo>
                      <a:pt x="151602" y="30229"/>
                      <a:pt x="153194" y="35003"/>
                      <a:pt x="153194" y="36594"/>
                    </a:cubicBezTo>
                    <a:cubicBezTo>
                      <a:pt x="150012" y="30229"/>
                      <a:pt x="146829" y="22274"/>
                      <a:pt x="146829" y="17501"/>
                    </a:cubicBezTo>
                    <a:cubicBezTo>
                      <a:pt x="146829" y="15910"/>
                      <a:pt x="150012" y="22274"/>
                      <a:pt x="150012" y="20683"/>
                    </a:cubicBezTo>
                    <a:cubicBezTo>
                      <a:pt x="153194" y="20683"/>
                      <a:pt x="145239" y="7955"/>
                      <a:pt x="150012" y="12728"/>
                    </a:cubicBezTo>
                    <a:cubicBezTo>
                      <a:pt x="153194" y="17501"/>
                      <a:pt x="154784" y="20683"/>
                      <a:pt x="156375" y="23865"/>
                    </a:cubicBezTo>
                    <a:cubicBezTo>
                      <a:pt x="156375" y="25456"/>
                      <a:pt x="153194" y="22274"/>
                      <a:pt x="153194" y="22274"/>
                    </a:cubicBezTo>
                    <a:lnTo>
                      <a:pt x="154784" y="23865"/>
                    </a:lnTo>
                    <a:cubicBezTo>
                      <a:pt x="154784" y="25456"/>
                      <a:pt x="154784" y="27047"/>
                      <a:pt x="154784" y="25456"/>
                    </a:cubicBezTo>
                    <a:cubicBezTo>
                      <a:pt x="157967" y="28639"/>
                      <a:pt x="157967" y="23865"/>
                      <a:pt x="162739" y="27047"/>
                    </a:cubicBezTo>
                    <a:cubicBezTo>
                      <a:pt x="162739" y="25456"/>
                      <a:pt x="162739" y="23865"/>
                      <a:pt x="161149" y="22274"/>
                    </a:cubicBezTo>
                    <a:lnTo>
                      <a:pt x="161149" y="23865"/>
                    </a:lnTo>
                    <a:cubicBezTo>
                      <a:pt x="159557" y="20683"/>
                      <a:pt x="159557" y="19092"/>
                      <a:pt x="157967" y="17501"/>
                    </a:cubicBezTo>
                    <a:cubicBezTo>
                      <a:pt x="157967" y="14319"/>
                      <a:pt x="156375" y="11137"/>
                      <a:pt x="157967" y="12728"/>
                    </a:cubicBezTo>
                    <a:lnTo>
                      <a:pt x="161149" y="17501"/>
                    </a:lnTo>
                    <a:cubicBezTo>
                      <a:pt x="161149" y="15910"/>
                      <a:pt x="159557" y="14319"/>
                      <a:pt x="159557" y="15910"/>
                    </a:cubicBezTo>
                    <a:cubicBezTo>
                      <a:pt x="159557" y="12728"/>
                      <a:pt x="164330" y="22274"/>
                      <a:pt x="161149" y="15910"/>
                    </a:cubicBezTo>
                    <a:lnTo>
                      <a:pt x="157967" y="12728"/>
                    </a:lnTo>
                    <a:cubicBezTo>
                      <a:pt x="157967" y="9546"/>
                      <a:pt x="156375" y="4773"/>
                      <a:pt x="157967" y="4773"/>
                    </a:cubicBezTo>
                    <a:cubicBezTo>
                      <a:pt x="154784" y="0"/>
                      <a:pt x="157967" y="4773"/>
                      <a:pt x="154784" y="0"/>
                    </a:cubicBezTo>
                    <a:cubicBezTo>
                      <a:pt x="159557" y="6364"/>
                      <a:pt x="153194" y="1591"/>
                      <a:pt x="156375" y="7955"/>
                    </a:cubicBezTo>
                    <a:cubicBezTo>
                      <a:pt x="153194" y="1591"/>
                      <a:pt x="153194" y="6364"/>
                      <a:pt x="150012" y="0"/>
                    </a:cubicBezTo>
                    <a:cubicBezTo>
                      <a:pt x="151602" y="1591"/>
                      <a:pt x="151602" y="3182"/>
                      <a:pt x="150012" y="3182"/>
                    </a:cubicBezTo>
                    <a:cubicBezTo>
                      <a:pt x="150012" y="3182"/>
                      <a:pt x="150012" y="4773"/>
                      <a:pt x="150012" y="4773"/>
                    </a:cubicBezTo>
                    <a:cubicBezTo>
                      <a:pt x="150012" y="4773"/>
                      <a:pt x="150012" y="4773"/>
                      <a:pt x="150012" y="4773"/>
                    </a:cubicBezTo>
                    <a:cubicBezTo>
                      <a:pt x="150012" y="4773"/>
                      <a:pt x="150012" y="4773"/>
                      <a:pt x="150012" y="4773"/>
                    </a:cubicBezTo>
                    <a:cubicBezTo>
                      <a:pt x="150012" y="4773"/>
                      <a:pt x="150012" y="4773"/>
                      <a:pt x="150012" y="4773"/>
                    </a:cubicBezTo>
                    <a:cubicBezTo>
                      <a:pt x="150012" y="4773"/>
                      <a:pt x="151602" y="6364"/>
                      <a:pt x="151602" y="6364"/>
                    </a:cubicBezTo>
                    <a:cubicBezTo>
                      <a:pt x="153194" y="9546"/>
                      <a:pt x="151602" y="11137"/>
                      <a:pt x="153194" y="12728"/>
                    </a:cubicBezTo>
                    <a:cubicBezTo>
                      <a:pt x="151602" y="12728"/>
                      <a:pt x="153194" y="11137"/>
                      <a:pt x="151602" y="9546"/>
                    </a:cubicBezTo>
                    <a:lnTo>
                      <a:pt x="153194" y="12728"/>
                    </a:lnTo>
                    <a:cubicBezTo>
                      <a:pt x="151602" y="9546"/>
                      <a:pt x="148420" y="7955"/>
                      <a:pt x="148420" y="4773"/>
                    </a:cubicBezTo>
                    <a:lnTo>
                      <a:pt x="146829" y="4773"/>
                    </a:lnTo>
                    <a:cubicBezTo>
                      <a:pt x="145239" y="3182"/>
                      <a:pt x="143647" y="3182"/>
                      <a:pt x="145239" y="4773"/>
                    </a:cubicBezTo>
                    <a:cubicBezTo>
                      <a:pt x="143647" y="4773"/>
                      <a:pt x="146829" y="9546"/>
                      <a:pt x="145239" y="6364"/>
                    </a:cubicBezTo>
                    <a:lnTo>
                      <a:pt x="145239" y="9546"/>
                    </a:lnTo>
                    <a:lnTo>
                      <a:pt x="145239" y="7955"/>
                    </a:lnTo>
                    <a:cubicBezTo>
                      <a:pt x="143647" y="7955"/>
                      <a:pt x="145239" y="15910"/>
                      <a:pt x="140465" y="9546"/>
                    </a:cubicBezTo>
                    <a:cubicBezTo>
                      <a:pt x="140465" y="11137"/>
                      <a:pt x="140465" y="12728"/>
                      <a:pt x="138875" y="11137"/>
                    </a:cubicBezTo>
                    <a:lnTo>
                      <a:pt x="137284" y="7955"/>
                    </a:lnTo>
                    <a:cubicBezTo>
                      <a:pt x="137284" y="9546"/>
                      <a:pt x="134102" y="6364"/>
                      <a:pt x="135692" y="9546"/>
                    </a:cubicBezTo>
                    <a:cubicBezTo>
                      <a:pt x="130920" y="1591"/>
                      <a:pt x="132510" y="9546"/>
                      <a:pt x="129329" y="7955"/>
                    </a:cubicBezTo>
                    <a:lnTo>
                      <a:pt x="130920" y="12728"/>
                    </a:lnTo>
                    <a:cubicBezTo>
                      <a:pt x="129329" y="12728"/>
                      <a:pt x="129329" y="14319"/>
                      <a:pt x="129329" y="15910"/>
                    </a:cubicBezTo>
                    <a:lnTo>
                      <a:pt x="130920" y="19092"/>
                    </a:lnTo>
                    <a:cubicBezTo>
                      <a:pt x="130920" y="22274"/>
                      <a:pt x="127737" y="17501"/>
                      <a:pt x="126147" y="19092"/>
                    </a:cubicBezTo>
                    <a:cubicBezTo>
                      <a:pt x="126147" y="17501"/>
                      <a:pt x="126147" y="17501"/>
                      <a:pt x="126147" y="19092"/>
                    </a:cubicBezTo>
                    <a:cubicBezTo>
                      <a:pt x="121374" y="11137"/>
                      <a:pt x="126147" y="27047"/>
                      <a:pt x="121374" y="20683"/>
                    </a:cubicBezTo>
                    <a:cubicBezTo>
                      <a:pt x="121374" y="22274"/>
                      <a:pt x="121374" y="22274"/>
                      <a:pt x="119783" y="20683"/>
                    </a:cubicBezTo>
                    <a:cubicBezTo>
                      <a:pt x="119783" y="20683"/>
                      <a:pt x="119783" y="20683"/>
                      <a:pt x="119783" y="20683"/>
                    </a:cubicBezTo>
                    <a:cubicBezTo>
                      <a:pt x="119783" y="20683"/>
                      <a:pt x="119783" y="20683"/>
                      <a:pt x="119783" y="20683"/>
                    </a:cubicBezTo>
                    <a:cubicBezTo>
                      <a:pt x="119783" y="20683"/>
                      <a:pt x="118192" y="19092"/>
                      <a:pt x="118192" y="19092"/>
                    </a:cubicBezTo>
                    <a:cubicBezTo>
                      <a:pt x="118192" y="20683"/>
                      <a:pt x="119783" y="20683"/>
                      <a:pt x="119783" y="20683"/>
                    </a:cubicBezTo>
                    <a:cubicBezTo>
                      <a:pt x="119783" y="20683"/>
                      <a:pt x="119783" y="22274"/>
                      <a:pt x="119783" y="22274"/>
                    </a:cubicBezTo>
                    <a:lnTo>
                      <a:pt x="118192" y="19092"/>
                    </a:lnTo>
                    <a:cubicBezTo>
                      <a:pt x="118192" y="19092"/>
                      <a:pt x="118192" y="19092"/>
                      <a:pt x="118192" y="19092"/>
                    </a:cubicBezTo>
                    <a:cubicBezTo>
                      <a:pt x="116600" y="17501"/>
                      <a:pt x="118192" y="20683"/>
                      <a:pt x="119783" y="23865"/>
                    </a:cubicBezTo>
                    <a:cubicBezTo>
                      <a:pt x="119783" y="23865"/>
                      <a:pt x="119783" y="25456"/>
                      <a:pt x="119783" y="27047"/>
                    </a:cubicBezTo>
                    <a:cubicBezTo>
                      <a:pt x="116600" y="20683"/>
                      <a:pt x="119783" y="30229"/>
                      <a:pt x="116600" y="23865"/>
                    </a:cubicBezTo>
                    <a:cubicBezTo>
                      <a:pt x="118192" y="27047"/>
                      <a:pt x="116600" y="27047"/>
                      <a:pt x="119783" y="35003"/>
                    </a:cubicBezTo>
                    <a:cubicBezTo>
                      <a:pt x="119783" y="33411"/>
                      <a:pt x="119783" y="33411"/>
                      <a:pt x="119783" y="33411"/>
                    </a:cubicBezTo>
                    <a:cubicBezTo>
                      <a:pt x="118192" y="33411"/>
                      <a:pt x="118192" y="31820"/>
                      <a:pt x="118192" y="35003"/>
                    </a:cubicBezTo>
                    <a:lnTo>
                      <a:pt x="115010" y="30229"/>
                    </a:lnTo>
                    <a:lnTo>
                      <a:pt x="116600" y="36594"/>
                    </a:lnTo>
                    <a:cubicBezTo>
                      <a:pt x="115010" y="33411"/>
                      <a:pt x="113419" y="31820"/>
                      <a:pt x="111828" y="28639"/>
                    </a:cubicBezTo>
                    <a:cubicBezTo>
                      <a:pt x="113419" y="35003"/>
                      <a:pt x="111828" y="31820"/>
                      <a:pt x="113419" y="38184"/>
                    </a:cubicBezTo>
                    <a:lnTo>
                      <a:pt x="111828" y="35003"/>
                    </a:lnTo>
                    <a:cubicBezTo>
                      <a:pt x="111828" y="35003"/>
                      <a:pt x="113419" y="39775"/>
                      <a:pt x="111828" y="38184"/>
                    </a:cubicBezTo>
                    <a:cubicBezTo>
                      <a:pt x="108646" y="31820"/>
                      <a:pt x="107055" y="39775"/>
                      <a:pt x="102282" y="35003"/>
                    </a:cubicBezTo>
                    <a:cubicBezTo>
                      <a:pt x="107055" y="44549"/>
                      <a:pt x="99100" y="31820"/>
                      <a:pt x="102282" y="38184"/>
                    </a:cubicBezTo>
                    <a:cubicBezTo>
                      <a:pt x="100691" y="36594"/>
                      <a:pt x="100691" y="35003"/>
                      <a:pt x="99100" y="33411"/>
                    </a:cubicBezTo>
                    <a:cubicBezTo>
                      <a:pt x="99100" y="36594"/>
                      <a:pt x="95918" y="30229"/>
                      <a:pt x="97509" y="36594"/>
                    </a:cubicBezTo>
                    <a:cubicBezTo>
                      <a:pt x="95918" y="35003"/>
                      <a:pt x="95918" y="33411"/>
                      <a:pt x="95918" y="31820"/>
                    </a:cubicBezTo>
                    <a:cubicBezTo>
                      <a:pt x="95918" y="31820"/>
                      <a:pt x="95918" y="33411"/>
                      <a:pt x="95918" y="33411"/>
                    </a:cubicBezTo>
                    <a:cubicBezTo>
                      <a:pt x="95918" y="31820"/>
                      <a:pt x="95918" y="31820"/>
                      <a:pt x="94327" y="30229"/>
                    </a:cubicBezTo>
                    <a:cubicBezTo>
                      <a:pt x="92736" y="31820"/>
                      <a:pt x="95918" y="38184"/>
                      <a:pt x="99100" y="44549"/>
                    </a:cubicBezTo>
                    <a:cubicBezTo>
                      <a:pt x="97509" y="41367"/>
                      <a:pt x="97509" y="42958"/>
                      <a:pt x="99100" y="46139"/>
                    </a:cubicBezTo>
                    <a:cubicBezTo>
                      <a:pt x="97509" y="44549"/>
                      <a:pt x="95918" y="41367"/>
                      <a:pt x="97509" y="41367"/>
                    </a:cubicBezTo>
                    <a:cubicBezTo>
                      <a:pt x="97509" y="41367"/>
                      <a:pt x="92736" y="39775"/>
                      <a:pt x="95918" y="44549"/>
                    </a:cubicBezTo>
                    <a:cubicBezTo>
                      <a:pt x="95918" y="42958"/>
                      <a:pt x="94327" y="44549"/>
                      <a:pt x="95918" y="44549"/>
                    </a:cubicBezTo>
                    <a:cubicBezTo>
                      <a:pt x="94327" y="44549"/>
                      <a:pt x="94327" y="44549"/>
                      <a:pt x="94327" y="44549"/>
                    </a:cubicBezTo>
                    <a:lnTo>
                      <a:pt x="94327" y="44549"/>
                    </a:lnTo>
                    <a:cubicBezTo>
                      <a:pt x="97509" y="50913"/>
                      <a:pt x="94327" y="46139"/>
                      <a:pt x="94327" y="47730"/>
                    </a:cubicBezTo>
                    <a:lnTo>
                      <a:pt x="94327" y="47730"/>
                    </a:lnTo>
                    <a:cubicBezTo>
                      <a:pt x="89555" y="44549"/>
                      <a:pt x="94327" y="50913"/>
                      <a:pt x="89555" y="46139"/>
                    </a:cubicBezTo>
                    <a:lnTo>
                      <a:pt x="91145" y="49322"/>
                    </a:lnTo>
                    <a:cubicBezTo>
                      <a:pt x="95918" y="57277"/>
                      <a:pt x="86372" y="44549"/>
                      <a:pt x="87963" y="49322"/>
                    </a:cubicBezTo>
                    <a:lnTo>
                      <a:pt x="89555" y="50913"/>
                    </a:lnTo>
                    <a:cubicBezTo>
                      <a:pt x="91145" y="54094"/>
                      <a:pt x="81600" y="39775"/>
                      <a:pt x="81600" y="39775"/>
                    </a:cubicBezTo>
                    <a:cubicBezTo>
                      <a:pt x="81600" y="39775"/>
                      <a:pt x="81600" y="38184"/>
                      <a:pt x="81600" y="38184"/>
                    </a:cubicBezTo>
                    <a:cubicBezTo>
                      <a:pt x="78417" y="33411"/>
                      <a:pt x="83190" y="42958"/>
                      <a:pt x="83190" y="44549"/>
                    </a:cubicBezTo>
                    <a:cubicBezTo>
                      <a:pt x="81600" y="41367"/>
                      <a:pt x="80008" y="38184"/>
                      <a:pt x="78417" y="36594"/>
                    </a:cubicBezTo>
                    <a:cubicBezTo>
                      <a:pt x="76826" y="35003"/>
                      <a:pt x="80008" y="46139"/>
                      <a:pt x="76826" y="41367"/>
                    </a:cubicBezTo>
                    <a:cubicBezTo>
                      <a:pt x="78417" y="42958"/>
                      <a:pt x="80008" y="46139"/>
                      <a:pt x="80008" y="47730"/>
                    </a:cubicBezTo>
                    <a:cubicBezTo>
                      <a:pt x="80008" y="49322"/>
                      <a:pt x="73645" y="41367"/>
                      <a:pt x="76826" y="47730"/>
                    </a:cubicBezTo>
                    <a:cubicBezTo>
                      <a:pt x="76826" y="47730"/>
                      <a:pt x="76826" y="46139"/>
                      <a:pt x="75235" y="46139"/>
                    </a:cubicBezTo>
                    <a:cubicBezTo>
                      <a:pt x="75235" y="47730"/>
                      <a:pt x="75235" y="49322"/>
                      <a:pt x="76826" y="54094"/>
                    </a:cubicBezTo>
                    <a:cubicBezTo>
                      <a:pt x="68871" y="41367"/>
                      <a:pt x="76826" y="62050"/>
                      <a:pt x="70463" y="49322"/>
                    </a:cubicBezTo>
                    <a:lnTo>
                      <a:pt x="68871" y="50913"/>
                    </a:lnTo>
                    <a:lnTo>
                      <a:pt x="68871" y="49322"/>
                    </a:lnTo>
                    <a:cubicBezTo>
                      <a:pt x="67280" y="49322"/>
                      <a:pt x="68871" y="52504"/>
                      <a:pt x="68871" y="55686"/>
                    </a:cubicBezTo>
                    <a:cubicBezTo>
                      <a:pt x="68871" y="55686"/>
                      <a:pt x="67280" y="54094"/>
                      <a:pt x="67280" y="52504"/>
                    </a:cubicBezTo>
                    <a:cubicBezTo>
                      <a:pt x="64098" y="50913"/>
                      <a:pt x="64098" y="50913"/>
                      <a:pt x="65690" y="58868"/>
                    </a:cubicBezTo>
                    <a:lnTo>
                      <a:pt x="64098" y="55686"/>
                    </a:lnTo>
                    <a:cubicBezTo>
                      <a:pt x="64098" y="58868"/>
                      <a:pt x="57735" y="50913"/>
                      <a:pt x="59326" y="55686"/>
                    </a:cubicBezTo>
                    <a:cubicBezTo>
                      <a:pt x="59326" y="55686"/>
                      <a:pt x="59326" y="54094"/>
                      <a:pt x="59326" y="54094"/>
                    </a:cubicBezTo>
                    <a:cubicBezTo>
                      <a:pt x="59326" y="60459"/>
                      <a:pt x="49780" y="44549"/>
                      <a:pt x="56143" y="60459"/>
                    </a:cubicBezTo>
                    <a:lnTo>
                      <a:pt x="56143" y="65232"/>
                    </a:lnTo>
                    <a:cubicBezTo>
                      <a:pt x="57735" y="65232"/>
                      <a:pt x="59326" y="71596"/>
                      <a:pt x="60916" y="73187"/>
                    </a:cubicBezTo>
                    <a:cubicBezTo>
                      <a:pt x="60916" y="74778"/>
                      <a:pt x="57735" y="70005"/>
                      <a:pt x="57735" y="68414"/>
                    </a:cubicBezTo>
                    <a:lnTo>
                      <a:pt x="57735" y="68414"/>
                    </a:lnTo>
                    <a:cubicBezTo>
                      <a:pt x="54553" y="60459"/>
                      <a:pt x="54553" y="66823"/>
                      <a:pt x="51371" y="62050"/>
                    </a:cubicBezTo>
                    <a:cubicBezTo>
                      <a:pt x="48188" y="63641"/>
                      <a:pt x="43416" y="62050"/>
                      <a:pt x="40234" y="62050"/>
                    </a:cubicBezTo>
                    <a:lnTo>
                      <a:pt x="43416" y="68414"/>
                    </a:lnTo>
                    <a:lnTo>
                      <a:pt x="41825" y="68414"/>
                    </a:lnTo>
                    <a:cubicBezTo>
                      <a:pt x="40234" y="66823"/>
                      <a:pt x="38643" y="63641"/>
                      <a:pt x="40234" y="63641"/>
                    </a:cubicBezTo>
                    <a:cubicBezTo>
                      <a:pt x="38643" y="60459"/>
                      <a:pt x="40234" y="66823"/>
                      <a:pt x="40234" y="68414"/>
                    </a:cubicBezTo>
                    <a:cubicBezTo>
                      <a:pt x="37051" y="66823"/>
                      <a:pt x="37051" y="60459"/>
                      <a:pt x="37051" y="62050"/>
                    </a:cubicBezTo>
                    <a:lnTo>
                      <a:pt x="37051" y="62050"/>
                    </a:lnTo>
                    <a:lnTo>
                      <a:pt x="37051" y="62050"/>
                    </a:lnTo>
                    <a:cubicBezTo>
                      <a:pt x="37051" y="65232"/>
                      <a:pt x="38643" y="66823"/>
                      <a:pt x="38643" y="66823"/>
                    </a:cubicBezTo>
                    <a:cubicBezTo>
                      <a:pt x="37051" y="65232"/>
                      <a:pt x="37051" y="63641"/>
                      <a:pt x="35461" y="63641"/>
                    </a:cubicBezTo>
                    <a:cubicBezTo>
                      <a:pt x="35461" y="63641"/>
                      <a:pt x="35461" y="63641"/>
                      <a:pt x="35461" y="63641"/>
                    </a:cubicBezTo>
                    <a:lnTo>
                      <a:pt x="33870" y="63641"/>
                    </a:lnTo>
                    <a:lnTo>
                      <a:pt x="37051" y="68414"/>
                    </a:lnTo>
                    <a:cubicBezTo>
                      <a:pt x="37051" y="71596"/>
                      <a:pt x="35461" y="68414"/>
                      <a:pt x="38643" y="73187"/>
                    </a:cubicBezTo>
                    <a:cubicBezTo>
                      <a:pt x="33870" y="65232"/>
                      <a:pt x="32279" y="73187"/>
                      <a:pt x="30688" y="70005"/>
                    </a:cubicBezTo>
                    <a:cubicBezTo>
                      <a:pt x="32279" y="73187"/>
                      <a:pt x="30688" y="74778"/>
                      <a:pt x="29097" y="74778"/>
                    </a:cubicBezTo>
                    <a:cubicBezTo>
                      <a:pt x="29097" y="76369"/>
                      <a:pt x="32279" y="81142"/>
                      <a:pt x="30688" y="81142"/>
                    </a:cubicBezTo>
                    <a:cubicBezTo>
                      <a:pt x="25915" y="70005"/>
                      <a:pt x="27506" y="77960"/>
                      <a:pt x="22733" y="70005"/>
                    </a:cubicBezTo>
                    <a:cubicBezTo>
                      <a:pt x="25915" y="74778"/>
                      <a:pt x="21142" y="73187"/>
                      <a:pt x="25915" y="79551"/>
                    </a:cubicBezTo>
                    <a:cubicBezTo>
                      <a:pt x="24324" y="79551"/>
                      <a:pt x="24324" y="74778"/>
                      <a:pt x="22733" y="73187"/>
                    </a:cubicBezTo>
                    <a:cubicBezTo>
                      <a:pt x="22733" y="77960"/>
                      <a:pt x="17960" y="71596"/>
                      <a:pt x="16369" y="74778"/>
                    </a:cubicBezTo>
                    <a:cubicBezTo>
                      <a:pt x="16369" y="76369"/>
                      <a:pt x="17960" y="77960"/>
                      <a:pt x="19551" y="81142"/>
                    </a:cubicBezTo>
                    <a:lnTo>
                      <a:pt x="14778" y="74778"/>
                    </a:lnTo>
                    <a:cubicBezTo>
                      <a:pt x="14778" y="76369"/>
                      <a:pt x="17960" y="82733"/>
                      <a:pt x="14778" y="77960"/>
                    </a:cubicBezTo>
                    <a:cubicBezTo>
                      <a:pt x="14778" y="79551"/>
                      <a:pt x="16369" y="81142"/>
                      <a:pt x="16369" y="81142"/>
                    </a:cubicBezTo>
                    <a:cubicBezTo>
                      <a:pt x="8414" y="76369"/>
                      <a:pt x="11596" y="90688"/>
                      <a:pt x="459" y="79551"/>
                    </a:cubicBezTo>
                    <a:cubicBezTo>
                      <a:pt x="2051" y="82733"/>
                      <a:pt x="2051" y="82733"/>
                      <a:pt x="2051" y="82733"/>
                    </a:cubicBezTo>
                    <a:cubicBezTo>
                      <a:pt x="2051" y="82733"/>
                      <a:pt x="3641" y="85915"/>
                      <a:pt x="5232" y="87506"/>
                    </a:cubicBezTo>
                    <a:lnTo>
                      <a:pt x="459" y="82733"/>
                    </a:lnTo>
                    <a:cubicBezTo>
                      <a:pt x="2051" y="87506"/>
                      <a:pt x="-1132" y="84324"/>
                      <a:pt x="459" y="89097"/>
                    </a:cubicBezTo>
                    <a:lnTo>
                      <a:pt x="459" y="87506"/>
                    </a:lnTo>
                    <a:cubicBezTo>
                      <a:pt x="2051" y="93870"/>
                      <a:pt x="8414" y="100234"/>
                      <a:pt x="11596" y="108189"/>
                    </a:cubicBezTo>
                    <a:cubicBezTo>
                      <a:pt x="8414" y="100234"/>
                      <a:pt x="19551" y="117735"/>
                      <a:pt x="14778" y="106598"/>
                    </a:cubicBezTo>
                    <a:cubicBezTo>
                      <a:pt x="16369" y="108189"/>
                      <a:pt x="16369" y="109780"/>
                      <a:pt x="16369" y="111371"/>
                    </a:cubicBezTo>
                    <a:cubicBezTo>
                      <a:pt x="14778" y="108189"/>
                      <a:pt x="14778" y="106598"/>
                      <a:pt x="16369" y="108189"/>
                    </a:cubicBezTo>
                    <a:lnTo>
                      <a:pt x="16369" y="109780"/>
                    </a:lnTo>
                    <a:cubicBezTo>
                      <a:pt x="17960" y="108189"/>
                      <a:pt x="21142" y="111371"/>
                      <a:pt x="24324" y="111371"/>
                    </a:cubicBezTo>
                    <a:lnTo>
                      <a:pt x="22733" y="108189"/>
                    </a:lnTo>
                    <a:cubicBezTo>
                      <a:pt x="22733" y="108189"/>
                      <a:pt x="24324" y="109780"/>
                      <a:pt x="24324" y="109780"/>
                    </a:cubicBezTo>
                    <a:cubicBezTo>
                      <a:pt x="22733" y="103416"/>
                      <a:pt x="22733" y="109780"/>
                      <a:pt x="19551" y="103416"/>
                    </a:cubicBezTo>
                    <a:cubicBezTo>
                      <a:pt x="24324" y="111371"/>
                      <a:pt x="22733" y="101825"/>
                      <a:pt x="27506" y="109780"/>
                    </a:cubicBezTo>
                    <a:cubicBezTo>
                      <a:pt x="29097" y="109780"/>
                      <a:pt x="24324" y="105007"/>
                      <a:pt x="25915" y="105007"/>
                    </a:cubicBezTo>
                    <a:lnTo>
                      <a:pt x="27506" y="106598"/>
                    </a:lnTo>
                    <a:lnTo>
                      <a:pt x="25915" y="103416"/>
                    </a:lnTo>
                    <a:cubicBezTo>
                      <a:pt x="25915" y="103416"/>
                      <a:pt x="29097" y="106598"/>
                      <a:pt x="29097" y="108189"/>
                    </a:cubicBezTo>
                    <a:cubicBezTo>
                      <a:pt x="29097" y="108189"/>
                      <a:pt x="29097" y="108189"/>
                      <a:pt x="29097" y="109780"/>
                    </a:cubicBezTo>
                    <a:cubicBezTo>
                      <a:pt x="30688" y="112962"/>
                      <a:pt x="30688" y="108189"/>
                      <a:pt x="30688" y="108189"/>
                    </a:cubicBezTo>
                    <a:lnTo>
                      <a:pt x="29097" y="106598"/>
                    </a:lnTo>
                    <a:cubicBezTo>
                      <a:pt x="30688" y="103416"/>
                      <a:pt x="33870" y="105007"/>
                      <a:pt x="33870" y="98643"/>
                    </a:cubicBezTo>
                    <a:lnTo>
                      <a:pt x="32279" y="97052"/>
                    </a:lnTo>
                    <a:cubicBezTo>
                      <a:pt x="32279" y="92279"/>
                      <a:pt x="33870" y="98643"/>
                      <a:pt x="35461" y="95461"/>
                    </a:cubicBezTo>
                    <a:lnTo>
                      <a:pt x="35461" y="95461"/>
                    </a:lnTo>
                    <a:cubicBezTo>
                      <a:pt x="35461" y="93870"/>
                      <a:pt x="35461" y="92279"/>
                      <a:pt x="35461" y="92279"/>
                    </a:cubicBezTo>
                    <a:cubicBezTo>
                      <a:pt x="35461" y="93870"/>
                      <a:pt x="38643" y="95461"/>
                      <a:pt x="38643" y="98643"/>
                    </a:cubicBezTo>
                    <a:cubicBezTo>
                      <a:pt x="38643" y="93870"/>
                      <a:pt x="38643" y="95461"/>
                      <a:pt x="35461" y="87506"/>
                    </a:cubicBezTo>
                    <a:lnTo>
                      <a:pt x="37051" y="90688"/>
                    </a:lnTo>
                    <a:cubicBezTo>
                      <a:pt x="35461" y="87506"/>
                      <a:pt x="35461" y="85915"/>
                      <a:pt x="35461" y="85915"/>
                    </a:cubicBezTo>
                    <a:cubicBezTo>
                      <a:pt x="35461" y="89097"/>
                      <a:pt x="38643" y="90688"/>
                      <a:pt x="38643" y="93870"/>
                    </a:cubicBezTo>
                    <a:cubicBezTo>
                      <a:pt x="43416" y="100234"/>
                      <a:pt x="38643" y="85915"/>
                      <a:pt x="43416" y="95461"/>
                    </a:cubicBezTo>
                    <a:cubicBezTo>
                      <a:pt x="40234" y="87506"/>
                      <a:pt x="40234" y="92279"/>
                      <a:pt x="38643" y="89097"/>
                    </a:cubicBezTo>
                    <a:cubicBezTo>
                      <a:pt x="37051" y="85915"/>
                      <a:pt x="35461" y="82733"/>
                      <a:pt x="37051" y="82733"/>
                    </a:cubicBezTo>
                    <a:cubicBezTo>
                      <a:pt x="37051" y="82733"/>
                      <a:pt x="43416" y="92279"/>
                      <a:pt x="45006" y="92279"/>
                    </a:cubicBezTo>
                    <a:cubicBezTo>
                      <a:pt x="45006" y="92279"/>
                      <a:pt x="45006" y="92279"/>
                      <a:pt x="45006" y="92279"/>
                    </a:cubicBezTo>
                    <a:cubicBezTo>
                      <a:pt x="46598" y="93870"/>
                      <a:pt x="45006" y="89097"/>
                      <a:pt x="46598" y="92279"/>
                    </a:cubicBezTo>
                    <a:cubicBezTo>
                      <a:pt x="45006" y="87506"/>
                      <a:pt x="48188" y="92279"/>
                      <a:pt x="45006" y="85915"/>
                    </a:cubicBezTo>
                    <a:lnTo>
                      <a:pt x="45006" y="87506"/>
                    </a:lnTo>
                    <a:cubicBezTo>
                      <a:pt x="45006" y="85915"/>
                      <a:pt x="41825" y="77960"/>
                      <a:pt x="45006" y="81142"/>
                    </a:cubicBezTo>
                    <a:cubicBezTo>
                      <a:pt x="45006" y="82733"/>
                      <a:pt x="46598" y="84324"/>
                      <a:pt x="46598" y="85915"/>
                    </a:cubicBezTo>
                    <a:cubicBezTo>
                      <a:pt x="48188" y="87506"/>
                      <a:pt x="46598" y="84324"/>
                      <a:pt x="48188" y="85915"/>
                    </a:cubicBezTo>
                    <a:cubicBezTo>
                      <a:pt x="51371" y="92279"/>
                      <a:pt x="46598" y="87506"/>
                      <a:pt x="48188" y="93870"/>
                    </a:cubicBezTo>
                    <a:cubicBezTo>
                      <a:pt x="49780" y="97052"/>
                      <a:pt x="48188" y="89097"/>
                      <a:pt x="49780" y="95461"/>
                    </a:cubicBezTo>
                    <a:cubicBezTo>
                      <a:pt x="46598" y="85915"/>
                      <a:pt x="51371" y="95461"/>
                      <a:pt x="49780" y="89097"/>
                    </a:cubicBezTo>
                    <a:lnTo>
                      <a:pt x="51371" y="92279"/>
                    </a:lnTo>
                    <a:cubicBezTo>
                      <a:pt x="51371" y="92279"/>
                      <a:pt x="51371" y="89097"/>
                      <a:pt x="51371" y="89097"/>
                    </a:cubicBezTo>
                    <a:lnTo>
                      <a:pt x="52961" y="93870"/>
                    </a:lnTo>
                    <a:cubicBezTo>
                      <a:pt x="51371" y="89097"/>
                      <a:pt x="56143" y="97052"/>
                      <a:pt x="56143" y="93870"/>
                    </a:cubicBezTo>
                    <a:cubicBezTo>
                      <a:pt x="54553" y="95461"/>
                      <a:pt x="52961" y="89097"/>
                      <a:pt x="51371" y="87506"/>
                    </a:cubicBezTo>
                    <a:cubicBezTo>
                      <a:pt x="51371" y="81142"/>
                      <a:pt x="57735" y="97052"/>
                      <a:pt x="59326" y="93870"/>
                    </a:cubicBezTo>
                    <a:cubicBezTo>
                      <a:pt x="59326" y="93870"/>
                      <a:pt x="57735" y="92279"/>
                      <a:pt x="56143" y="90688"/>
                    </a:cubicBezTo>
                    <a:cubicBezTo>
                      <a:pt x="57735" y="90688"/>
                      <a:pt x="57735" y="92279"/>
                      <a:pt x="59326" y="93870"/>
                    </a:cubicBezTo>
                    <a:cubicBezTo>
                      <a:pt x="60916" y="92279"/>
                      <a:pt x="57735" y="90688"/>
                      <a:pt x="56143" y="87506"/>
                    </a:cubicBezTo>
                    <a:cubicBezTo>
                      <a:pt x="59326" y="92279"/>
                      <a:pt x="56143" y="85915"/>
                      <a:pt x="56143" y="82733"/>
                    </a:cubicBezTo>
                    <a:lnTo>
                      <a:pt x="57735" y="85915"/>
                    </a:lnTo>
                    <a:cubicBezTo>
                      <a:pt x="60916" y="87506"/>
                      <a:pt x="54553" y="77960"/>
                      <a:pt x="57735" y="79551"/>
                    </a:cubicBezTo>
                    <a:lnTo>
                      <a:pt x="59326" y="85915"/>
                    </a:lnTo>
                    <a:lnTo>
                      <a:pt x="59326" y="84324"/>
                    </a:lnTo>
                    <a:lnTo>
                      <a:pt x="60916" y="89097"/>
                    </a:lnTo>
                    <a:cubicBezTo>
                      <a:pt x="60916" y="85915"/>
                      <a:pt x="60916" y="85915"/>
                      <a:pt x="62508" y="87506"/>
                    </a:cubicBezTo>
                    <a:cubicBezTo>
                      <a:pt x="60916" y="84324"/>
                      <a:pt x="59326" y="81142"/>
                      <a:pt x="59326" y="79551"/>
                    </a:cubicBezTo>
                    <a:cubicBezTo>
                      <a:pt x="60916" y="81142"/>
                      <a:pt x="60916" y="82733"/>
                      <a:pt x="60916" y="82733"/>
                    </a:cubicBezTo>
                    <a:cubicBezTo>
                      <a:pt x="62508" y="85915"/>
                      <a:pt x="62508" y="89097"/>
                      <a:pt x="60916" y="85915"/>
                    </a:cubicBezTo>
                    <a:cubicBezTo>
                      <a:pt x="60916" y="87506"/>
                      <a:pt x="62508" y="89097"/>
                      <a:pt x="62508" y="89097"/>
                    </a:cubicBezTo>
                    <a:cubicBezTo>
                      <a:pt x="64098" y="90688"/>
                      <a:pt x="64098" y="89097"/>
                      <a:pt x="64098" y="89097"/>
                    </a:cubicBezTo>
                    <a:cubicBezTo>
                      <a:pt x="64098" y="89097"/>
                      <a:pt x="64098" y="89097"/>
                      <a:pt x="62508" y="89097"/>
                    </a:cubicBezTo>
                    <a:lnTo>
                      <a:pt x="60916" y="82733"/>
                    </a:lnTo>
                    <a:cubicBezTo>
                      <a:pt x="62508" y="84324"/>
                      <a:pt x="62508" y="85915"/>
                      <a:pt x="62508" y="85915"/>
                    </a:cubicBezTo>
                    <a:cubicBezTo>
                      <a:pt x="62508" y="85915"/>
                      <a:pt x="62508" y="82733"/>
                      <a:pt x="62508" y="82733"/>
                    </a:cubicBezTo>
                    <a:cubicBezTo>
                      <a:pt x="64098" y="85915"/>
                      <a:pt x="65690" y="89097"/>
                      <a:pt x="65690" y="90688"/>
                    </a:cubicBezTo>
                    <a:lnTo>
                      <a:pt x="65690" y="85915"/>
                    </a:lnTo>
                    <a:cubicBezTo>
                      <a:pt x="65690" y="87506"/>
                      <a:pt x="68871" y="89097"/>
                      <a:pt x="68871" y="90688"/>
                    </a:cubicBezTo>
                    <a:cubicBezTo>
                      <a:pt x="70463" y="92279"/>
                      <a:pt x="67280" y="84324"/>
                      <a:pt x="70463" y="85915"/>
                    </a:cubicBezTo>
                    <a:cubicBezTo>
                      <a:pt x="70463" y="85915"/>
                      <a:pt x="70463" y="84324"/>
                      <a:pt x="70463" y="84324"/>
                    </a:cubicBezTo>
                    <a:cubicBezTo>
                      <a:pt x="72053" y="84324"/>
                      <a:pt x="75235" y="87506"/>
                      <a:pt x="73645" y="82733"/>
                    </a:cubicBezTo>
                    <a:lnTo>
                      <a:pt x="76826" y="87506"/>
                    </a:lnTo>
                    <a:cubicBezTo>
                      <a:pt x="76826" y="85915"/>
                      <a:pt x="72053" y="81142"/>
                      <a:pt x="72053" y="77960"/>
                    </a:cubicBezTo>
                    <a:cubicBezTo>
                      <a:pt x="72053" y="76369"/>
                      <a:pt x="75235" y="82733"/>
                      <a:pt x="76826" y="84324"/>
                    </a:cubicBezTo>
                    <a:cubicBezTo>
                      <a:pt x="75235" y="98643"/>
                      <a:pt x="73645" y="92279"/>
                      <a:pt x="76826" y="97052"/>
                    </a:cubicBezTo>
                    <a:cubicBezTo>
                      <a:pt x="76826" y="97052"/>
                      <a:pt x="76826" y="97052"/>
                      <a:pt x="76826" y="97052"/>
                    </a:cubicBezTo>
                    <a:close/>
                    <a:moveTo>
                      <a:pt x="86372" y="89097"/>
                    </a:moveTo>
                    <a:cubicBezTo>
                      <a:pt x="86372" y="90688"/>
                      <a:pt x="87963" y="92279"/>
                      <a:pt x="86372" y="89097"/>
                    </a:cubicBezTo>
                    <a:cubicBezTo>
                      <a:pt x="84781" y="85915"/>
                      <a:pt x="86372" y="87506"/>
                      <a:pt x="86372" y="89097"/>
                    </a:cubicBezTo>
                    <a:close/>
                    <a:moveTo>
                      <a:pt x="99100" y="71596"/>
                    </a:moveTo>
                    <a:cubicBezTo>
                      <a:pt x="100691" y="71596"/>
                      <a:pt x="99100" y="71596"/>
                      <a:pt x="99100" y="71596"/>
                    </a:cubicBezTo>
                    <a:cubicBezTo>
                      <a:pt x="99100" y="70005"/>
                      <a:pt x="99100" y="70005"/>
                      <a:pt x="99100" y="71596"/>
                    </a:cubicBezTo>
                    <a:close/>
                    <a:moveTo>
                      <a:pt x="135692" y="19092"/>
                    </a:moveTo>
                    <a:cubicBezTo>
                      <a:pt x="135692" y="19092"/>
                      <a:pt x="135692" y="19092"/>
                      <a:pt x="135692" y="19092"/>
                    </a:cubicBezTo>
                    <a:cubicBezTo>
                      <a:pt x="134102" y="17501"/>
                      <a:pt x="134102" y="19092"/>
                      <a:pt x="135692" y="19092"/>
                    </a:cubicBezTo>
                    <a:close/>
                    <a:moveTo>
                      <a:pt x="137284" y="20683"/>
                    </a:moveTo>
                    <a:cubicBezTo>
                      <a:pt x="137284" y="20683"/>
                      <a:pt x="137284" y="19092"/>
                      <a:pt x="137284" y="19092"/>
                    </a:cubicBezTo>
                    <a:cubicBezTo>
                      <a:pt x="137284" y="19092"/>
                      <a:pt x="137284" y="20683"/>
                      <a:pt x="137284" y="20683"/>
                    </a:cubicBezTo>
                    <a:cubicBezTo>
                      <a:pt x="137284" y="20683"/>
                      <a:pt x="137284" y="20683"/>
                      <a:pt x="137284" y="20683"/>
                    </a:cubicBezTo>
                    <a:close/>
                    <a:moveTo>
                      <a:pt x="25915" y="77960"/>
                    </a:moveTo>
                    <a:lnTo>
                      <a:pt x="25915" y="77960"/>
                    </a:lnTo>
                    <a:cubicBezTo>
                      <a:pt x="27506" y="79551"/>
                      <a:pt x="25915" y="79551"/>
                      <a:pt x="25915" y="779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5" name="รูปแบบอิสระ: รูปร่าง 3664">
                <a:extLst>
                  <a:ext uri="{FF2B5EF4-FFF2-40B4-BE49-F238E27FC236}">
                    <a16:creationId xmlns:a16="http://schemas.microsoft.com/office/drawing/2014/main" id="{82A68587-DB62-46FB-84EE-29B1748E6619}"/>
                  </a:ext>
                </a:extLst>
              </p:cNvPr>
              <p:cNvSpPr/>
              <p:nvPr/>
            </p:nvSpPr>
            <p:spPr>
              <a:xfrm>
                <a:off x="8554563" y="6119163"/>
                <a:ext cx="1590" cy="1590"/>
              </a:xfrm>
              <a:custGeom>
                <a:avLst/>
                <a:gdLst>
                  <a:gd name="connsiteX0" fmla="*/ 1591 w 1590"/>
                  <a:gd name="connsiteY0" fmla="*/ 1591 h 1590"/>
                  <a:gd name="connsiteX1" fmla="*/ 0 w 1590"/>
                  <a:gd name="connsiteY1" fmla="*/ 0 h 1590"/>
                  <a:gd name="connsiteX2" fmla="*/ 1591 w 1590"/>
                  <a:gd name="connsiteY2" fmla="*/ 1591 h 1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" h="1590">
                    <a:moveTo>
                      <a:pt x="1591" y="1591"/>
                    </a:moveTo>
                    <a:cubicBezTo>
                      <a:pt x="1591" y="1591"/>
                      <a:pt x="1591" y="0"/>
                      <a:pt x="0" y="0"/>
                    </a:cubicBezTo>
                    <a:cubicBezTo>
                      <a:pt x="0" y="0"/>
                      <a:pt x="0" y="0"/>
                      <a:pt x="1591" y="159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6" name="รูปแบบอิสระ: รูปร่าง 3665">
                <a:extLst>
                  <a:ext uri="{FF2B5EF4-FFF2-40B4-BE49-F238E27FC236}">
                    <a16:creationId xmlns:a16="http://schemas.microsoft.com/office/drawing/2014/main" id="{6840A840-9ABD-4611-8F3B-5C38A003E454}"/>
                  </a:ext>
                </a:extLst>
              </p:cNvPr>
              <p:cNvSpPr/>
              <p:nvPr/>
            </p:nvSpPr>
            <p:spPr>
              <a:xfrm>
                <a:off x="8525925" y="6146210"/>
                <a:ext cx="15909" cy="15910"/>
              </a:xfrm>
              <a:custGeom>
                <a:avLst/>
                <a:gdLst>
                  <a:gd name="connsiteX0" fmla="*/ 0 w 15909"/>
                  <a:gd name="connsiteY0" fmla="*/ 0 h 15910"/>
                  <a:gd name="connsiteX1" fmla="*/ 0 w 15909"/>
                  <a:gd name="connsiteY1" fmla="*/ 0 h 15910"/>
                  <a:gd name="connsiteX2" fmla="*/ 0 w 15909"/>
                  <a:gd name="connsiteY2" fmla="*/ 0 h 15910"/>
                  <a:gd name="connsiteX3" fmla="*/ 0 w 15909"/>
                  <a:gd name="connsiteY3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09" h="1591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7" name="รูปแบบอิสระ: รูปร่าง 3666">
                <a:extLst>
                  <a:ext uri="{FF2B5EF4-FFF2-40B4-BE49-F238E27FC236}">
                    <a16:creationId xmlns:a16="http://schemas.microsoft.com/office/drawing/2014/main" id="{F1AC55E6-2B0B-48F2-A73A-C5F05769924B}"/>
                  </a:ext>
                </a:extLst>
              </p:cNvPr>
              <p:cNvSpPr/>
              <p:nvPr/>
            </p:nvSpPr>
            <p:spPr>
              <a:xfrm>
                <a:off x="8591155" y="6103253"/>
                <a:ext cx="1591" cy="1590"/>
              </a:xfrm>
              <a:custGeom>
                <a:avLst/>
                <a:gdLst>
                  <a:gd name="connsiteX0" fmla="*/ 1592 w 1591"/>
                  <a:gd name="connsiteY0" fmla="*/ 1591 h 1590"/>
                  <a:gd name="connsiteX1" fmla="*/ 0 w 1591"/>
                  <a:gd name="connsiteY1" fmla="*/ 0 h 1590"/>
                  <a:gd name="connsiteX2" fmla="*/ 1592 w 1591"/>
                  <a:gd name="connsiteY2" fmla="*/ 1591 h 1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1" h="1590">
                    <a:moveTo>
                      <a:pt x="1592" y="1591"/>
                    </a:moveTo>
                    <a:cubicBezTo>
                      <a:pt x="1592" y="1591"/>
                      <a:pt x="0" y="0"/>
                      <a:pt x="0" y="0"/>
                    </a:cubicBezTo>
                    <a:cubicBezTo>
                      <a:pt x="1592" y="0"/>
                      <a:pt x="1592" y="1591"/>
                      <a:pt x="1592" y="159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8" name="รูปแบบอิสระ: รูปร่าง 3667">
                <a:extLst>
                  <a:ext uri="{FF2B5EF4-FFF2-40B4-BE49-F238E27FC236}">
                    <a16:creationId xmlns:a16="http://schemas.microsoft.com/office/drawing/2014/main" id="{27C02C32-D9BB-475B-9FE7-39C3120AB196}"/>
                  </a:ext>
                </a:extLst>
              </p:cNvPr>
              <p:cNvSpPr/>
              <p:nvPr/>
            </p:nvSpPr>
            <p:spPr>
              <a:xfrm>
                <a:off x="8594337" y="6053931"/>
                <a:ext cx="1590" cy="1591"/>
              </a:xfrm>
              <a:custGeom>
                <a:avLst/>
                <a:gdLst>
                  <a:gd name="connsiteX0" fmla="*/ 0 w 1590"/>
                  <a:gd name="connsiteY0" fmla="*/ 0 h 1591"/>
                  <a:gd name="connsiteX1" fmla="*/ 0 w 1590"/>
                  <a:gd name="connsiteY1" fmla="*/ 0 h 1591"/>
                  <a:gd name="connsiteX2" fmla="*/ 1591 w 1590"/>
                  <a:gd name="connsiteY2" fmla="*/ 1591 h 1591"/>
                  <a:gd name="connsiteX3" fmla="*/ 0 w 1590"/>
                  <a:gd name="connsiteY3" fmla="*/ 0 h 1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0" h="1591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1591"/>
                      <a:pt x="0" y="1591"/>
                      <a:pt x="1591" y="1591"/>
                    </a:cubicBezTo>
                    <a:cubicBezTo>
                      <a:pt x="1591" y="15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9" name="รูปแบบอิสระ: รูปร่าง 3668">
                <a:extLst>
                  <a:ext uri="{FF2B5EF4-FFF2-40B4-BE49-F238E27FC236}">
                    <a16:creationId xmlns:a16="http://schemas.microsoft.com/office/drawing/2014/main" id="{C5D2B40C-6597-4EE4-851C-BF8CFF5644DA}"/>
                  </a:ext>
                </a:extLst>
              </p:cNvPr>
              <p:cNvSpPr/>
              <p:nvPr/>
            </p:nvSpPr>
            <p:spPr>
              <a:xfrm>
                <a:off x="8611838" y="6071433"/>
                <a:ext cx="1591" cy="3181"/>
              </a:xfrm>
              <a:custGeom>
                <a:avLst/>
                <a:gdLst>
                  <a:gd name="connsiteX0" fmla="*/ 1592 w 1591"/>
                  <a:gd name="connsiteY0" fmla="*/ 3182 h 3181"/>
                  <a:gd name="connsiteX1" fmla="*/ 1592 w 1591"/>
                  <a:gd name="connsiteY1" fmla="*/ 3182 h 3181"/>
                  <a:gd name="connsiteX2" fmla="*/ 0 w 1591"/>
                  <a:gd name="connsiteY2" fmla="*/ 0 h 3181"/>
                  <a:gd name="connsiteX3" fmla="*/ 1592 w 1591"/>
                  <a:gd name="connsiteY3" fmla="*/ 3182 h 3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1" h="3181">
                    <a:moveTo>
                      <a:pt x="1592" y="3182"/>
                    </a:moveTo>
                    <a:cubicBezTo>
                      <a:pt x="1592" y="3182"/>
                      <a:pt x="1592" y="3182"/>
                      <a:pt x="1592" y="3182"/>
                    </a:cubicBezTo>
                    <a:lnTo>
                      <a:pt x="0" y="0"/>
                    </a:lnTo>
                    <a:cubicBezTo>
                      <a:pt x="0" y="1591"/>
                      <a:pt x="0" y="3182"/>
                      <a:pt x="1592" y="31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0" name="รูปแบบอิสระ: รูปร่าง 3669">
                <a:extLst>
                  <a:ext uri="{FF2B5EF4-FFF2-40B4-BE49-F238E27FC236}">
                    <a16:creationId xmlns:a16="http://schemas.microsoft.com/office/drawing/2014/main" id="{7C75300E-535C-4B2F-A5D7-13A1F4C84C46}"/>
                  </a:ext>
                </a:extLst>
              </p:cNvPr>
              <p:cNvSpPr/>
              <p:nvPr/>
            </p:nvSpPr>
            <p:spPr>
              <a:xfrm>
                <a:off x="8602292" y="6065068"/>
                <a:ext cx="1590" cy="3579"/>
              </a:xfrm>
              <a:custGeom>
                <a:avLst/>
                <a:gdLst>
                  <a:gd name="connsiteX0" fmla="*/ 0 w 1590"/>
                  <a:gd name="connsiteY0" fmla="*/ 1591 h 3579"/>
                  <a:gd name="connsiteX1" fmla="*/ 1591 w 1590"/>
                  <a:gd name="connsiteY1" fmla="*/ 3182 h 3579"/>
                  <a:gd name="connsiteX2" fmla="*/ 1591 w 1590"/>
                  <a:gd name="connsiteY2" fmla="*/ 3182 h 3579"/>
                  <a:gd name="connsiteX3" fmla="*/ 0 w 1590"/>
                  <a:gd name="connsiteY3" fmla="*/ 1591 h 3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0" h="3579">
                    <a:moveTo>
                      <a:pt x="0" y="1591"/>
                    </a:moveTo>
                    <a:cubicBezTo>
                      <a:pt x="1591" y="4773"/>
                      <a:pt x="1591" y="3182"/>
                      <a:pt x="1591" y="3182"/>
                    </a:cubicBezTo>
                    <a:cubicBezTo>
                      <a:pt x="1591" y="3182"/>
                      <a:pt x="1591" y="3182"/>
                      <a:pt x="1591" y="3182"/>
                    </a:cubicBezTo>
                    <a:cubicBezTo>
                      <a:pt x="0" y="-1591"/>
                      <a:pt x="0" y="0"/>
                      <a:pt x="0" y="159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1" name="รูปแบบอิสระ: รูปร่าง 3670">
                <a:extLst>
                  <a:ext uri="{FF2B5EF4-FFF2-40B4-BE49-F238E27FC236}">
                    <a16:creationId xmlns:a16="http://schemas.microsoft.com/office/drawing/2014/main" id="{43391734-E33E-48BD-B132-749434C294D8}"/>
                  </a:ext>
                </a:extLst>
              </p:cNvPr>
              <p:cNvSpPr/>
              <p:nvPr/>
            </p:nvSpPr>
            <p:spPr>
              <a:xfrm>
                <a:off x="8603883" y="6065952"/>
                <a:ext cx="15909" cy="707"/>
              </a:xfrm>
              <a:custGeom>
                <a:avLst/>
                <a:gdLst>
                  <a:gd name="connsiteX0" fmla="*/ 0 w 15909"/>
                  <a:gd name="connsiteY0" fmla="*/ 707 h 707"/>
                  <a:gd name="connsiteX1" fmla="*/ 0 w 15909"/>
                  <a:gd name="connsiteY1" fmla="*/ 707 h 707"/>
                  <a:gd name="connsiteX2" fmla="*/ 0 w 15909"/>
                  <a:gd name="connsiteY2" fmla="*/ 707 h 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707">
                    <a:moveTo>
                      <a:pt x="0" y="707"/>
                    </a:moveTo>
                    <a:cubicBezTo>
                      <a:pt x="0" y="707"/>
                      <a:pt x="0" y="707"/>
                      <a:pt x="0" y="707"/>
                    </a:cubicBezTo>
                    <a:cubicBezTo>
                      <a:pt x="0" y="-884"/>
                      <a:pt x="0" y="707"/>
                      <a:pt x="0" y="7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2" name="รูปแบบอิสระ: รูปร่าง 3671">
                <a:extLst>
                  <a:ext uri="{FF2B5EF4-FFF2-40B4-BE49-F238E27FC236}">
                    <a16:creationId xmlns:a16="http://schemas.microsoft.com/office/drawing/2014/main" id="{0B6CBB04-5140-42C7-9C25-E78D678A78E9}"/>
                  </a:ext>
                </a:extLst>
              </p:cNvPr>
              <p:cNvSpPr/>
              <p:nvPr/>
            </p:nvSpPr>
            <p:spPr>
              <a:xfrm>
                <a:off x="8590710" y="6055906"/>
                <a:ext cx="2036" cy="4970"/>
              </a:xfrm>
              <a:custGeom>
                <a:avLst/>
                <a:gdLst>
                  <a:gd name="connsiteX0" fmla="*/ 2037 w 2036"/>
                  <a:gd name="connsiteY0" fmla="*/ 4389 h 4970"/>
                  <a:gd name="connsiteX1" fmla="*/ 445 w 2036"/>
                  <a:gd name="connsiteY1" fmla="*/ 1207 h 4970"/>
                  <a:gd name="connsiteX2" fmla="*/ 2037 w 2036"/>
                  <a:gd name="connsiteY2" fmla="*/ 4389 h 4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36" h="4970">
                    <a:moveTo>
                      <a:pt x="2037" y="4389"/>
                    </a:moveTo>
                    <a:cubicBezTo>
                      <a:pt x="2037" y="4389"/>
                      <a:pt x="445" y="-383"/>
                      <a:pt x="445" y="1207"/>
                    </a:cubicBezTo>
                    <a:cubicBezTo>
                      <a:pt x="-1145" y="-3566"/>
                      <a:pt x="2037" y="7572"/>
                      <a:pt x="2037" y="438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3" name="รูปแบบอิสระ: รูปร่าง 3672">
                <a:extLst>
                  <a:ext uri="{FF2B5EF4-FFF2-40B4-BE49-F238E27FC236}">
                    <a16:creationId xmlns:a16="http://schemas.microsoft.com/office/drawing/2014/main" id="{DCA787CE-2327-4E35-9626-4F5EA9AC7C03}"/>
                  </a:ext>
                </a:extLst>
              </p:cNvPr>
              <p:cNvSpPr/>
              <p:nvPr/>
            </p:nvSpPr>
            <p:spPr>
              <a:xfrm>
                <a:off x="8605475" y="6073023"/>
                <a:ext cx="1590" cy="4773"/>
              </a:xfrm>
              <a:custGeom>
                <a:avLst/>
                <a:gdLst>
                  <a:gd name="connsiteX0" fmla="*/ 1591 w 1590"/>
                  <a:gd name="connsiteY0" fmla="*/ 4773 h 4773"/>
                  <a:gd name="connsiteX1" fmla="*/ 0 w 1590"/>
                  <a:gd name="connsiteY1" fmla="*/ 0 h 4773"/>
                  <a:gd name="connsiteX2" fmla="*/ 1591 w 1590"/>
                  <a:gd name="connsiteY2" fmla="*/ 3182 h 4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" h="4773">
                    <a:moveTo>
                      <a:pt x="1591" y="4773"/>
                    </a:moveTo>
                    <a:lnTo>
                      <a:pt x="0" y="0"/>
                    </a:lnTo>
                    <a:lnTo>
                      <a:pt x="1591" y="3182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4" name="รูปแบบอิสระ: รูปร่าง 3673">
                <a:extLst>
                  <a:ext uri="{FF2B5EF4-FFF2-40B4-BE49-F238E27FC236}">
                    <a16:creationId xmlns:a16="http://schemas.microsoft.com/office/drawing/2014/main" id="{390BB1B1-BCC0-46A0-9F93-D5E72976726D}"/>
                  </a:ext>
                </a:extLst>
              </p:cNvPr>
              <p:cNvSpPr/>
              <p:nvPr/>
            </p:nvSpPr>
            <p:spPr>
              <a:xfrm>
                <a:off x="8602292" y="6075012"/>
                <a:ext cx="1192" cy="1193"/>
              </a:xfrm>
              <a:custGeom>
                <a:avLst/>
                <a:gdLst>
                  <a:gd name="connsiteX0" fmla="*/ 0 w 1192"/>
                  <a:gd name="connsiteY0" fmla="*/ 1193 h 1193"/>
                  <a:gd name="connsiteX1" fmla="*/ 0 w 1192"/>
                  <a:gd name="connsiteY1" fmla="*/ 1193 h 1193"/>
                  <a:gd name="connsiteX2" fmla="*/ 0 w 1192"/>
                  <a:gd name="connsiteY2" fmla="*/ 1193 h 1193"/>
                  <a:gd name="connsiteX3" fmla="*/ 0 w 1192"/>
                  <a:gd name="connsiteY3" fmla="*/ 1193 h 1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92" h="1193">
                    <a:moveTo>
                      <a:pt x="0" y="1193"/>
                    </a:moveTo>
                    <a:lnTo>
                      <a:pt x="0" y="1193"/>
                    </a:lnTo>
                    <a:cubicBezTo>
                      <a:pt x="1591" y="1193"/>
                      <a:pt x="1591" y="1193"/>
                      <a:pt x="0" y="1193"/>
                    </a:cubicBezTo>
                    <a:cubicBezTo>
                      <a:pt x="0" y="-398"/>
                      <a:pt x="0" y="-398"/>
                      <a:pt x="0" y="119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5" name="รูปแบบอิสระ: รูปร่าง 3674">
                <a:extLst>
                  <a:ext uri="{FF2B5EF4-FFF2-40B4-BE49-F238E27FC236}">
                    <a16:creationId xmlns:a16="http://schemas.microsoft.com/office/drawing/2014/main" id="{8C0BA944-7064-42F5-BE02-CA32A0EB4DED}"/>
                  </a:ext>
                </a:extLst>
              </p:cNvPr>
              <p:cNvSpPr/>
              <p:nvPr/>
            </p:nvSpPr>
            <p:spPr>
              <a:xfrm>
                <a:off x="8603883" y="6074614"/>
                <a:ext cx="15909" cy="15910"/>
              </a:xfrm>
              <a:custGeom>
                <a:avLst/>
                <a:gdLst>
                  <a:gd name="connsiteX0" fmla="*/ 0 w 15909"/>
                  <a:gd name="connsiteY0" fmla="*/ 0 h 15910"/>
                  <a:gd name="connsiteX1" fmla="*/ 0 w 15909"/>
                  <a:gd name="connsiteY1" fmla="*/ 0 h 15910"/>
                  <a:gd name="connsiteX2" fmla="*/ 0 w 15909"/>
                  <a:gd name="connsiteY2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591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6" name="รูปแบบอิสระ: รูปร่าง 3675">
                <a:extLst>
                  <a:ext uri="{FF2B5EF4-FFF2-40B4-BE49-F238E27FC236}">
                    <a16:creationId xmlns:a16="http://schemas.microsoft.com/office/drawing/2014/main" id="{4C9618D7-5DC8-4811-90DB-78556DA6F6F3}"/>
                  </a:ext>
                </a:extLst>
              </p:cNvPr>
              <p:cNvSpPr/>
              <p:nvPr/>
            </p:nvSpPr>
            <p:spPr>
              <a:xfrm>
                <a:off x="8605475" y="6077797"/>
                <a:ext cx="1590" cy="1591"/>
              </a:xfrm>
              <a:custGeom>
                <a:avLst/>
                <a:gdLst>
                  <a:gd name="connsiteX0" fmla="*/ 1591 w 1590"/>
                  <a:gd name="connsiteY0" fmla="*/ 1591 h 1591"/>
                  <a:gd name="connsiteX1" fmla="*/ 1591 w 1590"/>
                  <a:gd name="connsiteY1" fmla="*/ 0 h 1591"/>
                  <a:gd name="connsiteX2" fmla="*/ 0 w 1590"/>
                  <a:gd name="connsiteY2" fmla="*/ 0 h 1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" h="1591">
                    <a:moveTo>
                      <a:pt x="1591" y="1591"/>
                    </a:moveTo>
                    <a:lnTo>
                      <a:pt x="159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7" name="รูปแบบอิสระ: รูปร่าง 3676">
                <a:extLst>
                  <a:ext uri="{FF2B5EF4-FFF2-40B4-BE49-F238E27FC236}">
                    <a16:creationId xmlns:a16="http://schemas.microsoft.com/office/drawing/2014/main" id="{2CA86767-7B79-4743-BE5F-83ACF100459F}"/>
                  </a:ext>
                </a:extLst>
              </p:cNvPr>
              <p:cNvSpPr/>
              <p:nvPr/>
            </p:nvSpPr>
            <p:spPr>
              <a:xfrm>
                <a:off x="8594337" y="6079388"/>
                <a:ext cx="1590" cy="3181"/>
              </a:xfrm>
              <a:custGeom>
                <a:avLst/>
                <a:gdLst>
                  <a:gd name="connsiteX0" fmla="*/ 0 w 1590"/>
                  <a:gd name="connsiteY0" fmla="*/ 0 h 3181"/>
                  <a:gd name="connsiteX1" fmla="*/ 0 w 1590"/>
                  <a:gd name="connsiteY1" fmla="*/ 0 h 3181"/>
                  <a:gd name="connsiteX2" fmla="*/ 1591 w 1590"/>
                  <a:gd name="connsiteY2" fmla="*/ 3182 h 3181"/>
                  <a:gd name="connsiteX3" fmla="*/ 0 w 1590"/>
                  <a:gd name="connsiteY3" fmla="*/ 0 h 3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0" h="3181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3182"/>
                      <a:pt x="1591" y="3182"/>
                      <a:pt x="1591" y="3182"/>
                    </a:cubicBezTo>
                    <a:cubicBezTo>
                      <a:pt x="0" y="1591"/>
                      <a:pt x="0" y="159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8" name="รูปแบบอิสระ: รูปร่าง 3677">
                <a:extLst>
                  <a:ext uri="{FF2B5EF4-FFF2-40B4-BE49-F238E27FC236}">
                    <a16:creationId xmlns:a16="http://schemas.microsoft.com/office/drawing/2014/main" id="{5ECD038F-4DBD-40C8-821F-EBEBB0A490EB}"/>
                  </a:ext>
                </a:extLst>
              </p:cNvPr>
              <p:cNvSpPr/>
              <p:nvPr/>
            </p:nvSpPr>
            <p:spPr>
              <a:xfrm>
                <a:off x="8600702" y="6085752"/>
                <a:ext cx="3181" cy="4772"/>
              </a:xfrm>
              <a:custGeom>
                <a:avLst/>
                <a:gdLst>
                  <a:gd name="connsiteX0" fmla="*/ 1591 w 3181"/>
                  <a:gd name="connsiteY0" fmla="*/ 3182 h 4772"/>
                  <a:gd name="connsiteX1" fmla="*/ 0 w 3181"/>
                  <a:gd name="connsiteY1" fmla="*/ 0 h 4772"/>
                  <a:gd name="connsiteX2" fmla="*/ 3181 w 3181"/>
                  <a:gd name="connsiteY2" fmla="*/ 4773 h 4772"/>
                  <a:gd name="connsiteX3" fmla="*/ 1591 w 3181"/>
                  <a:gd name="connsiteY3" fmla="*/ 3182 h 4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81" h="4772">
                    <a:moveTo>
                      <a:pt x="1591" y="3182"/>
                    </a:moveTo>
                    <a:cubicBezTo>
                      <a:pt x="1591" y="3182"/>
                      <a:pt x="0" y="1591"/>
                      <a:pt x="0" y="0"/>
                    </a:cubicBezTo>
                    <a:lnTo>
                      <a:pt x="3181" y="4773"/>
                    </a:lnTo>
                    <a:lnTo>
                      <a:pt x="1591" y="3182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9" name="รูปแบบอิสระ: รูปร่าง 3678">
                <a:extLst>
                  <a:ext uri="{FF2B5EF4-FFF2-40B4-BE49-F238E27FC236}">
                    <a16:creationId xmlns:a16="http://schemas.microsoft.com/office/drawing/2014/main" id="{A828F134-7288-4A65-8718-B80EFD28FA83}"/>
                  </a:ext>
                </a:extLst>
              </p:cNvPr>
              <p:cNvSpPr/>
              <p:nvPr/>
            </p:nvSpPr>
            <p:spPr>
              <a:xfrm>
                <a:off x="8600702" y="6092116"/>
                <a:ext cx="1590" cy="3615"/>
              </a:xfrm>
              <a:custGeom>
                <a:avLst/>
                <a:gdLst>
                  <a:gd name="connsiteX0" fmla="*/ 0 w 1590"/>
                  <a:gd name="connsiteY0" fmla="*/ 0 h 3615"/>
                  <a:gd name="connsiteX1" fmla="*/ 1591 w 1590"/>
                  <a:gd name="connsiteY1" fmla="*/ 3182 h 3615"/>
                  <a:gd name="connsiteX2" fmla="*/ 0 w 1590"/>
                  <a:gd name="connsiteY2" fmla="*/ 0 h 3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" h="3615">
                    <a:moveTo>
                      <a:pt x="0" y="0"/>
                    </a:moveTo>
                    <a:cubicBezTo>
                      <a:pt x="0" y="1591"/>
                      <a:pt x="1591" y="4773"/>
                      <a:pt x="1591" y="3182"/>
                    </a:cubicBezTo>
                    <a:cubicBezTo>
                      <a:pt x="0" y="1591"/>
                      <a:pt x="159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0" name="รูปแบบอิสระ: รูปร่าง 3679">
                <a:extLst>
                  <a:ext uri="{FF2B5EF4-FFF2-40B4-BE49-F238E27FC236}">
                    <a16:creationId xmlns:a16="http://schemas.microsoft.com/office/drawing/2014/main" id="{10E233B3-03F4-47D7-A0C2-64733D0F1C56}"/>
                  </a:ext>
                </a:extLst>
              </p:cNvPr>
              <p:cNvSpPr/>
              <p:nvPr/>
            </p:nvSpPr>
            <p:spPr>
              <a:xfrm>
                <a:off x="8581610" y="6082570"/>
                <a:ext cx="3182" cy="7955"/>
              </a:xfrm>
              <a:custGeom>
                <a:avLst/>
                <a:gdLst>
                  <a:gd name="connsiteX0" fmla="*/ 3182 w 3182"/>
                  <a:gd name="connsiteY0" fmla="*/ 7955 h 7955"/>
                  <a:gd name="connsiteX1" fmla="*/ 3182 w 3182"/>
                  <a:gd name="connsiteY1" fmla="*/ 7955 h 7955"/>
                  <a:gd name="connsiteX2" fmla="*/ 0 w 3182"/>
                  <a:gd name="connsiteY2" fmla="*/ 0 h 7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182" h="7955">
                    <a:moveTo>
                      <a:pt x="3182" y="7955"/>
                    </a:moveTo>
                    <a:lnTo>
                      <a:pt x="3182" y="795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1" name="รูปแบบอิสระ: รูปร่าง 3680">
                <a:extLst>
                  <a:ext uri="{FF2B5EF4-FFF2-40B4-BE49-F238E27FC236}">
                    <a16:creationId xmlns:a16="http://schemas.microsoft.com/office/drawing/2014/main" id="{78712DED-6690-4363-9383-4B28DB6ED4C6}"/>
                  </a:ext>
                </a:extLst>
              </p:cNvPr>
              <p:cNvSpPr/>
              <p:nvPr/>
            </p:nvSpPr>
            <p:spPr>
              <a:xfrm>
                <a:off x="8581610" y="6109617"/>
                <a:ext cx="2050" cy="6621"/>
              </a:xfrm>
              <a:custGeom>
                <a:avLst/>
                <a:gdLst>
                  <a:gd name="connsiteX0" fmla="*/ 1591 w 2050"/>
                  <a:gd name="connsiteY0" fmla="*/ 6364 h 6621"/>
                  <a:gd name="connsiteX1" fmla="*/ 1591 w 2050"/>
                  <a:gd name="connsiteY1" fmla="*/ 3182 h 6621"/>
                  <a:gd name="connsiteX2" fmla="*/ 0 w 2050"/>
                  <a:gd name="connsiteY2" fmla="*/ 0 h 6621"/>
                  <a:gd name="connsiteX3" fmla="*/ 1591 w 2050"/>
                  <a:gd name="connsiteY3" fmla="*/ 6364 h 6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50" h="6621">
                    <a:moveTo>
                      <a:pt x="1591" y="6364"/>
                    </a:moveTo>
                    <a:cubicBezTo>
                      <a:pt x="3182" y="7955"/>
                      <a:pt x="0" y="1591"/>
                      <a:pt x="1591" y="3182"/>
                    </a:cubicBezTo>
                    <a:cubicBezTo>
                      <a:pt x="1591" y="1591"/>
                      <a:pt x="0" y="1591"/>
                      <a:pt x="0" y="0"/>
                    </a:cubicBezTo>
                    <a:cubicBezTo>
                      <a:pt x="0" y="1591"/>
                      <a:pt x="0" y="1591"/>
                      <a:pt x="1591" y="636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2" name="รูปแบบอิสระ: รูปร่าง 3681">
                <a:extLst>
                  <a:ext uri="{FF2B5EF4-FFF2-40B4-BE49-F238E27FC236}">
                    <a16:creationId xmlns:a16="http://schemas.microsoft.com/office/drawing/2014/main" id="{4F461EC0-837D-4C9D-93E2-9C21A5B73FA3}"/>
                  </a:ext>
                </a:extLst>
              </p:cNvPr>
              <p:cNvSpPr/>
              <p:nvPr/>
            </p:nvSpPr>
            <p:spPr>
              <a:xfrm>
                <a:off x="8581610" y="6109617"/>
                <a:ext cx="15909" cy="15910"/>
              </a:xfrm>
              <a:custGeom>
                <a:avLst/>
                <a:gdLst>
                  <a:gd name="connsiteX0" fmla="*/ 0 w 15909"/>
                  <a:gd name="connsiteY0" fmla="*/ 0 h 15910"/>
                  <a:gd name="connsiteX1" fmla="*/ 0 w 15909"/>
                  <a:gd name="connsiteY1" fmla="*/ 0 h 15910"/>
                  <a:gd name="connsiteX2" fmla="*/ 0 w 15909"/>
                  <a:gd name="connsiteY2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591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3" name="รูปแบบอิสระ: รูปร่าง 3682">
                <a:extLst>
                  <a:ext uri="{FF2B5EF4-FFF2-40B4-BE49-F238E27FC236}">
                    <a16:creationId xmlns:a16="http://schemas.microsoft.com/office/drawing/2014/main" id="{372C1079-8E48-4151-8488-311185CAA87F}"/>
                  </a:ext>
                </a:extLst>
              </p:cNvPr>
              <p:cNvSpPr/>
              <p:nvPr/>
            </p:nvSpPr>
            <p:spPr>
              <a:xfrm>
                <a:off x="8440012" y="6133482"/>
                <a:ext cx="1591" cy="3181"/>
              </a:xfrm>
              <a:custGeom>
                <a:avLst/>
                <a:gdLst>
                  <a:gd name="connsiteX0" fmla="*/ 1592 w 1591"/>
                  <a:gd name="connsiteY0" fmla="*/ 1591 h 3181"/>
                  <a:gd name="connsiteX1" fmla="*/ 0 w 1591"/>
                  <a:gd name="connsiteY1" fmla="*/ 0 h 3181"/>
                  <a:gd name="connsiteX2" fmla="*/ 1592 w 1591"/>
                  <a:gd name="connsiteY2" fmla="*/ 3182 h 3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1" h="3181">
                    <a:moveTo>
                      <a:pt x="1592" y="1591"/>
                    </a:moveTo>
                    <a:lnTo>
                      <a:pt x="0" y="0"/>
                    </a:lnTo>
                    <a:lnTo>
                      <a:pt x="1592" y="3182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4" name="รูปแบบอิสระ: รูปร่าง 3683">
                <a:extLst>
                  <a:ext uri="{FF2B5EF4-FFF2-40B4-BE49-F238E27FC236}">
                    <a16:creationId xmlns:a16="http://schemas.microsoft.com/office/drawing/2014/main" id="{AA960C2E-A2F4-409E-BBA3-09D35FFA99AF}"/>
                  </a:ext>
                </a:extLst>
              </p:cNvPr>
              <p:cNvSpPr/>
              <p:nvPr/>
            </p:nvSpPr>
            <p:spPr>
              <a:xfrm>
                <a:off x="8440012" y="6136664"/>
                <a:ext cx="3182" cy="4773"/>
              </a:xfrm>
              <a:custGeom>
                <a:avLst/>
                <a:gdLst>
                  <a:gd name="connsiteX0" fmla="*/ 3182 w 3182"/>
                  <a:gd name="connsiteY0" fmla="*/ 4773 h 4773"/>
                  <a:gd name="connsiteX1" fmla="*/ 0 w 3182"/>
                  <a:gd name="connsiteY1" fmla="*/ 0 h 4773"/>
                  <a:gd name="connsiteX2" fmla="*/ 3182 w 3182"/>
                  <a:gd name="connsiteY2" fmla="*/ 4773 h 4773"/>
                  <a:gd name="connsiteX3" fmla="*/ 3182 w 3182"/>
                  <a:gd name="connsiteY3" fmla="*/ 4773 h 4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82" h="4773">
                    <a:moveTo>
                      <a:pt x="3182" y="4773"/>
                    </a:moveTo>
                    <a:lnTo>
                      <a:pt x="0" y="0"/>
                    </a:lnTo>
                    <a:lnTo>
                      <a:pt x="3182" y="4773"/>
                    </a:lnTo>
                    <a:cubicBezTo>
                      <a:pt x="3182" y="4773"/>
                      <a:pt x="3182" y="4773"/>
                      <a:pt x="3182" y="477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5" name="รูปแบบอิสระ: รูปร่าง 3684">
                <a:extLst>
                  <a:ext uri="{FF2B5EF4-FFF2-40B4-BE49-F238E27FC236}">
                    <a16:creationId xmlns:a16="http://schemas.microsoft.com/office/drawing/2014/main" id="{B0B3B5BF-521F-4856-9652-A884B3064ECA}"/>
                  </a:ext>
                </a:extLst>
              </p:cNvPr>
              <p:cNvSpPr/>
              <p:nvPr/>
            </p:nvSpPr>
            <p:spPr>
              <a:xfrm>
                <a:off x="8548199" y="6138255"/>
                <a:ext cx="1591" cy="3182"/>
              </a:xfrm>
              <a:custGeom>
                <a:avLst/>
                <a:gdLst>
                  <a:gd name="connsiteX0" fmla="*/ 1592 w 1591"/>
                  <a:gd name="connsiteY0" fmla="*/ 3182 h 3182"/>
                  <a:gd name="connsiteX1" fmla="*/ 1592 w 1591"/>
                  <a:gd name="connsiteY1" fmla="*/ 3182 h 3182"/>
                  <a:gd name="connsiteX2" fmla="*/ 0 w 1591"/>
                  <a:gd name="connsiteY2" fmla="*/ 0 h 3182"/>
                  <a:gd name="connsiteX3" fmla="*/ 1592 w 1591"/>
                  <a:gd name="connsiteY3" fmla="*/ 3182 h 3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1" h="3182">
                    <a:moveTo>
                      <a:pt x="1592" y="3182"/>
                    </a:moveTo>
                    <a:lnTo>
                      <a:pt x="1592" y="3182"/>
                    </a:lnTo>
                    <a:cubicBezTo>
                      <a:pt x="0" y="0"/>
                      <a:pt x="0" y="0"/>
                      <a:pt x="0" y="0"/>
                    </a:cubicBezTo>
                    <a:lnTo>
                      <a:pt x="1592" y="3182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6" name="รูปแบบอิสระ: รูปร่าง 3685">
                <a:extLst>
                  <a:ext uri="{FF2B5EF4-FFF2-40B4-BE49-F238E27FC236}">
                    <a16:creationId xmlns:a16="http://schemas.microsoft.com/office/drawing/2014/main" id="{EEAB4905-F01F-4A49-AA43-CD3D77939437}"/>
                  </a:ext>
                </a:extLst>
              </p:cNvPr>
              <p:cNvSpPr/>
              <p:nvPr/>
            </p:nvSpPr>
            <p:spPr>
              <a:xfrm>
                <a:off x="8537063" y="6136664"/>
                <a:ext cx="1590" cy="4773"/>
              </a:xfrm>
              <a:custGeom>
                <a:avLst/>
                <a:gdLst>
                  <a:gd name="connsiteX0" fmla="*/ 1591 w 1590"/>
                  <a:gd name="connsiteY0" fmla="*/ 4773 h 4773"/>
                  <a:gd name="connsiteX1" fmla="*/ 1591 w 1590"/>
                  <a:gd name="connsiteY1" fmla="*/ 4773 h 4773"/>
                  <a:gd name="connsiteX2" fmla="*/ 0 w 1590"/>
                  <a:gd name="connsiteY2" fmla="*/ 0 h 4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" h="4773">
                    <a:moveTo>
                      <a:pt x="1591" y="4773"/>
                    </a:moveTo>
                    <a:lnTo>
                      <a:pt x="1591" y="477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7" name="รูปแบบอิสระ: รูปร่าง 3686">
                <a:extLst>
                  <a:ext uri="{FF2B5EF4-FFF2-40B4-BE49-F238E27FC236}">
                    <a16:creationId xmlns:a16="http://schemas.microsoft.com/office/drawing/2014/main" id="{D3C28DE6-BEE2-460C-80E5-1D37E94C6F2D}"/>
                  </a:ext>
                </a:extLst>
              </p:cNvPr>
              <p:cNvSpPr/>
              <p:nvPr/>
            </p:nvSpPr>
            <p:spPr>
              <a:xfrm>
                <a:off x="8534057" y="6148862"/>
                <a:ext cx="1414" cy="2121"/>
              </a:xfrm>
              <a:custGeom>
                <a:avLst/>
                <a:gdLst>
                  <a:gd name="connsiteX0" fmla="*/ 1414 w 1414"/>
                  <a:gd name="connsiteY0" fmla="*/ 2121 h 2121"/>
                  <a:gd name="connsiteX1" fmla="*/ 1414 w 1414"/>
                  <a:gd name="connsiteY1" fmla="*/ 2121 h 2121"/>
                  <a:gd name="connsiteX2" fmla="*/ 1414 w 1414"/>
                  <a:gd name="connsiteY2" fmla="*/ 2121 h 2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4" h="2121">
                    <a:moveTo>
                      <a:pt x="1414" y="2121"/>
                    </a:moveTo>
                    <a:cubicBezTo>
                      <a:pt x="1414" y="2121"/>
                      <a:pt x="1414" y="2121"/>
                      <a:pt x="1414" y="2121"/>
                    </a:cubicBezTo>
                    <a:cubicBezTo>
                      <a:pt x="1414" y="2121"/>
                      <a:pt x="-1768" y="-2652"/>
                      <a:pt x="1414" y="21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688" name="กราฟิก 7">
              <a:extLst>
                <a:ext uri="{FF2B5EF4-FFF2-40B4-BE49-F238E27FC236}">
                  <a16:creationId xmlns:a16="http://schemas.microsoft.com/office/drawing/2014/main" id="{59189C7C-81E9-47D7-985B-976DF889A0AD}"/>
                </a:ext>
              </a:extLst>
            </p:cNvPr>
            <p:cNvGrpSpPr/>
            <p:nvPr/>
          </p:nvGrpSpPr>
          <p:grpSpPr>
            <a:xfrm>
              <a:off x="8546608" y="6014830"/>
              <a:ext cx="57523" cy="100593"/>
              <a:chOff x="8546608" y="6014830"/>
              <a:chExt cx="57523" cy="100593"/>
            </a:xfrm>
            <a:solidFill>
              <a:srgbClr val="FFFFFF"/>
            </a:solidFill>
          </p:grpSpPr>
          <p:sp>
            <p:nvSpPr>
              <p:cNvPr id="3689" name="รูปแบบอิสระ: รูปร่าง 3688">
                <a:extLst>
                  <a:ext uri="{FF2B5EF4-FFF2-40B4-BE49-F238E27FC236}">
                    <a16:creationId xmlns:a16="http://schemas.microsoft.com/office/drawing/2014/main" id="{AE5E2FC9-10D4-45BF-8718-B12A595E84EA}"/>
                  </a:ext>
                </a:extLst>
              </p:cNvPr>
              <p:cNvSpPr/>
              <p:nvPr/>
            </p:nvSpPr>
            <p:spPr>
              <a:xfrm>
                <a:off x="8586383" y="6023702"/>
                <a:ext cx="3182" cy="3181"/>
              </a:xfrm>
              <a:custGeom>
                <a:avLst/>
                <a:gdLst>
                  <a:gd name="connsiteX0" fmla="*/ 3182 w 3182"/>
                  <a:gd name="connsiteY0" fmla="*/ 3182 h 3181"/>
                  <a:gd name="connsiteX1" fmla="*/ 0 w 3182"/>
                  <a:gd name="connsiteY1" fmla="*/ 0 h 3181"/>
                  <a:gd name="connsiteX2" fmla="*/ 3182 w 3182"/>
                  <a:gd name="connsiteY2" fmla="*/ 3182 h 3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182" h="3181">
                    <a:moveTo>
                      <a:pt x="3182" y="3182"/>
                    </a:moveTo>
                    <a:cubicBezTo>
                      <a:pt x="3182" y="3182"/>
                      <a:pt x="1591" y="0"/>
                      <a:pt x="0" y="0"/>
                    </a:cubicBezTo>
                    <a:cubicBezTo>
                      <a:pt x="1591" y="0"/>
                      <a:pt x="3182" y="3182"/>
                      <a:pt x="3182" y="31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0" name="รูปแบบอิสระ: รูปร่าง 3689">
                <a:extLst>
                  <a:ext uri="{FF2B5EF4-FFF2-40B4-BE49-F238E27FC236}">
                    <a16:creationId xmlns:a16="http://schemas.microsoft.com/office/drawing/2014/main" id="{61A458ED-3129-4DE1-90AB-CDF89948C7A8}"/>
                  </a:ext>
                </a:extLst>
              </p:cNvPr>
              <p:cNvSpPr/>
              <p:nvPr/>
            </p:nvSpPr>
            <p:spPr>
              <a:xfrm>
                <a:off x="8592747" y="6033248"/>
                <a:ext cx="1590" cy="3182"/>
              </a:xfrm>
              <a:custGeom>
                <a:avLst/>
                <a:gdLst>
                  <a:gd name="connsiteX0" fmla="*/ 0 w 1590"/>
                  <a:gd name="connsiteY0" fmla="*/ 1591 h 3182"/>
                  <a:gd name="connsiteX1" fmla="*/ 0 w 1590"/>
                  <a:gd name="connsiteY1" fmla="*/ 0 h 3182"/>
                  <a:gd name="connsiteX2" fmla="*/ 1591 w 1590"/>
                  <a:gd name="connsiteY2" fmla="*/ 3182 h 3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" h="3182">
                    <a:moveTo>
                      <a:pt x="0" y="1591"/>
                    </a:moveTo>
                    <a:lnTo>
                      <a:pt x="0" y="0"/>
                    </a:lnTo>
                    <a:lnTo>
                      <a:pt x="1591" y="3182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1" name="รูปแบบอิสระ: รูปร่าง 3690">
                <a:extLst>
                  <a:ext uri="{FF2B5EF4-FFF2-40B4-BE49-F238E27FC236}">
                    <a16:creationId xmlns:a16="http://schemas.microsoft.com/office/drawing/2014/main" id="{5E9563F0-EA7B-429D-ABD6-E0184CA7EC66}"/>
                  </a:ext>
                </a:extLst>
              </p:cNvPr>
              <p:cNvSpPr/>
              <p:nvPr/>
            </p:nvSpPr>
            <p:spPr>
              <a:xfrm>
                <a:off x="8591155" y="6031657"/>
                <a:ext cx="3182" cy="4991"/>
              </a:xfrm>
              <a:custGeom>
                <a:avLst/>
                <a:gdLst>
                  <a:gd name="connsiteX0" fmla="*/ 1592 w 3182"/>
                  <a:gd name="connsiteY0" fmla="*/ 3182 h 4991"/>
                  <a:gd name="connsiteX1" fmla="*/ 1592 w 3182"/>
                  <a:gd name="connsiteY1" fmla="*/ 3182 h 4991"/>
                  <a:gd name="connsiteX2" fmla="*/ 3182 w 3182"/>
                  <a:gd name="connsiteY2" fmla="*/ 4773 h 4991"/>
                  <a:gd name="connsiteX3" fmla="*/ 0 w 3182"/>
                  <a:gd name="connsiteY3" fmla="*/ 0 h 4991"/>
                  <a:gd name="connsiteX4" fmla="*/ 1592 w 3182"/>
                  <a:gd name="connsiteY4" fmla="*/ 3182 h 4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82" h="4991">
                    <a:moveTo>
                      <a:pt x="1592" y="3182"/>
                    </a:moveTo>
                    <a:cubicBezTo>
                      <a:pt x="4773" y="7955"/>
                      <a:pt x="1592" y="1591"/>
                      <a:pt x="1592" y="3182"/>
                    </a:cubicBezTo>
                    <a:lnTo>
                      <a:pt x="3182" y="4773"/>
                    </a:lnTo>
                    <a:lnTo>
                      <a:pt x="0" y="0"/>
                    </a:lnTo>
                    <a:cubicBezTo>
                      <a:pt x="1592" y="1591"/>
                      <a:pt x="3182" y="4773"/>
                      <a:pt x="1592" y="31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2" name="รูปแบบอิสระ: รูปร่าง 3691">
                <a:extLst>
                  <a:ext uri="{FF2B5EF4-FFF2-40B4-BE49-F238E27FC236}">
                    <a16:creationId xmlns:a16="http://schemas.microsoft.com/office/drawing/2014/main" id="{C36C53BC-F9EE-4890-B8DB-0BCE69795B13}"/>
                  </a:ext>
                </a:extLst>
              </p:cNvPr>
              <p:cNvSpPr/>
              <p:nvPr/>
            </p:nvSpPr>
            <p:spPr>
              <a:xfrm>
                <a:off x="8584792" y="6023702"/>
                <a:ext cx="15909" cy="1192"/>
              </a:xfrm>
              <a:custGeom>
                <a:avLst/>
                <a:gdLst>
                  <a:gd name="connsiteX0" fmla="*/ 0 w 15909"/>
                  <a:gd name="connsiteY0" fmla="*/ 0 h 1192"/>
                  <a:gd name="connsiteX1" fmla="*/ 0 w 15909"/>
                  <a:gd name="connsiteY1" fmla="*/ 0 h 1192"/>
                  <a:gd name="connsiteX2" fmla="*/ 0 w 15909"/>
                  <a:gd name="connsiteY2" fmla="*/ 0 h 1192"/>
                  <a:gd name="connsiteX3" fmla="*/ 0 w 15909"/>
                  <a:gd name="connsiteY3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09" h="1192">
                    <a:moveTo>
                      <a:pt x="0" y="0"/>
                    </a:moveTo>
                    <a:cubicBezTo>
                      <a:pt x="0" y="1591"/>
                      <a:pt x="0" y="159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3" name="รูปแบบอิสระ: รูปร่าง 3692">
                <a:extLst>
                  <a:ext uri="{FF2B5EF4-FFF2-40B4-BE49-F238E27FC236}">
                    <a16:creationId xmlns:a16="http://schemas.microsoft.com/office/drawing/2014/main" id="{E7579DD4-D460-4D10-9C79-83CF174456F6}"/>
                  </a:ext>
                </a:extLst>
              </p:cNvPr>
              <p:cNvSpPr/>
              <p:nvPr/>
            </p:nvSpPr>
            <p:spPr>
              <a:xfrm>
                <a:off x="8584085" y="6022995"/>
                <a:ext cx="707" cy="707"/>
              </a:xfrm>
              <a:custGeom>
                <a:avLst/>
                <a:gdLst>
                  <a:gd name="connsiteX0" fmla="*/ 707 w 707"/>
                  <a:gd name="connsiteY0" fmla="*/ 707 h 707"/>
                  <a:gd name="connsiteX1" fmla="*/ 707 w 707"/>
                  <a:gd name="connsiteY1" fmla="*/ 707 h 707"/>
                  <a:gd name="connsiteX2" fmla="*/ 707 w 707"/>
                  <a:gd name="connsiteY2" fmla="*/ 707 h 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7" h="707">
                    <a:moveTo>
                      <a:pt x="707" y="707"/>
                    </a:moveTo>
                    <a:cubicBezTo>
                      <a:pt x="707" y="707"/>
                      <a:pt x="-884" y="-884"/>
                      <a:pt x="707" y="707"/>
                    </a:cubicBezTo>
                    <a:lnTo>
                      <a:pt x="707" y="707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4" name="รูปแบบอิสระ: รูปร่าง 3693">
                <a:extLst>
                  <a:ext uri="{FF2B5EF4-FFF2-40B4-BE49-F238E27FC236}">
                    <a16:creationId xmlns:a16="http://schemas.microsoft.com/office/drawing/2014/main" id="{8A43113A-6879-438A-9E98-ACACF617E576}"/>
                  </a:ext>
                </a:extLst>
              </p:cNvPr>
              <p:cNvSpPr/>
              <p:nvPr/>
            </p:nvSpPr>
            <p:spPr>
              <a:xfrm>
                <a:off x="8581610" y="6022111"/>
                <a:ext cx="3182" cy="3181"/>
              </a:xfrm>
              <a:custGeom>
                <a:avLst/>
                <a:gdLst>
                  <a:gd name="connsiteX0" fmla="*/ 3182 w 3182"/>
                  <a:gd name="connsiteY0" fmla="*/ 3182 h 3181"/>
                  <a:gd name="connsiteX1" fmla="*/ 1591 w 3182"/>
                  <a:gd name="connsiteY1" fmla="*/ 1591 h 3181"/>
                  <a:gd name="connsiteX2" fmla="*/ 0 w 3182"/>
                  <a:gd name="connsiteY2" fmla="*/ 0 h 3181"/>
                  <a:gd name="connsiteX3" fmla="*/ 3182 w 3182"/>
                  <a:gd name="connsiteY3" fmla="*/ 3182 h 3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82" h="3181">
                    <a:moveTo>
                      <a:pt x="3182" y="3182"/>
                    </a:moveTo>
                    <a:lnTo>
                      <a:pt x="1591" y="1591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591" y="1591"/>
                      <a:pt x="3182" y="31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5" name="รูปแบบอิสระ: รูปร่าง 3694">
                <a:extLst>
                  <a:ext uri="{FF2B5EF4-FFF2-40B4-BE49-F238E27FC236}">
                    <a16:creationId xmlns:a16="http://schemas.microsoft.com/office/drawing/2014/main" id="{63B82875-3EFF-4926-9A8D-49C15E652564}"/>
                  </a:ext>
                </a:extLst>
              </p:cNvPr>
              <p:cNvSpPr/>
              <p:nvPr/>
            </p:nvSpPr>
            <p:spPr>
              <a:xfrm>
                <a:off x="8586780" y="6027768"/>
                <a:ext cx="1192" cy="707"/>
              </a:xfrm>
              <a:custGeom>
                <a:avLst/>
                <a:gdLst>
                  <a:gd name="connsiteX0" fmla="*/ 1193 w 1192"/>
                  <a:gd name="connsiteY0" fmla="*/ 707 h 707"/>
                  <a:gd name="connsiteX1" fmla="*/ 1193 w 1192"/>
                  <a:gd name="connsiteY1" fmla="*/ 707 h 707"/>
                  <a:gd name="connsiteX2" fmla="*/ 1193 w 1192"/>
                  <a:gd name="connsiteY2" fmla="*/ 707 h 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2" h="707">
                    <a:moveTo>
                      <a:pt x="1193" y="707"/>
                    </a:moveTo>
                    <a:lnTo>
                      <a:pt x="1193" y="707"/>
                    </a:lnTo>
                    <a:cubicBezTo>
                      <a:pt x="-398" y="707"/>
                      <a:pt x="-398" y="-884"/>
                      <a:pt x="1193" y="7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6" name="รูปแบบอิสระ: รูปร่าง 3695">
                <a:extLst>
                  <a:ext uri="{FF2B5EF4-FFF2-40B4-BE49-F238E27FC236}">
                    <a16:creationId xmlns:a16="http://schemas.microsoft.com/office/drawing/2014/main" id="{F994FAC1-2CFF-4DCD-ACCF-7EA02F7CD3E2}"/>
                  </a:ext>
                </a:extLst>
              </p:cNvPr>
              <p:cNvSpPr/>
              <p:nvPr/>
            </p:nvSpPr>
            <p:spPr>
              <a:xfrm>
                <a:off x="8586383" y="6026884"/>
                <a:ext cx="1590" cy="1988"/>
              </a:xfrm>
              <a:custGeom>
                <a:avLst/>
                <a:gdLst>
                  <a:gd name="connsiteX0" fmla="*/ 0 w 1590"/>
                  <a:gd name="connsiteY0" fmla="*/ 0 h 1988"/>
                  <a:gd name="connsiteX1" fmla="*/ 1591 w 1590"/>
                  <a:gd name="connsiteY1" fmla="*/ 1591 h 1988"/>
                  <a:gd name="connsiteX2" fmla="*/ 0 w 1590"/>
                  <a:gd name="connsiteY2" fmla="*/ 0 h 1988"/>
                  <a:gd name="connsiteX3" fmla="*/ 0 w 1590"/>
                  <a:gd name="connsiteY3" fmla="*/ 0 h 1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0" h="1988">
                    <a:moveTo>
                      <a:pt x="0" y="0"/>
                    </a:moveTo>
                    <a:lnTo>
                      <a:pt x="1591" y="1591"/>
                    </a:lnTo>
                    <a:cubicBezTo>
                      <a:pt x="1591" y="1591"/>
                      <a:pt x="1591" y="3182"/>
                      <a:pt x="0" y="0"/>
                    </a:cubicBezTo>
                    <a:cubicBezTo>
                      <a:pt x="1591" y="15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7" name="รูปแบบอิสระ: รูปร่าง 3696">
                <a:extLst>
                  <a:ext uri="{FF2B5EF4-FFF2-40B4-BE49-F238E27FC236}">
                    <a16:creationId xmlns:a16="http://schemas.microsoft.com/office/drawing/2014/main" id="{2D9F8AF1-2D50-4A42-893D-89F74077FF5F}"/>
                  </a:ext>
                </a:extLst>
              </p:cNvPr>
              <p:cNvSpPr/>
              <p:nvPr/>
            </p:nvSpPr>
            <p:spPr>
              <a:xfrm>
                <a:off x="8586383" y="6026884"/>
                <a:ext cx="3182" cy="3182"/>
              </a:xfrm>
              <a:custGeom>
                <a:avLst/>
                <a:gdLst>
                  <a:gd name="connsiteX0" fmla="*/ 0 w 3182"/>
                  <a:gd name="connsiteY0" fmla="*/ 0 h 3182"/>
                  <a:gd name="connsiteX1" fmla="*/ 3182 w 3182"/>
                  <a:gd name="connsiteY1" fmla="*/ 3182 h 3182"/>
                  <a:gd name="connsiteX2" fmla="*/ 0 w 3182"/>
                  <a:gd name="connsiteY2" fmla="*/ 0 h 3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182" h="3182">
                    <a:moveTo>
                      <a:pt x="0" y="0"/>
                    </a:moveTo>
                    <a:cubicBezTo>
                      <a:pt x="1591" y="1591"/>
                      <a:pt x="1591" y="1591"/>
                      <a:pt x="3182" y="3182"/>
                    </a:cubicBezTo>
                    <a:cubicBezTo>
                      <a:pt x="1591" y="3182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8" name="รูปแบบอิสระ: รูปร่าง 3697">
                <a:extLst>
                  <a:ext uri="{FF2B5EF4-FFF2-40B4-BE49-F238E27FC236}">
                    <a16:creationId xmlns:a16="http://schemas.microsoft.com/office/drawing/2014/main" id="{F19FE95A-D7D5-4639-8AA8-43E5BE4BC6C9}"/>
                  </a:ext>
                </a:extLst>
              </p:cNvPr>
              <p:cNvSpPr/>
              <p:nvPr/>
            </p:nvSpPr>
            <p:spPr>
              <a:xfrm>
                <a:off x="8595469" y="6039153"/>
                <a:ext cx="918" cy="918"/>
              </a:xfrm>
              <a:custGeom>
                <a:avLst/>
                <a:gdLst>
                  <a:gd name="connsiteX0" fmla="*/ 459 w 918"/>
                  <a:gd name="connsiteY0" fmla="*/ 459 h 918"/>
                  <a:gd name="connsiteX1" fmla="*/ 459 w 918"/>
                  <a:gd name="connsiteY1" fmla="*/ 459 h 918"/>
                  <a:gd name="connsiteX2" fmla="*/ 459 w 918"/>
                  <a:gd name="connsiteY2" fmla="*/ 459 h 918"/>
                  <a:gd name="connsiteX3" fmla="*/ 459 w 918"/>
                  <a:gd name="connsiteY3" fmla="*/ 459 h 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18" h="918">
                    <a:moveTo>
                      <a:pt x="459" y="459"/>
                    </a:moveTo>
                    <a:lnTo>
                      <a:pt x="459" y="459"/>
                    </a:lnTo>
                    <a:lnTo>
                      <a:pt x="459" y="459"/>
                    </a:lnTo>
                    <a:cubicBezTo>
                      <a:pt x="2051" y="2050"/>
                      <a:pt x="-1132" y="-1132"/>
                      <a:pt x="459" y="4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9" name="รูปแบบอิสระ: รูปร่าง 3698">
                <a:extLst>
                  <a:ext uri="{FF2B5EF4-FFF2-40B4-BE49-F238E27FC236}">
                    <a16:creationId xmlns:a16="http://schemas.microsoft.com/office/drawing/2014/main" id="{B930C61C-DD1D-4466-886C-A0A0B245EACD}"/>
                  </a:ext>
                </a:extLst>
              </p:cNvPr>
              <p:cNvSpPr/>
              <p:nvPr/>
            </p:nvSpPr>
            <p:spPr>
              <a:xfrm>
                <a:off x="8581610" y="6022111"/>
                <a:ext cx="3182" cy="4772"/>
              </a:xfrm>
              <a:custGeom>
                <a:avLst/>
                <a:gdLst>
                  <a:gd name="connsiteX0" fmla="*/ 0 w 3182"/>
                  <a:gd name="connsiteY0" fmla="*/ 0 h 4772"/>
                  <a:gd name="connsiteX1" fmla="*/ 3182 w 3182"/>
                  <a:gd name="connsiteY1" fmla="*/ 4773 h 4772"/>
                  <a:gd name="connsiteX2" fmla="*/ 3182 w 3182"/>
                  <a:gd name="connsiteY2" fmla="*/ 3182 h 4772"/>
                  <a:gd name="connsiteX3" fmla="*/ 0 w 3182"/>
                  <a:gd name="connsiteY3" fmla="*/ 0 h 4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82" h="4772">
                    <a:moveTo>
                      <a:pt x="0" y="0"/>
                    </a:moveTo>
                    <a:cubicBezTo>
                      <a:pt x="0" y="1591"/>
                      <a:pt x="1591" y="3182"/>
                      <a:pt x="3182" y="4773"/>
                    </a:cubicBezTo>
                    <a:lnTo>
                      <a:pt x="3182" y="3182"/>
                    </a:lnTo>
                    <a:cubicBezTo>
                      <a:pt x="1591" y="3182"/>
                      <a:pt x="1591" y="318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0" name="รูปแบบอิสระ: รูปร่าง 3699">
                <a:extLst>
                  <a:ext uri="{FF2B5EF4-FFF2-40B4-BE49-F238E27FC236}">
                    <a16:creationId xmlns:a16="http://schemas.microsoft.com/office/drawing/2014/main" id="{16CD02F0-2625-4702-B329-F3388DDE05BC}"/>
                  </a:ext>
                </a:extLst>
              </p:cNvPr>
              <p:cNvSpPr/>
              <p:nvPr/>
            </p:nvSpPr>
            <p:spPr>
              <a:xfrm>
                <a:off x="8584792" y="6026884"/>
                <a:ext cx="1590" cy="2250"/>
              </a:xfrm>
              <a:custGeom>
                <a:avLst/>
                <a:gdLst>
                  <a:gd name="connsiteX0" fmla="*/ 0 w 1590"/>
                  <a:gd name="connsiteY0" fmla="*/ 0 h 2250"/>
                  <a:gd name="connsiteX1" fmla="*/ 1591 w 1590"/>
                  <a:gd name="connsiteY1" fmla="*/ 1591 h 2250"/>
                  <a:gd name="connsiteX2" fmla="*/ 0 w 1590"/>
                  <a:gd name="connsiteY2" fmla="*/ 0 h 2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" h="2250">
                    <a:moveTo>
                      <a:pt x="0" y="0"/>
                    </a:moveTo>
                    <a:lnTo>
                      <a:pt x="1591" y="1591"/>
                    </a:lnTo>
                    <a:cubicBezTo>
                      <a:pt x="1591" y="3182"/>
                      <a:pt x="1591" y="159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1" name="รูปแบบอิสระ: รูปร่าง 3700">
                <a:extLst>
                  <a:ext uri="{FF2B5EF4-FFF2-40B4-BE49-F238E27FC236}">
                    <a16:creationId xmlns:a16="http://schemas.microsoft.com/office/drawing/2014/main" id="{52CBE21C-BE8A-4753-96B4-A799B41667F0}"/>
                  </a:ext>
                </a:extLst>
              </p:cNvPr>
              <p:cNvSpPr/>
              <p:nvPr/>
            </p:nvSpPr>
            <p:spPr>
              <a:xfrm>
                <a:off x="8587973" y="6030066"/>
                <a:ext cx="3182" cy="4772"/>
              </a:xfrm>
              <a:custGeom>
                <a:avLst/>
                <a:gdLst>
                  <a:gd name="connsiteX0" fmla="*/ 3182 w 3182"/>
                  <a:gd name="connsiteY0" fmla="*/ 4773 h 4772"/>
                  <a:gd name="connsiteX1" fmla="*/ 0 w 3182"/>
                  <a:gd name="connsiteY1" fmla="*/ 0 h 4772"/>
                  <a:gd name="connsiteX2" fmla="*/ 3182 w 3182"/>
                  <a:gd name="connsiteY2" fmla="*/ 4773 h 4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182" h="4772">
                    <a:moveTo>
                      <a:pt x="3182" y="4773"/>
                    </a:moveTo>
                    <a:lnTo>
                      <a:pt x="0" y="0"/>
                    </a:lnTo>
                    <a:lnTo>
                      <a:pt x="3182" y="4773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2" name="รูปแบบอิสระ: รูปร่าง 3701">
                <a:extLst>
                  <a:ext uri="{FF2B5EF4-FFF2-40B4-BE49-F238E27FC236}">
                    <a16:creationId xmlns:a16="http://schemas.microsoft.com/office/drawing/2014/main" id="{D6286DCE-75E6-4178-99C4-95F02D708C25}"/>
                  </a:ext>
                </a:extLst>
              </p:cNvPr>
              <p:cNvSpPr/>
              <p:nvPr/>
            </p:nvSpPr>
            <p:spPr>
              <a:xfrm>
                <a:off x="8580018" y="6020520"/>
                <a:ext cx="1591" cy="3182"/>
              </a:xfrm>
              <a:custGeom>
                <a:avLst/>
                <a:gdLst>
                  <a:gd name="connsiteX0" fmla="*/ 1592 w 1591"/>
                  <a:gd name="connsiteY0" fmla="*/ 3182 h 3182"/>
                  <a:gd name="connsiteX1" fmla="*/ 0 w 1591"/>
                  <a:gd name="connsiteY1" fmla="*/ 0 h 3182"/>
                  <a:gd name="connsiteX2" fmla="*/ 1592 w 1591"/>
                  <a:gd name="connsiteY2" fmla="*/ 3182 h 3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1" h="3182">
                    <a:moveTo>
                      <a:pt x="1592" y="3182"/>
                    </a:moveTo>
                    <a:lnTo>
                      <a:pt x="0" y="0"/>
                    </a:lnTo>
                    <a:lnTo>
                      <a:pt x="1592" y="3182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3" name="รูปแบบอิสระ: รูปร่าง 3702">
                <a:extLst>
                  <a:ext uri="{FF2B5EF4-FFF2-40B4-BE49-F238E27FC236}">
                    <a16:creationId xmlns:a16="http://schemas.microsoft.com/office/drawing/2014/main" id="{F724FDAC-7B8C-4084-B655-F0E862ECC580}"/>
                  </a:ext>
                </a:extLst>
              </p:cNvPr>
              <p:cNvSpPr/>
              <p:nvPr/>
            </p:nvSpPr>
            <p:spPr>
              <a:xfrm>
                <a:off x="8578428" y="6018929"/>
                <a:ext cx="3182" cy="4773"/>
              </a:xfrm>
              <a:custGeom>
                <a:avLst/>
                <a:gdLst>
                  <a:gd name="connsiteX0" fmla="*/ 3182 w 3182"/>
                  <a:gd name="connsiteY0" fmla="*/ 4773 h 4773"/>
                  <a:gd name="connsiteX1" fmla="*/ 0 w 3182"/>
                  <a:gd name="connsiteY1" fmla="*/ 0 h 4773"/>
                  <a:gd name="connsiteX2" fmla="*/ 3182 w 3182"/>
                  <a:gd name="connsiteY2" fmla="*/ 4773 h 4773"/>
                  <a:gd name="connsiteX3" fmla="*/ 3182 w 3182"/>
                  <a:gd name="connsiteY3" fmla="*/ 4773 h 4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82" h="4773">
                    <a:moveTo>
                      <a:pt x="3182" y="4773"/>
                    </a:moveTo>
                    <a:cubicBezTo>
                      <a:pt x="1591" y="3182"/>
                      <a:pt x="0" y="1591"/>
                      <a:pt x="0" y="0"/>
                    </a:cubicBezTo>
                    <a:cubicBezTo>
                      <a:pt x="0" y="0"/>
                      <a:pt x="1591" y="1591"/>
                      <a:pt x="3182" y="4773"/>
                    </a:cubicBezTo>
                    <a:cubicBezTo>
                      <a:pt x="1591" y="3182"/>
                      <a:pt x="1591" y="3182"/>
                      <a:pt x="3182" y="477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4" name="รูปแบบอิสระ: รูปร่าง 3703">
                <a:extLst>
                  <a:ext uri="{FF2B5EF4-FFF2-40B4-BE49-F238E27FC236}">
                    <a16:creationId xmlns:a16="http://schemas.microsoft.com/office/drawing/2014/main" id="{5BC0E2AD-5CBB-46E5-9F69-E697117D4142}"/>
                  </a:ext>
                </a:extLst>
              </p:cNvPr>
              <p:cNvSpPr/>
              <p:nvPr/>
            </p:nvSpPr>
            <p:spPr>
              <a:xfrm>
                <a:off x="8580018" y="6022111"/>
                <a:ext cx="1591" cy="3181"/>
              </a:xfrm>
              <a:custGeom>
                <a:avLst/>
                <a:gdLst>
                  <a:gd name="connsiteX0" fmla="*/ 1592 w 1591"/>
                  <a:gd name="connsiteY0" fmla="*/ 3182 h 3181"/>
                  <a:gd name="connsiteX1" fmla="*/ 0 w 1591"/>
                  <a:gd name="connsiteY1" fmla="*/ 0 h 3181"/>
                  <a:gd name="connsiteX2" fmla="*/ 1592 w 1591"/>
                  <a:gd name="connsiteY2" fmla="*/ 3182 h 3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1" h="3181">
                    <a:moveTo>
                      <a:pt x="1592" y="3182"/>
                    </a:moveTo>
                    <a:cubicBezTo>
                      <a:pt x="1592" y="3182"/>
                      <a:pt x="0" y="1591"/>
                      <a:pt x="0" y="0"/>
                    </a:cubicBezTo>
                    <a:cubicBezTo>
                      <a:pt x="0" y="1591"/>
                      <a:pt x="1592" y="1591"/>
                      <a:pt x="1592" y="31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5" name="รูปแบบอิสระ: รูปร่าง 3704">
                <a:extLst>
                  <a:ext uri="{FF2B5EF4-FFF2-40B4-BE49-F238E27FC236}">
                    <a16:creationId xmlns:a16="http://schemas.microsoft.com/office/drawing/2014/main" id="{0B8477E6-7CBD-43C3-80D1-16268ADDAB07}"/>
                  </a:ext>
                </a:extLst>
              </p:cNvPr>
              <p:cNvSpPr/>
              <p:nvPr/>
            </p:nvSpPr>
            <p:spPr>
              <a:xfrm>
                <a:off x="8584792" y="6025293"/>
                <a:ext cx="1590" cy="3182"/>
              </a:xfrm>
              <a:custGeom>
                <a:avLst/>
                <a:gdLst>
                  <a:gd name="connsiteX0" fmla="*/ 1591 w 1590"/>
                  <a:gd name="connsiteY0" fmla="*/ 3182 h 3182"/>
                  <a:gd name="connsiteX1" fmla="*/ 0 w 1590"/>
                  <a:gd name="connsiteY1" fmla="*/ 0 h 3182"/>
                  <a:gd name="connsiteX2" fmla="*/ 1591 w 1590"/>
                  <a:gd name="connsiteY2" fmla="*/ 3182 h 3182"/>
                  <a:gd name="connsiteX3" fmla="*/ 1591 w 1590"/>
                  <a:gd name="connsiteY3" fmla="*/ 3182 h 3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0" h="3182">
                    <a:moveTo>
                      <a:pt x="1591" y="3182"/>
                    </a:moveTo>
                    <a:cubicBezTo>
                      <a:pt x="1591" y="3182"/>
                      <a:pt x="0" y="0"/>
                      <a:pt x="0" y="0"/>
                    </a:cubicBezTo>
                    <a:lnTo>
                      <a:pt x="1591" y="3182"/>
                    </a:lnTo>
                    <a:lnTo>
                      <a:pt x="1591" y="3182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6" name="รูปแบบอิสระ: รูปร่าง 3705">
                <a:extLst>
                  <a:ext uri="{FF2B5EF4-FFF2-40B4-BE49-F238E27FC236}">
                    <a16:creationId xmlns:a16="http://schemas.microsoft.com/office/drawing/2014/main" id="{80402568-693A-4014-B6C2-1C55D552A4A3}"/>
                  </a:ext>
                </a:extLst>
              </p:cNvPr>
              <p:cNvSpPr/>
              <p:nvPr/>
            </p:nvSpPr>
            <p:spPr>
              <a:xfrm>
                <a:off x="8585190" y="6028475"/>
                <a:ext cx="1192" cy="15910"/>
              </a:xfrm>
              <a:custGeom>
                <a:avLst/>
                <a:gdLst>
                  <a:gd name="connsiteX0" fmla="*/ 1193 w 1192"/>
                  <a:gd name="connsiteY0" fmla="*/ 0 h 15910"/>
                  <a:gd name="connsiteX1" fmla="*/ 1193 w 1192"/>
                  <a:gd name="connsiteY1" fmla="*/ 0 h 15910"/>
                  <a:gd name="connsiteX2" fmla="*/ 1193 w 1192"/>
                  <a:gd name="connsiteY2" fmla="*/ 0 h 15910"/>
                  <a:gd name="connsiteX3" fmla="*/ 1193 w 1192"/>
                  <a:gd name="connsiteY3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92" h="15910">
                    <a:moveTo>
                      <a:pt x="1193" y="0"/>
                    </a:moveTo>
                    <a:lnTo>
                      <a:pt x="1193" y="0"/>
                    </a:lnTo>
                    <a:cubicBezTo>
                      <a:pt x="-398" y="0"/>
                      <a:pt x="-398" y="0"/>
                      <a:pt x="1193" y="0"/>
                    </a:cubicBezTo>
                    <a:cubicBezTo>
                      <a:pt x="-398" y="0"/>
                      <a:pt x="-398" y="0"/>
                      <a:pt x="119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7" name="รูปแบบอิสระ: รูปร่าง 3706">
                <a:extLst>
                  <a:ext uri="{FF2B5EF4-FFF2-40B4-BE49-F238E27FC236}">
                    <a16:creationId xmlns:a16="http://schemas.microsoft.com/office/drawing/2014/main" id="{04C6E845-370E-413A-BEDB-CF948060CFA9}"/>
                  </a:ext>
                </a:extLst>
              </p:cNvPr>
              <p:cNvSpPr/>
              <p:nvPr/>
            </p:nvSpPr>
            <p:spPr>
              <a:xfrm>
                <a:off x="8586383" y="6028475"/>
                <a:ext cx="15909" cy="707"/>
              </a:xfrm>
              <a:custGeom>
                <a:avLst/>
                <a:gdLst>
                  <a:gd name="connsiteX0" fmla="*/ 0 w 15909"/>
                  <a:gd name="connsiteY0" fmla="*/ 0 h 707"/>
                  <a:gd name="connsiteX1" fmla="*/ 0 w 15909"/>
                  <a:gd name="connsiteY1" fmla="*/ 0 h 707"/>
                  <a:gd name="connsiteX2" fmla="*/ 0 w 15909"/>
                  <a:gd name="connsiteY2" fmla="*/ 0 h 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707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159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8" name="รูปแบบอิสระ: รูปร่าง 3707">
                <a:extLst>
                  <a:ext uri="{FF2B5EF4-FFF2-40B4-BE49-F238E27FC236}">
                    <a16:creationId xmlns:a16="http://schemas.microsoft.com/office/drawing/2014/main" id="{A85AEAD1-0AE4-46E4-AFBD-09DDC164545D}"/>
                  </a:ext>
                </a:extLst>
              </p:cNvPr>
              <p:cNvSpPr/>
              <p:nvPr/>
            </p:nvSpPr>
            <p:spPr>
              <a:xfrm>
                <a:off x="8589565" y="6031657"/>
                <a:ext cx="4772" cy="6363"/>
              </a:xfrm>
              <a:custGeom>
                <a:avLst/>
                <a:gdLst>
                  <a:gd name="connsiteX0" fmla="*/ 0 w 4772"/>
                  <a:gd name="connsiteY0" fmla="*/ 0 h 6363"/>
                  <a:gd name="connsiteX1" fmla="*/ 4773 w 4772"/>
                  <a:gd name="connsiteY1" fmla="*/ 6364 h 6363"/>
                  <a:gd name="connsiteX2" fmla="*/ 0 w 4772"/>
                  <a:gd name="connsiteY2" fmla="*/ 0 h 6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772" h="6363">
                    <a:moveTo>
                      <a:pt x="0" y="0"/>
                    </a:moveTo>
                    <a:cubicBezTo>
                      <a:pt x="1591" y="1591"/>
                      <a:pt x="1591" y="3182"/>
                      <a:pt x="4773" y="6364"/>
                    </a:cubicBezTo>
                    <a:cubicBezTo>
                      <a:pt x="1591" y="4773"/>
                      <a:pt x="1591" y="318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9" name="รูปแบบอิสระ: รูปร่าง 3708">
                <a:extLst>
                  <a:ext uri="{FF2B5EF4-FFF2-40B4-BE49-F238E27FC236}">
                    <a16:creationId xmlns:a16="http://schemas.microsoft.com/office/drawing/2014/main" id="{5D19ACC9-0F51-44C8-AD56-3C4A0E93E25E}"/>
                  </a:ext>
                </a:extLst>
              </p:cNvPr>
              <p:cNvSpPr/>
              <p:nvPr/>
            </p:nvSpPr>
            <p:spPr>
              <a:xfrm>
                <a:off x="8586383" y="6031657"/>
                <a:ext cx="1590" cy="1590"/>
              </a:xfrm>
              <a:custGeom>
                <a:avLst/>
                <a:gdLst>
                  <a:gd name="connsiteX0" fmla="*/ 1591 w 1590"/>
                  <a:gd name="connsiteY0" fmla="*/ 1591 h 1590"/>
                  <a:gd name="connsiteX1" fmla="*/ 1591 w 1590"/>
                  <a:gd name="connsiteY1" fmla="*/ 1591 h 1590"/>
                  <a:gd name="connsiteX2" fmla="*/ 0 w 1590"/>
                  <a:gd name="connsiteY2" fmla="*/ 0 h 1590"/>
                  <a:gd name="connsiteX3" fmla="*/ 1591 w 1590"/>
                  <a:gd name="connsiteY3" fmla="*/ 1591 h 1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0" h="1590">
                    <a:moveTo>
                      <a:pt x="1591" y="1591"/>
                    </a:moveTo>
                    <a:lnTo>
                      <a:pt x="1591" y="1591"/>
                    </a:lnTo>
                    <a:cubicBezTo>
                      <a:pt x="1591" y="1591"/>
                      <a:pt x="1591" y="0"/>
                      <a:pt x="0" y="0"/>
                    </a:cubicBezTo>
                    <a:lnTo>
                      <a:pt x="1591" y="1591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0" name="รูปแบบอิสระ: รูปร่าง 3709">
                <a:extLst>
                  <a:ext uri="{FF2B5EF4-FFF2-40B4-BE49-F238E27FC236}">
                    <a16:creationId xmlns:a16="http://schemas.microsoft.com/office/drawing/2014/main" id="{F27800C2-B3A6-4671-934A-E4C4621A5128}"/>
                  </a:ext>
                </a:extLst>
              </p:cNvPr>
              <p:cNvSpPr/>
              <p:nvPr/>
            </p:nvSpPr>
            <p:spPr>
              <a:xfrm>
                <a:off x="8587973" y="6033248"/>
                <a:ext cx="1591" cy="15910"/>
              </a:xfrm>
              <a:custGeom>
                <a:avLst/>
                <a:gdLst>
                  <a:gd name="connsiteX0" fmla="*/ 1592 w 1591"/>
                  <a:gd name="connsiteY0" fmla="*/ 0 h 15910"/>
                  <a:gd name="connsiteX1" fmla="*/ 0 w 1591"/>
                  <a:gd name="connsiteY1" fmla="*/ 0 h 15910"/>
                  <a:gd name="connsiteX2" fmla="*/ 0 w 1591"/>
                  <a:gd name="connsiteY2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1" h="15910">
                    <a:moveTo>
                      <a:pt x="1592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1" name="รูปแบบอิสระ: รูปร่าง 3710">
                <a:extLst>
                  <a:ext uri="{FF2B5EF4-FFF2-40B4-BE49-F238E27FC236}">
                    <a16:creationId xmlns:a16="http://schemas.microsoft.com/office/drawing/2014/main" id="{F072C655-548B-49C6-A8C1-BBB883A06D88}"/>
                  </a:ext>
                </a:extLst>
              </p:cNvPr>
              <p:cNvSpPr/>
              <p:nvPr/>
            </p:nvSpPr>
            <p:spPr>
              <a:xfrm>
                <a:off x="8584792" y="6028475"/>
                <a:ext cx="3181" cy="3182"/>
              </a:xfrm>
              <a:custGeom>
                <a:avLst/>
                <a:gdLst>
                  <a:gd name="connsiteX0" fmla="*/ 0 w 3181"/>
                  <a:gd name="connsiteY0" fmla="*/ 0 h 3182"/>
                  <a:gd name="connsiteX1" fmla="*/ 1591 w 3181"/>
                  <a:gd name="connsiteY1" fmla="*/ 1591 h 3182"/>
                  <a:gd name="connsiteX2" fmla="*/ 3181 w 3181"/>
                  <a:gd name="connsiteY2" fmla="*/ 3182 h 3182"/>
                  <a:gd name="connsiteX3" fmla="*/ 0 w 3181"/>
                  <a:gd name="connsiteY3" fmla="*/ 0 h 3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81" h="3182">
                    <a:moveTo>
                      <a:pt x="0" y="0"/>
                    </a:moveTo>
                    <a:cubicBezTo>
                      <a:pt x="1591" y="1591"/>
                      <a:pt x="1591" y="1591"/>
                      <a:pt x="1591" y="1591"/>
                    </a:cubicBezTo>
                    <a:cubicBezTo>
                      <a:pt x="1591" y="1591"/>
                      <a:pt x="3181" y="3182"/>
                      <a:pt x="3181" y="3182"/>
                    </a:cubicBezTo>
                    <a:cubicBezTo>
                      <a:pt x="0" y="15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2" name="รูปแบบอิสระ: รูปร่าง 3711">
                <a:extLst>
                  <a:ext uri="{FF2B5EF4-FFF2-40B4-BE49-F238E27FC236}">
                    <a16:creationId xmlns:a16="http://schemas.microsoft.com/office/drawing/2014/main" id="{2964BB1A-22A1-42CE-B24F-0AD2133232B0}"/>
                  </a:ext>
                </a:extLst>
              </p:cNvPr>
              <p:cNvSpPr/>
              <p:nvPr/>
            </p:nvSpPr>
            <p:spPr>
              <a:xfrm>
                <a:off x="8584792" y="6028475"/>
                <a:ext cx="15909" cy="1193"/>
              </a:xfrm>
              <a:custGeom>
                <a:avLst/>
                <a:gdLst>
                  <a:gd name="connsiteX0" fmla="*/ 0 w 15909"/>
                  <a:gd name="connsiteY0" fmla="*/ 0 h 1193"/>
                  <a:gd name="connsiteX1" fmla="*/ 0 w 15909"/>
                  <a:gd name="connsiteY1" fmla="*/ 0 h 1193"/>
                  <a:gd name="connsiteX2" fmla="*/ 0 w 15909"/>
                  <a:gd name="connsiteY2" fmla="*/ 0 h 1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193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1591"/>
                      <a:pt x="0" y="159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3" name="รูปแบบอิสระ: รูปร่าง 3712">
                <a:extLst>
                  <a:ext uri="{FF2B5EF4-FFF2-40B4-BE49-F238E27FC236}">
                    <a16:creationId xmlns:a16="http://schemas.microsoft.com/office/drawing/2014/main" id="{2FA44DF6-9DC5-43C1-9827-C86D83633A3A}"/>
                  </a:ext>
                </a:extLst>
              </p:cNvPr>
              <p:cNvSpPr/>
              <p:nvPr/>
            </p:nvSpPr>
            <p:spPr>
              <a:xfrm>
                <a:off x="8584792" y="6030066"/>
                <a:ext cx="15909" cy="1591"/>
              </a:xfrm>
              <a:custGeom>
                <a:avLst/>
                <a:gdLst>
                  <a:gd name="connsiteX0" fmla="*/ 0 w 15909"/>
                  <a:gd name="connsiteY0" fmla="*/ 0 h 1591"/>
                  <a:gd name="connsiteX1" fmla="*/ 0 w 15909"/>
                  <a:gd name="connsiteY1" fmla="*/ 1591 h 1591"/>
                  <a:gd name="connsiteX2" fmla="*/ 0 w 15909"/>
                  <a:gd name="connsiteY2" fmla="*/ 0 h 1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591">
                    <a:moveTo>
                      <a:pt x="0" y="0"/>
                    </a:moveTo>
                    <a:lnTo>
                      <a:pt x="0" y="159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4" name="รูปแบบอิสระ: รูปร่าง 3713">
                <a:extLst>
                  <a:ext uri="{FF2B5EF4-FFF2-40B4-BE49-F238E27FC236}">
                    <a16:creationId xmlns:a16="http://schemas.microsoft.com/office/drawing/2014/main" id="{60F01F11-3E08-425B-97F3-07BB724AFF00}"/>
                  </a:ext>
                </a:extLst>
              </p:cNvPr>
              <p:cNvSpPr/>
              <p:nvPr/>
            </p:nvSpPr>
            <p:spPr>
              <a:xfrm>
                <a:off x="8586383" y="6030950"/>
                <a:ext cx="15909" cy="707"/>
              </a:xfrm>
              <a:custGeom>
                <a:avLst/>
                <a:gdLst>
                  <a:gd name="connsiteX0" fmla="*/ 0 w 15909"/>
                  <a:gd name="connsiteY0" fmla="*/ 707 h 707"/>
                  <a:gd name="connsiteX1" fmla="*/ 0 w 15909"/>
                  <a:gd name="connsiteY1" fmla="*/ 707 h 707"/>
                  <a:gd name="connsiteX2" fmla="*/ 0 w 15909"/>
                  <a:gd name="connsiteY2" fmla="*/ 707 h 707"/>
                  <a:gd name="connsiteX3" fmla="*/ 0 w 15909"/>
                  <a:gd name="connsiteY3" fmla="*/ 707 h 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09" h="707">
                    <a:moveTo>
                      <a:pt x="0" y="707"/>
                    </a:moveTo>
                    <a:cubicBezTo>
                      <a:pt x="0" y="707"/>
                      <a:pt x="0" y="707"/>
                      <a:pt x="0" y="707"/>
                    </a:cubicBezTo>
                    <a:cubicBezTo>
                      <a:pt x="0" y="-884"/>
                      <a:pt x="0" y="707"/>
                      <a:pt x="0" y="707"/>
                    </a:cubicBezTo>
                    <a:cubicBezTo>
                      <a:pt x="0" y="707"/>
                      <a:pt x="0" y="707"/>
                      <a:pt x="0" y="7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5" name="รูปแบบอิสระ: รูปร่าง 3714">
                <a:extLst>
                  <a:ext uri="{FF2B5EF4-FFF2-40B4-BE49-F238E27FC236}">
                    <a16:creationId xmlns:a16="http://schemas.microsoft.com/office/drawing/2014/main" id="{11E3A5C2-85FB-4B17-95BC-6A460D2369FE}"/>
                  </a:ext>
                </a:extLst>
              </p:cNvPr>
              <p:cNvSpPr/>
              <p:nvPr/>
            </p:nvSpPr>
            <p:spPr>
              <a:xfrm>
                <a:off x="8582542" y="6026884"/>
                <a:ext cx="2250" cy="1591"/>
              </a:xfrm>
              <a:custGeom>
                <a:avLst/>
                <a:gdLst>
                  <a:gd name="connsiteX0" fmla="*/ 659 w 2250"/>
                  <a:gd name="connsiteY0" fmla="*/ 0 h 1591"/>
                  <a:gd name="connsiteX1" fmla="*/ 2250 w 2250"/>
                  <a:gd name="connsiteY1" fmla="*/ 1591 h 1591"/>
                  <a:gd name="connsiteX2" fmla="*/ 659 w 2250"/>
                  <a:gd name="connsiteY2" fmla="*/ 0 h 1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50" h="1591">
                    <a:moveTo>
                      <a:pt x="659" y="0"/>
                    </a:moveTo>
                    <a:cubicBezTo>
                      <a:pt x="659" y="0"/>
                      <a:pt x="2250" y="1591"/>
                      <a:pt x="2250" y="1591"/>
                    </a:cubicBezTo>
                    <a:cubicBezTo>
                      <a:pt x="659" y="1591"/>
                      <a:pt x="-932" y="0"/>
                      <a:pt x="65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6" name="รูปแบบอิสระ: รูปร่าง 3715">
                <a:extLst>
                  <a:ext uri="{FF2B5EF4-FFF2-40B4-BE49-F238E27FC236}">
                    <a16:creationId xmlns:a16="http://schemas.microsoft.com/office/drawing/2014/main" id="{8CE981A8-FF63-4798-805E-0C0E022EB86A}"/>
                  </a:ext>
                </a:extLst>
              </p:cNvPr>
              <p:cNvSpPr/>
              <p:nvPr/>
            </p:nvSpPr>
            <p:spPr>
              <a:xfrm>
                <a:off x="8584792" y="6027768"/>
                <a:ext cx="15909" cy="707"/>
              </a:xfrm>
              <a:custGeom>
                <a:avLst/>
                <a:gdLst>
                  <a:gd name="connsiteX0" fmla="*/ 0 w 15909"/>
                  <a:gd name="connsiteY0" fmla="*/ 707 h 707"/>
                  <a:gd name="connsiteX1" fmla="*/ 0 w 15909"/>
                  <a:gd name="connsiteY1" fmla="*/ 707 h 707"/>
                  <a:gd name="connsiteX2" fmla="*/ 0 w 15909"/>
                  <a:gd name="connsiteY2" fmla="*/ 707 h 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707">
                    <a:moveTo>
                      <a:pt x="0" y="707"/>
                    </a:moveTo>
                    <a:lnTo>
                      <a:pt x="0" y="707"/>
                    </a:lnTo>
                    <a:cubicBezTo>
                      <a:pt x="0" y="-884"/>
                      <a:pt x="0" y="707"/>
                      <a:pt x="0" y="7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7" name="รูปแบบอิสระ: รูปร่าง 3716">
                <a:extLst>
                  <a:ext uri="{FF2B5EF4-FFF2-40B4-BE49-F238E27FC236}">
                    <a16:creationId xmlns:a16="http://schemas.microsoft.com/office/drawing/2014/main" id="{59D03176-4F61-46DD-8800-D556DEB39DED}"/>
                  </a:ext>
                </a:extLst>
              </p:cNvPr>
              <p:cNvSpPr/>
              <p:nvPr/>
            </p:nvSpPr>
            <p:spPr>
              <a:xfrm>
                <a:off x="8584792" y="6028475"/>
                <a:ext cx="1590" cy="1591"/>
              </a:xfrm>
              <a:custGeom>
                <a:avLst/>
                <a:gdLst>
                  <a:gd name="connsiteX0" fmla="*/ 0 w 1590"/>
                  <a:gd name="connsiteY0" fmla="*/ 0 h 1591"/>
                  <a:gd name="connsiteX1" fmla="*/ 1591 w 1590"/>
                  <a:gd name="connsiteY1" fmla="*/ 1591 h 1591"/>
                  <a:gd name="connsiteX2" fmla="*/ 0 w 1590"/>
                  <a:gd name="connsiteY2" fmla="*/ 0 h 1591"/>
                  <a:gd name="connsiteX3" fmla="*/ 0 w 1590"/>
                  <a:gd name="connsiteY3" fmla="*/ 0 h 1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0" h="1591">
                    <a:moveTo>
                      <a:pt x="0" y="0"/>
                    </a:moveTo>
                    <a:cubicBezTo>
                      <a:pt x="0" y="0"/>
                      <a:pt x="0" y="1591"/>
                      <a:pt x="1591" y="1591"/>
                    </a:cubicBezTo>
                    <a:cubicBezTo>
                      <a:pt x="1591" y="1591"/>
                      <a:pt x="0" y="159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8" name="รูปแบบอิสระ: รูปร่าง 3717">
                <a:extLst>
                  <a:ext uri="{FF2B5EF4-FFF2-40B4-BE49-F238E27FC236}">
                    <a16:creationId xmlns:a16="http://schemas.microsoft.com/office/drawing/2014/main" id="{23DDFFF4-4F76-45C9-A910-7A6B7D741A7B}"/>
                  </a:ext>
                </a:extLst>
              </p:cNvPr>
              <p:cNvSpPr/>
              <p:nvPr/>
            </p:nvSpPr>
            <p:spPr>
              <a:xfrm>
                <a:off x="8584792" y="6030066"/>
                <a:ext cx="12727" cy="20683"/>
              </a:xfrm>
              <a:custGeom>
                <a:avLst/>
                <a:gdLst>
                  <a:gd name="connsiteX0" fmla="*/ 12728 w 12727"/>
                  <a:gd name="connsiteY0" fmla="*/ 20683 h 20683"/>
                  <a:gd name="connsiteX1" fmla="*/ 11136 w 12727"/>
                  <a:gd name="connsiteY1" fmla="*/ 17501 h 20683"/>
                  <a:gd name="connsiteX2" fmla="*/ 0 w 12727"/>
                  <a:gd name="connsiteY2" fmla="*/ 0 h 20683"/>
                  <a:gd name="connsiteX3" fmla="*/ 3181 w 12727"/>
                  <a:gd name="connsiteY3" fmla="*/ 4773 h 20683"/>
                  <a:gd name="connsiteX4" fmla="*/ 7955 w 12727"/>
                  <a:gd name="connsiteY4" fmla="*/ 11137 h 20683"/>
                  <a:gd name="connsiteX5" fmla="*/ 6363 w 12727"/>
                  <a:gd name="connsiteY5" fmla="*/ 7955 h 20683"/>
                  <a:gd name="connsiteX6" fmla="*/ 12728 w 12727"/>
                  <a:gd name="connsiteY6" fmla="*/ 20683 h 20683"/>
                  <a:gd name="connsiteX7" fmla="*/ 11136 w 12727"/>
                  <a:gd name="connsiteY7" fmla="*/ 17501 h 20683"/>
                  <a:gd name="connsiteX8" fmla="*/ 12728 w 12727"/>
                  <a:gd name="connsiteY8" fmla="*/ 20683 h 20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727" h="20683">
                    <a:moveTo>
                      <a:pt x="12728" y="20683"/>
                    </a:moveTo>
                    <a:cubicBezTo>
                      <a:pt x="11136" y="17501"/>
                      <a:pt x="9545" y="14319"/>
                      <a:pt x="11136" y="17501"/>
                    </a:cubicBezTo>
                    <a:cubicBezTo>
                      <a:pt x="9545" y="15910"/>
                      <a:pt x="3181" y="4773"/>
                      <a:pt x="0" y="0"/>
                    </a:cubicBezTo>
                    <a:cubicBezTo>
                      <a:pt x="1591" y="1591"/>
                      <a:pt x="1591" y="3182"/>
                      <a:pt x="3181" y="4773"/>
                    </a:cubicBezTo>
                    <a:cubicBezTo>
                      <a:pt x="4773" y="6364"/>
                      <a:pt x="6363" y="7955"/>
                      <a:pt x="7955" y="11137"/>
                    </a:cubicBezTo>
                    <a:cubicBezTo>
                      <a:pt x="7955" y="12728"/>
                      <a:pt x="6363" y="9546"/>
                      <a:pt x="6363" y="7955"/>
                    </a:cubicBezTo>
                    <a:cubicBezTo>
                      <a:pt x="7955" y="12728"/>
                      <a:pt x="7955" y="14319"/>
                      <a:pt x="12728" y="20683"/>
                    </a:cubicBezTo>
                    <a:lnTo>
                      <a:pt x="11136" y="17501"/>
                    </a:lnTo>
                    <a:cubicBezTo>
                      <a:pt x="11136" y="19092"/>
                      <a:pt x="12728" y="20683"/>
                      <a:pt x="12728" y="2068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9" name="รูปแบบอิสระ: รูปร่าง 3718">
                <a:extLst>
                  <a:ext uri="{FF2B5EF4-FFF2-40B4-BE49-F238E27FC236}">
                    <a16:creationId xmlns:a16="http://schemas.microsoft.com/office/drawing/2014/main" id="{F4E392C7-E567-4A81-A978-A91E1A5A4CF2}"/>
                  </a:ext>
                </a:extLst>
              </p:cNvPr>
              <p:cNvSpPr/>
              <p:nvPr/>
            </p:nvSpPr>
            <p:spPr>
              <a:xfrm>
                <a:off x="8581610" y="6026884"/>
                <a:ext cx="3182" cy="4773"/>
              </a:xfrm>
              <a:custGeom>
                <a:avLst/>
                <a:gdLst>
                  <a:gd name="connsiteX0" fmla="*/ 3182 w 3182"/>
                  <a:gd name="connsiteY0" fmla="*/ 4773 h 4773"/>
                  <a:gd name="connsiteX1" fmla="*/ 3182 w 3182"/>
                  <a:gd name="connsiteY1" fmla="*/ 4773 h 4773"/>
                  <a:gd name="connsiteX2" fmla="*/ 0 w 3182"/>
                  <a:gd name="connsiteY2" fmla="*/ 0 h 4773"/>
                  <a:gd name="connsiteX3" fmla="*/ 3182 w 3182"/>
                  <a:gd name="connsiteY3" fmla="*/ 4773 h 4773"/>
                  <a:gd name="connsiteX4" fmla="*/ 3182 w 3182"/>
                  <a:gd name="connsiteY4" fmla="*/ 4773 h 4773"/>
                  <a:gd name="connsiteX5" fmla="*/ 3182 w 3182"/>
                  <a:gd name="connsiteY5" fmla="*/ 4773 h 4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82" h="4773">
                    <a:moveTo>
                      <a:pt x="3182" y="4773"/>
                    </a:moveTo>
                    <a:lnTo>
                      <a:pt x="3182" y="4773"/>
                    </a:lnTo>
                    <a:cubicBezTo>
                      <a:pt x="3182" y="3182"/>
                      <a:pt x="1591" y="3182"/>
                      <a:pt x="0" y="0"/>
                    </a:cubicBezTo>
                    <a:cubicBezTo>
                      <a:pt x="1591" y="1591"/>
                      <a:pt x="1591" y="3182"/>
                      <a:pt x="3182" y="4773"/>
                    </a:cubicBezTo>
                    <a:lnTo>
                      <a:pt x="3182" y="4773"/>
                    </a:lnTo>
                    <a:lnTo>
                      <a:pt x="3182" y="4773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0" name="รูปแบบอิสระ: รูปร่าง 3719">
                <a:extLst>
                  <a:ext uri="{FF2B5EF4-FFF2-40B4-BE49-F238E27FC236}">
                    <a16:creationId xmlns:a16="http://schemas.microsoft.com/office/drawing/2014/main" id="{8EC1E783-61E4-4D26-B8F8-D65C8A3758D3}"/>
                  </a:ext>
                </a:extLst>
              </p:cNvPr>
              <p:cNvSpPr/>
              <p:nvPr/>
            </p:nvSpPr>
            <p:spPr>
              <a:xfrm>
                <a:off x="8583200" y="6028475"/>
                <a:ext cx="6364" cy="9546"/>
              </a:xfrm>
              <a:custGeom>
                <a:avLst/>
                <a:gdLst>
                  <a:gd name="connsiteX0" fmla="*/ 1592 w 6364"/>
                  <a:gd name="connsiteY0" fmla="*/ 1591 h 9546"/>
                  <a:gd name="connsiteX1" fmla="*/ 6364 w 6364"/>
                  <a:gd name="connsiteY1" fmla="*/ 9546 h 9546"/>
                  <a:gd name="connsiteX2" fmla="*/ 3182 w 6364"/>
                  <a:gd name="connsiteY2" fmla="*/ 4773 h 9546"/>
                  <a:gd name="connsiteX3" fmla="*/ 1592 w 6364"/>
                  <a:gd name="connsiteY3" fmla="*/ 1591 h 9546"/>
                  <a:gd name="connsiteX4" fmla="*/ 1592 w 6364"/>
                  <a:gd name="connsiteY4" fmla="*/ 1591 h 9546"/>
                  <a:gd name="connsiteX5" fmla="*/ 0 w 6364"/>
                  <a:gd name="connsiteY5" fmla="*/ 0 h 9546"/>
                  <a:gd name="connsiteX6" fmla="*/ 0 w 6364"/>
                  <a:gd name="connsiteY6" fmla="*/ 0 h 9546"/>
                  <a:gd name="connsiteX7" fmla="*/ 0 w 6364"/>
                  <a:gd name="connsiteY7" fmla="*/ 0 h 9546"/>
                  <a:gd name="connsiteX8" fmla="*/ 0 w 6364"/>
                  <a:gd name="connsiteY8" fmla="*/ 0 h 9546"/>
                  <a:gd name="connsiteX9" fmla="*/ 1592 w 6364"/>
                  <a:gd name="connsiteY9" fmla="*/ 1591 h 9546"/>
                  <a:gd name="connsiteX10" fmla="*/ 1592 w 6364"/>
                  <a:gd name="connsiteY10" fmla="*/ 1591 h 9546"/>
                  <a:gd name="connsiteX11" fmla="*/ 1592 w 6364"/>
                  <a:gd name="connsiteY11" fmla="*/ 1591 h 9546"/>
                  <a:gd name="connsiteX12" fmla="*/ 1592 w 6364"/>
                  <a:gd name="connsiteY12" fmla="*/ 1591 h 9546"/>
                  <a:gd name="connsiteX13" fmla="*/ 0 w 6364"/>
                  <a:gd name="connsiteY13" fmla="*/ 0 h 9546"/>
                  <a:gd name="connsiteX14" fmla="*/ 0 w 6364"/>
                  <a:gd name="connsiteY14" fmla="*/ 0 h 9546"/>
                  <a:gd name="connsiteX15" fmla="*/ 1592 w 6364"/>
                  <a:gd name="connsiteY15" fmla="*/ 1591 h 9546"/>
                  <a:gd name="connsiteX16" fmla="*/ 1592 w 6364"/>
                  <a:gd name="connsiteY16" fmla="*/ 1591 h 9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364" h="9546">
                    <a:moveTo>
                      <a:pt x="1592" y="1591"/>
                    </a:moveTo>
                    <a:cubicBezTo>
                      <a:pt x="3182" y="4773"/>
                      <a:pt x="4773" y="6364"/>
                      <a:pt x="6364" y="9546"/>
                    </a:cubicBezTo>
                    <a:cubicBezTo>
                      <a:pt x="6364" y="9546"/>
                      <a:pt x="4773" y="6364"/>
                      <a:pt x="3182" y="4773"/>
                    </a:cubicBezTo>
                    <a:cubicBezTo>
                      <a:pt x="4773" y="6364"/>
                      <a:pt x="3182" y="4773"/>
                      <a:pt x="1592" y="1591"/>
                    </a:cubicBezTo>
                    <a:cubicBezTo>
                      <a:pt x="1592" y="1591"/>
                      <a:pt x="1592" y="1591"/>
                      <a:pt x="1592" y="1591"/>
                    </a:cubicBezTo>
                    <a:cubicBezTo>
                      <a:pt x="1592" y="0"/>
                      <a:pt x="0" y="0"/>
                      <a:pt x="0" y="0"/>
                    </a:cubicBez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ubicBezTo>
                      <a:pt x="1592" y="1591"/>
                      <a:pt x="1592" y="1591"/>
                      <a:pt x="1592" y="1591"/>
                    </a:cubicBezTo>
                    <a:lnTo>
                      <a:pt x="1592" y="1591"/>
                    </a:lnTo>
                    <a:cubicBezTo>
                      <a:pt x="1592" y="1591"/>
                      <a:pt x="1592" y="1591"/>
                      <a:pt x="1592" y="1591"/>
                    </a:cubicBezTo>
                    <a:cubicBezTo>
                      <a:pt x="1592" y="1591"/>
                      <a:pt x="1592" y="1591"/>
                      <a:pt x="1592" y="1591"/>
                    </a:cubicBezTo>
                    <a:lnTo>
                      <a:pt x="0" y="0"/>
                    </a:lnTo>
                    <a:lnTo>
                      <a:pt x="0" y="0"/>
                    </a:lnTo>
                    <a:lnTo>
                      <a:pt x="1592" y="1591"/>
                    </a:lnTo>
                    <a:cubicBezTo>
                      <a:pt x="1592" y="3182"/>
                      <a:pt x="1592" y="3182"/>
                      <a:pt x="1592" y="159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1" name="รูปแบบอิสระ: รูปร่าง 3720">
                <a:extLst>
                  <a:ext uri="{FF2B5EF4-FFF2-40B4-BE49-F238E27FC236}">
                    <a16:creationId xmlns:a16="http://schemas.microsoft.com/office/drawing/2014/main" id="{B9230147-90D3-4334-8479-22047F3B71A3}"/>
                  </a:ext>
                </a:extLst>
              </p:cNvPr>
              <p:cNvSpPr/>
              <p:nvPr/>
            </p:nvSpPr>
            <p:spPr>
              <a:xfrm>
                <a:off x="8597520" y="6045976"/>
                <a:ext cx="15909" cy="15910"/>
              </a:xfrm>
              <a:custGeom>
                <a:avLst/>
                <a:gdLst>
                  <a:gd name="connsiteX0" fmla="*/ 0 w 15909"/>
                  <a:gd name="connsiteY0" fmla="*/ 0 h 15910"/>
                  <a:gd name="connsiteX1" fmla="*/ 0 w 15909"/>
                  <a:gd name="connsiteY1" fmla="*/ 0 h 15910"/>
                  <a:gd name="connsiteX2" fmla="*/ 0 w 15909"/>
                  <a:gd name="connsiteY2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591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2" name="รูปแบบอิสระ: รูปร่าง 3721">
                <a:extLst>
                  <a:ext uri="{FF2B5EF4-FFF2-40B4-BE49-F238E27FC236}">
                    <a16:creationId xmlns:a16="http://schemas.microsoft.com/office/drawing/2014/main" id="{763706CE-5EDA-4DF0-B290-AF88A1B30119}"/>
                  </a:ext>
                </a:extLst>
              </p:cNvPr>
              <p:cNvSpPr/>
              <p:nvPr/>
            </p:nvSpPr>
            <p:spPr>
              <a:xfrm>
                <a:off x="8589565" y="6036430"/>
                <a:ext cx="6363" cy="7955"/>
              </a:xfrm>
              <a:custGeom>
                <a:avLst/>
                <a:gdLst>
                  <a:gd name="connsiteX0" fmla="*/ 6363 w 6363"/>
                  <a:gd name="connsiteY0" fmla="*/ 7955 h 7955"/>
                  <a:gd name="connsiteX1" fmla="*/ 6363 w 6363"/>
                  <a:gd name="connsiteY1" fmla="*/ 7955 h 7955"/>
                  <a:gd name="connsiteX2" fmla="*/ 6363 w 6363"/>
                  <a:gd name="connsiteY2" fmla="*/ 7955 h 7955"/>
                  <a:gd name="connsiteX3" fmla="*/ 4773 w 6363"/>
                  <a:gd name="connsiteY3" fmla="*/ 4773 h 7955"/>
                  <a:gd name="connsiteX4" fmla="*/ 4773 w 6363"/>
                  <a:gd name="connsiteY4" fmla="*/ 4773 h 7955"/>
                  <a:gd name="connsiteX5" fmla="*/ 0 w 6363"/>
                  <a:gd name="connsiteY5" fmla="*/ 0 h 7955"/>
                  <a:gd name="connsiteX6" fmla="*/ 6363 w 6363"/>
                  <a:gd name="connsiteY6" fmla="*/ 7955 h 7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363" h="7955">
                    <a:moveTo>
                      <a:pt x="6363" y="7955"/>
                    </a:moveTo>
                    <a:cubicBezTo>
                      <a:pt x="6363" y="6364"/>
                      <a:pt x="4773" y="6364"/>
                      <a:pt x="6363" y="7955"/>
                    </a:cubicBezTo>
                    <a:cubicBezTo>
                      <a:pt x="6363" y="6364"/>
                      <a:pt x="6363" y="7955"/>
                      <a:pt x="6363" y="7955"/>
                    </a:cubicBezTo>
                    <a:cubicBezTo>
                      <a:pt x="6363" y="7955"/>
                      <a:pt x="6363" y="6364"/>
                      <a:pt x="4773" y="4773"/>
                    </a:cubicBezTo>
                    <a:lnTo>
                      <a:pt x="4773" y="4773"/>
                    </a:lnTo>
                    <a:cubicBezTo>
                      <a:pt x="3182" y="3182"/>
                      <a:pt x="1591" y="0"/>
                      <a:pt x="0" y="0"/>
                    </a:cubicBezTo>
                    <a:cubicBezTo>
                      <a:pt x="3182" y="3182"/>
                      <a:pt x="4773" y="4773"/>
                      <a:pt x="6363" y="795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3" name="รูปแบบอิสระ: รูปร่าง 3722">
                <a:extLst>
                  <a:ext uri="{FF2B5EF4-FFF2-40B4-BE49-F238E27FC236}">
                    <a16:creationId xmlns:a16="http://schemas.microsoft.com/office/drawing/2014/main" id="{26200F3C-5DB8-4CC5-9B87-0D4B7CC53D83}"/>
                  </a:ext>
                </a:extLst>
              </p:cNvPr>
              <p:cNvSpPr/>
              <p:nvPr/>
            </p:nvSpPr>
            <p:spPr>
              <a:xfrm>
                <a:off x="8591155" y="6038021"/>
                <a:ext cx="3182" cy="4772"/>
              </a:xfrm>
              <a:custGeom>
                <a:avLst/>
                <a:gdLst>
                  <a:gd name="connsiteX0" fmla="*/ 0 w 3182"/>
                  <a:gd name="connsiteY0" fmla="*/ 0 h 4772"/>
                  <a:gd name="connsiteX1" fmla="*/ 1592 w 3182"/>
                  <a:gd name="connsiteY1" fmla="*/ 1591 h 4772"/>
                  <a:gd name="connsiteX2" fmla="*/ 3182 w 3182"/>
                  <a:gd name="connsiteY2" fmla="*/ 4773 h 4772"/>
                  <a:gd name="connsiteX3" fmla="*/ 1592 w 3182"/>
                  <a:gd name="connsiteY3" fmla="*/ 3182 h 4772"/>
                  <a:gd name="connsiteX4" fmla="*/ 0 w 3182"/>
                  <a:gd name="connsiteY4" fmla="*/ 0 h 4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82" h="4772">
                    <a:moveTo>
                      <a:pt x="0" y="0"/>
                    </a:moveTo>
                    <a:lnTo>
                      <a:pt x="1592" y="1591"/>
                    </a:lnTo>
                    <a:lnTo>
                      <a:pt x="3182" y="4773"/>
                    </a:lnTo>
                    <a:lnTo>
                      <a:pt x="1592" y="3182"/>
                    </a:lnTo>
                    <a:cubicBezTo>
                      <a:pt x="1592" y="3182"/>
                      <a:pt x="1592" y="159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4" name="รูปแบบอิสระ: รูปร่าง 3723">
                <a:extLst>
                  <a:ext uri="{FF2B5EF4-FFF2-40B4-BE49-F238E27FC236}">
                    <a16:creationId xmlns:a16="http://schemas.microsoft.com/office/drawing/2014/main" id="{FBDCF55F-88E5-4337-943F-55BF8DD1A7EE}"/>
                  </a:ext>
                </a:extLst>
              </p:cNvPr>
              <p:cNvSpPr/>
              <p:nvPr/>
            </p:nvSpPr>
            <p:spPr>
              <a:xfrm>
                <a:off x="8581610" y="6025293"/>
                <a:ext cx="3182" cy="4773"/>
              </a:xfrm>
              <a:custGeom>
                <a:avLst/>
                <a:gdLst>
                  <a:gd name="connsiteX0" fmla="*/ 1591 w 3182"/>
                  <a:gd name="connsiteY0" fmla="*/ 3182 h 4773"/>
                  <a:gd name="connsiteX1" fmla="*/ 0 w 3182"/>
                  <a:gd name="connsiteY1" fmla="*/ 0 h 4773"/>
                  <a:gd name="connsiteX2" fmla="*/ 3182 w 3182"/>
                  <a:gd name="connsiteY2" fmla="*/ 4773 h 4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182" h="4773">
                    <a:moveTo>
                      <a:pt x="1591" y="3182"/>
                    </a:moveTo>
                    <a:lnTo>
                      <a:pt x="0" y="0"/>
                    </a:lnTo>
                    <a:lnTo>
                      <a:pt x="3182" y="4773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5" name="รูปแบบอิสระ: รูปร่าง 3724">
                <a:extLst>
                  <a:ext uri="{FF2B5EF4-FFF2-40B4-BE49-F238E27FC236}">
                    <a16:creationId xmlns:a16="http://schemas.microsoft.com/office/drawing/2014/main" id="{EBAD5C40-1C33-4EB8-9421-A7CE902A76E3}"/>
                  </a:ext>
                </a:extLst>
              </p:cNvPr>
              <p:cNvSpPr/>
              <p:nvPr/>
            </p:nvSpPr>
            <p:spPr>
              <a:xfrm>
                <a:off x="8581610" y="6026884"/>
                <a:ext cx="1590" cy="3182"/>
              </a:xfrm>
              <a:custGeom>
                <a:avLst/>
                <a:gdLst>
                  <a:gd name="connsiteX0" fmla="*/ 1591 w 1590"/>
                  <a:gd name="connsiteY0" fmla="*/ 3182 h 3182"/>
                  <a:gd name="connsiteX1" fmla="*/ 0 w 1590"/>
                  <a:gd name="connsiteY1" fmla="*/ 0 h 3182"/>
                  <a:gd name="connsiteX2" fmla="*/ 1591 w 1590"/>
                  <a:gd name="connsiteY2" fmla="*/ 1591 h 3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" h="3182">
                    <a:moveTo>
                      <a:pt x="1591" y="3182"/>
                    </a:moveTo>
                    <a:lnTo>
                      <a:pt x="0" y="0"/>
                    </a:lnTo>
                    <a:lnTo>
                      <a:pt x="1591" y="1591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6" name="รูปแบบอิสระ: รูปร่าง 3725">
                <a:extLst>
                  <a:ext uri="{FF2B5EF4-FFF2-40B4-BE49-F238E27FC236}">
                    <a16:creationId xmlns:a16="http://schemas.microsoft.com/office/drawing/2014/main" id="{1ACEDAF7-793E-441F-B8FC-CEBAD97FF94A}"/>
                  </a:ext>
                </a:extLst>
              </p:cNvPr>
              <p:cNvSpPr/>
              <p:nvPr/>
            </p:nvSpPr>
            <p:spPr>
              <a:xfrm>
                <a:off x="8581610" y="6079388"/>
                <a:ext cx="15909" cy="15910"/>
              </a:xfrm>
              <a:custGeom>
                <a:avLst/>
                <a:gdLst>
                  <a:gd name="connsiteX0" fmla="*/ 0 w 15909"/>
                  <a:gd name="connsiteY0" fmla="*/ 0 h 15910"/>
                  <a:gd name="connsiteX1" fmla="*/ 0 w 15909"/>
                  <a:gd name="connsiteY1" fmla="*/ 0 h 15910"/>
                  <a:gd name="connsiteX2" fmla="*/ 0 w 15909"/>
                  <a:gd name="connsiteY2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591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7" name="รูปแบบอิสระ: รูปร่าง 3726">
                <a:extLst>
                  <a:ext uri="{FF2B5EF4-FFF2-40B4-BE49-F238E27FC236}">
                    <a16:creationId xmlns:a16="http://schemas.microsoft.com/office/drawing/2014/main" id="{21D480F6-BD57-460B-B840-7A4E3524B8F6}"/>
                  </a:ext>
                </a:extLst>
              </p:cNvPr>
              <p:cNvSpPr/>
              <p:nvPr/>
            </p:nvSpPr>
            <p:spPr>
              <a:xfrm>
                <a:off x="8582493" y="6077797"/>
                <a:ext cx="706" cy="1591"/>
              </a:xfrm>
              <a:custGeom>
                <a:avLst/>
                <a:gdLst>
                  <a:gd name="connsiteX0" fmla="*/ 707 w 706"/>
                  <a:gd name="connsiteY0" fmla="*/ 1591 h 1591"/>
                  <a:gd name="connsiteX1" fmla="*/ 707 w 706"/>
                  <a:gd name="connsiteY1" fmla="*/ 0 h 1591"/>
                  <a:gd name="connsiteX2" fmla="*/ 707 w 706"/>
                  <a:gd name="connsiteY2" fmla="*/ 1591 h 1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6" h="1591">
                    <a:moveTo>
                      <a:pt x="707" y="1591"/>
                    </a:moveTo>
                    <a:lnTo>
                      <a:pt x="707" y="0"/>
                    </a:lnTo>
                    <a:cubicBezTo>
                      <a:pt x="-884" y="1591"/>
                      <a:pt x="707" y="1591"/>
                      <a:pt x="707" y="159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8" name="รูปแบบอิสระ: รูปร่าง 3727">
                <a:extLst>
                  <a:ext uri="{FF2B5EF4-FFF2-40B4-BE49-F238E27FC236}">
                    <a16:creationId xmlns:a16="http://schemas.microsoft.com/office/drawing/2014/main" id="{0153E189-AF95-4D0B-A4E2-8B8782E8073F}"/>
                  </a:ext>
                </a:extLst>
              </p:cNvPr>
              <p:cNvSpPr/>
              <p:nvPr/>
            </p:nvSpPr>
            <p:spPr>
              <a:xfrm>
                <a:off x="8572293" y="6029638"/>
                <a:ext cx="2952" cy="5201"/>
              </a:xfrm>
              <a:custGeom>
                <a:avLst/>
                <a:gdLst>
                  <a:gd name="connsiteX0" fmla="*/ 2952 w 2952"/>
                  <a:gd name="connsiteY0" fmla="*/ 5201 h 5201"/>
                  <a:gd name="connsiteX1" fmla="*/ 1362 w 2952"/>
                  <a:gd name="connsiteY1" fmla="*/ 2019 h 5201"/>
                  <a:gd name="connsiteX2" fmla="*/ 2952 w 2952"/>
                  <a:gd name="connsiteY2" fmla="*/ 5201 h 5201"/>
                  <a:gd name="connsiteX3" fmla="*/ 2952 w 2952"/>
                  <a:gd name="connsiteY3" fmla="*/ 5201 h 5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52" h="5201">
                    <a:moveTo>
                      <a:pt x="2952" y="5201"/>
                    </a:moveTo>
                    <a:cubicBezTo>
                      <a:pt x="1362" y="2019"/>
                      <a:pt x="-1821" y="-2754"/>
                      <a:pt x="1362" y="2019"/>
                    </a:cubicBezTo>
                    <a:lnTo>
                      <a:pt x="2952" y="5201"/>
                    </a:lnTo>
                    <a:cubicBezTo>
                      <a:pt x="2952" y="3610"/>
                      <a:pt x="2952" y="3610"/>
                      <a:pt x="2952" y="52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9" name="รูปแบบอิสระ: รูปร่าง 3728">
                <a:extLst>
                  <a:ext uri="{FF2B5EF4-FFF2-40B4-BE49-F238E27FC236}">
                    <a16:creationId xmlns:a16="http://schemas.microsoft.com/office/drawing/2014/main" id="{9B8732A7-4C83-4A3C-B77A-DED4F0784270}"/>
                  </a:ext>
                </a:extLst>
              </p:cNvPr>
              <p:cNvSpPr/>
              <p:nvPr/>
            </p:nvSpPr>
            <p:spPr>
              <a:xfrm>
                <a:off x="8578428" y="6057113"/>
                <a:ext cx="1590" cy="1591"/>
              </a:xfrm>
              <a:custGeom>
                <a:avLst/>
                <a:gdLst>
                  <a:gd name="connsiteX0" fmla="*/ 1591 w 1590"/>
                  <a:gd name="connsiteY0" fmla="*/ 1591 h 1591"/>
                  <a:gd name="connsiteX1" fmla="*/ 1591 w 1590"/>
                  <a:gd name="connsiteY1" fmla="*/ 1591 h 1591"/>
                  <a:gd name="connsiteX2" fmla="*/ 0 w 1590"/>
                  <a:gd name="connsiteY2" fmla="*/ 0 h 1591"/>
                  <a:gd name="connsiteX3" fmla="*/ 1591 w 1590"/>
                  <a:gd name="connsiteY3" fmla="*/ 1591 h 1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0" h="1591">
                    <a:moveTo>
                      <a:pt x="1591" y="1591"/>
                    </a:moveTo>
                    <a:lnTo>
                      <a:pt x="1591" y="1591"/>
                    </a:lnTo>
                    <a:cubicBezTo>
                      <a:pt x="1591" y="1591"/>
                      <a:pt x="1591" y="0"/>
                      <a:pt x="0" y="0"/>
                    </a:cubicBezTo>
                    <a:cubicBezTo>
                      <a:pt x="1591" y="0"/>
                      <a:pt x="1591" y="0"/>
                      <a:pt x="1591" y="159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0" name="รูปแบบอิสระ: รูปร่าง 3729">
                <a:extLst>
                  <a:ext uri="{FF2B5EF4-FFF2-40B4-BE49-F238E27FC236}">
                    <a16:creationId xmlns:a16="http://schemas.microsoft.com/office/drawing/2014/main" id="{53ACBD5C-65A5-4A9B-BB99-46CB5B344026}"/>
                  </a:ext>
                </a:extLst>
              </p:cNvPr>
              <p:cNvSpPr/>
              <p:nvPr/>
            </p:nvSpPr>
            <p:spPr>
              <a:xfrm>
                <a:off x="8584792" y="6071433"/>
                <a:ext cx="1590" cy="1590"/>
              </a:xfrm>
              <a:custGeom>
                <a:avLst/>
                <a:gdLst>
                  <a:gd name="connsiteX0" fmla="*/ 1591 w 1590"/>
                  <a:gd name="connsiteY0" fmla="*/ 1591 h 1590"/>
                  <a:gd name="connsiteX1" fmla="*/ 0 w 1590"/>
                  <a:gd name="connsiteY1" fmla="*/ 0 h 1590"/>
                  <a:gd name="connsiteX2" fmla="*/ 1591 w 1590"/>
                  <a:gd name="connsiteY2" fmla="*/ 1591 h 1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" h="1590">
                    <a:moveTo>
                      <a:pt x="1591" y="1591"/>
                    </a:moveTo>
                    <a:lnTo>
                      <a:pt x="0" y="0"/>
                    </a:lnTo>
                    <a:cubicBezTo>
                      <a:pt x="1591" y="0"/>
                      <a:pt x="1591" y="1591"/>
                      <a:pt x="1591" y="159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1" name="รูปแบบอิสระ: รูปร่าง 3730">
                <a:extLst>
                  <a:ext uri="{FF2B5EF4-FFF2-40B4-BE49-F238E27FC236}">
                    <a16:creationId xmlns:a16="http://schemas.microsoft.com/office/drawing/2014/main" id="{8AB4A4F5-991B-4A2D-AC52-E2C9725C03AC}"/>
                  </a:ext>
                </a:extLst>
              </p:cNvPr>
              <p:cNvSpPr/>
              <p:nvPr/>
            </p:nvSpPr>
            <p:spPr>
              <a:xfrm>
                <a:off x="8578428" y="6085752"/>
                <a:ext cx="1590" cy="3181"/>
              </a:xfrm>
              <a:custGeom>
                <a:avLst/>
                <a:gdLst>
                  <a:gd name="connsiteX0" fmla="*/ 0 w 1590"/>
                  <a:gd name="connsiteY0" fmla="*/ 0 h 3181"/>
                  <a:gd name="connsiteX1" fmla="*/ 1591 w 1590"/>
                  <a:gd name="connsiteY1" fmla="*/ 3182 h 3181"/>
                  <a:gd name="connsiteX2" fmla="*/ 0 w 1590"/>
                  <a:gd name="connsiteY2" fmla="*/ 0 h 3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" h="3181">
                    <a:moveTo>
                      <a:pt x="0" y="0"/>
                    </a:moveTo>
                    <a:lnTo>
                      <a:pt x="1591" y="3182"/>
                    </a:lnTo>
                    <a:cubicBezTo>
                      <a:pt x="1591" y="3182"/>
                      <a:pt x="1591" y="159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2" name="รูปแบบอิสระ: รูปร่าง 3731">
                <a:extLst>
                  <a:ext uri="{FF2B5EF4-FFF2-40B4-BE49-F238E27FC236}">
                    <a16:creationId xmlns:a16="http://schemas.microsoft.com/office/drawing/2014/main" id="{2C740727-8FC6-4AE3-A39D-A877E1F40E3A}"/>
                  </a:ext>
                </a:extLst>
              </p:cNvPr>
              <p:cNvSpPr/>
              <p:nvPr/>
            </p:nvSpPr>
            <p:spPr>
              <a:xfrm>
                <a:off x="8580018" y="6031657"/>
                <a:ext cx="2036" cy="2249"/>
              </a:xfrm>
              <a:custGeom>
                <a:avLst/>
                <a:gdLst>
                  <a:gd name="connsiteX0" fmla="*/ 1592 w 2036"/>
                  <a:gd name="connsiteY0" fmla="*/ 1591 h 2249"/>
                  <a:gd name="connsiteX1" fmla="*/ 0 w 2036"/>
                  <a:gd name="connsiteY1" fmla="*/ 0 h 2249"/>
                  <a:gd name="connsiteX2" fmla="*/ 1592 w 2036"/>
                  <a:gd name="connsiteY2" fmla="*/ 1591 h 2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36" h="2249">
                    <a:moveTo>
                      <a:pt x="1592" y="159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591"/>
                      <a:pt x="3182" y="3182"/>
                      <a:pt x="1592" y="159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3" name="รูปแบบอิสระ: รูปร่าง 3732">
                <a:extLst>
                  <a:ext uri="{FF2B5EF4-FFF2-40B4-BE49-F238E27FC236}">
                    <a16:creationId xmlns:a16="http://schemas.microsoft.com/office/drawing/2014/main" id="{32845986-3658-47B6-A713-66EDE30079AD}"/>
                  </a:ext>
                </a:extLst>
              </p:cNvPr>
              <p:cNvSpPr/>
              <p:nvPr/>
            </p:nvSpPr>
            <p:spPr>
              <a:xfrm>
                <a:off x="8565700" y="6041203"/>
                <a:ext cx="1590" cy="1591"/>
              </a:xfrm>
              <a:custGeom>
                <a:avLst/>
                <a:gdLst>
                  <a:gd name="connsiteX0" fmla="*/ 0 w 1590"/>
                  <a:gd name="connsiteY0" fmla="*/ 0 h 1591"/>
                  <a:gd name="connsiteX1" fmla="*/ 1591 w 1590"/>
                  <a:gd name="connsiteY1" fmla="*/ 1591 h 1591"/>
                  <a:gd name="connsiteX2" fmla="*/ 0 w 1590"/>
                  <a:gd name="connsiteY2" fmla="*/ 0 h 1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" h="1591">
                    <a:moveTo>
                      <a:pt x="0" y="0"/>
                    </a:moveTo>
                    <a:cubicBezTo>
                      <a:pt x="0" y="0"/>
                      <a:pt x="0" y="1591"/>
                      <a:pt x="1591" y="1591"/>
                    </a:cubicBezTo>
                    <a:cubicBezTo>
                      <a:pt x="1591" y="1591"/>
                      <a:pt x="1591" y="159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4" name="รูปแบบอิสระ: รูปร่าง 3733">
                <a:extLst>
                  <a:ext uri="{FF2B5EF4-FFF2-40B4-BE49-F238E27FC236}">
                    <a16:creationId xmlns:a16="http://schemas.microsoft.com/office/drawing/2014/main" id="{341AE6B2-9461-483E-8989-C395E1EBC7A0}"/>
                  </a:ext>
                </a:extLst>
              </p:cNvPr>
              <p:cNvSpPr/>
              <p:nvPr/>
            </p:nvSpPr>
            <p:spPr>
              <a:xfrm>
                <a:off x="8578428" y="6029820"/>
                <a:ext cx="1192" cy="1837"/>
              </a:xfrm>
              <a:custGeom>
                <a:avLst/>
                <a:gdLst>
                  <a:gd name="connsiteX0" fmla="*/ 0 w 1192"/>
                  <a:gd name="connsiteY0" fmla="*/ 1837 h 1837"/>
                  <a:gd name="connsiteX1" fmla="*/ 0 w 1192"/>
                  <a:gd name="connsiteY1" fmla="*/ 1837 h 1837"/>
                  <a:gd name="connsiteX2" fmla="*/ 0 w 1192"/>
                  <a:gd name="connsiteY2" fmla="*/ 1837 h 1837"/>
                  <a:gd name="connsiteX3" fmla="*/ 0 w 1192"/>
                  <a:gd name="connsiteY3" fmla="*/ 1837 h 1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92" h="1837">
                    <a:moveTo>
                      <a:pt x="0" y="1837"/>
                    </a:moveTo>
                    <a:cubicBezTo>
                      <a:pt x="1591" y="1837"/>
                      <a:pt x="1591" y="1837"/>
                      <a:pt x="0" y="1837"/>
                    </a:cubicBezTo>
                    <a:cubicBezTo>
                      <a:pt x="1591" y="1837"/>
                      <a:pt x="0" y="246"/>
                      <a:pt x="0" y="1837"/>
                    </a:cubicBezTo>
                    <a:cubicBezTo>
                      <a:pt x="0" y="246"/>
                      <a:pt x="0" y="-1345"/>
                      <a:pt x="0" y="183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5" name="รูปแบบอิสระ: รูปร่าง 3734">
                <a:extLst>
                  <a:ext uri="{FF2B5EF4-FFF2-40B4-BE49-F238E27FC236}">
                    <a16:creationId xmlns:a16="http://schemas.microsoft.com/office/drawing/2014/main" id="{F7A9CE4C-32A8-445B-8CDF-AD9190910A0F}"/>
                  </a:ext>
                </a:extLst>
              </p:cNvPr>
              <p:cNvSpPr/>
              <p:nvPr/>
            </p:nvSpPr>
            <p:spPr>
              <a:xfrm>
                <a:off x="8562518" y="6087343"/>
                <a:ext cx="15909" cy="15910"/>
              </a:xfrm>
              <a:custGeom>
                <a:avLst/>
                <a:gdLst>
                  <a:gd name="connsiteX0" fmla="*/ 0 w 15909"/>
                  <a:gd name="connsiteY0" fmla="*/ 0 h 15910"/>
                  <a:gd name="connsiteX1" fmla="*/ 0 w 15909"/>
                  <a:gd name="connsiteY1" fmla="*/ 0 h 15910"/>
                  <a:gd name="connsiteX2" fmla="*/ 0 w 15909"/>
                  <a:gd name="connsiteY2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591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6" name="รูปแบบอิสระ: รูปร่าง 3735">
                <a:extLst>
                  <a:ext uri="{FF2B5EF4-FFF2-40B4-BE49-F238E27FC236}">
                    <a16:creationId xmlns:a16="http://schemas.microsoft.com/office/drawing/2014/main" id="{F91B8348-16C5-4178-B0BB-25B45B9580D1}"/>
                  </a:ext>
                </a:extLst>
              </p:cNvPr>
              <p:cNvSpPr/>
              <p:nvPr/>
            </p:nvSpPr>
            <p:spPr>
              <a:xfrm>
                <a:off x="8548199" y="6049556"/>
                <a:ext cx="15909" cy="1193"/>
              </a:xfrm>
              <a:custGeom>
                <a:avLst/>
                <a:gdLst>
                  <a:gd name="connsiteX0" fmla="*/ 0 w 15909"/>
                  <a:gd name="connsiteY0" fmla="*/ 1193 h 1193"/>
                  <a:gd name="connsiteX1" fmla="*/ 0 w 15909"/>
                  <a:gd name="connsiteY1" fmla="*/ 1193 h 1193"/>
                  <a:gd name="connsiteX2" fmla="*/ 0 w 15909"/>
                  <a:gd name="connsiteY2" fmla="*/ 1193 h 1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193">
                    <a:moveTo>
                      <a:pt x="0" y="1193"/>
                    </a:moveTo>
                    <a:cubicBezTo>
                      <a:pt x="0" y="-398"/>
                      <a:pt x="0" y="-398"/>
                      <a:pt x="0" y="1193"/>
                    </a:cubicBezTo>
                    <a:cubicBezTo>
                      <a:pt x="0" y="-398"/>
                      <a:pt x="0" y="-398"/>
                      <a:pt x="0" y="119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7" name="รูปแบบอิสระ: รูปร่าง 3736">
                <a:extLst>
                  <a:ext uri="{FF2B5EF4-FFF2-40B4-BE49-F238E27FC236}">
                    <a16:creationId xmlns:a16="http://schemas.microsoft.com/office/drawing/2014/main" id="{2D6C7E19-3C92-46B1-BA4A-1B23360B3E90}"/>
                  </a:ext>
                </a:extLst>
              </p:cNvPr>
              <p:cNvSpPr/>
              <p:nvPr/>
            </p:nvSpPr>
            <p:spPr>
              <a:xfrm>
                <a:off x="8581610" y="6028475"/>
                <a:ext cx="15909" cy="15910"/>
              </a:xfrm>
              <a:custGeom>
                <a:avLst/>
                <a:gdLst>
                  <a:gd name="connsiteX0" fmla="*/ 0 w 15909"/>
                  <a:gd name="connsiteY0" fmla="*/ 0 h 15910"/>
                  <a:gd name="connsiteX1" fmla="*/ 0 w 15909"/>
                  <a:gd name="connsiteY1" fmla="*/ 0 h 15910"/>
                  <a:gd name="connsiteX2" fmla="*/ 0 w 15909"/>
                  <a:gd name="connsiteY2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591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8" name="รูปแบบอิสระ: รูปร่าง 3737">
                <a:extLst>
                  <a:ext uri="{FF2B5EF4-FFF2-40B4-BE49-F238E27FC236}">
                    <a16:creationId xmlns:a16="http://schemas.microsoft.com/office/drawing/2014/main" id="{321B650A-96D4-4610-A1E4-439F7E2F8765}"/>
                  </a:ext>
                </a:extLst>
              </p:cNvPr>
              <p:cNvSpPr/>
              <p:nvPr/>
            </p:nvSpPr>
            <p:spPr>
              <a:xfrm>
                <a:off x="8589565" y="6041203"/>
                <a:ext cx="1590" cy="1591"/>
              </a:xfrm>
              <a:custGeom>
                <a:avLst/>
                <a:gdLst>
                  <a:gd name="connsiteX0" fmla="*/ 0 w 1590"/>
                  <a:gd name="connsiteY0" fmla="*/ 0 h 1591"/>
                  <a:gd name="connsiteX1" fmla="*/ 1591 w 1590"/>
                  <a:gd name="connsiteY1" fmla="*/ 1591 h 1591"/>
                  <a:gd name="connsiteX2" fmla="*/ 0 w 1590"/>
                  <a:gd name="connsiteY2" fmla="*/ 0 h 1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" h="1591">
                    <a:moveTo>
                      <a:pt x="0" y="0"/>
                    </a:moveTo>
                    <a:cubicBezTo>
                      <a:pt x="0" y="0"/>
                      <a:pt x="0" y="1591"/>
                      <a:pt x="1591" y="1591"/>
                    </a:cubicBezTo>
                    <a:cubicBezTo>
                      <a:pt x="0" y="1591"/>
                      <a:pt x="0" y="159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9" name="รูปแบบอิสระ: รูปร่าง 3738">
                <a:extLst>
                  <a:ext uri="{FF2B5EF4-FFF2-40B4-BE49-F238E27FC236}">
                    <a16:creationId xmlns:a16="http://schemas.microsoft.com/office/drawing/2014/main" id="{4D22716E-311F-467D-AF2E-D222F706490A}"/>
                  </a:ext>
                </a:extLst>
              </p:cNvPr>
              <p:cNvSpPr/>
              <p:nvPr/>
            </p:nvSpPr>
            <p:spPr>
              <a:xfrm>
                <a:off x="8591155" y="6052340"/>
                <a:ext cx="15909" cy="15910"/>
              </a:xfrm>
              <a:custGeom>
                <a:avLst/>
                <a:gdLst>
                  <a:gd name="connsiteX0" fmla="*/ 0 w 15909"/>
                  <a:gd name="connsiteY0" fmla="*/ 0 h 15910"/>
                  <a:gd name="connsiteX1" fmla="*/ 0 w 15909"/>
                  <a:gd name="connsiteY1" fmla="*/ 0 h 15910"/>
                  <a:gd name="connsiteX2" fmla="*/ 0 w 15909"/>
                  <a:gd name="connsiteY2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591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0" name="รูปแบบอิสระ: รูปร่าง 3739">
                <a:extLst>
                  <a:ext uri="{FF2B5EF4-FFF2-40B4-BE49-F238E27FC236}">
                    <a16:creationId xmlns:a16="http://schemas.microsoft.com/office/drawing/2014/main" id="{2C715793-7FC8-4EA9-8042-0DC6746844F0}"/>
                  </a:ext>
                </a:extLst>
              </p:cNvPr>
              <p:cNvSpPr/>
              <p:nvPr/>
            </p:nvSpPr>
            <p:spPr>
              <a:xfrm>
                <a:off x="8581610" y="6030066"/>
                <a:ext cx="15909" cy="15910"/>
              </a:xfrm>
              <a:custGeom>
                <a:avLst/>
                <a:gdLst>
                  <a:gd name="connsiteX0" fmla="*/ 0 w 15909"/>
                  <a:gd name="connsiteY0" fmla="*/ 0 h 15910"/>
                  <a:gd name="connsiteX1" fmla="*/ 0 w 15909"/>
                  <a:gd name="connsiteY1" fmla="*/ 0 h 15910"/>
                  <a:gd name="connsiteX2" fmla="*/ 0 w 15909"/>
                  <a:gd name="connsiteY2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591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1" name="รูปแบบอิสระ: รูปร่าง 3740">
                <a:extLst>
                  <a:ext uri="{FF2B5EF4-FFF2-40B4-BE49-F238E27FC236}">
                    <a16:creationId xmlns:a16="http://schemas.microsoft.com/office/drawing/2014/main" id="{32C1DBC3-B8F7-472A-89F1-923AD68A9923}"/>
                  </a:ext>
                </a:extLst>
              </p:cNvPr>
              <p:cNvSpPr/>
              <p:nvPr/>
            </p:nvSpPr>
            <p:spPr>
              <a:xfrm>
                <a:off x="8581610" y="6028475"/>
                <a:ext cx="15909" cy="15910"/>
              </a:xfrm>
              <a:custGeom>
                <a:avLst/>
                <a:gdLst>
                  <a:gd name="connsiteX0" fmla="*/ 0 w 15909"/>
                  <a:gd name="connsiteY0" fmla="*/ 0 h 15910"/>
                  <a:gd name="connsiteX1" fmla="*/ 0 w 15909"/>
                  <a:gd name="connsiteY1" fmla="*/ 0 h 15910"/>
                  <a:gd name="connsiteX2" fmla="*/ 0 w 15909"/>
                  <a:gd name="connsiteY2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591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2" name="รูปแบบอิสระ: รูปร่าง 3741">
                <a:extLst>
                  <a:ext uri="{FF2B5EF4-FFF2-40B4-BE49-F238E27FC236}">
                    <a16:creationId xmlns:a16="http://schemas.microsoft.com/office/drawing/2014/main" id="{C1092FF4-0388-4A53-901F-77026E992BB3}"/>
                  </a:ext>
                </a:extLst>
              </p:cNvPr>
              <p:cNvSpPr/>
              <p:nvPr/>
            </p:nvSpPr>
            <p:spPr>
              <a:xfrm>
                <a:off x="8581610" y="6028475"/>
                <a:ext cx="15909" cy="15910"/>
              </a:xfrm>
              <a:custGeom>
                <a:avLst/>
                <a:gdLst>
                  <a:gd name="connsiteX0" fmla="*/ 0 w 15909"/>
                  <a:gd name="connsiteY0" fmla="*/ 0 h 15910"/>
                  <a:gd name="connsiteX1" fmla="*/ 0 w 15909"/>
                  <a:gd name="connsiteY1" fmla="*/ 0 h 15910"/>
                  <a:gd name="connsiteX2" fmla="*/ 0 w 15909"/>
                  <a:gd name="connsiteY2" fmla="*/ 0 h 15910"/>
                  <a:gd name="connsiteX3" fmla="*/ 0 w 15909"/>
                  <a:gd name="connsiteY3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09" h="1591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3" name="รูปแบบอิสระ: รูปร่าง 3742">
                <a:extLst>
                  <a:ext uri="{FF2B5EF4-FFF2-40B4-BE49-F238E27FC236}">
                    <a16:creationId xmlns:a16="http://schemas.microsoft.com/office/drawing/2014/main" id="{8B13E2FB-F344-4BC4-89B6-06D9EACCADE0}"/>
                  </a:ext>
                </a:extLst>
              </p:cNvPr>
              <p:cNvSpPr/>
              <p:nvPr/>
            </p:nvSpPr>
            <p:spPr>
              <a:xfrm>
                <a:off x="8567291" y="6074614"/>
                <a:ext cx="15909" cy="1193"/>
              </a:xfrm>
              <a:custGeom>
                <a:avLst/>
                <a:gdLst>
                  <a:gd name="connsiteX0" fmla="*/ 0 w 15909"/>
                  <a:gd name="connsiteY0" fmla="*/ 0 h 1193"/>
                  <a:gd name="connsiteX1" fmla="*/ 0 w 15909"/>
                  <a:gd name="connsiteY1" fmla="*/ 0 h 1193"/>
                  <a:gd name="connsiteX2" fmla="*/ 0 w 15909"/>
                  <a:gd name="connsiteY2" fmla="*/ 0 h 1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19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591"/>
                      <a:pt x="0" y="159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4" name="รูปแบบอิสระ: รูปร่าง 3743">
                <a:extLst>
                  <a:ext uri="{FF2B5EF4-FFF2-40B4-BE49-F238E27FC236}">
                    <a16:creationId xmlns:a16="http://schemas.microsoft.com/office/drawing/2014/main" id="{48CD8F64-FBE2-416C-ACDD-943DA9AB5323}"/>
                  </a:ext>
                </a:extLst>
              </p:cNvPr>
              <p:cNvSpPr/>
              <p:nvPr/>
            </p:nvSpPr>
            <p:spPr>
              <a:xfrm>
                <a:off x="8592747" y="6071433"/>
                <a:ext cx="15909" cy="15910"/>
              </a:xfrm>
              <a:custGeom>
                <a:avLst/>
                <a:gdLst>
                  <a:gd name="connsiteX0" fmla="*/ 0 w 15909"/>
                  <a:gd name="connsiteY0" fmla="*/ 0 h 15910"/>
                  <a:gd name="connsiteX1" fmla="*/ 0 w 15909"/>
                  <a:gd name="connsiteY1" fmla="*/ 0 h 15910"/>
                  <a:gd name="connsiteX2" fmla="*/ 0 w 15909"/>
                  <a:gd name="connsiteY2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591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5" name="รูปแบบอิสระ: รูปร่าง 3744">
                <a:extLst>
                  <a:ext uri="{FF2B5EF4-FFF2-40B4-BE49-F238E27FC236}">
                    <a16:creationId xmlns:a16="http://schemas.microsoft.com/office/drawing/2014/main" id="{523AD691-6EE9-4857-A1C7-F22CBC8470A7}"/>
                  </a:ext>
                </a:extLst>
              </p:cNvPr>
              <p:cNvSpPr/>
              <p:nvPr/>
            </p:nvSpPr>
            <p:spPr>
              <a:xfrm>
                <a:off x="8586383" y="6061887"/>
                <a:ext cx="6364" cy="12727"/>
              </a:xfrm>
              <a:custGeom>
                <a:avLst/>
                <a:gdLst>
                  <a:gd name="connsiteX0" fmla="*/ 6364 w 6364"/>
                  <a:gd name="connsiteY0" fmla="*/ 12728 h 12727"/>
                  <a:gd name="connsiteX1" fmla="*/ 4773 w 6364"/>
                  <a:gd name="connsiteY1" fmla="*/ 9546 h 12727"/>
                  <a:gd name="connsiteX2" fmla="*/ 0 w 6364"/>
                  <a:gd name="connsiteY2" fmla="*/ 0 h 12727"/>
                  <a:gd name="connsiteX3" fmla="*/ 6364 w 6364"/>
                  <a:gd name="connsiteY3" fmla="*/ 12728 h 12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64" h="12727">
                    <a:moveTo>
                      <a:pt x="6364" y="12728"/>
                    </a:moveTo>
                    <a:cubicBezTo>
                      <a:pt x="4773" y="7955"/>
                      <a:pt x="4773" y="9546"/>
                      <a:pt x="4773" y="9546"/>
                    </a:cubicBezTo>
                    <a:lnTo>
                      <a:pt x="0" y="0"/>
                    </a:lnTo>
                    <a:lnTo>
                      <a:pt x="6364" y="12728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6" name="รูปแบบอิสระ: รูปร่าง 3745">
                <a:extLst>
                  <a:ext uri="{FF2B5EF4-FFF2-40B4-BE49-F238E27FC236}">
                    <a16:creationId xmlns:a16="http://schemas.microsoft.com/office/drawing/2014/main" id="{0D953800-BDA4-41AC-99CB-278510B6E86C}"/>
                  </a:ext>
                </a:extLst>
              </p:cNvPr>
              <p:cNvSpPr/>
              <p:nvPr/>
            </p:nvSpPr>
            <p:spPr>
              <a:xfrm>
                <a:off x="8549790" y="6014830"/>
                <a:ext cx="45641" cy="78876"/>
              </a:xfrm>
              <a:custGeom>
                <a:avLst/>
                <a:gdLst>
                  <a:gd name="connsiteX0" fmla="*/ 30228 w 45641"/>
                  <a:gd name="connsiteY0" fmla="*/ 67740 h 78876"/>
                  <a:gd name="connsiteX1" fmla="*/ 31820 w 45641"/>
                  <a:gd name="connsiteY1" fmla="*/ 70922 h 78876"/>
                  <a:gd name="connsiteX2" fmla="*/ 35002 w 45641"/>
                  <a:gd name="connsiteY2" fmla="*/ 78877 h 78876"/>
                  <a:gd name="connsiteX3" fmla="*/ 30228 w 45641"/>
                  <a:gd name="connsiteY3" fmla="*/ 67740 h 78876"/>
                  <a:gd name="connsiteX4" fmla="*/ 31820 w 45641"/>
                  <a:gd name="connsiteY4" fmla="*/ 67740 h 78876"/>
                  <a:gd name="connsiteX5" fmla="*/ 31820 w 45641"/>
                  <a:gd name="connsiteY5" fmla="*/ 67740 h 78876"/>
                  <a:gd name="connsiteX6" fmla="*/ 30228 w 45641"/>
                  <a:gd name="connsiteY6" fmla="*/ 61376 h 78876"/>
                  <a:gd name="connsiteX7" fmla="*/ 31820 w 45641"/>
                  <a:gd name="connsiteY7" fmla="*/ 64558 h 78876"/>
                  <a:gd name="connsiteX8" fmla="*/ 30228 w 45641"/>
                  <a:gd name="connsiteY8" fmla="*/ 61376 h 78876"/>
                  <a:gd name="connsiteX9" fmla="*/ 30228 w 45641"/>
                  <a:gd name="connsiteY9" fmla="*/ 62967 h 78876"/>
                  <a:gd name="connsiteX10" fmla="*/ 30228 w 45641"/>
                  <a:gd name="connsiteY10" fmla="*/ 61376 h 78876"/>
                  <a:gd name="connsiteX11" fmla="*/ 30228 w 45641"/>
                  <a:gd name="connsiteY11" fmla="*/ 61376 h 78876"/>
                  <a:gd name="connsiteX12" fmla="*/ 28637 w 45641"/>
                  <a:gd name="connsiteY12" fmla="*/ 55012 h 78876"/>
                  <a:gd name="connsiteX13" fmla="*/ 30228 w 45641"/>
                  <a:gd name="connsiteY13" fmla="*/ 58193 h 78876"/>
                  <a:gd name="connsiteX14" fmla="*/ 28637 w 45641"/>
                  <a:gd name="connsiteY14" fmla="*/ 55012 h 78876"/>
                  <a:gd name="connsiteX15" fmla="*/ 30228 w 45641"/>
                  <a:gd name="connsiteY15" fmla="*/ 59785 h 78876"/>
                  <a:gd name="connsiteX16" fmla="*/ 31820 w 45641"/>
                  <a:gd name="connsiteY16" fmla="*/ 62967 h 78876"/>
                  <a:gd name="connsiteX17" fmla="*/ 31820 w 45641"/>
                  <a:gd name="connsiteY17" fmla="*/ 64558 h 78876"/>
                  <a:gd name="connsiteX18" fmla="*/ 36592 w 45641"/>
                  <a:gd name="connsiteY18" fmla="*/ 72513 h 78876"/>
                  <a:gd name="connsiteX19" fmla="*/ 30228 w 45641"/>
                  <a:gd name="connsiteY19" fmla="*/ 59785 h 78876"/>
                  <a:gd name="connsiteX20" fmla="*/ 30228 w 45641"/>
                  <a:gd name="connsiteY20" fmla="*/ 58193 h 78876"/>
                  <a:gd name="connsiteX21" fmla="*/ 31820 w 45641"/>
                  <a:gd name="connsiteY21" fmla="*/ 61376 h 78876"/>
                  <a:gd name="connsiteX22" fmla="*/ 33410 w 45641"/>
                  <a:gd name="connsiteY22" fmla="*/ 66149 h 78876"/>
                  <a:gd name="connsiteX23" fmla="*/ 30228 w 45641"/>
                  <a:gd name="connsiteY23" fmla="*/ 59785 h 78876"/>
                  <a:gd name="connsiteX24" fmla="*/ 33410 w 45641"/>
                  <a:gd name="connsiteY24" fmla="*/ 67740 h 78876"/>
                  <a:gd name="connsiteX25" fmla="*/ 30228 w 45641"/>
                  <a:gd name="connsiteY25" fmla="*/ 59785 h 78876"/>
                  <a:gd name="connsiteX26" fmla="*/ 30228 w 45641"/>
                  <a:gd name="connsiteY26" fmla="*/ 56603 h 78876"/>
                  <a:gd name="connsiteX27" fmla="*/ 31820 w 45641"/>
                  <a:gd name="connsiteY27" fmla="*/ 61376 h 78876"/>
                  <a:gd name="connsiteX28" fmla="*/ 30228 w 45641"/>
                  <a:gd name="connsiteY28" fmla="*/ 56603 h 78876"/>
                  <a:gd name="connsiteX29" fmla="*/ 31820 w 45641"/>
                  <a:gd name="connsiteY29" fmla="*/ 58193 h 78876"/>
                  <a:gd name="connsiteX30" fmla="*/ 28637 w 45641"/>
                  <a:gd name="connsiteY30" fmla="*/ 51829 h 78876"/>
                  <a:gd name="connsiteX31" fmla="*/ 30228 w 45641"/>
                  <a:gd name="connsiteY31" fmla="*/ 53421 h 78876"/>
                  <a:gd name="connsiteX32" fmla="*/ 31820 w 45641"/>
                  <a:gd name="connsiteY32" fmla="*/ 58193 h 78876"/>
                  <a:gd name="connsiteX33" fmla="*/ 28637 w 45641"/>
                  <a:gd name="connsiteY33" fmla="*/ 48648 h 78876"/>
                  <a:gd name="connsiteX34" fmla="*/ 30228 w 45641"/>
                  <a:gd name="connsiteY34" fmla="*/ 51829 h 78876"/>
                  <a:gd name="connsiteX35" fmla="*/ 25455 w 45641"/>
                  <a:gd name="connsiteY35" fmla="*/ 39102 h 78876"/>
                  <a:gd name="connsiteX36" fmla="*/ 23865 w 45641"/>
                  <a:gd name="connsiteY36" fmla="*/ 34328 h 78876"/>
                  <a:gd name="connsiteX37" fmla="*/ 22273 w 45641"/>
                  <a:gd name="connsiteY37" fmla="*/ 31146 h 78876"/>
                  <a:gd name="connsiteX38" fmla="*/ 23865 w 45641"/>
                  <a:gd name="connsiteY38" fmla="*/ 35919 h 78876"/>
                  <a:gd name="connsiteX39" fmla="*/ 23865 w 45641"/>
                  <a:gd name="connsiteY39" fmla="*/ 34328 h 78876"/>
                  <a:gd name="connsiteX40" fmla="*/ 27047 w 45641"/>
                  <a:gd name="connsiteY40" fmla="*/ 42283 h 78876"/>
                  <a:gd name="connsiteX41" fmla="*/ 25455 w 45641"/>
                  <a:gd name="connsiteY41" fmla="*/ 39102 h 78876"/>
                  <a:gd name="connsiteX42" fmla="*/ 30228 w 45641"/>
                  <a:gd name="connsiteY42" fmla="*/ 48648 h 78876"/>
                  <a:gd name="connsiteX43" fmla="*/ 30228 w 45641"/>
                  <a:gd name="connsiteY43" fmla="*/ 47057 h 78876"/>
                  <a:gd name="connsiteX44" fmla="*/ 31820 w 45641"/>
                  <a:gd name="connsiteY44" fmla="*/ 48648 h 78876"/>
                  <a:gd name="connsiteX45" fmla="*/ 31820 w 45641"/>
                  <a:gd name="connsiteY45" fmla="*/ 47057 h 78876"/>
                  <a:gd name="connsiteX46" fmla="*/ 35002 w 45641"/>
                  <a:gd name="connsiteY46" fmla="*/ 53421 h 78876"/>
                  <a:gd name="connsiteX47" fmla="*/ 33410 w 45641"/>
                  <a:gd name="connsiteY47" fmla="*/ 51829 h 78876"/>
                  <a:gd name="connsiteX48" fmla="*/ 35002 w 45641"/>
                  <a:gd name="connsiteY48" fmla="*/ 55012 h 78876"/>
                  <a:gd name="connsiteX49" fmla="*/ 28637 w 45641"/>
                  <a:gd name="connsiteY49" fmla="*/ 37510 h 78876"/>
                  <a:gd name="connsiteX50" fmla="*/ 35002 w 45641"/>
                  <a:gd name="connsiteY50" fmla="*/ 50238 h 78876"/>
                  <a:gd name="connsiteX51" fmla="*/ 35002 w 45641"/>
                  <a:gd name="connsiteY51" fmla="*/ 51829 h 78876"/>
                  <a:gd name="connsiteX52" fmla="*/ 36592 w 45641"/>
                  <a:gd name="connsiteY52" fmla="*/ 55012 h 78876"/>
                  <a:gd name="connsiteX53" fmla="*/ 35002 w 45641"/>
                  <a:gd name="connsiteY53" fmla="*/ 50238 h 78876"/>
                  <a:gd name="connsiteX54" fmla="*/ 38183 w 45641"/>
                  <a:gd name="connsiteY54" fmla="*/ 55012 h 78876"/>
                  <a:gd name="connsiteX55" fmla="*/ 35002 w 45641"/>
                  <a:gd name="connsiteY55" fmla="*/ 47057 h 78876"/>
                  <a:gd name="connsiteX56" fmla="*/ 36592 w 45641"/>
                  <a:gd name="connsiteY56" fmla="*/ 51829 h 78876"/>
                  <a:gd name="connsiteX57" fmla="*/ 35002 w 45641"/>
                  <a:gd name="connsiteY57" fmla="*/ 47057 h 78876"/>
                  <a:gd name="connsiteX58" fmla="*/ 35002 w 45641"/>
                  <a:gd name="connsiteY58" fmla="*/ 48648 h 78876"/>
                  <a:gd name="connsiteX59" fmla="*/ 36592 w 45641"/>
                  <a:gd name="connsiteY59" fmla="*/ 50238 h 78876"/>
                  <a:gd name="connsiteX60" fmla="*/ 36592 w 45641"/>
                  <a:gd name="connsiteY60" fmla="*/ 50238 h 78876"/>
                  <a:gd name="connsiteX61" fmla="*/ 35002 w 45641"/>
                  <a:gd name="connsiteY61" fmla="*/ 42283 h 78876"/>
                  <a:gd name="connsiteX62" fmla="*/ 39775 w 45641"/>
                  <a:gd name="connsiteY62" fmla="*/ 51829 h 78876"/>
                  <a:gd name="connsiteX63" fmla="*/ 28637 w 45641"/>
                  <a:gd name="connsiteY63" fmla="*/ 27964 h 78876"/>
                  <a:gd name="connsiteX64" fmla="*/ 39775 w 45641"/>
                  <a:gd name="connsiteY64" fmla="*/ 51829 h 78876"/>
                  <a:gd name="connsiteX65" fmla="*/ 39775 w 45641"/>
                  <a:gd name="connsiteY65" fmla="*/ 51829 h 78876"/>
                  <a:gd name="connsiteX66" fmla="*/ 35002 w 45641"/>
                  <a:gd name="connsiteY66" fmla="*/ 42283 h 78876"/>
                  <a:gd name="connsiteX67" fmla="*/ 39775 w 45641"/>
                  <a:gd name="connsiteY67" fmla="*/ 51829 h 78876"/>
                  <a:gd name="connsiteX68" fmla="*/ 35002 w 45641"/>
                  <a:gd name="connsiteY68" fmla="*/ 42283 h 78876"/>
                  <a:gd name="connsiteX69" fmla="*/ 39775 w 45641"/>
                  <a:gd name="connsiteY69" fmla="*/ 51829 h 78876"/>
                  <a:gd name="connsiteX70" fmla="*/ 35002 w 45641"/>
                  <a:gd name="connsiteY70" fmla="*/ 42283 h 78876"/>
                  <a:gd name="connsiteX71" fmla="*/ 39775 w 45641"/>
                  <a:gd name="connsiteY71" fmla="*/ 51829 h 78876"/>
                  <a:gd name="connsiteX72" fmla="*/ 39775 w 45641"/>
                  <a:gd name="connsiteY72" fmla="*/ 50238 h 78876"/>
                  <a:gd name="connsiteX73" fmla="*/ 38183 w 45641"/>
                  <a:gd name="connsiteY73" fmla="*/ 48648 h 78876"/>
                  <a:gd name="connsiteX74" fmla="*/ 31820 w 45641"/>
                  <a:gd name="connsiteY74" fmla="*/ 35919 h 78876"/>
                  <a:gd name="connsiteX75" fmla="*/ 38183 w 45641"/>
                  <a:gd name="connsiteY75" fmla="*/ 48648 h 78876"/>
                  <a:gd name="connsiteX76" fmla="*/ 25455 w 45641"/>
                  <a:gd name="connsiteY76" fmla="*/ 23191 h 78876"/>
                  <a:gd name="connsiteX77" fmla="*/ 27047 w 45641"/>
                  <a:gd name="connsiteY77" fmla="*/ 26373 h 78876"/>
                  <a:gd name="connsiteX78" fmla="*/ 25455 w 45641"/>
                  <a:gd name="connsiteY78" fmla="*/ 23191 h 78876"/>
                  <a:gd name="connsiteX79" fmla="*/ 39775 w 45641"/>
                  <a:gd name="connsiteY79" fmla="*/ 50238 h 78876"/>
                  <a:gd name="connsiteX80" fmla="*/ 41365 w 45641"/>
                  <a:gd name="connsiteY80" fmla="*/ 53421 h 78876"/>
                  <a:gd name="connsiteX81" fmla="*/ 42957 w 45641"/>
                  <a:gd name="connsiteY81" fmla="*/ 56603 h 78876"/>
                  <a:gd name="connsiteX82" fmla="*/ 44547 w 45641"/>
                  <a:gd name="connsiteY82" fmla="*/ 58193 h 78876"/>
                  <a:gd name="connsiteX83" fmla="*/ 39775 w 45641"/>
                  <a:gd name="connsiteY83" fmla="*/ 48648 h 78876"/>
                  <a:gd name="connsiteX84" fmla="*/ 41365 w 45641"/>
                  <a:gd name="connsiteY84" fmla="*/ 55012 h 78876"/>
                  <a:gd name="connsiteX85" fmla="*/ 35002 w 45641"/>
                  <a:gd name="connsiteY85" fmla="*/ 40693 h 78876"/>
                  <a:gd name="connsiteX86" fmla="*/ 41365 w 45641"/>
                  <a:gd name="connsiteY86" fmla="*/ 51829 h 78876"/>
                  <a:gd name="connsiteX87" fmla="*/ 41365 w 45641"/>
                  <a:gd name="connsiteY87" fmla="*/ 48648 h 78876"/>
                  <a:gd name="connsiteX88" fmla="*/ 42957 w 45641"/>
                  <a:gd name="connsiteY88" fmla="*/ 51829 h 78876"/>
                  <a:gd name="connsiteX89" fmla="*/ 42957 w 45641"/>
                  <a:gd name="connsiteY89" fmla="*/ 50238 h 78876"/>
                  <a:gd name="connsiteX90" fmla="*/ 44547 w 45641"/>
                  <a:gd name="connsiteY90" fmla="*/ 53421 h 78876"/>
                  <a:gd name="connsiteX91" fmla="*/ 28637 w 45641"/>
                  <a:gd name="connsiteY91" fmla="*/ 24783 h 78876"/>
                  <a:gd name="connsiteX92" fmla="*/ 33410 w 45641"/>
                  <a:gd name="connsiteY92" fmla="*/ 32738 h 78876"/>
                  <a:gd name="connsiteX93" fmla="*/ 41365 w 45641"/>
                  <a:gd name="connsiteY93" fmla="*/ 48648 h 78876"/>
                  <a:gd name="connsiteX94" fmla="*/ 39775 w 45641"/>
                  <a:gd name="connsiteY94" fmla="*/ 45466 h 78876"/>
                  <a:gd name="connsiteX95" fmla="*/ 41365 w 45641"/>
                  <a:gd name="connsiteY95" fmla="*/ 48648 h 78876"/>
                  <a:gd name="connsiteX96" fmla="*/ 38183 w 45641"/>
                  <a:gd name="connsiteY96" fmla="*/ 43874 h 78876"/>
                  <a:gd name="connsiteX97" fmla="*/ 39775 w 45641"/>
                  <a:gd name="connsiteY97" fmla="*/ 43874 h 78876"/>
                  <a:gd name="connsiteX98" fmla="*/ 31820 w 45641"/>
                  <a:gd name="connsiteY98" fmla="*/ 31146 h 78876"/>
                  <a:gd name="connsiteX99" fmla="*/ 33410 w 45641"/>
                  <a:gd name="connsiteY99" fmla="*/ 34328 h 78876"/>
                  <a:gd name="connsiteX100" fmla="*/ 36592 w 45641"/>
                  <a:gd name="connsiteY100" fmla="*/ 35919 h 78876"/>
                  <a:gd name="connsiteX101" fmla="*/ 39775 w 45641"/>
                  <a:gd name="connsiteY101" fmla="*/ 40693 h 78876"/>
                  <a:gd name="connsiteX102" fmla="*/ 38183 w 45641"/>
                  <a:gd name="connsiteY102" fmla="*/ 37510 h 78876"/>
                  <a:gd name="connsiteX103" fmla="*/ 41365 w 45641"/>
                  <a:gd name="connsiteY103" fmla="*/ 43874 h 78876"/>
                  <a:gd name="connsiteX104" fmla="*/ 38183 w 45641"/>
                  <a:gd name="connsiteY104" fmla="*/ 37510 h 78876"/>
                  <a:gd name="connsiteX105" fmla="*/ 38183 w 45641"/>
                  <a:gd name="connsiteY105" fmla="*/ 39102 h 78876"/>
                  <a:gd name="connsiteX106" fmla="*/ 28637 w 45641"/>
                  <a:gd name="connsiteY106" fmla="*/ 21600 h 78876"/>
                  <a:gd name="connsiteX107" fmla="*/ 30228 w 45641"/>
                  <a:gd name="connsiteY107" fmla="*/ 24783 h 78876"/>
                  <a:gd name="connsiteX108" fmla="*/ 27047 w 45641"/>
                  <a:gd name="connsiteY108" fmla="*/ 16827 h 78876"/>
                  <a:gd name="connsiteX109" fmla="*/ 33410 w 45641"/>
                  <a:gd name="connsiteY109" fmla="*/ 27964 h 78876"/>
                  <a:gd name="connsiteX110" fmla="*/ 31820 w 45641"/>
                  <a:gd name="connsiteY110" fmla="*/ 26373 h 78876"/>
                  <a:gd name="connsiteX111" fmla="*/ 33410 w 45641"/>
                  <a:gd name="connsiteY111" fmla="*/ 27964 h 78876"/>
                  <a:gd name="connsiteX112" fmla="*/ 33410 w 45641"/>
                  <a:gd name="connsiteY112" fmla="*/ 29555 h 78876"/>
                  <a:gd name="connsiteX113" fmla="*/ 36592 w 45641"/>
                  <a:gd name="connsiteY113" fmla="*/ 32738 h 78876"/>
                  <a:gd name="connsiteX114" fmla="*/ 33410 w 45641"/>
                  <a:gd name="connsiteY114" fmla="*/ 27964 h 78876"/>
                  <a:gd name="connsiteX115" fmla="*/ 33410 w 45641"/>
                  <a:gd name="connsiteY115" fmla="*/ 27964 h 78876"/>
                  <a:gd name="connsiteX116" fmla="*/ 30228 w 45641"/>
                  <a:gd name="connsiteY116" fmla="*/ 21600 h 78876"/>
                  <a:gd name="connsiteX117" fmla="*/ 28637 w 45641"/>
                  <a:gd name="connsiteY117" fmla="*/ 16827 h 78876"/>
                  <a:gd name="connsiteX118" fmla="*/ 31820 w 45641"/>
                  <a:gd name="connsiteY118" fmla="*/ 21600 h 78876"/>
                  <a:gd name="connsiteX119" fmla="*/ 30228 w 45641"/>
                  <a:gd name="connsiteY119" fmla="*/ 20009 h 78876"/>
                  <a:gd name="connsiteX120" fmla="*/ 30228 w 45641"/>
                  <a:gd name="connsiteY120" fmla="*/ 20009 h 78876"/>
                  <a:gd name="connsiteX121" fmla="*/ 28637 w 45641"/>
                  <a:gd name="connsiteY121" fmla="*/ 16827 h 78876"/>
                  <a:gd name="connsiteX122" fmla="*/ 25455 w 45641"/>
                  <a:gd name="connsiteY122" fmla="*/ 10463 h 78876"/>
                  <a:gd name="connsiteX123" fmla="*/ 22273 w 45641"/>
                  <a:gd name="connsiteY123" fmla="*/ 5690 h 78876"/>
                  <a:gd name="connsiteX124" fmla="*/ 27047 w 45641"/>
                  <a:gd name="connsiteY124" fmla="*/ 12054 h 78876"/>
                  <a:gd name="connsiteX125" fmla="*/ 22273 w 45641"/>
                  <a:gd name="connsiteY125" fmla="*/ 4099 h 78876"/>
                  <a:gd name="connsiteX126" fmla="*/ 23865 w 45641"/>
                  <a:gd name="connsiteY126" fmla="*/ 5690 h 78876"/>
                  <a:gd name="connsiteX127" fmla="*/ 25455 w 45641"/>
                  <a:gd name="connsiteY127" fmla="*/ 7281 h 78876"/>
                  <a:gd name="connsiteX128" fmla="*/ 25455 w 45641"/>
                  <a:gd name="connsiteY128" fmla="*/ 7281 h 78876"/>
                  <a:gd name="connsiteX129" fmla="*/ 25455 w 45641"/>
                  <a:gd name="connsiteY129" fmla="*/ 7281 h 78876"/>
                  <a:gd name="connsiteX130" fmla="*/ 25455 w 45641"/>
                  <a:gd name="connsiteY130" fmla="*/ 7281 h 78876"/>
                  <a:gd name="connsiteX131" fmla="*/ 27047 w 45641"/>
                  <a:gd name="connsiteY131" fmla="*/ 8872 h 78876"/>
                  <a:gd name="connsiteX132" fmla="*/ 30228 w 45641"/>
                  <a:gd name="connsiteY132" fmla="*/ 13645 h 78876"/>
                  <a:gd name="connsiteX133" fmla="*/ 28637 w 45641"/>
                  <a:gd name="connsiteY133" fmla="*/ 10463 h 78876"/>
                  <a:gd name="connsiteX134" fmla="*/ 30228 w 45641"/>
                  <a:gd name="connsiteY134" fmla="*/ 13645 h 78876"/>
                  <a:gd name="connsiteX135" fmla="*/ 25455 w 45641"/>
                  <a:gd name="connsiteY135" fmla="*/ 5690 h 78876"/>
                  <a:gd name="connsiteX136" fmla="*/ 25455 w 45641"/>
                  <a:gd name="connsiteY136" fmla="*/ 5690 h 78876"/>
                  <a:gd name="connsiteX137" fmla="*/ 23865 w 45641"/>
                  <a:gd name="connsiteY137" fmla="*/ 4099 h 78876"/>
                  <a:gd name="connsiteX138" fmla="*/ 23865 w 45641"/>
                  <a:gd name="connsiteY138" fmla="*/ 5690 h 78876"/>
                  <a:gd name="connsiteX139" fmla="*/ 25455 w 45641"/>
                  <a:gd name="connsiteY139" fmla="*/ 7281 h 78876"/>
                  <a:gd name="connsiteX140" fmla="*/ 25455 w 45641"/>
                  <a:gd name="connsiteY140" fmla="*/ 5690 h 78876"/>
                  <a:gd name="connsiteX141" fmla="*/ 23865 w 45641"/>
                  <a:gd name="connsiteY141" fmla="*/ 5690 h 78876"/>
                  <a:gd name="connsiteX142" fmla="*/ 23865 w 45641"/>
                  <a:gd name="connsiteY142" fmla="*/ 7281 h 78876"/>
                  <a:gd name="connsiteX143" fmla="*/ 22273 w 45641"/>
                  <a:gd name="connsiteY143" fmla="*/ 4099 h 78876"/>
                  <a:gd name="connsiteX144" fmla="*/ 22273 w 45641"/>
                  <a:gd name="connsiteY144" fmla="*/ 4099 h 78876"/>
                  <a:gd name="connsiteX145" fmla="*/ 19092 w 45641"/>
                  <a:gd name="connsiteY145" fmla="*/ 917 h 78876"/>
                  <a:gd name="connsiteX146" fmla="*/ 20683 w 45641"/>
                  <a:gd name="connsiteY146" fmla="*/ 5690 h 78876"/>
                  <a:gd name="connsiteX147" fmla="*/ 22273 w 45641"/>
                  <a:gd name="connsiteY147" fmla="*/ 8872 h 78876"/>
                  <a:gd name="connsiteX148" fmla="*/ 23865 w 45641"/>
                  <a:gd name="connsiteY148" fmla="*/ 12054 h 78876"/>
                  <a:gd name="connsiteX149" fmla="*/ 22273 w 45641"/>
                  <a:gd name="connsiteY149" fmla="*/ 10463 h 78876"/>
                  <a:gd name="connsiteX150" fmla="*/ 22273 w 45641"/>
                  <a:gd name="connsiteY150" fmla="*/ 10463 h 78876"/>
                  <a:gd name="connsiteX151" fmla="*/ 20683 w 45641"/>
                  <a:gd name="connsiteY151" fmla="*/ 10463 h 78876"/>
                  <a:gd name="connsiteX152" fmla="*/ 20683 w 45641"/>
                  <a:gd name="connsiteY152" fmla="*/ 10463 h 78876"/>
                  <a:gd name="connsiteX153" fmla="*/ 20683 w 45641"/>
                  <a:gd name="connsiteY153" fmla="*/ 10463 h 78876"/>
                  <a:gd name="connsiteX154" fmla="*/ 20683 w 45641"/>
                  <a:gd name="connsiteY154" fmla="*/ 10463 h 78876"/>
                  <a:gd name="connsiteX155" fmla="*/ 19092 w 45641"/>
                  <a:gd name="connsiteY155" fmla="*/ 8872 h 78876"/>
                  <a:gd name="connsiteX156" fmla="*/ 20683 w 45641"/>
                  <a:gd name="connsiteY156" fmla="*/ 10463 h 78876"/>
                  <a:gd name="connsiteX157" fmla="*/ 20683 w 45641"/>
                  <a:gd name="connsiteY157" fmla="*/ 12054 h 78876"/>
                  <a:gd name="connsiteX158" fmla="*/ 19092 w 45641"/>
                  <a:gd name="connsiteY158" fmla="*/ 8872 h 78876"/>
                  <a:gd name="connsiteX159" fmla="*/ 19092 w 45641"/>
                  <a:gd name="connsiteY159" fmla="*/ 8872 h 78876"/>
                  <a:gd name="connsiteX160" fmla="*/ 22273 w 45641"/>
                  <a:gd name="connsiteY160" fmla="*/ 13645 h 78876"/>
                  <a:gd name="connsiteX161" fmla="*/ 23865 w 45641"/>
                  <a:gd name="connsiteY161" fmla="*/ 15236 h 78876"/>
                  <a:gd name="connsiteX162" fmla="*/ 20683 w 45641"/>
                  <a:gd name="connsiteY162" fmla="*/ 10463 h 78876"/>
                  <a:gd name="connsiteX163" fmla="*/ 25455 w 45641"/>
                  <a:gd name="connsiteY163" fmla="*/ 20009 h 78876"/>
                  <a:gd name="connsiteX164" fmla="*/ 25455 w 45641"/>
                  <a:gd name="connsiteY164" fmla="*/ 18418 h 78876"/>
                  <a:gd name="connsiteX165" fmla="*/ 25455 w 45641"/>
                  <a:gd name="connsiteY165" fmla="*/ 18418 h 78876"/>
                  <a:gd name="connsiteX166" fmla="*/ 22273 w 45641"/>
                  <a:gd name="connsiteY166" fmla="*/ 13645 h 78876"/>
                  <a:gd name="connsiteX167" fmla="*/ 25455 w 45641"/>
                  <a:gd name="connsiteY167" fmla="*/ 20009 h 78876"/>
                  <a:gd name="connsiteX168" fmla="*/ 20683 w 45641"/>
                  <a:gd name="connsiteY168" fmla="*/ 12054 h 78876"/>
                  <a:gd name="connsiteX169" fmla="*/ 23865 w 45641"/>
                  <a:gd name="connsiteY169" fmla="*/ 20009 h 78876"/>
                  <a:gd name="connsiteX170" fmla="*/ 22273 w 45641"/>
                  <a:gd name="connsiteY170" fmla="*/ 16827 h 78876"/>
                  <a:gd name="connsiteX171" fmla="*/ 22273 w 45641"/>
                  <a:gd name="connsiteY171" fmla="*/ 18418 h 78876"/>
                  <a:gd name="connsiteX172" fmla="*/ 17500 w 45641"/>
                  <a:gd name="connsiteY172" fmla="*/ 12054 h 78876"/>
                  <a:gd name="connsiteX173" fmla="*/ 19092 w 45641"/>
                  <a:gd name="connsiteY173" fmla="*/ 15236 h 78876"/>
                  <a:gd name="connsiteX174" fmla="*/ 15910 w 45641"/>
                  <a:gd name="connsiteY174" fmla="*/ 10463 h 78876"/>
                  <a:gd name="connsiteX175" fmla="*/ 15910 w 45641"/>
                  <a:gd name="connsiteY175" fmla="*/ 13645 h 78876"/>
                  <a:gd name="connsiteX176" fmla="*/ 14318 w 45641"/>
                  <a:gd name="connsiteY176" fmla="*/ 8872 h 78876"/>
                  <a:gd name="connsiteX177" fmla="*/ 14318 w 45641"/>
                  <a:gd name="connsiteY177" fmla="*/ 8872 h 78876"/>
                  <a:gd name="connsiteX178" fmla="*/ 12728 w 45641"/>
                  <a:gd name="connsiteY178" fmla="*/ 5690 h 78876"/>
                  <a:gd name="connsiteX179" fmla="*/ 19092 w 45641"/>
                  <a:gd name="connsiteY179" fmla="*/ 20009 h 78876"/>
                  <a:gd name="connsiteX180" fmla="*/ 19092 w 45641"/>
                  <a:gd name="connsiteY180" fmla="*/ 21600 h 78876"/>
                  <a:gd name="connsiteX181" fmla="*/ 17500 w 45641"/>
                  <a:gd name="connsiteY181" fmla="*/ 16827 h 78876"/>
                  <a:gd name="connsiteX182" fmla="*/ 17500 w 45641"/>
                  <a:gd name="connsiteY182" fmla="*/ 20009 h 78876"/>
                  <a:gd name="connsiteX183" fmla="*/ 17500 w 45641"/>
                  <a:gd name="connsiteY183" fmla="*/ 20009 h 78876"/>
                  <a:gd name="connsiteX184" fmla="*/ 17500 w 45641"/>
                  <a:gd name="connsiteY184" fmla="*/ 20009 h 78876"/>
                  <a:gd name="connsiteX185" fmla="*/ 17500 w 45641"/>
                  <a:gd name="connsiteY185" fmla="*/ 21600 h 78876"/>
                  <a:gd name="connsiteX186" fmla="*/ 17500 w 45641"/>
                  <a:gd name="connsiteY186" fmla="*/ 23191 h 78876"/>
                  <a:gd name="connsiteX187" fmla="*/ 17500 w 45641"/>
                  <a:gd name="connsiteY187" fmla="*/ 23191 h 78876"/>
                  <a:gd name="connsiteX188" fmla="*/ 15910 w 45641"/>
                  <a:gd name="connsiteY188" fmla="*/ 20009 h 78876"/>
                  <a:gd name="connsiteX189" fmla="*/ 17500 w 45641"/>
                  <a:gd name="connsiteY189" fmla="*/ 23191 h 78876"/>
                  <a:gd name="connsiteX190" fmla="*/ 15910 w 45641"/>
                  <a:gd name="connsiteY190" fmla="*/ 21600 h 78876"/>
                  <a:gd name="connsiteX191" fmla="*/ 17500 w 45641"/>
                  <a:gd name="connsiteY191" fmla="*/ 23191 h 78876"/>
                  <a:gd name="connsiteX192" fmla="*/ 11137 w 45641"/>
                  <a:gd name="connsiteY192" fmla="*/ 10463 h 78876"/>
                  <a:gd name="connsiteX193" fmla="*/ 11137 w 45641"/>
                  <a:gd name="connsiteY193" fmla="*/ 8872 h 78876"/>
                  <a:gd name="connsiteX194" fmla="*/ 14318 w 45641"/>
                  <a:gd name="connsiteY194" fmla="*/ 15236 h 78876"/>
                  <a:gd name="connsiteX195" fmla="*/ 11137 w 45641"/>
                  <a:gd name="connsiteY195" fmla="*/ 7281 h 78876"/>
                  <a:gd name="connsiteX196" fmla="*/ 12728 w 45641"/>
                  <a:gd name="connsiteY196" fmla="*/ 12054 h 78876"/>
                  <a:gd name="connsiteX197" fmla="*/ 15910 w 45641"/>
                  <a:gd name="connsiteY197" fmla="*/ 18418 h 78876"/>
                  <a:gd name="connsiteX198" fmla="*/ 14318 w 45641"/>
                  <a:gd name="connsiteY198" fmla="*/ 16827 h 78876"/>
                  <a:gd name="connsiteX199" fmla="*/ 14318 w 45641"/>
                  <a:gd name="connsiteY199" fmla="*/ 15236 h 78876"/>
                  <a:gd name="connsiteX200" fmla="*/ 15910 w 45641"/>
                  <a:gd name="connsiteY200" fmla="*/ 21600 h 78876"/>
                  <a:gd name="connsiteX201" fmla="*/ 12728 w 45641"/>
                  <a:gd name="connsiteY201" fmla="*/ 15236 h 78876"/>
                  <a:gd name="connsiteX202" fmla="*/ 12728 w 45641"/>
                  <a:gd name="connsiteY202" fmla="*/ 16827 h 78876"/>
                  <a:gd name="connsiteX203" fmla="*/ 12728 w 45641"/>
                  <a:gd name="connsiteY203" fmla="*/ 15236 h 78876"/>
                  <a:gd name="connsiteX204" fmla="*/ 14318 w 45641"/>
                  <a:gd name="connsiteY204" fmla="*/ 20009 h 78876"/>
                  <a:gd name="connsiteX205" fmla="*/ 12728 w 45641"/>
                  <a:gd name="connsiteY205" fmla="*/ 16827 h 78876"/>
                  <a:gd name="connsiteX206" fmla="*/ 14318 w 45641"/>
                  <a:gd name="connsiteY206" fmla="*/ 21600 h 78876"/>
                  <a:gd name="connsiteX207" fmla="*/ 12728 w 45641"/>
                  <a:gd name="connsiteY207" fmla="*/ 16827 h 78876"/>
                  <a:gd name="connsiteX208" fmla="*/ 11137 w 45641"/>
                  <a:gd name="connsiteY208" fmla="*/ 15236 h 78876"/>
                  <a:gd name="connsiteX209" fmla="*/ 11137 w 45641"/>
                  <a:gd name="connsiteY209" fmla="*/ 13645 h 78876"/>
                  <a:gd name="connsiteX210" fmla="*/ 11137 w 45641"/>
                  <a:gd name="connsiteY210" fmla="*/ 18418 h 78876"/>
                  <a:gd name="connsiteX211" fmla="*/ 12728 w 45641"/>
                  <a:gd name="connsiteY211" fmla="*/ 21600 h 78876"/>
                  <a:gd name="connsiteX212" fmla="*/ 15910 w 45641"/>
                  <a:gd name="connsiteY212" fmla="*/ 31146 h 78876"/>
                  <a:gd name="connsiteX213" fmla="*/ 14318 w 45641"/>
                  <a:gd name="connsiteY213" fmla="*/ 26373 h 78876"/>
                  <a:gd name="connsiteX214" fmla="*/ 14318 w 45641"/>
                  <a:gd name="connsiteY214" fmla="*/ 26373 h 78876"/>
                  <a:gd name="connsiteX215" fmla="*/ 11137 w 45641"/>
                  <a:gd name="connsiteY215" fmla="*/ 18418 h 78876"/>
                  <a:gd name="connsiteX216" fmla="*/ 7955 w 45641"/>
                  <a:gd name="connsiteY216" fmla="*/ 15236 h 78876"/>
                  <a:gd name="connsiteX217" fmla="*/ 9545 w 45641"/>
                  <a:gd name="connsiteY217" fmla="*/ 21600 h 78876"/>
                  <a:gd name="connsiteX218" fmla="*/ 9545 w 45641"/>
                  <a:gd name="connsiteY218" fmla="*/ 21600 h 78876"/>
                  <a:gd name="connsiteX219" fmla="*/ 7955 w 45641"/>
                  <a:gd name="connsiteY219" fmla="*/ 16827 h 78876"/>
                  <a:gd name="connsiteX220" fmla="*/ 9545 w 45641"/>
                  <a:gd name="connsiteY220" fmla="*/ 21600 h 78876"/>
                  <a:gd name="connsiteX221" fmla="*/ 7955 w 45641"/>
                  <a:gd name="connsiteY221" fmla="*/ 13645 h 78876"/>
                  <a:gd name="connsiteX222" fmla="*/ 7955 w 45641"/>
                  <a:gd name="connsiteY222" fmla="*/ 13645 h 78876"/>
                  <a:gd name="connsiteX223" fmla="*/ 7955 w 45641"/>
                  <a:gd name="connsiteY223" fmla="*/ 13645 h 78876"/>
                  <a:gd name="connsiteX224" fmla="*/ 9545 w 45641"/>
                  <a:gd name="connsiteY224" fmla="*/ 18418 h 78876"/>
                  <a:gd name="connsiteX225" fmla="*/ 7955 w 45641"/>
                  <a:gd name="connsiteY225" fmla="*/ 13645 h 78876"/>
                  <a:gd name="connsiteX226" fmla="*/ 7955 w 45641"/>
                  <a:gd name="connsiteY226" fmla="*/ 13645 h 78876"/>
                  <a:gd name="connsiteX227" fmla="*/ 7955 w 45641"/>
                  <a:gd name="connsiteY227" fmla="*/ 13645 h 78876"/>
                  <a:gd name="connsiteX228" fmla="*/ 9545 w 45641"/>
                  <a:gd name="connsiteY228" fmla="*/ 18418 h 78876"/>
                  <a:gd name="connsiteX229" fmla="*/ 11137 w 45641"/>
                  <a:gd name="connsiteY229" fmla="*/ 23191 h 78876"/>
                  <a:gd name="connsiteX230" fmla="*/ 7955 w 45641"/>
                  <a:gd name="connsiteY230" fmla="*/ 18418 h 78876"/>
                  <a:gd name="connsiteX231" fmla="*/ 7955 w 45641"/>
                  <a:gd name="connsiteY231" fmla="*/ 21600 h 78876"/>
                  <a:gd name="connsiteX232" fmla="*/ 9545 w 45641"/>
                  <a:gd name="connsiteY232" fmla="*/ 27964 h 78876"/>
                  <a:gd name="connsiteX233" fmla="*/ 4773 w 45641"/>
                  <a:gd name="connsiteY233" fmla="*/ 15236 h 78876"/>
                  <a:gd name="connsiteX234" fmla="*/ 6363 w 45641"/>
                  <a:gd name="connsiteY234" fmla="*/ 24783 h 78876"/>
                  <a:gd name="connsiteX235" fmla="*/ 4773 w 45641"/>
                  <a:gd name="connsiteY235" fmla="*/ 18418 h 78876"/>
                  <a:gd name="connsiteX236" fmla="*/ 3182 w 45641"/>
                  <a:gd name="connsiteY236" fmla="*/ 16827 h 78876"/>
                  <a:gd name="connsiteX237" fmla="*/ 4773 w 45641"/>
                  <a:gd name="connsiteY237" fmla="*/ 23191 h 78876"/>
                  <a:gd name="connsiteX238" fmla="*/ 3182 w 45641"/>
                  <a:gd name="connsiteY238" fmla="*/ 15236 h 78876"/>
                  <a:gd name="connsiteX239" fmla="*/ 3182 w 45641"/>
                  <a:gd name="connsiteY239" fmla="*/ 18418 h 78876"/>
                  <a:gd name="connsiteX240" fmla="*/ 4773 w 45641"/>
                  <a:gd name="connsiteY240" fmla="*/ 21600 h 78876"/>
                  <a:gd name="connsiteX241" fmla="*/ 0 w 45641"/>
                  <a:gd name="connsiteY241" fmla="*/ 13645 h 78876"/>
                  <a:gd name="connsiteX242" fmla="*/ 0 w 45641"/>
                  <a:gd name="connsiteY242" fmla="*/ 16827 h 78876"/>
                  <a:gd name="connsiteX243" fmla="*/ 1591 w 45641"/>
                  <a:gd name="connsiteY243" fmla="*/ 23191 h 78876"/>
                  <a:gd name="connsiteX244" fmla="*/ 0 w 45641"/>
                  <a:gd name="connsiteY244" fmla="*/ 16827 h 78876"/>
                  <a:gd name="connsiteX245" fmla="*/ 1591 w 45641"/>
                  <a:gd name="connsiteY245" fmla="*/ 23191 h 78876"/>
                  <a:gd name="connsiteX246" fmla="*/ 1591 w 45641"/>
                  <a:gd name="connsiteY246" fmla="*/ 21600 h 78876"/>
                  <a:gd name="connsiteX247" fmla="*/ 6363 w 45641"/>
                  <a:gd name="connsiteY247" fmla="*/ 43874 h 78876"/>
                  <a:gd name="connsiteX248" fmla="*/ 7955 w 45641"/>
                  <a:gd name="connsiteY248" fmla="*/ 43874 h 78876"/>
                  <a:gd name="connsiteX249" fmla="*/ 9545 w 45641"/>
                  <a:gd name="connsiteY249" fmla="*/ 48648 h 78876"/>
                  <a:gd name="connsiteX250" fmla="*/ 9545 w 45641"/>
                  <a:gd name="connsiteY250" fmla="*/ 45466 h 78876"/>
                  <a:gd name="connsiteX251" fmla="*/ 9545 w 45641"/>
                  <a:gd name="connsiteY251" fmla="*/ 47057 h 78876"/>
                  <a:gd name="connsiteX252" fmla="*/ 12728 w 45641"/>
                  <a:gd name="connsiteY252" fmla="*/ 51829 h 78876"/>
                  <a:gd name="connsiteX253" fmla="*/ 11137 w 45641"/>
                  <a:gd name="connsiteY253" fmla="*/ 47057 h 78876"/>
                  <a:gd name="connsiteX254" fmla="*/ 12728 w 45641"/>
                  <a:gd name="connsiteY254" fmla="*/ 50238 h 78876"/>
                  <a:gd name="connsiteX255" fmla="*/ 11137 w 45641"/>
                  <a:gd name="connsiteY255" fmla="*/ 42283 h 78876"/>
                  <a:gd name="connsiteX256" fmla="*/ 14318 w 45641"/>
                  <a:gd name="connsiteY256" fmla="*/ 51829 h 78876"/>
                  <a:gd name="connsiteX257" fmla="*/ 12728 w 45641"/>
                  <a:gd name="connsiteY257" fmla="*/ 47057 h 78876"/>
                  <a:gd name="connsiteX258" fmla="*/ 12728 w 45641"/>
                  <a:gd name="connsiteY258" fmla="*/ 50238 h 78876"/>
                  <a:gd name="connsiteX259" fmla="*/ 11137 w 45641"/>
                  <a:gd name="connsiteY259" fmla="*/ 47057 h 78876"/>
                  <a:gd name="connsiteX260" fmla="*/ 12728 w 45641"/>
                  <a:gd name="connsiteY260" fmla="*/ 53421 h 78876"/>
                  <a:gd name="connsiteX261" fmla="*/ 12728 w 45641"/>
                  <a:gd name="connsiteY261" fmla="*/ 55012 h 78876"/>
                  <a:gd name="connsiteX262" fmla="*/ 12728 w 45641"/>
                  <a:gd name="connsiteY262" fmla="*/ 55012 h 78876"/>
                  <a:gd name="connsiteX263" fmla="*/ 12728 w 45641"/>
                  <a:gd name="connsiteY263" fmla="*/ 53421 h 78876"/>
                  <a:gd name="connsiteX264" fmla="*/ 14318 w 45641"/>
                  <a:gd name="connsiteY264" fmla="*/ 48648 h 78876"/>
                  <a:gd name="connsiteX265" fmla="*/ 14318 w 45641"/>
                  <a:gd name="connsiteY265" fmla="*/ 47057 h 78876"/>
                  <a:gd name="connsiteX266" fmla="*/ 15910 w 45641"/>
                  <a:gd name="connsiteY266" fmla="*/ 47057 h 78876"/>
                  <a:gd name="connsiteX267" fmla="*/ 15910 w 45641"/>
                  <a:gd name="connsiteY267" fmla="*/ 47057 h 78876"/>
                  <a:gd name="connsiteX268" fmla="*/ 15910 w 45641"/>
                  <a:gd name="connsiteY268" fmla="*/ 43874 h 78876"/>
                  <a:gd name="connsiteX269" fmla="*/ 17500 w 45641"/>
                  <a:gd name="connsiteY269" fmla="*/ 50238 h 78876"/>
                  <a:gd name="connsiteX270" fmla="*/ 15910 w 45641"/>
                  <a:gd name="connsiteY270" fmla="*/ 39102 h 78876"/>
                  <a:gd name="connsiteX271" fmla="*/ 17500 w 45641"/>
                  <a:gd name="connsiteY271" fmla="*/ 42283 h 78876"/>
                  <a:gd name="connsiteX272" fmla="*/ 15910 w 45641"/>
                  <a:gd name="connsiteY272" fmla="*/ 37510 h 78876"/>
                  <a:gd name="connsiteX273" fmla="*/ 19092 w 45641"/>
                  <a:gd name="connsiteY273" fmla="*/ 45466 h 78876"/>
                  <a:gd name="connsiteX274" fmla="*/ 20683 w 45641"/>
                  <a:gd name="connsiteY274" fmla="*/ 48648 h 78876"/>
                  <a:gd name="connsiteX275" fmla="*/ 17500 w 45641"/>
                  <a:gd name="connsiteY275" fmla="*/ 42283 h 78876"/>
                  <a:gd name="connsiteX276" fmla="*/ 15910 w 45641"/>
                  <a:gd name="connsiteY276" fmla="*/ 35919 h 78876"/>
                  <a:gd name="connsiteX277" fmla="*/ 20683 w 45641"/>
                  <a:gd name="connsiteY277" fmla="*/ 47057 h 78876"/>
                  <a:gd name="connsiteX278" fmla="*/ 20683 w 45641"/>
                  <a:gd name="connsiteY278" fmla="*/ 47057 h 78876"/>
                  <a:gd name="connsiteX279" fmla="*/ 20683 w 45641"/>
                  <a:gd name="connsiteY279" fmla="*/ 47057 h 78876"/>
                  <a:gd name="connsiteX280" fmla="*/ 19092 w 45641"/>
                  <a:gd name="connsiteY280" fmla="*/ 40693 h 78876"/>
                  <a:gd name="connsiteX281" fmla="*/ 19092 w 45641"/>
                  <a:gd name="connsiteY281" fmla="*/ 42283 h 78876"/>
                  <a:gd name="connsiteX282" fmla="*/ 17500 w 45641"/>
                  <a:gd name="connsiteY282" fmla="*/ 35919 h 78876"/>
                  <a:gd name="connsiteX283" fmla="*/ 19092 w 45641"/>
                  <a:gd name="connsiteY283" fmla="*/ 40693 h 78876"/>
                  <a:gd name="connsiteX284" fmla="*/ 19092 w 45641"/>
                  <a:gd name="connsiteY284" fmla="*/ 40693 h 78876"/>
                  <a:gd name="connsiteX285" fmla="*/ 20683 w 45641"/>
                  <a:gd name="connsiteY285" fmla="*/ 47057 h 78876"/>
                  <a:gd name="connsiteX286" fmla="*/ 22273 w 45641"/>
                  <a:gd name="connsiteY286" fmla="*/ 48648 h 78876"/>
                  <a:gd name="connsiteX287" fmla="*/ 20683 w 45641"/>
                  <a:gd name="connsiteY287" fmla="*/ 42283 h 78876"/>
                  <a:gd name="connsiteX288" fmla="*/ 22273 w 45641"/>
                  <a:gd name="connsiteY288" fmla="*/ 47057 h 78876"/>
                  <a:gd name="connsiteX289" fmla="*/ 22273 w 45641"/>
                  <a:gd name="connsiteY289" fmla="*/ 43874 h 78876"/>
                  <a:gd name="connsiteX290" fmla="*/ 23865 w 45641"/>
                  <a:gd name="connsiteY290" fmla="*/ 48648 h 78876"/>
                  <a:gd name="connsiteX291" fmla="*/ 25455 w 45641"/>
                  <a:gd name="connsiteY291" fmla="*/ 50238 h 78876"/>
                  <a:gd name="connsiteX292" fmla="*/ 22273 w 45641"/>
                  <a:gd name="connsiteY292" fmla="*/ 42283 h 78876"/>
                  <a:gd name="connsiteX293" fmla="*/ 27047 w 45641"/>
                  <a:gd name="connsiteY293" fmla="*/ 50238 h 78876"/>
                  <a:gd name="connsiteX294" fmla="*/ 25455 w 45641"/>
                  <a:gd name="connsiteY294" fmla="*/ 45466 h 78876"/>
                  <a:gd name="connsiteX295" fmla="*/ 27047 w 45641"/>
                  <a:gd name="connsiteY295" fmla="*/ 50238 h 78876"/>
                  <a:gd name="connsiteX296" fmla="*/ 25455 w 45641"/>
                  <a:gd name="connsiteY296" fmla="*/ 43874 h 78876"/>
                  <a:gd name="connsiteX297" fmla="*/ 25455 w 45641"/>
                  <a:gd name="connsiteY297" fmla="*/ 40693 h 78876"/>
                  <a:gd name="connsiteX298" fmla="*/ 27047 w 45641"/>
                  <a:gd name="connsiteY298" fmla="*/ 45466 h 78876"/>
                  <a:gd name="connsiteX299" fmla="*/ 25455 w 45641"/>
                  <a:gd name="connsiteY299" fmla="*/ 39102 h 78876"/>
                  <a:gd name="connsiteX300" fmla="*/ 27047 w 45641"/>
                  <a:gd name="connsiteY300" fmla="*/ 45466 h 78876"/>
                  <a:gd name="connsiteX301" fmla="*/ 27047 w 45641"/>
                  <a:gd name="connsiteY301" fmla="*/ 43874 h 78876"/>
                  <a:gd name="connsiteX302" fmla="*/ 28637 w 45641"/>
                  <a:gd name="connsiteY302" fmla="*/ 48648 h 78876"/>
                  <a:gd name="connsiteX303" fmla="*/ 28637 w 45641"/>
                  <a:gd name="connsiteY303" fmla="*/ 47057 h 78876"/>
                  <a:gd name="connsiteX304" fmla="*/ 25455 w 45641"/>
                  <a:gd name="connsiteY304" fmla="*/ 39102 h 78876"/>
                  <a:gd name="connsiteX305" fmla="*/ 27047 w 45641"/>
                  <a:gd name="connsiteY305" fmla="*/ 42283 h 78876"/>
                  <a:gd name="connsiteX306" fmla="*/ 27047 w 45641"/>
                  <a:gd name="connsiteY306" fmla="*/ 43874 h 78876"/>
                  <a:gd name="connsiteX307" fmla="*/ 28637 w 45641"/>
                  <a:gd name="connsiteY307" fmla="*/ 47057 h 78876"/>
                  <a:gd name="connsiteX308" fmla="*/ 30228 w 45641"/>
                  <a:gd name="connsiteY308" fmla="*/ 47057 h 78876"/>
                  <a:gd name="connsiteX309" fmla="*/ 30228 w 45641"/>
                  <a:gd name="connsiteY309" fmla="*/ 45466 h 78876"/>
                  <a:gd name="connsiteX310" fmla="*/ 28637 w 45641"/>
                  <a:gd name="connsiteY310" fmla="*/ 39102 h 78876"/>
                  <a:gd name="connsiteX311" fmla="*/ 30228 w 45641"/>
                  <a:gd name="connsiteY311" fmla="*/ 43874 h 78876"/>
                  <a:gd name="connsiteX312" fmla="*/ 30228 w 45641"/>
                  <a:gd name="connsiteY312" fmla="*/ 40693 h 78876"/>
                  <a:gd name="connsiteX313" fmla="*/ 33410 w 45641"/>
                  <a:gd name="connsiteY313" fmla="*/ 48648 h 78876"/>
                  <a:gd name="connsiteX314" fmla="*/ 31820 w 45641"/>
                  <a:gd name="connsiteY314" fmla="*/ 45466 h 78876"/>
                  <a:gd name="connsiteX315" fmla="*/ 33410 w 45641"/>
                  <a:gd name="connsiteY315" fmla="*/ 50238 h 78876"/>
                  <a:gd name="connsiteX316" fmla="*/ 33410 w 45641"/>
                  <a:gd name="connsiteY316" fmla="*/ 45466 h 78876"/>
                  <a:gd name="connsiteX317" fmla="*/ 33410 w 45641"/>
                  <a:gd name="connsiteY317" fmla="*/ 43874 h 78876"/>
                  <a:gd name="connsiteX318" fmla="*/ 30228 w 45641"/>
                  <a:gd name="connsiteY318" fmla="*/ 67740 h 78876"/>
                  <a:gd name="connsiteX319" fmla="*/ 31820 w 45641"/>
                  <a:gd name="connsiteY319" fmla="*/ 74104 h 78876"/>
                  <a:gd name="connsiteX320" fmla="*/ 28637 w 45641"/>
                  <a:gd name="connsiteY320" fmla="*/ 64558 h 78876"/>
                  <a:gd name="connsiteX321" fmla="*/ 31820 w 45641"/>
                  <a:gd name="connsiteY321" fmla="*/ 70922 h 78876"/>
                  <a:gd name="connsiteX322" fmla="*/ 30228 w 45641"/>
                  <a:gd name="connsiteY322" fmla="*/ 67740 h 78876"/>
                  <a:gd name="connsiteX323" fmla="*/ 30228 w 45641"/>
                  <a:gd name="connsiteY323" fmla="*/ 67740 h 78876"/>
                  <a:gd name="connsiteX324" fmla="*/ 33410 w 45641"/>
                  <a:gd name="connsiteY324" fmla="*/ 62967 h 78876"/>
                  <a:gd name="connsiteX325" fmla="*/ 33410 w 45641"/>
                  <a:gd name="connsiteY325" fmla="*/ 62967 h 78876"/>
                  <a:gd name="connsiteX326" fmla="*/ 33410 w 45641"/>
                  <a:gd name="connsiteY326" fmla="*/ 62967 h 78876"/>
                  <a:gd name="connsiteX327" fmla="*/ 35002 w 45641"/>
                  <a:gd name="connsiteY327" fmla="*/ 50238 h 78876"/>
                  <a:gd name="connsiteX328" fmla="*/ 35002 w 45641"/>
                  <a:gd name="connsiteY328" fmla="*/ 50238 h 78876"/>
                  <a:gd name="connsiteX329" fmla="*/ 35002 w 45641"/>
                  <a:gd name="connsiteY329" fmla="*/ 50238 h 78876"/>
                  <a:gd name="connsiteX330" fmla="*/ 31820 w 45641"/>
                  <a:gd name="connsiteY330" fmla="*/ 16827 h 78876"/>
                  <a:gd name="connsiteX331" fmla="*/ 31820 w 45641"/>
                  <a:gd name="connsiteY331" fmla="*/ 16827 h 78876"/>
                  <a:gd name="connsiteX332" fmla="*/ 31820 w 45641"/>
                  <a:gd name="connsiteY332" fmla="*/ 16827 h 78876"/>
                  <a:gd name="connsiteX333" fmla="*/ 33410 w 45641"/>
                  <a:gd name="connsiteY333" fmla="*/ 18418 h 78876"/>
                  <a:gd name="connsiteX334" fmla="*/ 33410 w 45641"/>
                  <a:gd name="connsiteY334" fmla="*/ 18418 h 78876"/>
                  <a:gd name="connsiteX335" fmla="*/ 33410 w 45641"/>
                  <a:gd name="connsiteY335" fmla="*/ 18418 h 78876"/>
                  <a:gd name="connsiteX336" fmla="*/ 33410 w 45641"/>
                  <a:gd name="connsiteY336" fmla="*/ 18418 h 78876"/>
                  <a:gd name="connsiteX337" fmla="*/ 7955 w 45641"/>
                  <a:gd name="connsiteY337" fmla="*/ 32738 h 78876"/>
                  <a:gd name="connsiteX338" fmla="*/ 7955 w 45641"/>
                  <a:gd name="connsiteY338" fmla="*/ 32738 h 78876"/>
                  <a:gd name="connsiteX339" fmla="*/ 7955 w 45641"/>
                  <a:gd name="connsiteY339" fmla="*/ 32738 h 78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</a:cxnLst>
                <a:rect l="l" t="t" r="r" b="b"/>
                <a:pathLst>
                  <a:path w="45641" h="78876">
                    <a:moveTo>
                      <a:pt x="30228" y="67740"/>
                    </a:moveTo>
                    <a:lnTo>
                      <a:pt x="31820" y="70922"/>
                    </a:lnTo>
                    <a:cubicBezTo>
                      <a:pt x="33410" y="75695"/>
                      <a:pt x="33410" y="74104"/>
                      <a:pt x="35002" y="78877"/>
                    </a:cubicBezTo>
                    <a:cubicBezTo>
                      <a:pt x="30228" y="67740"/>
                      <a:pt x="35002" y="77286"/>
                      <a:pt x="30228" y="67740"/>
                    </a:cubicBezTo>
                    <a:lnTo>
                      <a:pt x="31820" y="67740"/>
                    </a:lnTo>
                    <a:cubicBezTo>
                      <a:pt x="31820" y="67740"/>
                      <a:pt x="31820" y="67740"/>
                      <a:pt x="31820" y="67740"/>
                    </a:cubicBezTo>
                    <a:cubicBezTo>
                      <a:pt x="35002" y="72513"/>
                      <a:pt x="28637" y="59785"/>
                      <a:pt x="30228" y="61376"/>
                    </a:cubicBezTo>
                    <a:cubicBezTo>
                      <a:pt x="30228" y="62967"/>
                      <a:pt x="31820" y="64558"/>
                      <a:pt x="31820" y="64558"/>
                    </a:cubicBezTo>
                    <a:lnTo>
                      <a:pt x="30228" y="61376"/>
                    </a:lnTo>
                    <a:cubicBezTo>
                      <a:pt x="30228" y="61376"/>
                      <a:pt x="31820" y="62967"/>
                      <a:pt x="30228" y="62967"/>
                    </a:cubicBezTo>
                    <a:lnTo>
                      <a:pt x="30228" y="61376"/>
                    </a:lnTo>
                    <a:lnTo>
                      <a:pt x="30228" y="61376"/>
                    </a:lnTo>
                    <a:cubicBezTo>
                      <a:pt x="30228" y="59785"/>
                      <a:pt x="28637" y="56603"/>
                      <a:pt x="28637" y="55012"/>
                    </a:cubicBezTo>
                    <a:cubicBezTo>
                      <a:pt x="30228" y="56603"/>
                      <a:pt x="28637" y="56603"/>
                      <a:pt x="30228" y="58193"/>
                    </a:cubicBezTo>
                    <a:lnTo>
                      <a:pt x="28637" y="55012"/>
                    </a:lnTo>
                    <a:cubicBezTo>
                      <a:pt x="30228" y="58193"/>
                      <a:pt x="30228" y="61376"/>
                      <a:pt x="30228" y="59785"/>
                    </a:cubicBezTo>
                    <a:cubicBezTo>
                      <a:pt x="35002" y="70922"/>
                      <a:pt x="28637" y="56603"/>
                      <a:pt x="31820" y="62967"/>
                    </a:cubicBezTo>
                    <a:lnTo>
                      <a:pt x="31820" y="64558"/>
                    </a:lnTo>
                    <a:cubicBezTo>
                      <a:pt x="35002" y="70922"/>
                      <a:pt x="33410" y="67740"/>
                      <a:pt x="36592" y="72513"/>
                    </a:cubicBezTo>
                    <a:cubicBezTo>
                      <a:pt x="35002" y="70922"/>
                      <a:pt x="31820" y="62967"/>
                      <a:pt x="30228" y="59785"/>
                    </a:cubicBezTo>
                    <a:cubicBezTo>
                      <a:pt x="30228" y="61376"/>
                      <a:pt x="30228" y="61376"/>
                      <a:pt x="30228" y="58193"/>
                    </a:cubicBezTo>
                    <a:cubicBezTo>
                      <a:pt x="31820" y="62967"/>
                      <a:pt x="31820" y="61376"/>
                      <a:pt x="31820" y="61376"/>
                    </a:cubicBezTo>
                    <a:lnTo>
                      <a:pt x="33410" y="66149"/>
                    </a:lnTo>
                    <a:cubicBezTo>
                      <a:pt x="33410" y="64558"/>
                      <a:pt x="31820" y="61376"/>
                      <a:pt x="30228" y="59785"/>
                    </a:cubicBezTo>
                    <a:cubicBezTo>
                      <a:pt x="30228" y="59785"/>
                      <a:pt x="31820" y="64558"/>
                      <a:pt x="33410" y="67740"/>
                    </a:cubicBezTo>
                    <a:cubicBezTo>
                      <a:pt x="33410" y="67740"/>
                      <a:pt x="30228" y="61376"/>
                      <a:pt x="30228" y="59785"/>
                    </a:cubicBezTo>
                    <a:cubicBezTo>
                      <a:pt x="31820" y="61376"/>
                      <a:pt x="30228" y="59785"/>
                      <a:pt x="30228" y="56603"/>
                    </a:cubicBezTo>
                    <a:cubicBezTo>
                      <a:pt x="31820" y="58193"/>
                      <a:pt x="31820" y="59785"/>
                      <a:pt x="31820" y="61376"/>
                    </a:cubicBezTo>
                    <a:lnTo>
                      <a:pt x="30228" y="56603"/>
                    </a:lnTo>
                    <a:cubicBezTo>
                      <a:pt x="30228" y="56603"/>
                      <a:pt x="30228" y="58193"/>
                      <a:pt x="31820" y="58193"/>
                    </a:cubicBezTo>
                    <a:cubicBezTo>
                      <a:pt x="31820" y="56603"/>
                      <a:pt x="30228" y="53421"/>
                      <a:pt x="28637" y="51829"/>
                    </a:cubicBezTo>
                    <a:cubicBezTo>
                      <a:pt x="25455" y="45466"/>
                      <a:pt x="33410" y="59785"/>
                      <a:pt x="30228" y="53421"/>
                    </a:cubicBezTo>
                    <a:cubicBezTo>
                      <a:pt x="30228" y="55012"/>
                      <a:pt x="31820" y="56603"/>
                      <a:pt x="31820" y="58193"/>
                    </a:cubicBezTo>
                    <a:cubicBezTo>
                      <a:pt x="30228" y="53421"/>
                      <a:pt x="30228" y="55012"/>
                      <a:pt x="28637" y="48648"/>
                    </a:cubicBezTo>
                    <a:lnTo>
                      <a:pt x="30228" y="51829"/>
                    </a:lnTo>
                    <a:cubicBezTo>
                      <a:pt x="28637" y="48648"/>
                      <a:pt x="27047" y="43874"/>
                      <a:pt x="25455" y="39102"/>
                    </a:cubicBezTo>
                    <a:cubicBezTo>
                      <a:pt x="23865" y="37510"/>
                      <a:pt x="23865" y="35919"/>
                      <a:pt x="23865" y="34328"/>
                    </a:cubicBezTo>
                    <a:lnTo>
                      <a:pt x="22273" y="31146"/>
                    </a:lnTo>
                    <a:cubicBezTo>
                      <a:pt x="22273" y="32738"/>
                      <a:pt x="23865" y="34328"/>
                      <a:pt x="23865" y="35919"/>
                    </a:cubicBezTo>
                    <a:lnTo>
                      <a:pt x="23865" y="34328"/>
                    </a:lnTo>
                    <a:cubicBezTo>
                      <a:pt x="25455" y="35919"/>
                      <a:pt x="25455" y="39102"/>
                      <a:pt x="27047" y="42283"/>
                    </a:cubicBezTo>
                    <a:cubicBezTo>
                      <a:pt x="27047" y="40693"/>
                      <a:pt x="25455" y="40693"/>
                      <a:pt x="25455" y="39102"/>
                    </a:cubicBezTo>
                    <a:cubicBezTo>
                      <a:pt x="27047" y="42283"/>
                      <a:pt x="28637" y="45466"/>
                      <a:pt x="30228" y="48648"/>
                    </a:cubicBezTo>
                    <a:cubicBezTo>
                      <a:pt x="30228" y="48648"/>
                      <a:pt x="30228" y="47057"/>
                      <a:pt x="30228" y="47057"/>
                    </a:cubicBezTo>
                    <a:cubicBezTo>
                      <a:pt x="30228" y="48648"/>
                      <a:pt x="30228" y="48648"/>
                      <a:pt x="31820" y="48648"/>
                    </a:cubicBezTo>
                    <a:cubicBezTo>
                      <a:pt x="31820" y="48648"/>
                      <a:pt x="31820" y="48648"/>
                      <a:pt x="31820" y="47057"/>
                    </a:cubicBezTo>
                    <a:lnTo>
                      <a:pt x="35002" y="53421"/>
                    </a:lnTo>
                    <a:lnTo>
                      <a:pt x="33410" y="51829"/>
                    </a:lnTo>
                    <a:lnTo>
                      <a:pt x="35002" y="55012"/>
                    </a:lnTo>
                    <a:cubicBezTo>
                      <a:pt x="31820" y="48648"/>
                      <a:pt x="28637" y="40693"/>
                      <a:pt x="28637" y="37510"/>
                    </a:cubicBezTo>
                    <a:cubicBezTo>
                      <a:pt x="30228" y="42283"/>
                      <a:pt x="31820" y="43874"/>
                      <a:pt x="35002" y="50238"/>
                    </a:cubicBezTo>
                    <a:cubicBezTo>
                      <a:pt x="31820" y="45466"/>
                      <a:pt x="35002" y="53421"/>
                      <a:pt x="35002" y="51829"/>
                    </a:cubicBezTo>
                    <a:cubicBezTo>
                      <a:pt x="35002" y="51829"/>
                      <a:pt x="36592" y="55012"/>
                      <a:pt x="36592" y="55012"/>
                    </a:cubicBezTo>
                    <a:lnTo>
                      <a:pt x="35002" y="50238"/>
                    </a:lnTo>
                    <a:cubicBezTo>
                      <a:pt x="36592" y="55012"/>
                      <a:pt x="36592" y="53421"/>
                      <a:pt x="38183" y="55012"/>
                    </a:cubicBezTo>
                    <a:cubicBezTo>
                      <a:pt x="33410" y="47057"/>
                      <a:pt x="36592" y="48648"/>
                      <a:pt x="35002" y="47057"/>
                    </a:cubicBezTo>
                    <a:cubicBezTo>
                      <a:pt x="36592" y="50238"/>
                      <a:pt x="38183" y="51829"/>
                      <a:pt x="36592" y="51829"/>
                    </a:cubicBezTo>
                    <a:cubicBezTo>
                      <a:pt x="39775" y="58193"/>
                      <a:pt x="31820" y="42283"/>
                      <a:pt x="35002" y="47057"/>
                    </a:cubicBezTo>
                    <a:cubicBezTo>
                      <a:pt x="35002" y="47057"/>
                      <a:pt x="35002" y="47057"/>
                      <a:pt x="35002" y="48648"/>
                    </a:cubicBezTo>
                    <a:cubicBezTo>
                      <a:pt x="33410" y="45466"/>
                      <a:pt x="35002" y="48648"/>
                      <a:pt x="36592" y="50238"/>
                    </a:cubicBezTo>
                    <a:lnTo>
                      <a:pt x="36592" y="50238"/>
                    </a:lnTo>
                    <a:cubicBezTo>
                      <a:pt x="38183" y="50238"/>
                      <a:pt x="38183" y="50238"/>
                      <a:pt x="35002" y="42283"/>
                    </a:cubicBezTo>
                    <a:cubicBezTo>
                      <a:pt x="35002" y="43874"/>
                      <a:pt x="39775" y="50238"/>
                      <a:pt x="39775" y="51829"/>
                    </a:cubicBezTo>
                    <a:lnTo>
                      <a:pt x="28637" y="27964"/>
                    </a:lnTo>
                    <a:cubicBezTo>
                      <a:pt x="31820" y="34328"/>
                      <a:pt x="39775" y="47057"/>
                      <a:pt x="39775" y="51829"/>
                    </a:cubicBezTo>
                    <a:cubicBezTo>
                      <a:pt x="39775" y="51829"/>
                      <a:pt x="41365" y="53421"/>
                      <a:pt x="39775" y="51829"/>
                    </a:cubicBezTo>
                    <a:cubicBezTo>
                      <a:pt x="39775" y="50238"/>
                      <a:pt x="35002" y="43874"/>
                      <a:pt x="35002" y="42283"/>
                    </a:cubicBezTo>
                    <a:cubicBezTo>
                      <a:pt x="38183" y="48648"/>
                      <a:pt x="36592" y="45466"/>
                      <a:pt x="39775" y="51829"/>
                    </a:cubicBezTo>
                    <a:cubicBezTo>
                      <a:pt x="39775" y="50238"/>
                      <a:pt x="35002" y="40693"/>
                      <a:pt x="35002" y="42283"/>
                    </a:cubicBezTo>
                    <a:cubicBezTo>
                      <a:pt x="35002" y="43874"/>
                      <a:pt x="39775" y="51829"/>
                      <a:pt x="39775" y="51829"/>
                    </a:cubicBezTo>
                    <a:lnTo>
                      <a:pt x="35002" y="42283"/>
                    </a:lnTo>
                    <a:cubicBezTo>
                      <a:pt x="35002" y="43874"/>
                      <a:pt x="38183" y="50238"/>
                      <a:pt x="39775" y="51829"/>
                    </a:cubicBezTo>
                    <a:cubicBezTo>
                      <a:pt x="38183" y="50238"/>
                      <a:pt x="39775" y="51829"/>
                      <a:pt x="39775" y="50238"/>
                    </a:cubicBezTo>
                    <a:lnTo>
                      <a:pt x="38183" y="48648"/>
                    </a:lnTo>
                    <a:cubicBezTo>
                      <a:pt x="39775" y="50238"/>
                      <a:pt x="31820" y="35919"/>
                      <a:pt x="31820" y="35919"/>
                    </a:cubicBezTo>
                    <a:cubicBezTo>
                      <a:pt x="33410" y="37510"/>
                      <a:pt x="38183" y="47057"/>
                      <a:pt x="38183" y="48648"/>
                    </a:cubicBezTo>
                    <a:cubicBezTo>
                      <a:pt x="36592" y="43874"/>
                      <a:pt x="27047" y="26373"/>
                      <a:pt x="25455" y="23191"/>
                    </a:cubicBezTo>
                    <a:lnTo>
                      <a:pt x="27047" y="26373"/>
                    </a:lnTo>
                    <a:lnTo>
                      <a:pt x="25455" y="23191"/>
                    </a:lnTo>
                    <a:cubicBezTo>
                      <a:pt x="28637" y="29555"/>
                      <a:pt x="36592" y="45466"/>
                      <a:pt x="39775" y="50238"/>
                    </a:cubicBezTo>
                    <a:cubicBezTo>
                      <a:pt x="41365" y="51829"/>
                      <a:pt x="41365" y="53421"/>
                      <a:pt x="41365" y="53421"/>
                    </a:cubicBezTo>
                    <a:cubicBezTo>
                      <a:pt x="42957" y="56603"/>
                      <a:pt x="42957" y="56603"/>
                      <a:pt x="42957" y="56603"/>
                    </a:cubicBezTo>
                    <a:lnTo>
                      <a:pt x="44547" y="58193"/>
                    </a:lnTo>
                    <a:cubicBezTo>
                      <a:pt x="41365" y="53421"/>
                      <a:pt x="41365" y="51829"/>
                      <a:pt x="39775" y="48648"/>
                    </a:cubicBezTo>
                    <a:lnTo>
                      <a:pt x="41365" y="55012"/>
                    </a:lnTo>
                    <a:cubicBezTo>
                      <a:pt x="38183" y="50238"/>
                      <a:pt x="33410" y="39102"/>
                      <a:pt x="35002" y="40693"/>
                    </a:cubicBezTo>
                    <a:cubicBezTo>
                      <a:pt x="36592" y="42283"/>
                      <a:pt x="39775" y="50238"/>
                      <a:pt x="41365" y="51829"/>
                    </a:cubicBezTo>
                    <a:cubicBezTo>
                      <a:pt x="39775" y="50238"/>
                      <a:pt x="39775" y="48648"/>
                      <a:pt x="41365" y="48648"/>
                    </a:cubicBezTo>
                    <a:lnTo>
                      <a:pt x="42957" y="51829"/>
                    </a:lnTo>
                    <a:cubicBezTo>
                      <a:pt x="44547" y="53421"/>
                      <a:pt x="39775" y="43874"/>
                      <a:pt x="42957" y="50238"/>
                    </a:cubicBezTo>
                    <a:cubicBezTo>
                      <a:pt x="42957" y="50238"/>
                      <a:pt x="47729" y="56603"/>
                      <a:pt x="44547" y="53421"/>
                    </a:cubicBezTo>
                    <a:cubicBezTo>
                      <a:pt x="41365" y="47057"/>
                      <a:pt x="30228" y="27964"/>
                      <a:pt x="28637" y="24783"/>
                    </a:cubicBezTo>
                    <a:cubicBezTo>
                      <a:pt x="28637" y="24783"/>
                      <a:pt x="31820" y="31146"/>
                      <a:pt x="33410" y="32738"/>
                    </a:cubicBezTo>
                    <a:cubicBezTo>
                      <a:pt x="36592" y="37510"/>
                      <a:pt x="39775" y="43874"/>
                      <a:pt x="41365" y="48648"/>
                    </a:cubicBezTo>
                    <a:cubicBezTo>
                      <a:pt x="41365" y="47057"/>
                      <a:pt x="39775" y="45466"/>
                      <a:pt x="39775" y="45466"/>
                    </a:cubicBezTo>
                    <a:cubicBezTo>
                      <a:pt x="39775" y="47057"/>
                      <a:pt x="42957" y="50238"/>
                      <a:pt x="41365" y="48648"/>
                    </a:cubicBezTo>
                    <a:cubicBezTo>
                      <a:pt x="38183" y="43874"/>
                      <a:pt x="41365" y="48648"/>
                      <a:pt x="38183" y="43874"/>
                    </a:cubicBezTo>
                    <a:cubicBezTo>
                      <a:pt x="38183" y="42283"/>
                      <a:pt x="39775" y="45466"/>
                      <a:pt x="39775" y="43874"/>
                    </a:cubicBezTo>
                    <a:cubicBezTo>
                      <a:pt x="38183" y="40693"/>
                      <a:pt x="33410" y="32738"/>
                      <a:pt x="31820" y="31146"/>
                    </a:cubicBezTo>
                    <a:cubicBezTo>
                      <a:pt x="33410" y="32738"/>
                      <a:pt x="33410" y="34328"/>
                      <a:pt x="33410" y="34328"/>
                    </a:cubicBezTo>
                    <a:cubicBezTo>
                      <a:pt x="33410" y="34328"/>
                      <a:pt x="35002" y="37510"/>
                      <a:pt x="36592" y="35919"/>
                    </a:cubicBezTo>
                    <a:cubicBezTo>
                      <a:pt x="36592" y="37510"/>
                      <a:pt x="38183" y="39102"/>
                      <a:pt x="39775" y="40693"/>
                    </a:cubicBezTo>
                    <a:cubicBezTo>
                      <a:pt x="39775" y="39102"/>
                      <a:pt x="38183" y="37510"/>
                      <a:pt x="38183" y="37510"/>
                    </a:cubicBezTo>
                    <a:cubicBezTo>
                      <a:pt x="41365" y="42283"/>
                      <a:pt x="38183" y="39102"/>
                      <a:pt x="41365" y="43874"/>
                    </a:cubicBezTo>
                    <a:cubicBezTo>
                      <a:pt x="39775" y="40693"/>
                      <a:pt x="39775" y="39102"/>
                      <a:pt x="38183" y="37510"/>
                    </a:cubicBezTo>
                    <a:cubicBezTo>
                      <a:pt x="35002" y="32738"/>
                      <a:pt x="36592" y="37510"/>
                      <a:pt x="38183" y="39102"/>
                    </a:cubicBezTo>
                    <a:cubicBezTo>
                      <a:pt x="35002" y="32738"/>
                      <a:pt x="30228" y="24783"/>
                      <a:pt x="28637" y="21600"/>
                    </a:cubicBezTo>
                    <a:cubicBezTo>
                      <a:pt x="28637" y="20009"/>
                      <a:pt x="31820" y="26373"/>
                      <a:pt x="30228" y="24783"/>
                    </a:cubicBezTo>
                    <a:cubicBezTo>
                      <a:pt x="31820" y="26373"/>
                      <a:pt x="23865" y="13645"/>
                      <a:pt x="27047" y="16827"/>
                    </a:cubicBezTo>
                    <a:cubicBezTo>
                      <a:pt x="30228" y="21600"/>
                      <a:pt x="31820" y="24783"/>
                      <a:pt x="33410" y="27964"/>
                    </a:cubicBezTo>
                    <a:cubicBezTo>
                      <a:pt x="33410" y="29555"/>
                      <a:pt x="31820" y="24783"/>
                      <a:pt x="31820" y="26373"/>
                    </a:cubicBezTo>
                    <a:lnTo>
                      <a:pt x="33410" y="27964"/>
                    </a:lnTo>
                    <a:cubicBezTo>
                      <a:pt x="33410" y="29555"/>
                      <a:pt x="35002" y="31146"/>
                      <a:pt x="33410" y="29555"/>
                    </a:cubicBezTo>
                    <a:cubicBezTo>
                      <a:pt x="36592" y="32738"/>
                      <a:pt x="35002" y="29555"/>
                      <a:pt x="36592" y="32738"/>
                    </a:cubicBezTo>
                    <a:cubicBezTo>
                      <a:pt x="36592" y="31146"/>
                      <a:pt x="35002" y="29555"/>
                      <a:pt x="33410" y="27964"/>
                    </a:cubicBezTo>
                    <a:lnTo>
                      <a:pt x="33410" y="27964"/>
                    </a:lnTo>
                    <a:cubicBezTo>
                      <a:pt x="31820" y="24783"/>
                      <a:pt x="30228" y="23191"/>
                      <a:pt x="30228" y="21600"/>
                    </a:cubicBezTo>
                    <a:cubicBezTo>
                      <a:pt x="28637" y="18418"/>
                      <a:pt x="27047" y="15236"/>
                      <a:pt x="28637" y="16827"/>
                    </a:cubicBezTo>
                    <a:lnTo>
                      <a:pt x="31820" y="21600"/>
                    </a:lnTo>
                    <a:cubicBezTo>
                      <a:pt x="30228" y="20009"/>
                      <a:pt x="30228" y="18418"/>
                      <a:pt x="30228" y="20009"/>
                    </a:cubicBezTo>
                    <a:cubicBezTo>
                      <a:pt x="28637" y="18418"/>
                      <a:pt x="35002" y="26373"/>
                      <a:pt x="30228" y="20009"/>
                    </a:cubicBezTo>
                    <a:lnTo>
                      <a:pt x="28637" y="16827"/>
                    </a:lnTo>
                    <a:cubicBezTo>
                      <a:pt x="27047" y="13645"/>
                      <a:pt x="23865" y="8872"/>
                      <a:pt x="25455" y="10463"/>
                    </a:cubicBezTo>
                    <a:cubicBezTo>
                      <a:pt x="22273" y="5690"/>
                      <a:pt x="25455" y="10463"/>
                      <a:pt x="22273" y="5690"/>
                    </a:cubicBezTo>
                    <a:cubicBezTo>
                      <a:pt x="27047" y="12054"/>
                      <a:pt x="22273" y="5690"/>
                      <a:pt x="27047" y="12054"/>
                    </a:cubicBezTo>
                    <a:cubicBezTo>
                      <a:pt x="22273" y="5690"/>
                      <a:pt x="25455" y="8872"/>
                      <a:pt x="22273" y="4099"/>
                    </a:cubicBezTo>
                    <a:cubicBezTo>
                      <a:pt x="23865" y="5690"/>
                      <a:pt x="23865" y="7281"/>
                      <a:pt x="23865" y="5690"/>
                    </a:cubicBezTo>
                    <a:cubicBezTo>
                      <a:pt x="23865" y="5690"/>
                      <a:pt x="23865" y="7281"/>
                      <a:pt x="25455" y="7281"/>
                    </a:cubicBezTo>
                    <a:lnTo>
                      <a:pt x="25455" y="7281"/>
                    </a:lnTo>
                    <a:lnTo>
                      <a:pt x="25455" y="7281"/>
                    </a:lnTo>
                    <a:cubicBezTo>
                      <a:pt x="25455" y="7281"/>
                      <a:pt x="25455" y="7281"/>
                      <a:pt x="25455" y="7281"/>
                    </a:cubicBezTo>
                    <a:cubicBezTo>
                      <a:pt x="25455" y="7281"/>
                      <a:pt x="27047" y="8872"/>
                      <a:pt x="27047" y="8872"/>
                    </a:cubicBezTo>
                    <a:cubicBezTo>
                      <a:pt x="28637" y="12054"/>
                      <a:pt x="28637" y="12054"/>
                      <a:pt x="30228" y="13645"/>
                    </a:cubicBezTo>
                    <a:cubicBezTo>
                      <a:pt x="30228" y="13645"/>
                      <a:pt x="28637" y="12054"/>
                      <a:pt x="28637" y="10463"/>
                    </a:cubicBezTo>
                    <a:lnTo>
                      <a:pt x="30228" y="13645"/>
                    </a:lnTo>
                    <a:cubicBezTo>
                      <a:pt x="28637" y="10463"/>
                      <a:pt x="27047" y="7281"/>
                      <a:pt x="25455" y="5690"/>
                    </a:cubicBezTo>
                    <a:lnTo>
                      <a:pt x="25455" y="5690"/>
                    </a:lnTo>
                    <a:cubicBezTo>
                      <a:pt x="23865" y="4099"/>
                      <a:pt x="23865" y="2508"/>
                      <a:pt x="23865" y="4099"/>
                    </a:cubicBezTo>
                    <a:cubicBezTo>
                      <a:pt x="23865" y="4099"/>
                      <a:pt x="25455" y="7281"/>
                      <a:pt x="23865" y="5690"/>
                    </a:cubicBezTo>
                    <a:lnTo>
                      <a:pt x="25455" y="7281"/>
                    </a:lnTo>
                    <a:lnTo>
                      <a:pt x="25455" y="5690"/>
                    </a:lnTo>
                    <a:cubicBezTo>
                      <a:pt x="25455" y="5690"/>
                      <a:pt x="28637" y="12054"/>
                      <a:pt x="23865" y="5690"/>
                    </a:cubicBezTo>
                    <a:cubicBezTo>
                      <a:pt x="23865" y="7281"/>
                      <a:pt x="25455" y="7281"/>
                      <a:pt x="23865" y="7281"/>
                    </a:cubicBezTo>
                    <a:lnTo>
                      <a:pt x="22273" y="4099"/>
                    </a:lnTo>
                    <a:cubicBezTo>
                      <a:pt x="22273" y="5690"/>
                      <a:pt x="20683" y="917"/>
                      <a:pt x="22273" y="4099"/>
                    </a:cubicBezTo>
                    <a:cubicBezTo>
                      <a:pt x="17500" y="-3856"/>
                      <a:pt x="20683" y="2508"/>
                      <a:pt x="19092" y="917"/>
                    </a:cubicBezTo>
                    <a:lnTo>
                      <a:pt x="20683" y="5690"/>
                    </a:lnTo>
                    <a:cubicBezTo>
                      <a:pt x="20683" y="5690"/>
                      <a:pt x="20683" y="7281"/>
                      <a:pt x="22273" y="8872"/>
                    </a:cubicBezTo>
                    <a:lnTo>
                      <a:pt x="23865" y="12054"/>
                    </a:lnTo>
                    <a:cubicBezTo>
                      <a:pt x="25455" y="15236"/>
                      <a:pt x="22273" y="10463"/>
                      <a:pt x="22273" y="10463"/>
                    </a:cubicBezTo>
                    <a:cubicBezTo>
                      <a:pt x="22273" y="8872"/>
                      <a:pt x="22273" y="8872"/>
                      <a:pt x="22273" y="10463"/>
                    </a:cubicBezTo>
                    <a:cubicBezTo>
                      <a:pt x="17500" y="2508"/>
                      <a:pt x="25455" y="16827"/>
                      <a:pt x="20683" y="10463"/>
                    </a:cubicBezTo>
                    <a:cubicBezTo>
                      <a:pt x="20683" y="12054"/>
                      <a:pt x="20683" y="12054"/>
                      <a:pt x="20683" y="10463"/>
                    </a:cubicBezTo>
                    <a:cubicBezTo>
                      <a:pt x="20683" y="10463"/>
                      <a:pt x="20683" y="10463"/>
                      <a:pt x="20683" y="10463"/>
                    </a:cubicBezTo>
                    <a:lnTo>
                      <a:pt x="20683" y="10463"/>
                    </a:lnTo>
                    <a:cubicBezTo>
                      <a:pt x="20683" y="10463"/>
                      <a:pt x="20683" y="8872"/>
                      <a:pt x="19092" y="8872"/>
                    </a:cubicBezTo>
                    <a:cubicBezTo>
                      <a:pt x="19092" y="10463"/>
                      <a:pt x="20683" y="10463"/>
                      <a:pt x="20683" y="10463"/>
                    </a:cubicBezTo>
                    <a:cubicBezTo>
                      <a:pt x="20683" y="10463"/>
                      <a:pt x="20683" y="10463"/>
                      <a:pt x="20683" y="12054"/>
                    </a:cubicBezTo>
                    <a:lnTo>
                      <a:pt x="19092" y="8872"/>
                    </a:lnTo>
                    <a:lnTo>
                      <a:pt x="19092" y="8872"/>
                    </a:lnTo>
                    <a:cubicBezTo>
                      <a:pt x="17500" y="7281"/>
                      <a:pt x="20683" y="10463"/>
                      <a:pt x="22273" y="13645"/>
                    </a:cubicBezTo>
                    <a:cubicBezTo>
                      <a:pt x="22273" y="13645"/>
                      <a:pt x="22273" y="15236"/>
                      <a:pt x="23865" y="15236"/>
                    </a:cubicBezTo>
                    <a:cubicBezTo>
                      <a:pt x="20683" y="8872"/>
                      <a:pt x="25455" y="16827"/>
                      <a:pt x="20683" y="10463"/>
                    </a:cubicBezTo>
                    <a:cubicBezTo>
                      <a:pt x="22273" y="13645"/>
                      <a:pt x="22273" y="13645"/>
                      <a:pt x="25455" y="20009"/>
                    </a:cubicBezTo>
                    <a:cubicBezTo>
                      <a:pt x="25455" y="18418"/>
                      <a:pt x="25455" y="18418"/>
                      <a:pt x="25455" y="18418"/>
                    </a:cubicBezTo>
                    <a:cubicBezTo>
                      <a:pt x="25455" y="18418"/>
                      <a:pt x="23865" y="16827"/>
                      <a:pt x="25455" y="18418"/>
                    </a:cubicBezTo>
                    <a:lnTo>
                      <a:pt x="22273" y="13645"/>
                    </a:lnTo>
                    <a:lnTo>
                      <a:pt x="25455" y="20009"/>
                    </a:lnTo>
                    <a:cubicBezTo>
                      <a:pt x="23865" y="16827"/>
                      <a:pt x="22273" y="15236"/>
                      <a:pt x="20683" y="12054"/>
                    </a:cubicBezTo>
                    <a:cubicBezTo>
                      <a:pt x="23865" y="18418"/>
                      <a:pt x="22273" y="13645"/>
                      <a:pt x="23865" y="20009"/>
                    </a:cubicBezTo>
                    <a:lnTo>
                      <a:pt x="22273" y="16827"/>
                    </a:lnTo>
                    <a:cubicBezTo>
                      <a:pt x="22273" y="16827"/>
                      <a:pt x="23865" y="21600"/>
                      <a:pt x="22273" y="18418"/>
                    </a:cubicBezTo>
                    <a:cubicBezTo>
                      <a:pt x="19092" y="12054"/>
                      <a:pt x="20683" y="18418"/>
                      <a:pt x="17500" y="12054"/>
                    </a:cubicBezTo>
                    <a:cubicBezTo>
                      <a:pt x="22273" y="21600"/>
                      <a:pt x="15910" y="7281"/>
                      <a:pt x="19092" y="15236"/>
                    </a:cubicBezTo>
                    <a:cubicBezTo>
                      <a:pt x="17500" y="13645"/>
                      <a:pt x="17500" y="12054"/>
                      <a:pt x="15910" y="10463"/>
                    </a:cubicBezTo>
                    <a:cubicBezTo>
                      <a:pt x="15910" y="12054"/>
                      <a:pt x="14318" y="7281"/>
                      <a:pt x="15910" y="13645"/>
                    </a:cubicBezTo>
                    <a:cubicBezTo>
                      <a:pt x="14318" y="12054"/>
                      <a:pt x="14318" y="10463"/>
                      <a:pt x="14318" y="8872"/>
                    </a:cubicBezTo>
                    <a:cubicBezTo>
                      <a:pt x="14318" y="8872"/>
                      <a:pt x="15910" y="10463"/>
                      <a:pt x="14318" y="8872"/>
                    </a:cubicBezTo>
                    <a:cubicBezTo>
                      <a:pt x="14318" y="7281"/>
                      <a:pt x="12728" y="7281"/>
                      <a:pt x="12728" y="5690"/>
                    </a:cubicBezTo>
                    <a:cubicBezTo>
                      <a:pt x="12728" y="5690"/>
                      <a:pt x="15910" y="13645"/>
                      <a:pt x="19092" y="20009"/>
                    </a:cubicBezTo>
                    <a:cubicBezTo>
                      <a:pt x="17500" y="16827"/>
                      <a:pt x="17500" y="16827"/>
                      <a:pt x="19092" y="21600"/>
                    </a:cubicBezTo>
                    <a:cubicBezTo>
                      <a:pt x="17500" y="20009"/>
                      <a:pt x="17500" y="16827"/>
                      <a:pt x="17500" y="16827"/>
                    </a:cubicBezTo>
                    <a:cubicBezTo>
                      <a:pt x="17500" y="16827"/>
                      <a:pt x="15910" y="13645"/>
                      <a:pt x="17500" y="20009"/>
                    </a:cubicBezTo>
                    <a:cubicBezTo>
                      <a:pt x="17500" y="18418"/>
                      <a:pt x="17500" y="20009"/>
                      <a:pt x="17500" y="20009"/>
                    </a:cubicBezTo>
                    <a:cubicBezTo>
                      <a:pt x="17500" y="20009"/>
                      <a:pt x="17500" y="20009"/>
                      <a:pt x="17500" y="20009"/>
                    </a:cubicBezTo>
                    <a:lnTo>
                      <a:pt x="17500" y="21600"/>
                    </a:lnTo>
                    <a:cubicBezTo>
                      <a:pt x="20683" y="27964"/>
                      <a:pt x="17500" y="23191"/>
                      <a:pt x="17500" y="23191"/>
                    </a:cubicBezTo>
                    <a:lnTo>
                      <a:pt x="17500" y="23191"/>
                    </a:lnTo>
                    <a:cubicBezTo>
                      <a:pt x="14318" y="18418"/>
                      <a:pt x="17500" y="24783"/>
                      <a:pt x="15910" y="20009"/>
                    </a:cubicBezTo>
                    <a:lnTo>
                      <a:pt x="17500" y="23191"/>
                    </a:lnTo>
                    <a:cubicBezTo>
                      <a:pt x="20683" y="31146"/>
                      <a:pt x="14318" y="18418"/>
                      <a:pt x="15910" y="21600"/>
                    </a:cubicBezTo>
                    <a:lnTo>
                      <a:pt x="17500" y="23191"/>
                    </a:lnTo>
                    <a:cubicBezTo>
                      <a:pt x="19092" y="26373"/>
                      <a:pt x="12728" y="12054"/>
                      <a:pt x="11137" y="10463"/>
                    </a:cubicBezTo>
                    <a:cubicBezTo>
                      <a:pt x="11137" y="10463"/>
                      <a:pt x="11137" y="8872"/>
                      <a:pt x="11137" y="8872"/>
                    </a:cubicBezTo>
                    <a:cubicBezTo>
                      <a:pt x="7955" y="4099"/>
                      <a:pt x="12728" y="13645"/>
                      <a:pt x="14318" y="15236"/>
                    </a:cubicBezTo>
                    <a:cubicBezTo>
                      <a:pt x="12728" y="12054"/>
                      <a:pt x="11137" y="7281"/>
                      <a:pt x="11137" y="7281"/>
                    </a:cubicBezTo>
                    <a:cubicBezTo>
                      <a:pt x="9545" y="5690"/>
                      <a:pt x="14318" y="16827"/>
                      <a:pt x="12728" y="12054"/>
                    </a:cubicBezTo>
                    <a:cubicBezTo>
                      <a:pt x="14318" y="13645"/>
                      <a:pt x="14318" y="16827"/>
                      <a:pt x="15910" y="18418"/>
                    </a:cubicBezTo>
                    <a:cubicBezTo>
                      <a:pt x="15910" y="20009"/>
                      <a:pt x="12728" y="10463"/>
                      <a:pt x="14318" y="16827"/>
                    </a:cubicBezTo>
                    <a:cubicBezTo>
                      <a:pt x="14318" y="16827"/>
                      <a:pt x="14318" y="15236"/>
                      <a:pt x="14318" y="15236"/>
                    </a:cubicBezTo>
                    <a:cubicBezTo>
                      <a:pt x="14318" y="16827"/>
                      <a:pt x="14318" y="18418"/>
                      <a:pt x="15910" y="21600"/>
                    </a:cubicBezTo>
                    <a:cubicBezTo>
                      <a:pt x="9545" y="7281"/>
                      <a:pt x="17500" y="27964"/>
                      <a:pt x="12728" y="15236"/>
                    </a:cubicBezTo>
                    <a:lnTo>
                      <a:pt x="12728" y="16827"/>
                    </a:lnTo>
                    <a:lnTo>
                      <a:pt x="12728" y="15236"/>
                    </a:lnTo>
                    <a:cubicBezTo>
                      <a:pt x="12728" y="15236"/>
                      <a:pt x="12728" y="16827"/>
                      <a:pt x="14318" y="20009"/>
                    </a:cubicBezTo>
                    <a:cubicBezTo>
                      <a:pt x="14318" y="18418"/>
                      <a:pt x="12728" y="18418"/>
                      <a:pt x="12728" y="16827"/>
                    </a:cubicBezTo>
                    <a:cubicBezTo>
                      <a:pt x="11137" y="13645"/>
                      <a:pt x="11137" y="15236"/>
                      <a:pt x="14318" y="21600"/>
                    </a:cubicBezTo>
                    <a:lnTo>
                      <a:pt x="12728" y="16827"/>
                    </a:lnTo>
                    <a:cubicBezTo>
                      <a:pt x="14318" y="20009"/>
                      <a:pt x="9545" y="10463"/>
                      <a:pt x="11137" y="15236"/>
                    </a:cubicBezTo>
                    <a:cubicBezTo>
                      <a:pt x="11137" y="15236"/>
                      <a:pt x="11137" y="13645"/>
                      <a:pt x="11137" y="13645"/>
                    </a:cubicBezTo>
                    <a:cubicBezTo>
                      <a:pt x="12728" y="18418"/>
                      <a:pt x="6363" y="2508"/>
                      <a:pt x="11137" y="18418"/>
                    </a:cubicBezTo>
                    <a:lnTo>
                      <a:pt x="12728" y="21600"/>
                    </a:lnTo>
                    <a:cubicBezTo>
                      <a:pt x="14318" y="23191"/>
                      <a:pt x="14318" y="27964"/>
                      <a:pt x="15910" y="31146"/>
                    </a:cubicBezTo>
                    <a:cubicBezTo>
                      <a:pt x="15910" y="32738"/>
                      <a:pt x="14318" y="26373"/>
                      <a:pt x="14318" y="26373"/>
                    </a:cubicBezTo>
                    <a:lnTo>
                      <a:pt x="14318" y="26373"/>
                    </a:lnTo>
                    <a:cubicBezTo>
                      <a:pt x="11137" y="18418"/>
                      <a:pt x="12728" y="23191"/>
                      <a:pt x="11137" y="18418"/>
                    </a:cubicBezTo>
                    <a:cubicBezTo>
                      <a:pt x="11137" y="18418"/>
                      <a:pt x="7955" y="15236"/>
                      <a:pt x="7955" y="15236"/>
                    </a:cubicBezTo>
                    <a:lnTo>
                      <a:pt x="9545" y="21600"/>
                    </a:lnTo>
                    <a:lnTo>
                      <a:pt x="9545" y="21600"/>
                    </a:lnTo>
                    <a:cubicBezTo>
                      <a:pt x="9545" y="20009"/>
                      <a:pt x="7955" y="16827"/>
                      <a:pt x="7955" y="16827"/>
                    </a:cubicBezTo>
                    <a:cubicBezTo>
                      <a:pt x="6363" y="13645"/>
                      <a:pt x="7955" y="20009"/>
                      <a:pt x="9545" y="21600"/>
                    </a:cubicBezTo>
                    <a:cubicBezTo>
                      <a:pt x="7955" y="18418"/>
                      <a:pt x="7955" y="13645"/>
                      <a:pt x="7955" y="13645"/>
                    </a:cubicBezTo>
                    <a:lnTo>
                      <a:pt x="7955" y="13645"/>
                    </a:lnTo>
                    <a:lnTo>
                      <a:pt x="7955" y="13645"/>
                    </a:lnTo>
                    <a:cubicBezTo>
                      <a:pt x="7955" y="16827"/>
                      <a:pt x="9545" y="18418"/>
                      <a:pt x="9545" y="18418"/>
                    </a:cubicBezTo>
                    <a:cubicBezTo>
                      <a:pt x="9545" y="16827"/>
                      <a:pt x="7955" y="15236"/>
                      <a:pt x="7955" y="13645"/>
                    </a:cubicBezTo>
                    <a:cubicBezTo>
                      <a:pt x="7955" y="13645"/>
                      <a:pt x="7955" y="13645"/>
                      <a:pt x="7955" y="13645"/>
                    </a:cubicBezTo>
                    <a:lnTo>
                      <a:pt x="7955" y="13645"/>
                    </a:lnTo>
                    <a:lnTo>
                      <a:pt x="9545" y="18418"/>
                    </a:lnTo>
                    <a:cubicBezTo>
                      <a:pt x="9545" y="21600"/>
                      <a:pt x="9545" y="18418"/>
                      <a:pt x="11137" y="23191"/>
                    </a:cubicBezTo>
                    <a:cubicBezTo>
                      <a:pt x="7955" y="15236"/>
                      <a:pt x="9545" y="20009"/>
                      <a:pt x="7955" y="18418"/>
                    </a:cubicBezTo>
                    <a:cubicBezTo>
                      <a:pt x="9545" y="21600"/>
                      <a:pt x="7955" y="21600"/>
                      <a:pt x="7955" y="21600"/>
                    </a:cubicBezTo>
                    <a:cubicBezTo>
                      <a:pt x="7955" y="23191"/>
                      <a:pt x="9545" y="27964"/>
                      <a:pt x="9545" y="27964"/>
                    </a:cubicBezTo>
                    <a:cubicBezTo>
                      <a:pt x="6363" y="16827"/>
                      <a:pt x="7955" y="23191"/>
                      <a:pt x="4773" y="15236"/>
                    </a:cubicBezTo>
                    <a:cubicBezTo>
                      <a:pt x="6363" y="20009"/>
                      <a:pt x="4773" y="16827"/>
                      <a:pt x="6363" y="24783"/>
                    </a:cubicBezTo>
                    <a:cubicBezTo>
                      <a:pt x="6363" y="23191"/>
                      <a:pt x="4773" y="20009"/>
                      <a:pt x="4773" y="18418"/>
                    </a:cubicBezTo>
                    <a:cubicBezTo>
                      <a:pt x="6363" y="23191"/>
                      <a:pt x="3182" y="15236"/>
                      <a:pt x="3182" y="16827"/>
                    </a:cubicBezTo>
                    <a:cubicBezTo>
                      <a:pt x="3182" y="18418"/>
                      <a:pt x="4773" y="20009"/>
                      <a:pt x="4773" y="23191"/>
                    </a:cubicBezTo>
                    <a:lnTo>
                      <a:pt x="3182" y="15236"/>
                    </a:lnTo>
                    <a:cubicBezTo>
                      <a:pt x="3182" y="15236"/>
                      <a:pt x="4773" y="24783"/>
                      <a:pt x="3182" y="18418"/>
                    </a:cubicBezTo>
                    <a:cubicBezTo>
                      <a:pt x="3182" y="20009"/>
                      <a:pt x="4773" y="21600"/>
                      <a:pt x="4773" y="21600"/>
                    </a:cubicBezTo>
                    <a:cubicBezTo>
                      <a:pt x="1591" y="13645"/>
                      <a:pt x="4773" y="27964"/>
                      <a:pt x="0" y="13645"/>
                    </a:cubicBezTo>
                    <a:cubicBezTo>
                      <a:pt x="1591" y="16827"/>
                      <a:pt x="1591" y="16827"/>
                      <a:pt x="0" y="16827"/>
                    </a:cubicBezTo>
                    <a:cubicBezTo>
                      <a:pt x="0" y="16827"/>
                      <a:pt x="1591" y="20009"/>
                      <a:pt x="1591" y="23191"/>
                    </a:cubicBezTo>
                    <a:lnTo>
                      <a:pt x="0" y="16827"/>
                    </a:lnTo>
                    <a:cubicBezTo>
                      <a:pt x="1591" y="23191"/>
                      <a:pt x="0" y="16827"/>
                      <a:pt x="1591" y="23191"/>
                    </a:cubicBezTo>
                    <a:lnTo>
                      <a:pt x="1591" y="21600"/>
                    </a:lnTo>
                    <a:cubicBezTo>
                      <a:pt x="3182" y="27964"/>
                      <a:pt x="4773" y="35919"/>
                      <a:pt x="6363" y="43874"/>
                    </a:cubicBezTo>
                    <a:cubicBezTo>
                      <a:pt x="4773" y="35919"/>
                      <a:pt x="9545" y="55012"/>
                      <a:pt x="7955" y="43874"/>
                    </a:cubicBezTo>
                    <a:cubicBezTo>
                      <a:pt x="7955" y="45466"/>
                      <a:pt x="7955" y="47057"/>
                      <a:pt x="9545" y="48648"/>
                    </a:cubicBezTo>
                    <a:cubicBezTo>
                      <a:pt x="9545" y="45466"/>
                      <a:pt x="9545" y="43874"/>
                      <a:pt x="9545" y="45466"/>
                    </a:cubicBezTo>
                    <a:lnTo>
                      <a:pt x="9545" y="47057"/>
                    </a:lnTo>
                    <a:cubicBezTo>
                      <a:pt x="9545" y="45466"/>
                      <a:pt x="11137" y="50238"/>
                      <a:pt x="12728" y="51829"/>
                    </a:cubicBezTo>
                    <a:lnTo>
                      <a:pt x="11137" y="47057"/>
                    </a:lnTo>
                    <a:cubicBezTo>
                      <a:pt x="11137" y="47057"/>
                      <a:pt x="11137" y="48648"/>
                      <a:pt x="12728" y="50238"/>
                    </a:cubicBezTo>
                    <a:cubicBezTo>
                      <a:pt x="11137" y="43874"/>
                      <a:pt x="12728" y="50238"/>
                      <a:pt x="11137" y="42283"/>
                    </a:cubicBezTo>
                    <a:cubicBezTo>
                      <a:pt x="12728" y="50238"/>
                      <a:pt x="12728" y="42283"/>
                      <a:pt x="14318" y="51829"/>
                    </a:cubicBezTo>
                    <a:cubicBezTo>
                      <a:pt x="14318" y="51829"/>
                      <a:pt x="12728" y="47057"/>
                      <a:pt x="12728" y="47057"/>
                    </a:cubicBezTo>
                    <a:lnTo>
                      <a:pt x="12728" y="50238"/>
                    </a:lnTo>
                    <a:lnTo>
                      <a:pt x="11137" y="47057"/>
                    </a:lnTo>
                    <a:cubicBezTo>
                      <a:pt x="11137" y="47057"/>
                      <a:pt x="12728" y="50238"/>
                      <a:pt x="12728" y="53421"/>
                    </a:cubicBezTo>
                    <a:cubicBezTo>
                      <a:pt x="12728" y="53421"/>
                      <a:pt x="12728" y="53421"/>
                      <a:pt x="12728" y="55012"/>
                    </a:cubicBezTo>
                    <a:cubicBezTo>
                      <a:pt x="14318" y="58193"/>
                      <a:pt x="12728" y="53421"/>
                      <a:pt x="12728" y="55012"/>
                    </a:cubicBezTo>
                    <a:lnTo>
                      <a:pt x="12728" y="53421"/>
                    </a:lnTo>
                    <a:cubicBezTo>
                      <a:pt x="12728" y="50238"/>
                      <a:pt x="14318" y="53421"/>
                      <a:pt x="14318" y="48648"/>
                    </a:cubicBezTo>
                    <a:lnTo>
                      <a:pt x="14318" y="47057"/>
                    </a:lnTo>
                    <a:cubicBezTo>
                      <a:pt x="14318" y="43874"/>
                      <a:pt x="15910" y="48648"/>
                      <a:pt x="15910" y="47057"/>
                    </a:cubicBezTo>
                    <a:lnTo>
                      <a:pt x="15910" y="47057"/>
                    </a:lnTo>
                    <a:cubicBezTo>
                      <a:pt x="15910" y="45466"/>
                      <a:pt x="15910" y="43874"/>
                      <a:pt x="15910" y="43874"/>
                    </a:cubicBezTo>
                    <a:cubicBezTo>
                      <a:pt x="15910" y="45466"/>
                      <a:pt x="17500" y="48648"/>
                      <a:pt x="17500" y="50238"/>
                    </a:cubicBezTo>
                    <a:cubicBezTo>
                      <a:pt x="17500" y="45466"/>
                      <a:pt x="17500" y="47057"/>
                      <a:pt x="15910" y="39102"/>
                    </a:cubicBezTo>
                    <a:lnTo>
                      <a:pt x="17500" y="42283"/>
                    </a:lnTo>
                    <a:cubicBezTo>
                      <a:pt x="17500" y="39102"/>
                      <a:pt x="15910" y="37510"/>
                      <a:pt x="15910" y="37510"/>
                    </a:cubicBezTo>
                    <a:cubicBezTo>
                      <a:pt x="15910" y="40693"/>
                      <a:pt x="17500" y="42283"/>
                      <a:pt x="19092" y="45466"/>
                    </a:cubicBezTo>
                    <a:cubicBezTo>
                      <a:pt x="22273" y="51829"/>
                      <a:pt x="17500" y="37510"/>
                      <a:pt x="20683" y="48648"/>
                    </a:cubicBezTo>
                    <a:cubicBezTo>
                      <a:pt x="17500" y="39102"/>
                      <a:pt x="19092" y="43874"/>
                      <a:pt x="17500" y="42283"/>
                    </a:cubicBezTo>
                    <a:cubicBezTo>
                      <a:pt x="15910" y="39102"/>
                      <a:pt x="15910" y="35919"/>
                      <a:pt x="15910" y="35919"/>
                    </a:cubicBezTo>
                    <a:cubicBezTo>
                      <a:pt x="15910" y="35919"/>
                      <a:pt x="19092" y="47057"/>
                      <a:pt x="20683" y="47057"/>
                    </a:cubicBezTo>
                    <a:lnTo>
                      <a:pt x="20683" y="47057"/>
                    </a:lnTo>
                    <a:cubicBezTo>
                      <a:pt x="22273" y="48648"/>
                      <a:pt x="20683" y="43874"/>
                      <a:pt x="20683" y="47057"/>
                    </a:cubicBezTo>
                    <a:cubicBezTo>
                      <a:pt x="19092" y="42283"/>
                      <a:pt x="20683" y="47057"/>
                      <a:pt x="19092" y="40693"/>
                    </a:cubicBezTo>
                    <a:lnTo>
                      <a:pt x="19092" y="42283"/>
                    </a:lnTo>
                    <a:cubicBezTo>
                      <a:pt x="19092" y="40693"/>
                      <a:pt x="15910" y="32738"/>
                      <a:pt x="17500" y="35919"/>
                    </a:cubicBezTo>
                    <a:cubicBezTo>
                      <a:pt x="17500" y="37510"/>
                      <a:pt x="19092" y="39102"/>
                      <a:pt x="19092" y="40693"/>
                    </a:cubicBezTo>
                    <a:cubicBezTo>
                      <a:pt x="19092" y="42283"/>
                      <a:pt x="19092" y="39102"/>
                      <a:pt x="19092" y="40693"/>
                    </a:cubicBezTo>
                    <a:cubicBezTo>
                      <a:pt x="20683" y="47057"/>
                      <a:pt x="19092" y="42283"/>
                      <a:pt x="20683" y="47057"/>
                    </a:cubicBezTo>
                    <a:cubicBezTo>
                      <a:pt x="22273" y="50238"/>
                      <a:pt x="19092" y="42283"/>
                      <a:pt x="22273" y="48648"/>
                    </a:cubicBezTo>
                    <a:cubicBezTo>
                      <a:pt x="19092" y="39102"/>
                      <a:pt x="23865" y="50238"/>
                      <a:pt x="20683" y="42283"/>
                    </a:cubicBezTo>
                    <a:lnTo>
                      <a:pt x="22273" y="47057"/>
                    </a:lnTo>
                    <a:cubicBezTo>
                      <a:pt x="22273" y="47057"/>
                      <a:pt x="22273" y="43874"/>
                      <a:pt x="22273" y="43874"/>
                    </a:cubicBezTo>
                    <a:lnTo>
                      <a:pt x="23865" y="48648"/>
                    </a:lnTo>
                    <a:cubicBezTo>
                      <a:pt x="22273" y="43874"/>
                      <a:pt x="25455" y="51829"/>
                      <a:pt x="25455" y="50238"/>
                    </a:cubicBezTo>
                    <a:cubicBezTo>
                      <a:pt x="25455" y="50238"/>
                      <a:pt x="23865" y="45466"/>
                      <a:pt x="22273" y="42283"/>
                    </a:cubicBezTo>
                    <a:cubicBezTo>
                      <a:pt x="20683" y="35919"/>
                      <a:pt x="25455" y="53421"/>
                      <a:pt x="27047" y="50238"/>
                    </a:cubicBezTo>
                    <a:cubicBezTo>
                      <a:pt x="27047" y="50238"/>
                      <a:pt x="25455" y="48648"/>
                      <a:pt x="25455" y="45466"/>
                    </a:cubicBezTo>
                    <a:cubicBezTo>
                      <a:pt x="25455" y="45466"/>
                      <a:pt x="27047" y="47057"/>
                      <a:pt x="27047" y="50238"/>
                    </a:cubicBezTo>
                    <a:cubicBezTo>
                      <a:pt x="27047" y="48648"/>
                      <a:pt x="25455" y="45466"/>
                      <a:pt x="25455" y="43874"/>
                    </a:cubicBezTo>
                    <a:cubicBezTo>
                      <a:pt x="27047" y="48648"/>
                      <a:pt x="25455" y="42283"/>
                      <a:pt x="25455" y="40693"/>
                    </a:cubicBezTo>
                    <a:lnTo>
                      <a:pt x="27047" y="45466"/>
                    </a:lnTo>
                    <a:cubicBezTo>
                      <a:pt x="28637" y="48648"/>
                      <a:pt x="23865" y="37510"/>
                      <a:pt x="25455" y="39102"/>
                    </a:cubicBezTo>
                    <a:lnTo>
                      <a:pt x="27047" y="45466"/>
                    </a:lnTo>
                    <a:lnTo>
                      <a:pt x="27047" y="43874"/>
                    </a:lnTo>
                    <a:lnTo>
                      <a:pt x="28637" y="48648"/>
                    </a:lnTo>
                    <a:cubicBezTo>
                      <a:pt x="27047" y="45466"/>
                      <a:pt x="28637" y="45466"/>
                      <a:pt x="28637" y="47057"/>
                    </a:cubicBezTo>
                    <a:cubicBezTo>
                      <a:pt x="27047" y="43874"/>
                      <a:pt x="25455" y="39102"/>
                      <a:pt x="25455" y="39102"/>
                    </a:cubicBezTo>
                    <a:cubicBezTo>
                      <a:pt x="27047" y="40693"/>
                      <a:pt x="27047" y="42283"/>
                      <a:pt x="27047" y="42283"/>
                    </a:cubicBezTo>
                    <a:cubicBezTo>
                      <a:pt x="28637" y="45466"/>
                      <a:pt x="28637" y="48648"/>
                      <a:pt x="27047" y="43874"/>
                    </a:cubicBezTo>
                    <a:cubicBezTo>
                      <a:pt x="27047" y="45466"/>
                      <a:pt x="28637" y="47057"/>
                      <a:pt x="28637" y="47057"/>
                    </a:cubicBezTo>
                    <a:cubicBezTo>
                      <a:pt x="30228" y="50238"/>
                      <a:pt x="28637" y="47057"/>
                      <a:pt x="30228" y="47057"/>
                    </a:cubicBezTo>
                    <a:cubicBezTo>
                      <a:pt x="30228" y="47057"/>
                      <a:pt x="30228" y="47057"/>
                      <a:pt x="30228" y="45466"/>
                    </a:cubicBezTo>
                    <a:lnTo>
                      <a:pt x="28637" y="39102"/>
                    </a:lnTo>
                    <a:cubicBezTo>
                      <a:pt x="28637" y="40693"/>
                      <a:pt x="30228" y="42283"/>
                      <a:pt x="30228" y="43874"/>
                    </a:cubicBezTo>
                    <a:cubicBezTo>
                      <a:pt x="30228" y="43874"/>
                      <a:pt x="30228" y="42283"/>
                      <a:pt x="30228" y="40693"/>
                    </a:cubicBezTo>
                    <a:cubicBezTo>
                      <a:pt x="31820" y="43874"/>
                      <a:pt x="33410" y="47057"/>
                      <a:pt x="33410" y="48648"/>
                    </a:cubicBezTo>
                    <a:lnTo>
                      <a:pt x="31820" y="45466"/>
                    </a:lnTo>
                    <a:cubicBezTo>
                      <a:pt x="31820" y="47057"/>
                      <a:pt x="33410" y="48648"/>
                      <a:pt x="33410" y="50238"/>
                    </a:cubicBezTo>
                    <a:cubicBezTo>
                      <a:pt x="35002" y="51829"/>
                      <a:pt x="31820" y="43874"/>
                      <a:pt x="33410" y="45466"/>
                    </a:cubicBezTo>
                    <a:cubicBezTo>
                      <a:pt x="33410" y="45466"/>
                      <a:pt x="33410" y="43874"/>
                      <a:pt x="33410" y="43874"/>
                    </a:cubicBezTo>
                    <a:cubicBezTo>
                      <a:pt x="28637" y="69331"/>
                      <a:pt x="30228" y="72513"/>
                      <a:pt x="30228" y="67740"/>
                    </a:cubicBezTo>
                    <a:lnTo>
                      <a:pt x="31820" y="74104"/>
                    </a:lnTo>
                    <a:cubicBezTo>
                      <a:pt x="31820" y="72513"/>
                      <a:pt x="28637" y="66149"/>
                      <a:pt x="28637" y="64558"/>
                    </a:cubicBezTo>
                    <a:cubicBezTo>
                      <a:pt x="28637" y="62967"/>
                      <a:pt x="30228" y="69331"/>
                      <a:pt x="31820" y="70922"/>
                    </a:cubicBezTo>
                    <a:cubicBezTo>
                      <a:pt x="30228" y="67740"/>
                      <a:pt x="28637" y="61376"/>
                      <a:pt x="30228" y="67740"/>
                    </a:cubicBezTo>
                    <a:cubicBezTo>
                      <a:pt x="30228" y="67740"/>
                      <a:pt x="30228" y="66149"/>
                      <a:pt x="30228" y="67740"/>
                    </a:cubicBezTo>
                    <a:close/>
                    <a:moveTo>
                      <a:pt x="33410" y="62967"/>
                    </a:moveTo>
                    <a:cubicBezTo>
                      <a:pt x="33410" y="62967"/>
                      <a:pt x="35002" y="66149"/>
                      <a:pt x="33410" y="62967"/>
                    </a:cubicBezTo>
                    <a:cubicBezTo>
                      <a:pt x="31820" y="59785"/>
                      <a:pt x="33410" y="61376"/>
                      <a:pt x="33410" y="62967"/>
                    </a:cubicBezTo>
                    <a:close/>
                    <a:moveTo>
                      <a:pt x="35002" y="50238"/>
                    </a:moveTo>
                    <a:cubicBezTo>
                      <a:pt x="35002" y="51829"/>
                      <a:pt x="35002" y="51829"/>
                      <a:pt x="35002" y="50238"/>
                    </a:cubicBezTo>
                    <a:cubicBezTo>
                      <a:pt x="33410" y="50238"/>
                      <a:pt x="33410" y="50238"/>
                      <a:pt x="35002" y="50238"/>
                    </a:cubicBezTo>
                    <a:close/>
                    <a:moveTo>
                      <a:pt x="31820" y="16827"/>
                    </a:moveTo>
                    <a:cubicBezTo>
                      <a:pt x="31820" y="16827"/>
                      <a:pt x="31820" y="18418"/>
                      <a:pt x="31820" y="16827"/>
                    </a:cubicBezTo>
                    <a:cubicBezTo>
                      <a:pt x="31820" y="16827"/>
                      <a:pt x="31820" y="16827"/>
                      <a:pt x="31820" y="16827"/>
                    </a:cubicBezTo>
                    <a:close/>
                    <a:moveTo>
                      <a:pt x="33410" y="18418"/>
                    </a:moveTo>
                    <a:lnTo>
                      <a:pt x="33410" y="18418"/>
                    </a:lnTo>
                    <a:cubicBezTo>
                      <a:pt x="33410" y="18418"/>
                      <a:pt x="33410" y="18418"/>
                      <a:pt x="33410" y="18418"/>
                    </a:cubicBezTo>
                    <a:cubicBezTo>
                      <a:pt x="33410" y="20009"/>
                      <a:pt x="33410" y="20009"/>
                      <a:pt x="33410" y="18418"/>
                    </a:cubicBezTo>
                    <a:close/>
                    <a:moveTo>
                      <a:pt x="7955" y="32738"/>
                    </a:moveTo>
                    <a:lnTo>
                      <a:pt x="7955" y="32738"/>
                    </a:lnTo>
                    <a:cubicBezTo>
                      <a:pt x="7955" y="34328"/>
                      <a:pt x="7955" y="34328"/>
                      <a:pt x="7955" y="3273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7" name="รูปแบบอิสระ: รูปร่าง 3746">
                <a:extLst>
                  <a:ext uri="{FF2B5EF4-FFF2-40B4-BE49-F238E27FC236}">
                    <a16:creationId xmlns:a16="http://schemas.microsoft.com/office/drawing/2014/main" id="{A41EEC56-2AB8-4F28-A6A7-309C87F31A4A}"/>
                  </a:ext>
                </a:extLst>
              </p:cNvPr>
              <p:cNvSpPr/>
              <p:nvPr/>
            </p:nvSpPr>
            <p:spPr>
              <a:xfrm>
                <a:off x="8584792" y="6069842"/>
                <a:ext cx="1590" cy="1591"/>
              </a:xfrm>
              <a:custGeom>
                <a:avLst/>
                <a:gdLst>
                  <a:gd name="connsiteX0" fmla="*/ 1591 w 1590"/>
                  <a:gd name="connsiteY0" fmla="*/ 1591 h 1591"/>
                  <a:gd name="connsiteX1" fmla="*/ 0 w 1590"/>
                  <a:gd name="connsiteY1" fmla="*/ 0 h 1591"/>
                  <a:gd name="connsiteX2" fmla="*/ 1591 w 1590"/>
                  <a:gd name="connsiteY2" fmla="*/ 1591 h 1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" h="1591">
                    <a:moveTo>
                      <a:pt x="1591" y="1591"/>
                    </a:moveTo>
                    <a:cubicBezTo>
                      <a:pt x="1591" y="1591"/>
                      <a:pt x="1591" y="0"/>
                      <a:pt x="0" y="0"/>
                    </a:cubicBezTo>
                    <a:cubicBezTo>
                      <a:pt x="0" y="0"/>
                      <a:pt x="1591" y="1591"/>
                      <a:pt x="1591" y="159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8" name="รูปแบบอิสระ: รูปร่าง 3747">
                <a:extLst>
                  <a:ext uri="{FF2B5EF4-FFF2-40B4-BE49-F238E27FC236}">
                    <a16:creationId xmlns:a16="http://schemas.microsoft.com/office/drawing/2014/main" id="{F9807575-CECD-40ED-AA08-34FE3E2C51D1}"/>
                  </a:ext>
                </a:extLst>
              </p:cNvPr>
              <p:cNvSpPr/>
              <p:nvPr/>
            </p:nvSpPr>
            <p:spPr>
              <a:xfrm>
                <a:off x="8578428" y="6084161"/>
                <a:ext cx="15909" cy="1591"/>
              </a:xfrm>
              <a:custGeom>
                <a:avLst/>
                <a:gdLst>
                  <a:gd name="connsiteX0" fmla="*/ 0 w 15909"/>
                  <a:gd name="connsiteY0" fmla="*/ 0 h 1591"/>
                  <a:gd name="connsiteX1" fmla="*/ 0 w 15909"/>
                  <a:gd name="connsiteY1" fmla="*/ 0 h 1591"/>
                  <a:gd name="connsiteX2" fmla="*/ 0 w 15909"/>
                  <a:gd name="connsiteY2" fmla="*/ 1591 h 1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591">
                    <a:moveTo>
                      <a:pt x="0" y="0"/>
                    </a:moveTo>
                    <a:lnTo>
                      <a:pt x="0" y="0"/>
                    </a:lnTo>
                    <a:lnTo>
                      <a:pt x="0" y="1591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9" name="รูปแบบอิสระ: รูปร่าง 3748">
                <a:extLst>
                  <a:ext uri="{FF2B5EF4-FFF2-40B4-BE49-F238E27FC236}">
                    <a16:creationId xmlns:a16="http://schemas.microsoft.com/office/drawing/2014/main" id="{A58150CA-2BAC-49FB-AA2F-502FBA4BBCC2}"/>
                  </a:ext>
                </a:extLst>
              </p:cNvPr>
              <p:cNvSpPr/>
              <p:nvPr/>
            </p:nvSpPr>
            <p:spPr>
              <a:xfrm>
                <a:off x="8595928" y="6066659"/>
                <a:ext cx="1591" cy="1591"/>
              </a:xfrm>
              <a:custGeom>
                <a:avLst/>
                <a:gdLst>
                  <a:gd name="connsiteX0" fmla="*/ 1592 w 1591"/>
                  <a:gd name="connsiteY0" fmla="*/ 1591 h 1591"/>
                  <a:gd name="connsiteX1" fmla="*/ 0 w 1591"/>
                  <a:gd name="connsiteY1" fmla="*/ 0 h 1591"/>
                  <a:gd name="connsiteX2" fmla="*/ 1592 w 1591"/>
                  <a:gd name="connsiteY2" fmla="*/ 1591 h 1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1" h="1591">
                    <a:moveTo>
                      <a:pt x="1592" y="1591"/>
                    </a:moveTo>
                    <a:cubicBezTo>
                      <a:pt x="1592" y="1591"/>
                      <a:pt x="1592" y="0"/>
                      <a:pt x="0" y="0"/>
                    </a:cubicBezTo>
                    <a:cubicBezTo>
                      <a:pt x="1592" y="0"/>
                      <a:pt x="1592" y="1591"/>
                      <a:pt x="1592" y="159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0" name="รูปแบบอิสระ: รูปร่าง 3749">
                <a:extLst>
                  <a:ext uri="{FF2B5EF4-FFF2-40B4-BE49-F238E27FC236}">
                    <a16:creationId xmlns:a16="http://schemas.microsoft.com/office/drawing/2014/main" id="{49F14785-91AE-48AD-9CA2-144CF72C67F1}"/>
                  </a:ext>
                </a:extLst>
              </p:cNvPr>
              <p:cNvSpPr/>
              <p:nvPr/>
            </p:nvSpPr>
            <p:spPr>
              <a:xfrm>
                <a:off x="8580018" y="6026884"/>
                <a:ext cx="1591" cy="1591"/>
              </a:xfrm>
              <a:custGeom>
                <a:avLst/>
                <a:gdLst>
                  <a:gd name="connsiteX0" fmla="*/ 0 w 1591"/>
                  <a:gd name="connsiteY0" fmla="*/ 0 h 1591"/>
                  <a:gd name="connsiteX1" fmla="*/ 0 w 1591"/>
                  <a:gd name="connsiteY1" fmla="*/ 0 h 1591"/>
                  <a:gd name="connsiteX2" fmla="*/ 1592 w 1591"/>
                  <a:gd name="connsiteY2" fmla="*/ 1591 h 1591"/>
                  <a:gd name="connsiteX3" fmla="*/ 0 w 1591"/>
                  <a:gd name="connsiteY3" fmla="*/ 0 h 1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1" h="1591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1591"/>
                      <a:pt x="1592" y="1591"/>
                      <a:pt x="1592" y="1591"/>
                    </a:cubicBezTo>
                    <a:cubicBezTo>
                      <a:pt x="1592" y="15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1" name="รูปแบบอิสระ: รูปร่าง 3750">
                <a:extLst>
                  <a:ext uri="{FF2B5EF4-FFF2-40B4-BE49-F238E27FC236}">
                    <a16:creationId xmlns:a16="http://schemas.microsoft.com/office/drawing/2014/main" id="{A52AF33A-01FE-4CB4-BE2B-415F4DBEDC50}"/>
                  </a:ext>
                </a:extLst>
              </p:cNvPr>
              <p:cNvSpPr/>
              <p:nvPr/>
            </p:nvSpPr>
            <p:spPr>
              <a:xfrm>
                <a:off x="8594337" y="6046908"/>
                <a:ext cx="1590" cy="2249"/>
              </a:xfrm>
              <a:custGeom>
                <a:avLst/>
                <a:gdLst>
                  <a:gd name="connsiteX0" fmla="*/ 1591 w 1590"/>
                  <a:gd name="connsiteY0" fmla="*/ 2250 h 2249"/>
                  <a:gd name="connsiteX1" fmla="*/ 1591 w 1590"/>
                  <a:gd name="connsiteY1" fmla="*/ 2250 h 2249"/>
                  <a:gd name="connsiteX2" fmla="*/ 0 w 1590"/>
                  <a:gd name="connsiteY2" fmla="*/ 659 h 2249"/>
                  <a:gd name="connsiteX3" fmla="*/ 1591 w 1590"/>
                  <a:gd name="connsiteY3" fmla="*/ 2250 h 2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0" h="2249">
                    <a:moveTo>
                      <a:pt x="1591" y="2250"/>
                    </a:moveTo>
                    <a:cubicBezTo>
                      <a:pt x="1591" y="659"/>
                      <a:pt x="1591" y="2250"/>
                      <a:pt x="1591" y="2250"/>
                    </a:cubicBezTo>
                    <a:lnTo>
                      <a:pt x="0" y="659"/>
                    </a:lnTo>
                    <a:cubicBezTo>
                      <a:pt x="1591" y="-932"/>
                      <a:pt x="1591" y="659"/>
                      <a:pt x="1591" y="22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2" name="รูปแบบอิสระ: รูปร่าง 3751">
                <a:extLst>
                  <a:ext uri="{FF2B5EF4-FFF2-40B4-BE49-F238E27FC236}">
                    <a16:creationId xmlns:a16="http://schemas.microsoft.com/office/drawing/2014/main" id="{338A3467-2613-404C-A3B7-F204748B9C40}"/>
                  </a:ext>
                </a:extLst>
              </p:cNvPr>
              <p:cNvSpPr/>
              <p:nvPr/>
            </p:nvSpPr>
            <p:spPr>
              <a:xfrm>
                <a:off x="8587266" y="6037775"/>
                <a:ext cx="2544" cy="3674"/>
              </a:xfrm>
              <a:custGeom>
                <a:avLst/>
                <a:gdLst>
                  <a:gd name="connsiteX0" fmla="*/ 707 w 2544"/>
                  <a:gd name="connsiteY0" fmla="*/ 1837 h 3674"/>
                  <a:gd name="connsiteX1" fmla="*/ 707 w 2544"/>
                  <a:gd name="connsiteY1" fmla="*/ 1837 h 3674"/>
                  <a:gd name="connsiteX2" fmla="*/ 707 w 2544"/>
                  <a:gd name="connsiteY2" fmla="*/ 1837 h 3674"/>
                  <a:gd name="connsiteX3" fmla="*/ 707 w 2544"/>
                  <a:gd name="connsiteY3" fmla="*/ 1837 h 3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44" h="3674">
                    <a:moveTo>
                      <a:pt x="707" y="1837"/>
                    </a:moveTo>
                    <a:cubicBezTo>
                      <a:pt x="3889" y="5019"/>
                      <a:pt x="2298" y="3428"/>
                      <a:pt x="707" y="1837"/>
                    </a:cubicBezTo>
                    <a:lnTo>
                      <a:pt x="707" y="1837"/>
                    </a:lnTo>
                    <a:cubicBezTo>
                      <a:pt x="-884" y="-1345"/>
                      <a:pt x="707" y="246"/>
                      <a:pt x="707" y="183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3" name="รูปแบบอิสระ: รูปร่าง 3752">
                <a:extLst>
                  <a:ext uri="{FF2B5EF4-FFF2-40B4-BE49-F238E27FC236}">
                    <a16:creationId xmlns:a16="http://schemas.microsoft.com/office/drawing/2014/main" id="{994C634A-9343-4A91-9AC1-1EBD940C187F}"/>
                  </a:ext>
                </a:extLst>
              </p:cNvPr>
              <p:cNvSpPr/>
              <p:nvPr/>
            </p:nvSpPr>
            <p:spPr>
              <a:xfrm>
                <a:off x="8588857" y="6038905"/>
                <a:ext cx="707" cy="707"/>
              </a:xfrm>
              <a:custGeom>
                <a:avLst/>
                <a:gdLst>
                  <a:gd name="connsiteX0" fmla="*/ 707 w 707"/>
                  <a:gd name="connsiteY0" fmla="*/ 707 h 707"/>
                  <a:gd name="connsiteX1" fmla="*/ 707 w 707"/>
                  <a:gd name="connsiteY1" fmla="*/ 707 h 707"/>
                  <a:gd name="connsiteX2" fmla="*/ 707 w 707"/>
                  <a:gd name="connsiteY2" fmla="*/ 707 h 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7" h="707">
                    <a:moveTo>
                      <a:pt x="707" y="707"/>
                    </a:moveTo>
                    <a:cubicBezTo>
                      <a:pt x="707" y="707"/>
                      <a:pt x="707" y="707"/>
                      <a:pt x="707" y="707"/>
                    </a:cubicBezTo>
                    <a:cubicBezTo>
                      <a:pt x="-884" y="-884"/>
                      <a:pt x="707" y="707"/>
                      <a:pt x="707" y="7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4" name="รูปแบบอิสระ: รูปร่าง 3753">
                <a:extLst>
                  <a:ext uri="{FF2B5EF4-FFF2-40B4-BE49-F238E27FC236}">
                    <a16:creationId xmlns:a16="http://schemas.microsoft.com/office/drawing/2014/main" id="{8363D23C-94D8-4C76-A586-225FF13365E8}"/>
                  </a:ext>
                </a:extLst>
              </p:cNvPr>
              <p:cNvSpPr/>
              <p:nvPr/>
            </p:nvSpPr>
            <p:spPr>
              <a:xfrm>
                <a:off x="8580516" y="6027716"/>
                <a:ext cx="2684" cy="4153"/>
              </a:xfrm>
              <a:custGeom>
                <a:avLst/>
                <a:gdLst>
                  <a:gd name="connsiteX0" fmla="*/ 2685 w 2684"/>
                  <a:gd name="connsiteY0" fmla="*/ 3941 h 4153"/>
                  <a:gd name="connsiteX1" fmla="*/ 1094 w 2684"/>
                  <a:gd name="connsiteY1" fmla="*/ 759 h 4153"/>
                  <a:gd name="connsiteX2" fmla="*/ 2685 w 2684"/>
                  <a:gd name="connsiteY2" fmla="*/ 3941 h 4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84" h="4153">
                    <a:moveTo>
                      <a:pt x="2685" y="3941"/>
                    </a:moveTo>
                    <a:cubicBezTo>
                      <a:pt x="2685" y="3941"/>
                      <a:pt x="-498" y="-832"/>
                      <a:pt x="1094" y="759"/>
                    </a:cubicBezTo>
                    <a:cubicBezTo>
                      <a:pt x="-2088" y="-2423"/>
                      <a:pt x="2685" y="5532"/>
                      <a:pt x="2685" y="394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5" name="รูปแบบอิสระ: รูปร่าง 3754">
                <a:extLst>
                  <a:ext uri="{FF2B5EF4-FFF2-40B4-BE49-F238E27FC236}">
                    <a16:creationId xmlns:a16="http://schemas.microsoft.com/office/drawing/2014/main" id="{1E5948C1-3FA9-4EB2-BD01-5968FAE4BD77}"/>
                  </a:ext>
                </a:extLst>
              </p:cNvPr>
              <p:cNvSpPr/>
              <p:nvPr/>
            </p:nvSpPr>
            <p:spPr>
              <a:xfrm>
                <a:off x="8592747" y="6045976"/>
                <a:ext cx="3181" cy="3181"/>
              </a:xfrm>
              <a:custGeom>
                <a:avLst/>
                <a:gdLst>
                  <a:gd name="connsiteX0" fmla="*/ 3181 w 3181"/>
                  <a:gd name="connsiteY0" fmla="*/ 3182 h 3181"/>
                  <a:gd name="connsiteX1" fmla="*/ 0 w 3181"/>
                  <a:gd name="connsiteY1" fmla="*/ 0 h 3181"/>
                  <a:gd name="connsiteX2" fmla="*/ 1591 w 3181"/>
                  <a:gd name="connsiteY2" fmla="*/ 3182 h 3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181" h="3181">
                    <a:moveTo>
                      <a:pt x="3181" y="3182"/>
                    </a:moveTo>
                    <a:lnTo>
                      <a:pt x="0" y="0"/>
                    </a:lnTo>
                    <a:lnTo>
                      <a:pt x="1591" y="3182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6" name="รูปแบบอิสระ: รูปร่าง 3755">
                <a:extLst>
                  <a:ext uri="{FF2B5EF4-FFF2-40B4-BE49-F238E27FC236}">
                    <a16:creationId xmlns:a16="http://schemas.microsoft.com/office/drawing/2014/main" id="{B057CBC2-1919-4AD1-A47E-452C02ECD3A1}"/>
                  </a:ext>
                </a:extLst>
              </p:cNvPr>
              <p:cNvSpPr/>
              <p:nvPr/>
            </p:nvSpPr>
            <p:spPr>
              <a:xfrm>
                <a:off x="8592040" y="6046374"/>
                <a:ext cx="707" cy="1193"/>
              </a:xfrm>
              <a:custGeom>
                <a:avLst/>
                <a:gdLst>
                  <a:gd name="connsiteX0" fmla="*/ 707 w 707"/>
                  <a:gd name="connsiteY0" fmla="*/ 1193 h 1193"/>
                  <a:gd name="connsiteX1" fmla="*/ 707 w 707"/>
                  <a:gd name="connsiteY1" fmla="*/ 1193 h 1193"/>
                  <a:gd name="connsiteX2" fmla="*/ 707 w 707"/>
                  <a:gd name="connsiteY2" fmla="*/ 1193 h 1193"/>
                  <a:gd name="connsiteX3" fmla="*/ 707 w 707"/>
                  <a:gd name="connsiteY3" fmla="*/ 1193 h 1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7" h="1193">
                    <a:moveTo>
                      <a:pt x="707" y="1193"/>
                    </a:moveTo>
                    <a:lnTo>
                      <a:pt x="707" y="1193"/>
                    </a:lnTo>
                    <a:cubicBezTo>
                      <a:pt x="707" y="1193"/>
                      <a:pt x="707" y="-398"/>
                      <a:pt x="707" y="1193"/>
                    </a:cubicBezTo>
                    <a:cubicBezTo>
                      <a:pt x="707" y="-398"/>
                      <a:pt x="-884" y="-398"/>
                      <a:pt x="707" y="119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7" name="รูปแบบอิสระ: รูปร่าง 3756">
                <a:extLst>
                  <a:ext uri="{FF2B5EF4-FFF2-40B4-BE49-F238E27FC236}">
                    <a16:creationId xmlns:a16="http://schemas.microsoft.com/office/drawing/2014/main" id="{7B1E1548-0DA5-4631-B2D1-E97A1E335479}"/>
                  </a:ext>
                </a:extLst>
              </p:cNvPr>
              <p:cNvSpPr/>
              <p:nvPr/>
            </p:nvSpPr>
            <p:spPr>
              <a:xfrm>
                <a:off x="8592747" y="6045976"/>
                <a:ext cx="15909" cy="15910"/>
              </a:xfrm>
              <a:custGeom>
                <a:avLst/>
                <a:gdLst>
                  <a:gd name="connsiteX0" fmla="*/ 0 w 15909"/>
                  <a:gd name="connsiteY0" fmla="*/ 0 h 15910"/>
                  <a:gd name="connsiteX1" fmla="*/ 0 w 15909"/>
                  <a:gd name="connsiteY1" fmla="*/ 0 h 15910"/>
                  <a:gd name="connsiteX2" fmla="*/ 0 w 15909"/>
                  <a:gd name="connsiteY2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591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8" name="รูปแบบอิสระ: รูปร่าง 3757">
                <a:extLst>
                  <a:ext uri="{FF2B5EF4-FFF2-40B4-BE49-F238E27FC236}">
                    <a16:creationId xmlns:a16="http://schemas.microsoft.com/office/drawing/2014/main" id="{4F74EAA9-C7C3-40E2-8819-D89248A1C76F}"/>
                  </a:ext>
                </a:extLst>
              </p:cNvPr>
              <p:cNvSpPr/>
              <p:nvPr/>
            </p:nvSpPr>
            <p:spPr>
              <a:xfrm>
                <a:off x="8594337" y="6049158"/>
                <a:ext cx="1590" cy="1591"/>
              </a:xfrm>
              <a:custGeom>
                <a:avLst/>
                <a:gdLst>
                  <a:gd name="connsiteX0" fmla="*/ 1591 w 1590"/>
                  <a:gd name="connsiteY0" fmla="*/ 1591 h 1591"/>
                  <a:gd name="connsiteX1" fmla="*/ 0 w 1590"/>
                  <a:gd name="connsiteY1" fmla="*/ 0 h 1591"/>
                  <a:gd name="connsiteX2" fmla="*/ 0 w 1590"/>
                  <a:gd name="connsiteY2" fmla="*/ 0 h 1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" h="1591">
                    <a:moveTo>
                      <a:pt x="1591" y="1591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9" name="รูปแบบอิสระ: รูปร่าง 3758">
                <a:extLst>
                  <a:ext uri="{FF2B5EF4-FFF2-40B4-BE49-F238E27FC236}">
                    <a16:creationId xmlns:a16="http://schemas.microsoft.com/office/drawing/2014/main" id="{C636D92A-7F3D-4280-806C-27382EC75174}"/>
                  </a:ext>
                </a:extLst>
              </p:cNvPr>
              <p:cNvSpPr/>
              <p:nvPr/>
            </p:nvSpPr>
            <p:spPr>
              <a:xfrm>
                <a:off x="8589565" y="6047568"/>
                <a:ext cx="1590" cy="3181"/>
              </a:xfrm>
              <a:custGeom>
                <a:avLst/>
                <a:gdLst>
                  <a:gd name="connsiteX0" fmla="*/ 0 w 1590"/>
                  <a:gd name="connsiteY0" fmla="*/ 0 h 3181"/>
                  <a:gd name="connsiteX1" fmla="*/ 0 w 1590"/>
                  <a:gd name="connsiteY1" fmla="*/ 0 h 3181"/>
                  <a:gd name="connsiteX2" fmla="*/ 1591 w 1590"/>
                  <a:gd name="connsiteY2" fmla="*/ 3182 h 3181"/>
                  <a:gd name="connsiteX3" fmla="*/ 0 w 1590"/>
                  <a:gd name="connsiteY3" fmla="*/ 0 h 3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0" h="3181">
                    <a:moveTo>
                      <a:pt x="0" y="0"/>
                    </a:moveTo>
                    <a:lnTo>
                      <a:pt x="0" y="0"/>
                    </a:lnTo>
                    <a:cubicBezTo>
                      <a:pt x="1591" y="3182"/>
                      <a:pt x="1591" y="3182"/>
                      <a:pt x="1591" y="3182"/>
                    </a:cubicBezTo>
                    <a:cubicBezTo>
                      <a:pt x="1591" y="1591"/>
                      <a:pt x="1591" y="159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0" name="รูปแบบอิสระ: รูปร่าง 3759">
                <a:extLst>
                  <a:ext uri="{FF2B5EF4-FFF2-40B4-BE49-F238E27FC236}">
                    <a16:creationId xmlns:a16="http://schemas.microsoft.com/office/drawing/2014/main" id="{C7711C90-FAE2-4B60-8365-AF2347864DE5}"/>
                  </a:ext>
                </a:extLst>
              </p:cNvPr>
              <p:cNvSpPr/>
              <p:nvPr/>
            </p:nvSpPr>
            <p:spPr>
              <a:xfrm>
                <a:off x="8595928" y="6053931"/>
                <a:ext cx="3182" cy="4772"/>
              </a:xfrm>
              <a:custGeom>
                <a:avLst/>
                <a:gdLst>
                  <a:gd name="connsiteX0" fmla="*/ 1592 w 3182"/>
                  <a:gd name="connsiteY0" fmla="*/ 3182 h 4772"/>
                  <a:gd name="connsiteX1" fmla="*/ 0 w 3182"/>
                  <a:gd name="connsiteY1" fmla="*/ 0 h 4772"/>
                  <a:gd name="connsiteX2" fmla="*/ 3182 w 3182"/>
                  <a:gd name="connsiteY2" fmla="*/ 4773 h 4772"/>
                  <a:gd name="connsiteX3" fmla="*/ 1592 w 3182"/>
                  <a:gd name="connsiteY3" fmla="*/ 3182 h 4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82" h="4772">
                    <a:moveTo>
                      <a:pt x="1592" y="3182"/>
                    </a:moveTo>
                    <a:cubicBezTo>
                      <a:pt x="1592" y="3182"/>
                      <a:pt x="0" y="1591"/>
                      <a:pt x="0" y="0"/>
                    </a:cubicBezTo>
                    <a:lnTo>
                      <a:pt x="3182" y="4773"/>
                    </a:lnTo>
                    <a:lnTo>
                      <a:pt x="1592" y="3182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1" name="รูปแบบอิสระ: รูปร่าง 3760">
                <a:extLst>
                  <a:ext uri="{FF2B5EF4-FFF2-40B4-BE49-F238E27FC236}">
                    <a16:creationId xmlns:a16="http://schemas.microsoft.com/office/drawing/2014/main" id="{2A1CA10B-1999-44F4-B965-5312B1824AA6}"/>
                  </a:ext>
                </a:extLst>
              </p:cNvPr>
              <p:cNvSpPr/>
              <p:nvPr/>
            </p:nvSpPr>
            <p:spPr>
              <a:xfrm>
                <a:off x="8597520" y="6058704"/>
                <a:ext cx="1590" cy="3615"/>
              </a:xfrm>
              <a:custGeom>
                <a:avLst/>
                <a:gdLst>
                  <a:gd name="connsiteX0" fmla="*/ 0 w 1590"/>
                  <a:gd name="connsiteY0" fmla="*/ 0 h 3615"/>
                  <a:gd name="connsiteX1" fmla="*/ 1591 w 1590"/>
                  <a:gd name="connsiteY1" fmla="*/ 3182 h 3615"/>
                  <a:gd name="connsiteX2" fmla="*/ 0 w 1590"/>
                  <a:gd name="connsiteY2" fmla="*/ 0 h 3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" h="3615">
                    <a:moveTo>
                      <a:pt x="0" y="0"/>
                    </a:moveTo>
                    <a:cubicBezTo>
                      <a:pt x="0" y="1591"/>
                      <a:pt x="1591" y="4773"/>
                      <a:pt x="1591" y="3182"/>
                    </a:cubicBezTo>
                    <a:cubicBezTo>
                      <a:pt x="1591" y="3182"/>
                      <a:pt x="0" y="159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2" name="รูปแบบอิสระ: รูปร่าง 3761">
                <a:extLst>
                  <a:ext uri="{FF2B5EF4-FFF2-40B4-BE49-F238E27FC236}">
                    <a16:creationId xmlns:a16="http://schemas.microsoft.com/office/drawing/2014/main" id="{2460B36D-9F7D-441E-A163-F2F3823F5F6B}"/>
                  </a:ext>
                </a:extLst>
              </p:cNvPr>
              <p:cNvSpPr/>
              <p:nvPr/>
            </p:nvSpPr>
            <p:spPr>
              <a:xfrm>
                <a:off x="8586383" y="6047568"/>
                <a:ext cx="3182" cy="7955"/>
              </a:xfrm>
              <a:custGeom>
                <a:avLst/>
                <a:gdLst>
                  <a:gd name="connsiteX0" fmla="*/ 3182 w 3182"/>
                  <a:gd name="connsiteY0" fmla="*/ 7955 h 7955"/>
                  <a:gd name="connsiteX1" fmla="*/ 3182 w 3182"/>
                  <a:gd name="connsiteY1" fmla="*/ 7955 h 7955"/>
                  <a:gd name="connsiteX2" fmla="*/ 0 w 3182"/>
                  <a:gd name="connsiteY2" fmla="*/ 0 h 7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182" h="7955">
                    <a:moveTo>
                      <a:pt x="3182" y="7955"/>
                    </a:moveTo>
                    <a:lnTo>
                      <a:pt x="3182" y="795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3" name="รูปแบบอิสระ: รูปร่าง 3762">
                <a:extLst>
                  <a:ext uri="{FF2B5EF4-FFF2-40B4-BE49-F238E27FC236}">
                    <a16:creationId xmlns:a16="http://schemas.microsoft.com/office/drawing/2014/main" id="{C1656D5D-950B-4EA0-B618-960881FF8A34}"/>
                  </a:ext>
                </a:extLst>
              </p:cNvPr>
              <p:cNvSpPr/>
              <p:nvPr/>
            </p:nvSpPr>
            <p:spPr>
              <a:xfrm>
                <a:off x="8594337" y="6069842"/>
                <a:ext cx="3511" cy="6621"/>
              </a:xfrm>
              <a:custGeom>
                <a:avLst/>
                <a:gdLst>
                  <a:gd name="connsiteX0" fmla="*/ 3182 w 3511"/>
                  <a:gd name="connsiteY0" fmla="*/ 6364 h 6621"/>
                  <a:gd name="connsiteX1" fmla="*/ 1591 w 3511"/>
                  <a:gd name="connsiteY1" fmla="*/ 3182 h 6621"/>
                  <a:gd name="connsiteX2" fmla="*/ 0 w 3511"/>
                  <a:gd name="connsiteY2" fmla="*/ 0 h 6621"/>
                  <a:gd name="connsiteX3" fmla="*/ 3182 w 3511"/>
                  <a:gd name="connsiteY3" fmla="*/ 6364 h 6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11" h="6621">
                    <a:moveTo>
                      <a:pt x="3182" y="6364"/>
                    </a:moveTo>
                    <a:cubicBezTo>
                      <a:pt x="4773" y="7955"/>
                      <a:pt x="0" y="1591"/>
                      <a:pt x="1591" y="3182"/>
                    </a:cubicBezTo>
                    <a:cubicBezTo>
                      <a:pt x="0" y="1591"/>
                      <a:pt x="0" y="1591"/>
                      <a:pt x="0" y="0"/>
                    </a:cubicBezTo>
                    <a:cubicBezTo>
                      <a:pt x="1591" y="1591"/>
                      <a:pt x="0" y="0"/>
                      <a:pt x="3182" y="636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4" name="รูปแบบอิสระ: รูปร่าง 3763">
                <a:extLst>
                  <a:ext uri="{FF2B5EF4-FFF2-40B4-BE49-F238E27FC236}">
                    <a16:creationId xmlns:a16="http://schemas.microsoft.com/office/drawing/2014/main" id="{0FE60420-C8E5-4EE9-90B9-AB30234B3AA1}"/>
                  </a:ext>
                </a:extLst>
              </p:cNvPr>
              <p:cNvSpPr/>
              <p:nvPr/>
            </p:nvSpPr>
            <p:spPr>
              <a:xfrm>
                <a:off x="8594337" y="6069134"/>
                <a:ext cx="15909" cy="707"/>
              </a:xfrm>
              <a:custGeom>
                <a:avLst/>
                <a:gdLst>
                  <a:gd name="connsiteX0" fmla="*/ 0 w 15909"/>
                  <a:gd name="connsiteY0" fmla="*/ 707 h 707"/>
                  <a:gd name="connsiteX1" fmla="*/ 0 w 15909"/>
                  <a:gd name="connsiteY1" fmla="*/ 707 h 707"/>
                  <a:gd name="connsiteX2" fmla="*/ 0 w 15909"/>
                  <a:gd name="connsiteY2" fmla="*/ 707 h 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707">
                    <a:moveTo>
                      <a:pt x="0" y="707"/>
                    </a:moveTo>
                    <a:cubicBezTo>
                      <a:pt x="0" y="707"/>
                      <a:pt x="0" y="-884"/>
                      <a:pt x="0" y="707"/>
                    </a:cubicBezTo>
                    <a:cubicBezTo>
                      <a:pt x="0" y="-884"/>
                      <a:pt x="0" y="707"/>
                      <a:pt x="0" y="7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5" name="รูปแบบอิสระ: รูปร่าง 3764">
                <a:extLst>
                  <a:ext uri="{FF2B5EF4-FFF2-40B4-BE49-F238E27FC236}">
                    <a16:creationId xmlns:a16="http://schemas.microsoft.com/office/drawing/2014/main" id="{67395A4D-3CED-4C11-A096-D4B6CC3DBE83}"/>
                  </a:ext>
                </a:extLst>
              </p:cNvPr>
              <p:cNvSpPr/>
              <p:nvPr/>
            </p:nvSpPr>
            <p:spPr>
              <a:xfrm>
                <a:off x="8546608" y="6044385"/>
                <a:ext cx="15909" cy="1591"/>
              </a:xfrm>
              <a:custGeom>
                <a:avLst/>
                <a:gdLst>
                  <a:gd name="connsiteX0" fmla="*/ 0 w 15909"/>
                  <a:gd name="connsiteY0" fmla="*/ 1591 h 1591"/>
                  <a:gd name="connsiteX1" fmla="*/ 0 w 15909"/>
                  <a:gd name="connsiteY1" fmla="*/ 0 h 1591"/>
                  <a:gd name="connsiteX2" fmla="*/ 0 w 15909"/>
                  <a:gd name="connsiteY2" fmla="*/ 1591 h 1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591">
                    <a:moveTo>
                      <a:pt x="0" y="1591"/>
                    </a:moveTo>
                    <a:lnTo>
                      <a:pt x="0" y="0"/>
                    </a:lnTo>
                    <a:lnTo>
                      <a:pt x="0" y="1591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6" name="รูปแบบอิสระ: รูปร่าง 3765">
                <a:extLst>
                  <a:ext uri="{FF2B5EF4-FFF2-40B4-BE49-F238E27FC236}">
                    <a16:creationId xmlns:a16="http://schemas.microsoft.com/office/drawing/2014/main" id="{4DDF6AC8-63F2-456A-8B79-8ED6D5369C48}"/>
                  </a:ext>
                </a:extLst>
              </p:cNvPr>
              <p:cNvSpPr/>
              <p:nvPr/>
            </p:nvSpPr>
            <p:spPr>
              <a:xfrm>
                <a:off x="8546608" y="6045976"/>
                <a:ext cx="1590" cy="6363"/>
              </a:xfrm>
              <a:custGeom>
                <a:avLst/>
                <a:gdLst>
                  <a:gd name="connsiteX0" fmla="*/ 1591 w 1590"/>
                  <a:gd name="connsiteY0" fmla="*/ 6364 h 6363"/>
                  <a:gd name="connsiteX1" fmla="*/ 0 w 1590"/>
                  <a:gd name="connsiteY1" fmla="*/ 0 h 6363"/>
                  <a:gd name="connsiteX2" fmla="*/ 1591 w 1590"/>
                  <a:gd name="connsiteY2" fmla="*/ 6364 h 6363"/>
                  <a:gd name="connsiteX3" fmla="*/ 1591 w 1590"/>
                  <a:gd name="connsiteY3" fmla="*/ 6364 h 6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0" h="6363">
                    <a:moveTo>
                      <a:pt x="1591" y="6364"/>
                    </a:moveTo>
                    <a:lnTo>
                      <a:pt x="0" y="0"/>
                    </a:lnTo>
                    <a:lnTo>
                      <a:pt x="1591" y="6364"/>
                    </a:lnTo>
                    <a:cubicBezTo>
                      <a:pt x="1591" y="4773"/>
                      <a:pt x="1591" y="4773"/>
                      <a:pt x="1591" y="636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7" name="รูปแบบอิสระ: รูปร่าง 3766">
                <a:extLst>
                  <a:ext uri="{FF2B5EF4-FFF2-40B4-BE49-F238E27FC236}">
                    <a16:creationId xmlns:a16="http://schemas.microsoft.com/office/drawing/2014/main" id="{4F96F017-55A9-4E67-A2AE-51C9D6E31105}"/>
                  </a:ext>
                </a:extLst>
              </p:cNvPr>
              <p:cNvSpPr/>
              <p:nvPr/>
            </p:nvSpPr>
            <p:spPr>
              <a:xfrm>
                <a:off x="8586383" y="6085752"/>
                <a:ext cx="1590" cy="3181"/>
              </a:xfrm>
              <a:custGeom>
                <a:avLst/>
                <a:gdLst>
                  <a:gd name="connsiteX0" fmla="*/ 1591 w 1590"/>
                  <a:gd name="connsiteY0" fmla="*/ 3182 h 3181"/>
                  <a:gd name="connsiteX1" fmla="*/ 1591 w 1590"/>
                  <a:gd name="connsiteY1" fmla="*/ 3182 h 3181"/>
                  <a:gd name="connsiteX2" fmla="*/ 0 w 1590"/>
                  <a:gd name="connsiteY2" fmla="*/ 0 h 3181"/>
                  <a:gd name="connsiteX3" fmla="*/ 1591 w 1590"/>
                  <a:gd name="connsiteY3" fmla="*/ 3182 h 3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0" h="3181">
                    <a:moveTo>
                      <a:pt x="1591" y="3182"/>
                    </a:moveTo>
                    <a:lnTo>
                      <a:pt x="1591" y="3182"/>
                    </a:lnTo>
                    <a:cubicBezTo>
                      <a:pt x="0" y="0"/>
                      <a:pt x="0" y="0"/>
                      <a:pt x="0" y="0"/>
                    </a:cubicBezTo>
                    <a:lnTo>
                      <a:pt x="1591" y="3182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8" name="รูปแบบอิสระ: รูปร่าง 3767">
                <a:extLst>
                  <a:ext uri="{FF2B5EF4-FFF2-40B4-BE49-F238E27FC236}">
                    <a16:creationId xmlns:a16="http://schemas.microsoft.com/office/drawing/2014/main" id="{9C614BDA-20C0-46FC-B440-F453AA6159D4}"/>
                  </a:ext>
                </a:extLst>
              </p:cNvPr>
              <p:cNvSpPr/>
              <p:nvPr/>
            </p:nvSpPr>
            <p:spPr>
              <a:xfrm>
                <a:off x="8581610" y="6080978"/>
                <a:ext cx="1590" cy="4773"/>
              </a:xfrm>
              <a:custGeom>
                <a:avLst/>
                <a:gdLst>
                  <a:gd name="connsiteX0" fmla="*/ 1591 w 1590"/>
                  <a:gd name="connsiteY0" fmla="*/ 4773 h 4773"/>
                  <a:gd name="connsiteX1" fmla="*/ 1591 w 1590"/>
                  <a:gd name="connsiteY1" fmla="*/ 4773 h 4773"/>
                  <a:gd name="connsiteX2" fmla="*/ 0 w 1590"/>
                  <a:gd name="connsiteY2" fmla="*/ 0 h 4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" h="4773">
                    <a:moveTo>
                      <a:pt x="1591" y="4773"/>
                    </a:moveTo>
                    <a:lnTo>
                      <a:pt x="1591" y="477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9" name="รูปแบบอิสระ: รูปร่าง 3768">
                <a:extLst>
                  <a:ext uri="{FF2B5EF4-FFF2-40B4-BE49-F238E27FC236}">
                    <a16:creationId xmlns:a16="http://schemas.microsoft.com/office/drawing/2014/main" id="{83EC575A-FF24-47B9-ACAB-0D190EA67B22}"/>
                  </a:ext>
                </a:extLst>
              </p:cNvPr>
              <p:cNvSpPr/>
              <p:nvPr/>
            </p:nvSpPr>
            <p:spPr>
              <a:xfrm>
                <a:off x="8582741" y="6089287"/>
                <a:ext cx="1166" cy="2828"/>
              </a:xfrm>
              <a:custGeom>
                <a:avLst/>
                <a:gdLst>
                  <a:gd name="connsiteX0" fmla="*/ 459 w 1166"/>
                  <a:gd name="connsiteY0" fmla="*/ 2828 h 2828"/>
                  <a:gd name="connsiteX1" fmla="*/ 459 w 1166"/>
                  <a:gd name="connsiteY1" fmla="*/ 2828 h 2828"/>
                  <a:gd name="connsiteX2" fmla="*/ 459 w 1166"/>
                  <a:gd name="connsiteY2" fmla="*/ 2828 h 2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6" h="2828">
                    <a:moveTo>
                      <a:pt x="459" y="2828"/>
                    </a:moveTo>
                    <a:cubicBezTo>
                      <a:pt x="2051" y="2828"/>
                      <a:pt x="459" y="2828"/>
                      <a:pt x="459" y="2828"/>
                    </a:cubicBezTo>
                    <a:cubicBezTo>
                      <a:pt x="2051" y="2828"/>
                      <a:pt x="-1132" y="-3536"/>
                      <a:pt x="459" y="28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770" name="กราฟิก 7">
              <a:extLst>
                <a:ext uri="{FF2B5EF4-FFF2-40B4-BE49-F238E27FC236}">
                  <a16:creationId xmlns:a16="http://schemas.microsoft.com/office/drawing/2014/main" id="{B1D95DBC-A8FA-49FA-BC97-3721D3EF4973}"/>
                </a:ext>
              </a:extLst>
            </p:cNvPr>
            <p:cNvGrpSpPr/>
            <p:nvPr/>
          </p:nvGrpSpPr>
          <p:grpSpPr>
            <a:xfrm>
              <a:off x="9316643" y="5746865"/>
              <a:ext cx="202205" cy="168412"/>
              <a:chOff x="9316643" y="5746865"/>
              <a:chExt cx="202205" cy="168412"/>
            </a:xfrm>
            <a:solidFill>
              <a:srgbClr val="FFFFFF"/>
            </a:solidFill>
          </p:grpSpPr>
          <p:sp>
            <p:nvSpPr>
              <p:cNvPr id="3771" name="รูปแบบอิสระ: รูปร่าง 3770">
                <a:extLst>
                  <a:ext uri="{FF2B5EF4-FFF2-40B4-BE49-F238E27FC236}">
                    <a16:creationId xmlns:a16="http://schemas.microsoft.com/office/drawing/2014/main" id="{7DE50021-7BA0-483D-B718-131D5D7B36A6}"/>
                  </a:ext>
                </a:extLst>
              </p:cNvPr>
              <p:cNvSpPr/>
              <p:nvPr/>
            </p:nvSpPr>
            <p:spPr>
              <a:xfrm>
                <a:off x="9316643" y="5875738"/>
                <a:ext cx="1590" cy="3182"/>
              </a:xfrm>
              <a:custGeom>
                <a:avLst/>
                <a:gdLst>
                  <a:gd name="connsiteX0" fmla="*/ 0 w 1590"/>
                  <a:gd name="connsiteY0" fmla="*/ 0 h 3182"/>
                  <a:gd name="connsiteX1" fmla="*/ 1591 w 1590"/>
                  <a:gd name="connsiteY1" fmla="*/ 3182 h 3182"/>
                  <a:gd name="connsiteX2" fmla="*/ 0 w 1590"/>
                  <a:gd name="connsiteY2" fmla="*/ 0 h 3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" h="3182">
                    <a:moveTo>
                      <a:pt x="0" y="0"/>
                    </a:moveTo>
                    <a:cubicBezTo>
                      <a:pt x="0" y="0"/>
                      <a:pt x="1591" y="3182"/>
                      <a:pt x="1591" y="3182"/>
                    </a:cubicBezTo>
                    <a:cubicBezTo>
                      <a:pt x="1591" y="3182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2" name="รูปแบบอิสระ: รูปร่าง 3771">
                <a:extLst>
                  <a:ext uri="{FF2B5EF4-FFF2-40B4-BE49-F238E27FC236}">
                    <a16:creationId xmlns:a16="http://schemas.microsoft.com/office/drawing/2014/main" id="{1B0EA8F3-204C-4AF9-8B25-EA0DE34BDE23}"/>
                  </a:ext>
                </a:extLst>
              </p:cNvPr>
              <p:cNvSpPr/>
              <p:nvPr/>
            </p:nvSpPr>
            <p:spPr>
              <a:xfrm>
                <a:off x="9318234" y="5863010"/>
                <a:ext cx="15909" cy="4772"/>
              </a:xfrm>
              <a:custGeom>
                <a:avLst/>
                <a:gdLst>
                  <a:gd name="connsiteX0" fmla="*/ 0 w 15909"/>
                  <a:gd name="connsiteY0" fmla="*/ 3182 h 4772"/>
                  <a:gd name="connsiteX1" fmla="*/ 0 w 15909"/>
                  <a:gd name="connsiteY1" fmla="*/ 4773 h 4772"/>
                  <a:gd name="connsiteX2" fmla="*/ 0 w 15909"/>
                  <a:gd name="connsiteY2" fmla="*/ 0 h 4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4772">
                    <a:moveTo>
                      <a:pt x="0" y="3182"/>
                    </a:moveTo>
                    <a:lnTo>
                      <a:pt x="0" y="477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3" name="รูปแบบอิสระ: รูปร่าง 3772">
                <a:extLst>
                  <a:ext uri="{FF2B5EF4-FFF2-40B4-BE49-F238E27FC236}">
                    <a16:creationId xmlns:a16="http://schemas.microsoft.com/office/drawing/2014/main" id="{DA4822FD-D121-412F-AB09-164C0E4BA633}"/>
                  </a:ext>
                </a:extLst>
              </p:cNvPr>
              <p:cNvSpPr/>
              <p:nvPr/>
            </p:nvSpPr>
            <p:spPr>
              <a:xfrm>
                <a:off x="9318234" y="5862094"/>
                <a:ext cx="3182" cy="5688"/>
              </a:xfrm>
              <a:custGeom>
                <a:avLst/>
                <a:gdLst>
                  <a:gd name="connsiteX0" fmla="*/ 3182 w 3182"/>
                  <a:gd name="connsiteY0" fmla="*/ 2507 h 5688"/>
                  <a:gd name="connsiteX1" fmla="*/ 0 w 3182"/>
                  <a:gd name="connsiteY1" fmla="*/ 2507 h 5688"/>
                  <a:gd name="connsiteX2" fmla="*/ 0 w 3182"/>
                  <a:gd name="connsiteY2" fmla="*/ 916 h 5688"/>
                  <a:gd name="connsiteX3" fmla="*/ 1591 w 3182"/>
                  <a:gd name="connsiteY3" fmla="*/ 5688 h 5688"/>
                  <a:gd name="connsiteX4" fmla="*/ 3182 w 3182"/>
                  <a:gd name="connsiteY4" fmla="*/ 2507 h 5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82" h="5688">
                    <a:moveTo>
                      <a:pt x="3182" y="2507"/>
                    </a:moveTo>
                    <a:cubicBezTo>
                      <a:pt x="0" y="-3858"/>
                      <a:pt x="1591" y="4097"/>
                      <a:pt x="0" y="2507"/>
                    </a:cubicBezTo>
                    <a:lnTo>
                      <a:pt x="0" y="916"/>
                    </a:lnTo>
                    <a:lnTo>
                      <a:pt x="1591" y="5688"/>
                    </a:lnTo>
                    <a:cubicBezTo>
                      <a:pt x="3182" y="4097"/>
                      <a:pt x="3182" y="916"/>
                      <a:pt x="3182" y="25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4" name="รูปแบบอิสระ: รูปร่าง 3773">
                <a:extLst>
                  <a:ext uri="{FF2B5EF4-FFF2-40B4-BE49-F238E27FC236}">
                    <a16:creationId xmlns:a16="http://schemas.microsoft.com/office/drawing/2014/main" id="{F4AD09F7-C1B5-4E85-BBC6-E805DF82D68B}"/>
                  </a:ext>
                </a:extLst>
              </p:cNvPr>
              <p:cNvSpPr/>
              <p:nvPr/>
            </p:nvSpPr>
            <p:spPr>
              <a:xfrm>
                <a:off x="9329768" y="5873351"/>
                <a:ext cx="1192" cy="2386"/>
              </a:xfrm>
              <a:custGeom>
                <a:avLst/>
                <a:gdLst>
                  <a:gd name="connsiteX0" fmla="*/ 1193 w 1192"/>
                  <a:gd name="connsiteY0" fmla="*/ 2386 h 2386"/>
                  <a:gd name="connsiteX1" fmla="*/ 1193 w 1192"/>
                  <a:gd name="connsiteY1" fmla="*/ 2386 h 2386"/>
                  <a:gd name="connsiteX2" fmla="*/ 1193 w 1192"/>
                  <a:gd name="connsiteY2" fmla="*/ 2386 h 2386"/>
                  <a:gd name="connsiteX3" fmla="*/ 1193 w 1192"/>
                  <a:gd name="connsiteY3" fmla="*/ 2386 h 2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92" h="2386">
                    <a:moveTo>
                      <a:pt x="1193" y="2386"/>
                    </a:moveTo>
                    <a:cubicBezTo>
                      <a:pt x="-398" y="-795"/>
                      <a:pt x="-398" y="-795"/>
                      <a:pt x="1193" y="2386"/>
                    </a:cubicBezTo>
                    <a:cubicBezTo>
                      <a:pt x="-398" y="2386"/>
                      <a:pt x="-398" y="2386"/>
                      <a:pt x="1193" y="2386"/>
                    </a:cubicBezTo>
                    <a:cubicBezTo>
                      <a:pt x="1193" y="2386"/>
                      <a:pt x="1193" y="2386"/>
                      <a:pt x="1193" y="238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5" name="รูปแบบอิสระ: รูปร่าง 3774">
                <a:extLst>
                  <a:ext uri="{FF2B5EF4-FFF2-40B4-BE49-F238E27FC236}">
                    <a16:creationId xmlns:a16="http://schemas.microsoft.com/office/drawing/2014/main" id="{1E9F5C62-1DBA-4EEE-8AA1-EEB420F5ABF2}"/>
                  </a:ext>
                </a:extLst>
              </p:cNvPr>
              <p:cNvSpPr/>
              <p:nvPr/>
            </p:nvSpPr>
            <p:spPr>
              <a:xfrm>
                <a:off x="9329371" y="5875738"/>
                <a:ext cx="706" cy="707"/>
              </a:xfrm>
              <a:custGeom>
                <a:avLst/>
                <a:gdLst>
                  <a:gd name="connsiteX0" fmla="*/ 0 w 706"/>
                  <a:gd name="connsiteY0" fmla="*/ 0 h 707"/>
                  <a:gd name="connsiteX1" fmla="*/ 0 w 706"/>
                  <a:gd name="connsiteY1" fmla="*/ 0 h 707"/>
                  <a:gd name="connsiteX2" fmla="*/ 0 w 706"/>
                  <a:gd name="connsiteY2" fmla="*/ 0 h 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6" h="707">
                    <a:moveTo>
                      <a:pt x="0" y="0"/>
                    </a:moveTo>
                    <a:cubicBezTo>
                      <a:pt x="0" y="0"/>
                      <a:pt x="1591" y="1591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6" name="รูปแบบอิสระ: รูปร่าง 3775">
                <a:extLst>
                  <a:ext uri="{FF2B5EF4-FFF2-40B4-BE49-F238E27FC236}">
                    <a16:creationId xmlns:a16="http://schemas.microsoft.com/office/drawing/2014/main" id="{663A1FF7-45C8-434A-9C97-D77D708A3E0D}"/>
                  </a:ext>
                </a:extLst>
              </p:cNvPr>
              <p:cNvSpPr/>
              <p:nvPr/>
            </p:nvSpPr>
            <p:spPr>
              <a:xfrm>
                <a:off x="9330961" y="5872556"/>
                <a:ext cx="2250" cy="3181"/>
              </a:xfrm>
              <a:custGeom>
                <a:avLst/>
                <a:gdLst>
                  <a:gd name="connsiteX0" fmla="*/ 0 w 2250"/>
                  <a:gd name="connsiteY0" fmla="*/ 0 h 3181"/>
                  <a:gd name="connsiteX1" fmla="*/ 0 w 2250"/>
                  <a:gd name="connsiteY1" fmla="*/ 1591 h 3181"/>
                  <a:gd name="connsiteX2" fmla="*/ 1592 w 2250"/>
                  <a:gd name="connsiteY2" fmla="*/ 3182 h 3181"/>
                  <a:gd name="connsiteX3" fmla="*/ 0 w 2250"/>
                  <a:gd name="connsiteY3" fmla="*/ 0 h 3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50" h="3181">
                    <a:moveTo>
                      <a:pt x="0" y="0"/>
                    </a:moveTo>
                    <a:lnTo>
                      <a:pt x="0" y="1591"/>
                    </a:lnTo>
                    <a:cubicBezTo>
                      <a:pt x="0" y="3182"/>
                      <a:pt x="1592" y="3182"/>
                      <a:pt x="1592" y="3182"/>
                    </a:cubicBezTo>
                    <a:cubicBezTo>
                      <a:pt x="3182" y="3182"/>
                      <a:pt x="1592" y="318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7" name="รูปแบบอิสระ: รูปร่าง 3776">
                <a:extLst>
                  <a:ext uri="{FF2B5EF4-FFF2-40B4-BE49-F238E27FC236}">
                    <a16:creationId xmlns:a16="http://schemas.microsoft.com/office/drawing/2014/main" id="{AFB19D5F-4A16-48BD-B558-3813E016180F}"/>
                  </a:ext>
                </a:extLst>
              </p:cNvPr>
              <p:cNvSpPr/>
              <p:nvPr/>
            </p:nvSpPr>
            <p:spPr>
              <a:xfrm>
                <a:off x="9329371" y="5867782"/>
                <a:ext cx="1192" cy="1837"/>
              </a:xfrm>
              <a:custGeom>
                <a:avLst/>
                <a:gdLst>
                  <a:gd name="connsiteX0" fmla="*/ 0 w 1192"/>
                  <a:gd name="connsiteY0" fmla="*/ 0 h 1837"/>
                  <a:gd name="connsiteX1" fmla="*/ 0 w 1192"/>
                  <a:gd name="connsiteY1" fmla="*/ 0 h 1837"/>
                  <a:gd name="connsiteX2" fmla="*/ 0 w 1192"/>
                  <a:gd name="connsiteY2" fmla="*/ 0 h 1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2" h="1837">
                    <a:moveTo>
                      <a:pt x="0" y="0"/>
                    </a:moveTo>
                    <a:lnTo>
                      <a:pt x="0" y="0"/>
                    </a:lnTo>
                    <a:cubicBezTo>
                      <a:pt x="1591" y="1591"/>
                      <a:pt x="1591" y="318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8" name="รูปแบบอิสระ: รูปร่าง 3777">
                <a:extLst>
                  <a:ext uri="{FF2B5EF4-FFF2-40B4-BE49-F238E27FC236}">
                    <a16:creationId xmlns:a16="http://schemas.microsoft.com/office/drawing/2014/main" id="{25A398D5-F5B1-4EB1-BCD2-5A8736901FB0}"/>
                  </a:ext>
                </a:extLst>
              </p:cNvPr>
              <p:cNvSpPr/>
              <p:nvPr/>
            </p:nvSpPr>
            <p:spPr>
              <a:xfrm>
                <a:off x="9329768" y="5868334"/>
                <a:ext cx="1192" cy="2630"/>
              </a:xfrm>
              <a:custGeom>
                <a:avLst/>
                <a:gdLst>
                  <a:gd name="connsiteX0" fmla="*/ 1193 w 1192"/>
                  <a:gd name="connsiteY0" fmla="*/ 2630 h 2630"/>
                  <a:gd name="connsiteX1" fmla="*/ 1193 w 1192"/>
                  <a:gd name="connsiteY1" fmla="*/ 1039 h 2630"/>
                  <a:gd name="connsiteX2" fmla="*/ 1193 w 1192"/>
                  <a:gd name="connsiteY2" fmla="*/ 2630 h 2630"/>
                  <a:gd name="connsiteX3" fmla="*/ 1193 w 1192"/>
                  <a:gd name="connsiteY3" fmla="*/ 2630 h 2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92" h="2630">
                    <a:moveTo>
                      <a:pt x="1193" y="2630"/>
                    </a:moveTo>
                    <a:lnTo>
                      <a:pt x="1193" y="1039"/>
                    </a:lnTo>
                    <a:cubicBezTo>
                      <a:pt x="-398" y="1039"/>
                      <a:pt x="-398" y="-2143"/>
                      <a:pt x="1193" y="2630"/>
                    </a:cubicBezTo>
                    <a:cubicBezTo>
                      <a:pt x="-398" y="1039"/>
                      <a:pt x="-398" y="2630"/>
                      <a:pt x="1193" y="26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9" name="รูปแบบอิสระ: รูปร่าง 3778">
                <a:extLst>
                  <a:ext uri="{FF2B5EF4-FFF2-40B4-BE49-F238E27FC236}">
                    <a16:creationId xmlns:a16="http://schemas.microsoft.com/office/drawing/2014/main" id="{5E0F5FF3-395C-4B1D-941B-55C80F21101A}"/>
                  </a:ext>
                </a:extLst>
              </p:cNvPr>
              <p:cNvSpPr/>
              <p:nvPr/>
            </p:nvSpPr>
            <p:spPr>
              <a:xfrm>
                <a:off x="9327334" y="5867782"/>
                <a:ext cx="2036" cy="3506"/>
              </a:xfrm>
              <a:custGeom>
                <a:avLst/>
                <a:gdLst>
                  <a:gd name="connsiteX0" fmla="*/ 2037 w 2036"/>
                  <a:gd name="connsiteY0" fmla="*/ 3182 h 3506"/>
                  <a:gd name="connsiteX1" fmla="*/ 445 w 2036"/>
                  <a:gd name="connsiteY1" fmla="*/ 0 h 3506"/>
                  <a:gd name="connsiteX2" fmla="*/ 2037 w 2036"/>
                  <a:gd name="connsiteY2" fmla="*/ 3182 h 3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36" h="3506">
                    <a:moveTo>
                      <a:pt x="2037" y="3182"/>
                    </a:moveTo>
                    <a:cubicBezTo>
                      <a:pt x="445" y="1591"/>
                      <a:pt x="445" y="1591"/>
                      <a:pt x="445" y="0"/>
                    </a:cubicBezTo>
                    <a:cubicBezTo>
                      <a:pt x="-1145" y="0"/>
                      <a:pt x="2037" y="4773"/>
                      <a:pt x="2037" y="31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0" name="รูปแบบอิสระ: รูปร่าง 3779">
                <a:extLst>
                  <a:ext uri="{FF2B5EF4-FFF2-40B4-BE49-F238E27FC236}">
                    <a16:creationId xmlns:a16="http://schemas.microsoft.com/office/drawing/2014/main" id="{75A02D2A-2157-479D-AEFC-9223CCE4B44B}"/>
                  </a:ext>
                </a:extLst>
              </p:cNvPr>
              <p:cNvSpPr/>
              <p:nvPr/>
            </p:nvSpPr>
            <p:spPr>
              <a:xfrm>
                <a:off x="9319117" y="5857777"/>
                <a:ext cx="706" cy="918"/>
              </a:xfrm>
              <a:custGeom>
                <a:avLst/>
                <a:gdLst>
                  <a:gd name="connsiteX0" fmla="*/ 707 w 706"/>
                  <a:gd name="connsiteY0" fmla="*/ 459 h 918"/>
                  <a:gd name="connsiteX1" fmla="*/ 707 w 706"/>
                  <a:gd name="connsiteY1" fmla="*/ 459 h 918"/>
                  <a:gd name="connsiteX2" fmla="*/ 707 w 706"/>
                  <a:gd name="connsiteY2" fmla="*/ 459 h 918"/>
                  <a:gd name="connsiteX3" fmla="*/ 707 w 706"/>
                  <a:gd name="connsiteY3" fmla="*/ 459 h 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6" h="918">
                    <a:moveTo>
                      <a:pt x="707" y="459"/>
                    </a:moveTo>
                    <a:lnTo>
                      <a:pt x="707" y="459"/>
                    </a:lnTo>
                    <a:lnTo>
                      <a:pt x="707" y="459"/>
                    </a:lnTo>
                    <a:cubicBezTo>
                      <a:pt x="-884" y="-1132"/>
                      <a:pt x="707" y="2050"/>
                      <a:pt x="707" y="4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1" name="รูปแบบอิสระ: รูปร่าง 3780">
                <a:extLst>
                  <a:ext uri="{FF2B5EF4-FFF2-40B4-BE49-F238E27FC236}">
                    <a16:creationId xmlns:a16="http://schemas.microsoft.com/office/drawing/2014/main" id="{95AE180C-E9EF-40FF-B70A-C4377310E543}"/>
                  </a:ext>
                </a:extLst>
              </p:cNvPr>
              <p:cNvSpPr/>
              <p:nvPr/>
            </p:nvSpPr>
            <p:spPr>
              <a:xfrm>
                <a:off x="9334143" y="5869374"/>
                <a:ext cx="3182" cy="4772"/>
              </a:xfrm>
              <a:custGeom>
                <a:avLst/>
                <a:gdLst>
                  <a:gd name="connsiteX0" fmla="*/ 3182 w 3182"/>
                  <a:gd name="connsiteY0" fmla="*/ 4773 h 4772"/>
                  <a:gd name="connsiteX1" fmla="*/ 0 w 3182"/>
                  <a:gd name="connsiteY1" fmla="*/ 0 h 4772"/>
                  <a:gd name="connsiteX2" fmla="*/ 0 w 3182"/>
                  <a:gd name="connsiteY2" fmla="*/ 1591 h 4772"/>
                  <a:gd name="connsiteX3" fmla="*/ 3182 w 3182"/>
                  <a:gd name="connsiteY3" fmla="*/ 4773 h 4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82" h="4772">
                    <a:moveTo>
                      <a:pt x="3182" y="4773"/>
                    </a:moveTo>
                    <a:cubicBezTo>
                      <a:pt x="3182" y="3182"/>
                      <a:pt x="1591" y="1591"/>
                      <a:pt x="0" y="0"/>
                    </a:cubicBezTo>
                    <a:lnTo>
                      <a:pt x="0" y="1591"/>
                    </a:lnTo>
                    <a:cubicBezTo>
                      <a:pt x="1591" y="3182"/>
                      <a:pt x="1591" y="3182"/>
                      <a:pt x="3182" y="477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2" name="รูปแบบอิสระ: รูปร่าง 3781">
                <a:extLst>
                  <a:ext uri="{FF2B5EF4-FFF2-40B4-BE49-F238E27FC236}">
                    <a16:creationId xmlns:a16="http://schemas.microsoft.com/office/drawing/2014/main" id="{9118E4F1-514C-4956-9CF8-B0EE2AC5FBD2}"/>
                  </a:ext>
                </a:extLst>
              </p:cNvPr>
              <p:cNvSpPr/>
              <p:nvPr/>
            </p:nvSpPr>
            <p:spPr>
              <a:xfrm>
                <a:off x="9333436" y="5866191"/>
                <a:ext cx="706" cy="3182"/>
              </a:xfrm>
              <a:custGeom>
                <a:avLst/>
                <a:gdLst>
                  <a:gd name="connsiteX0" fmla="*/ 707 w 706"/>
                  <a:gd name="connsiteY0" fmla="*/ 3182 h 3182"/>
                  <a:gd name="connsiteX1" fmla="*/ 707 w 706"/>
                  <a:gd name="connsiteY1" fmla="*/ 0 h 3182"/>
                  <a:gd name="connsiteX2" fmla="*/ 707 w 706"/>
                  <a:gd name="connsiteY2" fmla="*/ 3182 h 3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6" h="3182">
                    <a:moveTo>
                      <a:pt x="707" y="3182"/>
                    </a:moveTo>
                    <a:lnTo>
                      <a:pt x="707" y="0"/>
                    </a:lnTo>
                    <a:cubicBezTo>
                      <a:pt x="-884" y="1591"/>
                      <a:pt x="707" y="1591"/>
                      <a:pt x="707" y="31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3" name="รูปแบบอิสระ: รูปร่าง 3782">
                <a:extLst>
                  <a:ext uri="{FF2B5EF4-FFF2-40B4-BE49-F238E27FC236}">
                    <a16:creationId xmlns:a16="http://schemas.microsoft.com/office/drawing/2014/main" id="{65631506-F529-483A-83A1-4622410C877D}"/>
                  </a:ext>
                </a:extLst>
              </p:cNvPr>
              <p:cNvSpPr/>
              <p:nvPr/>
            </p:nvSpPr>
            <p:spPr>
              <a:xfrm>
                <a:off x="9327779" y="5861419"/>
                <a:ext cx="15909" cy="6363"/>
              </a:xfrm>
              <a:custGeom>
                <a:avLst/>
                <a:gdLst>
                  <a:gd name="connsiteX0" fmla="*/ 0 w 15909"/>
                  <a:gd name="connsiteY0" fmla="*/ 0 h 6363"/>
                  <a:gd name="connsiteX1" fmla="*/ 0 w 15909"/>
                  <a:gd name="connsiteY1" fmla="*/ 6364 h 6363"/>
                  <a:gd name="connsiteX2" fmla="*/ 0 w 15909"/>
                  <a:gd name="connsiteY2" fmla="*/ 0 h 6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6363">
                    <a:moveTo>
                      <a:pt x="0" y="0"/>
                    </a:moveTo>
                    <a:lnTo>
                      <a:pt x="0" y="6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4" name="รูปแบบอิสระ: รูปร่าง 3783">
                <a:extLst>
                  <a:ext uri="{FF2B5EF4-FFF2-40B4-BE49-F238E27FC236}">
                    <a16:creationId xmlns:a16="http://schemas.microsoft.com/office/drawing/2014/main" id="{423641A3-6C71-4845-B094-3698E4F9CF1A}"/>
                  </a:ext>
                </a:extLst>
              </p:cNvPr>
              <p:cNvSpPr/>
              <p:nvPr/>
            </p:nvSpPr>
            <p:spPr>
              <a:xfrm>
                <a:off x="9338916" y="5870965"/>
                <a:ext cx="1591" cy="4772"/>
              </a:xfrm>
              <a:custGeom>
                <a:avLst/>
                <a:gdLst>
                  <a:gd name="connsiteX0" fmla="*/ 0 w 1591"/>
                  <a:gd name="connsiteY0" fmla="*/ 1591 h 4772"/>
                  <a:gd name="connsiteX1" fmla="*/ 1592 w 1591"/>
                  <a:gd name="connsiteY1" fmla="*/ 4773 h 4772"/>
                  <a:gd name="connsiteX2" fmla="*/ 0 w 1591"/>
                  <a:gd name="connsiteY2" fmla="*/ 0 h 4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1" h="4772">
                    <a:moveTo>
                      <a:pt x="0" y="1591"/>
                    </a:moveTo>
                    <a:lnTo>
                      <a:pt x="1592" y="477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5" name="รูปแบบอิสระ: รูปร่าง 3784">
                <a:extLst>
                  <a:ext uri="{FF2B5EF4-FFF2-40B4-BE49-F238E27FC236}">
                    <a16:creationId xmlns:a16="http://schemas.microsoft.com/office/drawing/2014/main" id="{93113D32-845F-4A99-B021-65BA5D9936A9}"/>
                  </a:ext>
                </a:extLst>
              </p:cNvPr>
              <p:cNvSpPr/>
              <p:nvPr/>
            </p:nvSpPr>
            <p:spPr>
              <a:xfrm>
                <a:off x="9340508" y="5870965"/>
                <a:ext cx="3181" cy="4772"/>
              </a:xfrm>
              <a:custGeom>
                <a:avLst/>
                <a:gdLst>
                  <a:gd name="connsiteX0" fmla="*/ 0 w 3181"/>
                  <a:gd name="connsiteY0" fmla="*/ 0 h 4772"/>
                  <a:gd name="connsiteX1" fmla="*/ 3181 w 3181"/>
                  <a:gd name="connsiteY1" fmla="*/ 4773 h 4772"/>
                  <a:gd name="connsiteX2" fmla="*/ 1591 w 3181"/>
                  <a:gd name="connsiteY2" fmla="*/ 0 h 4772"/>
                  <a:gd name="connsiteX3" fmla="*/ 0 w 3181"/>
                  <a:gd name="connsiteY3" fmla="*/ 0 h 4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81" h="4772">
                    <a:moveTo>
                      <a:pt x="0" y="0"/>
                    </a:moveTo>
                    <a:cubicBezTo>
                      <a:pt x="1591" y="3182"/>
                      <a:pt x="1591" y="3182"/>
                      <a:pt x="3181" y="4773"/>
                    </a:cubicBezTo>
                    <a:cubicBezTo>
                      <a:pt x="3181" y="4773"/>
                      <a:pt x="3181" y="1591"/>
                      <a:pt x="1591" y="0"/>
                    </a:cubicBezTo>
                    <a:cubicBezTo>
                      <a:pt x="1591" y="3182"/>
                      <a:pt x="1591" y="318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6" name="รูปแบบอิสระ: รูปร่าง 3785">
                <a:extLst>
                  <a:ext uri="{FF2B5EF4-FFF2-40B4-BE49-F238E27FC236}">
                    <a16:creationId xmlns:a16="http://schemas.microsoft.com/office/drawing/2014/main" id="{848C8BD7-572B-4839-8EEE-F70D7E536EA0}"/>
                  </a:ext>
                </a:extLst>
              </p:cNvPr>
              <p:cNvSpPr/>
              <p:nvPr/>
            </p:nvSpPr>
            <p:spPr>
              <a:xfrm>
                <a:off x="9342098" y="5869374"/>
                <a:ext cx="15909" cy="3182"/>
              </a:xfrm>
              <a:custGeom>
                <a:avLst/>
                <a:gdLst>
                  <a:gd name="connsiteX0" fmla="*/ 0 w 15909"/>
                  <a:gd name="connsiteY0" fmla="*/ 0 h 3182"/>
                  <a:gd name="connsiteX1" fmla="*/ 0 w 15909"/>
                  <a:gd name="connsiteY1" fmla="*/ 3182 h 3182"/>
                  <a:gd name="connsiteX2" fmla="*/ 0 w 15909"/>
                  <a:gd name="connsiteY2" fmla="*/ 0 h 3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3182">
                    <a:moveTo>
                      <a:pt x="0" y="0"/>
                    </a:moveTo>
                    <a:cubicBezTo>
                      <a:pt x="0" y="0"/>
                      <a:pt x="0" y="1591"/>
                      <a:pt x="0" y="3182"/>
                    </a:cubicBezTo>
                    <a:cubicBezTo>
                      <a:pt x="0" y="1591"/>
                      <a:pt x="0" y="159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7" name="รูปแบบอิสระ: รูปร่าง 3786">
                <a:extLst>
                  <a:ext uri="{FF2B5EF4-FFF2-40B4-BE49-F238E27FC236}">
                    <a16:creationId xmlns:a16="http://schemas.microsoft.com/office/drawing/2014/main" id="{52E8EFA4-09B7-4AA5-84DB-EDAF68195F14}"/>
                  </a:ext>
                </a:extLst>
              </p:cNvPr>
              <p:cNvSpPr/>
              <p:nvPr/>
            </p:nvSpPr>
            <p:spPr>
              <a:xfrm>
                <a:off x="9335734" y="5867782"/>
                <a:ext cx="1591" cy="3182"/>
              </a:xfrm>
              <a:custGeom>
                <a:avLst/>
                <a:gdLst>
                  <a:gd name="connsiteX0" fmla="*/ 0 w 1591"/>
                  <a:gd name="connsiteY0" fmla="*/ 0 h 3182"/>
                  <a:gd name="connsiteX1" fmla="*/ 1592 w 1591"/>
                  <a:gd name="connsiteY1" fmla="*/ 3182 h 3182"/>
                  <a:gd name="connsiteX2" fmla="*/ 0 w 1591"/>
                  <a:gd name="connsiteY2" fmla="*/ 0 h 3182"/>
                  <a:gd name="connsiteX3" fmla="*/ 0 w 1591"/>
                  <a:gd name="connsiteY3" fmla="*/ 0 h 3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1" h="3182">
                    <a:moveTo>
                      <a:pt x="0" y="0"/>
                    </a:moveTo>
                    <a:cubicBezTo>
                      <a:pt x="0" y="0"/>
                      <a:pt x="1592" y="3182"/>
                      <a:pt x="1592" y="3182"/>
                    </a:cubicBez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8" name="รูปแบบอิสระ: รูปร่าง 3787">
                <a:extLst>
                  <a:ext uri="{FF2B5EF4-FFF2-40B4-BE49-F238E27FC236}">
                    <a16:creationId xmlns:a16="http://schemas.microsoft.com/office/drawing/2014/main" id="{9B8A0105-E0A6-4CC8-AA90-85B9AD455B81}"/>
                  </a:ext>
                </a:extLst>
              </p:cNvPr>
              <p:cNvSpPr/>
              <p:nvPr/>
            </p:nvSpPr>
            <p:spPr>
              <a:xfrm>
                <a:off x="9335734" y="5866191"/>
                <a:ext cx="15909" cy="15910"/>
              </a:xfrm>
              <a:custGeom>
                <a:avLst/>
                <a:gdLst>
                  <a:gd name="connsiteX0" fmla="*/ 0 w 15909"/>
                  <a:gd name="connsiteY0" fmla="*/ 0 h 15910"/>
                  <a:gd name="connsiteX1" fmla="*/ 0 w 15909"/>
                  <a:gd name="connsiteY1" fmla="*/ 0 h 15910"/>
                  <a:gd name="connsiteX2" fmla="*/ 0 w 15909"/>
                  <a:gd name="connsiteY2" fmla="*/ 0 h 15910"/>
                  <a:gd name="connsiteX3" fmla="*/ 0 w 15909"/>
                  <a:gd name="connsiteY3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09" h="1591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9" name="รูปแบบอิสระ: รูปร่าง 3788">
                <a:extLst>
                  <a:ext uri="{FF2B5EF4-FFF2-40B4-BE49-F238E27FC236}">
                    <a16:creationId xmlns:a16="http://schemas.microsoft.com/office/drawing/2014/main" id="{AC845470-EE5F-4B15-A241-3B4DCC9DAF95}"/>
                  </a:ext>
                </a:extLst>
              </p:cNvPr>
              <p:cNvSpPr/>
              <p:nvPr/>
            </p:nvSpPr>
            <p:spPr>
              <a:xfrm>
                <a:off x="9335027" y="5866589"/>
                <a:ext cx="706" cy="1193"/>
              </a:xfrm>
              <a:custGeom>
                <a:avLst/>
                <a:gdLst>
                  <a:gd name="connsiteX0" fmla="*/ 707 w 706"/>
                  <a:gd name="connsiteY0" fmla="*/ 1193 h 1193"/>
                  <a:gd name="connsiteX1" fmla="*/ 707 w 706"/>
                  <a:gd name="connsiteY1" fmla="*/ 1193 h 1193"/>
                  <a:gd name="connsiteX2" fmla="*/ 707 w 706"/>
                  <a:gd name="connsiteY2" fmla="*/ 1193 h 1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6" h="1193">
                    <a:moveTo>
                      <a:pt x="707" y="1193"/>
                    </a:moveTo>
                    <a:lnTo>
                      <a:pt x="707" y="1193"/>
                    </a:lnTo>
                    <a:cubicBezTo>
                      <a:pt x="707" y="-398"/>
                      <a:pt x="-884" y="-398"/>
                      <a:pt x="707" y="119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0" name="รูปแบบอิสระ: รูปร่าง 3789">
                <a:extLst>
                  <a:ext uri="{FF2B5EF4-FFF2-40B4-BE49-F238E27FC236}">
                    <a16:creationId xmlns:a16="http://schemas.microsoft.com/office/drawing/2014/main" id="{277303C9-9C93-4854-BE13-3B7376BDEB04}"/>
                  </a:ext>
                </a:extLst>
              </p:cNvPr>
              <p:cNvSpPr/>
              <p:nvPr/>
            </p:nvSpPr>
            <p:spPr>
              <a:xfrm>
                <a:off x="9327779" y="5858236"/>
                <a:ext cx="3182" cy="6364"/>
              </a:xfrm>
              <a:custGeom>
                <a:avLst/>
                <a:gdLst>
                  <a:gd name="connsiteX0" fmla="*/ 3182 w 3182"/>
                  <a:gd name="connsiteY0" fmla="*/ 6364 h 6364"/>
                  <a:gd name="connsiteX1" fmla="*/ 0 w 3182"/>
                  <a:gd name="connsiteY1" fmla="*/ 0 h 6364"/>
                  <a:gd name="connsiteX2" fmla="*/ 3182 w 3182"/>
                  <a:gd name="connsiteY2" fmla="*/ 6364 h 6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182" h="6364">
                    <a:moveTo>
                      <a:pt x="3182" y="6364"/>
                    </a:moveTo>
                    <a:cubicBezTo>
                      <a:pt x="3182" y="4773"/>
                      <a:pt x="3182" y="1591"/>
                      <a:pt x="0" y="0"/>
                    </a:cubicBezTo>
                    <a:cubicBezTo>
                      <a:pt x="0" y="1591"/>
                      <a:pt x="1592" y="3182"/>
                      <a:pt x="3182" y="636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1" name="รูปแบบอิสระ: รูปร่าง 3790">
                <a:extLst>
                  <a:ext uri="{FF2B5EF4-FFF2-40B4-BE49-F238E27FC236}">
                    <a16:creationId xmlns:a16="http://schemas.microsoft.com/office/drawing/2014/main" id="{962FEE76-8873-48B4-9C0D-CF922643E639}"/>
                  </a:ext>
                </a:extLst>
              </p:cNvPr>
              <p:cNvSpPr/>
              <p:nvPr/>
            </p:nvSpPr>
            <p:spPr>
              <a:xfrm>
                <a:off x="9332553" y="5863010"/>
                <a:ext cx="15909" cy="3181"/>
              </a:xfrm>
              <a:custGeom>
                <a:avLst/>
                <a:gdLst>
                  <a:gd name="connsiteX0" fmla="*/ 0 w 15909"/>
                  <a:gd name="connsiteY0" fmla="*/ 0 h 3181"/>
                  <a:gd name="connsiteX1" fmla="*/ 0 w 15909"/>
                  <a:gd name="connsiteY1" fmla="*/ 0 h 3181"/>
                  <a:gd name="connsiteX2" fmla="*/ 0 w 15909"/>
                  <a:gd name="connsiteY2" fmla="*/ 3182 h 3181"/>
                  <a:gd name="connsiteX3" fmla="*/ 0 w 15909"/>
                  <a:gd name="connsiteY3" fmla="*/ 0 h 3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09" h="3181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1591"/>
                      <a:pt x="0" y="318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2" name="รูปแบบอิสระ: รูปร่าง 3791">
                <a:extLst>
                  <a:ext uri="{FF2B5EF4-FFF2-40B4-BE49-F238E27FC236}">
                    <a16:creationId xmlns:a16="http://schemas.microsoft.com/office/drawing/2014/main" id="{4D48A5D7-9688-49C0-A533-4F604B1F24D6}"/>
                  </a:ext>
                </a:extLst>
              </p:cNvPr>
              <p:cNvSpPr/>
              <p:nvPr/>
            </p:nvSpPr>
            <p:spPr>
              <a:xfrm>
                <a:off x="9332553" y="5861419"/>
                <a:ext cx="15909" cy="1591"/>
              </a:xfrm>
              <a:custGeom>
                <a:avLst/>
                <a:gdLst>
                  <a:gd name="connsiteX0" fmla="*/ 0 w 15909"/>
                  <a:gd name="connsiteY0" fmla="*/ 0 h 1591"/>
                  <a:gd name="connsiteX1" fmla="*/ 0 w 15909"/>
                  <a:gd name="connsiteY1" fmla="*/ 1591 h 1591"/>
                  <a:gd name="connsiteX2" fmla="*/ 0 w 15909"/>
                  <a:gd name="connsiteY2" fmla="*/ 1591 h 1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591">
                    <a:moveTo>
                      <a:pt x="0" y="0"/>
                    </a:moveTo>
                    <a:lnTo>
                      <a:pt x="0" y="1591"/>
                    </a:lnTo>
                    <a:lnTo>
                      <a:pt x="0" y="1591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3" name="รูปแบบอิสระ: รูปร่าง 3792">
                <a:extLst>
                  <a:ext uri="{FF2B5EF4-FFF2-40B4-BE49-F238E27FC236}">
                    <a16:creationId xmlns:a16="http://schemas.microsoft.com/office/drawing/2014/main" id="{CB5D5E27-46EB-43A6-89D7-8D66EC7DE439}"/>
                  </a:ext>
                </a:extLst>
              </p:cNvPr>
              <p:cNvSpPr/>
              <p:nvPr/>
            </p:nvSpPr>
            <p:spPr>
              <a:xfrm>
                <a:off x="9337325" y="5864601"/>
                <a:ext cx="1590" cy="2036"/>
              </a:xfrm>
              <a:custGeom>
                <a:avLst/>
                <a:gdLst>
                  <a:gd name="connsiteX0" fmla="*/ 1591 w 1590"/>
                  <a:gd name="connsiteY0" fmla="*/ 1591 h 2036"/>
                  <a:gd name="connsiteX1" fmla="*/ 1591 w 1590"/>
                  <a:gd name="connsiteY1" fmla="*/ 0 h 2036"/>
                  <a:gd name="connsiteX2" fmla="*/ 0 w 1590"/>
                  <a:gd name="connsiteY2" fmla="*/ 0 h 2036"/>
                  <a:gd name="connsiteX3" fmla="*/ 1591 w 1590"/>
                  <a:gd name="connsiteY3" fmla="*/ 1591 h 2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0" h="2036">
                    <a:moveTo>
                      <a:pt x="1591" y="1591"/>
                    </a:moveTo>
                    <a:cubicBezTo>
                      <a:pt x="1591" y="0"/>
                      <a:pt x="1591" y="0"/>
                      <a:pt x="1591" y="0"/>
                    </a:cubicBezTo>
                    <a:cubicBezTo>
                      <a:pt x="1591" y="0"/>
                      <a:pt x="0" y="0"/>
                      <a:pt x="0" y="0"/>
                    </a:cubicBezTo>
                    <a:cubicBezTo>
                      <a:pt x="0" y="0"/>
                      <a:pt x="1591" y="3182"/>
                      <a:pt x="1591" y="159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4" name="รูปแบบอิสระ: รูปร่าง 3793">
                <a:extLst>
                  <a:ext uri="{FF2B5EF4-FFF2-40B4-BE49-F238E27FC236}">
                    <a16:creationId xmlns:a16="http://schemas.microsoft.com/office/drawing/2014/main" id="{E2220319-F1ED-4F08-8BEB-612BDC68CD4F}"/>
                  </a:ext>
                </a:extLst>
              </p:cNvPr>
              <p:cNvSpPr/>
              <p:nvPr/>
            </p:nvSpPr>
            <p:spPr>
              <a:xfrm>
                <a:off x="9337325" y="5866191"/>
                <a:ext cx="15909" cy="15910"/>
              </a:xfrm>
              <a:custGeom>
                <a:avLst/>
                <a:gdLst>
                  <a:gd name="connsiteX0" fmla="*/ 0 w 15909"/>
                  <a:gd name="connsiteY0" fmla="*/ 0 h 15910"/>
                  <a:gd name="connsiteX1" fmla="*/ 0 w 15909"/>
                  <a:gd name="connsiteY1" fmla="*/ 0 h 15910"/>
                  <a:gd name="connsiteX2" fmla="*/ 0 w 15909"/>
                  <a:gd name="connsiteY2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591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5" name="รูปแบบอิสระ: รูปร่าง 3794">
                <a:extLst>
                  <a:ext uri="{FF2B5EF4-FFF2-40B4-BE49-F238E27FC236}">
                    <a16:creationId xmlns:a16="http://schemas.microsoft.com/office/drawing/2014/main" id="{65A6A6D4-2084-4873-B3C4-DD59BCB7CCE8}"/>
                  </a:ext>
                </a:extLst>
              </p:cNvPr>
              <p:cNvSpPr/>
              <p:nvPr/>
            </p:nvSpPr>
            <p:spPr>
              <a:xfrm>
                <a:off x="9342098" y="5861419"/>
                <a:ext cx="15909" cy="1591"/>
              </a:xfrm>
              <a:custGeom>
                <a:avLst/>
                <a:gdLst>
                  <a:gd name="connsiteX0" fmla="*/ 0 w 15909"/>
                  <a:gd name="connsiteY0" fmla="*/ 1591 h 1591"/>
                  <a:gd name="connsiteX1" fmla="*/ 0 w 15909"/>
                  <a:gd name="connsiteY1" fmla="*/ 0 h 1591"/>
                  <a:gd name="connsiteX2" fmla="*/ 0 w 15909"/>
                  <a:gd name="connsiteY2" fmla="*/ 1591 h 1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591">
                    <a:moveTo>
                      <a:pt x="0" y="1591"/>
                    </a:moveTo>
                    <a:lnTo>
                      <a:pt x="0" y="0"/>
                    </a:lnTo>
                    <a:lnTo>
                      <a:pt x="0" y="1591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6" name="รูปแบบอิสระ: รูปร่าง 3795">
                <a:extLst>
                  <a:ext uri="{FF2B5EF4-FFF2-40B4-BE49-F238E27FC236}">
                    <a16:creationId xmlns:a16="http://schemas.microsoft.com/office/drawing/2014/main" id="{B5503909-6BAE-4896-92AF-DA1CF3B67D0D}"/>
                  </a:ext>
                </a:extLst>
              </p:cNvPr>
              <p:cNvSpPr/>
              <p:nvPr/>
            </p:nvSpPr>
            <p:spPr>
              <a:xfrm>
                <a:off x="9336618" y="5863010"/>
                <a:ext cx="707" cy="1193"/>
              </a:xfrm>
              <a:custGeom>
                <a:avLst/>
                <a:gdLst>
                  <a:gd name="connsiteX0" fmla="*/ 707 w 707"/>
                  <a:gd name="connsiteY0" fmla="*/ 0 h 1193"/>
                  <a:gd name="connsiteX1" fmla="*/ 707 w 707"/>
                  <a:gd name="connsiteY1" fmla="*/ 0 h 1193"/>
                  <a:gd name="connsiteX2" fmla="*/ 707 w 707"/>
                  <a:gd name="connsiteY2" fmla="*/ 0 h 1193"/>
                  <a:gd name="connsiteX3" fmla="*/ 707 w 707"/>
                  <a:gd name="connsiteY3" fmla="*/ 0 h 1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7" h="1193">
                    <a:moveTo>
                      <a:pt x="707" y="0"/>
                    </a:moveTo>
                    <a:cubicBezTo>
                      <a:pt x="-884" y="0"/>
                      <a:pt x="707" y="0"/>
                      <a:pt x="707" y="0"/>
                    </a:cubicBezTo>
                    <a:cubicBezTo>
                      <a:pt x="707" y="1591"/>
                      <a:pt x="707" y="1591"/>
                      <a:pt x="707" y="0"/>
                    </a:cubicBezTo>
                    <a:cubicBezTo>
                      <a:pt x="707" y="0"/>
                      <a:pt x="707" y="0"/>
                      <a:pt x="70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7" name="รูปแบบอิสระ: รูปร่าง 3796">
                <a:extLst>
                  <a:ext uri="{FF2B5EF4-FFF2-40B4-BE49-F238E27FC236}">
                    <a16:creationId xmlns:a16="http://schemas.microsoft.com/office/drawing/2014/main" id="{8775E801-EB8D-40F8-845D-9D5CB6C85D17}"/>
                  </a:ext>
                </a:extLst>
              </p:cNvPr>
              <p:cNvSpPr/>
              <p:nvPr/>
            </p:nvSpPr>
            <p:spPr>
              <a:xfrm>
                <a:off x="9340508" y="5866191"/>
                <a:ext cx="1590" cy="1591"/>
              </a:xfrm>
              <a:custGeom>
                <a:avLst/>
                <a:gdLst>
                  <a:gd name="connsiteX0" fmla="*/ 1591 w 1590"/>
                  <a:gd name="connsiteY0" fmla="*/ 1591 h 1591"/>
                  <a:gd name="connsiteX1" fmla="*/ 0 w 1590"/>
                  <a:gd name="connsiteY1" fmla="*/ 0 h 1591"/>
                  <a:gd name="connsiteX2" fmla="*/ 1591 w 1590"/>
                  <a:gd name="connsiteY2" fmla="*/ 1591 h 1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" h="1591">
                    <a:moveTo>
                      <a:pt x="1591" y="1591"/>
                    </a:moveTo>
                    <a:cubicBezTo>
                      <a:pt x="1591" y="1591"/>
                      <a:pt x="0" y="0"/>
                      <a:pt x="0" y="0"/>
                    </a:cubicBezTo>
                    <a:cubicBezTo>
                      <a:pt x="1591" y="0"/>
                      <a:pt x="1591" y="1591"/>
                      <a:pt x="1591" y="159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8" name="รูปแบบอิสระ: รูปร่าง 3797">
                <a:extLst>
                  <a:ext uri="{FF2B5EF4-FFF2-40B4-BE49-F238E27FC236}">
                    <a16:creationId xmlns:a16="http://schemas.microsoft.com/office/drawing/2014/main" id="{0B329794-9715-49B0-A677-6D9E5D1E4C6D}"/>
                  </a:ext>
                </a:extLst>
              </p:cNvPr>
              <p:cNvSpPr/>
              <p:nvPr/>
            </p:nvSpPr>
            <p:spPr>
              <a:xfrm>
                <a:off x="9337325" y="5867782"/>
                <a:ext cx="706" cy="15910"/>
              </a:xfrm>
              <a:custGeom>
                <a:avLst/>
                <a:gdLst>
                  <a:gd name="connsiteX0" fmla="*/ 0 w 706"/>
                  <a:gd name="connsiteY0" fmla="*/ 0 h 15910"/>
                  <a:gd name="connsiteX1" fmla="*/ 0 w 706"/>
                  <a:gd name="connsiteY1" fmla="*/ 0 h 15910"/>
                  <a:gd name="connsiteX2" fmla="*/ 0 w 706"/>
                  <a:gd name="connsiteY2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6" h="15910">
                    <a:moveTo>
                      <a:pt x="0" y="0"/>
                    </a:moveTo>
                    <a:lnTo>
                      <a:pt x="0" y="0"/>
                    </a:lnTo>
                    <a:cubicBezTo>
                      <a:pt x="159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9" name="รูปแบบอิสระ: รูปร่าง 3798">
                <a:extLst>
                  <a:ext uri="{FF2B5EF4-FFF2-40B4-BE49-F238E27FC236}">
                    <a16:creationId xmlns:a16="http://schemas.microsoft.com/office/drawing/2014/main" id="{85B614FA-7E0B-4A85-9D16-5913F46E18FC}"/>
                  </a:ext>
                </a:extLst>
              </p:cNvPr>
              <p:cNvSpPr/>
              <p:nvPr/>
            </p:nvSpPr>
            <p:spPr>
              <a:xfrm>
                <a:off x="9337325" y="5865533"/>
                <a:ext cx="15909" cy="2249"/>
              </a:xfrm>
              <a:custGeom>
                <a:avLst/>
                <a:gdLst>
                  <a:gd name="connsiteX0" fmla="*/ 0 w 15909"/>
                  <a:gd name="connsiteY0" fmla="*/ 2250 h 2249"/>
                  <a:gd name="connsiteX1" fmla="*/ 0 w 15909"/>
                  <a:gd name="connsiteY1" fmla="*/ 659 h 2249"/>
                  <a:gd name="connsiteX2" fmla="*/ 0 w 15909"/>
                  <a:gd name="connsiteY2" fmla="*/ 2250 h 2249"/>
                  <a:gd name="connsiteX3" fmla="*/ 0 w 15909"/>
                  <a:gd name="connsiteY3" fmla="*/ 2250 h 2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09" h="2249">
                    <a:moveTo>
                      <a:pt x="0" y="2250"/>
                    </a:moveTo>
                    <a:cubicBezTo>
                      <a:pt x="0" y="2250"/>
                      <a:pt x="0" y="659"/>
                      <a:pt x="0" y="659"/>
                    </a:cubicBezTo>
                    <a:cubicBezTo>
                      <a:pt x="0" y="-932"/>
                      <a:pt x="0" y="659"/>
                      <a:pt x="0" y="2250"/>
                    </a:cubicBezTo>
                    <a:cubicBezTo>
                      <a:pt x="0" y="659"/>
                      <a:pt x="0" y="659"/>
                      <a:pt x="0" y="22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0" name="รูปแบบอิสระ: รูปร่าง 3799">
                <a:extLst>
                  <a:ext uri="{FF2B5EF4-FFF2-40B4-BE49-F238E27FC236}">
                    <a16:creationId xmlns:a16="http://schemas.microsoft.com/office/drawing/2014/main" id="{76363FD7-24D8-447F-86BE-B025227B0BDB}"/>
                  </a:ext>
                </a:extLst>
              </p:cNvPr>
              <p:cNvSpPr/>
              <p:nvPr/>
            </p:nvSpPr>
            <p:spPr>
              <a:xfrm>
                <a:off x="9332553" y="5839144"/>
                <a:ext cx="9545" cy="22274"/>
              </a:xfrm>
              <a:custGeom>
                <a:avLst/>
                <a:gdLst>
                  <a:gd name="connsiteX0" fmla="*/ 0 w 9545"/>
                  <a:gd name="connsiteY0" fmla="*/ 0 h 22274"/>
                  <a:gd name="connsiteX1" fmla="*/ 0 w 9545"/>
                  <a:gd name="connsiteY1" fmla="*/ 3182 h 22274"/>
                  <a:gd name="connsiteX2" fmla="*/ 9545 w 9545"/>
                  <a:gd name="connsiteY2" fmla="*/ 22274 h 22274"/>
                  <a:gd name="connsiteX3" fmla="*/ 7955 w 9545"/>
                  <a:gd name="connsiteY3" fmla="*/ 17501 h 22274"/>
                  <a:gd name="connsiteX4" fmla="*/ 3181 w 9545"/>
                  <a:gd name="connsiteY4" fmla="*/ 11137 h 22274"/>
                  <a:gd name="connsiteX5" fmla="*/ 6363 w 9545"/>
                  <a:gd name="connsiteY5" fmla="*/ 12728 h 22274"/>
                  <a:gd name="connsiteX6" fmla="*/ 0 w 9545"/>
                  <a:gd name="connsiteY6" fmla="*/ 0 h 22274"/>
                  <a:gd name="connsiteX7" fmla="*/ 1591 w 9545"/>
                  <a:gd name="connsiteY7" fmla="*/ 3182 h 22274"/>
                  <a:gd name="connsiteX8" fmla="*/ 0 w 9545"/>
                  <a:gd name="connsiteY8" fmla="*/ 0 h 22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545" h="22274">
                    <a:moveTo>
                      <a:pt x="0" y="0"/>
                    </a:moveTo>
                    <a:cubicBezTo>
                      <a:pt x="1591" y="3182"/>
                      <a:pt x="1591" y="6364"/>
                      <a:pt x="0" y="3182"/>
                    </a:cubicBezTo>
                    <a:cubicBezTo>
                      <a:pt x="0" y="6364"/>
                      <a:pt x="6363" y="15910"/>
                      <a:pt x="9545" y="22274"/>
                    </a:cubicBezTo>
                    <a:cubicBezTo>
                      <a:pt x="9545" y="20683"/>
                      <a:pt x="7955" y="19092"/>
                      <a:pt x="7955" y="17501"/>
                    </a:cubicBezTo>
                    <a:cubicBezTo>
                      <a:pt x="6363" y="15910"/>
                      <a:pt x="4773" y="14319"/>
                      <a:pt x="3181" y="11137"/>
                    </a:cubicBezTo>
                    <a:cubicBezTo>
                      <a:pt x="3181" y="9546"/>
                      <a:pt x="4773" y="11137"/>
                      <a:pt x="6363" y="12728"/>
                    </a:cubicBezTo>
                    <a:cubicBezTo>
                      <a:pt x="4773" y="9546"/>
                      <a:pt x="4773" y="7955"/>
                      <a:pt x="0" y="0"/>
                    </a:cubicBezTo>
                    <a:lnTo>
                      <a:pt x="1591" y="3182"/>
                    </a:lnTo>
                    <a:cubicBezTo>
                      <a:pt x="1591" y="3182"/>
                      <a:pt x="1591" y="159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1" name="รูปแบบอิสระ: รูปร่าง 3800">
                <a:extLst>
                  <a:ext uri="{FF2B5EF4-FFF2-40B4-BE49-F238E27FC236}">
                    <a16:creationId xmlns:a16="http://schemas.microsoft.com/office/drawing/2014/main" id="{F266FEB3-7A8F-4321-9C3B-B0B681C93977}"/>
                  </a:ext>
                </a:extLst>
              </p:cNvPr>
              <p:cNvSpPr/>
              <p:nvPr/>
            </p:nvSpPr>
            <p:spPr>
              <a:xfrm>
                <a:off x="9340508" y="5863010"/>
                <a:ext cx="3181" cy="4772"/>
              </a:xfrm>
              <a:custGeom>
                <a:avLst/>
                <a:gdLst>
                  <a:gd name="connsiteX0" fmla="*/ 0 w 3181"/>
                  <a:gd name="connsiteY0" fmla="*/ 0 h 4772"/>
                  <a:gd name="connsiteX1" fmla="*/ 0 w 3181"/>
                  <a:gd name="connsiteY1" fmla="*/ 0 h 4772"/>
                  <a:gd name="connsiteX2" fmla="*/ 3181 w 3181"/>
                  <a:gd name="connsiteY2" fmla="*/ 4773 h 4772"/>
                  <a:gd name="connsiteX3" fmla="*/ 1591 w 3181"/>
                  <a:gd name="connsiteY3" fmla="*/ 0 h 4772"/>
                  <a:gd name="connsiteX4" fmla="*/ 0 w 3181"/>
                  <a:gd name="connsiteY4" fmla="*/ 0 h 4772"/>
                  <a:gd name="connsiteX5" fmla="*/ 0 w 3181"/>
                  <a:gd name="connsiteY5" fmla="*/ 0 h 4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81" h="4772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1591"/>
                      <a:pt x="1591" y="1591"/>
                      <a:pt x="3181" y="4773"/>
                    </a:cubicBezTo>
                    <a:cubicBezTo>
                      <a:pt x="3181" y="3182"/>
                      <a:pt x="1591" y="1591"/>
                      <a:pt x="1591" y="0"/>
                    </a:cubicBez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2" name="รูปแบบอิสระ: รูปร่าง 3801">
                <a:extLst>
                  <a:ext uri="{FF2B5EF4-FFF2-40B4-BE49-F238E27FC236}">
                    <a16:creationId xmlns:a16="http://schemas.microsoft.com/office/drawing/2014/main" id="{64B03E38-9348-49E8-AB07-E64869A05195}"/>
                  </a:ext>
                </a:extLst>
              </p:cNvPr>
              <p:cNvSpPr/>
              <p:nvPr/>
            </p:nvSpPr>
            <p:spPr>
              <a:xfrm>
                <a:off x="9335734" y="5853463"/>
                <a:ext cx="4773" cy="11137"/>
              </a:xfrm>
              <a:custGeom>
                <a:avLst/>
                <a:gdLst>
                  <a:gd name="connsiteX0" fmla="*/ 3182 w 4773"/>
                  <a:gd name="connsiteY0" fmla="*/ 9546 h 11137"/>
                  <a:gd name="connsiteX1" fmla="*/ 0 w 4773"/>
                  <a:gd name="connsiteY1" fmla="*/ 0 h 11137"/>
                  <a:gd name="connsiteX2" fmla="*/ 1592 w 4773"/>
                  <a:gd name="connsiteY2" fmla="*/ 4773 h 11137"/>
                  <a:gd name="connsiteX3" fmla="*/ 3182 w 4773"/>
                  <a:gd name="connsiteY3" fmla="*/ 9546 h 11137"/>
                  <a:gd name="connsiteX4" fmla="*/ 3182 w 4773"/>
                  <a:gd name="connsiteY4" fmla="*/ 9546 h 11137"/>
                  <a:gd name="connsiteX5" fmla="*/ 4774 w 4773"/>
                  <a:gd name="connsiteY5" fmla="*/ 11137 h 11137"/>
                  <a:gd name="connsiteX6" fmla="*/ 4774 w 4773"/>
                  <a:gd name="connsiteY6" fmla="*/ 11137 h 11137"/>
                  <a:gd name="connsiteX7" fmla="*/ 4774 w 4773"/>
                  <a:gd name="connsiteY7" fmla="*/ 11137 h 11137"/>
                  <a:gd name="connsiteX8" fmla="*/ 4774 w 4773"/>
                  <a:gd name="connsiteY8" fmla="*/ 11137 h 11137"/>
                  <a:gd name="connsiteX9" fmla="*/ 3182 w 4773"/>
                  <a:gd name="connsiteY9" fmla="*/ 9546 h 11137"/>
                  <a:gd name="connsiteX10" fmla="*/ 3182 w 4773"/>
                  <a:gd name="connsiteY10" fmla="*/ 9546 h 11137"/>
                  <a:gd name="connsiteX11" fmla="*/ 3182 w 4773"/>
                  <a:gd name="connsiteY11" fmla="*/ 9546 h 11137"/>
                  <a:gd name="connsiteX12" fmla="*/ 3182 w 4773"/>
                  <a:gd name="connsiteY12" fmla="*/ 9546 h 11137"/>
                  <a:gd name="connsiteX13" fmla="*/ 4774 w 4773"/>
                  <a:gd name="connsiteY13" fmla="*/ 11137 h 11137"/>
                  <a:gd name="connsiteX14" fmla="*/ 4774 w 4773"/>
                  <a:gd name="connsiteY14" fmla="*/ 11137 h 11137"/>
                  <a:gd name="connsiteX15" fmla="*/ 3182 w 4773"/>
                  <a:gd name="connsiteY15" fmla="*/ 9546 h 11137"/>
                  <a:gd name="connsiteX16" fmla="*/ 3182 w 4773"/>
                  <a:gd name="connsiteY16" fmla="*/ 9546 h 11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773" h="11137">
                    <a:moveTo>
                      <a:pt x="3182" y="9546"/>
                    </a:moveTo>
                    <a:cubicBezTo>
                      <a:pt x="1592" y="6364"/>
                      <a:pt x="1592" y="4773"/>
                      <a:pt x="0" y="0"/>
                    </a:cubicBezTo>
                    <a:cubicBezTo>
                      <a:pt x="0" y="0"/>
                      <a:pt x="1592" y="3182"/>
                      <a:pt x="1592" y="4773"/>
                    </a:cubicBezTo>
                    <a:cubicBezTo>
                      <a:pt x="1592" y="4773"/>
                      <a:pt x="1592" y="7955"/>
                      <a:pt x="3182" y="9546"/>
                    </a:cubicBezTo>
                    <a:cubicBezTo>
                      <a:pt x="3182" y="9546"/>
                      <a:pt x="3182" y="11137"/>
                      <a:pt x="3182" y="9546"/>
                    </a:cubicBezTo>
                    <a:cubicBezTo>
                      <a:pt x="3182" y="11137"/>
                      <a:pt x="3182" y="11137"/>
                      <a:pt x="4774" y="11137"/>
                    </a:cubicBezTo>
                    <a:lnTo>
                      <a:pt x="4774" y="11137"/>
                    </a:lnTo>
                    <a:lnTo>
                      <a:pt x="4774" y="11137"/>
                    </a:lnTo>
                    <a:lnTo>
                      <a:pt x="4774" y="11137"/>
                    </a:lnTo>
                    <a:cubicBezTo>
                      <a:pt x="4774" y="11137"/>
                      <a:pt x="4774" y="11137"/>
                      <a:pt x="3182" y="9546"/>
                    </a:cubicBezTo>
                    <a:lnTo>
                      <a:pt x="3182" y="9546"/>
                    </a:lnTo>
                    <a:cubicBezTo>
                      <a:pt x="4774" y="11137"/>
                      <a:pt x="4774" y="11137"/>
                      <a:pt x="3182" y="9546"/>
                    </a:cubicBezTo>
                    <a:cubicBezTo>
                      <a:pt x="4774" y="11137"/>
                      <a:pt x="4774" y="11137"/>
                      <a:pt x="3182" y="9546"/>
                    </a:cubicBezTo>
                    <a:lnTo>
                      <a:pt x="4774" y="11137"/>
                    </a:lnTo>
                    <a:lnTo>
                      <a:pt x="4774" y="11137"/>
                    </a:lnTo>
                    <a:lnTo>
                      <a:pt x="3182" y="9546"/>
                    </a:lnTo>
                    <a:cubicBezTo>
                      <a:pt x="4774" y="9546"/>
                      <a:pt x="4774" y="9546"/>
                      <a:pt x="3182" y="954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3" name="รูปแบบอิสระ: รูปร่าง 3802">
                <a:extLst>
                  <a:ext uri="{FF2B5EF4-FFF2-40B4-BE49-F238E27FC236}">
                    <a16:creationId xmlns:a16="http://schemas.microsoft.com/office/drawing/2014/main" id="{6F317E5B-78EA-4D5F-B0EF-F37C752FC1BF}"/>
                  </a:ext>
                </a:extLst>
              </p:cNvPr>
              <p:cNvSpPr/>
              <p:nvPr/>
            </p:nvSpPr>
            <p:spPr>
              <a:xfrm>
                <a:off x="9324598" y="5848691"/>
                <a:ext cx="15909" cy="1192"/>
              </a:xfrm>
              <a:custGeom>
                <a:avLst/>
                <a:gdLst>
                  <a:gd name="connsiteX0" fmla="*/ 0 w 15909"/>
                  <a:gd name="connsiteY0" fmla="*/ 0 h 1192"/>
                  <a:gd name="connsiteX1" fmla="*/ 0 w 15909"/>
                  <a:gd name="connsiteY1" fmla="*/ 0 h 1192"/>
                  <a:gd name="connsiteX2" fmla="*/ 0 w 15909"/>
                  <a:gd name="connsiteY2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192">
                    <a:moveTo>
                      <a:pt x="0" y="0"/>
                    </a:moveTo>
                    <a:cubicBezTo>
                      <a:pt x="0" y="1591"/>
                      <a:pt x="0" y="1591"/>
                      <a:pt x="0" y="0"/>
                    </a:cubicBezTo>
                    <a:cubicBezTo>
                      <a:pt x="0" y="15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4" name="รูปแบบอิสระ: รูปร่าง 3803">
                <a:extLst>
                  <a:ext uri="{FF2B5EF4-FFF2-40B4-BE49-F238E27FC236}">
                    <a16:creationId xmlns:a16="http://schemas.microsoft.com/office/drawing/2014/main" id="{68CEBC79-097D-45D7-AA96-465CDF5F1564}"/>
                  </a:ext>
                </a:extLst>
              </p:cNvPr>
              <p:cNvSpPr/>
              <p:nvPr/>
            </p:nvSpPr>
            <p:spPr>
              <a:xfrm>
                <a:off x="9324995" y="5851872"/>
                <a:ext cx="7557" cy="7955"/>
              </a:xfrm>
              <a:custGeom>
                <a:avLst/>
                <a:gdLst>
                  <a:gd name="connsiteX0" fmla="*/ 1193 w 7557"/>
                  <a:gd name="connsiteY0" fmla="*/ 0 h 7955"/>
                  <a:gd name="connsiteX1" fmla="*/ 1193 w 7557"/>
                  <a:gd name="connsiteY1" fmla="*/ 1591 h 7955"/>
                  <a:gd name="connsiteX2" fmla="*/ 1193 w 7557"/>
                  <a:gd name="connsiteY2" fmla="*/ 0 h 7955"/>
                  <a:gd name="connsiteX3" fmla="*/ 2784 w 7557"/>
                  <a:gd name="connsiteY3" fmla="*/ 3182 h 7955"/>
                  <a:gd name="connsiteX4" fmla="*/ 2784 w 7557"/>
                  <a:gd name="connsiteY4" fmla="*/ 3182 h 7955"/>
                  <a:gd name="connsiteX5" fmla="*/ 7557 w 7557"/>
                  <a:gd name="connsiteY5" fmla="*/ 7955 h 7955"/>
                  <a:gd name="connsiteX6" fmla="*/ 1193 w 7557"/>
                  <a:gd name="connsiteY6" fmla="*/ 0 h 7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557" h="7955">
                    <a:moveTo>
                      <a:pt x="1193" y="0"/>
                    </a:moveTo>
                    <a:cubicBezTo>
                      <a:pt x="1193" y="0"/>
                      <a:pt x="1193" y="1591"/>
                      <a:pt x="1193" y="1591"/>
                    </a:cubicBezTo>
                    <a:cubicBezTo>
                      <a:pt x="-398" y="0"/>
                      <a:pt x="-398" y="0"/>
                      <a:pt x="1193" y="0"/>
                    </a:cubicBezTo>
                    <a:cubicBezTo>
                      <a:pt x="-398" y="0"/>
                      <a:pt x="1193" y="1591"/>
                      <a:pt x="2784" y="3182"/>
                    </a:cubicBezTo>
                    <a:lnTo>
                      <a:pt x="2784" y="3182"/>
                    </a:lnTo>
                    <a:cubicBezTo>
                      <a:pt x="4375" y="4773"/>
                      <a:pt x="7557" y="7955"/>
                      <a:pt x="7557" y="7955"/>
                    </a:cubicBezTo>
                    <a:cubicBezTo>
                      <a:pt x="4375" y="4773"/>
                      <a:pt x="2784" y="1591"/>
                      <a:pt x="119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5" name="รูปแบบอิสระ: รูปร่าง 3804">
                <a:extLst>
                  <a:ext uri="{FF2B5EF4-FFF2-40B4-BE49-F238E27FC236}">
                    <a16:creationId xmlns:a16="http://schemas.microsoft.com/office/drawing/2014/main" id="{3A809FC0-D44D-44F8-825E-65EBA9F538EF}"/>
                  </a:ext>
                </a:extLst>
              </p:cNvPr>
              <p:cNvSpPr/>
              <p:nvPr/>
            </p:nvSpPr>
            <p:spPr>
              <a:xfrm>
                <a:off x="9330961" y="5851872"/>
                <a:ext cx="1591" cy="4773"/>
              </a:xfrm>
              <a:custGeom>
                <a:avLst/>
                <a:gdLst>
                  <a:gd name="connsiteX0" fmla="*/ 1592 w 1591"/>
                  <a:gd name="connsiteY0" fmla="*/ 4773 h 4773"/>
                  <a:gd name="connsiteX1" fmla="*/ 1592 w 1591"/>
                  <a:gd name="connsiteY1" fmla="*/ 3182 h 4773"/>
                  <a:gd name="connsiteX2" fmla="*/ 0 w 1591"/>
                  <a:gd name="connsiteY2" fmla="*/ 0 h 4773"/>
                  <a:gd name="connsiteX3" fmla="*/ 1592 w 1591"/>
                  <a:gd name="connsiteY3" fmla="*/ 1591 h 4773"/>
                  <a:gd name="connsiteX4" fmla="*/ 1592 w 1591"/>
                  <a:gd name="connsiteY4" fmla="*/ 4773 h 4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91" h="4773">
                    <a:moveTo>
                      <a:pt x="1592" y="4773"/>
                    </a:moveTo>
                    <a:lnTo>
                      <a:pt x="1592" y="3182"/>
                    </a:lnTo>
                    <a:lnTo>
                      <a:pt x="0" y="0"/>
                    </a:lnTo>
                    <a:lnTo>
                      <a:pt x="1592" y="1591"/>
                    </a:lnTo>
                    <a:cubicBezTo>
                      <a:pt x="0" y="1591"/>
                      <a:pt x="0" y="3182"/>
                      <a:pt x="1592" y="477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6" name="รูปแบบอิสระ: รูปร่าง 3805">
                <a:extLst>
                  <a:ext uri="{FF2B5EF4-FFF2-40B4-BE49-F238E27FC236}">
                    <a16:creationId xmlns:a16="http://schemas.microsoft.com/office/drawing/2014/main" id="{D3C98F00-EB78-49B5-AE97-BD16A54AE41C}"/>
                  </a:ext>
                </a:extLst>
              </p:cNvPr>
              <p:cNvSpPr/>
              <p:nvPr/>
            </p:nvSpPr>
            <p:spPr>
              <a:xfrm>
                <a:off x="9343689" y="5863010"/>
                <a:ext cx="1591" cy="4772"/>
              </a:xfrm>
              <a:custGeom>
                <a:avLst/>
                <a:gdLst>
                  <a:gd name="connsiteX0" fmla="*/ 0 w 1591"/>
                  <a:gd name="connsiteY0" fmla="*/ 1591 h 4772"/>
                  <a:gd name="connsiteX1" fmla="*/ 1592 w 1591"/>
                  <a:gd name="connsiteY1" fmla="*/ 4773 h 4772"/>
                  <a:gd name="connsiteX2" fmla="*/ 0 w 1591"/>
                  <a:gd name="connsiteY2" fmla="*/ 0 h 4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1" h="4772">
                    <a:moveTo>
                      <a:pt x="0" y="1591"/>
                    </a:moveTo>
                    <a:lnTo>
                      <a:pt x="1592" y="477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7" name="รูปแบบอิสระ: รูปร่าง 3806">
                <a:extLst>
                  <a:ext uri="{FF2B5EF4-FFF2-40B4-BE49-F238E27FC236}">
                    <a16:creationId xmlns:a16="http://schemas.microsoft.com/office/drawing/2014/main" id="{5FA26866-06FA-4D50-A1A0-BD29DCB22AE8}"/>
                  </a:ext>
                </a:extLst>
              </p:cNvPr>
              <p:cNvSpPr/>
              <p:nvPr/>
            </p:nvSpPr>
            <p:spPr>
              <a:xfrm>
                <a:off x="9345280" y="5863010"/>
                <a:ext cx="1590" cy="3181"/>
              </a:xfrm>
              <a:custGeom>
                <a:avLst/>
                <a:gdLst>
                  <a:gd name="connsiteX0" fmla="*/ 0 w 1590"/>
                  <a:gd name="connsiteY0" fmla="*/ 0 h 3181"/>
                  <a:gd name="connsiteX1" fmla="*/ 1591 w 1590"/>
                  <a:gd name="connsiteY1" fmla="*/ 3182 h 3181"/>
                  <a:gd name="connsiteX2" fmla="*/ 0 w 1590"/>
                  <a:gd name="connsiteY2" fmla="*/ 1591 h 3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" h="3181">
                    <a:moveTo>
                      <a:pt x="0" y="0"/>
                    </a:moveTo>
                    <a:lnTo>
                      <a:pt x="1591" y="3182"/>
                    </a:lnTo>
                    <a:lnTo>
                      <a:pt x="0" y="1591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8" name="รูปแบบอิสระ: รูปร่าง 3807">
                <a:extLst>
                  <a:ext uri="{FF2B5EF4-FFF2-40B4-BE49-F238E27FC236}">
                    <a16:creationId xmlns:a16="http://schemas.microsoft.com/office/drawing/2014/main" id="{71E9F3FF-B546-4882-A3E0-EDC65693C4EC}"/>
                  </a:ext>
                </a:extLst>
              </p:cNvPr>
              <p:cNvSpPr/>
              <p:nvPr/>
            </p:nvSpPr>
            <p:spPr>
              <a:xfrm>
                <a:off x="9404147" y="5780277"/>
                <a:ext cx="15909" cy="15910"/>
              </a:xfrm>
              <a:custGeom>
                <a:avLst/>
                <a:gdLst>
                  <a:gd name="connsiteX0" fmla="*/ 0 w 15909"/>
                  <a:gd name="connsiteY0" fmla="*/ 0 h 15910"/>
                  <a:gd name="connsiteX1" fmla="*/ 0 w 15909"/>
                  <a:gd name="connsiteY1" fmla="*/ 0 h 15910"/>
                  <a:gd name="connsiteX2" fmla="*/ 0 w 15909"/>
                  <a:gd name="connsiteY2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591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9" name="รูปแบบอิสระ: รูปร่าง 3808">
                <a:extLst>
                  <a:ext uri="{FF2B5EF4-FFF2-40B4-BE49-F238E27FC236}">
                    <a16:creationId xmlns:a16="http://schemas.microsoft.com/office/drawing/2014/main" id="{2DC18BED-5E44-45E5-887E-B384518E77EA}"/>
                  </a:ext>
                </a:extLst>
              </p:cNvPr>
              <p:cNvSpPr/>
              <p:nvPr/>
            </p:nvSpPr>
            <p:spPr>
              <a:xfrm>
                <a:off x="9402555" y="5781868"/>
                <a:ext cx="15909" cy="707"/>
              </a:xfrm>
              <a:custGeom>
                <a:avLst/>
                <a:gdLst>
                  <a:gd name="connsiteX0" fmla="*/ 0 w 15909"/>
                  <a:gd name="connsiteY0" fmla="*/ 0 h 707"/>
                  <a:gd name="connsiteX1" fmla="*/ 0 w 15909"/>
                  <a:gd name="connsiteY1" fmla="*/ 0 h 707"/>
                  <a:gd name="connsiteX2" fmla="*/ 0 w 15909"/>
                  <a:gd name="connsiteY2" fmla="*/ 0 h 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707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15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0" name="รูปแบบอิสระ: รูปร่าง 3809">
                <a:extLst>
                  <a:ext uri="{FF2B5EF4-FFF2-40B4-BE49-F238E27FC236}">
                    <a16:creationId xmlns:a16="http://schemas.microsoft.com/office/drawing/2014/main" id="{BB81CD31-FA82-4240-AB96-711FD850C161}"/>
                  </a:ext>
                </a:extLst>
              </p:cNvPr>
              <p:cNvSpPr/>
              <p:nvPr/>
            </p:nvSpPr>
            <p:spPr>
              <a:xfrm>
                <a:off x="9380282" y="5843917"/>
                <a:ext cx="3615" cy="4500"/>
              </a:xfrm>
              <a:custGeom>
                <a:avLst/>
                <a:gdLst>
                  <a:gd name="connsiteX0" fmla="*/ 0 w 3615"/>
                  <a:gd name="connsiteY0" fmla="*/ 0 h 4500"/>
                  <a:gd name="connsiteX1" fmla="*/ 3181 w 3615"/>
                  <a:gd name="connsiteY1" fmla="*/ 3182 h 4500"/>
                  <a:gd name="connsiteX2" fmla="*/ 0 w 3615"/>
                  <a:gd name="connsiteY2" fmla="*/ 0 h 4500"/>
                  <a:gd name="connsiteX3" fmla="*/ 0 w 3615"/>
                  <a:gd name="connsiteY3" fmla="*/ 0 h 4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15" h="4500">
                    <a:moveTo>
                      <a:pt x="0" y="0"/>
                    </a:moveTo>
                    <a:cubicBezTo>
                      <a:pt x="1591" y="3182"/>
                      <a:pt x="4773" y="6364"/>
                      <a:pt x="3181" y="3182"/>
                    </a:cubicBezTo>
                    <a:lnTo>
                      <a:pt x="0" y="0"/>
                    </a:lnTo>
                    <a:cubicBezTo>
                      <a:pt x="1591" y="1591"/>
                      <a:pt x="1591" y="159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1" name="รูปแบบอิสระ: รูปร่าง 3810">
                <a:extLst>
                  <a:ext uri="{FF2B5EF4-FFF2-40B4-BE49-F238E27FC236}">
                    <a16:creationId xmlns:a16="http://schemas.microsoft.com/office/drawing/2014/main" id="{EDF7B2AC-9219-45D2-85B5-7EDB608E8549}"/>
                  </a:ext>
                </a:extLst>
              </p:cNvPr>
              <p:cNvSpPr/>
              <p:nvPr/>
            </p:nvSpPr>
            <p:spPr>
              <a:xfrm>
                <a:off x="9393010" y="5810506"/>
                <a:ext cx="706" cy="3182"/>
              </a:xfrm>
              <a:custGeom>
                <a:avLst/>
                <a:gdLst>
                  <a:gd name="connsiteX0" fmla="*/ 0 w 706"/>
                  <a:gd name="connsiteY0" fmla="*/ 0 h 3182"/>
                  <a:gd name="connsiteX1" fmla="*/ 0 w 706"/>
                  <a:gd name="connsiteY1" fmla="*/ 0 h 3182"/>
                  <a:gd name="connsiteX2" fmla="*/ 0 w 706"/>
                  <a:gd name="connsiteY2" fmla="*/ 3182 h 3182"/>
                  <a:gd name="connsiteX3" fmla="*/ 0 w 706"/>
                  <a:gd name="connsiteY3" fmla="*/ 0 h 3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6" h="3182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1591"/>
                      <a:pt x="0" y="3182"/>
                    </a:cubicBezTo>
                    <a:cubicBezTo>
                      <a:pt x="1591" y="1591"/>
                      <a:pt x="0" y="159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2" name="รูปแบบอิสระ: รูปร่าง 3811">
                <a:extLst>
                  <a:ext uri="{FF2B5EF4-FFF2-40B4-BE49-F238E27FC236}">
                    <a16:creationId xmlns:a16="http://schemas.microsoft.com/office/drawing/2014/main" id="{982C7EFE-212A-46CA-AAFF-9163F2FE44A7}"/>
                  </a:ext>
                </a:extLst>
              </p:cNvPr>
              <p:cNvSpPr/>
              <p:nvPr/>
            </p:nvSpPr>
            <p:spPr>
              <a:xfrm>
                <a:off x="9386645" y="5796187"/>
                <a:ext cx="1591" cy="1591"/>
              </a:xfrm>
              <a:custGeom>
                <a:avLst/>
                <a:gdLst>
                  <a:gd name="connsiteX0" fmla="*/ 0 w 1591"/>
                  <a:gd name="connsiteY0" fmla="*/ 0 h 1591"/>
                  <a:gd name="connsiteX1" fmla="*/ 1592 w 1591"/>
                  <a:gd name="connsiteY1" fmla="*/ 1591 h 1591"/>
                  <a:gd name="connsiteX2" fmla="*/ 0 w 1591"/>
                  <a:gd name="connsiteY2" fmla="*/ 0 h 1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1" h="1591">
                    <a:moveTo>
                      <a:pt x="0" y="0"/>
                    </a:moveTo>
                    <a:lnTo>
                      <a:pt x="1592" y="1591"/>
                    </a:lnTo>
                    <a:cubicBezTo>
                      <a:pt x="0" y="15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3" name="รูปแบบอิสระ: รูปร่าง 3812">
                <a:extLst>
                  <a:ext uri="{FF2B5EF4-FFF2-40B4-BE49-F238E27FC236}">
                    <a16:creationId xmlns:a16="http://schemas.microsoft.com/office/drawing/2014/main" id="{A0C2F198-8512-4C83-AD24-1286A806B00F}"/>
                  </a:ext>
                </a:extLst>
              </p:cNvPr>
              <p:cNvSpPr/>
              <p:nvPr/>
            </p:nvSpPr>
            <p:spPr>
              <a:xfrm>
                <a:off x="9413034" y="5767549"/>
                <a:ext cx="2249" cy="3181"/>
              </a:xfrm>
              <a:custGeom>
                <a:avLst/>
                <a:gdLst>
                  <a:gd name="connsiteX0" fmla="*/ 2249 w 2249"/>
                  <a:gd name="connsiteY0" fmla="*/ 3182 h 3181"/>
                  <a:gd name="connsiteX1" fmla="*/ 659 w 2249"/>
                  <a:gd name="connsiteY1" fmla="*/ 0 h 3181"/>
                  <a:gd name="connsiteX2" fmla="*/ 2249 w 2249"/>
                  <a:gd name="connsiteY2" fmla="*/ 3182 h 3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49" h="3181">
                    <a:moveTo>
                      <a:pt x="2249" y="3182"/>
                    </a:moveTo>
                    <a:lnTo>
                      <a:pt x="659" y="0"/>
                    </a:lnTo>
                    <a:cubicBezTo>
                      <a:pt x="-932" y="0"/>
                      <a:pt x="659" y="1591"/>
                      <a:pt x="2249" y="31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4" name="รูปแบบอิสระ: รูปร่าง 3813">
                <a:extLst>
                  <a:ext uri="{FF2B5EF4-FFF2-40B4-BE49-F238E27FC236}">
                    <a16:creationId xmlns:a16="http://schemas.microsoft.com/office/drawing/2014/main" id="{CE95ACDA-F389-4D96-A277-D1E0E349DAC2}"/>
                  </a:ext>
                </a:extLst>
              </p:cNvPr>
              <p:cNvSpPr/>
              <p:nvPr/>
            </p:nvSpPr>
            <p:spPr>
              <a:xfrm>
                <a:off x="9358940" y="5852804"/>
                <a:ext cx="2250" cy="2250"/>
              </a:xfrm>
              <a:custGeom>
                <a:avLst/>
                <a:gdLst>
                  <a:gd name="connsiteX0" fmla="*/ 659 w 2250"/>
                  <a:gd name="connsiteY0" fmla="*/ 659 h 2250"/>
                  <a:gd name="connsiteX1" fmla="*/ 2250 w 2250"/>
                  <a:gd name="connsiteY1" fmla="*/ 2250 h 2250"/>
                  <a:gd name="connsiteX2" fmla="*/ 659 w 2250"/>
                  <a:gd name="connsiteY2" fmla="*/ 659 h 2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50" h="2250">
                    <a:moveTo>
                      <a:pt x="659" y="659"/>
                    </a:moveTo>
                    <a:cubicBezTo>
                      <a:pt x="2250" y="2250"/>
                      <a:pt x="2250" y="2250"/>
                      <a:pt x="2250" y="2250"/>
                    </a:cubicBezTo>
                    <a:cubicBezTo>
                      <a:pt x="659" y="659"/>
                      <a:pt x="-932" y="-932"/>
                      <a:pt x="659" y="6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5" name="รูปแบบอิสระ: รูปร่าง 3814">
                <a:extLst>
                  <a:ext uri="{FF2B5EF4-FFF2-40B4-BE49-F238E27FC236}">
                    <a16:creationId xmlns:a16="http://schemas.microsoft.com/office/drawing/2014/main" id="{CFB4E4B1-494E-4ED4-8EB9-9BDA1E633921}"/>
                  </a:ext>
                </a:extLst>
              </p:cNvPr>
              <p:cNvSpPr/>
              <p:nvPr/>
            </p:nvSpPr>
            <p:spPr>
              <a:xfrm>
                <a:off x="9421647" y="5815279"/>
                <a:ext cx="1590" cy="1591"/>
              </a:xfrm>
              <a:custGeom>
                <a:avLst/>
                <a:gdLst>
                  <a:gd name="connsiteX0" fmla="*/ 1591 w 1590"/>
                  <a:gd name="connsiteY0" fmla="*/ 1591 h 1591"/>
                  <a:gd name="connsiteX1" fmla="*/ 0 w 1590"/>
                  <a:gd name="connsiteY1" fmla="*/ 0 h 1591"/>
                  <a:gd name="connsiteX2" fmla="*/ 1591 w 1590"/>
                  <a:gd name="connsiteY2" fmla="*/ 1591 h 1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" h="1591">
                    <a:moveTo>
                      <a:pt x="1591" y="1591"/>
                    </a:moveTo>
                    <a:cubicBezTo>
                      <a:pt x="1591" y="1591"/>
                      <a:pt x="1591" y="0"/>
                      <a:pt x="0" y="0"/>
                    </a:cubicBezTo>
                    <a:cubicBezTo>
                      <a:pt x="1591" y="1591"/>
                      <a:pt x="1591" y="1591"/>
                      <a:pt x="1591" y="159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6" name="รูปแบบอิสระ: รูปร่าง 3815">
                <a:extLst>
                  <a:ext uri="{FF2B5EF4-FFF2-40B4-BE49-F238E27FC236}">
                    <a16:creationId xmlns:a16="http://schemas.microsoft.com/office/drawing/2014/main" id="{9E93EBCE-B3DA-459A-8EED-DBD5329FB387}"/>
                  </a:ext>
                </a:extLst>
              </p:cNvPr>
              <p:cNvSpPr/>
              <p:nvPr/>
            </p:nvSpPr>
            <p:spPr>
              <a:xfrm>
                <a:off x="9362074" y="5855055"/>
                <a:ext cx="706" cy="1837"/>
              </a:xfrm>
              <a:custGeom>
                <a:avLst/>
                <a:gdLst>
                  <a:gd name="connsiteX0" fmla="*/ 707 w 706"/>
                  <a:gd name="connsiteY0" fmla="*/ 0 h 1837"/>
                  <a:gd name="connsiteX1" fmla="*/ 707 w 706"/>
                  <a:gd name="connsiteY1" fmla="*/ 0 h 1837"/>
                  <a:gd name="connsiteX2" fmla="*/ 707 w 706"/>
                  <a:gd name="connsiteY2" fmla="*/ 0 h 1837"/>
                  <a:gd name="connsiteX3" fmla="*/ 707 w 706"/>
                  <a:gd name="connsiteY3" fmla="*/ 0 h 1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6" h="1837">
                    <a:moveTo>
                      <a:pt x="707" y="0"/>
                    </a:moveTo>
                    <a:cubicBezTo>
                      <a:pt x="707" y="0"/>
                      <a:pt x="707" y="0"/>
                      <a:pt x="707" y="0"/>
                    </a:cubicBezTo>
                    <a:cubicBezTo>
                      <a:pt x="707" y="0"/>
                      <a:pt x="-884" y="0"/>
                      <a:pt x="707" y="0"/>
                    </a:cubicBezTo>
                    <a:cubicBezTo>
                      <a:pt x="707" y="1591"/>
                      <a:pt x="707" y="3182"/>
                      <a:pt x="70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7" name="รูปแบบอิสระ: รูปร่าง 3816">
                <a:extLst>
                  <a:ext uri="{FF2B5EF4-FFF2-40B4-BE49-F238E27FC236}">
                    <a16:creationId xmlns:a16="http://schemas.microsoft.com/office/drawing/2014/main" id="{6FD72E9D-0A2C-4074-ACCC-D75EBEFBC597}"/>
                  </a:ext>
                </a:extLst>
              </p:cNvPr>
              <p:cNvSpPr/>
              <p:nvPr/>
            </p:nvSpPr>
            <p:spPr>
              <a:xfrm>
                <a:off x="9461422" y="5746865"/>
                <a:ext cx="15909" cy="15910"/>
              </a:xfrm>
              <a:custGeom>
                <a:avLst/>
                <a:gdLst>
                  <a:gd name="connsiteX0" fmla="*/ 0 w 15909"/>
                  <a:gd name="connsiteY0" fmla="*/ 0 h 15910"/>
                  <a:gd name="connsiteX1" fmla="*/ 0 w 15909"/>
                  <a:gd name="connsiteY1" fmla="*/ 0 h 15910"/>
                  <a:gd name="connsiteX2" fmla="*/ 0 w 15909"/>
                  <a:gd name="connsiteY2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591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8" name="รูปแบบอิสระ: รูปร่าง 3817">
                <a:extLst>
                  <a:ext uri="{FF2B5EF4-FFF2-40B4-BE49-F238E27FC236}">
                    <a16:creationId xmlns:a16="http://schemas.microsoft.com/office/drawing/2014/main" id="{D7FC312E-C037-4687-ABA5-19AF5389A7A6}"/>
                  </a:ext>
                </a:extLst>
              </p:cNvPr>
              <p:cNvSpPr/>
              <p:nvPr/>
            </p:nvSpPr>
            <p:spPr>
              <a:xfrm>
                <a:off x="9494832" y="5772322"/>
                <a:ext cx="15909" cy="15910"/>
              </a:xfrm>
              <a:custGeom>
                <a:avLst/>
                <a:gdLst>
                  <a:gd name="connsiteX0" fmla="*/ 0 w 15909"/>
                  <a:gd name="connsiteY0" fmla="*/ 0 h 15910"/>
                  <a:gd name="connsiteX1" fmla="*/ 0 w 15909"/>
                  <a:gd name="connsiteY1" fmla="*/ 0 h 15910"/>
                  <a:gd name="connsiteX2" fmla="*/ 0 w 15909"/>
                  <a:gd name="connsiteY2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591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9" name="รูปแบบอิสระ: รูปร่าง 3818">
                <a:extLst>
                  <a:ext uri="{FF2B5EF4-FFF2-40B4-BE49-F238E27FC236}">
                    <a16:creationId xmlns:a16="http://schemas.microsoft.com/office/drawing/2014/main" id="{7953587F-032E-45EA-B0BA-84C863F86639}"/>
                  </a:ext>
                </a:extLst>
              </p:cNvPr>
              <p:cNvSpPr/>
              <p:nvPr/>
            </p:nvSpPr>
            <p:spPr>
              <a:xfrm>
                <a:off x="9351644" y="5861419"/>
                <a:ext cx="15909" cy="15910"/>
              </a:xfrm>
              <a:custGeom>
                <a:avLst/>
                <a:gdLst>
                  <a:gd name="connsiteX0" fmla="*/ 0 w 15909"/>
                  <a:gd name="connsiteY0" fmla="*/ 0 h 15910"/>
                  <a:gd name="connsiteX1" fmla="*/ 0 w 15909"/>
                  <a:gd name="connsiteY1" fmla="*/ 0 h 15910"/>
                  <a:gd name="connsiteX2" fmla="*/ 0 w 15909"/>
                  <a:gd name="connsiteY2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591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0" name="รูปแบบอิสระ: รูปร่าง 3819">
                <a:extLst>
                  <a:ext uri="{FF2B5EF4-FFF2-40B4-BE49-F238E27FC236}">
                    <a16:creationId xmlns:a16="http://schemas.microsoft.com/office/drawing/2014/main" id="{66C7628C-1027-4DA5-B4CA-900263A01B0D}"/>
                  </a:ext>
                </a:extLst>
              </p:cNvPr>
              <p:cNvSpPr/>
              <p:nvPr/>
            </p:nvSpPr>
            <p:spPr>
              <a:xfrm>
                <a:off x="9342982" y="5847099"/>
                <a:ext cx="706" cy="1591"/>
              </a:xfrm>
              <a:custGeom>
                <a:avLst/>
                <a:gdLst>
                  <a:gd name="connsiteX0" fmla="*/ 707 w 706"/>
                  <a:gd name="connsiteY0" fmla="*/ 1591 h 1591"/>
                  <a:gd name="connsiteX1" fmla="*/ 707 w 706"/>
                  <a:gd name="connsiteY1" fmla="*/ 0 h 1591"/>
                  <a:gd name="connsiteX2" fmla="*/ 707 w 706"/>
                  <a:gd name="connsiteY2" fmla="*/ 1591 h 1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6" h="1591">
                    <a:moveTo>
                      <a:pt x="707" y="1591"/>
                    </a:moveTo>
                    <a:cubicBezTo>
                      <a:pt x="707" y="1591"/>
                      <a:pt x="707" y="0"/>
                      <a:pt x="707" y="0"/>
                    </a:cubicBezTo>
                    <a:cubicBezTo>
                      <a:pt x="-884" y="0"/>
                      <a:pt x="707" y="1591"/>
                      <a:pt x="707" y="159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1" name="รูปแบบอิสระ: รูปร่าง 3820">
                <a:extLst>
                  <a:ext uri="{FF2B5EF4-FFF2-40B4-BE49-F238E27FC236}">
                    <a16:creationId xmlns:a16="http://schemas.microsoft.com/office/drawing/2014/main" id="{FCEB7A05-BF13-4DE5-AAE0-63DBBB0B3CE6}"/>
                  </a:ext>
                </a:extLst>
              </p:cNvPr>
              <p:cNvSpPr/>
              <p:nvPr/>
            </p:nvSpPr>
            <p:spPr>
              <a:xfrm>
                <a:off x="9354826" y="5831189"/>
                <a:ext cx="15909" cy="15910"/>
              </a:xfrm>
              <a:custGeom>
                <a:avLst/>
                <a:gdLst>
                  <a:gd name="connsiteX0" fmla="*/ 0 w 15909"/>
                  <a:gd name="connsiteY0" fmla="*/ 0 h 15910"/>
                  <a:gd name="connsiteX1" fmla="*/ 0 w 15909"/>
                  <a:gd name="connsiteY1" fmla="*/ 0 h 15910"/>
                  <a:gd name="connsiteX2" fmla="*/ 0 w 15909"/>
                  <a:gd name="connsiteY2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591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2" name="รูปแบบอิสระ: รูปร่าง 3821">
                <a:extLst>
                  <a:ext uri="{FF2B5EF4-FFF2-40B4-BE49-F238E27FC236}">
                    <a16:creationId xmlns:a16="http://schemas.microsoft.com/office/drawing/2014/main" id="{CBCD5BB6-7F55-400B-BA50-62B5B05320D5}"/>
                  </a:ext>
                </a:extLst>
              </p:cNvPr>
              <p:cNvSpPr/>
              <p:nvPr/>
            </p:nvSpPr>
            <p:spPr>
              <a:xfrm>
                <a:off x="9350053" y="5859827"/>
                <a:ext cx="1192" cy="707"/>
              </a:xfrm>
              <a:custGeom>
                <a:avLst/>
                <a:gdLst>
                  <a:gd name="connsiteX0" fmla="*/ 0 w 1192"/>
                  <a:gd name="connsiteY0" fmla="*/ 0 h 707"/>
                  <a:gd name="connsiteX1" fmla="*/ 0 w 1192"/>
                  <a:gd name="connsiteY1" fmla="*/ 0 h 707"/>
                  <a:gd name="connsiteX2" fmla="*/ 0 w 1192"/>
                  <a:gd name="connsiteY2" fmla="*/ 0 h 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2" h="707">
                    <a:moveTo>
                      <a:pt x="0" y="0"/>
                    </a:moveTo>
                    <a:cubicBezTo>
                      <a:pt x="0" y="0"/>
                      <a:pt x="1591" y="1591"/>
                      <a:pt x="0" y="0"/>
                    </a:cubicBezTo>
                    <a:cubicBezTo>
                      <a:pt x="1591" y="1591"/>
                      <a:pt x="159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3" name="รูปแบบอิสระ: รูปร่าง 3822">
                <a:extLst>
                  <a:ext uri="{FF2B5EF4-FFF2-40B4-BE49-F238E27FC236}">
                    <a16:creationId xmlns:a16="http://schemas.microsoft.com/office/drawing/2014/main" id="{BC44946F-8AE0-4B3A-98B5-BEEFD1A587ED}"/>
                  </a:ext>
                </a:extLst>
              </p:cNvPr>
              <p:cNvSpPr/>
              <p:nvPr/>
            </p:nvSpPr>
            <p:spPr>
              <a:xfrm>
                <a:off x="9351644" y="5861419"/>
                <a:ext cx="15909" cy="1193"/>
              </a:xfrm>
              <a:custGeom>
                <a:avLst/>
                <a:gdLst>
                  <a:gd name="connsiteX0" fmla="*/ 0 w 15909"/>
                  <a:gd name="connsiteY0" fmla="*/ 0 h 1193"/>
                  <a:gd name="connsiteX1" fmla="*/ 0 w 15909"/>
                  <a:gd name="connsiteY1" fmla="*/ 0 h 1193"/>
                  <a:gd name="connsiteX2" fmla="*/ 0 w 15909"/>
                  <a:gd name="connsiteY2" fmla="*/ 0 h 1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19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591"/>
                      <a:pt x="0" y="159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4" name="รูปแบบอิสระ: รูปร่าง 3823">
                <a:extLst>
                  <a:ext uri="{FF2B5EF4-FFF2-40B4-BE49-F238E27FC236}">
                    <a16:creationId xmlns:a16="http://schemas.microsoft.com/office/drawing/2014/main" id="{2300B4FA-9A6E-44FD-9DF7-DC68A77AE6B5}"/>
                  </a:ext>
                </a:extLst>
              </p:cNvPr>
              <p:cNvSpPr/>
              <p:nvPr/>
            </p:nvSpPr>
            <p:spPr>
              <a:xfrm>
                <a:off x="9351644" y="5861419"/>
                <a:ext cx="15909" cy="15910"/>
              </a:xfrm>
              <a:custGeom>
                <a:avLst/>
                <a:gdLst>
                  <a:gd name="connsiteX0" fmla="*/ 0 w 15909"/>
                  <a:gd name="connsiteY0" fmla="*/ 0 h 15910"/>
                  <a:gd name="connsiteX1" fmla="*/ 0 w 15909"/>
                  <a:gd name="connsiteY1" fmla="*/ 0 h 15910"/>
                  <a:gd name="connsiteX2" fmla="*/ 0 w 15909"/>
                  <a:gd name="connsiteY2" fmla="*/ 0 h 15910"/>
                  <a:gd name="connsiteX3" fmla="*/ 0 w 15909"/>
                  <a:gd name="connsiteY3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09" h="1591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5" name="รูปแบบอิสระ: รูปร่าง 3824">
                <a:extLst>
                  <a:ext uri="{FF2B5EF4-FFF2-40B4-BE49-F238E27FC236}">
                    <a16:creationId xmlns:a16="http://schemas.microsoft.com/office/drawing/2014/main" id="{59652F94-0549-4A9B-8987-0588E8E57193}"/>
                  </a:ext>
                </a:extLst>
              </p:cNvPr>
              <p:cNvSpPr/>
              <p:nvPr/>
            </p:nvSpPr>
            <p:spPr>
              <a:xfrm>
                <a:off x="9442330" y="5769537"/>
                <a:ext cx="15909" cy="1192"/>
              </a:xfrm>
              <a:custGeom>
                <a:avLst/>
                <a:gdLst>
                  <a:gd name="connsiteX0" fmla="*/ 0 w 15909"/>
                  <a:gd name="connsiteY0" fmla="*/ 1193 h 1192"/>
                  <a:gd name="connsiteX1" fmla="*/ 0 w 15909"/>
                  <a:gd name="connsiteY1" fmla="*/ 1193 h 1192"/>
                  <a:gd name="connsiteX2" fmla="*/ 0 w 15909"/>
                  <a:gd name="connsiteY2" fmla="*/ 1193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192">
                    <a:moveTo>
                      <a:pt x="0" y="1193"/>
                    </a:moveTo>
                    <a:cubicBezTo>
                      <a:pt x="0" y="1193"/>
                      <a:pt x="0" y="1193"/>
                      <a:pt x="0" y="1193"/>
                    </a:cubicBezTo>
                    <a:cubicBezTo>
                      <a:pt x="0" y="-398"/>
                      <a:pt x="0" y="-398"/>
                      <a:pt x="0" y="119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6" name="รูปแบบอิสระ: รูปร่าง 3825">
                <a:extLst>
                  <a:ext uri="{FF2B5EF4-FFF2-40B4-BE49-F238E27FC236}">
                    <a16:creationId xmlns:a16="http://schemas.microsoft.com/office/drawing/2014/main" id="{1228AB46-1FFF-45DF-A2AB-CB0C36E9E559}"/>
                  </a:ext>
                </a:extLst>
              </p:cNvPr>
              <p:cNvSpPr/>
              <p:nvPr/>
            </p:nvSpPr>
            <p:spPr>
              <a:xfrm>
                <a:off x="9369145" y="5804142"/>
                <a:ext cx="15909" cy="15910"/>
              </a:xfrm>
              <a:custGeom>
                <a:avLst/>
                <a:gdLst>
                  <a:gd name="connsiteX0" fmla="*/ 0 w 15909"/>
                  <a:gd name="connsiteY0" fmla="*/ 0 h 15910"/>
                  <a:gd name="connsiteX1" fmla="*/ 0 w 15909"/>
                  <a:gd name="connsiteY1" fmla="*/ 0 h 15910"/>
                  <a:gd name="connsiteX2" fmla="*/ 0 w 15909"/>
                  <a:gd name="connsiteY2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591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7" name="รูปแบบอิสระ: รูปร่าง 3826">
                <a:extLst>
                  <a:ext uri="{FF2B5EF4-FFF2-40B4-BE49-F238E27FC236}">
                    <a16:creationId xmlns:a16="http://schemas.microsoft.com/office/drawing/2014/main" id="{40F3BFB6-B78C-48A2-B54F-6E5C166AE27C}"/>
                  </a:ext>
                </a:extLst>
              </p:cNvPr>
              <p:cNvSpPr/>
              <p:nvPr/>
            </p:nvSpPr>
            <p:spPr>
              <a:xfrm>
                <a:off x="9369145" y="5800960"/>
                <a:ext cx="6363" cy="12727"/>
              </a:xfrm>
              <a:custGeom>
                <a:avLst/>
                <a:gdLst>
                  <a:gd name="connsiteX0" fmla="*/ 0 w 6363"/>
                  <a:gd name="connsiteY0" fmla="*/ 0 h 12727"/>
                  <a:gd name="connsiteX1" fmla="*/ 0 w 6363"/>
                  <a:gd name="connsiteY1" fmla="*/ 3182 h 12727"/>
                  <a:gd name="connsiteX2" fmla="*/ 6363 w 6363"/>
                  <a:gd name="connsiteY2" fmla="*/ 12728 h 12727"/>
                  <a:gd name="connsiteX3" fmla="*/ 0 w 6363"/>
                  <a:gd name="connsiteY3" fmla="*/ 0 h 12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63" h="12727">
                    <a:moveTo>
                      <a:pt x="0" y="0"/>
                    </a:moveTo>
                    <a:cubicBezTo>
                      <a:pt x="1591" y="4773"/>
                      <a:pt x="1591" y="4773"/>
                      <a:pt x="0" y="3182"/>
                    </a:cubicBezTo>
                    <a:lnTo>
                      <a:pt x="6363" y="1272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8" name="รูปแบบอิสระ: รูปร่าง 3827">
                <a:extLst>
                  <a:ext uri="{FF2B5EF4-FFF2-40B4-BE49-F238E27FC236}">
                    <a16:creationId xmlns:a16="http://schemas.microsoft.com/office/drawing/2014/main" id="{95EB626C-0654-458C-A416-A6B0E631E35C}"/>
                  </a:ext>
                </a:extLst>
              </p:cNvPr>
              <p:cNvSpPr/>
              <p:nvPr/>
            </p:nvSpPr>
            <p:spPr>
              <a:xfrm>
                <a:off x="9324598" y="5758003"/>
                <a:ext cx="157506" cy="116143"/>
              </a:xfrm>
              <a:custGeom>
                <a:avLst/>
                <a:gdLst>
                  <a:gd name="connsiteX0" fmla="*/ 84322 w 157506"/>
                  <a:gd name="connsiteY0" fmla="*/ 19092 h 116143"/>
                  <a:gd name="connsiteX1" fmla="*/ 81140 w 157506"/>
                  <a:gd name="connsiteY1" fmla="*/ 15910 h 116143"/>
                  <a:gd name="connsiteX2" fmla="*/ 77957 w 157506"/>
                  <a:gd name="connsiteY2" fmla="*/ 7955 h 116143"/>
                  <a:gd name="connsiteX3" fmla="*/ 81140 w 157506"/>
                  <a:gd name="connsiteY3" fmla="*/ 20683 h 116143"/>
                  <a:gd name="connsiteX4" fmla="*/ 79549 w 157506"/>
                  <a:gd name="connsiteY4" fmla="*/ 19092 h 116143"/>
                  <a:gd name="connsiteX5" fmla="*/ 79549 w 157506"/>
                  <a:gd name="connsiteY5" fmla="*/ 19092 h 116143"/>
                  <a:gd name="connsiteX6" fmla="*/ 81140 w 157506"/>
                  <a:gd name="connsiteY6" fmla="*/ 27047 h 116143"/>
                  <a:gd name="connsiteX7" fmla="*/ 77957 w 157506"/>
                  <a:gd name="connsiteY7" fmla="*/ 23865 h 116143"/>
                  <a:gd name="connsiteX8" fmla="*/ 77957 w 157506"/>
                  <a:gd name="connsiteY8" fmla="*/ 27047 h 116143"/>
                  <a:gd name="connsiteX9" fmla="*/ 76367 w 157506"/>
                  <a:gd name="connsiteY9" fmla="*/ 25456 h 116143"/>
                  <a:gd name="connsiteX10" fmla="*/ 74775 w 157506"/>
                  <a:gd name="connsiteY10" fmla="*/ 27047 h 116143"/>
                  <a:gd name="connsiteX11" fmla="*/ 74775 w 157506"/>
                  <a:gd name="connsiteY11" fmla="*/ 27047 h 116143"/>
                  <a:gd name="connsiteX12" fmla="*/ 76367 w 157506"/>
                  <a:gd name="connsiteY12" fmla="*/ 33411 h 116143"/>
                  <a:gd name="connsiteX13" fmla="*/ 74775 w 157506"/>
                  <a:gd name="connsiteY13" fmla="*/ 30229 h 116143"/>
                  <a:gd name="connsiteX14" fmla="*/ 74775 w 157506"/>
                  <a:gd name="connsiteY14" fmla="*/ 33411 h 116143"/>
                  <a:gd name="connsiteX15" fmla="*/ 73185 w 157506"/>
                  <a:gd name="connsiteY15" fmla="*/ 28638 h 116143"/>
                  <a:gd name="connsiteX16" fmla="*/ 68412 w 157506"/>
                  <a:gd name="connsiteY16" fmla="*/ 27047 h 116143"/>
                  <a:gd name="connsiteX17" fmla="*/ 68412 w 157506"/>
                  <a:gd name="connsiteY17" fmla="*/ 25456 h 116143"/>
                  <a:gd name="connsiteX18" fmla="*/ 62048 w 157506"/>
                  <a:gd name="connsiteY18" fmla="*/ 19092 h 116143"/>
                  <a:gd name="connsiteX19" fmla="*/ 70003 w 157506"/>
                  <a:gd name="connsiteY19" fmla="*/ 30229 h 116143"/>
                  <a:gd name="connsiteX20" fmla="*/ 70003 w 157506"/>
                  <a:gd name="connsiteY20" fmla="*/ 31820 h 116143"/>
                  <a:gd name="connsiteX21" fmla="*/ 66820 w 157506"/>
                  <a:gd name="connsiteY21" fmla="*/ 30229 h 116143"/>
                  <a:gd name="connsiteX22" fmla="*/ 63639 w 157506"/>
                  <a:gd name="connsiteY22" fmla="*/ 25456 h 116143"/>
                  <a:gd name="connsiteX23" fmla="*/ 66820 w 157506"/>
                  <a:gd name="connsiteY23" fmla="*/ 31820 h 116143"/>
                  <a:gd name="connsiteX24" fmla="*/ 62048 w 157506"/>
                  <a:gd name="connsiteY24" fmla="*/ 25456 h 116143"/>
                  <a:gd name="connsiteX25" fmla="*/ 65230 w 157506"/>
                  <a:gd name="connsiteY25" fmla="*/ 33411 h 116143"/>
                  <a:gd name="connsiteX26" fmla="*/ 63639 w 157506"/>
                  <a:gd name="connsiteY26" fmla="*/ 38184 h 116143"/>
                  <a:gd name="connsiteX27" fmla="*/ 60457 w 157506"/>
                  <a:gd name="connsiteY27" fmla="*/ 33411 h 116143"/>
                  <a:gd name="connsiteX28" fmla="*/ 62048 w 157506"/>
                  <a:gd name="connsiteY28" fmla="*/ 38184 h 116143"/>
                  <a:gd name="connsiteX29" fmla="*/ 60457 w 157506"/>
                  <a:gd name="connsiteY29" fmla="*/ 36593 h 116143"/>
                  <a:gd name="connsiteX30" fmla="*/ 63639 w 157506"/>
                  <a:gd name="connsiteY30" fmla="*/ 42958 h 116143"/>
                  <a:gd name="connsiteX31" fmla="*/ 60457 w 157506"/>
                  <a:gd name="connsiteY31" fmla="*/ 42958 h 116143"/>
                  <a:gd name="connsiteX32" fmla="*/ 57275 w 157506"/>
                  <a:gd name="connsiteY32" fmla="*/ 38184 h 116143"/>
                  <a:gd name="connsiteX33" fmla="*/ 60457 w 157506"/>
                  <a:gd name="connsiteY33" fmla="*/ 47730 h 116143"/>
                  <a:gd name="connsiteX34" fmla="*/ 57275 w 157506"/>
                  <a:gd name="connsiteY34" fmla="*/ 44548 h 116143"/>
                  <a:gd name="connsiteX35" fmla="*/ 63639 w 157506"/>
                  <a:gd name="connsiteY35" fmla="*/ 57277 h 116143"/>
                  <a:gd name="connsiteX36" fmla="*/ 66820 w 157506"/>
                  <a:gd name="connsiteY36" fmla="*/ 60458 h 116143"/>
                  <a:gd name="connsiteX37" fmla="*/ 66820 w 157506"/>
                  <a:gd name="connsiteY37" fmla="*/ 63641 h 116143"/>
                  <a:gd name="connsiteX38" fmla="*/ 63639 w 157506"/>
                  <a:gd name="connsiteY38" fmla="*/ 58868 h 116143"/>
                  <a:gd name="connsiteX39" fmla="*/ 63639 w 157506"/>
                  <a:gd name="connsiteY39" fmla="*/ 60458 h 116143"/>
                  <a:gd name="connsiteX40" fmla="*/ 58865 w 157506"/>
                  <a:gd name="connsiteY40" fmla="*/ 52503 h 116143"/>
                  <a:gd name="connsiteX41" fmla="*/ 60457 w 157506"/>
                  <a:gd name="connsiteY41" fmla="*/ 55686 h 116143"/>
                  <a:gd name="connsiteX42" fmla="*/ 55684 w 157506"/>
                  <a:gd name="connsiteY42" fmla="*/ 46139 h 116143"/>
                  <a:gd name="connsiteX43" fmla="*/ 55684 w 157506"/>
                  <a:gd name="connsiteY43" fmla="*/ 47730 h 116143"/>
                  <a:gd name="connsiteX44" fmla="*/ 54093 w 157506"/>
                  <a:gd name="connsiteY44" fmla="*/ 46139 h 116143"/>
                  <a:gd name="connsiteX45" fmla="*/ 54093 w 157506"/>
                  <a:gd name="connsiteY45" fmla="*/ 47730 h 116143"/>
                  <a:gd name="connsiteX46" fmla="*/ 50911 w 157506"/>
                  <a:gd name="connsiteY46" fmla="*/ 42958 h 116143"/>
                  <a:gd name="connsiteX47" fmla="*/ 52502 w 157506"/>
                  <a:gd name="connsiteY47" fmla="*/ 44548 h 116143"/>
                  <a:gd name="connsiteX48" fmla="*/ 49320 w 157506"/>
                  <a:gd name="connsiteY48" fmla="*/ 41367 h 116143"/>
                  <a:gd name="connsiteX49" fmla="*/ 54093 w 157506"/>
                  <a:gd name="connsiteY49" fmla="*/ 60458 h 116143"/>
                  <a:gd name="connsiteX50" fmla="*/ 47729 w 157506"/>
                  <a:gd name="connsiteY50" fmla="*/ 49322 h 116143"/>
                  <a:gd name="connsiteX51" fmla="*/ 49320 w 157506"/>
                  <a:gd name="connsiteY51" fmla="*/ 46139 h 116143"/>
                  <a:gd name="connsiteX52" fmla="*/ 47729 w 157506"/>
                  <a:gd name="connsiteY52" fmla="*/ 42958 h 116143"/>
                  <a:gd name="connsiteX53" fmla="*/ 49320 w 157506"/>
                  <a:gd name="connsiteY53" fmla="*/ 49322 h 116143"/>
                  <a:gd name="connsiteX54" fmla="*/ 46138 w 157506"/>
                  <a:gd name="connsiteY54" fmla="*/ 44548 h 116143"/>
                  <a:gd name="connsiteX55" fmla="*/ 47729 w 157506"/>
                  <a:gd name="connsiteY55" fmla="*/ 52503 h 116143"/>
                  <a:gd name="connsiteX56" fmla="*/ 46138 w 157506"/>
                  <a:gd name="connsiteY56" fmla="*/ 47730 h 116143"/>
                  <a:gd name="connsiteX57" fmla="*/ 46138 w 157506"/>
                  <a:gd name="connsiteY57" fmla="*/ 52503 h 116143"/>
                  <a:gd name="connsiteX58" fmla="*/ 46138 w 157506"/>
                  <a:gd name="connsiteY58" fmla="*/ 50913 h 116143"/>
                  <a:gd name="connsiteX59" fmla="*/ 44547 w 157506"/>
                  <a:gd name="connsiteY59" fmla="*/ 49322 h 116143"/>
                  <a:gd name="connsiteX60" fmla="*/ 44547 w 157506"/>
                  <a:gd name="connsiteY60" fmla="*/ 49322 h 116143"/>
                  <a:gd name="connsiteX61" fmla="*/ 44547 w 157506"/>
                  <a:gd name="connsiteY61" fmla="*/ 58868 h 116143"/>
                  <a:gd name="connsiteX62" fmla="*/ 39775 w 157506"/>
                  <a:gd name="connsiteY62" fmla="*/ 49322 h 116143"/>
                  <a:gd name="connsiteX63" fmla="*/ 49320 w 157506"/>
                  <a:gd name="connsiteY63" fmla="*/ 73187 h 116143"/>
                  <a:gd name="connsiteX64" fmla="*/ 38183 w 157506"/>
                  <a:gd name="connsiteY64" fmla="*/ 49322 h 116143"/>
                  <a:gd name="connsiteX65" fmla="*/ 36592 w 157506"/>
                  <a:gd name="connsiteY65" fmla="*/ 50913 h 116143"/>
                  <a:gd name="connsiteX66" fmla="*/ 41365 w 157506"/>
                  <a:gd name="connsiteY66" fmla="*/ 60458 h 116143"/>
                  <a:gd name="connsiteX67" fmla="*/ 35001 w 157506"/>
                  <a:gd name="connsiteY67" fmla="*/ 52503 h 116143"/>
                  <a:gd name="connsiteX68" fmla="*/ 39775 w 157506"/>
                  <a:gd name="connsiteY68" fmla="*/ 63641 h 116143"/>
                  <a:gd name="connsiteX69" fmla="*/ 35001 w 157506"/>
                  <a:gd name="connsiteY69" fmla="*/ 54094 h 116143"/>
                  <a:gd name="connsiteX70" fmla="*/ 38183 w 157506"/>
                  <a:gd name="connsiteY70" fmla="*/ 63641 h 116143"/>
                  <a:gd name="connsiteX71" fmla="*/ 31820 w 157506"/>
                  <a:gd name="connsiteY71" fmla="*/ 54094 h 116143"/>
                  <a:gd name="connsiteX72" fmla="*/ 30228 w 157506"/>
                  <a:gd name="connsiteY72" fmla="*/ 55686 h 116143"/>
                  <a:gd name="connsiteX73" fmla="*/ 31820 w 157506"/>
                  <a:gd name="connsiteY73" fmla="*/ 57277 h 116143"/>
                  <a:gd name="connsiteX74" fmla="*/ 35001 w 157506"/>
                  <a:gd name="connsiteY74" fmla="*/ 71596 h 116143"/>
                  <a:gd name="connsiteX75" fmla="*/ 28637 w 157506"/>
                  <a:gd name="connsiteY75" fmla="*/ 58868 h 116143"/>
                  <a:gd name="connsiteX76" fmla="*/ 39775 w 157506"/>
                  <a:gd name="connsiteY76" fmla="*/ 85915 h 116143"/>
                  <a:gd name="connsiteX77" fmla="*/ 38183 w 157506"/>
                  <a:gd name="connsiteY77" fmla="*/ 82733 h 116143"/>
                  <a:gd name="connsiteX78" fmla="*/ 38183 w 157506"/>
                  <a:gd name="connsiteY78" fmla="*/ 85915 h 116143"/>
                  <a:gd name="connsiteX79" fmla="*/ 27046 w 157506"/>
                  <a:gd name="connsiteY79" fmla="*/ 57277 h 116143"/>
                  <a:gd name="connsiteX80" fmla="*/ 23865 w 157506"/>
                  <a:gd name="connsiteY80" fmla="*/ 55686 h 116143"/>
                  <a:gd name="connsiteX81" fmla="*/ 22273 w 157506"/>
                  <a:gd name="connsiteY81" fmla="*/ 50913 h 116143"/>
                  <a:gd name="connsiteX82" fmla="*/ 19091 w 157506"/>
                  <a:gd name="connsiteY82" fmla="*/ 50913 h 116143"/>
                  <a:gd name="connsiteX83" fmla="*/ 22273 w 157506"/>
                  <a:gd name="connsiteY83" fmla="*/ 62050 h 116143"/>
                  <a:gd name="connsiteX84" fmla="*/ 20683 w 157506"/>
                  <a:gd name="connsiteY84" fmla="*/ 55686 h 116143"/>
                  <a:gd name="connsiteX85" fmla="*/ 25455 w 157506"/>
                  <a:gd name="connsiteY85" fmla="*/ 71596 h 116143"/>
                  <a:gd name="connsiteX86" fmla="*/ 19091 w 157506"/>
                  <a:gd name="connsiteY86" fmla="*/ 60458 h 116143"/>
                  <a:gd name="connsiteX87" fmla="*/ 19091 w 157506"/>
                  <a:gd name="connsiteY87" fmla="*/ 63641 h 116143"/>
                  <a:gd name="connsiteX88" fmla="*/ 17500 w 157506"/>
                  <a:gd name="connsiteY88" fmla="*/ 60458 h 116143"/>
                  <a:gd name="connsiteX89" fmla="*/ 15910 w 157506"/>
                  <a:gd name="connsiteY89" fmla="*/ 63641 h 116143"/>
                  <a:gd name="connsiteX90" fmla="*/ 12728 w 157506"/>
                  <a:gd name="connsiteY90" fmla="*/ 60458 h 116143"/>
                  <a:gd name="connsiteX91" fmla="*/ 28637 w 157506"/>
                  <a:gd name="connsiteY91" fmla="*/ 90688 h 116143"/>
                  <a:gd name="connsiteX92" fmla="*/ 22273 w 157506"/>
                  <a:gd name="connsiteY92" fmla="*/ 82733 h 116143"/>
                  <a:gd name="connsiteX93" fmla="*/ 14318 w 157506"/>
                  <a:gd name="connsiteY93" fmla="*/ 66823 h 116143"/>
                  <a:gd name="connsiteX94" fmla="*/ 15910 w 157506"/>
                  <a:gd name="connsiteY94" fmla="*/ 71596 h 116143"/>
                  <a:gd name="connsiteX95" fmla="*/ 12728 w 157506"/>
                  <a:gd name="connsiteY95" fmla="*/ 68413 h 116143"/>
                  <a:gd name="connsiteX96" fmla="*/ 14318 w 157506"/>
                  <a:gd name="connsiteY96" fmla="*/ 73187 h 116143"/>
                  <a:gd name="connsiteX97" fmla="*/ 12728 w 157506"/>
                  <a:gd name="connsiteY97" fmla="*/ 73187 h 116143"/>
                  <a:gd name="connsiteX98" fmla="*/ 19091 w 157506"/>
                  <a:gd name="connsiteY98" fmla="*/ 87506 h 116143"/>
                  <a:gd name="connsiteX99" fmla="*/ 17500 w 157506"/>
                  <a:gd name="connsiteY99" fmla="*/ 84324 h 116143"/>
                  <a:gd name="connsiteX100" fmla="*/ 12728 w 157506"/>
                  <a:gd name="connsiteY100" fmla="*/ 82733 h 116143"/>
                  <a:gd name="connsiteX101" fmla="*/ 9545 w 157506"/>
                  <a:gd name="connsiteY101" fmla="*/ 77960 h 116143"/>
                  <a:gd name="connsiteX102" fmla="*/ 9545 w 157506"/>
                  <a:gd name="connsiteY102" fmla="*/ 81142 h 116143"/>
                  <a:gd name="connsiteX103" fmla="*/ 6363 w 157506"/>
                  <a:gd name="connsiteY103" fmla="*/ 74778 h 116143"/>
                  <a:gd name="connsiteX104" fmla="*/ 7955 w 157506"/>
                  <a:gd name="connsiteY104" fmla="*/ 82733 h 116143"/>
                  <a:gd name="connsiteX105" fmla="*/ 9545 w 157506"/>
                  <a:gd name="connsiteY105" fmla="*/ 81142 h 116143"/>
                  <a:gd name="connsiteX106" fmla="*/ 15910 w 157506"/>
                  <a:gd name="connsiteY106" fmla="*/ 98643 h 116143"/>
                  <a:gd name="connsiteX107" fmla="*/ 12728 w 157506"/>
                  <a:gd name="connsiteY107" fmla="*/ 95461 h 116143"/>
                  <a:gd name="connsiteX108" fmla="*/ 12728 w 157506"/>
                  <a:gd name="connsiteY108" fmla="*/ 103416 h 116143"/>
                  <a:gd name="connsiteX109" fmla="*/ 6363 w 157506"/>
                  <a:gd name="connsiteY109" fmla="*/ 92279 h 116143"/>
                  <a:gd name="connsiteX110" fmla="*/ 9545 w 157506"/>
                  <a:gd name="connsiteY110" fmla="*/ 93870 h 116143"/>
                  <a:gd name="connsiteX111" fmla="*/ 7955 w 157506"/>
                  <a:gd name="connsiteY111" fmla="*/ 92279 h 116143"/>
                  <a:gd name="connsiteX112" fmla="*/ 7955 w 157506"/>
                  <a:gd name="connsiteY112" fmla="*/ 90688 h 116143"/>
                  <a:gd name="connsiteX113" fmla="*/ 0 w 157506"/>
                  <a:gd name="connsiteY113" fmla="*/ 89097 h 116143"/>
                  <a:gd name="connsiteX114" fmla="*/ 1591 w 157506"/>
                  <a:gd name="connsiteY114" fmla="*/ 93870 h 116143"/>
                  <a:gd name="connsiteX115" fmla="*/ 1591 w 157506"/>
                  <a:gd name="connsiteY115" fmla="*/ 92279 h 116143"/>
                  <a:gd name="connsiteX116" fmla="*/ 4773 w 157506"/>
                  <a:gd name="connsiteY116" fmla="*/ 98643 h 116143"/>
                  <a:gd name="connsiteX117" fmla="*/ 4773 w 157506"/>
                  <a:gd name="connsiteY117" fmla="*/ 103416 h 116143"/>
                  <a:gd name="connsiteX118" fmla="*/ 1591 w 157506"/>
                  <a:gd name="connsiteY118" fmla="*/ 98643 h 116143"/>
                  <a:gd name="connsiteX119" fmla="*/ 3181 w 157506"/>
                  <a:gd name="connsiteY119" fmla="*/ 100234 h 116143"/>
                  <a:gd name="connsiteX120" fmla="*/ 1591 w 157506"/>
                  <a:gd name="connsiteY120" fmla="*/ 100234 h 116143"/>
                  <a:gd name="connsiteX121" fmla="*/ 4773 w 157506"/>
                  <a:gd name="connsiteY121" fmla="*/ 103416 h 116143"/>
                  <a:gd name="connsiteX122" fmla="*/ 4773 w 157506"/>
                  <a:gd name="connsiteY122" fmla="*/ 111371 h 116143"/>
                  <a:gd name="connsiteX123" fmla="*/ 7955 w 157506"/>
                  <a:gd name="connsiteY123" fmla="*/ 116144 h 116143"/>
                  <a:gd name="connsiteX124" fmla="*/ 6363 w 157506"/>
                  <a:gd name="connsiteY124" fmla="*/ 108189 h 116143"/>
                  <a:gd name="connsiteX125" fmla="*/ 12728 w 157506"/>
                  <a:gd name="connsiteY125" fmla="*/ 116144 h 116143"/>
                  <a:gd name="connsiteX126" fmla="*/ 12728 w 157506"/>
                  <a:gd name="connsiteY126" fmla="*/ 112962 h 116143"/>
                  <a:gd name="connsiteX127" fmla="*/ 12728 w 157506"/>
                  <a:gd name="connsiteY127" fmla="*/ 111371 h 116143"/>
                  <a:gd name="connsiteX128" fmla="*/ 12728 w 157506"/>
                  <a:gd name="connsiteY128" fmla="*/ 111371 h 116143"/>
                  <a:gd name="connsiteX129" fmla="*/ 12728 w 157506"/>
                  <a:gd name="connsiteY129" fmla="*/ 111371 h 116143"/>
                  <a:gd name="connsiteX130" fmla="*/ 12728 w 157506"/>
                  <a:gd name="connsiteY130" fmla="*/ 111371 h 116143"/>
                  <a:gd name="connsiteX131" fmla="*/ 11136 w 157506"/>
                  <a:gd name="connsiteY131" fmla="*/ 109780 h 116143"/>
                  <a:gd name="connsiteX132" fmla="*/ 9545 w 157506"/>
                  <a:gd name="connsiteY132" fmla="*/ 103416 h 116143"/>
                  <a:gd name="connsiteX133" fmla="*/ 11136 w 157506"/>
                  <a:gd name="connsiteY133" fmla="*/ 106598 h 116143"/>
                  <a:gd name="connsiteX134" fmla="*/ 9545 w 157506"/>
                  <a:gd name="connsiteY134" fmla="*/ 103416 h 116143"/>
                  <a:gd name="connsiteX135" fmla="*/ 14318 w 157506"/>
                  <a:gd name="connsiteY135" fmla="*/ 111371 h 116143"/>
                  <a:gd name="connsiteX136" fmla="*/ 15910 w 157506"/>
                  <a:gd name="connsiteY136" fmla="*/ 111371 h 116143"/>
                  <a:gd name="connsiteX137" fmla="*/ 19091 w 157506"/>
                  <a:gd name="connsiteY137" fmla="*/ 111371 h 116143"/>
                  <a:gd name="connsiteX138" fmla="*/ 19091 w 157506"/>
                  <a:gd name="connsiteY138" fmla="*/ 109780 h 116143"/>
                  <a:gd name="connsiteX139" fmla="*/ 19091 w 157506"/>
                  <a:gd name="connsiteY139" fmla="*/ 106598 h 116143"/>
                  <a:gd name="connsiteX140" fmla="*/ 19091 w 157506"/>
                  <a:gd name="connsiteY140" fmla="*/ 108189 h 116143"/>
                  <a:gd name="connsiteX141" fmla="*/ 23865 w 157506"/>
                  <a:gd name="connsiteY141" fmla="*/ 106598 h 116143"/>
                  <a:gd name="connsiteX142" fmla="*/ 25455 w 157506"/>
                  <a:gd name="connsiteY142" fmla="*/ 105007 h 116143"/>
                  <a:gd name="connsiteX143" fmla="*/ 27046 w 157506"/>
                  <a:gd name="connsiteY143" fmla="*/ 108189 h 116143"/>
                  <a:gd name="connsiteX144" fmla="*/ 28637 w 157506"/>
                  <a:gd name="connsiteY144" fmla="*/ 106598 h 116143"/>
                  <a:gd name="connsiteX145" fmla="*/ 35001 w 157506"/>
                  <a:gd name="connsiteY145" fmla="*/ 108189 h 116143"/>
                  <a:gd name="connsiteX146" fmla="*/ 33410 w 157506"/>
                  <a:gd name="connsiteY146" fmla="*/ 103416 h 116143"/>
                  <a:gd name="connsiteX147" fmla="*/ 35001 w 157506"/>
                  <a:gd name="connsiteY147" fmla="*/ 100234 h 116143"/>
                  <a:gd name="connsiteX148" fmla="*/ 33410 w 157506"/>
                  <a:gd name="connsiteY148" fmla="*/ 97052 h 116143"/>
                  <a:gd name="connsiteX149" fmla="*/ 38183 w 157506"/>
                  <a:gd name="connsiteY149" fmla="*/ 97052 h 116143"/>
                  <a:gd name="connsiteX150" fmla="*/ 38183 w 157506"/>
                  <a:gd name="connsiteY150" fmla="*/ 97052 h 116143"/>
                  <a:gd name="connsiteX151" fmla="*/ 42956 w 157506"/>
                  <a:gd name="connsiteY151" fmla="*/ 95461 h 116143"/>
                  <a:gd name="connsiteX152" fmla="*/ 44547 w 157506"/>
                  <a:gd name="connsiteY152" fmla="*/ 95461 h 116143"/>
                  <a:gd name="connsiteX153" fmla="*/ 44547 w 157506"/>
                  <a:gd name="connsiteY153" fmla="*/ 95461 h 116143"/>
                  <a:gd name="connsiteX154" fmla="*/ 44547 w 157506"/>
                  <a:gd name="connsiteY154" fmla="*/ 95461 h 116143"/>
                  <a:gd name="connsiteX155" fmla="*/ 46138 w 157506"/>
                  <a:gd name="connsiteY155" fmla="*/ 97052 h 116143"/>
                  <a:gd name="connsiteX156" fmla="*/ 44547 w 157506"/>
                  <a:gd name="connsiteY156" fmla="*/ 95461 h 116143"/>
                  <a:gd name="connsiteX157" fmla="*/ 44547 w 157506"/>
                  <a:gd name="connsiteY157" fmla="*/ 93870 h 116143"/>
                  <a:gd name="connsiteX158" fmla="*/ 46138 w 157506"/>
                  <a:gd name="connsiteY158" fmla="*/ 97052 h 116143"/>
                  <a:gd name="connsiteX159" fmla="*/ 46138 w 157506"/>
                  <a:gd name="connsiteY159" fmla="*/ 97052 h 116143"/>
                  <a:gd name="connsiteX160" fmla="*/ 42956 w 157506"/>
                  <a:gd name="connsiteY160" fmla="*/ 92279 h 116143"/>
                  <a:gd name="connsiteX161" fmla="*/ 42956 w 157506"/>
                  <a:gd name="connsiteY161" fmla="*/ 89097 h 116143"/>
                  <a:gd name="connsiteX162" fmla="*/ 46138 w 157506"/>
                  <a:gd name="connsiteY162" fmla="*/ 92279 h 116143"/>
                  <a:gd name="connsiteX163" fmla="*/ 42956 w 157506"/>
                  <a:gd name="connsiteY163" fmla="*/ 82733 h 116143"/>
                  <a:gd name="connsiteX164" fmla="*/ 42956 w 157506"/>
                  <a:gd name="connsiteY164" fmla="*/ 84324 h 116143"/>
                  <a:gd name="connsiteX165" fmla="*/ 44547 w 157506"/>
                  <a:gd name="connsiteY165" fmla="*/ 82733 h 116143"/>
                  <a:gd name="connsiteX166" fmla="*/ 47729 w 157506"/>
                  <a:gd name="connsiteY166" fmla="*/ 87506 h 116143"/>
                  <a:gd name="connsiteX167" fmla="*/ 44547 w 157506"/>
                  <a:gd name="connsiteY167" fmla="*/ 81142 h 116143"/>
                  <a:gd name="connsiteX168" fmla="*/ 49320 w 157506"/>
                  <a:gd name="connsiteY168" fmla="*/ 89097 h 116143"/>
                  <a:gd name="connsiteX169" fmla="*/ 47729 w 157506"/>
                  <a:gd name="connsiteY169" fmla="*/ 79551 h 116143"/>
                  <a:gd name="connsiteX170" fmla="*/ 49320 w 157506"/>
                  <a:gd name="connsiteY170" fmla="*/ 82733 h 116143"/>
                  <a:gd name="connsiteX171" fmla="*/ 49320 w 157506"/>
                  <a:gd name="connsiteY171" fmla="*/ 79551 h 116143"/>
                  <a:gd name="connsiteX172" fmla="*/ 58865 w 157506"/>
                  <a:gd name="connsiteY172" fmla="*/ 82733 h 116143"/>
                  <a:gd name="connsiteX173" fmla="*/ 58865 w 157506"/>
                  <a:gd name="connsiteY173" fmla="*/ 79551 h 116143"/>
                  <a:gd name="connsiteX174" fmla="*/ 62048 w 157506"/>
                  <a:gd name="connsiteY174" fmla="*/ 84324 h 116143"/>
                  <a:gd name="connsiteX175" fmla="*/ 63639 w 157506"/>
                  <a:gd name="connsiteY175" fmla="*/ 79551 h 116143"/>
                  <a:gd name="connsiteX176" fmla="*/ 65230 w 157506"/>
                  <a:gd name="connsiteY176" fmla="*/ 84324 h 116143"/>
                  <a:gd name="connsiteX177" fmla="*/ 65230 w 157506"/>
                  <a:gd name="connsiteY177" fmla="*/ 82733 h 116143"/>
                  <a:gd name="connsiteX178" fmla="*/ 66820 w 157506"/>
                  <a:gd name="connsiteY178" fmla="*/ 85915 h 116143"/>
                  <a:gd name="connsiteX179" fmla="*/ 60457 w 157506"/>
                  <a:gd name="connsiteY179" fmla="*/ 71596 h 116143"/>
                  <a:gd name="connsiteX180" fmla="*/ 60457 w 157506"/>
                  <a:gd name="connsiteY180" fmla="*/ 70005 h 116143"/>
                  <a:gd name="connsiteX181" fmla="*/ 63639 w 157506"/>
                  <a:gd name="connsiteY181" fmla="*/ 74778 h 116143"/>
                  <a:gd name="connsiteX182" fmla="*/ 65230 w 157506"/>
                  <a:gd name="connsiteY182" fmla="*/ 71596 h 116143"/>
                  <a:gd name="connsiteX183" fmla="*/ 65230 w 157506"/>
                  <a:gd name="connsiteY183" fmla="*/ 71596 h 116143"/>
                  <a:gd name="connsiteX184" fmla="*/ 66820 w 157506"/>
                  <a:gd name="connsiteY184" fmla="*/ 70005 h 116143"/>
                  <a:gd name="connsiteX185" fmla="*/ 66820 w 157506"/>
                  <a:gd name="connsiteY185" fmla="*/ 70005 h 116143"/>
                  <a:gd name="connsiteX186" fmla="*/ 66820 w 157506"/>
                  <a:gd name="connsiteY186" fmla="*/ 66823 h 116143"/>
                  <a:gd name="connsiteX187" fmla="*/ 66820 w 157506"/>
                  <a:gd name="connsiteY187" fmla="*/ 66823 h 116143"/>
                  <a:gd name="connsiteX188" fmla="*/ 71594 w 157506"/>
                  <a:gd name="connsiteY188" fmla="*/ 68413 h 116143"/>
                  <a:gd name="connsiteX189" fmla="*/ 70003 w 157506"/>
                  <a:gd name="connsiteY189" fmla="*/ 65232 h 116143"/>
                  <a:gd name="connsiteX190" fmla="*/ 73185 w 157506"/>
                  <a:gd name="connsiteY190" fmla="*/ 65232 h 116143"/>
                  <a:gd name="connsiteX191" fmla="*/ 71594 w 157506"/>
                  <a:gd name="connsiteY191" fmla="*/ 63641 h 116143"/>
                  <a:gd name="connsiteX192" fmla="*/ 81140 w 157506"/>
                  <a:gd name="connsiteY192" fmla="*/ 74778 h 116143"/>
                  <a:gd name="connsiteX193" fmla="*/ 81140 w 157506"/>
                  <a:gd name="connsiteY193" fmla="*/ 76369 h 116143"/>
                  <a:gd name="connsiteX194" fmla="*/ 79549 w 157506"/>
                  <a:gd name="connsiteY194" fmla="*/ 70005 h 116143"/>
                  <a:gd name="connsiteX195" fmla="*/ 84322 w 157506"/>
                  <a:gd name="connsiteY195" fmla="*/ 76369 h 116143"/>
                  <a:gd name="connsiteX196" fmla="*/ 85912 w 157506"/>
                  <a:gd name="connsiteY196" fmla="*/ 71596 h 116143"/>
                  <a:gd name="connsiteX197" fmla="*/ 82730 w 157506"/>
                  <a:gd name="connsiteY197" fmla="*/ 65232 h 116143"/>
                  <a:gd name="connsiteX198" fmla="*/ 85912 w 157506"/>
                  <a:gd name="connsiteY198" fmla="*/ 65232 h 116143"/>
                  <a:gd name="connsiteX199" fmla="*/ 87504 w 157506"/>
                  <a:gd name="connsiteY199" fmla="*/ 66823 h 116143"/>
                  <a:gd name="connsiteX200" fmla="*/ 85912 w 157506"/>
                  <a:gd name="connsiteY200" fmla="*/ 58868 h 116143"/>
                  <a:gd name="connsiteX201" fmla="*/ 92277 w 157506"/>
                  <a:gd name="connsiteY201" fmla="*/ 62050 h 116143"/>
                  <a:gd name="connsiteX202" fmla="*/ 93867 w 157506"/>
                  <a:gd name="connsiteY202" fmla="*/ 60458 h 116143"/>
                  <a:gd name="connsiteX203" fmla="*/ 93867 w 157506"/>
                  <a:gd name="connsiteY203" fmla="*/ 62050 h 116143"/>
                  <a:gd name="connsiteX204" fmla="*/ 92277 w 157506"/>
                  <a:gd name="connsiteY204" fmla="*/ 55686 h 116143"/>
                  <a:gd name="connsiteX205" fmla="*/ 93867 w 157506"/>
                  <a:gd name="connsiteY205" fmla="*/ 58868 h 116143"/>
                  <a:gd name="connsiteX206" fmla="*/ 95459 w 157506"/>
                  <a:gd name="connsiteY206" fmla="*/ 52503 h 116143"/>
                  <a:gd name="connsiteX207" fmla="*/ 97049 w 157506"/>
                  <a:gd name="connsiteY207" fmla="*/ 55686 h 116143"/>
                  <a:gd name="connsiteX208" fmla="*/ 101822 w 157506"/>
                  <a:gd name="connsiteY208" fmla="*/ 55686 h 116143"/>
                  <a:gd name="connsiteX209" fmla="*/ 103414 w 157506"/>
                  <a:gd name="connsiteY209" fmla="*/ 57277 h 116143"/>
                  <a:gd name="connsiteX210" fmla="*/ 106595 w 157506"/>
                  <a:gd name="connsiteY210" fmla="*/ 50913 h 116143"/>
                  <a:gd name="connsiteX211" fmla="*/ 105004 w 157506"/>
                  <a:gd name="connsiteY211" fmla="*/ 46139 h 116143"/>
                  <a:gd name="connsiteX212" fmla="*/ 100232 w 157506"/>
                  <a:gd name="connsiteY212" fmla="*/ 38184 h 116143"/>
                  <a:gd name="connsiteX213" fmla="*/ 103414 w 157506"/>
                  <a:gd name="connsiteY213" fmla="*/ 42958 h 116143"/>
                  <a:gd name="connsiteX214" fmla="*/ 103414 w 157506"/>
                  <a:gd name="connsiteY214" fmla="*/ 42958 h 116143"/>
                  <a:gd name="connsiteX215" fmla="*/ 109777 w 157506"/>
                  <a:gd name="connsiteY215" fmla="*/ 49322 h 116143"/>
                  <a:gd name="connsiteX216" fmla="*/ 120914 w 157506"/>
                  <a:gd name="connsiteY216" fmla="*/ 47730 h 116143"/>
                  <a:gd name="connsiteX217" fmla="*/ 117732 w 157506"/>
                  <a:gd name="connsiteY217" fmla="*/ 42958 h 116143"/>
                  <a:gd name="connsiteX218" fmla="*/ 119324 w 157506"/>
                  <a:gd name="connsiteY218" fmla="*/ 42958 h 116143"/>
                  <a:gd name="connsiteX219" fmla="*/ 120914 w 157506"/>
                  <a:gd name="connsiteY219" fmla="*/ 47730 h 116143"/>
                  <a:gd name="connsiteX220" fmla="*/ 119324 w 157506"/>
                  <a:gd name="connsiteY220" fmla="*/ 42958 h 116143"/>
                  <a:gd name="connsiteX221" fmla="*/ 122505 w 157506"/>
                  <a:gd name="connsiteY221" fmla="*/ 49322 h 116143"/>
                  <a:gd name="connsiteX222" fmla="*/ 122505 w 157506"/>
                  <a:gd name="connsiteY222" fmla="*/ 49322 h 116143"/>
                  <a:gd name="connsiteX223" fmla="*/ 122505 w 157506"/>
                  <a:gd name="connsiteY223" fmla="*/ 49322 h 116143"/>
                  <a:gd name="connsiteX224" fmla="*/ 120914 w 157506"/>
                  <a:gd name="connsiteY224" fmla="*/ 44548 h 116143"/>
                  <a:gd name="connsiteX225" fmla="*/ 124096 w 157506"/>
                  <a:gd name="connsiteY225" fmla="*/ 47730 h 116143"/>
                  <a:gd name="connsiteX226" fmla="*/ 124096 w 157506"/>
                  <a:gd name="connsiteY226" fmla="*/ 47730 h 116143"/>
                  <a:gd name="connsiteX227" fmla="*/ 125687 w 157506"/>
                  <a:gd name="connsiteY227" fmla="*/ 47730 h 116143"/>
                  <a:gd name="connsiteX228" fmla="*/ 122505 w 157506"/>
                  <a:gd name="connsiteY228" fmla="*/ 42958 h 116143"/>
                  <a:gd name="connsiteX229" fmla="*/ 120914 w 157506"/>
                  <a:gd name="connsiteY229" fmla="*/ 38184 h 116143"/>
                  <a:gd name="connsiteX230" fmla="*/ 128869 w 157506"/>
                  <a:gd name="connsiteY230" fmla="*/ 39775 h 116143"/>
                  <a:gd name="connsiteX231" fmla="*/ 128869 w 157506"/>
                  <a:gd name="connsiteY231" fmla="*/ 35003 h 116143"/>
                  <a:gd name="connsiteX232" fmla="*/ 125687 w 157506"/>
                  <a:gd name="connsiteY232" fmla="*/ 28638 h 116143"/>
                  <a:gd name="connsiteX233" fmla="*/ 135233 w 157506"/>
                  <a:gd name="connsiteY233" fmla="*/ 39775 h 116143"/>
                  <a:gd name="connsiteX234" fmla="*/ 132051 w 157506"/>
                  <a:gd name="connsiteY234" fmla="*/ 30229 h 116143"/>
                  <a:gd name="connsiteX235" fmla="*/ 136824 w 157506"/>
                  <a:gd name="connsiteY235" fmla="*/ 36593 h 116143"/>
                  <a:gd name="connsiteX236" fmla="*/ 143188 w 157506"/>
                  <a:gd name="connsiteY236" fmla="*/ 35003 h 116143"/>
                  <a:gd name="connsiteX237" fmla="*/ 140006 w 157506"/>
                  <a:gd name="connsiteY237" fmla="*/ 30229 h 116143"/>
                  <a:gd name="connsiteX238" fmla="*/ 144779 w 157506"/>
                  <a:gd name="connsiteY238" fmla="*/ 36593 h 116143"/>
                  <a:gd name="connsiteX239" fmla="*/ 143188 w 157506"/>
                  <a:gd name="connsiteY239" fmla="*/ 33411 h 116143"/>
                  <a:gd name="connsiteX240" fmla="*/ 141597 w 157506"/>
                  <a:gd name="connsiteY240" fmla="*/ 30229 h 116143"/>
                  <a:gd name="connsiteX241" fmla="*/ 157506 w 157506"/>
                  <a:gd name="connsiteY241" fmla="*/ 30229 h 116143"/>
                  <a:gd name="connsiteX242" fmla="*/ 155916 w 157506"/>
                  <a:gd name="connsiteY242" fmla="*/ 27047 h 116143"/>
                  <a:gd name="connsiteX243" fmla="*/ 152734 w 157506"/>
                  <a:gd name="connsiteY243" fmla="*/ 22274 h 116143"/>
                  <a:gd name="connsiteX244" fmla="*/ 157506 w 157506"/>
                  <a:gd name="connsiteY244" fmla="*/ 27047 h 116143"/>
                  <a:gd name="connsiteX245" fmla="*/ 155916 w 157506"/>
                  <a:gd name="connsiteY245" fmla="*/ 20683 h 116143"/>
                  <a:gd name="connsiteX246" fmla="*/ 155916 w 157506"/>
                  <a:gd name="connsiteY246" fmla="*/ 22274 h 116143"/>
                  <a:gd name="connsiteX247" fmla="*/ 143188 w 157506"/>
                  <a:gd name="connsiteY247" fmla="*/ 3182 h 116143"/>
                  <a:gd name="connsiteX248" fmla="*/ 140006 w 157506"/>
                  <a:gd name="connsiteY248" fmla="*/ 4773 h 116143"/>
                  <a:gd name="connsiteX249" fmla="*/ 136824 w 157506"/>
                  <a:gd name="connsiteY249" fmla="*/ 0 h 116143"/>
                  <a:gd name="connsiteX250" fmla="*/ 136824 w 157506"/>
                  <a:gd name="connsiteY250" fmla="*/ 3182 h 116143"/>
                  <a:gd name="connsiteX251" fmla="*/ 136824 w 157506"/>
                  <a:gd name="connsiteY251" fmla="*/ 1591 h 116143"/>
                  <a:gd name="connsiteX252" fmla="*/ 128869 w 157506"/>
                  <a:gd name="connsiteY252" fmla="*/ 0 h 116143"/>
                  <a:gd name="connsiteX253" fmla="*/ 132051 w 157506"/>
                  <a:gd name="connsiteY253" fmla="*/ 3182 h 116143"/>
                  <a:gd name="connsiteX254" fmla="*/ 130460 w 157506"/>
                  <a:gd name="connsiteY254" fmla="*/ 1591 h 116143"/>
                  <a:gd name="connsiteX255" fmla="*/ 135233 w 157506"/>
                  <a:gd name="connsiteY255" fmla="*/ 7955 h 116143"/>
                  <a:gd name="connsiteX256" fmla="*/ 125687 w 157506"/>
                  <a:gd name="connsiteY256" fmla="*/ 1591 h 116143"/>
                  <a:gd name="connsiteX257" fmla="*/ 127278 w 157506"/>
                  <a:gd name="connsiteY257" fmla="*/ 6364 h 116143"/>
                  <a:gd name="connsiteX258" fmla="*/ 125687 w 157506"/>
                  <a:gd name="connsiteY258" fmla="*/ 4773 h 116143"/>
                  <a:gd name="connsiteX259" fmla="*/ 127278 w 157506"/>
                  <a:gd name="connsiteY259" fmla="*/ 7955 h 116143"/>
                  <a:gd name="connsiteX260" fmla="*/ 122505 w 157506"/>
                  <a:gd name="connsiteY260" fmla="*/ 3182 h 116143"/>
                  <a:gd name="connsiteX261" fmla="*/ 122505 w 157506"/>
                  <a:gd name="connsiteY261" fmla="*/ 1591 h 116143"/>
                  <a:gd name="connsiteX262" fmla="*/ 120914 w 157506"/>
                  <a:gd name="connsiteY262" fmla="*/ 3182 h 116143"/>
                  <a:gd name="connsiteX263" fmla="*/ 122505 w 157506"/>
                  <a:gd name="connsiteY263" fmla="*/ 4773 h 116143"/>
                  <a:gd name="connsiteX264" fmla="*/ 117732 w 157506"/>
                  <a:gd name="connsiteY264" fmla="*/ 12728 h 116143"/>
                  <a:gd name="connsiteX265" fmla="*/ 119324 w 157506"/>
                  <a:gd name="connsiteY265" fmla="*/ 14319 h 116143"/>
                  <a:gd name="connsiteX266" fmla="*/ 116141 w 157506"/>
                  <a:gd name="connsiteY266" fmla="*/ 15910 h 116143"/>
                  <a:gd name="connsiteX267" fmla="*/ 116141 w 157506"/>
                  <a:gd name="connsiteY267" fmla="*/ 15910 h 116143"/>
                  <a:gd name="connsiteX268" fmla="*/ 116141 w 157506"/>
                  <a:gd name="connsiteY268" fmla="*/ 19092 h 116143"/>
                  <a:gd name="connsiteX269" fmla="*/ 112959 w 157506"/>
                  <a:gd name="connsiteY269" fmla="*/ 12728 h 116143"/>
                  <a:gd name="connsiteX270" fmla="*/ 116141 w 157506"/>
                  <a:gd name="connsiteY270" fmla="*/ 22274 h 116143"/>
                  <a:gd name="connsiteX271" fmla="*/ 114550 w 157506"/>
                  <a:gd name="connsiteY271" fmla="*/ 19092 h 116143"/>
                  <a:gd name="connsiteX272" fmla="*/ 116141 w 157506"/>
                  <a:gd name="connsiteY272" fmla="*/ 23865 h 116143"/>
                  <a:gd name="connsiteX273" fmla="*/ 111369 w 157506"/>
                  <a:gd name="connsiteY273" fmla="*/ 15910 h 116143"/>
                  <a:gd name="connsiteX274" fmla="*/ 106595 w 157506"/>
                  <a:gd name="connsiteY274" fmla="*/ 14319 h 116143"/>
                  <a:gd name="connsiteX275" fmla="*/ 111369 w 157506"/>
                  <a:gd name="connsiteY275" fmla="*/ 19092 h 116143"/>
                  <a:gd name="connsiteX276" fmla="*/ 112959 w 157506"/>
                  <a:gd name="connsiteY276" fmla="*/ 25456 h 116143"/>
                  <a:gd name="connsiteX277" fmla="*/ 105004 w 157506"/>
                  <a:gd name="connsiteY277" fmla="*/ 17501 h 116143"/>
                  <a:gd name="connsiteX278" fmla="*/ 105004 w 157506"/>
                  <a:gd name="connsiteY278" fmla="*/ 17501 h 116143"/>
                  <a:gd name="connsiteX279" fmla="*/ 103414 w 157506"/>
                  <a:gd name="connsiteY279" fmla="*/ 17501 h 116143"/>
                  <a:gd name="connsiteX280" fmla="*/ 106595 w 157506"/>
                  <a:gd name="connsiteY280" fmla="*/ 23865 h 116143"/>
                  <a:gd name="connsiteX281" fmla="*/ 106595 w 157506"/>
                  <a:gd name="connsiteY281" fmla="*/ 22274 h 116143"/>
                  <a:gd name="connsiteX282" fmla="*/ 106595 w 157506"/>
                  <a:gd name="connsiteY282" fmla="*/ 28638 h 116143"/>
                  <a:gd name="connsiteX283" fmla="*/ 105004 w 157506"/>
                  <a:gd name="connsiteY283" fmla="*/ 23865 h 116143"/>
                  <a:gd name="connsiteX284" fmla="*/ 103414 w 157506"/>
                  <a:gd name="connsiteY284" fmla="*/ 23865 h 116143"/>
                  <a:gd name="connsiteX285" fmla="*/ 101822 w 157506"/>
                  <a:gd name="connsiteY285" fmla="*/ 15910 h 116143"/>
                  <a:gd name="connsiteX286" fmla="*/ 98640 w 157506"/>
                  <a:gd name="connsiteY286" fmla="*/ 14319 h 116143"/>
                  <a:gd name="connsiteX287" fmla="*/ 100232 w 157506"/>
                  <a:gd name="connsiteY287" fmla="*/ 20683 h 116143"/>
                  <a:gd name="connsiteX288" fmla="*/ 98640 w 157506"/>
                  <a:gd name="connsiteY288" fmla="*/ 17501 h 116143"/>
                  <a:gd name="connsiteX289" fmla="*/ 98640 w 157506"/>
                  <a:gd name="connsiteY289" fmla="*/ 20683 h 116143"/>
                  <a:gd name="connsiteX290" fmla="*/ 97049 w 157506"/>
                  <a:gd name="connsiteY290" fmla="*/ 15910 h 116143"/>
                  <a:gd name="connsiteX291" fmla="*/ 93867 w 157506"/>
                  <a:gd name="connsiteY291" fmla="*/ 15910 h 116143"/>
                  <a:gd name="connsiteX292" fmla="*/ 98640 w 157506"/>
                  <a:gd name="connsiteY292" fmla="*/ 22274 h 116143"/>
                  <a:gd name="connsiteX293" fmla="*/ 90685 w 157506"/>
                  <a:gd name="connsiteY293" fmla="*/ 15910 h 116143"/>
                  <a:gd name="connsiteX294" fmla="*/ 93867 w 157506"/>
                  <a:gd name="connsiteY294" fmla="*/ 19092 h 116143"/>
                  <a:gd name="connsiteX295" fmla="*/ 90685 w 157506"/>
                  <a:gd name="connsiteY295" fmla="*/ 15910 h 116143"/>
                  <a:gd name="connsiteX296" fmla="*/ 93867 w 157506"/>
                  <a:gd name="connsiteY296" fmla="*/ 22274 h 116143"/>
                  <a:gd name="connsiteX297" fmla="*/ 93867 w 157506"/>
                  <a:gd name="connsiteY297" fmla="*/ 27047 h 116143"/>
                  <a:gd name="connsiteX298" fmla="*/ 92277 w 157506"/>
                  <a:gd name="connsiteY298" fmla="*/ 23865 h 116143"/>
                  <a:gd name="connsiteX299" fmla="*/ 93867 w 157506"/>
                  <a:gd name="connsiteY299" fmla="*/ 30229 h 116143"/>
                  <a:gd name="connsiteX300" fmla="*/ 90685 w 157506"/>
                  <a:gd name="connsiteY300" fmla="*/ 25456 h 116143"/>
                  <a:gd name="connsiteX301" fmla="*/ 90685 w 157506"/>
                  <a:gd name="connsiteY301" fmla="*/ 27047 h 116143"/>
                  <a:gd name="connsiteX302" fmla="*/ 89095 w 157506"/>
                  <a:gd name="connsiteY302" fmla="*/ 22274 h 116143"/>
                  <a:gd name="connsiteX303" fmla="*/ 87504 w 157506"/>
                  <a:gd name="connsiteY303" fmla="*/ 23865 h 116143"/>
                  <a:gd name="connsiteX304" fmla="*/ 90685 w 157506"/>
                  <a:gd name="connsiteY304" fmla="*/ 31820 h 116143"/>
                  <a:gd name="connsiteX305" fmla="*/ 87504 w 157506"/>
                  <a:gd name="connsiteY305" fmla="*/ 28638 h 116143"/>
                  <a:gd name="connsiteX306" fmla="*/ 87504 w 157506"/>
                  <a:gd name="connsiteY306" fmla="*/ 27047 h 116143"/>
                  <a:gd name="connsiteX307" fmla="*/ 85912 w 157506"/>
                  <a:gd name="connsiteY307" fmla="*/ 23865 h 116143"/>
                  <a:gd name="connsiteX308" fmla="*/ 84322 w 157506"/>
                  <a:gd name="connsiteY308" fmla="*/ 23865 h 116143"/>
                  <a:gd name="connsiteX309" fmla="*/ 85912 w 157506"/>
                  <a:gd name="connsiteY309" fmla="*/ 23865 h 116143"/>
                  <a:gd name="connsiteX310" fmla="*/ 87504 w 157506"/>
                  <a:gd name="connsiteY310" fmla="*/ 30229 h 116143"/>
                  <a:gd name="connsiteX311" fmla="*/ 85912 w 157506"/>
                  <a:gd name="connsiteY311" fmla="*/ 27047 h 116143"/>
                  <a:gd name="connsiteX312" fmla="*/ 85912 w 157506"/>
                  <a:gd name="connsiteY312" fmla="*/ 30229 h 116143"/>
                  <a:gd name="connsiteX313" fmla="*/ 82730 w 157506"/>
                  <a:gd name="connsiteY313" fmla="*/ 22274 h 116143"/>
                  <a:gd name="connsiteX314" fmla="*/ 82730 w 157506"/>
                  <a:gd name="connsiteY314" fmla="*/ 27047 h 116143"/>
                  <a:gd name="connsiteX315" fmla="*/ 79549 w 157506"/>
                  <a:gd name="connsiteY315" fmla="*/ 22274 h 116143"/>
                  <a:gd name="connsiteX316" fmla="*/ 77957 w 157506"/>
                  <a:gd name="connsiteY316" fmla="*/ 27047 h 116143"/>
                  <a:gd name="connsiteX317" fmla="*/ 77957 w 157506"/>
                  <a:gd name="connsiteY317" fmla="*/ 28638 h 116143"/>
                  <a:gd name="connsiteX318" fmla="*/ 74775 w 157506"/>
                  <a:gd name="connsiteY318" fmla="*/ 30229 h 116143"/>
                  <a:gd name="connsiteX319" fmla="*/ 71594 w 157506"/>
                  <a:gd name="connsiteY319" fmla="*/ 25456 h 116143"/>
                  <a:gd name="connsiteX320" fmla="*/ 76367 w 157506"/>
                  <a:gd name="connsiteY320" fmla="*/ 35003 h 116143"/>
                  <a:gd name="connsiteX321" fmla="*/ 71594 w 157506"/>
                  <a:gd name="connsiteY321" fmla="*/ 28638 h 116143"/>
                  <a:gd name="connsiteX322" fmla="*/ 84322 w 157506"/>
                  <a:gd name="connsiteY322" fmla="*/ 19092 h 116143"/>
                  <a:gd name="connsiteX323" fmla="*/ 84322 w 157506"/>
                  <a:gd name="connsiteY323" fmla="*/ 19092 h 116143"/>
                  <a:gd name="connsiteX324" fmla="*/ 74775 w 157506"/>
                  <a:gd name="connsiteY324" fmla="*/ 27047 h 116143"/>
                  <a:gd name="connsiteX325" fmla="*/ 74775 w 157506"/>
                  <a:gd name="connsiteY325" fmla="*/ 27047 h 116143"/>
                  <a:gd name="connsiteX326" fmla="*/ 74775 w 157506"/>
                  <a:gd name="connsiteY326" fmla="*/ 27047 h 116143"/>
                  <a:gd name="connsiteX327" fmla="*/ 63639 w 157506"/>
                  <a:gd name="connsiteY327" fmla="*/ 46139 h 116143"/>
                  <a:gd name="connsiteX328" fmla="*/ 63639 w 157506"/>
                  <a:gd name="connsiteY328" fmla="*/ 46139 h 116143"/>
                  <a:gd name="connsiteX329" fmla="*/ 63639 w 157506"/>
                  <a:gd name="connsiteY329" fmla="*/ 46139 h 116143"/>
                  <a:gd name="connsiteX330" fmla="*/ 28637 w 157506"/>
                  <a:gd name="connsiteY330" fmla="*/ 98643 h 116143"/>
                  <a:gd name="connsiteX331" fmla="*/ 28637 w 157506"/>
                  <a:gd name="connsiteY331" fmla="*/ 98643 h 116143"/>
                  <a:gd name="connsiteX332" fmla="*/ 28637 w 157506"/>
                  <a:gd name="connsiteY332" fmla="*/ 98643 h 116143"/>
                  <a:gd name="connsiteX333" fmla="*/ 27046 w 157506"/>
                  <a:gd name="connsiteY333" fmla="*/ 97052 h 116143"/>
                  <a:gd name="connsiteX334" fmla="*/ 27046 w 157506"/>
                  <a:gd name="connsiteY334" fmla="*/ 98643 h 116143"/>
                  <a:gd name="connsiteX335" fmla="*/ 27046 w 157506"/>
                  <a:gd name="connsiteY335" fmla="*/ 97052 h 116143"/>
                  <a:gd name="connsiteX336" fmla="*/ 27046 w 157506"/>
                  <a:gd name="connsiteY336" fmla="*/ 97052 h 116143"/>
                  <a:gd name="connsiteX337" fmla="*/ 135233 w 157506"/>
                  <a:gd name="connsiteY337" fmla="*/ 35003 h 116143"/>
                  <a:gd name="connsiteX338" fmla="*/ 135233 w 157506"/>
                  <a:gd name="connsiteY338" fmla="*/ 35003 h 116143"/>
                  <a:gd name="connsiteX339" fmla="*/ 135233 w 157506"/>
                  <a:gd name="connsiteY339" fmla="*/ 35003 h 116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</a:cxnLst>
                <a:rect l="l" t="t" r="r" b="b"/>
                <a:pathLst>
                  <a:path w="157506" h="116143">
                    <a:moveTo>
                      <a:pt x="84322" y="19092"/>
                    </a:moveTo>
                    <a:lnTo>
                      <a:pt x="81140" y="15910"/>
                    </a:lnTo>
                    <a:cubicBezTo>
                      <a:pt x="79549" y="11137"/>
                      <a:pt x="81140" y="11137"/>
                      <a:pt x="77957" y="7955"/>
                    </a:cubicBezTo>
                    <a:cubicBezTo>
                      <a:pt x="84322" y="19092"/>
                      <a:pt x="76367" y="11137"/>
                      <a:pt x="81140" y="20683"/>
                    </a:cubicBezTo>
                    <a:lnTo>
                      <a:pt x="79549" y="19092"/>
                    </a:lnTo>
                    <a:cubicBezTo>
                      <a:pt x="79549" y="19092"/>
                      <a:pt x="79549" y="19092"/>
                      <a:pt x="79549" y="19092"/>
                    </a:cubicBezTo>
                    <a:cubicBezTo>
                      <a:pt x="76367" y="14319"/>
                      <a:pt x="82730" y="27047"/>
                      <a:pt x="81140" y="27047"/>
                    </a:cubicBezTo>
                    <a:cubicBezTo>
                      <a:pt x="79549" y="27047"/>
                      <a:pt x="79549" y="25456"/>
                      <a:pt x="77957" y="23865"/>
                    </a:cubicBezTo>
                    <a:lnTo>
                      <a:pt x="77957" y="27047"/>
                    </a:lnTo>
                    <a:cubicBezTo>
                      <a:pt x="77957" y="27047"/>
                      <a:pt x="76367" y="25456"/>
                      <a:pt x="76367" y="25456"/>
                    </a:cubicBezTo>
                    <a:lnTo>
                      <a:pt x="74775" y="27047"/>
                    </a:lnTo>
                    <a:lnTo>
                      <a:pt x="74775" y="27047"/>
                    </a:lnTo>
                    <a:cubicBezTo>
                      <a:pt x="74775" y="28638"/>
                      <a:pt x="76367" y="31820"/>
                      <a:pt x="76367" y="33411"/>
                    </a:cubicBezTo>
                    <a:cubicBezTo>
                      <a:pt x="74775" y="31820"/>
                      <a:pt x="76367" y="31820"/>
                      <a:pt x="74775" y="30229"/>
                    </a:cubicBezTo>
                    <a:lnTo>
                      <a:pt x="74775" y="33411"/>
                    </a:lnTo>
                    <a:cubicBezTo>
                      <a:pt x="73185" y="30229"/>
                      <a:pt x="71594" y="27047"/>
                      <a:pt x="73185" y="28638"/>
                    </a:cubicBezTo>
                    <a:cubicBezTo>
                      <a:pt x="66820" y="19092"/>
                      <a:pt x="74775" y="31820"/>
                      <a:pt x="68412" y="27047"/>
                    </a:cubicBezTo>
                    <a:lnTo>
                      <a:pt x="68412" y="25456"/>
                    </a:lnTo>
                    <a:cubicBezTo>
                      <a:pt x="65230" y="19092"/>
                      <a:pt x="65230" y="22274"/>
                      <a:pt x="62048" y="19092"/>
                    </a:cubicBezTo>
                    <a:cubicBezTo>
                      <a:pt x="63639" y="20683"/>
                      <a:pt x="68412" y="27047"/>
                      <a:pt x="70003" y="30229"/>
                    </a:cubicBezTo>
                    <a:cubicBezTo>
                      <a:pt x="70003" y="30229"/>
                      <a:pt x="68412" y="28638"/>
                      <a:pt x="70003" y="31820"/>
                    </a:cubicBezTo>
                    <a:cubicBezTo>
                      <a:pt x="68412" y="28638"/>
                      <a:pt x="68412" y="28638"/>
                      <a:pt x="66820" y="30229"/>
                    </a:cubicBezTo>
                    <a:lnTo>
                      <a:pt x="63639" y="25456"/>
                    </a:lnTo>
                    <a:cubicBezTo>
                      <a:pt x="63639" y="27047"/>
                      <a:pt x="65230" y="30229"/>
                      <a:pt x="66820" y="31820"/>
                    </a:cubicBezTo>
                    <a:cubicBezTo>
                      <a:pt x="65230" y="31820"/>
                      <a:pt x="63639" y="28638"/>
                      <a:pt x="62048" y="25456"/>
                    </a:cubicBezTo>
                    <a:cubicBezTo>
                      <a:pt x="60457" y="25456"/>
                      <a:pt x="66820" y="31820"/>
                      <a:pt x="65230" y="33411"/>
                    </a:cubicBezTo>
                    <a:cubicBezTo>
                      <a:pt x="63639" y="31820"/>
                      <a:pt x="63639" y="35003"/>
                      <a:pt x="63639" y="38184"/>
                    </a:cubicBezTo>
                    <a:cubicBezTo>
                      <a:pt x="62048" y="36593"/>
                      <a:pt x="62048" y="35003"/>
                      <a:pt x="60457" y="33411"/>
                    </a:cubicBezTo>
                    <a:lnTo>
                      <a:pt x="62048" y="38184"/>
                    </a:lnTo>
                    <a:cubicBezTo>
                      <a:pt x="62048" y="38184"/>
                      <a:pt x="60457" y="36593"/>
                      <a:pt x="60457" y="36593"/>
                    </a:cubicBezTo>
                    <a:cubicBezTo>
                      <a:pt x="60457" y="38184"/>
                      <a:pt x="63639" y="41367"/>
                      <a:pt x="63639" y="42958"/>
                    </a:cubicBezTo>
                    <a:cubicBezTo>
                      <a:pt x="66820" y="49322"/>
                      <a:pt x="57275" y="35003"/>
                      <a:pt x="60457" y="42958"/>
                    </a:cubicBezTo>
                    <a:cubicBezTo>
                      <a:pt x="58865" y="41367"/>
                      <a:pt x="58865" y="39775"/>
                      <a:pt x="57275" y="38184"/>
                    </a:cubicBezTo>
                    <a:cubicBezTo>
                      <a:pt x="58865" y="42958"/>
                      <a:pt x="57275" y="41367"/>
                      <a:pt x="60457" y="47730"/>
                    </a:cubicBezTo>
                    <a:lnTo>
                      <a:pt x="57275" y="44548"/>
                    </a:lnTo>
                    <a:cubicBezTo>
                      <a:pt x="60457" y="47730"/>
                      <a:pt x="62048" y="52503"/>
                      <a:pt x="63639" y="57277"/>
                    </a:cubicBezTo>
                    <a:cubicBezTo>
                      <a:pt x="65230" y="58868"/>
                      <a:pt x="65230" y="60458"/>
                      <a:pt x="66820" y="60458"/>
                    </a:cubicBezTo>
                    <a:lnTo>
                      <a:pt x="66820" y="63641"/>
                    </a:lnTo>
                    <a:cubicBezTo>
                      <a:pt x="66820" y="63641"/>
                      <a:pt x="65230" y="60458"/>
                      <a:pt x="63639" y="58868"/>
                    </a:cubicBezTo>
                    <a:lnTo>
                      <a:pt x="63639" y="60458"/>
                    </a:lnTo>
                    <a:cubicBezTo>
                      <a:pt x="62048" y="58868"/>
                      <a:pt x="60457" y="55686"/>
                      <a:pt x="58865" y="52503"/>
                    </a:cubicBezTo>
                    <a:cubicBezTo>
                      <a:pt x="58865" y="54094"/>
                      <a:pt x="60457" y="54094"/>
                      <a:pt x="60457" y="55686"/>
                    </a:cubicBezTo>
                    <a:cubicBezTo>
                      <a:pt x="58865" y="52503"/>
                      <a:pt x="57275" y="49322"/>
                      <a:pt x="55684" y="46139"/>
                    </a:cubicBezTo>
                    <a:cubicBezTo>
                      <a:pt x="55684" y="46139"/>
                      <a:pt x="55684" y="47730"/>
                      <a:pt x="55684" y="47730"/>
                    </a:cubicBezTo>
                    <a:cubicBezTo>
                      <a:pt x="55684" y="46139"/>
                      <a:pt x="55684" y="46139"/>
                      <a:pt x="54093" y="46139"/>
                    </a:cubicBezTo>
                    <a:cubicBezTo>
                      <a:pt x="54093" y="46139"/>
                      <a:pt x="54093" y="46139"/>
                      <a:pt x="54093" y="47730"/>
                    </a:cubicBezTo>
                    <a:lnTo>
                      <a:pt x="50911" y="42958"/>
                    </a:lnTo>
                    <a:lnTo>
                      <a:pt x="52502" y="44548"/>
                    </a:lnTo>
                    <a:lnTo>
                      <a:pt x="49320" y="41367"/>
                    </a:lnTo>
                    <a:cubicBezTo>
                      <a:pt x="50911" y="47730"/>
                      <a:pt x="55684" y="57277"/>
                      <a:pt x="54093" y="60458"/>
                    </a:cubicBezTo>
                    <a:cubicBezTo>
                      <a:pt x="52502" y="55686"/>
                      <a:pt x="50911" y="54094"/>
                      <a:pt x="47729" y="49322"/>
                    </a:cubicBezTo>
                    <a:cubicBezTo>
                      <a:pt x="50911" y="54094"/>
                      <a:pt x="47729" y="46139"/>
                      <a:pt x="49320" y="46139"/>
                    </a:cubicBezTo>
                    <a:cubicBezTo>
                      <a:pt x="49320" y="46139"/>
                      <a:pt x="47729" y="42958"/>
                      <a:pt x="47729" y="42958"/>
                    </a:cubicBezTo>
                    <a:lnTo>
                      <a:pt x="49320" y="49322"/>
                    </a:lnTo>
                    <a:cubicBezTo>
                      <a:pt x="47729" y="44548"/>
                      <a:pt x="47729" y="46139"/>
                      <a:pt x="46138" y="44548"/>
                    </a:cubicBezTo>
                    <a:cubicBezTo>
                      <a:pt x="50911" y="52503"/>
                      <a:pt x="47729" y="50913"/>
                      <a:pt x="47729" y="52503"/>
                    </a:cubicBezTo>
                    <a:cubicBezTo>
                      <a:pt x="46138" y="49322"/>
                      <a:pt x="44547" y="47730"/>
                      <a:pt x="46138" y="47730"/>
                    </a:cubicBezTo>
                    <a:cubicBezTo>
                      <a:pt x="41365" y="42958"/>
                      <a:pt x="49320" y="57277"/>
                      <a:pt x="46138" y="52503"/>
                    </a:cubicBezTo>
                    <a:cubicBezTo>
                      <a:pt x="46138" y="52503"/>
                      <a:pt x="46138" y="52503"/>
                      <a:pt x="46138" y="50913"/>
                    </a:cubicBezTo>
                    <a:cubicBezTo>
                      <a:pt x="47729" y="54094"/>
                      <a:pt x="44547" y="52503"/>
                      <a:pt x="44547" y="49322"/>
                    </a:cubicBezTo>
                    <a:lnTo>
                      <a:pt x="44547" y="49322"/>
                    </a:lnTo>
                    <a:cubicBezTo>
                      <a:pt x="42956" y="49322"/>
                      <a:pt x="39775" y="50913"/>
                      <a:pt x="44547" y="58868"/>
                    </a:cubicBezTo>
                    <a:cubicBezTo>
                      <a:pt x="44547" y="57277"/>
                      <a:pt x="39775" y="50913"/>
                      <a:pt x="39775" y="49322"/>
                    </a:cubicBezTo>
                    <a:lnTo>
                      <a:pt x="49320" y="73187"/>
                    </a:lnTo>
                    <a:cubicBezTo>
                      <a:pt x="46138" y="66823"/>
                      <a:pt x="38183" y="54094"/>
                      <a:pt x="38183" y="49322"/>
                    </a:cubicBezTo>
                    <a:cubicBezTo>
                      <a:pt x="38183" y="49322"/>
                      <a:pt x="36592" y="47730"/>
                      <a:pt x="36592" y="50913"/>
                    </a:cubicBezTo>
                    <a:cubicBezTo>
                      <a:pt x="36592" y="50913"/>
                      <a:pt x="41365" y="58868"/>
                      <a:pt x="41365" y="60458"/>
                    </a:cubicBezTo>
                    <a:cubicBezTo>
                      <a:pt x="36592" y="54094"/>
                      <a:pt x="38183" y="57277"/>
                      <a:pt x="35001" y="52503"/>
                    </a:cubicBezTo>
                    <a:cubicBezTo>
                      <a:pt x="36592" y="54094"/>
                      <a:pt x="39775" y="63641"/>
                      <a:pt x="39775" y="63641"/>
                    </a:cubicBezTo>
                    <a:cubicBezTo>
                      <a:pt x="39775" y="62050"/>
                      <a:pt x="35001" y="54094"/>
                      <a:pt x="35001" y="54094"/>
                    </a:cubicBezTo>
                    <a:lnTo>
                      <a:pt x="38183" y="63641"/>
                    </a:lnTo>
                    <a:cubicBezTo>
                      <a:pt x="38183" y="62050"/>
                      <a:pt x="33410" y="55686"/>
                      <a:pt x="31820" y="54094"/>
                    </a:cubicBezTo>
                    <a:cubicBezTo>
                      <a:pt x="33410" y="55686"/>
                      <a:pt x="30228" y="54094"/>
                      <a:pt x="30228" y="55686"/>
                    </a:cubicBezTo>
                    <a:lnTo>
                      <a:pt x="31820" y="57277"/>
                    </a:lnTo>
                    <a:cubicBezTo>
                      <a:pt x="30228" y="57277"/>
                      <a:pt x="36592" y="70005"/>
                      <a:pt x="35001" y="71596"/>
                    </a:cubicBezTo>
                    <a:cubicBezTo>
                      <a:pt x="33410" y="70005"/>
                      <a:pt x="28637" y="60458"/>
                      <a:pt x="28637" y="58868"/>
                    </a:cubicBezTo>
                    <a:cubicBezTo>
                      <a:pt x="30228" y="63641"/>
                      <a:pt x="38183" y="81142"/>
                      <a:pt x="39775" y="85915"/>
                    </a:cubicBezTo>
                    <a:lnTo>
                      <a:pt x="38183" y="82733"/>
                    </a:lnTo>
                    <a:lnTo>
                      <a:pt x="38183" y="85915"/>
                    </a:lnTo>
                    <a:cubicBezTo>
                      <a:pt x="35001" y="77960"/>
                      <a:pt x="28637" y="63641"/>
                      <a:pt x="27046" y="57277"/>
                    </a:cubicBezTo>
                    <a:cubicBezTo>
                      <a:pt x="25455" y="55686"/>
                      <a:pt x="25455" y="54094"/>
                      <a:pt x="23865" y="55686"/>
                    </a:cubicBezTo>
                    <a:cubicBezTo>
                      <a:pt x="22273" y="54094"/>
                      <a:pt x="22273" y="52503"/>
                      <a:pt x="22273" y="50913"/>
                    </a:cubicBezTo>
                    <a:lnTo>
                      <a:pt x="19091" y="50913"/>
                    </a:lnTo>
                    <a:cubicBezTo>
                      <a:pt x="22273" y="55686"/>
                      <a:pt x="20683" y="57277"/>
                      <a:pt x="22273" y="62050"/>
                    </a:cubicBezTo>
                    <a:lnTo>
                      <a:pt x="20683" y="55686"/>
                    </a:lnTo>
                    <a:cubicBezTo>
                      <a:pt x="23865" y="60458"/>
                      <a:pt x="27046" y="71596"/>
                      <a:pt x="25455" y="71596"/>
                    </a:cubicBezTo>
                    <a:cubicBezTo>
                      <a:pt x="23865" y="70005"/>
                      <a:pt x="20683" y="62050"/>
                      <a:pt x="19091" y="60458"/>
                    </a:cubicBezTo>
                    <a:cubicBezTo>
                      <a:pt x="20683" y="62050"/>
                      <a:pt x="19091" y="65232"/>
                      <a:pt x="19091" y="63641"/>
                    </a:cubicBezTo>
                    <a:lnTo>
                      <a:pt x="17500" y="60458"/>
                    </a:lnTo>
                    <a:cubicBezTo>
                      <a:pt x="15910" y="58868"/>
                      <a:pt x="20683" y="68413"/>
                      <a:pt x="15910" y="63641"/>
                    </a:cubicBezTo>
                    <a:cubicBezTo>
                      <a:pt x="15910" y="63641"/>
                      <a:pt x="11136" y="57277"/>
                      <a:pt x="12728" y="60458"/>
                    </a:cubicBezTo>
                    <a:cubicBezTo>
                      <a:pt x="15910" y="66823"/>
                      <a:pt x="27046" y="85915"/>
                      <a:pt x="28637" y="90688"/>
                    </a:cubicBezTo>
                    <a:cubicBezTo>
                      <a:pt x="28637" y="90688"/>
                      <a:pt x="23865" y="85915"/>
                      <a:pt x="22273" y="82733"/>
                    </a:cubicBezTo>
                    <a:cubicBezTo>
                      <a:pt x="19091" y="77960"/>
                      <a:pt x="17500" y="71596"/>
                      <a:pt x="14318" y="66823"/>
                    </a:cubicBezTo>
                    <a:cubicBezTo>
                      <a:pt x="14318" y="68413"/>
                      <a:pt x="15910" y="70005"/>
                      <a:pt x="15910" y="71596"/>
                    </a:cubicBezTo>
                    <a:cubicBezTo>
                      <a:pt x="14318" y="70005"/>
                      <a:pt x="14318" y="66823"/>
                      <a:pt x="12728" y="68413"/>
                    </a:cubicBezTo>
                    <a:cubicBezTo>
                      <a:pt x="15910" y="73187"/>
                      <a:pt x="11136" y="68413"/>
                      <a:pt x="14318" y="73187"/>
                    </a:cubicBezTo>
                    <a:cubicBezTo>
                      <a:pt x="14318" y="74778"/>
                      <a:pt x="12728" y="73187"/>
                      <a:pt x="12728" y="73187"/>
                    </a:cubicBezTo>
                    <a:cubicBezTo>
                      <a:pt x="14318" y="76369"/>
                      <a:pt x="17500" y="85915"/>
                      <a:pt x="19091" y="87506"/>
                    </a:cubicBezTo>
                    <a:cubicBezTo>
                      <a:pt x="19091" y="85915"/>
                      <a:pt x="17500" y="84324"/>
                      <a:pt x="17500" y="84324"/>
                    </a:cubicBezTo>
                    <a:cubicBezTo>
                      <a:pt x="15910" y="84324"/>
                      <a:pt x="14318" y="82733"/>
                      <a:pt x="12728" y="82733"/>
                    </a:cubicBezTo>
                    <a:cubicBezTo>
                      <a:pt x="11136" y="81142"/>
                      <a:pt x="11136" y="79551"/>
                      <a:pt x="9545" y="77960"/>
                    </a:cubicBezTo>
                    <a:cubicBezTo>
                      <a:pt x="9545" y="79551"/>
                      <a:pt x="11136" y="81142"/>
                      <a:pt x="9545" y="81142"/>
                    </a:cubicBezTo>
                    <a:cubicBezTo>
                      <a:pt x="6363" y="76369"/>
                      <a:pt x="9545" y="79551"/>
                      <a:pt x="6363" y="74778"/>
                    </a:cubicBezTo>
                    <a:cubicBezTo>
                      <a:pt x="7955" y="77960"/>
                      <a:pt x="7955" y="79551"/>
                      <a:pt x="7955" y="82733"/>
                    </a:cubicBezTo>
                    <a:cubicBezTo>
                      <a:pt x="11136" y="87506"/>
                      <a:pt x="9545" y="82733"/>
                      <a:pt x="9545" y="81142"/>
                    </a:cubicBezTo>
                    <a:cubicBezTo>
                      <a:pt x="12728" y="87506"/>
                      <a:pt x="15910" y="95461"/>
                      <a:pt x="15910" y="98643"/>
                    </a:cubicBezTo>
                    <a:cubicBezTo>
                      <a:pt x="15910" y="100234"/>
                      <a:pt x="12728" y="93870"/>
                      <a:pt x="12728" y="95461"/>
                    </a:cubicBezTo>
                    <a:cubicBezTo>
                      <a:pt x="9545" y="95461"/>
                      <a:pt x="17500" y="108189"/>
                      <a:pt x="12728" y="103416"/>
                    </a:cubicBezTo>
                    <a:cubicBezTo>
                      <a:pt x="9545" y="100234"/>
                      <a:pt x="7955" y="95461"/>
                      <a:pt x="6363" y="92279"/>
                    </a:cubicBezTo>
                    <a:cubicBezTo>
                      <a:pt x="6363" y="90688"/>
                      <a:pt x="9545" y="93870"/>
                      <a:pt x="9545" y="93870"/>
                    </a:cubicBezTo>
                    <a:lnTo>
                      <a:pt x="7955" y="92279"/>
                    </a:lnTo>
                    <a:cubicBezTo>
                      <a:pt x="7955" y="90688"/>
                      <a:pt x="7955" y="89097"/>
                      <a:pt x="7955" y="90688"/>
                    </a:cubicBezTo>
                    <a:cubicBezTo>
                      <a:pt x="4773" y="87506"/>
                      <a:pt x="4773" y="92279"/>
                      <a:pt x="0" y="89097"/>
                    </a:cubicBezTo>
                    <a:cubicBezTo>
                      <a:pt x="0" y="90688"/>
                      <a:pt x="0" y="92279"/>
                      <a:pt x="1591" y="93870"/>
                    </a:cubicBezTo>
                    <a:lnTo>
                      <a:pt x="1591" y="92279"/>
                    </a:lnTo>
                    <a:cubicBezTo>
                      <a:pt x="3181" y="95461"/>
                      <a:pt x="3181" y="97052"/>
                      <a:pt x="4773" y="98643"/>
                    </a:cubicBezTo>
                    <a:cubicBezTo>
                      <a:pt x="4773" y="101825"/>
                      <a:pt x="6363" y="105007"/>
                      <a:pt x="4773" y="103416"/>
                    </a:cubicBezTo>
                    <a:lnTo>
                      <a:pt x="1591" y="98643"/>
                    </a:lnTo>
                    <a:cubicBezTo>
                      <a:pt x="1591" y="100234"/>
                      <a:pt x="3181" y="101825"/>
                      <a:pt x="3181" y="100234"/>
                    </a:cubicBezTo>
                    <a:cubicBezTo>
                      <a:pt x="3181" y="103416"/>
                      <a:pt x="-1592" y="93870"/>
                      <a:pt x="1591" y="100234"/>
                    </a:cubicBezTo>
                    <a:lnTo>
                      <a:pt x="4773" y="103416"/>
                    </a:lnTo>
                    <a:cubicBezTo>
                      <a:pt x="4773" y="106598"/>
                      <a:pt x="6363" y="111371"/>
                      <a:pt x="4773" y="111371"/>
                    </a:cubicBezTo>
                    <a:cubicBezTo>
                      <a:pt x="7955" y="116144"/>
                      <a:pt x="4773" y="111371"/>
                      <a:pt x="7955" y="116144"/>
                    </a:cubicBezTo>
                    <a:cubicBezTo>
                      <a:pt x="3181" y="109780"/>
                      <a:pt x="9545" y="114553"/>
                      <a:pt x="6363" y="108189"/>
                    </a:cubicBezTo>
                    <a:cubicBezTo>
                      <a:pt x="11136" y="114553"/>
                      <a:pt x="9545" y="109780"/>
                      <a:pt x="12728" y="116144"/>
                    </a:cubicBezTo>
                    <a:cubicBezTo>
                      <a:pt x="11136" y="114553"/>
                      <a:pt x="11136" y="112962"/>
                      <a:pt x="12728" y="112962"/>
                    </a:cubicBezTo>
                    <a:cubicBezTo>
                      <a:pt x="12728" y="112962"/>
                      <a:pt x="12728" y="111371"/>
                      <a:pt x="12728" y="111371"/>
                    </a:cubicBezTo>
                    <a:lnTo>
                      <a:pt x="12728" y="111371"/>
                    </a:lnTo>
                    <a:lnTo>
                      <a:pt x="12728" y="111371"/>
                    </a:lnTo>
                    <a:cubicBezTo>
                      <a:pt x="12728" y="111371"/>
                      <a:pt x="12728" y="111371"/>
                      <a:pt x="12728" y="111371"/>
                    </a:cubicBezTo>
                    <a:cubicBezTo>
                      <a:pt x="12728" y="111371"/>
                      <a:pt x="11136" y="109780"/>
                      <a:pt x="11136" y="109780"/>
                    </a:cubicBezTo>
                    <a:cubicBezTo>
                      <a:pt x="9545" y="106598"/>
                      <a:pt x="11136" y="105007"/>
                      <a:pt x="9545" y="103416"/>
                    </a:cubicBezTo>
                    <a:cubicBezTo>
                      <a:pt x="11136" y="103416"/>
                      <a:pt x="9545" y="105007"/>
                      <a:pt x="11136" y="106598"/>
                    </a:cubicBezTo>
                    <a:lnTo>
                      <a:pt x="9545" y="103416"/>
                    </a:lnTo>
                    <a:cubicBezTo>
                      <a:pt x="11136" y="106598"/>
                      <a:pt x="14318" y="108189"/>
                      <a:pt x="14318" y="111371"/>
                    </a:cubicBezTo>
                    <a:lnTo>
                      <a:pt x="15910" y="111371"/>
                    </a:lnTo>
                    <a:cubicBezTo>
                      <a:pt x="17500" y="112962"/>
                      <a:pt x="19091" y="112962"/>
                      <a:pt x="19091" y="111371"/>
                    </a:cubicBezTo>
                    <a:cubicBezTo>
                      <a:pt x="20683" y="111371"/>
                      <a:pt x="17500" y="106598"/>
                      <a:pt x="19091" y="109780"/>
                    </a:cubicBezTo>
                    <a:lnTo>
                      <a:pt x="19091" y="106598"/>
                    </a:lnTo>
                    <a:lnTo>
                      <a:pt x="19091" y="108189"/>
                    </a:lnTo>
                    <a:cubicBezTo>
                      <a:pt x="20683" y="108189"/>
                      <a:pt x="19091" y="100234"/>
                      <a:pt x="23865" y="106598"/>
                    </a:cubicBezTo>
                    <a:cubicBezTo>
                      <a:pt x="23865" y="105007"/>
                      <a:pt x="23865" y="103416"/>
                      <a:pt x="25455" y="105007"/>
                    </a:cubicBezTo>
                    <a:lnTo>
                      <a:pt x="27046" y="108189"/>
                    </a:lnTo>
                    <a:cubicBezTo>
                      <a:pt x="27046" y="106598"/>
                      <a:pt x="30228" y="109780"/>
                      <a:pt x="28637" y="106598"/>
                    </a:cubicBezTo>
                    <a:cubicBezTo>
                      <a:pt x="33410" y="114553"/>
                      <a:pt x="31820" y="106598"/>
                      <a:pt x="35001" y="108189"/>
                    </a:cubicBezTo>
                    <a:lnTo>
                      <a:pt x="33410" y="103416"/>
                    </a:lnTo>
                    <a:cubicBezTo>
                      <a:pt x="35001" y="103416"/>
                      <a:pt x="35001" y="101825"/>
                      <a:pt x="35001" y="100234"/>
                    </a:cubicBezTo>
                    <a:lnTo>
                      <a:pt x="33410" y="97052"/>
                    </a:lnTo>
                    <a:cubicBezTo>
                      <a:pt x="33410" y="93870"/>
                      <a:pt x="36592" y="98643"/>
                      <a:pt x="38183" y="97052"/>
                    </a:cubicBezTo>
                    <a:cubicBezTo>
                      <a:pt x="38183" y="98643"/>
                      <a:pt x="38183" y="98643"/>
                      <a:pt x="38183" y="97052"/>
                    </a:cubicBezTo>
                    <a:cubicBezTo>
                      <a:pt x="44547" y="105007"/>
                      <a:pt x="38183" y="89097"/>
                      <a:pt x="42956" y="95461"/>
                    </a:cubicBezTo>
                    <a:cubicBezTo>
                      <a:pt x="42956" y="93870"/>
                      <a:pt x="42956" y="93870"/>
                      <a:pt x="44547" y="95461"/>
                    </a:cubicBezTo>
                    <a:cubicBezTo>
                      <a:pt x="44547" y="95461"/>
                      <a:pt x="44547" y="95461"/>
                      <a:pt x="44547" y="95461"/>
                    </a:cubicBezTo>
                    <a:lnTo>
                      <a:pt x="44547" y="95461"/>
                    </a:lnTo>
                    <a:cubicBezTo>
                      <a:pt x="44547" y="95461"/>
                      <a:pt x="46138" y="97052"/>
                      <a:pt x="46138" y="97052"/>
                    </a:cubicBezTo>
                    <a:cubicBezTo>
                      <a:pt x="46138" y="97052"/>
                      <a:pt x="44547" y="95461"/>
                      <a:pt x="44547" y="95461"/>
                    </a:cubicBezTo>
                    <a:cubicBezTo>
                      <a:pt x="44547" y="95461"/>
                      <a:pt x="44547" y="93870"/>
                      <a:pt x="44547" y="93870"/>
                    </a:cubicBezTo>
                    <a:lnTo>
                      <a:pt x="46138" y="97052"/>
                    </a:lnTo>
                    <a:cubicBezTo>
                      <a:pt x="46138" y="97052"/>
                      <a:pt x="46138" y="97052"/>
                      <a:pt x="46138" y="97052"/>
                    </a:cubicBezTo>
                    <a:cubicBezTo>
                      <a:pt x="47729" y="98643"/>
                      <a:pt x="46138" y="95461"/>
                      <a:pt x="42956" y="92279"/>
                    </a:cubicBezTo>
                    <a:cubicBezTo>
                      <a:pt x="42956" y="92279"/>
                      <a:pt x="42956" y="90688"/>
                      <a:pt x="42956" y="89097"/>
                    </a:cubicBezTo>
                    <a:cubicBezTo>
                      <a:pt x="46138" y="95461"/>
                      <a:pt x="42956" y="85915"/>
                      <a:pt x="46138" y="92279"/>
                    </a:cubicBezTo>
                    <a:cubicBezTo>
                      <a:pt x="44547" y="89097"/>
                      <a:pt x="46138" y="89097"/>
                      <a:pt x="42956" y="82733"/>
                    </a:cubicBezTo>
                    <a:cubicBezTo>
                      <a:pt x="42956" y="84324"/>
                      <a:pt x="44547" y="84324"/>
                      <a:pt x="42956" y="84324"/>
                    </a:cubicBezTo>
                    <a:cubicBezTo>
                      <a:pt x="44547" y="84324"/>
                      <a:pt x="44547" y="85915"/>
                      <a:pt x="44547" y="82733"/>
                    </a:cubicBezTo>
                    <a:lnTo>
                      <a:pt x="47729" y="87506"/>
                    </a:lnTo>
                    <a:lnTo>
                      <a:pt x="44547" y="81142"/>
                    </a:lnTo>
                    <a:cubicBezTo>
                      <a:pt x="46138" y="84324"/>
                      <a:pt x="47729" y="85915"/>
                      <a:pt x="49320" y="89097"/>
                    </a:cubicBezTo>
                    <a:cubicBezTo>
                      <a:pt x="47729" y="82733"/>
                      <a:pt x="49320" y="85915"/>
                      <a:pt x="47729" y="79551"/>
                    </a:cubicBezTo>
                    <a:lnTo>
                      <a:pt x="49320" y="82733"/>
                    </a:lnTo>
                    <a:cubicBezTo>
                      <a:pt x="49320" y="82733"/>
                      <a:pt x="47729" y="77960"/>
                      <a:pt x="49320" y="79551"/>
                    </a:cubicBezTo>
                    <a:cubicBezTo>
                      <a:pt x="54093" y="84324"/>
                      <a:pt x="54093" y="77960"/>
                      <a:pt x="58865" y="82733"/>
                    </a:cubicBezTo>
                    <a:cubicBezTo>
                      <a:pt x="54093" y="73187"/>
                      <a:pt x="62048" y="85915"/>
                      <a:pt x="58865" y="79551"/>
                    </a:cubicBezTo>
                    <a:cubicBezTo>
                      <a:pt x="60457" y="81142"/>
                      <a:pt x="60457" y="82733"/>
                      <a:pt x="62048" y="84324"/>
                    </a:cubicBezTo>
                    <a:cubicBezTo>
                      <a:pt x="62048" y="81142"/>
                      <a:pt x="65230" y="87506"/>
                      <a:pt x="63639" y="79551"/>
                    </a:cubicBezTo>
                    <a:cubicBezTo>
                      <a:pt x="65230" y="81142"/>
                      <a:pt x="65230" y="82733"/>
                      <a:pt x="65230" y="84324"/>
                    </a:cubicBezTo>
                    <a:cubicBezTo>
                      <a:pt x="65230" y="84324"/>
                      <a:pt x="65230" y="82733"/>
                      <a:pt x="65230" y="82733"/>
                    </a:cubicBezTo>
                    <a:cubicBezTo>
                      <a:pt x="66820" y="84324"/>
                      <a:pt x="66820" y="84324"/>
                      <a:pt x="66820" y="85915"/>
                    </a:cubicBezTo>
                    <a:cubicBezTo>
                      <a:pt x="68412" y="84324"/>
                      <a:pt x="63639" y="77960"/>
                      <a:pt x="60457" y="71596"/>
                    </a:cubicBezTo>
                    <a:cubicBezTo>
                      <a:pt x="62048" y="74778"/>
                      <a:pt x="62048" y="73187"/>
                      <a:pt x="60457" y="70005"/>
                    </a:cubicBezTo>
                    <a:cubicBezTo>
                      <a:pt x="62048" y="71596"/>
                      <a:pt x="63639" y="73187"/>
                      <a:pt x="63639" y="74778"/>
                    </a:cubicBezTo>
                    <a:cubicBezTo>
                      <a:pt x="63639" y="74778"/>
                      <a:pt x="68412" y="76369"/>
                      <a:pt x="65230" y="71596"/>
                    </a:cubicBezTo>
                    <a:cubicBezTo>
                      <a:pt x="66820" y="73187"/>
                      <a:pt x="66820" y="71596"/>
                      <a:pt x="65230" y="71596"/>
                    </a:cubicBezTo>
                    <a:cubicBezTo>
                      <a:pt x="66820" y="71596"/>
                      <a:pt x="66820" y="71596"/>
                      <a:pt x="66820" y="70005"/>
                    </a:cubicBezTo>
                    <a:lnTo>
                      <a:pt x="66820" y="70005"/>
                    </a:lnTo>
                    <a:cubicBezTo>
                      <a:pt x="63639" y="63641"/>
                      <a:pt x="66820" y="68413"/>
                      <a:pt x="66820" y="66823"/>
                    </a:cubicBezTo>
                    <a:lnTo>
                      <a:pt x="66820" y="66823"/>
                    </a:lnTo>
                    <a:cubicBezTo>
                      <a:pt x="71594" y="70005"/>
                      <a:pt x="66820" y="63641"/>
                      <a:pt x="71594" y="68413"/>
                    </a:cubicBezTo>
                    <a:lnTo>
                      <a:pt x="70003" y="65232"/>
                    </a:lnTo>
                    <a:cubicBezTo>
                      <a:pt x="65230" y="57277"/>
                      <a:pt x="74775" y="68413"/>
                      <a:pt x="73185" y="65232"/>
                    </a:cubicBezTo>
                    <a:lnTo>
                      <a:pt x="71594" y="63641"/>
                    </a:lnTo>
                    <a:cubicBezTo>
                      <a:pt x="70003" y="60458"/>
                      <a:pt x="79549" y="73187"/>
                      <a:pt x="81140" y="74778"/>
                    </a:cubicBezTo>
                    <a:cubicBezTo>
                      <a:pt x="81140" y="74778"/>
                      <a:pt x="81140" y="76369"/>
                      <a:pt x="81140" y="76369"/>
                    </a:cubicBezTo>
                    <a:cubicBezTo>
                      <a:pt x="85912" y="81142"/>
                      <a:pt x="77957" y="71596"/>
                      <a:pt x="79549" y="70005"/>
                    </a:cubicBezTo>
                    <a:cubicBezTo>
                      <a:pt x="81140" y="73187"/>
                      <a:pt x="82730" y="76369"/>
                      <a:pt x="84322" y="76369"/>
                    </a:cubicBezTo>
                    <a:cubicBezTo>
                      <a:pt x="85912" y="77960"/>
                      <a:pt x="81140" y="66823"/>
                      <a:pt x="85912" y="71596"/>
                    </a:cubicBezTo>
                    <a:cubicBezTo>
                      <a:pt x="84322" y="70005"/>
                      <a:pt x="82730" y="68413"/>
                      <a:pt x="82730" y="65232"/>
                    </a:cubicBezTo>
                    <a:cubicBezTo>
                      <a:pt x="82730" y="63641"/>
                      <a:pt x="89095" y="71596"/>
                      <a:pt x="85912" y="65232"/>
                    </a:cubicBezTo>
                    <a:cubicBezTo>
                      <a:pt x="85912" y="65232"/>
                      <a:pt x="85912" y="66823"/>
                      <a:pt x="87504" y="66823"/>
                    </a:cubicBezTo>
                    <a:cubicBezTo>
                      <a:pt x="87504" y="65232"/>
                      <a:pt x="87504" y="63641"/>
                      <a:pt x="85912" y="58868"/>
                    </a:cubicBezTo>
                    <a:cubicBezTo>
                      <a:pt x="93867" y="71596"/>
                      <a:pt x="85912" y="50913"/>
                      <a:pt x="92277" y="62050"/>
                    </a:cubicBezTo>
                    <a:lnTo>
                      <a:pt x="93867" y="60458"/>
                    </a:lnTo>
                    <a:lnTo>
                      <a:pt x="93867" y="62050"/>
                    </a:lnTo>
                    <a:cubicBezTo>
                      <a:pt x="95459" y="62050"/>
                      <a:pt x="93867" y="58868"/>
                      <a:pt x="92277" y="55686"/>
                    </a:cubicBezTo>
                    <a:cubicBezTo>
                      <a:pt x="92277" y="55686"/>
                      <a:pt x="93867" y="57277"/>
                      <a:pt x="93867" y="58868"/>
                    </a:cubicBezTo>
                    <a:cubicBezTo>
                      <a:pt x="97049" y="60458"/>
                      <a:pt x="97049" y="60458"/>
                      <a:pt x="95459" y="52503"/>
                    </a:cubicBezTo>
                    <a:lnTo>
                      <a:pt x="97049" y="55686"/>
                    </a:lnTo>
                    <a:cubicBezTo>
                      <a:pt x="95459" y="52503"/>
                      <a:pt x="103414" y="60458"/>
                      <a:pt x="101822" y="55686"/>
                    </a:cubicBezTo>
                    <a:cubicBezTo>
                      <a:pt x="101822" y="55686"/>
                      <a:pt x="101822" y="57277"/>
                      <a:pt x="103414" y="57277"/>
                    </a:cubicBezTo>
                    <a:cubicBezTo>
                      <a:pt x="101822" y="50913"/>
                      <a:pt x="114550" y="65232"/>
                      <a:pt x="106595" y="50913"/>
                    </a:cubicBezTo>
                    <a:lnTo>
                      <a:pt x="105004" y="46139"/>
                    </a:lnTo>
                    <a:cubicBezTo>
                      <a:pt x="103414" y="46139"/>
                      <a:pt x="101822" y="39775"/>
                      <a:pt x="100232" y="38184"/>
                    </a:cubicBezTo>
                    <a:cubicBezTo>
                      <a:pt x="100232" y="36593"/>
                      <a:pt x="105004" y="41367"/>
                      <a:pt x="103414" y="42958"/>
                    </a:cubicBezTo>
                    <a:lnTo>
                      <a:pt x="103414" y="42958"/>
                    </a:lnTo>
                    <a:cubicBezTo>
                      <a:pt x="108186" y="50913"/>
                      <a:pt x="106595" y="44548"/>
                      <a:pt x="109777" y="49322"/>
                    </a:cubicBezTo>
                    <a:cubicBezTo>
                      <a:pt x="112959" y="47730"/>
                      <a:pt x="117732" y="49322"/>
                      <a:pt x="120914" y="47730"/>
                    </a:cubicBezTo>
                    <a:lnTo>
                      <a:pt x="117732" y="42958"/>
                    </a:lnTo>
                    <a:lnTo>
                      <a:pt x="119324" y="42958"/>
                    </a:lnTo>
                    <a:cubicBezTo>
                      <a:pt x="120914" y="44548"/>
                      <a:pt x="122505" y="47730"/>
                      <a:pt x="120914" y="47730"/>
                    </a:cubicBezTo>
                    <a:cubicBezTo>
                      <a:pt x="122505" y="50913"/>
                      <a:pt x="120914" y="44548"/>
                      <a:pt x="119324" y="42958"/>
                    </a:cubicBezTo>
                    <a:cubicBezTo>
                      <a:pt x="122505" y="44548"/>
                      <a:pt x="122505" y="49322"/>
                      <a:pt x="122505" y="49322"/>
                    </a:cubicBezTo>
                    <a:lnTo>
                      <a:pt x="122505" y="49322"/>
                    </a:lnTo>
                    <a:lnTo>
                      <a:pt x="122505" y="49322"/>
                    </a:lnTo>
                    <a:cubicBezTo>
                      <a:pt x="120914" y="46139"/>
                      <a:pt x="120914" y="44548"/>
                      <a:pt x="120914" y="44548"/>
                    </a:cubicBezTo>
                    <a:cubicBezTo>
                      <a:pt x="122505" y="46139"/>
                      <a:pt x="122505" y="47730"/>
                      <a:pt x="124096" y="47730"/>
                    </a:cubicBezTo>
                    <a:cubicBezTo>
                      <a:pt x="124096" y="47730"/>
                      <a:pt x="124096" y="47730"/>
                      <a:pt x="124096" y="47730"/>
                    </a:cubicBezTo>
                    <a:lnTo>
                      <a:pt x="125687" y="47730"/>
                    </a:lnTo>
                    <a:lnTo>
                      <a:pt x="122505" y="42958"/>
                    </a:lnTo>
                    <a:cubicBezTo>
                      <a:pt x="122505" y="39775"/>
                      <a:pt x="124096" y="42958"/>
                      <a:pt x="120914" y="38184"/>
                    </a:cubicBezTo>
                    <a:cubicBezTo>
                      <a:pt x="125687" y="46139"/>
                      <a:pt x="127278" y="38184"/>
                      <a:pt x="128869" y="39775"/>
                    </a:cubicBezTo>
                    <a:cubicBezTo>
                      <a:pt x="127278" y="36593"/>
                      <a:pt x="128869" y="35003"/>
                      <a:pt x="128869" y="35003"/>
                    </a:cubicBezTo>
                    <a:cubicBezTo>
                      <a:pt x="128869" y="35003"/>
                      <a:pt x="125687" y="28638"/>
                      <a:pt x="125687" y="28638"/>
                    </a:cubicBezTo>
                    <a:cubicBezTo>
                      <a:pt x="132051" y="39775"/>
                      <a:pt x="130460" y="31820"/>
                      <a:pt x="135233" y="39775"/>
                    </a:cubicBezTo>
                    <a:cubicBezTo>
                      <a:pt x="132051" y="35003"/>
                      <a:pt x="136824" y="36593"/>
                      <a:pt x="132051" y="30229"/>
                    </a:cubicBezTo>
                    <a:cubicBezTo>
                      <a:pt x="133642" y="30229"/>
                      <a:pt x="135233" y="33411"/>
                      <a:pt x="136824" y="36593"/>
                    </a:cubicBezTo>
                    <a:cubicBezTo>
                      <a:pt x="135233" y="31820"/>
                      <a:pt x="141597" y="36593"/>
                      <a:pt x="143188" y="35003"/>
                    </a:cubicBezTo>
                    <a:cubicBezTo>
                      <a:pt x="141597" y="33411"/>
                      <a:pt x="140006" y="31820"/>
                      <a:pt x="140006" y="30229"/>
                    </a:cubicBezTo>
                    <a:lnTo>
                      <a:pt x="144779" y="36593"/>
                    </a:lnTo>
                    <a:cubicBezTo>
                      <a:pt x="144779" y="35003"/>
                      <a:pt x="140006" y="28638"/>
                      <a:pt x="143188" y="33411"/>
                    </a:cubicBezTo>
                    <a:cubicBezTo>
                      <a:pt x="141597" y="31820"/>
                      <a:pt x="141597" y="30229"/>
                      <a:pt x="141597" y="30229"/>
                    </a:cubicBezTo>
                    <a:cubicBezTo>
                      <a:pt x="149552" y="35003"/>
                      <a:pt x="146369" y="20683"/>
                      <a:pt x="157506" y="30229"/>
                    </a:cubicBezTo>
                    <a:cubicBezTo>
                      <a:pt x="155916" y="28638"/>
                      <a:pt x="155916" y="27047"/>
                      <a:pt x="155916" y="27047"/>
                    </a:cubicBezTo>
                    <a:cubicBezTo>
                      <a:pt x="155916" y="27047"/>
                      <a:pt x="154324" y="23865"/>
                      <a:pt x="152734" y="22274"/>
                    </a:cubicBezTo>
                    <a:lnTo>
                      <a:pt x="157506" y="27047"/>
                    </a:lnTo>
                    <a:cubicBezTo>
                      <a:pt x="154324" y="22274"/>
                      <a:pt x="159098" y="25456"/>
                      <a:pt x="155916" y="20683"/>
                    </a:cubicBezTo>
                    <a:lnTo>
                      <a:pt x="155916" y="22274"/>
                    </a:lnTo>
                    <a:cubicBezTo>
                      <a:pt x="152734" y="15910"/>
                      <a:pt x="146369" y="9546"/>
                      <a:pt x="143188" y="3182"/>
                    </a:cubicBezTo>
                    <a:cubicBezTo>
                      <a:pt x="146369" y="9546"/>
                      <a:pt x="135233" y="-4773"/>
                      <a:pt x="140006" y="4773"/>
                    </a:cubicBezTo>
                    <a:cubicBezTo>
                      <a:pt x="138415" y="3182"/>
                      <a:pt x="138415" y="1591"/>
                      <a:pt x="136824" y="0"/>
                    </a:cubicBezTo>
                    <a:cubicBezTo>
                      <a:pt x="138415" y="3182"/>
                      <a:pt x="138415" y="4773"/>
                      <a:pt x="136824" y="3182"/>
                    </a:cubicBezTo>
                    <a:lnTo>
                      <a:pt x="136824" y="1591"/>
                    </a:lnTo>
                    <a:cubicBezTo>
                      <a:pt x="135233" y="3182"/>
                      <a:pt x="132051" y="1591"/>
                      <a:pt x="128869" y="0"/>
                    </a:cubicBezTo>
                    <a:lnTo>
                      <a:pt x="132051" y="3182"/>
                    </a:lnTo>
                    <a:cubicBezTo>
                      <a:pt x="132051" y="3182"/>
                      <a:pt x="130460" y="1591"/>
                      <a:pt x="130460" y="1591"/>
                    </a:cubicBezTo>
                    <a:cubicBezTo>
                      <a:pt x="133642" y="7955"/>
                      <a:pt x="132051" y="1591"/>
                      <a:pt x="135233" y="7955"/>
                    </a:cubicBezTo>
                    <a:cubicBezTo>
                      <a:pt x="130460" y="1591"/>
                      <a:pt x="132051" y="9546"/>
                      <a:pt x="125687" y="1591"/>
                    </a:cubicBezTo>
                    <a:cubicBezTo>
                      <a:pt x="125687" y="1591"/>
                      <a:pt x="128869" y="6364"/>
                      <a:pt x="127278" y="6364"/>
                    </a:cubicBezTo>
                    <a:lnTo>
                      <a:pt x="125687" y="4773"/>
                    </a:lnTo>
                    <a:lnTo>
                      <a:pt x="127278" y="7955"/>
                    </a:lnTo>
                    <a:cubicBezTo>
                      <a:pt x="127278" y="7955"/>
                      <a:pt x="124096" y="4773"/>
                      <a:pt x="122505" y="3182"/>
                    </a:cubicBezTo>
                    <a:cubicBezTo>
                      <a:pt x="122505" y="3182"/>
                      <a:pt x="122505" y="3182"/>
                      <a:pt x="122505" y="1591"/>
                    </a:cubicBezTo>
                    <a:cubicBezTo>
                      <a:pt x="120914" y="0"/>
                      <a:pt x="120914" y="3182"/>
                      <a:pt x="120914" y="3182"/>
                    </a:cubicBezTo>
                    <a:lnTo>
                      <a:pt x="122505" y="4773"/>
                    </a:lnTo>
                    <a:cubicBezTo>
                      <a:pt x="122505" y="7955"/>
                      <a:pt x="117732" y="6364"/>
                      <a:pt x="117732" y="12728"/>
                    </a:cubicBezTo>
                    <a:lnTo>
                      <a:pt x="119324" y="14319"/>
                    </a:lnTo>
                    <a:cubicBezTo>
                      <a:pt x="119324" y="19092"/>
                      <a:pt x="117732" y="12728"/>
                      <a:pt x="116141" y="15910"/>
                    </a:cubicBezTo>
                    <a:lnTo>
                      <a:pt x="116141" y="15910"/>
                    </a:lnTo>
                    <a:cubicBezTo>
                      <a:pt x="116141" y="17501"/>
                      <a:pt x="116141" y="19092"/>
                      <a:pt x="116141" y="19092"/>
                    </a:cubicBezTo>
                    <a:cubicBezTo>
                      <a:pt x="114550" y="17501"/>
                      <a:pt x="112959" y="15910"/>
                      <a:pt x="112959" y="12728"/>
                    </a:cubicBezTo>
                    <a:cubicBezTo>
                      <a:pt x="112959" y="17501"/>
                      <a:pt x="114550" y="15910"/>
                      <a:pt x="116141" y="22274"/>
                    </a:cubicBezTo>
                    <a:lnTo>
                      <a:pt x="114550" y="19092"/>
                    </a:lnTo>
                    <a:cubicBezTo>
                      <a:pt x="116141" y="22274"/>
                      <a:pt x="116141" y="23865"/>
                      <a:pt x="116141" y="23865"/>
                    </a:cubicBezTo>
                    <a:cubicBezTo>
                      <a:pt x="114550" y="20683"/>
                      <a:pt x="112959" y="19092"/>
                      <a:pt x="111369" y="15910"/>
                    </a:cubicBezTo>
                    <a:cubicBezTo>
                      <a:pt x="106595" y="11137"/>
                      <a:pt x="112959" y="23865"/>
                      <a:pt x="106595" y="14319"/>
                    </a:cubicBezTo>
                    <a:cubicBezTo>
                      <a:pt x="109777" y="22274"/>
                      <a:pt x="111369" y="17501"/>
                      <a:pt x="111369" y="19092"/>
                    </a:cubicBezTo>
                    <a:cubicBezTo>
                      <a:pt x="112959" y="20683"/>
                      <a:pt x="114550" y="25456"/>
                      <a:pt x="112959" y="25456"/>
                    </a:cubicBezTo>
                    <a:cubicBezTo>
                      <a:pt x="112959" y="25456"/>
                      <a:pt x="106595" y="15910"/>
                      <a:pt x="105004" y="17501"/>
                    </a:cubicBezTo>
                    <a:cubicBezTo>
                      <a:pt x="105004" y="17501"/>
                      <a:pt x="105004" y="17501"/>
                      <a:pt x="105004" y="17501"/>
                    </a:cubicBezTo>
                    <a:cubicBezTo>
                      <a:pt x="103414" y="15910"/>
                      <a:pt x="105004" y="20683"/>
                      <a:pt x="103414" y="17501"/>
                    </a:cubicBezTo>
                    <a:cubicBezTo>
                      <a:pt x="106595" y="22274"/>
                      <a:pt x="101822" y="17501"/>
                      <a:pt x="106595" y="23865"/>
                    </a:cubicBezTo>
                    <a:lnTo>
                      <a:pt x="106595" y="22274"/>
                    </a:lnTo>
                    <a:cubicBezTo>
                      <a:pt x="106595" y="23865"/>
                      <a:pt x="109777" y="31820"/>
                      <a:pt x="106595" y="28638"/>
                    </a:cubicBezTo>
                    <a:cubicBezTo>
                      <a:pt x="106595" y="27047"/>
                      <a:pt x="105004" y="25456"/>
                      <a:pt x="105004" y="23865"/>
                    </a:cubicBezTo>
                    <a:cubicBezTo>
                      <a:pt x="103414" y="22274"/>
                      <a:pt x="105004" y="25456"/>
                      <a:pt x="103414" y="23865"/>
                    </a:cubicBezTo>
                    <a:cubicBezTo>
                      <a:pt x="100232" y="17501"/>
                      <a:pt x="103414" y="22274"/>
                      <a:pt x="101822" y="15910"/>
                    </a:cubicBezTo>
                    <a:cubicBezTo>
                      <a:pt x="100232" y="14319"/>
                      <a:pt x="103414" y="20683"/>
                      <a:pt x="98640" y="14319"/>
                    </a:cubicBezTo>
                    <a:cubicBezTo>
                      <a:pt x="103414" y="23865"/>
                      <a:pt x="97049" y="14319"/>
                      <a:pt x="100232" y="20683"/>
                    </a:cubicBezTo>
                    <a:lnTo>
                      <a:pt x="98640" y="17501"/>
                    </a:lnTo>
                    <a:cubicBezTo>
                      <a:pt x="98640" y="17501"/>
                      <a:pt x="100232" y="20683"/>
                      <a:pt x="98640" y="20683"/>
                    </a:cubicBezTo>
                    <a:lnTo>
                      <a:pt x="97049" y="15910"/>
                    </a:lnTo>
                    <a:cubicBezTo>
                      <a:pt x="98640" y="20683"/>
                      <a:pt x="93867" y="12728"/>
                      <a:pt x="93867" y="15910"/>
                    </a:cubicBezTo>
                    <a:cubicBezTo>
                      <a:pt x="95459" y="14319"/>
                      <a:pt x="97049" y="20683"/>
                      <a:pt x="98640" y="22274"/>
                    </a:cubicBezTo>
                    <a:cubicBezTo>
                      <a:pt x="100232" y="28638"/>
                      <a:pt x="92277" y="12728"/>
                      <a:pt x="90685" y="15910"/>
                    </a:cubicBezTo>
                    <a:cubicBezTo>
                      <a:pt x="90685" y="15910"/>
                      <a:pt x="92277" y="17501"/>
                      <a:pt x="93867" y="19092"/>
                    </a:cubicBezTo>
                    <a:cubicBezTo>
                      <a:pt x="92277" y="19092"/>
                      <a:pt x="92277" y="17501"/>
                      <a:pt x="90685" y="15910"/>
                    </a:cubicBezTo>
                    <a:cubicBezTo>
                      <a:pt x="89095" y="17501"/>
                      <a:pt x="93867" y="19092"/>
                      <a:pt x="93867" y="22274"/>
                    </a:cubicBezTo>
                    <a:cubicBezTo>
                      <a:pt x="90685" y="17501"/>
                      <a:pt x="93867" y="23865"/>
                      <a:pt x="93867" y="27047"/>
                    </a:cubicBezTo>
                    <a:lnTo>
                      <a:pt x="92277" y="23865"/>
                    </a:lnTo>
                    <a:cubicBezTo>
                      <a:pt x="89095" y="22274"/>
                      <a:pt x="97049" y="31820"/>
                      <a:pt x="93867" y="30229"/>
                    </a:cubicBezTo>
                    <a:lnTo>
                      <a:pt x="90685" y="25456"/>
                    </a:lnTo>
                    <a:lnTo>
                      <a:pt x="90685" y="27047"/>
                    </a:lnTo>
                    <a:lnTo>
                      <a:pt x="89095" y="22274"/>
                    </a:lnTo>
                    <a:cubicBezTo>
                      <a:pt x="90685" y="25456"/>
                      <a:pt x="89095" y="25456"/>
                      <a:pt x="87504" y="23865"/>
                    </a:cubicBezTo>
                    <a:cubicBezTo>
                      <a:pt x="89095" y="27047"/>
                      <a:pt x="90685" y="30229"/>
                      <a:pt x="90685" y="31820"/>
                    </a:cubicBezTo>
                    <a:cubicBezTo>
                      <a:pt x="89095" y="30229"/>
                      <a:pt x="89095" y="28638"/>
                      <a:pt x="87504" y="28638"/>
                    </a:cubicBezTo>
                    <a:cubicBezTo>
                      <a:pt x="85912" y="25456"/>
                      <a:pt x="84322" y="22274"/>
                      <a:pt x="87504" y="27047"/>
                    </a:cubicBezTo>
                    <a:cubicBezTo>
                      <a:pt x="87504" y="25456"/>
                      <a:pt x="85912" y="23865"/>
                      <a:pt x="85912" y="23865"/>
                    </a:cubicBezTo>
                    <a:cubicBezTo>
                      <a:pt x="84322" y="22274"/>
                      <a:pt x="84322" y="23865"/>
                      <a:pt x="84322" y="23865"/>
                    </a:cubicBezTo>
                    <a:cubicBezTo>
                      <a:pt x="84322" y="23865"/>
                      <a:pt x="84322" y="23865"/>
                      <a:pt x="85912" y="23865"/>
                    </a:cubicBezTo>
                    <a:lnTo>
                      <a:pt x="87504" y="30229"/>
                    </a:lnTo>
                    <a:cubicBezTo>
                      <a:pt x="85912" y="28638"/>
                      <a:pt x="85912" y="27047"/>
                      <a:pt x="85912" y="27047"/>
                    </a:cubicBezTo>
                    <a:cubicBezTo>
                      <a:pt x="85912" y="27047"/>
                      <a:pt x="85912" y="30229"/>
                      <a:pt x="85912" y="30229"/>
                    </a:cubicBezTo>
                    <a:cubicBezTo>
                      <a:pt x="84322" y="27047"/>
                      <a:pt x="82730" y="23865"/>
                      <a:pt x="82730" y="22274"/>
                    </a:cubicBezTo>
                    <a:lnTo>
                      <a:pt x="82730" y="27047"/>
                    </a:lnTo>
                    <a:cubicBezTo>
                      <a:pt x="81140" y="25456"/>
                      <a:pt x="79549" y="23865"/>
                      <a:pt x="79549" y="22274"/>
                    </a:cubicBezTo>
                    <a:cubicBezTo>
                      <a:pt x="77957" y="20683"/>
                      <a:pt x="81140" y="28638"/>
                      <a:pt x="77957" y="27047"/>
                    </a:cubicBezTo>
                    <a:cubicBezTo>
                      <a:pt x="77957" y="27047"/>
                      <a:pt x="77957" y="28638"/>
                      <a:pt x="77957" y="28638"/>
                    </a:cubicBezTo>
                    <a:cubicBezTo>
                      <a:pt x="76367" y="28638"/>
                      <a:pt x="73185" y="25456"/>
                      <a:pt x="74775" y="30229"/>
                    </a:cubicBezTo>
                    <a:lnTo>
                      <a:pt x="71594" y="25456"/>
                    </a:lnTo>
                    <a:cubicBezTo>
                      <a:pt x="71594" y="27047"/>
                      <a:pt x="76367" y="31820"/>
                      <a:pt x="76367" y="35003"/>
                    </a:cubicBezTo>
                    <a:cubicBezTo>
                      <a:pt x="76367" y="36593"/>
                      <a:pt x="73185" y="30229"/>
                      <a:pt x="71594" y="28638"/>
                    </a:cubicBezTo>
                    <a:cubicBezTo>
                      <a:pt x="85912" y="17501"/>
                      <a:pt x="87504" y="23865"/>
                      <a:pt x="84322" y="19092"/>
                    </a:cubicBezTo>
                    <a:cubicBezTo>
                      <a:pt x="84322" y="19092"/>
                      <a:pt x="84322" y="19092"/>
                      <a:pt x="84322" y="19092"/>
                    </a:cubicBezTo>
                    <a:close/>
                    <a:moveTo>
                      <a:pt x="74775" y="27047"/>
                    </a:moveTo>
                    <a:cubicBezTo>
                      <a:pt x="74775" y="27047"/>
                      <a:pt x="73185" y="23865"/>
                      <a:pt x="74775" y="27047"/>
                    </a:cubicBezTo>
                    <a:cubicBezTo>
                      <a:pt x="77957" y="30229"/>
                      <a:pt x="76367" y="28638"/>
                      <a:pt x="74775" y="27047"/>
                    </a:cubicBezTo>
                    <a:close/>
                    <a:moveTo>
                      <a:pt x="63639" y="46139"/>
                    </a:moveTo>
                    <a:cubicBezTo>
                      <a:pt x="62048" y="44548"/>
                      <a:pt x="63639" y="46139"/>
                      <a:pt x="63639" y="46139"/>
                    </a:cubicBezTo>
                    <a:cubicBezTo>
                      <a:pt x="63639" y="47730"/>
                      <a:pt x="63639" y="47730"/>
                      <a:pt x="63639" y="46139"/>
                    </a:cubicBezTo>
                    <a:close/>
                    <a:moveTo>
                      <a:pt x="28637" y="98643"/>
                    </a:moveTo>
                    <a:cubicBezTo>
                      <a:pt x="28637" y="98643"/>
                      <a:pt x="28637" y="98643"/>
                      <a:pt x="28637" y="98643"/>
                    </a:cubicBezTo>
                    <a:cubicBezTo>
                      <a:pt x="30228" y="100234"/>
                      <a:pt x="30228" y="98643"/>
                      <a:pt x="28637" y="98643"/>
                    </a:cubicBezTo>
                    <a:close/>
                    <a:moveTo>
                      <a:pt x="27046" y="97052"/>
                    </a:moveTo>
                    <a:cubicBezTo>
                      <a:pt x="27046" y="97052"/>
                      <a:pt x="27046" y="98643"/>
                      <a:pt x="27046" y="98643"/>
                    </a:cubicBezTo>
                    <a:cubicBezTo>
                      <a:pt x="27046" y="98643"/>
                      <a:pt x="27046" y="98643"/>
                      <a:pt x="27046" y="97052"/>
                    </a:cubicBezTo>
                    <a:cubicBezTo>
                      <a:pt x="27046" y="97052"/>
                      <a:pt x="27046" y="97052"/>
                      <a:pt x="27046" y="97052"/>
                    </a:cubicBezTo>
                    <a:close/>
                    <a:moveTo>
                      <a:pt x="135233" y="35003"/>
                    </a:moveTo>
                    <a:lnTo>
                      <a:pt x="135233" y="35003"/>
                    </a:lnTo>
                    <a:cubicBezTo>
                      <a:pt x="135233" y="33411"/>
                      <a:pt x="135233" y="33411"/>
                      <a:pt x="135233" y="3500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9" name="รูปแบบอิสระ: รูปร่าง 3828">
                <a:extLst>
                  <a:ext uri="{FF2B5EF4-FFF2-40B4-BE49-F238E27FC236}">
                    <a16:creationId xmlns:a16="http://schemas.microsoft.com/office/drawing/2014/main" id="{61F57D6B-2CFB-472B-8137-71FA20049C0D}"/>
                  </a:ext>
                </a:extLst>
              </p:cNvPr>
              <p:cNvSpPr/>
              <p:nvPr/>
            </p:nvSpPr>
            <p:spPr>
              <a:xfrm>
                <a:off x="9386645" y="5797778"/>
                <a:ext cx="1591" cy="1591"/>
              </a:xfrm>
              <a:custGeom>
                <a:avLst/>
                <a:gdLst>
                  <a:gd name="connsiteX0" fmla="*/ 0 w 1591"/>
                  <a:gd name="connsiteY0" fmla="*/ 0 h 1591"/>
                  <a:gd name="connsiteX1" fmla="*/ 1592 w 1591"/>
                  <a:gd name="connsiteY1" fmla="*/ 1591 h 1591"/>
                  <a:gd name="connsiteX2" fmla="*/ 0 w 1591"/>
                  <a:gd name="connsiteY2" fmla="*/ 0 h 1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1" h="1591">
                    <a:moveTo>
                      <a:pt x="0" y="0"/>
                    </a:moveTo>
                    <a:cubicBezTo>
                      <a:pt x="0" y="0"/>
                      <a:pt x="1592" y="1591"/>
                      <a:pt x="1592" y="1591"/>
                    </a:cubicBezTo>
                    <a:cubicBezTo>
                      <a:pt x="1592" y="1591"/>
                      <a:pt x="0" y="159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0" name="รูปแบบอิสระ: รูปร่าง 3829">
                <a:extLst>
                  <a:ext uri="{FF2B5EF4-FFF2-40B4-BE49-F238E27FC236}">
                    <a16:creationId xmlns:a16="http://schemas.microsoft.com/office/drawing/2014/main" id="{70A817C8-A66B-4C6F-9DEB-645CD4AEFEAA}"/>
                  </a:ext>
                </a:extLst>
              </p:cNvPr>
              <p:cNvSpPr/>
              <p:nvPr/>
            </p:nvSpPr>
            <p:spPr>
              <a:xfrm>
                <a:off x="9415283" y="5770730"/>
                <a:ext cx="15909" cy="15910"/>
              </a:xfrm>
              <a:custGeom>
                <a:avLst/>
                <a:gdLst>
                  <a:gd name="connsiteX0" fmla="*/ 0 w 15909"/>
                  <a:gd name="connsiteY0" fmla="*/ 0 h 15910"/>
                  <a:gd name="connsiteX1" fmla="*/ 0 w 15909"/>
                  <a:gd name="connsiteY1" fmla="*/ 0 h 15910"/>
                  <a:gd name="connsiteX2" fmla="*/ 0 w 15909"/>
                  <a:gd name="connsiteY2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591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1" name="รูปแบบอิสระ: รูปร่าง 3830">
                <a:extLst>
                  <a:ext uri="{FF2B5EF4-FFF2-40B4-BE49-F238E27FC236}">
                    <a16:creationId xmlns:a16="http://schemas.microsoft.com/office/drawing/2014/main" id="{810FFC8D-9F70-4C56-B8E7-081C3443ACB7}"/>
                  </a:ext>
                </a:extLst>
              </p:cNvPr>
              <p:cNvSpPr/>
              <p:nvPr/>
            </p:nvSpPr>
            <p:spPr>
              <a:xfrm>
                <a:off x="9350053" y="5815279"/>
                <a:ext cx="1590" cy="1591"/>
              </a:xfrm>
              <a:custGeom>
                <a:avLst/>
                <a:gdLst>
                  <a:gd name="connsiteX0" fmla="*/ 0 w 1590"/>
                  <a:gd name="connsiteY0" fmla="*/ 0 h 1591"/>
                  <a:gd name="connsiteX1" fmla="*/ 1591 w 1590"/>
                  <a:gd name="connsiteY1" fmla="*/ 1591 h 1591"/>
                  <a:gd name="connsiteX2" fmla="*/ 0 w 1590"/>
                  <a:gd name="connsiteY2" fmla="*/ 0 h 1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" h="1591">
                    <a:moveTo>
                      <a:pt x="0" y="0"/>
                    </a:moveTo>
                    <a:cubicBezTo>
                      <a:pt x="0" y="0"/>
                      <a:pt x="1591" y="1591"/>
                      <a:pt x="1591" y="1591"/>
                    </a:cubicBezTo>
                    <a:cubicBezTo>
                      <a:pt x="1591" y="0"/>
                      <a:pt x="159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2" name="รูปแบบอิสระ: รูปร่าง 3831">
                <a:extLst>
                  <a:ext uri="{FF2B5EF4-FFF2-40B4-BE49-F238E27FC236}">
                    <a16:creationId xmlns:a16="http://schemas.microsoft.com/office/drawing/2014/main" id="{71BB5F0D-DBC7-4CE1-9119-BA46DFC98D99}"/>
                  </a:ext>
                </a:extLst>
              </p:cNvPr>
              <p:cNvSpPr/>
              <p:nvPr/>
            </p:nvSpPr>
            <p:spPr>
              <a:xfrm>
                <a:off x="9348463" y="5863010"/>
                <a:ext cx="1590" cy="1591"/>
              </a:xfrm>
              <a:custGeom>
                <a:avLst/>
                <a:gdLst>
                  <a:gd name="connsiteX0" fmla="*/ 1591 w 1590"/>
                  <a:gd name="connsiteY0" fmla="*/ 1591 h 1591"/>
                  <a:gd name="connsiteX1" fmla="*/ 1591 w 1590"/>
                  <a:gd name="connsiteY1" fmla="*/ 1591 h 1591"/>
                  <a:gd name="connsiteX2" fmla="*/ 0 w 1590"/>
                  <a:gd name="connsiteY2" fmla="*/ 0 h 1591"/>
                  <a:gd name="connsiteX3" fmla="*/ 1591 w 1590"/>
                  <a:gd name="connsiteY3" fmla="*/ 1591 h 1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0" h="1591">
                    <a:moveTo>
                      <a:pt x="1591" y="1591"/>
                    </a:moveTo>
                    <a:lnTo>
                      <a:pt x="1591" y="1591"/>
                    </a:lnTo>
                    <a:cubicBezTo>
                      <a:pt x="1591" y="0"/>
                      <a:pt x="1591" y="0"/>
                      <a:pt x="0" y="0"/>
                    </a:cubicBezTo>
                    <a:cubicBezTo>
                      <a:pt x="0" y="0"/>
                      <a:pt x="1591" y="1591"/>
                      <a:pt x="1591" y="159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3" name="รูปแบบอิสระ: รูปร่าง 3832">
                <a:extLst>
                  <a:ext uri="{FF2B5EF4-FFF2-40B4-BE49-F238E27FC236}">
                    <a16:creationId xmlns:a16="http://schemas.microsoft.com/office/drawing/2014/main" id="{2935CA6C-F4E9-4454-8218-C6ED247DAF27}"/>
                  </a:ext>
                </a:extLst>
              </p:cNvPr>
              <p:cNvSpPr/>
              <p:nvPr/>
            </p:nvSpPr>
            <p:spPr>
              <a:xfrm>
                <a:off x="9330961" y="5843917"/>
                <a:ext cx="1591" cy="3182"/>
              </a:xfrm>
              <a:custGeom>
                <a:avLst/>
                <a:gdLst>
                  <a:gd name="connsiteX0" fmla="*/ 0 w 1591"/>
                  <a:gd name="connsiteY0" fmla="*/ 0 h 3182"/>
                  <a:gd name="connsiteX1" fmla="*/ 0 w 1591"/>
                  <a:gd name="connsiteY1" fmla="*/ 0 h 3182"/>
                  <a:gd name="connsiteX2" fmla="*/ 1592 w 1591"/>
                  <a:gd name="connsiteY2" fmla="*/ 3182 h 3182"/>
                  <a:gd name="connsiteX3" fmla="*/ 0 w 1591"/>
                  <a:gd name="connsiteY3" fmla="*/ 0 h 3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1" h="318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1592" y="3182"/>
                    </a:lnTo>
                    <a:cubicBezTo>
                      <a:pt x="1592" y="1591"/>
                      <a:pt x="1592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4" name="รูปแบบอิสระ: รูปร่าง 3833">
                <a:extLst>
                  <a:ext uri="{FF2B5EF4-FFF2-40B4-BE49-F238E27FC236}">
                    <a16:creationId xmlns:a16="http://schemas.microsoft.com/office/drawing/2014/main" id="{C1894CFD-A68F-4089-9CE4-69E045AF7A60}"/>
                  </a:ext>
                </a:extLst>
              </p:cNvPr>
              <p:cNvSpPr/>
              <p:nvPr/>
            </p:nvSpPr>
            <p:spPr>
              <a:xfrm>
                <a:off x="9340508" y="5849884"/>
                <a:ext cx="1590" cy="4205"/>
              </a:xfrm>
              <a:custGeom>
                <a:avLst/>
                <a:gdLst>
                  <a:gd name="connsiteX0" fmla="*/ 1591 w 1590"/>
                  <a:gd name="connsiteY0" fmla="*/ 1989 h 4205"/>
                  <a:gd name="connsiteX1" fmla="*/ 0 w 1590"/>
                  <a:gd name="connsiteY1" fmla="*/ 398 h 4205"/>
                  <a:gd name="connsiteX2" fmla="*/ 0 w 1590"/>
                  <a:gd name="connsiteY2" fmla="*/ 398 h 4205"/>
                  <a:gd name="connsiteX3" fmla="*/ 1591 w 1590"/>
                  <a:gd name="connsiteY3" fmla="*/ 1989 h 4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0" h="4205">
                    <a:moveTo>
                      <a:pt x="1591" y="1989"/>
                    </a:moveTo>
                    <a:cubicBezTo>
                      <a:pt x="0" y="-1193"/>
                      <a:pt x="0" y="398"/>
                      <a:pt x="0" y="398"/>
                    </a:cubicBezTo>
                    <a:lnTo>
                      <a:pt x="0" y="398"/>
                    </a:lnTo>
                    <a:cubicBezTo>
                      <a:pt x="1591" y="6762"/>
                      <a:pt x="1591" y="3580"/>
                      <a:pt x="1591" y="198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5" name="รูปแบบอิสระ: รูปร่าง 3834">
                <a:extLst>
                  <a:ext uri="{FF2B5EF4-FFF2-40B4-BE49-F238E27FC236}">
                    <a16:creationId xmlns:a16="http://schemas.microsoft.com/office/drawing/2014/main" id="{5B00EE11-AD95-40A4-8CD9-0568111825A1}"/>
                  </a:ext>
                </a:extLst>
              </p:cNvPr>
              <p:cNvSpPr/>
              <p:nvPr/>
            </p:nvSpPr>
            <p:spPr>
              <a:xfrm>
                <a:off x="9340508" y="5851872"/>
                <a:ext cx="15909" cy="707"/>
              </a:xfrm>
              <a:custGeom>
                <a:avLst/>
                <a:gdLst>
                  <a:gd name="connsiteX0" fmla="*/ 0 w 15909"/>
                  <a:gd name="connsiteY0" fmla="*/ 0 h 707"/>
                  <a:gd name="connsiteX1" fmla="*/ 0 w 15909"/>
                  <a:gd name="connsiteY1" fmla="*/ 0 h 707"/>
                  <a:gd name="connsiteX2" fmla="*/ 0 w 15909"/>
                  <a:gd name="connsiteY2" fmla="*/ 0 h 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70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5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6" name="รูปแบบอิสระ: รูปร่าง 3835">
                <a:extLst>
                  <a:ext uri="{FF2B5EF4-FFF2-40B4-BE49-F238E27FC236}">
                    <a16:creationId xmlns:a16="http://schemas.microsoft.com/office/drawing/2014/main" id="{214ED9B5-43E3-4BA3-BD77-5B5B1B830739}"/>
                  </a:ext>
                </a:extLst>
              </p:cNvPr>
              <p:cNvSpPr/>
              <p:nvPr/>
            </p:nvSpPr>
            <p:spPr>
              <a:xfrm>
                <a:off x="9351644" y="5857655"/>
                <a:ext cx="2036" cy="4970"/>
              </a:xfrm>
              <a:custGeom>
                <a:avLst/>
                <a:gdLst>
                  <a:gd name="connsiteX0" fmla="*/ 0 w 2036"/>
                  <a:gd name="connsiteY0" fmla="*/ 581 h 4970"/>
                  <a:gd name="connsiteX1" fmla="*/ 1592 w 2036"/>
                  <a:gd name="connsiteY1" fmla="*/ 3764 h 4970"/>
                  <a:gd name="connsiteX2" fmla="*/ 0 w 2036"/>
                  <a:gd name="connsiteY2" fmla="*/ 581 h 4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36" h="4970">
                    <a:moveTo>
                      <a:pt x="0" y="581"/>
                    </a:moveTo>
                    <a:cubicBezTo>
                      <a:pt x="0" y="581"/>
                      <a:pt x="1592" y="5355"/>
                      <a:pt x="1592" y="3764"/>
                    </a:cubicBezTo>
                    <a:cubicBezTo>
                      <a:pt x="3182" y="8536"/>
                      <a:pt x="0" y="-2600"/>
                      <a:pt x="0" y="58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7" name="รูปแบบอิสระ: รูปร่าง 3836">
                <a:extLst>
                  <a:ext uri="{FF2B5EF4-FFF2-40B4-BE49-F238E27FC236}">
                    <a16:creationId xmlns:a16="http://schemas.microsoft.com/office/drawing/2014/main" id="{FF7C1A8D-8271-43D6-817B-6E3C4FCC0F33}"/>
                  </a:ext>
                </a:extLst>
              </p:cNvPr>
              <p:cNvSpPr/>
              <p:nvPr/>
            </p:nvSpPr>
            <p:spPr>
              <a:xfrm>
                <a:off x="9335734" y="5842326"/>
                <a:ext cx="3182" cy="3182"/>
              </a:xfrm>
              <a:custGeom>
                <a:avLst/>
                <a:gdLst>
                  <a:gd name="connsiteX0" fmla="*/ 0 w 3182"/>
                  <a:gd name="connsiteY0" fmla="*/ 0 h 3182"/>
                  <a:gd name="connsiteX1" fmla="*/ 3182 w 3182"/>
                  <a:gd name="connsiteY1" fmla="*/ 3182 h 3182"/>
                  <a:gd name="connsiteX2" fmla="*/ 1592 w 3182"/>
                  <a:gd name="connsiteY2" fmla="*/ 0 h 3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182" h="3182">
                    <a:moveTo>
                      <a:pt x="0" y="0"/>
                    </a:moveTo>
                    <a:lnTo>
                      <a:pt x="3182" y="3182"/>
                    </a:lnTo>
                    <a:lnTo>
                      <a:pt x="159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8" name="รูปแบบอิสระ: รูปร่าง 3837">
                <a:extLst>
                  <a:ext uri="{FF2B5EF4-FFF2-40B4-BE49-F238E27FC236}">
                    <a16:creationId xmlns:a16="http://schemas.microsoft.com/office/drawing/2014/main" id="{1888D0F3-429B-4BC0-AE0C-706CEC48BE79}"/>
                  </a:ext>
                </a:extLst>
              </p:cNvPr>
              <p:cNvSpPr/>
              <p:nvPr/>
            </p:nvSpPr>
            <p:spPr>
              <a:xfrm>
                <a:off x="9340905" y="5842326"/>
                <a:ext cx="1192" cy="1193"/>
              </a:xfrm>
              <a:custGeom>
                <a:avLst/>
                <a:gdLst>
                  <a:gd name="connsiteX0" fmla="*/ 1193 w 1192"/>
                  <a:gd name="connsiteY0" fmla="*/ 0 h 1193"/>
                  <a:gd name="connsiteX1" fmla="*/ 1193 w 1192"/>
                  <a:gd name="connsiteY1" fmla="*/ 0 h 1193"/>
                  <a:gd name="connsiteX2" fmla="*/ 1193 w 1192"/>
                  <a:gd name="connsiteY2" fmla="*/ 0 h 1193"/>
                  <a:gd name="connsiteX3" fmla="*/ 1193 w 1192"/>
                  <a:gd name="connsiteY3" fmla="*/ 0 h 1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92" h="1193">
                    <a:moveTo>
                      <a:pt x="1193" y="0"/>
                    </a:moveTo>
                    <a:lnTo>
                      <a:pt x="1193" y="0"/>
                    </a:lnTo>
                    <a:cubicBezTo>
                      <a:pt x="-398" y="0"/>
                      <a:pt x="-398" y="1591"/>
                      <a:pt x="1193" y="0"/>
                    </a:cubicBezTo>
                    <a:cubicBezTo>
                      <a:pt x="1193" y="1591"/>
                      <a:pt x="1193" y="1591"/>
                      <a:pt x="119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9" name="รูปแบบอิสระ: รูปร่าง 3838">
                <a:extLst>
                  <a:ext uri="{FF2B5EF4-FFF2-40B4-BE49-F238E27FC236}">
                    <a16:creationId xmlns:a16="http://schemas.microsoft.com/office/drawing/2014/main" id="{EFDBAA7E-2A1A-4084-9154-2D7E28FD2DAF}"/>
                  </a:ext>
                </a:extLst>
              </p:cNvPr>
              <p:cNvSpPr/>
              <p:nvPr/>
            </p:nvSpPr>
            <p:spPr>
              <a:xfrm>
                <a:off x="9340508" y="5843917"/>
                <a:ext cx="15909" cy="15910"/>
              </a:xfrm>
              <a:custGeom>
                <a:avLst/>
                <a:gdLst>
                  <a:gd name="connsiteX0" fmla="*/ 0 w 15909"/>
                  <a:gd name="connsiteY0" fmla="*/ 0 h 15910"/>
                  <a:gd name="connsiteX1" fmla="*/ 0 w 15909"/>
                  <a:gd name="connsiteY1" fmla="*/ 0 h 15910"/>
                  <a:gd name="connsiteX2" fmla="*/ 0 w 15909"/>
                  <a:gd name="connsiteY2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591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0" name="รูปแบบอิสระ: รูปร่าง 3839">
                <a:extLst>
                  <a:ext uri="{FF2B5EF4-FFF2-40B4-BE49-F238E27FC236}">
                    <a16:creationId xmlns:a16="http://schemas.microsoft.com/office/drawing/2014/main" id="{4DDF1604-B4EE-4C5F-A24E-F36D384EA8C7}"/>
                  </a:ext>
                </a:extLst>
              </p:cNvPr>
              <p:cNvSpPr/>
              <p:nvPr/>
            </p:nvSpPr>
            <p:spPr>
              <a:xfrm>
                <a:off x="9337325" y="5840735"/>
                <a:ext cx="1590" cy="15910"/>
              </a:xfrm>
              <a:custGeom>
                <a:avLst/>
                <a:gdLst>
                  <a:gd name="connsiteX0" fmla="*/ 0 w 1590"/>
                  <a:gd name="connsiteY0" fmla="*/ 0 h 15910"/>
                  <a:gd name="connsiteX1" fmla="*/ 0 w 1590"/>
                  <a:gd name="connsiteY1" fmla="*/ 0 h 15910"/>
                  <a:gd name="connsiteX2" fmla="*/ 1591 w 1590"/>
                  <a:gd name="connsiteY2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" h="15910">
                    <a:moveTo>
                      <a:pt x="0" y="0"/>
                    </a:moveTo>
                    <a:lnTo>
                      <a:pt x="0" y="0"/>
                    </a:lnTo>
                    <a:lnTo>
                      <a:pt x="1591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1" name="รูปแบบอิสระ: รูปร่าง 3840">
                <a:extLst>
                  <a:ext uri="{FF2B5EF4-FFF2-40B4-BE49-F238E27FC236}">
                    <a16:creationId xmlns:a16="http://schemas.microsoft.com/office/drawing/2014/main" id="{8FDD837F-B6D5-4713-B84A-AB4BA608F111}"/>
                  </a:ext>
                </a:extLst>
              </p:cNvPr>
              <p:cNvSpPr/>
              <p:nvPr/>
            </p:nvSpPr>
            <p:spPr>
              <a:xfrm>
                <a:off x="9348463" y="5835962"/>
                <a:ext cx="1590" cy="3182"/>
              </a:xfrm>
              <a:custGeom>
                <a:avLst/>
                <a:gdLst>
                  <a:gd name="connsiteX0" fmla="*/ 1591 w 1590"/>
                  <a:gd name="connsiteY0" fmla="*/ 3182 h 3182"/>
                  <a:gd name="connsiteX1" fmla="*/ 1591 w 1590"/>
                  <a:gd name="connsiteY1" fmla="*/ 3182 h 3182"/>
                  <a:gd name="connsiteX2" fmla="*/ 0 w 1590"/>
                  <a:gd name="connsiteY2" fmla="*/ 0 h 3182"/>
                  <a:gd name="connsiteX3" fmla="*/ 1591 w 1590"/>
                  <a:gd name="connsiteY3" fmla="*/ 3182 h 3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0" h="3182">
                    <a:moveTo>
                      <a:pt x="1591" y="3182"/>
                    </a:moveTo>
                    <a:lnTo>
                      <a:pt x="1591" y="3182"/>
                    </a:lnTo>
                    <a:cubicBezTo>
                      <a:pt x="1591" y="0"/>
                      <a:pt x="0" y="0"/>
                      <a:pt x="0" y="0"/>
                    </a:cubicBezTo>
                    <a:cubicBezTo>
                      <a:pt x="0" y="1591"/>
                      <a:pt x="0" y="1591"/>
                      <a:pt x="1591" y="31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2" name="รูปแบบอิสระ: รูปร่าง 3841">
                <a:extLst>
                  <a:ext uri="{FF2B5EF4-FFF2-40B4-BE49-F238E27FC236}">
                    <a16:creationId xmlns:a16="http://schemas.microsoft.com/office/drawing/2014/main" id="{7A42F41B-B2C6-409F-81C2-823BDE6A4420}"/>
                  </a:ext>
                </a:extLst>
              </p:cNvPr>
              <p:cNvSpPr/>
              <p:nvPr/>
            </p:nvSpPr>
            <p:spPr>
              <a:xfrm>
                <a:off x="9340508" y="5828007"/>
                <a:ext cx="3181" cy="4773"/>
              </a:xfrm>
              <a:custGeom>
                <a:avLst/>
                <a:gdLst>
                  <a:gd name="connsiteX0" fmla="*/ 1591 w 3181"/>
                  <a:gd name="connsiteY0" fmla="*/ 1591 h 4773"/>
                  <a:gd name="connsiteX1" fmla="*/ 3181 w 3181"/>
                  <a:gd name="connsiteY1" fmla="*/ 4773 h 4773"/>
                  <a:gd name="connsiteX2" fmla="*/ 0 w 3181"/>
                  <a:gd name="connsiteY2" fmla="*/ 0 h 4773"/>
                  <a:gd name="connsiteX3" fmla="*/ 1591 w 3181"/>
                  <a:gd name="connsiteY3" fmla="*/ 1591 h 4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81" h="4773">
                    <a:moveTo>
                      <a:pt x="1591" y="1591"/>
                    </a:moveTo>
                    <a:cubicBezTo>
                      <a:pt x="1591" y="1591"/>
                      <a:pt x="3181" y="3182"/>
                      <a:pt x="3181" y="4773"/>
                    </a:cubicBezTo>
                    <a:lnTo>
                      <a:pt x="0" y="0"/>
                    </a:lnTo>
                    <a:lnTo>
                      <a:pt x="1591" y="1591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3" name="รูปแบบอิสระ: รูปร่าง 3842">
                <a:extLst>
                  <a:ext uri="{FF2B5EF4-FFF2-40B4-BE49-F238E27FC236}">
                    <a16:creationId xmlns:a16="http://schemas.microsoft.com/office/drawing/2014/main" id="{C4E31234-342F-413B-BEDC-5A6A7B3FA16A}"/>
                  </a:ext>
                </a:extLst>
              </p:cNvPr>
              <p:cNvSpPr/>
              <p:nvPr/>
            </p:nvSpPr>
            <p:spPr>
              <a:xfrm>
                <a:off x="9342098" y="5824392"/>
                <a:ext cx="1590" cy="3615"/>
              </a:xfrm>
              <a:custGeom>
                <a:avLst/>
                <a:gdLst>
                  <a:gd name="connsiteX0" fmla="*/ 1591 w 1590"/>
                  <a:gd name="connsiteY0" fmla="*/ 3615 h 3615"/>
                  <a:gd name="connsiteX1" fmla="*/ 0 w 1590"/>
                  <a:gd name="connsiteY1" fmla="*/ 434 h 3615"/>
                  <a:gd name="connsiteX2" fmla="*/ 1591 w 1590"/>
                  <a:gd name="connsiteY2" fmla="*/ 3615 h 3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" h="3615">
                    <a:moveTo>
                      <a:pt x="1591" y="3615"/>
                    </a:moveTo>
                    <a:cubicBezTo>
                      <a:pt x="1591" y="2024"/>
                      <a:pt x="0" y="-1157"/>
                      <a:pt x="0" y="434"/>
                    </a:cubicBezTo>
                    <a:cubicBezTo>
                      <a:pt x="0" y="434"/>
                      <a:pt x="0" y="2024"/>
                      <a:pt x="1591" y="36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4" name="รูปแบบอิสระ: รูปร่าง 3843">
                <a:extLst>
                  <a:ext uri="{FF2B5EF4-FFF2-40B4-BE49-F238E27FC236}">
                    <a16:creationId xmlns:a16="http://schemas.microsoft.com/office/drawing/2014/main" id="{A24B9E24-A267-4C6D-8D8E-9E700186B555}"/>
                  </a:ext>
                </a:extLst>
              </p:cNvPr>
              <p:cNvSpPr/>
              <p:nvPr/>
            </p:nvSpPr>
            <p:spPr>
              <a:xfrm>
                <a:off x="9358008" y="5828007"/>
                <a:ext cx="4772" cy="7955"/>
              </a:xfrm>
              <a:custGeom>
                <a:avLst/>
                <a:gdLst>
                  <a:gd name="connsiteX0" fmla="*/ 1591 w 4772"/>
                  <a:gd name="connsiteY0" fmla="*/ 0 h 7955"/>
                  <a:gd name="connsiteX1" fmla="*/ 0 w 4772"/>
                  <a:gd name="connsiteY1" fmla="*/ 0 h 7955"/>
                  <a:gd name="connsiteX2" fmla="*/ 4773 w 4772"/>
                  <a:gd name="connsiteY2" fmla="*/ 7955 h 7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772" h="7955">
                    <a:moveTo>
                      <a:pt x="1591" y="0"/>
                    </a:moveTo>
                    <a:lnTo>
                      <a:pt x="0" y="0"/>
                    </a:lnTo>
                    <a:lnTo>
                      <a:pt x="4773" y="7955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5" name="รูปแบบอิสระ: รูปร่าง 3844">
                <a:extLst>
                  <a:ext uri="{FF2B5EF4-FFF2-40B4-BE49-F238E27FC236}">
                    <a16:creationId xmlns:a16="http://schemas.microsoft.com/office/drawing/2014/main" id="{B8E892E7-F8AC-4673-8855-6DC191A4046B}"/>
                  </a:ext>
                </a:extLst>
              </p:cNvPr>
              <p:cNvSpPr/>
              <p:nvPr/>
            </p:nvSpPr>
            <p:spPr>
              <a:xfrm>
                <a:off x="9359264" y="5802293"/>
                <a:ext cx="3516" cy="6621"/>
              </a:xfrm>
              <a:custGeom>
                <a:avLst/>
                <a:gdLst>
                  <a:gd name="connsiteX0" fmla="*/ 335 w 3516"/>
                  <a:gd name="connsiteY0" fmla="*/ 257 h 6621"/>
                  <a:gd name="connsiteX1" fmla="*/ 335 w 3516"/>
                  <a:gd name="connsiteY1" fmla="*/ 3440 h 6621"/>
                  <a:gd name="connsiteX2" fmla="*/ 3517 w 3516"/>
                  <a:gd name="connsiteY2" fmla="*/ 6622 h 6621"/>
                  <a:gd name="connsiteX3" fmla="*/ 335 w 3516"/>
                  <a:gd name="connsiteY3" fmla="*/ 257 h 6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16" h="6621">
                    <a:moveTo>
                      <a:pt x="335" y="257"/>
                    </a:moveTo>
                    <a:cubicBezTo>
                      <a:pt x="-1256" y="-1333"/>
                      <a:pt x="3517" y="5031"/>
                      <a:pt x="335" y="3440"/>
                    </a:cubicBezTo>
                    <a:cubicBezTo>
                      <a:pt x="1926" y="5031"/>
                      <a:pt x="1926" y="5031"/>
                      <a:pt x="3517" y="6622"/>
                    </a:cubicBezTo>
                    <a:cubicBezTo>
                      <a:pt x="1926" y="5031"/>
                      <a:pt x="3517" y="5031"/>
                      <a:pt x="335" y="2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6" name="รูปแบบอิสระ: รูปร่าง 3845">
                <a:extLst>
                  <a:ext uri="{FF2B5EF4-FFF2-40B4-BE49-F238E27FC236}">
                    <a16:creationId xmlns:a16="http://schemas.microsoft.com/office/drawing/2014/main" id="{C761E3F0-E836-450A-9720-FFAE1049AB3A}"/>
                  </a:ext>
                </a:extLst>
              </p:cNvPr>
              <p:cNvSpPr/>
              <p:nvPr/>
            </p:nvSpPr>
            <p:spPr>
              <a:xfrm>
                <a:off x="9361190" y="5808915"/>
                <a:ext cx="1192" cy="706"/>
              </a:xfrm>
              <a:custGeom>
                <a:avLst/>
                <a:gdLst>
                  <a:gd name="connsiteX0" fmla="*/ 0 w 1192"/>
                  <a:gd name="connsiteY0" fmla="*/ 0 h 706"/>
                  <a:gd name="connsiteX1" fmla="*/ 0 w 1192"/>
                  <a:gd name="connsiteY1" fmla="*/ 0 h 706"/>
                  <a:gd name="connsiteX2" fmla="*/ 0 w 1192"/>
                  <a:gd name="connsiteY2" fmla="*/ 0 h 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2" h="706">
                    <a:moveTo>
                      <a:pt x="0" y="0"/>
                    </a:moveTo>
                    <a:cubicBezTo>
                      <a:pt x="1591" y="0"/>
                      <a:pt x="1591" y="1591"/>
                      <a:pt x="0" y="0"/>
                    </a:cubicBezTo>
                    <a:cubicBezTo>
                      <a:pt x="1591" y="1591"/>
                      <a:pt x="159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7" name="รูปแบบอิสระ: รูปร่าง 3846">
                <a:extLst>
                  <a:ext uri="{FF2B5EF4-FFF2-40B4-BE49-F238E27FC236}">
                    <a16:creationId xmlns:a16="http://schemas.microsoft.com/office/drawing/2014/main" id="{44D672E1-D43A-42A4-AB9F-C1990A03486A}"/>
                  </a:ext>
                </a:extLst>
              </p:cNvPr>
              <p:cNvSpPr/>
              <p:nvPr/>
            </p:nvSpPr>
            <p:spPr>
              <a:xfrm>
                <a:off x="9499606" y="5773913"/>
                <a:ext cx="1590" cy="3182"/>
              </a:xfrm>
              <a:custGeom>
                <a:avLst/>
                <a:gdLst>
                  <a:gd name="connsiteX0" fmla="*/ 0 w 1590"/>
                  <a:gd name="connsiteY0" fmla="*/ 1591 h 3182"/>
                  <a:gd name="connsiteX1" fmla="*/ 1591 w 1590"/>
                  <a:gd name="connsiteY1" fmla="*/ 3182 h 3182"/>
                  <a:gd name="connsiteX2" fmla="*/ 0 w 1590"/>
                  <a:gd name="connsiteY2" fmla="*/ 0 h 3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" h="3182">
                    <a:moveTo>
                      <a:pt x="0" y="1591"/>
                    </a:moveTo>
                    <a:lnTo>
                      <a:pt x="1591" y="318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8" name="รูปแบบอิสระ: รูปร่าง 3847">
                <a:extLst>
                  <a:ext uri="{FF2B5EF4-FFF2-40B4-BE49-F238E27FC236}">
                    <a16:creationId xmlns:a16="http://schemas.microsoft.com/office/drawing/2014/main" id="{ECE7ED07-9EC6-4A82-83E5-C46E8F4F1604}"/>
                  </a:ext>
                </a:extLst>
              </p:cNvPr>
              <p:cNvSpPr/>
              <p:nvPr/>
            </p:nvSpPr>
            <p:spPr>
              <a:xfrm>
                <a:off x="9496424" y="5769140"/>
                <a:ext cx="3182" cy="4772"/>
              </a:xfrm>
              <a:custGeom>
                <a:avLst/>
                <a:gdLst>
                  <a:gd name="connsiteX0" fmla="*/ 0 w 3182"/>
                  <a:gd name="connsiteY0" fmla="*/ 0 h 4772"/>
                  <a:gd name="connsiteX1" fmla="*/ 3182 w 3182"/>
                  <a:gd name="connsiteY1" fmla="*/ 4773 h 4772"/>
                  <a:gd name="connsiteX2" fmla="*/ 0 w 3182"/>
                  <a:gd name="connsiteY2" fmla="*/ 0 h 4772"/>
                  <a:gd name="connsiteX3" fmla="*/ 0 w 3182"/>
                  <a:gd name="connsiteY3" fmla="*/ 0 h 4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82" h="4772">
                    <a:moveTo>
                      <a:pt x="0" y="0"/>
                    </a:moveTo>
                    <a:lnTo>
                      <a:pt x="3182" y="4773"/>
                    </a:lnTo>
                    <a:lnTo>
                      <a:pt x="0" y="0"/>
                    </a:lnTo>
                    <a:cubicBezTo>
                      <a:pt x="1591" y="0"/>
                      <a:pt x="159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9" name="รูปแบบอิสระ: รูปร่าง 3848">
                <a:extLst>
                  <a:ext uri="{FF2B5EF4-FFF2-40B4-BE49-F238E27FC236}">
                    <a16:creationId xmlns:a16="http://schemas.microsoft.com/office/drawing/2014/main" id="{50F926BE-D0A7-43DB-BB60-95BE7EC9BCE7}"/>
                  </a:ext>
                </a:extLst>
              </p:cNvPr>
              <p:cNvSpPr/>
              <p:nvPr/>
            </p:nvSpPr>
            <p:spPr>
              <a:xfrm>
                <a:off x="9391418" y="5777095"/>
                <a:ext cx="1591" cy="3181"/>
              </a:xfrm>
              <a:custGeom>
                <a:avLst/>
                <a:gdLst>
                  <a:gd name="connsiteX0" fmla="*/ 0 w 1591"/>
                  <a:gd name="connsiteY0" fmla="*/ 0 h 3181"/>
                  <a:gd name="connsiteX1" fmla="*/ 0 w 1591"/>
                  <a:gd name="connsiteY1" fmla="*/ 0 h 3181"/>
                  <a:gd name="connsiteX2" fmla="*/ 1592 w 1591"/>
                  <a:gd name="connsiteY2" fmla="*/ 3182 h 3181"/>
                  <a:gd name="connsiteX3" fmla="*/ 0 w 1591"/>
                  <a:gd name="connsiteY3" fmla="*/ 0 h 3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1" h="3181">
                    <a:moveTo>
                      <a:pt x="0" y="0"/>
                    </a:moveTo>
                    <a:lnTo>
                      <a:pt x="0" y="0"/>
                    </a:lnTo>
                    <a:cubicBezTo>
                      <a:pt x="1592" y="3182"/>
                      <a:pt x="1592" y="3182"/>
                      <a:pt x="1592" y="318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0" name="รูปแบบอิสระ: รูปร่าง 3849">
                <a:extLst>
                  <a:ext uri="{FF2B5EF4-FFF2-40B4-BE49-F238E27FC236}">
                    <a16:creationId xmlns:a16="http://schemas.microsoft.com/office/drawing/2014/main" id="{6D2F96F5-8EB5-41FD-A492-5F5EE3FC9F7A}"/>
                  </a:ext>
                </a:extLst>
              </p:cNvPr>
              <p:cNvSpPr/>
              <p:nvPr/>
            </p:nvSpPr>
            <p:spPr>
              <a:xfrm>
                <a:off x="9402555" y="5775504"/>
                <a:ext cx="3182" cy="4772"/>
              </a:xfrm>
              <a:custGeom>
                <a:avLst/>
                <a:gdLst>
                  <a:gd name="connsiteX0" fmla="*/ 0 w 3182"/>
                  <a:gd name="connsiteY0" fmla="*/ 0 h 4772"/>
                  <a:gd name="connsiteX1" fmla="*/ 0 w 3182"/>
                  <a:gd name="connsiteY1" fmla="*/ 0 h 4772"/>
                  <a:gd name="connsiteX2" fmla="*/ 3182 w 3182"/>
                  <a:gd name="connsiteY2" fmla="*/ 4773 h 4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182" h="4772">
                    <a:moveTo>
                      <a:pt x="0" y="0"/>
                    </a:moveTo>
                    <a:lnTo>
                      <a:pt x="0" y="0"/>
                    </a:lnTo>
                    <a:lnTo>
                      <a:pt x="3182" y="4773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1" name="รูปแบบอิสระ: รูปร่าง 3850">
                <a:extLst>
                  <a:ext uri="{FF2B5EF4-FFF2-40B4-BE49-F238E27FC236}">
                    <a16:creationId xmlns:a16="http://schemas.microsoft.com/office/drawing/2014/main" id="{7AFCAC0C-E508-4102-9BA9-663DE2C31413}"/>
                  </a:ext>
                </a:extLst>
              </p:cNvPr>
              <p:cNvSpPr/>
              <p:nvPr/>
            </p:nvSpPr>
            <p:spPr>
              <a:xfrm>
                <a:off x="9405737" y="5765958"/>
                <a:ext cx="1414" cy="2828"/>
              </a:xfrm>
              <a:custGeom>
                <a:avLst/>
                <a:gdLst>
                  <a:gd name="connsiteX0" fmla="*/ 0 w 1414"/>
                  <a:gd name="connsiteY0" fmla="*/ 0 h 2828"/>
                  <a:gd name="connsiteX1" fmla="*/ 0 w 1414"/>
                  <a:gd name="connsiteY1" fmla="*/ 0 h 2828"/>
                  <a:gd name="connsiteX2" fmla="*/ 0 w 1414"/>
                  <a:gd name="connsiteY2" fmla="*/ 0 h 2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4" h="2828">
                    <a:moveTo>
                      <a:pt x="0" y="0"/>
                    </a:moveTo>
                    <a:cubicBezTo>
                      <a:pt x="0" y="0"/>
                      <a:pt x="0" y="1591"/>
                      <a:pt x="0" y="0"/>
                    </a:cubicBezTo>
                    <a:cubicBezTo>
                      <a:pt x="0" y="0"/>
                      <a:pt x="3182" y="636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852" name="กราฟิก 7">
              <a:extLst>
                <a:ext uri="{FF2B5EF4-FFF2-40B4-BE49-F238E27FC236}">
                  <a16:creationId xmlns:a16="http://schemas.microsoft.com/office/drawing/2014/main" id="{99645854-A9C7-41D9-A95C-DD32B04B1ABA}"/>
                </a:ext>
              </a:extLst>
            </p:cNvPr>
            <p:cNvGrpSpPr/>
            <p:nvPr/>
          </p:nvGrpSpPr>
          <p:grpSpPr>
            <a:xfrm>
              <a:off x="9324598" y="5747336"/>
              <a:ext cx="113304" cy="119114"/>
              <a:chOff x="9324598" y="5747336"/>
              <a:chExt cx="113304" cy="119114"/>
            </a:xfrm>
            <a:solidFill>
              <a:srgbClr val="FFFFFF"/>
            </a:solidFill>
          </p:grpSpPr>
          <p:sp>
            <p:nvSpPr>
              <p:cNvPr id="3853" name="รูปแบบอิสระ: รูปร่าง 3852">
                <a:extLst>
                  <a:ext uri="{FF2B5EF4-FFF2-40B4-BE49-F238E27FC236}">
                    <a16:creationId xmlns:a16="http://schemas.microsoft.com/office/drawing/2014/main" id="{4826F995-3F4E-4C18-A29C-73515DBA5B75}"/>
                  </a:ext>
                </a:extLst>
              </p:cNvPr>
              <p:cNvSpPr/>
              <p:nvPr/>
            </p:nvSpPr>
            <p:spPr>
              <a:xfrm>
                <a:off x="9326188" y="5834046"/>
                <a:ext cx="1590" cy="3506"/>
              </a:xfrm>
              <a:custGeom>
                <a:avLst/>
                <a:gdLst>
                  <a:gd name="connsiteX0" fmla="*/ 0 w 1590"/>
                  <a:gd name="connsiteY0" fmla="*/ 325 h 3506"/>
                  <a:gd name="connsiteX1" fmla="*/ 1591 w 1590"/>
                  <a:gd name="connsiteY1" fmla="*/ 3507 h 3506"/>
                  <a:gd name="connsiteX2" fmla="*/ 0 w 1590"/>
                  <a:gd name="connsiteY2" fmla="*/ 325 h 3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" h="3506">
                    <a:moveTo>
                      <a:pt x="0" y="325"/>
                    </a:moveTo>
                    <a:cubicBezTo>
                      <a:pt x="0" y="325"/>
                      <a:pt x="1591" y="3507"/>
                      <a:pt x="1591" y="3507"/>
                    </a:cubicBezTo>
                    <a:cubicBezTo>
                      <a:pt x="1591" y="3507"/>
                      <a:pt x="0" y="-1266"/>
                      <a:pt x="0" y="32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4" name="รูปแบบอิสระ: รูปร่าง 3853">
                <a:extLst>
                  <a:ext uri="{FF2B5EF4-FFF2-40B4-BE49-F238E27FC236}">
                    <a16:creationId xmlns:a16="http://schemas.microsoft.com/office/drawing/2014/main" id="{4DFB3AD3-71EC-4E95-BB7E-B1BB92BB59E0}"/>
                  </a:ext>
                </a:extLst>
              </p:cNvPr>
              <p:cNvSpPr/>
              <p:nvPr/>
            </p:nvSpPr>
            <p:spPr>
              <a:xfrm>
                <a:off x="9324598" y="5823234"/>
                <a:ext cx="1590" cy="3181"/>
              </a:xfrm>
              <a:custGeom>
                <a:avLst/>
                <a:gdLst>
                  <a:gd name="connsiteX0" fmla="*/ 1591 w 1590"/>
                  <a:gd name="connsiteY0" fmla="*/ 1591 h 3181"/>
                  <a:gd name="connsiteX1" fmla="*/ 1591 w 1590"/>
                  <a:gd name="connsiteY1" fmla="*/ 3182 h 3181"/>
                  <a:gd name="connsiteX2" fmla="*/ 0 w 1590"/>
                  <a:gd name="connsiteY2" fmla="*/ 0 h 3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" h="3181">
                    <a:moveTo>
                      <a:pt x="1591" y="1591"/>
                    </a:moveTo>
                    <a:lnTo>
                      <a:pt x="1591" y="318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5" name="รูปแบบอิสระ: รูปร่าง 3854">
                <a:extLst>
                  <a:ext uri="{FF2B5EF4-FFF2-40B4-BE49-F238E27FC236}">
                    <a16:creationId xmlns:a16="http://schemas.microsoft.com/office/drawing/2014/main" id="{D3949A28-FC3B-4948-BFEB-591DBBBA1175}"/>
                  </a:ext>
                </a:extLst>
              </p:cNvPr>
              <p:cNvSpPr/>
              <p:nvPr/>
            </p:nvSpPr>
            <p:spPr>
              <a:xfrm>
                <a:off x="9326188" y="5822319"/>
                <a:ext cx="1590" cy="5688"/>
              </a:xfrm>
              <a:custGeom>
                <a:avLst/>
                <a:gdLst>
                  <a:gd name="connsiteX0" fmla="*/ 1591 w 1590"/>
                  <a:gd name="connsiteY0" fmla="*/ 2507 h 5688"/>
                  <a:gd name="connsiteX1" fmla="*/ 0 w 1590"/>
                  <a:gd name="connsiteY1" fmla="*/ 2507 h 5688"/>
                  <a:gd name="connsiteX2" fmla="*/ 0 w 1590"/>
                  <a:gd name="connsiteY2" fmla="*/ 916 h 5688"/>
                  <a:gd name="connsiteX3" fmla="*/ 1591 w 1590"/>
                  <a:gd name="connsiteY3" fmla="*/ 5688 h 5688"/>
                  <a:gd name="connsiteX4" fmla="*/ 1591 w 1590"/>
                  <a:gd name="connsiteY4" fmla="*/ 2507 h 5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90" h="5688">
                    <a:moveTo>
                      <a:pt x="1591" y="2507"/>
                    </a:moveTo>
                    <a:cubicBezTo>
                      <a:pt x="-1591" y="-3858"/>
                      <a:pt x="1591" y="4097"/>
                      <a:pt x="0" y="2507"/>
                    </a:cubicBezTo>
                    <a:lnTo>
                      <a:pt x="0" y="916"/>
                    </a:lnTo>
                    <a:lnTo>
                      <a:pt x="1591" y="5688"/>
                    </a:lnTo>
                    <a:cubicBezTo>
                      <a:pt x="1591" y="4097"/>
                      <a:pt x="0" y="916"/>
                      <a:pt x="1591" y="25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6" name="รูปแบบอิสระ: รูปร่าง 3855">
                <a:extLst>
                  <a:ext uri="{FF2B5EF4-FFF2-40B4-BE49-F238E27FC236}">
                    <a16:creationId xmlns:a16="http://schemas.microsoft.com/office/drawing/2014/main" id="{398E8138-5A39-46FA-92BA-2CCB16D4FF82}"/>
                  </a:ext>
                </a:extLst>
              </p:cNvPr>
              <p:cNvSpPr/>
              <p:nvPr/>
            </p:nvSpPr>
            <p:spPr>
              <a:xfrm>
                <a:off x="9334143" y="5834769"/>
                <a:ext cx="15909" cy="1193"/>
              </a:xfrm>
              <a:custGeom>
                <a:avLst/>
                <a:gdLst>
                  <a:gd name="connsiteX0" fmla="*/ 0 w 15909"/>
                  <a:gd name="connsiteY0" fmla="*/ 1193 h 1193"/>
                  <a:gd name="connsiteX1" fmla="*/ 0 w 15909"/>
                  <a:gd name="connsiteY1" fmla="*/ 1193 h 1193"/>
                  <a:gd name="connsiteX2" fmla="*/ 0 w 15909"/>
                  <a:gd name="connsiteY2" fmla="*/ 1193 h 1193"/>
                  <a:gd name="connsiteX3" fmla="*/ 0 w 15909"/>
                  <a:gd name="connsiteY3" fmla="*/ 1193 h 1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09" h="1193">
                    <a:moveTo>
                      <a:pt x="0" y="1193"/>
                    </a:moveTo>
                    <a:cubicBezTo>
                      <a:pt x="0" y="-398"/>
                      <a:pt x="0" y="-398"/>
                      <a:pt x="0" y="1193"/>
                    </a:cubicBezTo>
                    <a:cubicBezTo>
                      <a:pt x="0" y="1193"/>
                      <a:pt x="0" y="1193"/>
                      <a:pt x="0" y="1193"/>
                    </a:cubicBezTo>
                    <a:cubicBezTo>
                      <a:pt x="0" y="1193"/>
                      <a:pt x="0" y="1193"/>
                      <a:pt x="0" y="119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7" name="รูปแบบอิสระ: รูปร่าง 3856">
                <a:extLst>
                  <a:ext uri="{FF2B5EF4-FFF2-40B4-BE49-F238E27FC236}">
                    <a16:creationId xmlns:a16="http://schemas.microsoft.com/office/drawing/2014/main" id="{27E44A5F-4606-4222-82C6-26579D9DB112}"/>
                  </a:ext>
                </a:extLst>
              </p:cNvPr>
              <p:cNvSpPr/>
              <p:nvPr/>
            </p:nvSpPr>
            <p:spPr>
              <a:xfrm>
                <a:off x="9334143" y="5835962"/>
                <a:ext cx="706" cy="1837"/>
              </a:xfrm>
              <a:custGeom>
                <a:avLst/>
                <a:gdLst>
                  <a:gd name="connsiteX0" fmla="*/ 0 w 706"/>
                  <a:gd name="connsiteY0" fmla="*/ 0 h 1837"/>
                  <a:gd name="connsiteX1" fmla="*/ 0 w 706"/>
                  <a:gd name="connsiteY1" fmla="*/ 0 h 1837"/>
                  <a:gd name="connsiteX2" fmla="*/ 0 w 706"/>
                  <a:gd name="connsiteY2" fmla="*/ 0 h 1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6" h="1837">
                    <a:moveTo>
                      <a:pt x="0" y="0"/>
                    </a:moveTo>
                    <a:cubicBezTo>
                      <a:pt x="0" y="1591"/>
                      <a:pt x="1591" y="3182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8" name="รูปแบบอิสระ: รูปร่าง 3857">
                <a:extLst>
                  <a:ext uri="{FF2B5EF4-FFF2-40B4-BE49-F238E27FC236}">
                    <a16:creationId xmlns:a16="http://schemas.microsoft.com/office/drawing/2014/main" id="{D22D14E3-AF78-491C-A3CF-C49AB8320572}"/>
                  </a:ext>
                </a:extLst>
              </p:cNvPr>
              <p:cNvSpPr/>
              <p:nvPr/>
            </p:nvSpPr>
            <p:spPr>
              <a:xfrm>
                <a:off x="9335734" y="5834371"/>
                <a:ext cx="1591" cy="4773"/>
              </a:xfrm>
              <a:custGeom>
                <a:avLst/>
                <a:gdLst>
                  <a:gd name="connsiteX0" fmla="*/ 0 w 1591"/>
                  <a:gd name="connsiteY0" fmla="*/ 0 h 4773"/>
                  <a:gd name="connsiteX1" fmla="*/ 0 w 1591"/>
                  <a:gd name="connsiteY1" fmla="*/ 1591 h 4773"/>
                  <a:gd name="connsiteX2" fmla="*/ 1592 w 1591"/>
                  <a:gd name="connsiteY2" fmla="*/ 4773 h 4773"/>
                  <a:gd name="connsiteX3" fmla="*/ 0 w 1591"/>
                  <a:gd name="connsiteY3" fmla="*/ 0 h 4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1" h="4773">
                    <a:moveTo>
                      <a:pt x="0" y="0"/>
                    </a:moveTo>
                    <a:lnTo>
                      <a:pt x="0" y="1591"/>
                    </a:lnTo>
                    <a:cubicBezTo>
                      <a:pt x="0" y="3182"/>
                      <a:pt x="1592" y="3182"/>
                      <a:pt x="1592" y="4773"/>
                    </a:cubicBezTo>
                    <a:cubicBezTo>
                      <a:pt x="1592" y="3182"/>
                      <a:pt x="0" y="318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9" name="รูปแบบอิสระ: รูปร่าง 3858">
                <a:extLst>
                  <a:ext uri="{FF2B5EF4-FFF2-40B4-BE49-F238E27FC236}">
                    <a16:creationId xmlns:a16="http://schemas.microsoft.com/office/drawing/2014/main" id="{6F3E1E1D-269B-44DB-AFE0-D6F54A641ACC}"/>
                  </a:ext>
                </a:extLst>
              </p:cNvPr>
              <p:cNvSpPr/>
              <p:nvPr/>
            </p:nvSpPr>
            <p:spPr>
              <a:xfrm>
                <a:off x="9334143" y="5829598"/>
                <a:ext cx="15909" cy="1193"/>
              </a:xfrm>
              <a:custGeom>
                <a:avLst/>
                <a:gdLst>
                  <a:gd name="connsiteX0" fmla="*/ 0 w 15909"/>
                  <a:gd name="connsiteY0" fmla="*/ 0 h 1193"/>
                  <a:gd name="connsiteX1" fmla="*/ 0 w 15909"/>
                  <a:gd name="connsiteY1" fmla="*/ 0 h 1193"/>
                  <a:gd name="connsiteX2" fmla="*/ 0 w 15909"/>
                  <a:gd name="connsiteY2" fmla="*/ 0 h 1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193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1591"/>
                      <a:pt x="0" y="159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0" name="รูปแบบอิสระ: รูปร่าง 3859">
                <a:extLst>
                  <a:ext uri="{FF2B5EF4-FFF2-40B4-BE49-F238E27FC236}">
                    <a16:creationId xmlns:a16="http://schemas.microsoft.com/office/drawing/2014/main" id="{8151C5C1-C881-4C82-B2C2-4B95E659CDEC}"/>
                  </a:ext>
                </a:extLst>
              </p:cNvPr>
              <p:cNvSpPr/>
              <p:nvPr/>
            </p:nvSpPr>
            <p:spPr>
              <a:xfrm>
                <a:off x="9332950" y="5829598"/>
                <a:ext cx="1192" cy="3182"/>
              </a:xfrm>
              <a:custGeom>
                <a:avLst/>
                <a:gdLst>
                  <a:gd name="connsiteX0" fmla="*/ 1193 w 1192"/>
                  <a:gd name="connsiteY0" fmla="*/ 3182 h 3182"/>
                  <a:gd name="connsiteX1" fmla="*/ 1193 w 1192"/>
                  <a:gd name="connsiteY1" fmla="*/ 1591 h 3182"/>
                  <a:gd name="connsiteX2" fmla="*/ 1193 w 1192"/>
                  <a:gd name="connsiteY2" fmla="*/ 3182 h 3182"/>
                  <a:gd name="connsiteX3" fmla="*/ 1193 w 1192"/>
                  <a:gd name="connsiteY3" fmla="*/ 3182 h 3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92" h="3182">
                    <a:moveTo>
                      <a:pt x="1193" y="3182"/>
                    </a:moveTo>
                    <a:lnTo>
                      <a:pt x="1193" y="1591"/>
                    </a:lnTo>
                    <a:cubicBezTo>
                      <a:pt x="-398" y="0"/>
                      <a:pt x="-398" y="-1591"/>
                      <a:pt x="1193" y="3182"/>
                    </a:cubicBezTo>
                    <a:cubicBezTo>
                      <a:pt x="-398" y="0"/>
                      <a:pt x="1193" y="1591"/>
                      <a:pt x="1193" y="31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1" name="รูปแบบอิสระ: รูปร่าง 3860">
                <a:extLst>
                  <a:ext uri="{FF2B5EF4-FFF2-40B4-BE49-F238E27FC236}">
                    <a16:creationId xmlns:a16="http://schemas.microsoft.com/office/drawing/2014/main" id="{98E3A871-6CD2-46C0-9EEE-A3C6A70C5A30}"/>
                  </a:ext>
                </a:extLst>
              </p:cNvPr>
              <p:cNvSpPr/>
              <p:nvPr/>
            </p:nvSpPr>
            <p:spPr>
              <a:xfrm>
                <a:off x="9331893" y="5828007"/>
                <a:ext cx="2249" cy="4773"/>
              </a:xfrm>
              <a:custGeom>
                <a:avLst/>
                <a:gdLst>
                  <a:gd name="connsiteX0" fmla="*/ 2250 w 2249"/>
                  <a:gd name="connsiteY0" fmla="*/ 4773 h 4773"/>
                  <a:gd name="connsiteX1" fmla="*/ 659 w 2249"/>
                  <a:gd name="connsiteY1" fmla="*/ 0 h 4773"/>
                  <a:gd name="connsiteX2" fmla="*/ 2250 w 2249"/>
                  <a:gd name="connsiteY2" fmla="*/ 4773 h 4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49" h="4773">
                    <a:moveTo>
                      <a:pt x="2250" y="4773"/>
                    </a:moveTo>
                    <a:cubicBezTo>
                      <a:pt x="2250" y="3182"/>
                      <a:pt x="659" y="3182"/>
                      <a:pt x="659" y="0"/>
                    </a:cubicBezTo>
                    <a:cubicBezTo>
                      <a:pt x="-932" y="1591"/>
                      <a:pt x="659" y="4773"/>
                      <a:pt x="2250" y="477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2" name="รูปแบบอิสระ: รูปร่าง 3861">
                <a:extLst>
                  <a:ext uri="{FF2B5EF4-FFF2-40B4-BE49-F238E27FC236}">
                    <a16:creationId xmlns:a16="http://schemas.microsoft.com/office/drawing/2014/main" id="{126D9997-09FF-4AF8-A7C1-629FBDF145AC}"/>
                  </a:ext>
                </a:extLst>
              </p:cNvPr>
              <p:cNvSpPr/>
              <p:nvPr/>
            </p:nvSpPr>
            <p:spPr>
              <a:xfrm>
                <a:off x="9324598" y="5816870"/>
                <a:ext cx="1590" cy="2049"/>
              </a:xfrm>
              <a:custGeom>
                <a:avLst/>
                <a:gdLst>
                  <a:gd name="connsiteX0" fmla="*/ 1591 w 1590"/>
                  <a:gd name="connsiteY0" fmla="*/ 1591 h 2049"/>
                  <a:gd name="connsiteX1" fmla="*/ 0 w 1590"/>
                  <a:gd name="connsiteY1" fmla="*/ 0 h 2049"/>
                  <a:gd name="connsiteX2" fmla="*/ 1591 w 1590"/>
                  <a:gd name="connsiteY2" fmla="*/ 1591 h 2049"/>
                  <a:gd name="connsiteX3" fmla="*/ 1591 w 1590"/>
                  <a:gd name="connsiteY3" fmla="*/ 1591 h 2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0" h="2049">
                    <a:moveTo>
                      <a:pt x="1591" y="1591"/>
                    </a:moveTo>
                    <a:lnTo>
                      <a:pt x="0" y="0"/>
                    </a:lnTo>
                    <a:lnTo>
                      <a:pt x="1591" y="1591"/>
                    </a:lnTo>
                    <a:cubicBezTo>
                      <a:pt x="0" y="0"/>
                      <a:pt x="1591" y="3182"/>
                      <a:pt x="1591" y="159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3" name="รูปแบบอิสระ: รูปร่าง 3862">
                <a:extLst>
                  <a:ext uri="{FF2B5EF4-FFF2-40B4-BE49-F238E27FC236}">
                    <a16:creationId xmlns:a16="http://schemas.microsoft.com/office/drawing/2014/main" id="{6BD5DDF9-0E92-493E-B03D-2C16ECE7E599}"/>
                  </a:ext>
                </a:extLst>
              </p:cNvPr>
              <p:cNvSpPr/>
              <p:nvPr/>
            </p:nvSpPr>
            <p:spPr>
              <a:xfrm>
                <a:off x="9337325" y="5832780"/>
                <a:ext cx="1590" cy="4772"/>
              </a:xfrm>
              <a:custGeom>
                <a:avLst/>
                <a:gdLst>
                  <a:gd name="connsiteX0" fmla="*/ 1591 w 1590"/>
                  <a:gd name="connsiteY0" fmla="*/ 4773 h 4772"/>
                  <a:gd name="connsiteX1" fmla="*/ 0 w 1590"/>
                  <a:gd name="connsiteY1" fmla="*/ 0 h 4772"/>
                  <a:gd name="connsiteX2" fmla="*/ 0 w 1590"/>
                  <a:gd name="connsiteY2" fmla="*/ 1591 h 4772"/>
                  <a:gd name="connsiteX3" fmla="*/ 1591 w 1590"/>
                  <a:gd name="connsiteY3" fmla="*/ 4773 h 4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0" h="4772">
                    <a:moveTo>
                      <a:pt x="1591" y="4773"/>
                    </a:moveTo>
                    <a:cubicBezTo>
                      <a:pt x="1591" y="3182"/>
                      <a:pt x="0" y="1591"/>
                      <a:pt x="0" y="0"/>
                    </a:cubicBezTo>
                    <a:lnTo>
                      <a:pt x="0" y="1591"/>
                    </a:lnTo>
                    <a:cubicBezTo>
                      <a:pt x="0" y="1591"/>
                      <a:pt x="0" y="1591"/>
                      <a:pt x="1591" y="477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4" name="รูปแบบอิสระ: รูปร่าง 3863">
                <a:extLst>
                  <a:ext uri="{FF2B5EF4-FFF2-40B4-BE49-F238E27FC236}">
                    <a16:creationId xmlns:a16="http://schemas.microsoft.com/office/drawing/2014/main" id="{D53F8BC7-76C1-4DF3-BD46-6CC669BEC0DA}"/>
                  </a:ext>
                </a:extLst>
              </p:cNvPr>
              <p:cNvSpPr/>
              <p:nvPr/>
            </p:nvSpPr>
            <p:spPr>
              <a:xfrm>
                <a:off x="9335734" y="5830530"/>
                <a:ext cx="15909" cy="2250"/>
              </a:xfrm>
              <a:custGeom>
                <a:avLst/>
                <a:gdLst>
                  <a:gd name="connsiteX0" fmla="*/ 0 w 15909"/>
                  <a:gd name="connsiteY0" fmla="*/ 2250 h 2250"/>
                  <a:gd name="connsiteX1" fmla="*/ 0 w 15909"/>
                  <a:gd name="connsiteY1" fmla="*/ 659 h 2250"/>
                  <a:gd name="connsiteX2" fmla="*/ 0 w 15909"/>
                  <a:gd name="connsiteY2" fmla="*/ 2250 h 2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2250">
                    <a:moveTo>
                      <a:pt x="0" y="2250"/>
                    </a:moveTo>
                    <a:lnTo>
                      <a:pt x="0" y="659"/>
                    </a:lnTo>
                    <a:cubicBezTo>
                      <a:pt x="0" y="-932"/>
                      <a:pt x="0" y="659"/>
                      <a:pt x="0" y="22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5" name="รูปแบบอิสระ: รูปร่าง 3864">
                <a:extLst>
                  <a:ext uri="{FF2B5EF4-FFF2-40B4-BE49-F238E27FC236}">
                    <a16:creationId xmlns:a16="http://schemas.microsoft.com/office/drawing/2014/main" id="{1E3A50DD-3224-4C4D-93A1-B029DD2DE9E6}"/>
                  </a:ext>
                </a:extLst>
              </p:cNvPr>
              <p:cNvSpPr/>
              <p:nvPr/>
            </p:nvSpPr>
            <p:spPr>
              <a:xfrm>
                <a:off x="9330961" y="5823234"/>
                <a:ext cx="1591" cy="4772"/>
              </a:xfrm>
              <a:custGeom>
                <a:avLst/>
                <a:gdLst>
                  <a:gd name="connsiteX0" fmla="*/ 0 w 1591"/>
                  <a:gd name="connsiteY0" fmla="*/ 0 h 4772"/>
                  <a:gd name="connsiteX1" fmla="*/ 1592 w 1591"/>
                  <a:gd name="connsiteY1" fmla="*/ 4773 h 4772"/>
                  <a:gd name="connsiteX2" fmla="*/ 0 w 1591"/>
                  <a:gd name="connsiteY2" fmla="*/ 0 h 4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1" h="4772">
                    <a:moveTo>
                      <a:pt x="0" y="0"/>
                    </a:moveTo>
                    <a:lnTo>
                      <a:pt x="1592" y="477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6" name="รูปแบบอิสระ: รูปร่าง 3865">
                <a:extLst>
                  <a:ext uri="{FF2B5EF4-FFF2-40B4-BE49-F238E27FC236}">
                    <a16:creationId xmlns:a16="http://schemas.microsoft.com/office/drawing/2014/main" id="{447FFA4C-6878-4287-B7F9-95A9EA663EC7}"/>
                  </a:ext>
                </a:extLst>
              </p:cNvPr>
              <p:cNvSpPr/>
              <p:nvPr/>
            </p:nvSpPr>
            <p:spPr>
              <a:xfrm>
                <a:off x="9338916" y="5834371"/>
                <a:ext cx="1591" cy="4773"/>
              </a:xfrm>
              <a:custGeom>
                <a:avLst/>
                <a:gdLst>
                  <a:gd name="connsiteX0" fmla="*/ 1592 w 1591"/>
                  <a:gd name="connsiteY0" fmla="*/ 1591 h 4773"/>
                  <a:gd name="connsiteX1" fmla="*/ 1592 w 1591"/>
                  <a:gd name="connsiteY1" fmla="*/ 4773 h 4773"/>
                  <a:gd name="connsiteX2" fmla="*/ 0 w 1591"/>
                  <a:gd name="connsiteY2" fmla="*/ 0 h 4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1" h="4773">
                    <a:moveTo>
                      <a:pt x="1592" y="1591"/>
                    </a:moveTo>
                    <a:lnTo>
                      <a:pt x="1592" y="477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7" name="รูปแบบอิสระ: รูปร่าง 3866">
                <a:extLst>
                  <a:ext uri="{FF2B5EF4-FFF2-40B4-BE49-F238E27FC236}">
                    <a16:creationId xmlns:a16="http://schemas.microsoft.com/office/drawing/2014/main" id="{28C61D58-F46F-4FDC-9620-33D283343873}"/>
                  </a:ext>
                </a:extLst>
              </p:cNvPr>
              <p:cNvSpPr/>
              <p:nvPr/>
            </p:nvSpPr>
            <p:spPr>
              <a:xfrm>
                <a:off x="9340508" y="5835962"/>
                <a:ext cx="3181" cy="4773"/>
              </a:xfrm>
              <a:custGeom>
                <a:avLst/>
                <a:gdLst>
                  <a:gd name="connsiteX0" fmla="*/ 0 w 3181"/>
                  <a:gd name="connsiteY0" fmla="*/ 0 h 4773"/>
                  <a:gd name="connsiteX1" fmla="*/ 3181 w 3181"/>
                  <a:gd name="connsiteY1" fmla="*/ 4773 h 4773"/>
                  <a:gd name="connsiteX2" fmla="*/ 0 w 3181"/>
                  <a:gd name="connsiteY2" fmla="*/ 0 h 4773"/>
                  <a:gd name="connsiteX3" fmla="*/ 0 w 3181"/>
                  <a:gd name="connsiteY3" fmla="*/ 0 h 4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81" h="4773">
                    <a:moveTo>
                      <a:pt x="0" y="0"/>
                    </a:moveTo>
                    <a:cubicBezTo>
                      <a:pt x="1591" y="3182"/>
                      <a:pt x="1591" y="4773"/>
                      <a:pt x="3181" y="4773"/>
                    </a:cubicBezTo>
                    <a:cubicBezTo>
                      <a:pt x="3181" y="4773"/>
                      <a:pt x="1591" y="3182"/>
                      <a:pt x="0" y="0"/>
                    </a:cubicBezTo>
                    <a:cubicBezTo>
                      <a:pt x="1591" y="1591"/>
                      <a:pt x="1591" y="159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8" name="รูปแบบอิสระ: รูปร่าง 3867">
                <a:extLst>
                  <a:ext uri="{FF2B5EF4-FFF2-40B4-BE49-F238E27FC236}">
                    <a16:creationId xmlns:a16="http://schemas.microsoft.com/office/drawing/2014/main" id="{476D7163-6160-4218-80C3-D269E276EDFC}"/>
                  </a:ext>
                </a:extLst>
              </p:cNvPr>
              <p:cNvSpPr/>
              <p:nvPr/>
            </p:nvSpPr>
            <p:spPr>
              <a:xfrm>
                <a:off x="9340508" y="5834371"/>
                <a:ext cx="1590" cy="3182"/>
              </a:xfrm>
              <a:custGeom>
                <a:avLst/>
                <a:gdLst>
                  <a:gd name="connsiteX0" fmla="*/ 0 w 1590"/>
                  <a:gd name="connsiteY0" fmla="*/ 0 h 3182"/>
                  <a:gd name="connsiteX1" fmla="*/ 1591 w 1590"/>
                  <a:gd name="connsiteY1" fmla="*/ 3182 h 3182"/>
                  <a:gd name="connsiteX2" fmla="*/ 0 w 1590"/>
                  <a:gd name="connsiteY2" fmla="*/ 0 h 3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" h="3182">
                    <a:moveTo>
                      <a:pt x="0" y="0"/>
                    </a:moveTo>
                    <a:cubicBezTo>
                      <a:pt x="0" y="0"/>
                      <a:pt x="0" y="1591"/>
                      <a:pt x="1591" y="3182"/>
                    </a:cubicBezTo>
                    <a:cubicBezTo>
                      <a:pt x="1591" y="1591"/>
                      <a:pt x="159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9" name="รูปแบบอิสระ: รูปร่าง 3868">
                <a:extLst>
                  <a:ext uri="{FF2B5EF4-FFF2-40B4-BE49-F238E27FC236}">
                    <a16:creationId xmlns:a16="http://schemas.microsoft.com/office/drawing/2014/main" id="{2BDBDE51-6CD7-48FB-B113-07477B5EB2FF}"/>
                  </a:ext>
                </a:extLst>
              </p:cNvPr>
              <p:cNvSpPr/>
              <p:nvPr/>
            </p:nvSpPr>
            <p:spPr>
              <a:xfrm>
                <a:off x="9335734" y="5829598"/>
                <a:ext cx="1591" cy="3182"/>
              </a:xfrm>
              <a:custGeom>
                <a:avLst/>
                <a:gdLst>
                  <a:gd name="connsiteX0" fmla="*/ 0 w 1591"/>
                  <a:gd name="connsiteY0" fmla="*/ 0 h 3182"/>
                  <a:gd name="connsiteX1" fmla="*/ 1592 w 1591"/>
                  <a:gd name="connsiteY1" fmla="*/ 3182 h 3182"/>
                  <a:gd name="connsiteX2" fmla="*/ 0 w 1591"/>
                  <a:gd name="connsiteY2" fmla="*/ 0 h 3182"/>
                  <a:gd name="connsiteX3" fmla="*/ 0 w 1591"/>
                  <a:gd name="connsiteY3" fmla="*/ 0 h 3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1" h="3182">
                    <a:moveTo>
                      <a:pt x="0" y="0"/>
                    </a:moveTo>
                    <a:cubicBezTo>
                      <a:pt x="0" y="0"/>
                      <a:pt x="1592" y="3182"/>
                      <a:pt x="1592" y="3182"/>
                    </a:cubicBez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0" name="รูปแบบอิสระ: รูปร่าง 3869">
                <a:extLst>
                  <a:ext uri="{FF2B5EF4-FFF2-40B4-BE49-F238E27FC236}">
                    <a16:creationId xmlns:a16="http://schemas.microsoft.com/office/drawing/2014/main" id="{A3744754-1126-41D6-9E4A-F314B4482ACD}"/>
                  </a:ext>
                </a:extLst>
              </p:cNvPr>
              <p:cNvSpPr/>
              <p:nvPr/>
            </p:nvSpPr>
            <p:spPr>
              <a:xfrm>
                <a:off x="9335734" y="5829598"/>
                <a:ext cx="1193" cy="15910"/>
              </a:xfrm>
              <a:custGeom>
                <a:avLst/>
                <a:gdLst>
                  <a:gd name="connsiteX0" fmla="*/ 0 w 1193"/>
                  <a:gd name="connsiteY0" fmla="*/ 0 h 15910"/>
                  <a:gd name="connsiteX1" fmla="*/ 0 w 1193"/>
                  <a:gd name="connsiteY1" fmla="*/ 0 h 15910"/>
                  <a:gd name="connsiteX2" fmla="*/ 0 w 1193"/>
                  <a:gd name="connsiteY2" fmla="*/ 0 h 15910"/>
                  <a:gd name="connsiteX3" fmla="*/ 0 w 1193"/>
                  <a:gd name="connsiteY3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93" h="15910">
                    <a:moveTo>
                      <a:pt x="0" y="0"/>
                    </a:moveTo>
                    <a:lnTo>
                      <a:pt x="0" y="0"/>
                    </a:lnTo>
                    <a:cubicBezTo>
                      <a:pt x="1592" y="0"/>
                      <a:pt x="1592" y="0"/>
                      <a:pt x="0" y="0"/>
                    </a:cubicBezTo>
                    <a:cubicBezTo>
                      <a:pt x="1592" y="0"/>
                      <a:pt x="1592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1" name="รูปแบบอิสระ: รูปร่าง 3870">
                <a:extLst>
                  <a:ext uri="{FF2B5EF4-FFF2-40B4-BE49-F238E27FC236}">
                    <a16:creationId xmlns:a16="http://schemas.microsoft.com/office/drawing/2014/main" id="{B455BDEF-53FD-4912-BA46-577A66908507}"/>
                  </a:ext>
                </a:extLst>
              </p:cNvPr>
              <p:cNvSpPr/>
              <p:nvPr/>
            </p:nvSpPr>
            <p:spPr>
              <a:xfrm>
                <a:off x="9335734" y="5829598"/>
                <a:ext cx="15909" cy="15910"/>
              </a:xfrm>
              <a:custGeom>
                <a:avLst/>
                <a:gdLst>
                  <a:gd name="connsiteX0" fmla="*/ 0 w 15909"/>
                  <a:gd name="connsiteY0" fmla="*/ 0 h 15910"/>
                  <a:gd name="connsiteX1" fmla="*/ 0 w 15909"/>
                  <a:gd name="connsiteY1" fmla="*/ 0 h 15910"/>
                  <a:gd name="connsiteX2" fmla="*/ 0 w 15909"/>
                  <a:gd name="connsiteY2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591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2" name="รูปแบบอิสระ: รูปร่าง 3871">
                <a:extLst>
                  <a:ext uri="{FF2B5EF4-FFF2-40B4-BE49-F238E27FC236}">
                    <a16:creationId xmlns:a16="http://schemas.microsoft.com/office/drawing/2014/main" id="{D84E8E2C-3B27-4E9A-9EA6-5260D52875C9}"/>
                  </a:ext>
                </a:extLst>
              </p:cNvPr>
              <p:cNvSpPr/>
              <p:nvPr/>
            </p:nvSpPr>
            <p:spPr>
              <a:xfrm>
                <a:off x="9329371" y="5818461"/>
                <a:ext cx="3182" cy="7955"/>
              </a:xfrm>
              <a:custGeom>
                <a:avLst/>
                <a:gdLst>
                  <a:gd name="connsiteX0" fmla="*/ 3182 w 3182"/>
                  <a:gd name="connsiteY0" fmla="*/ 7955 h 7955"/>
                  <a:gd name="connsiteX1" fmla="*/ 0 w 3182"/>
                  <a:gd name="connsiteY1" fmla="*/ 0 h 7955"/>
                  <a:gd name="connsiteX2" fmla="*/ 3182 w 3182"/>
                  <a:gd name="connsiteY2" fmla="*/ 7955 h 7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182" h="7955">
                    <a:moveTo>
                      <a:pt x="3182" y="7955"/>
                    </a:moveTo>
                    <a:cubicBezTo>
                      <a:pt x="3182" y="6364"/>
                      <a:pt x="1591" y="3182"/>
                      <a:pt x="0" y="0"/>
                    </a:cubicBezTo>
                    <a:cubicBezTo>
                      <a:pt x="1591" y="3182"/>
                      <a:pt x="3182" y="4773"/>
                      <a:pt x="3182" y="795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3" name="รูปแบบอิสระ: รูปร่าง 3872">
                <a:extLst>
                  <a:ext uri="{FF2B5EF4-FFF2-40B4-BE49-F238E27FC236}">
                    <a16:creationId xmlns:a16="http://schemas.microsoft.com/office/drawing/2014/main" id="{AAAC6120-8E95-4F44-9E8B-34BADBBF12F5}"/>
                  </a:ext>
                </a:extLst>
              </p:cNvPr>
              <p:cNvSpPr/>
              <p:nvPr/>
            </p:nvSpPr>
            <p:spPr>
              <a:xfrm>
                <a:off x="9334143" y="5826416"/>
                <a:ext cx="15909" cy="3182"/>
              </a:xfrm>
              <a:custGeom>
                <a:avLst/>
                <a:gdLst>
                  <a:gd name="connsiteX0" fmla="*/ 0 w 15909"/>
                  <a:gd name="connsiteY0" fmla="*/ 0 h 3182"/>
                  <a:gd name="connsiteX1" fmla="*/ 0 w 15909"/>
                  <a:gd name="connsiteY1" fmla="*/ 0 h 3182"/>
                  <a:gd name="connsiteX2" fmla="*/ 0 w 15909"/>
                  <a:gd name="connsiteY2" fmla="*/ 3182 h 3182"/>
                  <a:gd name="connsiteX3" fmla="*/ 0 w 15909"/>
                  <a:gd name="connsiteY3" fmla="*/ 0 h 3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09" h="3182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1591"/>
                      <a:pt x="0" y="318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4" name="รูปแบบอิสระ: รูปร่าง 3873">
                <a:extLst>
                  <a:ext uri="{FF2B5EF4-FFF2-40B4-BE49-F238E27FC236}">
                    <a16:creationId xmlns:a16="http://schemas.microsoft.com/office/drawing/2014/main" id="{7F8BD2DF-F627-43B0-BF84-445B1BF6C59A}"/>
                  </a:ext>
                </a:extLst>
              </p:cNvPr>
              <p:cNvSpPr/>
              <p:nvPr/>
            </p:nvSpPr>
            <p:spPr>
              <a:xfrm>
                <a:off x="9334143" y="5824825"/>
                <a:ext cx="15909" cy="1590"/>
              </a:xfrm>
              <a:custGeom>
                <a:avLst/>
                <a:gdLst>
                  <a:gd name="connsiteX0" fmla="*/ 0 w 15909"/>
                  <a:gd name="connsiteY0" fmla="*/ 0 h 1590"/>
                  <a:gd name="connsiteX1" fmla="*/ 0 w 15909"/>
                  <a:gd name="connsiteY1" fmla="*/ 1591 h 1590"/>
                  <a:gd name="connsiteX2" fmla="*/ 0 w 15909"/>
                  <a:gd name="connsiteY2" fmla="*/ 1591 h 1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590">
                    <a:moveTo>
                      <a:pt x="0" y="0"/>
                    </a:moveTo>
                    <a:lnTo>
                      <a:pt x="0" y="1591"/>
                    </a:lnTo>
                    <a:lnTo>
                      <a:pt x="0" y="1591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5" name="รูปแบบอิสระ: รูปร่าง 3874">
                <a:extLst>
                  <a:ext uri="{FF2B5EF4-FFF2-40B4-BE49-F238E27FC236}">
                    <a16:creationId xmlns:a16="http://schemas.microsoft.com/office/drawing/2014/main" id="{AF9097C4-B72B-4A9F-AAC9-D2434AFB1C1C}"/>
                  </a:ext>
                </a:extLst>
              </p:cNvPr>
              <p:cNvSpPr/>
              <p:nvPr/>
            </p:nvSpPr>
            <p:spPr>
              <a:xfrm>
                <a:off x="9337325" y="5828891"/>
                <a:ext cx="1590" cy="2298"/>
              </a:xfrm>
              <a:custGeom>
                <a:avLst/>
                <a:gdLst>
                  <a:gd name="connsiteX0" fmla="*/ 1591 w 1590"/>
                  <a:gd name="connsiteY0" fmla="*/ 2298 h 2298"/>
                  <a:gd name="connsiteX1" fmla="*/ 1591 w 1590"/>
                  <a:gd name="connsiteY1" fmla="*/ 707 h 2298"/>
                  <a:gd name="connsiteX2" fmla="*/ 0 w 1590"/>
                  <a:gd name="connsiteY2" fmla="*/ 707 h 2298"/>
                  <a:gd name="connsiteX3" fmla="*/ 1591 w 1590"/>
                  <a:gd name="connsiteY3" fmla="*/ 2298 h 2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0" h="2298">
                    <a:moveTo>
                      <a:pt x="1591" y="2298"/>
                    </a:moveTo>
                    <a:cubicBezTo>
                      <a:pt x="1591" y="707"/>
                      <a:pt x="1591" y="707"/>
                      <a:pt x="1591" y="707"/>
                    </a:cubicBezTo>
                    <a:cubicBezTo>
                      <a:pt x="1591" y="707"/>
                      <a:pt x="0" y="-884"/>
                      <a:pt x="0" y="707"/>
                    </a:cubicBezTo>
                    <a:cubicBezTo>
                      <a:pt x="0" y="-884"/>
                      <a:pt x="1591" y="2298"/>
                      <a:pt x="1591" y="229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6" name="รูปแบบอิสระ: รูปร่าง 3875">
                <a:extLst>
                  <a:ext uri="{FF2B5EF4-FFF2-40B4-BE49-F238E27FC236}">
                    <a16:creationId xmlns:a16="http://schemas.microsoft.com/office/drawing/2014/main" id="{24AF2B02-C502-4A45-B5D7-F714BA53B54F}"/>
                  </a:ext>
                </a:extLst>
              </p:cNvPr>
              <p:cNvSpPr/>
              <p:nvPr/>
            </p:nvSpPr>
            <p:spPr>
              <a:xfrm>
                <a:off x="9337325" y="5829598"/>
                <a:ext cx="15909" cy="15910"/>
              </a:xfrm>
              <a:custGeom>
                <a:avLst/>
                <a:gdLst>
                  <a:gd name="connsiteX0" fmla="*/ 0 w 15909"/>
                  <a:gd name="connsiteY0" fmla="*/ 0 h 15910"/>
                  <a:gd name="connsiteX1" fmla="*/ 0 w 15909"/>
                  <a:gd name="connsiteY1" fmla="*/ 0 h 15910"/>
                  <a:gd name="connsiteX2" fmla="*/ 0 w 15909"/>
                  <a:gd name="connsiteY2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591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7" name="รูปแบบอิสระ: รูปร่าง 3876">
                <a:extLst>
                  <a:ext uri="{FF2B5EF4-FFF2-40B4-BE49-F238E27FC236}">
                    <a16:creationId xmlns:a16="http://schemas.microsoft.com/office/drawing/2014/main" id="{6F3EE563-621B-4FC0-91C3-EBE0C589FD2E}"/>
                  </a:ext>
                </a:extLst>
              </p:cNvPr>
              <p:cNvSpPr/>
              <p:nvPr/>
            </p:nvSpPr>
            <p:spPr>
              <a:xfrm>
                <a:off x="9340508" y="5826416"/>
                <a:ext cx="15909" cy="1591"/>
              </a:xfrm>
              <a:custGeom>
                <a:avLst/>
                <a:gdLst>
                  <a:gd name="connsiteX0" fmla="*/ 0 w 15909"/>
                  <a:gd name="connsiteY0" fmla="*/ 1591 h 1591"/>
                  <a:gd name="connsiteX1" fmla="*/ 0 w 15909"/>
                  <a:gd name="connsiteY1" fmla="*/ 0 h 1591"/>
                  <a:gd name="connsiteX2" fmla="*/ 0 w 15909"/>
                  <a:gd name="connsiteY2" fmla="*/ 1591 h 1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591">
                    <a:moveTo>
                      <a:pt x="0" y="1591"/>
                    </a:moveTo>
                    <a:lnTo>
                      <a:pt x="0" y="0"/>
                    </a:lnTo>
                    <a:lnTo>
                      <a:pt x="0" y="1591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8" name="รูปแบบอิสระ: รูปร่าง 3877">
                <a:extLst>
                  <a:ext uri="{FF2B5EF4-FFF2-40B4-BE49-F238E27FC236}">
                    <a16:creationId xmlns:a16="http://schemas.microsoft.com/office/drawing/2014/main" id="{F4A2327E-1E9D-4231-876D-15B1C8C14942}"/>
                  </a:ext>
                </a:extLst>
              </p:cNvPr>
              <p:cNvSpPr/>
              <p:nvPr/>
            </p:nvSpPr>
            <p:spPr>
              <a:xfrm>
                <a:off x="9337325" y="5826416"/>
                <a:ext cx="15909" cy="1193"/>
              </a:xfrm>
              <a:custGeom>
                <a:avLst/>
                <a:gdLst>
                  <a:gd name="connsiteX0" fmla="*/ 0 w 15909"/>
                  <a:gd name="connsiteY0" fmla="*/ 0 h 1193"/>
                  <a:gd name="connsiteX1" fmla="*/ 0 w 15909"/>
                  <a:gd name="connsiteY1" fmla="*/ 0 h 1193"/>
                  <a:gd name="connsiteX2" fmla="*/ 0 w 15909"/>
                  <a:gd name="connsiteY2" fmla="*/ 0 h 1193"/>
                  <a:gd name="connsiteX3" fmla="*/ 0 w 15909"/>
                  <a:gd name="connsiteY3" fmla="*/ 0 h 1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09" h="1193">
                    <a:moveTo>
                      <a:pt x="0" y="0"/>
                    </a:moveTo>
                    <a:cubicBezTo>
                      <a:pt x="0" y="0"/>
                      <a:pt x="0" y="1591"/>
                      <a:pt x="0" y="0"/>
                    </a:cubicBezTo>
                    <a:cubicBezTo>
                      <a:pt x="0" y="1591"/>
                      <a:pt x="0" y="159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9" name="รูปแบบอิสระ: รูปร่าง 3878">
                <a:extLst>
                  <a:ext uri="{FF2B5EF4-FFF2-40B4-BE49-F238E27FC236}">
                    <a16:creationId xmlns:a16="http://schemas.microsoft.com/office/drawing/2014/main" id="{4232CFE0-1EEE-4438-BBFB-F279198ACFC2}"/>
                  </a:ext>
                </a:extLst>
              </p:cNvPr>
              <p:cNvSpPr/>
              <p:nvPr/>
            </p:nvSpPr>
            <p:spPr>
              <a:xfrm>
                <a:off x="9338916" y="5829598"/>
                <a:ext cx="1591" cy="2250"/>
              </a:xfrm>
              <a:custGeom>
                <a:avLst/>
                <a:gdLst>
                  <a:gd name="connsiteX0" fmla="*/ 1592 w 1591"/>
                  <a:gd name="connsiteY0" fmla="*/ 1591 h 2250"/>
                  <a:gd name="connsiteX1" fmla="*/ 0 w 1591"/>
                  <a:gd name="connsiteY1" fmla="*/ 0 h 2250"/>
                  <a:gd name="connsiteX2" fmla="*/ 1592 w 1591"/>
                  <a:gd name="connsiteY2" fmla="*/ 1591 h 2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1" h="2250">
                    <a:moveTo>
                      <a:pt x="1592" y="1591"/>
                    </a:moveTo>
                    <a:cubicBezTo>
                      <a:pt x="1592" y="1591"/>
                      <a:pt x="1592" y="0"/>
                      <a:pt x="0" y="0"/>
                    </a:cubicBezTo>
                    <a:cubicBezTo>
                      <a:pt x="1592" y="1591"/>
                      <a:pt x="1592" y="3182"/>
                      <a:pt x="1592" y="159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0" name="รูปแบบอิสระ: รูปร่าง 3879">
                <a:extLst>
                  <a:ext uri="{FF2B5EF4-FFF2-40B4-BE49-F238E27FC236}">
                    <a16:creationId xmlns:a16="http://schemas.microsoft.com/office/drawing/2014/main" id="{AED991B9-4ABA-496E-B128-446F907D85ED}"/>
                  </a:ext>
                </a:extLst>
              </p:cNvPr>
              <p:cNvSpPr/>
              <p:nvPr/>
            </p:nvSpPr>
            <p:spPr>
              <a:xfrm>
                <a:off x="9337325" y="5831189"/>
                <a:ext cx="1192" cy="15910"/>
              </a:xfrm>
              <a:custGeom>
                <a:avLst/>
                <a:gdLst>
                  <a:gd name="connsiteX0" fmla="*/ 0 w 1192"/>
                  <a:gd name="connsiteY0" fmla="*/ 0 h 15910"/>
                  <a:gd name="connsiteX1" fmla="*/ 0 w 1192"/>
                  <a:gd name="connsiteY1" fmla="*/ 0 h 15910"/>
                  <a:gd name="connsiteX2" fmla="*/ 0 w 1192"/>
                  <a:gd name="connsiteY2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2" h="15910">
                    <a:moveTo>
                      <a:pt x="0" y="0"/>
                    </a:moveTo>
                    <a:lnTo>
                      <a:pt x="0" y="0"/>
                    </a:lnTo>
                    <a:cubicBezTo>
                      <a:pt x="1591" y="0"/>
                      <a:pt x="1591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1" name="รูปแบบอิสระ: รูปร่าง 3880">
                <a:extLst>
                  <a:ext uri="{FF2B5EF4-FFF2-40B4-BE49-F238E27FC236}">
                    <a16:creationId xmlns:a16="http://schemas.microsoft.com/office/drawing/2014/main" id="{8640BA34-7ABF-4B94-93B7-DA574C8DA4F7}"/>
                  </a:ext>
                </a:extLst>
              </p:cNvPr>
              <p:cNvSpPr/>
              <p:nvPr/>
            </p:nvSpPr>
            <p:spPr>
              <a:xfrm>
                <a:off x="9337325" y="5828939"/>
                <a:ext cx="15909" cy="2250"/>
              </a:xfrm>
              <a:custGeom>
                <a:avLst/>
                <a:gdLst>
                  <a:gd name="connsiteX0" fmla="*/ 0 w 15909"/>
                  <a:gd name="connsiteY0" fmla="*/ 2250 h 2250"/>
                  <a:gd name="connsiteX1" fmla="*/ 0 w 15909"/>
                  <a:gd name="connsiteY1" fmla="*/ 659 h 2250"/>
                  <a:gd name="connsiteX2" fmla="*/ 0 w 15909"/>
                  <a:gd name="connsiteY2" fmla="*/ 2250 h 2250"/>
                  <a:gd name="connsiteX3" fmla="*/ 0 w 15909"/>
                  <a:gd name="connsiteY3" fmla="*/ 2250 h 2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09" h="2250">
                    <a:moveTo>
                      <a:pt x="0" y="2250"/>
                    </a:moveTo>
                    <a:cubicBezTo>
                      <a:pt x="0" y="2250"/>
                      <a:pt x="0" y="659"/>
                      <a:pt x="0" y="659"/>
                    </a:cubicBezTo>
                    <a:cubicBezTo>
                      <a:pt x="0" y="-932"/>
                      <a:pt x="0" y="659"/>
                      <a:pt x="0" y="2250"/>
                    </a:cubicBezTo>
                    <a:cubicBezTo>
                      <a:pt x="0" y="659"/>
                      <a:pt x="0" y="659"/>
                      <a:pt x="0" y="22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2" name="รูปแบบอิสระ: รูปร่าง 3881">
                <a:extLst>
                  <a:ext uri="{FF2B5EF4-FFF2-40B4-BE49-F238E27FC236}">
                    <a16:creationId xmlns:a16="http://schemas.microsoft.com/office/drawing/2014/main" id="{5714A490-4232-47E9-993D-66F2B795ABA6}"/>
                  </a:ext>
                </a:extLst>
              </p:cNvPr>
              <p:cNvSpPr/>
              <p:nvPr/>
            </p:nvSpPr>
            <p:spPr>
              <a:xfrm>
                <a:off x="9330961" y="5804142"/>
                <a:ext cx="7954" cy="22274"/>
              </a:xfrm>
              <a:custGeom>
                <a:avLst/>
                <a:gdLst>
                  <a:gd name="connsiteX0" fmla="*/ 0 w 7954"/>
                  <a:gd name="connsiteY0" fmla="*/ 0 h 22274"/>
                  <a:gd name="connsiteX1" fmla="*/ 0 w 7954"/>
                  <a:gd name="connsiteY1" fmla="*/ 3182 h 22274"/>
                  <a:gd name="connsiteX2" fmla="*/ 7955 w 7954"/>
                  <a:gd name="connsiteY2" fmla="*/ 22274 h 22274"/>
                  <a:gd name="connsiteX3" fmla="*/ 6364 w 7954"/>
                  <a:gd name="connsiteY3" fmla="*/ 17501 h 22274"/>
                  <a:gd name="connsiteX4" fmla="*/ 3182 w 7954"/>
                  <a:gd name="connsiteY4" fmla="*/ 11137 h 22274"/>
                  <a:gd name="connsiteX5" fmla="*/ 4773 w 7954"/>
                  <a:gd name="connsiteY5" fmla="*/ 14319 h 22274"/>
                  <a:gd name="connsiteX6" fmla="*/ 0 w 7954"/>
                  <a:gd name="connsiteY6" fmla="*/ 0 h 22274"/>
                  <a:gd name="connsiteX7" fmla="*/ 1592 w 7954"/>
                  <a:gd name="connsiteY7" fmla="*/ 3182 h 22274"/>
                  <a:gd name="connsiteX8" fmla="*/ 0 w 7954"/>
                  <a:gd name="connsiteY8" fmla="*/ 0 h 22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954" h="22274">
                    <a:moveTo>
                      <a:pt x="0" y="0"/>
                    </a:moveTo>
                    <a:cubicBezTo>
                      <a:pt x="1592" y="3182"/>
                      <a:pt x="1592" y="6364"/>
                      <a:pt x="0" y="3182"/>
                    </a:cubicBezTo>
                    <a:cubicBezTo>
                      <a:pt x="0" y="6364"/>
                      <a:pt x="6364" y="15910"/>
                      <a:pt x="7955" y="22274"/>
                    </a:cubicBezTo>
                    <a:cubicBezTo>
                      <a:pt x="7955" y="20683"/>
                      <a:pt x="6364" y="19092"/>
                      <a:pt x="6364" y="17501"/>
                    </a:cubicBezTo>
                    <a:cubicBezTo>
                      <a:pt x="4773" y="15910"/>
                      <a:pt x="3182" y="14319"/>
                      <a:pt x="3182" y="11137"/>
                    </a:cubicBezTo>
                    <a:cubicBezTo>
                      <a:pt x="3182" y="9546"/>
                      <a:pt x="4773" y="12728"/>
                      <a:pt x="4773" y="14319"/>
                    </a:cubicBezTo>
                    <a:cubicBezTo>
                      <a:pt x="3182" y="9546"/>
                      <a:pt x="3182" y="7955"/>
                      <a:pt x="0" y="0"/>
                    </a:cubicBezTo>
                    <a:lnTo>
                      <a:pt x="1592" y="3182"/>
                    </a:lnTo>
                    <a:cubicBezTo>
                      <a:pt x="1592" y="3182"/>
                      <a:pt x="0" y="159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3" name="รูปแบบอิสระ: รูปร่าง 3882">
                <a:extLst>
                  <a:ext uri="{FF2B5EF4-FFF2-40B4-BE49-F238E27FC236}">
                    <a16:creationId xmlns:a16="http://schemas.microsoft.com/office/drawing/2014/main" id="{8AC8A582-C2DC-45CE-954C-376ECC60E98F}"/>
                  </a:ext>
                </a:extLst>
              </p:cNvPr>
              <p:cNvSpPr/>
              <p:nvPr/>
            </p:nvSpPr>
            <p:spPr>
              <a:xfrm>
                <a:off x="9338916" y="5826416"/>
                <a:ext cx="3182" cy="4773"/>
              </a:xfrm>
              <a:custGeom>
                <a:avLst/>
                <a:gdLst>
                  <a:gd name="connsiteX0" fmla="*/ 0 w 3182"/>
                  <a:gd name="connsiteY0" fmla="*/ 0 h 4773"/>
                  <a:gd name="connsiteX1" fmla="*/ 0 w 3182"/>
                  <a:gd name="connsiteY1" fmla="*/ 0 h 4773"/>
                  <a:gd name="connsiteX2" fmla="*/ 3182 w 3182"/>
                  <a:gd name="connsiteY2" fmla="*/ 4773 h 4773"/>
                  <a:gd name="connsiteX3" fmla="*/ 0 w 3182"/>
                  <a:gd name="connsiteY3" fmla="*/ 0 h 4773"/>
                  <a:gd name="connsiteX4" fmla="*/ 0 w 3182"/>
                  <a:gd name="connsiteY4" fmla="*/ 0 h 4773"/>
                  <a:gd name="connsiteX5" fmla="*/ 0 w 3182"/>
                  <a:gd name="connsiteY5" fmla="*/ 0 h 4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82" h="4773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1591"/>
                      <a:pt x="1592" y="1591"/>
                      <a:pt x="3182" y="4773"/>
                    </a:cubicBezTo>
                    <a:cubicBezTo>
                      <a:pt x="3182" y="3182"/>
                      <a:pt x="1592" y="1591"/>
                      <a:pt x="0" y="0"/>
                    </a:cubicBez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4" name="รูปแบบอิสระ: รูปร่าง 3883">
                <a:extLst>
                  <a:ext uri="{FF2B5EF4-FFF2-40B4-BE49-F238E27FC236}">
                    <a16:creationId xmlns:a16="http://schemas.microsoft.com/office/drawing/2014/main" id="{E124F4A9-12EA-45E4-BDAF-1A359DA0AD5C}"/>
                  </a:ext>
                </a:extLst>
              </p:cNvPr>
              <p:cNvSpPr/>
              <p:nvPr/>
            </p:nvSpPr>
            <p:spPr>
              <a:xfrm>
                <a:off x="9335734" y="5818461"/>
                <a:ext cx="4773" cy="11137"/>
              </a:xfrm>
              <a:custGeom>
                <a:avLst/>
                <a:gdLst>
                  <a:gd name="connsiteX0" fmla="*/ 3182 w 4773"/>
                  <a:gd name="connsiteY0" fmla="*/ 9546 h 11137"/>
                  <a:gd name="connsiteX1" fmla="*/ 0 w 4773"/>
                  <a:gd name="connsiteY1" fmla="*/ 0 h 11137"/>
                  <a:gd name="connsiteX2" fmla="*/ 1592 w 4773"/>
                  <a:gd name="connsiteY2" fmla="*/ 4773 h 11137"/>
                  <a:gd name="connsiteX3" fmla="*/ 3182 w 4773"/>
                  <a:gd name="connsiteY3" fmla="*/ 9546 h 11137"/>
                  <a:gd name="connsiteX4" fmla="*/ 3182 w 4773"/>
                  <a:gd name="connsiteY4" fmla="*/ 9546 h 11137"/>
                  <a:gd name="connsiteX5" fmla="*/ 4774 w 4773"/>
                  <a:gd name="connsiteY5" fmla="*/ 11137 h 11137"/>
                  <a:gd name="connsiteX6" fmla="*/ 4774 w 4773"/>
                  <a:gd name="connsiteY6" fmla="*/ 11137 h 11137"/>
                  <a:gd name="connsiteX7" fmla="*/ 4774 w 4773"/>
                  <a:gd name="connsiteY7" fmla="*/ 11137 h 11137"/>
                  <a:gd name="connsiteX8" fmla="*/ 4774 w 4773"/>
                  <a:gd name="connsiteY8" fmla="*/ 11137 h 11137"/>
                  <a:gd name="connsiteX9" fmla="*/ 3182 w 4773"/>
                  <a:gd name="connsiteY9" fmla="*/ 9546 h 11137"/>
                  <a:gd name="connsiteX10" fmla="*/ 3182 w 4773"/>
                  <a:gd name="connsiteY10" fmla="*/ 9546 h 11137"/>
                  <a:gd name="connsiteX11" fmla="*/ 3182 w 4773"/>
                  <a:gd name="connsiteY11" fmla="*/ 9546 h 11137"/>
                  <a:gd name="connsiteX12" fmla="*/ 3182 w 4773"/>
                  <a:gd name="connsiteY12" fmla="*/ 9546 h 11137"/>
                  <a:gd name="connsiteX13" fmla="*/ 3182 w 4773"/>
                  <a:gd name="connsiteY13" fmla="*/ 11137 h 11137"/>
                  <a:gd name="connsiteX14" fmla="*/ 3182 w 4773"/>
                  <a:gd name="connsiteY14" fmla="*/ 11137 h 11137"/>
                  <a:gd name="connsiteX15" fmla="*/ 3182 w 4773"/>
                  <a:gd name="connsiteY15" fmla="*/ 9546 h 11137"/>
                  <a:gd name="connsiteX16" fmla="*/ 3182 w 4773"/>
                  <a:gd name="connsiteY16" fmla="*/ 9546 h 11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773" h="11137">
                    <a:moveTo>
                      <a:pt x="3182" y="9546"/>
                    </a:moveTo>
                    <a:cubicBezTo>
                      <a:pt x="1592" y="6364"/>
                      <a:pt x="1592" y="4773"/>
                      <a:pt x="0" y="0"/>
                    </a:cubicBezTo>
                    <a:cubicBezTo>
                      <a:pt x="0" y="0"/>
                      <a:pt x="1592" y="3182"/>
                      <a:pt x="1592" y="4773"/>
                    </a:cubicBezTo>
                    <a:cubicBezTo>
                      <a:pt x="1592" y="3182"/>
                      <a:pt x="1592" y="6364"/>
                      <a:pt x="3182" y="9546"/>
                    </a:cubicBezTo>
                    <a:cubicBezTo>
                      <a:pt x="3182" y="9546"/>
                      <a:pt x="3182" y="9546"/>
                      <a:pt x="3182" y="9546"/>
                    </a:cubicBezTo>
                    <a:cubicBezTo>
                      <a:pt x="3182" y="11137"/>
                      <a:pt x="3182" y="11137"/>
                      <a:pt x="4774" y="11137"/>
                    </a:cubicBezTo>
                    <a:lnTo>
                      <a:pt x="4774" y="11137"/>
                    </a:lnTo>
                    <a:lnTo>
                      <a:pt x="4774" y="11137"/>
                    </a:lnTo>
                    <a:lnTo>
                      <a:pt x="4774" y="11137"/>
                    </a:lnTo>
                    <a:cubicBezTo>
                      <a:pt x="3182" y="11137"/>
                      <a:pt x="3182" y="11137"/>
                      <a:pt x="3182" y="9546"/>
                    </a:cubicBezTo>
                    <a:lnTo>
                      <a:pt x="3182" y="9546"/>
                    </a:lnTo>
                    <a:cubicBezTo>
                      <a:pt x="3182" y="9546"/>
                      <a:pt x="3182" y="9546"/>
                      <a:pt x="3182" y="9546"/>
                    </a:cubicBezTo>
                    <a:cubicBezTo>
                      <a:pt x="3182" y="9546"/>
                      <a:pt x="3182" y="9546"/>
                      <a:pt x="3182" y="9546"/>
                    </a:cubicBezTo>
                    <a:lnTo>
                      <a:pt x="3182" y="11137"/>
                    </a:lnTo>
                    <a:lnTo>
                      <a:pt x="3182" y="11137"/>
                    </a:lnTo>
                    <a:lnTo>
                      <a:pt x="3182" y="9546"/>
                    </a:lnTo>
                    <a:cubicBezTo>
                      <a:pt x="3182" y="7955"/>
                      <a:pt x="3182" y="7955"/>
                      <a:pt x="3182" y="954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5" name="รูปแบบอิสระ: รูปร่าง 3884">
                <a:extLst>
                  <a:ext uri="{FF2B5EF4-FFF2-40B4-BE49-F238E27FC236}">
                    <a16:creationId xmlns:a16="http://schemas.microsoft.com/office/drawing/2014/main" id="{39EE3F5D-2B88-4F23-A05D-E1DD3FABCF2A}"/>
                  </a:ext>
                </a:extLst>
              </p:cNvPr>
              <p:cNvSpPr/>
              <p:nvPr/>
            </p:nvSpPr>
            <p:spPr>
              <a:xfrm>
                <a:off x="9327779" y="5812097"/>
                <a:ext cx="15909" cy="15910"/>
              </a:xfrm>
              <a:custGeom>
                <a:avLst/>
                <a:gdLst>
                  <a:gd name="connsiteX0" fmla="*/ 0 w 15909"/>
                  <a:gd name="connsiteY0" fmla="*/ 0 h 15910"/>
                  <a:gd name="connsiteX1" fmla="*/ 0 w 15909"/>
                  <a:gd name="connsiteY1" fmla="*/ 0 h 15910"/>
                  <a:gd name="connsiteX2" fmla="*/ 0 w 15909"/>
                  <a:gd name="connsiteY2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591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6" name="รูปแบบอิสระ: รูปร่าง 3885">
                <a:extLst>
                  <a:ext uri="{FF2B5EF4-FFF2-40B4-BE49-F238E27FC236}">
                    <a16:creationId xmlns:a16="http://schemas.microsoft.com/office/drawing/2014/main" id="{053C2AAB-61D3-41F3-BD63-9624BEEA8DA6}"/>
                  </a:ext>
                </a:extLst>
              </p:cNvPr>
              <p:cNvSpPr/>
              <p:nvPr/>
            </p:nvSpPr>
            <p:spPr>
              <a:xfrm>
                <a:off x="9327779" y="5813688"/>
                <a:ext cx="4773" cy="9546"/>
              </a:xfrm>
              <a:custGeom>
                <a:avLst/>
                <a:gdLst>
                  <a:gd name="connsiteX0" fmla="*/ 0 w 4773"/>
                  <a:gd name="connsiteY0" fmla="*/ 0 h 9546"/>
                  <a:gd name="connsiteX1" fmla="*/ 0 w 4773"/>
                  <a:gd name="connsiteY1" fmla="*/ 1591 h 9546"/>
                  <a:gd name="connsiteX2" fmla="*/ 0 w 4773"/>
                  <a:gd name="connsiteY2" fmla="*/ 0 h 9546"/>
                  <a:gd name="connsiteX3" fmla="*/ 1592 w 4773"/>
                  <a:gd name="connsiteY3" fmla="*/ 3182 h 9546"/>
                  <a:gd name="connsiteX4" fmla="*/ 1592 w 4773"/>
                  <a:gd name="connsiteY4" fmla="*/ 3182 h 9546"/>
                  <a:gd name="connsiteX5" fmla="*/ 4774 w 4773"/>
                  <a:gd name="connsiteY5" fmla="*/ 9546 h 9546"/>
                  <a:gd name="connsiteX6" fmla="*/ 0 w 4773"/>
                  <a:gd name="connsiteY6" fmla="*/ 0 h 9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773" h="9546">
                    <a:moveTo>
                      <a:pt x="0" y="0"/>
                    </a:moveTo>
                    <a:cubicBezTo>
                      <a:pt x="0" y="0"/>
                      <a:pt x="0" y="1591"/>
                      <a:pt x="0" y="159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591"/>
                      <a:pt x="1592" y="3182"/>
                    </a:cubicBezTo>
                    <a:lnTo>
                      <a:pt x="1592" y="3182"/>
                    </a:lnTo>
                    <a:cubicBezTo>
                      <a:pt x="3182" y="4773"/>
                      <a:pt x="4774" y="7955"/>
                      <a:pt x="4774" y="9546"/>
                    </a:cubicBezTo>
                    <a:cubicBezTo>
                      <a:pt x="3182" y="4773"/>
                      <a:pt x="1592" y="318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7" name="รูปแบบอิสระ: รูปร่าง 3886">
                <a:extLst>
                  <a:ext uri="{FF2B5EF4-FFF2-40B4-BE49-F238E27FC236}">
                    <a16:creationId xmlns:a16="http://schemas.microsoft.com/office/drawing/2014/main" id="{F0E20EDC-DF34-4643-A75E-24A25BE4ECA3}"/>
                  </a:ext>
                </a:extLst>
              </p:cNvPr>
              <p:cNvSpPr/>
              <p:nvPr/>
            </p:nvSpPr>
            <p:spPr>
              <a:xfrm>
                <a:off x="9330961" y="5815279"/>
                <a:ext cx="1591" cy="4772"/>
              </a:xfrm>
              <a:custGeom>
                <a:avLst/>
                <a:gdLst>
                  <a:gd name="connsiteX0" fmla="*/ 1592 w 1591"/>
                  <a:gd name="connsiteY0" fmla="*/ 4773 h 4772"/>
                  <a:gd name="connsiteX1" fmla="*/ 1592 w 1591"/>
                  <a:gd name="connsiteY1" fmla="*/ 3182 h 4772"/>
                  <a:gd name="connsiteX2" fmla="*/ 0 w 1591"/>
                  <a:gd name="connsiteY2" fmla="*/ 0 h 4772"/>
                  <a:gd name="connsiteX3" fmla="*/ 1592 w 1591"/>
                  <a:gd name="connsiteY3" fmla="*/ 1591 h 4772"/>
                  <a:gd name="connsiteX4" fmla="*/ 1592 w 1591"/>
                  <a:gd name="connsiteY4" fmla="*/ 4773 h 4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91" h="4772">
                    <a:moveTo>
                      <a:pt x="1592" y="4773"/>
                    </a:moveTo>
                    <a:lnTo>
                      <a:pt x="1592" y="3182"/>
                    </a:lnTo>
                    <a:lnTo>
                      <a:pt x="0" y="0"/>
                    </a:lnTo>
                    <a:lnTo>
                      <a:pt x="1592" y="1591"/>
                    </a:lnTo>
                    <a:cubicBezTo>
                      <a:pt x="0" y="0"/>
                      <a:pt x="1592" y="3182"/>
                      <a:pt x="1592" y="477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8" name="รูปแบบอิสระ: รูปร่าง 3887">
                <a:extLst>
                  <a:ext uri="{FF2B5EF4-FFF2-40B4-BE49-F238E27FC236}">
                    <a16:creationId xmlns:a16="http://schemas.microsoft.com/office/drawing/2014/main" id="{831D9C12-98BA-479A-BADD-C86006C15B1F}"/>
                  </a:ext>
                </a:extLst>
              </p:cNvPr>
              <p:cNvSpPr/>
              <p:nvPr/>
            </p:nvSpPr>
            <p:spPr>
              <a:xfrm>
                <a:off x="9340508" y="5828007"/>
                <a:ext cx="3181" cy="4773"/>
              </a:xfrm>
              <a:custGeom>
                <a:avLst/>
                <a:gdLst>
                  <a:gd name="connsiteX0" fmla="*/ 1591 w 3181"/>
                  <a:gd name="connsiteY0" fmla="*/ 1591 h 4773"/>
                  <a:gd name="connsiteX1" fmla="*/ 3181 w 3181"/>
                  <a:gd name="connsiteY1" fmla="*/ 4773 h 4773"/>
                  <a:gd name="connsiteX2" fmla="*/ 0 w 3181"/>
                  <a:gd name="connsiteY2" fmla="*/ 0 h 4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181" h="4773">
                    <a:moveTo>
                      <a:pt x="1591" y="1591"/>
                    </a:moveTo>
                    <a:lnTo>
                      <a:pt x="3181" y="477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9" name="รูปแบบอิสระ: รูปร่าง 3888">
                <a:extLst>
                  <a:ext uri="{FF2B5EF4-FFF2-40B4-BE49-F238E27FC236}">
                    <a16:creationId xmlns:a16="http://schemas.microsoft.com/office/drawing/2014/main" id="{4F2F8287-C6AE-4E2C-996A-2385380100FA}"/>
                  </a:ext>
                </a:extLst>
              </p:cNvPr>
              <p:cNvSpPr/>
              <p:nvPr/>
            </p:nvSpPr>
            <p:spPr>
              <a:xfrm>
                <a:off x="9342098" y="5828007"/>
                <a:ext cx="1590" cy="3182"/>
              </a:xfrm>
              <a:custGeom>
                <a:avLst/>
                <a:gdLst>
                  <a:gd name="connsiteX0" fmla="*/ 0 w 1590"/>
                  <a:gd name="connsiteY0" fmla="*/ 0 h 3182"/>
                  <a:gd name="connsiteX1" fmla="*/ 1591 w 1590"/>
                  <a:gd name="connsiteY1" fmla="*/ 3182 h 3182"/>
                  <a:gd name="connsiteX2" fmla="*/ 0 w 1590"/>
                  <a:gd name="connsiteY2" fmla="*/ 1591 h 3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" h="3182">
                    <a:moveTo>
                      <a:pt x="0" y="0"/>
                    </a:moveTo>
                    <a:lnTo>
                      <a:pt x="1591" y="3182"/>
                    </a:lnTo>
                    <a:lnTo>
                      <a:pt x="0" y="1591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0" name="รูปแบบอิสระ: รูปร่าง 3889">
                <a:extLst>
                  <a:ext uri="{FF2B5EF4-FFF2-40B4-BE49-F238E27FC236}">
                    <a16:creationId xmlns:a16="http://schemas.microsoft.com/office/drawing/2014/main" id="{2FF32602-75F8-4A20-9238-4E7AAE2C8282}"/>
                  </a:ext>
                </a:extLst>
              </p:cNvPr>
              <p:cNvSpPr/>
              <p:nvPr/>
            </p:nvSpPr>
            <p:spPr>
              <a:xfrm>
                <a:off x="9367554" y="5767549"/>
                <a:ext cx="15909" cy="15910"/>
              </a:xfrm>
              <a:custGeom>
                <a:avLst/>
                <a:gdLst>
                  <a:gd name="connsiteX0" fmla="*/ 0 w 15909"/>
                  <a:gd name="connsiteY0" fmla="*/ 0 h 15910"/>
                  <a:gd name="connsiteX1" fmla="*/ 0 w 15909"/>
                  <a:gd name="connsiteY1" fmla="*/ 0 h 15910"/>
                  <a:gd name="connsiteX2" fmla="*/ 0 w 15909"/>
                  <a:gd name="connsiteY2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591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1" name="รูปแบบอิสระ: รูปร่าง 3890">
                <a:extLst>
                  <a:ext uri="{FF2B5EF4-FFF2-40B4-BE49-F238E27FC236}">
                    <a16:creationId xmlns:a16="http://schemas.microsoft.com/office/drawing/2014/main" id="{48F45E3E-4688-4C02-B3A8-13A19A9B7252}"/>
                  </a:ext>
                </a:extLst>
              </p:cNvPr>
              <p:cNvSpPr/>
              <p:nvPr/>
            </p:nvSpPr>
            <p:spPr>
              <a:xfrm>
                <a:off x="9365963" y="5767549"/>
                <a:ext cx="15909" cy="707"/>
              </a:xfrm>
              <a:custGeom>
                <a:avLst/>
                <a:gdLst>
                  <a:gd name="connsiteX0" fmla="*/ 0 w 15909"/>
                  <a:gd name="connsiteY0" fmla="*/ 0 h 707"/>
                  <a:gd name="connsiteX1" fmla="*/ 0 w 15909"/>
                  <a:gd name="connsiteY1" fmla="*/ 0 h 707"/>
                  <a:gd name="connsiteX2" fmla="*/ 0 w 15909"/>
                  <a:gd name="connsiteY2" fmla="*/ 0 h 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707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15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2" name="รูปแบบอิสระ: รูปร่าง 3891">
                <a:extLst>
                  <a:ext uri="{FF2B5EF4-FFF2-40B4-BE49-F238E27FC236}">
                    <a16:creationId xmlns:a16="http://schemas.microsoft.com/office/drawing/2014/main" id="{4830545D-2DA6-482A-8112-2EB888E927C4}"/>
                  </a:ext>
                </a:extLst>
              </p:cNvPr>
              <p:cNvSpPr/>
              <p:nvPr/>
            </p:nvSpPr>
            <p:spPr>
              <a:xfrm>
                <a:off x="9361190" y="5818461"/>
                <a:ext cx="3615" cy="5201"/>
              </a:xfrm>
              <a:custGeom>
                <a:avLst/>
                <a:gdLst>
                  <a:gd name="connsiteX0" fmla="*/ 0 w 3615"/>
                  <a:gd name="connsiteY0" fmla="*/ 0 h 5201"/>
                  <a:gd name="connsiteX1" fmla="*/ 3182 w 3615"/>
                  <a:gd name="connsiteY1" fmla="*/ 3182 h 5201"/>
                  <a:gd name="connsiteX2" fmla="*/ 0 w 3615"/>
                  <a:gd name="connsiteY2" fmla="*/ 0 h 5201"/>
                  <a:gd name="connsiteX3" fmla="*/ 0 w 3615"/>
                  <a:gd name="connsiteY3" fmla="*/ 0 h 5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15" h="5201">
                    <a:moveTo>
                      <a:pt x="0" y="0"/>
                    </a:moveTo>
                    <a:cubicBezTo>
                      <a:pt x="1591" y="3182"/>
                      <a:pt x="4773" y="7955"/>
                      <a:pt x="3182" y="3182"/>
                    </a:cubicBezTo>
                    <a:lnTo>
                      <a:pt x="0" y="0"/>
                    </a:lnTo>
                    <a:cubicBezTo>
                      <a:pt x="1591" y="1591"/>
                      <a:pt x="0" y="159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3" name="รูปแบบอิสระ: รูปร่าง 3892">
                <a:extLst>
                  <a:ext uri="{FF2B5EF4-FFF2-40B4-BE49-F238E27FC236}">
                    <a16:creationId xmlns:a16="http://schemas.microsoft.com/office/drawing/2014/main" id="{F40287D8-997D-4105-ABC2-F4680F910074}"/>
                  </a:ext>
                </a:extLst>
              </p:cNvPr>
              <p:cNvSpPr/>
              <p:nvPr/>
            </p:nvSpPr>
            <p:spPr>
              <a:xfrm>
                <a:off x="9364372" y="5791414"/>
                <a:ext cx="1590" cy="3181"/>
              </a:xfrm>
              <a:custGeom>
                <a:avLst/>
                <a:gdLst>
                  <a:gd name="connsiteX0" fmla="*/ 0 w 1590"/>
                  <a:gd name="connsiteY0" fmla="*/ 0 h 3181"/>
                  <a:gd name="connsiteX1" fmla="*/ 0 w 1590"/>
                  <a:gd name="connsiteY1" fmla="*/ 0 h 3181"/>
                  <a:gd name="connsiteX2" fmla="*/ 1591 w 1590"/>
                  <a:gd name="connsiteY2" fmla="*/ 3182 h 3181"/>
                  <a:gd name="connsiteX3" fmla="*/ 0 w 1590"/>
                  <a:gd name="connsiteY3" fmla="*/ 0 h 3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0" h="3181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1591"/>
                      <a:pt x="1591" y="3182"/>
                    </a:cubicBezTo>
                    <a:cubicBezTo>
                      <a:pt x="1591" y="1591"/>
                      <a:pt x="0" y="159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4" name="รูปแบบอิสระ: รูปร่าง 3893">
                <a:extLst>
                  <a:ext uri="{FF2B5EF4-FFF2-40B4-BE49-F238E27FC236}">
                    <a16:creationId xmlns:a16="http://schemas.microsoft.com/office/drawing/2014/main" id="{7A75CC49-F44F-4D37-893F-23368A9F15C7}"/>
                  </a:ext>
                </a:extLst>
              </p:cNvPr>
              <p:cNvSpPr/>
              <p:nvPr/>
            </p:nvSpPr>
            <p:spPr>
              <a:xfrm>
                <a:off x="9358008" y="5777095"/>
                <a:ext cx="1590" cy="1590"/>
              </a:xfrm>
              <a:custGeom>
                <a:avLst/>
                <a:gdLst>
                  <a:gd name="connsiteX0" fmla="*/ 0 w 1590"/>
                  <a:gd name="connsiteY0" fmla="*/ 0 h 1590"/>
                  <a:gd name="connsiteX1" fmla="*/ 1591 w 1590"/>
                  <a:gd name="connsiteY1" fmla="*/ 1591 h 1590"/>
                  <a:gd name="connsiteX2" fmla="*/ 0 w 1590"/>
                  <a:gd name="connsiteY2" fmla="*/ 0 h 1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" h="1590">
                    <a:moveTo>
                      <a:pt x="0" y="0"/>
                    </a:moveTo>
                    <a:lnTo>
                      <a:pt x="1591" y="1591"/>
                    </a:lnTo>
                    <a:cubicBezTo>
                      <a:pt x="1591" y="15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5" name="รูปแบบอิสระ: รูปร่าง 3894">
                <a:extLst>
                  <a:ext uri="{FF2B5EF4-FFF2-40B4-BE49-F238E27FC236}">
                    <a16:creationId xmlns:a16="http://schemas.microsoft.com/office/drawing/2014/main" id="{6C9A7380-8E93-4012-A00D-9D3928E7DC7B}"/>
                  </a:ext>
                </a:extLst>
              </p:cNvPr>
              <p:cNvSpPr/>
              <p:nvPr/>
            </p:nvSpPr>
            <p:spPr>
              <a:xfrm>
                <a:off x="9370736" y="5758003"/>
                <a:ext cx="1591" cy="3182"/>
              </a:xfrm>
              <a:custGeom>
                <a:avLst/>
                <a:gdLst>
                  <a:gd name="connsiteX0" fmla="*/ 1592 w 1591"/>
                  <a:gd name="connsiteY0" fmla="*/ 3182 h 3182"/>
                  <a:gd name="connsiteX1" fmla="*/ 0 w 1591"/>
                  <a:gd name="connsiteY1" fmla="*/ 0 h 3182"/>
                  <a:gd name="connsiteX2" fmla="*/ 1592 w 1591"/>
                  <a:gd name="connsiteY2" fmla="*/ 3182 h 3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1" h="3182">
                    <a:moveTo>
                      <a:pt x="1592" y="3182"/>
                    </a:moveTo>
                    <a:lnTo>
                      <a:pt x="0" y="0"/>
                    </a:lnTo>
                    <a:cubicBezTo>
                      <a:pt x="0" y="0"/>
                      <a:pt x="0" y="1591"/>
                      <a:pt x="1592" y="31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6" name="รูปแบบอิสระ: รูปร่าง 3895">
                <a:extLst>
                  <a:ext uri="{FF2B5EF4-FFF2-40B4-BE49-F238E27FC236}">
                    <a16:creationId xmlns:a16="http://schemas.microsoft.com/office/drawing/2014/main" id="{B62F465F-E6C7-4D13-BD79-EFBF38AC0709}"/>
                  </a:ext>
                </a:extLst>
              </p:cNvPr>
              <p:cNvSpPr/>
              <p:nvPr/>
            </p:nvSpPr>
            <p:spPr>
              <a:xfrm>
                <a:off x="9349394" y="5821873"/>
                <a:ext cx="2249" cy="2952"/>
              </a:xfrm>
              <a:custGeom>
                <a:avLst/>
                <a:gdLst>
                  <a:gd name="connsiteX0" fmla="*/ 659 w 2249"/>
                  <a:gd name="connsiteY0" fmla="*/ 1362 h 2952"/>
                  <a:gd name="connsiteX1" fmla="*/ 2249 w 2249"/>
                  <a:gd name="connsiteY1" fmla="*/ 2953 h 2952"/>
                  <a:gd name="connsiteX2" fmla="*/ 659 w 2249"/>
                  <a:gd name="connsiteY2" fmla="*/ 1362 h 2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49" h="2952">
                    <a:moveTo>
                      <a:pt x="659" y="1362"/>
                    </a:moveTo>
                    <a:cubicBezTo>
                      <a:pt x="2249" y="2953"/>
                      <a:pt x="2249" y="2953"/>
                      <a:pt x="2249" y="2953"/>
                    </a:cubicBezTo>
                    <a:cubicBezTo>
                      <a:pt x="659" y="1362"/>
                      <a:pt x="-932" y="-1821"/>
                      <a:pt x="659" y="136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7" name="รูปแบบอิสระ: รูปร่าง 3896">
                <a:extLst>
                  <a:ext uri="{FF2B5EF4-FFF2-40B4-BE49-F238E27FC236}">
                    <a16:creationId xmlns:a16="http://schemas.microsoft.com/office/drawing/2014/main" id="{15D4ED99-EC5A-4500-9787-FE349462904E}"/>
                  </a:ext>
                </a:extLst>
              </p:cNvPr>
              <p:cNvSpPr/>
              <p:nvPr/>
            </p:nvSpPr>
            <p:spPr>
              <a:xfrm>
                <a:off x="9383463" y="5804142"/>
                <a:ext cx="1591" cy="1591"/>
              </a:xfrm>
              <a:custGeom>
                <a:avLst/>
                <a:gdLst>
                  <a:gd name="connsiteX0" fmla="*/ 1592 w 1591"/>
                  <a:gd name="connsiteY0" fmla="*/ 1591 h 1591"/>
                  <a:gd name="connsiteX1" fmla="*/ 0 w 1591"/>
                  <a:gd name="connsiteY1" fmla="*/ 0 h 1591"/>
                  <a:gd name="connsiteX2" fmla="*/ 1592 w 1591"/>
                  <a:gd name="connsiteY2" fmla="*/ 1591 h 1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1" h="1591">
                    <a:moveTo>
                      <a:pt x="1592" y="1591"/>
                    </a:moveTo>
                    <a:cubicBezTo>
                      <a:pt x="1592" y="1591"/>
                      <a:pt x="1592" y="0"/>
                      <a:pt x="0" y="0"/>
                    </a:cubicBezTo>
                    <a:cubicBezTo>
                      <a:pt x="1592" y="0"/>
                      <a:pt x="1592" y="0"/>
                      <a:pt x="1592" y="159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8" name="รูปแบบอิสระ: รูปร่าง 3897">
                <a:extLst>
                  <a:ext uri="{FF2B5EF4-FFF2-40B4-BE49-F238E27FC236}">
                    <a16:creationId xmlns:a16="http://schemas.microsoft.com/office/drawing/2014/main" id="{249D8E76-4477-4B08-8D60-E610469EEECA}"/>
                  </a:ext>
                </a:extLst>
              </p:cNvPr>
              <p:cNvSpPr/>
              <p:nvPr/>
            </p:nvSpPr>
            <p:spPr>
              <a:xfrm>
                <a:off x="9351644" y="5824825"/>
                <a:ext cx="707" cy="1836"/>
              </a:xfrm>
              <a:custGeom>
                <a:avLst/>
                <a:gdLst>
                  <a:gd name="connsiteX0" fmla="*/ 0 w 707"/>
                  <a:gd name="connsiteY0" fmla="*/ 0 h 1836"/>
                  <a:gd name="connsiteX1" fmla="*/ 0 w 707"/>
                  <a:gd name="connsiteY1" fmla="*/ 0 h 1836"/>
                  <a:gd name="connsiteX2" fmla="*/ 0 w 707"/>
                  <a:gd name="connsiteY2" fmla="*/ 0 h 1836"/>
                  <a:gd name="connsiteX3" fmla="*/ 0 w 707"/>
                  <a:gd name="connsiteY3" fmla="*/ 0 h 1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7" h="1836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591"/>
                      <a:pt x="1592" y="318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9" name="รูปแบบอิสระ: รูปร่าง 3898">
                <a:extLst>
                  <a:ext uri="{FF2B5EF4-FFF2-40B4-BE49-F238E27FC236}">
                    <a16:creationId xmlns:a16="http://schemas.microsoft.com/office/drawing/2014/main" id="{90EB8374-15BD-48E5-B0AA-8C26F032A362}"/>
                  </a:ext>
                </a:extLst>
              </p:cNvPr>
              <p:cNvSpPr/>
              <p:nvPr/>
            </p:nvSpPr>
            <p:spPr>
              <a:xfrm>
                <a:off x="9397783" y="5751639"/>
                <a:ext cx="15909" cy="15910"/>
              </a:xfrm>
              <a:custGeom>
                <a:avLst/>
                <a:gdLst>
                  <a:gd name="connsiteX0" fmla="*/ 0 w 15909"/>
                  <a:gd name="connsiteY0" fmla="*/ 0 h 15910"/>
                  <a:gd name="connsiteX1" fmla="*/ 0 w 15909"/>
                  <a:gd name="connsiteY1" fmla="*/ 0 h 15910"/>
                  <a:gd name="connsiteX2" fmla="*/ 0 w 15909"/>
                  <a:gd name="connsiteY2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591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0" name="รูปแบบอิสระ: รูปร่าง 3899">
                <a:extLst>
                  <a:ext uri="{FF2B5EF4-FFF2-40B4-BE49-F238E27FC236}">
                    <a16:creationId xmlns:a16="http://schemas.microsoft.com/office/drawing/2014/main" id="{F9143AA5-5119-4233-916A-2724F64AE08E}"/>
                  </a:ext>
                </a:extLst>
              </p:cNvPr>
              <p:cNvSpPr/>
              <p:nvPr/>
            </p:nvSpPr>
            <p:spPr>
              <a:xfrm>
                <a:off x="9423238" y="5781868"/>
                <a:ext cx="15909" cy="15910"/>
              </a:xfrm>
              <a:custGeom>
                <a:avLst/>
                <a:gdLst>
                  <a:gd name="connsiteX0" fmla="*/ 0 w 15909"/>
                  <a:gd name="connsiteY0" fmla="*/ 0 h 15910"/>
                  <a:gd name="connsiteX1" fmla="*/ 0 w 15909"/>
                  <a:gd name="connsiteY1" fmla="*/ 0 h 15910"/>
                  <a:gd name="connsiteX2" fmla="*/ 0 w 15909"/>
                  <a:gd name="connsiteY2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591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1" name="รูปแบบอิสระ: รูปร่าง 3900">
                <a:extLst>
                  <a:ext uri="{FF2B5EF4-FFF2-40B4-BE49-F238E27FC236}">
                    <a16:creationId xmlns:a16="http://schemas.microsoft.com/office/drawing/2014/main" id="{9DC0CAF6-58F1-426A-A239-1CC6F1F483F1}"/>
                  </a:ext>
                </a:extLst>
              </p:cNvPr>
              <p:cNvSpPr/>
              <p:nvPr/>
            </p:nvSpPr>
            <p:spPr>
              <a:xfrm>
                <a:off x="9345280" y="5828007"/>
                <a:ext cx="15909" cy="1193"/>
              </a:xfrm>
              <a:custGeom>
                <a:avLst/>
                <a:gdLst>
                  <a:gd name="connsiteX0" fmla="*/ 0 w 15909"/>
                  <a:gd name="connsiteY0" fmla="*/ 0 h 1193"/>
                  <a:gd name="connsiteX1" fmla="*/ 0 w 15909"/>
                  <a:gd name="connsiteY1" fmla="*/ 0 h 1193"/>
                  <a:gd name="connsiteX2" fmla="*/ 0 w 15909"/>
                  <a:gd name="connsiteY2" fmla="*/ 0 h 1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193">
                    <a:moveTo>
                      <a:pt x="0" y="0"/>
                    </a:moveTo>
                    <a:cubicBezTo>
                      <a:pt x="0" y="1591"/>
                      <a:pt x="0" y="1591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2" name="รูปแบบอิสระ: รูปร่าง 3901">
                <a:extLst>
                  <a:ext uri="{FF2B5EF4-FFF2-40B4-BE49-F238E27FC236}">
                    <a16:creationId xmlns:a16="http://schemas.microsoft.com/office/drawing/2014/main" id="{8268C5F8-41B1-4EB8-9083-5A0C1EA9B979}"/>
                  </a:ext>
                </a:extLst>
              </p:cNvPr>
              <p:cNvSpPr/>
              <p:nvPr/>
            </p:nvSpPr>
            <p:spPr>
              <a:xfrm>
                <a:off x="9338916" y="5813688"/>
                <a:ext cx="15909" cy="1591"/>
              </a:xfrm>
              <a:custGeom>
                <a:avLst/>
                <a:gdLst>
                  <a:gd name="connsiteX0" fmla="*/ 0 w 15909"/>
                  <a:gd name="connsiteY0" fmla="*/ 1591 h 1591"/>
                  <a:gd name="connsiteX1" fmla="*/ 0 w 15909"/>
                  <a:gd name="connsiteY1" fmla="*/ 0 h 1591"/>
                  <a:gd name="connsiteX2" fmla="*/ 0 w 15909"/>
                  <a:gd name="connsiteY2" fmla="*/ 1591 h 1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591">
                    <a:moveTo>
                      <a:pt x="0" y="1591"/>
                    </a:moveTo>
                    <a:cubicBezTo>
                      <a:pt x="0" y="1591"/>
                      <a:pt x="0" y="0"/>
                      <a:pt x="0" y="0"/>
                    </a:cubicBezTo>
                    <a:cubicBezTo>
                      <a:pt x="0" y="0"/>
                      <a:pt x="0" y="1591"/>
                      <a:pt x="0" y="159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3" name="รูปแบบอิสระ: รูปร่าง 3902">
                <a:extLst>
                  <a:ext uri="{FF2B5EF4-FFF2-40B4-BE49-F238E27FC236}">
                    <a16:creationId xmlns:a16="http://schemas.microsoft.com/office/drawing/2014/main" id="{08BB086F-8887-4DC0-BE87-D30B708B0627}"/>
                  </a:ext>
                </a:extLst>
              </p:cNvPr>
              <p:cNvSpPr/>
              <p:nvPr/>
            </p:nvSpPr>
            <p:spPr>
              <a:xfrm>
                <a:off x="9343689" y="5801358"/>
                <a:ext cx="15909" cy="1192"/>
              </a:xfrm>
              <a:custGeom>
                <a:avLst/>
                <a:gdLst>
                  <a:gd name="connsiteX0" fmla="*/ 0 w 15909"/>
                  <a:gd name="connsiteY0" fmla="*/ 1193 h 1192"/>
                  <a:gd name="connsiteX1" fmla="*/ 0 w 15909"/>
                  <a:gd name="connsiteY1" fmla="*/ 1193 h 1192"/>
                  <a:gd name="connsiteX2" fmla="*/ 0 w 15909"/>
                  <a:gd name="connsiteY2" fmla="*/ 1193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192">
                    <a:moveTo>
                      <a:pt x="0" y="1193"/>
                    </a:moveTo>
                    <a:lnTo>
                      <a:pt x="0" y="1193"/>
                    </a:lnTo>
                    <a:cubicBezTo>
                      <a:pt x="0" y="-398"/>
                      <a:pt x="0" y="-398"/>
                      <a:pt x="0" y="119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4" name="รูปแบบอิสระ: รูปร่าง 3903">
                <a:extLst>
                  <a:ext uri="{FF2B5EF4-FFF2-40B4-BE49-F238E27FC236}">
                    <a16:creationId xmlns:a16="http://schemas.microsoft.com/office/drawing/2014/main" id="{3195F378-99A9-4A1C-879D-C51E3BA2A60A}"/>
                  </a:ext>
                </a:extLst>
              </p:cNvPr>
              <p:cNvSpPr/>
              <p:nvPr/>
            </p:nvSpPr>
            <p:spPr>
              <a:xfrm>
                <a:off x="9345280" y="5826416"/>
                <a:ext cx="15909" cy="1193"/>
              </a:xfrm>
              <a:custGeom>
                <a:avLst/>
                <a:gdLst>
                  <a:gd name="connsiteX0" fmla="*/ 0 w 15909"/>
                  <a:gd name="connsiteY0" fmla="*/ 0 h 1193"/>
                  <a:gd name="connsiteX1" fmla="*/ 0 w 15909"/>
                  <a:gd name="connsiteY1" fmla="*/ 0 h 1193"/>
                  <a:gd name="connsiteX2" fmla="*/ 0 w 15909"/>
                  <a:gd name="connsiteY2" fmla="*/ 0 h 1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193">
                    <a:moveTo>
                      <a:pt x="0" y="0"/>
                    </a:moveTo>
                    <a:cubicBezTo>
                      <a:pt x="0" y="1591"/>
                      <a:pt x="0" y="1591"/>
                      <a:pt x="0" y="0"/>
                    </a:cubicBezTo>
                    <a:cubicBezTo>
                      <a:pt x="0" y="1591"/>
                      <a:pt x="0" y="159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5" name="รูปแบบอิสระ: รูปร่าง 3904">
                <a:extLst>
                  <a:ext uri="{FF2B5EF4-FFF2-40B4-BE49-F238E27FC236}">
                    <a16:creationId xmlns:a16="http://schemas.microsoft.com/office/drawing/2014/main" id="{EB1864AE-9E98-42E7-82E9-FD64B298560D}"/>
                  </a:ext>
                </a:extLst>
              </p:cNvPr>
              <p:cNvSpPr/>
              <p:nvPr/>
            </p:nvSpPr>
            <p:spPr>
              <a:xfrm>
                <a:off x="9345280" y="5828007"/>
                <a:ext cx="15909" cy="1193"/>
              </a:xfrm>
              <a:custGeom>
                <a:avLst/>
                <a:gdLst>
                  <a:gd name="connsiteX0" fmla="*/ 0 w 15909"/>
                  <a:gd name="connsiteY0" fmla="*/ 0 h 1193"/>
                  <a:gd name="connsiteX1" fmla="*/ 0 w 15909"/>
                  <a:gd name="connsiteY1" fmla="*/ 0 h 1193"/>
                  <a:gd name="connsiteX2" fmla="*/ 0 w 15909"/>
                  <a:gd name="connsiteY2" fmla="*/ 0 h 1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19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591"/>
                      <a:pt x="0" y="159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6" name="รูปแบบอิสระ: รูปร่าง 3905">
                <a:extLst>
                  <a:ext uri="{FF2B5EF4-FFF2-40B4-BE49-F238E27FC236}">
                    <a16:creationId xmlns:a16="http://schemas.microsoft.com/office/drawing/2014/main" id="{298F500B-A63B-4ECC-ADEF-98548FD4D96B}"/>
                  </a:ext>
                </a:extLst>
              </p:cNvPr>
              <p:cNvSpPr/>
              <p:nvPr/>
            </p:nvSpPr>
            <p:spPr>
              <a:xfrm>
                <a:off x="9345280" y="5828007"/>
                <a:ext cx="15909" cy="15910"/>
              </a:xfrm>
              <a:custGeom>
                <a:avLst/>
                <a:gdLst>
                  <a:gd name="connsiteX0" fmla="*/ 0 w 15909"/>
                  <a:gd name="connsiteY0" fmla="*/ 0 h 15910"/>
                  <a:gd name="connsiteX1" fmla="*/ 0 w 15909"/>
                  <a:gd name="connsiteY1" fmla="*/ 0 h 15910"/>
                  <a:gd name="connsiteX2" fmla="*/ 0 w 15909"/>
                  <a:gd name="connsiteY2" fmla="*/ 0 h 15910"/>
                  <a:gd name="connsiteX3" fmla="*/ 0 w 15909"/>
                  <a:gd name="connsiteY3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09" h="1591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7" name="รูปแบบอิสระ: รูปร่าง 3906">
                <a:extLst>
                  <a:ext uri="{FF2B5EF4-FFF2-40B4-BE49-F238E27FC236}">
                    <a16:creationId xmlns:a16="http://schemas.microsoft.com/office/drawing/2014/main" id="{31A701C9-0D88-49AC-922C-18083FD1D286}"/>
                  </a:ext>
                </a:extLst>
              </p:cNvPr>
              <p:cNvSpPr/>
              <p:nvPr/>
            </p:nvSpPr>
            <p:spPr>
              <a:xfrm>
                <a:off x="9389828" y="5766355"/>
                <a:ext cx="15909" cy="1193"/>
              </a:xfrm>
              <a:custGeom>
                <a:avLst/>
                <a:gdLst>
                  <a:gd name="connsiteX0" fmla="*/ 0 w 15909"/>
                  <a:gd name="connsiteY0" fmla="*/ 1193 h 1193"/>
                  <a:gd name="connsiteX1" fmla="*/ 0 w 15909"/>
                  <a:gd name="connsiteY1" fmla="*/ 1193 h 1193"/>
                  <a:gd name="connsiteX2" fmla="*/ 0 w 15909"/>
                  <a:gd name="connsiteY2" fmla="*/ 1193 h 1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193">
                    <a:moveTo>
                      <a:pt x="0" y="1193"/>
                    </a:moveTo>
                    <a:cubicBezTo>
                      <a:pt x="0" y="1193"/>
                      <a:pt x="0" y="1193"/>
                      <a:pt x="0" y="1193"/>
                    </a:cubicBezTo>
                    <a:cubicBezTo>
                      <a:pt x="0" y="-398"/>
                      <a:pt x="0" y="-398"/>
                      <a:pt x="0" y="119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8" name="รูปแบบอิสระ: รูปร่าง 3907">
                <a:extLst>
                  <a:ext uri="{FF2B5EF4-FFF2-40B4-BE49-F238E27FC236}">
                    <a16:creationId xmlns:a16="http://schemas.microsoft.com/office/drawing/2014/main" id="{A222B4B0-1F9C-4645-AD22-418243B24A54}"/>
                  </a:ext>
                </a:extLst>
              </p:cNvPr>
              <p:cNvSpPr/>
              <p:nvPr/>
            </p:nvSpPr>
            <p:spPr>
              <a:xfrm>
                <a:off x="9348463" y="5780277"/>
                <a:ext cx="15909" cy="15910"/>
              </a:xfrm>
              <a:custGeom>
                <a:avLst/>
                <a:gdLst>
                  <a:gd name="connsiteX0" fmla="*/ 0 w 15909"/>
                  <a:gd name="connsiteY0" fmla="*/ 0 h 15910"/>
                  <a:gd name="connsiteX1" fmla="*/ 0 w 15909"/>
                  <a:gd name="connsiteY1" fmla="*/ 0 h 15910"/>
                  <a:gd name="connsiteX2" fmla="*/ 0 w 15909"/>
                  <a:gd name="connsiteY2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591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9" name="รูปแบบอิสระ: รูปร่าง 3908">
                <a:extLst>
                  <a:ext uri="{FF2B5EF4-FFF2-40B4-BE49-F238E27FC236}">
                    <a16:creationId xmlns:a16="http://schemas.microsoft.com/office/drawing/2014/main" id="{B7DF3A1E-71CC-4B42-A8F8-004B1B122483}"/>
                  </a:ext>
                </a:extLst>
              </p:cNvPr>
              <p:cNvSpPr/>
              <p:nvPr/>
            </p:nvSpPr>
            <p:spPr>
              <a:xfrm>
                <a:off x="9348463" y="5777095"/>
                <a:ext cx="6363" cy="12727"/>
              </a:xfrm>
              <a:custGeom>
                <a:avLst/>
                <a:gdLst>
                  <a:gd name="connsiteX0" fmla="*/ 0 w 6363"/>
                  <a:gd name="connsiteY0" fmla="*/ 0 h 12727"/>
                  <a:gd name="connsiteX1" fmla="*/ 1591 w 6363"/>
                  <a:gd name="connsiteY1" fmla="*/ 3182 h 12727"/>
                  <a:gd name="connsiteX2" fmla="*/ 6363 w 6363"/>
                  <a:gd name="connsiteY2" fmla="*/ 12728 h 12727"/>
                  <a:gd name="connsiteX3" fmla="*/ 0 w 6363"/>
                  <a:gd name="connsiteY3" fmla="*/ 0 h 12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63" h="12727">
                    <a:moveTo>
                      <a:pt x="0" y="0"/>
                    </a:moveTo>
                    <a:cubicBezTo>
                      <a:pt x="1591" y="4773"/>
                      <a:pt x="1591" y="4773"/>
                      <a:pt x="1591" y="3182"/>
                    </a:cubicBezTo>
                    <a:lnTo>
                      <a:pt x="6363" y="1272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0" name="รูปแบบอิสระ: รูปร่าง 3909">
                <a:extLst>
                  <a:ext uri="{FF2B5EF4-FFF2-40B4-BE49-F238E27FC236}">
                    <a16:creationId xmlns:a16="http://schemas.microsoft.com/office/drawing/2014/main" id="{C6E091BF-7B3B-4D8E-8DFA-A9F62E7D6612}"/>
                  </a:ext>
                </a:extLst>
              </p:cNvPr>
              <p:cNvSpPr/>
              <p:nvPr/>
            </p:nvSpPr>
            <p:spPr>
              <a:xfrm>
                <a:off x="9337325" y="5747336"/>
                <a:ext cx="84321" cy="87034"/>
              </a:xfrm>
              <a:custGeom>
                <a:avLst/>
                <a:gdLst>
                  <a:gd name="connsiteX0" fmla="*/ 31820 w 84321"/>
                  <a:gd name="connsiteY0" fmla="*/ 18622 h 87034"/>
                  <a:gd name="connsiteX1" fmla="*/ 30228 w 84321"/>
                  <a:gd name="connsiteY1" fmla="*/ 15439 h 87034"/>
                  <a:gd name="connsiteX2" fmla="*/ 27047 w 84321"/>
                  <a:gd name="connsiteY2" fmla="*/ 7484 h 87034"/>
                  <a:gd name="connsiteX3" fmla="*/ 31820 w 84321"/>
                  <a:gd name="connsiteY3" fmla="*/ 20213 h 87034"/>
                  <a:gd name="connsiteX4" fmla="*/ 30228 w 84321"/>
                  <a:gd name="connsiteY4" fmla="*/ 18622 h 87034"/>
                  <a:gd name="connsiteX5" fmla="*/ 30228 w 84321"/>
                  <a:gd name="connsiteY5" fmla="*/ 18622 h 87034"/>
                  <a:gd name="connsiteX6" fmla="*/ 31820 w 84321"/>
                  <a:gd name="connsiteY6" fmla="*/ 24985 h 87034"/>
                  <a:gd name="connsiteX7" fmla="*/ 30228 w 84321"/>
                  <a:gd name="connsiteY7" fmla="*/ 21804 h 87034"/>
                  <a:gd name="connsiteX8" fmla="*/ 31820 w 84321"/>
                  <a:gd name="connsiteY8" fmla="*/ 24985 h 87034"/>
                  <a:gd name="connsiteX9" fmla="*/ 30228 w 84321"/>
                  <a:gd name="connsiteY9" fmla="*/ 23394 h 87034"/>
                  <a:gd name="connsiteX10" fmla="*/ 30228 w 84321"/>
                  <a:gd name="connsiteY10" fmla="*/ 24985 h 87034"/>
                  <a:gd name="connsiteX11" fmla="*/ 30228 w 84321"/>
                  <a:gd name="connsiteY11" fmla="*/ 24985 h 87034"/>
                  <a:gd name="connsiteX12" fmla="*/ 31820 w 84321"/>
                  <a:gd name="connsiteY12" fmla="*/ 31349 h 87034"/>
                  <a:gd name="connsiteX13" fmla="*/ 30228 w 84321"/>
                  <a:gd name="connsiteY13" fmla="*/ 28168 h 87034"/>
                  <a:gd name="connsiteX14" fmla="*/ 31820 w 84321"/>
                  <a:gd name="connsiteY14" fmla="*/ 31349 h 87034"/>
                  <a:gd name="connsiteX15" fmla="*/ 30228 w 84321"/>
                  <a:gd name="connsiteY15" fmla="*/ 26577 h 87034"/>
                  <a:gd name="connsiteX16" fmla="*/ 27047 w 84321"/>
                  <a:gd name="connsiteY16" fmla="*/ 23394 h 87034"/>
                  <a:gd name="connsiteX17" fmla="*/ 27047 w 84321"/>
                  <a:gd name="connsiteY17" fmla="*/ 21804 h 87034"/>
                  <a:gd name="connsiteX18" fmla="*/ 22273 w 84321"/>
                  <a:gd name="connsiteY18" fmla="*/ 13849 h 87034"/>
                  <a:gd name="connsiteX19" fmla="*/ 28637 w 84321"/>
                  <a:gd name="connsiteY19" fmla="*/ 26577 h 87034"/>
                  <a:gd name="connsiteX20" fmla="*/ 28637 w 84321"/>
                  <a:gd name="connsiteY20" fmla="*/ 28168 h 87034"/>
                  <a:gd name="connsiteX21" fmla="*/ 27047 w 84321"/>
                  <a:gd name="connsiteY21" fmla="*/ 24985 h 87034"/>
                  <a:gd name="connsiteX22" fmla="*/ 23865 w 84321"/>
                  <a:gd name="connsiteY22" fmla="*/ 20213 h 87034"/>
                  <a:gd name="connsiteX23" fmla="*/ 27047 w 84321"/>
                  <a:gd name="connsiteY23" fmla="*/ 26577 h 87034"/>
                  <a:gd name="connsiteX24" fmla="*/ 22273 w 84321"/>
                  <a:gd name="connsiteY24" fmla="*/ 18622 h 87034"/>
                  <a:gd name="connsiteX25" fmla="*/ 25455 w 84321"/>
                  <a:gd name="connsiteY25" fmla="*/ 26577 h 87034"/>
                  <a:gd name="connsiteX26" fmla="*/ 25455 w 84321"/>
                  <a:gd name="connsiteY26" fmla="*/ 29759 h 87034"/>
                  <a:gd name="connsiteX27" fmla="*/ 23865 w 84321"/>
                  <a:gd name="connsiteY27" fmla="*/ 24985 h 87034"/>
                  <a:gd name="connsiteX28" fmla="*/ 25455 w 84321"/>
                  <a:gd name="connsiteY28" fmla="*/ 29759 h 87034"/>
                  <a:gd name="connsiteX29" fmla="*/ 23865 w 84321"/>
                  <a:gd name="connsiteY29" fmla="*/ 28168 h 87034"/>
                  <a:gd name="connsiteX30" fmla="*/ 27047 w 84321"/>
                  <a:gd name="connsiteY30" fmla="*/ 34532 h 87034"/>
                  <a:gd name="connsiteX31" fmla="*/ 25455 w 84321"/>
                  <a:gd name="connsiteY31" fmla="*/ 32941 h 87034"/>
                  <a:gd name="connsiteX32" fmla="*/ 22273 w 84321"/>
                  <a:gd name="connsiteY32" fmla="*/ 28168 h 87034"/>
                  <a:gd name="connsiteX33" fmla="*/ 25455 w 84321"/>
                  <a:gd name="connsiteY33" fmla="*/ 37714 h 87034"/>
                  <a:gd name="connsiteX34" fmla="*/ 23865 w 84321"/>
                  <a:gd name="connsiteY34" fmla="*/ 34532 h 87034"/>
                  <a:gd name="connsiteX35" fmla="*/ 28637 w 84321"/>
                  <a:gd name="connsiteY35" fmla="*/ 47260 h 87034"/>
                  <a:gd name="connsiteX36" fmla="*/ 31820 w 84321"/>
                  <a:gd name="connsiteY36" fmla="*/ 52033 h 87034"/>
                  <a:gd name="connsiteX37" fmla="*/ 31820 w 84321"/>
                  <a:gd name="connsiteY37" fmla="*/ 55215 h 87034"/>
                  <a:gd name="connsiteX38" fmla="*/ 30228 w 84321"/>
                  <a:gd name="connsiteY38" fmla="*/ 50442 h 87034"/>
                  <a:gd name="connsiteX39" fmla="*/ 30228 w 84321"/>
                  <a:gd name="connsiteY39" fmla="*/ 52033 h 87034"/>
                  <a:gd name="connsiteX40" fmla="*/ 27047 w 84321"/>
                  <a:gd name="connsiteY40" fmla="*/ 44078 h 87034"/>
                  <a:gd name="connsiteX41" fmla="*/ 28637 w 84321"/>
                  <a:gd name="connsiteY41" fmla="*/ 47260 h 87034"/>
                  <a:gd name="connsiteX42" fmla="*/ 23865 w 84321"/>
                  <a:gd name="connsiteY42" fmla="*/ 37714 h 87034"/>
                  <a:gd name="connsiteX43" fmla="*/ 23865 w 84321"/>
                  <a:gd name="connsiteY43" fmla="*/ 39305 h 87034"/>
                  <a:gd name="connsiteX44" fmla="*/ 22273 w 84321"/>
                  <a:gd name="connsiteY44" fmla="*/ 37714 h 87034"/>
                  <a:gd name="connsiteX45" fmla="*/ 22273 w 84321"/>
                  <a:gd name="connsiteY45" fmla="*/ 39305 h 87034"/>
                  <a:gd name="connsiteX46" fmla="*/ 19092 w 84321"/>
                  <a:gd name="connsiteY46" fmla="*/ 32941 h 87034"/>
                  <a:gd name="connsiteX47" fmla="*/ 20683 w 84321"/>
                  <a:gd name="connsiteY47" fmla="*/ 34532 h 87034"/>
                  <a:gd name="connsiteX48" fmla="*/ 17500 w 84321"/>
                  <a:gd name="connsiteY48" fmla="*/ 31349 h 87034"/>
                  <a:gd name="connsiteX49" fmla="*/ 23865 w 84321"/>
                  <a:gd name="connsiteY49" fmla="*/ 48851 h 87034"/>
                  <a:gd name="connsiteX50" fmla="*/ 17500 w 84321"/>
                  <a:gd name="connsiteY50" fmla="*/ 36123 h 87034"/>
                  <a:gd name="connsiteX51" fmla="*/ 17500 w 84321"/>
                  <a:gd name="connsiteY51" fmla="*/ 34532 h 87034"/>
                  <a:gd name="connsiteX52" fmla="*/ 15910 w 84321"/>
                  <a:gd name="connsiteY52" fmla="*/ 31349 h 87034"/>
                  <a:gd name="connsiteX53" fmla="*/ 17500 w 84321"/>
                  <a:gd name="connsiteY53" fmla="*/ 36123 h 87034"/>
                  <a:gd name="connsiteX54" fmla="*/ 14318 w 84321"/>
                  <a:gd name="connsiteY54" fmla="*/ 31349 h 87034"/>
                  <a:gd name="connsiteX55" fmla="*/ 17500 w 84321"/>
                  <a:gd name="connsiteY55" fmla="*/ 39305 h 87034"/>
                  <a:gd name="connsiteX56" fmla="*/ 15910 w 84321"/>
                  <a:gd name="connsiteY56" fmla="*/ 34532 h 87034"/>
                  <a:gd name="connsiteX57" fmla="*/ 17500 w 84321"/>
                  <a:gd name="connsiteY57" fmla="*/ 39305 h 87034"/>
                  <a:gd name="connsiteX58" fmla="*/ 17500 w 84321"/>
                  <a:gd name="connsiteY58" fmla="*/ 37714 h 87034"/>
                  <a:gd name="connsiteX59" fmla="*/ 15910 w 84321"/>
                  <a:gd name="connsiteY59" fmla="*/ 36123 h 87034"/>
                  <a:gd name="connsiteX60" fmla="*/ 15910 w 84321"/>
                  <a:gd name="connsiteY60" fmla="*/ 36123 h 87034"/>
                  <a:gd name="connsiteX61" fmla="*/ 17500 w 84321"/>
                  <a:gd name="connsiteY61" fmla="*/ 44078 h 87034"/>
                  <a:gd name="connsiteX62" fmla="*/ 12728 w 84321"/>
                  <a:gd name="connsiteY62" fmla="*/ 34532 h 87034"/>
                  <a:gd name="connsiteX63" fmla="*/ 22273 w 84321"/>
                  <a:gd name="connsiteY63" fmla="*/ 58397 h 87034"/>
                  <a:gd name="connsiteX64" fmla="*/ 11137 w 84321"/>
                  <a:gd name="connsiteY64" fmla="*/ 34532 h 87034"/>
                  <a:gd name="connsiteX65" fmla="*/ 11137 w 84321"/>
                  <a:gd name="connsiteY65" fmla="*/ 34532 h 87034"/>
                  <a:gd name="connsiteX66" fmla="*/ 15910 w 84321"/>
                  <a:gd name="connsiteY66" fmla="*/ 44078 h 87034"/>
                  <a:gd name="connsiteX67" fmla="*/ 11137 w 84321"/>
                  <a:gd name="connsiteY67" fmla="*/ 34532 h 87034"/>
                  <a:gd name="connsiteX68" fmla="*/ 15910 w 84321"/>
                  <a:gd name="connsiteY68" fmla="*/ 45669 h 87034"/>
                  <a:gd name="connsiteX69" fmla="*/ 11137 w 84321"/>
                  <a:gd name="connsiteY69" fmla="*/ 36123 h 87034"/>
                  <a:gd name="connsiteX70" fmla="*/ 14318 w 84321"/>
                  <a:gd name="connsiteY70" fmla="*/ 45669 h 87034"/>
                  <a:gd name="connsiteX71" fmla="*/ 9545 w 84321"/>
                  <a:gd name="connsiteY71" fmla="*/ 36123 h 87034"/>
                  <a:gd name="connsiteX72" fmla="*/ 9545 w 84321"/>
                  <a:gd name="connsiteY72" fmla="*/ 37714 h 87034"/>
                  <a:gd name="connsiteX73" fmla="*/ 11137 w 84321"/>
                  <a:gd name="connsiteY73" fmla="*/ 39305 h 87034"/>
                  <a:gd name="connsiteX74" fmla="*/ 15910 w 84321"/>
                  <a:gd name="connsiteY74" fmla="*/ 52033 h 87034"/>
                  <a:gd name="connsiteX75" fmla="*/ 9545 w 84321"/>
                  <a:gd name="connsiteY75" fmla="*/ 39305 h 87034"/>
                  <a:gd name="connsiteX76" fmla="*/ 20683 w 84321"/>
                  <a:gd name="connsiteY76" fmla="*/ 66352 h 87034"/>
                  <a:gd name="connsiteX77" fmla="*/ 19092 w 84321"/>
                  <a:gd name="connsiteY77" fmla="*/ 63170 h 87034"/>
                  <a:gd name="connsiteX78" fmla="*/ 20683 w 84321"/>
                  <a:gd name="connsiteY78" fmla="*/ 66352 h 87034"/>
                  <a:gd name="connsiteX79" fmla="*/ 9545 w 84321"/>
                  <a:gd name="connsiteY79" fmla="*/ 37714 h 87034"/>
                  <a:gd name="connsiteX80" fmla="*/ 7955 w 84321"/>
                  <a:gd name="connsiteY80" fmla="*/ 34532 h 87034"/>
                  <a:gd name="connsiteX81" fmla="*/ 6363 w 84321"/>
                  <a:gd name="connsiteY81" fmla="*/ 29759 h 87034"/>
                  <a:gd name="connsiteX82" fmla="*/ 4773 w 84321"/>
                  <a:gd name="connsiteY82" fmla="*/ 28168 h 87034"/>
                  <a:gd name="connsiteX83" fmla="*/ 7955 w 84321"/>
                  <a:gd name="connsiteY83" fmla="*/ 39305 h 87034"/>
                  <a:gd name="connsiteX84" fmla="*/ 6363 w 84321"/>
                  <a:gd name="connsiteY84" fmla="*/ 32941 h 87034"/>
                  <a:gd name="connsiteX85" fmla="*/ 11137 w 84321"/>
                  <a:gd name="connsiteY85" fmla="*/ 48851 h 87034"/>
                  <a:gd name="connsiteX86" fmla="*/ 6363 w 84321"/>
                  <a:gd name="connsiteY86" fmla="*/ 37714 h 87034"/>
                  <a:gd name="connsiteX87" fmla="*/ 6363 w 84321"/>
                  <a:gd name="connsiteY87" fmla="*/ 40896 h 87034"/>
                  <a:gd name="connsiteX88" fmla="*/ 4773 w 84321"/>
                  <a:gd name="connsiteY88" fmla="*/ 37714 h 87034"/>
                  <a:gd name="connsiteX89" fmla="*/ 4773 w 84321"/>
                  <a:gd name="connsiteY89" fmla="*/ 40896 h 87034"/>
                  <a:gd name="connsiteX90" fmla="*/ 3182 w 84321"/>
                  <a:gd name="connsiteY90" fmla="*/ 37714 h 87034"/>
                  <a:gd name="connsiteX91" fmla="*/ 17500 w 84321"/>
                  <a:gd name="connsiteY91" fmla="*/ 67943 h 87034"/>
                  <a:gd name="connsiteX92" fmla="*/ 12728 w 84321"/>
                  <a:gd name="connsiteY92" fmla="*/ 59988 h 87034"/>
                  <a:gd name="connsiteX93" fmla="*/ 6363 w 84321"/>
                  <a:gd name="connsiteY93" fmla="*/ 44078 h 87034"/>
                  <a:gd name="connsiteX94" fmla="*/ 7955 w 84321"/>
                  <a:gd name="connsiteY94" fmla="*/ 48851 h 87034"/>
                  <a:gd name="connsiteX95" fmla="*/ 6363 w 84321"/>
                  <a:gd name="connsiteY95" fmla="*/ 45669 h 87034"/>
                  <a:gd name="connsiteX96" fmla="*/ 7955 w 84321"/>
                  <a:gd name="connsiteY96" fmla="*/ 50442 h 87034"/>
                  <a:gd name="connsiteX97" fmla="*/ 6363 w 84321"/>
                  <a:gd name="connsiteY97" fmla="*/ 50442 h 87034"/>
                  <a:gd name="connsiteX98" fmla="*/ 11137 w 84321"/>
                  <a:gd name="connsiteY98" fmla="*/ 64761 h 87034"/>
                  <a:gd name="connsiteX99" fmla="*/ 9545 w 84321"/>
                  <a:gd name="connsiteY99" fmla="*/ 59988 h 87034"/>
                  <a:gd name="connsiteX100" fmla="*/ 6363 w 84321"/>
                  <a:gd name="connsiteY100" fmla="*/ 58397 h 87034"/>
                  <a:gd name="connsiteX101" fmla="*/ 3182 w 84321"/>
                  <a:gd name="connsiteY101" fmla="*/ 53624 h 87034"/>
                  <a:gd name="connsiteX102" fmla="*/ 4773 w 84321"/>
                  <a:gd name="connsiteY102" fmla="*/ 56806 h 87034"/>
                  <a:gd name="connsiteX103" fmla="*/ 1591 w 84321"/>
                  <a:gd name="connsiteY103" fmla="*/ 50442 h 87034"/>
                  <a:gd name="connsiteX104" fmla="*/ 3182 w 84321"/>
                  <a:gd name="connsiteY104" fmla="*/ 56806 h 87034"/>
                  <a:gd name="connsiteX105" fmla="*/ 3182 w 84321"/>
                  <a:gd name="connsiteY105" fmla="*/ 55215 h 87034"/>
                  <a:gd name="connsiteX106" fmla="*/ 9545 w 84321"/>
                  <a:gd name="connsiteY106" fmla="*/ 72716 h 87034"/>
                  <a:gd name="connsiteX107" fmla="*/ 7955 w 84321"/>
                  <a:gd name="connsiteY107" fmla="*/ 69534 h 87034"/>
                  <a:gd name="connsiteX108" fmla="*/ 9545 w 84321"/>
                  <a:gd name="connsiteY108" fmla="*/ 77489 h 87034"/>
                  <a:gd name="connsiteX109" fmla="*/ 4773 w 84321"/>
                  <a:gd name="connsiteY109" fmla="*/ 64761 h 87034"/>
                  <a:gd name="connsiteX110" fmla="*/ 6363 w 84321"/>
                  <a:gd name="connsiteY110" fmla="*/ 66352 h 87034"/>
                  <a:gd name="connsiteX111" fmla="*/ 4773 w 84321"/>
                  <a:gd name="connsiteY111" fmla="*/ 64761 h 87034"/>
                  <a:gd name="connsiteX112" fmla="*/ 4773 w 84321"/>
                  <a:gd name="connsiteY112" fmla="*/ 63170 h 87034"/>
                  <a:gd name="connsiteX113" fmla="*/ 0 w 84321"/>
                  <a:gd name="connsiteY113" fmla="*/ 59988 h 87034"/>
                  <a:gd name="connsiteX114" fmla="*/ 1591 w 84321"/>
                  <a:gd name="connsiteY114" fmla="*/ 64761 h 87034"/>
                  <a:gd name="connsiteX115" fmla="*/ 1591 w 84321"/>
                  <a:gd name="connsiteY115" fmla="*/ 64761 h 87034"/>
                  <a:gd name="connsiteX116" fmla="*/ 4773 w 84321"/>
                  <a:gd name="connsiteY116" fmla="*/ 71125 h 87034"/>
                  <a:gd name="connsiteX117" fmla="*/ 4773 w 84321"/>
                  <a:gd name="connsiteY117" fmla="*/ 75898 h 87034"/>
                  <a:gd name="connsiteX118" fmla="*/ 3182 w 84321"/>
                  <a:gd name="connsiteY118" fmla="*/ 71125 h 87034"/>
                  <a:gd name="connsiteX119" fmla="*/ 4773 w 84321"/>
                  <a:gd name="connsiteY119" fmla="*/ 72716 h 87034"/>
                  <a:gd name="connsiteX120" fmla="*/ 3182 w 84321"/>
                  <a:gd name="connsiteY120" fmla="*/ 72716 h 87034"/>
                  <a:gd name="connsiteX121" fmla="*/ 4773 w 84321"/>
                  <a:gd name="connsiteY121" fmla="*/ 75898 h 87034"/>
                  <a:gd name="connsiteX122" fmla="*/ 6363 w 84321"/>
                  <a:gd name="connsiteY122" fmla="*/ 82262 h 87034"/>
                  <a:gd name="connsiteX123" fmla="*/ 9545 w 84321"/>
                  <a:gd name="connsiteY123" fmla="*/ 87035 h 87034"/>
                  <a:gd name="connsiteX124" fmla="*/ 6363 w 84321"/>
                  <a:gd name="connsiteY124" fmla="*/ 79080 h 87034"/>
                  <a:gd name="connsiteX125" fmla="*/ 11137 w 84321"/>
                  <a:gd name="connsiteY125" fmla="*/ 87035 h 87034"/>
                  <a:gd name="connsiteX126" fmla="*/ 9545 w 84321"/>
                  <a:gd name="connsiteY126" fmla="*/ 83853 h 87034"/>
                  <a:gd name="connsiteX127" fmla="*/ 9545 w 84321"/>
                  <a:gd name="connsiteY127" fmla="*/ 82262 h 87034"/>
                  <a:gd name="connsiteX128" fmla="*/ 9545 w 84321"/>
                  <a:gd name="connsiteY128" fmla="*/ 82262 h 87034"/>
                  <a:gd name="connsiteX129" fmla="*/ 9545 w 84321"/>
                  <a:gd name="connsiteY129" fmla="*/ 82262 h 87034"/>
                  <a:gd name="connsiteX130" fmla="*/ 9545 w 84321"/>
                  <a:gd name="connsiteY130" fmla="*/ 82262 h 87034"/>
                  <a:gd name="connsiteX131" fmla="*/ 7955 w 84321"/>
                  <a:gd name="connsiteY131" fmla="*/ 79080 h 87034"/>
                  <a:gd name="connsiteX132" fmla="*/ 6363 w 84321"/>
                  <a:gd name="connsiteY132" fmla="*/ 72716 h 87034"/>
                  <a:gd name="connsiteX133" fmla="*/ 7955 w 84321"/>
                  <a:gd name="connsiteY133" fmla="*/ 75898 h 87034"/>
                  <a:gd name="connsiteX134" fmla="*/ 6363 w 84321"/>
                  <a:gd name="connsiteY134" fmla="*/ 72716 h 87034"/>
                  <a:gd name="connsiteX135" fmla="*/ 9545 w 84321"/>
                  <a:gd name="connsiteY135" fmla="*/ 80671 h 87034"/>
                  <a:gd name="connsiteX136" fmla="*/ 9545 w 84321"/>
                  <a:gd name="connsiteY136" fmla="*/ 80671 h 87034"/>
                  <a:gd name="connsiteX137" fmla="*/ 11137 w 84321"/>
                  <a:gd name="connsiteY137" fmla="*/ 82262 h 87034"/>
                  <a:gd name="connsiteX138" fmla="*/ 11137 w 84321"/>
                  <a:gd name="connsiteY138" fmla="*/ 80671 h 87034"/>
                  <a:gd name="connsiteX139" fmla="*/ 11137 w 84321"/>
                  <a:gd name="connsiteY139" fmla="*/ 77489 h 87034"/>
                  <a:gd name="connsiteX140" fmla="*/ 11137 w 84321"/>
                  <a:gd name="connsiteY140" fmla="*/ 79080 h 87034"/>
                  <a:gd name="connsiteX141" fmla="*/ 14318 w 84321"/>
                  <a:gd name="connsiteY141" fmla="*/ 79080 h 87034"/>
                  <a:gd name="connsiteX142" fmla="*/ 14318 w 84321"/>
                  <a:gd name="connsiteY142" fmla="*/ 77489 h 87034"/>
                  <a:gd name="connsiteX143" fmla="*/ 15910 w 84321"/>
                  <a:gd name="connsiteY143" fmla="*/ 80671 h 87034"/>
                  <a:gd name="connsiteX144" fmla="*/ 17500 w 84321"/>
                  <a:gd name="connsiteY144" fmla="*/ 80671 h 87034"/>
                  <a:gd name="connsiteX145" fmla="*/ 20683 w 84321"/>
                  <a:gd name="connsiteY145" fmla="*/ 82262 h 87034"/>
                  <a:gd name="connsiteX146" fmla="*/ 19092 w 84321"/>
                  <a:gd name="connsiteY146" fmla="*/ 77489 h 87034"/>
                  <a:gd name="connsiteX147" fmla="*/ 19092 w 84321"/>
                  <a:gd name="connsiteY147" fmla="*/ 74307 h 87034"/>
                  <a:gd name="connsiteX148" fmla="*/ 17500 w 84321"/>
                  <a:gd name="connsiteY148" fmla="*/ 71125 h 87034"/>
                  <a:gd name="connsiteX149" fmla="*/ 20683 w 84321"/>
                  <a:gd name="connsiteY149" fmla="*/ 72716 h 87034"/>
                  <a:gd name="connsiteX150" fmla="*/ 20683 w 84321"/>
                  <a:gd name="connsiteY150" fmla="*/ 72716 h 87034"/>
                  <a:gd name="connsiteX151" fmla="*/ 23865 w 84321"/>
                  <a:gd name="connsiteY151" fmla="*/ 71125 h 87034"/>
                  <a:gd name="connsiteX152" fmla="*/ 23865 w 84321"/>
                  <a:gd name="connsiteY152" fmla="*/ 71125 h 87034"/>
                  <a:gd name="connsiteX153" fmla="*/ 23865 w 84321"/>
                  <a:gd name="connsiteY153" fmla="*/ 71125 h 87034"/>
                  <a:gd name="connsiteX154" fmla="*/ 23865 w 84321"/>
                  <a:gd name="connsiteY154" fmla="*/ 71125 h 87034"/>
                  <a:gd name="connsiteX155" fmla="*/ 25455 w 84321"/>
                  <a:gd name="connsiteY155" fmla="*/ 72716 h 87034"/>
                  <a:gd name="connsiteX156" fmla="*/ 23865 w 84321"/>
                  <a:gd name="connsiteY156" fmla="*/ 71125 h 87034"/>
                  <a:gd name="connsiteX157" fmla="*/ 23865 w 84321"/>
                  <a:gd name="connsiteY157" fmla="*/ 69534 h 87034"/>
                  <a:gd name="connsiteX158" fmla="*/ 25455 w 84321"/>
                  <a:gd name="connsiteY158" fmla="*/ 72716 h 87034"/>
                  <a:gd name="connsiteX159" fmla="*/ 25455 w 84321"/>
                  <a:gd name="connsiteY159" fmla="*/ 72716 h 87034"/>
                  <a:gd name="connsiteX160" fmla="*/ 23865 w 84321"/>
                  <a:gd name="connsiteY160" fmla="*/ 67943 h 87034"/>
                  <a:gd name="connsiteX161" fmla="*/ 22273 w 84321"/>
                  <a:gd name="connsiteY161" fmla="*/ 64761 h 87034"/>
                  <a:gd name="connsiteX162" fmla="*/ 25455 w 84321"/>
                  <a:gd name="connsiteY162" fmla="*/ 69534 h 87034"/>
                  <a:gd name="connsiteX163" fmla="*/ 22273 w 84321"/>
                  <a:gd name="connsiteY163" fmla="*/ 59988 h 87034"/>
                  <a:gd name="connsiteX164" fmla="*/ 22273 w 84321"/>
                  <a:gd name="connsiteY164" fmla="*/ 61579 h 87034"/>
                  <a:gd name="connsiteX165" fmla="*/ 22273 w 84321"/>
                  <a:gd name="connsiteY165" fmla="*/ 61579 h 87034"/>
                  <a:gd name="connsiteX166" fmla="*/ 25455 w 84321"/>
                  <a:gd name="connsiteY166" fmla="*/ 66352 h 87034"/>
                  <a:gd name="connsiteX167" fmla="*/ 22273 w 84321"/>
                  <a:gd name="connsiteY167" fmla="*/ 59988 h 87034"/>
                  <a:gd name="connsiteX168" fmla="*/ 27047 w 84321"/>
                  <a:gd name="connsiteY168" fmla="*/ 67943 h 87034"/>
                  <a:gd name="connsiteX169" fmla="*/ 23865 w 84321"/>
                  <a:gd name="connsiteY169" fmla="*/ 59988 h 87034"/>
                  <a:gd name="connsiteX170" fmla="*/ 25455 w 84321"/>
                  <a:gd name="connsiteY170" fmla="*/ 63170 h 87034"/>
                  <a:gd name="connsiteX171" fmla="*/ 25455 w 84321"/>
                  <a:gd name="connsiteY171" fmla="*/ 61579 h 87034"/>
                  <a:gd name="connsiteX172" fmla="*/ 31820 w 84321"/>
                  <a:gd name="connsiteY172" fmla="*/ 66352 h 87034"/>
                  <a:gd name="connsiteX173" fmla="*/ 30228 w 84321"/>
                  <a:gd name="connsiteY173" fmla="*/ 63170 h 87034"/>
                  <a:gd name="connsiteX174" fmla="*/ 33410 w 84321"/>
                  <a:gd name="connsiteY174" fmla="*/ 67943 h 87034"/>
                  <a:gd name="connsiteX175" fmla="*/ 33410 w 84321"/>
                  <a:gd name="connsiteY175" fmla="*/ 64761 h 87034"/>
                  <a:gd name="connsiteX176" fmla="*/ 35002 w 84321"/>
                  <a:gd name="connsiteY176" fmla="*/ 69534 h 87034"/>
                  <a:gd name="connsiteX177" fmla="*/ 35002 w 84321"/>
                  <a:gd name="connsiteY177" fmla="*/ 69534 h 87034"/>
                  <a:gd name="connsiteX178" fmla="*/ 36592 w 84321"/>
                  <a:gd name="connsiteY178" fmla="*/ 72716 h 87034"/>
                  <a:gd name="connsiteX179" fmla="*/ 30228 w 84321"/>
                  <a:gd name="connsiteY179" fmla="*/ 58397 h 87034"/>
                  <a:gd name="connsiteX180" fmla="*/ 30228 w 84321"/>
                  <a:gd name="connsiteY180" fmla="*/ 56806 h 87034"/>
                  <a:gd name="connsiteX181" fmla="*/ 31820 w 84321"/>
                  <a:gd name="connsiteY181" fmla="*/ 61579 h 87034"/>
                  <a:gd name="connsiteX182" fmla="*/ 31820 w 84321"/>
                  <a:gd name="connsiteY182" fmla="*/ 58397 h 87034"/>
                  <a:gd name="connsiteX183" fmla="*/ 31820 w 84321"/>
                  <a:gd name="connsiteY183" fmla="*/ 58397 h 87034"/>
                  <a:gd name="connsiteX184" fmla="*/ 33410 w 84321"/>
                  <a:gd name="connsiteY184" fmla="*/ 58397 h 87034"/>
                  <a:gd name="connsiteX185" fmla="*/ 33410 w 84321"/>
                  <a:gd name="connsiteY185" fmla="*/ 58397 h 87034"/>
                  <a:gd name="connsiteX186" fmla="*/ 33410 w 84321"/>
                  <a:gd name="connsiteY186" fmla="*/ 55215 h 87034"/>
                  <a:gd name="connsiteX187" fmla="*/ 33410 w 84321"/>
                  <a:gd name="connsiteY187" fmla="*/ 55215 h 87034"/>
                  <a:gd name="connsiteX188" fmla="*/ 36592 w 84321"/>
                  <a:gd name="connsiteY188" fmla="*/ 56806 h 87034"/>
                  <a:gd name="connsiteX189" fmla="*/ 36592 w 84321"/>
                  <a:gd name="connsiteY189" fmla="*/ 50442 h 87034"/>
                  <a:gd name="connsiteX190" fmla="*/ 38183 w 84321"/>
                  <a:gd name="connsiteY190" fmla="*/ 52033 h 87034"/>
                  <a:gd name="connsiteX191" fmla="*/ 36592 w 84321"/>
                  <a:gd name="connsiteY191" fmla="*/ 50442 h 87034"/>
                  <a:gd name="connsiteX192" fmla="*/ 44547 w 84321"/>
                  <a:gd name="connsiteY192" fmla="*/ 61579 h 87034"/>
                  <a:gd name="connsiteX193" fmla="*/ 44547 w 84321"/>
                  <a:gd name="connsiteY193" fmla="*/ 63170 h 87034"/>
                  <a:gd name="connsiteX194" fmla="*/ 41365 w 84321"/>
                  <a:gd name="connsiteY194" fmla="*/ 56806 h 87034"/>
                  <a:gd name="connsiteX195" fmla="*/ 44547 w 84321"/>
                  <a:gd name="connsiteY195" fmla="*/ 64761 h 87034"/>
                  <a:gd name="connsiteX196" fmla="*/ 44547 w 84321"/>
                  <a:gd name="connsiteY196" fmla="*/ 59988 h 87034"/>
                  <a:gd name="connsiteX197" fmla="*/ 41365 w 84321"/>
                  <a:gd name="connsiteY197" fmla="*/ 53624 h 87034"/>
                  <a:gd name="connsiteX198" fmla="*/ 42957 w 84321"/>
                  <a:gd name="connsiteY198" fmla="*/ 53624 h 87034"/>
                  <a:gd name="connsiteX199" fmla="*/ 44547 w 84321"/>
                  <a:gd name="connsiteY199" fmla="*/ 55215 h 87034"/>
                  <a:gd name="connsiteX200" fmla="*/ 42957 w 84321"/>
                  <a:gd name="connsiteY200" fmla="*/ 48851 h 87034"/>
                  <a:gd name="connsiteX201" fmla="*/ 47729 w 84321"/>
                  <a:gd name="connsiteY201" fmla="*/ 53624 h 87034"/>
                  <a:gd name="connsiteX202" fmla="*/ 47729 w 84321"/>
                  <a:gd name="connsiteY202" fmla="*/ 52033 h 87034"/>
                  <a:gd name="connsiteX203" fmla="*/ 47729 w 84321"/>
                  <a:gd name="connsiteY203" fmla="*/ 53624 h 87034"/>
                  <a:gd name="connsiteX204" fmla="*/ 46138 w 84321"/>
                  <a:gd name="connsiteY204" fmla="*/ 47260 h 87034"/>
                  <a:gd name="connsiteX205" fmla="*/ 47729 w 84321"/>
                  <a:gd name="connsiteY205" fmla="*/ 50442 h 87034"/>
                  <a:gd name="connsiteX206" fmla="*/ 47729 w 84321"/>
                  <a:gd name="connsiteY206" fmla="*/ 45669 h 87034"/>
                  <a:gd name="connsiteX207" fmla="*/ 49320 w 84321"/>
                  <a:gd name="connsiteY207" fmla="*/ 48851 h 87034"/>
                  <a:gd name="connsiteX208" fmla="*/ 52502 w 84321"/>
                  <a:gd name="connsiteY208" fmla="*/ 48851 h 87034"/>
                  <a:gd name="connsiteX209" fmla="*/ 54093 w 84321"/>
                  <a:gd name="connsiteY209" fmla="*/ 50442 h 87034"/>
                  <a:gd name="connsiteX210" fmla="*/ 55684 w 84321"/>
                  <a:gd name="connsiteY210" fmla="*/ 45669 h 87034"/>
                  <a:gd name="connsiteX211" fmla="*/ 54093 w 84321"/>
                  <a:gd name="connsiteY211" fmla="*/ 42487 h 87034"/>
                  <a:gd name="connsiteX212" fmla="*/ 49320 w 84321"/>
                  <a:gd name="connsiteY212" fmla="*/ 34532 h 87034"/>
                  <a:gd name="connsiteX213" fmla="*/ 52502 w 84321"/>
                  <a:gd name="connsiteY213" fmla="*/ 39305 h 87034"/>
                  <a:gd name="connsiteX214" fmla="*/ 52502 w 84321"/>
                  <a:gd name="connsiteY214" fmla="*/ 39305 h 87034"/>
                  <a:gd name="connsiteX215" fmla="*/ 57275 w 84321"/>
                  <a:gd name="connsiteY215" fmla="*/ 47260 h 87034"/>
                  <a:gd name="connsiteX216" fmla="*/ 63639 w 84321"/>
                  <a:gd name="connsiteY216" fmla="*/ 48851 h 87034"/>
                  <a:gd name="connsiteX217" fmla="*/ 60457 w 84321"/>
                  <a:gd name="connsiteY217" fmla="*/ 42487 h 87034"/>
                  <a:gd name="connsiteX218" fmla="*/ 60457 w 84321"/>
                  <a:gd name="connsiteY218" fmla="*/ 42487 h 87034"/>
                  <a:gd name="connsiteX219" fmla="*/ 62048 w 84321"/>
                  <a:gd name="connsiteY219" fmla="*/ 47260 h 87034"/>
                  <a:gd name="connsiteX220" fmla="*/ 60457 w 84321"/>
                  <a:gd name="connsiteY220" fmla="*/ 42487 h 87034"/>
                  <a:gd name="connsiteX221" fmla="*/ 63639 w 84321"/>
                  <a:gd name="connsiteY221" fmla="*/ 48851 h 87034"/>
                  <a:gd name="connsiteX222" fmla="*/ 63639 w 84321"/>
                  <a:gd name="connsiteY222" fmla="*/ 48851 h 87034"/>
                  <a:gd name="connsiteX223" fmla="*/ 63639 w 84321"/>
                  <a:gd name="connsiteY223" fmla="*/ 48851 h 87034"/>
                  <a:gd name="connsiteX224" fmla="*/ 62048 w 84321"/>
                  <a:gd name="connsiteY224" fmla="*/ 44078 h 87034"/>
                  <a:gd name="connsiteX225" fmla="*/ 63639 w 84321"/>
                  <a:gd name="connsiteY225" fmla="*/ 47260 h 87034"/>
                  <a:gd name="connsiteX226" fmla="*/ 63639 w 84321"/>
                  <a:gd name="connsiteY226" fmla="*/ 47260 h 87034"/>
                  <a:gd name="connsiteX227" fmla="*/ 65230 w 84321"/>
                  <a:gd name="connsiteY227" fmla="*/ 47260 h 87034"/>
                  <a:gd name="connsiteX228" fmla="*/ 62048 w 84321"/>
                  <a:gd name="connsiteY228" fmla="*/ 42487 h 87034"/>
                  <a:gd name="connsiteX229" fmla="*/ 60457 w 84321"/>
                  <a:gd name="connsiteY229" fmla="*/ 37714 h 87034"/>
                  <a:gd name="connsiteX230" fmla="*/ 66821 w 84321"/>
                  <a:gd name="connsiteY230" fmla="*/ 40896 h 87034"/>
                  <a:gd name="connsiteX231" fmla="*/ 66821 w 84321"/>
                  <a:gd name="connsiteY231" fmla="*/ 37714 h 87034"/>
                  <a:gd name="connsiteX232" fmla="*/ 63639 w 84321"/>
                  <a:gd name="connsiteY232" fmla="*/ 31349 h 87034"/>
                  <a:gd name="connsiteX233" fmla="*/ 71594 w 84321"/>
                  <a:gd name="connsiteY233" fmla="*/ 42487 h 87034"/>
                  <a:gd name="connsiteX234" fmla="*/ 68412 w 84321"/>
                  <a:gd name="connsiteY234" fmla="*/ 32941 h 87034"/>
                  <a:gd name="connsiteX235" fmla="*/ 71594 w 84321"/>
                  <a:gd name="connsiteY235" fmla="*/ 39305 h 87034"/>
                  <a:gd name="connsiteX236" fmla="*/ 74776 w 84321"/>
                  <a:gd name="connsiteY236" fmla="*/ 39305 h 87034"/>
                  <a:gd name="connsiteX237" fmla="*/ 71594 w 84321"/>
                  <a:gd name="connsiteY237" fmla="*/ 32941 h 87034"/>
                  <a:gd name="connsiteX238" fmla="*/ 76367 w 84321"/>
                  <a:gd name="connsiteY238" fmla="*/ 39305 h 87034"/>
                  <a:gd name="connsiteX239" fmla="*/ 74776 w 84321"/>
                  <a:gd name="connsiteY239" fmla="*/ 36123 h 87034"/>
                  <a:gd name="connsiteX240" fmla="*/ 73185 w 84321"/>
                  <a:gd name="connsiteY240" fmla="*/ 32941 h 87034"/>
                  <a:gd name="connsiteX241" fmla="*/ 84322 w 84321"/>
                  <a:gd name="connsiteY241" fmla="*/ 36123 h 87034"/>
                  <a:gd name="connsiteX242" fmla="*/ 82731 w 84321"/>
                  <a:gd name="connsiteY242" fmla="*/ 32941 h 87034"/>
                  <a:gd name="connsiteX243" fmla="*/ 79549 w 84321"/>
                  <a:gd name="connsiteY243" fmla="*/ 28168 h 87034"/>
                  <a:gd name="connsiteX244" fmla="*/ 82731 w 84321"/>
                  <a:gd name="connsiteY244" fmla="*/ 32941 h 87034"/>
                  <a:gd name="connsiteX245" fmla="*/ 81140 w 84321"/>
                  <a:gd name="connsiteY245" fmla="*/ 26577 h 87034"/>
                  <a:gd name="connsiteX246" fmla="*/ 81140 w 84321"/>
                  <a:gd name="connsiteY246" fmla="*/ 28168 h 87034"/>
                  <a:gd name="connsiteX247" fmla="*/ 70003 w 84321"/>
                  <a:gd name="connsiteY247" fmla="*/ 7484 h 87034"/>
                  <a:gd name="connsiteX248" fmla="*/ 68412 w 84321"/>
                  <a:gd name="connsiteY248" fmla="*/ 7484 h 87034"/>
                  <a:gd name="connsiteX249" fmla="*/ 66821 w 84321"/>
                  <a:gd name="connsiteY249" fmla="*/ 2711 h 87034"/>
                  <a:gd name="connsiteX250" fmla="*/ 66821 w 84321"/>
                  <a:gd name="connsiteY250" fmla="*/ 5894 h 87034"/>
                  <a:gd name="connsiteX251" fmla="*/ 66821 w 84321"/>
                  <a:gd name="connsiteY251" fmla="*/ 4302 h 87034"/>
                  <a:gd name="connsiteX252" fmla="*/ 62048 w 84321"/>
                  <a:gd name="connsiteY252" fmla="*/ 1120 h 87034"/>
                  <a:gd name="connsiteX253" fmla="*/ 63639 w 84321"/>
                  <a:gd name="connsiteY253" fmla="*/ 4302 h 87034"/>
                  <a:gd name="connsiteX254" fmla="*/ 62048 w 84321"/>
                  <a:gd name="connsiteY254" fmla="*/ 2711 h 87034"/>
                  <a:gd name="connsiteX255" fmla="*/ 66821 w 84321"/>
                  <a:gd name="connsiteY255" fmla="*/ 9075 h 87034"/>
                  <a:gd name="connsiteX256" fmla="*/ 60457 w 84321"/>
                  <a:gd name="connsiteY256" fmla="*/ 1120 h 87034"/>
                  <a:gd name="connsiteX257" fmla="*/ 62048 w 84321"/>
                  <a:gd name="connsiteY257" fmla="*/ 5894 h 87034"/>
                  <a:gd name="connsiteX258" fmla="*/ 60457 w 84321"/>
                  <a:gd name="connsiteY258" fmla="*/ 4302 h 87034"/>
                  <a:gd name="connsiteX259" fmla="*/ 62048 w 84321"/>
                  <a:gd name="connsiteY259" fmla="*/ 7484 h 87034"/>
                  <a:gd name="connsiteX260" fmla="*/ 58866 w 84321"/>
                  <a:gd name="connsiteY260" fmla="*/ 2711 h 87034"/>
                  <a:gd name="connsiteX261" fmla="*/ 58866 w 84321"/>
                  <a:gd name="connsiteY261" fmla="*/ 1120 h 87034"/>
                  <a:gd name="connsiteX262" fmla="*/ 57275 w 84321"/>
                  <a:gd name="connsiteY262" fmla="*/ 1120 h 87034"/>
                  <a:gd name="connsiteX263" fmla="*/ 58866 w 84321"/>
                  <a:gd name="connsiteY263" fmla="*/ 2711 h 87034"/>
                  <a:gd name="connsiteX264" fmla="*/ 57275 w 84321"/>
                  <a:gd name="connsiteY264" fmla="*/ 9075 h 87034"/>
                  <a:gd name="connsiteX265" fmla="*/ 58866 w 84321"/>
                  <a:gd name="connsiteY265" fmla="*/ 10666 h 87034"/>
                  <a:gd name="connsiteX266" fmla="*/ 57275 w 84321"/>
                  <a:gd name="connsiteY266" fmla="*/ 10666 h 87034"/>
                  <a:gd name="connsiteX267" fmla="*/ 57275 w 84321"/>
                  <a:gd name="connsiteY267" fmla="*/ 10666 h 87034"/>
                  <a:gd name="connsiteX268" fmla="*/ 57275 w 84321"/>
                  <a:gd name="connsiteY268" fmla="*/ 13849 h 87034"/>
                  <a:gd name="connsiteX269" fmla="*/ 54093 w 84321"/>
                  <a:gd name="connsiteY269" fmla="*/ 7484 h 87034"/>
                  <a:gd name="connsiteX270" fmla="*/ 57275 w 84321"/>
                  <a:gd name="connsiteY270" fmla="*/ 17030 h 87034"/>
                  <a:gd name="connsiteX271" fmla="*/ 55684 w 84321"/>
                  <a:gd name="connsiteY271" fmla="*/ 13849 h 87034"/>
                  <a:gd name="connsiteX272" fmla="*/ 57275 w 84321"/>
                  <a:gd name="connsiteY272" fmla="*/ 18622 h 87034"/>
                  <a:gd name="connsiteX273" fmla="*/ 52502 w 84321"/>
                  <a:gd name="connsiteY273" fmla="*/ 10666 h 87034"/>
                  <a:gd name="connsiteX274" fmla="*/ 49320 w 84321"/>
                  <a:gd name="connsiteY274" fmla="*/ 9075 h 87034"/>
                  <a:gd name="connsiteX275" fmla="*/ 52502 w 84321"/>
                  <a:gd name="connsiteY275" fmla="*/ 15439 h 87034"/>
                  <a:gd name="connsiteX276" fmla="*/ 54093 w 84321"/>
                  <a:gd name="connsiteY276" fmla="*/ 21804 h 87034"/>
                  <a:gd name="connsiteX277" fmla="*/ 47729 w 84321"/>
                  <a:gd name="connsiteY277" fmla="*/ 12258 h 87034"/>
                  <a:gd name="connsiteX278" fmla="*/ 47729 w 84321"/>
                  <a:gd name="connsiteY278" fmla="*/ 12258 h 87034"/>
                  <a:gd name="connsiteX279" fmla="*/ 46138 w 84321"/>
                  <a:gd name="connsiteY279" fmla="*/ 12258 h 87034"/>
                  <a:gd name="connsiteX280" fmla="*/ 49320 w 84321"/>
                  <a:gd name="connsiteY280" fmla="*/ 18622 h 87034"/>
                  <a:gd name="connsiteX281" fmla="*/ 49320 w 84321"/>
                  <a:gd name="connsiteY281" fmla="*/ 17030 h 87034"/>
                  <a:gd name="connsiteX282" fmla="*/ 50912 w 84321"/>
                  <a:gd name="connsiteY282" fmla="*/ 23394 h 87034"/>
                  <a:gd name="connsiteX283" fmla="*/ 49320 w 84321"/>
                  <a:gd name="connsiteY283" fmla="*/ 18622 h 87034"/>
                  <a:gd name="connsiteX284" fmla="*/ 47729 w 84321"/>
                  <a:gd name="connsiteY284" fmla="*/ 18622 h 87034"/>
                  <a:gd name="connsiteX285" fmla="*/ 46138 w 84321"/>
                  <a:gd name="connsiteY285" fmla="*/ 12258 h 87034"/>
                  <a:gd name="connsiteX286" fmla="*/ 44547 w 84321"/>
                  <a:gd name="connsiteY286" fmla="*/ 10666 h 87034"/>
                  <a:gd name="connsiteX287" fmla="*/ 46138 w 84321"/>
                  <a:gd name="connsiteY287" fmla="*/ 17030 h 87034"/>
                  <a:gd name="connsiteX288" fmla="*/ 44547 w 84321"/>
                  <a:gd name="connsiteY288" fmla="*/ 13849 h 87034"/>
                  <a:gd name="connsiteX289" fmla="*/ 44547 w 84321"/>
                  <a:gd name="connsiteY289" fmla="*/ 17030 h 87034"/>
                  <a:gd name="connsiteX290" fmla="*/ 42957 w 84321"/>
                  <a:gd name="connsiteY290" fmla="*/ 12258 h 87034"/>
                  <a:gd name="connsiteX291" fmla="*/ 41365 w 84321"/>
                  <a:gd name="connsiteY291" fmla="*/ 12258 h 87034"/>
                  <a:gd name="connsiteX292" fmla="*/ 46138 w 84321"/>
                  <a:gd name="connsiteY292" fmla="*/ 18622 h 87034"/>
                  <a:gd name="connsiteX293" fmla="*/ 39775 w 84321"/>
                  <a:gd name="connsiteY293" fmla="*/ 10666 h 87034"/>
                  <a:gd name="connsiteX294" fmla="*/ 42957 w 84321"/>
                  <a:gd name="connsiteY294" fmla="*/ 13849 h 87034"/>
                  <a:gd name="connsiteX295" fmla="*/ 39775 w 84321"/>
                  <a:gd name="connsiteY295" fmla="*/ 10666 h 87034"/>
                  <a:gd name="connsiteX296" fmla="*/ 42957 w 84321"/>
                  <a:gd name="connsiteY296" fmla="*/ 17030 h 87034"/>
                  <a:gd name="connsiteX297" fmla="*/ 44547 w 84321"/>
                  <a:gd name="connsiteY297" fmla="*/ 20213 h 87034"/>
                  <a:gd name="connsiteX298" fmla="*/ 42957 w 84321"/>
                  <a:gd name="connsiteY298" fmla="*/ 17030 h 87034"/>
                  <a:gd name="connsiteX299" fmla="*/ 44547 w 84321"/>
                  <a:gd name="connsiteY299" fmla="*/ 23394 h 87034"/>
                  <a:gd name="connsiteX300" fmla="*/ 41365 w 84321"/>
                  <a:gd name="connsiteY300" fmla="*/ 18622 h 87034"/>
                  <a:gd name="connsiteX301" fmla="*/ 41365 w 84321"/>
                  <a:gd name="connsiteY301" fmla="*/ 20213 h 87034"/>
                  <a:gd name="connsiteX302" fmla="*/ 39775 w 84321"/>
                  <a:gd name="connsiteY302" fmla="*/ 15439 h 87034"/>
                  <a:gd name="connsiteX303" fmla="*/ 39775 w 84321"/>
                  <a:gd name="connsiteY303" fmla="*/ 17030 h 87034"/>
                  <a:gd name="connsiteX304" fmla="*/ 42957 w 84321"/>
                  <a:gd name="connsiteY304" fmla="*/ 24985 h 87034"/>
                  <a:gd name="connsiteX305" fmla="*/ 41365 w 84321"/>
                  <a:gd name="connsiteY305" fmla="*/ 21804 h 87034"/>
                  <a:gd name="connsiteX306" fmla="*/ 41365 w 84321"/>
                  <a:gd name="connsiteY306" fmla="*/ 20213 h 87034"/>
                  <a:gd name="connsiteX307" fmla="*/ 39775 w 84321"/>
                  <a:gd name="connsiteY307" fmla="*/ 17030 h 87034"/>
                  <a:gd name="connsiteX308" fmla="*/ 38183 w 84321"/>
                  <a:gd name="connsiteY308" fmla="*/ 17030 h 87034"/>
                  <a:gd name="connsiteX309" fmla="*/ 38183 w 84321"/>
                  <a:gd name="connsiteY309" fmla="*/ 18622 h 87034"/>
                  <a:gd name="connsiteX310" fmla="*/ 39775 w 84321"/>
                  <a:gd name="connsiteY310" fmla="*/ 24985 h 87034"/>
                  <a:gd name="connsiteX311" fmla="*/ 38183 w 84321"/>
                  <a:gd name="connsiteY311" fmla="*/ 21804 h 87034"/>
                  <a:gd name="connsiteX312" fmla="*/ 38183 w 84321"/>
                  <a:gd name="connsiteY312" fmla="*/ 24985 h 87034"/>
                  <a:gd name="connsiteX313" fmla="*/ 35002 w 84321"/>
                  <a:gd name="connsiteY313" fmla="*/ 17030 h 87034"/>
                  <a:gd name="connsiteX314" fmla="*/ 36592 w 84321"/>
                  <a:gd name="connsiteY314" fmla="*/ 20213 h 87034"/>
                  <a:gd name="connsiteX315" fmla="*/ 33410 w 84321"/>
                  <a:gd name="connsiteY315" fmla="*/ 15439 h 87034"/>
                  <a:gd name="connsiteX316" fmla="*/ 33410 w 84321"/>
                  <a:gd name="connsiteY316" fmla="*/ 20213 h 87034"/>
                  <a:gd name="connsiteX317" fmla="*/ 33410 w 84321"/>
                  <a:gd name="connsiteY317" fmla="*/ 21804 h 87034"/>
                  <a:gd name="connsiteX318" fmla="*/ 31820 w 84321"/>
                  <a:gd name="connsiteY318" fmla="*/ 21804 h 87034"/>
                  <a:gd name="connsiteX319" fmla="*/ 28637 w 84321"/>
                  <a:gd name="connsiteY319" fmla="*/ 17030 h 87034"/>
                  <a:gd name="connsiteX320" fmla="*/ 33410 w 84321"/>
                  <a:gd name="connsiteY320" fmla="*/ 26577 h 87034"/>
                  <a:gd name="connsiteX321" fmla="*/ 30228 w 84321"/>
                  <a:gd name="connsiteY321" fmla="*/ 20213 h 87034"/>
                  <a:gd name="connsiteX322" fmla="*/ 31820 w 84321"/>
                  <a:gd name="connsiteY322" fmla="*/ 18622 h 87034"/>
                  <a:gd name="connsiteX323" fmla="*/ 31820 w 84321"/>
                  <a:gd name="connsiteY323" fmla="*/ 18622 h 87034"/>
                  <a:gd name="connsiteX324" fmla="*/ 27047 w 84321"/>
                  <a:gd name="connsiteY324" fmla="*/ 23394 h 87034"/>
                  <a:gd name="connsiteX325" fmla="*/ 27047 w 84321"/>
                  <a:gd name="connsiteY325" fmla="*/ 23394 h 87034"/>
                  <a:gd name="connsiteX326" fmla="*/ 27047 w 84321"/>
                  <a:gd name="connsiteY326" fmla="*/ 23394 h 87034"/>
                  <a:gd name="connsiteX327" fmla="*/ 22273 w 84321"/>
                  <a:gd name="connsiteY327" fmla="*/ 37714 h 87034"/>
                  <a:gd name="connsiteX328" fmla="*/ 22273 w 84321"/>
                  <a:gd name="connsiteY328" fmla="*/ 37714 h 87034"/>
                  <a:gd name="connsiteX329" fmla="*/ 22273 w 84321"/>
                  <a:gd name="connsiteY329" fmla="*/ 37714 h 87034"/>
                  <a:gd name="connsiteX330" fmla="*/ 9545 w 84321"/>
                  <a:gd name="connsiteY330" fmla="*/ 77489 h 87034"/>
                  <a:gd name="connsiteX331" fmla="*/ 9545 w 84321"/>
                  <a:gd name="connsiteY331" fmla="*/ 77489 h 87034"/>
                  <a:gd name="connsiteX332" fmla="*/ 9545 w 84321"/>
                  <a:gd name="connsiteY332" fmla="*/ 77489 h 87034"/>
                  <a:gd name="connsiteX333" fmla="*/ 7955 w 84321"/>
                  <a:gd name="connsiteY333" fmla="*/ 75898 h 87034"/>
                  <a:gd name="connsiteX334" fmla="*/ 7955 w 84321"/>
                  <a:gd name="connsiteY334" fmla="*/ 77489 h 87034"/>
                  <a:gd name="connsiteX335" fmla="*/ 7955 w 84321"/>
                  <a:gd name="connsiteY335" fmla="*/ 75898 h 87034"/>
                  <a:gd name="connsiteX336" fmla="*/ 7955 w 84321"/>
                  <a:gd name="connsiteY336" fmla="*/ 75898 h 87034"/>
                  <a:gd name="connsiteX337" fmla="*/ 68412 w 84321"/>
                  <a:gd name="connsiteY337" fmla="*/ 44078 h 87034"/>
                  <a:gd name="connsiteX338" fmla="*/ 68412 w 84321"/>
                  <a:gd name="connsiteY338" fmla="*/ 44078 h 87034"/>
                  <a:gd name="connsiteX339" fmla="*/ 68412 w 84321"/>
                  <a:gd name="connsiteY339" fmla="*/ 44078 h 87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</a:cxnLst>
                <a:rect l="l" t="t" r="r" b="b"/>
                <a:pathLst>
                  <a:path w="84321" h="87034">
                    <a:moveTo>
                      <a:pt x="31820" y="18622"/>
                    </a:moveTo>
                    <a:lnTo>
                      <a:pt x="30228" y="15439"/>
                    </a:lnTo>
                    <a:cubicBezTo>
                      <a:pt x="28637" y="10666"/>
                      <a:pt x="28637" y="12258"/>
                      <a:pt x="27047" y="7484"/>
                    </a:cubicBezTo>
                    <a:cubicBezTo>
                      <a:pt x="31820" y="18622"/>
                      <a:pt x="25455" y="9075"/>
                      <a:pt x="31820" y="20213"/>
                    </a:cubicBezTo>
                    <a:lnTo>
                      <a:pt x="30228" y="18622"/>
                    </a:lnTo>
                    <a:cubicBezTo>
                      <a:pt x="30228" y="18622"/>
                      <a:pt x="30228" y="18622"/>
                      <a:pt x="30228" y="18622"/>
                    </a:cubicBezTo>
                    <a:cubicBezTo>
                      <a:pt x="27047" y="13849"/>
                      <a:pt x="33410" y="26577"/>
                      <a:pt x="31820" y="24985"/>
                    </a:cubicBezTo>
                    <a:cubicBezTo>
                      <a:pt x="31820" y="24985"/>
                      <a:pt x="30228" y="23394"/>
                      <a:pt x="30228" y="21804"/>
                    </a:cubicBezTo>
                    <a:lnTo>
                      <a:pt x="31820" y="24985"/>
                    </a:lnTo>
                    <a:cubicBezTo>
                      <a:pt x="31820" y="24985"/>
                      <a:pt x="30228" y="23394"/>
                      <a:pt x="30228" y="23394"/>
                    </a:cubicBezTo>
                    <a:lnTo>
                      <a:pt x="30228" y="24985"/>
                    </a:lnTo>
                    <a:lnTo>
                      <a:pt x="30228" y="24985"/>
                    </a:lnTo>
                    <a:cubicBezTo>
                      <a:pt x="30228" y="26577"/>
                      <a:pt x="31820" y="29759"/>
                      <a:pt x="31820" y="31349"/>
                    </a:cubicBezTo>
                    <a:cubicBezTo>
                      <a:pt x="30228" y="29759"/>
                      <a:pt x="31820" y="29759"/>
                      <a:pt x="30228" y="28168"/>
                    </a:cubicBezTo>
                    <a:lnTo>
                      <a:pt x="31820" y="31349"/>
                    </a:lnTo>
                    <a:cubicBezTo>
                      <a:pt x="30228" y="28168"/>
                      <a:pt x="28637" y="24985"/>
                      <a:pt x="30228" y="26577"/>
                    </a:cubicBezTo>
                    <a:cubicBezTo>
                      <a:pt x="23865" y="15439"/>
                      <a:pt x="31820" y="29759"/>
                      <a:pt x="27047" y="23394"/>
                    </a:cubicBezTo>
                    <a:lnTo>
                      <a:pt x="27047" y="21804"/>
                    </a:lnTo>
                    <a:cubicBezTo>
                      <a:pt x="23865" y="15439"/>
                      <a:pt x="23865" y="18622"/>
                      <a:pt x="22273" y="13849"/>
                    </a:cubicBezTo>
                    <a:cubicBezTo>
                      <a:pt x="23865" y="15439"/>
                      <a:pt x="28637" y="23394"/>
                      <a:pt x="28637" y="26577"/>
                    </a:cubicBezTo>
                    <a:cubicBezTo>
                      <a:pt x="28637" y="26577"/>
                      <a:pt x="27047" y="24985"/>
                      <a:pt x="28637" y="28168"/>
                    </a:cubicBezTo>
                    <a:cubicBezTo>
                      <a:pt x="27047" y="24985"/>
                      <a:pt x="27047" y="24985"/>
                      <a:pt x="27047" y="24985"/>
                    </a:cubicBezTo>
                    <a:lnTo>
                      <a:pt x="23865" y="20213"/>
                    </a:lnTo>
                    <a:cubicBezTo>
                      <a:pt x="23865" y="21804"/>
                      <a:pt x="25455" y="24985"/>
                      <a:pt x="27047" y="26577"/>
                    </a:cubicBezTo>
                    <a:cubicBezTo>
                      <a:pt x="27047" y="26577"/>
                      <a:pt x="23865" y="21804"/>
                      <a:pt x="22273" y="18622"/>
                    </a:cubicBezTo>
                    <a:cubicBezTo>
                      <a:pt x="20683" y="18622"/>
                      <a:pt x="25455" y="24985"/>
                      <a:pt x="25455" y="26577"/>
                    </a:cubicBezTo>
                    <a:cubicBezTo>
                      <a:pt x="23865" y="24985"/>
                      <a:pt x="25455" y="26577"/>
                      <a:pt x="25455" y="29759"/>
                    </a:cubicBezTo>
                    <a:cubicBezTo>
                      <a:pt x="23865" y="28168"/>
                      <a:pt x="23865" y="26577"/>
                      <a:pt x="23865" y="24985"/>
                    </a:cubicBezTo>
                    <a:lnTo>
                      <a:pt x="25455" y="29759"/>
                    </a:lnTo>
                    <a:cubicBezTo>
                      <a:pt x="25455" y="29759"/>
                      <a:pt x="25455" y="28168"/>
                      <a:pt x="23865" y="28168"/>
                    </a:cubicBezTo>
                    <a:cubicBezTo>
                      <a:pt x="23865" y="29759"/>
                      <a:pt x="27047" y="32941"/>
                      <a:pt x="27047" y="34532"/>
                    </a:cubicBezTo>
                    <a:cubicBezTo>
                      <a:pt x="30228" y="40896"/>
                      <a:pt x="22273" y="26577"/>
                      <a:pt x="25455" y="32941"/>
                    </a:cubicBezTo>
                    <a:cubicBezTo>
                      <a:pt x="23865" y="31349"/>
                      <a:pt x="23865" y="29759"/>
                      <a:pt x="22273" y="28168"/>
                    </a:cubicBezTo>
                    <a:cubicBezTo>
                      <a:pt x="23865" y="32941"/>
                      <a:pt x="23865" y="31349"/>
                      <a:pt x="25455" y="37714"/>
                    </a:cubicBezTo>
                    <a:lnTo>
                      <a:pt x="23865" y="34532"/>
                    </a:lnTo>
                    <a:cubicBezTo>
                      <a:pt x="25455" y="37714"/>
                      <a:pt x="28637" y="42487"/>
                      <a:pt x="28637" y="47260"/>
                    </a:cubicBezTo>
                    <a:cubicBezTo>
                      <a:pt x="30228" y="48851"/>
                      <a:pt x="30228" y="50442"/>
                      <a:pt x="31820" y="52033"/>
                    </a:cubicBezTo>
                    <a:lnTo>
                      <a:pt x="31820" y="55215"/>
                    </a:lnTo>
                    <a:cubicBezTo>
                      <a:pt x="31820" y="53624"/>
                      <a:pt x="30228" y="52033"/>
                      <a:pt x="30228" y="50442"/>
                    </a:cubicBezTo>
                    <a:lnTo>
                      <a:pt x="30228" y="52033"/>
                    </a:lnTo>
                    <a:cubicBezTo>
                      <a:pt x="28637" y="50442"/>
                      <a:pt x="27047" y="47260"/>
                      <a:pt x="27047" y="44078"/>
                    </a:cubicBezTo>
                    <a:cubicBezTo>
                      <a:pt x="27047" y="45669"/>
                      <a:pt x="28637" y="45669"/>
                      <a:pt x="28637" y="47260"/>
                    </a:cubicBezTo>
                    <a:cubicBezTo>
                      <a:pt x="27047" y="44078"/>
                      <a:pt x="25455" y="40896"/>
                      <a:pt x="23865" y="37714"/>
                    </a:cubicBezTo>
                    <a:cubicBezTo>
                      <a:pt x="23865" y="37714"/>
                      <a:pt x="23865" y="39305"/>
                      <a:pt x="23865" y="39305"/>
                    </a:cubicBezTo>
                    <a:cubicBezTo>
                      <a:pt x="23865" y="37714"/>
                      <a:pt x="23865" y="37714"/>
                      <a:pt x="22273" y="37714"/>
                    </a:cubicBezTo>
                    <a:cubicBezTo>
                      <a:pt x="22273" y="37714"/>
                      <a:pt x="22273" y="37714"/>
                      <a:pt x="22273" y="39305"/>
                    </a:cubicBezTo>
                    <a:lnTo>
                      <a:pt x="19092" y="32941"/>
                    </a:lnTo>
                    <a:lnTo>
                      <a:pt x="20683" y="34532"/>
                    </a:lnTo>
                    <a:lnTo>
                      <a:pt x="17500" y="31349"/>
                    </a:lnTo>
                    <a:cubicBezTo>
                      <a:pt x="19092" y="37714"/>
                      <a:pt x="23865" y="45669"/>
                      <a:pt x="23865" y="48851"/>
                    </a:cubicBezTo>
                    <a:cubicBezTo>
                      <a:pt x="22273" y="44078"/>
                      <a:pt x="20683" y="42487"/>
                      <a:pt x="17500" y="36123"/>
                    </a:cubicBezTo>
                    <a:cubicBezTo>
                      <a:pt x="20683" y="40896"/>
                      <a:pt x="17500" y="32941"/>
                      <a:pt x="17500" y="34532"/>
                    </a:cubicBezTo>
                    <a:cubicBezTo>
                      <a:pt x="17500" y="34532"/>
                      <a:pt x="15910" y="31349"/>
                      <a:pt x="15910" y="31349"/>
                    </a:cubicBezTo>
                    <a:lnTo>
                      <a:pt x="17500" y="36123"/>
                    </a:lnTo>
                    <a:cubicBezTo>
                      <a:pt x="15910" y="31349"/>
                      <a:pt x="15910" y="32941"/>
                      <a:pt x="14318" y="31349"/>
                    </a:cubicBezTo>
                    <a:cubicBezTo>
                      <a:pt x="19092" y="39305"/>
                      <a:pt x="15910" y="37714"/>
                      <a:pt x="17500" y="39305"/>
                    </a:cubicBezTo>
                    <a:cubicBezTo>
                      <a:pt x="15910" y="36123"/>
                      <a:pt x="14318" y="32941"/>
                      <a:pt x="15910" y="34532"/>
                    </a:cubicBezTo>
                    <a:cubicBezTo>
                      <a:pt x="12728" y="28168"/>
                      <a:pt x="19092" y="44078"/>
                      <a:pt x="17500" y="39305"/>
                    </a:cubicBezTo>
                    <a:cubicBezTo>
                      <a:pt x="17500" y="39305"/>
                      <a:pt x="17500" y="39305"/>
                      <a:pt x="17500" y="37714"/>
                    </a:cubicBezTo>
                    <a:cubicBezTo>
                      <a:pt x="19092" y="40896"/>
                      <a:pt x="17500" y="39305"/>
                      <a:pt x="15910" y="36123"/>
                    </a:cubicBezTo>
                    <a:lnTo>
                      <a:pt x="15910" y="36123"/>
                    </a:lnTo>
                    <a:cubicBezTo>
                      <a:pt x="14318" y="36123"/>
                      <a:pt x="14318" y="37714"/>
                      <a:pt x="17500" y="44078"/>
                    </a:cubicBezTo>
                    <a:cubicBezTo>
                      <a:pt x="17500" y="42487"/>
                      <a:pt x="14318" y="36123"/>
                      <a:pt x="12728" y="34532"/>
                    </a:cubicBezTo>
                    <a:lnTo>
                      <a:pt x="22273" y="58397"/>
                    </a:lnTo>
                    <a:cubicBezTo>
                      <a:pt x="19092" y="52033"/>
                      <a:pt x="12728" y="37714"/>
                      <a:pt x="11137" y="34532"/>
                    </a:cubicBezTo>
                    <a:cubicBezTo>
                      <a:pt x="11137" y="34532"/>
                      <a:pt x="9545" y="32941"/>
                      <a:pt x="11137" y="34532"/>
                    </a:cubicBezTo>
                    <a:cubicBezTo>
                      <a:pt x="11137" y="36123"/>
                      <a:pt x="15910" y="42487"/>
                      <a:pt x="15910" y="44078"/>
                    </a:cubicBezTo>
                    <a:cubicBezTo>
                      <a:pt x="12728" y="37714"/>
                      <a:pt x="14318" y="40896"/>
                      <a:pt x="11137" y="34532"/>
                    </a:cubicBezTo>
                    <a:cubicBezTo>
                      <a:pt x="11137" y="36123"/>
                      <a:pt x="15910" y="45669"/>
                      <a:pt x="15910" y="45669"/>
                    </a:cubicBezTo>
                    <a:cubicBezTo>
                      <a:pt x="15910" y="44078"/>
                      <a:pt x="11137" y="36123"/>
                      <a:pt x="11137" y="36123"/>
                    </a:cubicBezTo>
                    <a:lnTo>
                      <a:pt x="14318" y="45669"/>
                    </a:lnTo>
                    <a:cubicBezTo>
                      <a:pt x="14318" y="44078"/>
                      <a:pt x="11137" y="37714"/>
                      <a:pt x="9545" y="36123"/>
                    </a:cubicBezTo>
                    <a:cubicBezTo>
                      <a:pt x="11137" y="37714"/>
                      <a:pt x="9545" y="36123"/>
                      <a:pt x="9545" y="37714"/>
                    </a:cubicBezTo>
                    <a:lnTo>
                      <a:pt x="11137" y="39305"/>
                    </a:lnTo>
                    <a:cubicBezTo>
                      <a:pt x="9545" y="37714"/>
                      <a:pt x="15910" y="52033"/>
                      <a:pt x="15910" y="52033"/>
                    </a:cubicBezTo>
                    <a:cubicBezTo>
                      <a:pt x="15910" y="50442"/>
                      <a:pt x="11137" y="40896"/>
                      <a:pt x="9545" y="39305"/>
                    </a:cubicBezTo>
                    <a:cubicBezTo>
                      <a:pt x="11137" y="44078"/>
                      <a:pt x="19092" y="61579"/>
                      <a:pt x="20683" y="66352"/>
                    </a:cubicBezTo>
                    <a:lnTo>
                      <a:pt x="19092" y="63170"/>
                    </a:lnTo>
                    <a:lnTo>
                      <a:pt x="20683" y="66352"/>
                    </a:lnTo>
                    <a:cubicBezTo>
                      <a:pt x="17500" y="58397"/>
                      <a:pt x="12728" y="44078"/>
                      <a:pt x="9545" y="37714"/>
                    </a:cubicBezTo>
                    <a:cubicBezTo>
                      <a:pt x="7955" y="36123"/>
                      <a:pt x="7955" y="34532"/>
                      <a:pt x="7955" y="34532"/>
                    </a:cubicBezTo>
                    <a:cubicBezTo>
                      <a:pt x="6363" y="31349"/>
                      <a:pt x="6363" y="31349"/>
                      <a:pt x="6363" y="29759"/>
                    </a:cubicBezTo>
                    <a:lnTo>
                      <a:pt x="4773" y="28168"/>
                    </a:lnTo>
                    <a:cubicBezTo>
                      <a:pt x="7955" y="32941"/>
                      <a:pt x="6363" y="34532"/>
                      <a:pt x="7955" y="39305"/>
                    </a:cubicBezTo>
                    <a:lnTo>
                      <a:pt x="6363" y="32941"/>
                    </a:lnTo>
                    <a:cubicBezTo>
                      <a:pt x="9545" y="37714"/>
                      <a:pt x="12728" y="48851"/>
                      <a:pt x="11137" y="48851"/>
                    </a:cubicBezTo>
                    <a:cubicBezTo>
                      <a:pt x="9545" y="47260"/>
                      <a:pt x="6363" y="39305"/>
                      <a:pt x="6363" y="37714"/>
                    </a:cubicBezTo>
                    <a:cubicBezTo>
                      <a:pt x="6363" y="39305"/>
                      <a:pt x="7955" y="40896"/>
                      <a:pt x="6363" y="40896"/>
                    </a:cubicBezTo>
                    <a:lnTo>
                      <a:pt x="4773" y="37714"/>
                    </a:lnTo>
                    <a:cubicBezTo>
                      <a:pt x="3182" y="36123"/>
                      <a:pt x="7955" y="45669"/>
                      <a:pt x="4773" y="40896"/>
                    </a:cubicBezTo>
                    <a:cubicBezTo>
                      <a:pt x="4773" y="40896"/>
                      <a:pt x="1591" y="34532"/>
                      <a:pt x="3182" y="37714"/>
                    </a:cubicBezTo>
                    <a:cubicBezTo>
                      <a:pt x="6363" y="44078"/>
                      <a:pt x="15910" y="63170"/>
                      <a:pt x="17500" y="67943"/>
                    </a:cubicBezTo>
                    <a:cubicBezTo>
                      <a:pt x="17500" y="67943"/>
                      <a:pt x="14318" y="61579"/>
                      <a:pt x="12728" y="59988"/>
                    </a:cubicBezTo>
                    <a:cubicBezTo>
                      <a:pt x="9545" y="55215"/>
                      <a:pt x="7955" y="47260"/>
                      <a:pt x="6363" y="44078"/>
                    </a:cubicBezTo>
                    <a:cubicBezTo>
                      <a:pt x="6363" y="45669"/>
                      <a:pt x="7955" y="47260"/>
                      <a:pt x="7955" y="48851"/>
                    </a:cubicBezTo>
                    <a:cubicBezTo>
                      <a:pt x="7955" y="47260"/>
                      <a:pt x="6363" y="44078"/>
                      <a:pt x="6363" y="45669"/>
                    </a:cubicBezTo>
                    <a:cubicBezTo>
                      <a:pt x="9545" y="52033"/>
                      <a:pt x="4773" y="45669"/>
                      <a:pt x="7955" y="50442"/>
                    </a:cubicBezTo>
                    <a:cubicBezTo>
                      <a:pt x="7955" y="52033"/>
                      <a:pt x="6363" y="48851"/>
                      <a:pt x="6363" y="50442"/>
                    </a:cubicBezTo>
                    <a:cubicBezTo>
                      <a:pt x="7955" y="53624"/>
                      <a:pt x="11137" y="63170"/>
                      <a:pt x="11137" y="64761"/>
                    </a:cubicBezTo>
                    <a:cubicBezTo>
                      <a:pt x="11137" y="63170"/>
                      <a:pt x="9545" y="61579"/>
                      <a:pt x="9545" y="59988"/>
                    </a:cubicBezTo>
                    <a:cubicBezTo>
                      <a:pt x="7955" y="59988"/>
                      <a:pt x="6363" y="56806"/>
                      <a:pt x="6363" y="58397"/>
                    </a:cubicBezTo>
                    <a:cubicBezTo>
                      <a:pt x="6363" y="56806"/>
                      <a:pt x="4773" y="55215"/>
                      <a:pt x="3182" y="53624"/>
                    </a:cubicBezTo>
                    <a:cubicBezTo>
                      <a:pt x="3182" y="55215"/>
                      <a:pt x="4773" y="56806"/>
                      <a:pt x="4773" y="56806"/>
                    </a:cubicBezTo>
                    <a:cubicBezTo>
                      <a:pt x="1591" y="52033"/>
                      <a:pt x="4773" y="55215"/>
                      <a:pt x="1591" y="50442"/>
                    </a:cubicBezTo>
                    <a:cubicBezTo>
                      <a:pt x="3182" y="53624"/>
                      <a:pt x="3182" y="55215"/>
                      <a:pt x="3182" y="56806"/>
                    </a:cubicBezTo>
                    <a:cubicBezTo>
                      <a:pt x="4773" y="61579"/>
                      <a:pt x="4773" y="56806"/>
                      <a:pt x="3182" y="55215"/>
                    </a:cubicBezTo>
                    <a:cubicBezTo>
                      <a:pt x="6363" y="61579"/>
                      <a:pt x="9545" y="69534"/>
                      <a:pt x="9545" y="72716"/>
                    </a:cubicBezTo>
                    <a:cubicBezTo>
                      <a:pt x="9545" y="74307"/>
                      <a:pt x="7955" y="67943"/>
                      <a:pt x="7955" y="69534"/>
                    </a:cubicBezTo>
                    <a:cubicBezTo>
                      <a:pt x="6363" y="69534"/>
                      <a:pt x="12728" y="82262"/>
                      <a:pt x="9545" y="77489"/>
                    </a:cubicBezTo>
                    <a:cubicBezTo>
                      <a:pt x="7955" y="72716"/>
                      <a:pt x="6363" y="67943"/>
                      <a:pt x="4773" y="64761"/>
                    </a:cubicBezTo>
                    <a:cubicBezTo>
                      <a:pt x="4773" y="63170"/>
                      <a:pt x="6363" y="67943"/>
                      <a:pt x="6363" y="66352"/>
                    </a:cubicBezTo>
                    <a:lnTo>
                      <a:pt x="4773" y="64761"/>
                    </a:lnTo>
                    <a:cubicBezTo>
                      <a:pt x="4773" y="63170"/>
                      <a:pt x="4773" y="61579"/>
                      <a:pt x="4773" y="63170"/>
                    </a:cubicBezTo>
                    <a:cubicBezTo>
                      <a:pt x="3182" y="59988"/>
                      <a:pt x="3182" y="63170"/>
                      <a:pt x="0" y="59988"/>
                    </a:cubicBezTo>
                    <a:cubicBezTo>
                      <a:pt x="0" y="61579"/>
                      <a:pt x="1591" y="63170"/>
                      <a:pt x="1591" y="64761"/>
                    </a:cubicBezTo>
                    <a:lnTo>
                      <a:pt x="1591" y="64761"/>
                    </a:lnTo>
                    <a:cubicBezTo>
                      <a:pt x="3182" y="67943"/>
                      <a:pt x="3182" y="69534"/>
                      <a:pt x="4773" y="71125"/>
                    </a:cubicBezTo>
                    <a:cubicBezTo>
                      <a:pt x="4773" y="74307"/>
                      <a:pt x="6363" y="77489"/>
                      <a:pt x="4773" y="75898"/>
                    </a:cubicBezTo>
                    <a:lnTo>
                      <a:pt x="3182" y="71125"/>
                    </a:lnTo>
                    <a:cubicBezTo>
                      <a:pt x="3182" y="72716"/>
                      <a:pt x="4773" y="74307"/>
                      <a:pt x="4773" y="72716"/>
                    </a:cubicBezTo>
                    <a:cubicBezTo>
                      <a:pt x="4773" y="74307"/>
                      <a:pt x="1591" y="66352"/>
                      <a:pt x="3182" y="72716"/>
                    </a:cubicBezTo>
                    <a:lnTo>
                      <a:pt x="4773" y="75898"/>
                    </a:lnTo>
                    <a:cubicBezTo>
                      <a:pt x="4773" y="79080"/>
                      <a:pt x="7955" y="83853"/>
                      <a:pt x="6363" y="82262"/>
                    </a:cubicBezTo>
                    <a:cubicBezTo>
                      <a:pt x="9545" y="87035"/>
                      <a:pt x="6363" y="82262"/>
                      <a:pt x="9545" y="87035"/>
                    </a:cubicBezTo>
                    <a:cubicBezTo>
                      <a:pt x="6363" y="80671"/>
                      <a:pt x="11137" y="87035"/>
                      <a:pt x="6363" y="79080"/>
                    </a:cubicBezTo>
                    <a:cubicBezTo>
                      <a:pt x="9545" y="85444"/>
                      <a:pt x="7955" y="82262"/>
                      <a:pt x="11137" y="87035"/>
                    </a:cubicBezTo>
                    <a:cubicBezTo>
                      <a:pt x="11137" y="85444"/>
                      <a:pt x="9545" y="83853"/>
                      <a:pt x="9545" y="83853"/>
                    </a:cubicBezTo>
                    <a:cubicBezTo>
                      <a:pt x="9545" y="83853"/>
                      <a:pt x="9545" y="82262"/>
                      <a:pt x="9545" y="82262"/>
                    </a:cubicBezTo>
                    <a:lnTo>
                      <a:pt x="9545" y="82262"/>
                    </a:lnTo>
                    <a:lnTo>
                      <a:pt x="9545" y="82262"/>
                    </a:lnTo>
                    <a:cubicBezTo>
                      <a:pt x="9545" y="82262"/>
                      <a:pt x="9545" y="82262"/>
                      <a:pt x="9545" y="82262"/>
                    </a:cubicBezTo>
                    <a:cubicBezTo>
                      <a:pt x="9545" y="82262"/>
                      <a:pt x="7955" y="80671"/>
                      <a:pt x="7955" y="79080"/>
                    </a:cubicBezTo>
                    <a:cubicBezTo>
                      <a:pt x="6363" y="75898"/>
                      <a:pt x="6363" y="74307"/>
                      <a:pt x="6363" y="72716"/>
                    </a:cubicBezTo>
                    <a:cubicBezTo>
                      <a:pt x="6363" y="72716"/>
                      <a:pt x="6363" y="74307"/>
                      <a:pt x="7955" y="75898"/>
                    </a:cubicBezTo>
                    <a:lnTo>
                      <a:pt x="6363" y="72716"/>
                    </a:lnTo>
                    <a:cubicBezTo>
                      <a:pt x="7955" y="75898"/>
                      <a:pt x="9545" y="79080"/>
                      <a:pt x="9545" y="80671"/>
                    </a:cubicBezTo>
                    <a:lnTo>
                      <a:pt x="9545" y="80671"/>
                    </a:lnTo>
                    <a:cubicBezTo>
                      <a:pt x="11137" y="82262"/>
                      <a:pt x="11137" y="83853"/>
                      <a:pt x="11137" y="82262"/>
                    </a:cubicBezTo>
                    <a:cubicBezTo>
                      <a:pt x="11137" y="82262"/>
                      <a:pt x="9545" y="77489"/>
                      <a:pt x="11137" y="80671"/>
                    </a:cubicBezTo>
                    <a:lnTo>
                      <a:pt x="11137" y="77489"/>
                    </a:lnTo>
                    <a:lnTo>
                      <a:pt x="11137" y="79080"/>
                    </a:lnTo>
                    <a:cubicBezTo>
                      <a:pt x="12728" y="79080"/>
                      <a:pt x="9545" y="72716"/>
                      <a:pt x="14318" y="79080"/>
                    </a:cubicBezTo>
                    <a:cubicBezTo>
                      <a:pt x="14318" y="77489"/>
                      <a:pt x="14318" y="77489"/>
                      <a:pt x="14318" y="77489"/>
                    </a:cubicBezTo>
                    <a:lnTo>
                      <a:pt x="15910" y="80671"/>
                    </a:lnTo>
                    <a:cubicBezTo>
                      <a:pt x="15910" y="79080"/>
                      <a:pt x="19092" y="83853"/>
                      <a:pt x="17500" y="80671"/>
                    </a:cubicBezTo>
                    <a:cubicBezTo>
                      <a:pt x="22273" y="88626"/>
                      <a:pt x="20683" y="82262"/>
                      <a:pt x="20683" y="82262"/>
                    </a:cubicBezTo>
                    <a:lnTo>
                      <a:pt x="19092" y="77489"/>
                    </a:lnTo>
                    <a:cubicBezTo>
                      <a:pt x="19092" y="77489"/>
                      <a:pt x="19092" y="75898"/>
                      <a:pt x="19092" y="74307"/>
                    </a:cubicBezTo>
                    <a:lnTo>
                      <a:pt x="17500" y="71125"/>
                    </a:lnTo>
                    <a:cubicBezTo>
                      <a:pt x="15910" y="67943"/>
                      <a:pt x="19092" y="72716"/>
                      <a:pt x="20683" y="72716"/>
                    </a:cubicBezTo>
                    <a:cubicBezTo>
                      <a:pt x="20683" y="74307"/>
                      <a:pt x="20683" y="74307"/>
                      <a:pt x="20683" y="72716"/>
                    </a:cubicBezTo>
                    <a:cubicBezTo>
                      <a:pt x="25455" y="80671"/>
                      <a:pt x="19092" y="66352"/>
                      <a:pt x="23865" y="71125"/>
                    </a:cubicBezTo>
                    <a:cubicBezTo>
                      <a:pt x="23865" y="69534"/>
                      <a:pt x="23865" y="69534"/>
                      <a:pt x="23865" y="71125"/>
                    </a:cubicBezTo>
                    <a:cubicBezTo>
                      <a:pt x="23865" y="71125"/>
                      <a:pt x="23865" y="71125"/>
                      <a:pt x="23865" y="71125"/>
                    </a:cubicBezTo>
                    <a:lnTo>
                      <a:pt x="23865" y="71125"/>
                    </a:lnTo>
                    <a:cubicBezTo>
                      <a:pt x="23865" y="71125"/>
                      <a:pt x="25455" y="72716"/>
                      <a:pt x="25455" y="72716"/>
                    </a:cubicBezTo>
                    <a:cubicBezTo>
                      <a:pt x="25455" y="71125"/>
                      <a:pt x="23865" y="71125"/>
                      <a:pt x="23865" y="71125"/>
                    </a:cubicBezTo>
                    <a:cubicBezTo>
                      <a:pt x="23865" y="71125"/>
                      <a:pt x="23865" y="71125"/>
                      <a:pt x="23865" y="69534"/>
                    </a:cubicBezTo>
                    <a:lnTo>
                      <a:pt x="25455" y="72716"/>
                    </a:lnTo>
                    <a:cubicBezTo>
                      <a:pt x="25455" y="72716"/>
                      <a:pt x="25455" y="72716"/>
                      <a:pt x="25455" y="72716"/>
                    </a:cubicBezTo>
                    <a:cubicBezTo>
                      <a:pt x="27047" y="74307"/>
                      <a:pt x="25455" y="71125"/>
                      <a:pt x="23865" y="67943"/>
                    </a:cubicBezTo>
                    <a:cubicBezTo>
                      <a:pt x="23865" y="67943"/>
                      <a:pt x="23865" y="66352"/>
                      <a:pt x="22273" y="64761"/>
                    </a:cubicBezTo>
                    <a:cubicBezTo>
                      <a:pt x="25455" y="71125"/>
                      <a:pt x="22273" y="61579"/>
                      <a:pt x="25455" y="69534"/>
                    </a:cubicBezTo>
                    <a:cubicBezTo>
                      <a:pt x="23865" y="66352"/>
                      <a:pt x="25455" y="66352"/>
                      <a:pt x="22273" y="59988"/>
                    </a:cubicBezTo>
                    <a:cubicBezTo>
                      <a:pt x="22273" y="61579"/>
                      <a:pt x="22273" y="61579"/>
                      <a:pt x="22273" y="61579"/>
                    </a:cubicBezTo>
                    <a:cubicBezTo>
                      <a:pt x="22273" y="61579"/>
                      <a:pt x="23865" y="63170"/>
                      <a:pt x="22273" y="61579"/>
                    </a:cubicBezTo>
                    <a:lnTo>
                      <a:pt x="25455" y="66352"/>
                    </a:lnTo>
                    <a:lnTo>
                      <a:pt x="22273" y="59988"/>
                    </a:lnTo>
                    <a:cubicBezTo>
                      <a:pt x="23865" y="63170"/>
                      <a:pt x="25455" y="64761"/>
                      <a:pt x="27047" y="67943"/>
                    </a:cubicBezTo>
                    <a:cubicBezTo>
                      <a:pt x="25455" y="61579"/>
                      <a:pt x="27047" y="64761"/>
                      <a:pt x="23865" y="59988"/>
                    </a:cubicBezTo>
                    <a:lnTo>
                      <a:pt x="25455" y="63170"/>
                    </a:lnTo>
                    <a:cubicBezTo>
                      <a:pt x="25455" y="63170"/>
                      <a:pt x="23865" y="58397"/>
                      <a:pt x="25455" y="61579"/>
                    </a:cubicBezTo>
                    <a:cubicBezTo>
                      <a:pt x="28637" y="67943"/>
                      <a:pt x="28637" y="61579"/>
                      <a:pt x="31820" y="66352"/>
                    </a:cubicBezTo>
                    <a:cubicBezTo>
                      <a:pt x="27047" y="56806"/>
                      <a:pt x="35002" y="69534"/>
                      <a:pt x="30228" y="63170"/>
                    </a:cubicBezTo>
                    <a:cubicBezTo>
                      <a:pt x="31820" y="64761"/>
                      <a:pt x="31820" y="66352"/>
                      <a:pt x="33410" y="67943"/>
                    </a:cubicBezTo>
                    <a:cubicBezTo>
                      <a:pt x="33410" y="64761"/>
                      <a:pt x="36592" y="71125"/>
                      <a:pt x="33410" y="64761"/>
                    </a:cubicBezTo>
                    <a:cubicBezTo>
                      <a:pt x="35002" y="66352"/>
                      <a:pt x="35002" y="67943"/>
                      <a:pt x="35002" y="69534"/>
                    </a:cubicBezTo>
                    <a:cubicBezTo>
                      <a:pt x="35002" y="69534"/>
                      <a:pt x="35002" y="67943"/>
                      <a:pt x="35002" y="69534"/>
                    </a:cubicBezTo>
                    <a:cubicBezTo>
                      <a:pt x="35002" y="71125"/>
                      <a:pt x="36592" y="71125"/>
                      <a:pt x="36592" y="72716"/>
                    </a:cubicBezTo>
                    <a:cubicBezTo>
                      <a:pt x="36592" y="72716"/>
                      <a:pt x="33410" y="64761"/>
                      <a:pt x="30228" y="58397"/>
                    </a:cubicBezTo>
                    <a:cubicBezTo>
                      <a:pt x="31820" y="61579"/>
                      <a:pt x="31820" y="61579"/>
                      <a:pt x="30228" y="56806"/>
                    </a:cubicBezTo>
                    <a:cubicBezTo>
                      <a:pt x="31820" y="58397"/>
                      <a:pt x="33410" y="61579"/>
                      <a:pt x="31820" y="61579"/>
                    </a:cubicBezTo>
                    <a:cubicBezTo>
                      <a:pt x="31820" y="61579"/>
                      <a:pt x="35002" y="64761"/>
                      <a:pt x="31820" y="58397"/>
                    </a:cubicBezTo>
                    <a:cubicBezTo>
                      <a:pt x="31820" y="59988"/>
                      <a:pt x="31820" y="58397"/>
                      <a:pt x="31820" y="58397"/>
                    </a:cubicBezTo>
                    <a:cubicBezTo>
                      <a:pt x="31820" y="58397"/>
                      <a:pt x="33410" y="58397"/>
                      <a:pt x="33410" y="58397"/>
                    </a:cubicBezTo>
                    <a:lnTo>
                      <a:pt x="33410" y="58397"/>
                    </a:lnTo>
                    <a:cubicBezTo>
                      <a:pt x="30228" y="52033"/>
                      <a:pt x="33410" y="56806"/>
                      <a:pt x="33410" y="55215"/>
                    </a:cubicBezTo>
                    <a:lnTo>
                      <a:pt x="33410" y="55215"/>
                    </a:lnTo>
                    <a:cubicBezTo>
                      <a:pt x="36592" y="59988"/>
                      <a:pt x="33410" y="53624"/>
                      <a:pt x="36592" y="56806"/>
                    </a:cubicBezTo>
                    <a:lnTo>
                      <a:pt x="36592" y="50442"/>
                    </a:lnTo>
                    <a:cubicBezTo>
                      <a:pt x="31820" y="42487"/>
                      <a:pt x="39775" y="55215"/>
                      <a:pt x="38183" y="52033"/>
                    </a:cubicBezTo>
                    <a:lnTo>
                      <a:pt x="36592" y="50442"/>
                    </a:lnTo>
                    <a:cubicBezTo>
                      <a:pt x="35002" y="47260"/>
                      <a:pt x="42957" y="61579"/>
                      <a:pt x="44547" y="61579"/>
                    </a:cubicBezTo>
                    <a:cubicBezTo>
                      <a:pt x="44547" y="61579"/>
                      <a:pt x="44547" y="63170"/>
                      <a:pt x="44547" y="63170"/>
                    </a:cubicBezTo>
                    <a:cubicBezTo>
                      <a:pt x="47729" y="67943"/>
                      <a:pt x="41365" y="58397"/>
                      <a:pt x="41365" y="56806"/>
                    </a:cubicBezTo>
                    <a:cubicBezTo>
                      <a:pt x="42957" y="59988"/>
                      <a:pt x="44547" y="63170"/>
                      <a:pt x="44547" y="64761"/>
                    </a:cubicBezTo>
                    <a:cubicBezTo>
                      <a:pt x="46138" y="66352"/>
                      <a:pt x="41365" y="55215"/>
                      <a:pt x="44547" y="59988"/>
                    </a:cubicBezTo>
                    <a:cubicBezTo>
                      <a:pt x="42957" y="58397"/>
                      <a:pt x="42957" y="55215"/>
                      <a:pt x="41365" y="53624"/>
                    </a:cubicBezTo>
                    <a:cubicBezTo>
                      <a:pt x="41365" y="52033"/>
                      <a:pt x="46138" y="61579"/>
                      <a:pt x="42957" y="53624"/>
                    </a:cubicBezTo>
                    <a:lnTo>
                      <a:pt x="44547" y="55215"/>
                    </a:lnTo>
                    <a:cubicBezTo>
                      <a:pt x="44547" y="53624"/>
                      <a:pt x="44547" y="52033"/>
                      <a:pt x="42957" y="48851"/>
                    </a:cubicBezTo>
                    <a:cubicBezTo>
                      <a:pt x="49320" y="61579"/>
                      <a:pt x="41365" y="40896"/>
                      <a:pt x="47729" y="53624"/>
                    </a:cubicBezTo>
                    <a:lnTo>
                      <a:pt x="47729" y="52033"/>
                    </a:lnTo>
                    <a:lnTo>
                      <a:pt x="47729" y="53624"/>
                    </a:lnTo>
                    <a:cubicBezTo>
                      <a:pt x="49320" y="53624"/>
                      <a:pt x="47729" y="50442"/>
                      <a:pt x="46138" y="47260"/>
                    </a:cubicBezTo>
                    <a:cubicBezTo>
                      <a:pt x="46138" y="47260"/>
                      <a:pt x="47729" y="48851"/>
                      <a:pt x="47729" y="50442"/>
                    </a:cubicBezTo>
                    <a:cubicBezTo>
                      <a:pt x="49320" y="52033"/>
                      <a:pt x="49320" y="52033"/>
                      <a:pt x="47729" y="45669"/>
                    </a:cubicBezTo>
                    <a:lnTo>
                      <a:pt x="49320" y="48851"/>
                    </a:lnTo>
                    <a:cubicBezTo>
                      <a:pt x="47729" y="45669"/>
                      <a:pt x="54093" y="55215"/>
                      <a:pt x="52502" y="48851"/>
                    </a:cubicBezTo>
                    <a:cubicBezTo>
                      <a:pt x="52502" y="48851"/>
                      <a:pt x="52502" y="50442"/>
                      <a:pt x="54093" y="50442"/>
                    </a:cubicBezTo>
                    <a:cubicBezTo>
                      <a:pt x="52502" y="45669"/>
                      <a:pt x="62048" y="59988"/>
                      <a:pt x="55684" y="45669"/>
                    </a:cubicBezTo>
                    <a:lnTo>
                      <a:pt x="54093" y="42487"/>
                    </a:lnTo>
                    <a:cubicBezTo>
                      <a:pt x="52502" y="42487"/>
                      <a:pt x="50912" y="36123"/>
                      <a:pt x="49320" y="34532"/>
                    </a:cubicBezTo>
                    <a:cubicBezTo>
                      <a:pt x="49320" y="32941"/>
                      <a:pt x="52502" y="37714"/>
                      <a:pt x="52502" y="39305"/>
                    </a:cubicBezTo>
                    <a:lnTo>
                      <a:pt x="52502" y="39305"/>
                    </a:lnTo>
                    <a:cubicBezTo>
                      <a:pt x="55684" y="47260"/>
                      <a:pt x="55684" y="40896"/>
                      <a:pt x="57275" y="47260"/>
                    </a:cubicBezTo>
                    <a:cubicBezTo>
                      <a:pt x="58866" y="45669"/>
                      <a:pt x="62048" y="48851"/>
                      <a:pt x="63639" y="48851"/>
                    </a:cubicBezTo>
                    <a:lnTo>
                      <a:pt x="60457" y="42487"/>
                    </a:lnTo>
                    <a:lnTo>
                      <a:pt x="60457" y="42487"/>
                    </a:lnTo>
                    <a:cubicBezTo>
                      <a:pt x="62048" y="44078"/>
                      <a:pt x="63639" y="47260"/>
                      <a:pt x="62048" y="47260"/>
                    </a:cubicBezTo>
                    <a:cubicBezTo>
                      <a:pt x="63639" y="50442"/>
                      <a:pt x="62048" y="44078"/>
                      <a:pt x="60457" y="42487"/>
                    </a:cubicBezTo>
                    <a:cubicBezTo>
                      <a:pt x="62048" y="44078"/>
                      <a:pt x="63639" y="48851"/>
                      <a:pt x="63639" y="48851"/>
                    </a:cubicBezTo>
                    <a:lnTo>
                      <a:pt x="63639" y="48851"/>
                    </a:lnTo>
                    <a:lnTo>
                      <a:pt x="63639" y="48851"/>
                    </a:lnTo>
                    <a:cubicBezTo>
                      <a:pt x="62048" y="45669"/>
                      <a:pt x="62048" y="44078"/>
                      <a:pt x="62048" y="44078"/>
                    </a:cubicBezTo>
                    <a:cubicBezTo>
                      <a:pt x="63639" y="45669"/>
                      <a:pt x="63639" y="47260"/>
                      <a:pt x="63639" y="47260"/>
                    </a:cubicBezTo>
                    <a:cubicBezTo>
                      <a:pt x="63639" y="47260"/>
                      <a:pt x="63639" y="47260"/>
                      <a:pt x="63639" y="47260"/>
                    </a:cubicBezTo>
                    <a:lnTo>
                      <a:pt x="65230" y="47260"/>
                    </a:lnTo>
                    <a:lnTo>
                      <a:pt x="62048" y="42487"/>
                    </a:lnTo>
                    <a:cubicBezTo>
                      <a:pt x="60457" y="39305"/>
                      <a:pt x="62048" y="42487"/>
                      <a:pt x="60457" y="37714"/>
                    </a:cubicBezTo>
                    <a:cubicBezTo>
                      <a:pt x="65230" y="45669"/>
                      <a:pt x="65230" y="39305"/>
                      <a:pt x="66821" y="40896"/>
                    </a:cubicBezTo>
                    <a:cubicBezTo>
                      <a:pt x="65230" y="37714"/>
                      <a:pt x="65230" y="37714"/>
                      <a:pt x="66821" y="37714"/>
                    </a:cubicBezTo>
                    <a:cubicBezTo>
                      <a:pt x="66821" y="36123"/>
                      <a:pt x="63639" y="31349"/>
                      <a:pt x="63639" y="31349"/>
                    </a:cubicBezTo>
                    <a:cubicBezTo>
                      <a:pt x="68412" y="42487"/>
                      <a:pt x="66821" y="36123"/>
                      <a:pt x="71594" y="42487"/>
                    </a:cubicBezTo>
                    <a:cubicBezTo>
                      <a:pt x="68412" y="37714"/>
                      <a:pt x="71594" y="40896"/>
                      <a:pt x="68412" y="32941"/>
                    </a:cubicBezTo>
                    <a:cubicBezTo>
                      <a:pt x="70003" y="32941"/>
                      <a:pt x="70003" y="36123"/>
                      <a:pt x="71594" y="39305"/>
                    </a:cubicBezTo>
                    <a:cubicBezTo>
                      <a:pt x="70003" y="34532"/>
                      <a:pt x="74776" y="40896"/>
                      <a:pt x="74776" y="39305"/>
                    </a:cubicBezTo>
                    <a:cubicBezTo>
                      <a:pt x="74776" y="37714"/>
                      <a:pt x="73185" y="36123"/>
                      <a:pt x="71594" y="32941"/>
                    </a:cubicBezTo>
                    <a:lnTo>
                      <a:pt x="76367" y="39305"/>
                    </a:lnTo>
                    <a:cubicBezTo>
                      <a:pt x="76367" y="37714"/>
                      <a:pt x="71594" y="31349"/>
                      <a:pt x="74776" y="36123"/>
                    </a:cubicBezTo>
                    <a:cubicBezTo>
                      <a:pt x="74776" y="34532"/>
                      <a:pt x="73185" y="32941"/>
                      <a:pt x="73185" y="32941"/>
                    </a:cubicBezTo>
                    <a:cubicBezTo>
                      <a:pt x="79549" y="39305"/>
                      <a:pt x="74776" y="24985"/>
                      <a:pt x="84322" y="36123"/>
                    </a:cubicBezTo>
                    <a:cubicBezTo>
                      <a:pt x="82731" y="32941"/>
                      <a:pt x="82731" y="32941"/>
                      <a:pt x="82731" y="32941"/>
                    </a:cubicBezTo>
                    <a:cubicBezTo>
                      <a:pt x="82731" y="32941"/>
                      <a:pt x="81140" y="29759"/>
                      <a:pt x="79549" y="28168"/>
                    </a:cubicBezTo>
                    <a:lnTo>
                      <a:pt x="82731" y="32941"/>
                    </a:lnTo>
                    <a:cubicBezTo>
                      <a:pt x="79549" y="28168"/>
                      <a:pt x="82731" y="31349"/>
                      <a:pt x="81140" y="26577"/>
                    </a:cubicBezTo>
                    <a:lnTo>
                      <a:pt x="81140" y="28168"/>
                    </a:lnTo>
                    <a:cubicBezTo>
                      <a:pt x="77957" y="21804"/>
                      <a:pt x="73185" y="15439"/>
                      <a:pt x="70003" y="7484"/>
                    </a:cubicBezTo>
                    <a:cubicBezTo>
                      <a:pt x="73185" y="13849"/>
                      <a:pt x="63639" y="-2061"/>
                      <a:pt x="68412" y="7484"/>
                    </a:cubicBezTo>
                    <a:cubicBezTo>
                      <a:pt x="66821" y="5894"/>
                      <a:pt x="66821" y="4302"/>
                      <a:pt x="66821" y="2711"/>
                    </a:cubicBezTo>
                    <a:cubicBezTo>
                      <a:pt x="68412" y="5894"/>
                      <a:pt x="68412" y="7484"/>
                      <a:pt x="66821" y="5894"/>
                    </a:cubicBezTo>
                    <a:lnTo>
                      <a:pt x="66821" y="4302"/>
                    </a:lnTo>
                    <a:cubicBezTo>
                      <a:pt x="66821" y="5894"/>
                      <a:pt x="63639" y="2711"/>
                      <a:pt x="62048" y="1120"/>
                    </a:cubicBezTo>
                    <a:lnTo>
                      <a:pt x="63639" y="4302"/>
                    </a:lnTo>
                    <a:cubicBezTo>
                      <a:pt x="63639" y="4302"/>
                      <a:pt x="62048" y="2711"/>
                      <a:pt x="62048" y="2711"/>
                    </a:cubicBezTo>
                    <a:cubicBezTo>
                      <a:pt x="65230" y="9075"/>
                      <a:pt x="63639" y="2711"/>
                      <a:pt x="66821" y="9075"/>
                    </a:cubicBezTo>
                    <a:cubicBezTo>
                      <a:pt x="62048" y="1120"/>
                      <a:pt x="65230" y="10666"/>
                      <a:pt x="60457" y="1120"/>
                    </a:cubicBezTo>
                    <a:cubicBezTo>
                      <a:pt x="60457" y="1120"/>
                      <a:pt x="63639" y="5894"/>
                      <a:pt x="62048" y="5894"/>
                    </a:cubicBezTo>
                    <a:lnTo>
                      <a:pt x="60457" y="4302"/>
                    </a:lnTo>
                    <a:lnTo>
                      <a:pt x="62048" y="7484"/>
                    </a:lnTo>
                    <a:cubicBezTo>
                      <a:pt x="62048" y="7484"/>
                      <a:pt x="60457" y="4302"/>
                      <a:pt x="58866" y="2711"/>
                    </a:cubicBezTo>
                    <a:cubicBezTo>
                      <a:pt x="58866" y="2711"/>
                      <a:pt x="58866" y="2711"/>
                      <a:pt x="58866" y="1120"/>
                    </a:cubicBezTo>
                    <a:cubicBezTo>
                      <a:pt x="57275" y="-2061"/>
                      <a:pt x="58866" y="2711"/>
                      <a:pt x="57275" y="1120"/>
                    </a:cubicBezTo>
                    <a:lnTo>
                      <a:pt x="58866" y="2711"/>
                    </a:lnTo>
                    <a:cubicBezTo>
                      <a:pt x="58866" y="5894"/>
                      <a:pt x="55684" y="2711"/>
                      <a:pt x="57275" y="9075"/>
                    </a:cubicBezTo>
                    <a:lnTo>
                      <a:pt x="58866" y="10666"/>
                    </a:lnTo>
                    <a:cubicBezTo>
                      <a:pt x="60457" y="13849"/>
                      <a:pt x="57275" y="9075"/>
                      <a:pt x="57275" y="10666"/>
                    </a:cubicBezTo>
                    <a:lnTo>
                      <a:pt x="57275" y="10666"/>
                    </a:lnTo>
                    <a:cubicBezTo>
                      <a:pt x="57275" y="12258"/>
                      <a:pt x="58866" y="13849"/>
                      <a:pt x="57275" y="13849"/>
                    </a:cubicBezTo>
                    <a:cubicBezTo>
                      <a:pt x="55684" y="12258"/>
                      <a:pt x="54093" y="10666"/>
                      <a:pt x="54093" y="7484"/>
                    </a:cubicBezTo>
                    <a:cubicBezTo>
                      <a:pt x="55684" y="12258"/>
                      <a:pt x="55684" y="10666"/>
                      <a:pt x="57275" y="17030"/>
                    </a:cubicBezTo>
                    <a:lnTo>
                      <a:pt x="55684" y="13849"/>
                    </a:lnTo>
                    <a:cubicBezTo>
                      <a:pt x="57275" y="17030"/>
                      <a:pt x="57275" y="18622"/>
                      <a:pt x="57275" y="18622"/>
                    </a:cubicBezTo>
                    <a:cubicBezTo>
                      <a:pt x="55684" y="15439"/>
                      <a:pt x="54093" y="13849"/>
                      <a:pt x="52502" y="10666"/>
                    </a:cubicBezTo>
                    <a:cubicBezTo>
                      <a:pt x="47729" y="4302"/>
                      <a:pt x="54093" y="18622"/>
                      <a:pt x="49320" y="9075"/>
                    </a:cubicBezTo>
                    <a:cubicBezTo>
                      <a:pt x="52502" y="17030"/>
                      <a:pt x="52502" y="13849"/>
                      <a:pt x="52502" y="15439"/>
                    </a:cubicBezTo>
                    <a:cubicBezTo>
                      <a:pt x="54093" y="18622"/>
                      <a:pt x="55684" y="21804"/>
                      <a:pt x="54093" y="21804"/>
                    </a:cubicBezTo>
                    <a:cubicBezTo>
                      <a:pt x="54093" y="21804"/>
                      <a:pt x="47729" y="12258"/>
                      <a:pt x="47729" y="12258"/>
                    </a:cubicBezTo>
                    <a:cubicBezTo>
                      <a:pt x="47729" y="12258"/>
                      <a:pt x="47729" y="12258"/>
                      <a:pt x="47729" y="12258"/>
                    </a:cubicBezTo>
                    <a:cubicBezTo>
                      <a:pt x="46138" y="10666"/>
                      <a:pt x="49320" y="15439"/>
                      <a:pt x="46138" y="12258"/>
                    </a:cubicBezTo>
                    <a:cubicBezTo>
                      <a:pt x="49320" y="17030"/>
                      <a:pt x="46138" y="12258"/>
                      <a:pt x="49320" y="18622"/>
                    </a:cubicBezTo>
                    <a:lnTo>
                      <a:pt x="49320" y="17030"/>
                    </a:lnTo>
                    <a:cubicBezTo>
                      <a:pt x="49320" y="18622"/>
                      <a:pt x="52502" y="26577"/>
                      <a:pt x="50912" y="23394"/>
                    </a:cubicBezTo>
                    <a:cubicBezTo>
                      <a:pt x="50912" y="21804"/>
                      <a:pt x="49320" y="20213"/>
                      <a:pt x="49320" y="18622"/>
                    </a:cubicBezTo>
                    <a:cubicBezTo>
                      <a:pt x="47729" y="17030"/>
                      <a:pt x="49320" y="20213"/>
                      <a:pt x="47729" y="18622"/>
                    </a:cubicBezTo>
                    <a:cubicBezTo>
                      <a:pt x="44547" y="12258"/>
                      <a:pt x="47729" y="17030"/>
                      <a:pt x="46138" y="12258"/>
                    </a:cubicBezTo>
                    <a:cubicBezTo>
                      <a:pt x="44547" y="9075"/>
                      <a:pt x="47729" y="17030"/>
                      <a:pt x="44547" y="10666"/>
                    </a:cubicBezTo>
                    <a:cubicBezTo>
                      <a:pt x="49320" y="20213"/>
                      <a:pt x="42957" y="10666"/>
                      <a:pt x="46138" y="17030"/>
                    </a:cubicBezTo>
                    <a:lnTo>
                      <a:pt x="44547" y="13849"/>
                    </a:lnTo>
                    <a:cubicBezTo>
                      <a:pt x="44547" y="13849"/>
                      <a:pt x="46138" y="17030"/>
                      <a:pt x="44547" y="17030"/>
                    </a:cubicBezTo>
                    <a:lnTo>
                      <a:pt x="42957" y="12258"/>
                    </a:lnTo>
                    <a:cubicBezTo>
                      <a:pt x="44547" y="17030"/>
                      <a:pt x="39775" y="9075"/>
                      <a:pt x="41365" y="12258"/>
                    </a:cubicBezTo>
                    <a:cubicBezTo>
                      <a:pt x="41365" y="12258"/>
                      <a:pt x="44547" y="17030"/>
                      <a:pt x="46138" y="18622"/>
                    </a:cubicBezTo>
                    <a:cubicBezTo>
                      <a:pt x="47729" y="24985"/>
                      <a:pt x="39775" y="9075"/>
                      <a:pt x="39775" y="10666"/>
                    </a:cubicBezTo>
                    <a:cubicBezTo>
                      <a:pt x="39775" y="10666"/>
                      <a:pt x="41365" y="12258"/>
                      <a:pt x="42957" y="13849"/>
                    </a:cubicBezTo>
                    <a:cubicBezTo>
                      <a:pt x="42957" y="13849"/>
                      <a:pt x="41365" y="12258"/>
                      <a:pt x="39775" y="10666"/>
                    </a:cubicBezTo>
                    <a:cubicBezTo>
                      <a:pt x="39775" y="12258"/>
                      <a:pt x="41365" y="13849"/>
                      <a:pt x="42957" y="17030"/>
                    </a:cubicBezTo>
                    <a:cubicBezTo>
                      <a:pt x="39775" y="12258"/>
                      <a:pt x="42957" y="18622"/>
                      <a:pt x="44547" y="20213"/>
                    </a:cubicBezTo>
                    <a:lnTo>
                      <a:pt x="42957" y="17030"/>
                    </a:lnTo>
                    <a:cubicBezTo>
                      <a:pt x="41365" y="15439"/>
                      <a:pt x="46138" y="24985"/>
                      <a:pt x="44547" y="23394"/>
                    </a:cubicBezTo>
                    <a:lnTo>
                      <a:pt x="41365" y="18622"/>
                    </a:lnTo>
                    <a:lnTo>
                      <a:pt x="41365" y="20213"/>
                    </a:lnTo>
                    <a:lnTo>
                      <a:pt x="39775" y="15439"/>
                    </a:lnTo>
                    <a:cubicBezTo>
                      <a:pt x="41365" y="18622"/>
                      <a:pt x="39775" y="18622"/>
                      <a:pt x="39775" y="17030"/>
                    </a:cubicBezTo>
                    <a:cubicBezTo>
                      <a:pt x="41365" y="20213"/>
                      <a:pt x="42957" y="23394"/>
                      <a:pt x="42957" y="24985"/>
                    </a:cubicBezTo>
                    <a:cubicBezTo>
                      <a:pt x="41365" y="23394"/>
                      <a:pt x="41365" y="21804"/>
                      <a:pt x="41365" y="21804"/>
                    </a:cubicBezTo>
                    <a:cubicBezTo>
                      <a:pt x="39775" y="18622"/>
                      <a:pt x="38183" y="15439"/>
                      <a:pt x="41365" y="20213"/>
                    </a:cubicBezTo>
                    <a:cubicBezTo>
                      <a:pt x="41365" y="18622"/>
                      <a:pt x="39775" y="17030"/>
                      <a:pt x="39775" y="17030"/>
                    </a:cubicBezTo>
                    <a:cubicBezTo>
                      <a:pt x="38183" y="13849"/>
                      <a:pt x="38183" y="17030"/>
                      <a:pt x="38183" y="17030"/>
                    </a:cubicBezTo>
                    <a:cubicBezTo>
                      <a:pt x="38183" y="17030"/>
                      <a:pt x="38183" y="17030"/>
                      <a:pt x="38183" y="18622"/>
                    </a:cubicBezTo>
                    <a:lnTo>
                      <a:pt x="39775" y="24985"/>
                    </a:lnTo>
                    <a:cubicBezTo>
                      <a:pt x="38183" y="23394"/>
                      <a:pt x="38183" y="21804"/>
                      <a:pt x="38183" y="21804"/>
                    </a:cubicBezTo>
                    <a:cubicBezTo>
                      <a:pt x="38183" y="21804"/>
                      <a:pt x="39775" y="23394"/>
                      <a:pt x="38183" y="24985"/>
                    </a:cubicBezTo>
                    <a:cubicBezTo>
                      <a:pt x="36592" y="21804"/>
                      <a:pt x="35002" y="18622"/>
                      <a:pt x="35002" y="17030"/>
                    </a:cubicBezTo>
                    <a:lnTo>
                      <a:pt x="36592" y="20213"/>
                    </a:lnTo>
                    <a:cubicBezTo>
                      <a:pt x="36592" y="18622"/>
                      <a:pt x="35002" y="17030"/>
                      <a:pt x="33410" y="15439"/>
                    </a:cubicBezTo>
                    <a:cubicBezTo>
                      <a:pt x="31820" y="13849"/>
                      <a:pt x="35002" y="21804"/>
                      <a:pt x="33410" y="20213"/>
                    </a:cubicBezTo>
                    <a:cubicBezTo>
                      <a:pt x="33410" y="20213"/>
                      <a:pt x="33410" y="21804"/>
                      <a:pt x="33410" y="21804"/>
                    </a:cubicBezTo>
                    <a:cubicBezTo>
                      <a:pt x="31820" y="21804"/>
                      <a:pt x="30228" y="17030"/>
                      <a:pt x="31820" y="21804"/>
                    </a:cubicBezTo>
                    <a:lnTo>
                      <a:pt x="28637" y="17030"/>
                    </a:lnTo>
                    <a:cubicBezTo>
                      <a:pt x="28637" y="18622"/>
                      <a:pt x="33410" y="23394"/>
                      <a:pt x="33410" y="26577"/>
                    </a:cubicBezTo>
                    <a:cubicBezTo>
                      <a:pt x="33410" y="28168"/>
                      <a:pt x="30228" y="21804"/>
                      <a:pt x="30228" y="20213"/>
                    </a:cubicBezTo>
                    <a:cubicBezTo>
                      <a:pt x="33410" y="17030"/>
                      <a:pt x="35002" y="23394"/>
                      <a:pt x="31820" y="18622"/>
                    </a:cubicBezTo>
                    <a:cubicBezTo>
                      <a:pt x="31820" y="17030"/>
                      <a:pt x="31820" y="18622"/>
                      <a:pt x="31820" y="18622"/>
                    </a:cubicBezTo>
                    <a:close/>
                    <a:moveTo>
                      <a:pt x="27047" y="23394"/>
                    </a:moveTo>
                    <a:cubicBezTo>
                      <a:pt x="27047" y="23394"/>
                      <a:pt x="27047" y="20213"/>
                      <a:pt x="27047" y="23394"/>
                    </a:cubicBezTo>
                    <a:cubicBezTo>
                      <a:pt x="30228" y="26577"/>
                      <a:pt x="28637" y="24985"/>
                      <a:pt x="27047" y="23394"/>
                    </a:cubicBezTo>
                    <a:close/>
                    <a:moveTo>
                      <a:pt x="22273" y="37714"/>
                    </a:moveTo>
                    <a:cubicBezTo>
                      <a:pt x="22273" y="36123"/>
                      <a:pt x="22273" y="36123"/>
                      <a:pt x="22273" y="37714"/>
                    </a:cubicBezTo>
                    <a:cubicBezTo>
                      <a:pt x="23865" y="37714"/>
                      <a:pt x="23865" y="37714"/>
                      <a:pt x="22273" y="37714"/>
                    </a:cubicBezTo>
                    <a:close/>
                    <a:moveTo>
                      <a:pt x="9545" y="77489"/>
                    </a:moveTo>
                    <a:cubicBezTo>
                      <a:pt x="9545" y="77489"/>
                      <a:pt x="9545" y="77489"/>
                      <a:pt x="9545" y="77489"/>
                    </a:cubicBezTo>
                    <a:cubicBezTo>
                      <a:pt x="9545" y="79080"/>
                      <a:pt x="9545" y="77489"/>
                      <a:pt x="9545" y="77489"/>
                    </a:cubicBezTo>
                    <a:close/>
                    <a:moveTo>
                      <a:pt x="7955" y="75898"/>
                    </a:moveTo>
                    <a:cubicBezTo>
                      <a:pt x="7955" y="75898"/>
                      <a:pt x="7955" y="77489"/>
                      <a:pt x="7955" y="77489"/>
                    </a:cubicBezTo>
                    <a:cubicBezTo>
                      <a:pt x="7955" y="75898"/>
                      <a:pt x="7955" y="75898"/>
                      <a:pt x="7955" y="75898"/>
                    </a:cubicBezTo>
                    <a:cubicBezTo>
                      <a:pt x="7955" y="75898"/>
                      <a:pt x="7955" y="74307"/>
                      <a:pt x="7955" y="75898"/>
                    </a:cubicBezTo>
                    <a:close/>
                    <a:moveTo>
                      <a:pt x="68412" y="44078"/>
                    </a:moveTo>
                    <a:lnTo>
                      <a:pt x="68412" y="44078"/>
                    </a:lnTo>
                    <a:cubicBezTo>
                      <a:pt x="66821" y="42487"/>
                      <a:pt x="66821" y="44078"/>
                      <a:pt x="68412" y="4407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1" name="รูปแบบอิสระ: รูปร่าง 3910">
                <a:extLst>
                  <a:ext uri="{FF2B5EF4-FFF2-40B4-BE49-F238E27FC236}">
                    <a16:creationId xmlns:a16="http://schemas.microsoft.com/office/drawing/2014/main" id="{1E885219-2B09-4516-8903-04152B03C033}"/>
                  </a:ext>
                </a:extLst>
              </p:cNvPr>
              <p:cNvSpPr/>
              <p:nvPr/>
            </p:nvSpPr>
            <p:spPr>
              <a:xfrm>
                <a:off x="9358008" y="5778686"/>
                <a:ext cx="1590" cy="1591"/>
              </a:xfrm>
              <a:custGeom>
                <a:avLst/>
                <a:gdLst>
                  <a:gd name="connsiteX0" fmla="*/ 0 w 1590"/>
                  <a:gd name="connsiteY0" fmla="*/ 0 h 1591"/>
                  <a:gd name="connsiteX1" fmla="*/ 1591 w 1590"/>
                  <a:gd name="connsiteY1" fmla="*/ 1591 h 1591"/>
                  <a:gd name="connsiteX2" fmla="*/ 0 w 1590"/>
                  <a:gd name="connsiteY2" fmla="*/ 0 h 1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" h="1591">
                    <a:moveTo>
                      <a:pt x="0" y="0"/>
                    </a:moveTo>
                    <a:cubicBezTo>
                      <a:pt x="0" y="0"/>
                      <a:pt x="0" y="1591"/>
                      <a:pt x="1591" y="1591"/>
                    </a:cubicBezTo>
                    <a:cubicBezTo>
                      <a:pt x="1591" y="1591"/>
                      <a:pt x="1591" y="159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2" name="รูปแบบอิสระ: รูปร่าง 3911">
                <a:extLst>
                  <a:ext uri="{FF2B5EF4-FFF2-40B4-BE49-F238E27FC236}">
                    <a16:creationId xmlns:a16="http://schemas.microsoft.com/office/drawing/2014/main" id="{76153868-50D9-495A-B00B-A66E98BD128A}"/>
                  </a:ext>
                </a:extLst>
              </p:cNvPr>
              <p:cNvSpPr/>
              <p:nvPr/>
            </p:nvSpPr>
            <p:spPr>
              <a:xfrm>
                <a:off x="9372327" y="5761185"/>
                <a:ext cx="15909" cy="15910"/>
              </a:xfrm>
              <a:custGeom>
                <a:avLst/>
                <a:gdLst>
                  <a:gd name="connsiteX0" fmla="*/ 0 w 15909"/>
                  <a:gd name="connsiteY0" fmla="*/ 0 h 15910"/>
                  <a:gd name="connsiteX1" fmla="*/ 0 w 15909"/>
                  <a:gd name="connsiteY1" fmla="*/ 0 h 15910"/>
                  <a:gd name="connsiteX2" fmla="*/ 0 w 15909"/>
                  <a:gd name="connsiteY2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591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3" name="รูปแบบอิสระ: รูปร่าง 3912">
                <a:extLst>
                  <a:ext uri="{FF2B5EF4-FFF2-40B4-BE49-F238E27FC236}">
                    <a16:creationId xmlns:a16="http://schemas.microsoft.com/office/drawing/2014/main" id="{E04C84C5-CF55-48ED-A862-F891BA43C787}"/>
                  </a:ext>
                </a:extLst>
              </p:cNvPr>
              <p:cNvSpPr/>
              <p:nvPr/>
            </p:nvSpPr>
            <p:spPr>
              <a:xfrm>
                <a:off x="9338916" y="5785050"/>
                <a:ext cx="1591" cy="1590"/>
              </a:xfrm>
              <a:custGeom>
                <a:avLst/>
                <a:gdLst>
                  <a:gd name="connsiteX0" fmla="*/ 0 w 1591"/>
                  <a:gd name="connsiteY0" fmla="*/ 0 h 1590"/>
                  <a:gd name="connsiteX1" fmla="*/ 1592 w 1591"/>
                  <a:gd name="connsiteY1" fmla="*/ 1591 h 1590"/>
                  <a:gd name="connsiteX2" fmla="*/ 0 w 1591"/>
                  <a:gd name="connsiteY2" fmla="*/ 0 h 1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1" h="1590">
                    <a:moveTo>
                      <a:pt x="0" y="0"/>
                    </a:moveTo>
                    <a:cubicBezTo>
                      <a:pt x="0" y="0"/>
                      <a:pt x="0" y="1591"/>
                      <a:pt x="1592" y="1591"/>
                    </a:cubicBezTo>
                    <a:cubicBezTo>
                      <a:pt x="0" y="15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4" name="รูปแบบอิสระ: รูปร่าง 3913">
                <a:extLst>
                  <a:ext uri="{FF2B5EF4-FFF2-40B4-BE49-F238E27FC236}">
                    <a16:creationId xmlns:a16="http://schemas.microsoft.com/office/drawing/2014/main" id="{69B27A53-DFF9-4581-9B13-DDDD539976B8}"/>
                  </a:ext>
                </a:extLst>
              </p:cNvPr>
              <p:cNvSpPr/>
              <p:nvPr/>
            </p:nvSpPr>
            <p:spPr>
              <a:xfrm>
                <a:off x="9343689" y="5829598"/>
                <a:ext cx="1591" cy="1591"/>
              </a:xfrm>
              <a:custGeom>
                <a:avLst/>
                <a:gdLst>
                  <a:gd name="connsiteX0" fmla="*/ 1592 w 1591"/>
                  <a:gd name="connsiteY0" fmla="*/ 1591 h 1591"/>
                  <a:gd name="connsiteX1" fmla="*/ 1592 w 1591"/>
                  <a:gd name="connsiteY1" fmla="*/ 1591 h 1591"/>
                  <a:gd name="connsiteX2" fmla="*/ 0 w 1591"/>
                  <a:gd name="connsiteY2" fmla="*/ 0 h 1591"/>
                  <a:gd name="connsiteX3" fmla="*/ 1592 w 1591"/>
                  <a:gd name="connsiteY3" fmla="*/ 1591 h 1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1" h="1591">
                    <a:moveTo>
                      <a:pt x="1592" y="1591"/>
                    </a:moveTo>
                    <a:lnTo>
                      <a:pt x="1592" y="1591"/>
                    </a:lnTo>
                    <a:cubicBezTo>
                      <a:pt x="1592" y="0"/>
                      <a:pt x="1592" y="0"/>
                      <a:pt x="0" y="0"/>
                    </a:cubicBezTo>
                    <a:cubicBezTo>
                      <a:pt x="0" y="0"/>
                      <a:pt x="1592" y="1591"/>
                      <a:pt x="1592" y="159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5" name="รูปแบบอิสระ: รูปร่าง 3914">
                <a:extLst>
                  <a:ext uri="{FF2B5EF4-FFF2-40B4-BE49-F238E27FC236}">
                    <a16:creationId xmlns:a16="http://schemas.microsoft.com/office/drawing/2014/main" id="{57398175-BFE5-4DEE-87C8-062969753CC9}"/>
                  </a:ext>
                </a:extLst>
              </p:cNvPr>
              <p:cNvSpPr/>
              <p:nvPr/>
            </p:nvSpPr>
            <p:spPr>
              <a:xfrm>
                <a:off x="9330961" y="5807324"/>
                <a:ext cx="1591" cy="3181"/>
              </a:xfrm>
              <a:custGeom>
                <a:avLst/>
                <a:gdLst>
                  <a:gd name="connsiteX0" fmla="*/ 0 w 1591"/>
                  <a:gd name="connsiteY0" fmla="*/ 0 h 3181"/>
                  <a:gd name="connsiteX1" fmla="*/ 0 w 1591"/>
                  <a:gd name="connsiteY1" fmla="*/ 0 h 3181"/>
                  <a:gd name="connsiteX2" fmla="*/ 1592 w 1591"/>
                  <a:gd name="connsiteY2" fmla="*/ 3182 h 3181"/>
                  <a:gd name="connsiteX3" fmla="*/ 0 w 1591"/>
                  <a:gd name="connsiteY3" fmla="*/ 0 h 3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1" h="3181">
                    <a:moveTo>
                      <a:pt x="0" y="0"/>
                    </a:moveTo>
                    <a:cubicBezTo>
                      <a:pt x="0" y="1591"/>
                      <a:pt x="0" y="0"/>
                      <a:pt x="0" y="0"/>
                    </a:cubicBezTo>
                    <a:lnTo>
                      <a:pt x="1592" y="3182"/>
                    </a:lnTo>
                    <a:cubicBezTo>
                      <a:pt x="1592" y="3182"/>
                      <a:pt x="0" y="159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6" name="รูปแบบอิสระ: รูปร่าง 3915">
                <a:extLst>
                  <a:ext uri="{FF2B5EF4-FFF2-40B4-BE49-F238E27FC236}">
                    <a16:creationId xmlns:a16="http://schemas.microsoft.com/office/drawing/2014/main" id="{476CF150-1168-4EBF-8D81-ABDC22C9D510}"/>
                  </a:ext>
                </a:extLst>
              </p:cNvPr>
              <p:cNvSpPr/>
              <p:nvPr/>
            </p:nvSpPr>
            <p:spPr>
              <a:xfrm>
                <a:off x="9337723" y="5816075"/>
                <a:ext cx="1192" cy="4223"/>
              </a:xfrm>
              <a:custGeom>
                <a:avLst/>
                <a:gdLst>
                  <a:gd name="connsiteX0" fmla="*/ 1193 w 1192"/>
                  <a:gd name="connsiteY0" fmla="*/ 2386 h 4223"/>
                  <a:gd name="connsiteX1" fmla="*/ 1193 w 1192"/>
                  <a:gd name="connsiteY1" fmla="*/ 2386 h 4223"/>
                  <a:gd name="connsiteX2" fmla="*/ 1193 w 1192"/>
                  <a:gd name="connsiteY2" fmla="*/ 2386 h 4223"/>
                  <a:gd name="connsiteX3" fmla="*/ 1193 w 1192"/>
                  <a:gd name="connsiteY3" fmla="*/ 2386 h 4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92" h="4223">
                    <a:moveTo>
                      <a:pt x="1193" y="2386"/>
                    </a:moveTo>
                    <a:cubicBezTo>
                      <a:pt x="-398" y="-795"/>
                      <a:pt x="-398" y="-795"/>
                      <a:pt x="1193" y="2386"/>
                    </a:cubicBezTo>
                    <a:lnTo>
                      <a:pt x="1193" y="2386"/>
                    </a:lnTo>
                    <a:cubicBezTo>
                      <a:pt x="1193" y="5569"/>
                      <a:pt x="1193" y="3977"/>
                      <a:pt x="1193" y="238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7" name="รูปแบบอิสระ: รูปร่าง 3916">
                <a:extLst>
                  <a:ext uri="{FF2B5EF4-FFF2-40B4-BE49-F238E27FC236}">
                    <a16:creationId xmlns:a16="http://schemas.microsoft.com/office/drawing/2014/main" id="{19866C88-3963-479F-9265-58B82EF6B6C6}"/>
                  </a:ext>
                </a:extLst>
              </p:cNvPr>
              <p:cNvSpPr/>
              <p:nvPr/>
            </p:nvSpPr>
            <p:spPr>
              <a:xfrm>
                <a:off x="9337325" y="5816870"/>
                <a:ext cx="706" cy="706"/>
              </a:xfrm>
              <a:custGeom>
                <a:avLst/>
                <a:gdLst>
                  <a:gd name="connsiteX0" fmla="*/ 0 w 706"/>
                  <a:gd name="connsiteY0" fmla="*/ 0 h 706"/>
                  <a:gd name="connsiteX1" fmla="*/ 0 w 706"/>
                  <a:gd name="connsiteY1" fmla="*/ 0 h 706"/>
                  <a:gd name="connsiteX2" fmla="*/ 0 w 706"/>
                  <a:gd name="connsiteY2" fmla="*/ 0 h 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6" h="706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591" y="15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8" name="รูปแบบอิสระ: รูปร่าง 3917">
                <a:extLst>
                  <a:ext uri="{FF2B5EF4-FFF2-40B4-BE49-F238E27FC236}">
                    <a16:creationId xmlns:a16="http://schemas.microsoft.com/office/drawing/2014/main" id="{1B483D58-C5A6-422C-9CC6-D615BE9CA5CC}"/>
                  </a:ext>
                </a:extLst>
              </p:cNvPr>
              <p:cNvSpPr/>
              <p:nvPr/>
            </p:nvSpPr>
            <p:spPr>
              <a:xfrm>
                <a:off x="9345280" y="5825757"/>
                <a:ext cx="2036" cy="4500"/>
              </a:xfrm>
              <a:custGeom>
                <a:avLst/>
                <a:gdLst>
                  <a:gd name="connsiteX0" fmla="*/ 0 w 2036"/>
                  <a:gd name="connsiteY0" fmla="*/ 659 h 4500"/>
                  <a:gd name="connsiteX1" fmla="*/ 1591 w 2036"/>
                  <a:gd name="connsiteY1" fmla="*/ 3841 h 4500"/>
                  <a:gd name="connsiteX2" fmla="*/ 0 w 2036"/>
                  <a:gd name="connsiteY2" fmla="*/ 659 h 4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36" h="4500">
                    <a:moveTo>
                      <a:pt x="0" y="659"/>
                    </a:moveTo>
                    <a:cubicBezTo>
                      <a:pt x="0" y="-932"/>
                      <a:pt x="1591" y="5432"/>
                      <a:pt x="1591" y="3841"/>
                    </a:cubicBezTo>
                    <a:cubicBezTo>
                      <a:pt x="3182" y="7023"/>
                      <a:pt x="0" y="-2523"/>
                      <a:pt x="0" y="6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9" name="รูปแบบอิสระ: รูปร่าง 3918">
                <a:extLst>
                  <a:ext uri="{FF2B5EF4-FFF2-40B4-BE49-F238E27FC236}">
                    <a16:creationId xmlns:a16="http://schemas.microsoft.com/office/drawing/2014/main" id="{91EA950C-7767-44A2-81C2-1133A2F201CB}"/>
                  </a:ext>
                </a:extLst>
              </p:cNvPr>
              <p:cNvSpPr/>
              <p:nvPr/>
            </p:nvSpPr>
            <p:spPr>
              <a:xfrm>
                <a:off x="9334143" y="5807324"/>
                <a:ext cx="1590" cy="3181"/>
              </a:xfrm>
              <a:custGeom>
                <a:avLst/>
                <a:gdLst>
                  <a:gd name="connsiteX0" fmla="*/ 0 w 1590"/>
                  <a:gd name="connsiteY0" fmla="*/ 0 h 3181"/>
                  <a:gd name="connsiteX1" fmla="*/ 1591 w 1590"/>
                  <a:gd name="connsiteY1" fmla="*/ 3182 h 3181"/>
                  <a:gd name="connsiteX2" fmla="*/ 0 w 1590"/>
                  <a:gd name="connsiteY2" fmla="*/ 0 h 3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" h="3181">
                    <a:moveTo>
                      <a:pt x="0" y="0"/>
                    </a:moveTo>
                    <a:lnTo>
                      <a:pt x="1591" y="318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0" name="รูปแบบอิสระ: รูปร่าง 3919">
                <a:extLst>
                  <a:ext uri="{FF2B5EF4-FFF2-40B4-BE49-F238E27FC236}">
                    <a16:creationId xmlns:a16="http://schemas.microsoft.com/office/drawing/2014/main" id="{198D8BEA-16E5-4E58-96A7-232DED89B111}"/>
                  </a:ext>
                </a:extLst>
              </p:cNvPr>
              <p:cNvSpPr/>
              <p:nvPr/>
            </p:nvSpPr>
            <p:spPr>
              <a:xfrm>
                <a:off x="9336618" y="5808915"/>
                <a:ext cx="707" cy="1192"/>
              </a:xfrm>
              <a:custGeom>
                <a:avLst/>
                <a:gdLst>
                  <a:gd name="connsiteX0" fmla="*/ 707 w 707"/>
                  <a:gd name="connsiteY0" fmla="*/ 0 h 1192"/>
                  <a:gd name="connsiteX1" fmla="*/ 707 w 707"/>
                  <a:gd name="connsiteY1" fmla="*/ 0 h 1192"/>
                  <a:gd name="connsiteX2" fmla="*/ 707 w 707"/>
                  <a:gd name="connsiteY2" fmla="*/ 0 h 1192"/>
                  <a:gd name="connsiteX3" fmla="*/ 707 w 707"/>
                  <a:gd name="connsiteY3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7" h="1192">
                    <a:moveTo>
                      <a:pt x="707" y="0"/>
                    </a:moveTo>
                    <a:lnTo>
                      <a:pt x="707" y="0"/>
                    </a:lnTo>
                    <a:cubicBezTo>
                      <a:pt x="-884" y="0"/>
                      <a:pt x="707" y="0"/>
                      <a:pt x="707" y="0"/>
                    </a:cubicBezTo>
                    <a:cubicBezTo>
                      <a:pt x="707" y="1591"/>
                      <a:pt x="707" y="1591"/>
                      <a:pt x="70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1" name="รูปแบบอิสระ: รูปร่าง 3920">
                <a:extLst>
                  <a:ext uri="{FF2B5EF4-FFF2-40B4-BE49-F238E27FC236}">
                    <a16:creationId xmlns:a16="http://schemas.microsoft.com/office/drawing/2014/main" id="{57D27BE4-8C70-44FC-A77F-3F5DE3F19578}"/>
                  </a:ext>
                </a:extLst>
              </p:cNvPr>
              <p:cNvSpPr/>
              <p:nvPr/>
            </p:nvSpPr>
            <p:spPr>
              <a:xfrm>
                <a:off x="9336132" y="5810506"/>
                <a:ext cx="1193" cy="15910"/>
              </a:xfrm>
              <a:custGeom>
                <a:avLst/>
                <a:gdLst>
                  <a:gd name="connsiteX0" fmla="*/ 1194 w 1193"/>
                  <a:gd name="connsiteY0" fmla="*/ 0 h 15910"/>
                  <a:gd name="connsiteX1" fmla="*/ 1194 w 1193"/>
                  <a:gd name="connsiteY1" fmla="*/ 0 h 15910"/>
                  <a:gd name="connsiteX2" fmla="*/ 1194 w 1193"/>
                  <a:gd name="connsiteY2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3" h="15910">
                    <a:moveTo>
                      <a:pt x="1194" y="0"/>
                    </a:moveTo>
                    <a:cubicBezTo>
                      <a:pt x="-398" y="0"/>
                      <a:pt x="-398" y="0"/>
                      <a:pt x="1194" y="0"/>
                    </a:cubicBezTo>
                    <a:cubicBezTo>
                      <a:pt x="1194" y="0"/>
                      <a:pt x="1194" y="0"/>
                      <a:pt x="11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2" name="รูปแบบอิสระ: รูปร่าง 3921">
                <a:extLst>
                  <a:ext uri="{FF2B5EF4-FFF2-40B4-BE49-F238E27FC236}">
                    <a16:creationId xmlns:a16="http://schemas.microsoft.com/office/drawing/2014/main" id="{10EBEB7E-7E55-4793-97FB-DA1C5D9270E0}"/>
                  </a:ext>
                </a:extLst>
              </p:cNvPr>
              <p:cNvSpPr/>
              <p:nvPr/>
            </p:nvSpPr>
            <p:spPr>
              <a:xfrm>
                <a:off x="9334143" y="5805733"/>
                <a:ext cx="15909" cy="1591"/>
              </a:xfrm>
              <a:custGeom>
                <a:avLst/>
                <a:gdLst>
                  <a:gd name="connsiteX0" fmla="*/ 0 w 15909"/>
                  <a:gd name="connsiteY0" fmla="*/ 0 h 1591"/>
                  <a:gd name="connsiteX1" fmla="*/ 0 w 15909"/>
                  <a:gd name="connsiteY1" fmla="*/ 0 h 1591"/>
                  <a:gd name="connsiteX2" fmla="*/ 0 w 15909"/>
                  <a:gd name="connsiteY2" fmla="*/ 1591 h 1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591">
                    <a:moveTo>
                      <a:pt x="0" y="0"/>
                    </a:moveTo>
                    <a:lnTo>
                      <a:pt x="0" y="0"/>
                    </a:lnTo>
                    <a:lnTo>
                      <a:pt x="0" y="1591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3" name="รูปแบบอิสระ: รูปร่าง 3922">
                <a:extLst>
                  <a:ext uri="{FF2B5EF4-FFF2-40B4-BE49-F238E27FC236}">
                    <a16:creationId xmlns:a16="http://schemas.microsoft.com/office/drawing/2014/main" id="{C6C69D27-14E2-411C-B132-A9535CF773EE}"/>
                  </a:ext>
                </a:extLst>
              </p:cNvPr>
              <p:cNvSpPr/>
              <p:nvPr/>
            </p:nvSpPr>
            <p:spPr>
              <a:xfrm>
                <a:off x="9340508" y="5805733"/>
                <a:ext cx="1590" cy="3182"/>
              </a:xfrm>
              <a:custGeom>
                <a:avLst/>
                <a:gdLst>
                  <a:gd name="connsiteX0" fmla="*/ 1591 w 1590"/>
                  <a:gd name="connsiteY0" fmla="*/ 3182 h 3182"/>
                  <a:gd name="connsiteX1" fmla="*/ 1591 w 1590"/>
                  <a:gd name="connsiteY1" fmla="*/ 3182 h 3182"/>
                  <a:gd name="connsiteX2" fmla="*/ 0 w 1590"/>
                  <a:gd name="connsiteY2" fmla="*/ 0 h 3182"/>
                  <a:gd name="connsiteX3" fmla="*/ 1591 w 1590"/>
                  <a:gd name="connsiteY3" fmla="*/ 3182 h 3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0" h="3182">
                    <a:moveTo>
                      <a:pt x="1591" y="3182"/>
                    </a:moveTo>
                    <a:lnTo>
                      <a:pt x="1591" y="3182"/>
                    </a:lnTo>
                    <a:cubicBezTo>
                      <a:pt x="1591" y="0"/>
                      <a:pt x="0" y="0"/>
                      <a:pt x="0" y="0"/>
                    </a:cubicBezTo>
                    <a:cubicBezTo>
                      <a:pt x="0" y="0"/>
                      <a:pt x="0" y="1591"/>
                      <a:pt x="1591" y="31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4" name="รูปแบบอิสระ: รูปร่าง 3923">
                <a:extLst>
                  <a:ext uri="{FF2B5EF4-FFF2-40B4-BE49-F238E27FC236}">
                    <a16:creationId xmlns:a16="http://schemas.microsoft.com/office/drawing/2014/main" id="{8C3E5D02-0BA3-4229-B586-EC4F74901A73}"/>
                  </a:ext>
                </a:extLst>
              </p:cNvPr>
              <p:cNvSpPr/>
              <p:nvPr/>
            </p:nvSpPr>
            <p:spPr>
              <a:xfrm>
                <a:off x="9335734" y="5796187"/>
                <a:ext cx="1591" cy="4773"/>
              </a:xfrm>
              <a:custGeom>
                <a:avLst/>
                <a:gdLst>
                  <a:gd name="connsiteX0" fmla="*/ 0 w 1591"/>
                  <a:gd name="connsiteY0" fmla="*/ 1591 h 4773"/>
                  <a:gd name="connsiteX1" fmla="*/ 1592 w 1591"/>
                  <a:gd name="connsiteY1" fmla="*/ 4773 h 4773"/>
                  <a:gd name="connsiteX2" fmla="*/ 0 w 1591"/>
                  <a:gd name="connsiteY2" fmla="*/ 0 h 4773"/>
                  <a:gd name="connsiteX3" fmla="*/ 0 w 1591"/>
                  <a:gd name="connsiteY3" fmla="*/ 1591 h 4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1" h="4773">
                    <a:moveTo>
                      <a:pt x="0" y="1591"/>
                    </a:moveTo>
                    <a:cubicBezTo>
                      <a:pt x="0" y="3182"/>
                      <a:pt x="1592" y="3182"/>
                      <a:pt x="1592" y="4773"/>
                    </a:cubicBezTo>
                    <a:lnTo>
                      <a:pt x="0" y="0"/>
                    </a:lnTo>
                    <a:lnTo>
                      <a:pt x="0" y="1591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5" name="รูปแบบอิสระ: รูปร่าง 3924">
                <a:extLst>
                  <a:ext uri="{FF2B5EF4-FFF2-40B4-BE49-F238E27FC236}">
                    <a16:creationId xmlns:a16="http://schemas.microsoft.com/office/drawing/2014/main" id="{6544B5B8-8679-4A91-8A34-FA8D8740B244}"/>
                  </a:ext>
                </a:extLst>
              </p:cNvPr>
              <p:cNvSpPr/>
              <p:nvPr/>
            </p:nvSpPr>
            <p:spPr>
              <a:xfrm>
                <a:off x="9334143" y="5792571"/>
                <a:ext cx="1590" cy="3615"/>
              </a:xfrm>
              <a:custGeom>
                <a:avLst/>
                <a:gdLst>
                  <a:gd name="connsiteX0" fmla="*/ 1591 w 1590"/>
                  <a:gd name="connsiteY0" fmla="*/ 3615 h 3615"/>
                  <a:gd name="connsiteX1" fmla="*/ 0 w 1590"/>
                  <a:gd name="connsiteY1" fmla="*/ 434 h 3615"/>
                  <a:gd name="connsiteX2" fmla="*/ 1591 w 1590"/>
                  <a:gd name="connsiteY2" fmla="*/ 3615 h 3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" h="3615">
                    <a:moveTo>
                      <a:pt x="1591" y="3615"/>
                    </a:moveTo>
                    <a:cubicBezTo>
                      <a:pt x="1591" y="2024"/>
                      <a:pt x="0" y="-1157"/>
                      <a:pt x="0" y="434"/>
                    </a:cubicBezTo>
                    <a:cubicBezTo>
                      <a:pt x="1591" y="434"/>
                      <a:pt x="1591" y="2024"/>
                      <a:pt x="1591" y="36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6" name="รูปแบบอิสระ: รูปร่าง 3925">
                <a:extLst>
                  <a:ext uri="{FF2B5EF4-FFF2-40B4-BE49-F238E27FC236}">
                    <a16:creationId xmlns:a16="http://schemas.microsoft.com/office/drawing/2014/main" id="{ABB40D91-20B6-4924-BD62-4BF21AF836B9}"/>
                  </a:ext>
                </a:extLst>
              </p:cNvPr>
              <p:cNvSpPr/>
              <p:nvPr/>
            </p:nvSpPr>
            <p:spPr>
              <a:xfrm>
                <a:off x="9345280" y="5799369"/>
                <a:ext cx="4772" cy="7955"/>
              </a:xfrm>
              <a:custGeom>
                <a:avLst/>
                <a:gdLst>
                  <a:gd name="connsiteX0" fmla="*/ 0 w 4772"/>
                  <a:gd name="connsiteY0" fmla="*/ 0 h 7955"/>
                  <a:gd name="connsiteX1" fmla="*/ 0 w 4772"/>
                  <a:gd name="connsiteY1" fmla="*/ 0 h 7955"/>
                  <a:gd name="connsiteX2" fmla="*/ 4773 w 4772"/>
                  <a:gd name="connsiteY2" fmla="*/ 7955 h 7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772" h="7955">
                    <a:moveTo>
                      <a:pt x="0" y="0"/>
                    </a:moveTo>
                    <a:lnTo>
                      <a:pt x="0" y="0"/>
                    </a:lnTo>
                    <a:lnTo>
                      <a:pt x="4773" y="7955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7" name="รูปแบบอิสระ: รูปร่าง 3926">
                <a:extLst>
                  <a:ext uri="{FF2B5EF4-FFF2-40B4-BE49-F238E27FC236}">
                    <a16:creationId xmlns:a16="http://schemas.microsoft.com/office/drawing/2014/main" id="{3E856BFE-3258-45BD-A128-4FB4DF3556D3}"/>
                  </a:ext>
                </a:extLst>
              </p:cNvPr>
              <p:cNvSpPr/>
              <p:nvPr/>
            </p:nvSpPr>
            <p:spPr>
              <a:xfrm>
                <a:off x="9341639" y="5776837"/>
                <a:ext cx="2447" cy="6621"/>
              </a:xfrm>
              <a:custGeom>
                <a:avLst/>
                <a:gdLst>
                  <a:gd name="connsiteX0" fmla="*/ 459 w 2447"/>
                  <a:gd name="connsiteY0" fmla="*/ 258 h 6621"/>
                  <a:gd name="connsiteX1" fmla="*/ 459 w 2447"/>
                  <a:gd name="connsiteY1" fmla="*/ 3439 h 6621"/>
                  <a:gd name="connsiteX2" fmla="*/ 2050 w 2447"/>
                  <a:gd name="connsiteY2" fmla="*/ 6622 h 6621"/>
                  <a:gd name="connsiteX3" fmla="*/ 459 w 2447"/>
                  <a:gd name="connsiteY3" fmla="*/ 258 h 6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47" h="6621">
                    <a:moveTo>
                      <a:pt x="459" y="258"/>
                    </a:moveTo>
                    <a:cubicBezTo>
                      <a:pt x="-1131" y="-1334"/>
                      <a:pt x="2050" y="5030"/>
                      <a:pt x="459" y="3439"/>
                    </a:cubicBezTo>
                    <a:cubicBezTo>
                      <a:pt x="459" y="5030"/>
                      <a:pt x="2050" y="5030"/>
                      <a:pt x="2050" y="6622"/>
                    </a:cubicBezTo>
                    <a:cubicBezTo>
                      <a:pt x="2050" y="3439"/>
                      <a:pt x="3641" y="5030"/>
                      <a:pt x="459" y="25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8" name="รูปแบบอิสระ: รูปร่าง 3927">
                <a:extLst>
                  <a:ext uri="{FF2B5EF4-FFF2-40B4-BE49-F238E27FC236}">
                    <a16:creationId xmlns:a16="http://schemas.microsoft.com/office/drawing/2014/main" id="{38BF0195-2BA7-4431-919A-E7A31E0863F0}"/>
                  </a:ext>
                </a:extLst>
              </p:cNvPr>
              <p:cNvSpPr/>
              <p:nvPr/>
            </p:nvSpPr>
            <p:spPr>
              <a:xfrm>
                <a:off x="9345280" y="5783459"/>
                <a:ext cx="15909" cy="15910"/>
              </a:xfrm>
              <a:custGeom>
                <a:avLst/>
                <a:gdLst>
                  <a:gd name="connsiteX0" fmla="*/ 0 w 15909"/>
                  <a:gd name="connsiteY0" fmla="*/ 0 h 15910"/>
                  <a:gd name="connsiteX1" fmla="*/ 0 w 15909"/>
                  <a:gd name="connsiteY1" fmla="*/ 0 h 15910"/>
                  <a:gd name="connsiteX2" fmla="*/ 0 w 15909"/>
                  <a:gd name="connsiteY2" fmla="*/ 0 h 1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09" h="1591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9" name="รูปแบบอิสระ: รูปร่าง 3928">
                <a:extLst>
                  <a:ext uri="{FF2B5EF4-FFF2-40B4-BE49-F238E27FC236}">
                    <a16:creationId xmlns:a16="http://schemas.microsoft.com/office/drawing/2014/main" id="{A1220F9C-92AA-413D-9027-5C0DC224C7EC}"/>
                  </a:ext>
                </a:extLst>
              </p:cNvPr>
              <p:cNvSpPr/>
              <p:nvPr/>
            </p:nvSpPr>
            <p:spPr>
              <a:xfrm>
                <a:off x="9426420" y="5785050"/>
                <a:ext cx="1591" cy="1590"/>
              </a:xfrm>
              <a:custGeom>
                <a:avLst/>
                <a:gdLst>
                  <a:gd name="connsiteX0" fmla="*/ 1592 w 1591"/>
                  <a:gd name="connsiteY0" fmla="*/ 0 h 1590"/>
                  <a:gd name="connsiteX1" fmla="*/ 1592 w 1591"/>
                  <a:gd name="connsiteY1" fmla="*/ 1591 h 1590"/>
                  <a:gd name="connsiteX2" fmla="*/ 0 w 1591"/>
                  <a:gd name="connsiteY2" fmla="*/ 0 h 1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1" h="1590">
                    <a:moveTo>
                      <a:pt x="1592" y="0"/>
                    </a:moveTo>
                    <a:lnTo>
                      <a:pt x="1592" y="159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0" name="รูปแบบอิสระ: รูปร่าง 3929">
                <a:extLst>
                  <a:ext uri="{FF2B5EF4-FFF2-40B4-BE49-F238E27FC236}">
                    <a16:creationId xmlns:a16="http://schemas.microsoft.com/office/drawing/2014/main" id="{59656269-CF86-4AD7-BB45-6FD1A1A2CB1E}"/>
                  </a:ext>
                </a:extLst>
              </p:cNvPr>
              <p:cNvSpPr/>
              <p:nvPr/>
            </p:nvSpPr>
            <p:spPr>
              <a:xfrm>
                <a:off x="9424829" y="5778686"/>
                <a:ext cx="3182" cy="4773"/>
              </a:xfrm>
              <a:custGeom>
                <a:avLst/>
                <a:gdLst>
                  <a:gd name="connsiteX0" fmla="*/ 0 w 3182"/>
                  <a:gd name="connsiteY0" fmla="*/ 0 h 4773"/>
                  <a:gd name="connsiteX1" fmla="*/ 3182 w 3182"/>
                  <a:gd name="connsiteY1" fmla="*/ 4773 h 4773"/>
                  <a:gd name="connsiteX2" fmla="*/ 0 w 3182"/>
                  <a:gd name="connsiteY2" fmla="*/ 0 h 4773"/>
                  <a:gd name="connsiteX3" fmla="*/ 0 w 3182"/>
                  <a:gd name="connsiteY3" fmla="*/ 0 h 4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82" h="4773">
                    <a:moveTo>
                      <a:pt x="0" y="0"/>
                    </a:moveTo>
                    <a:lnTo>
                      <a:pt x="3182" y="4773"/>
                    </a:lnTo>
                    <a:lnTo>
                      <a:pt x="0" y="0"/>
                    </a:lnTo>
                    <a:cubicBezTo>
                      <a:pt x="0" y="1591"/>
                      <a:pt x="0" y="159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1" name="รูปแบบอิสระ: รูปร่าง 3930">
                <a:extLst>
                  <a:ext uri="{FF2B5EF4-FFF2-40B4-BE49-F238E27FC236}">
                    <a16:creationId xmlns:a16="http://schemas.microsoft.com/office/drawing/2014/main" id="{106909DC-18AF-46CF-9DCB-2E01C78B1F29}"/>
                  </a:ext>
                </a:extLst>
              </p:cNvPr>
              <p:cNvSpPr/>
              <p:nvPr/>
            </p:nvSpPr>
            <p:spPr>
              <a:xfrm>
                <a:off x="9359599" y="5761185"/>
                <a:ext cx="1591" cy="3181"/>
              </a:xfrm>
              <a:custGeom>
                <a:avLst/>
                <a:gdLst>
                  <a:gd name="connsiteX0" fmla="*/ 0 w 1591"/>
                  <a:gd name="connsiteY0" fmla="*/ 0 h 3181"/>
                  <a:gd name="connsiteX1" fmla="*/ 0 w 1591"/>
                  <a:gd name="connsiteY1" fmla="*/ 0 h 3181"/>
                  <a:gd name="connsiteX2" fmla="*/ 1592 w 1591"/>
                  <a:gd name="connsiteY2" fmla="*/ 3182 h 3181"/>
                  <a:gd name="connsiteX3" fmla="*/ 0 w 1591"/>
                  <a:gd name="connsiteY3" fmla="*/ 0 h 3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1" h="3181">
                    <a:moveTo>
                      <a:pt x="0" y="0"/>
                    </a:moveTo>
                    <a:lnTo>
                      <a:pt x="0" y="0"/>
                    </a:lnTo>
                    <a:cubicBezTo>
                      <a:pt x="1592" y="3182"/>
                      <a:pt x="1592" y="3182"/>
                      <a:pt x="1592" y="318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2" name="รูปแบบอิสระ: รูปร่าง 3931">
                <a:extLst>
                  <a:ext uri="{FF2B5EF4-FFF2-40B4-BE49-F238E27FC236}">
                    <a16:creationId xmlns:a16="http://schemas.microsoft.com/office/drawing/2014/main" id="{B4ADAFB2-B963-4981-BFBC-CF869D6C10A5}"/>
                  </a:ext>
                </a:extLst>
              </p:cNvPr>
              <p:cNvSpPr/>
              <p:nvPr/>
            </p:nvSpPr>
            <p:spPr>
              <a:xfrm>
                <a:off x="9364372" y="5762775"/>
                <a:ext cx="3181" cy="4773"/>
              </a:xfrm>
              <a:custGeom>
                <a:avLst/>
                <a:gdLst>
                  <a:gd name="connsiteX0" fmla="*/ 0 w 3181"/>
                  <a:gd name="connsiteY0" fmla="*/ 0 h 4773"/>
                  <a:gd name="connsiteX1" fmla="*/ 0 w 3181"/>
                  <a:gd name="connsiteY1" fmla="*/ 0 h 4773"/>
                  <a:gd name="connsiteX2" fmla="*/ 3181 w 3181"/>
                  <a:gd name="connsiteY2" fmla="*/ 4773 h 4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181" h="4773">
                    <a:moveTo>
                      <a:pt x="0" y="0"/>
                    </a:moveTo>
                    <a:lnTo>
                      <a:pt x="0" y="0"/>
                    </a:lnTo>
                    <a:lnTo>
                      <a:pt x="3181" y="4773"/>
                    </a:ln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3" name="รูปแบบอิสระ: รูปร่าง 3932">
                <a:extLst>
                  <a:ext uri="{FF2B5EF4-FFF2-40B4-BE49-F238E27FC236}">
                    <a16:creationId xmlns:a16="http://schemas.microsoft.com/office/drawing/2014/main" id="{1A711D30-7C38-4CBD-AF7A-0C7F9262C350}"/>
                  </a:ext>
                </a:extLst>
              </p:cNvPr>
              <p:cNvSpPr/>
              <p:nvPr/>
            </p:nvSpPr>
            <p:spPr>
              <a:xfrm>
                <a:off x="9365963" y="5754820"/>
                <a:ext cx="1414" cy="2828"/>
              </a:xfrm>
              <a:custGeom>
                <a:avLst/>
                <a:gdLst>
                  <a:gd name="connsiteX0" fmla="*/ 0 w 1414"/>
                  <a:gd name="connsiteY0" fmla="*/ 0 h 2828"/>
                  <a:gd name="connsiteX1" fmla="*/ 0 w 1414"/>
                  <a:gd name="connsiteY1" fmla="*/ 0 h 2828"/>
                  <a:gd name="connsiteX2" fmla="*/ 0 w 1414"/>
                  <a:gd name="connsiteY2" fmla="*/ 0 h 2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4" h="2828">
                    <a:moveTo>
                      <a:pt x="0" y="0"/>
                    </a:moveTo>
                    <a:cubicBezTo>
                      <a:pt x="0" y="0"/>
                      <a:pt x="0" y="1591"/>
                      <a:pt x="0" y="0"/>
                    </a:cubicBezTo>
                    <a:cubicBezTo>
                      <a:pt x="0" y="0"/>
                      <a:pt x="3182" y="6364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934" name="กราฟิก 7">
            <a:extLst>
              <a:ext uri="{FF2B5EF4-FFF2-40B4-BE49-F238E27FC236}">
                <a16:creationId xmlns:a16="http://schemas.microsoft.com/office/drawing/2014/main" id="{D34D9AC2-BFC2-4CF0-A0AB-4BA7CACCAC00}"/>
              </a:ext>
            </a:extLst>
          </p:cNvPr>
          <p:cNvGrpSpPr/>
          <p:nvPr/>
        </p:nvGrpSpPr>
        <p:grpSpPr>
          <a:xfrm>
            <a:off x="7550159" y="4541786"/>
            <a:ext cx="195232" cy="268240"/>
            <a:chOff x="8266596" y="6398866"/>
            <a:chExt cx="195232" cy="268240"/>
          </a:xfrm>
          <a:solidFill>
            <a:srgbClr val="FFFFFF"/>
          </a:solidFill>
        </p:grpSpPr>
        <p:sp>
          <p:nvSpPr>
            <p:cNvPr id="3935" name="รูปแบบอิสระ: รูปร่าง 3934">
              <a:extLst>
                <a:ext uri="{FF2B5EF4-FFF2-40B4-BE49-F238E27FC236}">
                  <a16:creationId xmlns:a16="http://schemas.microsoft.com/office/drawing/2014/main" id="{A65CC609-10E9-48D4-A199-7A730615E12D}"/>
                </a:ext>
              </a:extLst>
            </p:cNvPr>
            <p:cNvSpPr/>
            <p:nvPr/>
          </p:nvSpPr>
          <p:spPr>
            <a:xfrm>
              <a:off x="8398322" y="6558283"/>
              <a:ext cx="3507" cy="3182"/>
            </a:xfrm>
            <a:custGeom>
              <a:avLst/>
              <a:gdLst>
                <a:gd name="connsiteX0" fmla="*/ 325 w 3507"/>
                <a:gd name="connsiteY0" fmla="*/ 0 h 3182"/>
                <a:gd name="connsiteX1" fmla="*/ 3507 w 3507"/>
                <a:gd name="connsiteY1" fmla="*/ 3182 h 3182"/>
                <a:gd name="connsiteX2" fmla="*/ 325 w 3507"/>
                <a:gd name="connsiteY2" fmla="*/ 0 h 3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07" h="3182">
                  <a:moveTo>
                    <a:pt x="325" y="0"/>
                  </a:moveTo>
                  <a:cubicBezTo>
                    <a:pt x="325" y="0"/>
                    <a:pt x="3507" y="1591"/>
                    <a:pt x="3507" y="3182"/>
                  </a:cubicBezTo>
                  <a:cubicBezTo>
                    <a:pt x="3507" y="1591"/>
                    <a:pt x="-1267" y="0"/>
                    <a:pt x="325" y="0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6" name="รูปแบบอิสระ: รูปร่าง 3935">
              <a:extLst>
                <a:ext uri="{FF2B5EF4-FFF2-40B4-BE49-F238E27FC236}">
                  <a16:creationId xmlns:a16="http://schemas.microsoft.com/office/drawing/2014/main" id="{2B0699F3-B191-48A6-B52C-C77EDE2C30F2}"/>
                </a:ext>
              </a:extLst>
            </p:cNvPr>
            <p:cNvSpPr/>
            <p:nvPr/>
          </p:nvSpPr>
          <p:spPr>
            <a:xfrm>
              <a:off x="8398647" y="6537600"/>
              <a:ext cx="1590" cy="4772"/>
            </a:xfrm>
            <a:custGeom>
              <a:avLst/>
              <a:gdLst>
                <a:gd name="connsiteX0" fmla="*/ 0 w 1590"/>
                <a:gd name="connsiteY0" fmla="*/ 3182 h 4772"/>
                <a:gd name="connsiteX1" fmla="*/ 1591 w 1590"/>
                <a:gd name="connsiteY1" fmla="*/ 4773 h 4772"/>
                <a:gd name="connsiteX2" fmla="*/ 0 w 1590"/>
                <a:gd name="connsiteY2" fmla="*/ 0 h 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90" h="4772">
                  <a:moveTo>
                    <a:pt x="0" y="3182"/>
                  </a:moveTo>
                  <a:lnTo>
                    <a:pt x="1591" y="47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7" name="รูปแบบอิสระ: รูปร่าง 3936">
              <a:extLst>
                <a:ext uri="{FF2B5EF4-FFF2-40B4-BE49-F238E27FC236}">
                  <a16:creationId xmlns:a16="http://schemas.microsoft.com/office/drawing/2014/main" id="{E90935A5-7CA5-4DB7-9C99-090670944E22}"/>
                </a:ext>
              </a:extLst>
            </p:cNvPr>
            <p:cNvSpPr/>
            <p:nvPr/>
          </p:nvSpPr>
          <p:spPr>
            <a:xfrm>
              <a:off x="8398647" y="6527801"/>
              <a:ext cx="6363" cy="9799"/>
            </a:xfrm>
            <a:custGeom>
              <a:avLst/>
              <a:gdLst>
                <a:gd name="connsiteX0" fmla="*/ 6363 w 6363"/>
                <a:gd name="connsiteY0" fmla="*/ 253 h 9799"/>
                <a:gd name="connsiteX1" fmla="*/ 1591 w 6363"/>
                <a:gd name="connsiteY1" fmla="*/ 6617 h 9799"/>
                <a:gd name="connsiteX2" fmla="*/ 0 w 6363"/>
                <a:gd name="connsiteY2" fmla="*/ 6617 h 9799"/>
                <a:gd name="connsiteX3" fmla="*/ 4773 w 6363"/>
                <a:gd name="connsiteY3" fmla="*/ 9799 h 9799"/>
                <a:gd name="connsiteX4" fmla="*/ 6363 w 6363"/>
                <a:gd name="connsiteY4" fmla="*/ 253 h 9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63" h="9799">
                  <a:moveTo>
                    <a:pt x="6363" y="253"/>
                  </a:moveTo>
                  <a:cubicBezTo>
                    <a:pt x="0" y="-1338"/>
                    <a:pt x="4773" y="5027"/>
                    <a:pt x="1591" y="6617"/>
                  </a:cubicBezTo>
                  <a:lnTo>
                    <a:pt x="0" y="6617"/>
                  </a:lnTo>
                  <a:lnTo>
                    <a:pt x="4773" y="9799"/>
                  </a:lnTo>
                  <a:cubicBezTo>
                    <a:pt x="6363" y="6617"/>
                    <a:pt x="4773" y="1844"/>
                    <a:pt x="6363" y="253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8" name="รูปแบบอิสระ: รูปร่าง 3937">
              <a:extLst>
                <a:ext uri="{FF2B5EF4-FFF2-40B4-BE49-F238E27FC236}">
                  <a16:creationId xmlns:a16="http://schemas.microsoft.com/office/drawing/2014/main" id="{08EF4083-3524-4BA7-AE53-B094266872D8}"/>
                </a:ext>
              </a:extLst>
            </p:cNvPr>
            <p:cNvSpPr/>
            <p:nvPr/>
          </p:nvSpPr>
          <p:spPr>
            <a:xfrm>
              <a:off x="8420213" y="6526217"/>
              <a:ext cx="706" cy="1837"/>
            </a:xfrm>
            <a:custGeom>
              <a:avLst/>
              <a:gdLst>
                <a:gd name="connsiteX0" fmla="*/ 707 w 706"/>
                <a:gd name="connsiteY0" fmla="*/ 1837 h 1837"/>
                <a:gd name="connsiteX1" fmla="*/ 707 w 706"/>
                <a:gd name="connsiteY1" fmla="*/ 1837 h 1837"/>
                <a:gd name="connsiteX2" fmla="*/ 707 w 706"/>
                <a:gd name="connsiteY2" fmla="*/ 1837 h 1837"/>
                <a:gd name="connsiteX3" fmla="*/ 707 w 706"/>
                <a:gd name="connsiteY3" fmla="*/ 1837 h 1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6" h="1837">
                  <a:moveTo>
                    <a:pt x="707" y="1837"/>
                  </a:moveTo>
                  <a:cubicBezTo>
                    <a:pt x="-884" y="246"/>
                    <a:pt x="707" y="-1345"/>
                    <a:pt x="707" y="1837"/>
                  </a:cubicBezTo>
                  <a:cubicBezTo>
                    <a:pt x="707" y="1837"/>
                    <a:pt x="707" y="1837"/>
                    <a:pt x="707" y="1837"/>
                  </a:cubicBezTo>
                  <a:cubicBezTo>
                    <a:pt x="707" y="1837"/>
                    <a:pt x="707" y="1837"/>
                    <a:pt x="707" y="1837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9" name="รูปแบบอิสระ: รูปร่าง 3938">
              <a:extLst>
                <a:ext uri="{FF2B5EF4-FFF2-40B4-BE49-F238E27FC236}">
                  <a16:creationId xmlns:a16="http://schemas.microsoft.com/office/drawing/2014/main" id="{1E627F6A-BCBB-4F95-AD5A-BE0F76D6026B}"/>
                </a:ext>
              </a:extLst>
            </p:cNvPr>
            <p:cNvSpPr/>
            <p:nvPr/>
          </p:nvSpPr>
          <p:spPr>
            <a:xfrm>
              <a:off x="8420920" y="6528054"/>
              <a:ext cx="707" cy="707"/>
            </a:xfrm>
            <a:custGeom>
              <a:avLst/>
              <a:gdLst>
                <a:gd name="connsiteX0" fmla="*/ 0 w 707"/>
                <a:gd name="connsiteY0" fmla="*/ 0 h 707"/>
                <a:gd name="connsiteX1" fmla="*/ 0 w 707"/>
                <a:gd name="connsiteY1" fmla="*/ 0 h 707"/>
                <a:gd name="connsiteX2" fmla="*/ 0 w 707"/>
                <a:gd name="connsiteY2" fmla="*/ 0 h 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07" h="707">
                  <a:moveTo>
                    <a:pt x="0" y="0"/>
                  </a:moveTo>
                  <a:cubicBezTo>
                    <a:pt x="0" y="1591"/>
                    <a:pt x="1592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0" name="รูปแบบอิสระ: รูปร่าง 3939">
              <a:extLst>
                <a:ext uri="{FF2B5EF4-FFF2-40B4-BE49-F238E27FC236}">
                  <a16:creationId xmlns:a16="http://schemas.microsoft.com/office/drawing/2014/main" id="{C0360C9F-B82F-4887-96B2-79A788DEAEE8}"/>
                </a:ext>
              </a:extLst>
            </p:cNvPr>
            <p:cNvSpPr/>
            <p:nvPr/>
          </p:nvSpPr>
          <p:spPr>
            <a:xfrm>
              <a:off x="8422512" y="6521690"/>
              <a:ext cx="4772" cy="3182"/>
            </a:xfrm>
            <a:custGeom>
              <a:avLst/>
              <a:gdLst>
                <a:gd name="connsiteX0" fmla="*/ 0 w 4772"/>
                <a:gd name="connsiteY0" fmla="*/ 0 h 3182"/>
                <a:gd name="connsiteX1" fmla="*/ 1591 w 4772"/>
                <a:gd name="connsiteY1" fmla="*/ 3182 h 3182"/>
                <a:gd name="connsiteX2" fmla="*/ 4773 w 4772"/>
                <a:gd name="connsiteY2" fmla="*/ 3182 h 3182"/>
                <a:gd name="connsiteX3" fmla="*/ 0 w 4772"/>
                <a:gd name="connsiteY3" fmla="*/ 0 h 3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72" h="3182">
                  <a:moveTo>
                    <a:pt x="0" y="0"/>
                  </a:moveTo>
                  <a:lnTo>
                    <a:pt x="1591" y="3182"/>
                  </a:lnTo>
                  <a:cubicBezTo>
                    <a:pt x="3182" y="3182"/>
                    <a:pt x="4773" y="1591"/>
                    <a:pt x="4773" y="3182"/>
                  </a:cubicBezTo>
                  <a:cubicBezTo>
                    <a:pt x="4773" y="0"/>
                    <a:pt x="318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1" name="รูปแบบอิสระ: รูปร่าง 3940">
              <a:extLst>
                <a:ext uri="{FF2B5EF4-FFF2-40B4-BE49-F238E27FC236}">
                  <a16:creationId xmlns:a16="http://schemas.microsoft.com/office/drawing/2014/main" id="{A600A6A6-AB48-4856-8F6B-973235457DB1}"/>
                </a:ext>
              </a:extLst>
            </p:cNvPr>
            <p:cNvSpPr/>
            <p:nvPr/>
          </p:nvSpPr>
          <p:spPr>
            <a:xfrm>
              <a:off x="8419330" y="6518508"/>
              <a:ext cx="706" cy="707"/>
            </a:xfrm>
            <a:custGeom>
              <a:avLst/>
              <a:gdLst>
                <a:gd name="connsiteX0" fmla="*/ 0 w 706"/>
                <a:gd name="connsiteY0" fmla="*/ 0 h 707"/>
                <a:gd name="connsiteX1" fmla="*/ 0 w 706"/>
                <a:gd name="connsiteY1" fmla="*/ 0 h 707"/>
                <a:gd name="connsiteX2" fmla="*/ 0 w 706"/>
                <a:gd name="connsiteY2" fmla="*/ 0 h 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06" h="707">
                  <a:moveTo>
                    <a:pt x="0" y="0"/>
                  </a:moveTo>
                  <a:lnTo>
                    <a:pt x="0" y="0"/>
                  </a:lnTo>
                  <a:cubicBezTo>
                    <a:pt x="0" y="1591"/>
                    <a:pt x="1591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2" name="รูปแบบอิสระ: รูปร่าง 3941">
              <a:extLst>
                <a:ext uri="{FF2B5EF4-FFF2-40B4-BE49-F238E27FC236}">
                  <a16:creationId xmlns:a16="http://schemas.microsoft.com/office/drawing/2014/main" id="{8AE89F38-D93C-406F-81D5-571660912206}"/>
                </a:ext>
              </a:extLst>
            </p:cNvPr>
            <p:cNvSpPr/>
            <p:nvPr/>
          </p:nvSpPr>
          <p:spPr>
            <a:xfrm>
              <a:off x="8417493" y="6518110"/>
              <a:ext cx="3427" cy="3579"/>
            </a:xfrm>
            <a:custGeom>
              <a:avLst/>
              <a:gdLst>
                <a:gd name="connsiteX0" fmla="*/ 3428 w 3427"/>
                <a:gd name="connsiteY0" fmla="*/ 3580 h 3579"/>
                <a:gd name="connsiteX1" fmla="*/ 1837 w 3427"/>
                <a:gd name="connsiteY1" fmla="*/ 398 h 3579"/>
                <a:gd name="connsiteX2" fmla="*/ 1837 w 3427"/>
                <a:gd name="connsiteY2" fmla="*/ 1989 h 3579"/>
                <a:gd name="connsiteX3" fmla="*/ 3428 w 3427"/>
                <a:gd name="connsiteY3" fmla="*/ 3580 h 3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7" h="3579">
                  <a:moveTo>
                    <a:pt x="3428" y="3580"/>
                  </a:moveTo>
                  <a:lnTo>
                    <a:pt x="1837" y="398"/>
                  </a:lnTo>
                  <a:cubicBezTo>
                    <a:pt x="246" y="398"/>
                    <a:pt x="-1345" y="-1193"/>
                    <a:pt x="1837" y="1989"/>
                  </a:cubicBezTo>
                  <a:cubicBezTo>
                    <a:pt x="246" y="1989"/>
                    <a:pt x="1837" y="1989"/>
                    <a:pt x="3428" y="3580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3" name="รูปแบบอิสระ: รูปร่าง 3942">
              <a:extLst>
                <a:ext uri="{FF2B5EF4-FFF2-40B4-BE49-F238E27FC236}">
                  <a16:creationId xmlns:a16="http://schemas.microsoft.com/office/drawing/2014/main" id="{375F2ADC-A518-4C4A-9EF7-0685A5C9C704}"/>
                </a:ext>
              </a:extLst>
            </p:cNvPr>
            <p:cNvSpPr/>
            <p:nvPr/>
          </p:nvSpPr>
          <p:spPr>
            <a:xfrm>
              <a:off x="8414557" y="6521690"/>
              <a:ext cx="4772" cy="3325"/>
            </a:xfrm>
            <a:custGeom>
              <a:avLst/>
              <a:gdLst>
                <a:gd name="connsiteX0" fmla="*/ 4773 w 4772"/>
                <a:gd name="connsiteY0" fmla="*/ 1591 h 3325"/>
                <a:gd name="connsiteX1" fmla="*/ 0 w 4772"/>
                <a:gd name="connsiteY1" fmla="*/ 0 h 3325"/>
                <a:gd name="connsiteX2" fmla="*/ 4773 w 4772"/>
                <a:gd name="connsiteY2" fmla="*/ 1591 h 3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72" h="3325">
                  <a:moveTo>
                    <a:pt x="4773" y="1591"/>
                  </a:moveTo>
                  <a:cubicBezTo>
                    <a:pt x="3182" y="1591"/>
                    <a:pt x="1591" y="3182"/>
                    <a:pt x="0" y="0"/>
                  </a:cubicBezTo>
                  <a:cubicBezTo>
                    <a:pt x="0" y="3182"/>
                    <a:pt x="3182" y="4773"/>
                    <a:pt x="4773" y="1591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4" name="รูปแบบอิสระ: รูปร่าง 3943">
              <a:extLst>
                <a:ext uri="{FF2B5EF4-FFF2-40B4-BE49-F238E27FC236}">
                  <a16:creationId xmlns:a16="http://schemas.microsoft.com/office/drawing/2014/main" id="{FEBCB236-3538-43BC-B3A0-B98EE11C858A}"/>
                </a:ext>
              </a:extLst>
            </p:cNvPr>
            <p:cNvSpPr/>
            <p:nvPr/>
          </p:nvSpPr>
          <p:spPr>
            <a:xfrm>
              <a:off x="8398647" y="6524872"/>
              <a:ext cx="2050" cy="1590"/>
            </a:xfrm>
            <a:custGeom>
              <a:avLst/>
              <a:gdLst>
                <a:gd name="connsiteX0" fmla="*/ 1591 w 2050"/>
                <a:gd name="connsiteY0" fmla="*/ 0 h 1590"/>
                <a:gd name="connsiteX1" fmla="*/ 0 w 2050"/>
                <a:gd name="connsiteY1" fmla="*/ 0 h 1590"/>
                <a:gd name="connsiteX2" fmla="*/ 1591 w 2050"/>
                <a:gd name="connsiteY2" fmla="*/ 1591 h 1590"/>
                <a:gd name="connsiteX3" fmla="*/ 1591 w 2050"/>
                <a:gd name="connsiteY3" fmla="*/ 0 h 1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50" h="1590">
                  <a:moveTo>
                    <a:pt x="1591" y="0"/>
                  </a:moveTo>
                  <a:lnTo>
                    <a:pt x="0" y="0"/>
                  </a:lnTo>
                  <a:lnTo>
                    <a:pt x="1591" y="1591"/>
                  </a:lnTo>
                  <a:cubicBezTo>
                    <a:pt x="0" y="1591"/>
                    <a:pt x="3182" y="0"/>
                    <a:pt x="1591" y="0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5" name="รูปแบบอิสระ: รูปร่าง 3944">
              <a:extLst>
                <a:ext uri="{FF2B5EF4-FFF2-40B4-BE49-F238E27FC236}">
                  <a16:creationId xmlns:a16="http://schemas.microsoft.com/office/drawing/2014/main" id="{37F87738-477F-413C-B053-73224182A3BB}"/>
                </a:ext>
              </a:extLst>
            </p:cNvPr>
            <p:cNvSpPr/>
            <p:nvPr/>
          </p:nvSpPr>
          <p:spPr>
            <a:xfrm>
              <a:off x="8425694" y="6508962"/>
              <a:ext cx="4772" cy="2297"/>
            </a:xfrm>
            <a:custGeom>
              <a:avLst/>
              <a:gdLst>
                <a:gd name="connsiteX0" fmla="*/ 4773 w 4772"/>
                <a:gd name="connsiteY0" fmla="*/ 1591 h 2297"/>
                <a:gd name="connsiteX1" fmla="*/ 0 w 4772"/>
                <a:gd name="connsiteY1" fmla="*/ 0 h 2297"/>
                <a:gd name="connsiteX2" fmla="*/ 1591 w 4772"/>
                <a:gd name="connsiteY2" fmla="*/ 1591 h 2297"/>
                <a:gd name="connsiteX3" fmla="*/ 4773 w 4772"/>
                <a:gd name="connsiteY3" fmla="*/ 1591 h 2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72" h="2297">
                  <a:moveTo>
                    <a:pt x="4773" y="1591"/>
                  </a:moveTo>
                  <a:cubicBezTo>
                    <a:pt x="3181" y="1591"/>
                    <a:pt x="1591" y="1591"/>
                    <a:pt x="0" y="0"/>
                  </a:cubicBezTo>
                  <a:lnTo>
                    <a:pt x="1591" y="1591"/>
                  </a:lnTo>
                  <a:cubicBezTo>
                    <a:pt x="1591" y="3182"/>
                    <a:pt x="3181" y="1591"/>
                    <a:pt x="4773" y="1591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6" name="รูปแบบอิสระ: รูปร่าง 3945">
              <a:extLst>
                <a:ext uri="{FF2B5EF4-FFF2-40B4-BE49-F238E27FC236}">
                  <a16:creationId xmlns:a16="http://schemas.microsoft.com/office/drawing/2014/main" id="{3A55F078-B697-418B-924E-980529BE5148}"/>
                </a:ext>
              </a:extLst>
            </p:cNvPr>
            <p:cNvSpPr/>
            <p:nvPr/>
          </p:nvSpPr>
          <p:spPr>
            <a:xfrm>
              <a:off x="8423444" y="6507371"/>
              <a:ext cx="2250" cy="3181"/>
            </a:xfrm>
            <a:custGeom>
              <a:avLst/>
              <a:gdLst>
                <a:gd name="connsiteX0" fmla="*/ 2250 w 2250"/>
                <a:gd name="connsiteY0" fmla="*/ 3182 h 3181"/>
                <a:gd name="connsiteX1" fmla="*/ 659 w 2250"/>
                <a:gd name="connsiteY1" fmla="*/ 0 h 3181"/>
                <a:gd name="connsiteX2" fmla="*/ 2250 w 2250"/>
                <a:gd name="connsiteY2" fmla="*/ 3182 h 3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50" h="3181">
                  <a:moveTo>
                    <a:pt x="2250" y="3182"/>
                  </a:moveTo>
                  <a:lnTo>
                    <a:pt x="659" y="0"/>
                  </a:lnTo>
                  <a:cubicBezTo>
                    <a:pt x="-932" y="1591"/>
                    <a:pt x="659" y="1591"/>
                    <a:pt x="2250" y="3182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7" name="รูปแบบอิสระ: รูปร่าง 3946">
              <a:extLst>
                <a:ext uri="{FF2B5EF4-FFF2-40B4-BE49-F238E27FC236}">
                  <a16:creationId xmlns:a16="http://schemas.microsoft.com/office/drawing/2014/main" id="{23E1DE27-8187-4D5B-A09E-9E4A8B921D68}"/>
                </a:ext>
              </a:extLst>
            </p:cNvPr>
            <p:cNvSpPr/>
            <p:nvPr/>
          </p:nvSpPr>
          <p:spPr>
            <a:xfrm>
              <a:off x="8412965" y="6513735"/>
              <a:ext cx="3182" cy="6363"/>
            </a:xfrm>
            <a:custGeom>
              <a:avLst/>
              <a:gdLst>
                <a:gd name="connsiteX0" fmla="*/ 0 w 3182"/>
                <a:gd name="connsiteY0" fmla="*/ 1591 h 6363"/>
                <a:gd name="connsiteX1" fmla="*/ 3182 w 3182"/>
                <a:gd name="connsiteY1" fmla="*/ 6364 h 6363"/>
                <a:gd name="connsiteX2" fmla="*/ 0 w 3182"/>
                <a:gd name="connsiteY2" fmla="*/ 0 h 6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82" h="6363">
                  <a:moveTo>
                    <a:pt x="0" y="1591"/>
                  </a:moveTo>
                  <a:lnTo>
                    <a:pt x="3182" y="63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8" name="รูปแบบอิสระ: รูปร่าง 3947">
              <a:extLst>
                <a:ext uri="{FF2B5EF4-FFF2-40B4-BE49-F238E27FC236}">
                  <a16:creationId xmlns:a16="http://schemas.microsoft.com/office/drawing/2014/main" id="{257B9A27-52F5-4FEE-B724-90C863AE167D}"/>
                </a:ext>
              </a:extLst>
            </p:cNvPr>
            <p:cNvSpPr/>
            <p:nvPr/>
          </p:nvSpPr>
          <p:spPr>
            <a:xfrm>
              <a:off x="8432057" y="6501007"/>
              <a:ext cx="4772" cy="4772"/>
            </a:xfrm>
            <a:custGeom>
              <a:avLst/>
              <a:gdLst>
                <a:gd name="connsiteX0" fmla="*/ 1592 w 4772"/>
                <a:gd name="connsiteY0" fmla="*/ 1591 h 4772"/>
                <a:gd name="connsiteX1" fmla="*/ 4773 w 4772"/>
                <a:gd name="connsiteY1" fmla="*/ 4773 h 4772"/>
                <a:gd name="connsiteX2" fmla="*/ 0 w 4772"/>
                <a:gd name="connsiteY2" fmla="*/ 0 h 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72" h="4772">
                  <a:moveTo>
                    <a:pt x="1592" y="1591"/>
                  </a:moveTo>
                  <a:lnTo>
                    <a:pt x="4773" y="47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9" name="รูปแบบอิสระ: รูปร่าง 3948">
              <a:extLst>
                <a:ext uri="{FF2B5EF4-FFF2-40B4-BE49-F238E27FC236}">
                  <a16:creationId xmlns:a16="http://schemas.microsoft.com/office/drawing/2014/main" id="{D1C87FEF-3802-421D-A63A-E8F0C79D26ED}"/>
                </a:ext>
              </a:extLst>
            </p:cNvPr>
            <p:cNvSpPr/>
            <p:nvPr/>
          </p:nvSpPr>
          <p:spPr>
            <a:xfrm>
              <a:off x="8435239" y="6494642"/>
              <a:ext cx="6364" cy="4773"/>
            </a:xfrm>
            <a:custGeom>
              <a:avLst/>
              <a:gdLst>
                <a:gd name="connsiteX0" fmla="*/ 0 w 6364"/>
                <a:gd name="connsiteY0" fmla="*/ 3182 h 4773"/>
                <a:gd name="connsiteX1" fmla="*/ 6364 w 6364"/>
                <a:gd name="connsiteY1" fmla="*/ 4773 h 4773"/>
                <a:gd name="connsiteX2" fmla="*/ 3182 w 6364"/>
                <a:gd name="connsiteY2" fmla="*/ 0 h 4773"/>
                <a:gd name="connsiteX3" fmla="*/ 0 w 6364"/>
                <a:gd name="connsiteY3" fmla="*/ 3182 h 4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64" h="4773">
                  <a:moveTo>
                    <a:pt x="0" y="3182"/>
                  </a:moveTo>
                  <a:cubicBezTo>
                    <a:pt x="1591" y="4773"/>
                    <a:pt x="4773" y="3182"/>
                    <a:pt x="6364" y="4773"/>
                  </a:cubicBezTo>
                  <a:cubicBezTo>
                    <a:pt x="6364" y="3182"/>
                    <a:pt x="4773" y="1591"/>
                    <a:pt x="3182" y="0"/>
                  </a:cubicBezTo>
                  <a:cubicBezTo>
                    <a:pt x="3182" y="0"/>
                    <a:pt x="3182" y="1591"/>
                    <a:pt x="0" y="3182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0" name="รูปแบบอิสระ: รูปร่าง 3949">
              <a:extLst>
                <a:ext uri="{FF2B5EF4-FFF2-40B4-BE49-F238E27FC236}">
                  <a16:creationId xmlns:a16="http://schemas.microsoft.com/office/drawing/2014/main" id="{A6F8FC9C-ECA7-4D94-BF54-7A1C37C0B9AF}"/>
                </a:ext>
              </a:extLst>
            </p:cNvPr>
            <p:cNvSpPr/>
            <p:nvPr/>
          </p:nvSpPr>
          <p:spPr>
            <a:xfrm>
              <a:off x="8435239" y="6491461"/>
              <a:ext cx="1590" cy="3181"/>
            </a:xfrm>
            <a:custGeom>
              <a:avLst/>
              <a:gdLst>
                <a:gd name="connsiteX0" fmla="*/ 0 w 1590"/>
                <a:gd name="connsiteY0" fmla="*/ 0 h 3181"/>
                <a:gd name="connsiteX1" fmla="*/ 1591 w 1590"/>
                <a:gd name="connsiteY1" fmla="*/ 3182 h 3181"/>
                <a:gd name="connsiteX2" fmla="*/ 0 w 1590"/>
                <a:gd name="connsiteY2" fmla="*/ 0 h 3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90" h="3181">
                  <a:moveTo>
                    <a:pt x="0" y="0"/>
                  </a:moveTo>
                  <a:cubicBezTo>
                    <a:pt x="0" y="1591"/>
                    <a:pt x="1591" y="1591"/>
                    <a:pt x="1591" y="3182"/>
                  </a:cubicBezTo>
                  <a:cubicBezTo>
                    <a:pt x="1591" y="1591"/>
                    <a:pt x="1591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1" name="รูปแบบอิสระ: รูปร่าง 3950">
              <a:extLst>
                <a:ext uri="{FF2B5EF4-FFF2-40B4-BE49-F238E27FC236}">
                  <a16:creationId xmlns:a16="http://schemas.microsoft.com/office/drawing/2014/main" id="{57BD6297-FD07-48A2-BCBC-66576DA523AE}"/>
                </a:ext>
              </a:extLst>
            </p:cNvPr>
            <p:cNvSpPr/>
            <p:nvPr/>
          </p:nvSpPr>
          <p:spPr>
            <a:xfrm>
              <a:off x="8425694" y="6504189"/>
              <a:ext cx="4772" cy="15910"/>
            </a:xfrm>
            <a:custGeom>
              <a:avLst/>
              <a:gdLst>
                <a:gd name="connsiteX0" fmla="*/ 0 w 4772"/>
                <a:gd name="connsiteY0" fmla="*/ 0 h 15910"/>
                <a:gd name="connsiteX1" fmla="*/ 4773 w 4772"/>
                <a:gd name="connsiteY1" fmla="*/ 0 h 15910"/>
                <a:gd name="connsiteX2" fmla="*/ 0 w 4772"/>
                <a:gd name="connsiteY2" fmla="*/ 0 h 15910"/>
                <a:gd name="connsiteX3" fmla="*/ 0 w 4772"/>
                <a:gd name="connsiteY3" fmla="*/ 0 h 15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72" h="15910">
                  <a:moveTo>
                    <a:pt x="0" y="0"/>
                  </a:moveTo>
                  <a:cubicBezTo>
                    <a:pt x="1591" y="0"/>
                    <a:pt x="3181" y="0"/>
                    <a:pt x="4773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2" name="รูปแบบอิสระ: รูปร่าง 3951">
              <a:extLst>
                <a:ext uri="{FF2B5EF4-FFF2-40B4-BE49-F238E27FC236}">
                  <a16:creationId xmlns:a16="http://schemas.microsoft.com/office/drawing/2014/main" id="{F590B459-5798-4BB6-B124-7A8E93A594E4}"/>
                </a:ext>
              </a:extLst>
            </p:cNvPr>
            <p:cNvSpPr/>
            <p:nvPr/>
          </p:nvSpPr>
          <p:spPr>
            <a:xfrm>
              <a:off x="8425694" y="6501007"/>
              <a:ext cx="1590" cy="1590"/>
            </a:xfrm>
            <a:custGeom>
              <a:avLst/>
              <a:gdLst>
                <a:gd name="connsiteX0" fmla="*/ 0 w 1590"/>
                <a:gd name="connsiteY0" fmla="*/ 1591 h 1590"/>
                <a:gd name="connsiteX1" fmla="*/ 0 w 1590"/>
                <a:gd name="connsiteY1" fmla="*/ 1591 h 1590"/>
                <a:gd name="connsiteX2" fmla="*/ 1591 w 1590"/>
                <a:gd name="connsiteY2" fmla="*/ 0 h 1590"/>
                <a:gd name="connsiteX3" fmla="*/ 0 w 1590"/>
                <a:gd name="connsiteY3" fmla="*/ 1591 h 1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90" h="1590">
                  <a:moveTo>
                    <a:pt x="0" y="1591"/>
                  </a:moveTo>
                  <a:lnTo>
                    <a:pt x="0" y="1591"/>
                  </a:lnTo>
                  <a:cubicBezTo>
                    <a:pt x="0" y="0"/>
                    <a:pt x="1591" y="0"/>
                    <a:pt x="1591" y="0"/>
                  </a:cubicBezTo>
                  <a:cubicBezTo>
                    <a:pt x="1591" y="0"/>
                    <a:pt x="1591" y="1591"/>
                    <a:pt x="0" y="1591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3" name="รูปแบบอิสระ: รูปร่าง 3952">
              <a:extLst>
                <a:ext uri="{FF2B5EF4-FFF2-40B4-BE49-F238E27FC236}">
                  <a16:creationId xmlns:a16="http://schemas.microsoft.com/office/drawing/2014/main" id="{810A1313-77A5-4826-80CA-885B43E695E7}"/>
                </a:ext>
              </a:extLst>
            </p:cNvPr>
            <p:cNvSpPr/>
            <p:nvPr/>
          </p:nvSpPr>
          <p:spPr>
            <a:xfrm>
              <a:off x="8425694" y="6504189"/>
              <a:ext cx="15909" cy="15910"/>
            </a:xfrm>
            <a:custGeom>
              <a:avLst/>
              <a:gdLst>
                <a:gd name="connsiteX0" fmla="*/ 0 w 15909"/>
                <a:gd name="connsiteY0" fmla="*/ 0 h 15910"/>
                <a:gd name="connsiteX1" fmla="*/ 0 w 15909"/>
                <a:gd name="connsiteY1" fmla="*/ 0 h 15910"/>
                <a:gd name="connsiteX2" fmla="*/ 0 w 15909"/>
                <a:gd name="connsiteY2" fmla="*/ 0 h 15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909" h="1591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4" name="รูปแบบอิสระ: รูปร่าง 3953">
              <a:extLst>
                <a:ext uri="{FF2B5EF4-FFF2-40B4-BE49-F238E27FC236}">
                  <a16:creationId xmlns:a16="http://schemas.microsoft.com/office/drawing/2014/main" id="{05D4765E-4223-4647-9F88-8BB1894258FF}"/>
                </a:ext>
              </a:extLst>
            </p:cNvPr>
            <p:cNvSpPr/>
            <p:nvPr/>
          </p:nvSpPr>
          <p:spPr>
            <a:xfrm>
              <a:off x="8411375" y="6505780"/>
              <a:ext cx="6364" cy="4772"/>
            </a:xfrm>
            <a:custGeom>
              <a:avLst/>
              <a:gdLst>
                <a:gd name="connsiteX0" fmla="*/ 6364 w 6364"/>
                <a:gd name="connsiteY0" fmla="*/ 4773 h 4772"/>
                <a:gd name="connsiteX1" fmla="*/ 0 w 6364"/>
                <a:gd name="connsiteY1" fmla="*/ 0 h 4772"/>
                <a:gd name="connsiteX2" fmla="*/ 6364 w 6364"/>
                <a:gd name="connsiteY2" fmla="*/ 4773 h 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64" h="4772">
                  <a:moveTo>
                    <a:pt x="6364" y="4773"/>
                  </a:moveTo>
                  <a:cubicBezTo>
                    <a:pt x="4773" y="3182"/>
                    <a:pt x="3182" y="0"/>
                    <a:pt x="0" y="0"/>
                  </a:cubicBezTo>
                  <a:cubicBezTo>
                    <a:pt x="1591" y="3182"/>
                    <a:pt x="4773" y="1591"/>
                    <a:pt x="6364" y="4773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5" name="รูปแบบอิสระ: รูปร่าง 3954">
              <a:extLst>
                <a:ext uri="{FF2B5EF4-FFF2-40B4-BE49-F238E27FC236}">
                  <a16:creationId xmlns:a16="http://schemas.microsoft.com/office/drawing/2014/main" id="{6A742DF8-5530-4EC4-ABDC-8FB00CBABD19}"/>
                </a:ext>
              </a:extLst>
            </p:cNvPr>
            <p:cNvSpPr/>
            <p:nvPr/>
          </p:nvSpPr>
          <p:spPr>
            <a:xfrm>
              <a:off x="8419330" y="6502598"/>
              <a:ext cx="3182" cy="3182"/>
            </a:xfrm>
            <a:custGeom>
              <a:avLst/>
              <a:gdLst>
                <a:gd name="connsiteX0" fmla="*/ 1591 w 3182"/>
                <a:gd name="connsiteY0" fmla="*/ 0 h 3182"/>
                <a:gd name="connsiteX1" fmla="*/ 0 w 3182"/>
                <a:gd name="connsiteY1" fmla="*/ 1591 h 3182"/>
                <a:gd name="connsiteX2" fmla="*/ 3182 w 3182"/>
                <a:gd name="connsiteY2" fmla="*/ 3182 h 3182"/>
                <a:gd name="connsiteX3" fmla="*/ 1591 w 3182"/>
                <a:gd name="connsiteY3" fmla="*/ 0 h 3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82" h="3182">
                  <a:moveTo>
                    <a:pt x="1591" y="0"/>
                  </a:moveTo>
                  <a:lnTo>
                    <a:pt x="0" y="1591"/>
                  </a:lnTo>
                  <a:cubicBezTo>
                    <a:pt x="1591" y="1591"/>
                    <a:pt x="3182" y="1591"/>
                    <a:pt x="3182" y="3182"/>
                  </a:cubicBezTo>
                  <a:lnTo>
                    <a:pt x="1591" y="0"/>
                  </a:ln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6" name="รูปแบบอิสระ: รูปร่าง 3955">
              <a:extLst>
                <a:ext uri="{FF2B5EF4-FFF2-40B4-BE49-F238E27FC236}">
                  <a16:creationId xmlns:a16="http://schemas.microsoft.com/office/drawing/2014/main" id="{5D34D943-1253-4F9D-A06B-36F3312D0E72}"/>
                </a:ext>
              </a:extLst>
            </p:cNvPr>
            <p:cNvSpPr/>
            <p:nvPr/>
          </p:nvSpPr>
          <p:spPr>
            <a:xfrm>
              <a:off x="8420920" y="6501007"/>
              <a:ext cx="15909" cy="1590"/>
            </a:xfrm>
            <a:custGeom>
              <a:avLst/>
              <a:gdLst>
                <a:gd name="connsiteX0" fmla="*/ 0 w 15909"/>
                <a:gd name="connsiteY0" fmla="*/ 0 h 1590"/>
                <a:gd name="connsiteX1" fmla="*/ 0 w 15909"/>
                <a:gd name="connsiteY1" fmla="*/ 1591 h 1590"/>
                <a:gd name="connsiteX2" fmla="*/ 0 w 15909"/>
                <a:gd name="connsiteY2" fmla="*/ 1591 h 1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909" h="1590">
                  <a:moveTo>
                    <a:pt x="0" y="0"/>
                  </a:moveTo>
                  <a:lnTo>
                    <a:pt x="0" y="1591"/>
                  </a:lnTo>
                  <a:lnTo>
                    <a:pt x="0" y="1591"/>
                  </a:ln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7" name="รูปแบบอิสระ: รูปร่าง 3956">
              <a:extLst>
                <a:ext uri="{FF2B5EF4-FFF2-40B4-BE49-F238E27FC236}">
                  <a16:creationId xmlns:a16="http://schemas.microsoft.com/office/drawing/2014/main" id="{B602FFD1-3688-4549-922F-32786BBD532A}"/>
                </a:ext>
              </a:extLst>
            </p:cNvPr>
            <p:cNvSpPr/>
            <p:nvPr/>
          </p:nvSpPr>
          <p:spPr>
            <a:xfrm>
              <a:off x="8425694" y="6489870"/>
              <a:ext cx="4772" cy="3889"/>
            </a:xfrm>
            <a:custGeom>
              <a:avLst/>
              <a:gdLst>
                <a:gd name="connsiteX0" fmla="*/ 4773 w 4772"/>
                <a:gd name="connsiteY0" fmla="*/ 3182 h 3889"/>
                <a:gd name="connsiteX1" fmla="*/ 3181 w 4772"/>
                <a:gd name="connsiteY1" fmla="*/ 0 h 3889"/>
                <a:gd name="connsiteX2" fmla="*/ 0 w 4772"/>
                <a:gd name="connsiteY2" fmla="*/ 3182 h 3889"/>
                <a:gd name="connsiteX3" fmla="*/ 4773 w 4772"/>
                <a:gd name="connsiteY3" fmla="*/ 3182 h 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72" h="3889">
                  <a:moveTo>
                    <a:pt x="4773" y="3182"/>
                  </a:moveTo>
                  <a:cubicBezTo>
                    <a:pt x="3181" y="1591"/>
                    <a:pt x="3181" y="0"/>
                    <a:pt x="3181" y="0"/>
                  </a:cubicBezTo>
                  <a:cubicBezTo>
                    <a:pt x="1591" y="1591"/>
                    <a:pt x="1591" y="1591"/>
                    <a:pt x="0" y="3182"/>
                  </a:cubicBezTo>
                  <a:cubicBezTo>
                    <a:pt x="3181" y="3182"/>
                    <a:pt x="4773" y="4773"/>
                    <a:pt x="4773" y="3182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8" name="รูปแบบอิสระ: รูปร่าง 3957">
              <a:extLst>
                <a:ext uri="{FF2B5EF4-FFF2-40B4-BE49-F238E27FC236}">
                  <a16:creationId xmlns:a16="http://schemas.microsoft.com/office/drawing/2014/main" id="{9F0E701B-3B78-4D30-A6C9-A7E1B16630E0}"/>
                </a:ext>
              </a:extLst>
            </p:cNvPr>
            <p:cNvSpPr/>
            <p:nvPr/>
          </p:nvSpPr>
          <p:spPr>
            <a:xfrm>
              <a:off x="8427682" y="6497825"/>
              <a:ext cx="1192" cy="15910"/>
            </a:xfrm>
            <a:custGeom>
              <a:avLst/>
              <a:gdLst>
                <a:gd name="connsiteX0" fmla="*/ 1193 w 1192"/>
                <a:gd name="connsiteY0" fmla="*/ 0 h 15910"/>
                <a:gd name="connsiteX1" fmla="*/ 1193 w 1192"/>
                <a:gd name="connsiteY1" fmla="*/ 0 h 15910"/>
                <a:gd name="connsiteX2" fmla="*/ 1193 w 1192"/>
                <a:gd name="connsiteY2" fmla="*/ 0 h 15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92" h="15910">
                  <a:moveTo>
                    <a:pt x="1193" y="0"/>
                  </a:moveTo>
                  <a:lnTo>
                    <a:pt x="1193" y="0"/>
                  </a:lnTo>
                  <a:cubicBezTo>
                    <a:pt x="-398" y="0"/>
                    <a:pt x="-398" y="0"/>
                    <a:pt x="1193" y="0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9" name="รูปแบบอิสระ: รูปร่าง 3958">
              <a:extLst>
                <a:ext uri="{FF2B5EF4-FFF2-40B4-BE49-F238E27FC236}">
                  <a16:creationId xmlns:a16="http://schemas.microsoft.com/office/drawing/2014/main" id="{781E93CA-F58D-48E1-9C42-522857FBDF3C}"/>
                </a:ext>
              </a:extLst>
            </p:cNvPr>
            <p:cNvSpPr/>
            <p:nvPr/>
          </p:nvSpPr>
          <p:spPr>
            <a:xfrm>
              <a:off x="8433649" y="6477142"/>
              <a:ext cx="15909" cy="1590"/>
            </a:xfrm>
            <a:custGeom>
              <a:avLst/>
              <a:gdLst>
                <a:gd name="connsiteX0" fmla="*/ 0 w 15909"/>
                <a:gd name="connsiteY0" fmla="*/ 0 h 1590"/>
                <a:gd name="connsiteX1" fmla="*/ 0 w 15909"/>
                <a:gd name="connsiteY1" fmla="*/ 0 h 1590"/>
                <a:gd name="connsiteX2" fmla="*/ 0 w 15909"/>
                <a:gd name="connsiteY2" fmla="*/ 1591 h 1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909" h="1590">
                  <a:moveTo>
                    <a:pt x="0" y="0"/>
                  </a:moveTo>
                  <a:lnTo>
                    <a:pt x="0" y="0"/>
                  </a:lnTo>
                  <a:lnTo>
                    <a:pt x="0" y="1591"/>
                  </a:ln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0" name="รูปแบบอิสระ: รูปร่าง 3959">
              <a:extLst>
                <a:ext uri="{FF2B5EF4-FFF2-40B4-BE49-F238E27FC236}">
                  <a16:creationId xmlns:a16="http://schemas.microsoft.com/office/drawing/2014/main" id="{210ECC1E-8D66-4D68-B341-848A53E64B34}"/>
                </a:ext>
              </a:extLst>
            </p:cNvPr>
            <p:cNvSpPr/>
            <p:nvPr/>
          </p:nvSpPr>
          <p:spPr>
            <a:xfrm>
              <a:off x="8426578" y="6493052"/>
              <a:ext cx="706" cy="3181"/>
            </a:xfrm>
            <a:custGeom>
              <a:avLst/>
              <a:gdLst>
                <a:gd name="connsiteX0" fmla="*/ 707 w 706"/>
                <a:gd name="connsiteY0" fmla="*/ 0 h 3181"/>
                <a:gd name="connsiteX1" fmla="*/ 707 w 706"/>
                <a:gd name="connsiteY1" fmla="*/ 3182 h 3181"/>
                <a:gd name="connsiteX2" fmla="*/ 707 w 706"/>
                <a:gd name="connsiteY2" fmla="*/ 0 h 3181"/>
                <a:gd name="connsiteX3" fmla="*/ 707 w 706"/>
                <a:gd name="connsiteY3" fmla="*/ 0 h 3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6" h="3181">
                  <a:moveTo>
                    <a:pt x="707" y="0"/>
                  </a:moveTo>
                  <a:cubicBezTo>
                    <a:pt x="-884" y="0"/>
                    <a:pt x="707" y="1591"/>
                    <a:pt x="707" y="3182"/>
                  </a:cubicBezTo>
                  <a:cubicBezTo>
                    <a:pt x="707" y="1591"/>
                    <a:pt x="707" y="1591"/>
                    <a:pt x="707" y="0"/>
                  </a:cubicBezTo>
                  <a:cubicBezTo>
                    <a:pt x="707" y="0"/>
                    <a:pt x="707" y="0"/>
                    <a:pt x="707" y="0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1" name="รูปแบบอิสระ: รูปร่าง 3960">
              <a:extLst>
                <a:ext uri="{FF2B5EF4-FFF2-40B4-BE49-F238E27FC236}">
                  <a16:creationId xmlns:a16="http://schemas.microsoft.com/office/drawing/2014/main" id="{4D161057-76C5-4137-BD03-C5A52E5B6ECC}"/>
                </a:ext>
              </a:extLst>
            </p:cNvPr>
            <p:cNvSpPr/>
            <p:nvPr/>
          </p:nvSpPr>
          <p:spPr>
            <a:xfrm>
              <a:off x="8432057" y="6486687"/>
              <a:ext cx="3615" cy="1591"/>
            </a:xfrm>
            <a:custGeom>
              <a:avLst/>
              <a:gdLst>
                <a:gd name="connsiteX0" fmla="*/ 3182 w 3615"/>
                <a:gd name="connsiteY0" fmla="*/ 0 h 1591"/>
                <a:gd name="connsiteX1" fmla="*/ 0 w 3615"/>
                <a:gd name="connsiteY1" fmla="*/ 1591 h 1591"/>
                <a:gd name="connsiteX2" fmla="*/ 3182 w 3615"/>
                <a:gd name="connsiteY2" fmla="*/ 0 h 1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15" h="1591">
                  <a:moveTo>
                    <a:pt x="3182" y="0"/>
                  </a:moveTo>
                  <a:cubicBezTo>
                    <a:pt x="1592" y="0"/>
                    <a:pt x="1592" y="0"/>
                    <a:pt x="0" y="1591"/>
                  </a:cubicBezTo>
                  <a:cubicBezTo>
                    <a:pt x="1592" y="1591"/>
                    <a:pt x="4773" y="0"/>
                    <a:pt x="3182" y="0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2" name="รูปแบบอิสระ: รูปร่าง 3961">
              <a:extLst>
                <a:ext uri="{FF2B5EF4-FFF2-40B4-BE49-F238E27FC236}">
                  <a16:creationId xmlns:a16="http://schemas.microsoft.com/office/drawing/2014/main" id="{5636A211-4EB1-4A6C-9417-76896DE71D5C}"/>
                </a:ext>
              </a:extLst>
            </p:cNvPr>
            <p:cNvSpPr/>
            <p:nvPr/>
          </p:nvSpPr>
          <p:spPr>
            <a:xfrm>
              <a:off x="8428875" y="6497825"/>
              <a:ext cx="1193" cy="15910"/>
            </a:xfrm>
            <a:custGeom>
              <a:avLst/>
              <a:gdLst>
                <a:gd name="connsiteX0" fmla="*/ 0 w 1193"/>
                <a:gd name="connsiteY0" fmla="*/ 0 h 15910"/>
                <a:gd name="connsiteX1" fmla="*/ 0 w 1193"/>
                <a:gd name="connsiteY1" fmla="*/ 0 h 15910"/>
                <a:gd name="connsiteX2" fmla="*/ 0 w 1193"/>
                <a:gd name="connsiteY2" fmla="*/ 0 h 15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93" h="1591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592" y="0"/>
                    <a:pt x="159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3" name="รูปแบบอิสระ: รูปร่าง 3962">
              <a:extLst>
                <a:ext uri="{FF2B5EF4-FFF2-40B4-BE49-F238E27FC236}">
                  <a16:creationId xmlns:a16="http://schemas.microsoft.com/office/drawing/2014/main" id="{1C374E0B-9767-48BD-8BED-B311FC513706}"/>
                </a:ext>
              </a:extLst>
            </p:cNvPr>
            <p:cNvSpPr/>
            <p:nvPr/>
          </p:nvSpPr>
          <p:spPr>
            <a:xfrm>
              <a:off x="8427285" y="6496234"/>
              <a:ext cx="1590" cy="1591"/>
            </a:xfrm>
            <a:custGeom>
              <a:avLst/>
              <a:gdLst>
                <a:gd name="connsiteX0" fmla="*/ 1591 w 1590"/>
                <a:gd name="connsiteY0" fmla="*/ 1591 h 1591"/>
                <a:gd name="connsiteX1" fmla="*/ 0 w 1590"/>
                <a:gd name="connsiteY1" fmla="*/ 0 h 1591"/>
                <a:gd name="connsiteX2" fmla="*/ 1591 w 1590"/>
                <a:gd name="connsiteY2" fmla="*/ 1591 h 1591"/>
                <a:gd name="connsiteX3" fmla="*/ 1591 w 1590"/>
                <a:gd name="connsiteY3" fmla="*/ 1591 h 1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90" h="1591">
                  <a:moveTo>
                    <a:pt x="1591" y="1591"/>
                  </a:moveTo>
                  <a:cubicBezTo>
                    <a:pt x="1591" y="1591"/>
                    <a:pt x="0" y="0"/>
                    <a:pt x="0" y="0"/>
                  </a:cubicBezTo>
                  <a:cubicBezTo>
                    <a:pt x="0" y="0"/>
                    <a:pt x="0" y="1591"/>
                    <a:pt x="1591" y="1591"/>
                  </a:cubicBezTo>
                  <a:cubicBezTo>
                    <a:pt x="1591" y="1591"/>
                    <a:pt x="1591" y="1591"/>
                    <a:pt x="1591" y="1591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4" name="รูปแบบอิสระ: รูปร่าง 3963">
              <a:extLst>
                <a:ext uri="{FF2B5EF4-FFF2-40B4-BE49-F238E27FC236}">
                  <a16:creationId xmlns:a16="http://schemas.microsoft.com/office/drawing/2014/main" id="{C24F90F3-4133-4B6B-A76A-4036E303681F}"/>
                </a:ext>
              </a:extLst>
            </p:cNvPr>
            <p:cNvSpPr/>
            <p:nvPr/>
          </p:nvSpPr>
          <p:spPr>
            <a:xfrm>
              <a:off x="8411375" y="6466004"/>
              <a:ext cx="22274" cy="11137"/>
            </a:xfrm>
            <a:custGeom>
              <a:avLst/>
              <a:gdLst>
                <a:gd name="connsiteX0" fmla="*/ 0 w 22274"/>
                <a:gd name="connsiteY0" fmla="*/ 1591 h 11137"/>
                <a:gd name="connsiteX1" fmla="*/ 1591 w 22274"/>
                <a:gd name="connsiteY1" fmla="*/ 6364 h 11137"/>
                <a:gd name="connsiteX2" fmla="*/ 22274 w 22274"/>
                <a:gd name="connsiteY2" fmla="*/ 11137 h 11137"/>
                <a:gd name="connsiteX3" fmla="*/ 17500 w 22274"/>
                <a:gd name="connsiteY3" fmla="*/ 7955 h 11137"/>
                <a:gd name="connsiteX4" fmla="*/ 9545 w 22274"/>
                <a:gd name="connsiteY4" fmla="*/ 9546 h 11137"/>
                <a:gd name="connsiteX5" fmla="*/ 14319 w 22274"/>
                <a:gd name="connsiteY5" fmla="*/ 6364 h 11137"/>
                <a:gd name="connsiteX6" fmla="*/ 1591 w 22274"/>
                <a:gd name="connsiteY6" fmla="*/ 0 h 11137"/>
                <a:gd name="connsiteX7" fmla="*/ 3182 w 22274"/>
                <a:gd name="connsiteY7" fmla="*/ 3182 h 11137"/>
                <a:gd name="connsiteX8" fmla="*/ 0 w 22274"/>
                <a:gd name="connsiteY8" fmla="*/ 1591 h 1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274" h="11137">
                  <a:moveTo>
                    <a:pt x="0" y="1591"/>
                  </a:moveTo>
                  <a:cubicBezTo>
                    <a:pt x="3182" y="3182"/>
                    <a:pt x="6364" y="6364"/>
                    <a:pt x="1591" y="6364"/>
                  </a:cubicBezTo>
                  <a:cubicBezTo>
                    <a:pt x="3182" y="9546"/>
                    <a:pt x="15910" y="11137"/>
                    <a:pt x="22274" y="11137"/>
                  </a:cubicBezTo>
                  <a:cubicBezTo>
                    <a:pt x="20683" y="11137"/>
                    <a:pt x="19092" y="9546"/>
                    <a:pt x="17500" y="7955"/>
                  </a:cubicBezTo>
                  <a:cubicBezTo>
                    <a:pt x="15910" y="7955"/>
                    <a:pt x="11137" y="11137"/>
                    <a:pt x="9545" y="9546"/>
                  </a:cubicBezTo>
                  <a:cubicBezTo>
                    <a:pt x="7955" y="6364"/>
                    <a:pt x="11137" y="7955"/>
                    <a:pt x="14319" y="6364"/>
                  </a:cubicBezTo>
                  <a:cubicBezTo>
                    <a:pt x="9545" y="6364"/>
                    <a:pt x="9545" y="1591"/>
                    <a:pt x="1591" y="0"/>
                  </a:cubicBezTo>
                  <a:lnTo>
                    <a:pt x="3182" y="3182"/>
                  </a:lnTo>
                  <a:cubicBezTo>
                    <a:pt x="1591" y="3182"/>
                    <a:pt x="0" y="1591"/>
                    <a:pt x="0" y="1591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5" name="รูปแบบอิสระ: รูปร่าง 3964">
              <a:extLst>
                <a:ext uri="{FF2B5EF4-FFF2-40B4-BE49-F238E27FC236}">
                  <a16:creationId xmlns:a16="http://schemas.microsoft.com/office/drawing/2014/main" id="{09C220D3-A3EC-45AF-9E43-5C7DDFC03E79}"/>
                </a:ext>
              </a:extLst>
            </p:cNvPr>
            <p:cNvSpPr/>
            <p:nvPr/>
          </p:nvSpPr>
          <p:spPr>
            <a:xfrm>
              <a:off x="8432057" y="6477142"/>
              <a:ext cx="6364" cy="4772"/>
            </a:xfrm>
            <a:custGeom>
              <a:avLst/>
              <a:gdLst>
                <a:gd name="connsiteX0" fmla="*/ 0 w 6364"/>
                <a:gd name="connsiteY0" fmla="*/ 4773 h 4772"/>
                <a:gd name="connsiteX1" fmla="*/ 0 w 6364"/>
                <a:gd name="connsiteY1" fmla="*/ 4773 h 4772"/>
                <a:gd name="connsiteX2" fmla="*/ 6364 w 6364"/>
                <a:gd name="connsiteY2" fmla="*/ 3182 h 4772"/>
                <a:gd name="connsiteX3" fmla="*/ 3182 w 6364"/>
                <a:gd name="connsiteY3" fmla="*/ 0 h 4772"/>
                <a:gd name="connsiteX4" fmla="*/ 0 w 6364"/>
                <a:gd name="connsiteY4" fmla="*/ 4773 h 4772"/>
                <a:gd name="connsiteX5" fmla="*/ 0 w 6364"/>
                <a:gd name="connsiteY5" fmla="*/ 4773 h 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64" h="4772">
                  <a:moveTo>
                    <a:pt x="0" y="4773"/>
                  </a:moveTo>
                  <a:lnTo>
                    <a:pt x="0" y="4773"/>
                  </a:lnTo>
                  <a:cubicBezTo>
                    <a:pt x="1592" y="4773"/>
                    <a:pt x="3182" y="4773"/>
                    <a:pt x="6364" y="3182"/>
                  </a:cubicBezTo>
                  <a:cubicBezTo>
                    <a:pt x="4773" y="1591"/>
                    <a:pt x="3182" y="0"/>
                    <a:pt x="3182" y="0"/>
                  </a:cubicBezTo>
                  <a:lnTo>
                    <a:pt x="0" y="4773"/>
                  </a:lnTo>
                  <a:lnTo>
                    <a:pt x="0" y="4773"/>
                  </a:ln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6" name="รูปแบบอิสระ: รูปร่าง 3965">
              <a:extLst>
                <a:ext uri="{FF2B5EF4-FFF2-40B4-BE49-F238E27FC236}">
                  <a16:creationId xmlns:a16="http://schemas.microsoft.com/office/drawing/2014/main" id="{0D55C733-F1BB-42FF-B2E9-DBBB29C8C142}"/>
                </a:ext>
              </a:extLst>
            </p:cNvPr>
            <p:cNvSpPr/>
            <p:nvPr/>
          </p:nvSpPr>
          <p:spPr>
            <a:xfrm>
              <a:off x="8420920" y="6481915"/>
              <a:ext cx="12728" cy="7955"/>
            </a:xfrm>
            <a:custGeom>
              <a:avLst/>
              <a:gdLst>
                <a:gd name="connsiteX0" fmla="*/ 9546 w 12728"/>
                <a:gd name="connsiteY0" fmla="*/ 4773 h 7955"/>
                <a:gd name="connsiteX1" fmla="*/ 0 w 12728"/>
                <a:gd name="connsiteY1" fmla="*/ 0 h 7955"/>
                <a:gd name="connsiteX2" fmla="*/ 3182 w 12728"/>
                <a:gd name="connsiteY2" fmla="*/ 4773 h 7955"/>
                <a:gd name="connsiteX3" fmla="*/ 9546 w 12728"/>
                <a:gd name="connsiteY3" fmla="*/ 4773 h 7955"/>
                <a:gd name="connsiteX4" fmla="*/ 9546 w 12728"/>
                <a:gd name="connsiteY4" fmla="*/ 7955 h 7955"/>
                <a:gd name="connsiteX5" fmla="*/ 12729 w 12728"/>
                <a:gd name="connsiteY5" fmla="*/ 6364 h 7955"/>
                <a:gd name="connsiteX6" fmla="*/ 12729 w 12728"/>
                <a:gd name="connsiteY6" fmla="*/ 6364 h 7955"/>
                <a:gd name="connsiteX7" fmla="*/ 12729 w 12728"/>
                <a:gd name="connsiteY7" fmla="*/ 6364 h 7955"/>
                <a:gd name="connsiteX8" fmla="*/ 12729 w 12728"/>
                <a:gd name="connsiteY8" fmla="*/ 6364 h 7955"/>
                <a:gd name="connsiteX9" fmla="*/ 9546 w 12728"/>
                <a:gd name="connsiteY9" fmla="*/ 4773 h 7955"/>
                <a:gd name="connsiteX10" fmla="*/ 9546 w 12728"/>
                <a:gd name="connsiteY10" fmla="*/ 4773 h 7955"/>
                <a:gd name="connsiteX11" fmla="*/ 9546 w 12728"/>
                <a:gd name="connsiteY11" fmla="*/ 4773 h 7955"/>
                <a:gd name="connsiteX12" fmla="*/ 9546 w 12728"/>
                <a:gd name="connsiteY12" fmla="*/ 4773 h 7955"/>
                <a:gd name="connsiteX13" fmla="*/ 11137 w 12728"/>
                <a:gd name="connsiteY13" fmla="*/ 6364 h 7955"/>
                <a:gd name="connsiteX14" fmla="*/ 11137 w 12728"/>
                <a:gd name="connsiteY14" fmla="*/ 6364 h 7955"/>
                <a:gd name="connsiteX15" fmla="*/ 11137 w 12728"/>
                <a:gd name="connsiteY15" fmla="*/ 1591 h 7955"/>
                <a:gd name="connsiteX16" fmla="*/ 9546 w 12728"/>
                <a:gd name="connsiteY16" fmla="*/ 4773 h 7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728" h="7955">
                  <a:moveTo>
                    <a:pt x="9546" y="4773"/>
                  </a:moveTo>
                  <a:cubicBezTo>
                    <a:pt x="6364" y="3182"/>
                    <a:pt x="4774" y="0"/>
                    <a:pt x="0" y="0"/>
                  </a:cubicBezTo>
                  <a:cubicBezTo>
                    <a:pt x="0" y="3182"/>
                    <a:pt x="3182" y="3182"/>
                    <a:pt x="3182" y="4773"/>
                  </a:cubicBezTo>
                  <a:cubicBezTo>
                    <a:pt x="4774" y="1591"/>
                    <a:pt x="6364" y="7955"/>
                    <a:pt x="9546" y="4773"/>
                  </a:cubicBezTo>
                  <a:cubicBezTo>
                    <a:pt x="9546" y="6364"/>
                    <a:pt x="9546" y="6364"/>
                    <a:pt x="9546" y="7955"/>
                  </a:cubicBezTo>
                  <a:cubicBezTo>
                    <a:pt x="9546" y="7955"/>
                    <a:pt x="11137" y="6364"/>
                    <a:pt x="12729" y="6364"/>
                  </a:cubicBezTo>
                  <a:lnTo>
                    <a:pt x="12729" y="6364"/>
                  </a:lnTo>
                  <a:lnTo>
                    <a:pt x="12729" y="6364"/>
                  </a:lnTo>
                  <a:lnTo>
                    <a:pt x="12729" y="6364"/>
                  </a:lnTo>
                  <a:cubicBezTo>
                    <a:pt x="11137" y="6364"/>
                    <a:pt x="11137" y="6364"/>
                    <a:pt x="9546" y="4773"/>
                  </a:cubicBezTo>
                  <a:lnTo>
                    <a:pt x="9546" y="4773"/>
                  </a:lnTo>
                  <a:cubicBezTo>
                    <a:pt x="9546" y="6364"/>
                    <a:pt x="9546" y="4773"/>
                    <a:pt x="9546" y="4773"/>
                  </a:cubicBezTo>
                  <a:cubicBezTo>
                    <a:pt x="11137" y="4773"/>
                    <a:pt x="11137" y="4773"/>
                    <a:pt x="9546" y="4773"/>
                  </a:cubicBezTo>
                  <a:lnTo>
                    <a:pt x="11137" y="6364"/>
                  </a:lnTo>
                  <a:lnTo>
                    <a:pt x="11137" y="6364"/>
                  </a:lnTo>
                  <a:lnTo>
                    <a:pt x="11137" y="1591"/>
                  </a:lnTo>
                  <a:cubicBezTo>
                    <a:pt x="9546" y="1591"/>
                    <a:pt x="9546" y="3182"/>
                    <a:pt x="9546" y="4773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7" name="รูปแบบอิสระ: รูปร่าง 3966">
              <a:extLst>
                <a:ext uri="{FF2B5EF4-FFF2-40B4-BE49-F238E27FC236}">
                  <a16:creationId xmlns:a16="http://schemas.microsoft.com/office/drawing/2014/main" id="{9329C798-096A-4598-A351-DD9BCF78932B}"/>
                </a:ext>
              </a:extLst>
            </p:cNvPr>
            <p:cNvSpPr/>
            <p:nvPr/>
          </p:nvSpPr>
          <p:spPr>
            <a:xfrm>
              <a:off x="8405010" y="6501007"/>
              <a:ext cx="15909" cy="15910"/>
            </a:xfrm>
            <a:custGeom>
              <a:avLst/>
              <a:gdLst>
                <a:gd name="connsiteX0" fmla="*/ 0 w 15909"/>
                <a:gd name="connsiteY0" fmla="*/ 0 h 15910"/>
                <a:gd name="connsiteX1" fmla="*/ 0 w 15909"/>
                <a:gd name="connsiteY1" fmla="*/ 0 h 15910"/>
                <a:gd name="connsiteX2" fmla="*/ 0 w 15909"/>
                <a:gd name="connsiteY2" fmla="*/ 0 h 15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909" h="1591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8" name="รูปแบบอิสระ: รูปร่าง 3967">
              <a:extLst>
                <a:ext uri="{FF2B5EF4-FFF2-40B4-BE49-F238E27FC236}">
                  <a16:creationId xmlns:a16="http://schemas.microsoft.com/office/drawing/2014/main" id="{1B8E6C6B-78BD-4668-A827-39ECB0614A7F}"/>
                </a:ext>
              </a:extLst>
            </p:cNvPr>
            <p:cNvSpPr/>
            <p:nvPr/>
          </p:nvSpPr>
          <p:spPr>
            <a:xfrm>
              <a:off x="8406602" y="6501007"/>
              <a:ext cx="12727" cy="2249"/>
            </a:xfrm>
            <a:custGeom>
              <a:avLst/>
              <a:gdLst>
                <a:gd name="connsiteX0" fmla="*/ 1591 w 12727"/>
                <a:gd name="connsiteY0" fmla="*/ 0 h 2249"/>
                <a:gd name="connsiteX1" fmla="*/ 3182 w 12727"/>
                <a:gd name="connsiteY1" fmla="*/ 1591 h 2249"/>
                <a:gd name="connsiteX2" fmla="*/ 0 w 12727"/>
                <a:gd name="connsiteY2" fmla="*/ 0 h 2249"/>
                <a:gd name="connsiteX3" fmla="*/ 4773 w 12727"/>
                <a:gd name="connsiteY3" fmla="*/ 1591 h 2249"/>
                <a:gd name="connsiteX4" fmla="*/ 4773 w 12727"/>
                <a:gd name="connsiteY4" fmla="*/ 1591 h 2249"/>
                <a:gd name="connsiteX5" fmla="*/ 12728 w 12727"/>
                <a:gd name="connsiteY5" fmla="*/ 0 h 2249"/>
                <a:gd name="connsiteX6" fmla="*/ 1591 w 12727"/>
                <a:gd name="connsiteY6" fmla="*/ 0 h 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27" h="2249">
                  <a:moveTo>
                    <a:pt x="1591" y="0"/>
                  </a:moveTo>
                  <a:cubicBezTo>
                    <a:pt x="1591" y="0"/>
                    <a:pt x="3182" y="1591"/>
                    <a:pt x="3182" y="1591"/>
                  </a:cubicBezTo>
                  <a:cubicBezTo>
                    <a:pt x="1591" y="1591"/>
                    <a:pt x="1591" y="1591"/>
                    <a:pt x="0" y="0"/>
                  </a:cubicBezTo>
                  <a:cubicBezTo>
                    <a:pt x="0" y="1591"/>
                    <a:pt x="1591" y="3182"/>
                    <a:pt x="4773" y="1591"/>
                  </a:cubicBezTo>
                  <a:lnTo>
                    <a:pt x="4773" y="1591"/>
                  </a:lnTo>
                  <a:cubicBezTo>
                    <a:pt x="6363" y="0"/>
                    <a:pt x="12728" y="0"/>
                    <a:pt x="12728" y="0"/>
                  </a:cubicBezTo>
                  <a:cubicBezTo>
                    <a:pt x="6363" y="0"/>
                    <a:pt x="4773" y="0"/>
                    <a:pt x="1591" y="0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9" name="รูปแบบอิสระ: รูปร่าง 3968">
              <a:extLst>
                <a:ext uri="{FF2B5EF4-FFF2-40B4-BE49-F238E27FC236}">
                  <a16:creationId xmlns:a16="http://schemas.microsoft.com/office/drawing/2014/main" id="{4F352A8F-D464-4387-811F-9D0043E3ABDC}"/>
                </a:ext>
              </a:extLst>
            </p:cNvPr>
            <p:cNvSpPr/>
            <p:nvPr/>
          </p:nvSpPr>
          <p:spPr>
            <a:xfrm>
              <a:off x="8414557" y="6488278"/>
              <a:ext cx="3182" cy="4773"/>
            </a:xfrm>
            <a:custGeom>
              <a:avLst/>
              <a:gdLst>
                <a:gd name="connsiteX0" fmla="*/ 3182 w 3182"/>
                <a:gd name="connsiteY0" fmla="*/ 4773 h 4773"/>
                <a:gd name="connsiteX1" fmla="*/ 3182 w 3182"/>
                <a:gd name="connsiteY1" fmla="*/ 0 h 4773"/>
                <a:gd name="connsiteX2" fmla="*/ 0 w 3182"/>
                <a:gd name="connsiteY2" fmla="*/ 0 h 4773"/>
                <a:gd name="connsiteX3" fmla="*/ 1591 w 3182"/>
                <a:gd name="connsiteY3" fmla="*/ 0 h 4773"/>
                <a:gd name="connsiteX4" fmla="*/ 3182 w 3182"/>
                <a:gd name="connsiteY4" fmla="*/ 4773 h 4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82" h="4773">
                  <a:moveTo>
                    <a:pt x="3182" y="4773"/>
                  </a:moveTo>
                  <a:lnTo>
                    <a:pt x="3182" y="0"/>
                  </a:lnTo>
                  <a:lnTo>
                    <a:pt x="0" y="0"/>
                  </a:lnTo>
                  <a:lnTo>
                    <a:pt x="1591" y="0"/>
                  </a:lnTo>
                  <a:cubicBezTo>
                    <a:pt x="0" y="4773"/>
                    <a:pt x="1591" y="4773"/>
                    <a:pt x="3182" y="4773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0" name="รูปแบบอิสระ: รูปร่าง 3969">
              <a:extLst>
                <a:ext uri="{FF2B5EF4-FFF2-40B4-BE49-F238E27FC236}">
                  <a16:creationId xmlns:a16="http://schemas.microsoft.com/office/drawing/2014/main" id="{B8B389DD-DBC6-49C7-92F5-D3404B44F673}"/>
                </a:ext>
              </a:extLst>
            </p:cNvPr>
            <p:cNvSpPr/>
            <p:nvPr/>
          </p:nvSpPr>
          <p:spPr>
            <a:xfrm>
              <a:off x="8435239" y="6475551"/>
              <a:ext cx="4772" cy="3181"/>
            </a:xfrm>
            <a:custGeom>
              <a:avLst/>
              <a:gdLst>
                <a:gd name="connsiteX0" fmla="*/ 0 w 4772"/>
                <a:gd name="connsiteY0" fmla="*/ 1591 h 3181"/>
                <a:gd name="connsiteX1" fmla="*/ 4773 w 4772"/>
                <a:gd name="connsiteY1" fmla="*/ 3182 h 3181"/>
                <a:gd name="connsiteX2" fmla="*/ 0 w 4772"/>
                <a:gd name="connsiteY2" fmla="*/ 0 h 3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72" h="3181">
                  <a:moveTo>
                    <a:pt x="0" y="1591"/>
                  </a:moveTo>
                  <a:lnTo>
                    <a:pt x="4773" y="31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1" name="รูปแบบอิสระ: รูปร่าง 3970">
              <a:extLst>
                <a:ext uri="{FF2B5EF4-FFF2-40B4-BE49-F238E27FC236}">
                  <a16:creationId xmlns:a16="http://schemas.microsoft.com/office/drawing/2014/main" id="{1136B145-34D5-41C9-9DAB-E48D99A9CA80}"/>
                </a:ext>
              </a:extLst>
            </p:cNvPr>
            <p:cNvSpPr/>
            <p:nvPr/>
          </p:nvSpPr>
          <p:spPr>
            <a:xfrm>
              <a:off x="8436830" y="6470777"/>
              <a:ext cx="3182" cy="3182"/>
            </a:xfrm>
            <a:custGeom>
              <a:avLst/>
              <a:gdLst>
                <a:gd name="connsiteX0" fmla="*/ 0 w 3182"/>
                <a:gd name="connsiteY0" fmla="*/ 1591 h 3182"/>
                <a:gd name="connsiteX1" fmla="*/ 3182 w 3182"/>
                <a:gd name="connsiteY1" fmla="*/ 3182 h 3182"/>
                <a:gd name="connsiteX2" fmla="*/ 1592 w 3182"/>
                <a:gd name="connsiteY2" fmla="*/ 0 h 3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82" h="3182">
                  <a:moveTo>
                    <a:pt x="0" y="1591"/>
                  </a:moveTo>
                  <a:lnTo>
                    <a:pt x="3182" y="3182"/>
                  </a:lnTo>
                  <a:lnTo>
                    <a:pt x="1592" y="0"/>
                  </a:ln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2" name="รูปแบบอิสระ: รูปร่าง 3971">
              <a:extLst>
                <a:ext uri="{FF2B5EF4-FFF2-40B4-BE49-F238E27FC236}">
                  <a16:creationId xmlns:a16="http://schemas.microsoft.com/office/drawing/2014/main" id="{A9655EE0-D11B-4FAA-BADA-7C1689326666}"/>
                </a:ext>
              </a:extLst>
            </p:cNvPr>
            <p:cNvSpPr/>
            <p:nvPr/>
          </p:nvSpPr>
          <p:spPr>
            <a:xfrm>
              <a:off x="8312027" y="6429411"/>
              <a:ext cx="706" cy="15910"/>
            </a:xfrm>
            <a:custGeom>
              <a:avLst/>
              <a:gdLst>
                <a:gd name="connsiteX0" fmla="*/ 707 w 706"/>
                <a:gd name="connsiteY0" fmla="*/ 0 h 15910"/>
                <a:gd name="connsiteX1" fmla="*/ 707 w 706"/>
                <a:gd name="connsiteY1" fmla="*/ 0 h 15910"/>
                <a:gd name="connsiteX2" fmla="*/ 707 w 706"/>
                <a:gd name="connsiteY2" fmla="*/ 0 h 15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06" h="15910">
                  <a:moveTo>
                    <a:pt x="707" y="0"/>
                  </a:moveTo>
                  <a:lnTo>
                    <a:pt x="707" y="0"/>
                  </a:lnTo>
                  <a:cubicBezTo>
                    <a:pt x="-884" y="0"/>
                    <a:pt x="707" y="0"/>
                    <a:pt x="707" y="0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3" name="รูปแบบอิสระ: รูปร่าง 3972">
              <a:extLst>
                <a:ext uri="{FF2B5EF4-FFF2-40B4-BE49-F238E27FC236}">
                  <a16:creationId xmlns:a16="http://schemas.microsoft.com/office/drawing/2014/main" id="{736A2E58-2808-4D3F-BDF3-EB2E992C7FAC}"/>
                </a:ext>
              </a:extLst>
            </p:cNvPr>
            <p:cNvSpPr/>
            <p:nvPr/>
          </p:nvSpPr>
          <p:spPr>
            <a:xfrm>
              <a:off x="8314325" y="6434184"/>
              <a:ext cx="1590" cy="15910"/>
            </a:xfrm>
            <a:custGeom>
              <a:avLst/>
              <a:gdLst>
                <a:gd name="connsiteX0" fmla="*/ 0 w 1590"/>
                <a:gd name="connsiteY0" fmla="*/ 0 h 15910"/>
                <a:gd name="connsiteX1" fmla="*/ 1591 w 1590"/>
                <a:gd name="connsiteY1" fmla="*/ 0 h 15910"/>
                <a:gd name="connsiteX2" fmla="*/ 0 w 1590"/>
                <a:gd name="connsiteY2" fmla="*/ 0 h 15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90" h="15910">
                  <a:moveTo>
                    <a:pt x="0" y="0"/>
                  </a:moveTo>
                  <a:lnTo>
                    <a:pt x="1591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4" name="รูปแบบอิสระ: รูปร่าง 3973">
              <a:extLst>
                <a:ext uri="{FF2B5EF4-FFF2-40B4-BE49-F238E27FC236}">
                  <a16:creationId xmlns:a16="http://schemas.microsoft.com/office/drawing/2014/main" id="{5D5A94B6-8BB3-4183-9EEC-2B84C3A0CC0D}"/>
                </a:ext>
              </a:extLst>
            </p:cNvPr>
            <p:cNvSpPr/>
            <p:nvPr/>
          </p:nvSpPr>
          <p:spPr>
            <a:xfrm>
              <a:off x="8328518" y="6459640"/>
              <a:ext cx="6489" cy="1591"/>
            </a:xfrm>
            <a:custGeom>
              <a:avLst/>
              <a:gdLst>
                <a:gd name="connsiteX0" fmla="*/ 6489 w 6489"/>
                <a:gd name="connsiteY0" fmla="*/ 0 h 1591"/>
                <a:gd name="connsiteX1" fmla="*/ 1717 w 6489"/>
                <a:gd name="connsiteY1" fmla="*/ 1591 h 1591"/>
                <a:gd name="connsiteX2" fmla="*/ 4898 w 6489"/>
                <a:gd name="connsiteY2" fmla="*/ 1591 h 1591"/>
                <a:gd name="connsiteX3" fmla="*/ 6489 w 6489"/>
                <a:gd name="connsiteY3" fmla="*/ 0 h 1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89" h="1591">
                  <a:moveTo>
                    <a:pt x="6489" y="0"/>
                  </a:moveTo>
                  <a:cubicBezTo>
                    <a:pt x="3307" y="0"/>
                    <a:pt x="-3057" y="0"/>
                    <a:pt x="1717" y="1591"/>
                  </a:cubicBezTo>
                  <a:lnTo>
                    <a:pt x="4898" y="1591"/>
                  </a:lnTo>
                  <a:cubicBezTo>
                    <a:pt x="3307" y="1591"/>
                    <a:pt x="4898" y="0"/>
                    <a:pt x="6489" y="0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5" name="รูปแบบอิสระ: รูปร่าง 3974">
              <a:extLst>
                <a:ext uri="{FF2B5EF4-FFF2-40B4-BE49-F238E27FC236}">
                  <a16:creationId xmlns:a16="http://schemas.microsoft.com/office/drawing/2014/main" id="{9663AC1D-FB5C-4F3B-9442-338E2F74FF95}"/>
                </a:ext>
              </a:extLst>
            </p:cNvPr>
            <p:cNvSpPr/>
            <p:nvPr/>
          </p:nvSpPr>
          <p:spPr>
            <a:xfrm>
              <a:off x="8346145" y="6486687"/>
              <a:ext cx="3181" cy="1591"/>
            </a:xfrm>
            <a:custGeom>
              <a:avLst/>
              <a:gdLst>
                <a:gd name="connsiteX0" fmla="*/ 0 w 3181"/>
                <a:gd name="connsiteY0" fmla="*/ 0 h 1591"/>
                <a:gd name="connsiteX1" fmla="*/ 0 w 3181"/>
                <a:gd name="connsiteY1" fmla="*/ 0 h 1591"/>
                <a:gd name="connsiteX2" fmla="*/ 3181 w 3181"/>
                <a:gd name="connsiteY2" fmla="*/ 1591 h 1591"/>
                <a:gd name="connsiteX3" fmla="*/ 0 w 3181"/>
                <a:gd name="connsiteY3" fmla="*/ 0 h 1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81" h="159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591" y="1591"/>
                    <a:pt x="3181" y="1591"/>
                  </a:cubicBezTo>
                  <a:cubicBezTo>
                    <a:pt x="1591" y="0"/>
                    <a:pt x="1591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6" name="รูปแบบอิสระ: รูปร่าง 3975">
              <a:extLst>
                <a:ext uri="{FF2B5EF4-FFF2-40B4-BE49-F238E27FC236}">
                  <a16:creationId xmlns:a16="http://schemas.microsoft.com/office/drawing/2014/main" id="{A5B6933A-890F-4D40-96C6-A2C924743530}"/>
                </a:ext>
              </a:extLst>
            </p:cNvPr>
            <p:cNvSpPr/>
            <p:nvPr/>
          </p:nvSpPr>
          <p:spPr>
            <a:xfrm>
              <a:off x="8330235" y="6485097"/>
              <a:ext cx="1590" cy="1590"/>
            </a:xfrm>
            <a:custGeom>
              <a:avLst/>
              <a:gdLst>
                <a:gd name="connsiteX0" fmla="*/ 0 w 1590"/>
                <a:gd name="connsiteY0" fmla="*/ 1591 h 1590"/>
                <a:gd name="connsiteX1" fmla="*/ 1591 w 1590"/>
                <a:gd name="connsiteY1" fmla="*/ 0 h 1590"/>
                <a:gd name="connsiteX2" fmla="*/ 0 w 1590"/>
                <a:gd name="connsiteY2" fmla="*/ 1591 h 1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90" h="1590">
                  <a:moveTo>
                    <a:pt x="0" y="1591"/>
                  </a:moveTo>
                  <a:lnTo>
                    <a:pt x="1591" y="0"/>
                  </a:lnTo>
                  <a:cubicBezTo>
                    <a:pt x="1591" y="0"/>
                    <a:pt x="1591" y="1591"/>
                    <a:pt x="0" y="1591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7" name="รูปแบบอิสระ: รูปร่าง 3976">
              <a:extLst>
                <a:ext uri="{FF2B5EF4-FFF2-40B4-BE49-F238E27FC236}">
                  <a16:creationId xmlns:a16="http://schemas.microsoft.com/office/drawing/2014/main" id="{F809B7C6-DE2D-41CD-BB1B-06F90EC4530F}"/>
                </a:ext>
              </a:extLst>
            </p:cNvPr>
            <p:cNvSpPr/>
            <p:nvPr/>
          </p:nvSpPr>
          <p:spPr>
            <a:xfrm>
              <a:off x="8317506" y="6429411"/>
              <a:ext cx="3182" cy="3181"/>
            </a:xfrm>
            <a:custGeom>
              <a:avLst/>
              <a:gdLst>
                <a:gd name="connsiteX0" fmla="*/ 0 w 3182"/>
                <a:gd name="connsiteY0" fmla="*/ 0 h 3181"/>
                <a:gd name="connsiteX1" fmla="*/ 3182 w 3182"/>
                <a:gd name="connsiteY1" fmla="*/ 3182 h 3181"/>
                <a:gd name="connsiteX2" fmla="*/ 0 w 3182"/>
                <a:gd name="connsiteY2" fmla="*/ 0 h 3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82" h="3181">
                  <a:moveTo>
                    <a:pt x="0" y="0"/>
                  </a:moveTo>
                  <a:lnTo>
                    <a:pt x="3182" y="3182"/>
                  </a:lnTo>
                  <a:cubicBezTo>
                    <a:pt x="3182" y="3182"/>
                    <a:pt x="1592" y="159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8" name="รูปแบบอิสระ: รูปร่าง 3977">
              <a:extLst>
                <a:ext uri="{FF2B5EF4-FFF2-40B4-BE49-F238E27FC236}">
                  <a16:creationId xmlns:a16="http://schemas.microsoft.com/office/drawing/2014/main" id="{08B5CC57-AFC8-46DD-B6BF-A72B81213EE9}"/>
                </a:ext>
              </a:extLst>
            </p:cNvPr>
            <p:cNvSpPr/>
            <p:nvPr/>
          </p:nvSpPr>
          <p:spPr>
            <a:xfrm>
              <a:off x="8398647" y="6403955"/>
              <a:ext cx="6363" cy="4252"/>
            </a:xfrm>
            <a:custGeom>
              <a:avLst/>
              <a:gdLst>
                <a:gd name="connsiteX0" fmla="*/ 6363 w 6363"/>
                <a:gd name="connsiteY0" fmla="*/ 3182 h 4252"/>
                <a:gd name="connsiteX1" fmla="*/ 0 w 6363"/>
                <a:gd name="connsiteY1" fmla="*/ 0 h 4252"/>
                <a:gd name="connsiteX2" fmla="*/ 6363 w 6363"/>
                <a:gd name="connsiteY2" fmla="*/ 3182 h 4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63" h="4252">
                  <a:moveTo>
                    <a:pt x="6363" y="3182"/>
                  </a:moveTo>
                  <a:cubicBezTo>
                    <a:pt x="4773" y="1591"/>
                    <a:pt x="1591" y="0"/>
                    <a:pt x="0" y="0"/>
                  </a:cubicBezTo>
                  <a:cubicBezTo>
                    <a:pt x="3182" y="1591"/>
                    <a:pt x="4773" y="6364"/>
                    <a:pt x="6363" y="3182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9" name="รูปแบบอิสระ: รูปร่าง 3978">
              <a:extLst>
                <a:ext uri="{FF2B5EF4-FFF2-40B4-BE49-F238E27FC236}">
                  <a16:creationId xmlns:a16="http://schemas.microsoft.com/office/drawing/2014/main" id="{5737405C-401A-4B03-A64A-59779A5104FA}"/>
                </a:ext>
              </a:extLst>
            </p:cNvPr>
            <p:cNvSpPr/>
            <p:nvPr/>
          </p:nvSpPr>
          <p:spPr>
            <a:xfrm>
              <a:off x="8347735" y="6413501"/>
              <a:ext cx="3182" cy="15910"/>
            </a:xfrm>
            <a:custGeom>
              <a:avLst/>
              <a:gdLst>
                <a:gd name="connsiteX0" fmla="*/ 3182 w 3182"/>
                <a:gd name="connsiteY0" fmla="*/ 0 h 15910"/>
                <a:gd name="connsiteX1" fmla="*/ 0 w 3182"/>
                <a:gd name="connsiteY1" fmla="*/ 0 h 15910"/>
                <a:gd name="connsiteX2" fmla="*/ 3182 w 3182"/>
                <a:gd name="connsiteY2" fmla="*/ 0 h 15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82" h="15910">
                  <a:moveTo>
                    <a:pt x="3182" y="0"/>
                  </a:moveTo>
                  <a:cubicBezTo>
                    <a:pt x="1591" y="0"/>
                    <a:pt x="1591" y="0"/>
                    <a:pt x="0" y="0"/>
                  </a:cubicBezTo>
                  <a:cubicBezTo>
                    <a:pt x="1591" y="0"/>
                    <a:pt x="1591" y="0"/>
                    <a:pt x="3182" y="0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0" name="รูปแบบอิสระ: รูปร่าง 3979">
              <a:extLst>
                <a:ext uri="{FF2B5EF4-FFF2-40B4-BE49-F238E27FC236}">
                  <a16:creationId xmlns:a16="http://schemas.microsoft.com/office/drawing/2014/main" id="{523087BF-7B83-41B7-930C-3AE82C92BF06}"/>
                </a:ext>
              </a:extLst>
            </p:cNvPr>
            <p:cNvSpPr/>
            <p:nvPr/>
          </p:nvSpPr>
          <p:spPr>
            <a:xfrm>
              <a:off x="8390692" y="6401170"/>
              <a:ext cx="7954" cy="2386"/>
            </a:xfrm>
            <a:custGeom>
              <a:avLst/>
              <a:gdLst>
                <a:gd name="connsiteX0" fmla="*/ 0 w 7954"/>
                <a:gd name="connsiteY0" fmla="*/ 1193 h 2386"/>
                <a:gd name="connsiteX1" fmla="*/ 0 w 7954"/>
                <a:gd name="connsiteY1" fmla="*/ 1193 h 2386"/>
                <a:gd name="connsiteX2" fmla="*/ 7955 w 7954"/>
                <a:gd name="connsiteY2" fmla="*/ 1193 h 2386"/>
                <a:gd name="connsiteX3" fmla="*/ 0 w 7954"/>
                <a:gd name="connsiteY3" fmla="*/ 1193 h 2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54" h="2386">
                  <a:moveTo>
                    <a:pt x="0" y="1193"/>
                  </a:moveTo>
                  <a:cubicBezTo>
                    <a:pt x="1591" y="2784"/>
                    <a:pt x="1591" y="2784"/>
                    <a:pt x="0" y="1193"/>
                  </a:cubicBezTo>
                  <a:cubicBezTo>
                    <a:pt x="3182" y="1193"/>
                    <a:pt x="4773" y="1193"/>
                    <a:pt x="7955" y="1193"/>
                  </a:cubicBezTo>
                  <a:cubicBezTo>
                    <a:pt x="6363" y="-398"/>
                    <a:pt x="3182" y="-398"/>
                    <a:pt x="0" y="1193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1" name="รูปแบบอิสระ: รูปร่าง 3980">
              <a:extLst>
                <a:ext uri="{FF2B5EF4-FFF2-40B4-BE49-F238E27FC236}">
                  <a16:creationId xmlns:a16="http://schemas.microsoft.com/office/drawing/2014/main" id="{0803E5B3-F8BF-4BCB-93CD-5D0F6D46D3D7}"/>
                </a:ext>
              </a:extLst>
            </p:cNvPr>
            <p:cNvSpPr/>
            <p:nvPr/>
          </p:nvSpPr>
          <p:spPr>
            <a:xfrm>
              <a:off x="8331826" y="6540782"/>
              <a:ext cx="15909" cy="15910"/>
            </a:xfrm>
            <a:custGeom>
              <a:avLst/>
              <a:gdLst>
                <a:gd name="connsiteX0" fmla="*/ 0 w 15909"/>
                <a:gd name="connsiteY0" fmla="*/ 0 h 15910"/>
                <a:gd name="connsiteX1" fmla="*/ 0 w 15909"/>
                <a:gd name="connsiteY1" fmla="*/ 0 h 15910"/>
                <a:gd name="connsiteX2" fmla="*/ 0 w 15909"/>
                <a:gd name="connsiteY2" fmla="*/ 0 h 15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909" h="1591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2" name="รูปแบบอิสระ: รูปร่าง 3981">
              <a:extLst>
                <a:ext uri="{FF2B5EF4-FFF2-40B4-BE49-F238E27FC236}">
                  <a16:creationId xmlns:a16="http://schemas.microsoft.com/office/drawing/2014/main" id="{38C2BC6C-E5DC-43ED-BBBA-1366F41ACA10}"/>
                </a:ext>
              </a:extLst>
            </p:cNvPr>
            <p:cNvSpPr/>
            <p:nvPr/>
          </p:nvSpPr>
          <p:spPr>
            <a:xfrm>
              <a:off x="8335008" y="6596468"/>
              <a:ext cx="1590" cy="1590"/>
            </a:xfrm>
            <a:custGeom>
              <a:avLst/>
              <a:gdLst>
                <a:gd name="connsiteX0" fmla="*/ 1591 w 1590"/>
                <a:gd name="connsiteY0" fmla="*/ 1591 h 1590"/>
                <a:gd name="connsiteX1" fmla="*/ 0 w 1590"/>
                <a:gd name="connsiteY1" fmla="*/ 0 h 1590"/>
                <a:gd name="connsiteX2" fmla="*/ 1591 w 1590"/>
                <a:gd name="connsiteY2" fmla="*/ 1591 h 1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90" h="1590">
                  <a:moveTo>
                    <a:pt x="1591" y="1591"/>
                  </a:moveTo>
                  <a:cubicBezTo>
                    <a:pt x="1591" y="1591"/>
                    <a:pt x="0" y="1591"/>
                    <a:pt x="0" y="0"/>
                  </a:cubicBezTo>
                  <a:cubicBezTo>
                    <a:pt x="0" y="1591"/>
                    <a:pt x="0" y="1591"/>
                    <a:pt x="1591" y="1591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3" name="รูปแบบอิสระ: รูปร่าง 3982">
              <a:extLst>
                <a:ext uri="{FF2B5EF4-FFF2-40B4-BE49-F238E27FC236}">
                  <a16:creationId xmlns:a16="http://schemas.microsoft.com/office/drawing/2014/main" id="{8B1F01F0-7F3E-4CE4-B9CF-48D1121E333D}"/>
                </a:ext>
              </a:extLst>
            </p:cNvPr>
            <p:cNvSpPr/>
            <p:nvPr/>
          </p:nvSpPr>
          <p:spPr>
            <a:xfrm>
              <a:off x="8440012" y="6445321"/>
              <a:ext cx="15909" cy="706"/>
            </a:xfrm>
            <a:custGeom>
              <a:avLst/>
              <a:gdLst>
                <a:gd name="connsiteX0" fmla="*/ 0 w 15909"/>
                <a:gd name="connsiteY0" fmla="*/ 0 h 706"/>
                <a:gd name="connsiteX1" fmla="*/ 0 w 15909"/>
                <a:gd name="connsiteY1" fmla="*/ 0 h 706"/>
                <a:gd name="connsiteX2" fmla="*/ 0 w 15909"/>
                <a:gd name="connsiteY2" fmla="*/ 0 h 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909" h="706">
                  <a:moveTo>
                    <a:pt x="0" y="0"/>
                  </a:moveTo>
                  <a:cubicBezTo>
                    <a:pt x="0" y="1591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4" name="รูปแบบอิสระ: รูปร่าง 3983">
              <a:extLst>
                <a:ext uri="{FF2B5EF4-FFF2-40B4-BE49-F238E27FC236}">
                  <a16:creationId xmlns:a16="http://schemas.microsoft.com/office/drawing/2014/main" id="{49739A72-F513-43EB-BA85-F7554B091517}"/>
                </a:ext>
              </a:extLst>
            </p:cNvPr>
            <p:cNvSpPr/>
            <p:nvPr/>
          </p:nvSpPr>
          <p:spPr>
            <a:xfrm>
              <a:off x="8424102" y="6453276"/>
              <a:ext cx="1591" cy="15910"/>
            </a:xfrm>
            <a:custGeom>
              <a:avLst/>
              <a:gdLst>
                <a:gd name="connsiteX0" fmla="*/ 1592 w 1591"/>
                <a:gd name="connsiteY0" fmla="*/ 0 h 15910"/>
                <a:gd name="connsiteX1" fmla="*/ 0 w 1591"/>
                <a:gd name="connsiteY1" fmla="*/ 0 h 15910"/>
                <a:gd name="connsiteX2" fmla="*/ 1592 w 1591"/>
                <a:gd name="connsiteY2" fmla="*/ 0 h 15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91" h="15910">
                  <a:moveTo>
                    <a:pt x="1592" y="0"/>
                  </a:moveTo>
                  <a:cubicBezTo>
                    <a:pt x="1592" y="0"/>
                    <a:pt x="0" y="0"/>
                    <a:pt x="0" y="0"/>
                  </a:cubicBezTo>
                  <a:cubicBezTo>
                    <a:pt x="0" y="0"/>
                    <a:pt x="0" y="0"/>
                    <a:pt x="1592" y="0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5" name="รูปแบบอิสระ: รูปร่าง 3984">
              <a:extLst>
                <a:ext uri="{FF2B5EF4-FFF2-40B4-BE49-F238E27FC236}">
                  <a16:creationId xmlns:a16="http://schemas.microsoft.com/office/drawing/2014/main" id="{194303E2-F1A5-42D3-A230-F118EDC808AA}"/>
                </a:ext>
              </a:extLst>
            </p:cNvPr>
            <p:cNvSpPr/>
            <p:nvPr/>
          </p:nvSpPr>
          <p:spPr>
            <a:xfrm>
              <a:off x="8382737" y="6429411"/>
              <a:ext cx="1192" cy="15910"/>
            </a:xfrm>
            <a:custGeom>
              <a:avLst/>
              <a:gdLst>
                <a:gd name="connsiteX0" fmla="*/ 0 w 1192"/>
                <a:gd name="connsiteY0" fmla="*/ 0 h 15910"/>
                <a:gd name="connsiteX1" fmla="*/ 0 w 1192"/>
                <a:gd name="connsiteY1" fmla="*/ 0 h 15910"/>
                <a:gd name="connsiteX2" fmla="*/ 0 w 1192"/>
                <a:gd name="connsiteY2" fmla="*/ 0 h 15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92" h="15910">
                  <a:moveTo>
                    <a:pt x="0" y="0"/>
                  </a:moveTo>
                  <a:lnTo>
                    <a:pt x="0" y="0"/>
                  </a:lnTo>
                  <a:cubicBezTo>
                    <a:pt x="1591" y="0"/>
                    <a:pt x="1591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6" name="รูปแบบอิสระ: รูปร่าง 3985">
              <a:extLst>
                <a:ext uri="{FF2B5EF4-FFF2-40B4-BE49-F238E27FC236}">
                  <a16:creationId xmlns:a16="http://schemas.microsoft.com/office/drawing/2014/main" id="{A61F12C2-F84A-4088-A952-93660C356A2A}"/>
                </a:ext>
              </a:extLst>
            </p:cNvPr>
            <p:cNvSpPr/>
            <p:nvPr/>
          </p:nvSpPr>
          <p:spPr>
            <a:xfrm>
              <a:off x="8438422" y="6446912"/>
              <a:ext cx="1590" cy="1591"/>
            </a:xfrm>
            <a:custGeom>
              <a:avLst/>
              <a:gdLst>
                <a:gd name="connsiteX0" fmla="*/ 0 w 1590"/>
                <a:gd name="connsiteY0" fmla="*/ 1591 h 1591"/>
                <a:gd name="connsiteX1" fmla="*/ 1591 w 1590"/>
                <a:gd name="connsiteY1" fmla="*/ 0 h 1591"/>
                <a:gd name="connsiteX2" fmla="*/ 0 w 1590"/>
                <a:gd name="connsiteY2" fmla="*/ 1591 h 1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90" h="1591">
                  <a:moveTo>
                    <a:pt x="0" y="1591"/>
                  </a:moveTo>
                  <a:cubicBezTo>
                    <a:pt x="0" y="1591"/>
                    <a:pt x="0" y="0"/>
                    <a:pt x="1591" y="0"/>
                  </a:cubicBezTo>
                  <a:cubicBezTo>
                    <a:pt x="1591" y="0"/>
                    <a:pt x="0" y="0"/>
                    <a:pt x="0" y="1591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7" name="รูปแบบอิสระ: รูปร่าง 3986">
              <a:extLst>
                <a:ext uri="{FF2B5EF4-FFF2-40B4-BE49-F238E27FC236}">
                  <a16:creationId xmlns:a16="http://schemas.microsoft.com/office/drawing/2014/main" id="{7891DB15-9D83-44C2-A9EB-C7DCEB765911}"/>
                </a:ext>
              </a:extLst>
            </p:cNvPr>
            <p:cNvSpPr/>
            <p:nvPr/>
          </p:nvSpPr>
          <p:spPr>
            <a:xfrm>
              <a:off x="8440012" y="6446912"/>
              <a:ext cx="1193" cy="1193"/>
            </a:xfrm>
            <a:custGeom>
              <a:avLst/>
              <a:gdLst>
                <a:gd name="connsiteX0" fmla="*/ 0 w 1193"/>
                <a:gd name="connsiteY0" fmla="*/ 0 h 1193"/>
                <a:gd name="connsiteX1" fmla="*/ 0 w 1193"/>
                <a:gd name="connsiteY1" fmla="*/ 0 h 1193"/>
                <a:gd name="connsiteX2" fmla="*/ 0 w 1193"/>
                <a:gd name="connsiteY2" fmla="*/ 0 h 1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93" h="1193">
                  <a:moveTo>
                    <a:pt x="0" y="0"/>
                  </a:moveTo>
                  <a:cubicBezTo>
                    <a:pt x="0" y="1591"/>
                    <a:pt x="0" y="1591"/>
                    <a:pt x="0" y="0"/>
                  </a:cubicBezTo>
                  <a:cubicBezTo>
                    <a:pt x="1592" y="1591"/>
                    <a:pt x="1592" y="159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8" name="รูปแบบอิสระ: รูปร่าง 3987">
              <a:extLst>
                <a:ext uri="{FF2B5EF4-FFF2-40B4-BE49-F238E27FC236}">
                  <a16:creationId xmlns:a16="http://schemas.microsoft.com/office/drawing/2014/main" id="{CBBF5757-4058-482E-9228-66483DAAD26F}"/>
                </a:ext>
              </a:extLst>
            </p:cNvPr>
            <p:cNvSpPr/>
            <p:nvPr/>
          </p:nvSpPr>
          <p:spPr>
            <a:xfrm>
              <a:off x="8440012" y="6443730"/>
              <a:ext cx="15909" cy="3181"/>
            </a:xfrm>
            <a:custGeom>
              <a:avLst/>
              <a:gdLst>
                <a:gd name="connsiteX0" fmla="*/ 0 w 15909"/>
                <a:gd name="connsiteY0" fmla="*/ 0 h 3181"/>
                <a:gd name="connsiteX1" fmla="*/ 0 w 15909"/>
                <a:gd name="connsiteY1" fmla="*/ 3182 h 3181"/>
                <a:gd name="connsiteX2" fmla="*/ 0 w 15909"/>
                <a:gd name="connsiteY2" fmla="*/ 3182 h 3181"/>
                <a:gd name="connsiteX3" fmla="*/ 0 w 15909"/>
                <a:gd name="connsiteY3" fmla="*/ 0 h 3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909" h="3181">
                  <a:moveTo>
                    <a:pt x="0" y="0"/>
                  </a:moveTo>
                  <a:cubicBezTo>
                    <a:pt x="0" y="1591"/>
                    <a:pt x="0" y="1591"/>
                    <a:pt x="0" y="3182"/>
                  </a:cubicBezTo>
                  <a:cubicBezTo>
                    <a:pt x="0" y="3182"/>
                    <a:pt x="0" y="3182"/>
                    <a:pt x="0" y="3182"/>
                  </a:cubicBezTo>
                  <a:cubicBezTo>
                    <a:pt x="0" y="159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9" name="รูปแบบอิสระ: รูปร่าง 3988">
              <a:extLst>
                <a:ext uri="{FF2B5EF4-FFF2-40B4-BE49-F238E27FC236}">
                  <a16:creationId xmlns:a16="http://schemas.microsoft.com/office/drawing/2014/main" id="{05834513-6C92-4442-AB99-449778F921AA}"/>
                </a:ext>
              </a:extLst>
            </p:cNvPr>
            <p:cNvSpPr/>
            <p:nvPr/>
          </p:nvSpPr>
          <p:spPr>
            <a:xfrm>
              <a:off x="8297222" y="6478732"/>
              <a:ext cx="1193" cy="707"/>
            </a:xfrm>
            <a:custGeom>
              <a:avLst/>
              <a:gdLst>
                <a:gd name="connsiteX0" fmla="*/ 1194 w 1193"/>
                <a:gd name="connsiteY0" fmla="*/ 0 h 707"/>
                <a:gd name="connsiteX1" fmla="*/ 1194 w 1193"/>
                <a:gd name="connsiteY1" fmla="*/ 0 h 707"/>
                <a:gd name="connsiteX2" fmla="*/ 1194 w 1193"/>
                <a:gd name="connsiteY2" fmla="*/ 0 h 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93" h="707">
                  <a:moveTo>
                    <a:pt x="1194" y="0"/>
                  </a:moveTo>
                  <a:cubicBezTo>
                    <a:pt x="-398" y="0"/>
                    <a:pt x="-398" y="0"/>
                    <a:pt x="1194" y="0"/>
                  </a:cubicBezTo>
                  <a:cubicBezTo>
                    <a:pt x="1194" y="1591"/>
                    <a:pt x="1194" y="0"/>
                    <a:pt x="1194" y="0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0" name="รูปแบบอิสระ: รูปร่าง 3989">
              <a:extLst>
                <a:ext uri="{FF2B5EF4-FFF2-40B4-BE49-F238E27FC236}">
                  <a16:creationId xmlns:a16="http://schemas.microsoft.com/office/drawing/2014/main" id="{9952DEDC-749A-4470-A6C8-73BB21DA7EE0}"/>
                </a:ext>
              </a:extLst>
            </p:cNvPr>
            <p:cNvSpPr/>
            <p:nvPr/>
          </p:nvSpPr>
          <p:spPr>
            <a:xfrm>
              <a:off x="8366827" y="6494642"/>
              <a:ext cx="15909" cy="15910"/>
            </a:xfrm>
            <a:custGeom>
              <a:avLst/>
              <a:gdLst>
                <a:gd name="connsiteX0" fmla="*/ 0 w 15909"/>
                <a:gd name="connsiteY0" fmla="*/ 0 h 15910"/>
                <a:gd name="connsiteX1" fmla="*/ 0 w 15909"/>
                <a:gd name="connsiteY1" fmla="*/ 0 h 15910"/>
                <a:gd name="connsiteX2" fmla="*/ 0 w 15909"/>
                <a:gd name="connsiteY2" fmla="*/ 0 h 15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909" h="1591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1" name="รูปแบบอิสระ: รูปร่าง 3990">
              <a:extLst>
                <a:ext uri="{FF2B5EF4-FFF2-40B4-BE49-F238E27FC236}">
                  <a16:creationId xmlns:a16="http://schemas.microsoft.com/office/drawing/2014/main" id="{4686F342-B87F-4E6A-8869-128CBB01EB7C}"/>
                </a:ext>
              </a:extLst>
            </p:cNvPr>
            <p:cNvSpPr/>
            <p:nvPr/>
          </p:nvSpPr>
          <p:spPr>
            <a:xfrm>
              <a:off x="8355690" y="6494642"/>
              <a:ext cx="14319" cy="3182"/>
            </a:xfrm>
            <a:custGeom>
              <a:avLst/>
              <a:gdLst>
                <a:gd name="connsiteX0" fmla="*/ 14319 w 14319"/>
                <a:gd name="connsiteY0" fmla="*/ 3182 h 3182"/>
                <a:gd name="connsiteX1" fmla="*/ 11137 w 14319"/>
                <a:gd name="connsiteY1" fmla="*/ 0 h 3182"/>
                <a:gd name="connsiteX2" fmla="*/ 0 w 14319"/>
                <a:gd name="connsiteY2" fmla="*/ 0 h 3182"/>
                <a:gd name="connsiteX3" fmla="*/ 14319 w 14319"/>
                <a:gd name="connsiteY3" fmla="*/ 3182 h 3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19" h="3182">
                  <a:moveTo>
                    <a:pt x="14319" y="3182"/>
                  </a:moveTo>
                  <a:cubicBezTo>
                    <a:pt x="9545" y="1591"/>
                    <a:pt x="9545" y="1591"/>
                    <a:pt x="11137" y="0"/>
                  </a:cubicBezTo>
                  <a:lnTo>
                    <a:pt x="0" y="0"/>
                  </a:lnTo>
                  <a:cubicBezTo>
                    <a:pt x="4773" y="0"/>
                    <a:pt x="9545" y="1591"/>
                    <a:pt x="14319" y="3182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2" name="รูปแบบอิสระ: รูปร่าง 3991">
              <a:extLst>
                <a:ext uri="{FF2B5EF4-FFF2-40B4-BE49-F238E27FC236}">
                  <a16:creationId xmlns:a16="http://schemas.microsoft.com/office/drawing/2014/main" id="{7B337086-C106-4ECB-ABB2-C7EB02E5AD12}"/>
                </a:ext>
              </a:extLst>
            </p:cNvPr>
            <p:cNvSpPr/>
            <p:nvPr/>
          </p:nvSpPr>
          <p:spPr>
            <a:xfrm>
              <a:off x="8266596" y="6398866"/>
              <a:ext cx="178189" cy="210330"/>
            </a:xfrm>
            <a:custGeom>
              <a:avLst/>
              <a:gdLst>
                <a:gd name="connsiteX0" fmla="*/ 44547 w 178189"/>
                <a:gd name="connsiteY0" fmla="*/ 27363 h 210330"/>
                <a:gd name="connsiteX1" fmla="*/ 44547 w 178189"/>
                <a:gd name="connsiteY1" fmla="*/ 28954 h 210330"/>
                <a:gd name="connsiteX2" fmla="*/ 44547 w 178189"/>
                <a:gd name="connsiteY2" fmla="*/ 27363 h 210330"/>
                <a:gd name="connsiteX3" fmla="*/ 42956 w 178189"/>
                <a:gd name="connsiteY3" fmla="*/ 30546 h 210330"/>
                <a:gd name="connsiteX4" fmla="*/ 42956 w 178189"/>
                <a:gd name="connsiteY4" fmla="*/ 30546 h 210330"/>
                <a:gd name="connsiteX5" fmla="*/ 44547 w 178189"/>
                <a:gd name="connsiteY5" fmla="*/ 27363 h 210330"/>
                <a:gd name="connsiteX6" fmla="*/ 42956 w 178189"/>
                <a:gd name="connsiteY6" fmla="*/ 30546 h 210330"/>
                <a:gd name="connsiteX7" fmla="*/ 42956 w 178189"/>
                <a:gd name="connsiteY7" fmla="*/ 30546 h 210330"/>
                <a:gd name="connsiteX8" fmla="*/ 49320 w 178189"/>
                <a:gd name="connsiteY8" fmla="*/ 27363 h 210330"/>
                <a:gd name="connsiteX9" fmla="*/ 46138 w 178189"/>
                <a:gd name="connsiteY9" fmla="*/ 30546 h 210330"/>
                <a:gd name="connsiteX10" fmla="*/ 49320 w 178189"/>
                <a:gd name="connsiteY10" fmla="*/ 30546 h 210330"/>
                <a:gd name="connsiteX11" fmla="*/ 47729 w 178189"/>
                <a:gd name="connsiteY11" fmla="*/ 32136 h 210330"/>
                <a:gd name="connsiteX12" fmla="*/ 49320 w 178189"/>
                <a:gd name="connsiteY12" fmla="*/ 35318 h 210330"/>
                <a:gd name="connsiteX13" fmla="*/ 49320 w 178189"/>
                <a:gd name="connsiteY13" fmla="*/ 35318 h 210330"/>
                <a:gd name="connsiteX14" fmla="*/ 55684 w 178189"/>
                <a:gd name="connsiteY14" fmla="*/ 35318 h 210330"/>
                <a:gd name="connsiteX15" fmla="*/ 52502 w 178189"/>
                <a:gd name="connsiteY15" fmla="*/ 35318 h 210330"/>
                <a:gd name="connsiteX16" fmla="*/ 55684 w 178189"/>
                <a:gd name="connsiteY16" fmla="*/ 36910 h 210330"/>
                <a:gd name="connsiteX17" fmla="*/ 49320 w 178189"/>
                <a:gd name="connsiteY17" fmla="*/ 36910 h 210330"/>
                <a:gd name="connsiteX18" fmla="*/ 47729 w 178189"/>
                <a:gd name="connsiteY18" fmla="*/ 44865 h 210330"/>
                <a:gd name="connsiteX19" fmla="*/ 46138 w 178189"/>
                <a:gd name="connsiteY19" fmla="*/ 43274 h 210330"/>
                <a:gd name="connsiteX20" fmla="*/ 39775 w 178189"/>
                <a:gd name="connsiteY20" fmla="*/ 51229 h 210330"/>
                <a:gd name="connsiteX21" fmla="*/ 52502 w 178189"/>
                <a:gd name="connsiteY21" fmla="*/ 44865 h 210330"/>
                <a:gd name="connsiteX22" fmla="*/ 54093 w 178189"/>
                <a:gd name="connsiteY22" fmla="*/ 48046 h 210330"/>
                <a:gd name="connsiteX23" fmla="*/ 52502 w 178189"/>
                <a:gd name="connsiteY23" fmla="*/ 51229 h 210330"/>
                <a:gd name="connsiteX24" fmla="*/ 46138 w 178189"/>
                <a:gd name="connsiteY24" fmla="*/ 52820 h 210330"/>
                <a:gd name="connsiteX25" fmla="*/ 54093 w 178189"/>
                <a:gd name="connsiteY25" fmla="*/ 54411 h 210330"/>
                <a:gd name="connsiteX26" fmla="*/ 46138 w 178189"/>
                <a:gd name="connsiteY26" fmla="*/ 59184 h 210330"/>
                <a:gd name="connsiteX27" fmla="*/ 54093 w 178189"/>
                <a:gd name="connsiteY27" fmla="*/ 59184 h 210330"/>
                <a:gd name="connsiteX28" fmla="*/ 58865 w 178189"/>
                <a:gd name="connsiteY28" fmla="*/ 67139 h 210330"/>
                <a:gd name="connsiteX29" fmla="*/ 54093 w 178189"/>
                <a:gd name="connsiteY29" fmla="*/ 68730 h 210330"/>
                <a:gd name="connsiteX30" fmla="*/ 58865 w 178189"/>
                <a:gd name="connsiteY30" fmla="*/ 70321 h 210330"/>
                <a:gd name="connsiteX31" fmla="*/ 57275 w 178189"/>
                <a:gd name="connsiteY31" fmla="*/ 70321 h 210330"/>
                <a:gd name="connsiteX32" fmla="*/ 65230 w 178189"/>
                <a:gd name="connsiteY32" fmla="*/ 71912 h 210330"/>
                <a:gd name="connsiteX33" fmla="*/ 65230 w 178189"/>
                <a:gd name="connsiteY33" fmla="*/ 79867 h 210330"/>
                <a:gd name="connsiteX34" fmla="*/ 58865 w 178189"/>
                <a:gd name="connsiteY34" fmla="*/ 79867 h 210330"/>
                <a:gd name="connsiteX35" fmla="*/ 70003 w 178189"/>
                <a:gd name="connsiteY35" fmla="*/ 84640 h 210330"/>
                <a:gd name="connsiteX36" fmla="*/ 66820 w 178189"/>
                <a:gd name="connsiteY36" fmla="*/ 87822 h 210330"/>
                <a:gd name="connsiteX37" fmla="*/ 81140 w 178189"/>
                <a:gd name="connsiteY37" fmla="*/ 89413 h 210330"/>
                <a:gd name="connsiteX38" fmla="*/ 85912 w 178189"/>
                <a:gd name="connsiteY38" fmla="*/ 87822 h 210330"/>
                <a:gd name="connsiteX39" fmla="*/ 89095 w 178189"/>
                <a:gd name="connsiteY39" fmla="*/ 91004 h 210330"/>
                <a:gd name="connsiteX40" fmla="*/ 84322 w 178189"/>
                <a:gd name="connsiteY40" fmla="*/ 91004 h 210330"/>
                <a:gd name="connsiteX41" fmla="*/ 85912 w 178189"/>
                <a:gd name="connsiteY41" fmla="*/ 91004 h 210330"/>
                <a:gd name="connsiteX42" fmla="*/ 77957 w 178189"/>
                <a:gd name="connsiteY42" fmla="*/ 91004 h 210330"/>
                <a:gd name="connsiteX43" fmla="*/ 81140 w 178189"/>
                <a:gd name="connsiteY43" fmla="*/ 89413 h 210330"/>
                <a:gd name="connsiteX44" fmla="*/ 70003 w 178189"/>
                <a:gd name="connsiteY44" fmla="*/ 89413 h 210330"/>
                <a:gd name="connsiteX45" fmla="*/ 71594 w 178189"/>
                <a:gd name="connsiteY45" fmla="*/ 91004 h 210330"/>
                <a:gd name="connsiteX46" fmla="*/ 68412 w 178189"/>
                <a:gd name="connsiteY46" fmla="*/ 91004 h 210330"/>
                <a:gd name="connsiteX47" fmla="*/ 70003 w 178189"/>
                <a:gd name="connsiteY47" fmla="*/ 92595 h 210330"/>
                <a:gd name="connsiteX48" fmla="*/ 63639 w 178189"/>
                <a:gd name="connsiteY48" fmla="*/ 94186 h 210330"/>
                <a:gd name="connsiteX49" fmla="*/ 66820 w 178189"/>
                <a:gd name="connsiteY49" fmla="*/ 94186 h 210330"/>
                <a:gd name="connsiteX50" fmla="*/ 63639 w 178189"/>
                <a:gd name="connsiteY50" fmla="*/ 98959 h 210330"/>
                <a:gd name="connsiteX51" fmla="*/ 82730 w 178189"/>
                <a:gd name="connsiteY51" fmla="*/ 110096 h 210330"/>
                <a:gd name="connsiteX52" fmla="*/ 70003 w 178189"/>
                <a:gd name="connsiteY52" fmla="*/ 110096 h 210330"/>
                <a:gd name="connsiteX53" fmla="*/ 68412 w 178189"/>
                <a:gd name="connsiteY53" fmla="*/ 103732 h 210330"/>
                <a:gd name="connsiteX54" fmla="*/ 63639 w 178189"/>
                <a:gd name="connsiteY54" fmla="*/ 105323 h 210330"/>
                <a:gd name="connsiteX55" fmla="*/ 70003 w 178189"/>
                <a:gd name="connsiteY55" fmla="*/ 110096 h 210330"/>
                <a:gd name="connsiteX56" fmla="*/ 65230 w 178189"/>
                <a:gd name="connsiteY56" fmla="*/ 113278 h 210330"/>
                <a:gd name="connsiteX57" fmla="*/ 74775 w 178189"/>
                <a:gd name="connsiteY57" fmla="*/ 119642 h 210330"/>
                <a:gd name="connsiteX58" fmla="*/ 70003 w 178189"/>
                <a:gd name="connsiteY58" fmla="*/ 116460 h 210330"/>
                <a:gd name="connsiteX59" fmla="*/ 76367 w 178189"/>
                <a:gd name="connsiteY59" fmla="*/ 121233 h 210330"/>
                <a:gd name="connsiteX60" fmla="*/ 97049 w 178189"/>
                <a:gd name="connsiteY60" fmla="*/ 119642 h 210330"/>
                <a:gd name="connsiteX61" fmla="*/ 97049 w 178189"/>
                <a:gd name="connsiteY61" fmla="*/ 118051 h 210330"/>
                <a:gd name="connsiteX62" fmla="*/ 98640 w 178189"/>
                <a:gd name="connsiteY62" fmla="*/ 119642 h 210330"/>
                <a:gd name="connsiteX63" fmla="*/ 100232 w 178189"/>
                <a:gd name="connsiteY63" fmla="*/ 116460 h 210330"/>
                <a:gd name="connsiteX64" fmla="*/ 100232 w 178189"/>
                <a:gd name="connsiteY64" fmla="*/ 116460 h 210330"/>
                <a:gd name="connsiteX65" fmla="*/ 92277 w 178189"/>
                <a:gd name="connsiteY65" fmla="*/ 105323 h 210330"/>
                <a:gd name="connsiteX66" fmla="*/ 103414 w 178189"/>
                <a:gd name="connsiteY66" fmla="*/ 106914 h 210330"/>
                <a:gd name="connsiteX67" fmla="*/ 77957 w 178189"/>
                <a:gd name="connsiteY67" fmla="*/ 97368 h 210330"/>
                <a:gd name="connsiteX68" fmla="*/ 103414 w 178189"/>
                <a:gd name="connsiteY68" fmla="*/ 103732 h 210330"/>
                <a:gd name="connsiteX69" fmla="*/ 103414 w 178189"/>
                <a:gd name="connsiteY69" fmla="*/ 100550 h 210330"/>
                <a:gd name="connsiteX70" fmla="*/ 93867 w 178189"/>
                <a:gd name="connsiteY70" fmla="*/ 98959 h 210330"/>
                <a:gd name="connsiteX71" fmla="*/ 105004 w 178189"/>
                <a:gd name="connsiteY71" fmla="*/ 97368 h 210330"/>
                <a:gd name="connsiteX72" fmla="*/ 93867 w 178189"/>
                <a:gd name="connsiteY72" fmla="*/ 92595 h 210330"/>
                <a:gd name="connsiteX73" fmla="*/ 105004 w 178189"/>
                <a:gd name="connsiteY73" fmla="*/ 95777 h 210330"/>
                <a:gd name="connsiteX74" fmla="*/ 95459 w 178189"/>
                <a:gd name="connsiteY74" fmla="*/ 89413 h 210330"/>
                <a:gd name="connsiteX75" fmla="*/ 106595 w 178189"/>
                <a:gd name="connsiteY75" fmla="*/ 92595 h 210330"/>
                <a:gd name="connsiteX76" fmla="*/ 106595 w 178189"/>
                <a:gd name="connsiteY76" fmla="*/ 87822 h 210330"/>
                <a:gd name="connsiteX77" fmla="*/ 103414 w 178189"/>
                <a:gd name="connsiteY77" fmla="*/ 87822 h 210330"/>
                <a:gd name="connsiteX78" fmla="*/ 93867 w 178189"/>
                <a:gd name="connsiteY78" fmla="*/ 75094 h 210330"/>
                <a:gd name="connsiteX79" fmla="*/ 108186 w 178189"/>
                <a:gd name="connsiteY79" fmla="*/ 79867 h 210330"/>
                <a:gd name="connsiteX80" fmla="*/ 84322 w 178189"/>
                <a:gd name="connsiteY80" fmla="*/ 60775 h 210330"/>
                <a:gd name="connsiteX81" fmla="*/ 87504 w 178189"/>
                <a:gd name="connsiteY81" fmla="*/ 60775 h 210330"/>
                <a:gd name="connsiteX82" fmla="*/ 85912 w 178189"/>
                <a:gd name="connsiteY82" fmla="*/ 56001 h 210330"/>
                <a:gd name="connsiteX83" fmla="*/ 109777 w 178189"/>
                <a:gd name="connsiteY83" fmla="*/ 78276 h 210330"/>
                <a:gd name="connsiteX84" fmla="*/ 114550 w 178189"/>
                <a:gd name="connsiteY84" fmla="*/ 76685 h 210330"/>
                <a:gd name="connsiteX85" fmla="*/ 117732 w 178189"/>
                <a:gd name="connsiteY85" fmla="*/ 79867 h 210330"/>
                <a:gd name="connsiteX86" fmla="*/ 120914 w 178189"/>
                <a:gd name="connsiteY86" fmla="*/ 75094 h 210330"/>
                <a:gd name="connsiteX87" fmla="*/ 112959 w 178189"/>
                <a:gd name="connsiteY87" fmla="*/ 67139 h 210330"/>
                <a:gd name="connsiteX88" fmla="*/ 116141 w 178189"/>
                <a:gd name="connsiteY88" fmla="*/ 75094 h 210330"/>
                <a:gd name="connsiteX89" fmla="*/ 105004 w 178189"/>
                <a:gd name="connsiteY89" fmla="*/ 62366 h 210330"/>
                <a:gd name="connsiteX90" fmla="*/ 116141 w 178189"/>
                <a:gd name="connsiteY90" fmla="*/ 68730 h 210330"/>
                <a:gd name="connsiteX91" fmla="*/ 116141 w 178189"/>
                <a:gd name="connsiteY91" fmla="*/ 63957 h 210330"/>
                <a:gd name="connsiteX92" fmla="*/ 117732 w 178189"/>
                <a:gd name="connsiteY92" fmla="*/ 67139 h 210330"/>
                <a:gd name="connsiteX93" fmla="*/ 117732 w 178189"/>
                <a:gd name="connsiteY93" fmla="*/ 62366 h 210330"/>
                <a:gd name="connsiteX94" fmla="*/ 122505 w 178189"/>
                <a:gd name="connsiteY94" fmla="*/ 62366 h 210330"/>
                <a:gd name="connsiteX95" fmla="*/ 95459 w 178189"/>
                <a:gd name="connsiteY95" fmla="*/ 43274 h 210330"/>
                <a:gd name="connsiteX96" fmla="*/ 108186 w 178189"/>
                <a:gd name="connsiteY96" fmla="*/ 43274 h 210330"/>
                <a:gd name="connsiteX97" fmla="*/ 120914 w 178189"/>
                <a:gd name="connsiteY97" fmla="*/ 56001 h 210330"/>
                <a:gd name="connsiteX98" fmla="*/ 117732 w 178189"/>
                <a:gd name="connsiteY98" fmla="*/ 52820 h 210330"/>
                <a:gd name="connsiteX99" fmla="*/ 120914 w 178189"/>
                <a:gd name="connsiteY99" fmla="*/ 54411 h 210330"/>
                <a:gd name="connsiteX100" fmla="*/ 117732 w 178189"/>
                <a:gd name="connsiteY100" fmla="*/ 49637 h 210330"/>
                <a:gd name="connsiteX101" fmla="*/ 120914 w 178189"/>
                <a:gd name="connsiteY101" fmla="*/ 48046 h 210330"/>
                <a:gd name="connsiteX102" fmla="*/ 117732 w 178189"/>
                <a:gd name="connsiteY102" fmla="*/ 32136 h 210330"/>
                <a:gd name="connsiteX103" fmla="*/ 120914 w 178189"/>
                <a:gd name="connsiteY103" fmla="*/ 35318 h 210330"/>
                <a:gd name="connsiteX104" fmla="*/ 132051 w 178189"/>
                <a:gd name="connsiteY104" fmla="*/ 36910 h 210330"/>
                <a:gd name="connsiteX105" fmla="*/ 132051 w 178189"/>
                <a:gd name="connsiteY105" fmla="*/ 43274 h 210330"/>
                <a:gd name="connsiteX106" fmla="*/ 133642 w 178189"/>
                <a:gd name="connsiteY106" fmla="*/ 40091 h 210330"/>
                <a:gd name="connsiteX107" fmla="*/ 132051 w 178189"/>
                <a:gd name="connsiteY107" fmla="*/ 46456 h 210330"/>
                <a:gd name="connsiteX108" fmla="*/ 136824 w 178189"/>
                <a:gd name="connsiteY108" fmla="*/ 40091 h 210330"/>
                <a:gd name="connsiteX109" fmla="*/ 132051 w 178189"/>
                <a:gd name="connsiteY109" fmla="*/ 40091 h 210330"/>
                <a:gd name="connsiteX110" fmla="*/ 146369 w 178189"/>
                <a:gd name="connsiteY110" fmla="*/ 24181 h 210330"/>
                <a:gd name="connsiteX111" fmla="*/ 146369 w 178189"/>
                <a:gd name="connsiteY111" fmla="*/ 28954 h 210330"/>
                <a:gd name="connsiteX112" fmla="*/ 155916 w 178189"/>
                <a:gd name="connsiteY112" fmla="*/ 30546 h 210330"/>
                <a:gd name="connsiteX113" fmla="*/ 162279 w 178189"/>
                <a:gd name="connsiteY113" fmla="*/ 35318 h 210330"/>
                <a:gd name="connsiteX114" fmla="*/ 151143 w 178189"/>
                <a:gd name="connsiteY114" fmla="*/ 41682 h 210330"/>
                <a:gd name="connsiteX115" fmla="*/ 149552 w 178189"/>
                <a:gd name="connsiteY115" fmla="*/ 33727 h 210330"/>
                <a:gd name="connsiteX116" fmla="*/ 149552 w 178189"/>
                <a:gd name="connsiteY116" fmla="*/ 36910 h 210330"/>
                <a:gd name="connsiteX117" fmla="*/ 146369 w 178189"/>
                <a:gd name="connsiteY117" fmla="*/ 35318 h 210330"/>
                <a:gd name="connsiteX118" fmla="*/ 147961 w 178189"/>
                <a:gd name="connsiteY118" fmla="*/ 41682 h 210330"/>
                <a:gd name="connsiteX119" fmla="*/ 147961 w 178189"/>
                <a:gd name="connsiteY119" fmla="*/ 51229 h 210330"/>
                <a:gd name="connsiteX120" fmla="*/ 152734 w 178189"/>
                <a:gd name="connsiteY120" fmla="*/ 51229 h 210330"/>
                <a:gd name="connsiteX121" fmla="*/ 151143 w 178189"/>
                <a:gd name="connsiteY121" fmla="*/ 49637 h 210330"/>
                <a:gd name="connsiteX122" fmla="*/ 159098 w 178189"/>
                <a:gd name="connsiteY122" fmla="*/ 49637 h 210330"/>
                <a:gd name="connsiteX123" fmla="*/ 163871 w 178189"/>
                <a:gd name="connsiteY123" fmla="*/ 59184 h 210330"/>
                <a:gd name="connsiteX124" fmla="*/ 159098 w 178189"/>
                <a:gd name="connsiteY124" fmla="*/ 59184 h 210330"/>
                <a:gd name="connsiteX125" fmla="*/ 160689 w 178189"/>
                <a:gd name="connsiteY125" fmla="*/ 56001 h 210330"/>
                <a:gd name="connsiteX126" fmla="*/ 160689 w 178189"/>
                <a:gd name="connsiteY126" fmla="*/ 63957 h 210330"/>
                <a:gd name="connsiteX127" fmla="*/ 165461 w 178189"/>
                <a:gd name="connsiteY127" fmla="*/ 62366 h 210330"/>
                <a:gd name="connsiteX128" fmla="*/ 170234 w 178189"/>
                <a:gd name="connsiteY128" fmla="*/ 73503 h 210330"/>
                <a:gd name="connsiteX129" fmla="*/ 176598 w 178189"/>
                <a:gd name="connsiteY129" fmla="*/ 71912 h 210330"/>
                <a:gd name="connsiteX130" fmla="*/ 168644 w 178189"/>
                <a:gd name="connsiteY130" fmla="*/ 65548 h 210330"/>
                <a:gd name="connsiteX131" fmla="*/ 178189 w 178189"/>
                <a:gd name="connsiteY131" fmla="*/ 57593 h 210330"/>
                <a:gd name="connsiteX132" fmla="*/ 175008 w 178189"/>
                <a:gd name="connsiteY132" fmla="*/ 56001 h 210330"/>
                <a:gd name="connsiteX133" fmla="*/ 173416 w 178189"/>
                <a:gd name="connsiteY133" fmla="*/ 56001 h 210330"/>
                <a:gd name="connsiteX134" fmla="*/ 173416 w 178189"/>
                <a:gd name="connsiteY134" fmla="*/ 56001 h 210330"/>
                <a:gd name="connsiteX135" fmla="*/ 173416 w 178189"/>
                <a:gd name="connsiteY135" fmla="*/ 56001 h 210330"/>
                <a:gd name="connsiteX136" fmla="*/ 173416 w 178189"/>
                <a:gd name="connsiteY136" fmla="*/ 56001 h 210330"/>
                <a:gd name="connsiteX137" fmla="*/ 170234 w 178189"/>
                <a:gd name="connsiteY137" fmla="*/ 57593 h 210330"/>
                <a:gd name="connsiteX138" fmla="*/ 162279 w 178189"/>
                <a:gd name="connsiteY138" fmla="*/ 49637 h 210330"/>
                <a:gd name="connsiteX139" fmla="*/ 165461 w 178189"/>
                <a:gd name="connsiteY139" fmla="*/ 48046 h 210330"/>
                <a:gd name="connsiteX140" fmla="*/ 162279 w 178189"/>
                <a:gd name="connsiteY140" fmla="*/ 46456 h 210330"/>
                <a:gd name="connsiteX141" fmla="*/ 170234 w 178189"/>
                <a:gd name="connsiteY141" fmla="*/ 43274 h 210330"/>
                <a:gd name="connsiteX142" fmla="*/ 168644 w 178189"/>
                <a:gd name="connsiteY142" fmla="*/ 38501 h 210330"/>
                <a:gd name="connsiteX143" fmla="*/ 165461 w 178189"/>
                <a:gd name="connsiteY143" fmla="*/ 28954 h 210330"/>
                <a:gd name="connsiteX144" fmla="*/ 162279 w 178189"/>
                <a:gd name="connsiteY144" fmla="*/ 25772 h 210330"/>
                <a:gd name="connsiteX145" fmla="*/ 154324 w 178189"/>
                <a:gd name="connsiteY145" fmla="*/ 20999 h 210330"/>
                <a:gd name="connsiteX146" fmla="*/ 154324 w 178189"/>
                <a:gd name="connsiteY146" fmla="*/ 19408 h 210330"/>
                <a:gd name="connsiteX147" fmla="*/ 141597 w 178189"/>
                <a:gd name="connsiteY147" fmla="*/ 14635 h 210330"/>
                <a:gd name="connsiteX148" fmla="*/ 127278 w 178189"/>
                <a:gd name="connsiteY148" fmla="*/ 9862 h 210330"/>
                <a:gd name="connsiteX149" fmla="*/ 117732 w 178189"/>
                <a:gd name="connsiteY149" fmla="*/ 11453 h 210330"/>
                <a:gd name="connsiteX150" fmla="*/ 116141 w 178189"/>
                <a:gd name="connsiteY150" fmla="*/ 8271 h 210330"/>
                <a:gd name="connsiteX151" fmla="*/ 105004 w 178189"/>
                <a:gd name="connsiteY151" fmla="*/ 13044 h 210330"/>
                <a:gd name="connsiteX152" fmla="*/ 93867 w 178189"/>
                <a:gd name="connsiteY152" fmla="*/ 14635 h 210330"/>
                <a:gd name="connsiteX153" fmla="*/ 85912 w 178189"/>
                <a:gd name="connsiteY153" fmla="*/ 24181 h 210330"/>
                <a:gd name="connsiteX154" fmla="*/ 89095 w 178189"/>
                <a:gd name="connsiteY154" fmla="*/ 27363 h 210330"/>
                <a:gd name="connsiteX155" fmla="*/ 84322 w 178189"/>
                <a:gd name="connsiteY155" fmla="*/ 38501 h 210330"/>
                <a:gd name="connsiteX156" fmla="*/ 87504 w 178189"/>
                <a:gd name="connsiteY156" fmla="*/ 40091 h 210330"/>
                <a:gd name="connsiteX157" fmla="*/ 79549 w 178189"/>
                <a:gd name="connsiteY157" fmla="*/ 49637 h 210330"/>
                <a:gd name="connsiteX158" fmla="*/ 81140 w 178189"/>
                <a:gd name="connsiteY158" fmla="*/ 48046 h 210330"/>
                <a:gd name="connsiteX159" fmla="*/ 74775 w 178189"/>
                <a:gd name="connsiteY159" fmla="*/ 62366 h 210330"/>
                <a:gd name="connsiteX160" fmla="*/ 73185 w 178189"/>
                <a:gd name="connsiteY160" fmla="*/ 65548 h 210330"/>
                <a:gd name="connsiteX161" fmla="*/ 73185 w 178189"/>
                <a:gd name="connsiteY161" fmla="*/ 65548 h 210330"/>
                <a:gd name="connsiteX162" fmla="*/ 73185 w 178189"/>
                <a:gd name="connsiteY162" fmla="*/ 65548 h 210330"/>
                <a:gd name="connsiteX163" fmla="*/ 70003 w 178189"/>
                <a:gd name="connsiteY163" fmla="*/ 65548 h 210330"/>
                <a:gd name="connsiteX164" fmla="*/ 73185 w 178189"/>
                <a:gd name="connsiteY164" fmla="*/ 65548 h 210330"/>
                <a:gd name="connsiteX165" fmla="*/ 73185 w 178189"/>
                <a:gd name="connsiteY165" fmla="*/ 68730 h 210330"/>
                <a:gd name="connsiteX166" fmla="*/ 68412 w 178189"/>
                <a:gd name="connsiteY166" fmla="*/ 67139 h 210330"/>
                <a:gd name="connsiteX167" fmla="*/ 68412 w 178189"/>
                <a:gd name="connsiteY167" fmla="*/ 67139 h 210330"/>
                <a:gd name="connsiteX168" fmla="*/ 73185 w 178189"/>
                <a:gd name="connsiteY168" fmla="*/ 68730 h 210330"/>
                <a:gd name="connsiteX169" fmla="*/ 74775 w 178189"/>
                <a:gd name="connsiteY169" fmla="*/ 71912 h 210330"/>
                <a:gd name="connsiteX170" fmla="*/ 68412 w 178189"/>
                <a:gd name="connsiteY170" fmla="*/ 75094 h 210330"/>
                <a:gd name="connsiteX171" fmla="*/ 76367 w 178189"/>
                <a:gd name="connsiteY171" fmla="*/ 84640 h 210330"/>
                <a:gd name="connsiteX172" fmla="*/ 74775 w 178189"/>
                <a:gd name="connsiteY172" fmla="*/ 84640 h 210330"/>
                <a:gd name="connsiteX173" fmla="*/ 74775 w 178189"/>
                <a:gd name="connsiteY173" fmla="*/ 89413 h 210330"/>
                <a:gd name="connsiteX174" fmla="*/ 70003 w 178189"/>
                <a:gd name="connsiteY174" fmla="*/ 89413 h 210330"/>
                <a:gd name="connsiteX175" fmla="*/ 76367 w 178189"/>
                <a:gd name="connsiteY175" fmla="*/ 94186 h 210330"/>
                <a:gd name="connsiteX176" fmla="*/ 66820 w 178189"/>
                <a:gd name="connsiteY176" fmla="*/ 94186 h 210330"/>
                <a:gd name="connsiteX177" fmla="*/ 74775 w 178189"/>
                <a:gd name="connsiteY177" fmla="*/ 103732 h 210330"/>
                <a:gd name="connsiteX178" fmla="*/ 71594 w 178189"/>
                <a:gd name="connsiteY178" fmla="*/ 103732 h 210330"/>
                <a:gd name="connsiteX179" fmla="*/ 73185 w 178189"/>
                <a:gd name="connsiteY179" fmla="*/ 108505 h 210330"/>
                <a:gd name="connsiteX180" fmla="*/ 70003 w 178189"/>
                <a:gd name="connsiteY180" fmla="*/ 124415 h 210330"/>
                <a:gd name="connsiteX181" fmla="*/ 100232 w 178189"/>
                <a:gd name="connsiteY181" fmla="*/ 121233 h 210330"/>
                <a:gd name="connsiteX182" fmla="*/ 103414 w 178189"/>
                <a:gd name="connsiteY182" fmla="*/ 111687 h 210330"/>
                <a:gd name="connsiteX183" fmla="*/ 100232 w 178189"/>
                <a:gd name="connsiteY183" fmla="*/ 108505 h 210330"/>
                <a:gd name="connsiteX184" fmla="*/ 106595 w 178189"/>
                <a:gd name="connsiteY184" fmla="*/ 108505 h 210330"/>
                <a:gd name="connsiteX185" fmla="*/ 103414 w 178189"/>
                <a:gd name="connsiteY185" fmla="*/ 98959 h 210330"/>
                <a:gd name="connsiteX186" fmla="*/ 108186 w 178189"/>
                <a:gd name="connsiteY186" fmla="*/ 98959 h 210330"/>
                <a:gd name="connsiteX187" fmla="*/ 106595 w 178189"/>
                <a:gd name="connsiteY187" fmla="*/ 97368 h 210330"/>
                <a:gd name="connsiteX188" fmla="*/ 109777 w 178189"/>
                <a:gd name="connsiteY188" fmla="*/ 98959 h 210330"/>
                <a:gd name="connsiteX189" fmla="*/ 93867 w 178189"/>
                <a:gd name="connsiteY189" fmla="*/ 95777 h 210330"/>
                <a:gd name="connsiteX190" fmla="*/ 92277 w 178189"/>
                <a:gd name="connsiteY190" fmla="*/ 91004 h 210330"/>
                <a:gd name="connsiteX191" fmla="*/ 98640 w 178189"/>
                <a:gd name="connsiteY191" fmla="*/ 91004 h 210330"/>
                <a:gd name="connsiteX192" fmla="*/ 95459 w 178189"/>
                <a:gd name="connsiteY192" fmla="*/ 83049 h 210330"/>
                <a:gd name="connsiteX193" fmla="*/ 95459 w 178189"/>
                <a:gd name="connsiteY193" fmla="*/ 81458 h 210330"/>
                <a:gd name="connsiteX194" fmla="*/ 95459 w 178189"/>
                <a:gd name="connsiteY194" fmla="*/ 75094 h 210330"/>
                <a:gd name="connsiteX195" fmla="*/ 95459 w 178189"/>
                <a:gd name="connsiteY195" fmla="*/ 76685 h 210330"/>
                <a:gd name="connsiteX196" fmla="*/ 92277 w 178189"/>
                <a:gd name="connsiteY196" fmla="*/ 71912 h 210330"/>
                <a:gd name="connsiteX197" fmla="*/ 92277 w 178189"/>
                <a:gd name="connsiteY197" fmla="*/ 71912 h 210330"/>
                <a:gd name="connsiteX198" fmla="*/ 93867 w 178189"/>
                <a:gd name="connsiteY198" fmla="*/ 63957 h 210330"/>
                <a:gd name="connsiteX199" fmla="*/ 89095 w 178189"/>
                <a:gd name="connsiteY199" fmla="*/ 65548 h 210330"/>
                <a:gd name="connsiteX200" fmla="*/ 89095 w 178189"/>
                <a:gd name="connsiteY200" fmla="*/ 57593 h 210330"/>
                <a:gd name="connsiteX201" fmla="*/ 87504 w 178189"/>
                <a:gd name="connsiteY201" fmla="*/ 59184 h 210330"/>
                <a:gd name="connsiteX202" fmla="*/ 98640 w 178189"/>
                <a:gd name="connsiteY202" fmla="*/ 49637 h 210330"/>
                <a:gd name="connsiteX203" fmla="*/ 100232 w 178189"/>
                <a:gd name="connsiteY203" fmla="*/ 49637 h 210330"/>
                <a:gd name="connsiteX204" fmla="*/ 92277 w 178189"/>
                <a:gd name="connsiteY204" fmla="*/ 48046 h 210330"/>
                <a:gd name="connsiteX205" fmla="*/ 100232 w 178189"/>
                <a:gd name="connsiteY205" fmla="*/ 44865 h 210330"/>
                <a:gd name="connsiteX206" fmla="*/ 93867 w 178189"/>
                <a:gd name="connsiteY206" fmla="*/ 35318 h 210330"/>
                <a:gd name="connsiteX207" fmla="*/ 87504 w 178189"/>
                <a:gd name="connsiteY207" fmla="*/ 36910 h 210330"/>
                <a:gd name="connsiteX208" fmla="*/ 84322 w 178189"/>
                <a:gd name="connsiteY208" fmla="*/ 25772 h 210330"/>
                <a:gd name="connsiteX209" fmla="*/ 85912 w 178189"/>
                <a:gd name="connsiteY209" fmla="*/ 24181 h 210330"/>
                <a:gd name="connsiteX210" fmla="*/ 74775 w 178189"/>
                <a:gd name="connsiteY210" fmla="*/ 19408 h 210330"/>
                <a:gd name="connsiteX211" fmla="*/ 70003 w 178189"/>
                <a:gd name="connsiteY211" fmla="*/ 9862 h 210330"/>
                <a:gd name="connsiteX212" fmla="*/ 63639 w 178189"/>
                <a:gd name="connsiteY212" fmla="*/ 3498 h 210330"/>
                <a:gd name="connsiteX213" fmla="*/ 52502 w 178189"/>
                <a:gd name="connsiteY213" fmla="*/ 1907 h 210330"/>
                <a:gd name="connsiteX214" fmla="*/ 52502 w 178189"/>
                <a:gd name="connsiteY214" fmla="*/ 316 h 210330"/>
                <a:gd name="connsiteX215" fmla="*/ 41365 w 178189"/>
                <a:gd name="connsiteY215" fmla="*/ 6680 h 210330"/>
                <a:gd name="connsiteX216" fmla="*/ 39775 w 178189"/>
                <a:gd name="connsiteY216" fmla="*/ 3498 h 210330"/>
                <a:gd name="connsiteX217" fmla="*/ 27046 w 178189"/>
                <a:gd name="connsiteY217" fmla="*/ 16226 h 210330"/>
                <a:gd name="connsiteX218" fmla="*/ 23865 w 178189"/>
                <a:gd name="connsiteY218" fmla="*/ 13044 h 210330"/>
                <a:gd name="connsiteX219" fmla="*/ 12728 w 178189"/>
                <a:gd name="connsiteY219" fmla="*/ 27363 h 210330"/>
                <a:gd name="connsiteX220" fmla="*/ 11136 w 178189"/>
                <a:gd name="connsiteY220" fmla="*/ 25772 h 210330"/>
                <a:gd name="connsiteX221" fmla="*/ 4773 w 178189"/>
                <a:gd name="connsiteY221" fmla="*/ 36910 h 210330"/>
                <a:gd name="connsiteX222" fmla="*/ 7955 w 178189"/>
                <a:gd name="connsiteY222" fmla="*/ 46456 h 210330"/>
                <a:gd name="connsiteX223" fmla="*/ 11136 w 178189"/>
                <a:gd name="connsiteY223" fmla="*/ 51229 h 210330"/>
                <a:gd name="connsiteX224" fmla="*/ 20683 w 178189"/>
                <a:gd name="connsiteY224" fmla="*/ 51229 h 210330"/>
                <a:gd name="connsiteX225" fmla="*/ 14318 w 178189"/>
                <a:gd name="connsiteY225" fmla="*/ 52820 h 210330"/>
                <a:gd name="connsiteX226" fmla="*/ 15910 w 178189"/>
                <a:gd name="connsiteY226" fmla="*/ 52820 h 210330"/>
                <a:gd name="connsiteX227" fmla="*/ 6363 w 178189"/>
                <a:gd name="connsiteY227" fmla="*/ 57593 h 210330"/>
                <a:gd name="connsiteX228" fmla="*/ 1591 w 178189"/>
                <a:gd name="connsiteY228" fmla="*/ 89413 h 210330"/>
                <a:gd name="connsiteX229" fmla="*/ 7955 w 178189"/>
                <a:gd name="connsiteY229" fmla="*/ 87822 h 210330"/>
                <a:gd name="connsiteX230" fmla="*/ 7955 w 178189"/>
                <a:gd name="connsiteY230" fmla="*/ 91004 h 210330"/>
                <a:gd name="connsiteX231" fmla="*/ 3181 w 178189"/>
                <a:gd name="connsiteY231" fmla="*/ 91004 h 210330"/>
                <a:gd name="connsiteX232" fmla="*/ 7955 w 178189"/>
                <a:gd name="connsiteY232" fmla="*/ 94186 h 210330"/>
                <a:gd name="connsiteX233" fmla="*/ 0 w 178189"/>
                <a:gd name="connsiteY233" fmla="*/ 94186 h 210330"/>
                <a:gd name="connsiteX234" fmla="*/ 0 w 178189"/>
                <a:gd name="connsiteY234" fmla="*/ 95777 h 210330"/>
                <a:gd name="connsiteX235" fmla="*/ 0 w 178189"/>
                <a:gd name="connsiteY235" fmla="*/ 95777 h 210330"/>
                <a:gd name="connsiteX236" fmla="*/ 6363 w 178189"/>
                <a:gd name="connsiteY236" fmla="*/ 98959 h 210330"/>
                <a:gd name="connsiteX237" fmla="*/ 3181 w 178189"/>
                <a:gd name="connsiteY237" fmla="*/ 102141 h 210330"/>
                <a:gd name="connsiteX238" fmla="*/ 3181 w 178189"/>
                <a:gd name="connsiteY238" fmla="*/ 103732 h 210330"/>
                <a:gd name="connsiteX239" fmla="*/ 3181 w 178189"/>
                <a:gd name="connsiteY239" fmla="*/ 108505 h 210330"/>
                <a:gd name="connsiteX240" fmla="*/ 7955 w 178189"/>
                <a:gd name="connsiteY240" fmla="*/ 105323 h 210330"/>
                <a:gd name="connsiteX241" fmla="*/ 14318 w 178189"/>
                <a:gd name="connsiteY241" fmla="*/ 106914 h 210330"/>
                <a:gd name="connsiteX242" fmla="*/ 12728 w 178189"/>
                <a:gd name="connsiteY242" fmla="*/ 126007 h 210330"/>
                <a:gd name="connsiteX243" fmla="*/ 19091 w 178189"/>
                <a:gd name="connsiteY243" fmla="*/ 133962 h 210330"/>
                <a:gd name="connsiteX244" fmla="*/ 25455 w 178189"/>
                <a:gd name="connsiteY244" fmla="*/ 132370 h 210330"/>
                <a:gd name="connsiteX245" fmla="*/ 15910 w 178189"/>
                <a:gd name="connsiteY245" fmla="*/ 145098 h 210330"/>
                <a:gd name="connsiteX246" fmla="*/ 27046 w 178189"/>
                <a:gd name="connsiteY246" fmla="*/ 145098 h 210330"/>
                <a:gd name="connsiteX247" fmla="*/ 20683 w 178189"/>
                <a:gd name="connsiteY247" fmla="*/ 149872 h 210330"/>
                <a:gd name="connsiteX248" fmla="*/ 30228 w 178189"/>
                <a:gd name="connsiteY248" fmla="*/ 168964 h 210330"/>
                <a:gd name="connsiteX249" fmla="*/ 35001 w 178189"/>
                <a:gd name="connsiteY249" fmla="*/ 165782 h 210330"/>
                <a:gd name="connsiteX250" fmla="*/ 30228 w 178189"/>
                <a:gd name="connsiteY250" fmla="*/ 173737 h 210330"/>
                <a:gd name="connsiteX251" fmla="*/ 35001 w 178189"/>
                <a:gd name="connsiteY251" fmla="*/ 175328 h 210330"/>
                <a:gd name="connsiteX252" fmla="*/ 38183 w 178189"/>
                <a:gd name="connsiteY252" fmla="*/ 173737 h 210330"/>
                <a:gd name="connsiteX253" fmla="*/ 50911 w 178189"/>
                <a:gd name="connsiteY253" fmla="*/ 191238 h 210330"/>
                <a:gd name="connsiteX254" fmla="*/ 65230 w 178189"/>
                <a:gd name="connsiteY254" fmla="*/ 210330 h 210330"/>
                <a:gd name="connsiteX255" fmla="*/ 68412 w 178189"/>
                <a:gd name="connsiteY255" fmla="*/ 207148 h 210330"/>
                <a:gd name="connsiteX256" fmla="*/ 71594 w 178189"/>
                <a:gd name="connsiteY256" fmla="*/ 202375 h 210330"/>
                <a:gd name="connsiteX257" fmla="*/ 73185 w 178189"/>
                <a:gd name="connsiteY257" fmla="*/ 210330 h 210330"/>
                <a:gd name="connsiteX258" fmla="*/ 82730 w 178189"/>
                <a:gd name="connsiteY258" fmla="*/ 208739 h 210330"/>
                <a:gd name="connsiteX259" fmla="*/ 81140 w 178189"/>
                <a:gd name="connsiteY259" fmla="*/ 208739 h 210330"/>
                <a:gd name="connsiteX260" fmla="*/ 89095 w 178189"/>
                <a:gd name="connsiteY260" fmla="*/ 186465 h 210330"/>
                <a:gd name="connsiteX261" fmla="*/ 81140 w 178189"/>
                <a:gd name="connsiteY261" fmla="*/ 181692 h 210330"/>
                <a:gd name="connsiteX262" fmla="*/ 84322 w 178189"/>
                <a:gd name="connsiteY262" fmla="*/ 178510 h 210330"/>
                <a:gd name="connsiteX263" fmla="*/ 79549 w 178189"/>
                <a:gd name="connsiteY263" fmla="*/ 178510 h 210330"/>
                <a:gd name="connsiteX264" fmla="*/ 79549 w 178189"/>
                <a:gd name="connsiteY264" fmla="*/ 178510 h 210330"/>
                <a:gd name="connsiteX265" fmla="*/ 71594 w 178189"/>
                <a:gd name="connsiteY265" fmla="*/ 165782 h 210330"/>
                <a:gd name="connsiteX266" fmla="*/ 68412 w 178189"/>
                <a:gd name="connsiteY266" fmla="*/ 168964 h 210330"/>
                <a:gd name="connsiteX267" fmla="*/ 68412 w 178189"/>
                <a:gd name="connsiteY267" fmla="*/ 165782 h 210330"/>
                <a:gd name="connsiteX268" fmla="*/ 65230 w 178189"/>
                <a:gd name="connsiteY268" fmla="*/ 172146 h 210330"/>
                <a:gd name="connsiteX269" fmla="*/ 65230 w 178189"/>
                <a:gd name="connsiteY269" fmla="*/ 157827 h 210330"/>
                <a:gd name="connsiteX270" fmla="*/ 60457 w 178189"/>
                <a:gd name="connsiteY270" fmla="*/ 159417 h 210330"/>
                <a:gd name="connsiteX271" fmla="*/ 62048 w 178189"/>
                <a:gd name="connsiteY271" fmla="*/ 157827 h 210330"/>
                <a:gd name="connsiteX272" fmla="*/ 58865 w 178189"/>
                <a:gd name="connsiteY272" fmla="*/ 159417 h 210330"/>
                <a:gd name="connsiteX273" fmla="*/ 62048 w 178189"/>
                <a:gd name="connsiteY273" fmla="*/ 154645 h 210330"/>
                <a:gd name="connsiteX274" fmla="*/ 63639 w 178189"/>
                <a:gd name="connsiteY274" fmla="*/ 154645 h 210330"/>
                <a:gd name="connsiteX275" fmla="*/ 60457 w 178189"/>
                <a:gd name="connsiteY275" fmla="*/ 149872 h 210330"/>
                <a:gd name="connsiteX276" fmla="*/ 60457 w 178189"/>
                <a:gd name="connsiteY276" fmla="*/ 153053 h 210330"/>
                <a:gd name="connsiteX277" fmla="*/ 47729 w 178189"/>
                <a:gd name="connsiteY277" fmla="*/ 138734 h 210330"/>
                <a:gd name="connsiteX278" fmla="*/ 46138 w 178189"/>
                <a:gd name="connsiteY278" fmla="*/ 140326 h 210330"/>
                <a:gd name="connsiteX279" fmla="*/ 42956 w 178189"/>
                <a:gd name="connsiteY279" fmla="*/ 132370 h 210330"/>
                <a:gd name="connsiteX280" fmla="*/ 42956 w 178189"/>
                <a:gd name="connsiteY280" fmla="*/ 132370 h 210330"/>
                <a:gd name="connsiteX281" fmla="*/ 38183 w 178189"/>
                <a:gd name="connsiteY281" fmla="*/ 129188 h 210330"/>
                <a:gd name="connsiteX282" fmla="*/ 44547 w 178189"/>
                <a:gd name="connsiteY282" fmla="*/ 126007 h 210330"/>
                <a:gd name="connsiteX283" fmla="*/ 31820 w 178189"/>
                <a:gd name="connsiteY283" fmla="*/ 124415 h 210330"/>
                <a:gd name="connsiteX284" fmla="*/ 35001 w 178189"/>
                <a:gd name="connsiteY284" fmla="*/ 122824 h 210330"/>
                <a:gd name="connsiteX285" fmla="*/ 28637 w 178189"/>
                <a:gd name="connsiteY285" fmla="*/ 121233 h 210330"/>
                <a:gd name="connsiteX286" fmla="*/ 36592 w 178189"/>
                <a:gd name="connsiteY286" fmla="*/ 119642 h 210330"/>
                <a:gd name="connsiteX287" fmla="*/ 36592 w 178189"/>
                <a:gd name="connsiteY287" fmla="*/ 108505 h 210330"/>
                <a:gd name="connsiteX288" fmla="*/ 30228 w 178189"/>
                <a:gd name="connsiteY288" fmla="*/ 113278 h 210330"/>
                <a:gd name="connsiteX289" fmla="*/ 23865 w 178189"/>
                <a:gd name="connsiteY289" fmla="*/ 111687 h 210330"/>
                <a:gd name="connsiteX290" fmla="*/ 33410 w 178189"/>
                <a:gd name="connsiteY290" fmla="*/ 102141 h 210330"/>
                <a:gd name="connsiteX291" fmla="*/ 33410 w 178189"/>
                <a:gd name="connsiteY291" fmla="*/ 102141 h 210330"/>
                <a:gd name="connsiteX292" fmla="*/ 33410 w 178189"/>
                <a:gd name="connsiteY292" fmla="*/ 97368 h 210330"/>
                <a:gd name="connsiteX293" fmla="*/ 27046 w 178189"/>
                <a:gd name="connsiteY293" fmla="*/ 95777 h 210330"/>
                <a:gd name="connsiteX294" fmla="*/ 28637 w 178189"/>
                <a:gd name="connsiteY294" fmla="*/ 98959 h 210330"/>
                <a:gd name="connsiteX295" fmla="*/ 20683 w 178189"/>
                <a:gd name="connsiteY295" fmla="*/ 91004 h 210330"/>
                <a:gd name="connsiteX296" fmla="*/ 25455 w 178189"/>
                <a:gd name="connsiteY296" fmla="*/ 92595 h 210330"/>
                <a:gd name="connsiteX297" fmla="*/ 25455 w 178189"/>
                <a:gd name="connsiteY297" fmla="*/ 89413 h 210330"/>
                <a:gd name="connsiteX298" fmla="*/ 33410 w 178189"/>
                <a:gd name="connsiteY298" fmla="*/ 95777 h 210330"/>
                <a:gd name="connsiteX299" fmla="*/ 35001 w 178189"/>
                <a:gd name="connsiteY299" fmla="*/ 92595 h 210330"/>
                <a:gd name="connsiteX300" fmla="*/ 28637 w 178189"/>
                <a:gd name="connsiteY300" fmla="*/ 86231 h 210330"/>
                <a:gd name="connsiteX301" fmla="*/ 33410 w 178189"/>
                <a:gd name="connsiteY301" fmla="*/ 86231 h 210330"/>
                <a:gd name="connsiteX302" fmla="*/ 30228 w 178189"/>
                <a:gd name="connsiteY302" fmla="*/ 84640 h 210330"/>
                <a:gd name="connsiteX303" fmla="*/ 36592 w 178189"/>
                <a:gd name="connsiteY303" fmla="*/ 86231 h 210330"/>
                <a:gd name="connsiteX304" fmla="*/ 38183 w 178189"/>
                <a:gd name="connsiteY304" fmla="*/ 79867 h 210330"/>
                <a:gd name="connsiteX305" fmla="*/ 30228 w 178189"/>
                <a:gd name="connsiteY305" fmla="*/ 83049 h 210330"/>
                <a:gd name="connsiteX306" fmla="*/ 39775 w 178189"/>
                <a:gd name="connsiteY306" fmla="*/ 73503 h 210330"/>
                <a:gd name="connsiteX307" fmla="*/ 35001 w 178189"/>
                <a:gd name="connsiteY307" fmla="*/ 75094 h 210330"/>
                <a:gd name="connsiteX308" fmla="*/ 39775 w 178189"/>
                <a:gd name="connsiteY308" fmla="*/ 71912 h 210330"/>
                <a:gd name="connsiteX309" fmla="*/ 33410 w 178189"/>
                <a:gd name="connsiteY309" fmla="*/ 70321 h 210330"/>
                <a:gd name="connsiteX310" fmla="*/ 30228 w 178189"/>
                <a:gd name="connsiteY310" fmla="*/ 67139 h 210330"/>
                <a:gd name="connsiteX311" fmla="*/ 35001 w 178189"/>
                <a:gd name="connsiteY311" fmla="*/ 67139 h 210330"/>
                <a:gd name="connsiteX312" fmla="*/ 30228 w 178189"/>
                <a:gd name="connsiteY312" fmla="*/ 60775 h 210330"/>
                <a:gd name="connsiteX313" fmla="*/ 36592 w 178189"/>
                <a:gd name="connsiteY313" fmla="*/ 63957 h 210330"/>
                <a:gd name="connsiteX314" fmla="*/ 35001 w 178189"/>
                <a:gd name="connsiteY314" fmla="*/ 62366 h 210330"/>
                <a:gd name="connsiteX315" fmla="*/ 39775 w 178189"/>
                <a:gd name="connsiteY315" fmla="*/ 63957 h 210330"/>
                <a:gd name="connsiteX316" fmla="*/ 39775 w 178189"/>
                <a:gd name="connsiteY316" fmla="*/ 59184 h 210330"/>
                <a:gd name="connsiteX317" fmla="*/ 31820 w 178189"/>
                <a:gd name="connsiteY317" fmla="*/ 54411 h 210330"/>
                <a:gd name="connsiteX318" fmla="*/ 35001 w 178189"/>
                <a:gd name="connsiteY318" fmla="*/ 52820 h 210330"/>
                <a:gd name="connsiteX319" fmla="*/ 36592 w 178189"/>
                <a:gd name="connsiteY319" fmla="*/ 56001 h 210330"/>
                <a:gd name="connsiteX320" fmla="*/ 39775 w 178189"/>
                <a:gd name="connsiteY320" fmla="*/ 57593 h 210330"/>
                <a:gd name="connsiteX321" fmla="*/ 41365 w 178189"/>
                <a:gd name="connsiteY321" fmla="*/ 54411 h 210330"/>
                <a:gd name="connsiteX322" fmla="*/ 39775 w 178189"/>
                <a:gd name="connsiteY322" fmla="*/ 54411 h 210330"/>
                <a:gd name="connsiteX323" fmla="*/ 35001 w 178189"/>
                <a:gd name="connsiteY323" fmla="*/ 49637 h 210330"/>
                <a:gd name="connsiteX324" fmla="*/ 38183 w 178189"/>
                <a:gd name="connsiteY324" fmla="*/ 51229 h 210330"/>
                <a:gd name="connsiteX325" fmla="*/ 36592 w 178189"/>
                <a:gd name="connsiteY325" fmla="*/ 48046 h 210330"/>
                <a:gd name="connsiteX326" fmla="*/ 44547 w 178189"/>
                <a:gd name="connsiteY326" fmla="*/ 52820 h 210330"/>
                <a:gd name="connsiteX327" fmla="*/ 41365 w 178189"/>
                <a:gd name="connsiteY327" fmla="*/ 48046 h 210330"/>
                <a:gd name="connsiteX328" fmla="*/ 46138 w 178189"/>
                <a:gd name="connsiteY328" fmla="*/ 49637 h 210330"/>
                <a:gd name="connsiteX329" fmla="*/ 44547 w 178189"/>
                <a:gd name="connsiteY329" fmla="*/ 43274 h 210330"/>
                <a:gd name="connsiteX330" fmla="*/ 42956 w 178189"/>
                <a:gd name="connsiteY330" fmla="*/ 41682 h 210330"/>
                <a:gd name="connsiteX331" fmla="*/ 44547 w 178189"/>
                <a:gd name="connsiteY331" fmla="*/ 41682 h 210330"/>
                <a:gd name="connsiteX332" fmla="*/ 42956 w 178189"/>
                <a:gd name="connsiteY332" fmla="*/ 38501 h 210330"/>
                <a:gd name="connsiteX333" fmla="*/ 39775 w 178189"/>
                <a:gd name="connsiteY333" fmla="*/ 33727 h 210330"/>
                <a:gd name="connsiteX334" fmla="*/ 39775 w 178189"/>
                <a:gd name="connsiteY334" fmla="*/ 33727 h 210330"/>
                <a:gd name="connsiteX335" fmla="*/ 39775 w 178189"/>
                <a:gd name="connsiteY335" fmla="*/ 33727 h 210330"/>
                <a:gd name="connsiteX336" fmla="*/ 39775 w 178189"/>
                <a:gd name="connsiteY336" fmla="*/ 33727 h 210330"/>
                <a:gd name="connsiteX337" fmla="*/ 39775 w 178189"/>
                <a:gd name="connsiteY337" fmla="*/ 35318 h 210330"/>
                <a:gd name="connsiteX338" fmla="*/ 44547 w 178189"/>
                <a:gd name="connsiteY338" fmla="*/ 27363 h 210330"/>
                <a:gd name="connsiteX339" fmla="*/ 44547 w 178189"/>
                <a:gd name="connsiteY339" fmla="*/ 27363 h 210330"/>
                <a:gd name="connsiteX340" fmla="*/ 44547 w 178189"/>
                <a:gd name="connsiteY340" fmla="*/ 27363 h 210330"/>
                <a:gd name="connsiteX341" fmla="*/ 44547 w 178189"/>
                <a:gd name="connsiteY341" fmla="*/ 27363 h 210330"/>
                <a:gd name="connsiteX342" fmla="*/ 52502 w 178189"/>
                <a:gd name="connsiteY342" fmla="*/ 43274 h 210330"/>
                <a:gd name="connsiteX343" fmla="*/ 50911 w 178189"/>
                <a:gd name="connsiteY343" fmla="*/ 41682 h 210330"/>
                <a:gd name="connsiteX344" fmla="*/ 52502 w 178189"/>
                <a:gd name="connsiteY344" fmla="*/ 43274 h 210330"/>
                <a:gd name="connsiteX345" fmla="*/ 71594 w 178189"/>
                <a:gd name="connsiteY345" fmla="*/ 92595 h 210330"/>
                <a:gd name="connsiteX346" fmla="*/ 71594 w 178189"/>
                <a:gd name="connsiteY346" fmla="*/ 91004 h 210330"/>
                <a:gd name="connsiteX347" fmla="*/ 71594 w 178189"/>
                <a:gd name="connsiteY347" fmla="*/ 92595 h 210330"/>
                <a:gd name="connsiteX348" fmla="*/ 163871 w 178189"/>
                <a:gd name="connsiteY348" fmla="*/ 30546 h 210330"/>
                <a:gd name="connsiteX349" fmla="*/ 163871 w 178189"/>
                <a:gd name="connsiteY349" fmla="*/ 30546 h 210330"/>
                <a:gd name="connsiteX350" fmla="*/ 163871 w 178189"/>
                <a:gd name="connsiteY350" fmla="*/ 30546 h 210330"/>
                <a:gd name="connsiteX351" fmla="*/ 165461 w 178189"/>
                <a:gd name="connsiteY351" fmla="*/ 35318 h 210330"/>
                <a:gd name="connsiteX352" fmla="*/ 167053 w 178189"/>
                <a:gd name="connsiteY352" fmla="*/ 35318 h 210330"/>
                <a:gd name="connsiteX353" fmla="*/ 165461 w 178189"/>
                <a:gd name="connsiteY353" fmla="*/ 32136 h 210330"/>
                <a:gd name="connsiteX354" fmla="*/ 165461 w 178189"/>
                <a:gd name="connsiteY354" fmla="*/ 35318 h 210330"/>
                <a:gd name="connsiteX355" fmla="*/ 3181 w 178189"/>
                <a:gd name="connsiteY355" fmla="*/ 94186 h 210330"/>
                <a:gd name="connsiteX356" fmla="*/ 3181 w 178189"/>
                <a:gd name="connsiteY356" fmla="*/ 94186 h 210330"/>
                <a:gd name="connsiteX357" fmla="*/ 3181 w 178189"/>
                <a:gd name="connsiteY357" fmla="*/ 94186 h 210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178189" h="210330">
                  <a:moveTo>
                    <a:pt x="44547" y="27363"/>
                  </a:moveTo>
                  <a:lnTo>
                    <a:pt x="44547" y="28954"/>
                  </a:lnTo>
                  <a:cubicBezTo>
                    <a:pt x="44547" y="27363"/>
                    <a:pt x="44547" y="25772"/>
                    <a:pt x="44547" y="27363"/>
                  </a:cubicBezTo>
                  <a:cubicBezTo>
                    <a:pt x="44547" y="27363"/>
                    <a:pt x="44547" y="28954"/>
                    <a:pt x="42956" y="30546"/>
                  </a:cubicBezTo>
                  <a:cubicBezTo>
                    <a:pt x="42956" y="30546"/>
                    <a:pt x="42956" y="30546"/>
                    <a:pt x="42956" y="30546"/>
                  </a:cubicBezTo>
                  <a:cubicBezTo>
                    <a:pt x="42956" y="30546"/>
                    <a:pt x="41365" y="32136"/>
                    <a:pt x="44547" y="27363"/>
                  </a:cubicBezTo>
                  <a:cubicBezTo>
                    <a:pt x="44547" y="28954"/>
                    <a:pt x="42956" y="30546"/>
                    <a:pt x="42956" y="30546"/>
                  </a:cubicBezTo>
                  <a:lnTo>
                    <a:pt x="42956" y="30546"/>
                  </a:lnTo>
                  <a:cubicBezTo>
                    <a:pt x="38183" y="35318"/>
                    <a:pt x="49320" y="25772"/>
                    <a:pt x="49320" y="27363"/>
                  </a:cubicBezTo>
                  <a:cubicBezTo>
                    <a:pt x="49320" y="28954"/>
                    <a:pt x="47729" y="30546"/>
                    <a:pt x="46138" y="30546"/>
                  </a:cubicBezTo>
                  <a:cubicBezTo>
                    <a:pt x="47729" y="30546"/>
                    <a:pt x="47729" y="30546"/>
                    <a:pt x="49320" y="30546"/>
                  </a:cubicBezTo>
                  <a:cubicBezTo>
                    <a:pt x="49320" y="30546"/>
                    <a:pt x="47729" y="32136"/>
                    <a:pt x="47729" y="32136"/>
                  </a:cubicBezTo>
                  <a:cubicBezTo>
                    <a:pt x="47729" y="32136"/>
                    <a:pt x="49320" y="33727"/>
                    <a:pt x="49320" y="35318"/>
                  </a:cubicBezTo>
                  <a:lnTo>
                    <a:pt x="49320" y="35318"/>
                  </a:lnTo>
                  <a:cubicBezTo>
                    <a:pt x="50911" y="35318"/>
                    <a:pt x="54093" y="35318"/>
                    <a:pt x="55684" y="35318"/>
                  </a:cubicBezTo>
                  <a:cubicBezTo>
                    <a:pt x="54093" y="36910"/>
                    <a:pt x="54093" y="35318"/>
                    <a:pt x="52502" y="35318"/>
                  </a:cubicBezTo>
                  <a:lnTo>
                    <a:pt x="55684" y="36910"/>
                  </a:lnTo>
                  <a:cubicBezTo>
                    <a:pt x="52502" y="38501"/>
                    <a:pt x="49320" y="38501"/>
                    <a:pt x="49320" y="36910"/>
                  </a:cubicBezTo>
                  <a:cubicBezTo>
                    <a:pt x="38183" y="43274"/>
                    <a:pt x="52502" y="36910"/>
                    <a:pt x="47729" y="44865"/>
                  </a:cubicBezTo>
                  <a:lnTo>
                    <a:pt x="46138" y="43274"/>
                  </a:lnTo>
                  <a:cubicBezTo>
                    <a:pt x="39775" y="46456"/>
                    <a:pt x="42956" y="48046"/>
                    <a:pt x="39775" y="51229"/>
                  </a:cubicBezTo>
                  <a:cubicBezTo>
                    <a:pt x="41365" y="49637"/>
                    <a:pt x="49320" y="43274"/>
                    <a:pt x="52502" y="44865"/>
                  </a:cubicBezTo>
                  <a:cubicBezTo>
                    <a:pt x="52502" y="46456"/>
                    <a:pt x="50911" y="46456"/>
                    <a:pt x="54093" y="48046"/>
                  </a:cubicBezTo>
                  <a:cubicBezTo>
                    <a:pt x="49320" y="49637"/>
                    <a:pt x="50911" y="49637"/>
                    <a:pt x="52502" y="51229"/>
                  </a:cubicBezTo>
                  <a:lnTo>
                    <a:pt x="46138" y="52820"/>
                  </a:lnTo>
                  <a:cubicBezTo>
                    <a:pt x="47729" y="54411"/>
                    <a:pt x="50911" y="52820"/>
                    <a:pt x="54093" y="54411"/>
                  </a:cubicBezTo>
                  <a:cubicBezTo>
                    <a:pt x="54093" y="56001"/>
                    <a:pt x="49320" y="57593"/>
                    <a:pt x="46138" y="59184"/>
                  </a:cubicBezTo>
                  <a:cubicBezTo>
                    <a:pt x="46138" y="62366"/>
                    <a:pt x="52502" y="56001"/>
                    <a:pt x="54093" y="59184"/>
                  </a:cubicBezTo>
                  <a:cubicBezTo>
                    <a:pt x="52502" y="62366"/>
                    <a:pt x="55684" y="63957"/>
                    <a:pt x="58865" y="67139"/>
                  </a:cubicBezTo>
                  <a:cubicBezTo>
                    <a:pt x="57275" y="68730"/>
                    <a:pt x="55684" y="67139"/>
                    <a:pt x="54093" y="68730"/>
                  </a:cubicBezTo>
                  <a:lnTo>
                    <a:pt x="58865" y="70321"/>
                  </a:lnTo>
                  <a:cubicBezTo>
                    <a:pt x="58865" y="70321"/>
                    <a:pt x="57275" y="70321"/>
                    <a:pt x="57275" y="70321"/>
                  </a:cubicBezTo>
                  <a:cubicBezTo>
                    <a:pt x="58865" y="71912"/>
                    <a:pt x="63639" y="68730"/>
                    <a:pt x="65230" y="71912"/>
                  </a:cubicBezTo>
                  <a:cubicBezTo>
                    <a:pt x="71594" y="71912"/>
                    <a:pt x="57275" y="78276"/>
                    <a:pt x="65230" y="79867"/>
                  </a:cubicBezTo>
                  <a:cubicBezTo>
                    <a:pt x="63639" y="81458"/>
                    <a:pt x="62048" y="79867"/>
                    <a:pt x="58865" y="79867"/>
                  </a:cubicBezTo>
                  <a:cubicBezTo>
                    <a:pt x="63639" y="83049"/>
                    <a:pt x="62048" y="83049"/>
                    <a:pt x="70003" y="84640"/>
                  </a:cubicBezTo>
                  <a:lnTo>
                    <a:pt x="66820" y="87822"/>
                  </a:lnTo>
                  <a:cubicBezTo>
                    <a:pt x="71594" y="84640"/>
                    <a:pt x="76367" y="87822"/>
                    <a:pt x="81140" y="89413"/>
                  </a:cubicBezTo>
                  <a:cubicBezTo>
                    <a:pt x="82730" y="87822"/>
                    <a:pt x="84322" y="87822"/>
                    <a:pt x="85912" y="87822"/>
                  </a:cubicBezTo>
                  <a:lnTo>
                    <a:pt x="89095" y="91004"/>
                  </a:lnTo>
                  <a:cubicBezTo>
                    <a:pt x="87504" y="91004"/>
                    <a:pt x="85912" y="91004"/>
                    <a:pt x="84322" y="91004"/>
                  </a:cubicBezTo>
                  <a:cubicBezTo>
                    <a:pt x="84322" y="91004"/>
                    <a:pt x="85912" y="91004"/>
                    <a:pt x="85912" y="91004"/>
                  </a:cubicBezTo>
                  <a:cubicBezTo>
                    <a:pt x="84322" y="92595"/>
                    <a:pt x="81140" y="92595"/>
                    <a:pt x="77957" y="91004"/>
                  </a:cubicBezTo>
                  <a:cubicBezTo>
                    <a:pt x="79549" y="91004"/>
                    <a:pt x="79549" y="89413"/>
                    <a:pt x="81140" y="89413"/>
                  </a:cubicBezTo>
                  <a:cubicBezTo>
                    <a:pt x="77957" y="89413"/>
                    <a:pt x="73185" y="87822"/>
                    <a:pt x="70003" y="89413"/>
                  </a:cubicBezTo>
                  <a:cubicBezTo>
                    <a:pt x="70003" y="89413"/>
                    <a:pt x="71594" y="89413"/>
                    <a:pt x="71594" y="91004"/>
                  </a:cubicBezTo>
                  <a:cubicBezTo>
                    <a:pt x="70003" y="91004"/>
                    <a:pt x="70003" y="91004"/>
                    <a:pt x="68412" y="91004"/>
                  </a:cubicBezTo>
                  <a:cubicBezTo>
                    <a:pt x="68412" y="91004"/>
                    <a:pt x="68412" y="91004"/>
                    <a:pt x="70003" y="92595"/>
                  </a:cubicBezTo>
                  <a:lnTo>
                    <a:pt x="63639" y="94186"/>
                  </a:lnTo>
                  <a:lnTo>
                    <a:pt x="66820" y="94186"/>
                  </a:lnTo>
                  <a:lnTo>
                    <a:pt x="63639" y="98959"/>
                  </a:lnTo>
                  <a:cubicBezTo>
                    <a:pt x="70003" y="102141"/>
                    <a:pt x="79549" y="103732"/>
                    <a:pt x="82730" y="110096"/>
                  </a:cubicBezTo>
                  <a:cubicBezTo>
                    <a:pt x="77957" y="108505"/>
                    <a:pt x="74775" y="110096"/>
                    <a:pt x="70003" y="110096"/>
                  </a:cubicBezTo>
                  <a:cubicBezTo>
                    <a:pt x="76367" y="108505"/>
                    <a:pt x="66820" y="105323"/>
                    <a:pt x="68412" y="103732"/>
                  </a:cubicBezTo>
                  <a:cubicBezTo>
                    <a:pt x="68412" y="105323"/>
                    <a:pt x="65230" y="105323"/>
                    <a:pt x="63639" y="105323"/>
                  </a:cubicBezTo>
                  <a:lnTo>
                    <a:pt x="70003" y="110096"/>
                  </a:lnTo>
                  <a:cubicBezTo>
                    <a:pt x="65230" y="110096"/>
                    <a:pt x="66820" y="111687"/>
                    <a:pt x="65230" y="113278"/>
                  </a:cubicBezTo>
                  <a:cubicBezTo>
                    <a:pt x="74775" y="111687"/>
                    <a:pt x="71594" y="116460"/>
                    <a:pt x="74775" y="119642"/>
                  </a:cubicBezTo>
                  <a:cubicBezTo>
                    <a:pt x="71594" y="119642"/>
                    <a:pt x="68412" y="119642"/>
                    <a:pt x="70003" y="116460"/>
                  </a:cubicBezTo>
                  <a:cubicBezTo>
                    <a:pt x="65230" y="118051"/>
                    <a:pt x="73185" y="119642"/>
                    <a:pt x="76367" y="121233"/>
                  </a:cubicBezTo>
                  <a:lnTo>
                    <a:pt x="97049" y="119642"/>
                  </a:lnTo>
                  <a:cubicBezTo>
                    <a:pt x="97049" y="119642"/>
                    <a:pt x="97049" y="118051"/>
                    <a:pt x="97049" y="118051"/>
                  </a:cubicBezTo>
                  <a:cubicBezTo>
                    <a:pt x="97049" y="118051"/>
                    <a:pt x="97049" y="119642"/>
                    <a:pt x="98640" y="119642"/>
                  </a:cubicBezTo>
                  <a:cubicBezTo>
                    <a:pt x="95459" y="119642"/>
                    <a:pt x="97049" y="114869"/>
                    <a:pt x="100232" y="116460"/>
                  </a:cubicBezTo>
                  <a:lnTo>
                    <a:pt x="100232" y="116460"/>
                  </a:lnTo>
                  <a:cubicBezTo>
                    <a:pt x="100232" y="113278"/>
                    <a:pt x="100232" y="106914"/>
                    <a:pt x="92277" y="105323"/>
                  </a:cubicBezTo>
                  <a:cubicBezTo>
                    <a:pt x="93867" y="105323"/>
                    <a:pt x="101822" y="106914"/>
                    <a:pt x="103414" y="106914"/>
                  </a:cubicBezTo>
                  <a:cubicBezTo>
                    <a:pt x="95459" y="103732"/>
                    <a:pt x="87504" y="100550"/>
                    <a:pt x="77957" y="97368"/>
                  </a:cubicBezTo>
                  <a:cubicBezTo>
                    <a:pt x="84322" y="98959"/>
                    <a:pt x="100232" y="98959"/>
                    <a:pt x="103414" y="103732"/>
                  </a:cubicBezTo>
                  <a:cubicBezTo>
                    <a:pt x="105004" y="103732"/>
                    <a:pt x="105004" y="102141"/>
                    <a:pt x="103414" y="100550"/>
                  </a:cubicBezTo>
                  <a:cubicBezTo>
                    <a:pt x="101822" y="100550"/>
                    <a:pt x="93867" y="100550"/>
                    <a:pt x="93867" y="98959"/>
                  </a:cubicBezTo>
                  <a:cubicBezTo>
                    <a:pt x="101822" y="97368"/>
                    <a:pt x="98640" y="97368"/>
                    <a:pt x="105004" y="97368"/>
                  </a:cubicBezTo>
                  <a:cubicBezTo>
                    <a:pt x="103414" y="97368"/>
                    <a:pt x="93867" y="94186"/>
                    <a:pt x="93867" y="92595"/>
                  </a:cubicBezTo>
                  <a:cubicBezTo>
                    <a:pt x="95459" y="92595"/>
                    <a:pt x="103414" y="95777"/>
                    <a:pt x="105004" y="95777"/>
                  </a:cubicBezTo>
                  <a:cubicBezTo>
                    <a:pt x="101822" y="94186"/>
                    <a:pt x="98640" y="91004"/>
                    <a:pt x="95459" y="89413"/>
                  </a:cubicBezTo>
                  <a:cubicBezTo>
                    <a:pt x="97049" y="91004"/>
                    <a:pt x="103414" y="92595"/>
                    <a:pt x="106595" y="92595"/>
                  </a:cubicBezTo>
                  <a:cubicBezTo>
                    <a:pt x="105004" y="92595"/>
                    <a:pt x="108186" y="89413"/>
                    <a:pt x="106595" y="87822"/>
                  </a:cubicBezTo>
                  <a:lnTo>
                    <a:pt x="103414" y="87822"/>
                  </a:lnTo>
                  <a:cubicBezTo>
                    <a:pt x="106595" y="84640"/>
                    <a:pt x="90685" y="79867"/>
                    <a:pt x="93867" y="75094"/>
                  </a:cubicBezTo>
                  <a:cubicBezTo>
                    <a:pt x="95459" y="76685"/>
                    <a:pt x="105004" y="81458"/>
                    <a:pt x="108186" y="79867"/>
                  </a:cubicBezTo>
                  <a:cubicBezTo>
                    <a:pt x="103414" y="76685"/>
                    <a:pt x="85912" y="67139"/>
                    <a:pt x="84322" y="60775"/>
                  </a:cubicBezTo>
                  <a:lnTo>
                    <a:pt x="87504" y="60775"/>
                  </a:lnTo>
                  <a:lnTo>
                    <a:pt x="85912" y="56001"/>
                  </a:lnTo>
                  <a:cubicBezTo>
                    <a:pt x="92277" y="60775"/>
                    <a:pt x="105004" y="73503"/>
                    <a:pt x="109777" y="78276"/>
                  </a:cubicBezTo>
                  <a:cubicBezTo>
                    <a:pt x="112959" y="78276"/>
                    <a:pt x="112959" y="79867"/>
                    <a:pt x="114550" y="76685"/>
                  </a:cubicBezTo>
                  <a:cubicBezTo>
                    <a:pt x="117732" y="76685"/>
                    <a:pt x="117732" y="79867"/>
                    <a:pt x="117732" y="79867"/>
                  </a:cubicBezTo>
                  <a:lnTo>
                    <a:pt x="120914" y="75094"/>
                  </a:lnTo>
                  <a:cubicBezTo>
                    <a:pt x="114550" y="73503"/>
                    <a:pt x="117732" y="68730"/>
                    <a:pt x="112959" y="67139"/>
                  </a:cubicBezTo>
                  <a:lnTo>
                    <a:pt x="116141" y="75094"/>
                  </a:lnTo>
                  <a:cubicBezTo>
                    <a:pt x="109777" y="73503"/>
                    <a:pt x="101822" y="65548"/>
                    <a:pt x="105004" y="62366"/>
                  </a:cubicBezTo>
                  <a:cubicBezTo>
                    <a:pt x="108186" y="62366"/>
                    <a:pt x="114550" y="67139"/>
                    <a:pt x="116141" y="68730"/>
                  </a:cubicBezTo>
                  <a:cubicBezTo>
                    <a:pt x="114550" y="67139"/>
                    <a:pt x="114550" y="63957"/>
                    <a:pt x="116141" y="63957"/>
                  </a:cubicBezTo>
                  <a:lnTo>
                    <a:pt x="117732" y="67139"/>
                  </a:lnTo>
                  <a:cubicBezTo>
                    <a:pt x="120914" y="67139"/>
                    <a:pt x="112959" y="60775"/>
                    <a:pt x="117732" y="62366"/>
                  </a:cubicBezTo>
                  <a:cubicBezTo>
                    <a:pt x="117732" y="62366"/>
                    <a:pt x="125687" y="65548"/>
                    <a:pt x="122505" y="62366"/>
                  </a:cubicBezTo>
                  <a:cubicBezTo>
                    <a:pt x="116141" y="59184"/>
                    <a:pt x="98640" y="46456"/>
                    <a:pt x="95459" y="43274"/>
                  </a:cubicBezTo>
                  <a:cubicBezTo>
                    <a:pt x="95459" y="43274"/>
                    <a:pt x="105004" y="41682"/>
                    <a:pt x="108186" y="43274"/>
                  </a:cubicBezTo>
                  <a:cubicBezTo>
                    <a:pt x="112959" y="46456"/>
                    <a:pt x="116141" y="54411"/>
                    <a:pt x="120914" y="56001"/>
                  </a:cubicBezTo>
                  <a:cubicBezTo>
                    <a:pt x="119324" y="54411"/>
                    <a:pt x="119324" y="52820"/>
                    <a:pt x="117732" y="52820"/>
                  </a:cubicBezTo>
                  <a:cubicBezTo>
                    <a:pt x="119324" y="52820"/>
                    <a:pt x="120914" y="56001"/>
                    <a:pt x="120914" y="54411"/>
                  </a:cubicBezTo>
                  <a:cubicBezTo>
                    <a:pt x="117732" y="49637"/>
                    <a:pt x="124096" y="52820"/>
                    <a:pt x="117732" y="49637"/>
                  </a:cubicBezTo>
                  <a:cubicBezTo>
                    <a:pt x="117732" y="48046"/>
                    <a:pt x="119324" y="49637"/>
                    <a:pt x="120914" y="48046"/>
                  </a:cubicBezTo>
                  <a:cubicBezTo>
                    <a:pt x="117732" y="44865"/>
                    <a:pt x="116141" y="35318"/>
                    <a:pt x="117732" y="32136"/>
                  </a:cubicBezTo>
                  <a:cubicBezTo>
                    <a:pt x="117732" y="33727"/>
                    <a:pt x="119324" y="35318"/>
                    <a:pt x="120914" y="35318"/>
                  </a:cubicBezTo>
                  <a:cubicBezTo>
                    <a:pt x="125687" y="33727"/>
                    <a:pt x="128869" y="36910"/>
                    <a:pt x="132051" y="36910"/>
                  </a:cubicBezTo>
                  <a:cubicBezTo>
                    <a:pt x="132051" y="38501"/>
                    <a:pt x="133642" y="40091"/>
                    <a:pt x="132051" y="43274"/>
                  </a:cubicBezTo>
                  <a:cubicBezTo>
                    <a:pt x="132051" y="41682"/>
                    <a:pt x="133642" y="40091"/>
                    <a:pt x="133642" y="40091"/>
                  </a:cubicBezTo>
                  <a:cubicBezTo>
                    <a:pt x="133642" y="44865"/>
                    <a:pt x="132051" y="40091"/>
                    <a:pt x="132051" y="46456"/>
                  </a:cubicBezTo>
                  <a:cubicBezTo>
                    <a:pt x="132051" y="43274"/>
                    <a:pt x="135233" y="41682"/>
                    <a:pt x="136824" y="40091"/>
                  </a:cubicBezTo>
                  <a:cubicBezTo>
                    <a:pt x="138415" y="35318"/>
                    <a:pt x="133642" y="38501"/>
                    <a:pt x="132051" y="40091"/>
                  </a:cubicBezTo>
                  <a:cubicBezTo>
                    <a:pt x="132051" y="32136"/>
                    <a:pt x="136824" y="24181"/>
                    <a:pt x="146369" y="24181"/>
                  </a:cubicBezTo>
                  <a:cubicBezTo>
                    <a:pt x="152734" y="25772"/>
                    <a:pt x="146369" y="28954"/>
                    <a:pt x="146369" y="28954"/>
                  </a:cubicBezTo>
                  <a:cubicBezTo>
                    <a:pt x="149552" y="32136"/>
                    <a:pt x="152734" y="30546"/>
                    <a:pt x="155916" y="30546"/>
                  </a:cubicBezTo>
                  <a:cubicBezTo>
                    <a:pt x="159098" y="30546"/>
                    <a:pt x="162279" y="30546"/>
                    <a:pt x="162279" y="35318"/>
                  </a:cubicBezTo>
                  <a:cubicBezTo>
                    <a:pt x="159098" y="40091"/>
                    <a:pt x="154324" y="40091"/>
                    <a:pt x="151143" y="41682"/>
                  </a:cubicBezTo>
                  <a:cubicBezTo>
                    <a:pt x="147961" y="40091"/>
                    <a:pt x="151143" y="35318"/>
                    <a:pt x="149552" y="33727"/>
                  </a:cubicBezTo>
                  <a:cubicBezTo>
                    <a:pt x="149552" y="35318"/>
                    <a:pt x="149552" y="36910"/>
                    <a:pt x="149552" y="36910"/>
                  </a:cubicBezTo>
                  <a:cubicBezTo>
                    <a:pt x="147961" y="36910"/>
                    <a:pt x="144779" y="36910"/>
                    <a:pt x="146369" y="35318"/>
                  </a:cubicBezTo>
                  <a:cubicBezTo>
                    <a:pt x="144779" y="36910"/>
                    <a:pt x="146369" y="40091"/>
                    <a:pt x="147961" y="41682"/>
                  </a:cubicBezTo>
                  <a:cubicBezTo>
                    <a:pt x="149552" y="44865"/>
                    <a:pt x="149552" y="48046"/>
                    <a:pt x="147961" y="51229"/>
                  </a:cubicBezTo>
                  <a:cubicBezTo>
                    <a:pt x="149552" y="51229"/>
                    <a:pt x="151143" y="52820"/>
                    <a:pt x="152734" y="51229"/>
                  </a:cubicBezTo>
                  <a:lnTo>
                    <a:pt x="151143" y="49637"/>
                  </a:lnTo>
                  <a:cubicBezTo>
                    <a:pt x="154324" y="46456"/>
                    <a:pt x="157506" y="52820"/>
                    <a:pt x="159098" y="49637"/>
                  </a:cubicBezTo>
                  <a:cubicBezTo>
                    <a:pt x="162279" y="51229"/>
                    <a:pt x="167053" y="54411"/>
                    <a:pt x="163871" y="59184"/>
                  </a:cubicBezTo>
                  <a:lnTo>
                    <a:pt x="159098" y="59184"/>
                  </a:lnTo>
                  <a:cubicBezTo>
                    <a:pt x="160689" y="59184"/>
                    <a:pt x="162279" y="57593"/>
                    <a:pt x="160689" y="56001"/>
                  </a:cubicBezTo>
                  <a:cubicBezTo>
                    <a:pt x="163871" y="57593"/>
                    <a:pt x="152734" y="60775"/>
                    <a:pt x="160689" y="63957"/>
                  </a:cubicBezTo>
                  <a:lnTo>
                    <a:pt x="165461" y="62366"/>
                  </a:lnTo>
                  <a:cubicBezTo>
                    <a:pt x="168644" y="65548"/>
                    <a:pt x="173416" y="70321"/>
                    <a:pt x="170234" y="73503"/>
                  </a:cubicBezTo>
                  <a:cubicBezTo>
                    <a:pt x="176598" y="73503"/>
                    <a:pt x="170234" y="71912"/>
                    <a:pt x="176598" y="71912"/>
                  </a:cubicBezTo>
                  <a:cubicBezTo>
                    <a:pt x="168644" y="73503"/>
                    <a:pt x="178189" y="62366"/>
                    <a:pt x="168644" y="65548"/>
                  </a:cubicBezTo>
                  <a:cubicBezTo>
                    <a:pt x="176598" y="63957"/>
                    <a:pt x="171826" y="60775"/>
                    <a:pt x="178189" y="57593"/>
                  </a:cubicBezTo>
                  <a:cubicBezTo>
                    <a:pt x="176598" y="57593"/>
                    <a:pt x="175008" y="59184"/>
                    <a:pt x="175008" y="56001"/>
                  </a:cubicBezTo>
                  <a:cubicBezTo>
                    <a:pt x="175008" y="56001"/>
                    <a:pt x="173416" y="56001"/>
                    <a:pt x="173416" y="56001"/>
                  </a:cubicBezTo>
                  <a:lnTo>
                    <a:pt x="173416" y="56001"/>
                  </a:lnTo>
                  <a:lnTo>
                    <a:pt x="173416" y="56001"/>
                  </a:lnTo>
                  <a:cubicBezTo>
                    <a:pt x="173416" y="56001"/>
                    <a:pt x="173416" y="56001"/>
                    <a:pt x="173416" y="56001"/>
                  </a:cubicBezTo>
                  <a:cubicBezTo>
                    <a:pt x="173416" y="57593"/>
                    <a:pt x="171826" y="57593"/>
                    <a:pt x="170234" y="57593"/>
                  </a:cubicBezTo>
                  <a:cubicBezTo>
                    <a:pt x="165461" y="56001"/>
                    <a:pt x="165461" y="51229"/>
                    <a:pt x="162279" y="49637"/>
                  </a:cubicBezTo>
                  <a:cubicBezTo>
                    <a:pt x="162279" y="48046"/>
                    <a:pt x="163871" y="49637"/>
                    <a:pt x="165461" y="48046"/>
                  </a:cubicBezTo>
                  <a:cubicBezTo>
                    <a:pt x="163871" y="48046"/>
                    <a:pt x="162279" y="46456"/>
                    <a:pt x="162279" y="46456"/>
                  </a:cubicBezTo>
                  <a:cubicBezTo>
                    <a:pt x="165461" y="44865"/>
                    <a:pt x="167053" y="38501"/>
                    <a:pt x="170234" y="43274"/>
                  </a:cubicBezTo>
                  <a:cubicBezTo>
                    <a:pt x="170234" y="41682"/>
                    <a:pt x="168644" y="40091"/>
                    <a:pt x="168644" y="38501"/>
                  </a:cubicBezTo>
                  <a:cubicBezTo>
                    <a:pt x="170234" y="35318"/>
                    <a:pt x="168644" y="30546"/>
                    <a:pt x="165461" y="28954"/>
                  </a:cubicBezTo>
                  <a:cubicBezTo>
                    <a:pt x="163871" y="25772"/>
                    <a:pt x="157506" y="25772"/>
                    <a:pt x="162279" y="25772"/>
                  </a:cubicBezTo>
                  <a:cubicBezTo>
                    <a:pt x="159098" y="24181"/>
                    <a:pt x="157506" y="22590"/>
                    <a:pt x="154324" y="20999"/>
                  </a:cubicBezTo>
                  <a:lnTo>
                    <a:pt x="154324" y="19408"/>
                  </a:lnTo>
                  <a:cubicBezTo>
                    <a:pt x="151143" y="16226"/>
                    <a:pt x="146369" y="14635"/>
                    <a:pt x="141597" y="14635"/>
                  </a:cubicBezTo>
                  <a:cubicBezTo>
                    <a:pt x="136824" y="14635"/>
                    <a:pt x="132051" y="13044"/>
                    <a:pt x="127278" y="9862"/>
                  </a:cubicBezTo>
                  <a:cubicBezTo>
                    <a:pt x="124096" y="11453"/>
                    <a:pt x="122505" y="13044"/>
                    <a:pt x="117732" y="11453"/>
                  </a:cubicBezTo>
                  <a:lnTo>
                    <a:pt x="116141" y="8271"/>
                  </a:lnTo>
                  <a:cubicBezTo>
                    <a:pt x="112959" y="9862"/>
                    <a:pt x="105004" y="8271"/>
                    <a:pt x="105004" y="13044"/>
                  </a:cubicBezTo>
                  <a:cubicBezTo>
                    <a:pt x="101822" y="9862"/>
                    <a:pt x="97049" y="11453"/>
                    <a:pt x="93867" y="14635"/>
                  </a:cubicBezTo>
                  <a:cubicBezTo>
                    <a:pt x="90685" y="17817"/>
                    <a:pt x="87504" y="22590"/>
                    <a:pt x="85912" y="24181"/>
                  </a:cubicBezTo>
                  <a:lnTo>
                    <a:pt x="89095" y="27363"/>
                  </a:lnTo>
                  <a:cubicBezTo>
                    <a:pt x="85912" y="30546"/>
                    <a:pt x="85912" y="33727"/>
                    <a:pt x="84322" y="38501"/>
                  </a:cubicBezTo>
                  <a:lnTo>
                    <a:pt x="87504" y="40091"/>
                  </a:lnTo>
                  <a:cubicBezTo>
                    <a:pt x="89095" y="44865"/>
                    <a:pt x="81140" y="44865"/>
                    <a:pt x="79549" y="49637"/>
                  </a:cubicBezTo>
                  <a:cubicBezTo>
                    <a:pt x="77957" y="48046"/>
                    <a:pt x="79549" y="48046"/>
                    <a:pt x="81140" y="48046"/>
                  </a:cubicBezTo>
                  <a:cubicBezTo>
                    <a:pt x="70003" y="49637"/>
                    <a:pt x="82730" y="60775"/>
                    <a:pt x="74775" y="62366"/>
                  </a:cubicBezTo>
                  <a:cubicBezTo>
                    <a:pt x="76367" y="63957"/>
                    <a:pt x="74775" y="63957"/>
                    <a:pt x="73185" y="65548"/>
                  </a:cubicBezTo>
                  <a:cubicBezTo>
                    <a:pt x="73185" y="65548"/>
                    <a:pt x="73185" y="65548"/>
                    <a:pt x="73185" y="65548"/>
                  </a:cubicBezTo>
                  <a:cubicBezTo>
                    <a:pt x="73185" y="65548"/>
                    <a:pt x="73185" y="65548"/>
                    <a:pt x="73185" y="65548"/>
                  </a:cubicBezTo>
                  <a:cubicBezTo>
                    <a:pt x="71594" y="65548"/>
                    <a:pt x="71594" y="65548"/>
                    <a:pt x="70003" y="65548"/>
                  </a:cubicBezTo>
                  <a:cubicBezTo>
                    <a:pt x="71594" y="65548"/>
                    <a:pt x="71594" y="65548"/>
                    <a:pt x="73185" y="65548"/>
                  </a:cubicBezTo>
                  <a:cubicBezTo>
                    <a:pt x="73185" y="67139"/>
                    <a:pt x="73185" y="67139"/>
                    <a:pt x="73185" y="68730"/>
                  </a:cubicBezTo>
                  <a:lnTo>
                    <a:pt x="68412" y="67139"/>
                  </a:lnTo>
                  <a:cubicBezTo>
                    <a:pt x="68412" y="67139"/>
                    <a:pt x="68412" y="67139"/>
                    <a:pt x="68412" y="67139"/>
                  </a:cubicBezTo>
                  <a:cubicBezTo>
                    <a:pt x="66820" y="67139"/>
                    <a:pt x="70003" y="68730"/>
                    <a:pt x="73185" y="68730"/>
                  </a:cubicBezTo>
                  <a:cubicBezTo>
                    <a:pt x="73185" y="70321"/>
                    <a:pt x="74775" y="70321"/>
                    <a:pt x="74775" y="71912"/>
                  </a:cubicBezTo>
                  <a:cubicBezTo>
                    <a:pt x="68412" y="70321"/>
                    <a:pt x="76367" y="76685"/>
                    <a:pt x="68412" y="75094"/>
                  </a:cubicBezTo>
                  <a:cubicBezTo>
                    <a:pt x="71594" y="76685"/>
                    <a:pt x="68412" y="83049"/>
                    <a:pt x="76367" y="84640"/>
                  </a:cubicBezTo>
                  <a:cubicBezTo>
                    <a:pt x="74775" y="84640"/>
                    <a:pt x="74775" y="84640"/>
                    <a:pt x="74775" y="84640"/>
                  </a:cubicBezTo>
                  <a:cubicBezTo>
                    <a:pt x="73185" y="86231"/>
                    <a:pt x="73185" y="87822"/>
                    <a:pt x="74775" y="89413"/>
                  </a:cubicBezTo>
                  <a:lnTo>
                    <a:pt x="70003" y="89413"/>
                  </a:lnTo>
                  <a:lnTo>
                    <a:pt x="76367" y="94186"/>
                  </a:lnTo>
                  <a:cubicBezTo>
                    <a:pt x="73185" y="95777"/>
                    <a:pt x="70003" y="95777"/>
                    <a:pt x="66820" y="94186"/>
                  </a:cubicBezTo>
                  <a:cubicBezTo>
                    <a:pt x="73185" y="100550"/>
                    <a:pt x="68412" y="98959"/>
                    <a:pt x="74775" y="103732"/>
                  </a:cubicBezTo>
                  <a:lnTo>
                    <a:pt x="71594" y="103732"/>
                  </a:lnTo>
                  <a:cubicBezTo>
                    <a:pt x="71594" y="105323"/>
                    <a:pt x="76367" y="108505"/>
                    <a:pt x="73185" y="108505"/>
                  </a:cubicBezTo>
                  <a:cubicBezTo>
                    <a:pt x="68412" y="110096"/>
                    <a:pt x="70003" y="118051"/>
                    <a:pt x="70003" y="124415"/>
                  </a:cubicBezTo>
                  <a:lnTo>
                    <a:pt x="100232" y="121233"/>
                  </a:lnTo>
                  <a:cubicBezTo>
                    <a:pt x="100232" y="118051"/>
                    <a:pt x="101822" y="114869"/>
                    <a:pt x="103414" y="111687"/>
                  </a:cubicBezTo>
                  <a:cubicBezTo>
                    <a:pt x="92277" y="113278"/>
                    <a:pt x="108186" y="108505"/>
                    <a:pt x="100232" y="108505"/>
                  </a:cubicBezTo>
                  <a:cubicBezTo>
                    <a:pt x="103414" y="108505"/>
                    <a:pt x="103414" y="106914"/>
                    <a:pt x="106595" y="108505"/>
                  </a:cubicBezTo>
                  <a:cubicBezTo>
                    <a:pt x="103414" y="103732"/>
                    <a:pt x="109777" y="102141"/>
                    <a:pt x="103414" y="98959"/>
                  </a:cubicBezTo>
                  <a:cubicBezTo>
                    <a:pt x="106595" y="98959"/>
                    <a:pt x="106595" y="98959"/>
                    <a:pt x="108186" y="98959"/>
                  </a:cubicBezTo>
                  <a:cubicBezTo>
                    <a:pt x="108186" y="98959"/>
                    <a:pt x="106595" y="97368"/>
                    <a:pt x="106595" y="97368"/>
                  </a:cubicBezTo>
                  <a:cubicBezTo>
                    <a:pt x="108186" y="97368"/>
                    <a:pt x="108186" y="97368"/>
                    <a:pt x="109777" y="98959"/>
                  </a:cubicBezTo>
                  <a:cubicBezTo>
                    <a:pt x="109777" y="94186"/>
                    <a:pt x="101822" y="94186"/>
                    <a:pt x="93867" y="95777"/>
                  </a:cubicBezTo>
                  <a:cubicBezTo>
                    <a:pt x="97049" y="94186"/>
                    <a:pt x="97049" y="92595"/>
                    <a:pt x="92277" y="91004"/>
                  </a:cubicBezTo>
                  <a:cubicBezTo>
                    <a:pt x="93867" y="89413"/>
                    <a:pt x="97049" y="87822"/>
                    <a:pt x="98640" y="91004"/>
                  </a:cubicBezTo>
                  <a:cubicBezTo>
                    <a:pt x="98640" y="89413"/>
                    <a:pt x="101822" y="81458"/>
                    <a:pt x="95459" y="83049"/>
                  </a:cubicBezTo>
                  <a:cubicBezTo>
                    <a:pt x="97049" y="83049"/>
                    <a:pt x="95459" y="81458"/>
                    <a:pt x="95459" y="81458"/>
                  </a:cubicBezTo>
                  <a:cubicBezTo>
                    <a:pt x="95459" y="78276"/>
                    <a:pt x="95459" y="78276"/>
                    <a:pt x="95459" y="75094"/>
                  </a:cubicBezTo>
                  <a:lnTo>
                    <a:pt x="95459" y="76685"/>
                  </a:lnTo>
                  <a:cubicBezTo>
                    <a:pt x="89095" y="76685"/>
                    <a:pt x="93867" y="75094"/>
                    <a:pt x="92277" y="71912"/>
                  </a:cubicBezTo>
                  <a:lnTo>
                    <a:pt x="92277" y="71912"/>
                  </a:lnTo>
                  <a:cubicBezTo>
                    <a:pt x="95459" y="65548"/>
                    <a:pt x="89095" y="70321"/>
                    <a:pt x="93867" y="63957"/>
                  </a:cubicBezTo>
                  <a:lnTo>
                    <a:pt x="89095" y="65548"/>
                  </a:lnTo>
                  <a:cubicBezTo>
                    <a:pt x="79549" y="67139"/>
                    <a:pt x="93867" y="59184"/>
                    <a:pt x="89095" y="57593"/>
                  </a:cubicBezTo>
                  <a:lnTo>
                    <a:pt x="87504" y="59184"/>
                  </a:lnTo>
                  <a:cubicBezTo>
                    <a:pt x="84322" y="57593"/>
                    <a:pt x="98640" y="51229"/>
                    <a:pt x="98640" y="49637"/>
                  </a:cubicBezTo>
                  <a:cubicBezTo>
                    <a:pt x="98640" y="49637"/>
                    <a:pt x="100232" y="49637"/>
                    <a:pt x="100232" y="49637"/>
                  </a:cubicBezTo>
                  <a:cubicBezTo>
                    <a:pt x="105004" y="43274"/>
                    <a:pt x="93867" y="51229"/>
                    <a:pt x="92277" y="48046"/>
                  </a:cubicBezTo>
                  <a:cubicBezTo>
                    <a:pt x="95459" y="46456"/>
                    <a:pt x="100232" y="46456"/>
                    <a:pt x="100232" y="44865"/>
                  </a:cubicBezTo>
                  <a:cubicBezTo>
                    <a:pt x="101822" y="43274"/>
                    <a:pt x="89095" y="41682"/>
                    <a:pt x="93867" y="35318"/>
                  </a:cubicBezTo>
                  <a:cubicBezTo>
                    <a:pt x="92277" y="36910"/>
                    <a:pt x="90685" y="38501"/>
                    <a:pt x="87504" y="36910"/>
                  </a:cubicBezTo>
                  <a:cubicBezTo>
                    <a:pt x="85912" y="35318"/>
                    <a:pt x="92277" y="25772"/>
                    <a:pt x="84322" y="25772"/>
                  </a:cubicBezTo>
                  <a:cubicBezTo>
                    <a:pt x="84322" y="25772"/>
                    <a:pt x="85912" y="24181"/>
                    <a:pt x="85912" y="24181"/>
                  </a:cubicBezTo>
                  <a:cubicBezTo>
                    <a:pt x="82730" y="22590"/>
                    <a:pt x="77957" y="17817"/>
                    <a:pt x="74775" y="19408"/>
                  </a:cubicBezTo>
                  <a:cubicBezTo>
                    <a:pt x="79549" y="14635"/>
                    <a:pt x="74775" y="11453"/>
                    <a:pt x="70003" y="9862"/>
                  </a:cubicBezTo>
                  <a:cubicBezTo>
                    <a:pt x="65230" y="8271"/>
                    <a:pt x="62048" y="9862"/>
                    <a:pt x="63639" y="3498"/>
                  </a:cubicBezTo>
                  <a:cubicBezTo>
                    <a:pt x="60457" y="1907"/>
                    <a:pt x="57275" y="1907"/>
                    <a:pt x="52502" y="1907"/>
                  </a:cubicBezTo>
                  <a:lnTo>
                    <a:pt x="52502" y="316"/>
                  </a:lnTo>
                  <a:cubicBezTo>
                    <a:pt x="44547" y="-1275"/>
                    <a:pt x="41365" y="3498"/>
                    <a:pt x="41365" y="6680"/>
                  </a:cubicBezTo>
                  <a:cubicBezTo>
                    <a:pt x="39775" y="6680"/>
                    <a:pt x="39775" y="5089"/>
                    <a:pt x="39775" y="3498"/>
                  </a:cubicBezTo>
                  <a:cubicBezTo>
                    <a:pt x="28637" y="5089"/>
                    <a:pt x="27046" y="6680"/>
                    <a:pt x="27046" y="16226"/>
                  </a:cubicBezTo>
                  <a:lnTo>
                    <a:pt x="23865" y="13044"/>
                  </a:lnTo>
                  <a:cubicBezTo>
                    <a:pt x="23865" y="16226"/>
                    <a:pt x="11136" y="17817"/>
                    <a:pt x="12728" y="27363"/>
                  </a:cubicBezTo>
                  <a:cubicBezTo>
                    <a:pt x="12728" y="27363"/>
                    <a:pt x="11136" y="27363"/>
                    <a:pt x="11136" y="25772"/>
                  </a:cubicBezTo>
                  <a:cubicBezTo>
                    <a:pt x="11136" y="30546"/>
                    <a:pt x="7955" y="33727"/>
                    <a:pt x="4773" y="36910"/>
                  </a:cubicBezTo>
                  <a:cubicBezTo>
                    <a:pt x="1591" y="40091"/>
                    <a:pt x="0" y="43274"/>
                    <a:pt x="7955" y="46456"/>
                  </a:cubicBezTo>
                  <a:cubicBezTo>
                    <a:pt x="9545" y="48046"/>
                    <a:pt x="9545" y="49637"/>
                    <a:pt x="11136" y="51229"/>
                  </a:cubicBezTo>
                  <a:cubicBezTo>
                    <a:pt x="12728" y="46456"/>
                    <a:pt x="17500" y="52820"/>
                    <a:pt x="20683" y="51229"/>
                  </a:cubicBezTo>
                  <a:cubicBezTo>
                    <a:pt x="20683" y="52820"/>
                    <a:pt x="14318" y="56001"/>
                    <a:pt x="14318" y="52820"/>
                  </a:cubicBezTo>
                  <a:lnTo>
                    <a:pt x="15910" y="52820"/>
                  </a:lnTo>
                  <a:cubicBezTo>
                    <a:pt x="7955" y="51229"/>
                    <a:pt x="12728" y="59184"/>
                    <a:pt x="6363" y="57593"/>
                  </a:cubicBezTo>
                  <a:cubicBezTo>
                    <a:pt x="6363" y="68730"/>
                    <a:pt x="1591" y="79867"/>
                    <a:pt x="1591" y="89413"/>
                  </a:cubicBezTo>
                  <a:lnTo>
                    <a:pt x="7955" y="87822"/>
                  </a:lnTo>
                  <a:lnTo>
                    <a:pt x="7955" y="91004"/>
                  </a:lnTo>
                  <a:cubicBezTo>
                    <a:pt x="6363" y="92595"/>
                    <a:pt x="3181" y="92595"/>
                    <a:pt x="3181" y="91004"/>
                  </a:cubicBezTo>
                  <a:cubicBezTo>
                    <a:pt x="0" y="92595"/>
                    <a:pt x="6363" y="94186"/>
                    <a:pt x="7955" y="94186"/>
                  </a:cubicBezTo>
                  <a:cubicBezTo>
                    <a:pt x="6363" y="98959"/>
                    <a:pt x="0" y="92595"/>
                    <a:pt x="0" y="94186"/>
                  </a:cubicBezTo>
                  <a:lnTo>
                    <a:pt x="0" y="95777"/>
                  </a:lnTo>
                  <a:lnTo>
                    <a:pt x="0" y="95777"/>
                  </a:lnTo>
                  <a:cubicBezTo>
                    <a:pt x="3181" y="97368"/>
                    <a:pt x="6363" y="97368"/>
                    <a:pt x="6363" y="98959"/>
                  </a:cubicBezTo>
                  <a:cubicBezTo>
                    <a:pt x="4773" y="100550"/>
                    <a:pt x="3181" y="100550"/>
                    <a:pt x="3181" y="102141"/>
                  </a:cubicBezTo>
                  <a:cubicBezTo>
                    <a:pt x="3181" y="102141"/>
                    <a:pt x="3181" y="102141"/>
                    <a:pt x="3181" y="103732"/>
                  </a:cubicBezTo>
                  <a:lnTo>
                    <a:pt x="3181" y="108505"/>
                  </a:lnTo>
                  <a:lnTo>
                    <a:pt x="7955" y="105323"/>
                  </a:lnTo>
                  <a:cubicBezTo>
                    <a:pt x="11136" y="106914"/>
                    <a:pt x="7955" y="110096"/>
                    <a:pt x="14318" y="106914"/>
                  </a:cubicBezTo>
                  <a:cubicBezTo>
                    <a:pt x="6363" y="111687"/>
                    <a:pt x="15910" y="122824"/>
                    <a:pt x="12728" y="126007"/>
                  </a:cubicBezTo>
                  <a:cubicBezTo>
                    <a:pt x="17500" y="127597"/>
                    <a:pt x="17500" y="129188"/>
                    <a:pt x="19091" y="133962"/>
                  </a:cubicBezTo>
                  <a:cubicBezTo>
                    <a:pt x="19091" y="132370"/>
                    <a:pt x="25455" y="130779"/>
                    <a:pt x="25455" y="132370"/>
                  </a:cubicBezTo>
                  <a:cubicBezTo>
                    <a:pt x="14318" y="135552"/>
                    <a:pt x="22273" y="138734"/>
                    <a:pt x="15910" y="145098"/>
                  </a:cubicBezTo>
                  <a:cubicBezTo>
                    <a:pt x="20683" y="140326"/>
                    <a:pt x="20683" y="151462"/>
                    <a:pt x="27046" y="145098"/>
                  </a:cubicBezTo>
                  <a:cubicBezTo>
                    <a:pt x="27046" y="148281"/>
                    <a:pt x="22273" y="146690"/>
                    <a:pt x="20683" y="149872"/>
                  </a:cubicBezTo>
                  <a:cubicBezTo>
                    <a:pt x="27046" y="153053"/>
                    <a:pt x="23865" y="162600"/>
                    <a:pt x="30228" y="168964"/>
                  </a:cubicBezTo>
                  <a:cubicBezTo>
                    <a:pt x="31820" y="168964"/>
                    <a:pt x="33410" y="165782"/>
                    <a:pt x="35001" y="165782"/>
                  </a:cubicBezTo>
                  <a:cubicBezTo>
                    <a:pt x="33410" y="168964"/>
                    <a:pt x="31820" y="170555"/>
                    <a:pt x="30228" y="173737"/>
                  </a:cubicBezTo>
                  <a:cubicBezTo>
                    <a:pt x="31820" y="173737"/>
                    <a:pt x="38183" y="168964"/>
                    <a:pt x="35001" y="175328"/>
                  </a:cubicBezTo>
                  <a:cubicBezTo>
                    <a:pt x="36592" y="173737"/>
                    <a:pt x="36592" y="172146"/>
                    <a:pt x="38183" y="173737"/>
                  </a:cubicBezTo>
                  <a:cubicBezTo>
                    <a:pt x="39775" y="181692"/>
                    <a:pt x="46138" y="186465"/>
                    <a:pt x="50911" y="191238"/>
                  </a:cubicBezTo>
                  <a:cubicBezTo>
                    <a:pt x="57275" y="196011"/>
                    <a:pt x="62048" y="200784"/>
                    <a:pt x="65230" y="210330"/>
                  </a:cubicBezTo>
                  <a:cubicBezTo>
                    <a:pt x="65230" y="207148"/>
                    <a:pt x="66820" y="207148"/>
                    <a:pt x="68412" y="207148"/>
                  </a:cubicBezTo>
                  <a:cubicBezTo>
                    <a:pt x="68412" y="205557"/>
                    <a:pt x="70003" y="203966"/>
                    <a:pt x="71594" y="202375"/>
                  </a:cubicBezTo>
                  <a:cubicBezTo>
                    <a:pt x="71594" y="205557"/>
                    <a:pt x="73185" y="207148"/>
                    <a:pt x="73185" y="210330"/>
                  </a:cubicBezTo>
                  <a:cubicBezTo>
                    <a:pt x="76367" y="205557"/>
                    <a:pt x="79549" y="213512"/>
                    <a:pt x="82730" y="208739"/>
                  </a:cubicBezTo>
                  <a:lnTo>
                    <a:pt x="81140" y="208739"/>
                  </a:lnTo>
                  <a:cubicBezTo>
                    <a:pt x="85912" y="203966"/>
                    <a:pt x="84322" y="194420"/>
                    <a:pt x="89095" y="186465"/>
                  </a:cubicBezTo>
                  <a:cubicBezTo>
                    <a:pt x="82730" y="191238"/>
                    <a:pt x="89095" y="173737"/>
                    <a:pt x="81140" y="181692"/>
                  </a:cubicBezTo>
                  <a:cubicBezTo>
                    <a:pt x="81140" y="180101"/>
                    <a:pt x="82730" y="180101"/>
                    <a:pt x="84322" y="178510"/>
                  </a:cubicBezTo>
                  <a:cubicBezTo>
                    <a:pt x="81140" y="181692"/>
                    <a:pt x="79549" y="181692"/>
                    <a:pt x="79549" y="178510"/>
                  </a:cubicBezTo>
                  <a:lnTo>
                    <a:pt x="79549" y="178510"/>
                  </a:lnTo>
                  <a:cubicBezTo>
                    <a:pt x="74775" y="175328"/>
                    <a:pt x="74775" y="170555"/>
                    <a:pt x="71594" y="165782"/>
                  </a:cubicBezTo>
                  <a:lnTo>
                    <a:pt x="68412" y="168964"/>
                  </a:lnTo>
                  <a:cubicBezTo>
                    <a:pt x="68412" y="167373"/>
                    <a:pt x="68412" y="165782"/>
                    <a:pt x="68412" y="165782"/>
                  </a:cubicBezTo>
                  <a:cubicBezTo>
                    <a:pt x="62048" y="168964"/>
                    <a:pt x="71594" y="168964"/>
                    <a:pt x="65230" y="172146"/>
                  </a:cubicBezTo>
                  <a:cubicBezTo>
                    <a:pt x="70003" y="164191"/>
                    <a:pt x="58865" y="164191"/>
                    <a:pt x="65230" y="157827"/>
                  </a:cubicBezTo>
                  <a:cubicBezTo>
                    <a:pt x="63639" y="156236"/>
                    <a:pt x="62048" y="161009"/>
                    <a:pt x="60457" y="159417"/>
                  </a:cubicBezTo>
                  <a:lnTo>
                    <a:pt x="62048" y="157827"/>
                  </a:lnTo>
                  <a:lnTo>
                    <a:pt x="58865" y="159417"/>
                  </a:lnTo>
                  <a:cubicBezTo>
                    <a:pt x="58865" y="157827"/>
                    <a:pt x="60457" y="154645"/>
                    <a:pt x="62048" y="154645"/>
                  </a:cubicBezTo>
                  <a:cubicBezTo>
                    <a:pt x="62048" y="154645"/>
                    <a:pt x="63639" y="154645"/>
                    <a:pt x="63639" y="154645"/>
                  </a:cubicBezTo>
                  <a:cubicBezTo>
                    <a:pt x="65230" y="151462"/>
                    <a:pt x="60457" y="151462"/>
                    <a:pt x="60457" y="149872"/>
                  </a:cubicBezTo>
                  <a:lnTo>
                    <a:pt x="60457" y="153053"/>
                  </a:lnTo>
                  <a:cubicBezTo>
                    <a:pt x="55684" y="149872"/>
                    <a:pt x="54093" y="141917"/>
                    <a:pt x="47729" y="138734"/>
                  </a:cubicBezTo>
                  <a:lnTo>
                    <a:pt x="46138" y="140326"/>
                  </a:lnTo>
                  <a:cubicBezTo>
                    <a:pt x="41365" y="137143"/>
                    <a:pt x="46138" y="135552"/>
                    <a:pt x="42956" y="132370"/>
                  </a:cubicBezTo>
                  <a:lnTo>
                    <a:pt x="42956" y="132370"/>
                  </a:lnTo>
                  <a:cubicBezTo>
                    <a:pt x="41365" y="132370"/>
                    <a:pt x="39775" y="130779"/>
                    <a:pt x="38183" y="129188"/>
                  </a:cubicBezTo>
                  <a:cubicBezTo>
                    <a:pt x="41365" y="129188"/>
                    <a:pt x="41365" y="126007"/>
                    <a:pt x="44547" y="126007"/>
                  </a:cubicBezTo>
                  <a:cubicBezTo>
                    <a:pt x="39775" y="122824"/>
                    <a:pt x="41365" y="124415"/>
                    <a:pt x="31820" y="124415"/>
                  </a:cubicBezTo>
                  <a:lnTo>
                    <a:pt x="35001" y="122824"/>
                  </a:lnTo>
                  <a:cubicBezTo>
                    <a:pt x="31820" y="122824"/>
                    <a:pt x="30228" y="122824"/>
                    <a:pt x="28637" y="121233"/>
                  </a:cubicBezTo>
                  <a:cubicBezTo>
                    <a:pt x="31820" y="122824"/>
                    <a:pt x="33410" y="118051"/>
                    <a:pt x="36592" y="119642"/>
                  </a:cubicBezTo>
                  <a:cubicBezTo>
                    <a:pt x="41365" y="113278"/>
                    <a:pt x="27046" y="113278"/>
                    <a:pt x="36592" y="108505"/>
                  </a:cubicBezTo>
                  <a:cubicBezTo>
                    <a:pt x="27046" y="108505"/>
                    <a:pt x="33410" y="114869"/>
                    <a:pt x="30228" y="113278"/>
                  </a:cubicBezTo>
                  <a:cubicBezTo>
                    <a:pt x="27046" y="114869"/>
                    <a:pt x="22273" y="113278"/>
                    <a:pt x="23865" y="111687"/>
                  </a:cubicBezTo>
                  <a:cubicBezTo>
                    <a:pt x="23865" y="110096"/>
                    <a:pt x="35001" y="106914"/>
                    <a:pt x="33410" y="102141"/>
                  </a:cubicBezTo>
                  <a:cubicBezTo>
                    <a:pt x="33410" y="102141"/>
                    <a:pt x="33410" y="102141"/>
                    <a:pt x="33410" y="102141"/>
                  </a:cubicBezTo>
                  <a:cubicBezTo>
                    <a:pt x="35001" y="100550"/>
                    <a:pt x="30228" y="98959"/>
                    <a:pt x="33410" y="97368"/>
                  </a:cubicBezTo>
                  <a:cubicBezTo>
                    <a:pt x="27046" y="97368"/>
                    <a:pt x="33410" y="94186"/>
                    <a:pt x="27046" y="95777"/>
                  </a:cubicBezTo>
                  <a:lnTo>
                    <a:pt x="28637" y="98959"/>
                  </a:lnTo>
                  <a:cubicBezTo>
                    <a:pt x="27046" y="97368"/>
                    <a:pt x="17500" y="95777"/>
                    <a:pt x="20683" y="91004"/>
                  </a:cubicBezTo>
                  <a:cubicBezTo>
                    <a:pt x="22273" y="91004"/>
                    <a:pt x="23865" y="92595"/>
                    <a:pt x="25455" y="92595"/>
                  </a:cubicBezTo>
                  <a:cubicBezTo>
                    <a:pt x="27046" y="91004"/>
                    <a:pt x="23865" y="91004"/>
                    <a:pt x="25455" y="89413"/>
                  </a:cubicBezTo>
                  <a:cubicBezTo>
                    <a:pt x="31820" y="89413"/>
                    <a:pt x="27046" y="94186"/>
                    <a:pt x="33410" y="95777"/>
                  </a:cubicBezTo>
                  <a:cubicBezTo>
                    <a:pt x="36592" y="94186"/>
                    <a:pt x="27046" y="92595"/>
                    <a:pt x="35001" y="92595"/>
                  </a:cubicBezTo>
                  <a:cubicBezTo>
                    <a:pt x="25455" y="92595"/>
                    <a:pt x="35001" y="87822"/>
                    <a:pt x="28637" y="86231"/>
                  </a:cubicBezTo>
                  <a:lnTo>
                    <a:pt x="33410" y="86231"/>
                  </a:lnTo>
                  <a:cubicBezTo>
                    <a:pt x="33410" y="86231"/>
                    <a:pt x="30228" y="84640"/>
                    <a:pt x="30228" y="84640"/>
                  </a:cubicBezTo>
                  <a:lnTo>
                    <a:pt x="36592" y="86231"/>
                  </a:lnTo>
                  <a:cubicBezTo>
                    <a:pt x="31820" y="84640"/>
                    <a:pt x="39775" y="81458"/>
                    <a:pt x="38183" y="79867"/>
                  </a:cubicBezTo>
                  <a:cubicBezTo>
                    <a:pt x="38183" y="84640"/>
                    <a:pt x="33410" y="81458"/>
                    <a:pt x="30228" y="83049"/>
                  </a:cubicBezTo>
                  <a:cubicBezTo>
                    <a:pt x="23865" y="78276"/>
                    <a:pt x="41365" y="79867"/>
                    <a:pt x="39775" y="73503"/>
                  </a:cubicBezTo>
                  <a:cubicBezTo>
                    <a:pt x="39775" y="73503"/>
                    <a:pt x="36592" y="76685"/>
                    <a:pt x="35001" y="75094"/>
                  </a:cubicBezTo>
                  <a:cubicBezTo>
                    <a:pt x="36592" y="73503"/>
                    <a:pt x="38183" y="71912"/>
                    <a:pt x="39775" y="71912"/>
                  </a:cubicBezTo>
                  <a:cubicBezTo>
                    <a:pt x="39775" y="68730"/>
                    <a:pt x="35001" y="71912"/>
                    <a:pt x="33410" y="70321"/>
                  </a:cubicBezTo>
                  <a:cubicBezTo>
                    <a:pt x="38183" y="68730"/>
                    <a:pt x="31820" y="68730"/>
                    <a:pt x="30228" y="67139"/>
                  </a:cubicBezTo>
                  <a:lnTo>
                    <a:pt x="35001" y="67139"/>
                  </a:lnTo>
                  <a:cubicBezTo>
                    <a:pt x="38183" y="63957"/>
                    <a:pt x="25455" y="65548"/>
                    <a:pt x="30228" y="60775"/>
                  </a:cubicBezTo>
                  <a:lnTo>
                    <a:pt x="36592" y="63957"/>
                  </a:lnTo>
                  <a:lnTo>
                    <a:pt x="35001" y="62366"/>
                  </a:lnTo>
                  <a:lnTo>
                    <a:pt x="39775" y="63957"/>
                  </a:lnTo>
                  <a:cubicBezTo>
                    <a:pt x="36592" y="60775"/>
                    <a:pt x="38183" y="60775"/>
                    <a:pt x="39775" y="59184"/>
                  </a:cubicBezTo>
                  <a:cubicBezTo>
                    <a:pt x="36592" y="59184"/>
                    <a:pt x="31820" y="57593"/>
                    <a:pt x="31820" y="54411"/>
                  </a:cubicBezTo>
                  <a:cubicBezTo>
                    <a:pt x="35001" y="54411"/>
                    <a:pt x="35001" y="56001"/>
                    <a:pt x="35001" y="52820"/>
                  </a:cubicBezTo>
                  <a:cubicBezTo>
                    <a:pt x="38183" y="54411"/>
                    <a:pt x="41365" y="56001"/>
                    <a:pt x="36592" y="56001"/>
                  </a:cubicBezTo>
                  <a:cubicBezTo>
                    <a:pt x="38183" y="56001"/>
                    <a:pt x="39775" y="57593"/>
                    <a:pt x="39775" y="57593"/>
                  </a:cubicBezTo>
                  <a:cubicBezTo>
                    <a:pt x="42956" y="57593"/>
                    <a:pt x="41365" y="54411"/>
                    <a:pt x="41365" y="54411"/>
                  </a:cubicBezTo>
                  <a:cubicBezTo>
                    <a:pt x="41365" y="54411"/>
                    <a:pt x="41365" y="54411"/>
                    <a:pt x="39775" y="54411"/>
                  </a:cubicBezTo>
                  <a:cubicBezTo>
                    <a:pt x="38183" y="52820"/>
                    <a:pt x="36592" y="51229"/>
                    <a:pt x="35001" y="49637"/>
                  </a:cubicBezTo>
                  <a:cubicBezTo>
                    <a:pt x="36592" y="49637"/>
                    <a:pt x="38183" y="51229"/>
                    <a:pt x="38183" y="51229"/>
                  </a:cubicBezTo>
                  <a:cubicBezTo>
                    <a:pt x="38183" y="51229"/>
                    <a:pt x="36592" y="49637"/>
                    <a:pt x="36592" y="48046"/>
                  </a:cubicBezTo>
                  <a:cubicBezTo>
                    <a:pt x="39775" y="49637"/>
                    <a:pt x="42956" y="51229"/>
                    <a:pt x="44547" y="52820"/>
                  </a:cubicBezTo>
                  <a:cubicBezTo>
                    <a:pt x="42956" y="51229"/>
                    <a:pt x="42956" y="49637"/>
                    <a:pt x="41365" y="48046"/>
                  </a:cubicBezTo>
                  <a:cubicBezTo>
                    <a:pt x="42956" y="48046"/>
                    <a:pt x="46138" y="48046"/>
                    <a:pt x="46138" y="49637"/>
                  </a:cubicBezTo>
                  <a:cubicBezTo>
                    <a:pt x="49320" y="49637"/>
                    <a:pt x="41365" y="43274"/>
                    <a:pt x="44547" y="43274"/>
                  </a:cubicBezTo>
                  <a:cubicBezTo>
                    <a:pt x="44547" y="43274"/>
                    <a:pt x="42956" y="41682"/>
                    <a:pt x="42956" y="41682"/>
                  </a:cubicBezTo>
                  <a:cubicBezTo>
                    <a:pt x="42956" y="41682"/>
                    <a:pt x="42956" y="41682"/>
                    <a:pt x="44547" y="41682"/>
                  </a:cubicBezTo>
                  <a:cubicBezTo>
                    <a:pt x="44547" y="41682"/>
                    <a:pt x="42956" y="40091"/>
                    <a:pt x="42956" y="38501"/>
                  </a:cubicBezTo>
                  <a:cubicBezTo>
                    <a:pt x="41365" y="36910"/>
                    <a:pt x="41365" y="35318"/>
                    <a:pt x="39775" y="33727"/>
                  </a:cubicBezTo>
                  <a:lnTo>
                    <a:pt x="39775" y="33727"/>
                  </a:lnTo>
                  <a:cubicBezTo>
                    <a:pt x="39775" y="32136"/>
                    <a:pt x="39775" y="33727"/>
                    <a:pt x="39775" y="33727"/>
                  </a:cubicBezTo>
                  <a:cubicBezTo>
                    <a:pt x="39775" y="33727"/>
                    <a:pt x="39775" y="33727"/>
                    <a:pt x="39775" y="33727"/>
                  </a:cubicBezTo>
                  <a:cubicBezTo>
                    <a:pt x="39775" y="35318"/>
                    <a:pt x="39775" y="33727"/>
                    <a:pt x="39775" y="35318"/>
                  </a:cubicBezTo>
                  <a:cubicBezTo>
                    <a:pt x="44547" y="24181"/>
                    <a:pt x="44547" y="25772"/>
                    <a:pt x="44547" y="27363"/>
                  </a:cubicBezTo>
                  <a:cubicBezTo>
                    <a:pt x="44547" y="27363"/>
                    <a:pt x="44547" y="27363"/>
                    <a:pt x="44547" y="27363"/>
                  </a:cubicBezTo>
                  <a:cubicBezTo>
                    <a:pt x="44547" y="27363"/>
                    <a:pt x="44547" y="27363"/>
                    <a:pt x="44547" y="27363"/>
                  </a:cubicBezTo>
                  <a:cubicBezTo>
                    <a:pt x="42956" y="28954"/>
                    <a:pt x="44547" y="28954"/>
                    <a:pt x="44547" y="27363"/>
                  </a:cubicBezTo>
                  <a:close/>
                  <a:moveTo>
                    <a:pt x="52502" y="43274"/>
                  </a:moveTo>
                  <a:cubicBezTo>
                    <a:pt x="50911" y="43274"/>
                    <a:pt x="47729" y="41682"/>
                    <a:pt x="50911" y="41682"/>
                  </a:cubicBezTo>
                  <a:cubicBezTo>
                    <a:pt x="55684" y="40091"/>
                    <a:pt x="54093" y="41682"/>
                    <a:pt x="52502" y="43274"/>
                  </a:cubicBezTo>
                  <a:close/>
                  <a:moveTo>
                    <a:pt x="71594" y="92595"/>
                  </a:moveTo>
                  <a:cubicBezTo>
                    <a:pt x="70003" y="92595"/>
                    <a:pt x="70003" y="91004"/>
                    <a:pt x="71594" y="91004"/>
                  </a:cubicBezTo>
                  <a:cubicBezTo>
                    <a:pt x="73185" y="91004"/>
                    <a:pt x="73185" y="92595"/>
                    <a:pt x="71594" y="92595"/>
                  </a:cubicBezTo>
                  <a:close/>
                  <a:moveTo>
                    <a:pt x="163871" y="30546"/>
                  </a:moveTo>
                  <a:lnTo>
                    <a:pt x="163871" y="30546"/>
                  </a:lnTo>
                  <a:cubicBezTo>
                    <a:pt x="163871" y="27363"/>
                    <a:pt x="163871" y="27363"/>
                    <a:pt x="163871" y="30546"/>
                  </a:cubicBezTo>
                  <a:close/>
                  <a:moveTo>
                    <a:pt x="165461" y="35318"/>
                  </a:moveTo>
                  <a:cubicBezTo>
                    <a:pt x="165461" y="35318"/>
                    <a:pt x="167053" y="35318"/>
                    <a:pt x="167053" y="35318"/>
                  </a:cubicBezTo>
                  <a:cubicBezTo>
                    <a:pt x="165461" y="35318"/>
                    <a:pt x="165461" y="33727"/>
                    <a:pt x="165461" y="32136"/>
                  </a:cubicBezTo>
                  <a:cubicBezTo>
                    <a:pt x="163871" y="33727"/>
                    <a:pt x="163871" y="35318"/>
                    <a:pt x="165461" y="35318"/>
                  </a:cubicBezTo>
                  <a:close/>
                  <a:moveTo>
                    <a:pt x="3181" y="94186"/>
                  </a:moveTo>
                  <a:lnTo>
                    <a:pt x="3181" y="94186"/>
                  </a:lnTo>
                  <a:cubicBezTo>
                    <a:pt x="6363" y="95777"/>
                    <a:pt x="4773" y="95777"/>
                    <a:pt x="3181" y="94186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3" name="รูปแบบอิสระ: รูปร่าง 3992">
              <a:extLst>
                <a:ext uri="{FF2B5EF4-FFF2-40B4-BE49-F238E27FC236}">
                  <a16:creationId xmlns:a16="http://schemas.microsoft.com/office/drawing/2014/main" id="{A0F0BBF9-AA95-4DB4-BF76-81E00BDD5BE0}"/>
                </a:ext>
              </a:extLst>
            </p:cNvPr>
            <p:cNvSpPr/>
            <p:nvPr/>
          </p:nvSpPr>
          <p:spPr>
            <a:xfrm>
              <a:off x="8331826" y="6486687"/>
              <a:ext cx="1590" cy="15910"/>
            </a:xfrm>
            <a:custGeom>
              <a:avLst/>
              <a:gdLst>
                <a:gd name="connsiteX0" fmla="*/ 0 w 1590"/>
                <a:gd name="connsiteY0" fmla="*/ 0 h 15910"/>
                <a:gd name="connsiteX1" fmla="*/ 1591 w 1590"/>
                <a:gd name="connsiteY1" fmla="*/ 0 h 15910"/>
                <a:gd name="connsiteX2" fmla="*/ 0 w 1590"/>
                <a:gd name="connsiteY2" fmla="*/ 0 h 15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90" h="15910">
                  <a:moveTo>
                    <a:pt x="0" y="0"/>
                  </a:moveTo>
                  <a:cubicBezTo>
                    <a:pt x="0" y="0"/>
                    <a:pt x="1591" y="0"/>
                    <a:pt x="1591" y="0"/>
                  </a:cubicBezTo>
                  <a:cubicBezTo>
                    <a:pt x="1591" y="0"/>
                    <a:pt x="1591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4" name="รูปแบบอิสระ: รูปร่าง 3993">
              <a:extLst>
                <a:ext uri="{FF2B5EF4-FFF2-40B4-BE49-F238E27FC236}">
                  <a16:creationId xmlns:a16="http://schemas.microsoft.com/office/drawing/2014/main" id="{B8CF36D0-E287-433A-A0B4-071FA781FB0E}"/>
                </a:ext>
              </a:extLst>
            </p:cNvPr>
            <p:cNvSpPr/>
            <p:nvPr/>
          </p:nvSpPr>
          <p:spPr>
            <a:xfrm>
              <a:off x="8317506" y="6429411"/>
              <a:ext cx="15909" cy="15910"/>
            </a:xfrm>
            <a:custGeom>
              <a:avLst/>
              <a:gdLst>
                <a:gd name="connsiteX0" fmla="*/ 0 w 15909"/>
                <a:gd name="connsiteY0" fmla="*/ 0 h 15910"/>
                <a:gd name="connsiteX1" fmla="*/ 0 w 15909"/>
                <a:gd name="connsiteY1" fmla="*/ 0 h 15910"/>
                <a:gd name="connsiteX2" fmla="*/ 0 w 15909"/>
                <a:gd name="connsiteY2" fmla="*/ 0 h 15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909" h="1591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5" name="รูปแบบอิสระ: รูปร่าง 3994">
              <a:extLst>
                <a:ext uri="{FF2B5EF4-FFF2-40B4-BE49-F238E27FC236}">
                  <a16:creationId xmlns:a16="http://schemas.microsoft.com/office/drawing/2014/main" id="{4613245A-F41C-4F1C-8546-F768FC70D781}"/>
                </a:ext>
              </a:extLst>
            </p:cNvPr>
            <p:cNvSpPr/>
            <p:nvPr/>
          </p:nvSpPr>
          <p:spPr>
            <a:xfrm>
              <a:off x="8382737" y="6446912"/>
              <a:ext cx="1590" cy="1591"/>
            </a:xfrm>
            <a:custGeom>
              <a:avLst/>
              <a:gdLst>
                <a:gd name="connsiteX0" fmla="*/ 1591 w 1590"/>
                <a:gd name="connsiteY0" fmla="*/ 1591 h 1591"/>
                <a:gd name="connsiteX1" fmla="*/ 0 w 1590"/>
                <a:gd name="connsiteY1" fmla="*/ 0 h 1591"/>
                <a:gd name="connsiteX2" fmla="*/ 1591 w 1590"/>
                <a:gd name="connsiteY2" fmla="*/ 1591 h 1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90" h="1591">
                  <a:moveTo>
                    <a:pt x="1591" y="1591"/>
                  </a:moveTo>
                  <a:cubicBezTo>
                    <a:pt x="1591" y="1591"/>
                    <a:pt x="0" y="1591"/>
                    <a:pt x="0" y="0"/>
                  </a:cubicBezTo>
                  <a:cubicBezTo>
                    <a:pt x="1591" y="1591"/>
                    <a:pt x="1591" y="1591"/>
                    <a:pt x="1591" y="1591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6" name="รูปแบบอิสระ: รูปร่าง 3995">
              <a:extLst>
                <a:ext uri="{FF2B5EF4-FFF2-40B4-BE49-F238E27FC236}">
                  <a16:creationId xmlns:a16="http://schemas.microsoft.com/office/drawing/2014/main" id="{FA830D62-66F4-4CC2-BCD2-F0ED71E192F7}"/>
                </a:ext>
              </a:extLst>
            </p:cNvPr>
            <p:cNvSpPr/>
            <p:nvPr/>
          </p:nvSpPr>
          <p:spPr>
            <a:xfrm>
              <a:off x="8438422" y="6458049"/>
              <a:ext cx="3182" cy="3182"/>
            </a:xfrm>
            <a:custGeom>
              <a:avLst/>
              <a:gdLst>
                <a:gd name="connsiteX0" fmla="*/ 3182 w 3182"/>
                <a:gd name="connsiteY0" fmla="*/ 3182 h 3182"/>
                <a:gd name="connsiteX1" fmla="*/ 1591 w 3182"/>
                <a:gd name="connsiteY1" fmla="*/ 0 h 3182"/>
                <a:gd name="connsiteX2" fmla="*/ 0 w 3182"/>
                <a:gd name="connsiteY2" fmla="*/ 3182 h 3182"/>
                <a:gd name="connsiteX3" fmla="*/ 3182 w 3182"/>
                <a:gd name="connsiteY3" fmla="*/ 3182 h 3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82" h="3182">
                  <a:moveTo>
                    <a:pt x="3182" y="3182"/>
                  </a:moveTo>
                  <a:lnTo>
                    <a:pt x="1591" y="0"/>
                  </a:lnTo>
                  <a:cubicBezTo>
                    <a:pt x="1591" y="1591"/>
                    <a:pt x="0" y="1591"/>
                    <a:pt x="0" y="3182"/>
                  </a:cubicBezTo>
                  <a:cubicBezTo>
                    <a:pt x="1591" y="3182"/>
                    <a:pt x="3182" y="3182"/>
                    <a:pt x="3182" y="3182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7" name="รูปแบบอิสระ: รูปร่าง 3996">
              <a:extLst>
                <a:ext uri="{FF2B5EF4-FFF2-40B4-BE49-F238E27FC236}">
                  <a16:creationId xmlns:a16="http://schemas.microsoft.com/office/drawing/2014/main" id="{A55EA5FD-4531-429A-93CD-607585AE5A92}"/>
                </a:ext>
              </a:extLst>
            </p:cNvPr>
            <p:cNvSpPr/>
            <p:nvPr/>
          </p:nvSpPr>
          <p:spPr>
            <a:xfrm>
              <a:off x="8411375" y="6476483"/>
              <a:ext cx="2249" cy="2249"/>
            </a:xfrm>
            <a:custGeom>
              <a:avLst/>
              <a:gdLst>
                <a:gd name="connsiteX0" fmla="*/ 0 w 2249"/>
                <a:gd name="connsiteY0" fmla="*/ 659 h 2249"/>
                <a:gd name="connsiteX1" fmla="*/ 0 w 2249"/>
                <a:gd name="connsiteY1" fmla="*/ 659 h 2249"/>
                <a:gd name="connsiteX2" fmla="*/ 1591 w 2249"/>
                <a:gd name="connsiteY2" fmla="*/ 2250 h 2249"/>
                <a:gd name="connsiteX3" fmla="*/ 0 w 2249"/>
                <a:gd name="connsiteY3" fmla="*/ 659 h 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49" h="2249">
                  <a:moveTo>
                    <a:pt x="0" y="659"/>
                  </a:moveTo>
                  <a:cubicBezTo>
                    <a:pt x="0" y="659"/>
                    <a:pt x="0" y="659"/>
                    <a:pt x="0" y="659"/>
                  </a:cubicBezTo>
                  <a:lnTo>
                    <a:pt x="1591" y="2250"/>
                  </a:lnTo>
                  <a:cubicBezTo>
                    <a:pt x="3182" y="659"/>
                    <a:pt x="1591" y="-932"/>
                    <a:pt x="0" y="659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8" name="รูปแบบอิสระ: รูปร่าง 3997">
              <a:extLst>
                <a:ext uri="{FF2B5EF4-FFF2-40B4-BE49-F238E27FC236}">
                  <a16:creationId xmlns:a16="http://schemas.microsoft.com/office/drawing/2014/main" id="{8AEA8A24-4123-40AA-9BA9-3E4C0F019293}"/>
                </a:ext>
              </a:extLst>
            </p:cNvPr>
            <p:cNvSpPr/>
            <p:nvPr/>
          </p:nvSpPr>
          <p:spPr>
            <a:xfrm>
              <a:off x="8424648" y="6462822"/>
              <a:ext cx="4227" cy="3182"/>
            </a:xfrm>
            <a:custGeom>
              <a:avLst/>
              <a:gdLst>
                <a:gd name="connsiteX0" fmla="*/ 2636 w 4227"/>
                <a:gd name="connsiteY0" fmla="*/ 0 h 3182"/>
                <a:gd name="connsiteX1" fmla="*/ 1045 w 4227"/>
                <a:gd name="connsiteY1" fmla="*/ 3182 h 3182"/>
                <a:gd name="connsiteX2" fmla="*/ 1045 w 4227"/>
                <a:gd name="connsiteY2" fmla="*/ 3182 h 3182"/>
                <a:gd name="connsiteX3" fmla="*/ 2636 w 4227"/>
                <a:gd name="connsiteY3" fmla="*/ 0 h 3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27" h="3182">
                  <a:moveTo>
                    <a:pt x="2636" y="0"/>
                  </a:moveTo>
                  <a:cubicBezTo>
                    <a:pt x="-546" y="0"/>
                    <a:pt x="-546" y="1591"/>
                    <a:pt x="1045" y="3182"/>
                  </a:cubicBezTo>
                  <a:cubicBezTo>
                    <a:pt x="1045" y="3182"/>
                    <a:pt x="1045" y="3182"/>
                    <a:pt x="1045" y="3182"/>
                  </a:cubicBezTo>
                  <a:cubicBezTo>
                    <a:pt x="5818" y="3182"/>
                    <a:pt x="4227" y="1591"/>
                    <a:pt x="2636" y="0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9" name="รูปแบบอิสระ: รูปร่าง 3998">
              <a:extLst>
                <a:ext uri="{FF2B5EF4-FFF2-40B4-BE49-F238E27FC236}">
                  <a16:creationId xmlns:a16="http://schemas.microsoft.com/office/drawing/2014/main" id="{F11E8590-48ED-4EAF-974C-4FFCFFA73722}"/>
                </a:ext>
              </a:extLst>
            </p:cNvPr>
            <p:cNvSpPr/>
            <p:nvPr/>
          </p:nvSpPr>
          <p:spPr>
            <a:xfrm>
              <a:off x="8425694" y="6466004"/>
              <a:ext cx="706" cy="1193"/>
            </a:xfrm>
            <a:custGeom>
              <a:avLst/>
              <a:gdLst>
                <a:gd name="connsiteX0" fmla="*/ 0 w 706"/>
                <a:gd name="connsiteY0" fmla="*/ 0 h 1193"/>
                <a:gd name="connsiteX1" fmla="*/ 0 w 706"/>
                <a:gd name="connsiteY1" fmla="*/ 0 h 1193"/>
                <a:gd name="connsiteX2" fmla="*/ 0 w 706"/>
                <a:gd name="connsiteY2" fmla="*/ 0 h 1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06" h="1193">
                  <a:moveTo>
                    <a:pt x="0" y="0"/>
                  </a:moveTo>
                  <a:cubicBezTo>
                    <a:pt x="0" y="0"/>
                    <a:pt x="0" y="1591"/>
                    <a:pt x="0" y="0"/>
                  </a:cubicBezTo>
                  <a:cubicBezTo>
                    <a:pt x="1591" y="1591"/>
                    <a:pt x="0" y="159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0" name="รูปแบบอิสระ: รูปร่าง 3999">
              <a:extLst>
                <a:ext uri="{FF2B5EF4-FFF2-40B4-BE49-F238E27FC236}">
                  <a16:creationId xmlns:a16="http://schemas.microsoft.com/office/drawing/2014/main" id="{FF60824E-3003-4ADE-8435-4B067B49F47E}"/>
                </a:ext>
              </a:extLst>
            </p:cNvPr>
            <p:cNvSpPr/>
            <p:nvPr/>
          </p:nvSpPr>
          <p:spPr>
            <a:xfrm>
              <a:off x="8435739" y="6438042"/>
              <a:ext cx="5363" cy="3213"/>
            </a:xfrm>
            <a:custGeom>
              <a:avLst/>
              <a:gdLst>
                <a:gd name="connsiteX0" fmla="*/ 1091 w 5363"/>
                <a:gd name="connsiteY0" fmla="*/ 2506 h 3213"/>
                <a:gd name="connsiteX1" fmla="*/ 4273 w 5363"/>
                <a:gd name="connsiteY1" fmla="*/ 2506 h 3213"/>
                <a:gd name="connsiteX2" fmla="*/ 1091 w 5363"/>
                <a:gd name="connsiteY2" fmla="*/ 2506 h 3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63" h="3213">
                  <a:moveTo>
                    <a:pt x="1091" y="2506"/>
                  </a:moveTo>
                  <a:cubicBezTo>
                    <a:pt x="1091" y="4098"/>
                    <a:pt x="5864" y="2506"/>
                    <a:pt x="4273" y="2506"/>
                  </a:cubicBezTo>
                  <a:cubicBezTo>
                    <a:pt x="9045" y="4098"/>
                    <a:pt x="-3682" y="-3858"/>
                    <a:pt x="1091" y="2506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1" name="รูปแบบอิสระ: รูปร่าง 4000">
              <a:extLst>
                <a:ext uri="{FF2B5EF4-FFF2-40B4-BE49-F238E27FC236}">
                  <a16:creationId xmlns:a16="http://schemas.microsoft.com/office/drawing/2014/main" id="{10593E68-7047-423D-8477-CE0FF8EBA4D3}"/>
                </a:ext>
              </a:extLst>
            </p:cNvPr>
            <p:cNvSpPr/>
            <p:nvPr/>
          </p:nvSpPr>
          <p:spPr>
            <a:xfrm>
              <a:off x="8416147" y="6461232"/>
              <a:ext cx="3182" cy="1590"/>
            </a:xfrm>
            <a:custGeom>
              <a:avLst/>
              <a:gdLst>
                <a:gd name="connsiteX0" fmla="*/ 0 w 3182"/>
                <a:gd name="connsiteY0" fmla="*/ 1591 h 1590"/>
                <a:gd name="connsiteX1" fmla="*/ 3182 w 3182"/>
                <a:gd name="connsiteY1" fmla="*/ 1591 h 1590"/>
                <a:gd name="connsiteX2" fmla="*/ 0 w 3182"/>
                <a:gd name="connsiteY2" fmla="*/ 0 h 1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82" h="1590">
                  <a:moveTo>
                    <a:pt x="0" y="1591"/>
                  </a:moveTo>
                  <a:lnTo>
                    <a:pt x="3182" y="15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2" name="รูปแบบอิสระ: รูปร่าง 4001">
              <a:extLst>
                <a:ext uri="{FF2B5EF4-FFF2-40B4-BE49-F238E27FC236}">
                  <a16:creationId xmlns:a16="http://schemas.microsoft.com/office/drawing/2014/main" id="{7C1A7B67-E996-4733-BDB8-7C6D3DE1EFE5}"/>
                </a:ext>
              </a:extLst>
            </p:cNvPr>
            <p:cNvSpPr/>
            <p:nvPr/>
          </p:nvSpPr>
          <p:spPr>
            <a:xfrm>
              <a:off x="8417739" y="6450094"/>
              <a:ext cx="2297" cy="3182"/>
            </a:xfrm>
            <a:custGeom>
              <a:avLst/>
              <a:gdLst>
                <a:gd name="connsiteX0" fmla="*/ 1591 w 2297"/>
                <a:gd name="connsiteY0" fmla="*/ 0 h 3182"/>
                <a:gd name="connsiteX1" fmla="*/ 0 w 2297"/>
                <a:gd name="connsiteY1" fmla="*/ 3182 h 3182"/>
                <a:gd name="connsiteX2" fmla="*/ 1591 w 2297"/>
                <a:gd name="connsiteY2" fmla="*/ 3182 h 3182"/>
                <a:gd name="connsiteX3" fmla="*/ 1591 w 2297"/>
                <a:gd name="connsiteY3" fmla="*/ 0 h 3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97" h="3182">
                  <a:moveTo>
                    <a:pt x="1591" y="0"/>
                  </a:moveTo>
                  <a:lnTo>
                    <a:pt x="0" y="3182"/>
                  </a:lnTo>
                  <a:cubicBezTo>
                    <a:pt x="0" y="3182"/>
                    <a:pt x="1591" y="3182"/>
                    <a:pt x="1591" y="3182"/>
                  </a:cubicBezTo>
                  <a:cubicBezTo>
                    <a:pt x="1591" y="1591"/>
                    <a:pt x="3181" y="0"/>
                    <a:pt x="1591" y="0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3" name="รูปแบบอิสระ: รูปร่าง 4002">
              <a:extLst>
                <a:ext uri="{FF2B5EF4-FFF2-40B4-BE49-F238E27FC236}">
                  <a16:creationId xmlns:a16="http://schemas.microsoft.com/office/drawing/2014/main" id="{C7BE1E41-D5A4-49B0-BE4C-F724D9F5A77B}"/>
                </a:ext>
              </a:extLst>
            </p:cNvPr>
            <p:cNvSpPr/>
            <p:nvPr/>
          </p:nvSpPr>
          <p:spPr>
            <a:xfrm>
              <a:off x="8419330" y="6453276"/>
              <a:ext cx="1192" cy="1590"/>
            </a:xfrm>
            <a:custGeom>
              <a:avLst/>
              <a:gdLst>
                <a:gd name="connsiteX0" fmla="*/ 0 w 1192"/>
                <a:gd name="connsiteY0" fmla="*/ 0 h 1590"/>
                <a:gd name="connsiteX1" fmla="*/ 0 w 1192"/>
                <a:gd name="connsiteY1" fmla="*/ 1591 h 1590"/>
                <a:gd name="connsiteX2" fmla="*/ 0 w 1192"/>
                <a:gd name="connsiteY2" fmla="*/ 0 h 1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92" h="1590">
                  <a:moveTo>
                    <a:pt x="0" y="0"/>
                  </a:moveTo>
                  <a:cubicBezTo>
                    <a:pt x="0" y="1591"/>
                    <a:pt x="0" y="1591"/>
                    <a:pt x="0" y="1591"/>
                  </a:cubicBezTo>
                  <a:cubicBezTo>
                    <a:pt x="1591" y="1591"/>
                    <a:pt x="1591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4" name="รูปแบบอิสระ: รูปร่าง 4003">
              <a:extLst>
                <a:ext uri="{FF2B5EF4-FFF2-40B4-BE49-F238E27FC236}">
                  <a16:creationId xmlns:a16="http://schemas.microsoft.com/office/drawing/2014/main" id="{693448CD-4BE3-4709-81C6-EEF8E6FE45A5}"/>
                </a:ext>
              </a:extLst>
            </p:cNvPr>
            <p:cNvSpPr/>
            <p:nvPr/>
          </p:nvSpPr>
          <p:spPr>
            <a:xfrm>
              <a:off x="8414557" y="6456458"/>
              <a:ext cx="1590" cy="1591"/>
            </a:xfrm>
            <a:custGeom>
              <a:avLst/>
              <a:gdLst>
                <a:gd name="connsiteX0" fmla="*/ 0 w 1590"/>
                <a:gd name="connsiteY0" fmla="*/ 1591 h 1591"/>
                <a:gd name="connsiteX1" fmla="*/ 1591 w 1590"/>
                <a:gd name="connsiteY1" fmla="*/ 1591 h 1591"/>
                <a:gd name="connsiteX2" fmla="*/ 1591 w 1590"/>
                <a:gd name="connsiteY2" fmla="*/ 0 h 1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90" h="1591">
                  <a:moveTo>
                    <a:pt x="0" y="1591"/>
                  </a:moveTo>
                  <a:lnTo>
                    <a:pt x="1591" y="1591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5" name="รูปแบบอิสระ: รูปร่าง 4004">
              <a:extLst>
                <a:ext uri="{FF2B5EF4-FFF2-40B4-BE49-F238E27FC236}">
                  <a16:creationId xmlns:a16="http://schemas.microsoft.com/office/drawing/2014/main" id="{4778127E-305C-4CB2-937B-2E84004893DF}"/>
                </a:ext>
              </a:extLst>
            </p:cNvPr>
            <p:cNvSpPr/>
            <p:nvPr/>
          </p:nvSpPr>
          <p:spPr>
            <a:xfrm>
              <a:off x="8401122" y="6426229"/>
              <a:ext cx="3888" cy="2250"/>
            </a:xfrm>
            <a:custGeom>
              <a:avLst/>
              <a:gdLst>
                <a:gd name="connsiteX0" fmla="*/ 3889 w 3888"/>
                <a:gd name="connsiteY0" fmla="*/ 0 h 2250"/>
                <a:gd name="connsiteX1" fmla="*/ 707 w 3888"/>
                <a:gd name="connsiteY1" fmla="*/ 0 h 2250"/>
                <a:gd name="connsiteX2" fmla="*/ 707 w 3888"/>
                <a:gd name="connsiteY2" fmla="*/ 1591 h 2250"/>
                <a:gd name="connsiteX3" fmla="*/ 3889 w 3888"/>
                <a:gd name="connsiteY3" fmla="*/ 0 h 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88" h="2250">
                  <a:moveTo>
                    <a:pt x="3889" y="0"/>
                  </a:moveTo>
                  <a:cubicBezTo>
                    <a:pt x="2298" y="0"/>
                    <a:pt x="2298" y="0"/>
                    <a:pt x="707" y="0"/>
                  </a:cubicBezTo>
                  <a:cubicBezTo>
                    <a:pt x="-884" y="1591"/>
                    <a:pt x="707" y="3182"/>
                    <a:pt x="707" y="1591"/>
                  </a:cubicBezTo>
                  <a:cubicBezTo>
                    <a:pt x="2298" y="1591"/>
                    <a:pt x="3889" y="1591"/>
                    <a:pt x="3889" y="0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6" name="รูปแบบอิสระ: รูปร่าง 4005">
              <a:extLst>
                <a:ext uri="{FF2B5EF4-FFF2-40B4-BE49-F238E27FC236}">
                  <a16:creationId xmlns:a16="http://schemas.microsoft.com/office/drawing/2014/main" id="{DA27291F-DE0F-45D8-B4A7-BA8A68610EF6}"/>
                </a:ext>
              </a:extLst>
            </p:cNvPr>
            <p:cNvSpPr/>
            <p:nvPr/>
          </p:nvSpPr>
          <p:spPr>
            <a:xfrm>
              <a:off x="8400238" y="6435775"/>
              <a:ext cx="4772" cy="3181"/>
            </a:xfrm>
            <a:custGeom>
              <a:avLst/>
              <a:gdLst>
                <a:gd name="connsiteX0" fmla="*/ 3182 w 4772"/>
                <a:gd name="connsiteY0" fmla="*/ 3182 h 3181"/>
                <a:gd name="connsiteX1" fmla="*/ 4773 w 4772"/>
                <a:gd name="connsiteY1" fmla="*/ 0 h 3181"/>
                <a:gd name="connsiteX2" fmla="*/ 0 w 4772"/>
                <a:gd name="connsiteY2" fmla="*/ 3182 h 3181"/>
                <a:gd name="connsiteX3" fmla="*/ 3182 w 4772"/>
                <a:gd name="connsiteY3" fmla="*/ 3182 h 3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72" h="3181">
                  <a:moveTo>
                    <a:pt x="3182" y="3182"/>
                  </a:moveTo>
                  <a:cubicBezTo>
                    <a:pt x="3182" y="1591"/>
                    <a:pt x="4773" y="1591"/>
                    <a:pt x="4773" y="0"/>
                  </a:cubicBezTo>
                  <a:lnTo>
                    <a:pt x="0" y="3182"/>
                  </a:lnTo>
                  <a:lnTo>
                    <a:pt x="3182" y="3182"/>
                  </a:ln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7" name="รูปแบบอิสระ: รูปร่าง 4006">
              <a:extLst>
                <a:ext uri="{FF2B5EF4-FFF2-40B4-BE49-F238E27FC236}">
                  <a16:creationId xmlns:a16="http://schemas.microsoft.com/office/drawing/2014/main" id="{1A3920C3-C113-46CD-8615-14A2A495488C}"/>
                </a:ext>
              </a:extLst>
            </p:cNvPr>
            <p:cNvSpPr/>
            <p:nvPr/>
          </p:nvSpPr>
          <p:spPr>
            <a:xfrm>
              <a:off x="8396397" y="6437366"/>
              <a:ext cx="2250" cy="3181"/>
            </a:xfrm>
            <a:custGeom>
              <a:avLst/>
              <a:gdLst>
                <a:gd name="connsiteX0" fmla="*/ 2250 w 2250"/>
                <a:gd name="connsiteY0" fmla="*/ 0 h 3181"/>
                <a:gd name="connsiteX1" fmla="*/ 659 w 2250"/>
                <a:gd name="connsiteY1" fmla="*/ 3182 h 3181"/>
                <a:gd name="connsiteX2" fmla="*/ 2250 w 2250"/>
                <a:gd name="connsiteY2" fmla="*/ 0 h 3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50" h="3181">
                  <a:moveTo>
                    <a:pt x="2250" y="0"/>
                  </a:moveTo>
                  <a:cubicBezTo>
                    <a:pt x="659" y="1591"/>
                    <a:pt x="-932" y="3182"/>
                    <a:pt x="659" y="3182"/>
                  </a:cubicBezTo>
                  <a:cubicBezTo>
                    <a:pt x="659" y="1591"/>
                    <a:pt x="2250" y="1591"/>
                    <a:pt x="2250" y="0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8" name="รูปแบบอิสระ: รูปร่าง 4007">
              <a:extLst>
                <a:ext uri="{FF2B5EF4-FFF2-40B4-BE49-F238E27FC236}">
                  <a16:creationId xmlns:a16="http://schemas.microsoft.com/office/drawing/2014/main" id="{7BEDB227-3383-4CA5-8EA5-3E07A3E8D1C3}"/>
                </a:ext>
              </a:extLst>
            </p:cNvPr>
            <p:cNvSpPr/>
            <p:nvPr/>
          </p:nvSpPr>
          <p:spPr>
            <a:xfrm>
              <a:off x="8365236" y="6434184"/>
              <a:ext cx="6364" cy="6363"/>
            </a:xfrm>
            <a:custGeom>
              <a:avLst/>
              <a:gdLst>
                <a:gd name="connsiteX0" fmla="*/ 6364 w 6364"/>
                <a:gd name="connsiteY0" fmla="*/ 6364 h 6363"/>
                <a:gd name="connsiteX1" fmla="*/ 6364 w 6364"/>
                <a:gd name="connsiteY1" fmla="*/ 6364 h 6363"/>
                <a:gd name="connsiteX2" fmla="*/ 0 w 6364"/>
                <a:gd name="connsiteY2" fmla="*/ 0 h 6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64" h="6363">
                  <a:moveTo>
                    <a:pt x="6364" y="6364"/>
                  </a:moveTo>
                  <a:lnTo>
                    <a:pt x="6364" y="63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9" name="รูปแบบอิสระ: รูปร่าง 4008">
              <a:extLst>
                <a:ext uri="{FF2B5EF4-FFF2-40B4-BE49-F238E27FC236}">
                  <a16:creationId xmlns:a16="http://schemas.microsoft.com/office/drawing/2014/main" id="{7442C871-3D63-4450-9869-0046F33B17BB}"/>
                </a:ext>
              </a:extLst>
            </p:cNvPr>
            <p:cNvSpPr/>
            <p:nvPr/>
          </p:nvSpPr>
          <p:spPr>
            <a:xfrm>
              <a:off x="8371600" y="6473500"/>
              <a:ext cx="7130" cy="3641"/>
            </a:xfrm>
            <a:custGeom>
              <a:avLst/>
              <a:gdLst>
                <a:gd name="connsiteX0" fmla="*/ 6364 w 7130"/>
                <a:gd name="connsiteY0" fmla="*/ 3642 h 3641"/>
                <a:gd name="connsiteX1" fmla="*/ 4773 w 7130"/>
                <a:gd name="connsiteY1" fmla="*/ 459 h 3641"/>
                <a:gd name="connsiteX2" fmla="*/ 0 w 7130"/>
                <a:gd name="connsiteY2" fmla="*/ 459 h 3641"/>
                <a:gd name="connsiteX3" fmla="*/ 6364 w 7130"/>
                <a:gd name="connsiteY3" fmla="*/ 3642 h 3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30" h="3641">
                  <a:moveTo>
                    <a:pt x="6364" y="3642"/>
                  </a:moveTo>
                  <a:cubicBezTo>
                    <a:pt x="9545" y="2050"/>
                    <a:pt x="1591" y="459"/>
                    <a:pt x="4773" y="459"/>
                  </a:cubicBezTo>
                  <a:cubicBezTo>
                    <a:pt x="3182" y="-1132"/>
                    <a:pt x="1591" y="2050"/>
                    <a:pt x="0" y="459"/>
                  </a:cubicBezTo>
                  <a:cubicBezTo>
                    <a:pt x="1591" y="2050"/>
                    <a:pt x="0" y="3642"/>
                    <a:pt x="6364" y="3642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0" name="รูปแบบอิสระ: รูปร่าง 4009">
              <a:extLst>
                <a:ext uri="{FF2B5EF4-FFF2-40B4-BE49-F238E27FC236}">
                  <a16:creationId xmlns:a16="http://schemas.microsoft.com/office/drawing/2014/main" id="{16428A49-521F-4EA0-8AFD-60AD2DDFB26D}"/>
                </a:ext>
              </a:extLst>
            </p:cNvPr>
            <p:cNvSpPr/>
            <p:nvPr/>
          </p:nvSpPr>
          <p:spPr>
            <a:xfrm>
              <a:off x="8371600" y="6473252"/>
              <a:ext cx="15909" cy="707"/>
            </a:xfrm>
            <a:custGeom>
              <a:avLst/>
              <a:gdLst>
                <a:gd name="connsiteX0" fmla="*/ 0 w 15909"/>
                <a:gd name="connsiteY0" fmla="*/ 707 h 707"/>
                <a:gd name="connsiteX1" fmla="*/ 0 w 15909"/>
                <a:gd name="connsiteY1" fmla="*/ 707 h 707"/>
                <a:gd name="connsiteX2" fmla="*/ 0 w 15909"/>
                <a:gd name="connsiteY2" fmla="*/ 707 h 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909" h="707">
                  <a:moveTo>
                    <a:pt x="0" y="707"/>
                  </a:moveTo>
                  <a:cubicBezTo>
                    <a:pt x="0" y="707"/>
                    <a:pt x="0" y="-884"/>
                    <a:pt x="0" y="707"/>
                  </a:cubicBezTo>
                  <a:cubicBezTo>
                    <a:pt x="0" y="-884"/>
                    <a:pt x="0" y="707"/>
                    <a:pt x="0" y="707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1" name="รูปแบบอิสระ: รูปร่าง 4010">
              <a:extLst>
                <a:ext uri="{FF2B5EF4-FFF2-40B4-BE49-F238E27FC236}">
                  <a16:creationId xmlns:a16="http://schemas.microsoft.com/office/drawing/2014/main" id="{B97F6FFA-93A1-4A22-9CD7-E53461925B31}"/>
                </a:ext>
              </a:extLst>
            </p:cNvPr>
            <p:cNvSpPr/>
            <p:nvPr/>
          </p:nvSpPr>
          <p:spPr>
            <a:xfrm>
              <a:off x="8341371" y="6606014"/>
              <a:ext cx="1591" cy="3182"/>
            </a:xfrm>
            <a:custGeom>
              <a:avLst/>
              <a:gdLst>
                <a:gd name="connsiteX0" fmla="*/ 0 w 1591"/>
                <a:gd name="connsiteY0" fmla="*/ 0 h 3182"/>
                <a:gd name="connsiteX1" fmla="*/ 1592 w 1591"/>
                <a:gd name="connsiteY1" fmla="*/ 3182 h 3182"/>
                <a:gd name="connsiteX2" fmla="*/ 1592 w 1591"/>
                <a:gd name="connsiteY2" fmla="*/ 0 h 3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91" h="3182">
                  <a:moveTo>
                    <a:pt x="0" y="0"/>
                  </a:moveTo>
                  <a:lnTo>
                    <a:pt x="1592" y="3182"/>
                  </a:lnTo>
                  <a:lnTo>
                    <a:pt x="1592" y="0"/>
                  </a:ln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2" name="รูปแบบอิสระ: รูปร่าง 4011">
              <a:extLst>
                <a:ext uri="{FF2B5EF4-FFF2-40B4-BE49-F238E27FC236}">
                  <a16:creationId xmlns:a16="http://schemas.microsoft.com/office/drawing/2014/main" id="{E58E48EF-9296-43C1-BD3E-593057EB14F1}"/>
                </a:ext>
              </a:extLst>
            </p:cNvPr>
            <p:cNvSpPr/>
            <p:nvPr/>
          </p:nvSpPr>
          <p:spPr>
            <a:xfrm>
              <a:off x="8347735" y="6602832"/>
              <a:ext cx="1590" cy="4772"/>
            </a:xfrm>
            <a:custGeom>
              <a:avLst/>
              <a:gdLst>
                <a:gd name="connsiteX0" fmla="*/ 1591 w 1590"/>
                <a:gd name="connsiteY0" fmla="*/ 0 h 4772"/>
                <a:gd name="connsiteX1" fmla="*/ 0 w 1590"/>
                <a:gd name="connsiteY1" fmla="*/ 4773 h 4772"/>
                <a:gd name="connsiteX2" fmla="*/ 1591 w 1590"/>
                <a:gd name="connsiteY2" fmla="*/ 0 h 4772"/>
                <a:gd name="connsiteX3" fmla="*/ 1591 w 1590"/>
                <a:gd name="connsiteY3" fmla="*/ 0 h 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90" h="4772">
                  <a:moveTo>
                    <a:pt x="1591" y="0"/>
                  </a:moveTo>
                  <a:lnTo>
                    <a:pt x="0" y="4773"/>
                  </a:lnTo>
                  <a:lnTo>
                    <a:pt x="1591" y="0"/>
                  </a:lnTo>
                  <a:cubicBezTo>
                    <a:pt x="1591" y="0"/>
                    <a:pt x="1591" y="0"/>
                    <a:pt x="1591" y="0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3" name="รูปแบบอิสระ: รูปร่าง 4012">
              <a:extLst>
                <a:ext uri="{FF2B5EF4-FFF2-40B4-BE49-F238E27FC236}">
                  <a16:creationId xmlns:a16="http://schemas.microsoft.com/office/drawing/2014/main" id="{8825466E-409A-4310-A0C7-FE7FDD880DEE}"/>
                </a:ext>
              </a:extLst>
            </p:cNvPr>
            <p:cNvSpPr/>
            <p:nvPr/>
          </p:nvSpPr>
          <p:spPr>
            <a:xfrm>
              <a:off x="8309552" y="6448503"/>
              <a:ext cx="3182" cy="1591"/>
            </a:xfrm>
            <a:custGeom>
              <a:avLst/>
              <a:gdLst>
                <a:gd name="connsiteX0" fmla="*/ 0 w 3182"/>
                <a:gd name="connsiteY0" fmla="*/ 1591 h 1591"/>
                <a:gd name="connsiteX1" fmla="*/ 0 w 3182"/>
                <a:gd name="connsiteY1" fmla="*/ 1591 h 1591"/>
                <a:gd name="connsiteX2" fmla="*/ 3182 w 3182"/>
                <a:gd name="connsiteY2" fmla="*/ 0 h 1591"/>
                <a:gd name="connsiteX3" fmla="*/ 0 w 3182"/>
                <a:gd name="connsiteY3" fmla="*/ 1591 h 1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82" h="1591">
                  <a:moveTo>
                    <a:pt x="0" y="1591"/>
                  </a:moveTo>
                  <a:lnTo>
                    <a:pt x="0" y="1591"/>
                  </a:lnTo>
                  <a:cubicBezTo>
                    <a:pt x="3182" y="0"/>
                    <a:pt x="3182" y="0"/>
                    <a:pt x="3182" y="0"/>
                  </a:cubicBezTo>
                  <a:lnTo>
                    <a:pt x="0" y="1591"/>
                  </a:ln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4" name="รูปแบบอิสระ: รูปร่าง 4013">
              <a:extLst>
                <a:ext uri="{FF2B5EF4-FFF2-40B4-BE49-F238E27FC236}">
                  <a16:creationId xmlns:a16="http://schemas.microsoft.com/office/drawing/2014/main" id="{6D20E1F5-C231-402B-B040-576A93AF1ECE}"/>
                </a:ext>
              </a:extLst>
            </p:cNvPr>
            <p:cNvSpPr/>
            <p:nvPr/>
          </p:nvSpPr>
          <p:spPr>
            <a:xfrm>
              <a:off x="8307961" y="6429411"/>
              <a:ext cx="3182" cy="3181"/>
            </a:xfrm>
            <a:custGeom>
              <a:avLst/>
              <a:gdLst>
                <a:gd name="connsiteX0" fmla="*/ 0 w 3182"/>
                <a:gd name="connsiteY0" fmla="*/ 3182 h 3181"/>
                <a:gd name="connsiteX1" fmla="*/ 0 w 3182"/>
                <a:gd name="connsiteY1" fmla="*/ 3182 h 3181"/>
                <a:gd name="connsiteX2" fmla="*/ 3182 w 3182"/>
                <a:gd name="connsiteY2" fmla="*/ 0 h 3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82" h="3181">
                  <a:moveTo>
                    <a:pt x="0" y="3182"/>
                  </a:moveTo>
                  <a:lnTo>
                    <a:pt x="0" y="3182"/>
                  </a:lnTo>
                  <a:lnTo>
                    <a:pt x="3182" y="0"/>
                  </a:ln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5" name="รูปแบบอิสระ: รูปร่าง 4014">
              <a:extLst>
                <a:ext uri="{FF2B5EF4-FFF2-40B4-BE49-F238E27FC236}">
                  <a16:creationId xmlns:a16="http://schemas.microsoft.com/office/drawing/2014/main" id="{881D92DE-624D-4D4E-8F66-36B78140E375}"/>
                </a:ext>
              </a:extLst>
            </p:cNvPr>
            <p:cNvSpPr/>
            <p:nvPr/>
          </p:nvSpPr>
          <p:spPr>
            <a:xfrm>
              <a:off x="8312027" y="6421456"/>
              <a:ext cx="706" cy="1590"/>
            </a:xfrm>
            <a:custGeom>
              <a:avLst/>
              <a:gdLst>
                <a:gd name="connsiteX0" fmla="*/ 707 w 706"/>
                <a:gd name="connsiteY0" fmla="*/ 0 h 1590"/>
                <a:gd name="connsiteX1" fmla="*/ 707 w 706"/>
                <a:gd name="connsiteY1" fmla="*/ 1591 h 1590"/>
                <a:gd name="connsiteX2" fmla="*/ 707 w 706"/>
                <a:gd name="connsiteY2" fmla="*/ 0 h 1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06" h="1590">
                  <a:moveTo>
                    <a:pt x="707" y="0"/>
                  </a:moveTo>
                  <a:cubicBezTo>
                    <a:pt x="707" y="0"/>
                    <a:pt x="707" y="1591"/>
                    <a:pt x="707" y="1591"/>
                  </a:cubicBezTo>
                  <a:cubicBezTo>
                    <a:pt x="707" y="1591"/>
                    <a:pt x="-884" y="0"/>
                    <a:pt x="707" y="0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5530" name="รูปแบบอิสระ: รูปร่าง 5529">
            <a:extLst>
              <a:ext uri="{FF2B5EF4-FFF2-40B4-BE49-F238E27FC236}">
                <a16:creationId xmlns:a16="http://schemas.microsoft.com/office/drawing/2014/main" id="{49D97F03-6992-4A84-97EB-D16A46B7127B}"/>
              </a:ext>
            </a:extLst>
          </p:cNvPr>
          <p:cNvSpPr/>
          <p:nvPr/>
        </p:nvSpPr>
        <p:spPr>
          <a:xfrm>
            <a:off x="-1461154" y="-1866508"/>
            <a:ext cx="15909" cy="15910"/>
          </a:xfrm>
          <a:custGeom>
            <a:avLst/>
            <a:gdLst/>
            <a:ahLst/>
            <a:cxnLst/>
            <a:rect l="l" t="t" r="r" b="b"/>
            <a:pathLst>
              <a:path w="15909" h="15910"/>
            </a:pathLst>
          </a:custGeom>
          <a:solidFill>
            <a:srgbClr val="FCCA9A"/>
          </a:solidFill>
          <a:ln w="7259" cap="flat">
            <a:solidFill>
              <a:srgbClr val="554443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pic>
        <p:nvPicPr>
          <p:cNvPr id="3136" name="รูปภาพ 3135">
            <a:extLst>
              <a:ext uri="{FF2B5EF4-FFF2-40B4-BE49-F238E27FC236}">
                <a16:creationId xmlns:a16="http://schemas.microsoft.com/office/drawing/2014/main" id="{40608E8F-9270-4FB8-975E-497DFD068A37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7101" y="-19257"/>
            <a:ext cx="3449815" cy="1213670"/>
          </a:xfrm>
          <a:prstGeom prst="rect">
            <a:avLst/>
          </a:prstGeom>
        </p:spPr>
      </p:pic>
      <p:grpSp>
        <p:nvGrpSpPr>
          <p:cNvPr id="5541" name="กราฟิก 7">
            <a:extLst>
              <a:ext uri="{FF2B5EF4-FFF2-40B4-BE49-F238E27FC236}">
                <a16:creationId xmlns:a16="http://schemas.microsoft.com/office/drawing/2014/main" id="{936E4CC3-BA39-46AD-8F37-6656F5C87BD4}"/>
              </a:ext>
            </a:extLst>
          </p:cNvPr>
          <p:cNvGrpSpPr/>
          <p:nvPr userDrawn="1"/>
        </p:nvGrpSpPr>
        <p:grpSpPr>
          <a:xfrm>
            <a:off x="-487474" y="454783"/>
            <a:ext cx="1305625" cy="1755146"/>
            <a:chOff x="228963" y="2311863"/>
            <a:chExt cx="1305625" cy="1755146"/>
          </a:xfrm>
        </p:grpSpPr>
        <p:sp>
          <p:nvSpPr>
            <p:cNvPr id="5542" name="รูปแบบอิสระ: รูปร่าง 5541">
              <a:extLst>
                <a:ext uri="{FF2B5EF4-FFF2-40B4-BE49-F238E27FC236}">
                  <a16:creationId xmlns:a16="http://schemas.microsoft.com/office/drawing/2014/main" id="{4648FE12-D8DE-4D85-B2C2-90EE57FA87F6}"/>
                </a:ext>
              </a:extLst>
            </p:cNvPr>
            <p:cNvSpPr/>
            <p:nvPr/>
          </p:nvSpPr>
          <p:spPr>
            <a:xfrm>
              <a:off x="271919" y="2385050"/>
              <a:ext cx="1148687" cy="1303041"/>
            </a:xfrm>
            <a:custGeom>
              <a:avLst/>
              <a:gdLst>
                <a:gd name="connsiteX0" fmla="*/ 1148688 w 1148687"/>
                <a:gd name="connsiteY0" fmla="*/ 1034160 h 1303041"/>
                <a:gd name="connsiteX1" fmla="*/ 711168 w 1148687"/>
                <a:gd name="connsiteY1" fmla="*/ 0 h 1303041"/>
                <a:gd name="connsiteX2" fmla="*/ 548888 w 1148687"/>
                <a:gd name="connsiteY2" fmla="*/ 65232 h 1303041"/>
                <a:gd name="connsiteX3" fmla="*/ 0 w 1148687"/>
                <a:gd name="connsiteY3" fmla="*/ 280019 h 1303041"/>
                <a:gd name="connsiteX4" fmla="*/ 237056 w 1148687"/>
                <a:gd name="connsiteY4" fmla="*/ 820964 h 1303041"/>
                <a:gd name="connsiteX5" fmla="*/ 388199 w 1148687"/>
                <a:gd name="connsiteY5" fmla="*/ 1209172 h 1303041"/>
                <a:gd name="connsiteX6" fmla="*/ 431156 w 1148687"/>
                <a:gd name="connsiteY6" fmla="*/ 1303042 h 1303041"/>
                <a:gd name="connsiteX7" fmla="*/ 680940 w 1148687"/>
                <a:gd name="connsiteY7" fmla="*/ 1201217 h 1303041"/>
                <a:gd name="connsiteX8" fmla="*/ 749352 w 1148687"/>
                <a:gd name="connsiteY8" fmla="*/ 1158259 h 1303041"/>
                <a:gd name="connsiteX9" fmla="*/ 836856 w 1148687"/>
                <a:gd name="connsiteY9" fmla="*/ 1126439 h 1303041"/>
                <a:gd name="connsiteX10" fmla="*/ 1148688 w 1148687"/>
                <a:gd name="connsiteY10" fmla="*/ 1034160 h 1303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8687" h="1303041">
                  <a:moveTo>
                    <a:pt x="1148688" y="1034160"/>
                  </a:moveTo>
                  <a:cubicBezTo>
                    <a:pt x="1104140" y="930744"/>
                    <a:pt x="870266" y="272064"/>
                    <a:pt x="711168" y="0"/>
                  </a:cubicBezTo>
                  <a:cubicBezTo>
                    <a:pt x="666621" y="9546"/>
                    <a:pt x="599800" y="42957"/>
                    <a:pt x="548888" y="65232"/>
                  </a:cubicBezTo>
                  <a:cubicBezTo>
                    <a:pt x="373880" y="140009"/>
                    <a:pt x="182963" y="206832"/>
                    <a:pt x="0" y="280019"/>
                  </a:cubicBezTo>
                  <a:cubicBezTo>
                    <a:pt x="95459" y="451848"/>
                    <a:pt x="167053" y="636406"/>
                    <a:pt x="237056" y="820964"/>
                  </a:cubicBezTo>
                  <a:cubicBezTo>
                    <a:pt x="287967" y="949836"/>
                    <a:pt x="337288" y="1080299"/>
                    <a:pt x="388199" y="1209172"/>
                  </a:cubicBezTo>
                  <a:cubicBezTo>
                    <a:pt x="402518" y="1245765"/>
                    <a:pt x="412064" y="1271221"/>
                    <a:pt x="431156" y="1303042"/>
                  </a:cubicBezTo>
                  <a:cubicBezTo>
                    <a:pt x="505932" y="1279176"/>
                    <a:pt x="614118" y="1245765"/>
                    <a:pt x="680940" y="1201217"/>
                  </a:cubicBezTo>
                  <a:cubicBezTo>
                    <a:pt x="703213" y="1186898"/>
                    <a:pt x="725487" y="1170988"/>
                    <a:pt x="749352" y="1158259"/>
                  </a:cubicBezTo>
                  <a:cubicBezTo>
                    <a:pt x="776398" y="1143940"/>
                    <a:pt x="806627" y="1135985"/>
                    <a:pt x="836856" y="1126439"/>
                  </a:cubicBezTo>
                  <a:cubicBezTo>
                    <a:pt x="941860" y="1094619"/>
                    <a:pt x="1043683" y="1064389"/>
                    <a:pt x="1148688" y="1034160"/>
                  </a:cubicBezTo>
                  <a:close/>
                </a:path>
              </a:pathLst>
            </a:custGeom>
            <a:solidFill>
              <a:srgbClr val="AF5700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3" name="รูปแบบอิสระ: รูปร่าง 5542">
              <a:extLst>
                <a:ext uri="{FF2B5EF4-FFF2-40B4-BE49-F238E27FC236}">
                  <a16:creationId xmlns:a16="http://schemas.microsoft.com/office/drawing/2014/main" id="{180E5AEC-2DA5-4AE9-8D1D-33CA13149505}"/>
                </a:ext>
              </a:extLst>
            </p:cNvPr>
            <p:cNvSpPr/>
            <p:nvPr/>
          </p:nvSpPr>
          <p:spPr>
            <a:xfrm>
              <a:off x="228963" y="2373913"/>
              <a:ext cx="1169370" cy="1303041"/>
            </a:xfrm>
            <a:custGeom>
              <a:avLst/>
              <a:gdLst>
                <a:gd name="connsiteX0" fmla="*/ 1169371 w 1169370"/>
                <a:gd name="connsiteY0" fmla="*/ 1034160 h 1303041"/>
                <a:gd name="connsiteX1" fmla="*/ 723896 w 1169370"/>
                <a:gd name="connsiteY1" fmla="*/ 0 h 1303041"/>
                <a:gd name="connsiteX2" fmla="*/ 558434 w 1169370"/>
                <a:gd name="connsiteY2" fmla="*/ 65231 h 1303041"/>
                <a:gd name="connsiteX3" fmla="*/ 0 w 1169370"/>
                <a:gd name="connsiteY3" fmla="*/ 280019 h 1303041"/>
                <a:gd name="connsiteX4" fmla="*/ 241829 w 1169370"/>
                <a:gd name="connsiteY4" fmla="*/ 820964 h 1303041"/>
                <a:gd name="connsiteX5" fmla="*/ 394563 w 1169370"/>
                <a:gd name="connsiteY5" fmla="*/ 1209172 h 1303041"/>
                <a:gd name="connsiteX6" fmla="*/ 437520 w 1169370"/>
                <a:gd name="connsiteY6" fmla="*/ 1303042 h 1303041"/>
                <a:gd name="connsiteX7" fmla="*/ 690485 w 1169370"/>
                <a:gd name="connsiteY7" fmla="*/ 1201217 h 1303041"/>
                <a:gd name="connsiteX8" fmla="*/ 758898 w 1169370"/>
                <a:gd name="connsiteY8" fmla="*/ 1158259 h 1303041"/>
                <a:gd name="connsiteX9" fmla="*/ 847993 w 1169370"/>
                <a:gd name="connsiteY9" fmla="*/ 1126439 h 1303041"/>
                <a:gd name="connsiteX10" fmla="*/ 1169371 w 1169370"/>
                <a:gd name="connsiteY10" fmla="*/ 1034160 h 1303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69370" h="1303041">
                  <a:moveTo>
                    <a:pt x="1169371" y="1034160"/>
                  </a:moveTo>
                  <a:cubicBezTo>
                    <a:pt x="1123232" y="930744"/>
                    <a:pt x="886176" y="272064"/>
                    <a:pt x="723896" y="0"/>
                  </a:cubicBezTo>
                  <a:cubicBezTo>
                    <a:pt x="677758" y="9546"/>
                    <a:pt x="610936" y="42957"/>
                    <a:pt x="558434" y="65231"/>
                  </a:cubicBezTo>
                  <a:cubicBezTo>
                    <a:pt x="380244" y="140009"/>
                    <a:pt x="186145" y="206832"/>
                    <a:pt x="0" y="280019"/>
                  </a:cubicBezTo>
                  <a:cubicBezTo>
                    <a:pt x="97050" y="451848"/>
                    <a:pt x="168644" y="636406"/>
                    <a:pt x="241829" y="820964"/>
                  </a:cubicBezTo>
                  <a:cubicBezTo>
                    <a:pt x="292740" y="949836"/>
                    <a:pt x="343652" y="1080299"/>
                    <a:pt x="394563" y="1209172"/>
                  </a:cubicBezTo>
                  <a:cubicBezTo>
                    <a:pt x="408882" y="1245765"/>
                    <a:pt x="418428" y="1271221"/>
                    <a:pt x="437520" y="1303042"/>
                  </a:cubicBezTo>
                  <a:cubicBezTo>
                    <a:pt x="513887" y="1279176"/>
                    <a:pt x="623664" y="1245765"/>
                    <a:pt x="690485" y="1201217"/>
                  </a:cubicBezTo>
                  <a:cubicBezTo>
                    <a:pt x="712759" y="1186897"/>
                    <a:pt x="735033" y="1170987"/>
                    <a:pt x="758898" y="1158259"/>
                  </a:cubicBezTo>
                  <a:cubicBezTo>
                    <a:pt x="787535" y="1143940"/>
                    <a:pt x="817764" y="1135985"/>
                    <a:pt x="847993" y="1126439"/>
                  </a:cubicBezTo>
                  <a:cubicBezTo>
                    <a:pt x="957770" y="1096210"/>
                    <a:pt x="1062775" y="1065980"/>
                    <a:pt x="1169371" y="1034160"/>
                  </a:cubicBezTo>
                  <a:close/>
                </a:path>
              </a:pathLst>
            </a:custGeom>
            <a:solidFill>
              <a:srgbClr val="FFFFFF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4" name="รูปแบบอิสระ: รูปร่าง 5543">
              <a:extLst>
                <a:ext uri="{FF2B5EF4-FFF2-40B4-BE49-F238E27FC236}">
                  <a16:creationId xmlns:a16="http://schemas.microsoft.com/office/drawing/2014/main" id="{AAC78675-1784-4358-84D9-46818ED06424}"/>
                </a:ext>
              </a:extLst>
            </p:cNvPr>
            <p:cNvSpPr/>
            <p:nvPr/>
          </p:nvSpPr>
          <p:spPr>
            <a:xfrm>
              <a:off x="228963" y="2311863"/>
              <a:ext cx="1169370" cy="1303041"/>
            </a:xfrm>
            <a:custGeom>
              <a:avLst/>
              <a:gdLst>
                <a:gd name="connsiteX0" fmla="*/ 1169371 w 1169370"/>
                <a:gd name="connsiteY0" fmla="*/ 1034160 h 1303041"/>
                <a:gd name="connsiteX1" fmla="*/ 723896 w 1169370"/>
                <a:gd name="connsiteY1" fmla="*/ 0 h 1303041"/>
                <a:gd name="connsiteX2" fmla="*/ 558434 w 1169370"/>
                <a:gd name="connsiteY2" fmla="*/ 65232 h 1303041"/>
                <a:gd name="connsiteX3" fmla="*/ 0 w 1169370"/>
                <a:gd name="connsiteY3" fmla="*/ 280019 h 1303041"/>
                <a:gd name="connsiteX4" fmla="*/ 241829 w 1169370"/>
                <a:gd name="connsiteY4" fmla="*/ 820964 h 1303041"/>
                <a:gd name="connsiteX5" fmla="*/ 394563 w 1169370"/>
                <a:gd name="connsiteY5" fmla="*/ 1209172 h 1303041"/>
                <a:gd name="connsiteX6" fmla="*/ 437520 w 1169370"/>
                <a:gd name="connsiteY6" fmla="*/ 1303042 h 1303041"/>
                <a:gd name="connsiteX7" fmla="*/ 690485 w 1169370"/>
                <a:gd name="connsiteY7" fmla="*/ 1201217 h 1303041"/>
                <a:gd name="connsiteX8" fmla="*/ 758898 w 1169370"/>
                <a:gd name="connsiteY8" fmla="*/ 1158259 h 1303041"/>
                <a:gd name="connsiteX9" fmla="*/ 847993 w 1169370"/>
                <a:gd name="connsiteY9" fmla="*/ 1126439 h 1303041"/>
                <a:gd name="connsiteX10" fmla="*/ 1169371 w 1169370"/>
                <a:gd name="connsiteY10" fmla="*/ 1034160 h 1303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69370" h="1303041">
                  <a:moveTo>
                    <a:pt x="1169371" y="1034160"/>
                  </a:moveTo>
                  <a:cubicBezTo>
                    <a:pt x="1123232" y="930744"/>
                    <a:pt x="886176" y="272064"/>
                    <a:pt x="723896" y="0"/>
                  </a:cubicBezTo>
                  <a:cubicBezTo>
                    <a:pt x="677758" y="9546"/>
                    <a:pt x="610936" y="42958"/>
                    <a:pt x="558434" y="65232"/>
                  </a:cubicBezTo>
                  <a:cubicBezTo>
                    <a:pt x="380244" y="140009"/>
                    <a:pt x="186145" y="206832"/>
                    <a:pt x="0" y="280019"/>
                  </a:cubicBezTo>
                  <a:cubicBezTo>
                    <a:pt x="97050" y="451849"/>
                    <a:pt x="168644" y="636406"/>
                    <a:pt x="241829" y="820964"/>
                  </a:cubicBezTo>
                  <a:cubicBezTo>
                    <a:pt x="292740" y="949836"/>
                    <a:pt x="343652" y="1080300"/>
                    <a:pt x="394563" y="1209172"/>
                  </a:cubicBezTo>
                  <a:cubicBezTo>
                    <a:pt x="408882" y="1245765"/>
                    <a:pt x="418428" y="1271222"/>
                    <a:pt x="437520" y="1303042"/>
                  </a:cubicBezTo>
                  <a:cubicBezTo>
                    <a:pt x="513887" y="1279177"/>
                    <a:pt x="623664" y="1245765"/>
                    <a:pt x="690485" y="1201217"/>
                  </a:cubicBezTo>
                  <a:cubicBezTo>
                    <a:pt x="712759" y="1186898"/>
                    <a:pt x="735033" y="1170988"/>
                    <a:pt x="758898" y="1158259"/>
                  </a:cubicBezTo>
                  <a:cubicBezTo>
                    <a:pt x="787535" y="1143940"/>
                    <a:pt x="817764" y="1135985"/>
                    <a:pt x="847993" y="1126439"/>
                  </a:cubicBezTo>
                  <a:cubicBezTo>
                    <a:pt x="957770" y="1096210"/>
                    <a:pt x="1062775" y="1065980"/>
                    <a:pt x="1169371" y="1034160"/>
                  </a:cubicBezTo>
                  <a:close/>
                </a:path>
              </a:pathLst>
            </a:custGeom>
            <a:solidFill>
              <a:srgbClr val="FFB15C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5" name="รูปแบบอิสระ: รูปร่าง 5544">
              <a:extLst>
                <a:ext uri="{FF2B5EF4-FFF2-40B4-BE49-F238E27FC236}">
                  <a16:creationId xmlns:a16="http://schemas.microsoft.com/office/drawing/2014/main" id="{7DE13867-9F89-4165-BDE0-121DF9B1ED2A}"/>
                </a:ext>
              </a:extLst>
            </p:cNvPr>
            <p:cNvSpPr/>
            <p:nvPr/>
          </p:nvSpPr>
          <p:spPr>
            <a:xfrm>
              <a:off x="464428" y="2513922"/>
              <a:ext cx="529796" cy="370706"/>
            </a:xfrm>
            <a:custGeom>
              <a:avLst/>
              <a:gdLst>
                <a:gd name="connsiteX0" fmla="*/ 529797 w 529796"/>
                <a:gd name="connsiteY0" fmla="*/ 205241 h 370706"/>
                <a:gd name="connsiteX1" fmla="*/ 451838 w 529796"/>
                <a:gd name="connsiteY1" fmla="*/ 0 h 370706"/>
                <a:gd name="connsiteX2" fmla="*/ 0 w 529796"/>
                <a:gd name="connsiteY2" fmla="*/ 162284 h 370706"/>
                <a:gd name="connsiteX3" fmla="*/ 79549 w 529796"/>
                <a:gd name="connsiteY3" fmla="*/ 370706 h 370706"/>
                <a:gd name="connsiteX4" fmla="*/ 315014 w 529796"/>
                <a:gd name="connsiteY4" fmla="*/ 292747 h 370706"/>
                <a:gd name="connsiteX5" fmla="*/ 529797 w 529796"/>
                <a:gd name="connsiteY5" fmla="*/ 205241 h 370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9796" h="370706">
                  <a:moveTo>
                    <a:pt x="529797" y="205241"/>
                  </a:moveTo>
                  <a:cubicBezTo>
                    <a:pt x="497977" y="138418"/>
                    <a:pt x="470930" y="71596"/>
                    <a:pt x="451838" y="0"/>
                  </a:cubicBezTo>
                  <a:cubicBezTo>
                    <a:pt x="329333" y="39775"/>
                    <a:pt x="0" y="162284"/>
                    <a:pt x="0" y="162284"/>
                  </a:cubicBezTo>
                  <a:cubicBezTo>
                    <a:pt x="27047" y="232288"/>
                    <a:pt x="52502" y="300702"/>
                    <a:pt x="79549" y="370706"/>
                  </a:cubicBezTo>
                  <a:cubicBezTo>
                    <a:pt x="120914" y="362751"/>
                    <a:pt x="276831" y="310248"/>
                    <a:pt x="315014" y="292747"/>
                  </a:cubicBezTo>
                  <a:cubicBezTo>
                    <a:pt x="385017" y="260926"/>
                    <a:pt x="459793" y="237061"/>
                    <a:pt x="529797" y="205241"/>
                  </a:cubicBezTo>
                  <a:close/>
                </a:path>
              </a:pathLst>
            </a:custGeom>
            <a:noFill/>
            <a:ln w="29037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6" name="รูปแบบอิสระ: รูปร่าง 5545">
              <a:extLst>
                <a:ext uri="{FF2B5EF4-FFF2-40B4-BE49-F238E27FC236}">
                  <a16:creationId xmlns:a16="http://schemas.microsoft.com/office/drawing/2014/main" id="{83AB7735-0AE3-4E6A-BDC0-F7513B77ED50}"/>
                </a:ext>
              </a:extLst>
            </p:cNvPr>
            <p:cNvSpPr/>
            <p:nvPr/>
          </p:nvSpPr>
          <p:spPr>
            <a:xfrm>
              <a:off x="231941" y="2633248"/>
              <a:ext cx="79752" cy="95908"/>
            </a:xfrm>
            <a:custGeom>
              <a:avLst/>
              <a:gdLst>
                <a:gd name="connsiteX0" fmla="*/ 79753 w 79752"/>
                <a:gd name="connsiteY0" fmla="*/ 0 h 95908"/>
                <a:gd name="connsiteX1" fmla="*/ 16114 w 79752"/>
                <a:gd name="connsiteY1" fmla="*/ 30229 h 95908"/>
                <a:gd name="connsiteX2" fmla="*/ 204 w 79752"/>
                <a:gd name="connsiteY2" fmla="*/ 70005 h 95908"/>
                <a:gd name="connsiteX3" fmla="*/ 30432 w 79752"/>
                <a:gd name="connsiteY3" fmla="*/ 95461 h 95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752" h="95908">
                  <a:moveTo>
                    <a:pt x="79753" y="0"/>
                  </a:moveTo>
                  <a:cubicBezTo>
                    <a:pt x="55888" y="1591"/>
                    <a:pt x="32023" y="11137"/>
                    <a:pt x="16114" y="30229"/>
                  </a:cubicBezTo>
                  <a:cubicBezTo>
                    <a:pt x="6568" y="41366"/>
                    <a:pt x="-1387" y="55686"/>
                    <a:pt x="204" y="70005"/>
                  </a:cubicBezTo>
                  <a:cubicBezTo>
                    <a:pt x="1795" y="84324"/>
                    <a:pt x="16114" y="98643"/>
                    <a:pt x="30432" y="95461"/>
                  </a:cubicBezTo>
                </a:path>
              </a:pathLst>
            </a:custGeom>
            <a:noFill/>
            <a:ln w="29037" cap="rnd">
              <a:solidFill>
                <a:srgbClr val="32344E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7" name="รูปแบบอิสระ: รูปร่าง 5546">
              <a:extLst>
                <a:ext uri="{FF2B5EF4-FFF2-40B4-BE49-F238E27FC236}">
                  <a16:creationId xmlns:a16="http://schemas.microsoft.com/office/drawing/2014/main" id="{28555FD4-7F9D-48DD-AA9D-E1EEDB756951}"/>
                </a:ext>
              </a:extLst>
            </p:cNvPr>
            <p:cNvSpPr/>
            <p:nvPr/>
          </p:nvSpPr>
          <p:spPr>
            <a:xfrm>
              <a:off x="279257" y="2728709"/>
              <a:ext cx="67437" cy="93990"/>
            </a:xfrm>
            <a:custGeom>
              <a:avLst/>
              <a:gdLst>
                <a:gd name="connsiteX0" fmla="*/ 67438 w 67437"/>
                <a:gd name="connsiteY0" fmla="*/ 0 h 93990"/>
                <a:gd name="connsiteX1" fmla="*/ 19708 w 67437"/>
                <a:gd name="connsiteY1" fmla="*/ 19092 h 93990"/>
                <a:gd name="connsiteX2" fmla="*/ 617 w 67437"/>
                <a:gd name="connsiteY2" fmla="*/ 63641 h 93990"/>
                <a:gd name="connsiteX3" fmla="*/ 35618 w 67437"/>
                <a:gd name="connsiteY3" fmla="*/ 93870 h 93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437" h="93990">
                  <a:moveTo>
                    <a:pt x="67438" y="0"/>
                  </a:moveTo>
                  <a:cubicBezTo>
                    <a:pt x="49937" y="3182"/>
                    <a:pt x="34027" y="7955"/>
                    <a:pt x="19708" y="19092"/>
                  </a:cubicBezTo>
                  <a:cubicBezTo>
                    <a:pt x="6981" y="30229"/>
                    <a:pt x="-2565" y="47730"/>
                    <a:pt x="617" y="63641"/>
                  </a:cubicBezTo>
                  <a:cubicBezTo>
                    <a:pt x="3799" y="81142"/>
                    <a:pt x="19708" y="95461"/>
                    <a:pt x="35618" y="93870"/>
                  </a:cubicBezTo>
                </a:path>
              </a:pathLst>
            </a:custGeom>
            <a:noFill/>
            <a:ln w="29037" cap="rnd">
              <a:solidFill>
                <a:srgbClr val="32344E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8" name="รูปแบบอิสระ: รูปร่าง 5547">
              <a:extLst>
                <a:ext uri="{FF2B5EF4-FFF2-40B4-BE49-F238E27FC236}">
                  <a16:creationId xmlns:a16="http://schemas.microsoft.com/office/drawing/2014/main" id="{CE651F0F-368E-4B04-AA72-98C2C3B2A8E1}"/>
                </a:ext>
              </a:extLst>
            </p:cNvPr>
            <p:cNvSpPr/>
            <p:nvPr/>
          </p:nvSpPr>
          <p:spPr>
            <a:xfrm>
              <a:off x="333967" y="2828943"/>
              <a:ext cx="68412" cy="92278"/>
            </a:xfrm>
            <a:custGeom>
              <a:avLst/>
              <a:gdLst>
                <a:gd name="connsiteX0" fmla="*/ 68412 w 68412"/>
                <a:gd name="connsiteY0" fmla="*/ 0 h 92278"/>
                <a:gd name="connsiteX1" fmla="*/ 23865 w 68412"/>
                <a:gd name="connsiteY1" fmla="*/ 19092 h 92278"/>
                <a:gd name="connsiteX2" fmla="*/ 0 w 68412"/>
                <a:gd name="connsiteY2" fmla="*/ 58868 h 92278"/>
                <a:gd name="connsiteX3" fmla="*/ 27047 w 68412"/>
                <a:gd name="connsiteY3" fmla="*/ 92279 h 92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412" h="92278">
                  <a:moveTo>
                    <a:pt x="68412" y="0"/>
                  </a:moveTo>
                  <a:cubicBezTo>
                    <a:pt x="52502" y="4773"/>
                    <a:pt x="38183" y="9546"/>
                    <a:pt x="23865" y="19092"/>
                  </a:cubicBezTo>
                  <a:cubicBezTo>
                    <a:pt x="11137" y="28638"/>
                    <a:pt x="0" y="42958"/>
                    <a:pt x="0" y="58868"/>
                  </a:cubicBezTo>
                  <a:cubicBezTo>
                    <a:pt x="0" y="74778"/>
                    <a:pt x="11137" y="92279"/>
                    <a:pt x="27047" y="92279"/>
                  </a:cubicBezTo>
                </a:path>
              </a:pathLst>
            </a:custGeom>
            <a:noFill/>
            <a:ln w="29037" cap="rnd">
              <a:solidFill>
                <a:srgbClr val="32344E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9" name="รูปแบบอิสระ: รูปร่าง 5548">
              <a:extLst>
                <a:ext uri="{FF2B5EF4-FFF2-40B4-BE49-F238E27FC236}">
                  <a16:creationId xmlns:a16="http://schemas.microsoft.com/office/drawing/2014/main" id="{D2C4F03D-94CA-4644-89A0-B1EDE30235F4}"/>
                </a:ext>
              </a:extLst>
            </p:cNvPr>
            <p:cNvSpPr/>
            <p:nvPr/>
          </p:nvSpPr>
          <p:spPr>
            <a:xfrm>
              <a:off x="389095" y="2954633"/>
              <a:ext cx="73741" cy="73186"/>
            </a:xfrm>
            <a:custGeom>
              <a:avLst/>
              <a:gdLst>
                <a:gd name="connsiteX0" fmla="*/ 11694 w 73741"/>
                <a:gd name="connsiteY0" fmla="*/ 73187 h 73186"/>
                <a:gd name="connsiteX1" fmla="*/ 2148 w 73741"/>
                <a:gd name="connsiteY1" fmla="*/ 35002 h 73186"/>
                <a:gd name="connsiteX2" fmla="*/ 32376 w 73741"/>
                <a:gd name="connsiteY2" fmla="*/ 7955 h 73186"/>
                <a:gd name="connsiteX3" fmla="*/ 73742 w 73741"/>
                <a:gd name="connsiteY3" fmla="*/ 0 h 7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41" h="73186">
                  <a:moveTo>
                    <a:pt x="11694" y="73187"/>
                  </a:moveTo>
                  <a:cubicBezTo>
                    <a:pt x="557" y="65231"/>
                    <a:pt x="-2625" y="47730"/>
                    <a:pt x="2148" y="35002"/>
                  </a:cubicBezTo>
                  <a:cubicBezTo>
                    <a:pt x="6921" y="22274"/>
                    <a:pt x="19649" y="12728"/>
                    <a:pt x="32376" y="7955"/>
                  </a:cubicBezTo>
                  <a:cubicBezTo>
                    <a:pt x="45104" y="3182"/>
                    <a:pt x="59423" y="1591"/>
                    <a:pt x="73742" y="0"/>
                  </a:cubicBezTo>
                </a:path>
              </a:pathLst>
            </a:custGeom>
            <a:noFill/>
            <a:ln w="29037" cap="rnd">
              <a:solidFill>
                <a:srgbClr val="32344E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0" name="รูปแบบอิสระ: รูปร่าง 5549">
              <a:extLst>
                <a:ext uri="{FF2B5EF4-FFF2-40B4-BE49-F238E27FC236}">
                  <a16:creationId xmlns:a16="http://schemas.microsoft.com/office/drawing/2014/main" id="{752B407B-61A5-447B-AFA1-010C5F0F72E2}"/>
                </a:ext>
              </a:extLst>
            </p:cNvPr>
            <p:cNvSpPr/>
            <p:nvPr/>
          </p:nvSpPr>
          <p:spPr>
            <a:xfrm>
              <a:off x="430667" y="3067595"/>
              <a:ext cx="75125" cy="75089"/>
            </a:xfrm>
            <a:custGeom>
              <a:avLst/>
              <a:gdLst>
                <a:gd name="connsiteX0" fmla="*/ 16260 w 75125"/>
                <a:gd name="connsiteY0" fmla="*/ 74778 h 75089"/>
                <a:gd name="connsiteX1" fmla="*/ 3532 w 75125"/>
                <a:gd name="connsiteY1" fmla="*/ 66823 h 75089"/>
                <a:gd name="connsiteX2" fmla="*/ 21033 w 75125"/>
                <a:gd name="connsiteY2" fmla="*/ 17501 h 75089"/>
                <a:gd name="connsiteX3" fmla="*/ 75126 w 75125"/>
                <a:gd name="connsiteY3" fmla="*/ 0 h 75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125" h="75089">
                  <a:moveTo>
                    <a:pt x="16260" y="74778"/>
                  </a:moveTo>
                  <a:cubicBezTo>
                    <a:pt x="11487" y="76369"/>
                    <a:pt x="6714" y="71596"/>
                    <a:pt x="3532" y="66823"/>
                  </a:cubicBezTo>
                  <a:cubicBezTo>
                    <a:pt x="-6014" y="49322"/>
                    <a:pt x="5123" y="28638"/>
                    <a:pt x="21033" y="17501"/>
                  </a:cubicBezTo>
                  <a:cubicBezTo>
                    <a:pt x="36942" y="6364"/>
                    <a:pt x="56034" y="4773"/>
                    <a:pt x="75126" y="0"/>
                  </a:cubicBezTo>
                </a:path>
              </a:pathLst>
            </a:custGeom>
            <a:noFill/>
            <a:ln w="29037" cap="rnd">
              <a:solidFill>
                <a:srgbClr val="32344E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1" name="รูปแบบอิสระ: รูปร่าง 5550">
              <a:extLst>
                <a:ext uri="{FF2B5EF4-FFF2-40B4-BE49-F238E27FC236}">
                  <a16:creationId xmlns:a16="http://schemas.microsoft.com/office/drawing/2014/main" id="{6C99D8E5-0FA5-49B4-A531-F94E02CF8593}"/>
                </a:ext>
              </a:extLst>
            </p:cNvPr>
            <p:cNvSpPr/>
            <p:nvPr/>
          </p:nvSpPr>
          <p:spPr>
            <a:xfrm>
              <a:off x="473429" y="3174194"/>
              <a:ext cx="80093" cy="73279"/>
            </a:xfrm>
            <a:custGeom>
              <a:avLst/>
              <a:gdLst>
                <a:gd name="connsiteX0" fmla="*/ 24409 w 80093"/>
                <a:gd name="connsiteY0" fmla="*/ 73187 h 73279"/>
                <a:gd name="connsiteX1" fmla="*/ 544 w 80093"/>
                <a:gd name="connsiteY1" fmla="*/ 41366 h 73279"/>
                <a:gd name="connsiteX2" fmla="*/ 33955 w 80093"/>
                <a:gd name="connsiteY2" fmla="*/ 11137 h 73279"/>
                <a:gd name="connsiteX3" fmla="*/ 80093 w 80093"/>
                <a:gd name="connsiteY3" fmla="*/ 0 h 73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093" h="73279">
                  <a:moveTo>
                    <a:pt x="24409" y="73187"/>
                  </a:moveTo>
                  <a:cubicBezTo>
                    <a:pt x="8499" y="74778"/>
                    <a:pt x="-2638" y="55686"/>
                    <a:pt x="544" y="41366"/>
                  </a:cubicBezTo>
                  <a:cubicBezTo>
                    <a:pt x="3726" y="25456"/>
                    <a:pt x="19636" y="15910"/>
                    <a:pt x="33955" y="11137"/>
                  </a:cubicBezTo>
                  <a:cubicBezTo>
                    <a:pt x="48274" y="6364"/>
                    <a:pt x="64183" y="4773"/>
                    <a:pt x="80093" y="0"/>
                  </a:cubicBezTo>
                </a:path>
              </a:pathLst>
            </a:custGeom>
            <a:noFill/>
            <a:ln w="29037" cap="rnd">
              <a:solidFill>
                <a:srgbClr val="32344E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2" name="รูปแบบอิสระ: รูปร่าง 5551">
              <a:extLst>
                <a:ext uri="{FF2B5EF4-FFF2-40B4-BE49-F238E27FC236}">
                  <a16:creationId xmlns:a16="http://schemas.microsoft.com/office/drawing/2014/main" id="{7605DDB2-1CAC-4600-9115-E079E05BCA33}"/>
                </a:ext>
              </a:extLst>
            </p:cNvPr>
            <p:cNvSpPr/>
            <p:nvPr/>
          </p:nvSpPr>
          <p:spPr>
            <a:xfrm>
              <a:off x="518521" y="3280791"/>
              <a:ext cx="71594" cy="83669"/>
            </a:xfrm>
            <a:custGeom>
              <a:avLst/>
              <a:gdLst>
                <a:gd name="connsiteX0" fmla="*/ 27047 w 71594"/>
                <a:gd name="connsiteY0" fmla="*/ 82733 h 83669"/>
                <a:gd name="connsiteX1" fmla="*/ 0 w 71594"/>
                <a:gd name="connsiteY1" fmla="*/ 58868 h 83669"/>
                <a:gd name="connsiteX2" fmla="*/ 20683 w 71594"/>
                <a:gd name="connsiteY2" fmla="*/ 23865 h 83669"/>
                <a:gd name="connsiteX3" fmla="*/ 71594 w 71594"/>
                <a:gd name="connsiteY3" fmla="*/ 0 h 83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594" h="83669">
                  <a:moveTo>
                    <a:pt x="27047" y="82733"/>
                  </a:moveTo>
                  <a:cubicBezTo>
                    <a:pt x="14319" y="87506"/>
                    <a:pt x="0" y="73187"/>
                    <a:pt x="0" y="58868"/>
                  </a:cubicBezTo>
                  <a:cubicBezTo>
                    <a:pt x="0" y="44548"/>
                    <a:pt x="9546" y="33411"/>
                    <a:pt x="20683" y="23865"/>
                  </a:cubicBezTo>
                  <a:cubicBezTo>
                    <a:pt x="35002" y="12728"/>
                    <a:pt x="52502" y="3182"/>
                    <a:pt x="71594" y="0"/>
                  </a:cubicBezTo>
                </a:path>
              </a:pathLst>
            </a:custGeom>
            <a:noFill/>
            <a:ln w="29037" cap="rnd">
              <a:solidFill>
                <a:srgbClr val="32344E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3" name="รูปแบบอิสระ: รูปร่าง 5552">
              <a:extLst>
                <a:ext uri="{FF2B5EF4-FFF2-40B4-BE49-F238E27FC236}">
                  <a16:creationId xmlns:a16="http://schemas.microsoft.com/office/drawing/2014/main" id="{13D98EEC-C5D0-4EA7-B9D8-CB83CF61AFFF}"/>
                </a:ext>
              </a:extLst>
            </p:cNvPr>
            <p:cNvSpPr/>
            <p:nvPr/>
          </p:nvSpPr>
          <p:spPr>
            <a:xfrm>
              <a:off x="570118" y="3400118"/>
              <a:ext cx="70908" cy="65231"/>
            </a:xfrm>
            <a:custGeom>
              <a:avLst/>
              <a:gdLst>
                <a:gd name="connsiteX0" fmla="*/ 15224 w 70908"/>
                <a:gd name="connsiteY0" fmla="*/ 65231 h 65231"/>
                <a:gd name="connsiteX1" fmla="*/ 2497 w 70908"/>
                <a:gd name="connsiteY1" fmla="*/ 33411 h 65231"/>
                <a:gd name="connsiteX2" fmla="*/ 32725 w 70908"/>
                <a:gd name="connsiteY2" fmla="*/ 9546 h 65231"/>
                <a:gd name="connsiteX3" fmla="*/ 70909 w 70908"/>
                <a:gd name="connsiteY3" fmla="*/ 0 h 65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908" h="65231">
                  <a:moveTo>
                    <a:pt x="15224" y="65231"/>
                  </a:moveTo>
                  <a:cubicBezTo>
                    <a:pt x="2497" y="62050"/>
                    <a:pt x="-3867" y="44548"/>
                    <a:pt x="2497" y="33411"/>
                  </a:cubicBezTo>
                  <a:cubicBezTo>
                    <a:pt x="8860" y="22274"/>
                    <a:pt x="19997" y="12728"/>
                    <a:pt x="32725" y="9546"/>
                  </a:cubicBezTo>
                  <a:cubicBezTo>
                    <a:pt x="45453" y="4773"/>
                    <a:pt x="58181" y="3182"/>
                    <a:pt x="70909" y="0"/>
                  </a:cubicBezTo>
                </a:path>
              </a:pathLst>
            </a:custGeom>
            <a:noFill/>
            <a:ln w="29037" cap="rnd">
              <a:solidFill>
                <a:srgbClr val="32344E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4" name="รูปแบบอิสระ: รูปร่าง 5553">
              <a:extLst>
                <a:ext uri="{FF2B5EF4-FFF2-40B4-BE49-F238E27FC236}">
                  <a16:creationId xmlns:a16="http://schemas.microsoft.com/office/drawing/2014/main" id="{2CED6432-4D92-40FD-B3DD-9658E27A426F}"/>
                </a:ext>
              </a:extLst>
            </p:cNvPr>
            <p:cNvSpPr/>
            <p:nvPr/>
          </p:nvSpPr>
          <p:spPr>
            <a:xfrm>
              <a:off x="605478" y="3492397"/>
              <a:ext cx="67367" cy="81141"/>
            </a:xfrm>
            <a:custGeom>
              <a:avLst/>
              <a:gdLst>
                <a:gd name="connsiteX0" fmla="*/ 22820 w 67367"/>
                <a:gd name="connsiteY0" fmla="*/ 81142 h 81141"/>
                <a:gd name="connsiteX1" fmla="*/ 547 w 67367"/>
                <a:gd name="connsiteY1" fmla="*/ 50912 h 81141"/>
                <a:gd name="connsiteX2" fmla="*/ 6911 w 67367"/>
                <a:gd name="connsiteY2" fmla="*/ 35002 h 81141"/>
                <a:gd name="connsiteX3" fmla="*/ 67368 w 67367"/>
                <a:gd name="connsiteY3" fmla="*/ 0 h 81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367" h="81141">
                  <a:moveTo>
                    <a:pt x="22820" y="81142"/>
                  </a:moveTo>
                  <a:cubicBezTo>
                    <a:pt x="8502" y="79551"/>
                    <a:pt x="-2635" y="65231"/>
                    <a:pt x="547" y="50912"/>
                  </a:cubicBezTo>
                  <a:cubicBezTo>
                    <a:pt x="2138" y="44548"/>
                    <a:pt x="3729" y="39775"/>
                    <a:pt x="6911" y="35002"/>
                  </a:cubicBezTo>
                  <a:cubicBezTo>
                    <a:pt x="21229" y="14319"/>
                    <a:pt x="43503" y="1591"/>
                    <a:pt x="67368" y="0"/>
                  </a:cubicBezTo>
                </a:path>
              </a:pathLst>
            </a:custGeom>
            <a:noFill/>
            <a:ln w="29037" cap="rnd">
              <a:solidFill>
                <a:srgbClr val="32344E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5" name="รูปแบบอิสระ: รูปร่าง 5554">
              <a:extLst>
                <a:ext uri="{FF2B5EF4-FFF2-40B4-BE49-F238E27FC236}">
                  <a16:creationId xmlns:a16="http://schemas.microsoft.com/office/drawing/2014/main" id="{A2BC4926-7580-4137-9D0C-99D6996D1704}"/>
                </a:ext>
              </a:extLst>
            </p:cNvPr>
            <p:cNvSpPr/>
            <p:nvPr/>
          </p:nvSpPr>
          <p:spPr>
            <a:xfrm>
              <a:off x="976723" y="2596655"/>
              <a:ext cx="38183" cy="85914"/>
            </a:xfrm>
            <a:custGeom>
              <a:avLst/>
              <a:gdLst>
                <a:gd name="connsiteX0" fmla="*/ 0 w 38183"/>
                <a:gd name="connsiteY0" fmla="*/ 0 h 85914"/>
                <a:gd name="connsiteX1" fmla="*/ 38184 w 38183"/>
                <a:gd name="connsiteY1" fmla="*/ 85915 h 85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83" h="85914">
                  <a:moveTo>
                    <a:pt x="0" y="0"/>
                  </a:moveTo>
                  <a:cubicBezTo>
                    <a:pt x="12728" y="28638"/>
                    <a:pt x="25456" y="57276"/>
                    <a:pt x="38184" y="85915"/>
                  </a:cubicBezTo>
                </a:path>
              </a:pathLst>
            </a:custGeom>
            <a:noFill/>
            <a:ln w="29037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6" name="รูปแบบอิสระ: รูปร่าง 5555">
              <a:extLst>
                <a:ext uri="{FF2B5EF4-FFF2-40B4-BE49-F238E27FC236}">
                  <a16:creationId xmlns:a16="http://schemas.microsoft.com/office/drawing/2014/main" id="{EC635D2D-A5F9-4751-9CFB-01F0217687E0}"/>
                </a:ext>
              </a:extLst>
            </p:cNvPr>
            <p:cNvSpPr/>
            <p:nvPr/>
          </p:nvSpPr>
          <p:spPr>
            <a:xfrm>
              <a:off x="1148549" y="2827352"/>
              <a:ext cx="192508" cy="483668"/>
            </a:xfrm>
            <a:custGeom>
              <a:avLst/>
              <a:gdLst>
                <a:gd name="connsiteX0" fmla="*/ 0 w 192508"/>
                <a:gd name="connsiteY0" fmla="*/ 0 h 483668"/>
                <a:gd name="connsiteX1" fmla="*/ 192509 w 192508"/>
                <a:gd name="connsiteY1" fmla="*/ 483669 h 483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2508" h="483668">
                  <a:moveTo>
                    <a:pt x="0" y="0"/>
                  </a:moveTo>
                  <a:cubicBezTo>
                    <a:pt x="55684" y="163875"/>
                    <a:pt x="120914" y="326158"/>
                    <a:pt x="192509" y="483669"/>
                  </a:cubicBezTo>
                </a:path>
              </a:pathLst>
            </a:custGeom>
            <a:noFill/>
            <a:ln w="29037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7" name="รูปแบบอิสระ: รูปร่าง 5556">
              <a:extLst>
                <a:ext uri="{FF2B5EF4-FFF2-40B4-BE49-F238E27FC236}">
                  <a16:creationId xmlns:a16="http://schemas.microsoft.com/office/drawing/2014/main" id="{61941EB9-29A7-4B1F-9144-855BB7BA02B7}"/>
                </a:ext>
              </a:extLst>
            </p:cNvPr>
            <p:cNvSpPr/>
            <p:nvPr/>
          </p:nvSpPr>
          <p:spPr>
            <a:xfrm>
              <a:off x="551932" y="2591882"/>
              <a:ext cx="340469" cy="130463"/>
            </a:xfrm>
            <a:custGeom>
              <a:avLst/>
              <a:gdLst>
                <a:gd name="connsiteX0" fmla="*/ 0 w 340469"/>
                <a:gd name="connsiteY0" fmla="*/ 130463 h 130463"/>
                <a:gd name="connsiteX1" fmla="*/ 340470 w 340469"/>
                <a:gd name="connsiteY1" fmla="*/ 0 h 130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0469" h="130463">
                  <a:moveTo>
                    <a:pt x="0" y="130463"/>
                  </a:moveTo>
                  <a:cubicBezTo>
                    <a:pt x="112960" y="85915"/>
                    <a:pt x="227510" y="42957"/>
                    <a:pt x="340470" y="0"/>
                  </a:cubicBezTo>
                </a:path>
              </a:pathLst>
            </a:custGeom>
            <a:noFill/>
            <a:ln w="29037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8" name="รูปแบบอิสระ: รูปร่าง 5557">
              <a:extLst>
                <a:ext uri="{FF2B5EF4-FFF2-40B4-BE49-F238E27FC236}">
                  <a16:creationId xmlns:a16="http://schemas.microsoft.com/office/drawing/2014/main" id="{FD8989AA-608E-4A92-B12E-B14F263E070A}"/>
                </a:ext>
              </a:extLst>
            </p:cNvPr>
            <p:cNvSpPr/>
            <p:nvPr/>
          </p:nvSpPr>
          <p:spPr>
            <a:xfrm>
              <a:off x="590115" y="2687343"/>
              <a:ext cx="213191" cy="81141"/>
            </a:xfrm>
            <a:custGeom>
              <a:avLst/>
              <a:gdLst>
                <a:gd name="connsiteX0" fmla="*/ 0 w 213191"/>
                <a:gd name="connsiteY0" fmla="*/ 81142 h 81141"/>
                <a:gd name="connsiteX1" fmla="*/ 213191 w 213191"/>
                <a:gd name="connsiteY1" fmla="*/ 0 h 81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3191" h="81141">
                  <a:moveTo>
                    <a:pt x="0" y="81142"/>
                  </a:moveTo>
                  <a:cubicBezTo>
                    <a:pt x="71594" y="54094"/>
                    <a:pt x="143188" y="27047"/>
                    <a:pt x="213191" y="0"/>
                  </a:cubicBezTo>
                </a:path>
              </a:pathLst>
            </a:custGeom>
            <a:noFill/>
            <a:ln w="29037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9" name="รูปแบบอิสระ: รูปร่าง 5558">
              <a:extLst>
                <a:ext uri="{FF2B5EF4-FFF2-40B4-BE49-F238E27FC236}">
                  <a16:creationId xmlns:a16="http://schemas.microsoft.com/office/drawing/2014/main" id="{419C1574-6982-4D9C-8DB4-69A5C8EBE6AC}"/>
                </a:ext>
              </a:extLst>
            </p:cNvPr>
            <p:cNvSpPr/>
            <p:nvPr/>
          </p:nvSpPr>
          <p:spPr>
            <a:xfrm>
              <a:off x="854218" y="2650749"/>
              <a:ext cx="38183" cy="15910"/>
            </a:xfrm>
            <a:custGeom>
              <a:avLst/>
              <a:gdLst>
                <a:gd name="connsiteX0" fmla="*/ 0 w 38183"/>
                <a:gd name="connsiteY0" fmla="*/ 15910 h 15910"/>
                <a:gd name="connsiteX1" fmla="*/ 38184 w 38183"/>
                <a:gd name="connsiteY1" fmla="*/ 0 h 15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83" h="15910">
                  <a:moveTo>
                    <a:pt x="0" y="15910"/>
                  </a:moveTo>
                  <a:cubicBezTo>
                    <a:pt x="12728" y="11137"/>
                    <a:pt x="25456" y="6364"/>
                    <a:pt x="38184" y="0"/>
                  </a:cubicBezTo>
                </a:path>
              </a:pathLst>
            </a:custGeom>
            <a:noFill/>
            <a:ln w="29037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560" name="กราฟิก 7">
            <a:extLst>
              <a:ext uri="{FF2B5EF4-FFF2-40B4-BE49-F238E27FC236}">
                <a16:creationId xmlns:a16="http://schemas.microsoft.com/office/drawing/2014/main" id="{D0FC9672-C14B-4A05-9602-8FB45D1C0DFC}"/>
              </a:ext>
            </a:extLst>
          </p:cNvPr>
          <p:cNvGrpSpPr/>
          <p:nvPr userDrawn="1"/>
        </p:nvGrpSpPr>
        <p:grpSpPr>
          <a:xfrm>
            <a:off x="1994455" y="-47978"/>
            <a:ext cx="1240647" cy="872500"/>
            <a:chOff x="2710892" y="1809102"/>
            <a:chExt cx="1240647" cy="872500"/>
          </a:xfrm>
        </p:grpSpPr>
        <p:sp>
          <p:nvSpPr>
            <p:cNvPr id="5561" name="รูปแบบอิสระ: รูปร่าง 5560">
              <a:extLst>
                <a:ext uri="{FF2B5EF4-FFF2-40B4-BE49-F238E27FC236}">
                  <a16:creationId xmlns:a16="http://schemas.microsoft.com/office/drawing/2014/main" id="{3931D33B-044D-4C71-9C27-1430001F9D6D}"/>
                </a:ext>
              </a:extLst>
            </p:cNvPr>
            <p:cNvSpPr/>
            <p:nvPr/>
          </p:nvSpPr>
          <p:spPr>
            <a:xfrm>
              <a:off x="2710892" y="1809102"/>
              <a:ext cx="1132339" cy="684136"/>
            </a:xfrm>
            <a:custGeom>
              <a:avLst/>
              <a:gdLst>
                <a:gd name="connsiteX0" fmla="*/ 1131187 w 1132339"/>
                <a:gd name="connsiteY0" fmla="*/ 0 h 684136"/>
                <a:gd name="connsiteX1" fmla="*/ 0 w 1132339"/>
                <a:gd name="connsiteY1" fmla="*/ 319794 h 684136"/>
                <a:gd name="connsiteX2" fmla="*/ 1093004 w 1132339"/>
                <a:gd name="connsiteY2" fmla="*/ 684137 h 684136"/>
                <a:gd name="connsiteX3" fmla="*/ 1131187 w 1132339"/>
                <a:gd name="connsiteY3" fmla="*/ 0 h 684136"/>
                <a:gd name="connsiteX4" fmla="*/ 435929 w 1132339"/>
                <a:gd name="connsiteY4" fmla="*/ 337295 h 684136"/>
                <a:gd name="connsiteX5" fmla="*/ 984817 w 1132339"/>
                <a:gd name="connsiteY5" fmla="*/ 194104 h 684136"/>
                <a:gd name="connsiteX6" fmla="*/ 968907 w 1132339"/>
                <a:gd name="connsiteY6" fmla="*/ 486851 h 684136"/>
                <a:gd name="connsiteX7" fmla="*/ 435929 w 1132339"/>
                <a:gd name="connsiteY7" fmla="*/ 337295 h 684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32339" h="684136">
                  <a:moveTo>
                    <a:pt x="1131187" y="0"/>
                  </a:moveTo>
                  <a:cubicBezTo>
                    <a:pt x="784353" y="108189"/>
                    <a:pt x="488431" y="147964"/>
                    <a:pt x="0" y="319794"/>
                  </a:cubicBezTo>
                  <a:cubicBezTo>
                    <a:pt x="388199" y="470940"/>
                    <a:pt x="760489" y="558446"/>
                    <a:pt x="1093004" y="684137"/>
                  </a:cubicBezTo>
                  <a:cubicBezTo>
                    <a:pt x="1126414" y="455030"/>
                    <a:pt x="1135960" y="232288"/>
                    <a:pt x="1131187" y="0"/>
                  </a:cubicBezTo>
                  <a:close/>
                  <a:moveTo>
                    <a:pt x="435929" y="337295"/>
                  </a:moveTo>
                  <a:cubicBezTo>
                    <a:pt x="540933" y="321385"/>
                    <a:pt x="908450" y="216378"/>
                    <a:pt x="984817" y="194104"/>
                  </a:cubicBezTo>
                  <a:cubicBezTo>
                    <a:pt x="983226" y="294338"/>
                    <a:pt x="976862" y="391390"/>
                    <a:pt x="968907" y="486851"/>
                  </a:cubicBezTo>
                  <a:cubicBezTo>
                    <a:pt x="832083" y="442302"/>
                    <a:pt x="461384" y="345250"/>
                    <a:pt x="435929" y="337295"/>
                  </a:cubicBezTo>
                  <a:close/>
                </a:path>
              </a:pathLst>
            </a:custGeom>
            <a:solidFill>
              <a:srgbClr val="00B4F1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2" name="รูปแบบอิสระ: รูปร่าง 5561">
              <a:extLst>
                <a:ext uri="{FF2B5EF4-FFF2-40B4-BE49-F238E27FC236}">
                  <a16:creationId xmlns:a16="http://schemas.microsoft.com/office/drawing/2014/main" id="{EEC60F9A-5716-4E48-8547-3647F7B1D0B2}"/>
                </a:ext>
              </a:extLst>
            </p:cNvPr>
            <p:cNvSpPr/>
            <p:nvPr/>
          </p:nvSpPr>
          <p:spPr>
            <a:xfrm>
              <a:off x="2850898" y="2095485"/>
              <a:ext cx="11136" cy="30229"/>
            </a:xfrm>
            <a:custGeom>
              <a:avLst/>
              <a:gdLst>
                <a:gd name="connsiteX0" fmla="*/ 0 w 11136"/>
                <a:gd name="connsiteY0" fmla="*/ 0 h 30229"/>
                <a:gd name="connsiteX1" fmla="*/ 11137 w 11136"/>
                <a:gd name="connsiteY1" fmla="*/ 30229 h 30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136" h="30229">
                  <a:moveTo>
                    <a:pt x="0" y="0"/>
                  </a:moveTo>
                  <a:cubicBezTo>
                    <a:pt x="3182" y="9546"/>
                    <a:pt x="7955" y="20683"/>
                    <a:pt x="11137" y="30229"/>
                  </a:cubicBezTo>
                </a:path>
              </a:pathLst>
            </a:custGeom>
            <a:noFill/>
            <a:ln w="29037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3" name="รูปแบบอิสระ: รูปร่าง 5562">
              <a:extLst>
                <a:ext uri="{FF2B5EF4-FFF2-40B4-BE49-F238E27FC236}">
                  <a16:creationId xmlns:a16="http://schemas.microsoft.com/office/drawing/2014/main" id="{0D87CD6F-227B-437B-9713-6F9DBD8A05F9}"/>
                </a:ext>
              </a:extLst>
            </p:cNvPr>
            <p:cNvSpPr/>
            <p:nvPr/>
          </p:nvSpPr>
          <p:spPr>
            <a:xfrm>
              <a:off x="2887491" y="2084348"/>
              <a:ext cx="15909" cy="52503"/>
            </a:xfrm>
            <a:custGeom>
              <a:avLst/>
              <a:gdLst>
                <a:gd name="connsiteX0" fmla="*/ 0 w 15909"/>
                <a:gd name="connsiteY0" fmla="*/ 0 h 52503"/>
                <a:gd name="connsiteX1" fmla="*/ 15910 w 15909"/>
                <a:gd name="connsiteY1" fmla="*/ 52503 h 52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909" h="52503">
                  <a:moveTo>
                    <a:pt x="0" y="0"/>
                  </a:moveTo>
                  <a:cubicBezTo>
                    <a:pt x="4773" y="17501"/>
                    <a:pt x="9546" y="35002"/>
                    <a:pt x="15910" y="52503"/>
                  </a:cubicBezTo>
                </a:path>
              </a:pathLst>
            </a:custGeom>
            <a:noFill/>
            <a:ln w="29037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4" name="รูปแบบอิสระ: รูปร่าง 5563">
              <a:extLst>
                <a:ext uri="{FF2B5EF4-FFF2-40B4-BE49-F238E27FC236}">
                  <a16:creationId xmlns:a16="http://schemas.microsoft.com/office/drawing/2014/main" id="{4ADD84D4-D86F-4FD4-89C1-E7F68EA8F16C}"/>
                </a:ext>
              </a:extLst>
            </p:cNvPr>
            <p:cNvSpPr/>
            <p:nvPr/>
          </p:nvSpPr>
          <p:spPr>
            <a:xfrm>
              <a:off x="2932038" y="2073211"/>
              <a:ext cx="11136" cy="22274"/>
            </a:xfrm>
            <a:custGeom>
              <a:avLst/>
              <a:gdLst>
                <a:gd name="connsiteX0" fmla="*/ 0 w 11136"/>
                <a:gd name="connsiteY0" fmla="*/ 0 h 22274"/>
                <a:gd name="connsiteX1" fmla="*/ 11137 w 11136"/>
                <a:gd name="connsiteY1" fmla="*/ 22274 h 2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136" h="22274">
                  <a:moveTo>
                    <a:pt x="0" y="0"/>
                  </a:moveTo>
                  <a:cubicBezTo>
                    <a:pt x="3182" y="7955"/>
                    <a:pt x="6364" y="14319"/>
                    <a:pt x="11137" y="22274"/>
                  </a:cubicBezTo>
                </a:path>
              </a:pathLst>
            </a:custGeom>
            <a:noFill/>
            <a:ln w="29037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5" name="รูปแบบอิสระ: รูปร่าง 5564">
              <a:extLst>
                <a:ext uri="{FF2B5EF4-FFF2-40B4-BE49-F238E27FC236}">
                  <a16:creationId xmlns:a16="http://schemas.microsoft.com/office/drawing/2014/main" id="{275AA0B2-F438-4017-9D46-AB7DAE645FCF}"/>
                </a:ext>
              </a:extLst>
            </p:cNvPr>
            <p:cNvSpPr/>
            <p:nvPr/>
          </p:nvSpPr>
          <p:spPr>
            <a:xfrm>
              <a:off x="2978177" y="2057300"/>
              <a:ext cx="15909" cy="49321"/>
            </a:xfrm>
            <a:custGeom>
              <a:avLst/>
              <a:gdLst>
                <a:gd name="connsiteX0" fmla="*/ 0 w 15909"/>
                <a:gd name="connsiteY0" fmla="*/ 0 h 49321"/>
                <a:gd name="connsiteX1" fmla="*/ 15910 w 15909"/>
                <a:gd name="connsiteY1" fmla="*/ 49322 h 4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909" h="49321">
                  <a:moveTo>
                    <a:pt x="0" y="0"/>
                  </a:moveTo>
                  <a:cubicBezTo>
                    <a:pt x="7955" y="15910"/>
                    <a:pt x="12728" y="31820"/>
                    <a:pt x="15910" y="49322"/>
                  </a:cubicBezTo>
                </a:path>
              </a:pathLst>
            </a:custGeom>
            <a:noFill/>
            <a:ln w="29037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6" name="รูปแบบอิสระ: รูปร่าง 5565">
              <a:extLst>
                <a:ext uri="{FF2B5EF4-FFF2-40B4-BE49-F238E27FC236}">
                  <a16:creationId xmlns:a16="http://schemas.microsoft.com/office/drawing/2014/main" id="{CEC377A8-EC11-43DD-8AE7-5F7DFB489482}"/>
                </a:ext>
              </a:extLst>
            </p:cNvPr>
            <p:cNvSpPr/>
            <p:nvPr/>
          </p:nvSpPr>
          <p:spPr>
            <a:xfrm>
              <a:off x="2801578" y="2111395"/>
              <a:ext cx="6364" cy="15910"/>
            </a:xfrm>
            <a:custGeom>
              <a:avLst/>
              <a:gdLst>
                <a:gd name="connsiteX0" fmla="*/ 0 w 6364"/>
                <a:gd name="connsiteY0" fmla="*/ 0 h 15910"/>
                <a:gd name="connsiteX1" fmla="*/ 6364 w 6364"/>
                <a:gd name="connsiteY1" fmla="*/ 15910 h 15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64" h="15910">
                  <a:moveTo>
                    <a:pt x="0" y="0"/>
                  </a:moveTo>
                  <a:cubicBezTo>
                    <a:pt x="1591" y="6364"/>
                    <a:pt x="3182" y="11137"/>
                    <a:pt x="6364" y="15910"/>
                  </a:cubicBezTo>
                </a:path>
              </a:pathLst>
            </a:custGeom>
            <a:noFill/>
            <a:ln w="29037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7" name="รูปแบบอิสระ: รูปร่าง 5566">
              <a:extLst>
                <a:ext uri="{FF2B5EF4-FFF2-40B4-BE49-F238E27FC236}">
                  <a16:creationId xmlns:a16="http://schemas.microsoft.com/office/drawing/2014/main" id="{DD13A9C0-A8EB-4CA1-B55B-9C79B62CD3A1}"/>
                </a:ext>
              </a:extLst>
            </p:cNvPr>
            <p:cNvSpPr/>
            <p:nvPr/>
          </p:nvSpPr>
          <p:spPr>
            <a:xfrm>
              <a:off x="3027497" y="2046163"/>
              <a:ext cx="9545" cy="25456"/>
            </a:xfrm>
            <a:custGeom>
              <a:avLst/>
              <a:gdLst>
                <a:gd name="connsiteX0" fmla="*/ 0 w 9545"/>
                <a:gd name="connsiteY0" fmla="*/ 0 h 25456"/>
                <a:gd name="connsiteX1" fmla="*/ 9546 w 9545"/>
                <a:gd name="connsiteY1" fmla="*/ 25456 h 25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45" h="25456">
                  <a:moveTo>
                    <a:pt x="0" y="0"/>
                  </a:moveTo>
                  <a:cubicBezTo>
                    <a:pt x="1591" y="9546"/>
                    <a:pt x="4773" y="17501"/>
                    <a:pt x="9546" y="25456"/>
                  </a:cubicBezTo>
                </a:path>
              </a:pathLst>
            </a:custGeom>
            <a:noFill/>
            <a:ln w="29037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8" name="รูปแบบอิสระ: รูปร่าง 5567">
              <a:extLst>
                <a:ext uri="{FF2B5EF4-FFF2-40B4-BE49-F238E27FC236}">
                  <a16:creationId xmlns:a16="http://schemas.microsoft.com/office/drawing/2014/main" id="{6C1D6B28-B04E-409C-9A09-25E019F45C9F}"/>
                </a:ext>
              </a:extLst>
            </p:cNvPr>
            <p:cNvSpPr/>
            <p:nvPr/>
          </p:nvSpPr>
          <p:spPr>
            <a:xfrm>
              <a:off x="3076817" y="2028662"/>
              <a:ext cx="15909" cy="41366"/>
            </a:xfrm>
            <a:custGeom>
              <a:avLst/>
              <a:gdLst>
                <a:gd name="connsiteX0" fmla="*/ 0 w 15909"/>
                <a:gd name="connsiteY0" fmla="*/ 0 h 41366"/>
                <a:gd name="connsiteX1" fmla="*/ 15910 w 15909"/>
                <a:gd name="connsiteY1" fmla="*/ 41366 h 41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909" h="41366">
                  <a:moveTo>
                    <a:pt x="0" y="0"/>
                  </a:moveTo>
                  <a:cubicBezTo>
                    <a:pt x="4773" y="14319"/>
                    <a:pt x="11137" y="28638"/>
                    <a:pt x="15910" y="41366"/>
                  </a:cubicBezTo>
                </a:path>
              </a:pathLst>
            </a:custGeom>
            <a:noFill/>
            <a:ln w="29037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9" name="รูปแบบอิสระ: รูปร่าง 5568">
              <a:extLst>
                <a:ext uri="{FF2B5EF4-FFF2-40B4-BE49-F238E27FC236}">
                  <a16:creationId xmlns:a16="http://schemas.microsoft.com/office/drawing/2014/main" id="{D47979CD-559F-4AA4-B4D1-DD1C6DB27A1A}"/>
                </a:ext>
              </a:extLst>
            </p:cNvPr>
            <p:cNvSpPr/>
            <p:nvPr/>
          </p:nvSpPr>
          <p:spPr>
            <a:xfrm>
              <a:off x="3132502" y="2009570"/>
              <a:ext cx="9545" cy="23865"/>
            </a:xfrm>
            <a:custGeom>
              <a:avLst/>
              <a:gdLst>
                <a:gd name="connsiteX0" fmla="*/ 0 w 9545"/>
                <a:gd name="connsiteY0" fmla="*/ 0 h 23865"/>
                <a:gd name="connsiteX1" fmla="*/ 9546 w 9545"/>
                <a:gd name="connsiteY1" fmla="*/ 23865 h 23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45" h="23865">
                  <a:moveTo>
                    <a:pt x="0" y="0"/>
                  </a:moveTo>
                  <a:cubicBezTo>
                    <a:pt x="3182" y="7955"/>
                    <a:pt x="6364" y="15910"/>
                    <a:pt x="9546" y="23865"/>
                  </a:cubicBezTo>
                </a:path>
              </a:pathLst>
            </a:custGeom>
            <a:noFill/>
            <a:ln w="29037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0" name="รูปแบบอิสระ: รูปร่าง 5569">
              <a:extLst>
                <a:ext uri="{FF2B5EF4-FFF2-40B4-BE49-F238E27FC236}">
                  <a16:creationId xmlns:a16="http://schemas.microsoft.com/office/drawing/2014/main" id="{3702CA0A-446B-4DCC-B53C-66C3C9CEF142}"/>
                </a:ext>
              </a:extLst>
            </p:cNvPr>
            <p:cNvSpPr/>
            <p:nvPr/>
          </p:nvSpPr>
          <p:spPr>
            <a:xfrm>
              <a:off x="3181822" y="1996842"/>
              <a:ext cx="14318" cy="47730"/>
            </a:xfrm>
            <a:custGeom>
              <a:avLst/>
              <a:gdLst>
                <a:gd name="connsiteX0" fmla="*/ 0 w 14318"/>
                <a:gd name="connsiteY0" fmla="*/ 0 h 47730"/>
                <a:gd name="connsiteX1" fmla="*/ 14319 w 14318"/>
                <a:gd name="connsiteY1" fmla="*/ 47731 h 4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318" h="47730">
                  <a:moveTo>
                    <a:pt x="0" y="0"/>
                  </a:moveTo>
                  <a:cubicBezTo>
                    <a:pt x="3182" y="15910"/>
                    <a:pt x="7955" y="31820"/>
                    <a:pt x="14319" y="47731"/>
                  </a:cubicBezTo>
                </a:path>
              </a:pathLst>
            </a:custGeom>
            <a:noFill/>
            <a:ln w="29037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1" name="รูปแบบอิสระ: รูปร่าง 5570">
              <a:extLst>
                <a:ext uri="{FF2B5EF4-FFF2-40B4-BE49-F238E27FC236}">
                  <a16:creationId xmlns:a16="http://schemas.microsoft.com/office/drawing/2014/main" id="{648BC6B8-A3AB-45C3-B24B-F17B7DC1FCE4}"/>
                </a:ext>
              </a:extLst>
            </p:cNvPr>
            <p:cNvSpPr/>
            <p:nvPr/>
          </p:nvSpPr>
          <p:spPr>
            <a:xfrm>
              <a:off x="3235915" y="1980932"/>
              <a:ext cx="11136" cy="27047"/>
            </a:xfrm>
            <a:custGeom>
              <a:avLst/>
              <a:gdLst>
                <a:gd name="connsiteX0" fmla="*/ 0 w 11136"/>
                <a:gd name="connsiteY0" fmla="*/ 0 h 27047"/>
                <a:gd name="connsiteX1" fmla="*/ 11137 w 11136"/>
                <a:gd name="connsiteY1" fmla="*/ 27047 h 27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136" h="27047">
                  <a:moveTo>
                    <a:pt x="0" y="0"/>
                  </a:moveTo>
                  <a:cubicBezTo>
                    <a:pt x="3182" y="9546"/>
                    <a:pt x="7955" y="17501"/>
                    <a:pt x="11137" y="27047"/>
                  </a:cubicBezTo>
                </a:path>
              </a:pathLst>
            </a:custGeom>
            <a:noFill/>
            <a:ln w="29037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2" name="รูปแบบอิสระ: รูปร่าง 5571">
              <a:extLst>
                <a:ext uri="{FF2B5EF4-FFF2-40B4-BE49-F238E27FC236}">
                  <a16:creationId xmlns:a16="http://schemas.microsoft.com/office/drawing/2014/main" id="{AD618EC0-F431-40A1-AF7D-B37DF0623111}"/>
                </a:ext>
              </a:extLst>
            </p:cNvPr>
            <p:cNvSpPr/>
            <p:nvPr/>
          </p:nvSpPr>
          <p:spPr>
            <a:xfrm>
              <a:off x="3283645" y="1969795"/>
              <a:ext cx="14318" cy="47730"/>
            </a:xfrm>
            <a:custGeom>
              <a:avLst/>
              <a:gdLst>
                <a:gd name="connsiteX0" fmla="*/ 0 w 14318"/>
                <a:gd name="connsiteY0" fmla="*/ 0 h 47730"/>
                <a:gd name="connsiteX1" fmla="*/ 14319 w 14318"/>
                <a:gd name="connsiteY1" fmla="*/ 47730 h 4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318" h="47730">
                  <a:moveTo>
                    <a:pt x="0" y="0"/>
                  </a:moveTo>
                  <a:cubicBezTo>
                    <a:pt x="4773" y="15910"/>
                    <a:pt x="9546" y="31820"/>
                    <a:pt x="14319" y="47730"/>
                  </a:cubicBezTo>
                </a:path>
              </a:pathLst>
            </a:custGeom>
            <a:noFill/>
            <a:ln w="29037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3" name="รูปแบบอิสระ: รูปร่าง 5572">
              <a:extLst>
                <a:ext uri="{FF2B5EF4-FFF2-40B4-BE49-F238E27FC236}">
                  <a16:creationId xmlns:a16="http://schemas.microsoft.com/office/drawing/2014/main" id="{CDA2BA8D-FB46-411C-9158-2D73A7A80C02}"/>
                </a:ext>
              </a:extLst>
            </p:cNvPr>
            <p:cNvSpPr/>
            <p:nvPr/>
          </p:nvSpPr>
          <p:spPr>
            <a:xfrm>
              <a:off x="3331374" y="1958658"/>
              <a:ext cx="7954" cy="20683"/>
            </a:xfrm>
            <a:custGeom>
              <a:avLst/>
              <a:gdLst>
                <a:gd name="connsiteX0" fmla="*/ 0 w 7954"/>
                <a:gd name="connsiteY0" fmla="*/ 0 h 20683"/>
                <a:gd name="connsiteX1" fmla="*/ 7955 w 7954"/>
                <a:gd name="connsiteY1" fmla="*/ 20683 h 20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54" h="20683">
                  <a:moveTo>
                    <a:pt x="0" y="0"/>
                  </a:moveTo>
                  <a:cubicBezTo>
                    <a:pt x="3182" y="6364"/>
                    <a:pt x="4773" y="14319"/>
                    <a:pt x="7955" y="20683"/>
                  </a:cubicBezTo>
                </a:path>
              </a:pathLst>
            </a:custGeom>
            <a:noFill/>
            <a:ln w="29037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4" name="รูปแบบอิสระ: รูปร่าง 5573">
              <a:extLst>
                <a:ext uri="{FF2B5EF4-FFF2-40B4-BE49-F238E27FC236}">
                  <a16:creationId xmlns:a16="http://schemas.microsoft.com/office/drawing/2014/main" id="{BCDE4414-62F0-4740-9A44-3292C1471C1F}"/>
                </a:ext>
              </a:extLst>
            </p:cNvPr>
            <p:cNvSpPr/>
            <p:nvPr/>
          </p:nvSpPr>
          <p:spPr>
            <a:xfrm>
              <a:off x="3371149" y="1947521"/>
              <a:ext cx="20682" cy="60458"/>
            </a:xfrm>
            <a:custGeom>
              <a:avLst/>
              <a:gdLst>
                <a:gd name="connsiteX0" fmla="*/ 0 w 20682"/>
                <a:gd name="connsiteY0" fmla="*/ 0 h 60458"/>
                <a:gd name="connsiteX1" fmla="*/ 20683 w 20682"/>
                <a:gd name="connsiteY1" fmla="*/ 60459 h 6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82" h="60458">
                  <a:moveTo>
                    <a:pt x="0" y="0"/>
                  </a:moveTo>
                  <a:cubicBezTo>
                    <a:pt x="6364" y="20683"/>
                    <a:pt x="12728" y="39775"/>
                    <a:pt x="20683" y="60459"/>
                  </a:cubicBezTo>
                </a:path>
              </a:pathLst>
            </a:custGeom>
            <a:noFill/>
            <a:ln w="29037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5" name="รูปแบบอิสระ: รูปร่าง 5574">
              <a:extLst>
                <a:ext uri="{FF2B5EF4-FFF2-40B4-BE49-F238E27FC236}">
                  <a16:creationId xmlns:a16="http://schemas.microsoft.com/office/drawing/2014/main" id="{1C2C526D-671A-40FD-AD35-C2A16ACF7730}"/>
                </a:ext>
              </a:extLst>
            </p:cNvPr>
            <p:cNvSpPr/>
            <p:nvPr/>
          </p:nvSpPr>
          <p:spPr>
            <a:xfrm>
              <a:off x="3425242" y="1933201"/>
              <a:ext cx="9545" cy="25456"/>
            </a:xfrm>
            <a:custGeom>
              <a:avLst/>
              <a:gdLst>
                <a:gd name="connsiteX0" fmla="*/ 0 w 9545"/>
                <a:gd name="connsiteY0" fmla="*/ 0 h 25456"/>
                <a:gd name="connsiteX1" fmla="*/ 9546 w 9545"/>
                <a:gd name="connsiteY1" fmla="*/ 25456 h 25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45" h="25456">
                  <a:moveTo>
                    <a:pt x="0" y="0"/>
                  </a:moveTo>
                  <a:cubicBezTo>
                    <a:pt x="1591" y="9546"/>
                    <a:pt x="4773" y="17501"/>
                    <a:pt x="9546" y="25456"/>
                  </a:cubicBezTo>
                </a:path>
              </a:pathLst>
            </a:custGeom>
            <a:noFill/>
            <a:ln w="29037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6" name="รูปแบบอิสระ: รูปร่าง 5575">
              <a:extLst>
                <a:ext uri="{FF2B5EF4-FFF2-40B4-BE49-F238E27FC236}">
                  <a16:creationId xmlns:a16="http://schemas.microsoft.com/office/drawing/2014/main" id="{0DA58B69-9A9A-40C2-AE91-31E4CA67FC62}"/>
                </a:ext>
              </a:extLst>
            </p:cNvPr>
            <p:cNvSpPr/>
            <p:nvPr/>
          </p:nvSpPr>
          <p:spPr>
            <a:xfrm>
              <a:off x="3477744" y="1920473"/>
              <a:ext cx="14318" cy="41366"/>
            </a:xfrm>
            <a:custGeom>
              <a:avLst/>
              <a:gdLst>
                <a:gd name="connsiteX0" fmla="*/ 0 w 14318"/>
                <a:gd name="connsiteY0" fmla="*/ 0 h 41366"/>
                <a:gd name="connsiteX1" fmla="*/ 14319 w 14318"/>
                <a:gd name="connsiteY1" fmla="*/ 41366 h 41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318" h="41366">
                  <a:moveTo>
                    <a:pt x="0" y="0"/>
                  </a:moveTo>
                  <a:cubicBezTo>
                    <a:pt x="4773" y="14319"/>
                    <a:pt x="9546" y="28638"/>
                    <a:pt x="14319" y="41366"/>
                  </a:cubicBezTo>
                </a:path>
              </a:pathLst>
            </a:custGeom>
            <a:noFill/>
            <a:ln w="29037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7" name="รูปแบบอิสระ: รูปร่าง 5576">
              <a:extLst>
                <a:ext uri="{FF2B5EF4-FFF2-40B4-BE49-F238E27FC236}">
                  <a16:creationId xmlns:a16="http://schemas.microsoft.com/office/drawing/2014/main" id="{F157412A-1EFA-47E8-9415-6168611C5E9B}"/>
                </a:ext>
              </a:extLst>
            </p:cNvPr>
            <p:cNvSpPr/>
            <p:nvPr/>
          </p:nvSpPr>
          <p:spPr>
            <a:xfrm>
              <a:off x="3520701" y="1909336"/>
              <a:ext cx="9545" cy="23865"/>
            </a:xfrm>
            <a:custGeom>
              <a:avLst/>
              <a:gdLst>
                <a:gd name="connsiteX0" fmla="*/ 0 w 9545"/>
                <a:gd name="connsiteY0" fmla="*/ 0 h 23865"/>
                <a:gd name="connsiteX1" fmla="*/ 9546 w 9545"/>
                <a:gd name="connsiteY1" fmla="*/ 23865 h 23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45" h="23865">
                  <a:moveTo>
                    <a:pt x="0" y="0"/>
                  </a:moveTo>
                  <a:cubicBezTo>
                    <a:pt x="3182" y="7955"/>
                    <a:pt x="6364" y="15910"/>
                    <a:pt x="9546" y="23865"/>
                  </a:cubicBezTo>
                </a:path>
              </a:pathLst>
            </a:custGeom>
            <a:noFill/>
            <a:ln w="29037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8" name="รูปแบบอิสระ: รูปร่าง 5577">
              <a:extLst>
                <a:ext uri="{FF2B5EF4-FFF2-40B4-BE49-F238E27FC236}">
                  <a16:creationId xmlns:a16="http://schemas.microsoft.com/office/drawing/2014/main" id="{74E6123B-0EE8-4510-A655-FDC20E6A0F7C}"/>
                </a:ext>
              </a:extLst>
            </p:cNvPr>
            <p:cNvSpPr/>
            <p:nvPr/>
          </p:nvSpPr>
          <p:spPr>
            <a:xfrm>
              <a:off x="3565248" y="1895017"/>
              <a:ext cx="15909" cy="47730"/>
            </a:xfrm>
            <a:custGeom>
              <a:avLst/>
              <a:gdLst>
                <a:gd name="connsiteX0" fmla="*/ 0 w 15909"/>
                <a:gd name="connsiteY0" fmla="*/ 0 h 47730"/>
                <a:gd name="connsiteX1" fmla="*/ 15910 w 15909"/>
                <a:gd name="connsiteY1" fmla="*/ 47730 h 4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909" h="47730">
                  <a:moveTo>
                    <a:pt x="0" y="0"/>
                  </a:moveTo>
                  <a:cubicBezTo>
                    <a:pt x="3182" y="15910"/>
                    <a:pt x="9546" y="31820"/>
                    <a:pt x="15910" y="47730"/>
                  </a:cubicBezTo>
                </a:path>
              </a:pathLst>
            </a:custGeom>
            <a:noFill/>
            <a:ln w="29037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9" name="รูปแบบอิสระ: รูปร่าง 5578">
              <a:extLst>
                <a:ext uri="{FF2B5EF4-FFF2-40B4-BE49-F238E27FC236}">
                  <a16:creationId xmlns:a16="http://schemas.microsoft.com/office/drawing/2014/main" id="{DB89C641-A3D5-470D-8A52-37EA28FD34A8}"/>
                </a:ext>
              </a:extLst>
            </p:cNvPr>
            <p:cNvSpPr/>
            <p:nvPr/>
          </p:nvSpPr>
          <p:spPr>
            <a:xfrm>
              <a:off x="3616160" y="1882289"/>
              <a:ext cx="9545" cy="27047"/>
            </a:xfrm>
            <a:custGeom>
              <a:avLst/>
              <a:gdLst>
                <a:gd name="connsiteX0" fmla="*/ 0 w 9545"/>
                <a:gd name="connsiteY0" fmla="*/ 0 h 27047"/>
                <a:gd name="connsiteX1" fmla="*/ 9546 w 9545"/>
                <a:gd name="connsiteY1" fmla="*/ 27047 h 27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45" h="27047">
                  <a:moveTo>
                    <a:pt x="0" y="0"/>
                  </a:moveTo>
                  <a:cubicBezTo>
                    <a:pt x="3182" y="9546"/>
                    <a:pt x="6364" y="17501"/>
                    <a:pt x="9546" y="27047"/>
                  </a:cubicBezTo>
                </a:path>
              </a:pathLst>
            </a:custGeom>
            <a:noFill/>
            <a:ln w="29037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0" name="รูปแบบอิสระ: รูปร่าง 5579">
              <a:extLst>
                <a:ext uri="{FF2B5EF4-FFF2-40B4-BE49-F238E27FC236}">
                  <a16:creationId xmlns:a16="http://schemas.microsoft.com/office/drawing/2014/main" id="{B34F3C31-B1A7-431A-A1B0-E7731502B8F3}"/>
                </a:ext>
              </a:extLst>
            </p:cNvPr>
            <p:cNvSpPr/>
            <p:nvPr/>
          </p:nvSpPr>
          <p:spPr>
            <a:xfrm>
              <a:off x="3665480" y="1869561"/>
              <a:ext cx="15909" cy="46139"/>
            </a:xfrm>
            <a:custGeom>
              <a:avLst/>
              <a:gdLst>
                <a:gd name="connsiteX0" fmla="*/ 0 w 15909"/>
                <a:gd name="connsiteY0" fmla="*/ 0 h 46139"/>
                <a:gd name="connsiteX1" fmla="*/ 15910 w 15909"/>
                <a:gd name="connsiteY1" fmla="*/ 46139 h 46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909" h="46139">
                  <a:moveTo>
                    <a:pt x="0" y="0"/>
                  </a:moveTo>
                  <a:cubicBezTo>
                    <a:pt x="4773" y="15910"/>
                    <a:pt x="11137" y="30229"/>
                    <a:pt x="15910" y="46139"/>
                  </a:cubicBezTo>
                </a:path>
              </a:pathLst>
            </a:custGeom>
            <a:noFill/>
            <a:ln w="29037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1" name="รูปแบบอิสระ: รูปร่าง 5580">
              <a:extLst>
                <a:ext uri="{FF2B5EF4-FFF2-40B4-BE49-F238E27FC236}">
                  <a16:creationId xmlns:a16="http://schemas.microsoft.com/office/drawing/2014/main" id="{FA0D4F79-3BDB-4F7D-B7CE-3F98D847D8F1}"/>
                </a:ext>
              </a:extLst>
            </p:cNvPr>
            <p:cNvSpPr/>
            <p:nvPr/>
          </p:nvSpPr>
          <p:spPr>
            <a:xfrm>
              <a:off x="3706845" y="1856833"/>
              <a:ext cx="7954" cy="27047"/>
            </a:xfrm>
            <a:custGeom>
              <a:avLst/>
              <a:gdLst>
                <a:gd name="connsiteX0" fmla="*/ 0 w 7954"/>
                <a:gd name="connsiteY0" fmla="*/ 0 h 27047"/>
                <a:gd name="connsiteX1" fmla="*/ 7955 w 7954"/>
                <a:gd name="connsiteY1" fmla="*/ 27047 h 27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54" h="27047">
                  <a:moveTo>
                    <a:pt x="0" y="0"/>
                  </a:moveTo>
                  <a:cubicBezTo>
                    <a:pt x="3182" y="9546"/>
                    <a:pt x="4773" y="17501"/>
                    <a:pt x="7955" y="27047"/>
                  </a:cubicBezTo>
                </a:path>
              </a:pathLst>
            </a:custGeom>
            <a:noFill/>
            <a:ln w="29037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2" name="รูปแบบอิสระ: รูปร่าง 5581">
              <a:extLst>
                <a:ext uri="{FF2B5EF4-FFF2-40B4-BE49-F238E27FC236}">
                  <a16:creationId xmlns:a16="http://schemas.microsoft.com/office/drawing/2014/main" id="{D88D7B5B-DCB8-480D-AE53-AE731C3601D8}"/>
                </a:ext>
              </a:extLst>
            </p:cNvPr>
            <p:cNvSpPr/>
            <p:nvPr/>
          </p:nvSpPr>
          <p:spPr>
            <a:xfrm>
              <a:off x="3745029" y="1844104"/>
              <a:ext cx="19091" cy="49321"/>
            </a:xfrm>
            <a:custGeom>
              <a:avLst/>
              <a:gdLst>
                <a:gd name="connsiteX0" fmla="*/ 0 w 19091"/>
                <a:gd name="connsiteY0" fmla="*/ 0 h 49321"/>
                <a:gd name="connsiteX1" fmla="*/ 19091 w 19091"/>
                <a:gd name="connsiteY1" fmla="*/ 49321 h 4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91" h="49321">
                  <a:moveTo>
                    <a:pt x="0" y="0"/>
                  </a:moveTo>
                  <a:cubicBezTo>
                    <a:pt x="4773" y="17501"/>
                    <a:pt x="11137" y="33411"/>
                    <a:pt x="19091" y="49321"/>
                  </a:cubicBezTo>
                </a:path>
              </a:pathLst>
            </a:custGeom>
            <a:noFill/>
            <a:ln w="29037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3" name="รูปแบบอิสระ: รูปร่าง 5582">
              <a:extLst>
                <a:ext uri="{FF2B5EF4-FFF2-40B4-BE49-F238E27FC236}">
                  <a16:creationId xmlns:a16="http://schemas.microsoft.com/office/drawing/2014/main" id="{3E413E9A-ECB5-479E-89D9-E2535115E5B9}"/>
                </a:ext>
              </a:extLst>
            </p:cNvPr>
            <p:cNvSpPr/>
            <p:nvPr/>
          </p:nvSpPr>
          <p:spPr>
            <a:xfrm>
              <a:off x="3792759" y="1832967"/>
              <a:ext cx="7954" cy="25456"/>
            </a:xfrm>
            <a:custGeom>
              <a:avLst/>
              <a:gdLst>
                <a:gd name="connsiteX0" fmla="*/ 0 w 7954"/>
                <a:gd name="connsiteY0" fmla="*/ 0 h 25456"/>
                <a:gd name="connsiteX1" fmla="*/ 7955 w 7954"/>
                <a:gd name="connsiteY1" fmla="*/ 25456 h 25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54" h="25456">
                  <a:moveTo>
                    <a:pt x="0" y="0"/>
                  </a:moveTo>
                  <a:cubicBezTo>
                    <a:pt x="3182" y="7955"/>
                    <a:pt x="6364" y="17501"/>
                    <a:pt x="7955" y="25456"/>
                  </a:cubicBezTo>
                </a:path>
              </a:pathLst>
            </a:custGeom>
            <a:noFill/>
            <a:ln w="29037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4" name="รูปแบบอิสระ: รูปร่าง 5583">
              <a:extLst>
                <a:ext uri="{FF2B5EF4-FFF2-40B4-BE49-F238E27FC236}">
                  <a16:creationId xmlns:a16="http://schemas.microsoft.com/office/drawing/2014/main" id="{7CB39822-E5F1-44B3-B340-DD7326B0A24A}"/>
                </a:ext>
              </a:extLst>
            </p:cNvPr>
            <p:cNvSpPr/>
            <p:nvPr/>
          </p:nvSpPr>
          <p:spPr>
            <a:xfrm>
              <a:off x="3695709" y="2152761"/>
              <a:ext cx="11136" cy="141600"/>
            </a:xfrm>
            <a:custGeom>
              <a:avLst/>
              <a:gdLst>
                <a:gd name="connsiteX0" fmla="*/ 0 w 11136"/>
                <a:gd name="connsiteY0" fmla="*/ 141601 h 141600"/>
                <a:gd name="connsiteX1" fmla="*/ 11137 w 11136"/>
                <a:gd name="connsiteY1" fmla="*/ 0 h 14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136" h="141600">
                  <a:moveTo>
                    <a:pt x="0" y="141601"/>
                  </a:moveTo>
                  <a:cubicBezTo>
                    <a:pt x="4773" y="93870"/>
                    <a:pt x="7955" y="46140"/>
                    <a:pt x="11137" y="0"/>
                  </a:cubicBezTo>
                </a:path>
              </a:pathLst>
            </a:custGeom>
            <a:noFill/>
            <a:ln w="29037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5" name="รูปแบบอิสระ: รูปร่าง 5584">
              <a:extLst>
                <a:ext uri="{FF2B5EF4-FFF2-40B4-BE49-F238E27FC236}">
                  <a16:creationId xmlns:a16="http://schemas.microsoft.com/office/drawing/2014/main" id="{4DF415D0-18DE-42FF-B342-623FB671BB50}"/>
                </a:ext>
              </a:extLst>
            </p:cNvPr>
            <p:cNvSpPr/>
            <p:nvPr/>
          </p:nvSpPr>
          <p:spPr>
            <a:xfrm>
              <a:off x="3442743" y="2343683"/>
              <a:ext cx="12727" cy="3182"/>
            </a:xfrm>
            <a:custGeom>
              <a:avLst/>
              <a:gdLst>
                <a:gd name="connsiteX0" fmla="*/ 0 w 12727"/>
                <a:gd name="connsiteY0" fmla="*/ 0 h 3182"/>
                <a:gd name="connsiteX1" fmla="*/ 12728 w 12727"/>
                <a:gd name="connsiteY1" fmla="*/ 3182 h 3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27" h="3182">
                  <a:moveTo>
                    <a:pt x="0" y="0"/>
                  </a:moveTo>
                  <a:cubicBezTo>
                    <a:pt x="4773" y="1591"/>
                    <a:pt x="7955" y="1591"/>
                    <a:pt x="12728" y="3182"/>
                  </a:cubicBezTo>
                </a:path>
              </a:pathLst>
            </a:custGeom>
            <a:noFill/>
            <a:ln w="29037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6" name="รูปแบบอิสระ: รูปร่าง 5585">
              <a:extLst>
                <a:ext uri="{FF2B5EF4-FFF2-40B4-BE49-F238E27FC236}">
                  <a16:creationId xmlns:a16="http://schemas.microsoft.com/office/drawing/2014/main" id="{B63074B4-DDCE-4796-AB94-163A45B2E021}"/>
                </a:ext>
              </a:extLst>
            </p:cNvPr>
            <p:cNvSpPr/>
            <p:nvPr/>
          </p:nvSpPr>
          <p:spPr>
            <a:xfrm>
              <a:off x="3027497" y="2217993"/>
              <a:ext cx="373880" cy="117735"/>
            </a:xfrm>
            <a:custGeom>
              <a:avLst/>
              <a:gdLst>
                <a:gd name="connsiteX0" fmla="*/ 0 w 373880"/>
                <a:gd name="connsiteY0" fmla="*/ 0 h 117735"/>
                <a:gd name="connsiteX1" fmla="*/ 373880 w 373880"/>
                <a:gd name="connsiteY1" fmla="*/ 117735 h 11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3880" h="117735">
                  <a:moveTo>
                    <a:pt x="0" y="0"/>
                  </a:moveTo>
                  <a:cubicBezTo>
                    <a:pt x="60457" y="17501"/>
                    <a:pt x="315014" y="98643"/>
                    <a:pt x="373880" y="117735"/>
                  </a:cubicBezTo>
                </a:path>
              </a:pathLst>
            </a:custGeom>
            <a:noFill/>
            <a:ln w="29037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7" name="รูปแบบอิสระ: รูปร่าง 5586">
              <a:extLst>
                <a:ext uri="{FF2B5EF4-FFF2-40B4-BE49-F238E27FC236}">
                  <a16:creationId xmlns:a16="http://schemas.microsoft.com/office/drawing/2014/main" id="{F13F245F-BDF4-4333-BBE5-0D58D169CC51}"/>
                </a:ext>
              </a:extLst>
            </p:cNvPr>
            <p:cNvSpPr/>
            <p:nvPr/>
          </p:nvSpPr>
          <p:spPr>
            <a:xfrm>
              <a:off x="3729120" y="2117759"/>
              <a:ext cx="3181" cy="55685"/>
            </a:xfrm>
            <a:custGeom>
              <a:avLst/>
              <a:gdLst>
                <a:gd name="connsiteX0" fmla="*/ 0 w 3181"/>
                <a:gd name="connsiteY0" fmla="*/ 55686 h 55685"/>
                <a:gd name="connsiteX1" fmla="*/ 3182 w 3181"/>
                <a:gd name="connsiteY1" fmla="*/ 0 h 55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81" h="55685">
                  <a:moveTo>
                    <a:pt x="0" y="55686"/>
                  </a:moveTo>
                  <a:cubicBezTo>
                    <a:pt x="1591" y="36593"/>
                    <a:pt x="3182" y="19092"/>
                    <a:pt x="3182" y="0"/>
                  </a:cubicBezTo>
                </a:path>
              </a:pathLst>
            </a:custGeom>
            <a:noFill/>
            <a:ln w="29037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588" name="กราฟิก 7">
            <a:extLst>
              <a:ext uri="{FF2B5EF4-FFF2-40B4-BE49-F238E27FC236}">
                <a16:creationId xmlns:a16="http://schemas.microsoft.com/office/drawing/2014/main" id="{8BB2A5F0-A64C-4692-B225-0C9858CC64D1}"/>
              </a:ext>
            </a:extLst>
          </p:cNvPr>
          <p:cNvGrpSpPr/>
          <p:nvPr userDrawn="1"/>
        </p:nvGrpSpPr>
        <p:grpSpPr>
          <a:xfrm>
            <a:off x="600631" y="518299"/>
            <a:ext cx="361106" cy="515701"/>
            <a:chOff x="1317068" y="2375379"/>
            <a:chExt cx="361106" cy="515701"/>
          </a:xfrm>
        </p:grpSpPr>
        <p:sp>
          <p:nvSpPr>
            <p:cNvPr id="5589" name="รูปแบบอิสระ: รูปร่าง 5588">
              <a:extLst>
                <a:ext uri="{FF2B5EF4-FFF2-40B4-BE49-F238E27FC236}">
                  <a16:creationId xmlns:a16="http://schemas.microsoft.com/office/drawing/2014/main" id="{2D20D8E5-E317-44D6-88DC-7513346A7C3E}"/>
                </a:ext>
              </a:extLst>
            </p:cNvPr>
            <p:cNvSpPr/>
            <p:nvPr/>
          </p:nvSpPr>
          <p:spPr>
            <a:xfrm>
              <a:off x="1320053" y="2528241"/>
              <a:ext cx="235787" cy="251071"/>
            </a:xfrm>
            <a:custGeom>
              <a:avLst/>
              <a:gdLst>
                <a:gd name="connsiteX0" fmla="*/ 235787 w 235787"/>
                <a:gd name="connsiteY0" fmla="*/ 95461 h 251071"/>
                <a:gd name="connsiteX1" fmla="*/ 148284 w 235787"/>
                <a:gd name="connsiteY1" fmla="*/ 229106 h 251071"/>
                <a:gd name="connsiteX2" fmla="*/ 79871 w 235787"/>
                <a:gd name="connsiteY2" fmla="*/ 243425 h 251071"/>
                <a:gd name="connsiteX3" fmla="*/ 24187 w 235787"/>
                <a:gd name="connsiteY3" fmla="*/ 208423 h 251071"/>
                <a:gd name="connsiteX4" fmla="*/ 8277 w 235787"/>
                <a:gd name="connsiteY4" fmla="*/ 138418 h 251071"/>
                <a:gd name="connsiteX5" fmla="*/ 95781 w 235787"/>
                <a:gd name="connsiteY5" fmla="*/ 0 h 25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787" h="251071">
                  <a:moveTo>
                    <a:pt x="235787" y="95461"/>
                  </a:moveTo>
                  <a:cubicBezTo>
                    <a:pt x="207150" y="141600"/>
                    <a:pt x="178512" y="186149"/>
                    <a:pt x="148284" y="229106"/>
                  </a:cubicBezTo>
                  <a:cubicBezTo>
                    <a:pt x="132374" y="251380"/>
                    <a:pt x="102145" y="257744"/>
                    <a:pt x="79871" y="243425"/>
                  </a:cubicBezTo>
                  <a:cubicBezTo>
                    <a:pt x="62370" y="232288"/>
                    <a:pt x="43279" y="221151"/>
                    <a:pt x="24187" y="208423"/>
                  </a:cubicBezTo>
                  <a:cubicBezTo>
                    <a:pt x="322" y="194104"/>
                    <a:pt x="-7633" y="162284"/>
                    <a:pt x="8277" y="138418"/>
                  </a:cubicBezTo>
                  <a:cubicBezTo>
                    <a:pt x="36915" y="92279"/>
                    <a:pt x="68735" y="41367"/>
                    <a:pt x="95781" y="0"/>
                  </a:cubicBezTo>
                </a:path>
              </a:pathLst>
            </a:custGeom>
            <a:solidFill>
              <a:srgbClr val="F5474E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0" name="รูปแบบอิสระ: รูปร่าง 5589">
              <a:extLst>
                <a:ext uri="{FF2B5EF4-FFF2-40B4-BE49-F238E27FC236}">
                  <a16:creationId xmlns:a16="http://schemas.microsoft.com/office/drawing/2014/main" id="{8C9F7726-F0FD-4A4C-BF9C-F3AC1696B6EF}"/>
                </a:ext>
              </a:extLst>
            </p:cNvPr>
            <p:cNvSpPr/>
            <p:nvPr/>
          </p:nvSpPr>
          <p:spPr>
            <a:xfrm>
              <a:off x="1317068" y="2521877"/>
              <a:ext cx="240362" cy="257869"/>
            </a:xfrm>
            <a:custGeom>
              <a:avLst/>
              <a:gdLst>
                <a:gd name="connsiteX0" fmla="*/ 240363 w 240362"/>
                <a:gd name="connsiteY0" fmla="*/ 93870 h 257869"/>
                <a:gd name="connsiteX1" fmla="*/ 143313 w 240362"/>
                <a:gd name="connsiteY1" fmla="*/ 241834 h 257869"/>
                <a:gd name="connsiteX2" fmla="*/ 95584 w 240362"/>
                <a:gd name="connsiteY2" fmla="*/ 252971 h 257869"/>
                <a:gd name="connsiteX3" fmla="*/ 95584 w 240362"/>
                <a:gd name="connsiteY3" fmla="*/ 252971 h 257869"/>
                <a:gd name="connsiteX4" fmla="*/ 16035 w 240362"/>
                <a:gd name="connsiteY4" fmla="*/ 200468 h 257869"/>
                <a:gd name="connsiteX5" fmla="*/ 4898 w 240362"/>
                <a:gd name="connsiteY5" fmla="*/ 151146 h 257869"/>
                <a:gd name="connsiteX6" fmla="*/ 100357 w 240362"/>
                <a:gd name="connsiteY6" fmla="*/ 0 h 2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0362" h="257869">
                  <a:moveTo>
                    <a:pt x="240363" y="93870"/>
                  </a:moveTo>
                  <a:cubicBezTo>
                    <a:pt x="210134" y="144782"/>
                    <a:pt x="176724" y="194104"/>
                    <a:pt x="143313" y="241834"/>
                  </a:cubicBezTo>
                  <a:cubicBezTo>
                    <a:pt x="132176" y="257744"/>
                    <a:pt x="111494" y="262518"/>
                    <a:pt x="95584" y="252971"/>
                  </a:cubicBezTo>
                  <a:cubicBezTo>
                    <a:pt x="95584" y="252971"/>
                    <a:pt x="95584" y="252971"/>
                    <a:pt x="95584" y="252971"/>
                  </a:cubicBezTo>
                  <a:lnTo>
                    <a:pt x="16035" y="200468"/>
                  </a:lnTo>
                  <a:cubicBezTo>
                    <a:pt x="125" y="189331"/>
                    <a:pt x="-4648" y="167057"/>
                    <a:pt x="4898" y="151146"/>
                  </a:cubicBezTo>
                  <a:cubicBezTo>
                    <a:pt x="36717" y="101825"/>
                    <a:pt x="71719" y="44548"/>
                    <a:pt x="100357" y="0"/>
                  </a:cubicBezTo>
                </a:path>
              </a:pathLst>
            </a:custGeom>
            <a:noFill/>
            <a:ln w="29037" cap="rnd">
              <a:solidFill>
                <a:srgbClr val="B71528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1" name="รูปแบบอิสระ: รูปร่าง 5590">
              <a:extLst>
                <a:ext uri="{FF2B5EF4-FFF2-40B4-BE49-F238E27FC236}">
                  <a16:creationId xmlns:a16="http://schemas.microsoft.com/office/drawing/2014/main" id="{67081592-306F-4818-AB9C-4B8C70A5E009}"/>
                </a:ext>
              </a:extLst>
            </p:cNvPr>
            <p:cNvSpPr/>
            <p:nvPr/>
          </p:nvSpPr>
          <p:spPr>
            <a:xfrm>
              <a:off x="1406288" y="2375379"/>
              <a:ext cx="240363" cy="257869"/>
            </a:xfrm>
            <a:custGeom>
              <a:avLst/>
              <a:gdLst>
                <a:gd name="connsiteX0" fmla="*/ 0 w 240363"/>
                <a:gd name="connsiteY0" fmla="*/ 163999 h 257869"/>
                <a:gd name="connsiteX1" fmla="*/ 97050 w 240363"/>
                <a:gd name="connsiteY1" fmla="*/ 16035 h 257869"/>
                <a:gd name="connsiteX2" fmla="*/ 144779 w 240363"/>
                <a:gd name="connsiteY2" fmla="*/ 4898 h 257869"/>
                <a:gd name="connsiteX3" fmla="*/ 144779 w 240363"/>
                <a:gd name="connsiteY3" fmla="*/ 4898 h 257869"/>
                <a:gd name="connsiteX4" fmla="*/ 224328 w 240363"/>
                <a:gd name="connsiteY4" fmla="*/ 57401 h 257869"/>
                <a:gd name="connsiteX5" fmla="*/ 235465 w 240363"/>
                <a:gd name="connsiteY5" fmla="*/ 106723 h 257869"/>
                <a:gd name="connsiteX6" fmla="*/ 140006 w 240363"/>
                <a:gd name="connsiteY6" fmla="*/ 257870 h 2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0363" h="257869">
                  <a:moveTo>
                    <a:pt x="0" y="163999"/>
                  </a:moveTo>
                  <a:cubicBezTo>
                    <a:pt x="30229" y="113087"/>
                    <a:pt x="63639" y="63765"/>
                    <a:pt x="97050" y="16035"/>
                  </a:cubicBezTo>
                  <a:cubicBezTo>
                    <a:pt x="108187" y="125"/>
                    <a:pt x="128870" y="-4648"/>
                    <a:pt x="144779" y="4898"/>
                  </a:cubicBezTo>
                  <a:cubicBezTo>
                    <a:pt x="144779" y="4898"/>
                    <a:pt x="144779" y="4898"/>
                    <a:pt x="144779" y="4898"/>
                  </a:cubicBezTo>
                  <a:lnTo>
                    <a:pt x="224328" y="57401"/>
                  </a:lnTo>
                  <a:cubicBezTo>
                    <a:pt x="240238" y="68539"/>
                    <a:pt x="245011" y="90813"/>
                    <a:pt x="235465" y="106723"/>
                  </a:cubicBezTo>
                  <a:cubicBezTo>
                    <a:pt x="203646" y="156044"/>
                    <a:pt x="168644" y="213321"/>
                    <a:pt x="140006" y="257870"/>
                  </a:cubicBezTo>
                </a:path>
              </a:pathLst>
            </a:custGeom>
            <a:solidFill>
              <a:srgbClr val="37C6ED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2" name="รูปแบบอิสระ: รูปร่าง 5591">
              <a:extLst>
                <a:ext uri="{FF2B5EF4-FFF2-40B4-BE49-F238E27FC236}">
                  <a16:creationId xmlns:a16="http://schemas.microsoft.com/office/drawing/2014/main" id="{451BA136-FEE9-4BD7-BF51-0F6DD723EADE}"/>
                </a:ext>
              </a:extLst>
            </p:cNvPr>
            <p:cNvSpPr/>
            <p:nvPr/>
          </p:nvSpPr>
          <p:spPr>
            <a:xfrm>
              <a:off x="1406288" y="2383334"/>
              <a:ext cx="237181" cy="249914"/>
            </a:xfrm>
            <a:custGeom>
              <a:avLst/>
              <a:gdLst>
                <a:gd name="connsiteX0" fmla="*/ 0 w 237181"/>
                <a:gd name="connsiteY0" fmla="*/ 159226 h 249914"/>
                <a:gd name="connsiteX1" fmla="*/ 93868 w 237181"/>
                <a:gd name="connsiteY1" fmla="*/ 16035 h 249914"/>
                <a:gd name="connsiteX2" fmla="*/ 141597 w 237181"/>
                <a:gd name="connsiteY2" fmla="*/ 4898 h 249914"/>
                <a:gd name="connsiteX3" fmla="*/ 141597 w 237181"/>
                <a:gd name="connsiteY3" fmla="*/ 4898 h 249914"/>
                <a:gd name="connsiteX4" fmla="*/ 221146 w 237181"/>
                <a:gd name="connsiteY4" fmla="*/ 57401 h 249914"/>
                <a:gd name="connsiteX5" fmla="*/ 232283 w 237181"/>
                <a:gd name="connsiteY5" fmla="*/ 106723 h 249914"/>
                <a:gd name="connsiteX6" fmla="*/ 141597 w 237181"/>
                <a:gd name="connsiteY6" fmla="*/ 249914 h 249914"/>
                <a:gd name="connsiteX7" fmla="*/ 0 w 237181"/>
                <a:gd name="connsiteY7" fmla="*/ 159226 h 24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7181" h="249914">
                  <a:moveTo>
                    <a:pt x="0" y="159226"/>
                  </a:moveTo>
                  <a:cubicBezTo>
                    <a:pt x="30229" y="108314"/>
                    <a:pt x="60457" y="63765"/>
                    <a:pt x="93868" y="16035"/>
                  </a:cubicBezTo>
                  <a:cubicBezTo>
                    <a:pt x="105005" y="125"/>
                    <a:pt x="125688" y="-4648"/>
                    <a:pt x="141597" y="4898"/>
                  </a:cubicBezTo>
                  <a:cubicBezTo>
                    <a:pt x="141597" y="4898"/>
                    <a:pt x="141597" y="4898"/>
                    <a:pt x="141597" y="4898"/>
                  </a:cubicBezTo>
                  <a:lnTo>
                    <a:pt x="221146" y="57401"/>
                  </a:lnTo>
                  <a:cubicBezTo>
                    <a:pt x="237056" y="68539"/>
                    <a:pt x="241829" y="90813"/>
                    <a:pt x="232283" y="106723"/>
                  </a:cubicBezTo>
                  <a:cubicBezTo>
                    <a:pt x="200464" y="156044"/>
                    <a:pt x="171826" y="205366"/>
                    <a:pt x="141597" y="249914"/>
                  </a:cubicBezTo>
                  <a:lnTo>
                    <a:pt x="0" y="159226"/>
                  </a:lnTo>
                  <a:close/>
                </a:path>
              </a:pathLst>
            </a:custGeom>
            <a:noFill/>
            <a:ln w="29037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3" name="รูปแบบอิสระ: รูปร่าง 5592">
              <a:extLst>
                <a:ext uri="{FF2B5EF4-FFF2-40B4-BE49-F238E27FC236}">
                  <a16:creationId xmlns:a16="http://schemas.microsoft.com/office/drawing/2014/main" id="{306176A4-DAA3-43D7-A66D-10841A851E99}"/>
                </a:ext>
              </a:extLst>
            </p:cNvPr>
            <p:cNvSpPr/>
            <p:nvPr/>
          </p:nvSpPr>
          <p:spPr>
            <a:xfrm>
              <a:off x="1487428" y="2447099"/>
              <a:ext cx="27046" cy="42957"/>
            </a:xfrm>
            <a:custGeom>
              <a:avLst/>
              <a:gdLst>
                <a:gd name="connsiteX0" fmla="*/ 0 w 27046"/>
                <a:gd name="connsiteY0" fmla="*/ 42958 h 42957"/>
                <a:gd name="connsiteX1" fmla="*/ 27047 w 27046"/>
                <a:gd name="connsiteY1" fmla="*/ 0 h 42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046" h="42957">
                  <a:moveTo>
                    <a:pt x="0" y="42958"/>
                  </a:moveTo>
                  <a:cubicBezTo>
                    <a:pt x="7955" y="27047"/>
                    <a:pt x="17501" y="12728"/>
                    <a:pt x="27047" y="0"/>
                  </a:cubicBezTo>
                </a:path>
              </a:pathLst>
            </a:custGeom>
            <a:noFill/>
            <a:ln w="29037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4" name="รูปแบบอิสระ: รูปร่าง 5593">
              <a:extLst>
                <a:ext uri="{FF2B5EF4-FFF2-40B4-BE49-F238E27FC236}">
                  <a16:creationId xmlns:a16="http://schemas.microsoft.com/office/drawing/2014/main" id="{FC6D1CC7-F798-42A9-810D-831B7FE7929D}"/>
                </a:ext>
              </a:extLst>
            </p:cNvPr>
            <p:cNvSpPr/>
            <p:nvPr/>
          </p:nvSpPr>
          <p:spPr>
            <a:xfrm>
              <a:off x="1352195" y="2645976"/>
              <a:ext cx="30228" cy="44548"/>
            </a:xfrm>
            <a:custGeom>
              <a:avLst/>
              <a:gdLst>
                <a:gd name="connsiteX0" fmla="*/ 0 w 30228"/>
                <a:gd name="connsiteY0" fmla="*/ 44548 h 44548"/>
                <a:gd name="connsiteX1" fmla="*/ 30229 w 30228"/>
                <a:gd name="connsiteY1" fmla="*/ 0 h 4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228" h="44548">
                  <a:moveTo>
                    <a:pt x="0" y="44548"/>
                  </a:moveTo>
                  <a:cubicBezTo>
                    <a:pt x="12728" y="31820"/>
                    <a:pt x="22274" y="15910"/>
                    <a:pt x="30229" y="0"/>
                  </a:cubicBezTo>
                </a:path>
              </a:pathLst>
            </a:custGeom>
            <a:noFill/>
            <a:ln w="29037" cap="rnd">
              <a:solidFill>
                <a:srgbClr val="B71528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5" name="รูปแบบอิสระ: รูปร่าง 5594">
              <a:extLst>
                <a:ext uri="{FF2B5EF4-FFF2-40B4-BE49-F238E27FC236}">
                  <a16:creationId xmlns:a16="http://schemas.microsoft.com/office/drawing/2014/main" id="{322B4D0B-6DAC-49D3-A8FD-E28BD6359CC0}"/>
                </a:ext>
              </a:extLst>
            </p:cNvPr>
            <p:cNvSpPr/>
            <p:nvPr/>
          </p:nvSpPr>
          <p:spPr>
            <a:xfrm>
              <a:off x="1396742" y="2601428"/>
              <a:ext cx="9545" cy="17501"/>
            </a:xfrm>
            <a:custGeom>
              <a:avLst/>
              <a:gdLst>
                <a:gd name="connsiteX0" fmla="*/ 0 w 9545"/>
                <a:gd name="connsiteY0" fmla="*/ 17501 h 17501"/>
                <a:gd name="connsiteX1" fmla="*/ 9546 w 9545"/>
                <a:gd name="connsiteY1" fmla="*/ 0 h 17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45" h="17501">
                  <a:moveTo>
                    <a:pt x="0" y="17501"/>
                  </a:moveTo>
                  <a:cubicBezTo>
                    <a:pt x="3182" y="11137"/>
                    <a:pt x="6364" y="6364"/>
                    <a:pt x="9546" y="0"/>
                  </a:cubicBezTo>
                </a:path>
              </a:pathLst>
            </a:custGeom>
            <a:noFill/>
            <a:ln w="29037" cap="rnd">
              <a:solidFill>
                <a:srgbClr val="B71528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596" name="กราฟิก 7">
            <a:extLst>
              <a:ext uri="{FF2B5EF4-FFF2-40B4-BE49-F238E27FC236}">
                <a16:creationId xmlns:a16="http://schemas.microsoft.com/office/drawing/2014/main" id="{7E3F1535-8410-4C59-80F1-BB89E729DD49}"/>
              </a:ext>
            </a:extLst>
          </p:cNvPr>
          <p:cNvGrpSpPr/>
          <p:nvPr userDrawn="1"/>
        </p:nvGrpSpPr>
        <p:grpSpPr>
          <a:xfrm>
            <a:off x="7130987" y="4138027"/>
            <a:ext cx="856362" cy="1582814"/>
            <a:chOff x="7847424" y="5995107"/>
            <a:chExt cx="856362" cy="1582814"/>
          </a:xfrm>
        </p:grpSpPr>
        <p:sp>
          <p:nvSpPr>
            <p:cNvPr id="5597" name="รูปแบบอิสระ: รูปร่าง 5596">
              <a:extLst>
                <a:ext uri="{FF2B5EF4-FFF2-40B4-BE49-F238E27FC236}">
                  <a16:creationId xmlns:a16="http://schemas.microsoft.com/office/drawing/2014/main" id="{BD40631B-036B-4A4F-8798-9BC6186DD99F}"/>
                </a:ext>
              </a:extLst>
            </p:cNvPr>
            <p:cNvSpPr/>
            <p:nvPr/>
          </p:nvSpPr>
          <p:spPr>
            <a:xfrm>
              <a:off x="7847424" y="5995107"/>
              <a:ext cx="781602" cy="1241101"/>
            </a:xfrm>
            <a:custGeom>
              <a:avLst/>
              <a:gdLst>
                <a:gd name="connsiteX0" fmla="*/ 468492 w 781602"/>
                <a:gd name="connsiteY0" fmla="*/ 1175717 h 1241101"/>
                <a:gd name="connsiteX1" fmla="*/ 743 w 781602"/>
                <a:gd name="connsiteY1" fmla="*/ 275202 h 1241101"/>
                <a:gd name="connsiteX2" fmla="*/ 40518 w 781602"/>
                <a:gd name="connsiteY2" fmla="*/ 1548 h 1241101"/>
                <a:gd name="connsiteX3" fmla="*/ 285529 w 781602"/>
                <a:gd name="connsiteY3" fmla="*/ 146330 h 1241101"/>
                <a:gd name="connsiteX4" fmla="*/ 766006 w 781602"/>
                <a:gd name="connsiteY4" fmla="*/ 1015025 h 1241101"/>
                <a:gd name="connsiteX5" fmla="*/ 700775 w 781602"/>
                <a:gd name="connsiteY5" fmla="*/ 1201173 h 1241101"/>
                <a:gd name="connsiteX6" fmla="*/ 648273 w 781602"/>
                <a:gd name="connsiteY6" fmla="*/ 1226629 h 1241101"/>
                <a:gd name="connsiteX7" fmla="*/ 468492 w 781602"/>
                <a:gd name="connsiteY7" fmla="*/ 1175717 h 1241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1602" h="1241101">
                  <a:moveTo>
                    <a:pt x="468492" y="1175717"/>
                  </a:moveTo>
                  <a:cubicBezTo>
                    <a:pt x="295075" y="886152"/>
                    <a:pt x="145523" y="580677"/>
                    <a:pt x="743" y="275202"/>
                  </a:cubicBezTo>
                  <a:cubicBezTo>
                    <a:pt x="743" y="275202"/>
                    <a:pt x="-8802" y="19049"/>
                    <a:pt x="40518" y="1548"/>
                  </a:cubicBezTo>
                  <a:cubicBezTo>
                    <a:pt x="88247" y="-17545"/>
                    <a:pt x="285529" y="146330"/>
                    <a:pt x="285529" y="146330"/>
                  </a:cubicBezTo>
                  <a:cubicBezTo>
                    <a:pt x="427127" y="373845"/>
                    <a:pt x="649864" y="795464"/>
                    <a:pt x="766006" y="1015025"/>
                  </a:cubicBezTo>
                  <a:cubicBezTo>
                    <a:pt x="802598" y="1083438"/>
                    <a:pt x="772369" y="1169353"/>
                    <a:pt x="700775" y="1201173"/>
                  </a:cubicBezTo>
                  <a:cubicBezTo>
                    <a:pt x="683274" y="1209128"/>
                    <a:pt x="664182" y="1217083"/>
                    <a:pt x="648273" y="1226629"/>
                  </a:cubicBezTo>
                  <a:cubicBezTo>
                    <a:pt x="584633" y="1258450"/>
                    <a:pt x="505084" y="1236176"/>
                    <a:pt x="468492" y="1175717"/>
                  </a:cubicBezTo>
                  <a:close/>
                </a:path>
              </a:pathLst>
            </a:custGeom>
            <a:solidFill>
              <a:srgbClr val="F5474E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8" name="รูปแบบอิสระ: รูปร่าง 5597">
              <a:extLst>
                <a:ext uri="{FF2B5EF4-FFF2-40B4-BE49-F238E27FC236}">
                  <a16:creationId xmlns:a16="http://schemas.microsoft.com/office/drawing/2014/main" id="{4AE92E15-0BA9-4917-9510-3858E4343161}"/>
                </a:ext>
              </a:extLst>
            </p:cNvPr>
            <p:cNvSpPr/>
            <p:nvPr/>
          </p:nvSpPr>
          <p:spPr>
            <a:xfrm>
              <a:off x="8109620" y="6367361"/>
              <a:ext cx="300629" cy="531399"/>
            </a:xfrm>
            <a:custGeom>
              <a:avLst/>
              <a:gdLst>
                <a:gd name="connsiteX0" fmla="*/ 171294 w 300629"/>
                <a:gd name="connsiteY0" fmla="*/ 179785 h 531399"/>
                <a:gd name="connsiteX1" fmla="*/ 21743 w 300629"/>
                <a:gd name="connsiteY1" fmla="*/ 0 h 531399"/>
                <a:gd name="connsiteX2" fmla="*/ 1059 w 300629"/>
                <a:gd name="connsiteY2" fmla="*/ 60459 h 531399"/>
                <a:gd name="connsiteX3" fmla="*/ 91745 w 300629"/>
                <a:gd name="connsiteY3" fmla="*/ 334113 h 531399"/>
                <a:gd name="connsiteX4" fmla="*/ 252435 w 300629"/>
                <a:gd name="connsiteY4" fmla="*/ 531400 h 531399"/>
                <a:gd name="connsiteX5" fmla="*/ 171294 w 300629"/>
                <a:gd name="connsiteY5" fmla="*/ 179785 h 531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0629" h="531399">
                  <a:moveTo>
                    <a:pt x="171294" y="179785"/>
                  </a:moveTo>
                  <a:cubicBezTo>
                    <a:pt x="133111" y="111371"/>
                    <a:pt x="88563" y="41367"/>
                    <a:pt x="21743" y="0"/>
                  </a:cubicBezTo>
                  <a:cubicBezTo>
                    <a:pt x="1059" y="9546"/>
                    <a:pt x="-2122" y="38185"/>
                    <a:pt x="1059" y="60459"/>
                  </a:cubicBezTo>
                  <a:cubicBezTo>
                    <a:pt x="12196" y="157511"/>
                    <a:pt x="45607" y="249790"/>
                    <a:pt x="91745" y="334113"/>
                  </a:cubicBezTo>
                  <a:cubicBezTo>
                    <a:pt x="118792" y="383435"/>
                    <a:pt x="188796" y="531400"/>
                    <a:pt x="252435" y="531400"/>
                  </a:cubicBezTo>
                  <a:cubicBezTo>
                    <a:pt x="389259" y="529808"/>
                    <a:pt x="193568" y="219560"/>
                    <a:pt x="171294" y="179785"/>
                  </a:cubicBezTo>
                  <a:close/>
                </a:path>
              </a:pathLst>
            </a:custGeom>
            <a:solidFill>
              <a:srgbClr val="B71528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9" name="รูปแบบอิสระ: รูปร่าง 5598">
              <a:extLst>
                <a:ext uri="{FF2B5EF4-FFF2-40B4-BE49-F238E27FC236}">
                  <a16:creationId xmlns:a16="http://schemas.microsoft.com/office/drawing/2014/main" id="{B4A3A930-AAEB-4852-98D6-CAC6439C2AD3}"/>
                </a:ext>
              </a:extLst>
            </p:cNvPr>
            <p:cNvSpPr/>
            <p:nvPr/>
          </p:nvSpPr>
          <p:spPr>
            <a:xfrm>
              <a:off x="8317506" y="6956037"/>
              <a:ext cx="237056" cy="155919"/>
            </a:xfrm>
            <a:custGeom>
              <a:avLst/>
              <a:gdLst>
                <a:gd name="connsiteX0" fmla="*/ 237056 w 237056"/>
                <a:gd name="connsiteY0" fmla="*/ 0 h 155919"/>
                <a:gd name="connsiteX1" fmla="*/ 0 w 237056"/>
                <a:gd name="connsiteY1" fmla="*/ 155920 h 155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7056" h="155919">
                  <a:moveTo>
                    <a:pt x="237056" y="0"/>
                  </a:moveTo>
                  <a:cubicBezTo>
                    <a:pt x="157507" y="52504"/>
                    <a:pt x="79549" y="103416"/>
                    <a:pt x="0" y="155920"/>
                  </a:cubicBezTo>
                </a:path>
              </a:pathLst>
            </a:custGeom>
            <a:noFill/>
            <a:ln w="29037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0" name="รูปแบบอิสระ: รูปร่าง 5599">
              <a:extLst>
                <a:ext uri="{FF2B5EF4-FFF2-40B4-BE49-F238E27FC236}">
                  <a16:creationId xmlns:a16="http://schemas.microsoft.com/office/drawing/2014/main" id="{39491762-4D87-4354-88AD-6E46A64B0ABE}"/>
                </a:ext>
              </a:extLst>
            </p:cNvPr>
            <p:cNvSpPr/>
            <p:nvPr/>
          </p:nvSpPr>
          <p:spPr>
            <a:xfrm>
              <a:off x="8331826" y="7008541"/>
              <a:ext cx="268876" cy="159101"/>
            </a:xfrm>
            <a:custGeom>
              <a:avLst/>
              <a:gdLst>
                <a:gd name="connsiteX0" fmla="*/ 268876 w 268876"/>
                <a:gd name="connsiteY0" fmla="*/ 0 h 159101"/>
                <a:gd name="connsiteX1" fmla="*/ 0 w 268876"/>
                <a:gd name="connsiteY1" fmla="*/ 159102 h 159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8876" h="159101">
                  <a:moveTo>
                    <a:pt x="268876" y="0"/>
                  </a:moveTo>
                  <a:cubicBezTo>
                    <a:pt x="182963" y="60458"/>
                    <a:pt x="93868" y="112962"/>
                    <a:pt x="0" y="159102"/>
                  </a:cubicBezTo>
                </a:path>
              </a:pathLst>
            </a:custGeom>
            <a:noFill/>
            <a:ln w="29037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1" name="รูปแบบอิสระ: รูปร่าง 5600">
              <a:extLst>
                <a:ext uri="{FF2B5EF4-FFF2-40B4-BE49-F238E27FC236}">
                  <a16:creationId xmlns:a16="http://schemas.microsoft.com/office/drawing/2014/main" id="{D4E2E0FF-2B3F-434F-B8F8-6D9FCF272507}"/>
                </a:ext>
              </a:extLst>
            </p:cNvPr>
            <p:cNvSpPr/>
            <p:nvPr/>
          </p:nvSpPr>
          <p:spPr>
            <a:xfrm>
              <a:off x="7852941" y="6139846"/>
              <a:ext cx="273647" cy="160692"/>
            </a:xfrm>
            <a:custGeom>
              <a:avLst/>
              <a:gdLst>
                <a:gd name="connsiteX0" fmla="*/ 273648 w 273647"/>
                <a:gd name="connsiteY0" fmla="*/ 0 h 160692"/>
                <a:gd name="connsiteX1" fmla="*/ 0 w 273647"/>
                <a:gd name="connsiteY1" fmla="*/ 160693 h 160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3647" h="160692">
                  <a:moveTo>
                    <a:pt x="273648" y="0"/>
                  </a:moveTo>
                  <a:cubicBezTo>
                    <a:pt x="186144" y="58868"/>
                    <a:pt x="93867" y="112962"/>
                    <a:pt x="0" y="160693"/>
                  </a:cubicBezTo>
                </a:path>
              </a:pathLst>
            </a:custGeom>
            <a:noFill/>
            <a:ln w="29037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2" name="รูปแบบอิสระ: รูปร่าง 5601">
              <a:extLst>
                <a:ext uri="{FF2B5EF4-FFF2-40B4-BE49-F238E27FC236}">
                  <a16:creationId xmlns:a16="http://schemas.microsoft.com/office/drawing/2014/main" id="{BAD22082-C587-4BD7-85A3-490D590BF763}"/>
                </a:ext>
              </a:extLst>
            </p:cNvPr>
            <p:cNvSpPr/>
            <p:nvPr/>
          </p:nvSpPr>
          <p:spPr>
            <a:xfrm>
              <a:off x="7903852" y="6213033"/>
              <a:ext cx="238647" cy="147964"/>
            </a:xfrm>
            <a:custGeom>
              <a:avLst/>
              <a:gdLst>
                <a:gd name="connsiteX0" fmla="*/ 238647 w 238647"/>
                <a:gd name="connsiteY0" fmla="*/ 0 h 147964"/>
                <a:gd name="connsiteX1" fmla="*/ 0 w 238647"/>
                <a:gd name="connsiteY1" fmla="*/ 147964 h 147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8647" h="147964">
                  <a:moveTo>
                    <a:pt x="238647" y="0"/>
                  </a:moveTo>
                  <a:cubicBezTo>
                    <a:pt x="157507" y="46139"/>
                    <a:pt x="77958" y="95461"/>
                    <a:pt x="0" y="147964"/>
                  </a:cubicBezTo>
                </a:path>
              </a:pathLst>
            </a:custGeom>
            <a:noFill/>
            <a:ln w="29037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603" name="กราฟิก 7">
            <a:extLst>
              <a:ext uri="{FF2B5EF4-FFF2-40B4-BE49-F238E27FC236}">
                <a16:creationId xmlns:a16="http://schemas.microsoft.com/office/drawing/2014/main" id="{45513C85-B212-41D4-8AD9-FBD939681E5D}"/>
              </a:ext>
            </a:extLst>
          </p:cNvPr>
          <p:cNvGrpSpPr/>
          <p:nvPr userDrawn="1"/>
        </p:nvGrpSpPr>
        <p:grpSpPr>
          <a:xfrm>
            <a:off x="-310803" y="4017066"/>
            <a:ext cx="1291599" cy="1754339"/>
            <a:chOff x="405634" y="5874146"/>
            <a:chExt cx="1291599" cy="1754339"/>
          </a:xfrm>
        </p:grpSpPr>
        <p:grpSp>
          <p:nvGrpSpPr>
            <p:cNvPr id="5604" name="กราฟิก 7">
              <a:extLst>
                <a:ext uri="{FF2B5EF4-FFF2-40B4-BE49-F238E27FC236}">
                  <a16:creationId xmlns:a16="http://schemas.microsoft.com/office/drawing/2014/main" id="{C67E94A0-ACDD-44FF-B202-F641B7AF00FA}"/>
                </a:ext>
              </a:extLst>
            </p:cNvPr>
            <p:cNvGrpSpPr/>
            <p:nvPr/>
          </p:nvGrpSpPr>
          <p:grpSpPr>
            <a:xfrm>
              <a:off x="405634" y="6117497"/>
              <a:ext cx="1095271" cy="1443987"/>
              <a:chOff x="405634" y="6117497"/>
              <a:chExt cx="1095271" cy="1443987"/>
            </a:xfrm>
          </p:grpSpPr>
          <p:sp>
            <p:nvSpPr>
              <p:cNvPr id="5605" name="รูปแบบอิสระ: รูปร่าง 5604">
                <a:extLst>
                  <a:ext uri="{FF2B5EF4-FFF2-40B4-BE49-F238E27FC236}">
                    <a16:creationId xmlns:a16="http://schemas.microsoft.com/office/drawing/2014/main" id="{40799A35-D6FD-41CB-9911-6896DDF7549B}"/>
                  </a:ext>
                </a:extLst>
              </p:cNvPr>
              <p:cNvSpPr/>
              <p:nvPr/>
            </p:nvSpPr>
            <p:spPr>
              <a:xfrm>
                <a:off x="514360" y="6117497"/>
                <a:ext cx="890927" cy="927636"/>
              </a:xfrm>
              <a:custGeom>
                <a:avLst/>
                <a:gdLst>
                  <a:gd name="connsiteX0" fmla="*/ 12116 w 890927"/>
                  <a:gd name="connsiteY0" fmla="*/ 741489 h 927636"/>
                  <a:gd name="connsiteX1" fmla="*/ 125075 w 890927"/>
                  <a:gd name="connsiteY1" fmla="*/ 120992 h 927636"/>
                  <a:gd name="connsiteX2" fmla="*/ 384405 w 890927"/>
                  <a:gd name="connsiteY2" fmla="*/ 75 h 927636"/>
                  <a:gd name="connsiteX3" fmla="*/ 584869 w 890927"/>
                  <a:gd name="connsiteY3" fmla="*/ 52578 h 927636"/>
                  <a:gd name="connsiteX4" fmla="*/ 890337 w 890927"/>
                  <a:gd name="connsiteY4" fmla="*/ 445560 h 927636"/>
                  <a:gd name="connsiteX5" fmla="*/ 720102 w 890927"/>
                  <a:gd name="connsiteY5" fmla="*/ 801947 h 927636"/>
                  <a:gd name="connsiteX6" fmla="*/ 277809 w 890927"/>
                  <a:gd name="connsiteY6" fmla="*/ 927637 h 927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90927" h="927636">
                    <a:moveTo>
                      <a:pt x="12116" y="741489"/>
                    </a:moveTo>
                    <a:cubicBezTo>
                      <a:pt x="-13340" y="558522"/>
                      <a:pt x="-8567" y="249864"/>
                      <a:pt x="125075" y="120992"/>
                    </a:cubicBezTo>
                    <a:cubicBezTo>
                      <a:pt x="195079" y="54170"/>
                      <a:pt x="287355" y="3257"/>
                      <a:pt x="384405" y="75"/>
                    </a:cubicBezTo>
                    <a:cubicBezTo>
                      <a:pt x="454408" y="-1516"/>
                      <a:pt x="522820" y="22349"/>
                      <a:pt x="584869" y="52578"/>
                    </a:cubicBezTo>
                    <a:cubicBezTo>
                      <a:pt x="740785" y="128948"/>
                      <a:pt x="879200" y="272139"/>
                      <a:pt x="890337" y="445560"/>
                    </a:cubicBezTo>
                    <a:cubicBezTo>
                      <a:pt x="898292" y="582387"/>
                      <a:pt x="825107" y="714441"/>
                      <a:pt x="720102" y="801947"/>
                    </a:cubicBezTo>
                    <a:cubicBezTo>
                      <a:pt x="615097" y="889453"/>
                      <a:pt x="411452" y="897408"/>
                      <a:pt x="277809" y="927637"/>
                    </a:cubicBezTo>
                  </a:path>
                </a:pathLst>
              </a:custGeom>
              <a:solidFill>
                <a:srgbClr val="FFB15C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06" name="รูปแบบอิสระ: รูปร่าง 5605">
                <a:extLst>
                  <a:ext uri="{FF2B5EF4-FFF2-40B4-BE49-F238E27FC236}">
                    <a16:creationId xmlns:a16="http://schemas.microsoft.com/office/drawing/2014/main" id="{50898C45-2B23-4D4A-B412-7040928023F3}"/>
                  </a:ext>
                </a:extLst>
              </p:cNvPr>
              <p:cNvSpPr/>
              <p:nvPr/>
            </p:nvSpPr>
            <p:spPr>
              <a:xfrm>
                <a:off x="574205" y="6551295"/>
                <a:ext cx="461384" cy="460427"/>
              </a:xfrm>
              <a:custGeom>
                <a:avLst/>
                <a:gdLst>
                  <a:gd name="connsiteX0" fmla="*/ 0 w 461384"/>
                  <a:gd name="connsiteY0" fmla="*/ 310872 h 460427"/>
                  <a:gd name="connsiteX1" fmla="*/ 197282 w 461384"/>
                  <a:gd name="connsiteY1" fmla="*/ 35627 h 460427"/>
                  <a:gd name="connsiteX2" fmla="*/ 195691 w 461384"/>
                  <a:gd name="connsiteY2" fmla="*/ 624 h 460427"/>
                  <a:gd name="connsiteX3" fmla="*/ 173417 w 461384"/>
                  <a:gd name="connsiteY3" fmla="*/ 16534 h 460427"/>
                  <a:gd name="connsiteX4" fmla="*/ 171826 w 461384"/>
                  <a:gd name="connsiteY4" fmla="*/ 94494 h 460427"/>
                  <a:gd name="connsiteX5" fmla="*/ 265694 w 461384"/>
                  <a:gd name="connsiteY5" fmla="*/ 145407 h 460427"/>
                  <a:gd name="connsiteX6" fmla="*/ 340470 w 461384"/>
                  <a:gd name="connsiteY6" fmla="*/ 69038 h 460427"/>
                  <a:gd name="connsiteX7" fmla="*/ 300695 w 461384"/>
                  <a:gd name="connsiteY7" fmla="*/ 116769 h 460427"/>
                  <a:gd name="connsiteX8" fmla="*/ 364335 w 461384"/>
                  <a:gd name="connsiteY8" fmla="*/ 201092 h 460427"/>
                  <a:gd name="connsiteX9" fmla="*/ 461384 w 461384"/>
                  <a:gd name="connsiteY9" fmla="*/ 161317 h 460427"/>
                  <a:gd name="connsiteX10" fmla="*/ 448656 w 461384"/>
                  <a:gd name="connsiteY10" fmla="*/ 150179 h 460427"/>
                  <a:gd name="connsiteX11" fmla="*/ 364335 w 461384"/>
                  <a:gd name="connsiteY11" fmla="*/ 247231 h 460427"/>
                  <a:gd name="connsiteX12" fmla="*/ 208418 w 461384"/>
                  <a:gd name="connsiteY12" fmla="*/ 460427 h 460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61384" h="460427">
                    <a:moveTo>
                      <a:pt x="0" y="310872"/>
                    </a:moveTo>
                    <a:cubicBezTo>
                      <a:pt x="74776" y="226548"/>
                      <a:pt x="140006" y="134269"/>
                      <a:pt x="197282" y="35627"/>
                    </a:cubicBezTo>
                    <a:cubicBezTo>
                      <a:pt x="203645" y="24489"/>
                      <a:pt x="208418" y="3806"/>
                      <a:pt x="195691" y="624"/>
                    </a:cubicBezTo>
                    <a:cubicBezTo>
                      <a:pt x="186145" y="-2558"/>
                      <a:pt x="176599" y="6988"/>
                      <a:pt x="173417" y="16534"/>
                    </a:cubicBezTo>
                    <a:cubicBezTo>
                      <a:pt x="162280" y="40399"/>
                      <a:pt x="162280" y="70629"/>
                      <a:pt x="171826" y="94494"/>
                    </a:cubicBezTo>
                    <a:cubicBezTo>
                      <a:pt x="187736" y="129496"/>
                      <a:pt x="227510" y="151771"/>
                      <a:pt x="265694" y="145407"/>
                    </a:cubicBezTo>
                    <a:cubicBezTo>
                      <a:pt x="303877" y="139043"/>
                      <a:pt x="335697" y="107222"/>
                      <a:pt x="340470" y="69038"/>
                    </a:cubicBezTo>
                    <a:cubicBezTo>
                      <a:pt x="316605" y="65856"/>
                      <a:pt x="300695" y="92903"/>
                      <a:pt x="300695" y="116769"/>
                    </a:cubicBezTo>
                    <a:cubicBezTo>
                      <a:pt x="300695" y="154953"/>
                      <a:pt x="327742" y="189955"/>
                      <a:pt x="364335" y="201092"/>
                    </a:cubicBezTo>
                    <a:cubicBezTo>
                      <a:pt x="400927" y="210638"/>
                      <a:pt x="442292" y="193137"/>
                      <a:pt x="461384" y="161317"/>
                    </a:cubicBezTo>
                    <a:cubicBezTo>
                      <a:pt x="458202" y="156544"/>
                      <a:pt x="453429" y="153362"/>
                      <a:pt x="448656" y="150179"/>
                    </a:cubicBezTo>
                    <a:cubicBezTo>
                      <a:pt x="410473" y="170863"/>
                      <a:pt x="386608" y="209047"/>
                      <a:pt x="364335" y="247231"/>
                    </a:cubicBezTo>
                    <a:cubicBezTo>
                      <a:pt x="318196" y="322009"/>
                      <a:pt x="265694" y="393605"/>
                      <a:pt x="208418" y="460427"/>
                    </a:cubicBezTo>
                  </a:path>
                </a:pathLst>
              </a:custGeom>
              <a:noFill/>
              <a:ln w="29037" cap="rnd">
                <a:solidFill>
                  <a:srgbClr val="AF57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07" name="รูปแบบอิสระ: รูปร่าง 5606">
                <a:extLst>
                  <a:ext uri="{FF2B5EF4-FFF2-40B4-BE49-F238E27FC236}">
                    <a16:creationId xmlns:a16="http://schemas.microsoft.com/office/drawing/2014/main" id="{3CEE61F8-46CE-4FF3-8407-9B0C9ED46794}"/>
                  </a:ext>
                </a:extLst>
              </p:cNvPr>
              <p:cNvSpPr/>
              <p:nvPr/>
            </p:nvSpPr>
            <p:spPr>
              <a:xfrm>
                <a:off x="405634" y="6858985"/>
                <a:ext cx="389717" cy="390756"/>
              </a:xfrm>
              <a:custGeom>
                <a:avLst/>
                <a:gdLst>
                  <a:gd name="connsiteX0" fmla="*/ 120842 w 389717"/>
                  <a:gd name="connsiteY0" fmla="*/ 0 h 390756"/>
                  <a:gd name="connsiteX1" fmla="*/ 30156 w 389717"/>
                  <a:gd name="connsiteY1" fmla="*/ 119326 h 390756"/>
                  <a:gd name="connsiteX2" fmla="*/ 1519 w 389717"/>
                  <a:gd name="connsiteY2" fmla="*/ 181376 h 390756"/>
                  <a:gd name="connsiteX3" fmla="*/ 31747 w 389717"/>
                  <a:gd name="connsiteY3" fmla="*/ 278428 h 390756"/>
                  <a:gd name="connsiteX4" fmla="*/ 130388 w 389717"/>
                  <a:gd name="connsiteY4" fmla="*/ 361160 h 390756"/>
                  <a:gd name="connsiteX5" fmla="*/ 219483 w 389717"/>
                  <a:gd name="connsiteY5" fmla="*/ 388208 h 390756"/>
                  <a:gd name="connsiteX6" fmla="*/ 267212 w 389717"/>
                  <a:gd name="connsiteY6" fmla="*/ 343659 h 390756"/>
                  <a:gd name="connsiteX7" fmla="*/ 389718 w 389717"/>
                  <a:gd name="connsiteY7" fmla="*/ 187740 h 3907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89717" h="390756">
                    <a:moveTo>
                      <a:pt x="120842" y="0"/>
                    </a:moveTo>
                    <a:cubicBezTo>
                      <a:pt x="90613" y="49321"/>
                      <a:pt x="60385" y="70005"/>
                      <a:pt x="30156" y="119326"/>
                    </a:cubicBezTo>
                    <a:cubicBezTo>
                      <a:pt x="17428" y="138418"/>
                      <a:pt x="4701" y="159102"/>
                      <a:pt x="1519" y="181376"/>
                    </a:cubicBezTo>
                    <a:cubicBezTo>
                      <a:pt x="-4845" y="216378"/>
                      <a:pt x="9473" y="251380"/>
                      <a:pt x="31747" y="278428"/>
                    </a:cubicBezTo>
                    <a:cubicBezTo>
                      <a:pt x="54021" y="305475"/>
                      <a:pt x="100159" y="342068"/>
                      <a:pt x="130388" y="361160"/>
                    </a:cubicBezTo>
                    <a:cubicBezTo>
                      <a:pt x="157435" y="378661"/>
                      <a:pt x="187663" y="397754"/>
                      <a:pt x="219483" y="388208"/>
                    </a:cubicBezTo>
                    <a:cubicBezTo>
                      <a:pt x="240166" y="381844"/>
                      <a:pt x="254485" y="362751"/>
                      <a:pt x="267212" y="343659"/>
                    </a:cubicBezTo>
                    <a:cubicBezTo>
                      <a:pt x="313351" y="280018"/>
                      <a:pt x="341988" y="251380"/>
                      <a:pt x="389718" y="187740"/>
                    </a:cubicBezTo>
                  </a:path>
                </a:pathLst>
              </a:custGeom>
              <a:solidFill>
                <a:srgbClr val="00B4F1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08" name="รูปแบบอิสระ: รูปร่าง 5607">
                <a:extLst>
                  <a:ext uri="{FF2B5EF4-FFF2-40B4-BE49-F238E27FC236}">
                    <a16:creationId xmlns:a16="http://schemas.microsoft.com/office/drawing/2014/main" id="{7DA102E8-99FB-496B-8733-81D40EDBD0C6}"/>
                  </a:ext>
                </a:extLst>
              </p:cNvPr>
              <p:cNvSpPr/>
              <p:nvPr/>
            </p:nvSpPr>
            <p:spPr>
              <a:xfrm>
                <a:off x="534431" y="6860576"/>
                <a:ext cx="246601" cy="184557"/>
              </a:xfrm>
              <a:custGeom>
                <a:avLst/>
                <a:gdLst>
                  <a:gd name="connsiteX0" fmla="*/ 0 w 246601"/>
                  <a:gd name="connsiteY0" fmla="*/ 0 h 184557"/>
                  <a:gd name="connsiteX1" fmla="*/ 133642 w 246601"/>
                  <a:gd name="connsiteY1" fmla="*/ 105007 h 184557"/>
                  <a:gd name="connsiteX2" fmla="*/ 246602 w 246601"/>
                  <a:gd name="connsiteY2" fmla="*/ 184558 h 184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6601" h="184557">
                    <a:moveTo>
                      <a:pt x="0" y="0"/>
                    </a:moveTo>
                    <a:cubicBezTo>
                      <a:pt x="44547" y="35003"/>
                      <a:pt x="89095" y="70005"/>
                      <a:pt x="133642" y="105007"/>
                    </a:cubicBezTo>
                    <a:cubicBezTo>
                      <a:pt x="170235" y="133646"/>
                      <a:pt x="206827" y="162284"/>
                      <a:pt x="246602" y="184558"/>
                    </a:cubicBezTo>
                  </a:path>
                </a:pathLst>
              </a:custGeom>
              <a:noFill/>
              <a:ln w="29037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09" name="รูปแบบอิสระ: รูปร่าง 5608">
                <a:extLst>
                  <a:ext uri="{FF2B5EF4-FFF2-40B4-BE49-F238E27FC236}">
                    <a16:creationId xmlns:a16="http://schemas.microsoft.com/office/drawing/2014/main" id="{415C7EBF-629A-4DC3-9F15-FCDDA04CFAB8}"/>
                  </a:ext>
                </a:extLst>
              </p:cNvPr>
              <p:cNvSpPr/>
              <p:nvPr/>
            </p:nvSpPr>
            <p:spPr>
              <a:xfrm>
                <a:off x="470792" y="6936945"/>
                <a:ext cx="246601" cy="184557"/>
              </a:xfrm>
              <a:custGeom>
                <a:avLst/>
                <a:gdLst>
                  <a:gd name="connsiteX0" fmla="*/ 0 w 246601"/>
                  <a:gd name="connsiteY0" fmla="*/ 0 h 184557"/>
                  <a:gd name="connsiteX1" fmla="*/ 133642 w 246601"/>
                  <a:gd name="connsiteY1" fmla="*/ 105007 h 184557"/>
                  <a:gd name="connsiteX2" fmla="*/ 246602 w 246601"/>
                  <a:gd name="connsiteY2" fmla="*/ 184558 h 184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6601" h="184557">
                    <a:moveTo>
                      <a:pt x="0" y="0"/>
                    </a:moveTo>
                    <a:cubicBezTo>
                      <a:pt x="44547" y="35002"/>
                      <a:pt x="89095" y="70005"/>
                      <a:pt x="133642" y="105007"/>
                    </a:cubicBezTo>
                    <a:cubicBezTo>
                      <a:pt x="170235" y="133645"/>
                      <a:pt x="206827" y="162283"/>
                      <a:pt x="246602" y="184558"/>
                    </a:cubicBezTo>
                  </a:path>
                </a:pathLst>
              </a:custGeom>
              <a:noFill/>
              <a:ln w="29037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10" name="รูปแบบอิสระ: รูปร่าง 5609">
                <a:extLst>
                  <a:ext uri="{FF2B5EF4-FFF2-40B4-BE49-F238E27FC236}">
                    <a16:creationId xmlns:a16="http://schemas.microsoft.com/office/drawing/2014/main" id="{DA6A9411-55A7-4A1B-86A4-9849854D62AC}"/>
                  </a:ext>
                </a:extLst>
              </p:cNvPr>
              <p:cNvSpPr/>
              <p:nvPr/>
            </p:nvSpPr>
            <p:spPr>
              <a:xfrm>
                <a:off x="429426" y="7026042"/>
                <a:ext cx="221146" cy="165465"/>
              </a:xfrm>
              <a:custGeom>
                <a:avLst/>
                <a:gdLst>
                  <a:gd name="connsiteX0" fmla="*/ 0 w 221146"/>
                  <a:gd name="connsiteY0" fmla="*/ 0 h 165465"/>
                  <a:gd name="connsiteX1" fmla="*/ 119324 w 221146"/>
                  <a:gd name="connsiteY1" fmla="*/ 85915 h 165465"/>
                  <a:gd name="connsiteX2" fmla="*/ 221146 w 221146"/>
                  <a:gd name="connsiteY2" fmla="*/ 165466 h 165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1146" h="165465">
                    <a:moveTo>
                      <a:pt x="0" y="0"/>
                    </a:moveTo>
                    <a:cubicBezTo>
                      <a:pt x="44547" y="35002"/>
                      <a:pt x="74776" y="50912"/>
                      <a:pt x="119324" y="85915"/>
                    </a:cubicBezTo>
                    <a:cubicBezTo>
                      <a:pt x="155916" y="114553"/>
                      <a:pt x="179781" y="143191"/>
                      <a:pt x="221146" y="165466"/>
                    </a:cubicBezTo>
                  </a:path>
                </a:pathLst>
              </a:custGeom>
              <a:noFill/>
              <a:ln w="29037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11" name="รูปแบบอิสระ: รูปร่าง 5610">
                <a:extLst>
                  <a:ext uri="{FF2B5EF4-FFF2-40B4-BE49-F238E27FC236}">
                    <a16:creationId xmlns:a16="http://schemas.microsoft.com/office/drawing/2014/main" id="{7F5E4392-E01D-4E47-819D-FD976C2D7A66}"/>
                  </a:ext>
                </a:extLst>
              </p:cNvPr>
              <p:cNvSpPr/>
              <p:nvPr/>
            </p:nvSpPr>
            <p:spPr>
              <a:xfrm>
                <a:off x="1167641" y="6571011"/>
                <a:ext cx="168644" cy="300701"/>
              </a:xfrm>
              <a:custGeom>
                <a:avLst/>
                <a:gdLst>
                  <a:gd name="connsiteX0" fmla="*/ 168644 w 168644"/>
                  <a:gd name="connsiteY0" fmla="*/ 0 h 300701"/>
                  <a:gd name="connsiteX1" fmla="*/ 0 w 168644"/>
                  <a:gd name="connsiteY1" fmla="*/ 300702 h 300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8644" h="300701">
                    <a:moveTo>
                      <a:pt x="168644" y="0"/>
                    </a:moveTo>
                    <a:cubicBezTo>
                      <a:pt x="163871" y="119326"/>
                      <a:pt x="98641" y="233879"/>
                      <a:pt x="0" y="300702"/>
                    </a:cubicBezTo>
                  </a:path>
                </a:pathLst>
              </a:custGeom>
              <a:noFill/>
              <a:ln w="29037" cap="rnd">
                <a:solidFill>
                  <a:srgbClr val="AF57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12" name="รูปแบบอิสระ: รูปร่าง 5611">
                <a:extLst>
                  <a:ext uri="{FF2B5EF4-FFF2-40B4-BE49-F238E27FC236}">
                    <a16:creationId xmlns:a16="http://schemas.microsoft.com/office/drawing/2014/main" id="{BF7BB751-9F76-4814-B426-C63211D1931C}"/>
                  </a:ext>
                </a:extLst>
              </p:cNvPr>
              <p:cNvSpPr/>
              <p:nvPr/>
            </p:nvSpPr>
            <p:spPr>
              <a:xfrm>
                <a:off x="1264691" y="6389636"/>
                <a:ext cx="36592" cy="82732"/>
              </a:xfrm>
              <a:custGeom>
                <a:avLst/>
                <a:gdLst>
                  <a:gd name="connsiteX0" fmla="*/ 0 w 36592"/>
                  <a:gd name="connsiteY0" fmla="*/ 0 h 82732"/>
                  <a:gd name="connsiteX1" fmla="*/ 36593 w 36592"/>
                  <a:gd name="connsiteY1" fmla="*/ 82733 h 82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6592" h="82732">
                    <a:moveTo>
                      <a:pt x="0" y="0"/>
                    </a:moveTo>
                    <a:cubicBezTo>
                      <a:pt x="12728" y="27047"/>
                      <a:pt x="25456" y="54094"/>
                      <a:pt x="36593" y="82733"/>
                    </a:cubicBezTo>
                  </a:path>
                </a:pathLst>
              </a:custGeom>
              <a:noFill/>
              <a:ln w="29037" cap="rnd">
                <a:solidFill>
                  <a:srgbClr val="AF57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5613" name="รูปแบบอิสระ: รูปร่าง 5612">
              <a:extLst>
                <a:ext uri="{FF2B5EF4-FFF2-40B4-BE49-F238E27FC236}">
                  <a16:creationId xmlns:a16="http://schemas.microsoft.com/office/drawing/2014/main" id="{BA8214CC-C44E-4AAD-ADF3-E0D0BC28275D}"/>
                </a:ext>
              </a:extLst>
            </p:cNvPr>
            <p:cNvSpPr/>
            <p:nvPr/>
          </p:nvSpPr>
          <p:spPr>
            <a:xfrm>
              <a:off x="1304465" y="5996655"/>
              <a:ext cx="84322" cy="125690"/>
            </a:xfrm>
            <a:custGeom>
              <a:avLst/>
              <a:gdLst>
                <a:gd name="connsiteX0" fmla="*/ 84322 w 84322"/>
                <a:gd name="connsiteY0" fmla="*/ 0 h 125690"/>
                <a:gd name="connsiteX1" fmla="*/ 0 w 84322"/>
                <a:gd name="connsiteY1" fmla="*/ 125690 h 125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4322" h="125690">
                  <a:moveTo>
                    <a:pt x="84322" y="0"/>
                  </a:moveTo>
                  <a:cubicBezTo>
                    <a:pt x="55684" y="41367"/>
                    <a:pt x="28638" y="84324"/>
                    <a:pt x="0" y="125690"/>
                  </a:cubicBezTo>
                </a:path>
              </a:pathLst>
            </a:custGeom>
            <a:noFill/>
            <a:ln w="29037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4" name="รูปแบบอิสระ: รูปร่าง 5613">
              <a:extLst>
                <a:ext uri="{FF2B5EF4-FFF2-40B4-BE49-F238E27FC236}">
                  <a16:creationId xmlns:a16="http://schemas.microsoft.com/office/drawing/2014/main" id="{CB81A62A-B327-4E34-96CB-B8EC0808760F}"/>
                </a:ext>
              </a:extLst>
            </p:cNvPr>
            <p:cNvSpPr/>
            <p:nvPr/>
          </p:nvSpPr>
          <p:spPr>
            <a:xfrm>
              <a:off x="1401515" y="6240080"/>
              <a:ext cx="97049" cy="44548"/>
            </a:xfrm>
            <a:custGeom>
              <a:avLst/>
              <a:gdLst>
                <a:gd name="connsiteX0" fmla="*/ 0 w 97049"/>
                <a:gd name="connsiteY0" fmla="*/ 44549 h 44548"/>
                <a:gd name="connsiteX1" fmla="*/ 97050 w 97049"/>
                <a:gd name="connsiteY1" fmla="*/ 0 h 4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7049" h="44548">
                  <a:moveTo>
                    <a:pt x="0" y="44549"/>
                  </a:moveTo>
                  <a:cubicBezTo>
                    <a:pt x="30229" y="25456"/>
                    <a:pt x="62048" y="9546"/>
                    <a:pt x="97050" y="0"/>
                  </a:cubicBezTo>
                </a:path>
              </a:pathLst>
            </a:custGeom>
            <a:noFill/>
            <a:ln w="29037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5" name="รูปแบบอิสระ: รูปร่าง 5614">
              <a:extLst>
                <a:ext uri="{FF2B5EF4-FFF2-40B4-BE49-F238E27FC236}">
                  <a16:creationId xmlns:a16="http://schemas.microsoft.com/office/drawing/2014/main" id="{8FD2AFA6-06B6-4D23-B8A2-8347DEE8A29E}"/>
                </a:ext>
              </a:extLst>
            </p:cNvPr>
            <p:cNvSpPr/>
            <p:nvPr/>
          </p:nvSpPr>
          <p:spPr>
            <a:xfrm>
              <a:off x="1473109" y="6485097"/>
              <a:ext cx="111368" cy="11136"/>
            </a:xfrm>
            <a:custGeom>
              <a:avLst/>
              <a:gdLst>
                <a:gd name="connsiteX0" fmla="*/ 0 w 111368"/>
                <a:gd name="connsiteY0" fmla="*/ 11137 h 11136"/>
                <a:gd name="connsiteX1" fmla="*/ 111369 w 111368"/>
                <a:gd name="connsiteY1" fmla="*/ 0 h 11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1368" h="11136">
                  <a:moveTo>
                    <a:pt x="0" y="11137"/>
                  </a:moveTo>
                  <a:cubicBezTo>
                    <a:pt x="36593" y="7955"/>
                    <a:pt x="74776" y="3182"/>
                    <a:pt x="111369" y="0"/>
                  </a:cubicBezTo>
                </a:path>
              </a:pathLst>
            </a:custGeom>
            <a:noFill/>
            <a:ln w="29037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6" name="รูปแบบอิสระ: รูปร่าง 5615">
              <a:extLst>
                <a:ext uri="{FF2B5EF4-FFF2-40B4-BE49-F238E27FC236}">
                  <a16:creationId xmlns:a16="http://schemas.microsoft.com/office/drawing/2014/main" id="{2670768B-2BB5-4FD1-923F-0EC44B34C737}"/>
                </a:ext>
              </a:extLst>
            </p:cNvPr>
            <p:cNvSpPr/>
            <p:nvPr/>
          </p:nvSpPr>
          <p:spPr>
            <a:xfrm>
              <a:off x="1097638" y="5968017"/>
              <a:ext cx="14318" cy="92278"/>
            </a:xfrm>
            <a:custGeom>
              <a:avLst/>
              <a:gdLst>
                <a:gd name="connsiteX0" fmla="*/ 14319 w 14318"/>
                <a:gd name="connsiteY0" fmla="*/ 0 h 92278"/>
                <a:gd name="connsiteX1" fmla="*/ 0 w 14318"/>
                <a:gd name="connsiteY1" fmla="*/ 92279 h 92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318" h="92278">
                  <a:moveTo>
                    <a:pt x="14319" y="0"/>
                  </a:moveTo>
                  <a:cubicBezTo>
                    <a:pt x="9546" y="30229"/>
                    <a:pt x="4773" y="60458"/>
                    <a:pt x="0" y="92279"/>
                  </a:cubicBezTo>
                </a:path>
              </a:pathLst>
            </a:custGeom>
            <a:noFill/>
            <a:ln w="29037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7" name="รูปแบบอิสระ: รูปร่าง 5616">
              <a:extLst>
                <a:ext uri="{FF2B5EF4-FFF2-40B4-BE49-F238E27FC236}">
                  <a16:creationId xmlns:a16="http://schemas.microsoft.com/office/drawing/2014/main" id="{55A71793-E6CA-4957-B5C9-F264D90CC7EB}"/>
                </a:ext>
              </a:extLst>
            </p:cNvPr>
            <p:cNvSpPr/>
            <p:nvPr/>
          </p:nvSpPr>
          <p:spPr>
            <a:xfrm>
              <a:off x="873310" y="5874146"/>
              <a:ext cx="6363" cy="165465"/>
            </a:xfrm>
            <a:custGeom>
              <a:avLst/>
              <a:gdLst>
                <a:gd name="connsiteX0" fmla="*/ 6364 w 6363"/>
                <a:gd name="connsiteY0" fmla="*/ 0 h 165465"/>
                <a:gd name="connsiteX1" fmla="*/ 0 w 6363"/>
                <a:gd name="connsiteY1" fmla="*/ 165466 h 165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63" h="165465">
                  <a:moveTo>
                    <a:pt x="6364" y="0"/>
                  </a:moveTo>
                  <a:cubicBezTo>
                    <a:pt x="4773" y="55686"/>
                    <a:pt x="1591" y="109780"/>
                    <a:pt x="0" y="165466"/>
                  </a:cubicBezTo>
                </a:path>
              </a:pathLst>
            </a:custGeom>
            <a:noFill/>
            <a:ln w="29037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618" name="กราฟิก 7">
            <a:extLst>
              <a:ext uri="{FF2B5EF4-FFF2-40B4-BE49-F238E27FC236}">
                <a16:creationId xmlns:a16="http://schemas.microsoft.com/office/drawing/2014/main" id="{B2006BE6-5EC7-4AC5-BDC0-1753B1FD283B}"/>
              </a:ext>
            </a:extLst>
          </p:cNvPr>
          <p:cNvGrpSpPr/>
          <p:nvPr userDrawn="1"/>
        </p:nvGrpSpPr>
        <p:grpSpPr>
          <a:xfrm>
            <a:off x="7592615" y="3133504"/>
            <a:ext cx="1083980" cy="2153524"/>
            <a:chOff x="8309052" y="4990584"/>
            <a:chExt cx="1083980" cy="2153524"/>
          </a:xfrm>
        </p:grpSpPr>
        <p:sp>
          <p:nvSpPr>
            <p:cNvPr id="5619" name="รูปแบบอิสระ: รูปร่าง 5618">
              <a:extLst>
                <a:ext uri="{FF2B5EF4-FFF2-40B4-BE49-F238E27FC236}">
                  <a16:creationId xmlns:a16="http://schemas.microsoft.com/office/drawing/2014/main" id="{6A075369-5C75-4ABC-9E4B-10E4018298F4}"/>
                </a:ext>
              </a:extLst>
            </p:cNvPr>
            <p:cNvSpPr/>
            <p:nvPr/>
          </p:nvSpPr>
          <p:spPr>
            <a:xfrm>
              <a:off x="8309052" y="4990584"/>
              <a:ext cx="989349" cy="996614"/>
            </a:xfrm>
            <a:custGeom>
              <a:avLst/>
              <a:gdLst>
                <a:gd name="connsiteX0" fmla="*/ 926451 w 989349"/>
                <a:gd name="connsiteY0" fmla="*/ 775373 h 996614"/>
                <a:gd name="connsiteX1" fmla="*/ 980544 w 989349"/>
                <a:gd name="connsiteY1" fmla="*/ 446033 h 996614"/>
                <a:gd name="connsiteX2" fmla="*/ 762580 w 989349"/>
                <a:gd name="connsiteY2" fmla="*/ 100783 h 996614"/>
                <a:gd name="connsiteX3" fmla="*/ 344152 w 989349"/>
                <a:gd name="connsiteY3" fmla="*/ 14868 h 996614"/>
                <a:gd name="connsiteX4" fmla="*/ 40274 w 989349"/>
                <a:gd name="connsiteY4" fmla="*/ 294886 h 996614"/>
                <a:gd name="connsiteX5" fmla="*/ 103914 w 989349"/>
                <a:gd name="connsiteY5" fmla="*/ 794466 h 996614"/>
                <a:gd name="connsiteX6" fmla="*/ 200964 w 989349"/>
                <a:gd name="connsiteY6" fmla="*/ 886744 h 996614"/>
                <a:gd name="connsiteX7" fmla="*/ 200964 w 989349"/>
                <a:gd name="connsiteY7" fmla="*/ 886744 h 996614"/>
                <a:gd name="connsiteX8" fmla="*/ 234374 w 989349"/>
                <a:gd name="connsiteY8" fmla="*/ 909018 h 996614"/>
                <a:gd name="connsiteX9" fmla="*/ 595527 w 989349"/>
                <a:gd name="connsiteY9" fmla="*/ 991751 h 996614"/>
                <a:gd name="connsiteX10" fmla="*/ 926451 w 989349"/>
                <a:gd name="connsiteY10" fmla="*/ 775373 h 996614"/>
                <a:gd name="connsiteX11" fmla="*/ 581208 w 989349"/>
                <a:gd name="connsiteY11" fmla="*/ 880380 h 996614"/>
                <a:gd name="connsiteX12" fmla="*/ 294831 w 989349"/>
                <a:gd name="connsiteY12" fmla="*/ 813557 h 996614"/>
                <a:gd name="connsiteX13" fmla="*/ 191418 w 989349"/>
                <a:gd name="connsiteY13" fmla="*/ 724461 h 996614"/>
                <a:gd name="connsiteX14" fmla="*/ 143688 w 989349"/>
                <a:gd name="connsiteY14" fmla="*/ 339435 h 996614"/>
                <a:gd name="connsiteX15" fmla="*/ 873949 w 989349"/>
                <a:gd name="connsiteY15" fmla="*/ 466716 h 996614"/>
                <a:gd name="connsiteX16" fmla="*/ 832583 w 989349"/>
                <a:gd name="connsiteY16" fmla="*/ 719688 h 996614"/>
                <a:gd name="connsiteX17" fmla="*/ 581208 w 989349"/>
                <a:gd name="connsiteY17" fmla="*/ 880380 h 996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89349" h="996614">
                  <a:moveTo>
                    <a:pt x="926451" y="775373"/>
                  </a:moveTo>
                  <a:cubicBezTo>
                    <a:pt x="982135" y="681503"/>
                    <a:pt x="1002818" y="563768"/>
                    <a:pt x="980544" y="446033"/>
                  </a:cubicBezTo>
                  <a:cubicBezTo>
                    <a:pt x="956680" y="307615"/>
                    <a:pt x="878721" y="185106"/>
                    <a:pt x="762580" y="100783"/>
                  </a:cubicBezTo>
                  <a:cubicBezTo>
                    <a:pt x="636892" y="10095"/>
                    <a:pt x="480976" y="-21726"/>
                    <a:pt x="344152" y="14868"/>
                  </a:cubicBezTo>
                  <a:cubicBezTo>
                    <a:pt x="210510" y="51461"/>
                    <a:pt x="102323" y="150104"/>
                    <a:pt x="40274" y="294886"/>
                  </a:cubicBezTo>
                  <a:cubicBezTo>
                    <a:pt x="-31320" y="458761"/>
                    <a:pt x="-5863" y="659229"/>
                    <a:pt x="103914" y="794466"/>
                  </a:cubicBezTo>
                  <a:cubicBezTo>
                    <a:pt x="130961" y="827877"/>
                    <a:pt x="164372" y="859697"/>
                    <a:pt x="200964" y="886744"/>
                  </a:cubicBezTo>
                  <a:cubicBezTo>
                    <a:pt x="200964" y="886744"/>
                    <a:pt x="200964" y="886744"/>
                    <a:pt x="200964" y="886744"/>
                  </a:cubicBezTo>
                  <a:cubicBezTo>
                    <a:pt x="212101" y="894699"/>
                    <a:pt x="221647" y="901063"/>
                    <a:pt x="234374" y="909018"/>
                  </a:cubicBezTo>
                  <a:cubicBezTo>
                    <a:pt x="345743" y="979023"/>
                    <a:pt x="474613" y="1009253"/>
                    <a:pt x="595527" y="991751"/>
                  </a:cubicBezTo>
                  <a:cubicBezTo>
                    <a:pt x="733942" y="971068"/>
                    <a:pt x="858039" y="891517"/>
                    <a:pt x="926451" y="775373"/>
                  </a:cubicBezTo>
                  <a:close/>
                  <a:moveTo>
                    <a:pt x="581208" y="880380"/>
                  </a:moveTo>
                  <a:cubicBezTo>
                    <a:pt x="480976" y="894699"/>
                    <a:pt x="379154" y="866061"/>
                    <a:pt x="294831" y="813557"/>
                  </a:cubicBezTo>
                  <a:cubicBezTo>
                    <a:pt x="256648" y="789692"/>
                    <a:pt x="220056" y="759463"/>
                    <a:pt x="191418" y="724461"/>
                  </a:cubicBezTo>
                  <a:cubicBezTo>
                    <a:pt x="107096" y="621045"/>
                    <a:pt x="88004" y="465125"/>
                    <a:pt x="143688" y="339435"/>
                  </a:cubicBezTo>
                  <a:cubicBezTo>
                    <a:pt x="315515" y="-55137"/>
                    <a:pt x="810309" y="111920"/>
                    <a:pt x="873949" y="466716"/>
                  </a:cubicBezTo>
                  <a:cubicBezTo>
                    <a:pt x="888268" y="552631"/>
                    <a:pt x="878721" y="644910"/>
                    <a:pt x="832583" y="719688"/>
                  </a:cubicBezTo>
                  <a:cubicBezTo>
                    <a:pt x="778490" y="807194"/>
                    <a:pt x="681440" y="866061"/>
                    <a:pt x="581208" y="880380"/>
                  </a:cubicBezTo>
                  <a:close/>
                </a:path>
              </a:pathLst>
            </a:custGeom>
            <a:solidFill>
              <a:srgbClr val="00B4F1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0" name="รูปแบบอิสระ: รูปร่าง 5619">
              <a:extLst>
                <a:ext uri="{FF2B5EF4-FFF2-40B4-BE49-F238E27FC236}">
                  <a16:creationId xmlns:a16="http://schemas.microsoft.com/office/drawing/2014/main" id="{464DC0BF-2901-4207-A6FB-F0E600481170}"/>
                </a:ext>
              </a:extLst>
            </p:cNvPr>
            <p:cNvSpPr/>
            <p:nvPr/>
          </p:nvSpPr>
          <p:spPr>
            <a:xfrm>
              <a:off x="8413173" y="5100548"/>
              <a:ext cx="767746" cy="772499"/>
            </a:xfrm>
            <a:custGeom>
              <a:avLst/>
              <a:gdLst>
                <a:gd name="connsiteX0" fmla="*/ 31611 w 767746"/>
                <a:gd name="connsiteY0" fmla="*/ 227881 h 772499"/>
                <a:gd name="connsiteX1" fmla="*/ 79341 w 767746"/>
                <a:gd name="connsiteY1" fmla="*/ 612907 h 772499"/>
                <a:gd name="connsiteX2" fmla="*/ 182755 w 767746"/>
                <a:gd name="connsiteY2" fmla="*/ 702003 h 772499"/>
                <a:gd name="connsiteX3" fmla="*/ 469131 w 767746"/>
                <a:gd name="connsiteY3" fmla="*/ 768826 h 772499"/>
                <a:gd name="connsiteX4" fmla="*/ 720507 w 767746"/>
                <a:gd name="connsiteY4" fmla="*/ 608133 h 772499"/>
                <a:gd name="connsiteX5" fmla="*/ 761872 w 767746"/>
                <a:gd name="connsiteY5" fmla="*/ 355162 h 772499"/>
                <a:gd name="connsiteX6" fmla="*/ 31611 w 767746"/>
                <a:gd name="connsiteY6" fmla="*/ 227881 h 772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7746" h="772499">
                  <a:moveTo>
                    <a:pt x="31611" y="227881"/>
                  </a:moveTo>
                  <a:cubicBezTo>
                    <a:pt x="-24073" y="355162"/>
                    <a:pt x="-4981" y="509490"/>
                    <a:pt x="79341" y="612907"/>
                  </a:cubicBezTo>
                  <a:cubicBezTo>
                    <a:pt x="107979" y="647909"/>
                    <a:pt x="142980" y="678138"/>
                    <a:pt x="182755" y="702003"/>
                  </a:cubicBezTo>
                  <a:cubicBezTo>
                    <a:pt x="267077" y="754507"/>
                    <a:pt x="368899" y="783145"/>
                    <a:pt x="469131" y="768826"/>
                  </a:cubicBezTo>
                  <a:cubicBezTo>
                    <a:pt x="569364" y="754507"/>
                    <a:pt x="666413" y="697230"/>
                    <a:pt x="720507" y="608133"/>
                  </a:cubicBezTo>
                  <a:cubicBezTo>
                    <a:pt x="765054" y="531765"/>
                    <a:pt x="776191" y="439485"/>
                    <a:pt x="761872" y="355162"/>
                  </a:cubicBezTo>
                  <a:cubicBezTo>
                    <a:pt x="698233" y="366"/>
                    <a:pt x="203438" y="-166691"/>
                    <a:pt x="31611" y="227881"/>
                  </a:cubicBezTo>
                  <a:close/>
                </a:path>
              </a:pathLst>
            </a:custGeom>
            <a:noFill/>
            <a:ln w="29037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1" name="รูปแบบอิสระ: รูปร่าง 5620">
              <a:extLst>
                <a:ext uri="{FF2B5EF4-FFF2-40B4-BE49-F238E27FC236}">
                  <a16:creationId xmlns:a16="http://schemas.microsoft.com/office/drawing/2014/main" id="{80B212CC-7EFC-4BB5-97AE-CA658EF44988}"/>
                </a:ext>
              </a:extLst>
            </p:cNvPr>
            <p:cNvSpPr/>
            <p:nvPr/>
          </p:nvSpPr>
          <p:spPr>
            <a:xfrm>
              <a:off x="8785255" y="5953697"/>
              <a:ext cx="242288" cy="722149"/>
            </a:xfrm>
            <a:custGeom>
              <a:avLst/>
              <a:gdLst>
                <a:gd name="connsiteX0" fmla="*/ 0 w 242288"/>
                <a:gd name="connsiteY0" fmla="*/ 1591 h 722149"/>
                <a:gd name="connsiteX1" fmla="*/ 44547 w 242288"/>
                <a:gd name="connsiteY1" fmla="*/ 394572 h 722149"/>
                <a:gd name="connsiteX2" fmla="*/ 184553 w 242288"/>
                <a:gd name="connsiteY2" fmla="*/ 720730 h 722149"/>
                <a:gd name="connsiteX3" fmla="*/ 241829 w 242288"/>
                <a:gd name="connsiteY3" fmla="*/ 590267 h 722149"/>
                <a:gd name="connsiteX4" fmla="*/ 138415 w 242288"/>
                <a:gd name="connsiteY4" fmla="*/ 0 h 722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2288" h="722149">
                  <a:moveTo>
                    <a:pt x="0" y="1591"/>
                  </a:moveTo>
                  <a:cubicBezTo>
                    <a:pt x="14319" y="132055"/>
                    <a:pt x="35002" y="262518"/>
                    <a:pt x="44547" y="394572"/>
                  </a:cubicBezTo>
                  <a:cubicBezTo>
                    <a:pt x="63639" y="663454"/>
                    <a:pt x="144779" y="733458"/>
                    <a:pt x="184553" y="720730"/>
                  </a:cubicBezTo>
                  <a:cubicBezTo>
                    <a:pt x="232283" y="704820"/>
                    <a:pt x="245011" y="641180"/>
                    <a:pt x="241829" y="590267"/>
                  </a:cubicBezTo>
                  <a:cubicBezTo>
                    <a:pt x="227510" y="385026"/>
                    <a:pt x="189327" y="219560"/>
                    <a:pt x="138415" y="0"/>
                  </a:cubicBezTo>
                </a:path>
              </a:pathLst>
            </a:custGeom>
            <a:solidFill>
              <a:srgbClr val="00B4F1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2" name="รูปแบบอิสระ: รูปร่าง 5621">
              <a:extLst>
                <a:ext uri="{FF2B5EF4-FFF2-40B4-BE49-F238E27FC236}">
                  <a16:creationId xmlns:a16="http://schemas.microsoft.com/office/drawing/2014/main" id="{1C86C77F-DB5D-479C-84FF-D92F6B926571}"/>
                </a:ext>
              </a:extLst>
            </p:cNvPr>
            <p:cNvSpPr/>
            <p:nvPr/>
          </p:nvSpPr>
          <p:spPr>
            <a:xfrm>
              <a:off x="8793210" y="5971198"/>
              <a:ext cx="242288" cy="707986"/>
            </a:xfrm>
            <a:custGeom>
              <a:avLst/>
              <a:gdLst>
                <a:gd name="connsiteX0" fmla="*/ 0 w 242288"/>
                <a:gd name="connsiteY0" fmla="*/ 12728 h 707986"/>
                <a:gd name="connsiteX1" fmla="*/ 44547 w 242288"/>
                <a:gd name="connsiteY1" fmla="*/ 380253 h 707986"/>
                <a:gd name="connsiteX2" fmla="*/ 184553 w 242288"/>
                <a:gd name="connsiteY2" fmla="*/ 706411 h 707986"/>
                <a:gd name="connsiteX3" fmla="*/ 241829 w 242288"/>
                <a:gd name="connsiteY3" fmla="*/ 575948 h 707986"/>
                <a:gd name="connsiteX4" fmla="*/ 151143 w 242288"/>
                <a:gd name="connsiteY4" fmla="*/ 0 h 707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2288" h="707986">
                  <a:moveTo>
                    <a:pt x="0" y="12728"/>
                  </a:moveTo>
                  <a:cubicBezTo>
                    <a:pt x="14319" y="143191"/>
                    <a:pt x="39775" y="249790"/>
                    <a:pt x="44547" y="380253"/>
                  </a:cubicBezTo>
                  <a:cubicBezTo>
                    <a:pt x="54094" y="658680"/>
                    <a:pt x="144779" y="719139"/>
                    <a:pt x="184553" y="706411"/>
                  </a:cubicBezTo>
                  <a:cubicBezTo>
                    <a:pt x="232283" y="690501"/>
                    <a:pt x="245011" y="626860"/>
                    <a:pt x="241829" y="575948"/>
                  </a:cubicBezTo>
                  <a:cubicBezTo>
                    <a:pt x="227510" y="370707"/>
                    <a:pt x="198873" y="224333"/>
                    <a:pt x="151143" y="0"/>
                  </a:cubicBezTo>
                </a:path>
              </a:pathLst>
            </a:custGeom>
            <a:noFill/>
            <a:ln w="29037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3" name="รูปแบบอิสระ: รูปร่าง 5622">
              <a:extLst>
                <a:ext uri="{FF2B5EF4-FFF2-40B4-BE49-F238E27FC236}">
                  <a16:creationId xmlns:a16="http://schemas.microsoft.com/office/drawing/2014/main" id="{606681DF-88F0-44DA-9FEC-773960093B1E}"/>
                </a:ext>
              </a:extLst>
            </p:cNvPr>
            <p:cNvSpPr/>
            <p:nvPr/>
          </p:nvSpPr>
          <p:spPr>
            <a:xfrm>
              <a:off x="8922079" y="5832780"/>
              <a:ext cx="260921" cy="133645"/>
            </a:xfrm>
            <a:custGeom>
              <a:avLst/>
              <a:gdLst>
                <a:gd name="connsiteX0" fmla="*/ 0 w 260921"/>
                <a:gd name="connsiteY0" fmla="*/ 133645 h 133645"/>
                <a:gd name="connsiteX1" fmla="*/ 260921 w 260921"/>
                <a:gd name="connsiteY1" fmla="*/ 0 h 133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0921" h="133645">
                  <a:moveTo>
                    <a:pt x="0" y="133645"/>
                  </a:moveTo>
                  <a:cubicBezTo>
                    <a:pt x="98641" y="122508"/>
                    <a:pt x="194100" y="74777"/>
                    <a:pt x="260921" y="0"/>
                  </a:cubicBezTo>
                </a:path>
              </a:pathLst>
            </a:custGeom>
            <a:noFill/>
            <a:ln w="29037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4" name="รูปแบบอิสระ: รูปร่าง 5623">
              <a:extLst>
                <a:ext uri="{FF2B5EF4-FFF2-40B4-BE49-F238E27FC236}">
                  <a16:creationId xmlns:a16="http://schemas.microsoft.com/office/drawing/2014/main" id="{81D113EC-7145-4B4A-A1B7-D511FAD1E9CF}"/>
                </a:ext>
              </a:extLst>
            </p:cNvPr>
            <p:cNvSpPr/>
            <p:nvPr/>
          </p:nvSpPr>
          <p:spPr>
            <a:xfrm>
              <a:off x="9235502" y="5692771"/>
              <a:ext cx="33411" cy="70004"/>
            </a:xfrm>
            <a:custGeom>
              <a:avLst/>
              <a:gdLst>
                <a:gd name="connsiteX0" fmla="*/ 33411 w 33411"/>
                <a:gd name="connsiteY0" fmla="*/ 0 h 70004"/>
                <a:gd name="connsiteX1" fmla="*/ 0 w 33411"/>
                <a:gd name="connsiteY1" fmla="*/ 70005 h 70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411" h="70004">
                  <a:moveTo>
                    <a:pt x="33411" y="0"/>
                  </a:moveTo>
                  <a:cubicBezTo>
                    <a:pt x="27047" y="25456"/>
                    <a:pt x="14319" y="49322"/>
                    <a:pt x="0" y="70005"/>
                  </a:cubicBezTo>
                </a:path>
              </a:pathLst>
            </a:custGeom>
            <a:noFill/>
            <a:ln w="29037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5" name="รูปแบบอิสระ: รูปร่าง 5624">
              <a:extLst>
                <a:ext uri="{FF2B5EF4-FFF2-40B4-BE49-F238E27FC236}">
                  <a16:creationId xmlns:a16="http://schemas.microsoft.com/office/drawing/2014/main" id="{76E72E26-EEA3-4EC0-B3C9-EC07723C7557}"/>
                </a:ext>
              </a:extLst>
            </p:cNvPr>
            <p:cNvSpPr/>
            <p:nvPr/>
          </p:nvSpPr>
          <p:spPr>
            <a:xfrm>
              <a:off x="8482819" y="5320473"/>
              <a:ext cx="30378" cy="132054"/>
            </a:xfrm>
            <a:custGeom>
              <a:avLst/>
              <a:gdLst>
                <a:gd name="connsiteX0" fmla="*/ 30379 w 30378"/>
                <a:gd name="connsiteY0" fmla="*/ 0 h 132054"/>
                <a:gd name="connsiteX1" fmla="*/ 150 w 30378"/>
                <a:gd name="connsiteY1" fmla="*/ 132054 h 132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378" h="132054">
                  <a:moveTo>
                    <a:pt x="30379" y="0"/>
                  </a:moveTo>
                  <a:cubicBezTo>
                    <a:pt x="9695" y="41367"/>
                    <a:pt x="-1441" y="85915"/>
                    <a:pt x="150" y="132054"/>
                  </a:cubicBezTo>
                </a:path>
              </a:pathLst>
            </a:custGeom>
            <a:noFill/>
            <a:ln w="29037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6" name="รูปแบบอิสระ: รูปร่าง 5625">
              <a:extLst>
                <a:ext uri="{FF2B5EF4-FFF2-40B4-BE49-F238E27FC236}">
                  <a16:creationId xmlns:a16="http://schemas.microsoft.com/office/drawing/2014/main" id="{0CB8D675-28DD-45CD-92CE-6B49E0373092}"/>
                </a:ext>
              </a:extLst>
            </p:cNvPr>
            <p:cNvSpPr/>
            <p:nvPr/>
          </p:nvSpPr>
          <p:spPr>
            <a:xfrm>
              <a:off x="8489333" y="5525714"/>
              <a:ext cx="155915" cy="206832"/>
            </a:xfrm>
            <a:custGeom>
              <a:avLst/>
              <a:gdLst>
                <a:gd name="connsiteX0" fmla="*/ 0 w 155915"/>
                <a:gd name="connsiteY0" fmla="*/ 0 h 206832"/>
                <a:gd name="connsiteX1" fmla="*/ 155916 w 155915"/>
                <a:gd name="connsiteY1" fmla="*/ 206832 h 20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5915" h="206832">
                  <a:moveTo>
                    <a:pt x="0" y="0"/>
                  </a:moveTo>
                  <a:cubicBezTo>
                    <a:pt x="19091" y="85915"/>
                    <a:pt x="77957" y="163875"/>
                    <a:pt x="155916" y="206832"/>
                  </a:cubicBezTo>
                </a:path>
              </a:pathLst>
            </a:custGeom>
            <a:noFill/>
            <a:ln w="29037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7" name="รูปแบบอิสระ: รูปร่าง 5626">
              <a:extLst>
                <a:ext uri="{FF2B5EF4-FFF2-40B4-BE49-F238E27FC236}">
                  <a16:creationId xmlns:a16="http://schemas.microsoft.com/office/drawing/2014/main" id="{E3C398AF-29A4-4CAC-8FD2-2351A9AF0E74}"/>
                </a:ext>
              </a:extLst>
            </p:cNvPr>
            <p:cNvSpPr/>
            <p:nvPr/>
          </p:nvSpPr>
          <p:spPr>
            <a:xfrm>
              <a:off x="8848894" y="6335541"/>
              <a:ext cx="162280" cy="20683"/>
            </a:xfrm>
            <a:custGeom>
              <a:avLst/>
              <a:gdLst>
                <a:gd name="connsiteX0" fmla="*/ 0 w 162280"/>
                <a:gd name="connsiteY0" fmla="*/ 20683 h 20683"/>
                <a:gd name="connsiteX1" fmla="*/ 162280 w 162280"/>
                <a:gd name="connsiteY1" fmla="*/ 0 h 20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2280" h="20683">
                  <a:moveTo>
                    <a:pt x="0" y="20683"/>
                  </a:moveTo>
                  <a:cubicBezTo>
                    <a:pt x="54094" y="12728"/>
                    <a:pt x="108186" y="6364"/>
                    <a:pt x="162280" y="0"/>
                  </a:cubicBezTo>
                </a:path>
              </a:pathLst>
            </a:custGeom>
            <a:noFill/>
            <a:ln w="29037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8" name="รูปแบบอิสระ: รูปร่าง 5627">
              <a:extLst>
                <a:ext uri="{FF2B5EF4-FFF2-40B4-BE49-F238E27FC236}">
                  <a16:creationId xmlns:a16="http://schemas.microsoft.com/office/drawing/2014/main" id="{5FF3659F-45EC-4BE5-8A0D-1DD18726AAE4}"/>
                </a:ext>
              </a:extLst>
            </p:cNvPr>
            <p:cNvSpPr/>
            <p:nvPr/>
          </p:nvSpPr>
          <p:spPr>
            <a:xfrm>
              <a:off x="8855259" y="6397591"/>
              <a:ext cx="167052" cy="20683"/>
            </a:xfrm>
            <a:custGeom>
              <a:avLst/>
              <a:gdLst>
                <a:gd name="connsiteX0" fmla="*/ 0 w 167052"/>
                <a:gd name="connsiteY0" fmla="*/ 20683 h 20683"/>
                <a:gd name="connsiteX1" fmla="*/ 167053 w 167052"/>
                <a:gd name="connsiteY1" fmla="*/ 0 h 20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7052" h="20683">
                  <a:moveTo>
                    <a:pt x="0" y="20683"/>
                  </a:moveTo>
                  <a:cubicBezTo>
                    <a:pt x="55684" y="14319"/>
                    <a:pt x="111369" y="6364"/>
                    <a:pt x="167053" y="0"/>
                  </a:cubicBezTo>
                </a:path>
              </a:pathLst>
            </a:custGeom>
            <a:noFill/>
            <a:ln w="29037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9" name="รูปแบบอิสระ: รูปร่าง 5628">
              <a:extLst>
                <a:ext uri="{FF2B5EF4-FFF2-40B4-BE49-F238E27FC236}">
                  <a16:creationId xmlns:a16="http://schemas.microsoft.com/office/drawing/2014/main" id="{EFACC346-EF2C-401C-8B8A-9E6F1F2673A7}"/>
                </a:ext>
              </a:extLst>
            </p:cNvPr>
            <p:cNvSpPr/>
            <p:nvPr/>
          </p:nvSpPr>
          <p:spPr>
            <a:xfrm>
              <a:off x="8311143" y="5027727"/>
              <a:ext cx="272057" cy="386616"/>
            </a:xfrm>
            <a:custGeom>
              <a:avLst/>
              <a:gdLst>
                <a:gd name="connsiteX0" fmla="*/ 0 w 272057"/>
                <a:gd name="connsiteY0" fmla="*/ 386617 h 386616"/>
                <a:gd name="connsiteX1" fmla="*/ 272057 w 272057"/>
                <a:gd name="connsiteY1" fmla="*/ 0 h 386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2057" h="386616">
                  <a:moveTo>
                    <a:pt x="0" y="386617"/>
                  </a:moveTo>
                  <a:cubicBezTo>
                    <a:pt x="12728" y="221151"/>
                    <a:pt x="120914" y="66822"/>
                    <a:pt x="272057" y="0"/>
                  </a:cubicBezTo>
                </a:path>
              </a:pathLst>
            </a:custGeom>
            <a:noFill/>
            <a:ln w="29037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0" name="รูปแบบอิสระ: รูปร่าง 5629">
              <a:extLst>
                <a:ext uri="{FF2B5EF4-FFF2-40B4-BE49-F238E27FC236}">
                  <a16:creationId xmlns:a16="http://schemas.microsoft.com/office/drawing/2014/main" id="{7240243D-DA34-4DA0-8C2B-B2B50E6CA7F6}"/>
                </a:ext>
              </a:extLst>
            </p:cNvPr>
            <p:cNvSpPr/>
            <p:nvPr/>
          </p:nvSpPr>
          <p:spPr>
            <a:xfrm>
              <a:off x="8669114" y="4991133"/>
              <a:ext cx="74776" cy="9546"/>
            </a:xfrm>
            <a:custGeom>
              <a:avLst/>
              <a:gdLst>
                <a:gd name="connsiteX0" fmla="*/ 0 w 74776"/>
                <a:gd name="connsiteY0" fmla="*/ 9546 h 9546"/>
                <a:gd name="connsiteX1" fmla="*/ 74776 w 74776"/>
                <a:gd name="connsiteY1" fmla="*/ 0 h 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776" h="9546">
                  <a:moveTo>
                    <a:pt x="0" y="9546"/>
                  </a:moveTo>
                  <a:cubicBezTo>
                    <a:pt x="25455" y="4773"/>
                    <a:pt x="49320" y="1591"/>
                    <a:pt x="74776" y="0"/>
                  </a:cubicBezTo>
                </a:path>
              </a:pathLst>
            </a:custGeom>
            <a:noFill/>
            <a:ln w="29037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631" name="กราฟิก 7">
            <a:extLst>
              <a:ext uri="{FF2B5EF4-FFF2-40B4-BE49-F238E27FC236}">
                <a16:creationId xmlns:a16="http://schemas.microsoft.com/office/drawing/2014/main" id="{C4A0C686-0D3B-46B8-9FF3-D91BDA4758A4}"/>
              </a:ext>
            </a:extLst>
          </p:cNvPr>
          <p:cNvGrpSpPr/>
          <p:nvPr userDrawn="1"/>
        </p:nvGrpSpPr>
        <p:grpSpPr>
          <a:xfrm>
            <a:off x="1553722" y="-406104"/>
            <a:ext cx="1049268" cy="1682765"/>
            <a:chOff x="2270159" y="1450976"/>
            <a:chExt cx="1049268" cy="1682765"/>
          </a:xfrm>
        </p:grpSpPr>
        <p:grpSp>
          <p:nvGrpSpPr>
            <p:cNvPr id="5632" name="กราฟิก 7">
              <a:extLst>
                <a:ext uri="{FF2B5EF4-FFF2-40B4-BE49-F238E27FC236}">
                  <a16:creationId xmlns:a16="http://schemas.microsoft.com/office/drawing/2014/main" id="{05CC0167-AB9C-4BE8-B170-7F22D7AE2970}"/>
                </a:ext>
              </a:extLst>
            </p:cNvPr>
            <p:cNvGrpSpPr/>
            <p:nvPr/>
          </p:nvGrpSpPr>
          <p:grpSpPr>
            <a:xfrm>
              <a:off x="2624979" y="1672982"/>
              <a:ext cx="660509" cy="715360"/>
              <a:chOff x="2624979" y="1672982"/>
              <a:chExt cx="660509" cy="715360"/>
            </a:xfrm>
            <a:solidFill>
              <a:srgbClr val="F5474E"/>
            </a:solidFill>
          </p:grpSpPr>
          <p:sp>
            <p:nvSpPr>
              <p:cNvPr id="5633" name="รูปแบบอิสระ: รูปร่าง 5632">
                <a:extLst>
                  <a:ext uri="{FF2B5EF4-FFF2-40B4-BE49-F238E27FC236}">
                    <a16:creationId xmlns:a16="http://schemas.microsoft.com/office/drawing/2014/main" id="{B6411964-AF26-408F-AA4B-FF1D86D113D4}"/>
                  </a:ext>
                </a:extLst>
              </p:cNvPr>
              <p:cNvSpPr/>
              <p:nvPr/>
            </p:nvSpPr>
            <p:spPr>
              <a:xfrm>
                <a:off x="2811124" y="1672982"/>
                <a:ext cx="416702" cy="449132"/>
              </a:xfrm>
              <a:custGeom>
                <a:avLst/>
                <a:gdLst>
                  <a:gd name="connsiteX0" fmla="*/ 0 w 416702"/>
                  <a:gd name="connsiteY0" fmla="*/ 249082 h 449132"/>
                  <a:gd name="connsiteX1" fmla="*/ 6364 w 416702"/>
                  <a:gd name="connsiteY1" fmla="*/ 303177 h 449132"/>
                  <a:gd name="connsiteX2" fmla="*/ 77958 w 416702"/>
                  <a:gd name="connsiteY2" fmla="*/ 425685 h 449132"/>
                  <a:gd name="connsiteX3" fmla="*/ 407291 w 416702"/>
                  <a:gd name="connsiteY3" fmla="*/ 263402 h 449132"/>
                  <a:gd name="connsiteX4" fmla="*/ 329333 w 416702"/>
                  <a:gd name="connsiteY4" fmla="*/ 24749 h 449132"/>
                  <a:gd name="connsiteX5" fmla="*/ 197281 w 416702"/>
                  <a:gd name="connsiteY5" fmla="*/ 5657 h 449132"/>
                  <a:gd name="connsiteX6" fmla="*/ 81140 w 416702"/>
                  <a:gd name="connsiteY6" fmla="*/ 75662 h 449132"/>
                  <a:gd name="connsiteX7" fmla="*/ 0 w 416702"/>
                  <a:gd name="connsiteY7" fmla="*/ 249082 h 449132"/>
                  <a:gd name="connsiteX8" fmla="*/ 103414 w 416702"/>
                  <a:gd name="connsiteY8" fmla="*/ 185442 h 449132"/>
                  <a:gd name="connsiteX9" fmla="*/ 168644 w 416702"/>
                  <a:gd name="connsiteY9" fmla="*/ 113846 h 449132"/>
                  <a:gd name="connsiteX10" fmla="*/ 260921 w 416702"/>
                  <a:gd name="connsiteY10" fmla="*/ 93163 h 449132"/>
                  <a:gd name="connsiteX11" fmla="*/ 327742 w 416702"/>
                  <a:gd name="connsiteY11" fmla="*/ 156803 h 449132"/>
                  <a:gd name="connsiteX12" fmla="*/ 322969 w 416702"/>
                  <a:gd name="connsiteY12" fmla="*/ 207716 h 449132"/>
                  <a:gd name="connsiteX13" fmla="*/ 259330 w 416702"/>
                  <a:gd name="connsiteY13" fmla="*/ 315905 h 449132"/>
                  <a:gd name="connsiteX14" fmla="*/ 124097 w 416702"/>
                  <a:gd name="connsiteY14" fmla="*/ 347725 h 449132"/>
                  <a:gd name="connsiteX15" fmla="*/ 103414 w 416702"/>
                  <a:gd name="connsiteY15" fmla="*/ 185442 h 449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16702" h="449132">
                    <a:moveTo>
                      <a:pt x="0" y="249082"/>
                    </a:moveTo>
                    <a:cubicBezTo>
                      <a:pt x="0" y="266583"/>
                      <a:pt x="3182" y="285676"/>
                      <a:pt x="6364" y="303177"/>
                    </a:cubicBezTo>
                    <a:cubicBezTo>
                      <a:pt x="15910" y="350907"/>
                      <a:pt x="38183" y="398638"/>
                      <a:pt x="77958" y="425685"/>
                    </a:cubicBezTo>
                    <a:cubicBezTo>
                      <a:pt x="194100" y="506827"/>
                      <a:pt x="369107" y="358862"/>
                      <a:pt x="407291" y="263402"/>
                    </a:cubicBezTo>
                    <a:cubicBezTo>
                      <a:pt x="435929" y="187033"/>
                      <a:pt x="396154" y="70889"/>
                      <a:pt x="329333" y="24749"/>
                    </a:cubicBezTo>
                    <a:cubicBezTo>
                      <a:pt x="291149" y="-707"/>
                      <a:pt x="241829" y="-5480"/>
                      <a:pt x="197281" y="5657"/>
                    </a:cubicBezTo>
                    <a:cubicBezTo>
                      <a:pt x="152734" y="16794"/>
                      <a:pt x="112960" y="43841"/>
                      <a:pt x="81140" y="75662"/>
                    </a:cubicBezTo>
                    <a:cubicBezTo>
                      <a:pt x="33411" y="121801"/>
                      <a:pt x="0" y="183851"/>
                      <a:pt x="0" y="249082"/>
                    </a:cubicBezTo>
                    <a:close/>
                    <a:moveTo>
                      <a:pt x="103414" y="185442"/>
                    </a:moveTo>
                    <a:cubicBezTo>
                      <a:pt x="120915" y="158394"/>
                      <a:pt x="141597" y="131347"/>
                      <a:pt x="168644" y="113846"/>
                    </a:cubicBezTo>
                    <a:cubicBezTo>
                      <a:pt x="195691" y="96345"/>
                      <a:pt x="229101" y="85208"/>
                      <a:pt x="260921" y="93163"/>
                    </a:cubicBezTo>
                    <a:cubicBezTo>
                      <a:pt x="292740" y="99527"/>
                      <a:pt x="321378" y="124983"/>
                      <a:pt x="327742" y="156803"/>
                    </a:cubicBezTo>
                    <a:cubicBezTo>
                      <a:pt x="330924" y="174305"/>
                      <a:pt x="327742" y="191806"/>
                      <a:pt x="322969" y="207716"/>
                    </a:cubicBezTo>
                    <a:cubicBezTo>
                      <a:pt x="311832" y="247491"/>
                      <a:pt x="289558" y="285676"/>
                      <a:pt x="259330" y="315905"/>
                    </a:cubicBezTo>
                    <a:cubicBezTo>
                      <a:pt x="217964" y="358862"/>
                      <a:pt x="176599" y="381137"/>
                      <a:pt x="124097" y="347725"/>
                    </a:cubicBezTo>
                    <a:cubicBezTo>
                      <a:pt x="62048" y="306359"/>
                      <a:pt x="66821" y="244309"/>
                      <a:pt x="103414" y="185442"/>
                    </a:cubicBezTo>
                    <a:close/>
                  </a:path>
                </a:pathLst>
              </a:custGeom>
              <a:solidFill>
                <a:srgbClr val="F5474E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34" name="รูปแบบอิสระ: รูปร่าง 5633">
                <a:extLst>
                  <a:ext uri="{FF2B5EF4-FFF2-40B4-BE49-F238E27FC236}">
                    <a16:creationId xmlns:a16="http://schemas.microsoft.com/office/drawing/2014/main" id="{92EA486C-C295-4AEF-8C53-6F23BA971C05}"/>
                  </a:ext>
                </a:extLst>
              </p:cNvPr>
              <p:cNvSpPr/>
              <p:nvPr/>
            </p:nvSpPr>
            <p:spPr>
              <a:xfrm>
                <a:off x="2624979" y="1799556"/>
                <a:ext cx="257738" cy="434347"/>
              </a:xfrm>
              <a:custGeom>
                <a:avLst/>
                <a:gdLst>
                  <a:gd name="connsiteX0" fmla="*/ 227510 w 257738"/>
                  <a:gd name="connsiteY0" fmla="*/ 0 h 434347"/>
                  <a:gd name="connsiteX1" fmla="*/ 0 w 257738"/>
                  <a:gd name="connsiteY1" fmla="*/ 364343 h 434347"/>
                  <a:gd name="connsiteX2" fmla="*/ 101823 w 257738"/>
                  <a:gd name="connsiteY2" fmla="*/ 434347 h 434347"/>
                  <a:gd name="connsiteX3" fmla="*/ 257739 w 257738"/>
                  <a:gd name="connsiteY3" fmla="*/ 241834 h 434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738" h="434347">
                    <a:moveTo>
                      <a:pt x="227510" y="0"/>
                    </a:moveTo>
                    <a:cubicBezTo>
                      <a:pt x="155916" y="130463"/>
                      <a:pt x="71594" y="233879"/>
                      <a:pt x="0" y="364343"/>
                    </a:cubicBezTo>
                    <a:cubicBezTo>
                      <a:pt x="14319" y="377071"/>
                      <a:pt x="84322" y="421619"/>
                      <a:pt x="101823" y="434347"/>
                    </a:cubicBezTo>
                    <a:cubicBezTo>
                      <a:pt x="159098" y="369116"/>
                      <a:pt x="206827" y="310248"/>
                      <a:pt x="257739" y="241834"/>
                    </a:cubicBezTo>
                  </a:path>
                </a:pathLst>
              </a:custGeom>
              <a:solidFill>
                <a:srgbClr val="F5474E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635" name="กราฟิก 7">
              <a:extLst>
                <a:ext uri="{FF2B5EF4-FFF2-40B4-BE49-F238E27FC236}">
                  <a16:creationId xmlns:a16="http://schemas.microsoft.com/office/drawing/2014/main" id="{06A6480A-DF8D-4201-B48B-1AEE014C3C12}"/>
                </a:ext>
              </a:extLst>
            </p:cNvPr>
            <p:cNvGrpSpPr/>
            <p:nvPr/>
          </p:nvGrpSpPr>
          <p:grpSpPr>
            <a:xfrm>
              <a:off x="2299287" y="1450976"/>
              <a:ext cx="419705" cy="892979"/>
              <a:chOff x="2299287" y="1450976"/>
              <a:chExt cx="419705" cy="892979"/>
            </a:xfrm>
            <a:solidFill>
              <a:srgbClr val="F5474E"/>
            </a:solidFill>
          </p:grpSpPr>
          <p:sp>
            <p:nvSpPr>
              <p:cNvPr id="5636" name="รูปแบบอิสระ: รูปร่าง 5635">
                <a:extLst>
                  <a:ext uri="{FF2B5EF4-FFF2-40B4-BE49-F238E27FC236}">
                    <a16:creationId xmlns:a16="http://schemas.microsoft.com/office/drawing/2014/main" id="{5C143A12-6B11-4FA6-B3B6-B111DCD77F33}"/>
                  </a:ext>
                </a:extLst>
              </p:cNvPr>
              <p:cNvSpPr/>
              <p:nvPr/>
            </p:nvSpPr>
            <p:spPr>
              <a:xfrm>
                <a:off x="2299287" y="1450976"/>
                <a:ext cx="383065" cy="465950"/>
              </a:xfrm>
              <a:custGeom>
                <a:avLst/>
                <a:gdLst>
                  <a:gd name="connsiteX0" fmla="*/ 382967 w 383065"/>
                  <a:gd name="connsiteY0" fmla="*/ 206979 h 465950"/>
                  <a:gd name="connsiteX1" fmla="*/ 344784 w 383065"/>
                  <a:gd name="connsiteY1" fmla="*/ 76516 h 465950"/>
                  <a:gd name="connsiteX2" fmla="*/ 235006 w 383065"/>
                  <a:gd name="connsiteY2" fmla="*/ 1738 h 465950"/>
                  <a:gd name="connsiteX3" fmla="*/ 15451 w 383065"/>
                  <a:gd name="connsiteY3" fmla="*/ 122656 h 465950"/>
                  <a:gd name="connsiteX4" fmla="*/ 145911 w 383065"/>
                  <a:gd name="connsiteY4" fmla="*/ 464724 h 465950"/>
                  <a:gd name="connsiteX5" fmla="*/ 282735 w 383065"/>
                  <a:gd name="connsiteY5" fmla="*/ 423357 h 465950"/>
                  <a:gd name="connsiteX6" fmla="*/ 324101 w 383065"/>
                  <a:gd name="connsiteY6" fmla="*/ 388355 h 465950"/>
                  <a:gd name="connsiteX7" fmla="*/ 382967 w 383065"/>
                  <a:gd name="connsiteY7" fmla="*/ 206979 h 465950"/>
                  <a:gd name="connsiteX8" fmla="*/ 166594 w 383065"/>
                  <a:gd name="connsiteY8" fmla="*/ 375627 h 465950"/>
                  <a:gd name="connsiteX9" fmla="*/ 88636 w 383065"/>
                  <a:gd name="connsiteY9" fmla="*/ 259483 h 465950"/>
                  <a:gd name="connsiteX10" fmla="*/ 115682 w 383065"/>
                  <a:gd name="connsiteY10" fmla="*/ 136975 h 465950"/>
                  <a:gd name="connsiteX11" fmla="*/ 147502 w 383065"/>
                  <a:gd name="connsiteY11" fmla="*/ 95608 h 465950"/>
                  <a:gd name="connsiteX12" fmla="*/ 239779 w 383065"/>
                  <a:gd name="connsiteY12" fmla="*/ 94017 h 465950"/>
                  <a:gd name="connsiteX13" fmla="*/ 293872 w 383065"/>
                  <a:gd name="connsiteY13" fmla="*/ 173568 h 465950"/>
                  <a:gd name="connsiteX14" fmla="*/ 292281 w 383065"/>
                  <a:gd name="connsiteY14" fmla="*/ 270620 h 465950"/>
                  <a:gd name="connsiteX15" fmla="*/ 166594 w 383065"/>
                  <a:gd name="connsiteY15" fmla="*/ 375627 h 465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83065" h="465950">
                    <a:moveTo>
                      <a:pt x="382967" y="206979"/>
                    </a:moveTo>
                    <a:cubicBezTo>
                      <a:pt x="381376" y="160840"/>
                      <a:pt x="370239" y="114700"/>
                      <a:pt x="344784" y="76516"/>
                    </a:cubicBezTo>
                    <a:cubicBezTo>
                      <a:pt x="319328" y="38332"/>
                      <a:pt x="279553" y="8102"/>
                      <a:pt x="235006" y="1738"/>
                    </a:cubicBezTo>
                    <a:cubicBezTo>
                      <a:pt x="153866" y="-10990"/>
                      <a:pt x="45679" y="47878"/>
                      <a:pt x="15451" y="122656"/>
                    </a:cubicBezTo>
                    <a:cubicBezTo>
                      <a:pt x="-22733" y="219707"/>
                      <a:pt x="5905" y="445632"/>
                      <a:pt x="145911" y="464724"/>
                    </a:cubicBezTo>
                    <a:cubicBezTo>
                      <a:pt x="193640" y="471088"/>
                      <a:pt x="242961" y="451996"/>
                      <a:pt x="282735" y="423357"/>
                    </a:cubicBezTo>
                    <a:cubicBezTo>
                      <a:pt x="297054" y="412220"/>
                      <a:pt x="311373" y="401083"/>
                      <a:pt x="324101" y="388355"/>
                    </a:cubicBezTo>
                    <a:cubicBezTo>
                      <a:pt x="367057" y="340625"/>
                      <a:pt x="384558" y="272211"/>
                      <a:pt x="382967" y="206979"/>
                    </a:cubicBezTo>
                    <a:close/>
                    <a:moveTo>
                      <a:pt x="166594" y="375627"/>
                    </a:moveTo>
                    <a:cubicBezTo>
                      <a:pt x="104545" y="364490"/>
                      <a:pt x="90227" y="318350"/>
                      <a:pt x="88636" y="259483"/>
                    </a:cubicBezTo>
                    <a:cubicBezTo>
                      <a:pt x="87045" y="218116"/>
                      <a:pt x="96591" y="175159"/>
                      <a:pt x="115682" y="136975"/>
                    </a:cubicBezTo>
                    <a:cubicBezTo>
                      <a:pt x="123637" y="121065"/>
                      <a:pt x="133183" y="106745"/>
                      <a:pt x="147502" y="95608"/>
                    </a:cubicBezTo>
                    <a:cubicBezTo>
                      <a:pt x="172958" y="76516"/>
                      <a:pt x="211141" y="78107"/>
                      <a:pt x="239779" y="94017"/>
                    </a:cubicBezTo>
                    <a:cubicBezTo>
                      <a:pt x="268416" y="109927"/>
                      <a:pt x="285917" y="141748"/>
                      <a:pt x="293872" y="173568"/>
                    </a:cubicBezTo>
                    <a:cubicBezTo>
                      <a:pt x="301827" y="205388"/>
                      <a:pt x="298645" y="238800"/>
                      <a:pt x="292281" y="270620"/>
                    </a:cubicBezTo>
                    <a:cubicBezTo>
                      <a:pt x="277962" y="340625"/>
                      <a:pt x="239779" y="388355"/>
                      <a:pt x="166594" y="375627"/>
                    </a:cubicBezTo>
                    <a:close/>
                  </a:path>
                </a:pathLst>
              </a:custGeom>
              <a:solidFill>
                <a:srgbClr val="F5474E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37" name="รูปแบบอิสระ: รูปร่าง 5636">
                <a:extLst>
                  <a:ext uri="{FF2B5EF4-FFF2-40B4-BE49-F238E27FC236}">
                    <a16:creationId xmlns:a16="http://schemas.microsoft.com/office/drawing/2014/main" id="{81CAE5E7-A47E-4DB0-9780-E05A16FEBD7C}"/>
                  </a:ext>
                </a:extLst>
              </p:cNvPr>
              <p:cNvSpPr/>
              <p:nvPr/>
            </p:nvSpPr>
            <p:spPr>
              <a:xfrm>
                <a:off x="2478609" y="1721596"/>
                <a:ext cx="197281" cy="429574"/>
              </a:xfrm>
              <a:custGeom>
                <a:avLst/>
                <a:gdLst>
                  <a:gd name="connsiteX0" fmla="*/ 197281 w 197281"/>
                  <a:gd name="connsiteY0" fmla="*/ 0 h 429574"/>
                  <a:gd name="connsiteX1" fmla="*/ 119324 w 197281"/>
                  <a:gd name="connsiteY1" fmla="*/ 429574 h 429574"/>
                  <a:gd name="connsiteX2" fmla="*/ 0 w 197281"/>
                  <a:gd name="connsiteY2" fmla="*/ 420028 h 429574"/>
                  <a:gd name="connsiteX3" fmla="*/ 28637 w 197281"/>
                  <a:gd name="connsiteY3" fmla="*/ 167057 h 429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7281" h="429574">
                    <a:moveTo>
                      <a:pt x="197281" y="0"/>
                    </a:moveTo>
                    <a:cubicBezTo>
                      <a:pt x="160689" y="144782"/>
                      <a:pt x="155916" y="284792"/>
                      <a:pt x="119324" y="429574"/>
                    </a:cubicBezTo>
                    <a:cubicBezTo>
                      <a:pt x="95459" y="427983"/>
                      <a:pt x="22274" y="421619"/>
                      <a:pt x="0" y="420028"/>
                    </a:cubicBezTo>
                    <a:cubicBezTo>
                      <a:pt x="3182" y="334113"/>
                      <a:pt x="20683" y="252971"/>
                      <a:pt x="28637" y="167057"/>
                    </a:cubicBezTo>
                  </a:path>
                </a:pathLst>
              </a:custGeom>
              <a:solidFill>
                <a:srgbClr val="F5474E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5638" name="รูปแบบอิสระ: รูปร่าง 5637">
              <a:extLst>
                <a:ext uri="{FF2B5EF4-FFF2-40B4-BE49-F238E27FC236}">
                  <a16:creationId xmlns:a16="http://schemas.microsoft.com/office/drawing/2014/main" id="{14BB7F55-781D-411B-B6D0-ABF5E808EEEC}"/>
                </a:ext>
              </a:extLst>
            </p:cNvPr>
            <p:cNvSpPr/>
            <p:nvPr/>
          </p:nvSpPr>
          <p:spPr>
            <a:xfrm>
              <a:off x="2478609" y="2149579"/>
              <a:ext cx="9545" cy="186148"/>
            </a:xfrm>
            <a:custGeom>
              <a:avLst/>
              <a:gdLst>
                <a:gd name="connsiteX0" fmla="*/ 0 w 9545"/>
                <a:gd name="connsiteY0" fmla="*/ 186149 h 186148"/>
                <a:gd name="connsiteX1" fmla="*/ 9546 w 9545"/>
                <a:gd name="connsiteY1" fmla="*/ 0 h 186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45" h="186148">
                  <a:moveTo>
                    <a:pt x="0" y="186149"/>
                  </a:moveTo>
                  <a:cubicBezTo>
                    <a:pt x="1591" y="103416"/>
                    <a:pt x="7955" y="49322"/>
                    <a:pt x="9546" y="0"/>
                  </a:cubicBezTo>
                </a:path>
              </a:pathLst>
            </a:custGeom>
            <a:noFill/>
            <a:ln w="29037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9" name="รูปแบบอิสระ: รูปร่าง 5638">
              <a:extLst>
                <a:ext uri="{FF2B5EF4-FFF2-40B4-BE49-F238E27FC236}">
                  <a16:creationId xmlns:a16="http://schemas.microsoft.com/office/drawing/2014/main" id="{079E9C17-A290-4B28-8390-A845A756F0D0}"/>
                </a:ext>
              </a:extLst>
            </p:cNvPr>
            <p:cNvSpPr/>
            <p:nvPr/>
          </p:nvSpPr>
          <p:spPr>
            <a:xfrm>
              <a:off x="2480377" y="2437553"/>
              <a:ext cx="93691" cy="332896"/>
            </a:xfrm>
            <a:custGeom>
              <a:avLst/>
              <a:gdLst>
                <a:gd name="connsiteX0" fmla="*/ 93691 w 93691"/>
                <a:gd name="connsiteY0" fmla="*/ 0 h 332896"/>
                <a:gd name="connsiteX1" fmla="*/ 80963 w 93691"/>
                <a:gd name="connsiteY1" fmla="*/ 294338 h 332896"/>
                <a:gd name="connsiteX2" fmla="*/ 36416 w 93691"/>
                <a:gd name="connsiteY2" fmla="*/ 332522 h 332896"/>
                <a:gd name="connsiteX3" fmla="*/ 30052 w 93691"/>
                <a:gd name="connsiteY3" fmla="*/ 330931 h 332896"/>
                <a:gd name="connsiteX4" fmla="*/ 1414 w 93691"/>
                <a:gd name="connsiteY4" fmla="*/ 303884 h 332896"/>
                <a:gd name="connsiteX5" fmla="*/ 1414 w 93691"/>
                <a:gd name="connsiteY5" fmla="*/ 82733 h 332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691" h="332896">
                  <a:moveTo>
                    <a:pt x="93691" y="0"/>
                  </a:moveTo>
                  <a:cubicBezTo>
                    <a:pt x="88918" y="101825"/>
                    <a:pt x="79372" y="206832"/>
                    <a:pt x="80963" y="294338"/>
                  </a:cubicBezTo>
                  <a:cubicBezTo>
                    <a:pt x="80963" y="318203"/>
                    <a:pt x="60280" y="335704"/>
                    <a:pt x="36416" y="332522"/>
                  </a:cubicBezTo>
                  <a:cubicBezTo>
                    <a:pt x="34825" y="332522"/>
                    <a:pt x="31643" y="332522"/>
                    <a:pt x="30052" y="330931"/>
                  </a:cubicBezTo>
                  <a:cubicBezTo>
                    <a:pt x="15733" y="329340"/>
                    <a:pt x="4596" y="318203"/>
                    <a:pt x="1414" y="303884"/>
                  </a:cubicBezTo>
                  <a:cubicBezTo>
                    <a:pt x="-1768" y="284792"/>
                    <a:pt x="1414" y="181376"/>
                    <a:pt x="1414" y="82733"/>
                  </a:cubicBezTo>
                </a:path>
              </a:pathLst>
            </a:custGeom>
            <a:noFill/>
            <a:ln w="29037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0" name="รูปแบบอิสระ: รูปร่าง 5639">
              <a:extLst>
                <a:ext uri="{FF2B5EF4-FFF2-40B4-BE49-F238E27FC236}">
                  <a16:creationId xmlns:a16="http://schemas.microsoft.com/office/drawing/2014/main" id="{F1C3EFB0-39EB-4686-B558-3701CA473683}"/>
                </a:ext>
              </a:extLst>
            </p:cNvPr>
            <p:cNvSpPr/>
            <p:nvPr/>
          </p:nvSpPr>
          <p:spPr>
            <a:xfrm>
              <a:off x="2580432" y="2154353"/>
              <a:ext cx="3181" cy="90687"/>
            </a:xfrm>
            <a:custGeom>
              <a:avLst/>
              <a:gdLst>
                <a:gd name="connsiteX0" fmla="*/ 3182 w 3181"/>
                <a:gd name="connsiteY0" fmla="*/ 0 h 90687"/>
                <a:gd name="connsiteX1" fmla="*/ 0 w 3181"/>
                <a:gd name="connsiteY1" fmla="*/ 90688 h 90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81" h="90687">
                  <a:moveTo>
                    <a:pt x="3182" y="0"/>
                  </a:moveTo>
                  <a:cubicBezTo>
                    <a:pt x="3182" y="28638"/>
                    <a:pt x="1591" y="60459"/>
                    <a:pt x="0" y="90688"/>
                  </a:cubicBezTo>
                </a:path>
              </a:pathLst>
            </a:custGeom>
            <a:noFill/>
            <a:ln w="29037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1" name="รูปแบบอิสระ: รูปร่าง 5640">
              <a:extLst>
                <a:ext uri="{FF2B5EF4-FFF2-40B4-BE49-F238E27FC236}">
                  <a16:creationId xmlns:a16="http://schemas.microsoft.com/office/drawing/2014/main" id="{B9862C19-9337-46C8-84F4-051EDB274328}"/>
                </a:ext>
              </a:extLst>
            </p:cNvPr>
            <p:cNvSpPr/>
            <p:nvPr/>
          </p:nvSpPr>
          <p:spPr>
            <a:xfrm>
              <a:off x="2612251" y="2224357"/>
              <a:ext cx="101822" cy="140009"/>
            </a:xfrm>
            <a:custGeom>
              <a:avLst/>
              <a:gdLst>
                <a:gd name="connsiteX0" fmla="*/ 0 w 101822"/>
                <a:gd name="connsiteY0" fmla="*/ 140009 h 140009"/>
                <a:gd name="connsiteX1" fmla="*/ 101823 w 101822"/>
                <a:gd name="connsiteY1" fmla="*/ 0 h 140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822" h="140009">
                  <a:moveTo>
                    <a:pt x="0" y="140009"/>
                  </a:moveTo>
                  <a:cubicBezTo>
                    <a:pt x="44548" y="84324"/>
                    <a:pt x="82731" y="33411"/>
                    <a:pt x="101823" y="0"/>
                  </a:cubicBezTo>
                </a:path>
              </a:pathLst>
            </a:custGeom>
            <a:noFill/>
            <a:ln w="29037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2" name="รูปแบบอิสระ: รูปร่าง 5641">
              <a:extLst>
                <a:ext uri="{FF2B5EF4-FFF2-40B4-BE49-F238E27FC236}">
                  <a16:creationId xmlns:a16="http://schemas.microsoft.com/office/drawing/2014/main" id="{57F856C1-23DF-4804-BE10-966CF93ABCEF}"/>
                </a:ext>
              </a:extLst>
            </p:cNvPr>
            <p:cNvSpPr/>
            <p:nvPr/>
          </p:nvSpPr>
          <p:spPr>
            <a:xfrm>
              <a:off x="2270159" y="2393005"/>
              <a:ext cx="278453" cy="294658"/>
            </a:xfrm>
            <a:custGeom>
              <a:avLst/>
              <a:gdLst>
                <a:gd name="connsiteX0" fmla="*/ 200495 w 278453"/>
                <a:gd name="connsiteY0" fmla="*/ 0 h 294658"/>
                <a:gd name="connsiteX1" fmla="*/ 9577 w 278453"/>
                <a:gd name="connsiteY1" fmla="*/ 227515 h 294658"/>
                <a:gd name="connsiteX2" fmla="*/ 17532 w 278453"/>
                <a:gd name="connsiteY2" fmla="*/ 286383 h 294658"/>
                <a:gd name="connsiteX3" fmla="*/ 23896 w 278453"/>
                <a:gd name="connsiteY3" fmla="*/ 289565 h 294658"/>
                <a:gd name="connsiteX4" fmla="*/ 63671 w 278453"/>
                <a:gd name="connsiteY4" fmla="*/ 286383 h 294658"/>
                <a:gd name="connsiteX5" fmla="*/ 278453 w 278453"/>
                <a:gd name="connsiteY5" fmla="*/ 47730 h 294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8453" h="294658">
                  <a:moveTo>
                    <a:pt x="200495" y="0"/>
                  </a:moveTo>
                  <a:cubicBezTo>
                    <a:pt x="133674" y="81142"/>
                    <a:pt x="65262" y="162284"/>
                    <a:pt x="9577" y="227515"/>
                  </a:cubicBezTo>
                  <a:cubicBezTo>
                    <a:pt x="-6332" y="245016"/>
                    <a:pt x="-1560" y="273655"/>
                    <a:pt x="17532" y="286383"/>
                  </a:cubicBezTo>
                  <a:cubicBezTo>
                    <a:pt x="19123" y="287974"/>
                    <a:pt x="22305" y="289565"/>
                    <a:pt x="23896" y="289565"/>
                  </a:cubicBezTo>
                  <a:cubicBezTo>
                    <a:pt x="36624" y="297520"/>
                    <a:pt x="52534" y="295929"/>
                    <a:pt x="63671" y="286383"/>
                  </a:cubicBezTo>
                  <a:cubicBezTo>
                    <a:pt x="84353" y="268882"/>
                    <a:pt x="182994" y="162284"/>
                    <a:pt x="278453" y="47730"/>
                  </a:cubicBezTo>
                </a:path>
              </a:pathLst>
            </a:custGeom>
            <a:noFill/>
            <a:ln w="29037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3" name="รูปแบบอิสระ: รูปร่าง 5642">
              <a:extLst>
                <a:ext uri="{FF2B5EF4-FFF2-40B4-BE49-F238E27FC236}">
                  <a16:creationId xmlns:a16="http://schemas.microsoft.com/office/drawing/2014/main" id="{406CB99B-ED14-420A-91D8-9240152574B8}"/>
                </a:ext>
              </a:extLst>
            </p:cNvPr>
            <p:cNvSpPr/>
            <p:nvPr/>
          </p:nvSpPr>
          <p:spPr>
            <a:xfrm>
              <a:off x="2548612" y="2167081"/>
              <a:ext cx="90685" cy="127281"/>
            </a:xfrm>
            <a:custGeom>
              <a:avLst/>
              <a:gdLst>
                <a:gd name="connsiteX0" fmla="*/ 90686 w 90685"/>
                <a:gd name="connsiteY0" fmla="*/ 0 h 127281"/>
                <a:gd name="connsiteX1" fmla="*/ 0 w 90685"/>
                <a:gd name="connsiteY1" fmla="*/ 127281 h 12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685" h="127281">
                  <a:moveTo>
                    <a:pt x="90686" y="0"/>
                  </a:moveTo>
                  <a:cubicBezTo>
                    <a:pt x="65230" y="38184"/>
                    <a:pt x="33411" y="81142"/>
                    <a:pt x="0" y="127281"/>
                  </a:cubicBezTo>
                </a:path>
              </a:pathLst>
            </a:custGeom>
            <a:noFill/>
            <a:ln w="29037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4" name="รูปแบบอิสระ: รูปร่าง 5643">
              <a:extLst>
                <a:ext uri="{FF2B5EF4-FFF2-40B4-BE49-F238E27FC236}">
                  <a16:creationId xmlns:a16="http://schemas.microsoft.com/office/drawing/2014/main" id="{FEED3962-7DC5-4E45-9995-46DDEE8E433E}"/>
                </a:ext>
              </a:extLst>
            </p:cNvPr>
            <p:cNvSpPr/>
            <p:nvPr/>
          </p:nvSpPr>
          <p:spPr>
            <a:xfrm>
              <a:off x="2588386" y="1888653"/>
              <a:ext cx="28637" cy="194103"/>
            </a:xfrm>
            <a:custGeom>
              <a:avLst/>
              <a:gdLst>
                <a:gd name="connsiteX0" fmla="*/ 0 w 28637"/>
                <a:gd name="connsiteY0" fmla="*/ 194104 h 194103"/>
                <a:gd name="connsiteX1" fmla="*/ 28638 w 28637"/>
                <a:gd name="connsiteY1" fmla="*/ 0 h 194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637" h="194103">
                  <a:moveTo>
                    <a:pt x="0" y="194104"/>
                  </a:moveTo>
                  <a:cubicBezTo>
                    <a:pt x="9546" y="128872"/>
                    <a:pt x="19092" y="65232"/>
                    <a:pt x="28638" y="0"/>
                  </a:cubicBezTo>
                </a:path>
              </a:pathLst>
            </a:custGeom>
            <a:noFill/>
            <a:ln w="29037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5" name="รูปแบบอิสระ: รูปร่าง 5644">
              <a:extLst>
                <a:ext uri="{FF2B5EF4-FFF2-40B4-BE49-F238E27FC236}">
                  <a16:creationId xmlns:a16="http://schemas.microsoft.com/office/drawing/2014/main" id="{1CFE2EE5-6AF1-4B87-A37E-C2E3AF4FC25F}"/>
                </a:ext>
              </a:extLst>
            </p:cNvPr>
            <p:cNvSpPr/>
            <p:nvPr/>
          </p:nvSpPr>
          <p:spPr>
            <a:xfrm>
              <a:off x="2354512" y="1801147"/>
              <a:ext cx="90685" cy="81141"/>
            </a:xfrm>
            <a:custGeom>
              <a:avLst/>
              <a:gdLst>
                <a:gd name="connsiteX0" fmla="*/ 90686 w 90685"/>
                <a:gd name="connsiteY0" fmla="*/ 81142 h 81141"/>
                <a:gd name="connsiteX1" fmla="*/ 0 w 90685"/>
                <a:gd name="connsiteY1" fmla="*/ 0 h 81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685" h="81141">
                  <a:moveTo>
                    <a:pt x="90686" y="81142"/>
                  </a:moveTo>
                  <a:cubicBezTo>
                    <a:pt x="50911" y="68414"/>
                    <a:pt x="15910" y="38184"/>
                    <a:pt x="0" y="0"/>
                  </a:cubicBezTo>
                </a:path>
              </a:pathLst>
            </a:custGeom>
            <a:noFill/>
            <a:ln w="29037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6" name="รูปแบบอิสระ: รูปร่าง 5645">
              <a:extLst>
                <a:ext uri="{FF2B5EF4-FFF2-40B4-BE49-F238E27FC236}">
                  <a16:creationId xmlns:a16="http://schemas.microsoft.com/office/drawing/2014/main" id="{213F1196-3833-4015-8C04-DE4D867C74E0}"/>
                </a:ext>
              </a:extLst>
            </p:cNvPr>
            <p:cNvSpPr/>
            <p:nvPr/>
          </p:nvSpPr>
          <p:spPr>
            <a:xfrm>
              <a:off x="2403833" y="1493325"/>
              <a:ext cx="128869" cy="26212"/>
            </a:xfrm>
            <a:custGeom>
              <a:avLst/>
              <a:gdLst>
                <a:gd name="connsiteX0" fmla="*/ 128870 w 128869"/>
                <a:gd name="connsiteY0" fmla="*/ 3938 h 26212"/>
                <a:gd name="connsiteX1" fmla="*/ 0 w 128869"/>
                <a:gd name="connsiteY1" fmla="*/ 26212 h 26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869" h="26212">
                  <a:moveTo>
                    <a:pt x="128870" y="3938"/>
                  </a:moveTo>
                  <a:cubicBezTo>
                    <a:pt x="85913" y="-5608"/>
                    <a:pt x="38184" y="2347"/>
                    <a:pt x="0" y="26212"/>
                  </a:cubicBezTo>
                </a:path>
              </a:pathLst>
            </a:custGeom>
            <a:noFill/>
            <a:ln w="29037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7" name="รูปแบบอิสระ: รูปร่าง 5646">
              <a:extLst>
                <a:ext uri="{FF2B5EF4-FFF2-40B4-BE49-F238E27FC236}">
                  <a16:creationId xmlns:a16="http://schemas.microsoft.com/office/drawing/2014/main" id="{DBDE8B16-327A-4FB7-986C-C43046EF3C52}"/>
                </a:ext>
              </a:extLst>
            </p:cNvPr>
            <p:cNvSpPr/>
            <p:nvPr/>
          </p:nvSpPr>
          <p:spPr>
            <a:xfrm>
              <a:off x="2346557" y="1549767"/>
              <a:ext cx="23864" cy="25456"/>
            </a:xfrm>
            <a:custGeom>
              <a:avLst/>
              <a:gdLst>
                <a:gd name="connsiteX0" fmla="*/ 23865 w 23864"/>
                <a:gd name="connsiteY0" fmla="*/ 0 h 25456"/>
                <a:gd name="connsiteX1" fmla="*/ 0 w 23864"/>
                <a:gd name="connsiteY1" fmla="*/ 25456 h 25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864" h="25456">
                  <a:moveTo>
                    <a:pt x="23865" y="0"/>
                  </a:moveTo>
                  <a:cubicBezTo>
                    <a:pt x="14319" y="6364"/>
                    <a:pt x="6364" y="15910"/>
                    <a:pt x="0" y="25456"/>
                  </a:cubicBezTo>
                </a:path>
              </a:pathLst>
            </a:custGeom>
            <a:noFill/>
            <a:ln w="29037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8" name="รูปแบบอิสระ: รูปร่าง 5647">
              <a:extLst>
                <a:ext uri="{FF2B5EF4-FFF2-40B4-BE49-F238E27FC236}">
                  <a16:creationId xmlns:a16="http://schemas.microsoft.com/office/drawing/2014/main" id="{A00A7B79-04AC-4F91-8019-C84E30487324}"/>
                </a:ext>
              </a:extLst>
            </p:cNvPr>
            <p:cNvSpPr/>
            <p:nvPr/>
          </p:nvSpPr>
          <p:spPr>
            <a:xfrm>
              <a:off x="3170685" y="1818648"/>
              <a:ext cx="26162" cy="124099"/>
            </a:xfrm>
            <a:custGeom>
              <a:avLst/>
              <a:gdLst>
                <a:gd name="connsiteX0" fmla="*/ 19092 w 26162"/>
                <a:gd name="connsiteY0" fmla="*/ 0 h 124099"/>
                <a:gd name="connsiteX1" fmla="*/ 0 w 26162"/>
                <a:gd name="connsiteY1" fmla="*/ 124099 h 124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162" h="124099">
                  <a:moveTo>
                    <a:pt x="19092" y="0"/>
                  </a:moveTo>
                  <a:cubicBezTo>
                    <a:pt x="33410" y="41366"/>
                    <a:pt x="25456" y="89097"/>
                    <a:pt x="0" y="124099"/>
                  </a:cubicBezTo>
                </a:path>
              </a:pathLst>
            </a:custGeom>
            <a:noFill/>
            <a:ln w="29037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9" name="รูปแบบอิสระ: รูปร่าง 5648">
              <a:extLst>
                <a:ext uri="{FF2B5EF4-FFF2-40B4-BE49-F238E27FC236}">
                  <a16:creationId xmlns:a16="http://schemas.microsoft.com/office/drawing/2014/main" id="{1BAA6282-EF9C-46F6-B870-BD45DF339CA0}"/>
                </a:ext>
              </a:extLst>
            </p:cNvPr>
            <p:cNvSpPr/>
            <p:nvPr/>
          </p:nvSpPr>
          <p:spPr>
            <a:xfrm>
              <a:off x="2706119" y="1917291"/>
              <a:ext cx="122505" cy="184557"/>
            </a:xfrm>
            <a:custGeom>
              <a:avLst/>
              <a:gdLst>
                <a:gd name="connsiteX0" fmla="*/ 122506 w 122505"/>
                <a:gd name="connsiteY0" fmla="*/ 0 h 184557"/>
                <a:gd name="connsiteX1" fmla="*/ 0 w 122505"/>
                <a:gd name="connsiteY1" fmla="*/ 184558 h 184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505" h="184557">
                  <a:moveTo>
                    <a:pt x="122506" y="0"/>
                  </a:moveTo>
                  <a:cubicBezTo>
                    <a:pt x="79549" y="60459"/>
                    <a:pt x="38184" y="120917"/>
                    <a:pt x="0" y="184558"/>
                  </a:cubicBezTo>
                </a:path>
              </a:pathLst>
            </a:custGeom>
            <a:noFill/>
            <a:ln w="29037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0" name="รูปแบบอิสระ: รูปร่าง 5649">
              <a:extLst>
                <a:ext uri="{FF2B5EF4-FFF2-40B4-BE49-F238E27FC236}">
                  <a16:creationId xmlns:a16="http://schemas.microsoft.com/office/drawing/2014/main" id="{790838AA-DFF3-42A6-9F76-F7ED8CC750F0}"/>
                </a:ext>
              </a:extLst>
            </p:cNvPr>
            <p:cNvSpPr/>
            <p:nvPr/>
          </p:nvSpPr>
          <p:spPr>
            <a:xfrm>
              <a:off x="3122956" y="1988887"/>
              <a:ext cx="23864" cy="25456"/>
            </a:xfrm>
            <a:custGeom>
              <a:avLst/>
              <a:gdLst>
                <a:gd name="connsiteX0" fmla="*/ 23865 w 23864"/>
                <a:gd name="connsiteY0" fmla="*/ 0 h 25456"/>
                <a:gd name="connsiteX1" fmla="*/ 0 w 23864"/>
                <a:gd name="connsiteY1" fmla="*/ 25456 h 25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864" h="25456">
                  <a:moveTo>
                    <a:pt x="23865" y="0"/>
                  </a:moveTo>
                  <a:cubicBezTo>
                    <a:pt x="19092" y="11137"/>
                    <a:pt x="9546" y="20683"/>
                    <a:pt x="0" y="25456"/>
                  </a:cubicBezTo>
                </a:path>
              </a:pathLst>
            </a:custGeom>
            <a:noFill/>
            <a:ln w="29037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1" name="รูปแบบอิสระ: รูปร่าง 5650">
              <a:extLst>
                <a:ext uri="{FF2B5EF4-FFF2-40B4-BE49-F238E27FC236}">
                  <a16:creationId xmlns:a16="http://schemas.microsoft.com/office/drawing/2014/main" id="{CE65FA28-8358-4254-92FF-7F1DDE54CEC8}"/>
                </a:ext>
              </a:extLst>
            </p:cNvPr>
            <p:cNvSpPr/>
            <p:nvPr/>
          </p:nvSpPr>
          <p:spPr>
            <a:xfrm>
              <a:off x="2472556" y="2298515"/>
              <a:ext cx="140315" cy="139658"/>
            </a:xfrm>
            <a:custGeom>
              <a:avLst/>
              <a:gdLst>
                <a:gd name="connsiteX0" fmla="*/ 2871 w 140315"/>
                <a:gd name="connsiteY0" fmla="*/ 51532 h 139658"/>
                <a:gd name="connsiteX1" fmla="*/ 88784 w 140315"/>
                <a:gd name="connsiteY1" fmla="*/ 2211 h 139658"/>
                <a:gd name="connsiteX2" fmla="*/ 138104 w 140315"/>
                <a:gd name="connsiteY2" fmla="*/ 88126 h 139658"/>
                <a:gd name="connsiteX3" fmla="*/ 52192 w 140315"/>
                <a:gd name="connsiteY3" fmla="*/ 137447 h 139658"/>
                <a:gd name="connsiteX4" fmla="*/ 2871 w 140315"/>
                <a:gd name="connsiteY4" fmla="*/ 51532 h 139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315" h="139658">
                  <a:moveTo>
                    <a:pt x="2871" y="51532"/>
                  </a:moveTo>
                  <a:cubicBezTo>
                    <a:pt x="12417" y="14939"/>
                    <a:pt x="50600" y="-7335"/>
                    <a:pt x="88784" y="2211"/>
                  </a:cubicBezTo>
                  <a:cubicBezTo>
                    <a:pt x="125377" y="11757"/>
                    <a:pt x="147650" y="49941"/>
                    <a:pt x="138104" y="88126"/>
                  </a:cubicBezTo>
                  <a:cubicBezTo>
                    <a:pt x="128559" y="124719"/>
                    <a:pt x="90375" y="146993"/>
                    <a:pt x="52192" y="137447"/>
                  </a:cubicBezTo>
                  <a:cubicBezTo>
                    <a:pt x="14008" y="127901"/>
                    <a:pt x="-8266" y="89717"/>
                    <a:pt x="2871" y="51532"/>
                  </a:cubicBezTo>
                  <a:close/>
                </a:path>
              </a:pathLst>
            </a:custGeom>
            <a:noFill/>
            <a:ln w="29037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2" name="ตัวแทนข้อความ 41">
            <a:extLst>
              <a:ext uri="{FF2B5EF4-FFF2-40B4-BE49-F238E27FC236}">
                <a16:creationId xmlns:a16="http://schemas.microsoft.com/office/drawing/2014/main" id="{431CB204-A2D9-44E8-9DF4-FA4B6FC734F4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2715725" y="599030"/>
            <a:ext cx="6076640" cy="1131223"/>
          </a:xfrm>
        </p:spPr>
        <p:txBody>
          <a:bodyPr>
            <a:noAutofit/>
          </a:bodyPr>
          <a:lstStyle>
            <a:lvl1pPr marL="0" indent="0" algn="r">
              <a:buNone/>
              <a:defRPr sz="6600" b="1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My Classroom</a:t>
            </a:r>
          </a:p>
        </p:txBody>
      </p:sp>
      <p:sp>
        <p:nvSpPr>
          <p:cNvPr id="3164" name="ตัวแทนข้อความ 41">
            <a:extLst>
              <a:ext uri="{FF2B5EF4-FFF2-40B4-BE49-F238E27FC236}">
                <a16:creationId xmlns:a16="http://schemas.microsoft.com/office/drawing/2014/main" id="{043F03FD-29F8-4EF6-B141-05D2FC485E9B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572000" y="1805670"/>
            <a:ext cx="4220714" cy="661491"/>
          </a:xfrm>
        </p:spPr>
        <p:txBody>
          <a:bodyPr>
            <a:noAutofit/>
          </a:bodyPr>
          <a:lstStyle>
            <a:lvl1pPr marL="0" indent="0" algn="r">
              <a:buNone/>
              <a:defRPr sz="3800" b="1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Presentation</a:t>
            </a:r>
          </a:p>
        </p:txBody>
      </p:sp>
      <p:sp>
        <p:nvSpPr>
          <p:cNvPr id="536" name="ตัวแทนข้อความ 41">
            <a:extLst>
              <a:ext uri="{FF2B5EF4-FFF2-40B4-BE49-F238E27FC236}">
                <a16:creationId xmlns:a16="http://schemas.microsoft.com/office/drawing/2014/main" id="{C741F5C2-115D-F668-C75A-FDDAFEDA588D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596615" y="2351770"/>
            <a:ext cx="4220714" cy="434893"/>
          </a:xfrm>
        </p:spPr>
        <p:txBody>
          <a:bodyPr>
            <a:noAutofit/>
          </a:bodyPr>
          <a:lstStyle>
            <a:lvl1pPr marL="0" indent="0" algn="r">
              <a:buNone/>
              <a:defRPr sz="1600" b="1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www.PowerPointHub.com</a:t>
            </a:r>
          </a:p>
        </p:txBody>
      </p:sp>
    </p:spTree>
    <p:extLst>
      <p:ext uri="{BB962C8B-B14F-4D97-AF65-F5344CB8AC3E}">
        <p14:creationId xmlns:p14="http://schemas.microsoft.com/office/powerpoint/2010/main" val="59777269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สไลด์ชื่อเรื่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A62BC6B2-40A1-46C7-B203-E63209F279A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9144" y="-21264"/>
            <a:ext cx="9153144" cy="5184699"/>
          </a:xfrm>
          <a:prstGeom prst="rect">
            <a:avLst/>
          </a:prstGeom>
        </p:spPr>
      </p:pic>
      <p:grpSp>
        <p:nvGrpSpPr>
          <p:cNvPr id="9" name="กราฟิก 4">
            <a:extLst>
              <a:ext uri="{FF2B5EF4-FFF2-40B4-BE49-F238E27FC236}">
                <a16:creationId xmlns:a16="http://schemas.microsoft.com/office/drawing/2014/main" id="{935F1B07-1CB3-437C-A952-A20B2886EFF9}"/>
              </a:ext>
            </a:extLst>
          </p:cNvPr>
          <p:cNvGrpSpPr/>
          <p:nvPr/>
        </p:nvGrpSpPr>
        <p:grpSpPr>
          <a:xfrm>
            <a:off x="7755215" y="666588"/>
            <a:ext cx="1554811" cy="1448895"/>
            <a:chOff x="7755215" y="666588"/>
            <a:chExt cx="1554811" cy="1448895"/>
          </a:xfrm>
        </p:grpSpPr>
        <p:sp>
          <p:nvSpPr>
            <p:cNvPr id="10" name="รูปแบบอิสระ: รูปร่าง 9">
              <a:extLst>
                <a:ext uri="{FF2B5EF4-FFF2-40B4-BE49-F238E27FC236}">
                  <a16:creationId xmlns:a16="http://schemas.microsoft.com/office/drawing/2014/main" id="{DC226526-56D3-4C8B-9CE9-555012BB3068}"/>
                </a:ext>
              </a:extLst>
            </p:cNvPr>
            <p:cNvSpPr/>
            <p:nvPr/>
          </p:nvSpPr>
          <p:spPr>
            <a:xfrm>
              <a:off x="7759214" y="666588"/>
              <a:ext cx="1019716" cy="967446"/>
            </a:xfrm>
            <a:custGeom>
              <a:avLst/>
              <a:gdLst>
                <a:gd name="connsiteX0" fmla="*/ 997678 w 1019716"/>
                <a:gd name="connsiteY0" fmla="*/ 331453 h 967446"/>
                <a:gd name="connsiteX1" fmla="*/ 783130 w 1019716"/>
                <a:gd name="connsiteY1" fmla="*/ 75586 h 967446"/>
                <a:gd name="connsiteX2" fmla="*/ 379462 w 1019716"/>
                <a:gd name="connsiteY2" fmla="*/ 15195 h 967446"/>
                <a:gd name="connsiteX3" fmla="*/ 40952 w 1019716"/>
                <a:gd name="connsiteY3" fmla="*/ 275830 h 967446"/>
                <a:gd name="connsiteX4" fmla="*/ 53667 w 1019716"/>
                <a:gd name="connsiteY4" fmla="*/ 689032 h 967446"/>
                <a:gd name="connsiteX5" fmla="*/ 473227 w 1019716"/>
                <a:gd name="connsiteY5" fmla="*/ 967148 h 967446"/>
                <a:gd name="connsiteX6" fmla="*/ 606724 w 1019716"/>
                <a:gd name="connsiteY6" fmla="*/ 952845 h 967446"/>
                <a:gd name="connsiteX7" fmla="*/ 606724 w 1019716"/>
                <a:gd name="connsiteY7" fmla="*/ 952845 h 967446"/>
                <a:gd name="connsiteX8" fmla="*/ 644866 w 1019716"/>
                <a:gd name="connsiteY8" fmla="*/ 941720 h 967446"/>
                <a:gd name="connsiteX9" fmla="*/ 943644 w 1019716"/>
                <a:gd name="connsiteY9" fmla="*/ 722406 h 967446"/>
                <a:gd name="connsiteX10" fmla="*/ 997678 w 1019716"/>
                <a:gd name="connsiteY10" fmla="*/ 331453 h 967446"/>
                <a:gd name="connsiteX11" fmla="*/ 851468 w 1019716"/>
                <a:gd name="connsiteY11" fmla="*/ 662015 h 967446"/>
                <a:gd name="connsiteX12" fmla="*/ 613081 w 1019716"/>
                <a:gd name="connsiteY12" fmla="*/ 835242 h 967446"/>
                <a:gd name="connsiteX13" fmla="*/ 477995 w 1019716"/>
                <a:gd name="connsiteY13" fmla="*/ 854312 h 967446"/>
                <a:gd name="connsiteX14" fmla="*/ 155378 w 1019716"/>
                <a:gd name="connsiteY14" fmla="*/ 639765 h 967446"/>
                <a:gd name="connsiteX15" fmla="*/ 727506 w 1019716"/>
                <a:gd name="connsiteY15" fmla="*/ 170940 h 967446"/>
                <a:gd name="connsiteX16" fmla="*/ 892788 w 1019716"/>
                <a:gd name="connsiteY16" fmla="*/ 366416 h 967446"/>
                <a:gd name="connsiteX17" fmla="*/ 851468 w 1019716"/>
                <a:gd name="connsiteY17" fmla="*/ 662015 h 967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19716" h="967446">
                  <a:moveTo>
                    <a:pt x="997678" y="331453"/>
                  </a:moveTo>
                  <a:cubicBezTo>
                    <a:pt x="962715" y="228152"/>
                    <a:pt x="886431" y="135977"/>
                    <a:pt x="783130" y="75586"/>
                  </a:cubicBezTo>
                  <a:cubicBezTo>
                    <a:pt x="662348" y="4070"/>
                    <a:pt x="517727" y="-18180"/>
                    <a:pt x="379462" y="15195"/>
                  </a:cubicBezTo>
                  <a:cubicBezTo>
                    <a:pt x="228484" y="50158"/>
                    <a:pt x="102933" y="148691"/>
                    <a:pt x="40952" y="275830"/>
                  </a:cubicBezTo>
                  <a:cubicBezTo>
                    <a:pt x="-17849" y="399790"/>
                    <a:pt x="-13082" y="547589"/>
                    <a:pt x="53667" y="689032"/>
                  </a:cubicBezTo>
                  <a:cubicBezTo>
                    <a:pt x="131540" y="849545"/>
                    <a:pt x="300000" y="960791"/>
                    <a:pt x="473227" y="967148"/>
                  </a:cubicBezTo>
                  <a:cubicBezTo>
                    <a:pt x="516137" y="968738"/>
                    <a:pt x="560635" y="963970"/>
                    <a:pt x="606724" y="952845"/>
                  </a:cubicBezTo>
                  <a:cubicBezTo>
                    <a:pt x="606724" y="952845"/>
                    <a:pt x="606724" y="952845"/>
                    <a:pt x="606724" y="952845"/>
                  </a:cubicBezTo>
                  <a:cubicBezTo>
                    <a:pt x="619438" y="949667"/>
                    <a:pt x="632152" y="946488"/>
                    <a:pt x="644866" y="941720"/>
                  </a:cubicBezTo>
                  <a:cubicBezTo>
                    <a:pt x="770416" y="903579"/>
                    <a:pt x="876896" y="824117"/>
                    <a:pt x="943644" y="722406"/>
                  </a:cubicBezTo>
                  <a:cubicBezTo>
                    <a:pt x="1019928" y="604802"/>
                    <a:pt x="1040588" y="458592"/>
                    <a:pt x="997678" y="331453"/>
                  </a:cubicBezTo>
                  <a:close/>
                  <a:moveTo>
                    <a:pt x="851468" y="662015"/>
                  </a:moveTo>
                  <a:cubicBezTo>
                    <a:pt x="795845" y="747833"/>
                    <a:pt x="708436" y="806635"/>
                    <a:pt x="613081" y="835242"/>
                  </a:cubicBezTo>
                  <a:cubicBezTo>
                    <a:pt x="570172" y="847955"/>
                    <a:pt x="524083" y="855902"/>
                    <a:pt x="477995" y="854312"/>
                  </a:cubicBezTo>
                  <a:cubicBezTo>
                    <a:pt x="344498" y="851134"/>
                    <a:pt x="214180" y="763726"/>
                    <a:pt x="155378" y="639765"/>
                  </a:cubicBezTo>
                  <a:cubicBezTo>
                    <a:pt x="-30564" y="251991"/>
                    <a:pt x="417603" y="-13412"/>
                    <a:pt x="727506" y="170940"/>
                  </a:cubicBezTo>
                  <a:cubicBezTo>
                    <a:pt x="802201" y="215439"/>
                    <a:pt x="865771" y="283776"/>
                    <a:pt x="892788" y="366416"/>
                  </a:cubicBezTo>
                  <a:cubicBezTo>
                    <a:pt x="924573" y="464949"/>
                    <a:pt x="905502" y="576196"/>
                    <a:pt x="851468" y="662015"/>
                  </a:cubicBezTo>
                  <a:close/>
                </a:path>
              </a:pathLst>
            </a:custGeom>
            <a:solidFill>
              <a:srgbClr val="00B4F1"/>
            </a:solidFill>
            <a:ln w="156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รูปแบบอิสระ: รูปร่าง 10">
              <a:extLst>
                <a:ext uri="{FF2B5EF4-FFF2-40B4-BE49-F238E27FC236}">
                  <a16:creationId xmlns:a16="http://schemas.microsoft.com/office/drawing/2014/main" id="{B8A502C9-98DA-4C01-BB0C-13A53DF021C3}"/>
                </a:ext>
              </a:extLst>
            </p:cNvPr>
            <p:cNvSpPr/>
            <p:nvPr/>
          </p:nvSpPr>
          <p:spPr>
            <a:xfrm>
              <a:off x="7865990" y="784764"/>
              <a:ext cx="797725" cy="742694"/>
            </a:xfrm>
            <a:custGeom>
              <a:avLst/>
              <a:gdLst>
                <a:gd name="connsiteX0" fmla="*/ 43833 w 797725"/>
                <a:gd name="connsiteY0" fmla="*/ 527946 h 742694"/>
                <a:gd name="connsiteX1" fmla="*/ 366450 w 797725"/>
                <a:gd name="connsiteY1" fmla="*/ 742493 h 742694"/>
                <a:gd name="connsiteX2" fmla="*/ 501536 w 797725"/>
                <a:gd name="connsiteY2" fmla="*/ 723422 h 742694"/>
                <a:gd name="connsiteX3" fmla="*/ 739923 w 797725"/>
                <a:gd name="connsiteY3" fmla="*/ 550195 h 742694"/>
                <a:gd name="connsiteX4" fmla="*/ 781244 w 797725"/>
                <a:gd name="connsiteY4" fmla="*/ 256186 h 742694"/>
                <a:gd name="connsiteX5" fmla="*/ 615962 w 797725"/>
                <a:gd name="connsiteY5" fmla="*/ 60710 h 742694"/>
                <a:gd name="connsiteX6" fmla="*/ 43833 w 797725"/>
                <a:gd name="connsiteY6" fmla="*/ 527946 h 74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7725" h="742694">
                  <a:moveTo>
                    <a:pt x="43833" y="527946"/>
                  </a:moveTo>
                  <a:cubicBezTo>
                    <a:pt x="104225" y="651907"/>
                    <a:pt x="232954" y="739315"/>
                    <a:pt x="366450" y="742493"/>
                  </a:cubicBezTo>
                  <a:cubicBezTo>
                    <a:pt x="412539" y="744082"/>
                    <a:pt x="457037" y="736136"/>
                    <a:pt x="501536" y="723422"/>
                  </a:cubicBezTo>
                  <a:cubicBezTo>
                    <a:pt x="596891" y="694816"/>
                    <a:pt x="684299" y="634425"/>
                    <a:pt x="739923" y="550195"/>
                  </a:cubicBezTo>
                  <a:cubicBezTo>
                    <a:pt x="795547" y="464377"/>
                    <a:pt x="814618" y="353130"/>
                    <a:pt x="781244" y="256186"/>
                  </a:cubicBezTo>
                  <a:cubicBezTo>
                    <a:pt x="752638" y="171957"/>
                    <a:pt x="690657" y="103619"/>
                    <a:pt x="615962" y="60710"/>
                  </a:cubicBezTo>
                  <a:cubicBezTo>
                    <a:pt x="304470" y="-125231"/>
                    <a:pt x="-142108" y="140172"/>
                    <a:pt x="43833" y="527946"/>
                  </a:cubicBezTo>
                  <a:close/>
                </a:path>
              </a:pathLst>
            </a:custGeom>
            <a:noFill/>
            <a:ln w="3126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รูปแบบอิสระ: รูปร่าง 11">
              <a:extLst>
                <a:ext uri="{FF2B5EF4-FFF2-40B4-BE49-F238E27FC236}">
                  <a16:creationId xmlns:a16="http://schemas.microsoft.com/office/drawing/2014/main" id="{1EC3F9A6-7019-42E5-A71A-6726DF13E02D}"/>
                </a:ext>
              </a:extLst>
            </p:cNvPr>
            <p:cNvSpPr/>
            <p:nvPr/>
          </p:nvSpPr>
          <p:spPr>
            <a:xfrm>
              <a:off x="8607503" y="1357209"/>
              <a:ext cx="669809" cy="460845"/>
            </a:xfrm>
            <a:custGeom>
              <a:avLst/>
              <a:gdLst>
                <a:gd name="connsiteX0" fmla="*/ 0 w 669809"/>
                <a:gd name="connsiteY0" fmla="*/ 106479 h 460845"/>
                <a:gd name="connsiteX1" fmla="*/ 325795 w 669809"/>
                <a:gd name="connsiteY1" fmla="*/ 328972 h 460845"/>
                <a:gd name="connsiteX2" fmla="*/ 664305 w 669809"/>
                <a:gd name="connsiteY2" fmla="*/ 435451 h 460845"/>
                <a:gd name="connsiteX3" fmla="*/ 603913 w 669809"/>
                <a:gd name="connsiteY3" fmla="*/ 308312 h 460845"/>
                <a:gd name="connsiteX4" fmla="*/ 88997 w 669809"/>
                <a:gd name="connsiteY4" fmla="*/ 0 h 460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9809" h="460845">
                  <a:moveTo>
                    <a:pt x="0" y="106479"/>
                  </a:moveTo>
                  <a:cubicBezTo>
                    <a:pt x="108069" y="181173"/>
                    <a:pt x="220905" y="251100"/>
                    <a:pt x="325795" y="328972"/>
                  </a:cubicBezTo>
                  <a:cubicBezTo>
                    <a:pt x="541932" y="489485"/>
                    <a:pt x="648412" y="473593"/>
                    <a:pt x="664305" y="435451"/>
                  </a:cubicBezTo>
                  <a:cubicBezTo>
                    <a:pt x="684965" y="389363"/>
                    <a:pt x="643645" y="338508"/>
                    <a:pt x="603913" y="308312"/>
                  </a:cubicBezTo>
                  <a:cubicBezTo>
                    <a:pt x="437043" y="184352"/>
                    <a:pt x="287653" y="104890"/>
                    <a:pt x="88997" y="0"/>
                  </a:cubicBezTo>
                </a:path>
              </a:pathLst>
            </a:custGeom>
            <a:solidFill>
              <a:srgbClr val="00B4F1"/>
            </a:solidFill>
            <a:ln w="156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รูปแบบอิสระ: รูปร่าง 12">
              <a:extLst>
                <a:ext uri="{FF2B5EF4-FFF2-40B4-BE49-F238E27FC236}">
                  <a16:creationId xmlns:a16="http://schemas.microsoft.com/office/drawing/2014/main" id="{8D376CD7-A592-45D1-ADE1-494CF99D1F54}"/>
                </a:ext>
              </a:extLst>
            </p:cNvPr>
            <p:cNvSpPr/>
            <p:nvPr/>
          </p:nvSpPr>
          <p:spPr>
            <a:xfrm>
              <a:off x="8632931" y="1354031"/>
              <a:ext cx="652328" cy="462748"/>
            </a:xfrm>
            <a:custGeom>
              <a:avLst/>
              <a:gdLst>
                <a:gd name="connsiteX0" fmla="*/ 0 w 652328"/>
                <a:gd name="connsiteY0" fmla="*/ 120782 h 462748"/>
                <a:gd name="connsiteX1" fmla="*/ 308314 w 652328"/>
                <a:gd name="connsiteY1" fmla="*/ 327383 h 462748"/>
                <a:gd name="connsiteX2" fmla="*/ 646823 w 652328"/>
                <a:gd name="connsiteY2" fmla="*/ 433862 h 462748"/>
                <a:gd name="connsiteX3" fmla="*/ 586432 w 652328"/>
                <a:gd name="connsiteY3" fmla="*/ 306723 h 462748"/>
                <a:gd name="connsiteX4" fmla="*/ 90587 w 652328"/>
                <a:gd name="connsiteY4" fmla="*/ 0 h 462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2328" h="462748">
                  <a:moveTo>
                    <a:pt x="0" y="120782"/>
                  </a:moveTo>
                  <a:cubicBezTo>
                    <a:pt x="108069" y="195476"/>
                    <a:pt x="205013" y="244743"/>
                    <a:pt x="308314" y="327383"/>
                  </a:cubicBezTo>
                  <a:cubicBezTo>
                    <a:pt x="526041" y="500610"/>
                    <a:pt x="630931" y="472004"/>
                    <a:pt x="646823" y="433862"/>
                  </a:cubicBezTo>
                  <a:cubicBezTo>
                    <a:pt x="667483" y="387774"/>
                    <a:pt x="626163" y="336919"/>
                    <a:pt x="586432" y="306723"/>
                  </a:cubicBezTo>
                  <a:cubicBezTo>
                    <a:pt x="421150" y="184352"/>
                    <a:pt x="292422" y="109657"/>
                    <a:pt x="90587" y="0"/>
                  </a:cubicBezTo>
                </a:path>
              </a:pathLst>
            </a:custGeom>
            <a:noFill/>
            <a:ln w="3126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รูปแบบอิสระ: รูปร่าง 13">
              <a:extLst>
                <a:ext uri="{FF2B5EF4-FFF2-40B4-BE49-F238E27FC236}">
                  <a16:creationId xmlns:a16="http://schemas.microsoft.com/office/drawing/2014/main" id="{46268924-06F6-4B30-8FD9-F4D4372E51F0}"/>
                </a:ext>
              </a:extLst>
            </p:cNvPr>
            <p:cNvSpPr/>
            <p:nvPr/>
          </p:nvSpPr>
          <p:spPr>
            <a:xfrm>
              <a:off x="8704447" y="1082271"/>
              <a:ext cx="72489" cy="284473"/>
            </a:xfrm>
            <a:custGeom>
              <a:avLst/>
              <a:gdLst>
                <a:gd name="connsiteX0" fmla="*/ 0 w 72489"/>
                <a:gd name="connsiteY0" fmla="*/ 284474 h 284473"/>
                <a:gd name="connsiteX1" fmla="*/ 69927 w 72489"/>
                <a:gd name="connsiteY1" fmla="*/ 0 h 284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2489" h="284473">
                  <a:moveTo>
                    <a:pt x="0" y="284474"/>
                  </a:moveTo>
                  <a:cubicBezTo>
                    <a:pt x="55624" y="201833"/>
                    <a:pt x="81052" y="98533"/>
                    <a:pt x="69927" y="0"/>
                  </a:cubicBezTo>
                </a:path>
              </a:pathLst>
            </a:custGeom>
            <a:noFill/>
            <a:ln w="3126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รูปแบบอิสระ: รูปร่าง 14">
              <a:extLst>
                <a:ext uri="{FF2B5EF4-FFF2-40B4-BE49-F238E27FC236}">
                  <a16:creationId xmlns:a16="http://schemas.microsoft.com/office/drawing/2014/main" id="{CF2BA67C-D7B9-431A-9F24-76D29EE8A9F7}"/>
                </a:ext>
              </a:extLst>
            </p:cNvPr>
            <p:cNvSpPr/>
            <p:nvPr/>
          </p:nvSpPr>
          <p:spPr>
            <a:xfrm>
              <a:off x="8721929" y="924936"/>
              <a:ext cx="31784" cy="71515"/>
            </a:xfrm>
            <a:custGeom>
              <a:avLst/>
              <a:gdLst>
                <a:gd name="connsiteX0" fmla="*/ 0 w 31784"/>
                <a:gd name="connsiteY0" fmla="*/ 0 h 71515"/>
                <a:gd name="connsiteX1" fmla="*/ 31785 w 31784"/>
                <a:gd name="connsiteY1" fmla="*/ 71516 h 71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784" h="71515">
                  <a:moveTo>
                    <a:pt x="0" y="0"/>
                  </a:moveTo>
                  <a:cubicBezTo>
                    <a:pt x="14303" y="22249"/>
                    <a:pt x="25428" y="46088"/>
                    <a:pt x="31785" y="71516"/>
                  </a:cubicBezTo>
                </a:path>
              </a:pathLst>
            </a:custGeom>
            <a:noFill/>
            <a:ln w="3126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รูปแบบอิสระ: รูปร่าง 15">
              <a:extLst>
                <a:ext uri="{FF2B5EF4-FFF2-40B4-BE49-F238E27FC236}">
                  <a16:creationId xmlns:a16="http://schemas.microsoft.com/office/drawing/2014/main" id="{799F91B2-9976-4461-86DF-DF45D237B146}"/>
                </a:ext>
              </a:extLst>
            </p:cNvPr>
            <p:cNvSpPr/>
            <p:nvPr/>
          </p:nvSpPr>
          <p:spPr>
            <a:xfrm>
              <a:off x="7947966" y="1255498"/>
              <a:ext cx="79462" cy="109657"/>
            </a:xfrm>
            <a:custGeom>
              <a:avLst/>
              <a:gdLst>
                <a:gd name="connsiteX0" fmla="*/ 0 w 79462"/>
                <a:gd name="connsiteY0" fmla="*/ 0 h 109657"/>
                <a:gd name="connsiteX1" fmla="*/ 79462 w 79462"/>
                <a:gd name="connsiteY1" fmla="*/ 109657 h 10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462" h="109657">
                  <a:moveTo>
                    <a:pt x="0" y="0"/>
                  </a:moveTo>
                  <a:cubicBezTo>
                    <a:pt x="17481" y="42909"/>
                    <a:pt x="44499" y="79462"/>
                    <a:pt x="79462" y="109657"/>
                  </a:cubicBezTo>
                </a:path>
              </a:pathLst>
            </a:custGeom>
            <a:noFill/>
            <a:ln w="3126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รูปแบบอิสระ: รูปร่าง 16">
              <a:extLst>
                <a:ext uri="{FF2B5EF4-FFF2-40B4-BE49-F238E27FC236}">
                  <a16:creationId xmlns:a16="http://schemas.microsoft.com/office/drawing/2014/main" id="{E3E9572A-544A-47F3-8962-300F7525E5D6}"/>
                </a:ext>
              </a:extLst>
            </p:cNvPr>
            <p:cNvSpPr/>
            <p:nvPr/>
          </p:nvSpPr>
          <p:spPr>
            <a:xfrm>
              <a:off x="8087820" y="1408065"/>
              <a:ext cx="257458" cy="36303"/>
            </a:xfrm>
            <a:custGeom>
              <a:avLst/>
              <a:gdLst>
                <a:gd name="connsiteX0" fmla="*/ 0 w 257458"/>
                <a:gd name="connsiteY0" fmla="*/ 0 h 36303"/>
                <a:gd name="connsiteX1" fmla="*/ 257458 w 257458"/>
                <a:gd name="connsiteY1" fmla="*/ 17482 h 36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7458" h="36303">
                  <a:moveTo>
                    <a:pt x="0" y="0"/>
                  </a:moveTo>
                  <a:cubicBezTo>
                    <a:pt x="77873" y="41320"/>
                    <a:pt x="174817" y="47677"/>
                    <a:pt x="257458" y="17482"/>
                  </a:cubicBezTo>
                </a:path>
              </a:pathLst>
            </a:custGeom>
            <a:noFill/>
            <a:ln w="3126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รูปแบบอิสระ: รูปร่าง 17">
              <a:extLst>
                <a:ext uri="{FF2B5EF4-FFF2-40B4-BE49-F238E27FC236}">
                  <a16:creationId xmlns:a16="http://schemas.microsoft.com/office/drawing/2014/main" id="{91E08FD1-1389-445B-A110-FA661AA6E920}"/>
                </a:ext>
              </a:extLst>
            </p:cNvPr>
            <p:cNvSpPr/>
            <p:nvPr/>
          </p:nvSpPr>
          <p:spPr>
            <a:xfrm>
              <a:off x="8950780" y="1538382"/>
              <a:ext cx="90587" cy="136674"/>
            </a:xfrm>
            <a:custGeom>
              <a:avLst/>
              <a:gdLst>
                <a:gd name="connsiteX0" fmla="*/ 0 w 90587"/>
                <a:gd name="connsiteY0" fmla="*/ 136674 h 136674"/>
                <a:gd name="connsiteX1" fmla="*/ 90587 w 90587"/>
                <a:gd name="connsiteY1" fmla="*/ 0 h 136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587" h="136674">
                  <a:moveTo>
                    <a:pt x="0" y="136674"/>
                  </a:moveTo>
                  <a:cubicBezTo>
                    <a:pt x="30196" y="90587"/>
                    <a:pt x="60391" y="46088"/>
                    <a:pt x="90587" y="0"/>
                  </a:cubicBezTo>
                </a:path>
              </a:pathLst>
            </a:custGeom>
            <a:noFill/>
            <a:ln w="3126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รูปแบบอิสระ: รูปร่าง 18">
              <a:extLst>
                <a:ext uri="{FF2B5EF4-FFF2-40B4-BE49-F238E27FC236}">
                  <a16:creationId xmlns:a16="http://schemas.microsoft.com/office/drawing/2014/main" id="{904496F0-BBF1-4F45-A041-55C2AF88E4A0}"/>
                </a:ext>
              </a:extLst>
            </p:cNvPr>
            <p:cNvSpPr/>
            <p:nvPr/>
          </p:nvSpPr>
          <p:spPr>
            <a:xfrm>
              <a:off x="9003225" y="1571756"/>
              <a:ext cx="93765" cy="139852"/>
            </a:xfrm>
            <a:custGeom>
              <a:avLst/>
              <a:gdLst>
                <a:gd name="connsiteX0" fmla="*/ 0 w 93765"/>
                <a:gd name="connsiteY0" fmla="*/ 139853 h 139852"/>
                <a:gd name="connsiteX1" fmla="*/ 93766 w 93765"/>
                <a:gd name="connsiteY1" fmla="*/ 0 h 139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3765" h="139852">
                  <a:moveTo>
                    <a:pt x="0" y="139853"/>
                  </a:moveTo>
                  <a:cubicBezTo>
                    <a:pt x="31785" y="93765"/>
                    <a:pt x="61981" y="46088"/>
                    <a:pt x="93766" y="0"/>
                  </a:cubicBezTo>
                </a:path>
              </a:pathLst>
            </a:custGeom>
            <a:noFill/>
            <a:ln w="3126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รูปแบบอิสระ: รูปร่าง 19">
              <a:extLst>
                <a:ext uri="{FF2B5EF4-FFF2-40B4-BE49-F238E27FC236}">
                  <a16:creationId xmlns:a16="http://schemas.microsoft.com/office/drawing/2014/main" id="{692D5F75-CA2B-494B-9CC1-DB6C637C7A73}"/>
                </a:ext>
              </a:extLst>
            </p:cNvPr>
            <p:cNvSpPr/>
            <p:nvPr/>
          </p:nvSpPr>
          <p:spPr>
            <a:xfrm>
              <a:off x="7755215" y="1010755"/>
              <a:ext cx="133948" cy="457700"/>
            </a:xfrm>
            <a:custGeom>
              <a:avLst/>
              <a:gdLst>
                <a:gd name="connsiteX0" fmla="*/ 133949 w 133948"/>
                <a:gd name="connsiteY0" fmla="*/ 457701 h 457700"/>
                <a:gd name="connsiteX1" fmla="*/ 19523 w 133948"/>
                <a:gd name="connsiteY1" fmla="*/ 0 h 457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48" h="457700">
                  <a:moveTo>
                    <a:pt x="133949" y="457701"/>
                  </a:moveTo>
                  <a:cubicBezTo>
                    <a:pt x="16345" y="341686"/>
                    <a:pt x="-29743" y="157335"/>
                    <a:pt x="19523" y="0"/>
                  </a:cubicBezTo>
                </a:path>
              </a:pathLst>
            </a:custGeom>
            <a:noFill/>
            <a:ln w="3126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รูปแบบอิสระ: รูปร่าง 20">
              <a:extLst>
                <a:ext uri="{FF2B5EF4-FFF2-40B4-BE49-F238E27FC236}">
                  <a16:creationId xmlns:a16="http://schemas.microsoft.com/office/drawing/2014/main" id="{81BD00DC-34E2-4D0D-8103-2363D8CD3984}"/>
                </a:ext>
              </a:extLst>
            </p:cNvPr>
            <p:cNvSpPr/>
            <p:nvPr/>
          </p:nvSpPr>
          <p:spPr>
            <a:xfrm>
              <a:off x="7808112" y="866134"/>
              <a:ext cx="42909" cy="63569"/>
            </a:xfrm>
            <a:custGeom>
              <a:avLst/>
              <a:gdLst>
                <a:gd name="connsiteX0" fmla="*/ 0 w 42909"/>
                <a:gd name="connsiteY0" fmla="*/ 63570 h 63569"/>
                <a:gd name="connsiteX1" fmla="*/ 42910 w 42909"/>
                <a:gd name="connsiteY1" fmla="*/ 0 h 63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2909" h="63569">
                  <a:moveTo>
                    <a:pt x="0" y="63570"/>
                  </a:moveTo>
                  <a:cubicBezTo>
                    <a:pt x="12714" y="41320"/>
                    <a:pt x="27017" y="20660"/>
                    <a:pt x="42910" y="0"/>
                  </a:cubicBezTo>
                </a:path>
              </a:pathLst>
            </a:custGeom>
            <a:noFill/>
            <a:ln w="3126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" name="กราฟิก 4">
            <a:extLst>
              <a:ext uri="{FF2B5EF4-FFF2-40B4-BE49-F238E27FC236}">
                <a16:creationId xmlns:a16="http://schemas.microsoft.com/office/drawing/2014/main" id="{79E636C7-B3D3-4657-9334-B2BE091202F0}"/>
              </a:ext>
            </a:extLst>
          </p:cNvPr>
          <p:cNvGrpSpPr/>
          <p:nvPr/>
        </p:nvGrpSpPr>
        <p:grpSpPr>
          <a:xfrm>
            <a:off x="8130730" y="3496324"/>
            <a:ext cx="639125" cy="1319832"/>
            <a:chOff x="8130730" y="3496324"/>
            <a:chExt cx="639125" cy="1319832"/>
          </a:xfrm>
        </p:grpSpPr>
        <p:sp>
          <p:nvSpPr>
            <p:cNvPr id="23" name="รูปแบบอิสระ: รูปร่าง 22">
              <a:extLst>
                <a:ext uri="{FF2B5EF4-FFF2-40B4-BE49-F238E27FC236}">
                  <a16:creationId xmlns:a16="http://schemas.microsoft.com/office/drawing/2014/main" id="{4E56A990-67B4-4872-9155-38B5E11F9561}"/>
                </a:ext>
              </a:extLst>
            </p:cNvPr>
            <p:cNvSpPr/>
            <p:nvPr/>
          </p:nvSpPr>
          <p:spPr>
            <a:xfrm>
              <a:off x="8130730" y="3496324"/>
              <a:ext cx="628944" cy="1048897"/>
            </a:xfrm>
            <a:custGeom>
              <a:avLst/>
              <a:gdLst>
                <a:gd name="connsiteX0" fmla="*/ 0 w 628944"/>
                <a:gd name="connsiteY0" fmla="*/ 232029 h 1048897"/>
                <a:gd name="connsiteX1" fmla="*/ 622985 w 628944"/>
                <a:gd name="connsiteY1" fmla="*/ 1048897 h 1048897"/>
                <a:gd name="connsiteX2" fmla="*/ 575307 w 628944"/>
                <a:gd name="connsiteY2" fmla="*/ 0 h 1048897"/>
                <a:gd name="connsiteX3" fmla="*/ 0 w 628944"/>
                <a:gd name="connsiteY3" fmla="*/ 232029 h 1048897"/>
                <a:gd name="connsiteX4" fmla="*/ 205012 w 628944"/>
                <a:gd name="connsiteY4" fmla="*/ 279706 h 1048897"/>
                <a:gd name="connsiteX5" fmla="*/ 451345 w 628944"/>
                <a:gd name="connsiteY5" fmla="*/ 179584 h 1048897"/>
                <a:gd name="connsiteX6" fmla="*/ 489488 w 628944"/>
                <a:gd name="connsiteY6" fmla="*/ 692908 h 1048897"/>
                <a:gd name="connsiteX7" fmla="*/ 205012 w 628944"/>
                <a:gd name="connsiteY7" fmla="*/ 279706 h 1048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8944" h="1048897">
                  <a:moveTo>
                    <a:pt x="0" y="232029"/>
                  </a:moveTo>
                  <a:cubicBezTo>
                    <a:pt x="205012" y="479950"/>
                    <a:pt x="381419" y="772370"/>
                    <a:pt x="622985" y="1048897"/>
                  </a:cubicBezTo>
                  <a:cubicBezTo>
                    <a:pt x="648412" y="581661"/>
                    <a:pt x="584842" y="328972"/>
                    <a:pt x="575307" y="0"/>
                  </a:cubicBezTo>
                  <a:cubicBezTo>
                    <a:pt x="375062" y="61980"/>
                    <a:pt x="187531" y="136675"/>
                    <a:pt x="0" y="232029"/>
                  </a:cubicBezTo>
                  <a:close/>
                  <a:moveTo>
                    <a:pt x="205012" y="279706"/>
                  </a:moveTo>
                  <a:cubicBezTo>
                    <a:pt x="284474" y="244743"/>
                    <a:pt x="365527" y="211369"/>
                    <a:pt x="451345" y="179584"/>
                  </a:cubicBezTo>
                  <a:cubicBezTo>
                    <a:pt x="456114" y="251100"/>
                    <a:pt x="473595" y="597554"/>
                    <a:pt x="489488" y="692908"/>
                  </a:cubicBezTo>
                  <a:cubicBezTo>
                    <a:pt x="475184" y="673837"/>
                    <a:pt x="284474" y="384596"/>
                    <a:pt x="205012" y="279706"/>
                  </a:cubicBezTo>
                  <a:close/>
                </a:path>
              </a:pathLst>
            </a:custGeom>
            <a:solidFill>
              <a:srgbClr val="F5474E"/>
            </a:solidFill>
            <a:ln w="156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รูปแบบอิสระ: รูปร่าง 23">
              <a:extLst>
                <a:ext uri="{FF2B5EF4-FFF2-40B4-BE49-F238E27FC236}">
                  <a16:creationId xmlns:a16="http://schemas.microsoft.com/office/drawing/2014/main" id="{9A4B5853-FDF6-46E9-B7C6-C77F933DE0B1}"/>
                </a:ext>
              </a:extLst>
            </p:cNvPr>
            <p:cNvSpPr/>
            <p:nvPr/>
          </p:nvSpPr>
          <p:spPr>
            <a:xfrm>
              <a:off x="8720339" y="4427618"/>
              <a:ext cx="30196" cy="15892"/>
            </a:xfrm>
            <a:custGeom>
              <a:avLst/>
              <a:gdLst>
                <a:gd name="connsiteX0" fmla="*/ 30196 w 30196"/>
                <a:gd name="connsiteY0" fmla="*/ 0 h 15892"/>
                <a:gd name="connsiteX1" fmla="*/ 0 w 30196"/>
                <a:gd name="connsiteY1" fmla="*/ 0 h 15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196" h="15892">
                  <a:moveTo>
                    <a:pt x="30196" y="0"/>
                  </a:moveTo>
                  <a:cubicBezTo>
                    <a:pt x="20660" y="0"/>
                    <a:pt x="11125" y="0"/>
                    <a:pt x="0" y="0"/>
                  </a:cubicBezTo>
                </a:path>
              </a:pathLst>
            </a:custGeom>
            <a:noFill/>
            <a:ln w="31262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รูปแบบอิสระ: รูปร่าง 24">
              <a:extLst>
                <a:ext uri="{FF2B5EF4-FFF2-40B4-BE49-F238E27FC236}">
                  <a16:creationId xmlns:a16="http://schemas.microsoft.com/office/drawing/2014/main" id="{47478BF4-1853-43B8-AAB1-138AC7C1883F}"/>
                </a:ext>
              </a:extLst>
            </p:cNvPr>
            <p:cNvSpPr/>
            <p:nvPr/>
          </p:nvSpPr>
          <p:spPr>
            <a:xfrm>
              <a:off x="8701268" y="4394244"/>
              <a:ext cx="49267" cy="1589"/>
            </a:xfrm>
            <a:custGeom>
              <a:avLst/>
              <a:gdLst>
                <a:gd name="connsiteX0" fmla="*/ 49267 w 49267"/>
                <a:gd name="connsiteY0" fmla="*/ 0 h 1589"/>
                <a:gd name="connsiteX1" fmla="*/ 0 w 49267"/>
                <a:gd name="connsiteY1" fmla="*/ 1589 h 1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267" h="1589">
                  <a:moveTo>
                    <a:pt x="49267" y="0"/>
                  </a:moveTo>
                  <a:cubicBezTo>
                    <a:pt x="33375" y="1589"/>
                    <a:pt x="15892" y="1589"/>
                    <a:pt x="0" y="1589"/>
                  </a:cubicBezTo>
                </a:path>
              </a:pathLst>
            </a:custGeom>
            <a:noFill/>
            <a:ln w="31262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รูปแบบอิสระ: รูปร่าง 25">
              <a:extLst>
                <a:ext uri="{FF2B5EF4-FFF2-40B4-BE49-F238E27FC236}">
                  <a16:creationId xmlns:a16="http://schemas.microsoft.com/office/drawing/2014/main" id="{69B05404-3D04-4D3B-90B8-1AD620EB43C5}"/>
                </a:ext>
              </a:extLst>
            </p:cNvPr>
            <p:cNvSpPr/>
            <p:nvPr/>
          </p:nvSpPr>
          <p:spPr>
            <a:xfrm>
              <a:off x="8723518" y="4349745"/>
              <a:ext cx="22249" cy="3178"/>
            </a:xfrm>
            <a:custGeom>
              <a:avLst/>
              <a:gdLst>
                <a:gd name="connsiteX0" fmla="*/ 22250 w 22249"/>
                <a:gd name="connsiteY0" fmla="*/ 3178 h 3178"/>
                <a:gd name="connsiteX1" fmla="*/ 0 w 22249"/>
                <a:gd name="connsiteY1" fmla="*/ 0 h 3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249" h="3178">
                  <a:moveTo>
                    <a:pt x="22250" y="3178"/>
                  </a:moveTo>
                  <a:cubicBezTo>
                    <a:pt x="14304" y="1589"/>
                    <a:pt x="7946" y="1589"/>
                    <a:pt x="0" y="0"/>
                  </a:cubicBezTo>
                </a:path>
              </a:pathLst>
            </a:custGeom>
            <a:noFill/>
            <a:ln w="31262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รูปแบบอิสระ: รูปร่าง 26">
              <a:extLst>
                <a:ext uri="{FF2B5EF4-FFF2-40B4-BE49-F238E27FC236}">
                  <a16:creationId xmlns:a16="http://schemas.microsoft.com/office/drawing/2014/main" id="{42D2B65B-F318-4DA0-ACD3-F6F943BB0131}"/>
                </a:ext>
              </a:extLst>
            </p:cNvPr>
            <p:cNvSpPr/>
            <p:nvPr/>
          </p:nvSpPr>
          <p:spPr>
            <a:xfrm>
              <a:off x="8699679" y="4307233"/>
              <a:ext cx="47677" cy="1192"/>
            </a:xfrm>
            <a:custGeom>
              <a:avLst/>
              <a:gdLst>
                <a:gd name="connsiteX0" fmla="*/ 47677 w 47677"/>
                <a:gd name="connsiteY0" fmla="*/ 1192 h 1192"/>
                <a:gd name="connsiteX1" fmla="*/ 0 w 47677"/>
                <a:gd name="connsiteY1" fmla="*/ 1192 h 1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77" h="1192">
                  <a:moveTo>
                    <a:pt x="47677" y="1192"/>
                  </a:moveTo>
                  <a:cubicBezTo>
                    <a:pt x="31785" y="-397"/>
                    <a:pt x="15892" y="-397"/>
                    <a:pt x="0" y="1192"/>
                  </a:cubicBezTo>
                </a:path>
              </a:pathLst>
            </a:custGeom>
            <a:noFill/>
            <a:ln w="31262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รูปแบบอิสระ: รูปร่าง 27">
              <a:extLst>
                <a:ext uri="{FF2B5EF4-FFF2-40B4-BE49-F238E27FC236}">
                  <a16:creationId xmlns:a16="http://schemas.microsoft.com/office/drawing/2014/main" id="{71ED11A6-75AE-4E81-979B-80EFD58592C3}"/>
                </a:ext>
              </a:extLst>
            </p:cNvPr>
            <p:cNvSpPr/>
            <p:nvPr/>
          </p:nvSpPr>
          <p:spPr>
            <a:xfrm>
              <a:off x="8736232" y="4473705"/>
              <a:ext cx="15892" cy="1589"/>
            </a:xfrm>
            <a:custGeom>
              <a:avLst/>
              <a:gdLst>
                <a:gd name="connsiteX0" fmla="*/ 15892 w 15892"/>
                <a:gd name="connsiteY0" fmla="*/ 1589 h 1589"/>
                <a:gd name="connsiteX1" fmla="*/ 0 w 15892"/>
                <a:gd name="connsiteY1" fmla="*/ 0 h 1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892" h="1589">
                  <a:moveTo>
                    <a:pt x="15892" y="1589"/>
                  </a:moveTo>
                  <a:cubicBezTo>
                    <a:pt x="11125" y="1589"/>
                    <a:pt x="4768" y="1589"/>
                    <a:pt x="0" y="0"/>
                  </a:cubicBezTo>
                </a:path>
              </a:pathLst>
            </a:custGeom>
            <a:noFill/>
            <a:ln w="31262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รูปแบบอิสระ: รูปร่าง 28">
              <a:extLst>
                <a:ext uri="{FF2B5EF4-FFF2-40B4-BE49-F238E27FC236}">
                  <a16:creationId xmlns:a16="http://schemas.microsoft.com/office/drawing/2014/main" id="{C87317B3-98E9-4BB4-90EE-40A6A3016C41}"/>
                </a:ext>
              </a:extLst>
            </p:cNvPr>
            <p:cNvSpPr/>
            <p:nvPr/>
          </p:nvSpPr>
          <p:spPr>
            <a:xfrm>
              <a:off x="8715572" y="4262337"/>
              <a:ext cx="25427" cy="15892"/>
            </a:xfrm>
            <a:custGeom>
              <a:avLst/>
              <a:gdLst>
                <a:gd name="connsiteX0" fmla="*/ 25428 w 25427"/>
                <a:gd name="connsiteY0" fmla="*/ 0 h 15892"/>
                <a:gd name="connsiteX1" fmla="*/ 0 w 25427"/>
                <a:gd name="connsiteY1" fmla="*/ 0 h 15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427" h="15892">
                  <a:moveTo>
                    <a:pt x="25428" y="0"/>
                  </a:moveTo>
                  <a:cubicBezTo>
                    <a:pt x="17481" y="0"/>
                    <a:pt x="7946" y="0"/>
                    <a:pt x="0" y="0"/>
                  </a:cubicBezTo>
                </a:path>
              </a:pathLst>
            </a:custGeom>
            <a:noFill/>
            <a:ln w="31262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รูปแบบอิสระ: รูปร่าง 29">
              <a:extLst>
                <a:ext uri="{FF2B5EF4-FFF2-40B4-BE49-F238E27FC236}">
                  <a16:creationId xmlns:a16="http://schemas.microsoft.com/office/drawing/2014/main" id="{DE035DF9-EA3C-4F5A-8C3A-85387758192E}"/>
                </a:ext>
              </a:extLst>
            </p:cNvPr>
            <p:cNvSpPr/>
            <p:nvPr/>
          </p:nvSpPr>
          <p:spPr>
            <a:xfrm>
              <a:off x="8699679" y="4214660"/>
              <a:ext cx="41320" cy="1588"/>
            </a:xfrm>
            <a:custGeom>
              <a:avLst/>
              <a:gdLst>
                <a:gd name="connsiteX0" fmla="*/ 41320 w 41320"/>
                <a:gd name="connsiteY0" fmla="*/ 1589 h 1588"/>
                <a:gd name="connsiteX1" fmla="*/ 0 w 41320"/>
                <a:gd name="connsiteY1" fmla="*/ 0 h 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20" h="1588">
                  <a:moveTo>
                    <a:pt x="41320" y="1589"/>
                  </a:moveTo>
                  <a:cubicBezTo>
                    <a:pt x="27017" y="1589"/>
                    <a:pt x="14304" y="1589"/>
                    <a:pt x="0" y="0"/>
                  </a:cubicBezTo>
                </a:path>
              </a:pathLst>
            </a:custGeom>
            <a:noFill/>
            <a:ln w="31262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รูปแบบอิสระ: รูปร่าง 30">
              <a:extLst>
                <a:ext uri="{FF2B5EF4-FFF2-40B4-BE49-F238E27FC236}">
                  <a16:creationId xmlns:a16="http://schemas.microsoft.com/office/drawing/2014/main" id="{9546331B-796F-4F3E-A931-C77B27B9C66C}"/>
                </a:ext>
              </a:extLst>
            </p:cNvPr>
            <p:cNvSpPr/>
            <p:nvPr/>
          </p:nvSpPr>
          <p:spPr>
            <a:xfrm>
              <a:off x="8720339" y="4162215"/>
              <a:ext cx="22249" cy="15892"/>
            </a:xfrm>
            <a:custGeom>
              <a:avLst/>
              <a:gdLst>
                <a:gd name="connsiteX0" fmla="*/ 22250 w 22249"/>
                <a:gd name="connsiteY0" fmla="*/ 0 h 15892"/>
                <a:gd name="connsiteX1" fmla="*/ 0 w 22249"/>
                <a:gd name="connsiteY1" fmla="*/ 0 h 15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249" h="15892">
                  <a:moveTo>
                    <a:pt x="22250" y="0"/>
                  </a:moveTo>
                  <a:cubicBezTo>
                    <a:pt x="14304" y="0"/>
                    <a:pt x="6357" y="0"/>
                    <a:pt x="0" y="0"/>
                  </a:cubicBezTo>
                </a:path>
              </a:pathLst>
            </a:custGeom>
            <a:noFill/>
            <a:ln w="31262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รูปแบบอิสระ: รูปร่าง 31">
              <a:extLst>
                <a:ext uri="{FF2B5EF4-FFF2-40B4-BE49-F238E27FC236}">
                  <a16:creationId xmlns:a16="http://schemas.microsoft.com/office/drawing/2014/main" id="{76318DAB-6811-49F1-818F-528E737C12DC}"/>
                </a:ext>
              </a:extLst>
            </p:cNvPr>
            <p:cNvSpPr/>
            <p:nvPr/>
          </p:nvSpPr>
          <p:spPr>
            <a:xfrm>
              <a:off x="8693322" y="4116127"/>
              <a:ext cx="44499" cy="2247"/>
            </a:xfrm>
            <a:custGeom>
              <a:avLst/>
              <a:gdLst>
                <a:gd name="connsiteX0" fmla="*/ 44500 w 44499"/>
                <a:gd name="connsiteY0" fmla="*/ 0 h 2247"/>
                <a:gd name="connsiteX1" fmla="*/ 0 w 44499"/>
                <a:gd name="connsiteY1" fmla="*/ 1589 h 2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499" h="2247">
                  <a:moveTo>
                    <a:pt x="44500" y="0"/>
                  </a:moveTo>
                  <a:cubicBezTo>
                    <a:pt x="30196" y="1589"/>
                    <a:pt x="14304" y="3179"/>
                    <a:pt x="0" y="1589"/>
                  </a:cubicBezTo>
                </a:path>
              </a:pathLst>
            </a:custGeom>
            <a:noFill/>
            <a:ln w="31262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รูปแบบอิสระ: รูปร่าง 32">
              <a:extLst>
                <a:ext uri="{FF2B5EF4-FFF2-40B4-BE49-F238E27FC236}">
                  <a16:creationId xmlns:a16="http://schemas.microsoft.com/office/drawing/2014/main" id="{4BE953FB-B43D-4BEA-B4B2-C4FE93D0099B}"/>
                </a:ext>
              </a:extLst>
            </p:cNvPr>
            <p:cNvSpPr/>
            <p:nvPr/>
          </p:nvSpPr>
          <p:spPr>
            <a:xfrm>
              <a:off x="8709214" y="4062093"/>
              <a:ext cx="27017" cy="1589"/>
            </a:xfrm>
            <a:custGeom>
              <a:avLst/>
              <a:gdLst>
                <a:gd name="connsiteX0" fmla="*/ 27017 w 27017"/>
                <a:gd name="connsiteY0" fmla="*/ 1589 h 1589"/>
                <a:gd name="connsiteX1" fmla="*/ 0 w 27017"/>
                <a:gd name="connsiteY1" fmla="*/ 0 h 1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017" h="1589">
                  <a:moveTo>
                    <a:pt x="27017" y="1589"/>
                  </a:moveTo>
                  <a:cubicBezTo>
                    <a:pt x="17482" y="1589"/>
                    <a:pt x="9536" y="0"/>
                    <a:pt x="0" y="0"/>
                  </a:cubicBezTo>
                </a:path>
              </a:pathLst>
            </a:custGeom>
            <a:noFill/>
            <a:ln w="31262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รูปแบบอิสระ: รูปร่าง 33">
              <a:extLst>
                <a:ext uri="{FF2B5EF4-FFF2-40B4-BE49-F238E27FC236}">
                  <a16:creationId xmlns:a16="http://schemas.microsoft.com/office/drawing/2014/main" id="{0B19DC7F-32BF-401D-997E-F7892661629E}"/>
                </a:ext>
              </a:extLst>
            </p:cNvPr>
            <p:cNvSpPr/>
            <p:nvPr/>
          </p:nvSpPr>
          <p:spPr>
            <a:xfrm>
              <a:off x="8686966" y="4020773"/>
              <a:ext cx="44498" cy="1589"/>
            </a:xfrm>
            <a:custGeom>
              <a:avLst/>
              <a:gdLst>
                <a:gd name="connsiteX0" fmla="*/ 44499 w 44498"/>
                <a:gd name="connsiteY0" fmla="*/ 0 h 1589"/>
                <a:gd name="connsiteX1" fmla="*/ 0 w 44498"/>
                <a:gd name="connsiteY1" fmla="*/ 1589 h 1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498" h="1589">
                  <a:moveTo>
                    <a:pt x="44499" y="0"/>
                  </a:moveTo>
                  <a:cubicBezTo>
                    <a:pt x="30195" y="0"/>
                    <a:pt x="14303" y="1589"/>
                    <a:pt x="0" y="1589"/>
                  </a:cubicBezTo>
                </a:path>
              </a:pathLst>
            </a:custGeom>
            <a:noFill/>
            <a:ln w="31262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รูปแบบอิสระ: รูปร่าง 34">
              <a:extLst>
                <a:ext uri="{FF2B5EF4-FFF2-40B4-BE49-F238E27FC236}">
                  <a16:creationId xmlns:a16="http://schemas.microsoft.com/office/drawing/2014/main" id="{F8215900-2AB3-47AC-B2FB-8D361A2AE6DB}"/>
                </a:ext>
              </a:extLst>
            </p:cNvPr>
            <p:cNvSpPr/>
            <p:nvPr/>
          </p:nvSpPr>
          <p:spPr>
            <a:xfrm>
              <a:off x="8707626" y="3974685"/>
              <a:ext cx="20660" cy="1589"/>
            </a:xfrm>
            <a:custGeom>
              <a:avLst/>
              <a:gdLst>
                <a:gd name="connsiteX0" fmla="*/ 20660 w 20660"/>
                <a:gd name="connsiteY0" fmla="*/ 1589 h 1589"/>
                <a:gd name="connsiteX1" fmla="*/ 0 w 20660"/>
                <a:gd name="connsiteY1" fmla="*/ 0 h 1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0" h="1589">
                  <a:moveTo>
                    <a:pt x="20660" y="1589"/>
                  </a:moveTo>
                  <a:cubicBezTo>
                    <a:pt x="14304" y="1589"/>
                    <a:pt x="7946" y="1589"/>
                    <a:pt x="0" y="0"/>
                  </a:cubicBezTo>
                </a:path>
              </a:pathLst>
            </a:custGeom>
            <a:noFill/>
            <a:ln w="31262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รูปแบบอิสระ: รูปร่าง 35">
              <a:extLst>
                <a:ext uri="{FF2B5EF4-FFF2-40B4-BE49-F238E27FC236}">
                  <a16:creationId xmlns:a16="http://schemas.microsoft.com/office/drawing/2014/main" id="{1E782A8D-97C7-4991-8BF6-142982F748BB}"/>
                </a:ext>
              </a:extLst>
            </p:cNvPr>
            <p:cNvSpPr/>
            <p:nvPr/>
          </p:nvSpPr>
          <p:spPr>
            <a:xfrm>
              <a:off x="8667894" y="3939721"/>
              <a:ext cx="57212" cy="1192"/>
            </a:xfrm>
            <a:custGeom>
              <a:avLst/>
              <a:gdLst>
                <a:gd name="connsiteX0" fmla="*/ 57212 w 57212"/>
                <a:gd name="connsiteY0" fmla="*/ 0 h 1192"/>
                <a:gd name="connsiteX1" fmla="*/ 0 w 57212"/>
                <a:gd name="connsiteY1" fmla="*/ 0 h 1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212" h="1192">
                  <a:moveTo>
                    <a:pt x="57212" y="0"/>
                  </a:moveTo>
                  <a:cubicBezTo>
                    <a:pt x="38142" y="1589"/>
                    <a:pt x="19071" y="1589"/>
                    <a:pt x="0" y="0"/>
                  </a:cubicBezTo>
                </a:path>
              </a:pathLst>
            </a:custGeom>
            <a:noFill/>
            <a:ln w="31262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รูปแบบอิสระ: รูปร่าง 36">
              <a:extLst>
                <a:ext uri="{FF2B5EF4-FFF2-40B4-BE49-F238E27FC236}">
                  <a16:creationId xmlns:a16="http://schemas.microsoft.com/office/drawing/2014/main" id="{1F60CE6C-C7A9-4174-B6C3-4B5028EAC75E}"/>
                </a:ext>
              </a:extLst>
            </p:cNvPr>
            <p:cNvSpPr/>
            <p:nvPr/>
          </p:nvSpPr>
          <p:spPr>
            <a:xfrm>
              <a:off x="8698090" y="3887277"/>
              <a:ext cx="23838" cy="1191"/>
            </a:xfrm>
            <a:custGeom>
              <a:avLst/>
              <a:gdLst>
                <a:gd name="connsiteX0" fmla="*/ 23839 w 23838"/>
                <a:gd name="connsiteY0" fmla="*/ 0 h 1191"/>
                <a:gd name="connsiteX1" fmla="*/ 0 w 23838"/>
                <a:gd name="connsiteY1" fmla="*/ 0 h 1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838" h="1191">
                  <a:moveTo>
                    <a:pt x="23839" y="0"/>
                  </a:moveTo>
                  <a:cubicBezTo>
                    <a:pt x="15892" y="1589"/>
                    <a:pt x="7946" y="1589"/>
                    <a:pt x="0" y="0"/>
                  </a:cubicBezTo>
                </a:path>
              </a:pathLst>
            </a:custGeom>
            <a:noFill/>
            <a:ln w="31262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รูปแบบอิสระ: รูปร่าง 37">
              <a:extLst>
                <a:ext uri="{FF2B5EF4-FFF2-40B4-BE49-F238E27FC236}">
                  <a16:creationId xmlns:a16="http://schemas.microsoft.com/office/drawing/2014/main" id="{9E20CE4E-5E02-49A8-8BE5-4F0B06CEA0E6}"/>
                </a:ext>
              </a:extLst>
            </p:cNvPr>
            <p:cNvSpPr/>
            <p:nvPr/>
          </p:nvSpPr>
          <p:spPr>
            <a:xfrm>
              <a:off x="8677429" y="3839599"/>
              <a:ext cx="39731" cy="15892"/>
            </a:xfrm>
            <a:custGeom>
              <a:avLst/>
              <a:gdLst>
                <a:gd name="connsiteX0" fmla="*/ 39731 w 39731"/>
                <a:gd name="connsiteY0" fmla="*/ 0 h 15892"/>
                <a:gd name="connsiteX1" fmla="*/ 0 w 39731"/>
                <a:gd name="connsiteY1" fmla="*/ 0 h 15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9731" h="15892">
                  <a:moveTo>
                    <a:pt x="39731" y="0"/>
                  </a:moveTo>
                  <a:cubicBezTo>
                    <a:pt x="27017" y="0"/>
                    <a:pt x="12715" y="0"/>
                    <a:pt x="0" y="0"/>
                  </a:cubicBezTo>
                </a:path>
              </a:pathLst>
            </a:custGeom>
            <a:noFill/>
            <a:ln w="31262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รูปแบบอิสระ: รูปร่าง 38">
              <a:extLst>
                <a:ext uri="{FF2B5EF4-FFF2-40B4-BE49-F238E27FC236}">
                  <a16:creationId xmlns:a16="http://schemas.microsoft.com/office/drawing/2014/main" id="{CAE348A8-F46B-4064-ACFF-798D6F59DB7C}"/>
                </a:ext>
              </a:extLst>
            </p:cNvPr>
            <p:cNvSpPr/>
            <p:nvPr/>
          </p:nvSpPr>
          <p:spPr>
            <a:xfrm>
              <a:off x="8691733" y="3799869"/>
              <a:ext cx="22249" cy="15892"/>
            </a:xfrm>
            <a:custGeom>
              <a:avLst/>
              <a:gdLst>
                <a:gd name="connsiteX0" fmla="*/ 22250 w 22249"/>
                <a:gd name="connsiteY0" fmla="*/ 0 h 15892"/>
                <a:gd name="connsiteX1" fmla="*/ 0 w 22249"/>
                <a:gd name="connsiteY1" fmla="*/ 0 h 15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249" h="15892">
                  <a:moveTo>
                    <a:pt x="22250" y="0"/>
                  </a:moveTo>
                  <a:cubicBezTo>
                    <a:pt x="14304" y="0"/>
                    <a:pt x="6357" y="0"/>
                    <a:pt x="0" y="0"/>
                  </a:cubicBezTo>
                </a:path>
              </a:pathLst>
            </a:custGeom>
            <a:noFill/>
            <a:ln w="31262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รูปแบบอิสระ: รูปร่าง 39">
              <a:extLst>
                <a:ext uri="{FF2B5EF4-FFF2-40B4-BE49-F238E27FC236}">
                  <a16:creationId xmlns:a16="http://schemas.microsoft.com/office/drawing/2014/main" id="{97935885-AB76-4D46-9900-277E67EF4632}"/>
                </a:ext>
              </a:extLst>
            </p:cNvPr>
            <p:cNvSpPr/>
            <p:nvPr/>
          </p:nvSpPr>
          <p:spPr>
            <a:xfrm>
              <a:off x="8667894" y="3756959"/>
              <a:ext cx="46088" cy="1589"/>
            </a:xfrm>
            <a:custGeom>
              <a:avLst/>
              <a:gdLst>
                <a:gd name="connsiteX0" fmla="*/ 46089 w 46088"/>
                <a:gd name="connsiteY0" fmla="*/ 0 h 1589"/>
                <a:gd name="connsiteX1" fmla="*/ 0 w 46088"/>
                <a:gd name="connsiteY1" fmla="*/ 1589 h 1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088" h="1589">
                  <a:moveTo>
                    <a:pt x="46089" y="0"/>
                  </a:moveTo>
                  <a:cubicBezTo>
                    <a:pt x="31785" y="1589"/>
                    <a:pt x="15892" y="1589"/>
                    <a:pt x="0" y="1589"/>
                  </a:cubicBezTo>
                </a:path>
              </a:pathLst>
            </a:custGeom>
            <a:noFill/>
            <a:ln w="31262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รูปแบบอิสระ: รูปร่าง 40">
              <a:extLst>
                <a:ext uri="{FF2B5EF4-FFF2-40B4-BE49-F238E27FC236}">
                  <a16:creationId xmlns:a16="http://schemas.microsoft.com/office/drawing/2014/main" id="{1581BB46-5C08-4AEB-A74C-36F9AA946DBB}"/>
                </a:ext>
              </a:extLst>
            </p:cNvPr>
            <p:cNvSpPr/>
            <p:nvPr/>
          </p:nvSpPr>
          <p:spPr>
            <a:xfrm>
              <a:off x="8685376" y="3710871"/>
              <a:ext cx="25428" cy="15892"/>
            </a:xfrm>
            <a:custGeom>
              <a:avLst/>
              <a:gdLst>
                <a:gd name="connsiteX0" fmla="*/ 25429 w 25428"/>
                <a:gd name="connsiteY0" fmla="*/ 0 h 15892"/>
                <a:gd name="connsiteX1" fmla="*/ 0 w 25428"/>
                <a:gd name="connsiteY1" fmla="*/ 0 h 15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428" h="15892">
                  <a:moveTo>
                    <a:pt x="25429" y="0"/>
                  </a:moveTo>
                  <a:cubicBezTo>
                    <a:pt x="17482" y="0"/>
                    <a:pt x="7946" y="0"/>
                    <a:pt x="0" y="0"/>
                  </a:cubicBezTo>
                </a:path>
              </a:pathLst>
            </a:custGeom>
            <a:noFill/>
            <a:ln w="31262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รูปแบบอิสระ: รูปร่าง 41">
              <a:extLst>
                <a:ext uri="{FF2B5EF4-FFF2-40B4-BE49-F238E27FC236}">
                  <a16:creationId xmlns:a16="http://schemas.microsoft.com/office/drawing/2014/main" id="{9289A815-0C5C-48FA-BD5C-280DB019E6B2}"/>
                </a:ext>
              </a:extLst>
            </p:cNvPr>
            <p:cNvSpPr/>
            <p:nvPr/>
          </p:nvSpPr>
          <p:spPr>
            <a:xfrm>
              <a:off x="8661537" y="3661605"/>
              <a:ext cx="44499" cy="1589"/>
            </a:xfrm>
            <a:custGeom>
              <a:avLst/>
              <a:gdLst>
                <a:gd name="connsiteX0" fmla="*/ 44500 w 44499"/>
                <a:gd name="connsiteY0" fmla="*/ 1589 h 1589"/>
                <a:gd name="connsiteX1" fmla="*/ 0 w 44499"/>
                <a:gd name="connsiteY1" fmla="*/ 0 h 1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499" h="1589">
                  <a:moveTo>
                    <a:pt x="44500" y="1589"/>
                  </a:moveTo>
                  <a:cubicBezTo>
                    <a:pt x="30196" y="1589"/>
                    <a:pt x="15892" y="1589"/>
                    <a:pt x="0" y="0"/>
                  </a:cubicBezTo>
                </a:path>
              </a:pathLst>
            </a:custGeom>
            <a:noFill/>
            <a:ln w="31262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รูปแบบอิสระ: รูปร่าง 42">
              <a:extLst>
                <a:ext uri="{FF2B5EF4-FFF2-40B4-BE49-F238E27FC236}">
                  <a16:creationId xmlns:a16="http://schemas.microsoft.com/office/drawing/2014/main" id="{BF38D021-8123-40CF-911E-A59CFB630631}"/>
                </a:ext>
              </a:extLst>
            </p:cNvPr>
            <p:cNvSpPr/>
            <p:nvPr/>
          </p:nvSpPr>
          <p:spPr>
            <a:xfrm>
              <a:off x="8680608" y="3625052"/>
              <a:ext cx="25428" cy="1589"/>
            </a:xfrm>
            <a:custGeom>
              <a:avLst/>
              <a:gdLst>
                <a:gd name="connsiteX0" fmla="*/ 25429 w 25428"/>
                <a:gd name="connsiteY0" fmla="*/ 0 h 1589"/>
                <a:gd name="connsiteX1" fmla="*/ 0 w 25428"/>
                <a:gd name="connsiteY1" fmla="*/ 1589 h 1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428" h="1589">
                  <a:moveTo>
                    <a:pt x="25429" y="0"/>
                  </a:moveTo>
                  <a:cubicBezTo>
                    <a:pt x="17482" y="0"/>
                    <a:pt x="7946" y="1589"/>
                    <a:pt x="0" y="1589"/>
                  </a:cubicBezTo>
                </a:path>
              </a:pathLst>
            </a:custGeom>
            <a:noFill/>
            <a:ln w="31262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รูปแบบอิสระ: รูปร่าง 43">
              <a:extLst>
                <a:ext uri="{FF2B5EF4-FFF2-40B4-BE49-F238E27FC236}">
                  <a16:creationId xmlns:a16="http://schemas.microsoft.com/office/drawing/2014/main" id="{AD4774F8-7A68-44E6-8AEE-D9369C4C9CA2}"/>
                </a:ext>
              </a:extLst>
            </p:cNvPr>
            <p:cNvSpPr/>
            <p:nvPr/>
          </p:nvSpPr>
          <p:spPr>
            <a:xfrm>
              <a:off x="8656769" y="3586910"/>
              <a:ext cx="47677" cy="1589"/>
            </a:xfrm>
            <a:custGeom>
              <a:avLst/>
              <a:gdLst>
                <a:gd name="connsiteX0" fmla="*/ 47677 w 47677"/>
                <a:gd name="connsiteY0" fmla="*/ 1589 h 1589"/>
                <a:gd name="connsiteX1" fmla="*/ 0 w 47677"/>
                <a:gd name="connsiteY1" fmla="*/ 0 h 1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77" h="1589">
                  <a:moveTo>
                    <a:pt x="47677" y="1589"/>
                  </a:moveTo>
                  <a:cubicBezTo>
                    <a:pt x="31785" y="1589"/>
                    <a:pt x="15892" y="1589"/>
                    <a:pt x="0" y="0"/>
                  </a:cubicBezTo>
                </a:path>
              </a:pathLst>
            </a:custGeom>
            <a:noFill/>
            <a:ln w="31262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รูปแบบอิสระ: รูปร่าง 44">
              <a:extLst>
                <a:ext uri="{FF2B5EF4-FFF2-40B4-BE49-F238E27FC236}">
                  <a16:creationId xmlns:a16="http://schemas.microsoft.com/office/drawing/2014/main" id="{59BE1766-F2E8-49E5-9667-3003E9235F85}"/>
                </a:ext>
              </a:extLst>
            </p:cNvPr>
            <p:cNvSpPr/>
            <p:nvPr/>
          </p:nvSpPr>
          <p:spPr>
            <a:xfrm>
              <a:off x="8675841" y="3544001"/>
              <a:ext cx="23838" cy="15892"/>
            </a:xfrm>
            <a:custGeom>
              <a:avLst/>
              <a:gdLst>
                <a:gd name="connsiteX0" fmla="*/ 23839 w 23838"/>
                <a:gd name="connsiteY0" fmla="*/ 0 h 15892"/>
                <a:gd name="connsiteX1" fmla="*/ 0 w 23838"/>
                <a:gd name="connsiteY1" fmla="*/ 0 h 15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838" h="15892">
                  <a:moveTo>
                    <a:pt x="23839" y="0"/>
                  </a:moveTo>
                  <a:cubicBezTo>
                    <a:pt x="15892" y="0"/>
                    <a:pt x="7946" y="0"/>
                    <a:pt x="0" y="0"/>
                  </a:cubicBezTo>
                </a:path>
              </a:pathLst>
            </a:custGeom>
            <a:noFill/>
            <a:ln w="31262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รูปแบบอิสระ: รูปร่าง 45">
              <a:extLst>
                <a:ext uri="{FF2B5EF4-FFF2-40B4-BE49-F238E27FC236}">
                  <a16:creationId xmlns:a16="http://schemas.microsoft.com/office/drawing/2014/main" id="{BDEAEE67-11C7-4C83-940E-AF6CE5839BDB}"/>
                </a:ext>
              </a:extLst>
            </p:cNvPr>
            <p:cNvSpPr/>
            <p:nvPr/>
          </p:nvSpPr>
          <p:spPr>
            <a:xfrm>
              <a:off x="8332564" y="3710871"/>
              <a:ext cx="119193" cy="50855"/>
            </a:xfrm>
            <a:custGeom>
              <a:avLst/>
              <a:gdLst>
                <a:gd name="connsiteX0" fmla="*/ 0 w 119193"/>
                <a:gd name="connsiteY0" fmla="*/ 50856 h 50855"/>
                <a:gd name="connsiteX1" fmla="*/ 119193 w 119193"/>
                <a:gd name="connsiteY1" fmla="*/ 0 h 50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193" h="50855">
                  <a:moveTo>
                    <a:pt x="0" y="50856"/>
                  </a:moveTo>
                  <a:cubicBezTo>
                    <a:pt x="39731" y="33374"/>
                    <a:pt x="79462" y="15892"/>
                    <a:pt x="119193" y="0"/>
                  </a:cubicBezTo>
                </a:path>
              </a:pathLst>
            </a:custGeom>
            <a:noFill/>
            <a:ln w="31262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รูปแบบอิสระ: รูปร่าง 46">
              <a:extLst>
                <a:ext uri="{FF2B5EF4-FFF2-40B4-BE49-F238E27FC236}">
                  <a16:creationId xmlns:a16="http://schemas.microsoft.com/office/drawing/2014/main" id="{AB9A29BF-02AB-4487-9E91-9D9A5091BFC0}"/>
                </a:ext>
              </a:extLst>
            </p:cNvPr>
            <p:cNvSpPr/>
            <p:nvPr/>
          </p:nvSpPr>
          <p:spPr>
            <a:xfrm>
              <a:off x="8357991" y="3984220"/>
              <a:ext cx="6357" cy="9535"/>
            </a:xfrm>
            <a:custGeom>
              <a:avLst/>
              <a:gdLst>
                <a:gd name="connsiteX0" fmla="*/ 6357 w 6357"/>
                <a:gd name="connsiteY0" fmla="*/ 9536 h 9535"/>
                <a:gd name="connsiteX1" fmla="*/ 0 w 6357"/>
                <a:gd name="connsiteY1" fmla="*/ 0 h 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57" h="9535">
                  <a:moveTo>
                    <a:pt x="6357" y="9536"/>
                  </a:moveTo>
                  <a:cubicBezTo>
                    <a:pt x="4768" y="6357"/>
                    <a:pt x="3179" y="3178"/>
                    <a:pt x="0" y="0"/>
                  </a:cubicBezTo>
                </a:path>
              </a:pathLst>
            </a:custGeom>
            <a:noFill/>
            <a:ln w="31262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รูปแบบอิสระ: รูปร่าง 47">
              <a:extLst>
                <a:ext uri="{FF2B5EF4-FFF2-40B4-BE49-F238E27FC236}">
                  <a16:creationId xmlns:a16="http://schemas.microsoft.com/office/drawing/2014/main" id="{E9A6E59B-9150-4005-A16C-1E121B5EF1AD}"/>
                </a:ext>
              </a:extLst>
            </p:cNvPr>
            <p:cNvSpPr/>
            <p:nvPr/>
          </p:nvSpPr>
          <p:spPr>
            <a:xfrm>
              <a:off x="8381830" y="4027129"/>
              <a:ext cx="211369" cy="286062"/>
            </a:xfrm>
            <a:custGeom>
              <a:avLst/>
              <a:gdLst>
                <a:gd name="connsiteX0" fmla="*/ 211369 w 211369"/>
                <a:gd name="connsiteY0" fmla="*/ 286063 h 286062"/>
                <a:gd name="connsiteX1" fmla="*/ 0 w 211369"/>
                <a:gd name="connsiteY1" fmla="*/ 0 h 286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1369" h="286062">
                  <a:moveTo>
                    <a:pt x="211369" y="286063"/>
                  </a:moveTo>
                  <a:cubicBezTo>
                    <a:pt x="179585" y="238386"/>
                    <a:pt x="34964" y="44499"/>
                    <a:pt x="0" y="0"/>
                  </a:cubicBezTo>
                </a:path>
              </a:pathLst>
            </a:custGeom>
            <a:noFill/>
            <a:ln w="31262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รูปแบบอิสระ: รูปร่าง 48">
              <a:extLst>
                <a:ext uri="{FF2B5EF4-FFF2-40B4-BE49-F238E27FC236}">
                  <a16:creationId xmlns:a16="http://schemas.microsoft.com/office/drawing/2014/main" id="{C438CCDA-0CE4-4245-B104-B1666723EBE7}"/>
                </a:ext>
              </a:extLst>
            </p:cNvPr>
            <p:cNvSpPr/>
            <p:nvPr/>
          </p:nvSpPr>
          <p:spPr>
            <a:xfrm>
              <a:off x="8426329" y="3679086"/>
              <a:ext cx="47677" cy="19070"/>
            </a:xfrm>
            <a:custGeom>
              <a:avLst/>
              <a:gdLst>
                <a:gd name="connsiteX0" fmla="*/ 0 w 47677"/>
                <a:gd name="connsiteY0" fmla="*/ 19071 h 19070"/>
                <a:gd name="connsiteX1" fmla="*/ 47677 w 47677"/>
                <a:gd name="connsiteY1" fmla="*/ 0 h 1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77" h="19070">
                  <a:moveTo>
                    <a:pt x="0" y="19071"/>
                  </a:moveTo>
                  <a:cubicBezTo>
                    <a:pt x="15892" y="12714"/>
                    <a:pt x="31785" y="6357"/>
                    <a:pt x="47677" y="0"/>
                  </a:cubicBezTo>
                </a:path>
              </a:pathLst>
            </a:custGeom>
            <a:noFill/>
            <a:ln w="31262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0" name="กราฟิก 4">
            <a:extLst>
              <a:ext uri="{FF2B5EF4-FFF2-40B4-BE49-F238E27FC236}">
                <a16:creationId xmlns:a16="http://schemas.microsoft.com/office/drawing/2014/main" id="{B6199234-827B-460E-AC4F-9BE967C1D693}"/>
              </a:ext>
            </a:extLst>
          </p:cNvPr>
          <p:cNvGrpSpPr/>
          <p:nvPr/>
        </p:nvGrpSpPr>
        <p:grpSpPr>
          <a:xfrm>
            <a:off x="-225738" y="3770030"/>
            <a:ext cx="1153967" cy="1825787"/>
            <a:chOff x="-225738" y="3770030"/>
            <a:chExt cx="1153967" cy="1825787"/>
          </a:xfrm>
        </p:grpSpPr>
        <p:grpSp>
          <p:nvGrpSpPr>
            <p:cNvPr id="51" name="กราฟิก 4">
              <a:extLst>
                <a:ext uri="{FF2B5EF4-FFF2-40B4-BE49-F238E27FC236}">
                  <a16:creationId xmlns:a16="http://schemas.microsoft.com/office/drawing/2014/main" id="{276D95FE-2648-46D0-95A0-4E063579E8B9}"/>
                </a:ext>
              </a:extLst>
            </p:cNvPr>
            <p:cNvGrpSpPr/>
            <p:nvPr/>
          </p:nvGrpSpPr>
          <p:grpSpPr>
            <a:xfrm>
              <a:off x="-225738" y="4335442"/>
              <a:ext cx="705959" cy="731014"/>
              <a:chOff x="-225738" y="4335442"/>
              <a:chExt cx="705959" cy="731014"/>
            </a:xfrm>
            <a:solidFill>
              <a:srgbClr val="F5474E"/>
            </a:solidFill>
          </p:grpSpPr>
          <p:sp>
            <p:nvSpPr>
              <p:cNvPr id="52" name="รูปแบบอิสระ: รูปร่าง 51">
                <a:extLst>
                  <a:ext uri="{FF2B5EF4-FFF2-40B4-BE49-F238E27FC236}">
                    <a16:creationId xmlns:a16="http://schemas.microsoft.com/office/drawing/2014/main" id="{291F26AD-378C-4F1F-A83B-D0044F1439A9}"/>
                  </a:ext>
                </a:extLst>
              </p:cNvPr>
              <p:cNvSpPr/>
              <p:nvPr/>
            </p:nvSpPr>
            <p:spPr>
              <a:xfrm>
                <a:off x="-225738" y="4430862"/>
                <a:ext cx="465318" cy="485531"/>
              </a:xfrm>
              <a:custGeom>
                <a:avLst/>
                <a:gdLst>
                  <a:gd name="connsiteX0" fmla="*/ 464274 w 465318"/>
                  <a:gd name="connsiteY0" fmla="*/ 238320 h 485531"/>
                  <a:gd name="connsiteX1" fmla="*/ 462685 w 465318"/>
                  <a:gd name="connsiteY1" fmla="*/ 177929 h 485531"/>
                  <a:gd name="connsiteX2" fmla="*/ 395937 w 465318"/>
                  <a:gd name="connsiteY2" fmla="*/ 34897 h 485531"/>
                  <a:gd name="connsiteX3" fmla="*/ 17696 w 465318"/>
                  <a:gd name="connsiteY3" fmla="*/ 177929 h 485531"/>
                  <a:gd name="connsiteX4" fmla="*/ 78087 w 465318"/>
                  <a:gd name="connsiteY4" fmla="*/ 448099 h 485531"/>
                  <a:gd name="connsiteX5" fmla="*/ 221120 w 465318"/>
                  <a:gd name="connsiteY5" fmla="*/ 483063 h 485531"/>
                  <a:gd name="connsiteX6" fmla="*/ 356205 w 465318"/>
                  <a:gd name="connsiteY6" fmla="*/ 419493 h 485531"/>
                  <a:gd name="connsiteX7" fmla="*/ 464274 w 465318"/>
                  <a:gd name="connsiteY7" fmla="*/ 238320 h 485531"/>
                  <a:gd name="connsiteX8" fmla="*/ 345081 w 465318"/>
                  <a:gd name="connsiteY8" fmla="*/ 297122 h 485531"/>
                  <a:gd name="connsiteX9" fmla="*/ 265618 w 465318"/>
                  <a:gd name="connsiteY9" fmla="*/ 368637 h 485531"/>
                  <a:gd name="connsiteX10" fmla="*/ 160728 w 465318"/>
                  <a:gd name="connsiteY10" fmla="*/ 382940 h 485531"/>
                  <a:gd name="connsiteX11" fmla="*/ 93980 w 465318"/>
                  <a:gd name="connsiteY11" fmla="*/ 305068 h 485531"/>
                  <a:gd name="connsiteX12" fmla="*/ 105105 w 465318"/>
                  <a:gd name="connsiteY12" fmla="*/ 249444 h 485531"/>
                  <a:gd name="connsiteX13" fmla="*/ 186156 w 465318"/>
                  <a:gd name="connsiteY13" fmla="*/ 138198 h 485531"/>
                  <a:gd name="connsiteX14" fmla="*/ 338724 w 465318"/>
                  <a:gd name="connsiteY14" fmla="*/ 117538 h 485531"/>
                  <a:gd name="connsiteX15" fmla="*/ 345081 w 465318"/>
                  <a:gd name="connsiteY15" fmla="*/ 297122 h 485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65318" h="485531">
                    <a:moveTo>
                      <a:pt x="464274" y="238320"/>
                    </a:moveTo>
                    <a:cubicBezTo>
                      <a:pt x="465863" y="219249"/>
                      <a:pt x="465863" y="198589"/>
                      <a:pt x="462685" y="177929"/>
                    </a:cubicBezTo>
                    <a:cubicBezTo>
                      <a:pt x="456328" y="123895"/>
                      <a:pt x="437257" y="69861"/>
                      <a:pt x="395937" y="34897"/>
                    </a:cubicBezTo>
                    <a:cubicBezTo>
                      <a:pt x="276743" y="-66814"/>
                      <a:pt x="70141" y="76218"/>
                      <a:pt x="17696" y="177929"/>
                    </a:cubicBezTo>
                    <a:cubicBezTo>
                      <a:pt x="-22035" y="258980"/>
                      <a:pt x="8161" y="390887"/>
                      <a:pt x="78087" y="448099"/>
                    </a:cubicBezTo>
                    <a:cubicBezTo>
                      <a:pt x="117819" y="479884"/>
                      <a:pt x="170264" y="491009"/>
                      <a:pt x="221120" y="483063"/>
                    </a:cubicBezTo>
                    <a:cubicBezTo>
                      <a:pt x="270386" y="475116"/>
                      <a:pt x="318064" y="451278"/>
                      <a:pt x="356205" y="419493"/>
                    </a:cubicBezTo>
                    <a:cubicBezTo>
                      <a:pt x="413418" y="373405"/>
                      <a:pt x="457917" y="309835"/>
                      <a:pt x="464274" y="238320"/>
                    </a:cubicBezTo>
                    <a:close/>
                    <a:moveTo>
                      <a:pt x="345081" y="297122"/>
                    </a:moveTo>
                    <a:cubicBezTo>
                      <a:pt x="322831" y="325728"/>
                      <a:pt x="297403" y="351156"/>
                      <a:pt x="265618" y="368637"/>
                    </a:cubicBezTo>
                    <a:cubicBezTo>
                      <a:pt x="233833" y="386119"/>
                      <a:pt x="195692" y="392476"/>
                      <a:pt x="160728" y="382940"/>
                    </a:cubicBezTo>
                    <a:cubicBezTo>
                      <a:pt x="125765" y="371816"/>
                      <a:pt x="97158" y="341620"/>
                      <a:pt x="93980" y="305068"/>
                    </a:cubicBezTo>
                    <a:cubicBezTo>
                      <a:pt x="92391" y="285997"/>
                      <a:pt x="97158" y="266926"/>
                      <a:pt x="105105" y="249444"/>
                    </a:cubicBezTo>
                    <a:cubicBezTo>
                      <a:pt x="122586" y="206535"/>
                      <a:pt x="151193" y="168393"/>
                      <a:pt x="186156" y="138198"/>
                    </a:cubicBezTo>
                    <a:cubicBezTo>
                      <a:pt x="235423" y="96877"/>
                      <a:pt x="284689" y="74628"/>
                      <a:pt x="338724" y="117538"/>
                    </a:cubicBezTo>
                    <a:cubicBezTo>
                      <a:pt x="403883" y="169982"/>
                      <a:pt x="392758" y="236731"/>
                      <a:pt x="345081" y="297122"/>
                    </a:cubicBezTo>
                    <a:close/>
                  </a:path>
                </a:pathLst>
              </a:custGeom>
              <a:solidFill>
                <a:srgbClr val="F5474E"/>
              </a:solidFill>
              <a:ln w="156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" name="รูปแบบอิสระ: รูปร่าง 52">
                <a:extLst>
                  <a:ext uri="{FF2B5EF4-FFF2-40B4-BE49-F238E27FC236}">
                    <a16:creationId xmlns:a16="http://schemas.microsoft.com/office/drawing/2014/main" id="{7498B96A-119B-4FDD-9B6C-2C62D1519380}"/>
                  </a:ext>
                </a:extLst>
              </p:cNvPr>
              <p:cNvSpPr/>
              <p:nvPr/>
            </p:nvSpPr>
            <p:spPr>
              <a:xfrm>
                <a:off x="173376" y="4335442"/>
                <a:ext cx="295599" cy="464057"/>
              </a:xfrm>
              <a:custGeom>
                <a:avLst/>
                <a:gdLst>
                  <a:gd name="connsiteX0" fmla="*/ 6357 w 295599"/>
                  <a:gd name="connsiteY0" fmla="*/ 464058 h 464057"/>
                  <a:gd name="connsiteX1" fmla="*/ 295600 w 295599"/>
                  <a:gd name="connsiteY1" fmla="*/ 87408 h 464057"/>
                  <a:gd name="connsiteX2" fmla="*/ 192299 w 295599"/>
                  <a:gd name="connsiteY2" fmla="*/ 0 h 464057"/>
                  <a:gd name="connsiteX3" fmla="*/ 0 w 295599"/>
                  <a:gd name="connsiteY3" fmla="*/ 193887 h 464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5599" h="464057">
                    <a:moveTo>
                      <a:pt x="6357" y="464058"/>
                    </a:moveTo>
                    <a:cubicBezTo>
                      <a:pt x="98533" y="327383"/>
                      <a:pt x="203423" y="224083"/>
                      <a:pt x="295600" y="87408"/>
                    </a:cubicBezTo>
                    <a:cubicBezTo>
                      <a:pt x="281297" y="71516"/>
                      <a:pt x="209780" y="15892"/>
                      <a:pt x="192299" y="0"/>
                    </a:cubicBezTo>
                    <a:cubicBezTo>
                      <a:pt x="123961" y="65159"/>
                      <a:pt x="65159" y="125550"/>
                      <a:pt x="0" y="193887"/>
                    </a:cubicBezTo>
                  </a:path>
                </a:pathLst>
              </a:custGeom>
              <a:solidFill>
                <a:srgbClr val="F5474E"/>
              </a:solidFill>
              <a:ln w="156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4" name="กราฟิก 4">
              <a:extLst>
                <a:ext uri="{FF2B5EF4-FFF2-40B4-BE49-F238E27FC236}">
                  <a16:creationId xmlns:a16="http://schemas.microsoft.com/office/drawing/2014/main" id="{E76D5CDE-BD4C-43E2-8703-A03800705F3C}"/>
                </a:ext>
              </a:extLst>
            </p:cNvPr>
            <p:cNvGrpSpPr/>
            <p:nvPr/>
          </p:nvGrpSpPr>
          <p:grpSpPr>
            <a:xfrm>
              <a:off x="352289" y="4441921"/>
              <a:ext cx="431389" cy="980344"/>
              <a:chOff x="352289" y="4441921"/>
              <a:chExt cx="431389" cy="980344"/>
            </a:xfrm>
            <a:solidFill>
              <a:srgbClr val="F5474E"/>
            </a:solidFill>
          </p:grpSpPr>
          <p:sp>
            <p:nvSpPr>
              <p:cNvPr id="55" name="รูปแบบอิสระ: รูปร่าง 54">
                <a:extLst>
                  <a:ext uri="{FF2B5EF4-FFF2-40B4-BE49-F238E27FC236}">
                    <a16:creationId xmlns:a16="http://schemas.microsoft.com/office/drawing/2014/main" id="{9A5ACD0C-8738-4315-99A4-BD8CAC7C0519}"/>
                  </a:ext>
                </a:extLst>
              </p:cNvPr>
              <p:cNvSpPr/>
              <p:nvPr/>
            </p:nvSpPr>
            <p:spPr>
              <a:xfrm>
                <a:off x="352289" y="4712608"/>
                <a:ext cx="424517" cy="508412"/>
              </a:xfrm>
              <a:custGeom>
                <a:avLst/>
                <a:gdLst>
                  <a:gd name="connsiteX0" fmla="*/ 672 w 424517"/>
                  <a:gd name="connsiteY0" fmla="*/ 260119 h 508412"/>
                  <a:gd name="connsiteX1" fmla="*/ 27689 w 424517"/>
                  <a:gd name="connsiteY1" fmla="*/ 407918 h 508412"/>
                  <a:gd name="connsiteX2" fmla="*/ 140526 w 424517"/>
                  <a:gd name="connsiteY2" fmla="*/ 503272 h 508412"/>
                  <a:gd name="connsiteX3" fmla="*/ 394805 w 424517"/>
                  <a:gd name="connsiteY3" fmla="*/ 393615 h 508412"/>
                  <a:gd name="connsiteX4" fmla="*/ 288326 w 424517"/>
                  <a:gd name="connsiteY4" fmla="*/ 4251 h 508412"/>
                  <a:gd name="connsiteX5" fmla="*/ 134169 w 424517"/>
                  <a:gd name="connsiteY5" fmla="*/ 34447 h 508412"/>
                  <a:gd name="connsiteX6" fmla="*/ 84902 w 424517"/>
                  <a:gd name="connsiteY6" fmla="*/ 69410 h 508412"/>
                  <a:gd name="connsiteX7" fmla="*/ 672 w 424517"/>
                  <a:gd name="connsiteY7" fmla="*/ 260119 h 508412"/>
                  <a:gd name="connsiteX8" fmla="*/ 256541 w 424517"/>
                  <a:gd name="connsiteY8" fmla="*/ 98017 h 508412"/>
                  <a:gd name="connsiteX9" fmla="*/ 329646 w 424517"/>
                  <a:gd name="connsiteY9" fmla="*/ 233102 h 508412"/>
                  <a:gd name="connsiteX10" fmla="*/ 286736 w 424517"/>
                  <a:gd name="connsiteY10" fmla="*/ 363419 h 508412"/>
                  <a:gd name="connsiteX11" fmla="*/ 248594 w 424517"/>
                  <a:gd name="connsiteY11" fmla="*/ 404739 h 508412"/>
                  <a:gd name="connsiteX12" fmla="*/ 146883 w 424517"/>
                  <a:gd name="connsiteY12" fmla="*/ 396793 h 508412"/>
                  <a:gd name="connsiteX13" fmla="*/ 96027 w 424517"/>
                  <a:gd name="connsiteY13" fmla="*/ 304618 h 508412"/>
                  <a:gd name="connsiteX14" fmla="*/ 107152 w 424517"/>
                  <a:gd name="connsiteY14" fmla="*/ 198138 h 508412"/>
                  <a:gd name="connsiteX15" fmla="*/ 256541 w 424517"/>
                  <a:gd name="connsiteY15" fmla="*/ 98017 h 508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24517" h="508412">
                    <a:moveTo>
                      <a:pt x="672" y="260119"/>
                    </a:moveTo>
                    <a:cubicBezTo>
                      <a:pt x="-2506" y="310974"/>
                      <a:pt x="5440" y="361830"/>
                      <a:pt x="27689" y="407918"/>
                    </a:cubicBezTo>
                    <a:cubicBezTo>
                      <a:pt x="51528" y="452417"/>
                      <a:pt x="91259" y="488969"/>
                      <a:pt x="140526" y="503272"/>
                    </a:cubicBezTo>
                    <a:cubicBezTo>
                      <a:pt x="227934" y="525522"/>
                      <a:pt x="353485" y="473076"/>
                      <a:pt x="394805" y="393615"/>
                    </a:cubicBezTo>
                    <a:cubicBezTo>
                      <a:pt x="447250" y="291903"/>
                      <a:pt x="440893" y="40804"/>
                      <a:pt x="288326" y="4251"/>
                    </a:cubicBezTo>
                    <a:cubicBezTo>
                      <a:pt x="235880" y="-8463"/>
                      <a:pt x="180257" y="9019"/>
                      <a:pt x="134169" y="34447"/>
                    </a:cubicBezTo>
                    <a:cubicBezTo>
                      <a:pt x="116687" y="43982"/>
                      <a:pt x="100795" y="55107"/>
                      <a:pt x="84902" y="69410"/>
                    </a:cubicBezTo>
                    <a:cubicBezTo>
                      <a:pt x="30868" y="115498"/>
                      <a:pt x="5440" y="188603"/>
                      <a:pt x="672" y="260119"/>
                    </a:cubicBezTo>
                    <a:close/>
                    <a:moveTo>
                      <a:pt x="256541" y="98017"/>
                    </a:moveTo>
                    <a:cubicBezTo>
                      <a:pt x="323289" y="117087"/>
                      <a:pt x="334414" y="167943"/>
                      <a:pt x="329646" y="233102"/>
                    </a:cubicBezTo>
                    <a:cubicBezTo>
                      <a:pt x="326468" y="279190"/>
                      <a:pt x="312164" y="325278"/>
                      <a:pt x="286736" y="363419"/>
                    </a:cubicBezTo>
                    <a:cubicBezTo>
                      <a:pt x="277201" y="379312"/>
                      <a:pt x="264487" y="395204"/>
                      <a:pt x="248594" y="404739"/>
                    </a:cubicBezTo>
                    <a:cubicBezTo>
                      <a:pt x="218399" y="423810"/>
                      <a:pt x="175489" y="417453"/>
                      <a:pt x="146883" y="396793"/>
                    </a:cubicBezTo>
                    <a:cubicBezTo>
                      <a:pt x="118276" y="374544"/>
                      <a:pt x="100795" y="339581"/>
                      <a:pt x="96027" y="304618"/>
                    </a:cubicBezTo>
                    <a:cubicBezTo>
                      <a:pt x="91259" y="269654"/>
                      <a:pt x="97616" y="233102"/>
                      <a:pt x="107152" y="198138"/>
                    </a:cubicBezTo>
                    <a:cubicBezTo>
                      <a:pt x="129401" y="125033"/>
                      <a:pt x="177078" y="75767"/>
                      <a:pt x="256541" y="98017"/>
                    </a:cubicBezTo>
                    <a:close/>
                  </a:path>
                </a:pathLst>
              </a:custGeom>
              <a:solidFill>
                <a:srgbClr val="F5474E"/>
              </a:solidFill>
              <a:ln w="156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" name="รูปแบบอิสระ: รูปร่าง 55">
                <a:extLst>
                  <a:ext uri="{FF2B5EF4-FFF2-40B4-BE49-F238E27FC236}">
                    <a16:creationId xmlns:a16="http://schemas.microsoft.com/office/drawing/2014/main" id="{DB9E8C71-FECB-4C0B-9EAD-DDCE0C1AD9D0}"/>
                  </a:ext>
                </a:extLst>
              </p:cNvPr>
              <p:cNvSpPr/>
              <p:nvPr/>
            </p:nvSpPr>
            <p:spPr>
              <a:xfrm>
                <a:off x="365675" y="4441921"/>
                <a:ext cx="260636" cy="462468"/>
              </a:xfrm>
              <a:custGeom>
                <a:avLst/>
                <a:gdLst>
                  <a:gd name="connsiteX0" fmla="*/ 0 w 260636"/>
                  <a:gd name="connsiteY0" fmla="*/ 462468 h 462468"/>
                  <a:gd name="connsiteX1" fmla="*/ 131907 w 260636"/>
                  <a:gd name="connsiteY1" fmla="*/ 0 h 462468"/>
                  <a:gd name="connsiteX2" fmla="*/ 260636 w 260636"/>
                  <a:gd name="connsiteY2" fmla="*/ 22249 h 462468"/>
                  <a:gd name="connsiteX3" fmla="*/ 201834 w 260636"/>
                  <a:gd name="connsiteY3" fmla="*/ 297188 h 462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0636" h="462468">
                    <a:moveTo>
                      <a:pt x="0" y="462468"/>
                    </a:moveTo>
                    <a:cubicBezTo>
                      <a:pt x="55624" y="308312"/>
                      <a:pt x="76284" y="155745"/>
                      <a:pt x="131907" y="0"/>
                    </a:cubicBezTo>
                    <a:cubicBezTo>
                      <a:pt x="158925" y="4768"/>
                      <a:pt x="236798" y="19071"/>
                      <a:pt x="260636" y="22249"/>
                    </a:cubicBezTo>
                    <a:cubicBezTo>
                      <a:pt x="247922" y="116014"/>
                      <a:pt x="219316" y="203422"/>
                      <a:pt x="201834" y="297188"/>
                    </a:cubicBezTo>
                  </a:path>
                </a:pathLst>
              </a:custGeom>
              <a:solidFill>
                <a:srgbClr val="F5474E"/>
              </a:solidFill>
              <a:ln w="156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57" name="รูปแบบอิสระ: รูปร่าง 56">
              <a:extLst>
                <a:ext uri="{FF2B5EF4-FFF2-40B4-BE49-F238E27FC236}">
                  <a16:creationId xmlns:a16="http://schemas.microsoft.com/office/drawing/2014/main" id="{AFD39311-A82D-4BFE-9B5A-AADF5FC2AB4E}"/>
                </a:ext>
              </a:extLst>
            </p:cNvPr>
            <p:cNvSpPr/>
            <p:nvPr/>
          </p:nvSpPr>
          <p:spPr>
            <a:xfrm>
              <a:off x="616776" y="4252801"/>
              <a:ext cx="30195" cy="203422"/>
            </a:xfrm>
            <a:custGeom>
              <a:avLst/>
              <a:gdLst>
                <a:gd name="connsiteX0" fmla="*/ 30196 w 30195"/>
                <a:gd name="connsiteY0" fmla="*/ 0 h 203422"/>
                <a:gd name="connsiteX1" fmla="*/ 0 w 30195"/>
                <a:gd name="connsiteY1" fmla="*/ 203422 h 203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195" h="203422">
                  <a:moveTo>
                    <a:pt x="30196" y="0"/>
                  </a:moveTo>
                  <a:cubicBezTo>
                    <a:pt x="19071" y="90586"/>
                    <a:pt x="6357" y="149388"/>
                    <a:pt x="0" y="203422"/>
                  </a:cubicBezTo>
                </a:path>
              </a:pathLst>
            </a:custGeom>
            <a:noFill/>
            <a:ln w="3126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รูปแบบอิสระ: รูปร่าง 57">
              <a:extLst>
                <a:ext uri="{FF2B5EF4-FFF2-40B4-BE49-F238E27FC236}">
                  <a16:creationId xmlns:a16="http://schemas.microsoft.com/office/drawing/2014/main" id="{0692A4F1-D3FC-4A9C-A402-8ECC1F3DC1B5}"/>
                </a:ext>
              </a:extLst>
            </p:cNvPr>
            <p:cNvSpPr/>
            <p:nvPr/>
          </p:nvSpPr>
          <p:spPr>
            <a:xfrm>
              <a:off x="554795" y="3770030"/>
              <a:ext cx="133618" cy="360399"/>
            </a:xfrm>
            <a:custGeom>
              <a:avLst/>
              <a:gdLst>
                <a:gd name="connsiteX0" fmla="*/ 0 w 133618"/>
                <a:gd name="connsiteY0" fmla="*/ 360400 h 360399"/>
                <a:gd name="connsiteX1" fmla="*/ 44499 w 133618"/>
                <a:gd name="connsiteY1" fmla="*/ 39374 h 360399"/>
                <a:gd name="connsiteX2" fmla="*/ 96944 w 133618"/>
                <a:gd name="connsiteY2" fmla="*/ 1232 h 360399"/>
                <a:gd name="connsiteX3" fmla="*/ 104890 w 133618"/>
                <a:gd name="connsiteY3" fmla="*/ 2821 h 360399"/>
                <a:gd name="connsiteX4" fmla="*/ 133497 w 133618"/>
                <a:gd name="connsiteY4" fmla="*/ 36195 h 360399"/>
                <a:gd name="connsiteX5" fmla="*/ 109658 w 133618"/>
                <a:gd name="connsiteY5" fmla="*/ 279349 h 360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618" h="360399">
                  <a:moveTo>
                    <a:pt x="0" y="360400"/>
                  </a:moveTo>
                  <a:cubicBezTo>
                    <a:pt x="15892" y="249153"/>
                    <a:pt x="36553" y="134728"/>
                    <a:pt x="44499" y="39374"/>
                  </a:cubicBezTo>
                  <a:cubicBezTo>
                    <a:pt x="46088" y="13946"/>
                    <a:pt x="71516" y="-5125"/>
                    <a:pt x="96944" y="1232"/>
                  </a:cubicBezTo>
                  <a:cubicBezTo>
                    <a:pt x="100122" y="1232"/>
                    <a:pt x="101712" y="2821"/>
                    <a:pt x="104890" y="2821"/>
                  </a:cubicBezTo>
                  <a:cubicBezTo>
                    <a:pt x="120783" y="6000"/>
                    <a:pt x="131907" y="20303"/>
                    <a:pt x="133497" y="36195"/>
                  </a:cubicBezTo>
                  <a:cubicBezTo>
                    <a:pt x="135086" y="58445"/>
                    <a:pt x="120783" y="171281"/>
                    <a:pt x="109658" y="279349"/>
                  </a:cubicBezTo>
                </a:path>
              </a:pathLst>
            </a:custGeom>
            <a:noFill/>
            <a:ln w="3126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รูปแบบอิสระ: รูปร่าง 58">
              <a:extLst>
                <a:ext uri="{FF2B5EF4-FFF2-40B4-BE49-F238E27FC236}">
                  <a16:creationId xmlns:a16="http://schemas.microsoft.com/office/drawing/2014/main" id="{13F6DC5F-3FE6-4B89-9A79-6E47C466EB41}"/>
                </a:ext>
              </a:extLst>
            </p:cNvPr>
            <p:cNvSpPr/>
            <p:nvPr/>
          </p:nvSpPr>
          <p:spPr>
            <a:xfrm>
              <a:off x="513475" y="4338620"/>
              <a:ext cx="12713" cy="100121"/>
            </a:xfrm>
            <a:custGeom>
              <a:avLst/>
              <a:gdLst>
                <a:gd name="connsiteX0" fmla="*/ 0 w 12713"/>
                <a:gd name="connsiteY0" fmla="*/ 100122 h 100121"/>
                <a:gd name="connsiteX1" fmla="*/ 12714 w 12713"/>
                <a:gd name="connsiteY1" fmla="*/ 0 h 100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3" h="100121">
                  <a:moveTo>
                    <a:pt x="0" y="100122"/>
                  </a:moveTo>
                  <a:cubicBezTo>
                    <a:pt x="3178" y="68337"/>
                    <a:pt x="7946" y="34963"/>
                    <a:pt x="12714" y="0"/>
                  </a:cubicBezTo>
                </a:path>
              </a:pathLst>
            </a:custGeom>
            <a:noFill/>
            <a:ln w="3126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รูปแบบอิสระ: รูปร่าง 59">
              <a:extLst>
                <a:ext uri="{FF2B5EF4-FFF2-40B4-BE49-F238E27FC236}">
                  <a16:creationId xmlns:a16="http://schemas.microsoft.com/office/drawing/2014/main" id="{9A16FA18-BAF5-4E4D-8F71-2AE3E26AAEB5}"/>
                </a:ext>
              </a:extLst>
            </p:cNvPr>
            <p:cNvSpPr/>
            <p:nvPr/>
          </p:nvSpPr>
          <p:spPr>
            <a:xfrm>
              <a:off x="376799" y="4205124"/>
              <a:ext cx="127139" cy="141442"/>
            </a:xfrm>
            <a:custGeom>
              <a:avLst/>
              <a:gdLst>
                <a:gd name="connsiteX0" fmla="*/ 127140 w 127139"/>
                <a:gd name="connsiteY0" fmla="*/ 0 h 141442"/>
                <a:gd name="connsiteX1" fmla="*/ 0 w 127139"/>
                <a:gd name="connsiteY1" fmla="*/ 141442 h 141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39" h="141442">
                  <a:moveTo>
                    <a:pt x="127140" y="0"/>
                  </a:moveTo>
                  <a:cubicBezTo>
                    <a:pt x="71516" y="55623"/>
                    <a:pt x="23839" y="108068"/>
                    <a:pt x="0" y="141442"/>
                  </a:cubicBezTo>
                </a:path>
              </a:pathLst>
            </a:custGeom>
            <a:noFill/>
            <a:ln w="3126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รูปแบบอิสระ: รูปร่าง 60">
              <a:extLst>
                <a:ext uri="{FF2B5EF4-FFF2-40B4-BE49-F238E27FC236}">
                  <a16:creationId xmlns:a16="http://schemas.microsoft.com/office/drawing/2014/main" id="{D55D9430-1DCB-4419-B71D-7B6BEC9637F0}"/>
                </a:ext>
              </a:extLst>
            </p:cNvPr>
            <p:cNvSpPr/>
            <p:nvPr/>
          </p:nvSpPr>
          <p:spPr>
            <a:xfrm>
              <a:off x="580223" y="3884049"/>
              <a:ext cx="329623" cy="306772"/>
            </a:xfrm>
            <a:custGeom>
              <a:avLst/>
              <a:gdLst>
                <a:gd name="connsiteX0" fmla="*/ 82641 w 329623"/>
                <a:gd name="connsiteY0" fmla="*/ 306773 h 306772"/>
                <a:gd name="connsiteX1" fmla="*/ 316260 w 329623"/>
                <a:gd name="connsiteY1" fmla="*/ 77922 h 306772"/>
                <a:gd name="connsiteX2" fmla="*/ 313081 w 329623"/>
                <a:gd name="connsiteY2" fmla="*/ 12763 h 306772"/>
                <a:gd name="connsiteX3" fmla="*/ 306724 w 329623"/>
                <a:gd name="connsiteY3" fmla="*/ 7996 h 306772"/>
                <a:gd name="connsiteX4" fmla="*/ 262226 w 329623"/>
                <a:gd name="connsiteY4" fmla="*/ 6406 h 306772"/>
                <a:gd name="connsiteX5" fmla="*/ 0 w 329623"/>
                <a:gd name="connsiteY5" fmla="*/ 244792 h 3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9623" h="306772">
                  <a:moveTo>
                    <a:pt x="82641" y="306773"/>
                  </a:moveTo>
                  <a:cubicBezTo>
                    <a:pt x="163692" y="224132"/>
                    <a:pt x="247922" y="143081"/>
                    <a:pt x="316260" y="77922"/>
                  </a:cubicBezTo>
                  <a:cubicBezTo>
                    <a:pt x="335331" y="60440"/>
                    <a:pt x="333742" y="28656"/>
                    <a:pt x="313081" y="12763"/>
                  </a:cubicBezTo>
                  <a:cubicBezTo>
                    <a:pt x="311492" y="11174"/>
                    <a:pt x="308314" y="9585"/>
                    <a:pt x="306724" y="7996"/>
                  </a:cubicBezTo>
                  <a:cubicBezTo>
                    <a:pt x="294010" y="-1540"/>
                    <a:pt x="276529" y="-3129"/>
                    <a:pt x="262226" y="6406"/>
                  </a:cubicBezTo>
                  <a:cubicBezTo>
                    <a:pt x="236798" y="22299"/>
                    <a:pt x="117604" y="130367"/>
                    <a:pt x="0" y="244792"/>
                  </a:cubicBezTo>
                </a:path>
              </a:pathLst>
            </a:custGeom>
            <a:noFill/>
            <a:ln w="3126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รูปแบบอิสระ: รูปร่าง 61">
              <a:extLst>
                <a:ext uri="{FF2B5EF4-FFF2-40B4-BE49-F238E27FC236}">
                  <a16:creationId xmlns:a16="http://schemas.microsoft.com/office/drawing/2014/main" id="{8955375F-134F-452C-B92A-2F38EB1B7CA8}"/>
                </a:ext>
              </a:extLst>
            </p:cNvPr>
            <p:cNvSpPr/>
            <p:nvPr/>
          </p:nvSpPr>
          <p:spPr>
            <a:xfrm>
              <a:off x="454672" y="4289354"/>
              <a:ext cx="112836" cy="128728"/>
            </a:xfrm>
            <a:custGeom>
              <a:avLst/>
              <a:gdLst>
                <a:gd name="connsiteX0" fmla="*/ 0 w 112836"/>
                <a:gd name="connsiteY0" fmla="*/ 128728 h 128728"/>
                <a:gd name="connsiteX1" fmla="*/ 112836 w 112836"/>
                <a:gd name="connsiteY1" fmla="*/ 0 h 128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836" h="128728">
                  <a:moveTo>
                    <a:pt x="0" y="128728"/>
                  </a:moveTo>
                  <a:cubicBezTo>
                    <a:pt x="31785" y="88997"/>
                    <a:pt x="71516" y="44499"/>
                    <a:pt x="112836" y="0"/>
                  </a:cubicBezTo>
                </a:path>
              </a:pathLst>
            </a:custGeom>
            <a:noFill/>
            <a:ln w="3126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รูปแบบอิสระ: รูปร่าง 62">
              <a:extLst>
                <a:ext uri="{FF2B5EF4-FFF2-40B4-BE49-F238E27FC236}">
                  <a16:creationId xmlns:a16="http://schemas.microsoft.com/office/drawing/2014/main" id="{24909316-19E7-481C-A8EC-8EE03571E95E}"/>
                </a:ext>
              </a:extLst>
            </p:cNvPr>
            <p:cNvSpPr/>
            <p:nvPr/>
          </p:nvSpPr>
          <p:spPr>
            <a:xfrm>
              <a:off x="449905" y="4518204"/>
              <a:ext cx="50855" cy="209779"/>
            </a:xfrm>
            <a:custGeom>
              <a:avLst/>
              <a:gdLst>
                <a:gd name="connsiteX0" fmla="*/ 50856 w 50855"/>
                <a:gd name="connsiteY0" fmla="*/ 0 h 209779"/>
                <a:gd name="connsiteX1" fmla="*/ 0 w 50855"/>
                <a:gd name="connsiteY1" fmla="*/ 209780 h 209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855" h="209779">
                  <a:moveTo>
                    <a:pt x="50856" y="0"/>
                  </a:moveTo>
                  <a:cubicBezTo>
                    <a:pt x="33374" y="69927"/>
                    <a:pt x="15892" y="139853"/>
                    <a:pt x="0" y="209780"/>
                  </a:cubicBezTo>
                </a:path>
              </a:pathLst>
            </a:custGeom>
            <a:noFill/>
            <a:ln w="31262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รูปแบบอิสระ: รูปร่าง 63">
              <a:extLst>
                <a:ext uri="{FF2B5EF4-FFF2-40B4-BE49-F238E27FC236}">
                  <a16:creationId xmlns:a16="http://schemas.microsoft.com/office/drawing/2014/main" id="{569B3807-2F91-4BC5-9889-663C8FFCD7A1}"/>
                </a:ext>
              </a:extLst>
            </p:cNvPr>
            <p:cNvSpPr/>
            <p:nvPr/>
          </p:nvSpPr>
          <p:spPr>
            <a:xfrm>
              <a:off x="635846" y="4751822"/>
              <a:ext cx="92176" cy="98532"/>
            </a:xfrm>
            <a:custGeom>
              <a:avLst/>
              <a:gdLst>
                <a:gd name="connsiteX0" fmla="*/ 0 w 92176"/>
                <a:gd name="connsiteY0" fmla="*/ 0 h 98532"/>
                <a:gd name="connsiteX1" fmla="*/ 92176 w 92176"/>
                <a:gd name="connsiteY1" fmla="*/ 98533 h 98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2176" h="98532">
                  <a:moveTo>
                    <a:pt x="0" y="0"/>
                  </a:moveTo>
                  <a:cubicBezTo>
                    <a:pt x="42910" y="17482"/>
                    <a:pt x="76284" y="54034"/>
                    <a:pt x="92176" y="98533"/>
                  </a:cubicBezTo>
                </a:path>
              </a:pathLst>
            </a:custGeom>
            <a:noFill/>
            <a:ln w="31262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รูปแบบอิสระ: รูปร่าง 64">
              <a:extLst>
                <a:ext uri="{FF2B5EF4-FFF2-40B4-BE49-F238E27FC236}">
                  <a16:creationId xmlns:a16="http://schemas.microsoft.com/office/drawing/2014/main" id="{BC9AF10C-0575-4A50-9E43-91D6581C5BFC}"/>
                </a:ext>
              </a:extLst>
            </p:cNvPr>
            <p:cNvSpPr/>
            <p:nvPr/>
          </p:nvSpPr>
          <p:spPr>
            <a:xfrm>
              <a:off x="499171" y="5157078"/>
              <a:ext cx="144621" cy="18312"/>
            </a:xfrm>
            <a:custGeom>
              <a:avLst/>
              <a:gdLst>
                <a:gd name="connsiteX0" fmla="*/ 0 w 144621"/>
                <a:gd name="connsiteY0" fmla="*/ 9536 h 18312"/>
                <a:gd name="connsiteX1" fmla="*/ 144621 w 144621"/>
                <a:gd name="connsiteY1" fmla="*/ 0 h 18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4621" h="18312">
                  <a:moveTo>
                    <a:pt x="0" y="9536"/>
                  </a:moveTo>
                  <a:cubicBezTo>
                    <a:pt x="47677" y="23839"/>
                    <a:pt x="100122" y="20660"/>
                    <a:pt x="144621" y="0"/>
                  </a:cubicBezTo>
                </a:path>
              </a:pathLst>
            </a:custGeom>
            <a:noFill/>
            <a:ln w="31262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รูปแบบอิสระ: รูปร่าง 65">
              <a:extLst>
                <a:ext uri="{FF2B5EF4-FFF2-40B4-BE49-F238E27FC236}">
                  <a16:creationId xmlns:a16="http://schemas.microsoft.com/office/drawing/2014/main" id="{2FB19DCE-514F-4ACD-8032-94F37F551191}"/>
                </a:ext>
              </a:extLst>
            </p:cNvPr>
            <p:cNvSpPr/>
            <p:nvPr/>
          </p:nvSpPr>
          <p:spPr>
            <a:xfrm>
              <a:off x="683524" y="5099865"/>
              <a:ext cx="28606" cy="25427"/>
            </a:xfrm>
            <a:custGeom>
              <a:avLst/>
              <a:gdLst>
                <a:gd name="connsiteX0" fmla="*/ 0 w 28606"/>
                <a:gd name="connsiteY0" fmla="*/ 25428 h 25427"/>
                <a:gd name="connsiteX1" fmla="*/ 28606 w 28606"/>
                <a:gd name="connsiteY1" fmla="*/ 0 h 25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606" h="25427">
                  <a:moveTo>
                    <a:pt x="0" y="25428"/>
                  </a:moveTo>
                  <a:cubicBezTo>
                    <a:pt x="11125" y="19071"/>
                    <a:pt x="20660" y="9536"/>
                    <a:pt x="28606" y="0"/>
                  </a:cubicBezTo>
                </a:path>
              </a:pathLst>
            </a:custGeom>
            <a:noFill/>
            <a:ln w="31262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รูปแบบอิสระ: รูปร่าง 66">
              <a:extLst>
                <a:ext uri="{FF2B5EF4-FFF2-40B4-BE49-F238E27FC236}">
                  <a16:creationId xmlns:a16="http://schemas.microsoft.com/office/drawing/2014/main" id="{C62EBFE0-672D-47E9-A224-36F9E3B957D3}"/>
                </a:ext>
              </a:extLst>
            </p:cNvPr>
            <p:cNvSpPr/>
            <p:nvPr/>
          </p:nvSpPr>
          <p:spPr>
            <a:xfrm>
              <a:off x="-191120" y="4610380"/>
              <a:ext cx="38701" cy="133495"/>
            </a:xfrm>
            <a:custGeom>
              <a:avLst/>
              <a:gdLst>
                <a:gd name="connsiteX0" fmla="*/ 3738 w 38701"/>
                <a:gd name="connsiteY0" fmla="*/ 133496 h 133495"/>
                <a:gd name="connsiteX1" fmla="*/ 38701 w 38701"/>
                <a:gd name="connsiteY1" fmla="*/ 0 h 13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701" h="133495">
                  <a:moveTo>
                    <a:pt x="3738" y="133496"/>
                  </a:moveTo>
                  <a:cubicBezTo>
                    <a:pt x="-7387" y="87408"/>
                    <a:pt x="6917" y="34963"/>
                    <a:pt x="38701" y="0"/>
                  </a:cubicBezTo>
                </a:path>
              </a:pathLst>
            </a:custGeom>
            <a:noFill/>
            <a:ln w="31262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รูปแบบอิสระ: รูปร่าง 67">
              <a:extLst>
                <a:ext uri="{FF2B5EF4-FFF2-40B4-BE49-F238E27FC236}">
                  <a16:creationId xmlns:a16="http://schemas.microsoft.com/office/drawing/2014/main" id="{25CFE3F5-CFD1-4009-8909-0EB2E58A6F89}"/>
                </a:ext>
              </a:extLst>
            </p:cNvPr>
            <p:cNvSpPr/>
            <p:nvPr/>
          </p:nvSpPr>
          <p:spPr>
            <a:xfrm>
              <a:off x="219464" y="4484830"/>
              <a:ext cx="154156" cy="189119"/>
            </a:xfrm>
            <a:custGeom>
              <a:avLst/>
              <a:gdLst>
                <a:gd name="connsiteX0" fmla="*/ 0 w 154156"/>
                <a:gd name="connsiteY0" fmla="*/ 189119 h 189119"/>
                <a:gd name="connsiteX1" fmla="*/ 154157 w 154156"/>
                <a:gd name="connsiteY1" fmla="*/ 0 h 189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4156" h="189119">
                  <a:moveTo>
                    <a:pt x="0" y="189119"/>
                  </a:moveTo>
                  <a:cubicBezTo>
                    <a:pt x="54034" y="128728"/>
                    <a:pt x="104890" y="65158"/>
                    <a:pt x="154157" y="0"/>
                  </a:cubicBezTo>
                </a:path>
              </a:pathLst>
            </a:custGeom>
            <a:noFill/>
            <a:ln w="31262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รูปแบบอิสระ: รูปร่าง 68">
              <a:extLst>
                <a:ext uri="{FF2B5EF4-FFF2-40B4-BE49-F238E27FC236}">
                  <a16:creationId xmlns:a16="http://schemas.microsoft.com/office/drawing/2014/main" id="{07D27EF2-7668-430D-83A8-6262F271336F}"/>
                </a:ext>
              </a:extLst>
            </p:cNvPr>
            <p:cNvSpPr/>
            <p:nvPr/>
          </p:nvSpPr>
          <p:spPr>
            <a:xfrm>
              <a:off x="-120634" y="4534096"/>
              <a:ext cx="30195" cy="25427"/>
            </a:xfrm>
            <a:custGeom>
              <a:avLst/>
              <a:gdLst>
                <a:gd name="connsiteX0" fmla="*/ 0 w 30195"/>
                <a:gd name="connsiteY0" fmla="*/ 25428 h 25427"/>
                <a:gd name="connsiteX1" fmla="*/ 30196 w 30195"/>
                <a:gd name="connsiteY1" fmla="*/ 0 h 25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195" h="25427">
                  <a:moveTo>
                    <a:pt x="0" y="25428"/>
                  </a:moveTo>
                  <a:cubicBezTo>
                    <a:pt x="6357" y="14304"/>
                    <a:pt x="17482" y="4768"/>
                    <a:pt x="30196" y="0"/>
                  </a:cubicBezTo>
                </a:path>
              </a:pathLst>
            </a:custGeom>
            <a:noFill/>
            <a:ln w="31262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รูปแบบอิสระ: รูปร่าง 69">
              <a:extLst>
                <a:ext uri="{FF2B5EF4-FFF2-40B4-BE49-F238E27FC236}">
                  <a16:creationId xmlns:a16="http://schemas.microsoft.com/office/drawing/2014/main" id="{61994BB4-A96E-4EAC-9EBE-D2902A6C6683}"/>
                </a:ext>
              </a:extLst>
            </p:cNvPr>
            <p:cNvSpPr/>
            <p:nvPr/>
          </p:nvSpPr>
          <p:spPr>
            <a:xfrm>
              <a:off x="504918" y="4131409"/>
              <a:ext cx="153787" cy="153786"/>
            </a:xfrm>
            <a:custGeom>
              <a:avLst/>
              <a:gdLst>
                <a:gd name="connsiteX0" fmla="*/ 148410 w 153787"/>
                <a:gd name="connsiteY0" fmla="*/ 103911 h 153786"/>
                <a:gd name="connsiteX1" fmla="*/ 49876 w 153787"/>
                <a:gd name="connsiteY1" fmla="*/ 148409 h 153786"/>
                <a:gd name="connsiteX2" fmla="*/ 5378 w 153787"/>
                <a:gd name="connsiteY2" fmla="*/ 49876 h 153786"/>
                <a:gd name="connsiteX3" fmla="*/ 103911 w 153787"/>
                <a:gd name="connsiteY3" fmla="*/ 5378 h 153786"/>
                <a:gd name="connsiteX4" fmla="*/ 148410 w 153787"/>
                <a:gd name="connsiteY4" fmla="*/ 103911 h 153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3787" h="153786">
                  <a:moveTo>
                    <a:pt x="148410" y="103911"/>
                  </a:moveTo>
                  <a:cubicBezTo>
                    <a:pt x="134106" y="143641"/>
                    <a:pt x="89608" y="164301"/>
                    <a:pt x="49876" y="148409"/>
                  </a:cubicBezTo>
                  <a:cubicBezTo>
                    <a:pt x="10145" y="134106"/>
                    <a:pt x="-10515" y="89607"/>
                    <a:pt x="5378" y="49876"/>
                  </a:cubicBezTo>
                  <a:cubicBezTo>
                    <a:pt x="19681" y="10146"/>
                    <a:pt x="64180" y="-10515"/>
                    <a:pt x="103911" y="5378"/>
                  </a:cubicBezTo>
                  <a:cubicBezTo>
                    <a:pt x="143642" y="21270"/>
                    <a:pt x="164302" y="64180"/>
                    <a:pt x="148410" y="103911"/>
                  </a:cubicBezTo>
                  <a:close/>
                </a:path>
              </a:pathLst>
            </a:custGeom>
            <a:noFill/>
            <a:ln w="3126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71" name="กราฟิก 4">
            <a:extLst>
              <a:ext uri="{FF2B5EF4-FFF2-40B4-BE49-F238E27FC236}">
                <a16:creationId xmlns:a16="http://schemas.microsoft.com/office/drawing/2014/main" id="{D1E60FF4-A6B1-4048-BA7D-0318737F2BB2}"/>
              </a:ext>
            </a:extLst>
          </p:cNvPr>
          <p:cNvGrpSpPr/>
          <p:nvPr/>
        </p:nvGrpSpPr>
        <p:grpSpPr>
          <a:xfrm>
            <a:off x="254427" y="4747055"/>
            <a:ext cx="2285184" cy="2179722"/>
            <a:chOff x="254427" y="4747055"/>
            <a:chExt cx="2285184" cy="2179722"/>
          </a:xfrm>
        </p:grpSpPr>
        <p:grpSp>
          <p:nvGrpSpPr>
            <p:cNvPr id="72" name="กราฟิก 4">
              <a:extLst>
                <a:ext uri="{FF2B5EF4-FFF2-40B4-BE49-F238E27FC236}">
                  <a16:creationId xmlns:a16="http://schemas.microsoft.com/office/drawing/2014/main" id="{92036300-65E9-4E3D-8589-51654CBD35EE}"/>
                </a:ext>
              </a:extLst>
            </p:cNvPr>
            <p:cNvGrpSpPr/>
            <p:nvPr/>
          </p:nvGrpSpPr>
          <p:grpSpPr>
            <a:xfrm>
              <a:off x="254427" y="4747055"/>
              <a:ext cx="2285184" cy="2179722"/>
              <a:chOff x="254427" y="4747055"/>
              <a:chExt cx="2285184" cy="2179722"/>
            </a:xfrm>
          </p:grpSpPr>
          <p:sp>
            <p:nvSpPr>
              <p:cNvPr id="73" name="รูปแบบอิสระ: รูปร่าง 72">
                <a:extLst>
                  <a:ext uri="{FF2B5EF4-FFF2-40B4-BE49-F238E27FC236}">
                    <a16:creationId xmlns:a16="http://schemas.microsoft.com/office/drawing/2014/main" id="{BA9BC73D-6EC9-421F-BE05-3D6EF4416912}"/>
                  </a:ext>
                </a:extLst>
              </p:cNvPr>
              <p:cNvSpPr/>
              <p:nvPr/>
            </p:nvSpPr>
            <p:spPr>
              <a:xfrm>
                <a:off x="254427" y="4747055"/>
                <a:ext cx="2248782" cy="1732269"/>
              </a:xfrm>
              <a:custGeom>
                <a:avLst/>
                <a:gdLst>
                  <a:gd name="connsiteX0" fmla="*/ 192299 w 2248782"/>
                  <a:gd name="connsiteY0" fmla="*/ 1732270 h 1732269"/>
                  <a:gd name="connsiteX1" fmla="*/ 2248783 w 2248782"/>
                  <a:gd name="connsiteY1" fmla="*/ 294009 h 1732269"/>
                  <a:gd name="connsiteX2" fmla="*/ 2037413 w 2248782"/>
                  <a:gd name="connsiteY2" fmla="*/ 0 h 1732269"/>
                  <a:gd name="connsiteX3" fmla="*/ 707214 w 2248782"/>
                  <a:gd name="connsiteY3" fmla="*/ 959900 h 1732269"/>
                  <a:gd name="connsiteX4" fmla="*/ 448167 w 2248782"/>
                  <a:gd name="connsiteY4" fmla="*/ 1153787 h 1732269"/>
                  <a:gd name="connsiteX5" fmla="*/ 0 w 2248782"/>
                  <a:gd name="connsiteY5" fmla="*/ 1465278 h 1732269"/>
                  <a:gd name="connsiteX6" fmla="*/ 192299 w 2248782"/>
                  <a:gd name="connsiteY6" fmla="*/ 1732270 h 1732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48782" h="1732269">
                    <a:moveTo>
                      <a:pt x="192299" y="1732270"/>
                    </a:moveTo>
                    <a:cubicBezTo>
                      <a:pt x="886799" y="1239606"/>
                      <a:pt x="1539979" y="767602"/>
                      <a:pt x="2248783" y="294009"/>
                    </a:cubicBezTo>
                    <a:cubicBezTo>
                      <a:pt x="2178856" y="176405"/>
                      <a:pt x="2126411" y="103300"/>
                      <a:pt x="2037413" y="0"/>
                    </a:cubicBezTo>
                    <a:cubicBezTo>
                      <a:pt x="1579710" y="298777"/>
                      <a:pt x="1134722" y="619803"/>
                      <a:pt x="707214" y="959900"/>
                    </a:cubicBezTo>
                    <a:cubicBezTo>
                      <a:pt x="622984" y="1026648"/>
                      <a:pt x="538754" y="1094985"/>
                      <a:pt x="448167" y="1153787"/>
                    </a:cubicBezTo>
                    <a:cubicBezTo>
                      <a:pt x="295600" y="1253909"/>
                      <a:pt x="120783" y="1328603"/>
                      <a:pt x="0" y="1465278"/>
                    </a:cubicBezTo>
                    <a:cubicBezTo>
                      <a:pt x="54034" y="1570167"/>
                      <a:pt x="114426" y="1651219"/>
                      <a:pt x="192299" y="1732270"/>
                    </a:cubicBezTo>
                    <a:close/>
                  </a:path>
                </a:pathLst>
              </a:custGeom>
              <a:solidFill>
                <a:srgbClr val="00BB72"/>
              </a:solidFill>
              <a:ln w="156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4" name="รูปแบบอิสระ: รูปร่าง 73">
                <a:extLst>
                  <a:ext uri="{FF2B5EF4-FFF2-40B4-BE49-F238E27FC236}">
                    <a16:creationId xmlns:a16="http://schemas.microsoft.com/office/drawing/2014/main" id="{7D7C92D1-55BE-458B-ACB2-23D5524891AF}"/>
                  </a:ext>
                </a:extLst>
              </p:cNvPr>
              <p:cNvSpPr/>
              <p:nvPr/>
            </p:nvSpPr>
            <p:spPr>
              <a:xfrm>
                <a:off x="2237806" y="4793142"/>
                <a:ext cx="33374" cy="52444"/>
              </a:xfrm>
              <a:custGeom>
                <a:avLst/>
                <a:gdLst>
                  <a:gd name="connsiteX0" fmla="*/ 0 w 33374"/>
                  <a:gd name="connsiteY0" fmla="*/ 0 h 52444"/>
                  <a:gd name="connsiteX1" fmla="*/ 33374 w 33374"/>
                  <a:gd name="connsiteY1" fmla="*/ 52445 h 52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3374" h="52444">
                    <a:moveTo>
                      <a:pt x="0" y="0"/>
                    </a:moveTo>
                    <a:cubicBezTo>
                      <a:pt x="11125" y="17482"/>
                      <a:pt x="22250" y="34963"/>
                      <a:pt x="33374" y="52445"/>
                    </a:cubicBezTo>
                  </a:path>
                </a:pathLst>
              </a:custGeom>
              <a:noFill/>
              <a:ln w="31262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5" name="รูปแบบอิสระ: รูปร่าง 74">
                <a:extLst>
                  <a:ext uri="{FF2B5EF4-FFF2-40B4-BE49-F238E27FC236}">
                    <a16:creationId xmlns:a16="http://schemas.microsoft.com/office/drawing/2014/main" id="{397424E6-B9E0-4EB9-9FF3-E6009144281B}"/>
                  </a:ext>
                </a:extLst>
              </p:cNvPr>
              <p:cNvSpPr/>
              <p:nvPr/>
            </p:nvSpPr>
            <p:spPr>
              <a:xfrm>
                <a:off x="2159933" y="4842409"/>
                <a:ext cx="93765" cy="136674"/>
              </a:xfrm>
              <a:custGeom>
                <a:avLst/>
                <a:gdLst>
                  <a:gd name="connsiteX0" fmla="*/ 0 w 93765"/>
                  <a:gd name="connsiteY0" fmla="*/ 0 h 136674"/>
                  <a:gd name="connsiteX1" fmla="*/ 93765 w 93765"/>
                  <a:gd name="connsiteY1" fmla="*/ 136674 h 136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3765" h="136674">
                    <a:moveTo>
                      <a:pt x="0" y="0"/>
                    </a:moveTo>
                    <a:cubicBezTo>
                      <a:pt x="28606" y="47677"/>
                      <a:pt x="60391" y="93765"/>
                      <a:pt x="93765" y="136674"/>
                    </a:cubicBezTo>
                  </a:path>
                </a:pathLst>
              </a:custGeom>
              <a:noFill/>
              <a:ln w="31262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" name="รูปแบบอิสระ: รูปร่าง 75">
                <a:extLst>
                  <a:ext uri="{FF2B5EF4-FFF2-40B4-BE49-F238E27FC236}">
                    <a16:creationId xmlns:a16="http://schemas.microsoft.com/office/drawing/2014/main" id="{AD303A9F-5569-4378-B20E-E00050046E78}"/>
                  </a:ext>
                </a:extLst>
              </p:cNvPr>
              <p:cNvSpPr/>
              <p:nvPr/>
            </p:nvSpPr>
            <p:spPr>
              <a:xfrm>
                <a:off x="2086828" y="4905979"/>
                <a:ext cx="33374" cy="57212"/>
              </a:xfrm>
              <a:custGeom>
                <a:avLst/>
                <a:gdLst>
                  <a:gd name="connsiteX0" fmla="*/ 0 w 33374"/>
                  <a:gd name="connsiteY0" fmla="*/ 0 h 57212"/>
                  <a:gd name="connsiteX1" fmla="*/ 33374 w 33374"/>
                  <a:gd name="connsiteY1" fmla="*/ 57212 h 5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3374" h="57212">
                    <a:moveTo>
                      <a:pt x="0" y="0"/>
                    </a:moveTo>
                    <a:cubicBezTo>
                      <a:pt x="11125" y="19071"/>
                      <a:pt x="22250" y="38142"/>
                      <a:pt x="33374" y="57212"/>
                    </a:cubicBezTo>
                  </a:path>
                </a:pathLst>
              </a:custGeom>
              <a:noFill/>
              <a:ln w="31262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7" name="รูปแบบอิสระ: รูปร่าง 76">
                <a:extLst>
                  <a:ext uri="{FF2B5EF4-FFF2-40B4-BE49-F238E27FC236}">
                    <a16:creationId xmlns:a16="http://schemas.microsoft.com/office/drawing/2014/main" id="{646609EF-1609-413D-9DBB-B3D67439C1D3}"/>
                  </a:ext>
                </a:extLst>
              </p:cNvPr>
              <p:cNvSpPr/>
              <p:nvPr/>
            </p:nvSpPr>
            <p:spPr>
              <a:xfrm>
                <a:off x="1985116" y="4964780"/>
                <a:ext cx="82640" cy="117603"/>
              </a:xfrm>
              <a:custGeom>
                <a:avLst/>
                <a:gdLst>
                  <a:gd name="connsiteX0" fmla="*/ 0 w 82640"/>
                  <a:gd name="connsiteY0" fmla="*/ 0 h 117603"/>
                  <a:gd name="connsiteX1" fmla="*/ 82641 w 82640"/>
                  <a:gd name="connsiteY1" fmla="*/ 117604 h 117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2640" h="117603">
                    <a:moveTo>
                      <a:pt x="0" y="0"/>
                    </a:moveTo>
                    <a:cubicBezTo>
                      <a:pt x="27017" y="39731"/>
                      <a:pt x="55624" y="79462"/>
                      <a:pt x="82641" y="117604"/>
                    </a:cubicBezTo>
                  </a:path>
                </a:pathLst>
              </a:custGeom>
              <a:noFill/>
              <a:ln w="31262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8" name="รูปแบบอิสระ: รูปร่าง 77">
                <a:extLst>
                  <a:ext uri="{FF2B5EF4-FFF2-40B4-BE49-F238E27FC236}">
                    <a16:creationId xmlns:a16="http://schemas.microsoft.com/office/drawing/2014/main" id="{40D7F05F-9835-4EB5-988A-29789C725B13}"/>
                  </a:ext>
                </a:extLst>
              </p:cNvPr>
              <p:cNvSpPr/>
              <p:nvPr/>
            </p:nvSpPr>
            <p:spPr>
              <a:xfrm>
                <a:off x="1894529" y="5020403"/>
                <a:ext cx="41320" cy="61980"/>
              </a:xfrm>
              <a:custGeom>
                <a:avLst/>
                <a:gdLst>
                  <a:gd name="connsiteX0" fmla="*/ 0 w 41320"/>
                  <a:gd name="connsiteY0" fmla="*/ 0 h 61980"/>
                  <a:gd name="connsiteX1" fmla="*/ 41320 w 41320"/>
                  <a:gd name="connsiteY1" fmla="*/ 61980 h 61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1320" h="61980">
                    <a:moveTo>
                      <a:pt x="0" y="0"/>
                    </a:moveTo>
                    <a:cubicBezTo>
                      <a:pt x="9535" y="23839"/>
                      <a:pt x="22249" y="44499"/>
                      <a:pt x="41320" y="61980"/>
                    </a:cubicBezTo>
                  </a:path>
                </a:pathLst>
              </a:custGeom>
              <a:noFill/>
              <a:ln w="31262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" name="รูปแบบอิสระ: รูปร่าง 78">
                <a:extLst>
                  <a:ext uri="{FF2B5EF4-FFF2-40B4-BE49-F238E27FC236}">
                    <a16:creationId xmlns:a16="http://schemas.microsoft.com/office/drawing/2014/main" id="{27BF70B3-0FA8-4513-A04D-0092C4F7FBBD}"/>
                  </a:ext>
                </a:extLst>
              </p:cNvPr>
              <p:cNvSpPr/>
              <p:nvPr/>
            </p:nvSpPr>
            <p:spPr>
              <a:xfrm>
                <a:off x="1805531" y="5093508"/>
                <a:ext cx="95354" cy="130317"/>
              </a:xfrm>
              <a:custGeom>
                <a:avLst/>
                <a:gdLst>
                  <a:gd name="connsiteX0" fmla="*/ 0 w 95354"/>
                  <a:gd name="connsiteY0" fmla="*/ 0 h 130317"/>
                  <a:gd name="connsiteX1" fmla="*/ 95355 w 95354"/>
                  <a:gd name="connsiteY1" fmla="*/ 130318 h 130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354" h="130317">
                    <a:moveTo>
                      <a:pt x="0" y="0"/>
                    </a:moveTo>
                    <a:cubicBezTo>
                      <a:pt x="36553" y="39731"/>
                      <a:pt x="68338" y="82641"/>
                      <a:pt x="95355" y="130318"/>
                    </a:cubicBezTo>
                  </a:path>
                </a:pathLst>
              </a:custGeom>
              <a:noFill/>
              <a:ln w="31262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0" name="รูปแบบอิสระ: รูปร่าง 79">
                <a:extLst>
                  <a:ext uri="{FF2B5EF4-FFF2-40B4-BE49-F238E27FC236}">
                    <a16:creationId xmlns:a16="http://schemas.microsoft.com/office/drawing/2014/main" id="{9A626A28-D10A-4C96-A37F-E40409F01D35}"/>
                  </a:ext>
                </a:extLst>
              </p:cNvPr>
              <p:cNvSpPr/>
              <p:nvPr/>
            </p:nvSpPr>
            <p:spPr>
              <a:xfrm>
                <a:off x="1710177" y="5166614"/>
                <a:ext cx="47677" cy="76283"/>
              </a:xfrm>
              <a:custGeom>
                <a:avLst/>
                <a:gdLst>
                  <a:gd name="connsiteX0" fmla="*/ 0 w 47677"/>
                  <a:gd name="connsiteY0" fmla="*/ 0 h 76283"/>
                  <a:gd name="connsiteX1" fmla="*/ 47677 w 47677"/>
                  <a:gd name="connsiteY1" fmla="*/ 76283 h 76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677" h="76283">
                    <a:moveTo>
                      <a:pt x="0" y="0"/>
                    </a:moveTo>
                    <a:cubicBezTo>
                      <a:pt x="15892" y="25428"/>
                      <a:pt x="31785" y="50855"/>
                      <a:pt x="47677" y="76283"/>
                    </a:cubicBezTo>
                  </a:path>
                </a:pathLst>
              </a:custGeom>
              <a:noFill/>
              <a:ln w="31262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1" name="รูปแบบอิสระ: รูปร่าง 80">
                <a:extLst>
                  <a:ext uri="{FF2B5EF4-FFF2-40B4-BE49-F238E27FC236}">
                    <a16:creationId xmlns:a16="http://schemas.microsoft.com/office/drawing/2014/main" id="{151BD028-D8ED-4290-8449-8811A8DBD626}"/>
                  </a:ext>
                </a:extLst>
              </p:cNvPr>
              <p:cNvSpPr/>
              <p:nvPr/>
            </p:nvSpPr>
            <p:spPr>
              <a:xfrm>
                <a:off x="1602108" y="5225415"/>
                <a:ext cx="87408" cy="112836"/>
              </a:xfrm>
              <a:custGeom>
                <a:avLst/>
                <a:gdLst>
                  <a:gd name="connsiteX0" fmla="*/ 0 w 87408"/>
                  <a:gd name="connsiteY0" fmla="*/ 0 h 112836"/>
                  <a:gd name="connsiteX1" fmla="*/ 87409 w 87408"/>
                  <a:gd name="connsiteY1" fmla="*/ 112836 h 112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7408" h="112836">
                    <a:moveTo>
                      <a:pt x="0" y="0"/>
                    </a:moveTo>
                    <a:cubicBezTo>
                      <a:pt x="23839" y="41320"/>
                      <a:pt x="54034" y="77873"/>
                      <a:pt x="87409" y="112836"/>
                    </a:cubicBezTo>
                  </a:path>
                </a:pathLst>
              </a:custGeom>
              <a:noFill/>
              <a:ln w="31262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" name="รูปแบบอิสระ: รูปร่าง 81">
                <a:extLst>
                  <a:ext uri="{FF2B5EF4-FFF2-40B4-BE49-F238E27FC236}">
                    <a16:creationId xmlns:a16="http://schemas.microsoft.com/office/drawing/2014/main" id="{D5C20F4B-F4EA-492F-9F41-76F2EEBEEAE1}"/>
                  </a:ext>
                </a:extLst>
              </p:cNvPr>
              <p:cNvSpPr/>
              <p:nvPr/>
            </p:nvSpPr>
            <p:spPr>
              <a:xfrm>
                <a:off x="1516289" y="5314412"/>
                <a:ext cx="52445" cy="65158"/>
              </a:xfrm>
              <a:custGeom>
                <a:avLst/>
                <a:gdLst>
                  <a:gd name="connsiteX0" fmla="*/ 0 w 52445"/>
                  <a:gd name="connsiteY0" fmla="*/ 0 h 65158"/>
                  <a:gd name="connsiteX1" fmla="*/ 52445 w 52445"/>
                  <a:gd name="connsiteY1" fmla="*/ 65159 h 65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2445" h="65158">
                    <a:moveTo>
                      <a:pt x="0" y="0"/>
                    </a:moveTo>
                    <a:cubicBezTo>
                      <a:pt x="12714" y="25428"/>
                      <a:pt x="30196" y="47677"/>
                      <a:pt x="52445" y="65159"/>
                    </a:cubicBezTo>
                  </a:path>
                </a:pathLst>
              </a:custGeom>
              <a:noFill/>
              <a:ln w="31262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3" name="รูปแบบอิสระ: รูปร่าง 82">
                <a:extLst>
                  <a:ext uri="{FF2B5EF4-FFF2-40B4-BE49-F238E27FC236}">
                    <a16:creationId xmlns:a16="http://schemas.microsoft.com/office/drawing/2014/main" id="{1908CCFC-76DE-4E6C-B7C1-15EDEAF0FFAE}"/>
                  </a:ext>
                </a:extLst>
              </p:cNvPr>
              <p:cNvSpPr/>
              <p:nvPr/>
            </p:nvSpPr>
            <p:spPr>
              <a:xfrm>
                <a:off x="1417755" y="5377982"/>
                <a:ext cx="79462" cy="117603"/>
              </a:xfrm>
              <a:custGeom>
                <a:avLst/>
                <a:gdLst>
                  <a:gd name="connsiteX0" fmla="*/ 0 w 79462"/>
                  <a:gd name="connsiteY0" fmla="*/ 0 h 117603"/>
                  <a:gd name="connsiteX1" fmla="*/ 79462 w 79462"/>
                  <a:gd name="connsiteY1" fmla="*/ 117604 h 117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462" h="117603">
                    <a:moveTo>
                      <a:pt x="0" y="0"/>
                    </a:moveTo>
                    <a:cubicBezTo>
                      <a:pt x="19071" y="42910"/>
                      <a:pt x="44499" y="84230"/>
                      <a:pt x="79462" y="117604"/>
                    </a:cubicBezTo>
                  </a:path>
                </a:pathLst>
              </a:custGeom>
              <a:noFill/>
              <a:ln w="31262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4" name="รูปแบบอิสระ: รูปร่าง 83">
                <a:extLst>
                  <a:ext uri="{FF2B5EF4-FFF2-40B4-BE49-F238E27FC236}">
                    <a16:creationId xmlns:a16="http://schemas.microsoft.com/office/drawing/2014/main" id="{D29EB4E7-497D-4442-BA87-630E0EE067E3}"/>
                  </a:ext>
                </a:extLst>
              </p:cNvPr>
              <p:cNvSpPr/>
              <p:nvPr/>
            </p:nvSpPr>
            <p:spPr>
              <a:xfrm>
                <a:off x="1325579" y="5462212"/>
                <a:ext cx="50855" cy="65158"/>
              </a:xfrm>
              <a:custGeom>
                <a:avLst/>
                <a:gdLst>
                  <a:gd name="connsiteX0" fmla="*/ 0 w 50855"/>
                  <a:gd name="connsiteY0" fmla="*/ 0 h 65158"/>
                  <a:gd name="connsiteX1" fmla="*/ 50856 w 50855"/>
                  <a:gd name="connsiteY1" fmla="*/ 65158 h 65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855" h="65158">
                    <a:moveTo>
                      <a:pt x="0" y="0"/>
                    </a:moveTo>
                    <a:cubicBezTo>
                      <a:pt x="17482" y="22249"/>
                      <a:pt x="34963" y="42909"/>
                      <a:pt x="50856" y="65158"/>
                    </a:cubicBezTo>
                  </a:path>
                </a:pathLst>
              </a:custGeom>
              <a:noFill/>
              <a:ln w="31262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5" name="รูปแบบอิสระ: รูปร่าง 84">
                <a:extLst>
                  <a:ext uri="{FF2B5EF4-FFF2-40B4-BE49-F238E27FC236}">
                    <a16:creationId xmlns:a16="http://schemas.microsoft.com/office/drawing/2014/main" id="{8ED073E8-BD65-455E-A548-A348861387CF}"/>
                  </a:ext>
                </a:extLst>
              </p:cNvPr>
              <p:cNvSpPr/>
              <p:nvPr/>
            </p:nvSpPr>
            <p:spPr>
              <a:xfrm>
                <a:off x="1207975" y="5524192"/>
                <a:ext cx="95354" cy="109657"/>
              </a:xfrm>
              <a:custGeom>
                <a:avLst/>
                <a:gdLst>
                  <a:gd name="connsiteX0" fmla="*/ 0 w 95354"/>
                  <a:gd name="connsiteY0" fmla="*/ 0 h 109657"/>
                  <a:gd name="connsiteX1" fmla="*/ 95355 w 95354"/>
                  <a:gd name="connsiteY1" fmla="*/ 109657 h 109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354" h="109657">
                    <a:moveTo>
                      <a:pt x="0" y="0"/>
                    </a:moveTo>
                    <a:cubicBezTo>
                      <a:pt x="30196" y="38142"/>
                      <a:pt x="61981" y="74694"/>
                      <a:pt x="95355" y="109657"/>
                    </a:cubicBezTo>
                  </a:path>
                </a:pathLst>
              </a:custGeom>
              <a:noFill/>
              <a:ln w="31262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6" name="รูปแบบอิสระ: รูปร่าง 85">
                <a:extLst>
                  <a:ext uri="{FF2B5EF4-FFF2-40B4-BE49-F238E27FC236}">
                    <a16:creationId xmlns:a16="http://schemas.microsoft.com/office/drawing/2014/main" id="{6645F6F5-B42C-42D9-9163-124FCA30E500}"/>
                  </a:ext>
                </a:extLst>
              </p:cNvPr>
              <p:cNvSpPr/>
              <p:nvPr/>
            </p:nvSpPr>
            <p:spPr>
              <a:xfrm>
                <a:off x="1095138" y="5627493"/>
                <a:ext cx="65159" cy="73105"/>
              </a:xfrm>
              <a:custGeom>
                <a:avLst/>
                <a:gdLst>
                  <a:gd name="connsiteX0" fmla="*/ 0 w 65159"/>
                  <a:gd name="connsiteY0" fmla="*/ 0 h 73105"/>
                  <a:gd name="connsiteX1" fmla="*/ 65159 w 65159"/>
                  <a:gd name="connsiteY1" fmla="*/ 73105 h 73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5159" h="73105">
                    <a:moveTo>
                      <a:pt x="0" y="0"/>
                    </a:moveTo>
                    <a:cubicBezTo>
                      <a:pt x="22249" y="23839"/>
                      <a:pt x="42910" y="47677"/>
                      <a:pt x="65159" y="73105"/>
                    </a:cubicBezTo>
                  </a:path>
                </a:pathLst>
              </a:custGeom>
              <a:noFill/>
              <a:ln w="31262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7" name="รูปแบบอิสระ: รูปร่าง 86">
                <a:extLst>
                  <a:ext uri="{FF2B5EF4-FFF2-40B4-BE49-F238E27FC236}">
                    <a16:creationId xmlns:a16="http://schemas.microsoft.com/office/drawing/2014/main" id="{583B319E-25F7-4EFB-A9D7-D30D2A90639D}"/>
                  </a:ext>
                </a:extLst>
              </p:cNvPr>
              <p:cNvSpPr/>
              <p:nvPr/>
            </p:nvSpPr>
            <p:spPr>
              <a:xfrm>
                <a:off x="999784" y="5713311"/>
                <a:ext cx="116014" cy="141442"/>
              </a:xfrm>
              <a:custGeom>
                <a:avLst/>
                <a:gdLst>
                  <a:gd name="connsiteX0" fmla="*/ 0 w 116014"/>
                  <a:gd name="connsiteY0" fmla="*/ 0 h 141442"/>
                  <a:gd name="connsiteX1" fmla="*/ 116015 w 116014"/>
                  <a:gd name="connsiteY1" fmla="*/ 141442 h 141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6014" h="141442">
                    <a:moveTo>
                      <a:pt x="0" y="0"/>
                    </a:moveTo>
                    <a:cubicBezTo>
                      <a:pt x="31785" y="52445"/>
                      <a:pt x="71516" y="100122"/>
                      <a:pt x="116015" y="141442"/>
                    </a:cubicBezTo>
                  </a:path>
                </a:pathLst>
              </a:custGeom>
              <a:noFill/>
              <a:ln w="31262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8" name="รูปแบบอิสระ: รูปร่าง 87">
                <a:extLst>
                  <a:ext uri="{FF2B5EF4-FFF2-40B4-BE49-F238E27FC236}">
                    <a16:creationId xmlns:a16="http://schemas.microsoft.com/office/drawing/2014/main" id="{FB9C484A-C56D-46E7-B193-ED5465D91718}"/>
                  </a:ext>
                </a:extLst>
              </p:cNvPr>
              <p:cNvSpPr/>
              <p:nvPr/>
            </p:nvSpPr>
            <p:spPr>
              <a:xfrm>
                <a:off x="872644" y="5781648"/>
                <a:ext cx="50855" cy="60391"/>
              </a:xfrm>
              <a:custGeom>
                <a:avLst/>
                <a:gdLst>
                  <a:gd name="connsiteX0" fmla="*/ 0 w 50855"/>
                  <a:gd name="connsiteY0" fmla="*/ 0 h 60391"/>
                  <a:gd name="connsiteX1" fmla="*/ 50856 w 50855"/>
                  <a:gd name="connsiteY1" fmla="*/ 60391 h 60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855" h="60391">
                    <a:moveTo>
                      <a:pt x="0" y="0"/>
                    </a:moveTo>
                    <a:cubicBezTo>
                      <a:pt x="15892" y="20660"/>
                      <a:pt x="31785" y="41320"/>
                      <a:pt x="50856" y="60391"/>
                    </a:cubicBezTo>
                  </a:path>
                </a:pathLst>
              </a:custGeom>
              <a:noFill/>
              <a:ln w="31262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9" name="รูปแบบอิสระ: รูปร่าง 88">
                <a:extLst>
                  <a:ext uri="{FF2B5EF4-FFF2-40B4-BE49-F238E27FC236}">
                    <a16:creationId xmlns:a16="http://schemas.microsoft.com/office/drawing/2014/main" id="{56F54472-5D78-4FF9-8ABD-8EF364B95764}"/>
                  </a:ext>
                </a:extLst>
              </p:cNvPr>
              <p:cNvSpPr/>
              <p:nvPr/>
            </p:nvSpPr>
            <p:spPr>
              <a:xfrm>
                <a:off x="761397" y="5875414"/>
                <a:ext cx="63569" cy="95354"/>
              </a:xfrm>
              <a:custGeom>
                <a:avLst/>
                <a:gdLst>
                  <a:gd name="connsiteX0" fmla="*/ 0 w 63569"/>
                  <a:gd name="connsiteY0" fmla="*/ 0 h 95354"/>
                  <a:gd name="connsiteX1" fmla="*/ 63570 w 63569"/>
                  <a:gd name="connsiteY1" fmla="*/ 95354 h 95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3569" h="95354">
                    <a:moveTo>
                      <a:pt x="0" y="0"/>
                    </a:moveTo>
                    <a:cubicBezTo>
                      <a:pt x="20660" y="31785"/>
                      <a:pt x="42910" y="63570"/>
                      <a:pt x="63570" y="95354"/>
                    </a:cubicBezTo>
                  </a:path>
                </a:pathLst>
              </a:custGeom>
              <a:noFill/>
              <a:ln w="31262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0" name="รูปแบบอิสระ: รูปร่าง 89">
                <a:extLst>
                  <a:ext uri="{FF2B5EF4-FFF2-40B4-BE49-F238E27FC236}">
                    <a16:creationId xmlns:a16="http://schemas.microsoft.com/office/drawing/2014/main" id="{6C801F8A-175F-4A8A-B379-0A44B0A58331}"/>
                  </a:ext>
                </a:extLst>
              </p:cNvPr>
              <p:cNvSpPr/>
              <p:nvPr/>
            </p:nvSpPr>
            <p:spPr>
              <a:xfrm>
                <a:off x="672399" y="5935805"/>
                <a:ext cx="54034" cy="74694"/>
              </a:xfrm>
              <a:custGeom>
                <a:avLst/>
                <a:gdLst>
                  <a:gd name="connsiteX0" fmla="*/ 0 w 54034"/>
                  <a:gd name="connsiteY0" fmla="*/ 0 h 74694"/>
                  <a:gd name="connsiteX1" fmla="*/ 54034 w 54034"/>
                  <a:gd name="connsiteY1" fmla="*/ 74694 h 74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4034" h="74694">
                    <a:moveTo>
                      <a:pt x="0" y="0"/>
                    </a:moveTo>
                    <a:cubicBezTo>
                      <a:pt x="17482" y="25428"/>
                      <a:pt x="36553" y="49266"/>
                      <a:pt x="54034" y="74694"/>
                    </a:cubicBezTo>
                  </a:path>
                </a:pathLst>
              </a:custGeom>
              <a:noFill/>
              <a:ln w="31262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1" name="รูปแบบอิสระ: รูปร่าง 90">
                <a:extLst>
                  <a:ext uri="{FF2B5EF4-FFF2-40B4-BE49-F238E27FC236}">
                    <a16:creationId xmlns:a16="http://schemas.microsoft.com/office/drawing/2014/main" id="{ADD2D38F-58DA-4AF0-9700-D60E0F0ADA58}"/>
                  </a:ext>
                </a:extLst>
              </p:cNvPr>
              <p:cNvSpPr/>
              <p:nvPr/>
            </p:nvSpPr>
            <p:spPr>
              <a:xfrm>
                <a:off x="575455" y="5994607"/>
                <a:ext cx="81051" cy="128727"/>
              </a:xfrm>
              <a:custGeom>
                <a:avLst/>
                <a:gdLst>
                  <a:gd name="connsiteX0" fmla="*/ 0 w 81051"/>
                  <a:gd name="connsiteY0" fmla="*/ 0 h 128727"/>
                  <a:gd name="connsiteX1" fmla="*/ 81052 w 81051"/>
                  <a:gd name="connsiteY1" fmla="*/ 128728 h 128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1051" h="128727">
                    <a:moveTo>
                      <a:pt x="0" y="0"/>
                    </a:moveTo>
                    <a:cubicBezTo>
                      <a:pt x="33374" y="38142"/>
                      <a:pt x="61981" y="82640"/>
                      <a:pt x="81052" y="128728"/>
                    </a:cubicBezTo>
                  </a:path>
                </a:pathLst>
              </a:custGeom>
              <a:noFill/>
              <a:ln w="31262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2" name="รูปแบบอิสระ: รูปร่าง 91">
                <a:extLst>
                  <a:ext uri="{FF2B5EF4-FFF2-40B4-BE49-F238E27FC236}">
                    <a16:creationId xmlns:a16="http://schemas.microsoft.com/office/drawing/2014/main" id="{2AFF53A7-8949-45B4-BCFE-350862227C85}"/>
                  </a:ext>
                </a:extLst>
              </p:cNvPr>
              <p:cNvSpPr/>
              <p:nvPr/>
            </p:nvSpPr>
            <p:spPr>
              <a:xfrm>
                <a:off x="478511" y="6051819"/>
                <a:ext cx="58802" cy="95354"/>
              </a:xfrm>
              <a:custGeom>
                <a:avLst/>
                <a:gdLst>
                  <a:gd name="connsiteX0" fmla="*/ 0 w 58802"/>
                  <a:gd name="connsiteY0" fmla="*/ 0 h 95354"/>
                  <a:gd name="connsiteX1" fmla="*/ 58802 w 58802"/>
                  <a:gd name="connsiteY1" fmla="*/ 95354 h 95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8802" h="95354">
                    <a:moveTo>
                      <a:pt x="0" y="0"/>
                    </a:moveTo>
                    <a:cubicBezTo>
                      <a:pt x="22249" y="30196"/>
                      <a:pt x="42910" y="61981"/>
                      <a:pt x="58802" y="95354"/>
                    </a:cubicBezTo>
                  </a:path>
                </a:pathLst>
              </a:custGeom>
              <a:noFill/>
              <a:ln w="31262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3" name="รูปแบบอิสระ: รูปร่าง 92">
                <a:extLst>
                  <a:ext uri="{FF2B5EF4-FFF2-40B4-BE49-F238E27FC236}">
                    <a16:creationId xmlns:a16="http://schemas.microsoft.com/office/drawing/2014/main" id="{E9932433-35FF-4262-AE2D-EB63CE992658}"/>
                  </a:ext>
                </a:extLst>
              </p:cNvPr>
              <p:cNvSpPr/>
              <p:nvPr/>
            </p:nvSpPr>
            <p:spPr>
              <a:xfrm>
                <a:off x="392692" y="6110621"/>
                <a:ext cx="74694" cy="154156"/>
              </a:xfrm>
              <a:custGeom>
                <a:avLst/>
                <a:gdLst>
                  <a:gd name="connsiteX0" fmla="*/ 0 w 74694"/>
                  <a:gd name="connsiteY0" fmla="*/ 0 h 154156"/>
                  <a:gd name="connsiteX1" fmla="*/ 74695 w 74694"/>
                  <a:gd name="connsiteY1" fmla="*/ 154156 h 154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4694" h="154156">
                    <a:moveTo>
                      <a:pt x="0" y="0"/>
                    </a:moveTo>
                    <a:cubicBezTo>
                      <a:pt x="28606" y="49266"/>
                      <a:pt x="54034" y="100122"/>
                      <a:pt x="74695" y="154156"/>
                    </a:cubicBezTo>
                  </a:path>
                </a:pathLst>
              </a:custGeom>
              <a:noFill/>
              <a:ln w="31262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4" name="รูปแบบอิสระ: รูปร่าง 93">
                <a:extLst>
                  <a:ext uri="{FF2B5EF4-FFF2-40B4-BE49-F238E27FC236}">
                    <a16:creationId xmlns:a16="http://schemas.microsoft.com/office/drawing/2014/main" id="{1C96049E-CB15-4DD7-86FA-920B9D4F3004}"/>
                  </a:ext>
                </a:extLst>
              </p:cNvPr>
              <p:cNvSpPr/>
              <p:nvPr/>
            </p:nvSpPr>
            <p:spPr>
              <a:xfrm>
                <a:off x="321176" y="6175780"/>
                <a:ext cx="38141" cy="50855"/>
              </a:xfrm>
              <a:custGeom>
                <a:avLst/>
                <a:gdLst>
                  <a:gd name="connsiteX0" fmla="*/ 0 w 38141"/>
                  <a:gd name="connsiteY0" fmla="*/ 0 h 50855"/>
                  <a:gd name="connsiteX1" fmla="*/ 38142 w 38141"/>
                  <a:gd name="connsiteY1" fmla="*/ 50855 h 50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141" h="50855">
                    <a:moveTo>
                      <a:pt x="0" y="0"/>
                    </a:moveTo>
                    <a:cubicBezTo>
                      <a:pt x="12714" y="17482"/>
                      <a:pt x="25428" y="33374"/>
                      <a:pt x="38142" y="50855"/>
                    </a:cubicBezTo>
                  </a:path>
                </a:pathLst>
              </a:custGeom>
              <a:noFill/>
              <a:ln w="31262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95" name="รูปแบบอิสระ: รูปร่าง 94">
              <a:extLst>
                <a:ext uri="{FF2B5EF4-FFF2-40B4-BE49-F238E27FC236}">
                  <a16:creationId xmlns:a16="http://schemas.microsoft.com/office/drawing/2014/main" id="{EAB92FD2-891C-48F8-84CE-DCD875AE9829}"/>
                </a:ext>
              </a:extLst>
            </p:cNvPr>
            <p:cNvSpPr/>
            <p:nvPr/>
          </p:nvSpPr>
          <p:spPr>
            <a:xfrm>
              <a:off x="2118613" y="5004511"/>
              <a:ext cx="333741" cy="246331"/>
            </a:xfrm>
            <a:custGeom>
              <a:avLst/>
              <a:gdLst>
                <a:gd name="connsiteX0" fmla="*/ 333742 w 333741"/>
                <a:gd name="connsiteY0" fmla="*/ 0 h 246331"/>
                <a:gd name="connsiteX1" fmla="*/ 0 w 333741"/>
                <a:gd name="connsiteY1" fmla="*/ 246332 h 246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3741" h="246331">
                  <a:moveTo>
                    <a:pt x="333742" y="0"/>
                  </a:moveTo>
                  <a:cubicBezTo>
                    <a:pt x="216138" y="74694"/>
                    <a:pt x="104890" y="157335"/>
                    <a:pt x="0" y="246332"/>
                  </a:cubicBezTo>
                </a:path>
              </a:pathLst>
            </a:custGeom>
            <a:noFill/>
            <a:ln w="31262" cap="rnd">
              <a:solidFill>
                <a:srgbClr val="204C3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5B323B2D-FF88-46B8-9BFA-EB8B099926DF}"/>
                </a:ext>
              </a:extLst>
            </p:cNvPr>
            <p:cNvSpPr/>
            <p:nvPr/>
          </p:nvSpPr>
          <p:spPr>
            <a:xfrm>
              <a:off x="1988295" y="5287396"/>
              <a:ext cx="68337" cy="50855"/>
            </a:xfrm>
            <a:custGeom>
              <a:avLst/>
              <a:gdLst>
                <a:gd name="connsiteX0" fmla="*/ 68338 w 68337"/>
                <a:gd name="connsiteY0" fmla="*/ 0 h 50855"/>
                <a:gd name="connsiteX1" fmla="*/ 0 w 68337"/>
                <a:gd name="connsiteY1" fmla="*/ 50855 h 50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8337" h="50855">
                  <a:moveTo>
                    <a:pt x="68338" y="0"/>
                  </a:moveTo>
                  <a:cubicBezTo>
                    <a:pt x="46088" y="17481"/>
                    <a:pt x="22250" y="33374"/>
                    <a:pt x="0" y="50855"/>
                  </a:cubicBezTo>
                </a:path>
              </a:pathLst>
            </a:custGeom>
            <a:noFill/>
            <a:ln w="31262" cap="rnd">
              <a:solidFill>
                <a:srgbClr val="204C3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46" name="กราฟิก 4">
            <a:extLst>
              <a:ext uri="{FF2B5EF4-FFF2-40B4-BE49-F238E27FC236}">
                <a16:creationId xmlns:a16="http://schemas.microsoft.com/office/drawing/2014/main" id="{73460764-A524-40D8-B693-E94929FC0C95}"/>
              </a:ext>
            </a:extLst>
          </p:cNvPr>
          <p:cNvGrpSpPr/>
          <p:nvPr/>
        </p:nvGrpSpPr>
        <p:grpSpPr>
          <a:xfrm>
            <a:off x="1243816" y="234832"/>
            <a:ext cx="1099434" cy="446413"/>
            <a:chOff x="1243816" y="234832"/>
            <a:chExt cx="1099434" cy="446413"/>
          </a:xfrm>
        </p:grpSpPr>
        <p:sp>
          <p:nvSpPr>
            <p:cNvPr id="347" name="รูปแบบอิสระ: รูปร่าง 346">
              <a:extLst>
                <a:ext uri="{FF2B5EF4-FFF2-40B4-BE49-F238E27FC236}">
                  <a16:creationId xmlns:a16="http://schemas.microsoft.com/office/drawing/2014/main" id="{8519229C-EEF8-4257-8AB2-1392071EF54B}"/>
                </a:ext>
              </a:extLst>
            </p:cNvPr>
            <p:cNvSpPr/>
            <p:nvPr/>
          </p:nvSpPr>
          <p:spPr>
            <a:xfrm>
              <a:off x="1243816" y="234832"/>
              <a:ext cx="1081921" cy="354774"/>
            </a:xfrm>
            <a:custGeom>
              <a:avLst/>
              <a:gdLst>
                <a:gd name="connsiteX0" fmla="*/ 124673 w 1081921"/>
                <a:gd name="connsiteY0" fmla="*/ 374 h 354774"/>
                <a:gd name="connsiteX1" fmla="*/ 922474 w 1081921"/>
                <a:gd name="connsiteY1" fmla="*/ 111621 h 354774"/>
                <a:gd name="connsiteX2" fmla="*/ 1081399 w 1081921"/>
                <a:gd name="connsiteY2" fmla="*/ 262599 h 354774"/>
                <a:gd name="connsiteX3" fmla="*/ 874797 w 1081921"/>
                <a:gd name="connsiteY3" fmla="*/ 354775 h 354774"/>
                <a:gd name="connsiteX4" fmla="*/ 92888 w 1081921"/>
                <a:gd name="connsiteY4" fmla="*/ 265777 h 354774"/>
                <a:gd name="connsiteX5" fmla="*/ 2301 w 1081921"/>
                <a:gd name="connsiteY5" fmla="*/ 138638 h 354774"/>
                <a:gd name="connsiteX6" fmla="*/ 10247 w 1081921"/>
                <a:gd name="connsiteY6" fmla="*/ 92550 h 354774"/>
                <a:gd name="connsiteX7" fmla="*/ 124673 w 1081921"/>
                <a:gd name="connsiteY7" fmla="*/ 374 h 3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81921" h="354774">
                  <a:moveTo>
                    <a:pt x="124673" y="374"/>
                  </a:moveTo>
                  <a:cubicBezTo>
                    <a:pt x="391666" y="21035"/>
                    <a:pt x="658660" y="65533"/>
                    <a:pt x="922474" y="111621"/>
                  </a:cubicBezTo>
                  <a:cubicBezTo>
                    <a:pt x="922474" y="111621"/>
                    <a:pt x="1092524" y="222868"/>
                    <a:pt x="1081399" y="262599"/>
                  </a:cubicBezTo>
                  <a:cubicBezTo>
                    <a:pt x="1071864" y="302330"/>
                    <a:pt x="874797" y="354775"/>
                    <a:pt x="874797" y="354775"/>
                  </a:cubicBezTo>
                  <a:cubicBezTo>
                    <a:pt x="663428" y="342061"/>
                    <a:pt x="286776" y="291205"/>
                    <a:pt x="92888" y="265777"/>
                  </a:cubicBezTo>
                  <a:cubicBezTo>
                    <a:pt x="30908" y="257831"/>
                    <a:pt x="-10413" y="199029"/>
                    <a:pt x="2301" y="138638"/>
                  </a:cubicBezTo>
                  <a:cubicBezTo>
                    <a:pt x="5480" y="122746"/>
                    <a:pt x="8658" y="108443"/>
                    <a:pt x="10247" y="92550"/>
                  </a:cubicBezTo>
                  <a:cubicBezTo>
                    <a:pt x="18194" y="36927"/>
                    <a:pt x="69049" y="-4393"/>
                    <a:pt x="124673" y="374"/>
                  </a:cubicBezTo>
                  <a:close/>
                </a:path>
              </a:pathLst>
            </a:custGeom>
            <a:solidFill>
              <a:srgbClr val="F5474E"/>
            </a:solidFill>
            <a:ln w="156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" name="รูปแบบอิสระ: รูปร่าง 347">
              <a:extLst>
                <a:ext uri="{FF2B5EF4-FFF2-40B4-BE49-F238E27FC236}">
                  <a16:creationId xmlns:a16="http://schemas.microsoft.com/office/drawing/2014/main" id="{15DFFACB-BA5F-4738-B6BC-97BE195CC1A3}"/>
                </a:ext>
              </a:extLst>
            </p:cNvPr>
            <p:cNvSpPr/>
            <p:nvPr/>
          </p:nvSpPr>
          <p:spPr>
            <a:xfrm>
              <a:off x="1512871" y="365752"/>
              <a:ext cx="460276" cy="138317"/>
            </a:xfrm>
            <a:custGeom>
              <a:avLst/>
              <a:gdLst>
                <a:gd name="connsiteX0" fmla="*/ 275179 w 460276"/>
                <a:gd name="connsiteY0" fmla="*/ 133268 h 138317"/>
                <a:gd name="connsiteX1" fmla="*/ 459531 w 460276"/>
                <a:gd name="connsiteY1" fmla="*/ 118965 h 138317"/>
                <a:gd name="connsiteX2" fmla="*/ 429336 w 460276"/>
                <a:gd name="connsiteY2" fmla="*/ 77645 h 138317"/>
                <a:gd name="connsiteX3" fmla="*/ 210020 w 460276"/>
                <a:gd name="connsiteY3" fmla="*/ 10897 h 138317"/>
                <a:gd name="connsiteX4" fmla="*/ 8186 w 460276"/>
                <a:gd name="connsiteY4" fmla="*/ 25200 h 138317"/>
                <a:gd name="connsiteX5" fmla="*/ 275179 w 460276"/>
                <a:gd name="connsiteY5" fmla="*/ 133268 h 13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0276" h="138317">
                  <a:moveTo>
                    <a:pt x="275179" y="133268"/>
                  </a:moveTo>
                  <a:cubicBezTo>
                    <a:pt x="337159" y="139625"/>
                    <a:pt x="402319" y="144393"/>
                    <a:pt x="459531" y="118965"/>
                  </a:cubicBezTo>
                  <a:cubicBezTo>
                    <a:pt x="464299" y="101483"/>
                    <a:pt x="445228" y="85591"/>
                    <a:pt x="429336" y="77645"/>
                  </a:cubicBezTo>
                  <a:cubicBezTo>
                    <a:pt x="362588" y="39503"/>
                    <a:pt x="286304" y="20432"/>
                    <a:pt x="210020" y="10897"/>
                  </a:cubicBezTo>
                  <a:cubicBezTo>
                    <a:pt x="165521" y="6129"/>
                    <a:pt x="36792" y="-17710"/>
                    <a:pt x="8186" y="25200"/>
                  </a:cubicBezTo>
                  <a:cubicBezTo>
                    <a:pt x="-52206" y="112608"/>
                    <a:pt x="240216" y="128500"/>
                    <a:pt x="275179" y="133268"/>
                  </a:cubicBezTo>
                  <a:close/>
                </a:path>
              </a:pathLst>
            </a:custGeom>
            <a:solidFill>
              <a:srgbClr val="B71528"/>
            </a:solidFill>
            <a:ln w="156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" name="รูปแบบอิสระ: รูปร่าง 348">
              <a:extLst>
                <a:ext uri="{FF2B5EF4-FFF2-40B4-BE49-F238E27FC236}">
                  <a16:creationId xmlns:a16="http://schemas.microsoft.com/office/drawing/2014/main" id="{7B70681A-4BFD-447C-903E-2AE2FD0F145E}"/>
                </a:ext>
              </a:extLst>
            </p:cNvPr>
            <p:cNvSpPr/>
            <p:nvPr/>
          </p:nvSpPr>
          <p:spPr>
            <a:xfrm>
              <a:off x="1397095" y="262224"/>
              <a:ext cx="7946" cy="225671"/>
            </a:xfrm>
            <a:custGeom>
              <a:avLst/>
              <a:gdLst>
                <a:gd name="connsiteX0" fmla="*/ 0 w 7946"/>
                <a:gd name="connsiteY0" fmla="*/ 225672 h 225671"/>
                <a:gd name="connsiteX1" fmla="*/ 7946 w 7946"/>
                <a:gd name="connsiteY1" fmla="*/ 0 h 225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46" h="225671">
                  <a:moveTo>
                    <a:pt x="0" y="225672"/>
                  </a:moveTo>
                  <a:cubicBezTo>
                    <a:pt x="3178" y="150978"/>
                    <a:pt x="4768" y="76283"/>
                    <a:pt x="7946" y="0"/>
                  </a:cubicBezTo>
                </a:path>
              </a:pathLst>
            </a:custGeom>
            <a:noFill/>
            <a:ln w="31262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" name="รูปแบบอิสระ: รูปร่าง 349">
              <a:extLst>
                <a:ext uri="{FF2B5EF4-FFF2-40B4-BE49-F238E27FC236}">
                  <a16:creationId xmlns:a16="http://schemas.microsoft.com/office/drawing/2014/main" id="{56FCC820-7F23-4297-BA03-1765622CFB2F}"/>
                </a:ext>
              </a:extLst>
            </p:cNvPr>
            <p:cNvSpPr/>
            <p:nvPr/>
          </p:nvSpPr>
          <p:spPr>
            <a:xfrm>
              <a:off x="1343061" y="244742"/>
              <a:ext cx="20660" cy="247921"/>
            </a:xfrm>
            <a:custGeom>
              <a:avLst/>
              <a:gdLst>
                <a:gd name="connsiteX0" fmla="*/ 0 w 20660"/>
                <a:gd name="connsiteY0" fmla="*/ 247921 h 247921"/>
                <a:gd name="connsiteX1" fmla="*/ 20660 w 20660"/>
                <a:gd name="connsiteY1" fmla="*/ 0 h 247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0" h="247921">
                  <a:moveTo>
                    <a:pt x="0" y="247921"/>
                  </a:moveTo>
                  <a:cubicBezTo>
                    <a:pt x="0" y="165281"/>
                    <a:pt x="7946" y="82640"/>
                    <a:pt x="20660" y="0"/>
                  </a:cubicBezTo>
                </a:path>
              </a:pathLst>
            </a:custGeom>
            <a:noFill/>
            <a:ln w="31262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" name="รูปแบบอิสระ: รูปร่าง 350">
              <a:extLst>
                <a:ext uri="{FF2B5EF4-FFF2-40B4-BE49-F238E27FC236}">
                  <a16:creationId xmlns:a16="http://schemas.microsoft.com/office/drawing/2014/main" id="{FC622212-3CC8-47C1-BD25-CB92AB5AD231}"/>
                </a:ext>
              </a:extLst>
            </p:cNvPr>
            <p:cNvSpPr/>
            <p:nvPr/>
          </p:nvSpPr>
          <p:spPr>
            <a:xfrm>
              <a:off x="2123380" y="335329"/>
              <a:ext cx="22249" cy="251099"/>
            </a:xfrm>
            <a:custGeom>
              <a:avLst/>
              <a:gdLst>
                <a:gd name="connsiteX0" fmla="*/ 0 w 22249"/>
                <a:gd name="connsiteY0" fmla="*/ 251100 h 251099"/>
                <a:gd name="connsiteX1" fmla="*/ 22250 w 22249"/>
                <a:gd name="connsiteY1" fmla="*/ 0 h 251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249" h="251099">
                  <a:moveTo>
                    <a:pt x="0" y="251100"/>
                  </a:moveTo>
                  <a:cubicBezTo>
                    <a:pt x="1589" y="166870"/>
                    <a:pt x="9536" y="82640"/>
                    <a:pt x="22250" y="0"/>
                  </a:cubicBezTo>
                </a:path>
              </a:pathLst>
            </a:custGeom>
            <a:noFill/>
            <a:ln w="31262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" name="รูปแบบอิสระ: รูปร่าง 351">
              <a:extLst>
                <a:ext uri="{FF2B5EF4-FFF2-40B4-BE49-F238E27FC236}">
                  <a16:creationId xmlns:a16="http://schemas.microsoft.com/office/drawing/2014/main" id="{344A8154-E191-4176-A9CB-B5A3993F8FD7}"/>
                </a:ext>
              </a:extLst>
            </p:cNvPr>
            <p:cNvSpPr/>
            <p:nvPr/>
          </p:nvSpPr>
          <p:spPr>
            <a:xfrm>
              <a:off x="2067757" y="340097"/>
              <a:ext cx="12714" cy="222493"/>
            </a:xfrm>
            <a:custGeom>
              <a:avLst/>
              <a:gdLst>
                <a:gd name="connsiteX0" fmla="*/ 0 w 12714"/>
                <a:gd name="connsiteY0" fmla="*/ 222493 h 222493"/>
                <a:gd name="connsiteX1" fmla="*/ 12714 w 12714"/>
                <a:gd name="connsiteY1" fmla="*/ 0 h 222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222493">
                  <a:moveTo>
                    <a:pt x="0" y="222493"/>
                  </a:moveTo>
                  <a:cubicBezTo>
                    <a:pt x="7946" y="147799"/>
                    <a:pt x="12714" y="74694"/>
                    <a:pt x="12714" y="0"/>
                  </a:cubicBezTo>
                </a:path>
              </a:pathLst>
            </a:custGeom>
            <a:noFill/>
            <a:ln w="31262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53" name="กราฟิก 4">
            <a:extLst>
              <a:ext uri="{FF2B5EF4-FFF2-40B4-BE49-F238E27FC236}">
                <a16:creationId xmlns:a16="http://schemas.microsoft.com/office/drawing/2014/main" id="{4D25F72F-CA7C-47AC-9983-1C053B4BA0B0}"/>
              </a:ext>
            </a:extLst>
          </p:cNvPr>
          <p:cNvGrpSpPr/>
          <p:nvPr/>
        </p:nvGrpSpPr>
        <p:grpSpPr>
          <a:xfrm>
            <a:off x="261587" y="251950"/>
            <a:ext cx="738673" cy="1144270"/>
            <a:chOff x="261587" y="251950"/>
            <a:chExt cx="738673" cy="1144270"/>
          </a:xfrm>
        </p:grpSpPr>
        <p:sp>
          <p:nvSpPr>
            <p:cNvPr id="354" name="รูปแบบอิสระ: รูปร่าง 353">
              <a:extLst>
                <a:ext uri="{FF2B5EF4-FFF2-40B4-BE49-F238E27FC236}">
                  <a16:creationId xmlns:a16="http://schemas.microsoft.com/office/drawing/2014/main" id="{995101A2-47C6-4776-B85A-CE4AC9679A06}"/>
                </a:ext>
              </a:extLst>
            </p:cNvPr>
            <p:cNvSpPr/>
            <p:nvPr/>
          </p:nvSpPr>
          <p:spPr>
            <a:xfrm>
              <a:off x="261587" y="251950"/>
              <a:ext cx="726906" cy="909375"/>
            </a:xfrm>
            <a:custGeom>
              <a:avLst/>
              <a:gdLst>
                <a:gd name="connsiteX0" fmla="*/ 18269 w 726906"/>
                <a:gd name="connsiteY0" fmla="*/ 707949 h 909375"/>
                <a:gd name="connsiteX1" fmla="*/ 507756 w 726906"/>
                <a:gd name="connsiteY1" fmla="*/ 69075 h 909375"/>
                <a:gd name="connsiteX2" fmla="*/ 717537 w 726906"/>
                <a:gd name="connsiteY2" fmla="*/ 5506 h 909375"/>
                <a:gd name="connsiteX3" fmla="*/ 695287 w 726906"/>
                <a:gd name="connsiteY3" fmla="*/ 229588 h 909375"/>
                <a:gd name="connsiteX4" fmla="*/ 232817 w 726906"/>
                <a:gd name="connsiteY4" fmla="*/ 866873 h 909375"/>
                <a:gd name="connsiteX5" fmla="*/ 77071 w 726906"/>
                <a:gd name="connsiteY5" fmla="*/ 882765 h 909375"/>
                <a:gd name="connsiteX6" fmla="*/ 40518 w 726906"/>
                <a:gd name="connsiteY6" fmla="*/ 852570 h 909375"/>
                <a:gd name="connsiteX7" fmla="*/ 18269 w 726906"/>
                <a:gd name="connsiteY7" fmla="*/ 707949 h 909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6906" h="909375">
                  <a:moveTo>
                    <a:pt x="18269" y="707949"/>
                  </a:moveTo>
                  <a:cubicBezTo>
                    <a:pt x="167658" y="485456"/>
                    <a:pt x="337707" y="275676"/>
                    <a:pt x="507756" y="69075"/>
                  </a:cubicBezTo>
                  <a:cubicBezTo>
                    <a:pt x="507756" y="69075"/>
                    <a:pt x="688930" y="-23100"/>
                    <a:pt x="717537" y="5506"/>
                  </a:cubicBezTo>
                  <a:cubicBezTo>
                    <a:pt x="747732" y="34112"/>
                    <a:pt x="695287" y="229588"/>
                    <a:pt x="695287" y="229588"/>
                  </a:cubicBezTo>
                  <a:cubicBezTo>
                    <a:pt x="579272" y="407583"/>
                    <a:pt x="350421" y="711128"/>
                    <a:pt x="232817" y="866873"/>
                  </a:cubicBezTo>
                  <a:cubicBezTo>
                    <a:pt x="194675" y="916139"/>
                    <a:pt x="123159" y="924086"/>
                    <a:pt x="77071" y="882765"/>
                  </a:cubicBezTo>
                  <a:cubicBezTo>
                    <a:pt x="65946" y="871641"/>
                    <a:pt x="53232" y="862105"/>
                    <a:pt x="40518" y="852570"/>
                  </a:cubicBezTo>
                  <a:cubicBezTo>
                    <a:pt x="-2392" y="817607"/>
                    <a:pt x="-13516" y="754037"/>
                    <a:pt x="18269" y="707949"/>
                  </a:cubicBezTo>
                  <a:close/>
                </a:path>
              </a:pathLst>
            </a:custGeom>
            <a:solidFill>
              <a:srgbClr val="00BB72"/>
            </a:solidFill>
            <a:ln w="156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" name="รูปแบบอิสระ: รูปร่าง 354">
              <a:extLst>
                <a:ext uri="{FF2B5EF4-FFF2-40B4-BE49-F238E27FC236}">
                  <a16:creationId xmlns:a16="http://schemas.microsoft.com/office/drawing/2014/main" id="{18EDB9CF-44B1-4B7C-B584-4814C8CEF62A}"/>
                </a:ext>
              </a:extLst>
            </p:cNvPr>
            <p:cNvSpPr/>
            <p:nvPr/>
          </p:nvSpPr>
          <p:spPr>
            <a:xfrm>
              <a:off x="457327" y="533747"/>
              <a:ext cx="308838" cy="374585"/>
            </a:xfrm>
            <a:custGeom>
              <a:avLst/>
              <a:gdLst>
                <a:gd name="connsiteX0" fmla="*/ 230965 w 308838"/>
                <a:gd name="connsiteY0" fmla="*/ 173463 h 374585"/>
                <a:gd name="connsiteX1" fmla="*/ 308838 w 308838"/>
                <a:gd name="connsiteY1" fmla="*/ 6593 h 374585"/>
                <a:gd name="connsiteX2" fmla="*/ 257982 w 308838"/>
                <a:gd name="connsiteY2" fmla="*/ 11361 h 374585"/>
                <a:gd name="connsiteX3" fmla="*/ 91111 w 308838"/>
                <a:gd name="connsiteY3" fmla="*/ 168696 h 374585"/>
                <a:gd name="connsiteX4" fmla="*/ 3703 w 308838"/>
                <a:gd name="connsiteY4" fmla="*/ 351458 h 374585"/>
                <a:gd name="connsiteX5" fmla="*/ 230965 w 308838"/>
                <a:gd name="connsiteY5" fmla="*/ 173463 h 374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8838" h="374585">
                  <a:moveTo>
                    <a:pt x="230965" y="173463"/>
                  </a:moveTo>
                  <a:cubicBezTo>
                    <a:pt x="267518" y="122608"/>
                    <a:pt x="302481" y="68574"/>
                    <a:pt x="308838" y="6593"/>
                  </a:cubicBezTo>
                  <a:cubicBezTo>
                    <a:pt x="294535" y="-6121"/>
                    <a:pt x="273875" y="1826"/>
                    <a:pt x="257982" y="11361"/>
                  </a:cubicBezTo>
                  <a:cubicBezTo>
                    <a:pt x="192823" y="51092"/>
                    <a:pt x="137200" y="106715"/>
                    <a:pt x="91111" y="168696"/>
                  </a:cubicBezTo>
                  <a:cubicBezTo>
                    <a:pt x="65683" y="203659"/>
                    <a:pt x="-18547" y="305370"/>
                    <a:pt x="3703" y="351458"/>
                  </a:cubicBezTo>
                  <a:cubicBezTo>
                    <a:pt x="52970" y="449991"/>
                    <a:pt x="210305" y="203659"/>
                    <a:pt x="230965" y="173463"/>
                  </a:cubicBezTo>
                  <a:close/>
                </a:path>
              </a:pathLst>
            </a:custGeom>
            <a:solidFill>
              <a:srgbClr val="204C30">
                <a:alpha val="75000"/>
              </a:srgbClr>
            </a:solidFill>
            <a:ln w="156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" name="รูปแบบอิสระ: รูปร่าง 355">
              <a:extLst>
                <a:ext uri="{FF2B5EF4-FFF2-40B4-BE49-F238E27FC236}">
                  <a16:creationId xmlns:a16="http://schemas.microsoft.com/office/drawing/2014/main" id="{3A0A744F-E443-4318-856E-F3CA288AB567}"/>
                </a:ext>
              </a:extLst>
            </p:cNvPr>
            <p:cNvSpPr/>
            <p:nvPr/>
          </p:nvSpPr>
          <p:spPr>
            <a:xfrm>
              <a:off x="321176" y="940829"/>
              <a:ext cx="192298" cy="117603"/>
            </a:xfrm>
            <a:custGeom>
              <a:avLst/>
              <a:gdLst>
                <a:gd name="connsiteX0" fmla="*/ 192299 w 192298"/>
                <a:gd name="connsiteY0" fmla="*/ 117604 h 117603"/>
                <a:gd name="connsiteX1" fmla="*/ 0 w 192298"/>
                <a:gd name="connsiteY1" fmla="*/ 0 h 117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2298" h="117603">
                  <a:moveTo>
                    <a:pt x="192299" y="117604"/>
                  </a:moveTo>
                  <a:cubicBezTo>
                    <a:pt x="128729" y="77873"/>
                    <a:pt x="65159" y="39731"/>
                    <a:pt x="0" y="0"/>
                  </a:cubicBezTo>
                </a:path>
              </a:pathLst>
            </a:custGeom>
            <a:noFill/>
            <a:ln w="31262" cap="rnd">
              <a:solidFill>
                <a:srgbClr val="204C3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" name="รูปแบบอิสระ: รูปร่าง 356">
              <a:extLst>
                <a:ext uri="{FF2B5EF4-FFF2-40B4-BE49-F238E27FC236}">
                  <a16:creationId xmlns:a16="http://schemas.microsoft.com/office/drawing/2014/main" id="{0505E5A3-E6BE-422F-875D-B428FDC2B81E}"/>
                </a:ext>
              </a:extLst>
            </p:cNvPr>
            <p:cNvSpPr/>
            <p:nvPr/>
          </p:nvSpPr>
          <p:spPr>
            <a:xfrm>
              <a:off x="286212" y="969435"/>
              <a:ext cx="205012" cy="139853"/>
            </a:xfrm>
            <a:custGeom>
              <a:avLst/>
              <a:gdLst>
                <a:gd name="connsiteX0" fmla="*/ 205013 w 205012"/>
                <a:gd name="connsiteY0" fmla="*/ 139853 h 139853"/>
                <a:gd name="connsiteX1" fmla="*/ 0 w 205012"/>
                <a:gd name="connsiteY1" fmla="*/ 0 h 139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5012" h="139853">
                  <a:moveTo>
                    <a:pt x="205013" y="139853"/>
                  </a:moveTo>
                  <a:cubicBezTo>
                    <a:pt x="133497" y="98533"/>
                    <a:pt x="63570" y="52445"/>
                    <a:pt x="0" y="0"/>
                  </a:cubicBezTo>
                </a:path>
              </a:pathLst>
            </a:custGeom>
            <a:noFill/>
            <a:ln w="31262" cap="rnd">
              <a:solidFill>
                <a:srgbClr val="204C3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" name="รูปแบบอิสระ: รูปร่าง 357">
              <a:extLst>
                <a:ext uri="{FF2B5EF4-FFF2-40B4-BE49-F238E27FC236}">
                  <a16:creationId xmlns:a16="http://schemas.microsoft.com/office/drawing/2014/main" id="{9FA12958-7135-4ED2-9B93-39A570BAAD77}"/>
                </a:ext>
              </a:extLst>
            </p:cNvPr>
            <p:cNvSpPr/>
            <p:nvPr/>
          </p:nvSpPr>
          <p:spPr>
            <a:xfrm>
              <a:off x="748683" y="332150"/>
              <a:ext cx="208191" cy="143031"/>
            </a:xfrm>
            <a:custGeom>
              <a:avLst/>
              <a:gdLst>
                <a:gd name="connsiteX0" fmla="*/ 208191 w 208191"/>
                <a:gd name="connsiteY0" fmla="*/ 143031 h 143031"/>
                <a:gd name="connsiteX1" fmla="*/ 0 w 208191"/>
                <a:gd name="connsiteY1" fmla="*/ 0 h 143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8191" h="143031">
                  <a:moveTo>
                    <a:pt x="208191" y="143031"/>
                  </a:moveTo>
                  <a:cubicBezTo>
                    <a:pt x="136675" y="100122"/>
                    <a:pt x="66748" y="52445"/>
                    <a:pt x="0" y="0"/>
                  </a:cubicBezTo>
                </a:path>
              </a:pathLst>
            </a:custGeom>
            <a:noFill/>
            <a:ln w="31262" cap="rnd">
              <a:solidFill>
                <a:srgbClr val="204C3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" name="รูปแบบอิสระ: รูปร่าง 358">
              <a:extLst>
                <a:ext uri="{FF2B5EF4-FFF2-40B4-BE49-F238E27FC236}">
                  <a16:creationId xmlns:a16="http://schemas.microsoft.com/office/drawing/2014/main" id="{4295A0BC-D34C-4149-B907-A061EC1A7631}"/>
                </a:ext>
              </a:extLst>
            </p:cNvPr>
            <p:cNvSpPr/>
            <p:nvPr/>
          </p:nvSpPr>
          <p:spPr>
            <a:xfrm>
              <a:off x="721666" y="390952"/>
              <a:ext cx="187531" cy="120782"/>
            </a:xfrm>
            <a:custGeom>
              <a:avLst/>
              <a:gdLst>
                <a:gd name="connsiteX0" fmla="*/ 187531 w 187531"/>
                <a:gd name="connsiteY0" fmla="*/ 120782 h 120782"/>
                <a:gd name="connsiteX1" fmla="*/ 0 w 187531"/>
                <a:gd name="connsiteY1" fmla="*/ 0 h 120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7531" h="120782">
                  <a:moveTo>
                    <a:pt x="187531" y="120782"/>
                  </a:moveTo>
                  <a:cubicBezTo>
                    <a:pt x="127140" y="77873"/>
                    <a:pt x="65159" y="38142"/>
                    <a:pt x="0" y="0"/>
                  </a:cubicBezTo>
                </a:path>
              </a:pathLst>
            </a:custGeom>
            <a:noFill/>
            <a:ln w="31262" cap="rnd">
              <a:solidFill>
                <a:srgbClr val="204C3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60" name="ตัวแทนข้อความ 41">
            <a:extLst>
              <a:ext uri="{FF2B5EF4-FFF2-40B4-BE49-F238E27FC236}">
                <a16:creationId xmlns:a16="http://schemas.microsoft.com/office/drawing/2014/main" id="{227DD7AE-6622-4209-A431-89ABB30EBBB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131584" y="2156095"/>
            <a:ext cx="1756628" cy="759462"/>
          </a:xfrm>
        </p:spPr>
        <p:txBody>
          <a:bodyPr>
            <a:noAutofit/>
          </a:bodyPr>
          <a:lstStyle>
            <a:lvl1pPr marL="0" indent="0" algn="r">
              <a:lnSpc>
                <a:spcPct val="105000"/>
              </a:lnSpc>
              <a:buNone/>
              <a:defRPr sz="1000" b="0" spc="1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</a:t>
            </a:r>
          </a:p>
        </p:txBody>
      </p:sp>
      <p:sp>
        <p:nvSpPr>
          <p:cNvPr id="361" name="ตัวแทนข้อความ 41">
            <a:extLst>
              <a:ext uri="{FF2B5EF4-FFF2-40B4-BE49-F238E27FC236}">
                <a16:creationId xmlns:a16="http://schemas.microsoft.com/office/drawing/2014/main" id="{114F4FFC-CFE9-45FD-A666-7F40F1D6CFE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129913" y="1017462"/>
            <a:ext cx="1756628" cy="759462"/>
          </a:xfrm>
        </p:spPr>
        <p:txBody>
          <a:bodyPr>
            <a:noAutofit/>
          </a:bodyPr>
          <a:lstStyle>
            <a:lvl1pPr marL="0" indent="0" algn="r">
              <a:lnSpc>
                <a:spcPct val="105000"/>
              </a:lnSpc>
              <a:buNone/>
              <a:defRPr sz="1000" b="0" spc="1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</a:t>
            </a:r>
          </a:p>
        </p:txBody>
      </p:sp>
      <p:sp>
        <p:nvSpPr>
          <p:cNvPr id="362" name="ตัวแทนข้อความ 41">
            <a:extLst>
              <a:ext uri="{FF2B5EF4-FFF2-40B4-BE49-F238E27FC236}">
                <a16:creationId xmlns:a16="http://schemas.microsoft.com/office/drawing/2014/main" id="{B486DF74-B8A3-4362-B455-55CED8D9B3B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129734" y="3294728"/>
            <a:ext cx="1756628" cy="759462"/>
          </a:xfrm>
        </p:spPr>
        <p:txBody>
          <a:bodyPr>
            <a:noAutofit/>
          </a:bodyPr>
          <a:lstStyle>
            <a:lvl1pPr marL="0" indent="0" algn="r">
              <a:lnSpc>
                <a:spcPct val="105000"/>
              </a:lnSpc>
              <a:buNone/>
              <a:defRPr sz="1000" b="0" spc="1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</a:t>
            </a:r>
          </a:p>
        </p:txBody>
      </p:sp>
      <p:sp>
        <p:nvSpPr>
          <p:cNvPr id="363" name="ตัวแทนข้อความ 41">
            <a:extLst>
              <a:ext uri="{FF2B5EF4-FFF2-40B4-BE49-F238E27FC236}">
                <a16:creationId xmlns:a16="http://schemas.microsoft.com/office/drawing/2014/main" id="{9B448F68-7437-47B0-ADEB-219D089A339F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777215" y="2134032"/>
            <a:ext cx="1756628" cy="759462"/>
          </a:xfrm>
        </p:spPr>
        <p:txBody>
          <a:bodyPr>
            <a:noAutofit/>
          </a:bodyPr>
          <a:lstStyle>
            <a:lvl1pPr marL="0" indent="0" algn="l">
              <a:lnSpc>
                <a:spcPct val="105000"/>
              </a:lnSpc>
              <a:buNone/>
              <a:defRPr sz="1000" b="0" spc="1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</a:t>
            </a:r>
          </a:p>
        </p:txBody>
      </p:sp>
      <p:sp>
        <p:nvSpPr>
          <p:cNvPr id="364" name="ตัวแทนข้อความ 41">
            <a:extLst>
              <a:ext uri="{FF2B5EF4-FFF2-40B4-BE49-F238E27FC236}">
                <a16:creationId xmlns:a16="http://schemas.microsoft.com/office/drawing/2014/main" id="{FEC886E6-12C9-4A41-891A-3B93F8FA2E5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5775544" y="995399"/>
            <a:ext cx="1756628" cy="759462"/>
          </a:xfrm>
        </p:spPr>
        <p:txBody>
          <a:bodyPr>
            <a:noAutofit/>
          </a:bodyPr>
          <a:lstStyle>
            <a:lvl1pPr marL="0" indent="0" algn="l">
              <a:lnSpc>
                <a:spcPct val="105000"/>
              </a:lnSpc>
              <a:buNone/>
              <a:defRPr sz="1000" b="0" spc="1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</a:t>
            </a:r>
          </a:p>
        </p:txBody>
      </p:sp>
      <p:sp>
        <p:nvSpPr>
          <p:cNvPr id="365" name="ตัวแทนข้อความ 41">
            <a:extLst>
              <a:ext uri="{FF2B5EF4-FFF2-40B4-BE49-F238E27FC236}">
                <a16:creationId xmlns:a16="http://schemas.microsoft.com/office/drawing/2014/main" id="{D5258764-8DF3-4990-B4EA-0D27155E57A5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5775365" y="3272665"/>
            <a:ext cx="1756628" cy="759462"/>
          </a:xfrm>
        </p:spPr>
        <p:txBody>
          <a:bodyPr>
            <a:noAutofit/>
          </a:bodyPr>
          <a:lstStyle>
            <a:lvl1pPr marL="0" indent="0" algn="l">
              <a:lnSpc>
                <a:spcPct val="105000"/>
              </a:lnSpc>
              <a:buNone/>
              <a:defRPr sz="1000" b="0" spc="1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</a:t>
            </a:r>
          </a:p>
        </p:txBody>
      </p:sp>
    </p:spTree>
    <p:extLst>
      <p:ext uri="{BB962C8B-B14F-4D97-AF65-F5344CB8AC3E}">
        <p14:creationId xmlns:p14="http://schemas.microsoft.com/office/powerpoint/2010/main" val="327956791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สไลด์ชื่อเรื่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92D80C85-8621-4529-8AEF-217218F9297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9144" y="1"/>
            <a:ext cx="9153144" cy="5206999"/>
          </a:xfrm>
          <a:prstGeom prst="rect">
            <a:avLst/>
          </a:prstGeom>
        </p:spPr>
      </p:pic>
      <p:sp>
        <p:nvSpPr>
          <p:cNvPr id="73" name="ตัวแทนข้อความ 41">
            <a:extLst>
              <a:ext uri="{FF2B5EF4-FFF2-40B4-BE49-F238E27FC236}">
                <a16:creationId xmlns:a16="http://schemas.microsoft.com/office/drawing/2014/main" id="{D800190D-752C-4A59-8AB9-A55AB72045C8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269587" y="545601"/>
            <a:ext cx="6765374" cy="750943"/>
          </a:xfrm>
        </p:spPr>
        <p:txBody>
          <a:bodyPr>
            <a:noAutofit/>
          </a:bodyPr>
          <a:lstStyle>
            <a:lvl1pPr marL="0" indent="0" algn="ctr">
              <a:buNone/>
              <a:defRPr sz="5400" b="1" spc="5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Classroom timeline</a:t>
            </a:r>
          </a:p>
        </p:txBody>
      </p:sp>
      <p:sp>
        <p:nvSpPr>
          <p:cNvPr id="74" name="ตัวแทนข้อความ 41">
            <a:extLst>
              <a:ext uri="{FF2B5EF4-FFF2-40B4-BE49-F238E27FC236}">
                <a16:creationId xmlns:a16="http://schemas.microsoft.com/office/drawing/2014/main" id="{CC4A1C19-52F1-49EE-9B2F-82A1F6FFA66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501137" y="1759168"/>
            <a:ext cx="2170212" cy="892840"/>
          </a:xfrm>
        </p:spPr>
        <p:txBody>
          <a:bodyPr>
            <a:noAutofit/>
          </a:bodyPr>
          <a:lstStyle>
            <a:lvl1pPr marL="0" indent="0" algn="ctr">
              <a:lnSpc>
                <a:spcPct val="105000"/>
              </a:lnSpc>
              <a:buNone/>
              <a:defRPr sz="1200" b="0" spc="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  <a:r>
              <a:rPr lang="en-US" dirty="0" err="1"/>
              <a:t>Praesent</a:t>
            </a:r>
            <a:r>
              <a:rPr lang="en-US" dirty="0"/>
              <a:t> semper ante vitae </a:t>
            </a:r>
            <a:r>
              <a:rPr lang="en-US" dirty="0" err="1"/>
              <a:t>metus</a:t>
            </a:r>
            <a:r>
              <a:rPr lang="en-US" dirty="0"/>
              <a:t> </a:t>
            </a:r>
            <a:r>
              <a:rPr lang="en-US" dirty="0" err="1"/>
              <a:t>tristique</a:t>
            </a:r>
            <a:r>
              <a:rPr lang="en-US" dirty="0"/>
              <a:t> </a:t>
            </a:r>
            <a:r>
              <a:rPr lang="en-US" dirty="0" err="1"/>
              <a:t>luctus</a:t>
            </a:r>
            <a:r>
              <a:rPr lang="en-US" dirty="0"/>
              <a:t>. </a:t>
            </a:r>
          </a:p>
        </p:txBody>
      </p:sp>
      <p:sp>
        <p:nvSpPr>
          <p:cNvPr id="75" name="ตัวแทนข้อความ 41">
            <a:extLst>
              <a:ext uri="{FF2B5EF4-FFF2-40B4-BE49-F238E27FC236}">
                <a16:creationId xmlns:a16="http://schemas.microsoft.com/office/drawing/2014/main" id="{282B4747-1780-43FA-9208-151AE21568F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772152" y="2842377"/>
            <a:ext cx="1546126" cy="538485"/>
          </a:xfrm>
        </p:spPr>
        <p:txBody>
          <a:bodyPr>
            <a:noAutofit/>
          </a:bodyPr>
          <a:lstStyle>
            <a:lvl1pPr marL="0" indent="0" algn="ctr">
              <a:buNone/>
              <a:defRPr sz="3600" b="1" spc="50" baseline="0">
                <a:solidFill>
                  <a:schemeClr val="bg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2019</a:t>
            </a:r>
          </a:p>
        </p:txBody>
      </p:sp>
      <p:sp>
        <p:nvSpPr>
          <p:cNvPr id="76" name="ตัวแทนข้อความ 41">
            <a:extLst>
              <a:ext uri="{FF2B5EF4-FFF2-40B4-BE49-F238E27FC236}">
                <a16:creationId xmlns:a16="http://schemas.microsoft.com/office/drawing/2014/main" id="{9E435208-C3AD-44DE-8D23-67C07840CD7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165655" y="2844357"/>
            <a:ext cx="1546126" cy="538485"/>
          </a:xfrm>
        </p:spPr>
        <p:txBody>
          <a:bodyPr>
            <a:noAutofit/>
          </a:bodyPr>
          <a:lstStyle>
            <a:lvl1pPr marL="0" indent="0" algn="ctr">
              <a:buNone/>
              <a:defRPr sz="3600" b="1" spc="50" baseline="0">
                <a:solidFill>
                  <a:schemeClr val="bg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2018</a:t>
            </a:r>
          </a:p>
        </p:txBody>
      </p:sp>
      <p:sp>
        <p:nvSpPr>
          <p:cNvPr id="77" name="ตัวแทนข้อความ 41">
            <a:extLst>
              <a:ext uri="{FF2B5EF4-FFF2-40B4-BE49-F238E27FC236}">
                <a16:creationId xmlns:a16="http://schemas.microsoft.com/office/drawing/2014/main" id="{38EEACD1-C3B4-478A-AED3-08D6A378E92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381275" y="2825111"/>
            <a:ext cx="1546126" cy="538485"/>
          </a:xfrm>
        </p:spPr>
        <p:txBody>
          <a:bodyPr>
            <a:noAutofit/>
          </a:bodyPr>
          <a:lstStyle>
            <a:lvl1pPr marL="0" indent="0" algn="ctr">
              <a:buNone/>
              <a:defRPr sz="3600" b="1" spc="50" baseline="0">
                <a:solidFill>
                  <a:schemeClr val="bg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2020</a:t>
            </a:r>
          </a:p>
        </p:txBody>
      </p:sp>
      <p:sp>
        <p:nvSpPr>
          <p:cNvPr id="79" name="ตัวแทนข้อความ 41">
            <a:extLst>
              <a:ext uri="{FF2B5EF4-FFF2-40B4-BE49-F238E27FC236}">
                <a16:creationId xmlns:a16="http://schemas.microsoft.com/office/drawing/2014/main" id="{A7E66AB0-FCFF-4DD2-B826-1A086D505C7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60053" y="3665808"/>
            <a:ext cx="2170212" cy="892840"/>
          </a:xfrm>
        </p:spPr>
        <p:txBody>
          <a:bodyPr>
            <a:noAutofit/>
          </a:bodyPr>
          <a:lstStyle>
            <a:lvl1pPr marL="0" indent="0" algn="ctr">
              <a:lnSpc>
                <a:spcPct val="105000"/>
              </a:lnSpc>
              <a:buNone/>
              <a:defRPr sz="1200" b="0" spc="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  <a:r>
              <a:rPr lang="en-US" dirty="0" err="1"/>
              <a:t>Praesent</a:t>
            </a:r>
            <a:r>
              <a:rPr lang="en-US" dirty="0"/>
              <a:t> semper ante vitae </a:t>
            </a:r>
            <a:r>
              <a:rPr lang="en-US" dirty="0" err="1"/>
              <a:t>metus</a:t>
            </a:r>
            <a:r>
              <a:rPr lang="en-US" dirty="0"/>
              <a:t> </a:t>
            </a:r>
            <a:r>
              <a:rPr lang="en-US" dirty="0" err="1"/>
              <a:t>tristique</a:t>
            </a:r>
            <a:r>
              <a:rPr lang="en-US" dirty="0"/>
              <a:t> </a:t>
            </a:r>
            <a:r>
              <a:rPr lang="en-US" dirty="0" err="1"/>
              <a:t>luctus</a:t>
            </a:r>
            <a:r>
              <a:rPr lang="en-US" dirty="0"/>
              <a:t>. </a:t>
            </a:r>
          </a:p>
        </p:txBody>
      </p:sp>
      <p:sp>
        <p:nvSpPr>
          <p:cNvPr id="80" name="ตัวแทนข้อความ 41">
            <a:extLst>
              <a:ext uri="{FF2B5EF4-FFF2-40B4-BE49-F238E27FC236}">
                <a16:creationId xmlns:a16="http://schemas.microsoft.com/office/drawing/2014/main" id="{C03F4C34-CB32-4ED4-A26E-AC7FEC3D46D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167681" y="3670410"/>
            <a:ext cx="2170212" cy="892840"/>
          </a:xfrm>
        </p:spPr>
        <p:txBody>
          <a:bodyPr>
            <a:noAutofit/>
          </a:bodyPr>
          <a:lstStyle>
            <a:lvl1pPr marL="0" indent="0" algn="ctr">
              <a:lnSpc>
                <a:spcPct val="105000"/>
              </a:lnSpc>
              <a:buNone/>
              <a:defRPr sz="1200" b="0" spc="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  <a:r>
              <a:rPr lang="en-US" dirty="0" err="1"/>
              <a:t>Praesent</a:t>
            </a:r>
            <a:r>
              <a:rPr lang="en-US" dirty="0"/>
              <a:t> semper ante vitae </a:t>
            </a:r>
            <a:r>
              <a:rPr lang="en-US" dirty="0" err="1"/>
              <a:t>metus</a:t>
            </a:r>
            <a:r>
              <a:rPr lang="en-US" dirty="0"/>
              <a:t> </a:t>
            </a:r>
            <a:r>
              <a:rPr lang="en-US" dirty="0" err="1"/>
              <a:t>tristique</a:t>
            </a:r>
            <a:r>
              <a:rPr lang="en-US" dirty="0"/>
              <a:t> </a:t>
            </a:r>
            <a:r>
              <a:rPr lang="en-US" dirty="0" err="1"/>
              <a:t>luctus</a:t>
            </a:r>
            <a:r>
              <a:rPr lang="en-US" dirty="0"/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3133459297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สไลด์ชื่อเรื่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80B15E17-CA5D-40C6-82FE-376246C1510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572" y="-10585"/>
            <a:ext cx="9153144" cy="5167695"/>
          </a:xfrm>
          <a:prstGeom prst="rect">
            <a:avLst/>
          </a:prstGeom>
        </p:spPr>
      </p:pic>
      <p:grpSp>
        <p:nvGrpSpPr>
          <p:cNvPr id="31" name="กราฟิก 4">
            <a:extLst>
              <a:ext uri="{FF2B5EF4-FFF2-40B4-BE49-F238E27FC236}">
                <a16:creationId xmlns:a16="http://schemas.microsoft.com/office/drawing/2014/main" id="{51DEA1BB-AF9A-494A-8A1A-ECCD382F210B}"/>
              </a:ext>
            </a:extLst>
          </p:cNvPr>
          <p:cNvGrpSpPr/>
          <p:nvPr/>
        </p:nvGrpSpPr>
        <p:grpSpPr>
          <a:xfrm>
            <a:off x="8382000" y="492125"/>
            <a:ext cx="1492250" cy="1430337"/>
            <a:chOff x="8382000" y="492125"/>
            <a:chExt cx="1492250" cy="1430337"/>
          </a:xfrm>
        </p:grpSpPr>
        <p:sp>
          <p:nvSpPr>
            <p:cNvPr id="32" name="รูปแบบอิสระ: รูปร่าง 31">
              <a:extLst>
                <a:ext uri="{FF2B5EF4-FFF2-40B4-BE49-F238E27FC236}">
                  <a16:creationId xmlns:a16="http://schemas.microsoft.com/office/drawing/2014/main" id="{B84E528E-A480-47DE-9ABB-66C6A19CA57C}"/>
                </a:ext>
              </a:extLst>
            </p:cNvPr>
            <p:cNvSpPr/>
            <p:nvPr/>
          </p:nvSpPr>
          <p:spPr>
            <a:xfrm>
              <a:off x="8382000" y="492125"/>
              <a:ext cx="1492250" cy="1430337"/>
            </a:xfrm>
            <a:custGeom>
              <a:avLst/>
              <a:gdLst>
                <a:gd name="connsiteX0" fmla="*/ 1492250 w 1492250"/>
                <a:gd name="connsiteY0" fmla="*/ 749300 h 1430337"/>
                <a:gd name="connsiteX1" fmla="*/ 0 w 1492250"/>
                <a:gd name="connsiteY1" fmla="*/ 0 h 1430337"/>
                <a:gd name="connsiteX2" fmla="*/ 796925 w 1492250"/>
                <a:gd name="connsiteY2" fmla="*/ 1430338 h 1430337"/>
                <a:gd name="connsiteX3" fmla="*/ 1492250 w 1492250"/>
                <a:gd name="connsiteY3" fmla="*/ 749300 h 1430337"/>
                <a:gd name="connsiteX4" fmla="*/ 441325 w 1492250"/>
                <a:gd name="connsiteY4" fmla="*/ 436563 h 1430337"/>
                <a:gd name="connsiteX5" fmla="*/ 1154113 w 1492250"/>
                <a:gd name="connsiteY5" fmla="*/ 814388 h 1430337"/>
                <a:gd name="connsiteX6" fmla="*/ 857250 w 1492250"/>
                <a:gd name="connsiteY6" fmla="*/ 1104900 h 1430337"/>
                <a:gd name="connsiteX7" fmla="*/ 441325 w 1492250"/>
                <a:gd name="connsiteY7" fmla="*/ 436563 h 143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2250" h="1430337">
                  <a:moveTo>
                    <a:pt x="1492250" y="749300"/>
                  </a:moveTo>
                  <a:cubicBezTo>
                    <a:pt x="1023938" y="528638"/>
                    <a:pt x="674688" y="287337"/>
                    <a:pt x="0" y="0"/>
                  </a:cubicBezTo>
                  <a:cubicBezTo>
                    <a:pt x="261938" y="531813"/>
                    <a:pt x="568325" y="979487"/>
                    <a:pt x="796925" y="1430338"/>
                  </a:cubicBezTo>
                  <a:cubicBezTo>
                    <a:pt x="1050925" y="1220788"/>
                    <a:pt x="1274762" y="996950"/>
                    <a:pt x="1492250" y="749300"/>
                  </a:cubicBezTo>
                  <a:close/>
                  <a:moveTo>
                    <a:pt x="441325" y="436563"/>
                  </a:moveTo>
                  <a:cubicBezTo>
                    <a:pt x="566738" y="520700"/>
                    <a:pt x="1054100" y="763588"/>
                    <a:pt x="1154113" y="814388"/>
                  </a:cubicBezTo>
                  <a:cubicBezTo>
                    <a:pt x="1055688" y="919163"/>
                    <a:pt x="957262" y="1014413"/>
                    <a:pt x="857250" y="1104900"/>
                  </a:cubicBezTo>
                  <a:cubicBezTo>
                    <a:pt x="755650" y="925513"/>
                    <a:pt x="461962" y="468313"/>
                    <a:pt x="441325" y="436563"/>
                  </a:cubicBezTo>
                  <a:close/>
                </a:path>
              </a:pathLst>
            </a:custGeom>
            <a:solidFill>
              <a:srgbClr val="00B4F1"/>
            </a:solidFill>
            <a:ln w="158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รูปแบบอิสระ: รูปร่าง 32">
              <a:extLst>
                <a:ext uri="{FF2B5EF4-FFF2-40B4-BE49-F238E27FC236}">
                  <a16:creationId xmlns:a16="http://schemas.microsoft.com/office/drawing/2014/main" id="{9BA99D13-CAF6-4981-B1E3-06F77C720C90}"/>
                </a:ext>
              </a:extLst>
            </p:cNvPr>
            <p:cNvSpPr/>
            <p:nvPr/>
          </p:nvSpPr>
          <p:spPr>
            <a:xfrm>
              <a:off x="8545512" y="592137"/>
              <a:ext cx="17463" cy="42862"/>
            </a:xfrm>
            <a:custGeom>
              <a:avLst/>
              <a:gdLst>
                <a:gd name="connsiteX0" fmla="*/ 17463 w 17463"/>
                <a:gd name="connsiteY0" fmla="*/ 0 h 42862"/>
                <a:gd name="connsiteX1" fmla="*/ 0 w 17463"/>
                <a:gd name="connsiteY1" fmla="*/ 42863 h 42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463" h="42862">
                  <a:moveTo>
                    <a:pt x="17463" y="0"/>
                  </a:moveTo>
                  <a:cubicBezTo>
                    <a:pt x="11113" y="14288"/>
                    <a:pt x="4762" y="28575"/>
                    <a:pt x="0" y="42863"/>
                  </a:cubicBezTo>
                </a:path>
              </a:pathLst>
            </a:custGeom>
            <a:noFill/>
            <a:ln w="31730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รูปแบบอิสระ: รูปร่าง 33">
              <a:extLst>
                <a:ext uri="{FF2B5EF4-FFF2-40B4-BE49-F238E27FC236}">
                  <a16:creationId xmlns:a16="http://schemas.microsoft.com/office/drawing/2014/main" id="{D32F0574-41FE-42E8-9275-96A13E526BD7}"/>
                </a:ext>
              </a:extLst>
            </p:cNvPr>
            <p:cNvSpPr/>
            <p:nvPr/>
          </p:nvSpPr>
          <p:spPr>
            <a:xfrm>
              <a:off x="8577262" y="614362"/>
              <a:ext cx="33338" cy="69849"/>
            </a:xfrm>
            <a:custGeom>
              <a:avLst/>
              <a:gdLst>
                <a:gd name="connsiteX0" fmla="*/ 33338 w 33338"/>
                <a:gd name="connsiteY0" fmla="*/ 0 h 69849"/>
                <a:gd name="connsiteX1" fmla="*/ 0 w 33338"/>
                <a:gd name="connsiteY1" fmla="*/ 69850 h 69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338" h="69849">
                  <a:moveTo>
                    <a:pt x="33338" y="0"/>
                  </a:moveTo>
                  <a:cubicBezTo>
                    <a:pt x="20637" y="22225"/>
                    <a:pt x="9526" y="46037"/>
                    <a:pt x="0" y="69850"/>
                  </a:cubicBezTo>
                </a:path>
              </a:pathLst>
            </a:custGeom>
            <a:noFill/>
            <a:ln w="31730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รูปแบบอิสระ: รูปร่าง 34">
              <a:extLst>
                <a:ext uri="{FF2B5EF4-FFF2-40B4-BE49-F238E27FC236}">
                  <a16:creationId xmlns:a16="http://schemas.microsoft.com/office/drawing/2014/main" id="{B52A7EBD-EAE7-40D5-B5FA-1055BC08BE0B}"/>
                </a:ext>
              </a:extLst>
            </p:cNvPr>
            <p:cNvSpPr/>
            <p:nvPr/>
          </p:nvSpPr>
          <p:spPr>
            <a:xfrm>
              <a:off x="8658225" y="646112"/>
              <a:ext cx="9524" cy="33337"/>
            </a:xfrm>
            <a:custGeom>
              <a:avLst/>
              <a:gdLst>
                <a:gd name="connsiteX0" fmla="*/ 9525 w 9524"/>
                <a:gd name="connsiteY0" fmla="*/ 0 h 33337"/>
                <a:gd name="connsiteX1" fmla="*/ 0 w 9524"/>
                <a:gd name="connsiteY1" fmla="*/ 33337 h 33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4" h="33337">
                  <a:moveTo>
                    <a:pt x="9525" y="0"/>
                  </a:moveTo>
                  <a:cubicBezTo>
                    <a:pt x="6349" y="11113"/>
                    <a:pt x="3174" y="22225"/>
                    <a:pt x="0" y="33337"/>
                  </a:cubicBezTo>
                </a:path>
              </a:pathLst>
            </a:custGeom>
            <a:noFill/>
            <a:ln w="31730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รูปแบบอิสระ: รูปร่าง 35">
              <a:extLst>
                <a:ext uri="{FF2B5EF4-FFF2-40B4-BE49-F238E27FC236}">
                  <a16:creationId xmlns:a16="http://schemas.microsoft.com/office/drawing/2014/main" id="{3ACA1266-5ECC-42CC-B8E5-63057E27F839}"/>
                </a:ext>
              </a:extLst>
            </p:cNvPr>
            <p:cNvSpPr/>
            <p:nvPr/>
          </p:nvSpPr>
          <p:spPr>
            <a:xfrm>
              <a:off x="8701087" y="673100"/>
              <a:ext cx="30162" cy="66674"/>
            </a:xfrm>
            <a:custGeom>
              <a:avLst/>
              <a:gdLst>
                <a:gd name="connsiteX0" fmla="*/ 30163 w 30162"/>
                <a:gd name="connsiteY0" fmla="*/ 0 h 66674"/>
                <a:gd name="connsiteX1" fmla="*/ 0 w 30162"/>
                <a:gd name="connsiteY1" fmla="*/ 66675 h 66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162" h="66674">
                  <a:moveTo>
                    <a:pt x="30163" y="0"/>
                  </a:moveTo>
                  <a:cubicBezTo>
                    <a:pt x="22225" y="23813"/>
                    <a:pt x="12701" y="46037"/>
                    <a:pt x="0" y="66675"/>
                  </a:cubicBezTo>
                </a:path>
              </a:pathLst>
            </a:custGeom>
            <a:noFill/>
            <a:ln w="31730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รูปแบบอิสระ: รูปร่าง 36">
              <a:extLst>
                <a:ext uri="{FF2B5EF4-FFF2-40B4-BE49-F238E27FC236}">
                  <a16:creationId xmlns:a16="http://schemas.microsoft.com/office/drawing/2014/main" id="{A177250E-742A-4B55-9B2D-50BA9230007D}"/>
                </a:ext>
              </a:extLst>
            </p:cNvPr>
            <p:cNvSpPr/>
            <p:nvPr/>
          </p:nvSpPr>
          <p:spPr>
            <a:xfrm>
              <a:off x="8485187" y="560387"/>
              <a:ext cx="9524" cy="23812"/>
            </a:xfrm>
            <a:custGeom>
              <a:avLst/>
              <a:gdLst>
                <a:gd name="connsiteX0" fmla="*/ 9525 w 9524"/>
                <a:gd name="connsiteY0" fmla="*/ 0 h 23812"/>
                <a:gd name="connsiteX1" fmla="*/ 0 w 9524"/>
                <a:gd name="connsiteY1" fmla="*/ 23813 h 23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4" h="23812">
                  <a:moveTo>
                    <a:pt x="9525" y="0"/>
                  </a:moveTo>
                  <a:cubicBezTo>
                    <a:pt x="6350" y="7938"/>
                    <a:pt x="3175" y="15875"/>
                    <a:pt x="0" y="23813"/>
                  </a:cubicBezTo>
                </a:path>
              </a:pathLst>
            </a:custGeom>
            <a:noFill/>
            <a:ln w="31730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รูปแบบอิสระ: รูปร่าง 37">
              <a:extLst>
                <a:ext uri="{FF2B5EF4-FFF2-40B4-BE49-F238E27FC236}">
                  <a16:creationId xmlns:a16="http://schemas.microsoft.com/office/drawing/2014/main" id="{6348BA95-4DD2-4379-96FD-5701A7D49C11}"/>
                </a:ext>
              </a:extLst>
            </p:cNvPr>
            <p:cNvSpPr/>
            <p:nvPr/>
          </p:nvSpPr>
          <p:spPr>
            <a:xfrm>
              <a:off x="8780462" y="708024"/>
              <a:ext cx="14287" cy="36512"/>
            </a:xfrm>
            <a:custGeom>
              <a:avLst/>
              <a:gdLst>
                <a:gd name="connsiteX0" fmla="*/ 14288 w 14287"/>
                <a:gd name="connsiteY0" fmla="*/ 0 h 36512"/>
                <a:gd name="connsiteX1" fmla="*/ 0 w 14287"/>
                <a:gd name="connsiteY1" fmla="*/ 36513 h 36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287" h="36512">
                  <a:moveTo>
                    <a:pt x="14288" y="0"/>
                  </a:moveTo>
                  <a:cubicBezTo>
                    <a:pt x="7938" y="11113"/>
                    <a:pt x="3175" y="23813"/>
                    <a:pt x="0" y="36513"/>
                  </a:cubicBezTo>
                </a:path>
              </a:pathLst>
            </a:custGeom>
            <a:noFill/>
            <a:ln w="31730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รูปแบบอิสระ: รูปร่าง 38">
              <a:extLst>
                <a:ext uri="{FF2B5EF4-FFF2-40B4-BE49-F238E27FC236}">
                  <a16:creationId xmlns:a16="http://schemas.microsoft.com/office/drawing/2014/main" id="{1C4D1535-9552-49F4-8E88-6A9545572128}"/>
                </a:ext>
              </a:extLst>
            </p:cNvPr>
            <p:cNvSpPr/>
            <p:nvPr/>
          </p:nvSpPr>
          <p:spPr>
            <a:xfrm>
              <a:off x="8837612" y="738187"/>
              <a:ext cx="23812" cy="58737"/>
            </a:xfrm>
            <a:custGeom>
              <a:avLst/>
              <a:gdLst>
                <a:gd name="connsiteX0" fmla="*/ 23813 w 23812"/>
                <a:gd name="connsiteY0" fmla="*/ 0 h 58737"/>
                <a:gd name="connsiteX1" fmla="*/ 0 w 23812"/>
                <a:gd name="connsiteY1" fmla="*/ 58738 h 58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812" h="58737">
                  <a:moveTo>
                    <a:pt x="23813" y="0"/>
                  </a:moveTo>
                  <a:cubicBezTo>
                    <a:pt x="15875" y="19050"/>
                    <a:pt x="7938" y="39688"/>
                    <a:pt x="0" y="58738"/>
                  </a:cubicBezTo>
                </a:path>
              </a:pathLst>
            </a:custGeom>
            <a:noFill/>
            <a:ln w="31730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รูปแบบอิสระ: รูปร่าง 39">
              <a:extLst>
                <a:ext uri="{FF2B5EF4-FFF2-40B4-BE49-F238E27FC236}">
                  <a16:creationId xmlns:a16="http://schemas.microsoft.com/office/drawing/2014/main" id="{DDE0CFBA-F251-4AE7-90E1-E32E3E73204E}"/>
                </a:ext>
              </a:extLst>
            </p:cNvPr>
            <p:cNvSpPr/>
            <p:nvPr/>
          </p:nvSpPr>
          <p:spPr>
            <a:xfrm>
              <a:off x="8924925" y="771524"/>
              <a:ext cx="14286" cy="33337"/>
            </a:xfrm>
            <a:custGeom>
              <a:avLst/>
              <a:gdLst>
                <a:gd name="connsiteX0" fmla="*/ 14287 w 14286"/>
                <a:gd name="connsiteY0" fmla="*/ 0 h 33337"/>
                <a:gd name="connsiteX1" fmla="*/ 0 w 14286"/>
                <a:gd name="connsiteY1" fmla="*/ 33338 h 33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286" h="33337">
                  <a:moveTo>
                    <a:pt x="14287" y="0"/>
                  </a:moveTo>
                  <a:cubicBezTo>
                    <a:pt x="9525" y="11113"/>
                    <a:pt x="4762" y="22225"/>
                    <a:pt x="0" y="33338"/>
                  </a:cubicBezTo>
                </a:path>
              </a:pathLst>
            </a:custGeom>
            <a:noFill/>
            <a:ln w="31730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รูปแบบอิสระ: รูปร่าง 40">
              <a:extLst>
                <a:ext uri="{FF2B5EF4-FFF2-40B4-BE49-F238E27FC236}">
                  <a16:creationId xmlns:a16="http://schemas.microsoft.com/office/drawing/2014/main" id="{1067E8F1-1371-4085-A454-372BF56C2993}"/>
                </a:ext>
              </a:extLst>
            </p:cNvPr>
            <p:cNvSpPr/>
            <p:nvPr/>
          </p:nvSpPr>
          <p:spPr>
            <a:xfrm>
              <a:off x="8970962" y="804862"/>
              <a:ext cx="31750" cy="63500"/>
            </a:xfrm>
            <a:custGeom>
              <a:avLst/>
              <a:gdLst>
                <a:gd name="connsiteX0" fmla="*/ 31750 w 31750"/>
                <a:gd name="connsiteY0" fmla="*/ 0 h 63500"/>
                <a:gd name="connsiteX1" fmla="*/ 0 w 31750"/>
                <a:gd name="connsiteY1" fmla="*/ 63500 h 6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750" h="63500">
                  <a:moveTo>
                    <a:pt x="31750" y="0"/>
                  </a:moveTo>
                  <a:cubicBezTo>
                    <a:pt x="19050" y="20637"/>
                    <a:pt x="9526" y="41275"/>
                    <a:pt x="0" y="63500"/>
                  </a:cubicBezTo>
                </a:path>
              </a:pathLst>
            </a:custGeom>
            <a:noFill/>
            <a:ln w="31730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รูปแบบอิสระ: รูปร่าง 41">
              <a:extLst>
                <a:ext uri="{FF2B5EF4-FFF2-40B4-BE49-F238E27FC236}">
                  <a16:creationId xmlns:a16="http://schemas.microsoft.com/office/drawing/2014/main" id="{05DF8190-9AEC-4EC6-B878-CEFA2180DBF8}"/>
                </a:ext>
              </a:extLst>
            </p:cNvPr>
            <p:cNvSpPr/>
            <p:nvPr/>
          </p:nvSpPr>
          <p:spPr>
            <a:xfrm>
              <a:off x="9061449" y="839787"/>
              <a:ext cx="14287" cy="39687"/>
            </a:xfrm>
            <a:custGeom>
              <a:avLst/>
              <a:gdLst>
                <a:gd name="connsiteX0" fmla="*/ 14288 w 14287"/>
                <a:gd name="connsiteY0" fmla="*/ 0 h 39687"/>
                <a:gd name="connsiteX1" fmla="*/ 0 w 14287"/>
                <a:gd name="connsiteY1" fmla="*/ 39688 h 39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287" h="39687">
                  <a:moveTo>
                    <a:pt x="14288" y="0"/>
                  </a:moveTo>
                  <a:cubicBezTo>
                    <a:pt x="9526" y="12700"/>
                    <a:pt x="4762" y="25400"/>
                    <a:pt x="0" y="39688"/>
                  </a:cubicBezTo>
                </a:path>
              </a:pathLst>
            </a:custGeom>
            <a:noFill/>
            <a:ln w="31730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รูปแบบอิสระ: รูปร่าง 42">
              <a:extLst>
                <a:ext uri="{FF2B5EF4-FFF2-40B4-BE49-F238E27FC236}">
                  <a16:creationId xmlns:a16="http://schemas.microsoft.com/office/drawing/2014/main" id="{1B60A148-EB29-4103-B4D1-D4BBF09BDBB5}"/>
                </a:ext>
              </a:extLst>
            </p:cNvPr>
            <p:cNvSpPr/>
            <p:nvPr/>
          </p:nvSpPr>
          <p:spPr>
            <a:xfrm>
              <a:off x="9102725" y="873125"/>
              <a:ext cx="31750" cy="61912"/>
            </a:xfrm>
            <a:custGeom>
              <a:avLst/>
              <a:gdLst>
                <a:gd name="connsiteX0" fmla="*/ 31750 w 31750"/>
                <a:gd name="connsiteY0" fmla="*/ 0 h 61912"/>
                <a:gd name="connsiteX1" fmla="*/ 0 w 31750"/>
                <a:gd name="connsiteY1" fmla="*/ 61913 h 61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750" h="61912">
                  <a:moveTo>
                    <a:pt x="31750" y="0"/>
                  </a:moveTo>
                  <a:cubicBezTo>
                    <a:pt x="20637" y="20637"/>
                    <a:pt x="11112" y="41275"/>
                    <a:pt x="0" y="61913"/>
                  </a:cubicBezTo>
                </a:path>
              </a:pathLst>
            </a:custGeom>
            <a:noFill/>
            <a:ln w="31730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รูปแบบอิสระ: รูปร่าง 43">
              <a:extLst>
                <a:ext uri="{FF2B5EF4-FFF2-40B4-BE49-F238E27FC236}">
                  <a16:creationId xmlns:a16="http://schemas.microsoft.com/office/drawing/2014/main" id="{4CB5DE25-1F99-4D32-AA94-B152D27E6392}"/>
                </a:ext>
              </a:extLst>
            </p:cNvPr>
            <p:cNvSpPr/>
            <p:nvPr/>
          </p:nvSpPr>
          <p:spPr>
            <a:xfrm>
              <a:off x="9185274" y="908050"/>
              <a:ext cx="11112" cy="28574"/>
            </a:xfrm>
            <a:custGeom>
              <a:avLst/>
              <a:gdLst>
                <a:gd name="connsiteX0" fmla="*/ 11113 w 11112"/>
                <a:gd name="connsiteY0" fmla="*/ 0 h 28574"/>
                <a:gd name="connsiteX1" fmla="*/ 0 w 11112"/>
                <a:gd name="connsiteY1" fmla="*/ 28575 h 28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112" h="28574">
                  <a:moveTo>
                    <a:pt x="11113" y="0"/>
                  </a:moveTo>
                  <a:cubicBezTo>
                    <a:pt x="7938" y="9525"/>
                    <a:pt x="3175" y="19050"/>
                    <a:pt x="0" y="28575"/>
                  </a:cubicBezTo>
                </a:path>
              </a:pathLst>
            </a:custGeom>
            <a:noFill/>
            <a:ln w="31730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รูปแบบอิสระ: รูปร่าง 44">
              <a:extLst>
                <a:ext uri="{FF2B5EF4-FFF2-40B4-BE49-F238E27FC236}">
                  <a16:creationId xmlns:a16="http://schemas.microsoft.com/office/drawing/2014/main" id="{BE3837F5-4FEE-4DB7-B6BA-7EE3783762C9}"/>
                </a:ext>
              </a:extLst>
            </p:cNvPr>
            <p:cNvSpPr/>
            <p:nvPr/>
          </p:nvSpPr>
          <p:spPr>
            <a:xfrm>
              <a:off x="9212262" y="935037"/>
              <a:ext cx="36512" cy="82549"/>
            </a:xfrm>
            <a:custGeom>
              <a:avLst/>
              <a:gdLst>
                <a:gd name="connsiteX0" fmla="*/ 36512 w 36512"/>
                <a:gd name="connsiteY0" fmla="*/ 0 h 82549"/>
                <a:gd name="connsiteX1" fmla="*/ 0 w 36512"/>
                <a:gd name="connsiteY1" fmla="*/ 82550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512" h="82549">
                  <a:moveTo>
                    <a:pt x="36512" y="0"/>
                  </a:moveTo>
                  <a:cubicBezTo>
                    <a:pt x="23813" y="26987"/>
                    <a:pt x="11113" y="53975"/>
                    <a:pt x="0" y="82550"/>
                  </a:cubicBezTo>
                </a:path>
              </a:pathLst>
            </a:custGeom>
            <a:noFill/>
            <a:ln w="31730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รูปแบบอิสระ: รูปร่าง 45">
              <a:extLst>
                <a:ext uri="{FF2B5EF4-FFF2-40B4-BE49-F238E27FC236}">
                  <a16:creationId xmlns:a16="http://schemas.microsoft.com/office/drawing/2014/main" id="{2A61A9A5-9350-4F53-96DD-8F5A8FB339CE}"/>
                </a:ext>
              </a:extLst>
            </p:cNvPr>
            <p:cNvSpPr/>
            <p:nvPr/>
          </p:nvSpPr>
          <p:spPr>
            <a:xfrm>
              <a:off x="9304337" y="971550"/>
              <a:ext cx="15875" cy="34925"/>
            </a:xfrm>
            <a:custGeom>
              <a:avLst/>
              <a:gdLst>
                <a:gd name="connsiteX0" fmla="*/ 15875 w 15875"/>
                <a:gd name="connsiteY0" fmla="*/ 0 h 34925"/>
                <a:gd name="connsiteX1" fmla="*/ 0 w 15875"/>
                <a:gd name="connsiteY1" fmla="*/ 34925 h 3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875" h="34925">
                  <a:moveTo>
                    <a:pt x="15875" y="0"/>
                  </a:moveTo>
                  <a:cubicBezTo>
                    <a:pt x="9526" y="11113"/>
                    <a:pt x="3175" y="22225"/>
                    <a:pt x="0" y="34925"/>
                  </a:cubicBezTo>
                </a:path>
              </a:pathLst>
            </a:custGeom>
            <a:noFill/>
            <a:ln w="31730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รูปแบบอิสระ: รูปร่าง 46">
              <a:extLst>
                <a:ext uri="{FF2B5EF4-FFF2-40B4-BE49-F238E27FC236}">
                  <a16:creationId xmlns:a16="http://schemas.microsoft.com/office/drawing/2014/main" id="{03ACD644-71B4-4968-BF0C-F60B0386C4C4}"/>
                </a:ext>
              </a:extLst>
            </p:cNvPr>
            <p:cNvSpPr/>
            <p:nvPr/>
          </p:nvSpPr>
          <p:spPr>
            <a:xfrm>
              <a:off x="9359899" y="1008062"/>
              <a:ext cx="25400" cy="57149"/>
            </a:xfrm>
            <a:custGeom>
              <a:avLst/>
              <a:gdLst>
                <a:gd name="connsiteX0" fmla="*/ 25401 w 25400"/>
                <a:gd name="connsiteY0" fmla="*/ 0 h 57149"/>
                <a:gd name="connsiteX1" fmla="*/ 0 w 25400"/>
                <a:gd name="connsiteY1" fmla="*/ 57150 h 57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400" h="57149">
                  <a:moveTo>
                    <a:pt x="25401" y="0"/>
                  </a:moveTo>
                  <a:cubicBezTo>
                    <a:pt x="17463" y="19050"/>
                    <a:pt x="7938" y="38100"/>
                    <a:pt x="0" y="57150"/>
                  </a:cubicBezTo>
                </a:path>
              </a:pathLst>
            </a:custGeom>
            <a:noFill/>
            <a:ln w="31730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รูปแบบอิสระ: รูปร่าง 47">
              <a:extLst>
                <a:ext uri="{FF2B5EF4-FFF2-40B4-BE49-F238E27FC236}">
                  <a16:creationId xmlns:a16="http://schemas.microsoft.com/office/drawing/2014/main" id="{0D32D1A7-709A-44BE-815A-9E93C4462A82}"/>
                </a:ext>
              </a:extLst>
            </p:cNvPr>
            <p:cNvSpPr/>
            <p:nvPr/>
          </p:nvSpPr>
          <p:spPr>
            <a:xfrm>
              <a:off x="9428162" y="1038225"/>
              <a:ext cx="14286" cy="33337"/>
            </a:xfrm>
            <a:custGeom>
              <a:avLst/>
              <a:gdLst>
                <a:gd name="connsiteX0" fmla="*/ 14287 w 14286"/>
                <a:gd name="connsiteY0" fmla="*/ 0 h 33337"/>
                <a:gd name="connsiteX1" fmla="*/ 0 w 14286"/>
                <a:gd name="connsiteY1" fmla="*/ 33337 h 33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286" h="33337">
                  <a:moveTo>
                    <a:pt x="14287" y="0"/>
                  </a:moveTo>
                  <a:cubicBezTo>
                    <a:pt x="9525" y="11112"/>
                    <a:pt x="4762" y="22225"/>
                    <a:pt x="0" y="33337"/>
                  </a:cubicBezTo>
                </a:path>
              </a:pathLst>
            </a:custGeom>
            <a:noFill/>
            <a:ln w="31730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รูปแบบอิสระ: รูปร่าง 48">
              <a:extLst>
                <a:ext uri="{FF2B5EF4-FFF2-40B4-BE49-F238E27FC236}">
                  <a16:creationId xmlns:a16="http://schemas.microsoft.com/office/drawing/2014/main" id="{C0CBE07B-5F0D-40DA-9EE5-D92BD66163F7}"/>
                </a:ext>
              </a:extLst>
            </p:cNvPr>
            <p:cNvSpPr/>
            <p:nvPr/>
          </p:nvSpPr>
          <p:spPr>
            <a:xfrm>
              <a:off x="9472612" y="1065212"/>
              <a:ext cx="30161" cy="65087"/>
            </a:xfrm>
            <a:custGeom>
              <a:avLst/>
              <a:gdLst>
                <a:gd name="connsiteX0" fmla="*/ 30162 w 30161"/>
                <a:gd name="connsiteY0" fmla="*/ 0 h 65087"/>
                <a:gd name="connsiteX1" fmla="*/ 0 w 30161"/>
                <a:gd name="connsiteY1" fmla="*/ 65087 h 65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161" h="65087">
                  <a:moveTo>
                    <a:pt x="30162" y="0"/>
                  </a:moveTo>
                  <a:cubicBezTo>
                    <a:pt x="19050" y="20638"/>
                    <a:pt x="7938" y="42863"/>
                    <a:pt x="0" y="65087"/>
                  </a:cubicBezTo>
                </a:path>
              </a:pathLst>
            </a:custGeom>
            <a:noFill/>
            <a:ln w="31730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รูปแบบอิสระ: รูปร่าง 49">
              <a:extLst>
                <a:ext uri="{FF2B5EF4-FFF2-40B4-BE49-F238E27FC236}">
                  <a16:creationId xmlns:a16="http://schemas.microsoft.com/office/drawing/2014/main" id="{40F60A54-D176-4051-826F-C64278A9A41C}"/>
                </a:ext>
              </a:extLst>
            </p:cNvPr>
            <p:cNvSpPr/>
            <p:nvPr/>
          </p:nvSpPr>
          <p:spPr>
            <a:xfrm>
              <a:off x="9551987" y="1100137"/>
              <a:ext cx="15875" cy="38099"/>
            </a:xfrm>
            <a:custGeom>
              <a:avLst/>
              <a:gdLst>
                <a:gd name="connsiteX0" fmla="*/ 15875 w 15875"/>
                <a:gd name="connsiteY0" fmla="*/ 0 h 38099"/>
                <a:gd name="connsiteX1" fmla="*/ 0 w 15875"/>
                <a:gd name="connsiteY1" fmla="*/ 38100 h 38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875" h="38099">
                  <a:moveTo>
                    <a:pt x="15875" y="0"/>
                  </a:moveTo>
                  <a:cubicBezTo>
                    <a:pt x="11113" y="12700"/>
                    <a:pt x="4762" y="25400"/>
                    <a:pt x="0" y="38100"/>
                  </a:cubicBezTo>
                </a:path>
              </a:pathLst>
            </a:custGeom>
            <a:noFill/>
            <a:ln w="31730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รูปแบบอิสระ: รูปร่าง 50">
              <a:extLst>
                <a:ext uri="{FF2B5EF4-FFF2-40B4-BE49-F238E27FC236}">
                  <a16:creationId xmlns:a16="http://schemas.microsoft.com/office/drawing/2014/main" id="{5F708BB3-C630-4A9E-BAC1-46063590FCDC}"/>
                </a:ext>
              </a:extLst>
            </p:cNvPr>
            <p:cNvSpPr/>
            <p:nvPr/>
          </p:nvSpPr>
          <p:spPr>
            <a:xfrm>
              <a:off x="9605962" y="1135062"/>
              <a:ext cx="26987" cy="63500"/>
            </a:xfrm>
            <a:custGeom>
              <a:avLst/>
              <a:gdLst>
                <a:gd name="connsiteX0" fmla="*/ 26988 w 26987"/>
                <a:gd name="connsiteY0" fmla="*/ 0 h 63500"/>
                <a:gd name="connsiteX1" fmla="*/ 0 w 26987"/>
                <a:gd name="connsiteY1" fmla="*/ 63500 h 6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987" h="63500">
                  <a:moveTo>
                    <a:pt x="26988" y="0"/>
                  </a:moveTo>
                  <a:cubicBezTo>
                    <a:pt x="17463" y="20638"/>
                    <a:pt x="9526" y="42862"/>
                    <a:pt x="0" y="63500"/>
                  </a:cubicBezTo>
                </a:path>
              </a:pathLst>
            </a:custGeom>
            <a:noFill/>
            <a:ln w="31730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รูปแบบอิสระ: รูปร่าง 51">
              <a:extLst>
                <a:ext uri="{FF2B5EF4-FFF2-40B4-BE49-F238E27FC236}">
                  <a16:creationId xmlns:a16="http://schemas.microsoft.com/office/drawing/2014/main" id="{CAA50E08-3875-472C-A052-C3A3A30BFBDF}"/>
                </a:ext>
              </a:extLst>
            </p:cNvPr>
            <p:cNvSpPr/>
            <p:nvPr/>
          </p:nvSpPr>
          <p:spPr>
            <a:xfrm>
              <a:off x="9669462" y="1160462"/>
              <a:ext cx="19050" cy="34925"/>
            </a:xfrm>
            <a:custGeom>
              <a:avLst/>
              <a:gdLst>
                <a:gd name="connsiteX0" fmla="*/ 19050 w 19050"/>
                <a:gd name="connsiteY0" fmla="*/ 0 h 34925"/>
                <a:gd name="connsiteX1" fmla="*/ 0 w 19050"/>
                <a:gd name="connsiteY1" fmla="*/ 34925 h 3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34925">
                  <a:moveTo>
                    <a:pt x="19050" y="0"/>
                  </a:moveTo>
                  <a:cubicBezTo>
                    <a:pt x="12701" y="11113"/>
                    <a:pt x="6350" y="23813"/>
                    <a:pt x="0" y="34925"/>
                  </a:cubicBezTo>
                </a:path>
              </a:pathLst>
            </a:custGeom>
            <a:noFill/>
            <a:ln w="31730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รูปแบบอิสระ: รูปร่าง 52">
              <a:extLst>
                <a:ext uri="{FF2B5EF4-FFF2-40B4-BE49-F238E27FC236}">
                  <a16:creationId xmlns:a16="http://schemas.microsoft.com/office/drawing/2014/main" id="{571F9886-E950-445B-83AD-4D594439F04C}"/>
                </a:ext>
              </a:extLst>
            </p:cNvPr>
            <p:cNvSpPr/>
            <p:nvPr/>
          </p:nvSpPr>
          <p:spPr>
            <a:xfrm>
              <a:off x="9712324" y="1184274"/>
              <a:ext cx="26987" cy="69850"/>
            </a:xfrm>
            <a:custGeom>
              <a:avLst/>
              <a:gdLst>
                <a:gd name="connsiteX0" fmla="*/ 26988 w 26987"/>
                <a:gd name="connsiteY0" fmla="*/ 0 h 69850"/>
                <a:gd name="connsiteX1" fmla="*/ 0 w 26987"/>
                <a:gd name="connsiteY1" fmla="*/ 69850 h 69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987" h="69850">
                  <a:moveTo>
                    <a:pt x="26988" y="0"/>
                  </a:moveTo>
                  <a:cubicBezTo>
                    <a:pt x="15875" y="22225"/>
                    <a:pt x="7938" y="46038"/>
                    <a:pt x="0" y="69850"/>
                  </a:cubicBezTo>
                </a:path>
              </a:pathLst>
            </a:custGeom>
            <a:noFill/>
            <a:ln w="31730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รูปแบบอิสระ: รูปร่าง 53">
              <a:extLst>
                <a:ext uri="{FF2B5EF4-FFF2-40B4-BE49-F238E27FC236}">
                  <a16:creationId xmlns:a16="http://schemas.microsoft.com/office/drawing/2014/main" id="{B5AB53D2-F213-4010-8DF2-8250C1F65121}"/>
                </a:ext>
              </a:extLst>
            </p:cNvPr>
            <p:cNvSpPr/>
            <p:nvPr/>
          </p:nvSpPr>
          <p:spPr>
            <a:xfrm>
              <a:off x="9783762" y="1219200"/>
              <a:ext cx="15875" cy="34924"/>
            </a:xfrm>
            <a:custGeom>
              <a:avLst/>
              <a:gdLst>
                <a:gd name="connsiteX0" fmla="*/ 15875 w 15875"/>
                <a:gd name="connsiteY0" fmla="*/ 0 h 34924"/>
                <a:gd name="connsiteX1" fmla="*/ 0 w 15875"/>
                <a:gd name="connsiteY1" fmla="*/ 34925 h 34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875" h="34924">
                  <a:moveTo>
                    <a:pt x="15875" y="0"/>
                  </a:moveTo>
                  <a:cubicBezTo>
                    <a:pt x="11113" y="11112"/>
                    <a:pt x="4762" y="23813"/>
                    <a:pt x="0" y="34925"/>
                  </a:cubicBezTo>
                </a:path>
              </a:pathLst>
            </a:custGeom>
            <a:noFill/>
            <a:ln w="31730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รูปแบบอิสระ: รูปร่าง 54">
              <a:extLst>
                <a:ext uri="{FF2B5EF4-FFF2-40B4-BE49-F238E27FC236}">
                  <a16:creationId xmlns:a16="http://schemas.microsoft.com/office/drawing/2014/main" id="{5F0C37D1-57D6-4A0F-B424-76382F913632}"/>
                </a:ext>
              </a:extLst>
            </p:cNvPr>
            <p:cNvSpPr/>
            <p:nvPr/>
          </p:nvSpPr>
          <p:spPr>
            <a:xfrm>
              <a:off x="9256712" y="1471612"/>
              <a:ext cx="147638" cy="138112"/>
            </a:xfrm>
            <a:custGeom>
              <a:avLst/>
              <a:gdLst>
                <a:gd name="connsiteX0" fmla="*/ 0 w 147638"/>
                <a:gd name="connsiteY0" fmla="*/ 138113 h 138112"/>
                <a:gd name="connsiteX1" fmla="*/ 147638 w 147638"/>
                <a:gd name="connsiteY1" fmla="*/ 0 h 13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7638" h="138112">
                  <a:moveTo>
                    <a:pt x="0" y="138113"/>
                  </a:moveTo>
                  <a:cubicBezTo>
                    <a:pt x="49213" y="92075"/>
                    <a:pt x="98425" y="46038"/>
                    <a:pt x="147638" y="0"/>
                  </a:cubicBezTo>
                </a:path>
              </a:pathLst>
            </a:custGeom>
            <a:noFill/>
            <a:ln w="31730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รูปแบบอิสระ: รูปร่าง 55">
              <a:extLst>
                <a:ext uri="{FF2B5EF4-FFF2-40B4-BE49-F238E27FC236}">
                  <a16:creationId xmlns:a16="http://schemas.microsoft.com/office/drawing/2014/main" id="{48EC61C9-8AAC-4DD8-8201-6B9C5B34F8D3}"/>
                </a:ext>
              </a:extLst>
            </p:cNvPr>
            <p:cNvSpPr/>
            <p:nvPr/>
          </p:nvSpPr>
          <p:spPr>
            <a:xfrm>
              <a:off x="8943975" y="1419225"/>
              <a:ext cx="9524" cy="14287"/>
            </a:xfrm>
            <a:custGeom>
              <a:avLst/>
              <a:gdLst>
                <a:gd name="connsiteX0" fmla="*/ 0 w 9524"/>
                <a:gd name="connsiteY0" fmla="*/ 0 h 14287"/>
                <a:gd name="connsiteX1" fmla="*/ 9525 w 9524"/>
                <a:gd name="connsiteY1" fmla="*/ 14288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4" h="14287">
                  <a:moveTo>
                    <a:pt x="0" y="0"/>
                  </a:moveTo>
                  <a:cubicBezTo>
                    <a:pt x="3174" y="4762"/>
                    <a:pt x="6349" y="9525"/>
                    <a:pt x="9525" y="14288"/>
                  </a:cubicBezTo>
                </a:path>
              </a:pathLst>
            </a:custGeom>
            <a:noFill/>
            <a:ln w="31730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รูปแบบอิสระ: รูปร่าง 56">
              <a:extLst>
                <a:ext uri="{FF2B5EF4-FFF2-40B4-BE49-F238E27FC236}">
                  <a16:creationId xmlns:a16="http://schemas.microsoft.com/office/drawing/2014/main" id="{217EE1AB-3C29-40F9-9301-E7B2260BC562}"/>
                </a:ext>
              </a:extLst>
            </p:cNvPr>
            <p:cNvSpPr/>
            <p:nvPr/>
          </p:nvSpPr>
          <p:spPr>
            <a:xfrm>
              <a:off x="8629649" y="889000"/>
              <a:ext cx="279400" cy="482600"/>
            </a:xfrm>
            <a:custGeom>
              <a:avLst/>
              <a:gdLst>
                <a:gd name="connsiteX0" fmla="*/ 0 w 279400"/>
                <a:gd name="connsiteY0" fmla="*/ 0 h 482600"/>
                <a:gd name="connsiteX1" fmla="*/ 279401 w 279400"/>
                <a:gd name="connsiteY1" fmla="*/ 482600 h 48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9400" h="482600">
                  <a:moveTo>
                    <a:pt x="0" y="0"/>
                  </a:moveTo>
                  <a:cubicBezTo>
                    <a:pt x="47625" y="76200"/>
                    <a:pt x="234951" y="404813"/>
                    <a:pt x="279401" y="482600"/>
                  </a:cubicBezTo>
                </a:path>
              </a:pathLst>
            </a:custGeom>
            <a:noFill/>
            <a:ln w="31730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รูปแบบอิสระ: รูปร่าง 57">
              <a:extLst>
                <a:ext uri="{FF2B5EF4-FFF2-40B4-BE49-F238E27FC236}">
                  <a16:creationId xmlns:a16="http://schemas.microsoft.com/office/drawing/2014/main" id="{E54E4E03-1EC9-476B-AFFE-D4679BB81EEC}"/>
                </a:ext>
              </a:extLst>
            </p:cNvPr>
            <p:cNvSpPr/>
            <p:nvPr/>
          </p:nvSpPr>
          <p:spPr>
            <a:xfrm>
              <a:off x="9405937" y="1458912"/>
              <a:ext cx="57149" cy="55562"/>
            </a:xfrm>
            <a:custGeom>
              <a:avLst/>
              <a:gdLst>
                <a:gd name="connsiteX0" fmla="*/ 0 w 57149"/>
                <a:gd name="connsiteY0" fmla="*/ 55563 h 55562"/>
                <a:gd name="connsiteX1" fmla="*/ 57150 w 57149"/>
                <a:gd name="connsiteY1" fmla="*/ 0 h 55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149" h="55562">
                  <a:moveTo>
                    <a:pt x="0" y="55563"/>
                  </a:moveTo>
                  <a:cubicBezTo>
                    <a:pt x="19050" y="36512"/>
                    <a:pt x="38100" y="19050"/>
                    <a:pt x="57150" y="0"/>
                  </a:cubicBezTo>
                </a:path>
              </a:pathLst>
            </a:custGeom>
            <a:noFill/>
            <a:ln w="31730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17" name="ตัวแทนข้อความ 41">
            <a:extLst>
              <a:ext uri="{FF2B5EF4-FFF2-40B4-BE49-F238E27FC236}">
                <a16:creationId xmlns:a16="http://schemas.microsoft.com/office/drawing/2014/main" id="{6A49A102-6294-4610-B60C-49EE7FD8840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7452" y="1719413"/>
            <a:ext cx="2170212" cy="892840"/>
          </a:xfrm>
        </p:spPr>
        <p:txBody>
          <a:bodyPr>
            <a:noAutofit/>
          </a:bodyPr>
          <a:lstStyle>
            <a:lvl1pPr marL="0" indent="0" algn="ctr">
              <a:lnSpc>
                <a:spcPct val="105000"/>
              </a:lnSpc>
              <a:buNone/>
              <a:defRPr sz="1200" b="0" spc="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  <a:r>
              <a:rPr lang="en-US" dirty="0" err="1"/>
              <a:t>Praesent</a:t>
            </a:r>
            <a:r>
              <a:rPr lang="en-US" dirty="0"/>
              <a:t> semper ante vitae </a:t>
            </a:r>
            <a:r>
              <a:rPr lang="en-US" dirty="0" err="1"/>
              <a:t>metus</a:t>
            </a:r>
            <a:r>
              <a:rPr lang="en-US" dirty="0"/>
              <a:t> </a:t>
            </a:r>
            <a:r>
              <a:rPr lang="en-US" dirty="0" err="1"/>
              <a:t>tristique</a:t>
            </a:r>
            <a:r>
              <a:rPr lang="en-US" dirty="0"/>
              <a:t> </a:t>
            </a:r>
            <a:r>
              <a:rPr lang="en-US" dirty="0" err="1"/>
              <a:t>luctus</a:t>
            </a:r>
            <a:r>
              <a:rPr lang="en-US" dirty="0"/>
              <a:t>. </a:t>
            </a:r>
          </a:p>
        </p:txBody>
      </p:sp>
      <p:sp>
        <p:nvSpPr>
          <p:cNvPr id="118" name="ตัวแทนข้อความ 41">
            <a:extLst>
              <a:ext uri="{FF2B5EF4-FFF2-40B4-BE49-F238E27FC236}">
                <a16:creationId xmlns:a16="http://schemas.microsoft.com/office/drawing/2014/main" id="{599C1532-4452-49F8-A97C-531660635A6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772152" y="2842377"/>
            <a:ext cx="1546126" cy="538485"/>
          </a:xfrm>
        </p:spPr>
        <p:txBody>
          <a:bodyPr>
            <a:noAutofit/>
          </a:bodyPr>
          <a:lstStyle>
            <a:lvl1pPr marL="0" indent="0" algn="ctr">
              <a:buNone/>
              <a:defRPr sz="3600" b="1" spc="50" baseline="0">
                <a:solidFill>
                  <a:schemeClr val="bg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2022</a:t>
            </a:r>
          </a:p>
        </p:txBody>
      </p:sp>
      <p:sp>
        <p:nvSpPr>
          <p:cNvPr id="119" name="ตัวแทนข้อความ 41">
            <a:extLst>
              <a:ext uri="{FF2B5EF4-FFF2-40B4-BE49-F238E27FC236}">
                <a16:creationId xmlns:a16="http://schemas.microsoft.com/office/drawing/2014/main" id="{FBED5EA9-2FB6-4951-90F4-6AF18DEF541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165655" y="2844357"/>
            <a:ext cx="1546126" cy="538485"/>
          </a:xfrm>
        </p:spPr>
        <p:txBody>
          <a:bodyPr>
            <a:noAutofit/>
          </a:bodyPr>
          <a:lstStyle>
            <a:lvl1pPr marL="0" indent="0" algn="ctr">
              <a:buNone/>
              <a:defRPr sz="3600" b="1" spc="50" baseline="0">
                <a:solidFill>
                  <a:schemeClr val="bg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2021</a:t>
            </a:r>
          </a:p>
        </p:txBody>
      </p:sp>
      <p:sp>
        <p:nvSpPr>
          <p:cNvPr id="120" name="ตัวแทนข้อความ 41">
            <a:extLst>
              <a:ext uri="{FF2B5EF4-FFF2-40B4-BE49-F238E27FC236}">
                <a16:creationId xmlns:a16="http://schemas.microsoft.com/office/drawing/2014/main" id="{02EC9741-B45A-4D91-AB41-7E30720F625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381275" y="2825111"/>
            <a:ext cx="1546126" cy="538485"/>
          </a:xfrm>
        </p:spPr>
        <p:txBody>
          <a:bodyPr>
            <a:noAutofit/>
          </a:bodyPr>
          <a:lstStyle>
            <a:lvl1pPr marL="0" indent="0" algn="ctr">
              <a:buNone/>
              <a:defRPr sz="3600" b="1" spc="50" baseline="0">
                <a:solidFill>
                  <a:schemeClr val="bg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2023</a:t>
            </a:r>
          </a:p>
        </p:txBody>
      </p:sp>
      <p:sp>
        <p:nvSpPr>
          <p:cNvPr id="121" name="ตัวแทนข้อความ 41">
            <a:extLst>
              <a:ext uri="{FF2B5EF4-FFF2-40B4-BE49-F238E27FC236}">
                <a16:creationId xmlns:a16="http://schemas.microsoft.com/office/drawing/2014/main" id="{9BF81A2A-775D-4951-B9C4-55DFB0D8D94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485952" y="3670410"/>
            <a:ext cx="2170212" cy="892840"/>
          </a:xfrm>
        </p:spPr>
        <p:txBody>
          <a:bodyPr>
            <a:noAutofit/>
          </a:bodyPr>
          <a:lstStyle>
            <a:lvl1pPr marL="0" indent="0" algn="ctr">
              <a:lnSpc>
                <a:spcPct val="105000"/>
              </a:lnSpc>
              <a:buNone/>
              <a:defRPr sz="1200" b="0" spc="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  <a:r>
              <a:rPr lang="en-US" dirty="0" err="1"/>
              <a:t>Praesent</a:t>
            </a:r>
            <a:r>
              <a:rPr lang="en-US" dirty="0"/>
              <a:t> semper ante vitae </a:t>
            </a:r>
            <a:r>
              <a:rPr lang="en-US" dirty="0" err="1"/>
              <a:t>metus</a:t>
            </a:r>
            <a:r>
              <a:rPr lang="en-US" dirty="0"/>
              <a:t> </a:t>
            </a:r>
            <a:r>
              <a:rPr lang="en-US" dirty="0" err="1"/>
              <a:t>tristique</a:t>
            </a:r>
            <a:r>
              <a:rPr lang="en-US" dirty="0"/>
              <a:t> </a:t>
            </a:r>
            <a:r>
              <a:rPr lang="en-US" dirty="0" err="1"/>
              <a:t>luctus</a:t>
            </a:r>
            <a:r>
              <a:rPr lang="en-US" dirty="0"/>
              <a:t>. </a:t>
            </a:r>
          </a:p>
        </p:txBody>
      </p:sp>
      <p:sp>
        <p:nvSpPr>
          <p:cNvPr id="123" name="ตัวแทนข้อความ 41">
            <a:extLst>
              <a:ext uri="{FF2B5EF4-FFF2-40B4-BE49-F238E27FC236}">
                <a16:creationId xmlns:a16="http://schemas.microsoft.com/office/drawing/2014/main" id="{B742E68D-1515-4B0E-BDDD-53E8C85AD264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194238" y="1713365"/>
            <a:ext cx="2170212" cy="892840"/>
          </a:xfrm>
        </p:spPr>
        <p:txBody>
          <a:bodyPr>
            <a:noAutofit/>
          </a:bodyPr>
          <a:lstStyle>
            <a:lvl1pPr marL="0" indent="0" algn="ctr">
              <a:lnSpc>
                <a:spcPct val="105000"/>
              </a:lnSpc>
              <a:buNone/>
              <a:defRPr sz="1200" b="0" spc="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  <a:r>
              <a:rPr lang="en-US" dirty="0" err="1"/>
              <a:t>Praesent</a:t>
            </a:r>
            <a:r>
              <a:rPr lang="en-US" dirty="0"/>
              <a:t> semper ante vitae </a:t>
            </a:r>
            <a:r>
              <a:rPr lang="en-US" dirty="0" err="1"/>
              <a:t>metus</a:t>
            </a:r>
            <a:r>
              <a:rPr lang="en-US" dirty="0"/>
              <a:t> </a:t>
            </a:r>
            <a:r>
              <a:rPr lang="en-US" dirty="0" err="1"/>
              <a:t>tristique</a:t>
            </a:r>
            <a:r>
              <a:rPr lang="en-US" dirty="0"/>
              <a:t> </a:t>
            </a:r>
            <a:r>
              <a:rPr lang="en-US" dirty="0" err="1"/>
              <a:t>luctus</a:t>
            </a:r>
            <a:r>
              <a:rPr lang="en-US" dirty="0"/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198772795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สไลด์ชื่อเรื่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1E7B7EEF-B2B5-4059-929F-243BE35B228D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60385" y="-5143"/>
            <a:ext cx="9213529" cy="5148643"/>
          </a:xfrm>
          <a:prstGeom prst="rect">
            <a:avLst/>
          </a:prstGeom>
        </p:spPr>
      </p:pic>
      <p:grpSp>
        <p:nvGrpSpPr>
          <p:cNvPr id="1205" name="กราฟิก 4">
            <a:extLst>
              <a:ext uri="{FF2B5EF4-FFF2-40B4-BE49-F238E27FC236}">
                <a16:creationId xmlns:a16="http://schemas.microsoft.com/office/drawing/2014/main" id="{B2796435-2569-4AD4-8C2D-367096E1D912}"/>
              </a:ext>
            </a:extLst>
          </p:cNvPr>
          <p:cNvGrpSpPr/>
          <p:nvPr/>
        </p:nvGrpSpPr>
        <p:grpSpPr>
          <a:xfrm>
            <a:off x="118851" y="3567124"/>
            <a:ext cx="353106" cy="1554127"/>
            <a:chOff x="118851" y="3567124"/>
            <a:chExt cx="353106" cy="1554127"/>
          </a:xfrm>
        </p:grpSpPr>
        <p:sp>
          <p:nvSpPr>
            <p:cNvPr id="1206" name="รูปแบบอิสระ: รูปร่าง 1205">
              <a:extLst>
                <a:ext uri="{FF2B5EF4-FFF2-40B4-BE49-F238E27FC236}">
                  <a16:creationId xmlns:a16="http://schemas.microsoft.com/office/drawing/2014/main" id="{104C933B-74D0-442B-B5D3-D90DC2049565}"/>
                </a:ext>
              </a:extLst>
            </p:cNvPr>
            <p:cNvSpPr/>
            <p:nvPr/>
          </p:nvSpPr>
          <p:spPr>
            <a:xfrm>
              <a:off x="118851" y="3878694"/>
              <a:ext cx="353106" cy="1242557"/>
            </a:xfrm>
            <a:custGeom>
              <a:avLst/>
              <a:gdLst>
                <a:gd name="connsiteX0" fmla="*/ 44824 w 353106"/>
                <a:gd name="connsiteY0" fmla="*/ 1242558 h 1242557"/>
                <a:gd name="connsiteX1" fmla="*/ 32111 w 353106"/>
                <a:gd name="connsiteY1" fmla="*/ 1107485 h 1242557"/>
                <a:gd name="connsiteX2" fmla="*/ 329 w 353106"/>
                <a:gd name="connsiteY2" fmla="*/ 15782 h 1242557"/>
                <a:gd name="connsiteX3" fmla="*/ 299078 w 353106"/>
                <a:gd name="connsiteY3" fmla="*/ 3069 h 1242557"/>
                <a:gd name="connsiteX4" fmla="*/ 324503 w 353106"/>
                <a:gd name="connsiteY4" fmla="*/ 823039 h 1242557"/>
                <a:gd name="connsiteX5" fmla="*/ 353107 w 353106"/>
                <a:gd name="connsiteY5" fmla="*/ 1193296 h 1242557"/>
                <a:gd name="connsiteX6" fmla="*/ 44824 w 353106"/>
                <a:gd name="connsiteY6" fmla="*/ 1242558 h 1242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3106" h="1242557">
                  <a:moveTo>
                    <a:pt x="44824" y="1242558"/>
                  </a:moveTo>
                  <a:cubicBezTo>
                    <a:pt x="40056" y="1198063"/>
                    <a:pt x="36878" y="1151979"/>
                    <a:pt x="32111" y="1107485"/>
                  </a:cubicBezTo>
                  <a:cubicBezTo>
                    <a:pt x="1918" y="743584"/>
                    <a:pt x="-1260" y="379683"/>
                    <a:pt x="329" y="15782"/>
                  </a:cubicBezTo>
                  <a:cubicBezTo>
                    <a:pt x="73427" y="-109"/>
                    <a:pt x="233925" y="-3287"/>
                    <a:pt x="299078" y="3069"/>
                  </a:cubicBezTo>
                  <a:cubicBezTo>
                    <a:pt x="321325" y="319298"/>
                    <a:pt x="318147" y="538592"/>
                    <a:pt x="324503" y="823039"/>
                  </a:cubicBezTo>
                  <a:cubicBezTo>
                    <a:pt x="327681" y="935863"/>
                    <a:pt x="348339" y="1072525"/>
                    <a:pt x="353107" y="1193296"/>
                  </a:cubicBezTo>
                  <a:cubicBezTo>
                    <a:pt x="256172" y="1217132"/>
                    <a:pt x="141758" y="1217132"/>
                    <a:pt x="44824" y="1242558"/>
                  </a:cubicBezTo>
                  <a:close/>
                </a:path>
              </a:pathLst>
            </a:custGeom>
            <a:solidFill>
              <a:srgbClr val="00BB72"/>
            </a:solidFill>
            <a:ln w="158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7" name="รูปแบบอิสระ: รูปร่าง 1206">
              <a:extLst>
                <a:ext uri="{FF2B5EF4-FFF2-40B4-BE49-F238E27FC236}">
                  <a16:creationId xmlns:a16="http://schemas.microsoft.com/office/drawing/2014/main" id="{33E93145-DB8E-4DFE-BC70-3CBB64C7C13D}"/>
                </a:ext>
              </a:extLst>
            </p:cNvPr>
            <p:cNvSpPr/>
            <p:nvPr/>
          </p:nvSpPr>
          <p:spPr>
            <a:xfrm>
              <a:off x="120769" y="3635455"/>
              <a:ext cx="290802" cy="268555"/>
            </a:xfrm>
            <a:custGeom>
              <a:avLst/>
              <a:gdLst>
                <a:gd name="connsiteX0" fmla="*/ 0 w 290802"/>
                <a:gd name="connsiteY0" fmla="*/ 268556 h 268555"/>
                <a:gd name="connsiteX1" fmla="*/ 111236 w 290802"/>
                <a:gd name="connsiteY1" fmla="*/ 0 h 268555"/>
                <a:gd name="connsiteX2" fmla="*/ 290803 w 290802"/>
                <a:gd name="connsiteY2" fmla="*/ 241541 h 268555"/>
                <a:gd name="connsiteX3" fmla="*/ 0 w 290802"/>
                <a:gd name="connsiteY3" fmla="*/ 268556 h 268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0802" h="268555">
                  <a:moveTo>
                    <a:pt x="0" y="268556"/>
                  </a:moveTo>
                  <a:cubicBezTo>
                    <a:pt x="39727" y="177978"/>
                    <a:pt x="79454" y="93756"/>
                    <a:pt x="111236" y="0"/>
                  </a:cubicBezTo>
                  <a:cubicBezTo>
                    <a:pt x="171621" y="69920"/>
                    <a:pt x="230418" y="171621"/>
                    <a:pt x="290803" y="241541"/>
                  </a:cubicBezTo>
                  <a:cubicBezTo>
                    <a:pt x="198636" y="257432"/>
                    <a:pt x="93756" y="254254"/>
                    <a:pt x="0" y="268556"/>
                  </a:cubicBezTo>
                  <a:close/>
                </a:path>
              </a:pathLst>
            </a:custGeom>
            <a:noFill/>
            <a:ln w="31771" cap="rnd">
              <a:solidFill>
                <a:srgbClr val="204C3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8" name="รูปแบบอิสระ: รูปร่าง 1207">
              <a:extLst>
                <a:ext uri="{FF2B5EF4-FFF2-40B4-BE49-F238E27FC236}">
                  <a16:creationId xmlns:a16="http://schemas.microsoft.com/office/drawing/2014/main" id="{C882D729-27E0-471B-9442-E613785A25A0}"/>
                </a:ext>
              </a:extLst>
            </p:cNvPr>
            <p:cNvSpPr/>
            <p:nvPr/>
          </p:nvSpPr>
          <p:spPr>
            <a:xfrm>
              <a:off x="417928" y="3875407"/>
              <a:ext cx="17479" cy="465602"/>
            </a:xfrm>
            <a:custGeom>
              <a:avLst/>
              <a:gdLst>
                <a:gd name="connsiteX0" fmla="*/ 0 w 17479"/>
                <a:gd name="connsiteY0" fmla="*/ 0 h 465602"/>
                <a:gd name="connsiteX1" fmla="*/ 17480 w 17479"/>
                <a:gd name="connsiteY1" fmla="*/ 465603 h 465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479" h="465602">
                  <a:moveTo>
                    <a:pt x="0" y="0"/>
                  </a:moveTo>
                  <a:cubicBezTo>
                    <a:pt x="4767" y="165265"/>
                    <a:pt x="11124" y="300338"/>
                    <a:pt x="17480" y="465603"/>
                  </a:cubicBezTo>
                </a:path>
              </a:pathLst>
            </a:custGeom>
            <a:noFill/>
            <a:ln w="31771" cap="rnd">
              <a:solidFill>
                <a:srgbClr val="204C3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9" name="รูปแบบอิสระ: รูปร่าง 1208">
              <a:extLst>
                <a:ext uri="{FF2B5EF4-FFF2-40B4-BE49-F238E27FC236}">
                  <a16:creationId xmlns:a16="http://schemas.microsoft.com/office/drawing/2014/main" id="{73DF2C00-11DA-47BA-85E7-960597F7071C}"/>
                </a:ext>
              </a:extLst>
            </p:cNvPr>
            <p:cNvSpPr/>
            <p:nvPr/>
          </p:nvSpPr>
          <p:spPr>
            <a:xfrm>
              <a:off x="274911" y="3904010"/>
              <a:ext cx="65152" cy="920081"/>
            </a:xfrm>
            <a:custGeom>
              <a:avLst/>
              <a:gdLst>
                <a:gd name="connsiteX0" fmla="*/ 0 w 65152"/>
                <a:gd name="connsiteY0" fmla="*/ 0 h 920081"/>
                <a:gd name="connsiteX1" fmla="*/ 65153 w 65152"/>
                <a:gd name="connsiteY1" fmla="*/ 920082 h 920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5152" h="920081">
                  <a:moveTo>
                    <a:pt x="0" y="0"/>
                  </a:moveTo>
                  <a:cubicBezTo>
                    <a:pt x="22247" y="306694"/>
                    <a:pt x="44494" y="613388"/>
                    <a:pt x="65153" y="920082"/>
                  </a:cubicBezTo>
                </a:path>
              </a:pathLst>
            </a:custGeom>
            <a:noFill/>
            <a:ln w="31771" cap="rnd">
              <a:solidFill>
                <a:srgbClr val="204C3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0" name="รูปแบบอิสระ: รูปร่าง 1209">
              <a:extLst>
                <a:ext uri="{FF2B5EF4-FFF2-40B4-BE49-F238E27FC236}">
                  <a16:creationId xmlns:a16="http://schemas.microsoft.com/office/drawing/2014/main" id="{373682BD-232B-4630-89C4-CE18F8D34023}"/>
                </a:ext>
              </a:extLst>
            </p:cNvPr>
            <p:cNvSpPr/>
            <p:nvPr/>
          </p:nvSpPr>
          <p:spPr>
            <a:xfrm>
              <a:off x="120769" y="3913545"/>
              <a:ext cx="4767" cy="228828"/>
            </a:xfrm>
            <a:custGeom>
              <a:avLst/>
              <a:gdLst>
                <a:gd name="connsiteX0" fmla="*/ 0 w 4767"/>
                <a:gd name="connsiteY0" fmla="*/ 0 h 228828"/>
                <a:gd name="connsiteX1" fmla="*/ 4767 w 4767"/>
                <a:gd name="connsiteY1" fmla="*/ 228828 h 228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7" h="228828">
                  <a:moveTo>
                    <a:pt x="0" y="0"/>
                  </a:moveTo>
                  <a:cubicBezTo>
                    <a:pt x="4767" y="71509"/>
                    <a:pt x="4767" y="157320"/>
                    <a:pt x="4767" y="228828"/>
                  </a:cubicBezTo>
                </a:path>
              </a:pathLst>
            </a:custGeom>
            <a:noFill/>
            <a:ln w="31771" cap="rnd">
              <a:solidFill>
                <a:srgbClr val="204C3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1" name="รูปแบบอิสระ: รูปร่าง 1210">
              <a:extLst>
                <a:ext uri="{FF2B5EF4-FFF2-40B4-BE49-F238E27FC236}">
                  <a16:creationId xmlns:a16="http://schemas.microsoft.com/office/drawing/2014/main" id="{21576FCC-A3CF-4E78-BE42-7E66C07C98E3}"/>
                </a:ext>
              </a:extLst>
            </p:cNvPr>
            <p:cNvSpPr/>
            <p:nvPr/>
          </p:nvSpPr>
          <p:spPr>
            <a:xfrm>
              <a:off x="127125" y="4263144"/>
              <a:ext cx="30192" cy="457656"/>
            </a:xfrm>
            <a:custGeom>
              <a:avLst/>
              <a:gdLst>
                <a:gd name="connsiteX0" fmla="*/ 0 w 30192"/>
                <a:gd name="connsiteY0" fmla="*/ 0 h 457656"/>
                <a:gd name="connsiteX1" fmla="*/ 30193 w 30192"/>
                <a:gd name="connsiteY1" fmla="*/ 457657 h 457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192" h="457656">
                  <a:moveTo>
                    <a:pt x="0" y="0"/>
                  </a:moveTo>
                  <a:cubicBezTo>
                    <a:pt x="12713" y="170032"/>
                    <a:pt x="30193" y="457657"/>
                    <a:pt x="30193" y="457657"/>
                  </a:cubicBezTo>
                </a:path>
              </a:pathLst>
            </a:custGeom>
            <a:noFill/>
            <a:ln w="31771" cap="rnd">
              <a:solidFill>
                <a:srgbClr val="204C3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2" name="รูปแบบอิสระ: รูปร่าง 1211">
              <a:extLst>
                <a:ext uri="{FF2B5EF4-FFF2-40B4-BE49-F238E27FC236}">
                  <a16:creationId xmlns:a16="http://schemas.microsoft.com/office/drawing/2014/main" id="{8137E3FD-13FD-4EFA-B6F5-3ECCE338AB21}"/>
                </a:ext>
              </a:extLst>
            </p:cNvPr>
            <p:cNvSpPr/>
            <p:nvPr/>
          </p:nvSpPr>
          <p:spPr>
            <a:xfrm>
              <a:off x="233594" y="4717623"/>
              <a:ext cx="23836" cy="284446"/>
            </a:xfrm>
            <a:custGeom>
              <a:avLst/>
              <a:gdLst>
                <a:gd name="connsiteX0" fmla="*/ 0 w 23836"/>
                <a:gd name="connsiteY0" fmla="*/ 0 h 284446"/>
                <a:gd name="connsiteX1" fmla="*/ 23836 w 23836"/>
                <a:gd name="connsiteY1" fmla="*/ 284447 h 284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836" h="284446">
                  <a:moveTo>
                    <a:pt x="0" y="0"/>
                  </a:moveTo>
                  <a:cubicBezTo>
                    <a:pt x="12713" y="93756"/>
                    <a:pt x="20658" y="189101"/>
                    <a:pt x="23836" y="284447"/>
                  </a:cubicBezTo>
                </a:path>
              </a:pathLst>
            </a:custGeom>
            <a:noFill/>
            <a:ln w="31771" cap="rnd">
              <a:solidFill>
                <a:srgbClr val="204C3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3" name="รูปแบบอิสระ: รูปร่าง 1212">
              <a:extLst>
                <a:ext uri="{FF2B5EF4-FFF2-40B4-BE49-F238E27FC236}">
                  <a16:creationId xmlns:a16="http://schemas.microsoft.com/office/drawing/2014/main" id="{8E2B9E10-E5B1-40FC-B286-9EED7CCEAABD}"/>
                </a:ext>
              </a:extLst>
            </p:cNvPr>
            <p:cNvSpPr/>
            <p:nvPr/>
          </p:nvSpPr>
          <p:spPr>
            <a:xfrm>
              <a:off x="176387" y="4798666"/>
              <a:ext cx="289213" cy="306694"/>
            </a:xfrm>
            <a:custGeom>
              <a:avLst/>
              <a:gdLst>
                <a:gd name="connsiteX0" fmla="*/ 265378 w 289213"/>
                <a:gd name="connsiteY0" fmla="*/ 0 h 306694"/>
                <a:gd name="connsiteX1" fmla="*/ 289214 w 289213"/>
                <a:gd name="connsiteY1" fmla="*/ 271734 h 306694"/>
                <a:gd name="connsiteX2" fmla="*/ 0 w 289213"/>
                <a:gd name="connsiteY2" fmla="*/ 306694 h 306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9213" h="306694">
                  <a:moveTo>
                    <a:pt x="265378" y="0"/>
                  </a:moveTo>
                  <a:cubicBezTo>
                    <a:pt x="274912" y="87400"/>
                    <a:pt x="281268" y="182745"/>
                    <a:pt x="289214" y="271734"/>
                  </a:cubicBezTo>
                  <a:cubicBezTo>
                    <a:pt x="193869" y="292392"/>
                    <a:pt x="96934" y="303516"/>
                    <a:pt x="0" y="306694"/>
                  </a:cubicBezTo>
                </a:path>
              </a:pathLst>
            </a:custGeom>
            <a:noFill/>
            <a:ln w="31771" cap="rnd">
              <a:solidFill>
                <a:srgbClr val="204C3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4" name="รูปแบบอิสระ: รูปร่าง 1213">
              <a:extLst>
                <a:ext uri="{FF2B5EF4-FFF2-40B4-BE49-F238E27FC236}">
                  <a16:creationId xmlns:a16="http://schemas.microsoft.com/office/drawing/2014/main" id="{0418ACB5-0403-4EBB-AB59-739C964B3541}"/>
                </a:ext>
              </a:extLst>
            </p:cNvPr>
            <p:cNvSpPr/>
            <p:nvPr/>
          </p:nvSpPr>
          <p:spPr>
            <a:xfrm>
              <a:off x="435408" y="4511042"/>
              <a:ext cx="4767" cy="104879"/>
            </a:xfrm>
            <a:custGeom>
              <a:avLst/>
              <a:gdLst>
                <a:gd name="connsiteX0" fmla="*/ 0 w 4767"/>
                <a:gd name="connsiteY0" fmla="*/ 0 h 104879"/>
                <a:gd name="connsiteX1" fmla="*/ 4767 w 4767"/>
                <a:gd name="connsiteY1" fmla="*/ 104879 h 104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7" h="104879">
                  <a:moveTo>
                    <a:pt x="0" y="0"/>
                  </a:moveTo>
                  <a:cubicBezTo>
                    <a:pt x="1589" y="34960"/>
                    <a:pt x="3178" y="69920"/>
                    <a:pt x="4767" y="104879"/>
                  </a:cubicBezTo>
                </a:path>
              </a:pathLst>
            </a:custGeom>
            <a:noFill/>
            <a:ln w="31771" cap="rnd">
              <a:solidFill>
                <a:srgbClr val="204C3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5" name="รูปแบบอิสระ: รูปร่าง 1214">
              <a:extLst>
                <a:ext uri="{FF2B5EF4-FFF2-40B4-BE49-F238E27FC236}">
                  <a16:creationId xmlns:a16="http://schemas.microsoft.com/office/drawing/2014/main" id="{79142210-8DAF-4E8E-AD92-3ECC4691A7A9}"/>
                </a:ext>
              </a:extLst>
            </p:cNvPr>
            <p:cNvSpPr/>
            <p:nvPr/>
          </p:nvSpPr>
          <p:spPr>
            <a:xfrm>
              <a:off x="227238" y="3567124"/>
              <a:ext cx="9534" cy="95345"/>
            </a:xfrm>
            <a:custGeom>
              <a:avLst/>
              <a:gdLst>
                <a:gd name="connsiteX0" fmla="*/ 0 w 9534"/>
                <a:gd name="connsiteY0" fmla="*/ 0 h 95345"/>
                <a:gd name="connsiteX1" fmla="*/ 9535 w 9534"/>
                <a:gd name="connsiteY1" fmla="*/ 95345 h 95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34" h="95345">
                  <a:moveTo>
                    <a:pt x="0" y="0"/>
                  </a:moveTo>
                  <a:cubicBezTo>
                    <a:pt x="3178" y="31782"/>
                    <a:pt x="6356" y="63563"/>
                    <a:pt x="9535" y="95345"/>
                  </a:cubicBezTo>
                </a:path>
              </a:pathLst>
            </a:custGeom>
            <a:noFill/>
            <a:ln w="31771" cap="rnd">
              <a:solidFill>
                <a:srgbClr val="204C3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216" name="กราฟิก 4">
            <a:extLst>
              <a:ext uri="{FF2B5EF4-FFF2-40B4-BE49-F238E27FC236}">
                <a16:creationId xmlns:a16="http://schemas.microsoft.com/office/drawing/2014/main" id="{BA90EE90-75FF-4C41-900D-741530BFE962}"/>
              </a:ext>
            </a:extLst>
          </p:cNvPr>
          <p:cNvGrpSpPr/>
          <p:nvPr/>
        </p:nvGrpSpPr>
        <p:grpSpPr>
          <a:xfrm>
            <a:off x="8666881" y="4167799"/>
            <a:ext cx="997011" cy="746871"/>
            <a:chOff x="8666881" y="4167799"/>
            <a:chExt cx="997011" cy="746871"/>
          </a:xfrm>
        </p:grpSpPr>
        <p:grpSp>
          <p:nvGrpSpPr>
            <p:cNvPr id="1217" name="กราฟิก 4">
              <a:extLst>
                <a:ext uri="{FF2B5EF4-FFF2-40B4-BE49-F238E27FC236}">
                  <a16:creationId xmlns:a16="http://schemas.microsoft.com/office/drawing/2014/main" id="{DB539FEC-9C8E-47E4-A809-5CF1D786F857}"/>
                </a:ext>
              </a:extLst>
            </p:cNvPr>
            <p:cNvGrpSpPr/>
            <p:nvPr/>
          </p:nvGrpSpPr>
          <p:grpSpPr>
            <a:xfrm>
              <a:off x="8828438" y="4274466"/>
              <a:ext cx="835454" cy="640204"/>
              <a:chOff x="8828438" y="4274466"/>
              <a:chExt cx="835454" cy="640204"/>
            </a:xfrm>
          </p:grpSpPr>
          <p:sp>
            <p:nvSpPr>
              <p:cNvPr id="1218" name="รูปแบบอิสระ: รูปร่าง 1217">
                <a:extLst>
                  <a:ext uri="{FF2B5EF4-FFF2-40B4-BE49-F238E27FC236}">
                    <a16:creationId xmlns:a16="http://schemas.microsoft.com/office/drawing/2014/main" id="{EE3FFA0B-5F07-4974-9F59-1D67D4CEC9BF}"/>
                  </a:ext>
                </a:extLst>
              </p:cNvPr>
              <p:cNvSpPr/>
              <p:nvPr/>
            </p:nvSpPr>
            <p:spPr>
              <a:xfrm>
                <a:off x="8828438" y="4274466"/>
                <a:ext cx="667945" cy="628703"/>
              </a:xfrm>
              <a:custGeom>
                <a:avLst/>
                <a:gdLst>
                  <a:gd name="connsiteX0" fmla="*/ 572601 w 667945"/>
                  <a:gd name="connsiteY0" fmla="*/ 581408 h 628703"/>
                  <a:gd name="connsiteX1" fmla="*/ 124479 w 667945"/>
                  <a:gd name="connsiteY1" fmla="*/ 586175 h 628703"/>
                  <a:gd name="connsiteX2" fmla="*/ 5297 w 667945"/>
                  <a:gd name="connsiteY2" fmla="*/ 420910 h 628703"/>
                  <a:gd name="connsiteX3" fmla="*/ 14831 w 667945"/>
                  <a:gd name="connsiteY3" fmla="*/ 273125 h 628703"/>
                  <a:gd name="connsiteX4" fmla="*/ 248427 w 667945"/>
                  <a:gd name="connsiteY4" fmla="*/ 7747 h 628703"/>
                  <a:gd name="connsiteX5" fmla="*/ 520161 w 667945"/>
                  <a:gd name="connsiteY5" fmla="*/ 77667 h 628703"/>
                  <a:gd name="connsiteX6" fmla="*/ 667946 w 667945"/>
                  <a:gd name="connsiteY6" fmla="*/ 370059 h 628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67945" h="628703">
                    <a:moveTo>
                      <a:pt x="572601" y="581408"/>
                    </a:moveTo>
                    <a:cubicBezTo>
                      <a:pt x="448652" y="622724"/>
                      <a:pt x="230947" y="660862"/>
                      <a:pt x="124479" y="586175"/>
                    </a:cubicBezTo>
                    <a:cubicBezTo>
                      <a:pt x="67271" y="546448"/>
                      <a:pt x="19598" y="489241"/>
                      <a:pt x="5297" y="420910"/>
                    </a:cubicBezTo>
                    <a:cubicBezTo>
                      <a:pt x="-5827" y="371649"/>
                      <a:pt x="2119" y="320798"/>
                      <a:pt x="14831" y="273125"/>
                    </a:cubicBezTo>
                    <a:cubicBezTo>
                      <a:pt x="46613" y="153943"/>
                      <a:pt x="127656" y="37940"/>
                      <a:pt x="248427" y="7747"/>
                    </a:cubicBezTo>
                    <a:cubicBezTo>
                      <a:pt x="342183" y="-16089"/>
                      <a:pt x="445474" y="17282"/>
                      <a:pt x="520161" y="77667"/>
                    </a:cubicBezTo>
                    <a:cubicBezTo>
                      <a:pt x="594848" y="139642"/>
                      <a:pt x="628219" y="279481"/>
                      <a:pt x="667946" y="370059"/>
                    </a:cubicBezTo>
                  </a:path>
                </a:pathLst>
              </a:custGeom>
              <a:solidFill>
                <a:srgbClr val="FFB15C"/>
              </a:solidFill>
              <a:ln w="1588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19" name="รูปแบบอิสระ: รูปร่าง 1218">
                <a:extLst>
                  <a:ext uri="{FF2B5EF4-FFF2-40B4-BE49-F238E27FC236}">
                    <a16:creationId xmlns:a16="http://schemas.microsoft.com/office/drawing/2014/main" id="{149FC986-7765-4BC7-953C-209D84868D0C}"/>
                  </a:ext>
                </a:extLst>
              </p:cNvPr>
              <p:cNvSpPr/>
              <p:nvPr/>
            </p:nvSpPr>
            <p:spPr>
              <a:xfrm>
                <a:off x="9156144" y="4526933"/>
                <a:ext cx="317993" cy="297159"/>
              </a:xfrm>
              <a:custGeom>
                <a:avLst/>
                <a:gdLst>
                  <a:gd name="connsiteX0" fmla="*/ 241717 w 317993"/>
                  <a:gd name="connsiteY0" fmla="*/ 297159 h 297159"/>
                  <a:gd name="connsiteX1" fmla="*/ 24012 w 317993"/>
                  <a:gd name="connsiteY1" fmla="*/ 197047 h 297159"/>
                  <a:gd name="connsiteX2" fmla="*/ 176 w 317993"/>
                  <a:gd name="connsiteY2" fmla="*/ 203403 h 297159"/>
                  <a:gd name="connsiteX3" fmla="*/ 14477 w 317993"/>
                  <a:gd name="connsiteY3" fmla="*/ 217705 h 297159"/>
                  <a:gd name="connsiteX4" fmla="*/ 68507 w 317993"/>
                  <a:gd name="connsiteY4" fmla="*/ 208170 h 297159"/>
                  <a:gd name="connsiteX5" fmla="*/ 92343 w 317993"/>
                  <a:gd name="connsiteY5" fmla="*/ 136661 h 297159"/>
                  <a:gd name="connsiteX6" fmla="*/ 28779 w 317993"/>
                  <a:gd name="connsiteY6" fmla="*/ 95345 h 297159"/>
                  <a:gd name="connsiteX7" fmla="*/ 66918 w 317993"/>
                  <a:gd name="connsiteY7" fmla="*/ 117592 h 297159"/>
                  <a:gd name="connsiteX8" fmla="*/ 116179 w 317993"/>
                  <a:gd name="connsiteY8" fmla="*/ 61974 h 297159"/>
                  <a:gd name="connsiteX9" fmla="*/ 74863 w 317993"/>
                  <a:gd name="connsiteY9" fmla="*/ 0 h 297159"/>
                  <a:gd name="connsiteX10" fmla="*/ 68507 w 317993"/>
                  <a:gd name="connsiteY10" fmla="*/ 11123 h 297159"/>
                  <a:gd name="connsiteX11" fmla="*/ 147961 w 317993"/>
                  <a:gd name="connsiteY11" fmla="*/ 57207 h 297159"/>
                  <a:gd name="connsiteX12" fmla="*/ 317993 w 317993"/>
                  <a:gd name="connsiteY12" fmla="*/ 138250 h 297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17993" h="297159">
                    <a:moveTo>
                      <a:pt x="241717" y="297159"/>
                    </a:moveTo>
                    <a:cubicBezTo>
                      <a:pt x="171797" y="257432"/>
                      <a:pt x="98700" y="222472"/>
                      <a:pt x="24012" y="197047"/>
                    </a:cubicBezTo>
                    <a:cubicBezTo>
                      <a:pt x="14477" y="193868"/>
                      <a:pt x="176" y="193868"/>
                      <a:pt x="176" y="203403"/>
                    </a:cubicBezTo>
                    <a:cubicBezTo>
                      <a:pt x="-1414" y="211348"/>
                      <a:pt x="8121" y="216115"/>
                      <a:pt x="14477" y="217705"/>
                    </a:cubicBezTo>
                    <a:cubicBezTo>
                      <a:pt x="33546" y="222472"/>
                      <a:pt x="52616" y="219294"/>
                      <a:pt x="68507" y="208170"/>
                    </a:cubicBezTo>
                    <a:cubicBezTo>
                      <a:pt x="90754" y="192279"/>
                      <a:pt x="100288" y="162087"/>
                      <a:pt x="92343" y="136661"/>
                    </a:cubicBezTo>
                    <a:cubicBezTo>
                      <a:pt x="82809" y="111236"/>
                      <a:pt x="55794" y="93756"/>
                      <a:pt x="28779" y="95345"/>
                    </a:cubicBezTo>
                    <a:cubicBezTo>
                      <a:pt x="30368" y="111236"/>
                      <a:pt x="51027" y="120770"/>
                      <a:pt x="66918" y="117592"/>
                    </a:cubicBezTo>
                    <a:cubicBezTo>
                      <a:pt x="93932" y="112825"/>
                      <a:pt x="114590" y="88989"/>
                      <a:pt x="116179" y="61974"/>
                    </a:cubicBezTo>
                    <a:cubicBezTo>
                      <a:pt x="117768" y="34960"/>
                      <a:pt x="100288" y="7945"/>
                      <a:pt x="74863" y="0"/>
                    </a:cubicBezTo>
                    <a:cubicBezTo>
                      <a:pt x="71685" y="3178"/>
                      <a:pt x="70095" y="6356"/>
                      <a:pt x="68507" y="11123"/>
                    </a:cubicBezTo>
                    <a:cubicBezTo>
                      <a:pt x="87576" y="34960"/>
                      <a:pt x="117768" y="46083"/>
                      <a:pt x="147961" y="57207"/>
                    </a:cubicBezTo>
                    <a:cubicBezTo>
                      <a:pt x="206757" y="79454"/>
                      <a:pt x="263964" y="106469"/>
                      <a:pt x="317993" y="138250"/>
                    </a:cubicBezTo>
                  </a:path>
                </a:pathLst>
              </a:custGeom>
              <a:noFill/>
              <a:ln w="31771" cap="rnd">
                <a:solidFill>
                  <a:srgbClr val="AF57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0" name="รูปแบบอิสระ: รูปร่าง 1219">
                <a:extLst>
                  <a:ext uri="{FF2B5EF4-FFF2-40B4-BE49-F238E27FC236}">
                    <a16:creationId xmlns:a16="http://schemas.microsoft.com/office/drawing/2014/main" id="{57D18297-910D-441A-B45A-86608905B796}"/>
                  </a:ext>
                </a:extLst>
              </p:cNvPr>
              <p:cNvSpPr/>
              <p:nvPr/>
            </p:nvSpPr>
            <p:spPr>
              <a:xfrm>
                <a:off x="9401039" y="4642936"/>
                <a:ext cx="262854" cy="271734"/>
              </a:xfrm>
              <a:custGeom>
                <a:avLst/>
                <a:gdLst>
                  <a:gd name="connsiteX0" fmla="*/ 0 w 262854"/>
                  <a:gd name="connsiteY0" fmla="*/ 212938 h 271734"/>
                  <a:gd name="connsiteX1" fmla="*/ 95345 w 262854"/>
                  <a:gd name="connsiteY1" fmla="*/ 260610 h 271734"/>
                  <a:gd name="connsiteX2" fmla="*/ 143018 w 262854"/>
                  <a:gd name="connsiteY2" fmla="*/ 271734 h 271734"/>
                  <a:gd name="connsiteX3" fmla="*/ 206581 w 262854"/>
                  <a:gd name="connsiteY3" fmla="*/ 236774 h 271734"/>
                  <a:gd name="connsiteX4" fmla="*/ 251077 w 262854"/>
                  <a:gd name="connsiteY4" fmla="*/ 157320 h 271734"/>
                  <a:gd name="connsiteX5" fmla="*/ 257432 w 262854"/>
                  <a:gd name="connsiteY5" fmla="*/ 92167 h 271734"/>
                  <a:gd name="connsiteX6" fmla="*/ 220884 w 262854"/>
                  <a:gd name="connsiteY6" fmla="*/ 63563 h 271734"/>
                  <a:gd name="connsiteX7" fmla="*/ 95345 w 262854"/>
                  <a:gd name="connsiteY7" fmla="*/ 0 h 271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2854" h="271734">
                    <a:moveTo>
                      <a:pt x="0" y="212938"/>
                    </a:moveTo>
                    <a:cubicBezTo>
                      <a:pt x="38138" y="227239"/>
                      <a:pt x="57208" y="244719"/>
                      <a:pt x="95345" y="260610"/>
                    </a:cubicBezTo>
                    <a:cubicBezTo>
                      <a:pt x="111236" y="266966"/>
                      <a:pt x="127127" y="271734"/>
                      <a:pt x="143018" y="271734"/>
                    </a:cubicBezTo>
                    <a:cubicBezTo>
                      <a:pt x="168444" y="271734"/>
                      <a:pt x="190690" y="255843"/>
                      <a:pt x="206581" y="236774"/>
                    </a:cubicBezTo>
                    <a:cubicBezTo>
                      <a:pt x="222472" y="217705"/>
                      <a:pt x="241541" y="179567"/>
                      <a:pt x="251077" y="157320"/>
                    </a:cubicBezTo>
                    <a:cubicBezTo>
                      <a:pt x="260611" y="136662"/>
                      <a:pt x="268556" y="111236"/>
                      <a:pt x="257432" y="92167"/>
                    </a:cubicBezTo>
                    <a:cubicBezTo>
                      <a:pt x="249487" y="77865"/>
                      <a:pt x="235186" y="71509"/>
                      <a:pt x="220884" y="63563"/>
                    </a:cubicBezTo>
                    <a:cubicBezTo>
                      <a:pt x="170033" y="39727"/>
                      <a:pt x="146196" y="23836"/>
                      <a:pt x="95345" y="0"/>
                    </a:cubicBezTo>
                  </a:path>
                </a:pathLst>
              </a:custGeom>
              <a:solidFill>
                <a:srgbClr val="00B4F1"/>
              </a:solidFill>
              <a:ln w="1588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1" name="รูปแบบอิสระ: รูปร่าง 1220">
                <a:extLst>
                  <a:ext uri="{FF2B5EF4-FFF2-40B4-BE49-F238E27FC236}">
                    <a16:creationId xmlns:a16="http://schemas.microsoft.com/office/drawing/2014/main" id="{626C0355-B2B7-41A8-B0B1-674CB8D84CC0}"/>
                  </a:ext>
                </a:extLst>
              </p:cNvPr>
              <p:cNvSpPr/>
              <p:nvPr/>
            </p:nvSpPr>
            <p:spPr>
              <a:xfrm>
                <a:off x="9401039" y="4654060"/>
                <a:ext cx="95345" cy="197046"/>
              </a:xfrm>
              <a:custGeom>
                <a:avLst/>
                <a:gdLst>
                  <a:gd name="connsiteX0" fmla="*/ 0 w 95345"/>
                  <a:gd name="connsiteY0" fmla="*/ 197047 h 197046"/>
                  <a:gd name="connsiteX1" fmla="*/ 55618 w 95345"/>
                  <a:gd name="connsiteY1" fmla="*/ 88989 h 197046"/>
                  <a:gd name="connsiteX2" fmla="*/ 95345 w 95345"/>
                  <a:gd name="connsiteY2" fmla="*/ 0 h 197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345" h="197046">
                    <a:moveTo>
                      <a:pt x="0" y="197047"/>
                    </a:moveTo>
                    <a:cubicBezTo>
                      <a:pt x="19069" y="160497"/>
                      <a:pt x="36550" y="125538"/>
                      <a:pt x="55618" y="88989"/>
                    </a:cubicBezTo>
                    <a:cubicBezTo>
                      <a:pt x="69920" y="60385"/>
                      <a:pt x="85811" y="30193"/>
                      <a:pt x="95345" y="0"/>
                    </a:cubicBezTo>
                  </a:path>
                </a:pathLst>
              </a:custGeom>
              <a:noFill/>
              <a:ln w="31771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2" name="รูปแบบอิสระ: รูปร่าง 1221">
                <a:extLst>
                  <a:ext uri="{FF2B5EF4-FFF2-40B4-BE49-F238E27FC236}">
                    <a16:creationId xmlns:a16="http://schemas.microsoft.com/office/drawing/2014/main" id="{9A53CDEC-EA3D-4654-9DB1-99821FA31CF5}"/>
                  </a:ext>
                </a:extLst>
              </p:cNvPr>
              <p:cNvSpPr/>
              <p:nvPr/>
            </p:nvSpPr>
            <p:spPr>
              <a:xfrm>
                <a:off x="9464602" y="4687430"/>
                <a:ext cx="95345" cy="197047"/>
              </a:xfrm>
              <a:custGeom>
                <a:avLst/>
                <a:gdLst>
                  <a:gd name="connsiteX0" fmla="*/ 0 w 95345"/>
                  <a:gd name="connsiteY0" fmla="*/ 197047 h 197047"/>
                  <a:gd name="connsiteX1" fmla="*/ 55618 w 95345"/>
                  <a:gd name="connsiteY1" fmla="*/ 88989 h 197047"/>
                  <a:gd name="connsiteX2" fmla="*/ 95345 w 95345"/>
                  <a:gd name="connsiteY2" fmla="*/ 0 h 197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345" h="197047">
                    <a:moveTo>
                      <a:pt x="0" y="197047"/>
                    </a:moveTo>
                    <a:cubicBezTo>
                      <a:pt x="19069" y="160498"/>
                      <a:pt x="36550" y="125538"/>
                      <a:pt x="55618" y="88989"/>
                    </a:cubicBezTo>
                    <a:cubicBezTo>
                      <a:pt x="69920" y="60386"/>
                      <a:pt x="85811" y="30193"/>
                      <a:pt x="95345" y="0"/>
                    </a:cubicBezTo>
                  </a:path>
                </a:pathLst>
              </a:custGeom>
              <a:noFill/>
              <a:ln w="31771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3" name="รูปแบบอิสระ: รูปร่าง 1222">
                <a:extLst>
                  <a:ext uri="{FF2B5EF4-FFF2-40B4-BE49-F238E27FC236}">
                    <a16:creationId xmlns:a16="http://schemas.microsoft.com/office/drawing/2014/main" id="{0FBE3040-65D4-4A24-86DF-4521DC67EEA8}"/>
                  </a:ext>
                </a:extLst>
              </p:cNvPr>
              <p:cNvSpPr/>
              <p:nvPr/>
            </p:nvSpPr>
            <p:spPr>
              <a:xfrm>
                <a:off x="9531344" y="4725569"/>
                <a:ext cx="87399" cy="176388"/>
              </a:xfrm>
              <a:custGeom>
                <a:avLst/>
                <a:gdLst>
                  <a:gd name="connsiteX0" fmla="*/ 0 w 87399"/>
                  <a:gd name="connsiteY0" fmla="*/ 176388 h 176388"/>
                  <a:gd name="connsiteX1" fmla="*/ 44494 w 87399"/>
                  <a:gd name="connsiteY1" fmla="*/ 81043 h 176388"/>
                  <a:gd name="connsiteX2" fmla="*/ 87400 w 87399"/>
                  <a:gd name="connsiteY2" fmla="*/ 0 h 176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399" h="176388">
                    <a:moveTo>
                      <a:pt x="0" y="176388"/>
                    </a:moveTo>
                    <a:cubicBezTo>
                      <a:pt x="19069" y="139840"/>
                      <a:pt x="25426" y="117592"/>
                      <a:pt x="44494" y="81043"/>
                    </a:cubicBezTo>
                    <a:cubicBezTo>
                      <a:pt x="58796" y="52440"/>
                      <a:pt x="76276" y="30193"/>
                      <a:pt x="87400" y="0"/>
                    </a:cubicBezTo>
                  </a:path>
                </a:pathLst>
              </a:custGeom>
              <a:noFill/>
              <a:ln w="31771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4" name="รูปแบบอิสระ: รูปร่าง 1223">
                <a:extLst>
                  <a:ext uri="{FF2B5EF4-FFF2-40B4-BE49-F238E27FC236}">
                    <a16:creationId xmlns:a16="http://schemas.microsoft.com/office/drawing/2014/main" id="{F1A43ADF-6F6F-441C-8012-2CEE0CC04B4E}"/>
                  </a:ext>
                </a:extLst>
              </p:cNvPr>
              <p:cNvSpPr/>
              <p:nvPr/>
            </p:nvSpPr>
            <p:spPr>
              <a:xfrm>
                <a:off x="9092756" y="4327018"/>
                <a:ext cx="232006" cy="80733"/>
              </a:xfrm>
              <a:custGeom>
                <a:avLst/>
                <a:gdLst>
                  <a:gd name="connsiteX0" fmla="*/ 0 w 232006"/>
                  <a:gd name="connsiteY0" fmla="*/ 2868 h 80733"/>
                  <a:gd name="connsiteX1" fmla="*/ 232006 w 232006"/>
                  <a:gd name="connsiteY1" fmla="*/ 80733 h 807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2006" h="80733">
                    <a:moveTo>
                      <a:pt x="0" y="2868"/>
                    </a:moveTo>
                    <a:cubicBezTo>
                      <a:pt x="84221" y="-9845"/>
                      <a:pt x="173210" y="20348"/>
                      <a:pt x="232006" y="80733"/>
                    </a:cubicBezTo>
                  </a:path>
                </a:pathLst>
              </a:custGeom>
              <a:noFill/>
              <a:ln w="31771" cap="rnd">
                <a:solidFill>
                  <a:srgbClr val="AF57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5" name="รูปแบบอิสระ: รูปร่าง 1224">
                <a:extLst>
                  <a:ext uri="{FF2B5EF4-FFF2-40B4-BE49-F238E27FC236}">
                    <a16:creationId xmlns:a16="http://schemas.microsoft.com/office/drawing/2014/main" id="{D2D4F4F6-FCBB-49AF-B031-C73097109BFF}"/>
                  </a:ext>
                </a:extLst>
              </p:cNvPr>
              <p:cNvSpPr/>
              <p:nvPr/>
            </p:nvSpPr>
            <p:spPr>
              <a:xfrm>
                <a:off x="8975164" y="4368024"/>
                <a:ext cx="52439" cy="36548"/>
              </a:xfrm>
              <a:custGeom>
                <a:avLst/>
                <a:gdLst>
                  <a:gd name="connsiteX0" fmla="*/ 0 w 52439"/>
                  <a:gd name="connsiteY0" fmla="*/ 36549 h 36548"/>
                  <a:gd name="connsiteX1" fmla="*/ 52440 w 52439"/>
                  <a:gd name="connsiteY1" fmla="*/ 0 h 36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2439" h="36548">
                    <a:moveTo>
                      <a:pt x="0" y="36549"/>
                    </a:moveTo>
                    <a:cubicBezTo>
                      <a:pt x="17481" y="23836"/>
                      <a:pt x="34960" y="12713"/>
                      <a:pt x="52440" y="0"/>
                    </a:cubicBezTo>
                  </a:path>
                </a:pathLst>
              </a:custGeom>
              <a:noFill/>
              <a:ln w="31771" cap="rnd">
                <a:solidFill>
                  <a:srgbClr val="AF57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226" name="รูปแบบอิสระ: รูปร่าง 1225">
              <a:extLst>
                <a:ext uri="{FF2B5EF4-FFF2-40B4-BE49-F238E27FC236}">
                  <a16:creationId xmlns:a16="http://schemas.microsoft.com/office/drawing/2014/main" id="{7C5B4401-5753-4FC0-9B11-CDBC20A341BD}"/>
                </a:ext>
              </a:extLst>
            </p:cNvPr>
            <p:cNvSpPr/>
            <p:nvPr/>
          </p:nvSpPr>
          <p:spPr>
            <a:xfrm>
              <a:off x="8684361" y="4371202"/>
              <a:ext cx="100112" cy="41316"/>
            </a:xfrm>
            <a:custGeom>
              <a:avLst/>
              <a:gdLst>
                <a:gd name="connsiteX0" fmla="*/ 0 w 100112"/>
                <a:gd name="connsiteY0" fmla="*/ 0 h 41316"/>
                <a:gd name="connsiteX1" fmla="*/ 100112 w 100112"/>
                <a:gd name="connsiteY1" fmla="*/ 41316 h 4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112" h="41316">
                  <a:moveTo>
                    <a:pt x="0" y="0"/>
                  </a:moveTo>
                  <a:cubicBezTo>
                    <a:pt x="33370" y="14302"/>
                    <a:pt x="66742" y="28604"/>
                    <a:pt x="100112" y="41316"/>
                  </a:cubicBezTo>
                </a:path>
              </a:pathLst>
            </a:custGeom>
            <a:noFill/>
            <a:ln w="3177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7" name="รูปแบบอิสระ: รูปร่าง 1226">
              <a:extLst>
                <a:ext uri="{FF2B5EF4-FFF2-40B4-BE49-F238E27FC236}">
                  <a16:creationId xmlns:a16="http://schemas.microsoft.com/office/drawing/2014/main" id="{ADCE093E-6251-44C5-B9E1-9E3A94F89C02}"/>
                </a:ext>
              </a:extLst>
            </p:cNvPr>
            <p:cNvSpPr/>
            <p:nvPr/>
          </p:nvSpPr>
          <p:spPr>
            <a:xfrm>
              <a:off x="8838502" y="4261555"/>
              <a:ext cx="44494" cy="61974"/>
            </a:xfrm>
            <a:custGeom>
              <a:avLst/>
              <a:gdLst>
                <a:gd name="connsiteX0" fmla="*/ 44494 w 44494"/>
                <a:gd name="connsiteY0" fmla="*/ 61974 h 61974"/>
                <a:gd name="connsiteX1" fmla="*/ 0 w 44494"/>
                <a:gd name="connsiteY1" fmla="*/ 0 h 61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494" h="61974">
                  <a:moveTo>
                    <a:pt x="44494" y="61974"/>
                  </a:moveTo>
                  <a:cubicBezTo>
                    <a:pt x="27015" y="42906"/>
                    <a:pt x="12713" y="22247"/>
                    <a:pt x="0" y="0"/>
                  </a:cubicBezTo>
                </a:path>
              </a:pathLst>
            </a:custGeom>
            <a:noFill/>
            <a:ln w="3177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8" name="รูปแบบอิสระ: รูปร่าง 1227">
              <a:extLst>
                <a:ext uri="{FF2B5EF4-FFF2-40B4-BE49-F238E27FC236}">
                  <a16:creationId xmlns:a16="http://schemas.microsoft.com/office/drawing/2014/main" id="{77A6E248-7E98-467A-A7DE-AAC4734EC3FB}"/>
                </a:ext>
              </a:extLst>
            </p:cNvPr>
            <p:cNvSpPr/>
            <p:nvPr/>
          </p:nvSpPr>
          <p:spPr>
            <a:xfrm>
              <a:off x="8997411" y="4167799"/>
              <a:ext cx="23836" cy="76275"/>
            </a:xfrm>
            <a:custGeom>
              <a:avLst/>
              <a:gdLst>
                <a:gd name="connsiteX0" fmla="*/ 23836 w 23836"/>
                <a:gd name="connsiteY0" fmla="*/ 76276 h 76275"/>
                <a:gd name="connsiteX1" fmla="*/ 0 w 23836"/>
                <a:gd name="connsiteY1" fmla="*/ 0 h 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836" h="76275">
                  <a:moveTo>
                    <a:pt x="23836" y="76276"/>
                  </a:moveTo>
                  <a:cubicBezTo>
                    <a:pt x="15891" y="50851"/>
                    <a:pt x="7945" y="25425"/>
                    <a:pt x="0" y="0"/>
                  </a:cubicBezTo>
                </a:path>
              </a:pathLst>
            </a:custGeom>
            <a:noFill/>
            <a:ln w="3177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9" name="รูปแบบอิสระ: รูปร่าง 1228">
              <a:extLst>
                <a:ext uri="{FF2B5EF4-FFF2-40B4-BE49-F238E27FC236}">
                  <a16:creationId xmlns:a16="http://schemas.microsoft.com/office/drawing/2014/main" id="{5AE35B02-7B13-4823-B9E4-4DEA5FD53A0B}"/>
                </a:ext>
              </a:extLst>
            </p:cNvPr>
            <p:cNvSpPr/>
            <p:nvPr/>
          </p:nvSpPr>
          <p:spPr>
            <a:xfrm>
              <a:off x="8701840" y="4563482"/>
              <a:ext cx="65153" cy="3178"/>
            </a:xfrm>
            <a:custGeom>
              <a:avLst/>
              <a:gdLst>
                <a:gd name="connsiteX0" fmla="*/ 0 w 65153"/>
                <a:gd name="connsiteY0" fmla="*/ 3178 h 3178"/>
                <a:gd name="connsiteX1" fmla="*/ 65153 w 65153"/>
                <a:gd name="connsiteY1" fmla="*/ 0 h 3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5153" h="3178">
                  <a:moveTo>
                    <a:pt x="0" y="3178"/>
                  </a:moveTo>
                  <a:cubicBezTo>
                    <a:pt x="22248" y="1589"/>
                    <a:pt x="44495" y="1589"/>
                    <a:pt x="65153" y="0"/>
                  </a:cubicBezTo>
                </a:path>
              </a:pathLst>
            </a:custGeom>
            <a:noFill/>
            <a:ln w="3177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0" name="รูปแบบอิสระ: รูปร่าง 1229">
              <a:extLst>
                <a:ext uri="{FF2B5EF4-FFF2-40B4-BE49-F238E27FC236}">
                  <a16:creationId xmlns:a16="http://schemas.microsoft.com/office/drawing/2014/main" id="{D7A35900-516C-4566-94B9-90656A1E84C5}"/>
                </a:ext>
              </a:extLst>
            </p:cNvPr>
            <p:cNvSpPr/>
            <p:nvPr/>
          </p:nvSpPr>
          <p:spPr>
            <a:xfrm>
              <a:off x="8666881" y="4723980"/>
              <a:ext cx="116003" cy="17480"/>
            </a:xfrm>
            <a:custGeom>
              <a:avLst/>
              <a:gdLst>
                <a:gd name="connsiteX0" fmla="*/ 0 w 116003"/>
                <a:gd name="connsiteY0" fmla="*/ 17480 h 17480"/>
                <a:gd name="connsiteX1" fmla="*/ 116003 w 116003"/>
                <a:gd name="connsiteY1" fmla="*/ 0 h 17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6003" h="17480">
                  <a:moveTo>
                    <a:pt x="0" y="17480"/>
                  </a:moveTo>
                  <a:cubicBezTo>
                    <a:pt x="38138" y="11123"/>
                    <a:pt x="77865" y="6356"/>
                    <a:pt x="116003" y="0"/>
                  </a:cubicBezTo>
                </a:path>
              </a:pathLst>
            </a:custGeom>
            <a:noFill/>
            <a:ln w="3177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61" name="ตัวแทนข้อความ 41">
            <a:extLst>
              <a:ext uri="{FF2B5EF4-FFF2-40B4-BE49-F238E27FC236}">
                <a16:creationId xmlns:a16="http://schemas.microsoft.com/office/drawing/2014/main" id="{DCE189D4-02FB-4F63-9B7B-1FD5C433D972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19937" y="1572273"/>
            <a:ext cx="2170212" cy="892840"/>
          </a:xfrm>
        </p:spPr>
        <p:txBody>
          <a:bodyPr>
            <a:noAutofit/>
          </a:bodyPr>
          <a:lstStyle>
            <a:lvl1pPr marL="0" indent="0" algn="l">
              <a:lnSpc>
                <a:spcPct val="105000"/>
              </a:lnSpc>
              <a:buNone/>
              <a:defRPr sz="1200" b="0" spc="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  <a:r>
              <a:rPr lang="en-US" dirty="0" err="1"/>
              <a:t>Praesent</a:t>
            </a:r>
            <a:r>
              <a:rPr lang="en-US" dirty="0"/>
              <a:t> semper ante vitae </a:t>
            </a:r>
            <a:r>
              <a:rPr lang="en-US" dirty="0" err="1"/>
              <a:t>metus</a:t>
            </a:r>
            <a:r>
              <a:rPr lang="en-US" dirty="0"/>
              <a:t> </a:t>
            </a:r>
            <a:r>
              <a:rPr lang="en-US" dirty="0" err="1"/>
              <a:t>tristique</a:t>
            </a:r>
            <a:r>
              <a:rPr lang="en-US" dirty="0"/>
              <a:t> </a:t>
            </a:r>
            <a:r>
              <a:rPr lang="en-US" dirty="0" err="1"/>
              <a:t>luctus</a:t>
            </a:r>
            <a:r>
              <a:rPr lang="en-US" dirty="0"/>
              <a:t>. </a:t>
            </a:r>
          </a:p>
        </p:txBody>
      </p:sp>
      <p:sp>
        <p:nvSpPr>
          <p:cNvPr id="62" name="ตัวแทนข้อความ 41">
            <a:extLst>
              <a:ext uri="{FF2B5EF4-FFF2-40B4-BE49-F238E27FC236}">
                <a16:creationId xmlns:a16="http://schemas.microsoft.com/office/drawing/2014/main" id="{6FFBBCBB-6B29-41CB-97B9-BACD5BAB2CF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112204" y="685732"/>
            <a:ext cx="1080055" cy="712966"/>
          </a:xfrm>
        </p:spPr>
        <p:txBody>
          <a:bodyPr>
            <a:noAutofit/>
          </a:bodyPr>
          <a:lstStyle>
            <a:lvl1pPr marL="0" indent="0" algn="ctr">
              <a:lnSpc>
                <a:spcPct val="80000"/>
              </a:lnSpc>
              <a:buNone/>
              <a:defRPr sz="2500" b="1" spc="5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Step</a:t>
            </a:r>
          </a:p>
          <a:p>
            <a:pPr lvl="0"/>
            <a:r>
              <a:rPr lang="en-US" dirty="0"/>
              <a:t>01</a:t>
            </a:r>
          </a:p>
        </p:txBody>
      </p:sp>
      <p:sp>
        <p:nvSpPr>
          <p:cNvPr id="63" name="ตัวแทนข้อความ 41">
            <a:extLst>
              <a:ext uri="{FF2B5EF4-FFF2-40B4-BE49-F238E27FC236}">
                <a16:creationId xmlns:a16="http://schemas.microsoft.com/office/drawing/2014/main" id="{D2BB6655-D823-44C4-A97C-D560ADBCDDC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21746" y="1572535"/>
            <a:ext cx="2170212" cy="892840"/>
          </a:xfrm>
        </p:spPr>
        <p:txBody>
          <a:bodyPr>
            <a:noAutofit/>
          </a:bodyPr>
          <a:lstStyle>
            <a:lvl1pPr marL="0" indent="0" algn="l">
              <a:lnSpc>
                <a:spcPct val="105000"/>
              </a:lnSpc>
              <a:buNone/>
              <a:defRPr sz="1200" b="0" spc="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  <a:r>
              <a:rPr lang="en-US" dirty="0" err="1"/>
              <a:t>Praesent</a:t>
            </a:r>
            <a:r>
              <a:rPr lang="en-US" dirty="0"/>
              <a:t> semper ante vitae </a:t>
            </a:r>
            <a:r>
              <a:rPr lang="en-US" dirty="0" err="1"/>
              <a:t>metus</a:t>
            </a:r>
            <a:r>
              <a:rPr lang="en-US" dirty="0"/>
              <a:t> </a:t>
            </a:r>
            <a:r>
              <a:rPr lang="en-US" dirty="0" err="1"/>
              <a:t>tristique</a:t>
            </a:r>
            <a:r>
              <a:rPr lang="en-US" dirty="0"/>
              <a:t> </a:t>
            </a:r>
            <a:r>
              <a:rPr lang="en-US" dirty="0" err="1"/>
              <a:t>luctus</a:t>
            </a:r>
            <a:r>
              <a:rPr lang="en-US" dirty="0"/>
              <a:t>. </a:t>
            </a:r>
          </a:p>
        </p:txBody>
      </p:sp>
      <p:sp>
        <p:nvSpPr>
          <p:cNvPr id="64" name="ตัวแทนข้อความ 41">
            <a:extLst>
              <a:ext uri="{FF2B5EF4-FFF2-40B4-BE49-F238E27FC236}">
                <a16:creationId xmlns:a16="http://schemas.microsoft.com/office/drawing/2014/main" id="{D0092D20-F8BD-4EAC-860A-B0CACDF27EA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914013" y="685994"/>
            <a:ext cx="1080055" cy="712966"/>
          </a:xfrm>
        </p:spPr>
        <p:txBody>
          <a:bodyPr>
            <a:noAutofit/>
          </a:bodyPr>
          <a:lstStyle>
            <a:lvl1pPr marL="0" indent="0" algn="ctr">
              <a:lnSpc>
                <a:spcPct val="80000"/>
              </a:lnSpc>
              <a:buNone/>
              <a:defRPr sz="2500" b="1" spc="5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Step</a:t>
            </a:r>
          </a:p>
          <a:p>
            <a:pPr lvl="0"/>
            <a:r>
              <a:rPr lang="en-US" dirty="0"/>
              <a:t>02</a:t>
            </a:r>
          </a:p>
        </p:txBody>
      </p:sp>
      <p:sp>
        <p:nvSpPr>
          <p:cNvPr id="65" name="ตัวแทนข้อความ 41">
            <a:extLst>
              <a:ext uri="{FF2B5EF4-FFF2-40B4-BE49-F238E27FC236}">
                <a16:creationId xmlns:a16="http://schemas.microsoft.com/office/drawing/2014/main" id="{0A578142-2E52-454A-B060-D581207D9A5C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432702" y="1572273"/>
            <a:ext cx="2170212" cy="892840"/>
          </a:xfrm>
        </p:spPr>
        <p:txBody>
          <a:bodyPr>
            <a:noAutofit/>
          </a:bodyPr>
          <a:lstStyle>
            <a:lvl1pPr marL="0" indent="0" algn="l">
              <a:lnSpc>
                <a:spcPct val="105000"/>
              </a:lnSpc>
              <a:buNone/>
              <a:defRPr sz="1200" b="0" spc="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  <a:r>
              <a:rPr lang="en-US" dirty="0" err="1"/>
              <a:t>Praesent</a:t>
            </a:r>
            <a:r>
              <a:rPr lang="en-US" dirty="0"/>
              <a:t> semper ante vitae </a:t>
            </a:r>
            <a:r>
              <a:rPr lang="en-US" dirty="0" err="1"/>
              <a:t>metus</a:t>
            </a:r>
            <a:r>
              <a:rPr lang="en-US" dirty="0"/>
              <a:t> </a:t>
            </a:r>
            <a:r>
              <a:rPr lang="en-US" dirty="0" err="1"/>
              <a:t>tristique</a:t>
            </a:r>
            <a:r>
              <a:rPr lang="en-US" dirty="0"/>
              <a:t> </a:t>
            </a:r>
            <a:r>
              <a:rPr lang="en-US" dirty="0" err="1"/>
              <a:t>luctus</a:t>
            </a:r>
            <a:r>
              <a:rPr lang="en-US" dirty="0"/>
              <a:t>. </a:t>
            </a:r>
          </a:p>
        </p:txBody>
      </p:sp>
      <p:sp>
        <p:nvSpPr>
          <p:cNvPr id="66" name="ตัวแทนข้อความ 41">
            <a:extLst>
              <a:ext uri="{FF2B5EF4-FFF2-40B4-BE49-F238E27FC236}">
                <a16:creationId xmlns:a16="http://schemas.microsoft.com/office/drawing/2014/main" id="{8EB19ADA-E807-425B-9D2C-E8D46A5170B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724969" y="685732"/>
            <a:ext cx="1080055" cy="712966"/>
          </a:xfrm>
        </p:spPr>
        <p:txBody>
          <a:bodyPr>
            <a:noAutofit/>
          </a:bodyPr>
          <a:lstStyle>
            <a:lvl1pPr marL="0" indent="0" algn="ctr">
              <a:lnSpc>
                <a:spcPct val="80000"/>
              </a:lnSpc>
              <a:buNone/>
              <a:defRPr sz="2500" b="1" spc="5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Step</a:t>
            </a:r>
          </a:p>
          <a:p>
            <a:pPr lvl="0"/>
            <a:r>
              <a:rPr lang="en-US" dirty="0"/>
              <a:t>03</a:t>
            </a:r>
          </a:p>
        </p:txBody>
      </p:sp>
      <p:sp>
        <p:nvSpPr>
          <p:cNvPr id="67" name="ตัวแทนข้อความ 41">
            <a:extLst>
              <a:ext uri="{FF2B5EF4-FFF2-40B4-BE49-F238E27FC236}">
                <a16:creationId xmlns:a16="http://schemas.microsoft.com/office/drawing/2014/main" id="{C7AA65A3-E6C8-449F-8694-BD52C8E957E2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19937" y="3785739"/>
            <a:ext cx="2170212" cy="892840"/>
          </a:xfrm>
        </p:spPr>
        <p:txBody>
          <a:bodyPr>
            <a:noAutofit/>
          </a:bodyPr>
          <a:lstStyle>
            <a:lvl1pPr marL="0" indent="0" algn="l">
              <a:lnSpc>
                <a:spcPct val="105000"/>
              </a:lnSpc>
              <a:buNone/>
              <a:defRPr sz="1200" b="0" spc="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  <a:r>
              <a:rPr lang="en-US" dirty="0" err="1"/>
              <a:t>Praesent</a:t>
            </a:r>
            <a:r>
              <a:rPr lang="en-US" dirty="0"/>
              <a:t> semper ante vitae </a:t>
            </a:r>
            <a:r>
              <a:rPr lang="en-US" dirty="0" err="1"/>
              <a:t>metus</a:t>
            </a:r>
            <a:r>
              <a:rPr lang="en-US" dirty="0"/>
              <a:t> </a:t>
            </a:r>
            <a:r>
              <a:rPr lang="en-US" dirty="0" err="1"/>
              <a:t>tristique</a:t>
            </a:r>
            <a:r>
              <a:rPr lang="en-US" dirty="0"/>
              <a:t> </a:t>
            </a:r>
            <a:r>
              <a:rPr lang="en-US" dirty="0" err="1"/>
              <a:t>luctus</a:t>
            </a:r>
            <a:r>
              <a:rPr lang="en-US" dirty="0"/>
              <a:t>. </a:t>
            </a:r>
          </a:p>
        </p:txBody>
      </p:sp>
      <p:sp>
        <p:nvSpPr>
          <p:cNvPr id="68" name="ตัวแทนข้อความ 41">
            <a:extLst>
              <a:ext uri="{FF2B5EF4-FFF2-40B4-BE49-F238E27FC236}">
                <a16:creationId xmlns:a16="http://schemas.microsoft.com/office/drawing/2014/main" id="{B76EC0B9-1F14-480F-A9B1-449E76264D61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1112204" y="2899198"/>
            <a:ext cx="1080055" cy="712966"/>
          </a:xfrm>
        </p:spPr>
        <p:txBody>
          <a:bodyPr>
            <a:noAutofit/>
          </a:bodyPr>
          <a:lstStyle>
            <a:lvl1pPr marL="0" indent="0" algn="ctr">
              <a:lnSpc>
                <a:spcPct val="80000"/>
              </a:lnSpc>
              <a:buNone/>
              <a:defRPr sz="2500" b="1" spc="5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Step</a:t>
            </a:r>
          </a:p>
          <a:p>
            <a:pPr lvl="0"/>
            <a:r>
              <a:rPr lang="en-US" dirty="0"/>
              <a:t>04</a:t>
            </a:r>
          </a:p>
        </p:txBody>
      </p:sp>
      <p:sp>
        <p:nvSpPr>
          <p:cNvPr id="69" name="ตัวแทนข้อความ 41">
            <a:extLst>
              <a:ext uri="{FF2B5EF4-FFF2-40B4-BE49-F238E27FC236}">
                <a16:creationId xmlns:a16="http://schemas.microsoft.com/office/drawing/2014/main" id="{46F53E4A-3647-478D-961B-19658C6342CA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3621746" y="3786001"/>
            <a:ext cx="2170212" cy="892840"/>
          </a:xfrm>
        </p:spPr>
        <p:txBody>
          <a:bodyPr>
            <a:noAutofit/>
          </a:bodyPr>
          <a:lstStyle>
            <a:lvl1pPr marL="0" indent="0" algn="l">
              <a:lnSpc>
                <a:spcPct val="105000"/>
              </a:lnSpc>
              <a:buNone/>
              <a:defRPr sz="1200" b="0" spc="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  <a:r>
              <a:rPr lang="en-US" dirty="0" err="1"/>
              <a:t>Praesent</a:t>
            </a:r>
            <a:r>
              <a:rPr lang="en-US" dirty="0"/>
              <a:t> semper ante vitae </a:t>
            </a:r>
            <a:r>
              <a:rPr lang="en-US" dirty="0" err="1"/>
              <a:t>metus</a:t>
            </a:r>
            <a:r>
              <a:rPr lang="en-US" dirty="0"/>
              <a:t> </a:t>
            </a:r>
            <a:r>
              <a:rPr lang="en-US" dirty="0" err="1"/>
              <a:t>tristique</a:t>
            </a:r>
            <a:r>
              <a:rPr lang="en-US" dirty="0"/>
              <a:t> </a:t>
            </a:r>
            <a:r>
              <a:rPr lang="en-US" dirty="0" err="1"/>
              <a:t>luctus</a:t>
            </a:r>
            <a:r>
              <a:rPr lang="en-US" dirty="0"/>
              <a:t>. </a:t>
            </a:r>
          </a:p>
        </p:txBody>
      </p:sp>
      <p:sp>
        <p:nvSpPr>
          <p:cNvPr id="70" name="ตัวแทนข้อความ 41">
            <a:extLst>
              <a:ext uri="{FF2B5EF4-FFF2-40B4-BE49-F238E27FC236}">
                <a16:creationId xmlns:a16="http://schemas.microsoft.com/office/drawing/2014/main" id="{DB6CF131-66E6-436A-BB21-78FAD00E0BB4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914013" y="2899460"/>
            <a:ext cx="1080055" cy="712966"/>
          </a:xfrm>
        </p:spPr>
        <p:txBody>
          <a:bodyPr>
            <a:noAutofit/>
          </a:bodyPr>
          <a:lstStyle>
            <a:lvl1pPr marL="0" indent="0" algn="ctr">
              <a:lnSpc>
                <a:spcPct val="80000"/>
              </a:lnSpc>
              <a:buNone/>
              <a:defRPr sz="2500" b="1" spc="5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Step</a:t>
            </a:r>
          </a:p>
          <a:p>
            <a:pPr lvl="0"/>
            <a:r>
              <a:rPr lang="en-US" dirty="0"/>
              <a:t>05</a:t>
            </a:r>
          </a:p>
        </p:txBody>
      </p:sp>
      <p:sp>
        <p:nvSpPr>
          <p:cNvPr id="71" name="ตัวแทนข้อความ 41">
            <a:extLst>
              <a:ext uri="{FF2B5EF4-FFF2-40B4-BE49-F238E27FC236}">
                <a16:creationId xmlns:a16="http://schemas.microsoft.com/office/drawing/2014/main" id="{98E6BEC7-BB70-401C-97BF-5A2165481875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432702" y="3785739"/>
            <a:ext cx="2170212" cy="892840"/>
          </a:xfrm>
        </p:spPr>
        <p:txBody>
          <a:bodyPr>
            <a:noAutofit/>
          </a:bodyPr>
          <a:lstStyle>
            <a:lvl1pPr marL="0" indent="0" algn="l">
              <a:lnSpc>
                <a:spcPct val="105000"/>
              </a:lnSpc>
              <a:buNone/>
              <a:defRPr sz="1200" b="0" spc="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  <a:r>
              <a:rPr lang="en-US" dirty="0" err="1"/>
              <a:t>Praesent</a:t>
            </a:r>
            <a:r>
              <a:rPr lang="en-US" dirty="0"/>
              <a:t> semper ante vitae </a:t>
            </a:r>
            <a:r>
              <a:rPr lang="en-US" dirty="0" err="1"/>
              <a:t>metus</a:t>
            </a:r>
            <a:r>
              <a:rPr lang="en-US" dirty="0"/>
              <a:t> </a:t>
            </a:r>
            <a:r>
              <a:rPr lang="en-US" dirty="0" err="1"/>
              <a:t>tristique</a:t>
            </a:r>
            <a:r>
              <a:rPr lang="en-US" dirty="0"/>
              <a:t> </a:t>
            </a:r>
            <a:r>
              <a:rPr lang="en-US" dirty="0" err="1"/>
              <a:t>luctus</a:t>
            </a:r>
            <a:r>
              <a:rPr lang="en-US" dirty="0"/>
              <a:t>. </a:t>
            </a:r>
          </a:p>
        </p:txBody>
      </p:sp>
      <p:sp>
        <p:nvSpPr>
          <p:cNvPr id="72" name="ตัวแทนข้อความ 41">
            <a:extLst>
              <a:ext uri="{FF2B5EF4-FFF2-40B4-BE49-F238E27FC236}">
                <a16:creationId xmlns:a16="http://schemas.microsoft.com/office/drawing/2014/main" id="{C22C1D20-C6F8-4C89-A3DD-2BD733A3A91E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724969" y="2899198"/>
            <a:ext cx="1080055" cy="712966"/>
          </a:xfrm>
        </p:spPr>
        <p:txBody>
          <a:bodyPr>
            <a:noAutofit/>
          </a:bodyPr>
          <a:lstStyle>
            <a:lvl1pPr marL="0" indent="0" algn="ctr">
              <a:lnSpc>
                <a:spcPct val="80000"/>
              </a:lnSpc>
              <a:buNone/>
              <a:defRPr sz="2500" b="1" spc="5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Step</a:t>
            </a:r>
          </a:p>
          <a:p>
            <a:pPr lvl="0"/>
            <a:r>
              <a:rPr lang="en-US" dirty="0"/>
              <a:t>06</a:t>
            </a:r>
          </a:p>
        </p:txBody>
      </p:sp>
    </p:spTree>
    <p:extLst>
      <p:ext uri="{BB962C8B-B14F-4D97-AF65-F5344CB8AC3E}">
        <p14:creationId xmlns:p14="http://schemas.microsoft.com/office/powerpoint/2010/main" val="2193697804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สไลด์ชื่อเรื่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2F2F3292-81BE-4589-90D7-E8A4F86A168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7913" y="-50056"/>
            <a:ext cx="9171057" cy="5202023"/>
          </a:xfrm>
          <a:prstGeom prst="rect">
            <a:avLst/>
          </a:prstGeom>
        </p:spPr>
      </p:pic>
      <p:grpSp>
        <p:nvGrpSpPr>
          <p:cNvPr id="3629" name="กราฟิก 4">
            <a:extLst>
              <a:ext uri="{FF2B5EF4-FFF2-40B4-BE49-F238E27FC236}">
                <a16:creationId xmlns:a16="http://schemas.microsoft.com/office/drawing/2014/main" id="{286F46CE-7E4C-49D8-AE0D-926BA2E0A87C}"/>
              </a:ext>
            </a:extLst>
          </p:cNvPr>
          <p:cNvGrpSpPr/>
          <p:nvPr/>
        </p:nvGrpSpPr>
        <p:grpSpPr>
          <a:xfrm>
            <a:off x="8252025" y="-282815"/>
            <a:ext cx="1238737" cy="1192448"/>
            <a:chOff x="8505118" y="-5229"/>
            <a:chExt cx="1238737" cy="1192448"/>
          </a:xfrm>
        </p:grpSpPr>
        <p:sp>
          <p:nvSpPr>
            <p:cNvPr id="3630" name="รูปแบบอิสระ: รูปร่าง 3629">
              <a:extLst>
                <a:ext uri="{FF2B5EF4-FFF2-40B4-BE49-F238E27FC236}">
                  <a16:creationId xmlns:a16="http://schemas.microsoft.com/office/drawing/2014/main" id="{026D4C13-455A-471B-A6EF-194C2A9FF081}"/>
                </a:ext>
              </a:extLst>
            </p:cNvPr>
            <p:cNvSpPr/>
            <p:nvPr/>
          </p:nvSpPr>
          <p:spPr>
            <a:xfrm>
              <a:off x="8505118" y="-5229"/>
              <a:ext cx="1119703" cy="1081783"/>
            </a:xfrm>
            <a:custGeom>
              <a:avLst/>
              <a:gdLst>
                <a:gd name="connsiteX0" fmla="*/ 1068725 w 1119703"/>
                <a:gd name="connsiteY0" fmla="*/ 269316 h 1081783"/>
                <a:gd name="connsiteX1" fmla="*/ 581241 w 1119703"/>
                <a:gd name="connsiteY1" fmla="*/ 1680 h 1081783"/>
                <a:gd name="connsiteX2" fmla="*/ 101722 w 1119703"/>
                <a:gd name="connsiteY2" fmla="*/ 211966 h 1081783"/>
                <a:gd name="connsiteX3" fmla="*/ 23662 w 1119703"/>
                <a:gd name="connsiteY3" fmla="*/ 720156 h 1081783"/>
                <a:gd name="connsiteX4" fmla="*/ 253065 w 1119703"/>
                <a:gd name="connsiteY4" fmla="*/ 1081783 h 1081783"/>
                <a:gd name="connsiteX5" fmla="*/ 453795 w 1119703"/>
                <a:gd name="connsiteY5" fmla="*/ 952744 h 1081783"/>
                <a:gd name="connsiteX6" fmla="*/ 329533 w 1119703"/>
                <a:gd name="connsiteY6" fmla="*/ 748831 h 1081783"/>
                <a:gd name="connsiteX7" fmla="*/ 315196 w 1119703"/>
                <a:gd name="connsiteY7" fmla="*/ 428623 h 1081783"/>
                <a:gd name="connsiteX8" fmla="*/ 455387 w 1119703"/>
                <a:gd name="connsiteY8" fmla="*/ 269316 h 1081783"/>
                <a:gd name="connsiteX9" fmla="*/ 652930 w 1119703"/>
                <a:gd name="connsiteY9" fmla="*/ 280468 h 1081783"/>
                <a:gd name="connsiteX10" fmla="*/ 930126 w 1119703"/>
                <a:gd name="connsiteY10" fmla="*/ 493939 h 1081783"/>
                <a:gd name="connsiteX11" fmla="*/ 1119704 w 1119703"/>
                <a:gd name="connsiteY11" fmla="*/ 345784 h 1081783"/>
                <a:gd name="connsiteX12" fmla="*/ 1068725 w 1119703"/>
                <a:gd name="connsiteY12" fmla="*/ 269316 h 1081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19703" h="1081783">
                  <a:moveTo>
                    <a:pt x="1068725" y="269316"/>
                  </a:moveTo>
                  <a:cubicBezTo>
                    <a:pt x="954023" y="125940"/>
                    <a:pt x="762853" y="16018"/>
                    <a:pt x="581241" y="1680"/>
                  </a:cubicBezTo>
                  <a:cubicBezTo>
                    <a:pt x="399629" y="-12658"/>
                    <a:pt x="210052" y="65403"/>
                    <a:pt x="101722" y="211966"/>
                  </a:cubicBezTo>
                  <a:cubicBezTo>
                    <a:pt x="-3421" y="355342"/>
                    <a:pt x="-22538" y="548104"/>
                    <a:pt x="23662" y="720156"/>
                  </a:cubicBezTo>
                  <a:cubicBezTo>
                    <a:pt x="69861" y="890614"/>
                    <a:pt x="128805" y="955930"/>
                    <a:pt x="253065" y="1081783"/>
                  </a:cubicBezTo>
                  <a:cubicBezTo>
                    <a:pt x="315196" y="1033991"/>
                    <a:pt x="388478" y="995757"/>
                    <a:pt x="453795" y="952744"/>
                  </a:cubicBezTo>
                  <a:cubicBezTo>
                    <a:pt x="398037" y="873091"/>
                    <a:pt x="366175" y="838043"/>
                    <a:pt x="329533" y="748831"/>
                  </a:cubicBezTo>
                  <a:cubicBezTo>
                    <a:pt x="292893" y="658026"/>
                    <a:pt x="286521" y="522615"/>
                    <a:pt x="315196" y="428623"/>
                  </a:cubicBezTo>
                  <a:cubicBezTo>
                    <a:pt x="337499" y="358528"/>
                    <a:pt x="386885" y="294805"/>
                    <a:pt x="455387" y="269316"/>
                  </a:cubicBezTo>
                  <a:cubicBezTo>
                    <a:pt x="515924" y="247013"/>
                    <a:pt x="590800" y="262944"/>
                    <a:pt x="652930" y="280468"/>
                  </a:cubicBezTo>
                  <a:cubicBezTo>
                    <a:pt x="745329" y="307550"/>
                    <a:pt x="853659" y="434996"/>
                    <a:pt x="930126" y="493939"/>
                  </a:cubicBezTo>
                  <a:cubicBezTo>
                    <a:pt x="990663" y="454113"/>
                    <a:pt x="1068725" y="399948"/>
                    <a:pt x="1119704" y="345784"/>
                  </a:cubicBezTo>
                  <a:cubicBezTo>
                    <a:pt x="1118110" y="347377"/>
                    <a:pt x="1079877" y="283654"/>
                    <a:pt x="1068725" y="269316"/>
                  </a:cubicBezTo>
                  <a:close/>
                </a:path>
              </a:pathLst>
            </a:custGeom>
            <a:solidFill>
              <a:srgbClr val="FFB15C"/>
            </a:solidFill>
            <a:ln w="15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1" name="รูปแบบอิสระ: รูปร่าง 3630">
              <a:extLst>
                <a:ext uri="{FF2B5EF4-FFF2-40B4-BE49-F238E27FC236}">
                  <a16:creationId xmlns:a16="http://schemas.microsoft.com/office/drawing/2014/main" id="{5F91B14A-A15C-4FC1-B231-6412455DC8D9}"/>
                </a:ext>
              </a:extLst>
            </p:cNvPr>
            <p:cNvSpPr/>
            <p:nvPr/>
          </p:nvSpPr>
          <p:spPr>
            <a:xfrm>
              <a:off x="8590910" y="264086"/>
              <a:ext cx="1121532" cy="837956"/>
            </a:xfrm>
            <a:custGeom>
              <a:avLst/>
              <a:gdLst>
                <a:gd name="connsiteX0" fmla="*/ 982934 w 1121532"/>
                <a:gd name="connsiteY0" fmla="*/ 0 h 837956"/>
                <a:gd name="connsiteX1" fmla="*/ 0 w 1121532"/>
                <a:gd name="connsiteY1" fmla="*/ 606961 h 837956"/>
                <a:gd name="connsiteX2" fmla="*/ 135412 w 1121532"/>
                <a:gd name="connsiteY2" fmla="*/ 837956 h 837956"/>
                <a:gd name="connsiteX3" fmla="*/ 433319 w 1121532"/>
                <a:gd name="connsiteY3" fmla="*/ 669091 h 837956"/>
                <a:gd name="connsiteX4" fmla="*/ 974968 w 1121532"/>
                <a:gd name="connsiteY4" fmla="*/ 291532 h 837956"/>
                <a:gd name="connsiteX5" fmla="*/ 1121532 w 1121532"/>
                <a:gd name="connsiteY5" fmla="*/ 178424 h 837956"/>
                <a:gd name="connsiteX6" fmla="*/ 982934 w 1121532"/>
                <a:gd name="connsiteY6" fmla="*/ 0 h 837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1532" h="837956">
                  <a:moveTo>
                    <a:pt x="982934" y="0"/>
                  </a:moveTo>
                  <a:cubicBezTo>
                    <a:pt x="665909" y="219844"/>
                    <a:pt x="332955" y="414199"/>
                    <a:pt x="0" y="606961"/>
                  </a:cubicBezTo>
                  <a:cubicBezTo>
                    <a:pt x="28675" y="681835"/>
                    <a:pt x="135412" y="837956"/>
                    <a:pt x="135412" y="837956"/>
                  </a:cubicBezTo>
                  <a:cubicBezTo>
                    <a:pt x="135412" y="837956"/>
                    <a:pt x="371189" y="707324"/>
                    <a:pt x="433319" y="669091"/>
                  </a:cubicBezTo>
                  <a:cubicBezTo>
                    <a:pt x="621303" y="549610"/>
                    <a:pt x="782205" y="414199"/>
                    <a:pt x="974968" y="291532"/>
                  </a:cubicBezTo>
                  <a:cubicBezTo>
                    <a:pt x="1022761" y="261264"/>
                    <a:pt x="1076926" y="215065"/>
                    <a:pt x="1121532" y="178424"/>
                  </a:cubicBezTo>
                  <a:cubicBezTo>
                    <a:pt x="1078519" y="122667"/>
                    <a:pt x="1021168" y="52571"/>
                    <a:pt x="982934" y="0"/>
                  </a:cubicBezTo>
                  <a:close/>
                </a:path>
              </a:pathLst>
            </a:custGeom>
            <a:solidFill>
              <a:srgbClr val="FFB15C"/>
            </a:solidFill>
            <a:ln w="15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2" name="รูปแบบอิสระ: รูปร่าง 3631">
              <a:extLst>
                <a:ext uri="{FF2B5EF4-FFF2-40B4-BE49-F238E27FC236}">
                  <a16:creationId xmlns:a16="http://schemas.microsoft.com/office/drawing/2014/main" id="{802A88AF-68BD-4804-B11B-41EA79995E77}"/>
                </a:ext>
              </a:extLst>
            </p:cNvPr>
            <p:cNvSpPr/>
            <p:nvPr/>
          </p:nvSpPr>
          <p:spPr>
            <a:xfrm>
              <a:off x="8812349" y="68138"/>
              <a:ext cx="44606" cy="87618"/>
            </a:xfrm>
            <a:custGeom>
              <a:avLst/>
              <a:gdLst>
                <a:gd name="connsiteX0" fmla="*/ 44606 w 44606"/>
                <a:gd name="connsiteY0" fmla="*/ 87619 h 87618"/>
                <a:gd name="connsiteX1" fmla="*/ 0 w 44606"/>
                <a:gd name="connsiteY1" fmla="*/ 0 h 8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606" h="87618">
                  <a:moveTo>
                    <a:pt x="44606" y="87619"/>
                  </a:moveTo>
                  <a:cubicBezTo>
                    <a:pt x="30268" y="58944"/>
                    <a:pt x="15931" y="28675"/>
                    <a:pt x="0" y="0"/>
                  </a:cubicBezTo>
                </a:path>
              </a:pathLst>
            </a:custGeom>
            <a:noFill/>
            <a:ln w="3105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3" name="รูปแบบอิสระ: รูปร่าง 3632">
              <a:extLst>
                <a:ext uri="{FF2B5EF4-FFF2-40B4-BE49-F238E27FC236}">
                  <a16:creationId xmlns:a16="http://schemas.microsoft.com/office/drawing/2014/main" id="{106BACD2-D106-4052-9014-E94D67423537}"/>
                </a:ext>
              </a:extLst>
            </p:cNvPr>
            <p:cNvSpPr/>
            <p:nvPr/>
          </p:nvSpPr>
          <p:spPr>
            <a:xfrm>
              <a:off x="8742253" y="123895"/>
              <a:ext cx="43013" cy="43012"/>
            </a:xfrm>
            <a:custGeom>
              <a:avLst/>
              <a:gdLst>
                <a:gd name="connsiteX0" fmla="*/ 43013 w 43013"/>
                <a:gd name="connsiteY0" fmla="*/ 43013 h 43012"/>
                <a:gd name="connsiteX1" fmla="*/ 0 w 43013"/>
                <a:gd name="connsiteY1" fmla="*/ 0 h 43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013" h="43012">
                  <a:moveTo>
                    <a:pt x="43013" y="43013"/>
                  </a:moveTo>
                  <a:cubicBezTo>
                    <a:pt x="28675" y="28675"/>
                    <a:pt x="14338" y="14338"/>
                    <a:pt x="0" y="0"/>
                  </a:cubicBezTo>
                </a:path>
              </a:pathLst>
            </a:custGeom>
            <a:noFill/>
            <a:ln w="3105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4" name="รูปแบบอิสระ: รูปร่าง 3633">
              <a:extLst>
                <a:ext uri="{FF2B5EF4-FFF2-40B4-BE49-F238E27FC236}">
                  <a16:creationId xmlns:a16="http://schemas.microsoft.com/office/drawing/2014/main" id="{715448D4-3513-43A2-95D2-46A433F8F418}"/>
                </a:ext>
              </a:extLst>
            </p:cNvPr>
            <p:cNvSpPr/>
            <p:nvPr/>
          </p:nvSpPr>
          <p:spPr>
            <a:xfrm>
              <a:off x="8646668" y="200363"/>
              <a:ext cx="84433" cy="39826"/>
            </a:xfrm>
            <a:custGeom>
              <a:avLst/>
              <a:gdLst>
                <a:gd name="connsiteX0" fmla="*/ 0 w 84433"/>
                <a:gd name="connsiteY0" fmla="*/ 0 h 39826"/>
                <a:gd name="connsiteX1" fmla="*/ 84433 w 84433"/>
                <a:gd name="connsiteY1" fmla="*/ 39827 h 3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4433" h="39826">
                  <a:moveTo>
                    <a:pt x="0" y="0"/>
                  </a:moveTo>
                  <a:cubicBezTo>
                    <a:pt x="28675" y="12745"/>
                    <a:pt x="55758" y="27082"/>
                    <a:pt x="84433" y="39827"/>
                  </a:cubicBezTo>
                </a:path>
              </a:pathLst>
            </a:custGeom>
            <a:noFill/>
            <a:ln w="3105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5" name="รูปแบบอิสระ: รูปร่าง 3634">
              <a:extLst>
                <a:ext uri="{FF2B5EF4-FFF2-40B4-BE49-F238E27FC236}">
                  <a16:creationId xmlns:a16="http://schemas.microsoft.com/office/drawing/2014/main" id="{6DFB54CD-90C7-468D-9EBF-CD2FEA3D63B5}"/>
                </a:ext>
              </a:extLst>
            </p:cNvPr>
            <p:cNvSpPr/>
            <p:nvPr/>
          </p:nvSpPr>
          <p:spPr>
            <a:xfrm>
              <a:off x="8587723" y="295947"/>
              <a:ext cx="46199" cy="14337"/>
            </a:xfrm>
            <a:custGeom>
              <a:avLst/>
              <a:gdLst>
                <a:gd name="connsiteX0" fmla="*/ 0 w 46199"/>
                <a:gd name="connsiteY0" fmla="*/ 0 h 14337"/>
                <a:gd name="connsiteX1" fmla="*/ 46200 w 46199"/>
                <a:gd name="connsiteY1" fmla="*/ 14338 h 14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199" h="14337">
                  <a:moveTo>
                    <a:pt x="0" y="0"/>
                  </a:moveTo>
                  <a:cubicBezTo>
                    <a:pt x="15931" y="4779"/>
                    <a:pt x="30269" y="9558"/>
                    <a:pt x="46200" y="14338"/>
                  </a:cubicBezTo>
                </a:path>
              </a:pathLst>
            </a:custGeom>
            <a:noFill/>
            <a:ln w="3105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6" name="รูปแบบอิสระ: รูปร่าง 3635">
              <a:extLst>
                <a:ext uri="{FF2B5EF4-FFF2-40B4-BE49-F238E27FC236}">
                  <a16:creationId xmlns:a16="http://schemas.microsoft.com/office/drawing/2014/main" id="{B2ADBB2D-9561-4730-8ABE-4BA17AACCE73}"/>
                </a:ext>
              </a:extLst>
            </p:cNvPr>
            <p:cNvSpPr/>
            <p:nvPr/>
          </p:nvSpPr>
          <p:spPr>
            <a:xfrm>
              <a:off x="8551083" y="377194"/>
              <a:ext cx="82840" cy="12744"/>
            </a:xfrm>
            <a:custGeom>
              <a:avLst/>
              <a:gdLst>
                <a:gd name="connsiteX0" fmla="*/ 0 w 82840"/>
                <a:gd name="connsiteY0" fmla="*/ 0 h 12744"/>
                <a:gd name="connsiteX1" fmla="*/ 82841 w 82840"/>
                <a:gd name="connsiteY1" fmla="*/ 12745 h 12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2840" h="12744">
                  <a:moveTo>
                    <a:pt x="0" y="0"/>
                  </a:moveTo>
                  <a:cubicBezTo>
                    <a:pt x="27083" y="6372"/>
                    <a:pt x="54165" y="11152"/>
                    <a:pt x="82841" y="12745"/>
                  </a:cubicBezTo>
                </a:path>
              </a:pathLst>
            </a:custGeom>
            <a:noFill/>
            <a:ln w="3105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7" name="รูปแบบอิสระ: รูปร่าง 3636">
              <a:extLst>
                <a:ext uri="{FF2B5EF4-FFF2-40B4-BE49-F238E27FC236}">
                  <a16:creationId xmlns:a16="http://schemas.microsoft.com/office/drawing/2014/main" id="{00514B92-9884-4F59-948A-F5D6F674F1BE}"/>
                </a:ext>
              </a:extLst>
            </p:cNvPr>
            <p:cNvSpPr/>
            <p:nvPr/>
          </p:nvSpPr>
          <p:spPr>
            <a:xfrm>
              <a:off x="8538338" y="463220"/>
              <a:ext cx="41419" cy="4779"/>
            </a:xfrm>
            <a:custGeom>
              <a:avLst/>
              <a:gdLst>
                <a:gd name="connsiteX0" fmla="*/ 0 w 41419"/>
                <a:gd name="connsiteY0" fmla="*/ 0 h 4779"/>
                <a:gd name="connsiteX1" fmla="*/ 41420 w 41419"/>
                <a:gd name="connsiteY1" fmla="*/ 4779 h 4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419" h="4779">
                  <a:moveTo>
                    <a:pt x="0" y="0"/>
                  </a:moveTo>
                  <a:cubicBezTo>
                    <a:pt x="14338" y="1593"/>
                    <a:pt x="27083" y="3186"/>
                    <a:pt x="41420" y="4779"/>
                  </a:cubicBezTo>
                </a:path>
              </a:pathLst>
            </a:custGeom>
            <a:noFill/>
            <a:ln w="3105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8" name="รูปแบบอิสระ: รูปร่าง 3637">
              <a:extLst>
                <a:ext uri="{FF2B5EF4-FFF2-40B4-BE49-F238E27FC236}">
                  <a16:creationId xmlns:a16="http://schemas.microsoft.com/office/drawing/2014/main" id="{F35BAE36-A16B-42F2-86A0-D8F06152C3A9}"/>
                </a:ext>
              </a:extLst>
            </p:cNvPr>
            <p:cNvSpPr/>
            <p:nvPr/>
          </p:nvSpPr>
          <p:spPr>
            <a:xfrm>
              <a:off x="8530373" y="549246"/>
              <a:ext cx="108329" cy="6372"/>
            </a:xfrm>
            <a:custGeom>
              <a:avLst/>
              <a:gdLst>
                <a:gd name="connsiteX0" fmla="*/ 0 w 108329"/>
                <a:gd name="connsiteY0" fmla="*/ 0 h 6372"/>
                <a:gd name="connsiteX1" fmla="*/ 108330 w 108329"/>
                <a:gd name="connsiteY1" fmla="*/ 6372 h 6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8329" h="6372">
                  <a:moveTo>
                    <a:pt x="0" y="0"/>
                  </a:moveTo>
                  <a:cubicBezTo>
                    <a:pt x="36641" y="1593"/>
                    <a:pt x="73282" y="4779"/>
                    <a:pt x="108330" y="6372"/>
                  </a:cubicBezTo>
                </a:path>
              </a:pathLst>
            </a:custGeom>
            <a:noFill/>
            <a:ln w="3105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9" name="รูปแบบอิสระ: รูปร่าง 3638">
              <a:extLst>
                <a:ext uri="{FF2B5EF4-FFF2-40B4-BE49-F238E27FC236}">
                  <a16:creationId xmlns:a16="http://schemas.microsoft.com/office/drawing/2014/main" id="{DCC5CCF9-6C83-486F-AA4B-8C4F6E692AD6}"/>
                </a:ext>
              </a:extLst>
            </p:cNvPr>
            <p:cNvSpPr/>
            <p:nvPr/>
          </p:nvSpPr>
          <p:spPr>
            <a:xfrm>
              <a:off x="8538338" y="671912"/>
              <a:ext cx="58944" cy="7965"/>
            </a:xfrm>
            <a:custGeom>
              <a:avLst/>
              <a:gdLst>
                <a:gd name="connsiteX0" fmla="*/ 0 w 58944"/>
                <a:gd name="connsiteY0" fmla="*/ 7965 h 7965"/>
                <a:gd name="connsiteX1" fmla="*/ 58944 w 58944"/>
                <a:gd name="connsiteY1" fmla="*/ 0 h 7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944" h="7965">
                  <a:moveTo>
                    <a:pt x="0" y="7965"/>
                  </a:moveTo>
                  <a:cubicBezTo>
                    <a:pt x="19117" y="4779"/>
                    <a:pt x="39827" y="3186"/>
                    <a:pt x="58944" y="0"/>
                  </a:cubicBezTo>
                </a:path>
              </a:pathLst>
            </a:custGeom>
            <a:noFill/>
            <a:ln w="3105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0" name="รูปแบบอิสระ: รูปร่าง 3639">
              <a:extLst>
                <a:ext uri="{FF2B5EF4-FFF2-40B4-BE49-F238E27FC236}">
                  <a16:creationId xmlns:a16="http://schemas.microsoft.com/office/drawing/2014/main" id="{D787BBF3-85E1-4457-A50D-C260B768C299}"/>
                </a:ext>
              </a:extLst>
            </p:cNvPr>
            <p:cNvSpPr/>
            <p:nvPr/>
          </p:nvSpPr>
          <p:spPr>
            <a:xfrm>
              <a:off x="8565421" y="754752"/>
              <a:ext cx="79654" cy="27082"/>
            </a:xfrm>
            <a:custGeom>
              <a:avLst/>
              <a:gdLst>
                <a:gd name="connsiteX0" fmla="*/ 0 w 79654"/>
                <a:gd name="connsiteY0" fmla="*/ 27082 h 27082"/>
                <a:gd name="connsiteX1" fmla="*/ 79654 w 79654"/>
                <a:gd name="connsiteY1" fmla="*/ 0 h 27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654" h="27082">
                  <a:moveTo>
                    <a:pt x="0" y="27082"/>
                  </a:moveTo>
                  <a:cubicBezTo>
                    <a:pt x="25489" y="15931"/>
                    <a:pt x="52572" y="6372"/>
                    <a:pt x="79654" y="0"/>
                  </a:cubicBezTo>
                </a:path>
              </a:pathLst>
            </a:custGeom>
            <a:noFill/>
            <a:ln w="3105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1" name="รูปแบบอิสระ: รูปร่าง 3640">
              <a:extLst>
                <a:ext uri="{FF2B5EF4-FFF2-40B4-BE49-F238E27FC236}">
                  <a16:creationId xmlns:a16="http://schemas.microsoft.com/office/drawing/2014/main" id="{6156BB81-CAA9-4CA5-A49D-2166F3F42B51}"/>
                </a:ext>
              </a:extLst>
            </p:cNvPr>
            <p:cNvSpPr/>
            <p:nvPr/>
          </p:nvSpPr>
          <p:spPr>
            <a:xfrm>
              <a:off x="8606841" y="850336"/>
              <a:ext cx="38234" cy="20709"/>
            </a:xfrm>
            <a:custGeom>
              <a:avLst/>
              <a:gdLst>
                <a:gd name="connsiteX0" fmla="*/ 0 w 38234"/>
                <a:gd name="connsiteY0" fmla="*/ 20710 h 20709"/>
                <a:gd name="connsiteX1" fmla="*/ 38234 w 38234"/>
                <a:gd name="connsiteY1" fmla="*/ 0 h 2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234" h="20709">
                  <a:moveTo>
                    <a:pt x="0" y="20710"/>
                  </a:moveTo>
                  <a:cubicBezTo>
                    <a:pt x="11152" y="11152"/>
                    <a:pt x="23896" y="3186"/>
                    <a:pt x="38234" y="0"/>
                  </a:cubicBezTo>
                </a:path>
              </a:pathLst>
            </a:custGeom>
            <a:noFill/>
            <a:ln w="3105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2" name="รูปแบบอิสระ: รูปร่าง 3641">
              <a:extLst>
                <a:ext uri="{FF2B5EF4-FFF2-40B4-BE49-F238E27FC236}">
                  <a16:creationId xmlns:a16="http://schemas.microsoft.com/office/drawing/2014/main" id="{27DFBB4C-EA0D-4982-853C-13B5A9EDCA1C}"/>
                </a:ext>
              </a:extLst>
            </p:cNvPr>
            <p:cNvSpPr/>
            <p:nvPr/>
          </p:nvSpPr>
          <p:spPr>
            <a:xfrm>
              <a:off x="9511712" y="275237"/>
              <a:ext cx="44607" cy="25489"/>
            </a:xfrm>
            <a:custGeom>
              <a:avLst/>
              <a:gdLst>
                <a:gd name="connsiteX0" fmla="*/ 0 w 44607"/>
                <a:gd name="connsiteY0" fmla="*/ 25489 h 25489"/>
                <a:gd name="connsiteX1" fmla="*/ 44607 w 44607"/>
                <a:gd name="connsiteY1" fmla="*/ 0 h 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607" h="25489">
                  <a:moveTo>
                    <a:pt x="0" y="25489"/>
                  </a:moveTo>
                  <a:cubicBezTo>
                    <a:pt x="15931" y="19117"/>
                    <a:pt x="30269" y="11151"/>
                    <a:pt x="44607" y="0"/>
                  </a:cubicBezTo>
                </a:path>
              </a:pathLst>
            </a:custGeom>
            <a:noFill/>
            <a:ln w="3105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3" name="รูปแบบอิสระ: รูปร่าง 3642">
              <a:extLst>
                <a:ext uri="{FF2B5EF4-FFF2-40B4-BE49-F238E27FC236}">
                  <a16:creationId xmlns:a16="http://schemas.microsoft.com/office/drawing/2014/main" id="{EC3273E9-8D81-4BA4-8075-C2EF4904C3C6}"/>
                </a:ext>
              </a:extLst>
            </p:cNvPr>
            <p:cNvSpPr/>
            <p:nvPr/>
          </p:nvSpPr>
          <p:spPr>
            <a:xfrm>
              <a:off x="9432058" y="208328"/>
              <a:ext cx="81247" cy="73281"/>
            </a:xfrm>
            <a:custGeom>
              <a:avLst/>
              <a:gdLst>
                <a:gd name="connsiteX0" fmla="*/ 0 w 81247"/>
                <a:gd name="connsiteY0" fmla="*/ 73281 h 73281"/>
                <a:gd name="connsiteX1" fmla="*/ 81248 w 81247"/>
                <a:gd name="connsiteY1" fmla="*/ 0 h 73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1247" h="73281">
                  <a:moveTo>
                    <a:pt x="0" y="73281"/>
                  </a:moveTo>
                  <a:cubicBezTo>
                    <a:pt x="28676" y="50978"/>
                    <a:pt x="55758" y="27082"/>
                    <a:pt x="81248" y="0"/>
                  </a:cubicBezTo>
                </a:path>
              </a:pathLst>
            </a:custGeom>
            <a:noFill/>
            <a:ln w="3105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4" name="รูปแบบอิสระ: รูปร่าง 3643">
              <a:extLst>
                <a:ext uri="{FF2B5EF4-FFF2-40B4-BE49-F238E27FC236}">
                  <a16:creationId xmlns:a16="http://schemas.microsoft.com/office/drawing/2014/main" id="{7F85A58F-D179-4A4E-8BB9-0371DE0F65A6}"/>
                </a:ext>
              </a:extLst>
            </p:cNvPr>
            <p:cNvSpPr/>
            <p:nvPr/>
          </p:nvSpPr>
          <p:spPr>
            <a:xfrm>
              <a:off x="9412942" y="155757"/>
              <a:ext cx="38233" cy="60536"/>
            </a:xfrm>
            <a:custGeom>
              <a:avLst/>
              <a:gdLst>
                <a:gd name="connsiteX0" fmla="*/ 0 w 38233"/>
                <a:gd name="connsiteY0" fmla="*/ 60537 h 60536"/>
                <a:gd name="connsiteX1" fmla="*/ 38233 w 38233"/>
                <a:gd name="connsiteY1" fmla="*/ 0 h 60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233" h="60536">
                  <a:moveTo>
                    <a:pt x="0" y="60537"/>
                  </a:moveTo>
                  <a:cubicBezTo>
                    <a:pt x="12744" y="39827"/>
                    <a:pt x="25489" y="20710"/>
                    <a:pt x="38233" y="0"/>
                  </a:cubicBezTo>
                </a:path>
              </a:pathLst>
            </a:custGeom>
            <a:noFill/>
            <a:ln w="3105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5" name="รูปแบบอิสระ: รูปร่าง 3644">
              <a:extLst>
                <a:ext uri="{FF2B5EF4-FFF2-40B4-BE49-F238E27FC236}">
                  <a16:creationId xmlns:a16="http://schemas.microsoft.com/office/drawing/2014/main" id="{0D6E603E-57FE-49B5-B291-626E1A8B875E}"/>
                </a:ext>
              </a:extLst>
            </p:cNvPr>
            <p:cNvSpPr/>
            <p:nvPr/>
          </p:nvSpPr>
          <p:spPr>
            <a:xfrm>
              <a:off x="9325322" y="125488"/>
              <a:ext cx="35047" cy="81246"/>
            </a:xfrm>
            <a:custGeom>
              <a:avLst/>
              <a:gdLst>
                <a:gd name="connsiteX0" fmla="*/ 0 w 35047"/>
                <a:gd name="connsiteY0" fmla="*/ 81247 h 81246"/>
                <a:gd name="connsiteX1" fmla="*/ 35047 w 35047"/>
                <a:gd name="connsiteY1" fmla="*/ 0 h 8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5047" h="81246">
                  <a:moveTo>
                    <a:pt x="0" y="81247"/>
                  </a:moveTo>
                  <a:cubicBezTo>
                    <a:pt x="4779" y="50978"/>
                    <a:pt x="17524" y="23896"/>
                    <a:pt x="35047" y="0"/>
                  </a:cubicBezTo>
                </a:path>
              </a:pathLst>
            </a:custGeom>
            <a:noFill/>
            <a:ln w="3105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6" name="รูปแบบอิสระ: รูปร่าง 3645">
              <a:extLst>
                <a:ext uri="{FF2B5EF4-FFF2-40B4-BE49-F238E27FC236}">
                  <a16:creationId xmlns:a16="http://schemas.microsoft.com/office/drawing/2014/main" id="{4BD59B13-F893-48F7-A310-2C99C57B66D3}"/>
                </a:ext>
              </a:extLst>
            </p:cNvPr>
            <p:cNvSpPr/>
            <p:nvPr/>
          </p:nvSpPr>
          <p:spPr>
            <a:xfrm>
              <a:off x="8920678" y="39463"/>
              <a:ext cx="1592" cy="52571"/>
            </a:xfrm>
            <a:custGeom>
              <a:avLst/>
              <a:gdLst>
                <a:gd name="connsiteX0" fmla="*/ 1593 w 1592"/>
                <a:gd name="connsiteY0" fmla="*/ 52571 h 52571"/>
                <a:gd name="connsiteX1" fmla="*/ 0 w 1592"/>
                <a:gd name="connsiteY1" fmla="*/ 0 h 52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92" h="52571">
                  <a:moveTo>
                    <a:pt x="1593" y="52571"/>
                  </a:moveTo>
                  <a:cubicBezTo>
                    <a:pt x="1593" y="35048"/>
                    <a:pt x="1593" y="17524"/>
                    <a:pt x="0" y="0"/>
                  </a:cubicBezTo>
                </a:path>
              </a:pathLst>
            </a:custGeom>
            <a:noFill/>
            <a:ln w="3105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7" name="รูปแบบอิสระ: รูปร่าง 3646">
              <a:extLst>
                <a:ext uri="{FF2B5EF4-FFF2-40B4-BE49-F238E27FC236}">
                  <a16:creationId xmlns:a16="http://schemas.microsoft.com/office/drawing/2014/main" id="{ACDECC78-9A6B-4D09-8A04-425C272D101B}"/>
                </a:ext>
              </a:extLst>
            </p:cNvPr>
            <p:cNvSpPr/>
            <p:nvPr/>
          </p:nvSpPr>
          <p:spPr>
            <a:xfrm>
              <a:off x="9014671" y="33090"/>
              <a:ext cx="4779" cy="79653"/>
            </a:xfrm>
            <a:custGeom>
              <a:avLst/>
              <a:gdLst>
                <a:gd name="connsiteX0" fmla="*/ 0 w 4779"/>
                <a:gd name="connsiteY0" fmla="*/ 79654 h 79653"/>
                <a:gd name="connsiteX1" fmla="*/ 4779 w 4779"/>
                <a:gd name="connsiteY1" fmla="*/ 0 h 79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79" h="79653">
                  <a:moveTo>
                    <a:pt x="0" y="79654"/>
                  </a:moveTo>
                  <a:cubicBezTo>
                    <a:pt x="1593" y="52571"/>
                    <a:pt x="3185" y="27082"/>
                    <a:pt x="4779" y="0"/>
                  </a:cubicBezTo>
                </a:path>
              </a:pathLst>
            </a:custGeom>
            <a:noFill/>
            <a:ln w="3105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8" name="รูปแบบอิสระ: รูปร่าง 3647">
              <a:extLst>
                <a:ext uri="{FF2B5EF4-FFF2-40B4-BE49-F238E27FC236}">
                  <a16:creationId xmlns:a16="http://schemas.microsoft.com/office/drawing/2014/main" id="{6A72CAC5-67A7-4000-A51B-D9F6F46735F1}"/>
                </a:ext>
              </a:extLst>
            </p:cNvPr>
            <p:cNvSpPr/>
            <p:nvPr/>
          </p:nvSpPr>
          <p:spPr>
            <a:xfrm>
              <a:off x="9092731" y="20346"/>
              <a:ext cx="5376" cy="44606"/>
            </a:xfrm>
            <a:custGeom>
              <a:avLst/>
              <a:gdLst>
                <a:gd name="connsiteX0" fmla="*/ 0 w 5376"/>
                <a:gd name="connsiteY0" fmla="*/ 44606 h 44606"/>
                <a:gd name="connsiteX1" fmla="*/ 4779 w 5376"/>
                <a:gd name="connsiteY1" fmla="*/ 0 h 44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76" h="44606">
                  <a:moveTo>
                    <a:pt x="0" y="44606"/>
                  </a:moveTo>
                  <a:cubicBezTo>
                    <a:pt x="4779" y="30268"/>
                    <a:pt x="6373" y="14338"/>
                    <a:pt x="4779" y="0"/>
                  </a:cubicBezTo>
                </a:path>
              </a:pathLst>
            </a:custGeom>
            <a:noFill/>
            <a:ln w="3105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9" name="รูปแบบอิสระ: รูปร่าง 3648">
              <a:extLst>
                <a:ext uri="{FF2B5EF4-FFF2-40B4-BE49-F238E27FC236}">
                  <a16:creationId xmlns:a16="http://schemas.microsoft.com/office/drawing/2014/main" id="{112E02C4-A548-4E7D-9BD3-EAAEBA608A72}"/>
                </a:ext>
              </a:extLst>
            </p:cNvPr>
            <p:cNvSpPr/>
            <p:nvPr/>
          </p:nvSpPr>
          <p:spPr>
            <a:xfrm>
              <a:off x="9146897" y="34683"/>
              <a:ext cx="28675" cy="106735"/>
            </a:xfrm>
            <a:custGeom>
              <a:avLst/>
              <a:gdLst>
                <a:gd name="connsiteX0" fmla="*/ 0 w 28675"/>
                <a:gd name="connsiteY0" fmla="*/ 106736 h 106735"/>
                <a:gd name="connsiteX1" fmla="*/ 28675 w 28675"/>
                <a:gd name="connsiteY1" fmla="*/ 0 h 10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675" h="106735">
                  <a:moveTo>
                    <a:pt x="0" y="106736"/>
                  </a:moveTo>
                  <a:cubicBezTo>
                    <a:pt x="9558" y="71688"/>
                    <a:pt x="19117" y="35048"/>
                    <a:pt x="28675" y="0"/>
                  </a:cubicBezTo>
                </a:path>
              </a:pathLst>
            </a:custGeom>
            <a:noFill/>
            <a:ln w="3105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0" name="รูปแบบอิสระ: รูปร่าง 3649">
              <a:extLst>
                <a:ext uri="{FF2B5EF4-FFF2-40B4-BE49-F238E27FC236}">
                  <a16:creationId xmlns:a16="http://schemas.microsoft.com/office/drawing/2014/main" id="{EB1F208E-9A56-40EC-98AC-3A1A28A43845}"/>
                </a:ext>
              </a:extLst>
            </p:cNvPr>
            <p:cNvSpPr/>
            <p:nvPr/>
          </p:nvSpPr>
          <p:spPr>
            <a:xfrm>
              <a:off x="9226551" y="55393"/>
              <a:ext cx="25488" cy="65315"/>
            </a:xfrm>
            <a:custGeom>
              <a:avLst/>
              <a:gdLst>
                <a:gd name="connsiteX0" fmla="*/ 0 w 25488"/>
                <a:gd name="connsiteY0" fmla="*/ 65316 h 65315"/>
                <a:gd name="connsiteX1" fmla="*/ 25489 w 25488"/>
                <a:gd name="connsiteY1" fmla="*/ 0 h 65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488" h="65315">
                  <a:moveTo>
                    <a:pt x="0" y="65316"/>
                  </a:moveTo>
                  <a:cubicBezTo>
                    <a:pt x="7965" y="43013"/>
                    <a:pt x="17524" y="20710"/>
                    <a:pt x="25489" y="0"/>
                  </a:cubicBezTo>
                </a:path>
              </a:pathLst>
            </a:custGeom>
            <a:noFill/>
            <a:ln w="3105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1" name="รูปแบบอิสระ: รูปร่าง 3650">
              <a:extLst>
                <a:ext uri="{FF2B5EF4-FFF2-40B4-BE49-F238E27FC236}">
                  <a16:creationId xmlns:a16="http://schemas.microsoft.com/office/drawing/2014/main" id="{7819D559-2A5A-4574-8BA7-C7E0AA9B8B45}"/>
                </a:ext>
              </a:extLst>
            </p:cNvPr>
            <p:cNvSpPr/>
            <p:nvPr/>
          </p:nvSpPr>
          <p:spPr>
            <a:xfrm>
              <a:off x="9298240" y="93627"/>
              <a:ext cx="14337" cy="35047"/>
            </a:xfrm>
            <a:custGeom>
              <a:avLst/>
              <a:gdLst>
                <a:gd name="connsiteX0" fmla="*/ 0 w 14337"/>
                <a:gd name="connsiteY0" fmla="*/ 35048 h 35047"/>
                <a:gd name="connsiteX1" fmla="*/ 14337 w 14337"/>
                <a:gd name="connsiteY1" fmla="*/ 0 h 35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337" h="35047">
                  <a:moveTo>
                    <a:pt x="0" y="35048"/>
                  </a:moveTo>
                  <a:cubicBezTo>
                    <a:pt x="7965" y="23896"/>
                    <a:pt x="12744" y="12745"/>
                    <a:pt x="14337" y="0"/>
                  </a:cubicBezTo>
                </a:path>
              </a:pathLst>
            </a:custGeom>
            <a:noFill/>
            <a:ln w="3105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2" name="รูปแบบอิสระ: รูปร่าง 3651">
              <a:extLst>
                <a:ext uri="{FF2B5EF4-FFF2-40B4-BE49-F238E27FC236}">
                  <a16:creationId xmlns:a16="http://schemas.microsoft.com/office/drawing/2014/main" id="{378E0A66-6D46-4F07-A454-9B882DADCEAF}"/>
                </a:ext>
              </a:extLst>
            </p:cNvPr>
            <p:cNvSpPr/>
            <p:nvPr/>
          </p:nvSpPr>
          <p:spPr>
            <a:xfrm>
              <a:off x="8836245" y="632085"/>
              <a:ext cx="262858" cy="132225"/>
            </a:xfrm>
            <a:custGeom>
              <a:avLst/>
              <a:gdLst>
                <a:gd name="connsiteX0" fmla="*/ 0 w 262858"/>
                <a:gd name="connsiteY0" fmla="*/ 132225 h 132225"/>
                <a:gd name="connsiteX1" fmla="*/ 262859 w 262858"/>
                <a:gd name="connsiteY1" fmla="*/ 0 h 132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2858" h="132225">
                  <a:moveTo>
                    <a:pt x="0" y="132225"/>
                  </a:moveTo>
                  <a:cubicBezTo>
                    <a:pt x="87620" y="87619"/>
                    <a:pt x="175239" y="44606"/>
                    <a:pt x="262859" y="0"/>
                  </a:cubicBezTo>
                </a:path>
              </a:pathLst>
            </a:custGeom>
            <a:noFill/>
            <a:ln w="3105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3" name="รูปแบบอิสระ: รูปร่าง 3652">
              <a:extLst>
                <a:ext uri="{FF2B5EF4-FFF2-40B4-BE49-F238E27FC236}">
                  <a16:creationId xmlns:a16="http://schemas.microsoft.com/office/drawing/2014/main" id="{20735DAA-B861-4006-9C6B-EC1044343E96}"/>
                </a:ext>
              </a:extLst>
            </p:cNvPr>
            <p:cNvSpPr/>
            <p:nvPr/>
          </p:nvSpPr>
          <p:spPr>
            <a:xfrm>
              <a:off x="8734287" y="910873"/>
              <a:ext cx="254893" cy="152934"/>
            </a:xfrm>
            <a:custGeom>
              <a:avLst/>
              <a:gdLst>
                <a:gd name="connsiteX0" fmla="*/ 0 w 254893"/>
                <a:gd name="connsiteY0" fmla="*/ 152935 h 152934"/>
                <a:gd name="connsiteX1" fmla="*/ 254894 w 254893"/>
                <a:gd name="connsiteY1" fmla="*/ 0 h 152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4893" h="152934">
                  <a:moveTo>
                    <a:pt x="0" y="152935"/>
                  </a:moveTo>
                  <a:cubicBezTo>
                    <a:pt x="84433" y="101957"/>
                    <a:pt x="170460" y="50978"/>
                    <a:pt x="254894" y="0"/>
                  </a:cubicBezTo>
                </a:path>
              </a:pathLst>
            </a:custGeom>
            <a:noFill/>
            <a:ln w="3105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4" name="รูปแบบอิสระ: รูปร่าง 3653">
              <a:extLst>
                <a:ext uri="{FF2B5EF4-FFF2-40B4-BE49-F238E27FC236}">
                  <a16:creationId xmlns:a16="http://schemas.microsoft.com/office/drawing/2014/main" id="{FF0E7B14-656E-4A39-8644-70358EBE5430}"/>
                </a:ext>
              </a:extLst>
            </p:cNvPr>
            <p:cNvSpPr/>
            <p:nvPr/>
          </p:nvSpPr>
          <p:spPr>
            <a:xfrm>
              <a:off x="9044939" y="859895"/>
              <a:ext cx="39827" cy="25489"/>
            </a:xfrm>
            <a:custGeom>
              <a:avLst/>
              <a:gdLst>
                <a:gd name="connsiteX0" fmla="*/ 0 w 39827"/>
                <a:gd name="connsiteY0" fmla="*/ 25489 h 25489"/>
                <a:gd name="connsiteX1" fmla="*/ 39827 w 39827"/>
                <a:gd name="connsiteY1" fmla="*/ 0 h 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9827" h="25489">
                  <a:moveTo>
                    <a:pt x="0" y="25489"/>
                  </a:moveTo>
                  <a:cubicBezTo>
                    <a:pt x="12744" y="17524"/>
                    <a:pt x="27083" y="9558"/>
                    <a:pt x="39827" y="0"/>
                  </a:cubicBezTo>
                </a:path>
              </a:pathLst>
            </a:custGeom>
            <a:noFill/>
            <a:ln w="3105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5" name="รูปแบบอิสระ: รูปร่าง 3654">
              <a:extLst>
                <a:ext uri="{FF2B5EF4-FFF2-40B4-BE49-F238E27FC236}">
                  <a16:creationId xmlns:a16="http://schemas.microsoft.com/office/drawing/2014/main" id="{74413A66-7C2C-4DDA-87E2-2A18FCF60E3A}"/>
                </a:ext>
              </a:extLst>
            </p:cNvPr>
            <p:cNvSpPr/>
            <p:nvPr/>
          </p:nvSpPr>
          <p:spPr>
            <a:xfrm>
              <a:off x="9583401" y="445696"/>
              <a:ext cx="95585" cy="58943"/>
            </a:xfrm>
            <a:custGeom>
              <a:avLst/>
              <a:gdLst>
                <a:gd name="connsiteX0" fmla="*/ 0 w 95585"/>
                <a:gd name="connsiteY0" fmla="*/ 58944 h 58943"/>
                <a:gd name="connsiteX1" fmla="*/ 95585 w 95585"/>
                <a:gd name="connsiteY1" fmla="*/ 0 h 58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585" h="58943">
                  <a:moveTo>
                    <a:pt x="0" y="58944"/>
                  </a:moveTo>
                  <a:cubicBezTo>
                    <a:pt x="31862" y="39827"/>
                    <a:pt x="63723" y="19117"/>
                    <a:pt x="95585" y="0"/>
                  </a:cubicBezTo>
                </a:path>
              </a:pathLst>
            </a:custGeom>
            <a:noFill/>
            <a:ln w="3105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6" name="รูปแบบอิสระ: รูปร่าง 3655">
              <a:extLst>
                <a:ext uri="{FF2B5EF4-FFF2-40B4-BE49-F238E27FC236}">
                  <a16:creationId xmlns:a16="http://schemas.microsoft.com/office/drawing/2014/main" id="{2731C47A-9FEE-4440-826E-B738E692C9B5}"/>
                </a:ext>
              </a:extLst>
            </p:cNvPr>
            <p:cNvSpPr/>
            <p:nvPr/>
          </p:nvSpPr>
          <p:spPr>
            <a:xfrm>
              <a:off x="8947761" y="229630"/>
              <a:ext cx="189576" cy="16931"/>
            </a:xfrm>
            <a:custGeom>
              <a:avLst/>
              <a:gdLst>
                <a:gd name="connsiteX0" fmla="*/ 0 w 189576"/>
                <a:gd name="connsiteY0" fmla="*/ 16932 h 16931"/>
                <a:gd name="connsiteX1" fmla="*/ 189577 w 189576"/>
                <a:gd name="connsiteY1" fmla="*/ 15339 h 1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9576" h="16931">
                  <a:moveTo>
                    <a:pt x="0" y="16932"/>
                  </a:moveTo>
                  <a:cubicBezTo>
                    <a:pt x="60537" y="-5371"/>
                    <a:pt x="129039" y="-5371"/>
                    <a:pt x="189577" y="15339"/>
                  </a:cubicBezTo>
                </a:path>
              </a:pathLst>
            </a:custGeom>
            <a:noFill/>
            <a:ln w="3105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7" name="รูปแบบอิสระ: รูปร่าง 3656">
              <a:extLst>
                <a:ext uri="{FF2B5EF4-FFF2-40B4-BE49-F238E27FC236}">
                  <a16:creationId xmlns:a16="http://schemas.microsoft.com/office/drawing/2014/main" id="{4AD2B63D-5445-4BFC-8293-ED73B6A6EECF}"/>
                </a:ext>
              </a:extLst>
            </p:cNvPr>
            <p:cNvSpPr/>
            <p:nvPr/>
          </p:nvSpPr>
          <p:spPr>
            <a:xfrm>
              <a:off x="9194689" y="268865"/>
              <a:ext cx="55757" cy="35047"/>
            </a:xfrm>
            <a:custGeom>
              <a:avLst/>
              <a:gdLst>
                <a:gd name="connsiteX0" fmla="*/ 55758 w 55757"/>
                <a:gd name="connsiteY0" fmla="*/ 35048 h 35047"/>
                <a:gd name="connsiteX1" fmla="*/ 0 w 55757"/>
                <a:gd name="connsiteY1" fmla="*/ 0 h 35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757" h="35047">
                  <a:moveTo>
                    <a:pt x="55758" y="35048"/>
                  </a:moveTo>
                  <a:cubicBezTo>
                    <a:pt x="39827" y="19117"/>
                    <a:pt x="20710" y="7965"/>
                    <a:pt x="0" y="0"/>
                  </a:cubicBezTo>
                </a:path>
              </a:pathLst>
            </a:custGeom>
            <a:noFill/>
            <a:ln w="3105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658" name="กราฟิก 4">
            <a:extLst>
              <a:ext uri="{FF2B5EF4-FFF2-40B4-BE49-F238E27FC236}">
                <a16:creationId xmlns:a16="http://schemas.microsoft.com/office/drawing/2014/main" id="{6040FCBC-81A3-41C9-8976-60FE8754A7BB}"/>
              </a:ext>
            </a:extLst>
          </p:cNvPr>
          <p:cNvGrpSpPr/>
          <p:nvPr/>
        </p:nvGrpSpPr>
        <p:grpSpPr>
          <a:xfrm>
            <a:off x="4153933" y="584739"/>
            <a:ext cx="1060713" cy="577261"/>
            <a:chOff x="4407026" y="862325"/>
            <a:chExt cx="1060713" cy="577261"/>
          </a:xfrm>
        </p:grpSpPr>
        <p:sp>
          <p:nvSpPr>
            <p:cNvPr id="3659" name="รูปแบบอิสระ: รูปร่าง 3658">
              <a:extLst>
                <a:ext uri="{FF2B5EF4-FFF2-40B4-BE49-F238E27FC236}">
                  <a16:creationId xmlns:a16="http://schemas.microsoft.com/office/drawing/2014/main" id="{6DD21432-1B78-4650-8CCF-40B852309F22}"/>
                </a:ext>
              </a:extLst>
            </p:cNvPr>
            <p:cNvSpPr/>
            <p:nvPr/>
          </p:nvSpPr>
          <p:spPr>
            <a:xfrm>
              <a:off x="4407026" y="862325"/>
              <a:ext cx="1033814" cy="536028"/>
            </a:xfrm>
            <a:custGeom>
              <a:avLst/>
              <a:gdLst>
                <a:gd name="connsiteX0" fmla="*/ 970632 w 1033814"/>
                <a:gd name="connsiteY0" fmla="*/ 257240 h 536028"/>
                <a:gd name="connsiteX1" fmla="*/ 212323 w 1033814"/>
                <a:gd name="connsiteY1" fmla="*/ 536028 h 536028"/>
                <a:gd name="connsiteX2" fmla="*/ 443 w 1033814"/>
                <a:gd name="connsiteY2" fmla="*/ 477084 h 536028"/>
                <a:gd name="connsiteX3" fmla="*/ 139041 w 1033814"/>
                <a:gd name="connsiteY3" fmla="*/ 298660 h 536028"/>
                <a:gd name="connsiteX4" fmla="*/ 871860 w 1033814"/>
                <a:gd name="connsiteY4" fmla="*/ 7128 h 536028"/>
                <a:gd name="connsiteX5" fmla="*/ 1012052 w 1033814"/>
                <a:gd name="connsiteY5" fmla="*/ 77223 h 536028"/>
                <a:gd name="connsiteX6" fmla="*/ 1026390 w 1033814"/>
                <a:gd name="connsiteY6" fmla="*/ 121829 h 536028"/>
                <a:gd name="connsiteX7" fmla="*/ 970632 w 1033814"/>
                <a:gd name="connsiteY7" fmla="*/ 257240 h 536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3814" h="536028">
                  <a:moveTo>
                    <a:pt x="970632" y="257240"/>
                  </a:moveTo>
                  <a:cubicBezTo>
                    <a:pt x="723704" y="365569"/>
                    <a:pt x="467217" y="453188"/>
                    <a:pt x="212323" y="536028"/>
                  </a:cubicBezTo>
                  <a:cubicBezTo>
                    <a:pt x="212323" y="536028"/>
                    <a:pt x="10002" y="516911"/>
                    <a:pt x="443" y="477084"/>
                  </a:cubicBezTo>
                  <a:cubicBezTo>
                    <a:pt x="-9115" y="437258"/>
                    <a:pt x="139041" y="298660"/>
                    <a:pt x="139041" y="298660"/>
                  </a:cubicBezTo>
                  <a:cubicBezTo>
                    <a:pt x="331805" y="209448"/>
                    <a:pt x="688656" y="75630"/>
                    <a:pt x="871860" y="7128"/>
                  </a:cubicBezTo>
                  <a:cubicBezTo>
                    <a:pt x="930805" y="-15175"/>
                    <a:pt x="994528" y="16686"/>
                    <a:pt x="1012052" y="77223"/>
                  </a:cubicBezTo>
                  <a:cubicBezTo>
                    <a:pt x="1016831" y="91561"/>
                    <a:pt x="1021610" y="107492"/>
                    <a:pt x="1026390" y="121829"/>
                  </a:cubicBezTo>
                  <a:cubicBezTo>
                    <a:pt x="1047100" y="174401"/>
                    <a:pt x="1023204" y="234937"/>
                    <a:pt x="970632" y="257240"/>
                  </a:cubicBezTo>
                  <a:close/>
                </a:path>
              </a:pathLst>
            </a:custGeom>
            <a:solidFill>
              <a:srgbClr val="F5474E"/>
            </a:solidFill>
            <a:ln w="15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0" name="รูปแบบอิสระ: รูปร่าง 3659">
              <a:extLst>
                <a:ext uri="{FF2B5EF4-FFF2-40B4-BE49-F238E27FC236}">
                  <a16:creationId xmlns:a16="http://schemas.microsoft.com/office/drawing/2014/main" id="{FA371EA7-4445-4A0D-B880-12F0596FF3FB}"/>
                </a:ext>
              </a:extLst>
            </p:cNvPr>
            <p:cNvSpPr/>
            <p:nvPr/>
          </p:nvSpPr>
          <p:spPr>
            <a:xfrm>
              <a:off x="4726086" y="1011302"/>
              <a:ext cx="443320" cy="195982"/>
            </a:xfrm>
            <a:custGeom>
              <a:avLst/>
              <a:gdLst>
                <a:gd name="connsiteX0" fmla="*/ 156122 w 443320"/>
                <a:gd name="connsiteY0" fmla="*/ 73216 h 195982"/>
                <a:gd name="connsiteX1" fmla="*/ 0 w 443320"/>
                <a:gd name="connsiteY1" fmla="*/ 173579 h 195982"/>
                <a:gd name="connsiteX2" fmla="*/ 46199 w 443320"/>
                <a:gd name="connsiteY2" fmla="*/ 195882 h 195982"/>
                <a:gd name="connsiteX3" fmla="*/ 270824 w 443320"/>
                <a:gd name="connsiteY3" fmla="*/ 151277 h 195982"/>
                <a:gd name="connsiteX4" fmla="*/ 442877 w 443320"/>
                <a:gd name="connsiteY4" fmla="*/ 42948 h 195982"/>
                <a:gd name="connsiteX5" fmla="*/ 156122 w 443320"/>
                <a:gd name="connsiteY5" fmla="*/ 73216 h 195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3320" h="195982">
                  <a:moveTo>
                    <a:pt x="156122" y="73216"/>
                  </a:moveTo>
                  <a:cubicBezTo>
                    <a:pt x="98771" y="97112"/>
                    <a:pt x="38234" y="124194"/>
                    <a:pt x="0" y="173579"/>
                  </a:cubicBezTo>
                  <a:cubicBezTo>
                    <a:pt x="4779" y="191103"/>
                    <a:pt x="27082" y="195882"/>
                    <a:pt x="46199" y="195882"/>
                  </a:cubicBezTo>
                  <a:cubicBezTo>
                    <a:pt x="124260" y="197476"/>
                    <a:pt x="199136" y="179952"/>
                    <a:pt x="270824" y="151277"/>
                  </a:cubicBezTo>
                  <a:cubicBezTo>
                    <a:pt x="312244" y="135346"/>
                    <a:pt x="436505" y="95519"/>
                    <a:pt x="442877" y="42948"/>
                  </a:cubicBezTo>
                  <a:cubicBezTo>
                    <a:pt x="455622" y="-63788"/>
                    <a:pt x="189577" y="60471"/>
                    <a:pt x="156122" y="73216"/>
                  </a:cubicBezTo>
                  <a:close/>
                </a:path>
              </a:pathLst>
            </a:custGeom>
            <a:solidFill>
              <a:srgbClr val="B71528"/>
            </a:solidFill>
            <a:ln w="15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1" name="รูปแบบอิสระ: รูปร่าง 3660">
              <a:extLst>
                <a:ext uri="{FF2B5EF4-FFF2-40B4-BE49-F238E27FC236}">
                  <a16:creationId xmlns:a16="http://schemas.microsoft.com/office/drawing/2014/main" id="{72B9708A-0C00-4E2A-9B55-F3904404BAF3}"/>
                </a:ext>
              </a:extLst>
            </p:cNvPr>
            <p:cNvSpPr/>
            <p:nvPr/>
          </p:nvSpPr>
          <p:spPr>
            <a:xfrm>
              <a:off x="5232687" y="909280"/>
              <a:ext cx="98771" cy="202320"/>
            </a:xfrm>
            <a:custGeom>
              <a:avLst/>
              <a:gdLst>
                <a:gd name="connsiteX0" fmla="*/ 0 w 98771"/>
                <a:gd name="connsiteY0" fmla="*/ 0 h 202320"/>
                <a:gd name="connsiteX1" fmla="*/ 98771 w 98771"/>
                <a:gd name="connsiteY1" fmla="*/ 202320 h 202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8771" h="202320">
                  <a:moveTo>
                    <a:pt x="0" y="0"/>
                  </a:moveTo>
                  <a:cubicBezTo>
                    <a:pt x="33455" y="66909"/>
                    <a:pt x="65317" y="135411"/>
                    <a:pt x="98771" y="202320"/>
                  </a:cubicBezTo>
                </a:path>
              </a:pathLst>
            </a:custGeom>
            <a:noFill/>
            <a:ln w="31054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2" name="รูปแบบอิสระ: รูปร่าง 3661">
              <a:extLst>
                <a:ext uri="{FF2B5EF4-FFF2-40B4-BE49-F238E27FC236}">
                  <a16:creationId xmlns:a16="http://schemas.microsoft.com/office/drawing/2014/main" id="{96B44F1B-DF6F-4178-B102-E912A637B6C3}"/>
                </a:ext>
              </a:extLst>
            </p:cNvPr>
            <p:cNvSpPr/>
            <p:nvPr/>
          </p:nvSpPr>
          <p:spPr>
            <a:xfrm>
              <a:off x="5278887" y="879012"/>
              <a:ext cx="98771" cy="229402"/>
            </a:xfrm>
            <a:custGeom>
              <a:avLst/>
              <a:gdLst>
                <a:gd name="connsiteX0" fmla="*/ 0 w 98771"/>
                <a:gd name="connsiteY0" fmla="*/ 0 h 229402"/>
                <a:gd name="connsiteX1" fmla="*/ 98771 w 98771"/>
                <a:gd name="connsiteY1" fmla="*/ 229402 h 229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8771" h="229402">
                  <a:moveTo>
                    <a:pt x="0" y="0"/>
                  </a:moveTo>
                  <a:cubicBezTo>
                    <a:pt x="38234" y="73281"/>
                    <a:pt x="71689" y="149749"/>
                    <a:pt x="98771" y="229402"/>
                  </a:cubicBezTo>
                </a:path>
              </a:pathLst>
            </a:custGeom>
            <a:noFill/>
            <a:ln w="31054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3" name="รูปแบบอิสระ: รูปร่าง 3662">
              <a:extLst>
                <a:ext uri="{FF2B5EF4-FFF2-40B4-BE49-F238E27FC236}">
                  <a16:creationId xmlns:a16="http://schemas.microsoft.com/office/drawing/2014/main" id="{91B8DA14-EA29-4633-8318-E04DD77F1919}"/>
                </a:ext>
              </a:extLst>
            </p:cNvPr>
            <p:cNvSpPr/>
            <p:nvPr/>
          </p:nvSpPr>
          <p:spPr>
            <a:xfrm>
              <a:off x="4544474" y="1165765"/>
              <a:ext cx="98771" cy="232588"/>
            </a:xfrm>
            <a:custGeom>
              <a:avLst/>
              <a:gdLst>
                <a:gd name="connsiteX0" fmla="*/ 0 w 98771"/>
                <a:gd name="connsiteY0" fmla="*/ 0 h 232588"/>
                <a:gd name="connsiteX1" fmla="*/ 98771 w 98771"/>
                <a:gd name="connsiteY1" fmla="*/ 232589 h 232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8771" h="232588">
                  <a:moveTo>
                    <a:pt x="0" y="0"/>
                  </a:moveTo>
                  <a:cubicBezTo>
                    <a:pt x="38234" y="74874"/>
                    <a:pt x="70096" y="152935"/>
                    <a:pt x="98771" y="232589"/>
                  </a:cubicBezTo>
                </a:path>
              </a:pathLst>
            </a:custGeom>
            <a:noFill/>
            <a:ln w="31054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4" name="รูปแบบอิสระ: รูปร่าง 3663">
              <a:extLst>
                <a:ext uri="{FF2B5EF4-FFF2-40B4-BE49-F238E27FC236}">
                  <a16:creationId xmlns:a16="http://schemas.microsoft.com/office/drawing/2014/main" id="{0C84E3BD-A92F-4F9C-8398-3A56521008EA}"/>
                </a:ext>
              </a:extLst>
            </p:cNvPr>
            <p:cNvSpPr/>
            <p:nvPr/>
          </p:nvSpPr>
          <p:spPr>
            <a:xfrm>
              <a:off x="4605012" y="1159392"/>
              <a:ext cx="93991" cy="202320"/>
            </a:xfrm>
            <a:custGeom>
              <a:avLst/>
              <a:gdLst>
                <a:gd name="connsiteX0" fmla="*/ 0 w 93991"/>
                <a:gd name="connsiteY0" fmla="*/ 0 h 202320"/>
                <a:gd name="connsiteX1" fmla="*/ 93992 w 93991"/>
                <a:gd name="connsiteY1" fmla="*/ 202320 h 202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3991" h="202320">
                  <a:moveTo>
                    <a:pt x="0" y="0"/>
                  </a:moveTo>
                  <a:cubicBezTo>
                    <a:pt x="28675" y="68502"/>
                    <a:pt x="58944" y="137004"/>
                    <a:pt x="93992" y="202320"/>
                  </a:cubicBezTo>
                </a:path>
              </a:pathLst>
            </a:custGeom>
            <a:noFill/>
            <a:ln w="31054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665" name="กราฟิก 4">
            <a:extLst>
              <a:ext uri="{FF2B5EF4-FFF2-40B4-BE49-F238E27FC236}">
                <a16:creationId xmlns:a16="http://schemas.microsoft.com/office/drawing/2014/main" id="{33693C2A-E088-456B-90B7-6A07A636BA83}"/>
              </a:ext>
            </a:extLst>
          </p:cNvPr>
          <p:cNvGrpSpPr/>
          <p:nvPr/>
        </p:nvGrpSpPr>
        <p:grpSpPr>
          <a:xfrm>
            <a:off x="3785779" y="4001042"/>
            <a:ext cx="1063902" cy="1340842"/>
            <a:chOff x="4038872" y="4278628"/>
            <a:chExt cx="1063902" cy="1340842"/>
          </a:xfrm>
        </p:grpSpPr>
        <p:sp>
          <p:nvSpPr>
            <p:cNvPr id="3666" name="รูปแบบอิสระ: รูปร่าง 3665">
              <a:extLst>
                <a:ext uri="{FF2B5EF4-FFF2-40B4-BE49-F238E27FC236}">
                  <a16:creationId xmlns:a16="http://schemas.microsoft.com/office/drawing/2014/main" id="{64316445-CDD7-495C-8058-B3FCB61BDEAF}"/>
                </a:ext>
              </a:extLst>
            </p:cNvPr>
            <p:cNvSpPr/>
            <p:nvPr/>
          </p:nvSpPr>
          <p:spPr>
            <a:xfrm>
              <a:off x="4038872" y="4278628"/>
              <a:ext cx="1036922" cy="1245066"/>
            </a:xfrm>
            <a:custGeom>
              <a:avLst/>
              <a:gdLst>
                <a:gd name="connsiteX0" fmla="*/ 81842 w 1036922"/>
                <a:gd name="connsiteY0" fmla="*/ 1056207 h 1245066"/>
                <a:gd name="connsiteX1" fmla="*/ 14932 w 1036922"/>
                <a:gd name="connsiteY1" fmla="*/ 895307 h 1245066"/>
                <a:gd name="connsiteX2" fmla="*/ 510382 w 1036922"/>
                <a:gd name="connsiteY2" fmla="*/ 407827 h 1245066"/>
                <a:gd name="connsiteX3" fmla="*/ 612339 w 1036922"/>
                <a:gd name="connsiteY3" fmla="*/ 0 h 1245066"/>
                <a:gd name="connsiteX4" fmla="*/ 830592 w 1036922"/>
                <a:gd name="connsiteY4" fmla="*/ 50979 h 1245066"/>
                <a:gd name="connsiteX5" fmla="*/ 763682 w 1036922"/>
                <a:gd name="connsiteY5" fmla="*/ 466771 h 1245066"/>
                <a:gd name="connsiteX6" fmla="*/ 1013797 w 1036922"/>
                <a:gd name="connsiteY6" fmla="*/ 1083289 h 1245066"/>
                <a:gd name="connsiteX7" fmla="*/ 727042 w 1036922"/>
                <a:gd name="connsiteY7" fmla="*/ 1205956 h 1245066"/>
                <a:gd name="connsiteX8" fmla="*/ 81842 w 1036922"/>
                <a:gd name="connsiteY8" fmla="*/ 1056207 h 1245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6922" h="1245066">
                  <a:moveTo>
                    <a:pt x="81842" y="1056207"/>
                  </a:moveTo>
                  <a:cubicBezTo>
                    <a:pt x="16526" y="1048242"/>
                    <a:pt x="-23302" y="946285"/>
                    <a:pt x="14932" y="895307"/>
                  </a:cubicBezTo>
                  <a:cubicBezTo>
                    <a:pt x="145566" y="720069"/>
                    <a:pt x="510382" y="407827"/>
                    <a:pt x="510382" y="407827"/>
                  </a:cubicBezTo>
                  <a:cubicBezTo>
                    <a:pt x="510382" y="407827"/>
                    <a:pt x="590036" y="90805"/>
                    <a:pt x="612339" y="0"/>
                  </a:cubicBezTo>
                  <a:cubicBezTo>
                    <a:pt x="660132" y="14338"/>
                    <a:pt x="830592" y="50979"/>
                    <a:pt x="830592" y="50979"/>
                  </a:cubicBezTo>
                  <a:lnTo>
                    <a:pt x="763682" y="466771"/>
                  </a:lnTo>
                  <a:cubicBezTo>
                    <a:pt x="763682" y="466771"/>
                    <a:pt x="961225" y="965402"/>
                    <a:pt x="1013797" y="1083289"/>
                  </a:cubicBezTo>
                  <a:cubicBezTo>
                    <a:pt x="1117347" y="1317471"/>
                    <a:pt x="846523" y="1237818"/>
                    <a:pt x="727042" y="1205956"/>
                  </a:cubicBezTo>
                  <a:cubicBezTo>
                    <a:pt x="515161" y="1148605"/>
                    <a:pt x="301688" y="1081696"/>
                    <a:pt x="81842" y="1056207"/>
                  </a:cubicBezTo>
                  <a:close/>
                </a:path>
              </a:pathLst>
            </a:custGeom>
            <a:noFill/>
            <a:ln w="31470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7" name="รูปแบบอิสระ: รูปร่าง 3666">
              <a:extLst>
                <a:ext uri="{FF2B5EF4-FFF2-40B4-BE49-F238E27FC236}">
                  <a16:creationId xmlns:a16="http://schemas.microsoft.com/office/drawing/2014/main" id="{609A8763-B81F-4AD6-8610-99B8E27B7ABD}"/>
                </a:ext>
              </a:extLst>
            </p:cNvPr>
            <p:cNvSpPr/>
            <p:nvPr/>
          </p:nvSpPr>
          <p:spPr>
            <a:xfrm>
              <a:off x="4198669" y="4788623"/>
              <a:ext cx="749495" cy="614957"/>
            </a:xfrm>
            <a:custGeom>
              <a:avLst/>
              <a:gdLst>
                <a:gd name="connsiteX0" fmla="*/ 747263 w 749495"/>
                <a:gd name="connsiteY0" fmla="*/ 563736 h 614957"/>
                <a:gd name="connsiteX1" fmla="*/ 536976 w 749495"/>
                <a:gd name="connsiteY1" fmla="*/ 39615 h 614957"/>
                <a:gd name="connsiteX2" fmla="*/ 361736 w 749495"/>
                <a:gd name="connsiteY2" fmla="*/ 1381 h 614957"/>
                <a:gd name="connsiteX3" fmla="*/ 108436 w 749495"/>
                <a:gd name="connsiteY3" fmla="*/ 296100 h 614957"/>
                <a:gd name="connsiteX4" fmla="*/ 12851 w 749495"/>
                <a:gd name="connsiteY4" fmla="*/ 385312 h 614957"/>
                <a:gd name="connsiteX5" fmla="*/ 27188 w 749495"/>
                <a:gd name="connsiteY5" fmla="*/ 450628 h 614957"/>
                <a:gd name="connsiteX6" fmla="*/ 255000 w 749495"/>
                <a:gd name="connsiteY6" fmla="*/ 514351 h 614957"/>
                <a:gd name="connsiteX7" fmla="*/ 702657 w 749495"/>
                <a:gd name="connsiteY7" fmla="*/ 614714 h 614957"/>
                <a:gd name="connsiteX8" fmla="*/ 747263 w 749495"/>
                <a:gd name="connsiteY8" fmla="*/ 563736 h 614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9495" h="614957">
                  <a:moveTo>
                    <a:pt x="747263" y="563736"/>
                  </a:moveTo>
                  <a:cubicBezTo>
                    <a:pt x="680353" y="385312"/>
                    <a:pt x="618223" y="214853"/>
                    <a:pt x="536976" y="39615"/>
                  </a:cubicBezTo>
                  <a:cubicBezTo>
                    <a:pt x="500335" y="34836"/>
                    <a:pt x="358550" y="-8177"/>
                    <a:pt x="361736" y="1381"/>
                  </a:cubicBezTo>
                  <a:cubicBezTo>
                    <a:pt x="283675" y="104931"/>
                    <a:pt x="199242" y="203702"/>
                    <a:pt x="108436" y="296100"/>
                  </a:cubicBezTo>
                  <a:cubicBezTo>
                    <a:pt x="78167" y="326368"/>
                    <a:pt x="46306" y="358229"/>
                    <a:pt x="12851" y="385312"/>
                  </a:cubicBezTo>
                  <a:cubicBezTo>
                    <a:pt x="-9452" y="404428"/>
                    <a:pt x="-1487" y="441069"/>
                    <a:pt x="27188" y="450628"/>
                  </a:cubicBezTo>
                  <a:cubicBezTo>
                    <a:pt x="103657" y="472931"/>
                    <a:pt x="173752" y="493641"/>
                    <a:pt x="255000" y="514351"/>
                  </a:cubicBezTo>
                  <a:cubicBezTo>
                    <a:pt x="401563" y="549398"/>
                    <a:pt x="552906" y="594004"/>
                    <a:pt x="702657" y="614714"/>
                  </a:cubicBezTo>
                  <a:cubicBezTo>
                    <a:pt x="734518" y="617901"/>
                    <a:pt x="756822" y="589225"/>
                    <a:pt x="747263" y="563736"/>
                  </a:cubicBezTo>
                  <a:close/>
                </a:path>
              </a:pathLst>
            </a:custGeom>
            <a:solidFill>
              <a:srgbClr val="00BB72"/>
            </a:solidFill>
            <a:ln w="15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8" name="รูปแบบอิสระ: รูปร่าง 3667">
              <a:extLst>
                <a:ext uri="{FF2B5EF4-FFF2-40B4-BE49-F238E27FC236}">
                  <a16:creationId xmlns:a16="http://schemas.microsoft.com/office/drawing/2014/main" id="{F3F04F52-1A3A-45D5-AFE4-567256A58EE2}"/>
                </a:ext>
              </a:extLst>
            </p:cNvPr>
            <p:cNvSpPr/>
            <p:nvPr/>
          </p:nvSpPr>
          <p:spPr>
            <a:xfrm>
              <a:off x="4653785" y="5019822"/>
              <a:ext cx="45218" cy="44288"/>
            </a:xfrm>
            <a:custGeom>
              <a:avLst/>
              <a:gdLst>
                <a:gd name="connsiteX0" fmla="*/ 45219 w 45218"/>
                <a:gd name="connsiteY0" fmla="*/ 26668 h 44288"/>
                <a:gd name="connsiteX1" fmla="*/ 8578 w 45218"/>
                <a:gd name="connsiteY1" fmla="*/ 39412 h 44288"/>
                <a:gd name="connsiteX2" fmla="*/ 45219 w 45218"/>
                <a:gd name="connsiteY2" fmla="*/ 15516 h 44288"/>
                <a:gd name="connsiteX3" fmla="*/ 45219 w 45218"/>
                <a:gd name="connsiteY3" fmla="*/ 26668 h 44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218" h="44288">
                  <a:moveTo>
                    <a:pt x="45219" y="26668"/>
                  </a:moveTo>
                  <a:cubicBezTo>
                    <a:pt x="40439" y="41005"/>
                    <a:pt x="22915" y="50564"/>
                    <a:pt x="8578" y="39412"/>
                  </a:cubicBezTo>
                  <a:cubicBezTo>
                    <a:pt x="-21691" y="15516"/>
                    <a:pt x="37253" y="-21125"/>
                    <a:pt x="45219" y="15516"/>
                  </a:cubicBezTo>
                  <a:cubicBezTo>
                    <a:pt x="45219" y="20295"/>
                    <a:pt x="45219" y="23481"/>
                    <a:pt x="45219" y="26668"/>
                  </a:cubicBezTo>
                  <a:close/>
                </a:path>
              </a:pathLst>
            </a:custGeom>
            <a:solidFill>
              <a:srgbClr val="204C30"/>
            </a:solidFill>
            <a:ln w="15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9" name="รูปแบบอิสระ: รูปร่าง 3668">
              <a:extLst>
                <a:ext uri="{FF2B5EF4-FFF2-40B4-BE49-F238E27FC236}">
                  <a16:creationId xmlns:a16="http://schemas.microsoft.com/office/drawing/2014/main" id="{B9447F97-87D1-40AD-92E1-C849B766C7C9}"/>
                </a:ext>
              </a:extLst>
            </p:cNvPr>
            <p:cNvSpPr/>
            <p:nvPr/>
          </p:nvSpPr>
          <p:spPr>
            <a:xfrm>
              <a:off x="4658937" y="5246568"/>
              <a:ext cx="47164" cy="42272"/>
            </a:xfrm>
            <a:custGeom>
              <a:avLst/>
              <a:gdLst>
                <a:gd name="connsiteX0" fmla="*/ 35288 w 47164"/>
                <a:gd name="connsiteY0" fmla="*/ 38882 h 42272"/>
                <a:gd name="connsiteX1" fmla="*/ 240 w 47164"/>
                <a:gd name="connsiteY1" fmla="*/ 22952 h 42272"/>
                <a:gd name="connsiteX2" fmla="*/ 43253 w 47164"/>
                <a:gd name="connsiteY2" fmla="*/ 30917 h 42272"/>
                <a:gd name="connsiteX3" fmla="*/ 35288 w 47164"/>
                <a:gd name="connsiteY3" fmla="*/ 38882 h 42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164" h="42272">
                  <a:moveTo>
                    <a:pt x="35288" y="38882"/>
                  </a:moveTo>
                  <a:cubicBezTo>
                    <a:pt x="22543" y="46848"/>
                    <a:pt x="1833" y="40475"/>
                    <a:pt x="240" y="22952"/>
                  </a:cubicBezTo>
                  <a:cubicBezTo>
                    <a:pt x="-4539" y="-15282"/>
                    <a:pt x="63963" y="-944"/>
                    <a:pt x="43253" y="30917"/>
                  </a:cubicBezTo>
                  <a:cubicBezTo>
                    <a:pt x="41660" y="34103"/>
                    <a:pt x="38474" y="37289"/>
                    <a:pt x="35288" y="38882"/>
                  </a:cubicBezTo>
                  <a:close/>
                </a:path>
              </a:pathLst>
            </a:custGeom>
            <a:solidFill>
              <a:srgbClr val="204C30"/>
            </a:solidFill>
            <a:ln w="15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0" name="รูปแบบอิสระ: รูปร่าง 3669">
              <a:extLst>
                <a:ext uri="{FF2B5EF4-FFF2-40B4-BE49-F238E27FC236}">
                  <a16:creationId xmlns:a16="http://schemas.microsoft.com/office/drawing/2014/main" id="{2F691A5B-2FB2-4C09-AFCA-DB3360A96C92}"/>
                </a:ext>
              </a:extLst>
            </p:cNvPr>
            <p:cNvSpPr/>
            <p:nvPr/>
          </p:nvSpPr>
          <p:spPr>
            <a:xfrm>
              <a:off x="4317409" y="5161142"/>
              <a:ext cx="47248" cy="44654"/>
            </a:xfrm>
            <a:custGeom>
              <a:avLst/>
              <a:gdLst>
                <a:gd name="connsiteX0" fmla="*/ 23151 w 47248"/>
                <a:gd name="connsiteY0" fmla="*/ 44655 h 44654"/>
                <a:gd name="connsiteX1" fmla="*/ 2441 w 47248"/>
                <a:gd name="connsiteY1" fmla="*/ 12793 h 44654"/>
                <a:gd name="connsiteX2" fmla="*/ 34302 w 47248"/>
                <a:gd name="connsiteY2" fmla="*/ 41468 h 44654"/>
                <a:gd name="connsiteX3" fmla="*/ 23151 w 47248"/>
                <a:gd name="connsiteY3" fmla="*/ 44655 h 44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248" h="44654">
                  <a:moveTo>
                    <a:pt x="23151" y="44655"/>
                  </a:moveTo>
                  <a:cubicBezTo>
                    <a:pt x="7220" y="44655"/>
                    <a:pt x="-5525" y="28724"/>
                    <a:pt x="2441" y="12793"/>
                  </a:cubicBezTo>
                  <a:cubicBezTo>
                    <a:pt x="19964" y="-22255"/>
                    <a:pt x="70943" y="23944"/>
                    <a:pt x="34302" y="41468"/>
                  </a:cubicBezTo>
                  <a:cubicBezTo>
                    <a:pt x="31116" y="43061"/>
                    <a:pt x="27930" y="44655"/>
                    <a:pt x="23151" y="44655"/>
                  </a:cubicBezTo>
                  <a:close/>
                </a:path>
              </a:pathLst>
            </a:custGeom>
            <a:solidFill>
              <a:srgbClr val="204C30"/>
            </a:solidFill>
            <a:ln w="15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1" name="รูปแบบอิสระ: รูปร่าง 3670">
              <a:extLst>
                <a:ext uri="{FF2B5EF4-FFF2-40B4-BE49-F238E27FC236}">
                  <a16:creationId xmlns:a16="http://schemas.microsoft.com/office/drawing/2014/main" id="{A309118F-C242-4EB2-97B1-EB8F01DFCDAB}"/>
                </a:ext>
              </a:extLst>
            </p:cNvPr>
            <p:cNvSpPr/>
            <p:nvPr/>
          </p:nvSpPr>
          <p:spPr>
            <a:xfrm>
              <a:off x="4753223" y="5175528"/>
              <a:ext cx="72175" cy="67132"/>
            </a:xfrm>
            <a:custGeom>
              <a:avLst/>
              <a:gdLst>
                <a:gd name="connsiteX0" fmla="*/ 23842 w 72175"/>
                <a:gd name="connsiteY0" fmla="*/ 0 h 67132"/>
                <a:gd name="connsiteX1" fmla="*/ 7911 w 72175"/>
                <a:gd name="connsiteY1" fmla="*/ 55758 h 67132"/>
                <a:gd name="connsiteX2" fmla="*/ 68448 w 72175"/>
                <a:gd name="connsiteY2" fmla="*/ 49385 h 67132"/>
                <a:gd name="connsiteX3" fmla="*/ 62076 w 72175"/>
                <a:gd name="connsiteY3" fmla="*/ 9558 h 67132"/>
                <a:gd name="connsiteX4" fmla="*/ 22248 w 72175"/>
                <a:gd name="connsiteY4" fmla="*/ 4779 h 6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175" h="67132">
                  <a:moveTo>
                    <a:pt x="23842" y="0"/>
                  </a:moveTo>
                  <a:cubicBezTo>
                    <a:pt x="1539" y="7965"/>
                    <a:pt x="-8020" y="38234"/>
                    <a:pt x="7911" y="55758"/>
                  </a:cubicBezTo>
                  <a:cubicBezTo>
                    <a:pt x="23842" y="73281"/>
                    <a:pt x="57297" y="70095"/>
                    <a:pt x="68448" y="49385"/>
                  </a:cubicBezTo>
                  <a:cubicBezTo>
                    <a:pt x="74821" y="36640"/>
                    <a:pt x="73227" y="19117"/>
                    <a:pt x="62076" y="9558"/>
                  </a:cubicBezTo>
                  <a:cubicBezTo>
                    <a:pt x="52517" y="0"/>
                    <a:pt x="34993" y="-3186"/>
                    <a:pt x="22248" y="4779"/>
                  </a:cubicBezTo>
                </a:path>
              </a:pathLst>
            </a:custGeom>
            <a:noFill/>
            <a:ln w="31470" cap="rnd">
              <a:solidFill>
                <a:srgbClr val="204C3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2" name="รูปแบบอิสระ: รูปร่าง 3671">
              <a:extLst>
                <a:ext uri="{FF2B5EF4-FFF2-40B4-BE49-F238E27FC236}">
                  <a16:creationId xmlns:a16="http://schemas.microsoft.com/office/drawing/2014/main" id="{C1012233-4841-41FA-8AE5-A01A647CA46B}"/>
                </a:ext>
              </a:extLst>
            </p:cNvPr>
            <p:cNvSpPr/>
            <p:nvPr/>
          </p:nvSpPr>
          <p:spPr>
            <a:xfrm>
              <a:off x="4555681" y="4882403"/>
              <a:ext cx="72175" cy="67132"/>
            </a:xfrm>
            <a:custGeom>
              <a:avLst/>
              <a:gdLst>
                <a:gd name="connsiteX0" fmla="*/ 23842 w 72175"/>
                <a:gd name="connsiteY0" fmla="*/ 0 h 67132"/>
                <a:gd name="connsiteX1" fmla="*/ 7911 w 72175"/>
                <a:gd name="connsiteY1" fmla="*/ 55758 h 67132"/>
                <a:gd name="connsiteX2" fmla="*/ 68448 w 72175"/>
                <a:gd name="connsiteY2" fmla="*/ 49385 h 67132"/>
                <a:gd name="connsiteX3" fmla="*/ 62076 w 72175"/>
                <a:gd name="connsiteY3" fmla="*/ 9559 h 67132"/>
                <a:gd name="connsiteX4" fmla="*/ 22248 w 72175"/>
                <a:gd name="connsiteY4" fmla="*/ 4780 h 67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175" h="67132">
                  <a:moveTo>
                    <a:pt x="23842" y="0"/>
                  </a:moveTo>
                  <a:cubicBezTo>
                    <a:pt x="1539" y="7965"/>
                    <a:pt x="-8020" y="38234"/>
                    <a:pt x="7911" y="55758"/>
                  </a:cubicBezTo>
                  <a:cubicBezTo>
                    <a:pt x="23842" y="73281"/>
                    <a:pt x="57297" y="70096"/>
                    <a:pt x="68448" y="49385"/>
                  </a:cubicBezTo>
                  <a:cubicBezTo>
                    <a:pt x="74821" y="36641"/>
                    <a:pt x="73227" y="19117"/>
                    <a:pt x="62076" y="9559"/>
                  </a:cubicBezTo>
                  <a:cubicBezTo>
                    <a:pt x="52517" y="0"/>
                    <a:pt x="34993" y="-3186"/>
                    <a:pt x="22248" y="4780"/>
                  </a:cubicBezTo>
                </a:path>
              </a:pathLst>
            </a:custGeom>
            <a:noFill/>
            <a:ln w="31470" cap="rnd">
              <a:solidFill>
                <a:srgbClr val="204C3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3" name="รูปแบบอิสระ: รูปร่าง 3672">
              <a:extLst>
                <a:ext uri="{FF2B5EF4-FFF2-40B4-BE49-F238E27FC236}">
                  <a16:creationId xmlns:a16="http://schemas.microsoft.com/office/drawing/2014/main" id="{DCA22F30-8EB3-4AC4-946C-2773D773B14C}"/>
                </a:ext>
              </a:extLst>
            </p:cNvPr>
            <p:cNvSpPr/>
            <p:nvPr/>
          </p:nvSpPr>
          <p:spPr>
            <a:xfrm>
              <a:off x="4445703" y="5079515"/>
              <a:ext cx="113549" cy="109137"/>
            </a:xfrm>
            <a:custGeom>
              <a:avLst/>
              <a:gdLst>
                <a:gd name="connsiteX0" fmla="*/ 41420 w 113549"/>
                <a:gd name="connsiteY0" fmla="*/ 107165 h 109137"/>
                <a:gd name="connsiteX1" fmla="*/ 0 w 113549"/>
                <a:gd name="connsiteY1" fmla="*/ 56187 h 109137"/>
                <a:gd name="connsiteX2" fmla="*/ 41420 w 113549"/>
                <a:gd name="connsiteY2" fmla="*/ 5208 h 109137"/>
                <a:gd name="connsiteX3" fmla="*/ 78061 w 113549"/>
                <a:gd name="connsiteY3" fmla="*/ 2022 h 109137"/>
                <a:gd name="connsiteX4" fmla="*/ 105144 w 113549"/>
                <a:gd name="connsiteY4" fmla="*/ 29104 h 109137"/>
                <a:gd name="connsiteX5" fmla="*/ 105144 w 113549"/>
                <a:gd name="connsiteY5" fmla="*/ 89641 h 109137"/>
                <a:gd name="connsiteX6" fmla="*/ 41420 w 113549"/>
                <a:gd name="connsiteY6" fmla="*/ 107165 h 109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549" h="109137">
                  <a:moveTo>
                    <a:pt x="41420" y="107165"/>
                  </a:moveTo>
                  <a:cubicBezTo>
                    <a:pt x="17524" y="102386"/>
                    <a:pt x="0" y="80083"/>
                    <a:pt x="0" y="56187"/>
                  </a:cubicBezTo>
                  <a:cubicBezTo>
                    <a:pt x="0" y="32291"/>
                    <a:pt x="19117" y="9987"/>
                    <a:pt x="41420" y="5208"/>
                  </a:cubicBezTo>
                  <a:cubicBezTo>
                    <a:pt x="54165" y="2022"/>
                    <a:pt x="65317" y="-2757"/>
                    <a:pt x="78061" y="2022"/>
                  </a:cubicBezTo>
                  <a:cubicBezTo>
                    <a:pt x="89213" y="8394"/>
                    <a:pt x="98771" y="17953"/>
                    <a:pt x="105144" y="29104"/>
                  </a:cubicBezTo>
                  <a:cubicBezTo>
                    <a:pt x="114702" y="48221"/>
                    <a:pt x="117888" y="72117"/>
                    <a:pt x="105144" y="89641"/>
                  </a:cubicBezTo>
                  <a:cubicBezTo>
                    <a:pt x="93992" y="108758"/>
                    <a:pt x="63723" y="111944"/>
                    <a:pt x="41420" y="107165"/>
                  </a:cubicBezTo>
                  <a:close/>
                </a:path>
              </a:pathLst>
            </a:custGeom>
            <a:noFill/>
            <a:ln w="31470" cap="rnd">
              <a:solidFill>
                <a:srgbClr val="204C3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674" name="กราฟิก 4">
            <a:extLst>
              <a:ext uri="{FF2B5EF4-FFF2-40B4-BE49-F238E27FC236}">
                <a16:creationId xmlns:a16="http://schemas.microsoft.com/office/drawing/2014/main" id="{4DBFB381-A5E2-4EF6-986C-9A303CF73B6F}"/>
              </a:ext>
            </a:extLst>
          </p:cNvPr>
          <p:cNvGrpSpPr/>
          <p:nvPr/>
        </p:nvGrpSpPr>
        <p:grpSpPr>
          <a:xfrm>
            <a:off x="-236165" y="164809"/>
            <a:ext cx="1029966" cy="1380311"/>
            <a:chOff x="16928" y="442395"/>
            <a:chExt cx="1029966" cy="1380311"/>
          </a:xfrm>
        </p:grpSpPr>
        <p:sp>
          <p:nvSpPr>
            <p:cNvPr id="3675" name="รูปแบบอิสระ: รูปร่าง 3674">
              <a:extLst>
                <a:ext uri="{FF2B5EF4-FFF2-40B4-BE49-F238E27FC236}">
                  <a16:creationId xmlns:a16="http://schemas.microsoft.com/office/drawing/2014/main" id="{29C33B4B-4591-42B2-9A04-D719C486AC2F}"/>
                </a:ext>
              </a:extLst>
            </p:cNvPr>
            <p:cNvSpPr/>
            <p:nvPr/>
          </p:nvSpPr>
          <p:spPr>
            <a:xfrm>
              <a:off x="16928" y="442395"/>
              <a:ext cx="1003847" cy="1281716"/>
            </a:xfrm>
            <a:custGeom>
              <a:avLst/>
              <a:gdLst>
                <a:gd name="connsiteX0" fmla="*/ 841149 w 1003847"/>
                <a:gd name="connsiteY0" fmla="*/ 103664 h 1281716"/>
                <a:gd name="connsiteX1" fmla="*/ 434912 w 1003847"/>
                <a:gd name="connsiteY1" fmla="*/ 1708 h 1281716"/>
                <a:gd name="connsiteX2" fmla="*/ 262859 w 1003847"/>
                <a:gd name="connsiteY2" fmla="*/ 102071 h 1281716"/>
                <a:gd name="connsiteX3" fmla="*/ 100364 w 1003847"/>
                <a:gd name="connsiteY3" fmla="*/ 599110 h 1281716"/>
                <a:gd name="connsiteX4" fmla="*/ 0 w 1003847"/>
                <a:gd name="connsiteY4" fmla="*/ 976668 h 1281716"/>
                <a:gd name="connsiteX5" fmla="*/ 19117 w 1003847"/>
                <a:gd name="connsiteY5" fmla="*/ 1062694 h 1281716"/>
                <a:gd name="connsiteX6" fmla="*/ 103551 w 1003847"/>
                <a:gd name="connsiteY6" fmla="*/ 1123231 h 1281716"/>
                <a:gd name="connsiteX7" fmla="*/ 603779 w 1003847"/>
                <a:gd name="connsiteY7" fmla="*/ 1279352 h 1281716"/>
                <a:gd name="connsiteX8" fmla="*/ 767867 w 1003847"/>
                <a:gd name="connsiteY8" fmla="*/ 1185361 h 1281716"/>
                <a:gd name="connsiteX9" fmla="*/ 788577 w 1003847"/>
                <a:gd name="connsiteY9" fmla="*/ 1080218 h 1281716"/>
                <a:gd name="connsiteX10" fmla="*/ 987713 w 1003847"/>
                <a:gd name="connsiteY10" fmla="*/ 379266 h 1281716"/>
                <a:gd name="connsiteX11" fmla="*/ 1003643 w 1003847"/>
                <a:gd name="connsiteY11" fmla="*/ 282089 h 1281716"/>
                <a:gd name="connsiteX12" fmla="*/ 841149 w 1003847"/>
                <a:gd name="connsiteY12" fmla="*/ 103664 h 1281716"/>
                <a:gd name="connsiteX13" fmla="*/ 798136 w 1003847"/>
                <a:gd name="connsiteY13" fmla="*/ 438210 h 1281716"/>
                <a:gd name="connsiteX14" fmla="*/ 715295 w 1003847"/>
                <a:gd name="connsiteY14" fmla="*/ 442989 h 1281716"/>
                <a:gd name="connsiteX15" fmla="*/ 455622 w 1003847"/>
                <a:gd name="connsiteY15" fmla="*/ 350591 h 1281716"/>
                <a:gd name="connsiteX16" fmla="*/ 329769 w 1003847"/>
                <a:gd name="connsiteY16" fmla="*/ 231110 h 1281716"/>
                <a:gd name="connsiteX17" fmla="*/ 493856 w 1003847"/>
                <a:gd name="connsiteY17" fmla="*/ 156236 h 1281716"/>
                <a:gd name="connsiteX18" fmla="*/ 715295 w 1003847"/>
                <a:gd name="connsiteY18" fmla="*/ 240669 h 1281716"/>
                <a:gd name="connsiteX19" fmla="*/ 814066 w 1003847"/>
                <a:gd name="connsiteY19" fmla="*/ 290054 h 1281716"/>
                <a:gd name="connsiteX20" fmla="*/ 798136 w 1003847"/>
                <a:gd name="connsiteY20" fmla="*/ 438210 h 1281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03847" h="1281716">
                  <a:moveTo>
                    <a:pt x="841149" y="103664"/>
                  </a:moveTo>
                  <a:cubicBezTo>
                    <a:pt x="713702" y="46314"/>
                    <a:pt x="573511" y="24011"/>
                    <a:pt x="434912" y="1708"/>
                  </a:cubicBezTo>
                  <a:cubicBezTo>
                    <a:pt x="364816" y="-9444"/>
                    <a:pt x="286755" y="35162"/>
                    <a:pt x="262859" y="102071"/>
                  </a:cubicBezTo>
                  <a:cubicBezTo>
                    <a:pt x="203915" y="267751"/>
                    <a:pt x="149750" y="433430"/>
                    <a:pt x="100364" y="599110"/>
                  </a:cubicBezTo>
                  <a:cubicBezTo>
                    <a:pt x="66910" y="709032"/>
                    <a:pt x="0" y="861967"/>
                    <a:pt x="0" y="976668"/>
                  </a:cubicBezTo>
                  <a:cubicBezTo>
                    <a:pt x="0" y="1005343"/>
                    <a:pt x="3186" y="1037205"/>
                    <a:pt x="19117" y="1062694"/>
                  </a:cubicBezTo>
                  <a:cubicBezTo>
                    <a:pt x="38234" y="1092962"/>
                    <a:pt x="71689" y="1108893"/>
                    <a:pt x="103551" y="1123231"/>
                  </a:cubicBezTo>
                  <a:cubicBezTo>
                    <a:pt x="254894" y="1190140"/>
                    <a:pt x="436505" y="1247491"/>
                    <a:pt x="603779" y="1279352"/>
                  </a:cubicBezTo>
                  <a:cubicBezTo>
                    <a:pt x="673875" y="1292096"/>
                    <a:pt x="743971" y="1252270"/>
                    <a:pt x="767867" y="1185361"/>
                  </a:cubicBezTo>
                  <a:cubicBezTo>
                    <a:pt x="775832" y="1163058"/>
                    <a:pt x="782205" y="1105707"/>
                    <a:pt x="788577" y="1080218"/>
                  </a:cubicBezTo>
                  <a:cubicBezTo>
                    <a:pt x="855487" y="846036"/>
                    <a:pt x="922396" y="613448"/>
                    <a:pt x="987713" y="379266"/>
                  </a:cubicBezTo>
                  <a:cubicBezTo>
                    <a:pt x="997271" y="347405"/>
                    <a:pt x="1005236" y="315543"/>
                    <a:pt x="1003643" y="282089"/>
                  </a:cubicBezTo>
                  <a:cubicBezTo>
                    <a:pt x="997271" y="197656"/>
                    <a:pt x="917617" y="138712"/>
                    <a:pt x="841149" y="103664"/>
                  </a:cubicBezTo>
                  <a:close/>
                  <a:moveTo>
                    <a:pt x="798136" y="438210"/>
                  </a:moveTo>
                  <a:cubicBezTo>
                    <a:pt x="772646" y="444582"/>
                    <a:pt x="743971" y="447768"/>
                    <a:pt x="715295" y="442989"/>
                  </a:cubicBezTo>
                  <a:cubicBezTo>
                    <a:pt x="626082" y="428651"/>
                    <a:pt x="535277" y="388824"/>
                    <a:pt x="455622" y="350591"/>
                  </a:cubicBezTo>
                  <a:cubicBezTo>
                    <a:pt x="409423" y="328288"/>
                    <a:pt x="336141" y="290054"/>
                    <a:pt x="329769" y="231110"/>
                  </a:cubicBezTo>
                  <a:cubicBezTo>
                    <a:pt x="318617" y="137119"/>
                    <a:pt x="428540" y="130747"/>
                    <a:pt x="493856" y="156236"/>
                  </a:cubicBezTo>
                  <a:cubicBezTo>
                    <a:pt x="567138" y="183318"/>
                    <a:pt x="640420" y="211993"/>
                    <a:pt x="715295" y="240669"/>
                  </a:cubicBezTo>
                  <a:cubicBezTo>
                    <a:pt x="750343" y="253413"/>
                    <a:pt x="785391" y="267751"/>
                    <a:pt x="814066" y="290054"/>
                  </a:cubicBezTo>
                  <a:cubicBezTo>
                    <a:pt x="906465" y="358556"/>
                    <a:pt x="868231" y="419093"/>
                    <a:pt x="798136" y="438210"/>
                  </a:cubicBezTo>
                  <a:close/>
                </a:path>
              </a:pathLst>
            </a:custGeom>
            <a:solidFill>
              <a:srgbClr val="37C6ED"/>
            </a:solidFill>
            <a:ln w="15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6" name="รูปแบบอิสระ: รูปร่าง 3675">
              <a:extLst>
                <a:ext uri="{FF2B5EF4-FFF2-40B4-BE49-F238E27FC236}">
                  <a16:creationId xmlns:a16="http://schemas.microsoft.com/office/drawing/2014/main" id="{7EC993BE-BCDD-40FB-8C53-20359123565A}"/>
                </a:ext>
              </a:extLst>
            </p:cNvPr>
            <p:cNvSpPr/>
            <p:nvPr/>
          </p:nvSpPr>
          <p:spPr>
            <a:xfrm>
              <a:off x="339537" y="579398"/>
              <a:ext cx="538530" cy="301914"/>
            </a:xfrm>
            <a:custGeom>
              <a:avLst/>
              <a:gdLst>
                <a:gd name="connsiteX0" fmla="*/ 469154 w 538530"/>
                <a:gd name="connsiteY0" fmla="*/ 294834 h 301914"/>
                <a:gd name="connsiteX1" fmla="*/ 386314 w 538530"/>
                <a:gd name="connsiteY1" fmla="*/ 299613 h 301914"/>
                <a:gd name="connsiteX2" fmla="*/ 126641 w 538530"/>
                <a:gd name="connsiteY2" fmla="*/ 207215 h 301914"/>
                <a:gd name="connsiteX3" fmla="*/ 787 w 538530"/>
                <a:gd name="connsiteY3" fmla="*/ 87735 h 301914"/>
                <a:gd name="connsiteX4" fmla="*/ 164875 w 538530"/>
                <a:gd name="connsiteY4" fmla="*/ 12860 h 301914"/>
                <a:gd name="connsiteX5" fmla="*/ 386314 w 538530"/>
                <a:gd name="connsiteY5" fmla="*/ 97293 h 301914"/>
                <a:gd name="connsiteX6" fmla="*/ 485085 w 538530"/>
                <a:gd name="connsiteY6" fmla="*/ 146678 h 301914"/>
                <a:gd name="connsiteX7" fmla="*/ 469154 w 538530"/>
                <a:gd name="connsiteY7" fmla="*/ 294834 h 301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8530" h="301914">
                  <a:moveTo>
                    <a:pt x="469154" y="294834"/>
                  </a:moveTo>
                  <a:cubicBezTo>
                    <a:pt x="443665" y="301206"/>
                    <a:pt x="414989" y="304393"/>
                    <a:pt x="386314" y="299613"/>
                  </a:cubicBezTo>
                  <a:cubicBezTo>
                    <a:pt x="297101" y="285276"/>
                    <a:pt x="206295" y="245449"/>
                    <a:pt x="126641" y="207215"/>
                  </a:cubicBezTo>
                  <a:cubicBezTo>
                    <a:pt x="80442" y="184912"/>
                    <a:pt x="7160" y="146678"/>
                    <a:pt x="787" y="87735"/>
                  </a:cubicBezTo>
                  <a:cubicBezTo>
                    <a:pt x="-10364" y="-6257"/>
                    <a:pt x="99559" y="-12629"/>
                    <a:pt x="164875" y="12860"/>
                  </a:cubicBezTo>
                  <a:cubicBezTo>
                    <a:pt x="238157" y="39943"/>
                    <a:pt x="311439" y="68618"/>
                    <a:pt x="386314" y="97293"/>
                  </a:cubicBezTo>
                  <a:cubicBezTo>
                    <a:pt x="421362" y="110038"/>
                    <a:pt x="456410" y="124375"/>
                    <a:pt x="485085" y="146678"/>
                  </a:cubicBezTo>
                  <a:cubicBezTo>
                    <a:pt x="575891" y="215181"/>
                    <a:pt x="537657" y="274124"/>
                    <a:pt x="469154" y="294834"/>
                  </a:cubicBezTo>
                  <a:close/>
                </a:path>
              </a:pathLst>
            </a:custGeom>
            <a:noFill/>
            <a:ln w="31054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7" name="รูปแบบอิสระ: รูปร่าง 3676">
              <a:extLst>
                <a:ext uri="{FF2B5EF4-FFF2-40B4-BE49-F238E27FC236}">
                  <a16:creationId xmlns:a16="http://schemas.microsoft.com/office/drawing/2014/main" id="{E6170D8F-AAC0-423D-8CC3-D550E58A048D}"/>
                </a:ext>
              </a:extLst>
            </p:cNvPr>
            <p:cNvSpPr/>
            <p:nvPr/>
          </p:nvSpPr>
          <p:spPr>
            <a:xfrm>
              <a:off x="249540" y="895868"/>
              <a:ext cx="114680" cy="111311"/>
            </a:xfrm>
            <a:custGeom>
              <a:avLst/>
              <a:gdLst>
                <a:gd name="connsiteX0" fmla="*/ 89191 w 114680"/>
                <a:gd name="connsiteY0" fmla="*/ 101031 h 111311"/>
                <a:gd name="connsiteX1" fmla="*/ 114681 w 114680"/>
                <a:gd name="connsiteY1" fmla="*/ 50053 h 111311"/>
                <a:gd name="connsiteX2" fmla="*/ 109901 w 114680"/>
                <a:gd name="connsiteY2" fmla="*/ 29343 h 111311"/>
                <a:gd name="connsiteX3" fmla="*/ 3165 w 114680"/>
                <a:gd name="connsiteY3" fmla="*/ 34122 h 111311"/>
                <a:gd name="connsiteX4" fmla="*/ 89191 w 114680"/>
                <a:gd name="connsiteY4" fmla="*/ 101031 h 111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680" h="111311">
                  <a:moveTo>
                    <a:pt x="89191" y="101031"/>
                  </a:moveTo>
                  <a:cubicBezTo>
                    <a:pt x="105122" y="89880"/>
                    <a:pt x="114681" y="70763"/>
                    <a:pt x="114681" y="50053"/>
                  </a:cubicBezTo>
                  <a:cubicBezTo>
                    <a:pt x="114681" y="42088"/>
                    <a:pt x="113088" y="35715"/>
                    <a:pt x="109901" y="29343"/>
                  </a:cubicBezTo>
                  <a:cubicBezTo>
                    <a:pt x="90784" y="-12077"/>
                    <a:pt x="17502" y="-8891"/>
                    <a:pt x="3165" y="34122"/>
                  </a:cubicBezTo>
                  <a:cubicBezTo>
                    <a:pt x="-14359" y="85101"/>
                    <a:pt x="44585" y="132893"/>
                    <a:pt x="89191" y="101031"/>
                  </a:cubicBezTo>
                  <a:close/>
                </a:path>
              </a:pathLst>
            </a:custGeom>
            <a:noFill/>
            <a:ln w="31054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8" name="รูปแบบอิสระ: รูปร่าง 3677">
              <a:extLst>
                <a:ext uri="{FF2B5EF4-FFF2-40B4-BE49-F238E27FC236}">
                  <a16:creationId xmlns:a16="http://schemas.microsoft.com/office/drawing/2014/main" id="{F1130828-DA6B-4EA1-8077-947B1A7E9ABB}"/>
                </a:ext>
              </a:extLst>
            </p:cNvPr>
            <p:cNvSpPr/>
            <p:nvPr/>
          </p:nvSpPr>
          <p:spPr>
            <a:xfrm>
              <a:off x="463680" y="962346"/>
              <a:ext cx="111073" cy="114207"/>
            </a:xfrm>
            <a:custGeom>
              <a:avLst/>
              <a:gdLst>
                <a:gd name="connsiteX0" fmla="*/ 905 w 111073"/>
                <a:gd name="connsiteY0" fmla="*/ 64822 h 114207"/>
                <a:gd name="connsiteX1" fmla="*/ 35953 w 111073"/>
                <a:gd name="connsiteY1" fmla="*/ 109428 h 114207"/>
                <a:gd name="connsiteX2" fmla="*/ 56663 w 111073"/>
                <a:gd name="connsiteY2" fmla="*/ 114207 h 114207"/>
                <a:gd name="connsiteX3" fmla="*/ 96490 w 111073"/>
                <a:gd name="connsiteY3" fmla="*/ 15437 h 114207"/>
                <a:gd name="connsiteX4" fmla="*/ 905 w 111073"/>
                <a:gd name="connsiteY4" fmla="*/ 64822 h 11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073" h="114207">
                  <a:moveTo>
                    <a:pt x="905" y="64822"/>
                  </a:moveTo>
                  <a:cubicBezTo>
                    <a:pt x="4091" y="83939"/>
                    <a:pt x="18429" y="101463"/>
                    <a:pt x="35953" y="109428"/>
                  </a:cubicBezTo>
                  <a:cubicBezTo>
                    <a:pt x="42325" y="112614"/>
                    <a:pt x="50290" y="114207"/>
                    <a:pt x="56663" y="114207"/>
                  </a:cubicBezTo>
                  <a:cubicBezTo>
                    <a:pt x="101269" y="114207"/>
                    <a:pt x="129945" y="45705"/>
                    <a:pt x="96490" y="15437"/>
                  </a:cubicBezTo>
                  <a:cubicBezTo>
                    <a:pt x="59849" y="-21204"/>
                    <a:pt x="-8654" y="12251"/>
                    <a:pt x="905" y="64822"/>
                  </a:cubicBezTo>
                  <a:close/>
                </a:path>
              </a:pathLst>
            </a:custGeom>
            <a:noFill/>
            <a:ln w="31054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9" name="รูปแบบอิสระ: รูปร่าง 3678">
              <a:extLst>
                <a:ext uri="{FF2B5EF4-FFF2-40B4-BE49-F238E27FC236}">
                  <a16:creationId xmlns:a16="http://schemas.microsoft.com/office/drawing/2014/main" id="{CA6E2AB4-BC49-468A-BD20-B7E40814BF82}"/>
                </a:ext>
              </a:extLst>
            </p:cNvPr>
            <p:cNvSpPr/>
            <p:nvPr/>
          </p:nvSpPr>
          <p:spPr>
            <a:xfrm>
              <a:off x="696975" y="1031272"/>
              <a:ext cx="115000" cy="110358"/>
            </a:xfrm>
            <a:custGeom>
              <a:avLst/>
              <a:gdLst>
                <a:gd name="connsiteX0" fmla="*/ 22503 w 115000"/>
                <a:gd name="connsiteY0" fmla="*/ 11827 h 110358"/>
                <a:gd name="connsiteX1" fmla="*/ 200 w 115000"/>
                <a:gd name="connsiteY1" fmla="*/ 64398 h 110358"/>
                <a:gd name="connsiteX2" fmla="*/ 6572 w 115000"/>
                <a:gd name="connsiteY2" fmla="*/ 85108 h 110358"/>
                <a:gd name="connsiteX3" fmla="*/ 113309 w 115000"/>
                <a:gd name="connsiteY3" fmla="*/ 72363 h 110358"/>
                <a:gd name="connsiteX4" fmla="*/ 22503 w 115000"/>
                <a:gd name="connsiteY4" fmla="*/ 11827 h 110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000" h="110358">
                  <a:moveTo>
                    <a:pt x="22503" y="11827"/>
                  </a:moveTo>
                  <a:cubicBezTo>
                    <a:pt x="6572" y="24571"/>
                    <a:pt x="-1393" y="45281"/>
                    <a:pt x="200" y="64398"/>
                  </a:cubicBezTo>
                  <a:cubicBezTo>
                    <a:pt x="200" y="72363"/>
                    <a:pt x="1793" y="78736"/>
                    <a:pt x="6572" y="85108"/>
                  </a:cubicBezTo>
                  <a:cubicBezTo>
                    <a:pt x="28876" y="124935"/>
                    <a:pt x="100564" y="115376"/>
                    <a:pt x="113309" y="72363"/>
                  </a:cubicBezTo>
                  <a:cubicBezTo>
                    <a:pt x="126054" y="21385"/>
                    <a:pt x="63923" y="-21628"/>
                    <a:pt x="22503" y="11827"/>
                  </a:cubicBezTo>
                  <a:close/>
                </a:path>
              </a:pathLst>
            </a:custGeom>
            <a:noFill/>
            <a:ln w="31054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0" name="รูปแบบอิสระ: รูปร่าง 3679">
              <a:extLst>
                <a:ext uri="{FF2B5EF4-FFF2-40B4-BE49-F238E27FC236}">
                  <a16:creationId xmlns:a16="http://schemas.microsoft.com/office/drawing/2014/main" id="{A92B4A12-3DA6-4B6A-9FD3-7B097AE8F4B1}"/>
                </a:ext>
              </a:extLst>
            </p:cNvPr>
            <p:cNvSpPr/>
            <p:nvPr/>
          </p:nvSpPr>
          <p:spPr>
            <a:xfrm>
              <a:off x="185816" y="1107746"/>
              <a:ext cx="114680" cy="111311"/>
            </a:xfrm>
            <a:custGeom>
              <a:avLst/>
              <a:gdLst>
                <a:gd name="connsiteX0" fmla="*/ 89191 w 114680"/>
                <a:gd name="connsiteY0" fmla="*/ 101031 h 111311"/>
                <a:gd name="connsiteX1" fmla="*/ 114681 w 114680"/>
                <a:gd name="connsiteY1" fmla="*/ 50053 h 111311"/>
                <a:gd name="connsiteX2" fmla="*/ 109901 w 114680"/>
                <a:gd name="connsiteY2" fmla="*/ 29343 h 111311"/>
                <a:gd name="connsiteX3" fmla="*/ 3165 w 114680"/>
                <a:gd name="connsiteY3" fmla="*/ 34122 h 111311"/>
                <a:gd name="connsiteX4" fmla="*/ 89191 w 114680"/>
                <a:gd name="connsiteY4" fmla="*/ 101031 h 111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680" h="111311">
                  <a:moveTo>
                    <a:pt x="89191" y="101031"/>
                  </a:moveTo>
                  <a:cubicBezTo>
                    <a:pt x="105122" y="89880"/>
                    <a:pt x="114681" y="70763"/>
                    <a:pt x="114681" y="50053"/>
                  </a:cubicBezTo>
                  <a:cubicBezTo>
                    <a:pt x="114681" y="42088"/>
                    <a:pt x="113088" y="35715"/>
                    <a:pt x="109901" y="29343"/>
                  </a:cubicBezTo>
                  <a:cubicBezTo>
                    <a:pt x="90784" y="-12077"/>
                    <a:pt x="17503" y="-8891"/>
                    <a:pt x="3165" y="34122"/>
                  </a:cubicBezTo>
                  <a:cubicBezTo>
                    <a:pt x="-14359" y="85101"/>
                    <a:pt x="44585" y="132893"/>
                    <a:pt x="89191" y="101031"/>
                  </a:cubicBezTo>
                  <a:close/>
                </a:path>
              </a:pathLst>
            </a:custGeom>
            <a:noFill/>
            <a:ln w="31054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1" name="รูปแบบอิสระ: รูปร่าง 3680">
              <a:extLst>
                <a:ext uri="{FF2B5EF4-FFF2-40B4-BE49-F238E27FC236}">
                  <a16:creationId xmlns:a16="http://schemas.microsoft.com/office/drawing/2014/main" id="{70EF5BF7-37FF-48C1-8FFC-166470D56D5E}"/>
                </a:ext>
              </a:extLst>
            </p:cNvPr>
            <p:cNvSpPr/>
            <p:nvPr/>
          </p:nvSpPr>
          <p:spPr>
            <a:xfrm>
              <a:off x="399956" y="1174224"/>
              <a:ext cx="111073" cy="114207"/>
            </a:xfrm>
            <a:custGeom>
              <a:avLst/>
              <a:gdLst>
                <a:gd name="connsiteX0" fmla="*/ 905 w 111073"/>
                <a:gd name="connsiteY0" fmla="*/ 64822 h 114207"/>
                <a:gd name="connsiteX1" fmla="*/ 35953 w 111073"/>
                <a:gd name="connsiteY1" fmla="*/ 109428 h 114207"/>
                <a:gd name="connsiteX2" fmla="*/ 56663 w 111073"/>
                <a:gd name="connsiteY2" fmla="*/ 114207 h 114207"/>
                <a:gd name="connsiteX3" fmla="*/ 96490 w 111073"/>
                <a:gd name="connsiteY3" fmla="*/ 15437 h 114207"/>
                <a:gd name="connsiteX4" fmla="*/ 905 w 111073"/>
                <a:gd name="connsiteY4" fmla="*/ 64822 h 11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073" h="114207">
                  <a:moveTo>
                    <a:pt x="905" y="64822"/>
                  </a:moveTo>
                  <a:cubicBezTo>
                    <a:pt x="4091" y="83939"/>
                    <a:pt x="18429" y="101463"/>
                    <a:pt x="35953" y="109428"/>
                  </a:cubicBezTo>
                  <a:cubicBezTo>
                    <a:pt x="42325" y="112614"/>
                    <a:pt x="50290" y="114207"/>
                    <a:pt x="56663" y="114207"/>
                  </a:cubicBezTo>
                  <a:cubicBezTo>
                    <a:pt x="101269" y="114207"/>
                    <a:pt x="129945" y="45705"/>
                    <a:pt x="96490" y="15437"/>
                  </a:cubicBezTo>
                  <a:cubicBezTo>
                    <a:pt x="59849" y="-21204"/>
                    <a:pt x="-8654" y="12251"/>
                    <a:pt x="905" y="64822"/>
                  </a:cubicBezTo>
                  <a:close/>
                </a:path>
              </a:pathLst>
            </a:custGeom>
            <a:noFill/>
            <a:ln w="31054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2" name="รูปแบบอิสระ: รูปร่าง 3681">
              <a:extLst>
                <a:ext uri="{FF2B5EF4-FFF2-40B4-BE49-F238E27FC236}">
                  <a16:creationId xmlns:a16="http://schemas.microsoft.com/office/drawing/2014/main" id="{3D63EA35-AA96-40FD-BB04-B965725D30A4}"/>
                </a:ext>
              </a:extLst>
            </p:cNvPr>
            <p:cNvSpPr/>
            <p:nvPr/>
          </p:nvSpPr>
          <p:spPr>
            <a:xfrm>
              <a:off x="633251" y="1243150"/>
              <a:ext cx="115000" cy="110358"/>
            </a:xfrm>
            <a:custGeom>
              <a:avLst/>
              <a:gdLst>
                <a:gd name="connsiteX0" fmla="*/ 22503 w 115000"/>
                <a:gd name="connsiteY0" fmla="*/ 11827 h 110358"/>
                <a:gd name="connsiteX1" fmla="*/ 200 w 115000"/>
                <a:gd name="connsiteY1" fmla="*/ 64398 h 110358"/>
                <a:gd name="connsiteX2" fmla="*/ 6572 w 115000"/>
                <a:gd name="connsiteY2" fmla="*/ 85108 h 110358"/>
                <a:gd name="connsiteX3" fmla="*/ 113309 w 115000"/>
                <a:gd name="connsiteY3" fmla="*/ 72364 h 110358"/>
                <a:gd name="connsiteX4" fmla="*/ 22503 w 115000"/>
                <a:gd name="connsiteY4" fmla="*/ 11827 h 110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000" h="110358">
                  <a:moveTo>
                    <a:pt x="22503" y="11827"/>
                  </a:moveTo>
                  <a:cubicBezTo>
                    <a:pt x="6572" y="24571"/>
                    <a:pt x="-1393" y="45281"/>
                    <a:pt x="200" y="64398"/>
                  </a:cubicBezTo>
                  <a:cubicBezTo>
                    <a:pt x="200" y="72364"/>
                    <a:pt x="1793" y="78736"/>
                    <a:pt x="6572" y="85108"/>
                  </a:cubicBezTo>
                  <a:cubicBezTo>
                    <a:pt x="28876" y="124935"/>
                    <a:pt x="100564" y="115376"/>
                    <a:pt x="113309" y="72364"/>
                  </a:cubicBezTo>
                  <a:cubicBezTo>
                    <a:pt x="126054" y="21385"/>
                    <a:pt x="63923" y="-21628"/>
                    <a:pt x="22503" y="11827"/>
                  </a:cubicBezTo>
                  <a:close/>
                </a:path>
              </a:pathLst>
            </a:custGeom>
            <a:noFill/>
            <a:ln w="31054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3" name="รูปแบบอิสระ: รูปร่าง 3682">
              <a:extLst>
                <a:ext uri="{FF2B5EF4-FFF2-40B4-BE49-F238E27FC236}">
                  <a16:creationId xmlns:a16="http://schemas.microsoft.com/office/drawing/2014/main" id="{6F2E141F-DD19-4190-BF3F-9C011E195A01}"/>
                </a:ext>
              </a:extLst>
            </p:cNvPr>
            <p:cNvSpPr/>
            <p:nvPr/>
          </p:nvSpPr>
          <p:spPr>
            <a:xfrm>
              <a:off x="120500" y="1300508"/>
              <a:ext cx="114680" cy="111128"/>
            </a:xfrm>
            <a:custGeom>
              <a:avLst/>
              <a:gdLst>
                <a:gd name="connsiteX0" fmla="*/ 89191 w 114680"/>
                <a:gd name="connsiteY0" fmla="*/ 101031 h 111128"/>
                <a:gd name="connsiteX1" fmla="*/ 114681 w 114680"/>
                <a:gd name="connsiteY1" fmla="*/ 50053 h 111128"/>
                <a:gd name="connsiteX2" fmla="*/ 109901 w 114680"/>
                <a:gd name="connsiteY2" fmla="*/ 29343 h 111128"/>
                <a:gd name="connsiteX3" fmla="*/ 3165 w 114680"/>
                <a:gd name="connsiteY3" fmla="*/ 34122 h 111128"/>
                <a:gd name="connsiteX4" fmla="*/ 89191 w 114680"/>
                <a:gd name="connsiteY4" fmla="*/ 101031 h 111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680" h="111128">
                  <a:moveTo>
                    <a:pt x="89191" y="101031"/>
                  </a:moveTo>
                  <a:cubicBezTo>
                    <a:pt x="105122" y="89880"/>
                    <a:pt x="114681" y="70763"/>
                    <a:pt x="114681" y="50053"/>
                  </a:cubicBezTo>
                  <a:cubicBezTo>
                    <a:pt x="114681" y="42088"/>
                    <a:pt x="113088" y="35715"/>
                    <a:pt x="109901" y="29343"/>
                  </a:cubicBezTo>
                  <a:cubicBezTo>
                    <a:pt x="90784" y="-12077"/>
                    <a:pt x="17502" y="-8891"/>
                    <a:pt x="3165" y="34122"/>
                  </a:cubicBezTo>
                  <a:cubicBezTo>
                    <a:pt x="-14359" y="83508"/>
                    <a:pt x="44585" y="132893"/>
                    <a:pt x="89191" y="101031"/>
                  </a:cubicBezTo>
                  <a:close/>
                </a:path>
              </a:pathLst>
            </a:custGeom>
            <a:noFill/>
            <a:ln w="31054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4" name="รูปแบบอิสระ: รูปร่าง 3683">
              <a:extLst>
                <a:ext uri="{FF2B5EF4-FFF2-40B4-BE49-F238E27FC236}">
                  <a16:creationId xmlns:a16="http://schemas.microsoft.com/office/drawing/2014/main" id="{736DD4AA-02DC-438B-BD28-69F60CDA7856}"/>
                </a:ext>
              </a:extLst>
            </p:cNvPr>
            <p:cNvSpPr/>
            <p:nvPr/>
          </p:nvSpPr>
          <p:spPr>
            <a:xfrm>
              <a:off x="334640" y="1365991"/>
              <a:ext cx="111073" cy="115201"/>
            </a:xfrm>
            <a:custGeom>
              <a:avLst/>
              <a:gdLst>
                <a:gd name="connsiteX0" fmla="*/ 905 w 111073"/>
                <a:gd name="connsiteY0" fmla="*/ 65817 h 115201"/>
                <a:gd name="connsiteX1" fmla="*/ 35953 w 111073"/>
                <a:gd name="connsiteY1" fmla="*/ 110423 h 115201"/>
                <a:gd name="connsiteX2" fmla="*/ 56663 w 111073"/>
                <a:gd name="connsiteY2" fmla="*/ 115202 h 115201"/>
                <a:gd name="connsiteX3" fmla="*/ 96490 w 111073"/>
                <a:gd name="connsiteY3" fmla="*/ 16431 h 115201"/>
                <a:gd name="connsiteX4" fmla="*/ 905 w 111073"/>
                <a:gd name="connsiteY4" fmla="*/ 65817 h 115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073" h="115201">
                  <a:moveTo>
                    <a:pt x="905" y="65817"/>
                  </a:moveTo>
                  <a:cubicBezTo>
                    <a:pt x="4091" y="84934"/>
                    <a:pt x="18429" y="102457"/>
                    <a:pt x="35953" y="110423"/>
                  </a:cubicBezTo>
                  <a:cubicBezTo>
                    <a:pt x="42325" y="113609"/>
                    <a:pt x="50290" y="115202"/>
                    <a:pt x="56663" y="115202"/>
                  </a:cubicBezTo>
                  <a:cubicBezTo>
                    <a:pt x="101269" y="115202"/>
                    <a:pt x="129945" y="46700"/>
                    <a:pt x="96490" y="16431"/>
                  </a:cubicBezTo>
                  <a:cubicBezTo>
                    <a:pt x="59849" y="-21802"/>
                    <a:pt x="-8654" y="11652"/>
                    <a:pt x="905" y="65817"/>
                  </a:cubicBezTo>
                  <a:close/>
                </a:path>
              </a:pathLst>
            </a:custGeom>
            <a:noFill/>
            <a:ln w="31054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5" name="รูปแบบอิสระ: รูปร่าง 3684">
              <a:extLst>
                <a:ext uri="{FF2B5EF4-FFF2-40B4-BE49-F238E27FC236}">
                  <a16:creationId xmlns:a16="http://schemas.microsoft.com/office/drawing/2014/main" id="{E355991A-DED0-4410-8E71-DED3142188A8}"/>
                </a:ext>
              </a:extLst>
            </p:cNvPr>
            <p:cNvSpPr/>
            <p:nvPr/>
          </p:nvSpPr>
          <p:spPr>
            <a:xfrm>
              <a:off x="567935" y="1435242"/>
              <a:ext cx="115000" cy="111028"/>
            </a:xfrm>
            <a:custGeom>
              <a:avLst/>
              <a:gdLst>
                <a:gd name="connsiteX0" fmla="*/ 22503 w 115000"/>
                <a:gd name="connsiteY0" fmla="*/ 12496 h 111028"/>
                <a:gd name="connsiteX1" fmla="*/ 200 w 115000"/>
                <a:gd name="connsiteY1" fmla="*/ 65068 h 111028"/>
                <a:gd name="connsiteX2" fmla="*/ 6572 w 115000"/>
                <a:gd name="connsiteY2" fmla="*/ 85778 h 111028"/>
                <a:gd name="connsiteX3" fmla="*/ 113309 w 115000"/>
                <a:gd name="connsiteY3" fmla="*/ 73033 h 111028"/>
                <a:gd name="connsiteX4" fmla="*/ 22503 w 115000"/>
                <a:gd name="connsiteY4" fmla="*/ 12496 h 111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000" h="111028">
                  <a:moveTo>
                    <a:pt x="22503" y="12496"/>
                  </a:moveTo>
                  <a:cubicBezTo>
                    <a:pt x="6572" y="25241"/>
                    <a:pt x="-1393" y="45951"/>
                    <a:pt x="200" y="65068"/>
                  </a:cubicBezTo>
                  <a:cubicBezTo>
                    <a:pt x="200" y="73033"/>
                    <a:pt x="1793" y="79405"/>
                    <a:pt x="6572" y="85778"/>
                  </a:cubicBezTo>
                  <a:cubicBezTo>
                    <a:pt x="28876" y="125604"/>
                    <a:pt x="100564" y="116046"/>
                    <a:pt x="113309" y="73033"/>
                  </a:cubicBezTo>
                  <a:cubicBezTo>
                    <a:pt x="126054" y="22055"/>
                    <a:pt x="63923" y="-22551"/>
                    <a:pt x="22503" y="12496"/>
                  </a:cubicBezTo>
                  <a:close/>
                </a:path>
              </a:pathLst>
            </a:custGeom>
            <a:noFill/>
            <a:ln w="31054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686" name="กราฟิก 4">
            <a:extLst>
              <a:ext uri="{FF2B5EF4-FFF2-40B4-BE49-F238E27FC236}">
                <a16:creationId xmlns:a16="http://schemas.microsoft.com/office/drawing/2014/main" id="{E077CE16-AD34-4589-9214-72056B58F304}"/>
              </a:ext>
            </a:extLst>
          </p:cNvPr>
          <p:cNvGrpSpPr/>
          <p:nvPr/>
        </p:nvGrpSpPr>
        <p:grpSpPr>
          <a:xfrm>
            <a:off x="4404490" y="3316021"/>
            <a:ext cx="627661" cy="1756793"/>
            <a:chOff x="4657583" y="3593607"/>
            <a:chExt cx="627661" cy="1756793"/>
          </a:xfrm>
        </p:grpSpPr>
        <p:sp>
          <p:nvSpPr>
            <p:cNvPr id="3687" name="รูปแบบอิสระ: รูปร่าง 3686">
              <a:extLst>
                <a:ext uri="{FF2B5EF4-FFF2-40B4-BE49-F238E27FC236}">
                  <a16:creationId xmlns:a16="http://schemas.microsoft.com/office/drawing/2014/main" id="{B1E44499-08DA-4906-94F6-E859036F9093}"/>
                </a:ext>
              </a:extLst>
            </p:cNvPr>
            <p:cNvSpPr/>
            <p:nvPr/>
          </p:nvSpPr>
          <p:spPr>
            <a:xfrm>
              <a:off x="4657583" y="3593607"/>
              <a:ext cx="611744" cy="1631306"/>
            </a:xfrm>
            <a:custGeom>
              <a:avLst/>
              <a:gdLst>
                <a:gd name="connsiteX0" fmla="*/ 340920 w 611744"/>
                <a:gd name="connsiteY0" fmla="*/ 0 h 1631306"/>
                <a:gd name="connsiteX1" fmla="*/ 0 w 611744"/>
                <a:gd name="connsiteY1" fmla="*/ 71688 h 1631306"/>
                <a:gd name="connsiteX2" fmla="*/ 267639 w 611744"/>
                <a:gd name="connsiteY2" fmla="*/ 1631306 h 1631306"/>
                <a:gd name="connsiteX3" fmla="*/ 611744 w 611744"/>
                <a:gd name="connsiteY3" fmla="*/ 1569176 h 1631306"/>
                <a:gd name="connsiteX4" fmla="*/ 340920 w 611744"/>
                <a:gd name="connsiteY4" fmla="*/ 0 h 1631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1744" h="1631306">
                  <a:moveTo>
                    <a:pt x="340920" y="0"/>
                  </a:moveTo>
                  <a:cubicBezTo>
                    <a:pt x="221439" y="17524"/>
                    <a:pt x="119481" y="54165"/>
                    <a:pt x="0" y="71688"/>
                  </a:cubicBezTo>
                  <a:cubicBezTo>
                    <a:pt x="95585" y="578286"/>
                    <a:pt x="156123" y="1126302"/>
                    <a:pt x="267639" y="1631306"/>
                  </a:cubicBezTo>
                  <a:cubicBezTo>
                    <a:pt x="337734" y="1620155"/>
                    <a:pt x="583069" y="1591479"/>
                    <a:pt x="611744" y="1569176"/>
                  </a:cubicBezTo>
                  <a:cubicBezTo>
                    <a:pt x="519346" y="1081696"/>
                    <a:pt x="431726" y="487480"/>
                    <a:pt x="340920" y="0"/>
                  </a:cubicBezTo>
                  <a:close/>
                </a:path>
              </a:pathLst>
            </a:custGeom>
            <a:solidFill>
              <a:srgbClr val="00B4F1"/>
            </a:solidFill>
            <a:ln w="15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8" name="รูปแบบอิสระ: รูปร่าง 3687">
              <a:extLst>
                <a:ext uri="{FF2B5EF4-FFF2-40B4-BE49-F238E27FC236}">
                  <a16:creationId xmlns:a16="http://schemas.microsoft.com/office/drawing/2014/main" id="{9842C28C-BBE7-4438-AF32-BAA7B7AE6729}"/>
                </a:ext>
              </a:extLst>
            </p:cNvPr>
            <p:cNvSpPr/>
            <p:nvPr/>
          </p:nvSpPr>
          <p:spPr>
            <a:xfrm>
              <a:off x="4925222" y="5118178"/>
              <a:ext cx="55757" cy="11151"/>
            </a:xfrm>
            <a:custGeom>
              <a:avLst/>
              <a:gdLst>
                <a:gd name="connsiteX0" fmla="*/ 0 w 55757"/>
                <a:gd name="connsiteY0" fmla="*/ 11151 h 11151"/>
                <a:gd name="connsiteX1" fmla="*/ 55758 w 55757"/>
                <a:gd name="connsiteY1" fmla="*/ 0 h 11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757" h="11151">
                  <a:moveTo>
                    <a:pt x="0" y="11151"/>
                  </a:moveTo>
                  <a:cubicBezTo>
                    <a:pt x="19117" y="9559"/>
                    <a:pt x="38234" y="6372"/>
                    <a:pt x="55758" y="0"/>
                  </a:cubicBezTo>
                </a:path>
              </a:pathLst>
            </a:custGeom>
            <a:noFill/>
            <a:ln w="31054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9" name="รูปแบบอิสระ: รูปร่าง 3688">
              <a:extLst>
                <a:ext uri="{FF2B5EF4-FFF2-40B4-BE49-F238E27FC236}">
                  <a16:creationId xmlns:a16="http://schemas.microsoft.com/office/drawing/2014/main" id="{9C7785F2-F12B-4F85-93A4-E9596CA5F04F}"/>
                </a:ext>
              </a:extLst>
            </p:cNvPr>
            <p:cNvSpPr/>
            <p:nvPr/>
          </p:nvSpPr>
          <p:spPr>
            <a:xfrm>
              <a:off x="4901326" y="5016221"/>
              <a:ext cx="122667" cy="17523"/>
            </a:xfrm>
            <a:custGeom>
              <a:avLst/>
              <a:gdLst>
                <a:gd name="connsiteX0" fmla="*/ 0 w 122667"/>
                <a:gd name="connsiteY0" fmla="*/ 17523 h 17523"/>
                <a:gd name="connsiteX1" fmla="*/ 122667 w 122667"/>
                <a:gd name="connsiteY1" fmla="*/ 0 h 17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667" h="17523">
                  <a:moveTo>
                    <a:pt x="0" y="17523"/>
                  </a:moveTo>
                  <a:cubicBezTo>
                    <a:pt x="41420" y="14338"/>
                    <a:pt x="82840" y="9558"/>
                    <a:pt x="122667" y="0"/>
                  </a:cubicBezTo>
                </a:path>
              </a:pathLst>
            </a:custGeom>
            <a:noFill/>
            <a:ln w="31054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0" name="รูปแบบอิสระ: รูปร่าง 3689">
              <a:extLst>
                <a:ext uri="{FF2B5EF4-FFF2-40B4-BE49-F238E27FC236}">
                  <a16:creationId xmlns:a16="http://schemas.microsoft.com/office/drawing/2014/main" id="{AE9B3C4E-1F40-4BB6-AAEB-A08659B0B0AB}"/>
                </a:ext>
              </a:extLst>
            </p:cNvPr>
            <p:cNvSpPr/>
            <p:nvPr/>
          </p:nvSpPr>
          <p:spPr>
            <a:xfrm>
              <a:off x="4888581" y="4915857"/>
              <a:ext cx="55757" cy="7965"/>
            </a:xfrm>
            <a:custGeom>
              <a:avLst/>
              <a:gdLst>
                <a:gd name="connsiteX0" fmla="*/ 0 w 55757"/>
                <a:gd name="connsiteY0" fmla="*/ 7965 h 7965"/>
                <a:gd name="connsiteX1" fmla="*/ 55758 w 55757"/>
                <a:gd name="connsiteY1" fmla="*/ 0 h 7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757" h="7965">
                  <a:moveTo>
                    <a:pt x="0" y="7965"/>
                  </a:moveTo>
                  <a:cubicBezTo>
                    <a:pt x="19117" y="4780"/>
                    <a:pt x="36641" y="3186"/>
                    <a:pt x="55758" y="0"/>
                  </a:cubicBezTo>
                </a:path>
              </a:pathLst>
            </a:custGeom>
            <a:noFill/>
            <a:ln w="31054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1" name="รูปแบบอิสระ: รูปร่าง 3690">
              <a:extLst>
                <a:ext uri="{FF2B5EF4-FFF2-40B4-BE49-F238E27FC236}">
                  <a16:creationId xmlns:a16="http://schemas.microsoft.com/office/drawing/2014/main" id="{E91E6385-1604-442B-9C7F-AF426DF4E9BD}"/>
                </a:ext>
              </a:extLst>
            </p:cNvPr>
            <p:cNvSpPr/>
            <p:nvPr/>
          </p:nvSpPr>
          <p:spPr>
            <a:xfrm>
              <a:off x="4867871" y="4788411"/>
              <a:ext cx="130632" cy="17523"/>
            </a:xfrm>
            <a:custGeom>
              <a:avLst/>
              <a:gdLst>
                <a:gd name="connsiteX0" fmla="*/ 0 w 130632"/>
                <a:gd name="connsiteY0" fmla="*/ 17524 h 17523"/>
                <a:gd name="connsiteX1" fmla="*/ 130633 w 130632"/>
                <a:gd name="connsiteY1" fmla="*/ 0 h 17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0632" h="17523">
                  <a:moveTo>
                    <a:pt x="0" y="17524"/>
                  </a:moveTo>
                  <a:cubicBezTo>
                    <a:pt x="43013" y="11152"/>
                    <a:pt x="86026" y="4780"/>
                    <a:pt x="130633" y="0"/>
                  </a:cubicBezTo>
                </a:path>
              </a:pathLst>
            </a:custGeom>
            <a:noFill/>
            <a:ln w="31054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2" name="รูปแบบอิสระ: รูปร่าง 3691">
              <a:extLst>
                <a:ext uri="{FF2B5EF4-FFF2-40B4-BE49-F238E27FC236}">
                  <a16:creationId xmlns:a16="http://schemas.microsoft.com/office/drawing/2014/main" id="{FEA00044-5B5E-4BE3-94B8-F441EB600256}"/>
                </a:ext>
              </a:extLst>
            </p:cNvPr>
            <p:cNvSpPr/>
            <p:nvPr/>
          </p:nvSpPr>
          <p:spPr>
            <a:xfrm>
              <a:off x="4847160" y="4688048"/>
              <a:ext cx="52572" cy="7965"/>
            </a:xfrm>
            <a:custGeom>
              <a:avLst/>
              <a:gdLst>
                <a:gd name="connsiteX0" fmla="*/ 0 w 52572"/>
                <a:gd name="connsiteY0" fmla="*/ 7965 h 7965"/>
                <a:gd name="connsiteX1" fmla="*/ 52572 w 52572"/>
                <a:gd name="connsiteY1" fmla="*/ 0 h 7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572" h="7965">
                  <a:moveTo>
                    <a:pt x="0" y="7965"/>
                  </a:moveTo>
                  <a:cubicBezTo>
                    <a:pt x="17524" y="4779"/>
                    <a:pt x="35048" y="3186"/>
                    <a:pt x="52572" y="0"/>
                  </a:cubicBezTo>
                </a:path>
              </a:pathLst>
            </a:custGeom>
            <a:noFill/>
            <a:ln w="31054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3" name="รูปแบบอิสระ: รูปร่าง 3692">
              <a:extLst>
                <a:ext uri="{FF2B5EF4-FFF2-40B4-BE49-F238E27FC236}">
                  <a16:creationId xmlns:a16="http://schemas.microsoft.com/office/drawing/2014/main" id="{C30B71EE-408B-478E-B6F0-DEEFCFB275A2}"/>
                </a:ext>
              </a:extLst>
            </p:cNvPr>
            <p:cNvSpPr/>
            <p:nvPr/>
          </p:nvSpPr>
          <p:spPr>
            <a:xfrm>
              <a:off x="4831230" y="4579719"/>
              <a:ext cx="140191" cy="6372"/>
            </a:xfrm>
            <a:custGeom>
              <a:avLst/>
              <a:gdLst>
                <a:gd name="connsiteX0" fmla="*/ 0 w 140191"/>
                <a:gd name="connsiteY0" fmla="*/ 6373 h 6372"/>
                <a:gd name="connsiteX1" fmla="*/ 140192 w 140191"/>
                <a:gd name="connsiteY1" fmla="*/ 0 h 6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0191" h="6372">
                  <a:moveTo>
                    <a:pt x="0" y="6373"/>
                  </a:moveTo>
                  <a:cubicBezTo>
                    <a:pt x="46200" y="4780"/>
                    <a:pt x="93992" y="1593"/>
                    <a:pt x="140192" y="0"/>
                  </a:cubicBezTo>
                </a:path>
              </a:pathLst>
            </a:custGeom>
            <a:noFill/>
            <a:ln w="31054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4" name="รูปแบบอิสระ: รูปร่าง 3693">
              <a:extLst>
                <a:ext uri="{FF2B5EF4-FFF2-40B4-BE49-F238E27FC236}">
                  <a16:creationId xmlns:a16="http://schemas.microsoft.com/office/drawing/2014/main" id="{B4118874-8A7D-4F79-B467-DE1924840CEC}"/>
                </a:ext>
              </a:extLst>
            </p:cNvPr>
            <p:cNvSpPr/>
            <p:nvPr/>
          </p:nvSpPr>
          <p:spPr>
            <a:xfrm>
              <a:off x="4807333" y="4485728"/>
              <a:ext cx="54165" cy="9558"/>
            </a:xfrm>
            <a:custGeom>
              <a:avLst/>
              <a:gdLst>
                <a:gd name="connsiteX0" fmla="*/ 0 w 54165"/>
                <a:gd name="connsiteY0" fmla="*/ 9559 h 9558"/>
                <a:gd name="connsiteX1" fmla="*/ 54165 w 54165"/>
                <a:gd name="connsiteY1" fmla="*/ 0 h 9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4165" h="9558">
                  <a:moveTo>
                    <a:pt x="0" y="9559"/>
                  </a:moveTo>
                  <a:cubicBezTo>
                    <a:pt x="17524" y="6372"/>
                    <a:pt x="36641" y="3186"/>
                    <a:pt x="54165" y="0"/>
                  </a:cubicBezTo>
                </a:path>
              </a:pathLst>
            </a:custGeom>
            <a:noFill/>
            <a:ln w="31054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5" name="รูปแบบอิสระ: รูปร่าง 3694">
              <a:extLst>
                <a:ext uri="{FF2B5EF4-FFF2-40B4-BE49-F238E27FC236}">
                  <a16:creationId xmlns:a16="http://schemas.microsoft.com/office/drawing/2014/main" id="{29EEEA78-D89D-4097-AC7D-58FA04F9D03D}"/>
                </a:ext>
              </a:extLst>
            </p:cNvPr>
            <p:cNvSpPr/>
            <p:nvPr/>
          </p:nvSpPr>
          <p:spPr>
            <a:xfrm>
              <a:off x="4802554" y="4386958"/>
              <a:ext cx="140191" cy="23896"/>
            </a:xfrm>
            <a:custGeom>
              <a:avLst/>
              <a:gdLst>
                <a:gd name="connsiteX0" fmla="*/ 0 w 140191"/>
                <a:gd name="connsiteY0" fmla="*/ 23896 h 23896"/>
                <a:gd name="connsiteX1" fmla="*/ 140191 w 140191"/>
                <a:gd name="connsiteY1" fmla="*/ 0 h 2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0191" h="23896">
                  <a:moveTo>
                    <a:pt x="0" y="23896"/>
                  </a:moveTo>
                  <a:cubicBezTo>
                    <a:pt x="47793" y="22303"/>
                    <a:pt x="93992" y="14338"/>
                    <a:pt x="140191" y="0"/>
                  </a:cubicBezTo>
                </a:path>
              </a:pathLst>
            </a:custGeom>
            <a:noFill/>
            <a:ln w="31054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6" name="รูปแบบอิสระ: รูปร่าง 3695">
              <a:extLst>
                <a:ext uri="{FF2B5EF4-FFF2-40B4-BE49-F238E27FC236}">
                  <a16:creationId xmlns:a16="http://schemas.microsoft.com/office/drawing/2014/main" id="{22B88106-9354-4EB0-AE09-DB3368F7E740}"/>
                </a:ext>
              </a:extLst>
            </p:cNvPr>
            <p:cNvSpPr/>
            <p:nvPr/>
          </p:nvSpPr>
          <p:spPr>
            <a:xfrm>
              <a:off x="4791403" y="4302524"/>
              <a:ext cx="58944" cy="11151"/>
            </a:xfrm>
            <a:custGeom>
              <a:avLst/>
              <a:gdLst>
                <a:gd name="connsiteX0" fmla="*/ 0 w 58944"/>
                <a:gd name="connsiteY0" fmla="*/ 11152 h 11151"/>
                <a:gd name="connsiteX1" fmla="*/ 58944 w 58944"/>
                <a:gd name="connsiteY1" fmla="*/ 0 h 11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944" h="11151">
                  <a:moveTo>
                    <a:pt x="0" y="11152"/>
                  </a:moveTo>
                  <a:cubicBezTo>
                    <a:pt x="19117" y="7965"/>
                    <a:pt x="38234" y="4780"/>
                    <a:pt x="58944" y="0"/>
                  </a:cubicBezTo>
                </a:path>
              </a:pathLst>
            </a:custGeom>
            <a:noFill/>
            <a:ln w="31054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7" name="รูปแบบอิสระ: รูปร่าง 3696">
              <a:extLst>
                <a:ext uri="{FF2B5EF4-FFF2-40B4-BE49-F238E27FC236}">
                  <a16:creationId xmlns:a16="http://schemas.microsoft.com/office/drawing/2014/main" id="{CA6A9B89-7BD7-4325-944F-E35115EED47A}"/>
                </a:ext>
              </a:extLst>
            </p:cNvPr>
            <p:cNvSpPr/>
            <p:nvPr/>
          </p:nvSpPr>
          <p:spPr>
            <a:xfrm>
              <a:off x="4765914" y="4179858"/>
              <a:ext cx="144970" cy="14337"/>
            </a:xfrm>
            <a:custGeom>
              <a:avLst/>
              <a:gdLst>
                <a:gd name="connsiteX0" fmla="*/ 0 w 144970"/>
                <a:gd name="connsiteY0" fmla="*/ 14338 h 14337"/>
                <a:gd name="connsiteX1" fmla="*/ 144970 w 144970"/>
                <a:gd name="connsiteY1" fmla="*/ 0 h 14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4970" h="14337">
                  <a:moveTo>
                    <a:pt x="0" y="14338"/>
                  </a:moveTo>
                  <a:cubicBezTo>
                    <a:pt x="47793" y="9558"/>
                    <a:pt x="95585" y="4779"/>
                    <a:pt x="144970" y="0"/>
                  </a:cubicBezTo>
                </a:path>
              </a:pathLst>
            </a:custGeom>
            <a:noFill/>
            <a:ln w="31054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8" name="รูปแบบอิสระ: รูปร่าง 3697">
              <a:extLst>
                <a:ext uri="{FF2B5EF4-FFF2-40B4-BE49-F238E27FC236}">
                  <a16:creationId xmlns:a16="http://schemas.microsoft.com/office/drawing/2014/main" id="{D8830B2F-6F01-4644-B3DC-7769DDC721FD}"/>
                </a:ext>
              </a:extLst>
            </p:cNvPr>
            <p:cNvSpPr/>
            <p:nvPr/>
          </p:nvSpPr>
          <p:spPr>
            <a:xfrm>
              <a:off x="4740424" y="4090646"/>
              <a:ext cx="63723" cy="11151"/>
            </a:xfrm>
            <a:custGeom>
              <a:avLst/>
              <a:gdLst>
                <a:gd name="connsiteX0" fmla="*/ 0 w 63723"/>
                <a:gd name="connsiteY0" fmla="*/ 11151 h 11151"/>
                <a:gd name="connsiteX1" fmla="*/ 63723 w 63723"/>
                <a:gd name="connsiteY1" fmla="*/ 0 h 11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723" h="11151">
                  <a:moveTo>
                    <a:pt x="0" y="11151"/>
                  </a:moveTo>
                  <a:cubicBezTo>
                    <a:pt x="20710" y="7965"/>
                    <a:pt x="43013" y="4779"/>
                    <a:pt x="63723" y="0"/>
                  </a:cubicBezTo>
                </a:path>
              </a:pathLst>
            </a:custGeom>
            <a:noFill/>
            <a:ln w="31054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9" name="รูปแบบอิสระ: รูปร่าง 3698">
              <a:extLst>
                <a:ext uri="{FF2B5EF4-FFF2-40B4-BE49-F238E27FC236}">
                  <a16:creationId xmlns:a16="http://schemas.microsoft.com/office/drawing/2014/main" id="{D3BE0A88-5ABD-4B40-AE5D-3168B3FC2254}"/>
                </a:ext>
              </a:extLst>
            </p:cNvPr>
            <p:cNvSpPr/>
            <p:nvPr/>
          </p:nvSpPr>
          <p:spPr>
            <a:xfrm>
              <a:off x="4724493" y="3987096"/>
              <a:ext cx="173646" cy="17523"/>
            </a:xfrm>
            <a:custGeom>
              <a:avLst/>
              <a:gdLst>
                <a:gd name="connsiteX0" fmla="*/ 0 w 173646"/>
                <a:gd name="connsiteY0" fmla="*/ 17524 h 17523"/>
                <a:gd name="connsiteX1" fmla="*/ 173646 w 173646"/>
                <a:gd name="connsiteY1" fmla="*/ 0 h 17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3646" h="17523">
                  <a:moveTo>
                    <a:pt x="0" y="17524"/>
                  </a:moveTo>
                  <a:cubicBezTo>
                    <a:pt x="57351" y="11151"/>
                    <a:pt x="114702" y="4779"/>
                    <a:pt x="173646" y="0"/>
                  </a:cubicBezTo>
                </a:path>
              </a:pathLst>
            </a:custGeom>
            <a:noFill/>
            <a:ln w="31054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0" name="รูปแบบอิสระ: รูปร่าง 3699">
              <a:extLst>
                <a:ext uri="{FF2B5EF4-FFF2-40B4-BE49-F238E27FC236}">
                  <a16:creationId xmlns:a16="http://schemas.microsoft.com/office/drawing/2014/main" id="{092BC507-5718-4163-AEBA-CE19051D101F}"/>
                </a:ext>
              </a:extLst>
            </p:cNvPr>
            <p:cNvSpPr/>
            <p:nvPr/>
          </p:nvSpPr>
          <p:spPr>
            <a:xfrm>
              <a:off x="4713341" y="3888326"/>
              <a:ext cx="55757" cy="6372"/>
            </a:xfrm>
            <a:custGeom>
              <a:avLst/>
              <a:gdLst>
                <a:gd name="connsiteX0" fmla="*/ 0 w 55757"/>
                <a:gd name="connsiteY0" fmla="*/ 6372 h 6372"/>
                <a:gd name="connsiteX1" fmla="*/ 55758 w 55757"/>
                <a:gd name="connsiteY1" fmla="*/ 0 h 6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757" h="6372">
                  <a:moveTo>
                    <a:pt x="0" y="6372"/>
                  </a:moveTo>
                  <a:cubicBezTo>
                    <a:pt x="19117" y="6372"/>
                    <a:pt x="36641" y="3186"/>
                    <a:pt x="55758" y="0"/>
                  </a:cubicBezTo>
                </a:path>
              </a:pathLst>
            </a:custGeom>
            <a:noFill/>
            <a:ln w="31054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1" name="รูปแบบอิสระ: รูปร่าง 3700">
              <a:extLst>
                <a:ext uri="{FF2B5EF4-FFF2-40B4-BE49-F238E27FC236}">
                  <a16:creationId xmlns:a16="http://schemas.microsoft.com/office/drawing/2014/main" id="{EE2D7AD8-5426-4D05-A84D-862B5A55B0AD}"/>
                </a:ext>
              </a:extLst>
            </p:cNvPr>
            <p:cNvSpPr/>
            <p:nvPr/>
          </p:nvSpPr>
          <p:spPr>
            <a:xfrm>
              <a:off x="4684666" y="3732205"/>
              <a:ext cx="186390" cy="41419"/>
            </a:xfrm>
            <a:custGeom>
              <a:avLst/>
              <a:gdLst>
                <a:gd name="connsiteX0" fmla="*/ 0 w 186390"/>
                <a:gd name="connsiteY0" fmla="*/ 41420 h 41419"/>
                <a:gd name="connsiteX1" fmla="*/ 186391 w 186390"/>
                <a:gd name="connsiteY1" fmla="*/ 0 h 41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6390" h="41419">
                  <a:moveTo>
                    <a:pt x="0" y="41420"/>
                  </a:moveTo>
                  <a:cubicBezTo>
                    <a:pt x="62130" y="30268"/>
                    <a:pt x="125854" y="17524"/>
                    <a:pt x="186391" y="0"/>
                  </a:cubicBezTo>
                </a:path>
              </a:pathLst>
            </a:custGeom>
            <a:noFill/>
            <a:ln w="31054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2" name="รูปแบบอิสระ: รูปร่าง 3701">
              <a:extLst>
                <a:ext uri="{FF2B5EF4-FFF2-40B4-BE49-F238E27FC236}">
                  <a16:creationId xmlns:a16="http://schemas.microsoft.com/office/drawing/2014/main" id="{D1549BF5-C1FD-4D1E-80C4-07833290D918}"/>
                </a:ext>
              </a:extLst>
            </p:cNvPr>
            <p:cNvSpPr/>
            <p:nvPr/>
          </p:nvSpPr>
          <p:spPr>
            <a:xfrm>
              <a:off x="5154626" y="4780446"/>
              <a:ext cx="47792" cy="329766"/>
            </a:xfrm>
            <a:custGeom>
              <a:avLst/>
              <a:gdLst>
                <a:gd name="connsiteX0" fmla="*/ 47793 w 47792"/>
                <a:gd name="connsiteY0" fmla="*/ 329766 h 329766"/>
                <a:gd name="connsiteX1" fmla="*/ 0 w 47792"/>
                <a:gd name="connsiteY1" fmla="*/ 0 h 329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792" h="329766">
                  <a:moveTo>
                    <a:pt x="47793" y="329766"/>
                  </a:moveTo>
                  <a:cubicBezTo>
                    <a:pt x="38234" y="218251"/>
                    <a:pt x="20710" y="108329"/>
                    <a:pt x="0" y="0"/>
                  </a:cubicBezTo>
                </a:path>
              </a:pathLst>
            </a:custGeom>
            <a:noFill/>
            <a:ln w="31054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3" name="รูปแบบอิสระ: รูปร่าง 3702">
              <a:extLst>
                <a:ext uri="{FF2B5EF4-FFF2-40B4-BE49-F238E27FC236}">
                  <a16:creationId xmlns:a16="http://schemas.microsoft.com/office/drawing/2014/main" id="{03959789-A94B-46FA-9F52-03D6EA072D6F}"/>
                </a:ext>
              </a:extLst>
            </p:cNvPr>
            <p:cNvSpPr/>
            <p:nvPr/>
          </p:nvSpPr>
          <p:spPr>
            <a:xfrm>
              <a:off x="5135509" y="4683269"/>
              <a:ext cx="9558" cy="47792"/>
            </a:xfrm>
            <a:custGeom>
              <a:avLst/>
              <a:gdLst>
                <a:gd name="connsiteX0" fmla="*/ 9559 w 9558"/>
                <a:gd name="connsiteY0" fmla="*/ 47792 h 47792"/>
                <a:gd name="connsiteX1" fmla="*/ 0 w 9558"/>
                <a:gd name="connsiteY1" fmla="*/ 0 h 47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58" h="47792">
                  <a:moveTo>
                    <a:pt x="9559" y="47792"/>
                  </a:moveTo>
                  <a:cubicBezTo>
                    <a:pt x="6372" y="31861"/>
                    <a:pt x="3186" y="15931"/>
                    <a:pt x="0" y="0"/>
                  </a:cubicBezTo>
                </a:path>
              </a:pathLst>
            </a:custGeom>
            <a:noFill/>
            <a:ln w="31054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46" name="ตัวแทนข้อความ 41">
            <a:extLst>
              <a:ext uri="{FF2B5EF4-FFF2-40B4-BE49-F238E27FC236}">
                <a16:creationId xmlns:a16="http://schemas.microsoft.com/office/drawing/2014/main" id="{5360E8EE-BB20-4DCB-9315-17B3F973628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1461113" y="1720916"/>
            <a:ext cx="2324665" cy="518007"/>
          </a:xfrm>
        </p:spPr>
        <p:txBody>
          <a:bodyPr>
            <a:noAutofit/>
          </a:bodyPr>
          <a:lstStyle>
            <a:lvl1pPr marL="0" indent="0" algn="l">
              <a:lnSpc>
                <a:spcPct val="105000"/>
              </a:lnSpc>
              <a:buNone/>
              <a:defRPr sz="1200" b="0" spc="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</p:txBody>
      </p:sp>
      <p:sp>
        <p:nvSpPr>
          <p:cNvPr id="147" name="ตัวแทนข้อความ 41">
            <a:extLst>
              <a:ext uri="{FF2B5EF4-FFF2-40B4-BE49-F238E27FC236}">
                <a16:creationId xmlns:a16="http://schemas.microsoft.com/office/drawing/2014/main" id="{38998A5B-AB61-4E2D-A6A6-FA59326003AF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460444" y="1453720"/>
            <a:ext cx="2325382" cy="294568"/>
          </a:xfrm>
        </p:spPr>
        <p:txBody>
          <a:bodyPr>
            <a:noAutofit/>
          </a:bodyPr>
          <a:lstStyle>
            <a:lvl1pPr marL="0" indent="0" algn="l">
              <a:buNone/>
              <a:defRPr sz="1600" b="1" spc="2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ADD YOUR TITLE 01</a:t>
            </a:r>
          </a:p>
        </p:txBody>
      </p:sp>
      <p:sp>
        <p:nvSpPr>
          <p:cNvPr id="148" name="ตัวแทนข้อความ 41">
            <a:extLst>
              <a:ext uri="{FF2B5EF4-FFF2-40B4-BE49-F238E27FC236}">
                <a16:creationId xmlns:a16="http://schemas.microsoft.com/office/drawing/2014/main" id="{0229952E-5F4C-456E-B4CA-7BDECD991CCC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1452503" y="2855584"/>
            <a:ext cx="2324665" cy="518007"/>
          </a:xfrm>
        </p:spPr>
        <p:txBody>
          <a:bodyPr>
            <a:noAutofit/>
          </a:bodyPr>
          <a:lstStyle>
            <a:lvl1pPr marL="0" indent="0" algn="l">
              <a:lnSpc>
                <a:spcPct val="105000"/>
              </a:lnSpc>
              <a:buNone/>
              <a:defRPr sz="1200" b="0" spc="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</p:txBody>
      </p:sp>
      <p:sp>
        <p:nvSpPr>
          <p:cNvPr id="149" name="ตัวแทนข้อความ 41">
            <a:extLst>
              <a:ext uri="{FF2B5EF4-FFF2-40B4-BE49-F238E27FC236}">
                <a16:creationId xmlns:a16="http://schemas.microsoft.com/office/drawing/2014/main" id="{86F5F190-021E-44F6-8513-3FDC190A8475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451834" y="2588388"/>
            <a:ext cx="2325382" cy="294568"/>
          </a:xfrm>
        </p:spPr>
        <p:txBody>
          <a:bodyPr>
            <a:noAutofit/>
          </a:bodyPr>
          <a:lstStyle>
            <a:lvl1pPr marL="0" indent="0" algn="l">
              <a:buNone/>
              <a:defRPr sz="1600" b="1" spc="2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ADD YOUR TITLE 02</a:t>
            </a:r>
          </a:p>
        </p:txBody>
      </p:sp>
      <p:sp>
        <p:nvSpPr>
          <p:cNvPr id="150" name="ตัวแทนข้อความ 41">
            <a:extLst>
              <a:ext uri="{FF2B5EF4-FFF2-40B4-BE49-F238E27FC236}">
                <a16:creationId xmlns:a16="http://schemas.microsoft.com/office/drawing/2014/main" id="{A1CBF1BB-6AB1-49B6-9769-6EF4CCF3DA20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1469828" y="3984853"/>
            <a:ext cx="2324665" cy="518007"/>
          </a:xfrm>
        </p:spPr>
        <p:txBody>
          <a:bodyPr>
            <a:noAutofit/>
          </a:bodyPr>
          <a:lstStyle>
            <a:lvl1pPr marL="0" indent="0" algn="l">
              <a:lnSpc>
                <a:spcPct val="105000"/>
              </a:lnSpc>
              <a:buNone/>
              <a:defRPr sz="1200" b="0" spc="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</p:txBody>
      </p:sp>
      <p:sp>
        <p:nvSpPr>
          <p:cNvPr id="151" name="ตัวแทนข้อความ 41">
            <a:extLst>
              <a:ext uri="{FF2B5EF4-FFF2-40B4-BE49-F238E27FC236}">
                <a16:creationId xmlns:a16="http://schemas.microsoft.com/office/drawing/2014/main" id="{C2E8F744-AED8-4B9F-87CE-098E9D196DA5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1469159" y="3717657"/>
            <a:ext cx="2325382" cy="294568"/>
          </a:xfrm>
        </p:spPr>
        <p:txBody>
          <a:bodyPr>
            <a:noAutofit/>
          </a:bodyPr>
          <a:lstStyle>
            <a:lvl1pPr marL="0" indent="0" algn="l">
              <a:buNone/>
              <a:defRPr sz="1600" b="1" spc="2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ADD YOUR TITLE 03</a:t>
            </a:r>
          </a:p>
        </p:txBody>
      </p:sp>
      <p:sp>
        <p:nvSpPr>
          <p:cNvPr id="152" name="ตัวแทนข้อความ 41">
            <a:extLst>
              <a:ext uri="{FF2B5EF4-FFF2-40B4-BE49-F238E27FC236}">
                <a16:creationId xmlns:a16="http://schemas.microsoft.com/office/drawing/2014/main" id="{B97DED65-FF6E-418B-B7B6-AE3FEA55A0AD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105010" y="1710690"/>
            <a:ext cx="2324665" cy="518007"/>
          </a:xfrm>
        </p:spPr>
        <p:txBody>
          <a:bodyPr>
            <a:noAutofit/>
          </a:bodyPr>
          <a:lstStyle>
            <a:lvl1pPr marL="0" indent="0" algn="l">
              <a:lnSpc>
                <a:spcPct val="105000"/>
              </a:lnSpc>
              <a:buNone/>
              <a:defRPr sz="1200" b="0" spc="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</p:txBody>
      </p:sp>
      <p:sp>
        <p:nvSpPr>
          <p:cNvPr id="153" name="ตัวแทนข้อความ 41">
            <a:extLst>
              <a:ext uri="{FF2B5EF4-FFF2-40B4-BE49-F238E27FC236}">
                <a16:creationId xmlns:a16="http://schemas.microsoft.com/office/drawing/2014/main" id="{5E25C754-0671-4374-8145-F1DAE6CBCFA0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104341" y="1443494"/>
            <a:ext cx="2325382" cy="294568"/>
          </a:xfrm>
        </p:spPr>
        <p:txBody>
          <a:bodyPr>
            <a:noAutofit/>
          </a:bodyPr>
          <a:lstStyle>
            <a:lvl1pPr marL="0" indent="0" algn="l">
              <a:buNone/>
              <a:defRPr sz="1600" b="1" spc="2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ADD YOUR TITLE 04</a:t>
            </a:r>
          </a:p>
        </p:txBody>
      </p:sp>
      <p:sp>
        <p:nvSpPr>
          <p:cNvPr id="154" name="ตัวแทนข้อความ 41">
            <a:extLst>
              <a:ext uri="{FF2B5EF4-FFF2-40B4-BE49-F238E27FC236}">
                <a16:creationId xmlns:a16="http://schemas.microsoft.com/office/drawing/2014/main" id="{76F06F86-E729-4077-9AF1-5D2A02B71877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096400" y="2845358"/>
            <a:ext cx="2324665" cy="518007"/>
          </a:xfrm>
        </p:spPr>
        <p:txBody>
          <a:bodyPr>
            <a:noAutofit/>
          </a:bodyPr>
          <a:lstStyle>
            <a:lvl1pPr marL="0" indent="0" algn="l">
              <a:lnSpc>
                <a:spcPct val="105000"/>
              </a:lnSpc>
              <a:buNone/>
              <a:defRPr sz="1200" b="0" spc="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</p:txBody>
      </p:sp>
      <p:sp>
        <p:nvSpPr>
          <p:cNvPr id="155" name="ตัวแทนข้อความ 41">
            <a:extLst>
              <a:ext uri="{FF2B5EF4-FFF2-40B4-BE49-F238E27FC236}">
                <a16:creationId xmlns:a16="http://schemas.microsoft.com/office/drawing/2014/main" id="{BACAB121-23B6-410D-9C5A-B25757ABA95B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095731" y="2578162"/>
            <a:ext cx="2325382" cy="294568"/>
          </a:xfrm>
        </p:spPr>
        <p:txBody>
          <a:bodyPr>
            <a:noAutofit/>
          </a:bodyPr>
          <a:lstStyle>
            <a:lvl1pPr marL="0" indent="0" algn="l">
              <a:buNone/>
              <a:defRPr sz="1600" b="1" spc="2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ADD YOUR TITLE 05</a:t>
            </a:r>
          </a:p>
        </p:txBody>
      </p:sp>
      <p:sp>
        <p:nvSpPr>
          <p:cNvPr id="156" name="ตัวแทนข้อความ 41">
            <a:extLst>
              <a:ext uri="{FF2B5EF4-FFF2-40B4-BE49-F238E27FC236}">
                <a16:creationId xmlns:a16="http://schemas.microsoft.com/office/drawing/2014/main" id="{05800484-3341-4B98-85B7-66F0ED896A28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113725" y="3974627"/>
            <a:ext cx="2324665" cy="518007"/>
          </a:xfrm>
        </p:spPr>
        <p:txBody>
          <a:bodyPr>
            <a:noAutofit/>
          </a:bodyPr>
          <a:lstStyle>
            <a:lvl1pPr marL="0" indent="0" algn="l">
              <a:lnSpc>
                <a:spcPct val="105000"/>
              </a:lnSpc>
              <a:buNone/>
              <a:defRPr sz="1200" b="0" spc="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</p:txBody>
      </p:sp>
      <p:sp>
        <p:nvSpPr>
          <p:cNvPr id="157" name="ตัวแทนข้อความ 41">
            <a:extLst>
              <a:ext uri="{FF2B5EF4-FFF2-40B4-BE49-F238E27FC236}">
                <a16:creationId xmlns:a16="http://schemas.microsoft.com/office/drawing/2014/main" id="{E65D04B1-07C4-4380-9138-5B809EE9819D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113056" y="3707431"/>
            <a:ext cx="2325382" cy="294568"/>
          </a:xfrm>
        </p:spPr>
        <p:txBody>
          <a:bodyPr>
            <a:noAutofit/>
          </a:bodyPr>
          <a:lstStyle>
            <a:lvl1pPr marL="0" indent="0" algn="l">
              <a:buNone/>
              <a:defRPr sz="1600" b="1" spc="2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ADD YOUR TITLE 06</a:t>
            </a:r>
          </a:p>
        </p:txBody>
      </p:sp>
    </p:spTree>
    <p:extLst>
      <p:ext uri="{BB962C8B-B14F-4D97-AF65-F5344CB8AC3E}">
        <p14:creationId xmlns:p14="http://schemas.microsoft.com/office/powerpoint/2010/main" val="3657224557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สไลด์ชื่อเรื่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F1EF0C11-FFB7-408C-8D6F-02AAA46D14A0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9144" y="-50800"/>
            <a:ext cx="9153144" cy="5199443"/>
          </a:xfrm>
          <a:prstGeom prst="rect">
            <a:avLst/>
          </a:prstGeom>
        </p:spPr>
      </p:pic>
      <p:grpSp>
        <p:nvGrpSpPr>
          <p:cNvPr id="9" name="กราฟิก 4">
            <a:extLst>
              <a:ext uri="{FF2B5EF4-FFF2-40B4-BE49-F238E27FC236}">
                <a16:creationId xmlns:a16="http://schemas.microsoft.com/office/drawing/2014/main" id="{42810B29-EFCB-4936-9181-7DDFD202D226}"/>
              </a:ext>
            </a:extLst>
          </p:cNvPr>
          <p:cNvGrpSpPr/>
          <p:nvPr/>
        </p:nvGrpSpPr>
        <p:grpSpPr>
          <a:xfrm>
            <a:off x="559952" y="3767792"/>
            <a:ext cx="892723" cy="1239404"/>
            <a:chOff x="559952" y="3767792"/>
            <a:chExt cx="892723" cy="1239404"/>
          </a:xfrm>
        </p:grpSpPr>
        <p:sp>
          <p:nvSpPr>
            <p:cNvPr id="10" name="รูปแบบอิสระ: รูปร่าง 9">
              <a:extLst>
                <a:ext uri="{FF2B5EF4-FFF2-40B4-BE49-F238E27FC236}">
                  <a16:creationId xmlns:a16="http://schemas.microsoft.com/office/drawing/2014/main" id="{2CE5CFD0-0A63-40E3-9FF2-95177D1DC278}"/>
                </a:ext>
              </a:extLst>
            </p:cNvPr>
            <p:cNvSpPr/>
            <p:nvPr/>
          </p:nvSpPr>
          <p:spPr>
            <a:xfrm>
              <a:off x="679449" y="3770972"/>
              <a:ext cx="773226" cy="814266"/>
            </a:xfrm>
            <a:custGeom>
              <a:avLst/>
              <a:gdLst>
                <a:gd name="connsiteX0" fmla="*/ 522287 w 773226"/>
                <a:gd name="connsiteY0" fmla="*/ 793090 h 814266"/>
                <a:gd name="connsiteX1" fmla="*/ 720725 w 773226"/>
                <a:gd name="connsiteY1" fmla="*/ 613702 h 814266"/>
                <a:gd name="connsiteX2" fmla="*/ 757238 w 773226"/>
                <a:gd name="connsiteY2" fmla="*/ 289852 h 814266"/>
                <a:gd name="connsiteX3" fmla="*/ 538162 w 773226"/>
                <a:gd name="connsiteY3" fmla="*/ 27915 h 814266"/>
                <a:gd name="connsiteX4" fmla="*/ 209550 w 773226"/>
                <a:gd name="connsiteY4" fmla="*/ 50140 h 814266"/>
                <a:gd name="connsiteX5" fmla="*/ 0 w 773226"/>
                <a:gd name="connsiteY5" fmla="*/ 394627 h 814266"/>
                <a:gd name="connsiteX6" fmla="*/ 15875 w 773226"/>
                <a:gd name="connsiteY6" fmla="*/ 500990 h 814266"/>
                <a:gd name="connsiteX7" fmla="*/ 15875 w 773226"/>
                <a:gd name="connsiteY7" fmla="*/ 500990 h 814266"/>
                <a:gd name="connsiteX8" fmla="*/ 25400 w 773226"/>
                <a:gd name="connsiteY8" fmla="*/ 531152 h 814266"/>
                <a:gd name="connsiteX9" fmla="*/ 209550 w 773226"/>
                <a:gd name="connsiteY9" fmla="*/ 762927 h 814266"/>
                <a:gd name="connsiteX10" fmla="*/ 522287 w 773226"/>
                <a:gd name="connsiteY10" fmla="*/ 793090 h 814266"/>
                <a:gd name="connsiteX11" fmla="*/ 254000 w 773226"/>
                <a:gd name="connsiteY11" fmla="*/ 685140 h 814266"/>
                <a:gd name="connsiteX12" fmla="*/ 107950 w 773226"/>
                <a:gd name="connsiteY12" fmla="*/ 500990 h 814266"/>
                <a:gd name="connsiteX13" fmla="*/ 88900 w 773226"/>
                <a:gd name="connsiteY13" fmla="*/ 393039 h 814266"/>
                <a:gd name="connsiteX14" fmla="*/ 250825 w 773226"/>
                <a:gd name="connsiteY14" fmla="*/ 127927 h 814266"/>
                <a:gd name="connsiteX15" fmla="*/ 642938 w 773226"/>
                <a:gd name="connsiteY15" fmla="*/ 570840 h 814266"/>
                <a:gd name="connsiteX16" fmla="*/ 492125 w 773226"/>
                <a:gd name="connsiteY16" fmla="*/ 708952 h 814266"/>
                <a:gd name="connsiteX17" fmla="*/ 254000 w 773226"/>
                <a:gd name="connsiteY17" fmla="*/ 685140 h 814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73226" h="814266">
                  <a:moveTo>
                    <a:pt x="522287" y="793090"/>
                  </a:moveTo>
                  <a:cubicBezTo>
                    <a:pt x="604838" y="762927"/>
                    <a:pt x="674688" y="699427"/>
                    <a:pt x="720725" y="613702"/>
                  </a:cubicBezTo>
                  <a:cubicBezTo>
                    <a:pt x="774700" y="515277"/>
                    <a:pt x="787400" y="399390"/>
                    <a:pt x="757238" y="289852"/>
                  </a:cubicBezTo>
                  <a:cubicBezTo>
                    <a:pt x="723900" y="170790"/>
                    <a:pt x="642938" y="72365"/>
                    <a:pt x="538162" y="27915"/>
                  </a:cubicBezTo>
                  <a:cubicBezTo>
                    <a:pt x="436563" y="-16535"/>
                    <a:pt x="320675" y="-7010"/>
                    <a:pt x="209550" y="50140"/>
                  </a:cubicBezTo>
                  <a:cubicBezTo>
                    <a:pt x="82550" y="116815"/>
                    <a:pt x="0" y="254927"/>
                    <a:pt x="0" y="394627"/>
                  </a:cubicBezTo>
                  <a:cubicBezTo>
                    <a:pt x="0" y="429552"/>
                    <a:pt x="4762" y="464477"/>
                    <a:pt x="15875" y="500990"/>
                  </a:cubicBezTo>
                  <a:cubicBezTo>
                    <a:pt x="15875" y="500990"/>
                    <a:pt x="15875" y="500990"/>
                    <a:pt x="15875" y="500990"/>
                  </a:cubicBezTo>
                  <a:cubicBezTo>
                    <a:pt x="19050" y="510515"/>
                    <a:pt x="22225" y="521627"/>
                    <a:pt x="25400" y="531152"/>
                  </a:cubicBezTo>
                  <a:cubicBezTo>
                    <a:pt x="60325" y="631164"/>
                    <a:pt x="125413" y="713715"/>
                    <a:pt x="209550" y="762927"/>
                  </a:cubicBezTo>
                  <a:cubicBezTo>
                    <a:pt x="304800" y="818490"/>
                    <a:pt x="422275" y="829602"/>
                    <a:pt x="522287" y="793090"/>
                  </a:cubicBezTo>
                  <a:close/>
                  <a:moveTo>
                    <a:pt x="254000" y="685140"/>
                  </a:moveTo>
                  <a:cubicBezTo>
                    <a:pt x="184150" y="643865"/>
                    <a:pt x="134938" y="575602"/>
                    <a:pt x="107950" y="500990"/>
                  </a:cubicBezTo>
                  <a:cubicBezTo>
                    <a:pt x="95250" y="466065"/>
                    <a:pt x="88900" y="429552"/>
                    <a:pt x="88900" y="393039"/>
                  </a:cubicBezTo>
                  <a:cubicBezTo>
                    <a:pt x="87313" y="286677"/>
                    <a:pt x="152400" y="180315"/>
                    <a:pt x="250825" y="127927"/>
                  </a:cubicBezTo>
                  <a:cubicBezTo>
                    <a:pt x="555625" y="-32410"/>
                    <a:pt x="781050" y="316840"/>
                    <a:pt x="642938" y="570840"/>
                  </a:cubicBezTo>
                  <a:cubicBezTo>
                    <a:pt x="609600" y="631164"/>
                    <a:pt x="557213" y="683552"/>
                    <a:pt x="492125" y="708952"/>
                  </a:cubicBezTo>
                  <a:cubicBezTo>
                    <a:pt x="412750" y="739115"/>
                    <a:pt x="323850" y="726414"/>
                    <a:pt x="254000" y="685140"/>
                  </a:cubicBezTo>
                  <a:close/>
                </a:path>
              </a:pathLst>
            </a:custGeom>
            <a:solidFill>
              <a:srgbClr val="FC6B60"/>
            </a:solidFill>
            <a:ln w="158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รูปแบบอิสระ: รูปร่าง 10">
              <a:extLst>
                <a:ext uri="{FF2B5EF4-FFF2-40B4-BE49-F238E27FC236}">
                  <a16:creationId xmlns:a16="http://schemas.microsoft.com/office/drawing/2014/main" id="{B5725EEA-DC71-409B-8D02-2B8E13987D82}"/>
                </a:ext>
              </a:extLst>
            </p:cNvPr>
            <p:cNvSpPr/>
            <p:nvPr/>
          </p:nvSpPr>
          <p:spPr>
            <a:xfrm>
              <a:off x="763587" y="3855124"/>
              <a:ext cx="594020" cy="638229"/>
            </a:xfrm>
            <a:custGeom>
              <a:avLst/>
              <a:gdLst>
                <a:gd name="connsiteX0" fmla="*/ 161925 w 594020"/>
                <a:gd name="connsiteY0" fmla="*/ 40601 h 638229"/>
                <a:gd name="connsiteX1" fmla="*/ 0 w 594020"/>
                <a:gd name="connsiteY1" fmla="*/ 305714 h 638229"/>
                <a:gd name="connsiteX2" fmla="*/ 19050 w 594020"/>
                <a:gd name="connsiteY2" fmla="*/ 413663 h 638229"/>
                <a:gd name="connsiteX3" fmla="*/ 165100 w 594020"/>
                <a:gd name="connsiteY3" fmla="*/ 597813 h 638229"/>
                <a:gd name="connsiteX4" fmla="*/ 401638 w 594020"/>
                <a:gd name="connsiteY4" fmla="*/ 621626 h 638229"/>
                <a:gd name="connsiteX5" fmla="*/ 552450 w 594020"/>
                <a:gd name="connsiteY5" fmla="*/ 483513 h 638229"/>
                <a:gd name="connsiteX6" fmla="*/ 161925 w 594020"/>
                <a:gd name="connsiteY6" fmla="*/ 40601 h 63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4020" h="638229">
                  <a:moveTo>
                    <a:pt x="161925" y="40601"/>
                  </a:moveTo>
                  <a:cubicBezTo>
                    <a:pt x="63500" y="91401"/>
                    <a:pt x="0" y="197763"/>
                    <a:pt x="0" y="305714"/>
                  </a:cubicBezTo>
                  <a:cubicBezTo>
                    <a:pt x="0" y="342226"/>
                    <a:pt x="7938" y="378739"/>
                    <a:pt x="19050" y="413663"/>
                  </a:cubicBezTo>
                  <a:cubicBezTo>
                    <a:pt x="46038" y="488276"/>
                    <a:pt x="95250" y="556538"/>
                    <a:pt x="165100" y="597813"/>
                  </a:cubicBezTo>
                  <a:cubicBezTo>
                    <a:pt x="234950" y="639089"/>
                    <a:pt x="323850" y="651788"/>
                    <a:pt x="401638" y="621626"/>
                  </a:cubicBezTo>
                  <a:cubicBezTo>
                    <a:pt x="468313" y="596226"/>
                    <a:pt x="520700" y="543839"/>
                    <a:pt x="552450" y="483513"/>
                  </a:cubicBezTo>
                  <a:cubicBezTo>
                    <a:pt x="690563" y="229513"/>
                    <a:pt x="465138" y="-119737"/>
                    <a:pt x="161925" y="40601"/>
                  </a:cubicBezTo>
                  <a:close/>
                </a:path>
              </a:pathLst>
            </a:custGeom>
            <a:noFill/>
            <a:ln w="31729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รูปแบบอิสระ: รูปร่าง 11">
              <a:extLst>
                <a:ext uri="{FF2B5EF4-FFF2-40B4-BE49-F238E27FC236}">
                  <a16:creationId xmlns:a16="http://schemas.microsoft.com/office/drawing/2014/main" id="{C6525009-225E-4DB8-B5BE-7CDEC12EC633}"/>
                </a:ext>
              </a:extLst>
            </p:cNvPr>
            <p:cNvSpPr/>
            <p:nvPr/>
          </p:nvSpPr>
          <p:spPr>
            <a:xfrm>
              <a:off x="559952" y="4457699"/>
              <a:ext cx="352859" cy="543146"/>
            </a:xfrm>
            <a:custGeom>
              <a:avLst/>
              <a:gdLst>
                <a:gd name="connsiteX0" fmla="*/ 265547 w 352859"/>
                <a:gd name="connsiteY0" fmla="*/ 0 h 543146"/>
                <a:gd name="connsiteX1" fmla="*/ 97272 w 352859"/>
                <a:gd name="connsiteY1" fmla="*/ 266700 h 543146"/>
                <a:gd name="connsiteX2" fmla="*/ 22660 w 352859"/>
                <a:gd name="connsiteY2" fmla="*/ 539750 h 543146"/>
                <a:gd name="connsiteX3" fmla="*/ 122672 w 352859"/>
                <a:gd name="connsiteY3" fmla="*/ 487363 h 543146"/>
                <a:gd name="connsiteX4" fmla="*/ 352860 w 352859"/>
                <a:gd name="connsiteY4" fmla="*/ 68263 h 543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859" h="543146">
                  <a:moveTo>
                    <a:pt x="265547" y="0"/>
                  </a:moveTo>
                  <a:cubicBezTo>
                    <a:pt x="209985" y="88900"/>
                    <a:pt x="157597" y="180975"/>
                    <a:pt x="97272" y="266700"/>
                  </a:cubicBezTo>
                  <a:cubicBezTo>
                    <a:pt x="-24965" y="444500"/>
                    <a:pt x="-9090" y="528638"/>
                    <a:pt x="22660" y="539750"/>
                  </a:cubicBezTo>
                  <a:cubicBezTo>
                    <a:pt x="60760" y="554038"/>
                    <a:pt x="100447" y="520700"/>
                    <a:pt x="122672" y="487363"/>
                  </a:cubicBezTo>
                  <a:cubicBezTo>
                    <a:pt x="216335" y="350838"/>
                    <a:pt x="273485" y="230188"/>
                    <a:pt x="352860" y="68263"/>
                  </a:cubicBezTo>
                </a:path>
              </a:pathLst>
            </a:custGeom>
            <a:solidFill>
              <a:srgbClr val="FC6B60"/>
            </a:solidFill>
            <a:ln w="158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รูปแบบอิสระ: รูปร่าง 12">
              <a:extLst>
                <a:ext uri="{FF2B5EF4-FFF2-40B4-BE49-F238E27FC236}">
                  <a16:creationId xmlns:a16="http://schemas.microsoft.com/office/drawing/2014/main" id="{5B7F729E-FC6B-4C0F-85DF-8E0EE3D61328}"/>
                </a:ext>
              </a:extLst>
            </p:cNvPr>
            <p:cNvSpPr/>
            <p:nvPr/>
          </p:nvSpPr>
          <p:spPr>
            <a:xfrm>
              <a:off x="560315" y="4478337"/>
              <a:ext cx="355671" cy="528859"/>
            </a:xfrm>
            <a:custGeom>
              <a:avLst/>
              <a:gdLst>
                <a:gd name="connsiteX0" fmla="*/ 255659 w 355671"/>
                <a:gd name="connsiteY0" fmla="*/ 0 h 528859"/>
                <a:gd name="connsiteX1" fmla="*/ 100084 w 355671"/>
                <a:gd name="connsiteY1" fmla="*/ 252412 h 528859"/>
                <a:gd name="connsiteX2" fmla="*/ 25472 w 355671"/>
                <a:gd name="connsiteY2" fmla="*/ 525463 h 528859"/>
                <a:gd name="connsiteX3" fmla="*/ 125484 w 355671"/>
                <a:gd name="connsiteY3" fmla="*/ 473075 h 528859"/>
                <a:gd name="connsiteX4" fmla="*/ 355672 w 355671"/>
                <a:gd name="connsiteY4" fmla="*/ 68262 h 528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5671" h="528859">
                  <a:moveTo>
                    <a:pt x="255659" y="0"/>
                  </a:moveTo>
                  <a:cubicBezTo>
                    <a:pt x="200097" y="88900"/>
                    <a:pt x="161997" y="166688"/>
                    <a:pt x="100084" y="252412"/>
                  </a:cubicBezTo>
                  <a:cubicBezTo>
                    <a:pt x="-31678" y="431800"/>
                    <a:pt x="-6278" y="514350"/>
                    <a:pt x="25472" y="525463"/>
                  </a:cubicBezTo>
                  <a:cubicBezTo>
                    <a:pt x="63572" y="539750"/>
                    <a:pt x="103259" y="506412"/>
                    <a:pt x="125484" y="473075"/>
                  </a:cubicBezTo>
                  <a:cubicBezTo>
                    <a:pt x="219147" y="336550"/>
                    <a:pt x="274709" y="231775"/>
                    <a:pt x="355672" y="68262"/>
                  </a:cubicBezTo>
                </a:path>
              </a:pathLst>
            </a:custGeom>
            <a:noFill/>
            <a:ln w="31729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รูปแบบอิสระ: รูปร่าง 13">
              <a:extLst>
                <a:ext uri="{FF2B5EF4-FFF2-40B4-BE49-F238E27FC236}">
                  <a16:creationId xmlns:a16="http://schemas.microsoft.com/office/drawing/2014/main" id="{59E32090-90B8-48E7-B2E3-220678C1A8C6}"/>
                </a:ext>
              </a:extLst>
            </p:cNvPr>
            <p:cNvSpPr/>
            <p:nvPr/>
          </p:nvSpPr>
          <p:spPr>
            <a:xfrm>
              <a:off x="904875" y="4532312"/>
              <a:ext cx="230187" cy="50288"/>
            </a:xfrm>
            <a:custGeom>
              <a:avLst/>
              <a:gdLst>
                <a:gd name="connsiteX0" fmla="*/ 0 w 230187"/>
                <a:gd name="connsiteY0" fmla="*/ 0 h 50288"/>
                <a:gd name="connsiteX1" fmla="*/ 230188 w 230187"/>
                <a:gd name="connsiteY1" fmla="*/ 46037 h 50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0187" h="50288">
                  <a:moveTo>
                    <a:pt x="0" y="0"/>
                  </a:moveTo>
                  <a:cubicBezTo>
                    <a:pt x="68262" y="42863"/>
                    <a:pt x="150813" y="58738"/>
                    <a:pt x="230188" y="46037"/>
                  </a:cubicBezTo>
                </a:path>
              </a:pathLst>
            </a:custGeom>
            <a:noFill/>
            <a:ln w="31729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รูปแบบอิสระ: รูปร่าง 14">
              <a:extLst>
                <a:ext uri="{FF2B5EF4-FFF2-40B4-BE49-F238E27FC236}">
                  <a16:creationId xmlns:a16="http://schemas.microsoft.com/office/drawing/2014/main" id="{998DF13F-0187-4FB0-92F2-9DCEA60551A5}"/>
                </a:ext>
              </a:extLst>
            </p:cNvPr>
            <p:cNvSpPr/>
            <p:nvPr/>
          </p:nvSpPr>
          <p:spPr>
            <a:xfrm>
              <a:off x="1203325" y="4533900"/>
              <a:ext cx="55562" cy="26987"/>
            </a:xfrm>
            <a:custGeom>
              <a:avLst/>
              <a:gdLst>
                <a:gd name="connsiteX0" fmla="*/ 55563 w 55562"/>
                <a:gd name="connsiteY0" fmla="*/ 0 h 26987"/>
                <a:gd name="connsiteX1" fmla="*/ 0 w 55562"/>
                <a:gd name="connsiteY1" fmla="*/ 26987 h 2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562" h="26987">
                  <a:moveTo>
                    <a:pt x="55563" y="0"/>
                  </a:moveTo>
                  <a:cubicBezTo>
                    <a:pt x="38100" y="12700"/>
                    <a:pt x="19050" y="22225"/>
                    <a:pt x="0" y="26987"/>
                  </a:cubicBezTo>
                </a:path>
              </a:pathLst>
            </a:custGeom>
            <a:noFill/>
            <a:ln w="31729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รูปแบบอิสระ: รูปร่าง 15">
              <a:extLst>
                <a:ext uri="{FF2B5EF4-FFF2-40B4-BE49-F238E27FC236}">
                  <a16:creationId xmlns:a16="http://schemas.microsoft.com/office/drawing/2014/main" id="{521FC9A1-556D-4A23-AE68-C6FBADAA5176}"/>
                </a:ext>
              </a:extLst>
            </p:cNvPr>
            <p:cNvSpPr/>
            <p:nvPr/>
          </p:nvSpPr>
          <p:spPr>
            <a:xfrm>
              <a:off x="885824" y="3925887"/>
              <a:ext cx="85725" cy="66674"/>
            </a:xfrm>
            <a:custGeom>
              <a:avLst/>
              <a:gdLst>
                <a:gd name="connsiteX0" fmla="*/ 85725 w 85725"/>
                <a:gd name="connsiteY0" fmla="*/ 0 h 66674"/>
                <a:gd name="connsiteX1" fmla="*/ 0 w 85725"/>
                <a:gd name="connsiteY1" fmla="*/ 66675 h 66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5725" h="66674">
                  <a:moveTo>
                    <a:pt x="85725" y="0"/>
                  </a:moveTo>
                  <a:cubicBezTo>
                    <a:pt x="52387" y="15875"/>
                    <a:pt x="23813" y="38100"/>
                    <a:pt x="0" y="66675"/>
                  </a:cubicBezTo>
                </a:path>
              </a:pathLst>
            </a:custGeom>
            <a:noFill/>
            <a:ln w="31729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รูปแบบอิสระ: รูปร่าง 16">
              <a:extLst>
                <a:ext uri="{FF2B5EF4-FFF2-40B4-BE49-F238E27FC236}">
                  <a16:creationId xmlns:a16="http://schemas.microsoft.com/office/drawing/2014/main" id="{BA66A4AD-31F7-4E23-8EE8-ACE066847031}"/>
                </a:ext>
              </a:extLst>
            </p:cNvPr>
            <p:cNvSpPr/>
            <p:nvPr/>
          </p:nvSpPr>
          <p:spPr>
            <a:xfrm>
              <a:off x="828772" y="4041775"/>
              <a:ext cx="25302" cy="206375"/>
            </a:xfrm>
            <a:custGeom>
              <a:avLst/>
              <a:gdLst>
                <a:gd name="connsiteX0" fmla="*/ 25302 w 25302"/>
                <a:gd name="connsiteY0" fmla="*/ 0 h 206375"/>
                <a:gd name="connsiteX1" fmla="*/ 18952 w 25302"/>
                <a:gd name="connsiteY1" fmla="*/ 206375 h 206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302" h="206375">
                  <a:moveTo>
                    <a:pt x="25302" y="0"/>
                  </a:moveTo>
                  <a:cubicBezTo>
                    <a:pt x="-6448" y="63500"/>
                    <a:pt x="-8035" y="141287"/>
                    <a:pt x="18952" y="206375"/>
                  </a:cubicBezTo>
                </a:path>
              </a:pathLst>
            </a:custGeom>
            <a:noFill/>
            <a:ln w="31729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รูปแบบอิสระ: รูปร่าง 17">
              <a:extLst>
                <a:ext uri="{FF2B5EF4-FFF2-40B4-BE49-F238E27FC236}">
                  <a16:creationId xmlns:a16="http://schemas.microsoft.com/office/drawing/2014/main" id="{8E14BB49-E738-492F-9D87-30F8FCABB31B}"/>
                </a:ext>
              </a:extLst>
            </p:cNvPr>
            <p:cNvSpPr/>
            <p:nvPr/>
          </p:nvSpPr>
          <p:spPr>
            <a:xfrm>
              <a:off x="666750" y="4738687"/>
              <a:ext cx="111125" cy="68262"/>
            </a:xfrm>
            <a:custGeom>
              <a:avLst/>
              <a:gdLst>
                <a:gd name="connsiteX0" fmla="*/ 0 w 111125"/>
                <a:gd name="connsiteY0" fmla="*/ 0 h 68262"/>
                <a:gd name="connsiteX1" fmla="*/ 111125 w 111125"/>
                <a:gd name="connsiteY1" fmla="*/ 68262 h 68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1125" h="68262">
                  <a:moveTo>
                    <a:pt x="0" y="0"/>
                  </a:moveTo>
                  <a:cubicBezTo>
                    <a:pt x="38100" y="22225"/>
                    <a:pt x="74613" y="44450"/>
                    <a:pt x="111125" y="68262"/>
                  </a:cubicBezTo>
                </a:path>
              </a:pathLst>
            </a:custGeom>
            <a:noFill/>
            <a:ln w="31729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รูปแบบอิสระ: รูปร่าง 18">
              <a:extLst>
                <a:ext uri="{FF2B5EF4-FFF2-40B4-BE49-F238E27FC236}">
                  <a16:creationId xmlns:a16="http://schemas.microsoft.com/office/drawing/2014/main" id="{C65050DC-C3CD-4DB0-B1C5-82C9758B3F71}"/>
                </a:ext>
              </a:extLst>
            </p:cNvPr>
            <p:cNvSpPr/>
            <p:nvPr/>
          </p:nvSpPr>
          <p:spPr>
            <a:xfrm>
              <a:off x="638175" y="4781550"/>
              <a:ext cx="114300" cy="69849"/>
            </a:xfrm>
            <a:custGeom>
              <a:avLst/>
              <a:gdLst>
                <a:gd name="connsiteX0" fmla="*/ 0 w 114300"/>
                <a:gd name="connsiteY0" fmla="*/ 0 h 69849"/>
                <a:gd name="connsiteX1" fmla="*/ 114300 w 114300"/>
                <a:gd name="connsiteY1" fmla="*/ 69850 h 69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00" h="69849">
                  <a:moveTo>
                    <a:pt x="0" y="0"/>
                  </a:moveTo>
                  <a:cubicBezTo>
                    <a:pt x="38100" y="23813"/>
                    <a:pt x="76200" y="47625"/>
                    <a:pt x="114300" y="69850"/>
                  </a:cubicBezTo>
                </a:path>
              </a:pathLst>
            </a:custGeom>
            <a:noFill/>
            <a:ln w="31729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รูปแบบอิสระ: รูปร่าง 19">
              <a:extLst>
                <a:ext uri="{FF2B5EF4-FFF2-40B4-BE49-F238E27FC236}">
                  <a16:creationId xmlns:a16="http://schemas.microsoft.com/office/drawing/2014/main" id="{19AF2AC3-BAF9-4AB7-A3AF-19404C0883FE}"/>
                </a:ext>
              </a:extLst>
            </p:cNvPr>
            <p:cNvSpPr/>
            <p:nvPr/>
          </p:nvSpPr>
          <p:spPr>
            <a:xfrm>
              <a:off x="800100" y="3767792"/>
              <a:ext cx="361949" cy="116819"/>
            </a:xfrm>
            <a:custGeom>
              <a:avLst/>
              <a:gdLst>
                <a:gd name="connsiteX0" fmla="*/ 0 w 361949"/>
                <a:gd name="connsiteY0" fmla="*/ 116820 h 116819"/>
                <a:gd name="connsiteX1" fmla="*/ 361950 w 361949"/>
                <a:gd name="connsiteY1" fmla="*/ 12045 h 116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1949" h="116819">
                  <a:moveTo>
                    <a:pt x="0" y="116820"/>
                  </a:moveTo>
                  <a:cubicBezTo>
                    <a:pt x="90487" y="19982"/>
                    <a:pt x="234950" y="-22880"/>
                    <a:pt x="361950" y="12045"/>
                  </a:cubicBezTo>
                </a:path>
              </a:pathLst>
            </a:custGeom>
            <a:noFill/>
            <a:ln w="31729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รูปแบบอิสระ: รูปร่าง 20">
              <a:extLst>
                <a:ext uri="{FF2B5EF4-FFF2-40B4-BE49-F238E27FC236}">
                  <a16:creationId xmlns:a16="http://schemas.microsoft.com/office/drawing/2014/main" id="{8BEB97EE-9FB5-4024-A67E-73B864C3DA81}"/>
                </a:ext>
              </a:extLst>
            </p:cNvPr>
            <p:cNvSpPr/>
            <p:nvPr/>
          </p:nvSpPr>
          <p:spPr>
            <a:xfrm>
              <a:off x="1227137" y="3803650"/>
              <a:ext cx="50799" cy="31750"/>
            </a:xfrm>
            <a:custGeom>
              <a:avLst/>
              <a:gdLst>
                <a:gd name="connsiteX0" fmla="*/ 0 w 50799"/>
                <a:gd name="connsiteY0" fmla="*/ 0 h 31750"/>
                <a:gd name="connsiteX1" fmla="*/ 50800 w 50799"/>
                <a:gd name="connsiteY1" fmla="*/ 31750 h 31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799" h="31750">
                  <a:moveTo>
                    <a:pt x="0" y="0"/>
                  </a:moveTo>
                  <a:cubicBezTo>
                    <a:pt x="17462" y="9525"/>
                    <a:pt x="34925" y="19050"/>
                    <a:pt x="50800" y="31750"/>
                  </a:cubicBezTo>
                </a:path>
              </a:pathLst>
            </a:custGeom>
            <a:noFill/>
            <a:ln w="31729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2" name="กราฟิก 4">
            <a:extLst>
              <a:ext uri="{FF2B5EF4-FFF2-40B4-BE49-F238E27FC236}">
                <a16:creationId xmlns:a16="http://schemas.microsoft.com/office/drawing/2014/main" id="{D7FE3A1E-A08A-401E-BFFB-A9F81A16AC3E}"/>
              </a:ext>
            </a:extLst>
          </p:cNvPr>
          <p:cNvGrpSpPr/>
          <p:nvPr/>
        </p:nvGrpSpPr>
        <p:grpSpPr>
          <a:xfrm>
            <a:off x="8191500" y="269875"/>
            <a:ext cx="1492250" cy="1430337"/>
            <a:chOff x="8191500" y="269875"/>
            <a:chExt cx="1492250" cy="1430337"/>
          </a:xfrm>
        </p:grpSpPr>
        <p:sp>
          <p:nvSpPr>
            <p:cNvPr id="53" name="รูปแบบอิสระ: รูปร่าง 52">
              <a:extLst>
                <a:ext uri="{FF2B5EF4-FFF2-40B4-BE49-F238E27FC236}">
                  <a16:creationId xmlns:a16="http://schemas.microsoft.com/office/drawing/2014/main" id="{9807A9FB-16CF-47C5-9CB2-C6D97278BF46}"/>
                </a:ext>
              </a:extLst>
            </p:cNvPr>
            <p:cNvSpPr/>
            <p:nvPr/>
          </p:nvSpPr>
          <p:spPr>
            <a:xfrm>
              <a:off x="8191500" y="269875"/>
              <a:ext cx="1492250" cy="1430337"/>
            </a:xfrm>
            <a:custGeom>
              <a:avLst/>
              <a:gdLst>
                <a:gd name="connsiteX0" fmla="*/ 1492250 w 1492250"/>
                <a:gd name="connsiteY0" fmla="*/ 749300 h 1430337"/>
                <a:gd name="connsiteX1" fmla="*/ 0 w 1492250"/>
                <a:gd name="connsiteY1" fmla="*/ 0 h 1430337"/>
                <a:gd name="connsiteX2" fmla="*/ 796925 w 1492250"/>
                <a:gd name="connsiteY2" fmla="*/ 1430338 h 1430337"/>
                <a:gd name="connsiteX3" fmla="*/ 1492250 w 1492250"/>
                <a:gd name="connsiteY3" fmla="*/ 749300 h 1430337"/>
                <a:gd name="connsiteX4" fmla="*/ 441325 w 1492250"/>
                <a:gd name="connsiteY4" fmla="*/ 436563 h 1430337"/>
                <a:gd name="connsiteX5" fmla="*/ 1154113 w 1492250"/>
                <a:gd name="connsiteY5" fmla="*/ 814388 h 1430337"/>
                <a:gd name="connsiteX6" fmla="*/ 857250 w 1492250"/>
                <a:gd name="connsiteY6" fmla="*/ 1104900 h 1430337"/>
                <a:gd name="connsiteX7" fmla="*/ 441325 w 1492250"/>
                <a:gd name="connsiteY7" fmla="*/ 436563 h 143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2250" h="1430337">
                  <a:moveTo>
                    <a:pt x="1492250" y="749300"/>
                  </a:moveTo>
                  <a:cubicBezTo>
                    <a:pt x="1023938" y="528638"/>
                    <a:pt x="674688" y="287337"/>
                    <a:pt x="0" y="0"/>
                  </a:cubicBezTo>
                  <a:cubicBezTo>
                    <a:pt x="261938" y="531813"/>
                    <a:pt x="568325" y="979487"/>
                    <a:pt x="796925" y="1430338"/>
                  </a:cubicBezTo>
                  <a:cubicBezTo>
                    <a:pt x="1050925" y="1220788"/>
                    <a:pt x="1274762" y="996950"/>
                    <a:pt x="1492250" y="749300"/>
                  </a:cubicBezTo>
                  <a:close/>
                  <a:moveTo>
                    <a:pt x="441325" y="436563"/>
                  </a:moveTo>
                  <a:cubicBezTo>
                    <a:pt x="566738" y="520700"/>
                    <a:pt x="1054100" y="763588"/>
                    <a:pt x="1154113" y="814388"/>
                  </a:cubicBezTo>
                  <a:cubicBezTo>
                    <a:pt x="1055688" y="919163"/>
                    <a:pt x="957262" y="1014413"/>
                    <a:pt x="857250" y="1104900"/>
                  </a:cubicBezTo>
                  <a:cubicBezTo>
                    <a:pt x="755650" y="925513"/>
                    <a:pt x="461962" y="468313"/>
                    <a:pt x="441325" y="436563"/>
                  </a:cubicBezTo>
                  <a:close/>
                </a:path>
              </a:pathLst>
            </a:custGeom>
            <a:solidFill>
              <a:srgbClr val="00B4F1"/>
            </a:solidFill>
            <a:ln w="158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รูปแบบอิสระ: รูปร่าง 53">
              <a:extLst>
                <a:ext uri="{FF2B5EF4-FFF2-40B4-BE49-F238E27FC236}">
                  <a16:creationId xmlns:a16="http://schemas.microsoft.com/office/drawing/2014/main" id="{53D26811-EBF6-49CB-961B-9B7B4A9730C2}"/>
                </a:ext>
              </a:extLst>
            </p:cNvPr>
            <p:cNvSpPr/>
            <p:nvPr/>
          </p:nvSpPr>
          <p:spPr>
            <a:xfrm>
              <a:off x="8355012" y="369887"/>
              <a:ext cx="17463" cy="42862"/>
            </a:xfrm>
            <a:custGeom>
              <a:avLst/>
              <a:gdLst>
                <a:gd name="connsiteX0" fmla="*/ 17463 w 17463"/>
                <a:gd name="connsiteY0" fmla="*/ 0 h 42862"/>
                <a:gd name="connsiteX1" fmla="*/ 0 w 17463"/>
                <a:gd name="connsiteY1" fmla="*/ 42863 h 42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463" h="42862">
                  <a:moveTo>
                    <a:pt x="17463" y="0"/>
                  </a:moveTo>
                  <a:cubicBezTo>
                    <a:pt x="11113" y="14288"/>
                    <a:pt x="4762" y="28575"/>
                    <a:pt x="0" y="42863"/>
                  </a:cubicBezTo>
                </a:path>
              </a:pathLst>
            </a:custGeom>
            <a:noFill/>
            <a:ln w="31729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รูปแบบอิสระ: รูปร่าง 54">
              <a:extLst>
                <a:ext uri="{FF2B5EF4-FFF2-40B4-BE49-F238E27FC236}">
                  <a16:creationId xmlns:a16="http://schemas.microsoft.com/office/drawing/2014/main" id="{B7E2AA89-EFFF-4F34-896F-1D89C8E8B090}"/>
                </a:ext>
              </a:extLst>
            </p:cNvPr>
            <p:cNvSpPr/>
            <p:nvPr/>
          </p:nvSpPr>
          <p:spPr>
            <a:xfrm>
              <a:off x="8386762" y="392112"/>
              <a:ext cx="33338" cy="69849"/>
            </a:xfrm>
            <a:custGeom>
              <a:avLst/>
              <a:gdLst>
                <a:gd name="connsiteX0" fmla="*/ 33338 w 33338"/>
                <a:gd name="connsiteY0" fmla="*/ 0 h 69849"/>
                <a:gd name="connsiteX1" fmla="*/ 0 w 33338"/>
                <a:gd name="connsiteY1" fmla="*/ 69850 h 69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338" h="69849">
                  <a:moveTo>
                    <a:pt x="33338" y="0"/>
                  </a:moveTo>
                  <a:cubicBezTo>
                    <a:pt x="20637" y="22225"/>
                    <a:pt x="9526" y="46037"/>
                    <a:pt x="0" y="69850"/>
                  </a:cubicBezTo>
                </a:path>
              </a:pathLst>
            </a:custGeom>
            <a:noFill/>
            <a:ln w="31729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รูปแบบอิสระ: รูปร่าง 55">
              <a:extLst>
                <a:ext uri="{FF2B5EF4-FFF2-40B4-BE49-F238E27FC236}">
                  <a16:creationId xmlns:a16="http://schemas.microsoft.com/office/drawing/2014/main" id="{808C259D-6D62-42ED-9390-47510622C6C6}"/>
                </a:ext>
              </a:extLst>
            </p:cNvPr>
            <p:cNvSpPr/>
            <p:nvPr/>
          </p:nvSpPr>
          <p:spPr>
            <a:xfrm>
              <a:off x="8467725" y="423862"/>
              <a:ext cx="9524" cy="33337"/>
            </a:xfrm>
            <a:custGeom>
              <a:avLst/>
              <a:gdLst>
                <a:gd name="connsiteX0" fmla="*/ 9525 w 9524"/>
                <a:gd name="connsiteY0" fmla="*/ 0 h 33337"/>
                <a:gd name="connsiteX1" fmla="*/ 0 w 9524"/>
                <a:gd name="connsiteY1" fmla="*/ 33337 h 33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4" h="33337">
                  <a:moveTo>
                    <a:pt x="9525" y="0"/>
                  </a:moveTo>
                  <a:cubicBezTo>
                    <a:pt x="6349" y="11112"/>
                    <a:pt x="3174" y="22225"/>
                    <a:pt x="0" y="33337"/>
                  </a:cubicBezTo>
                </a:path>
              </a:pathLst>
            </a:custGeom>
            <a:noFill/>
            <a:ln w="31729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รูปแบบอิสระ: รูปร่าง 56">
              <a:extLst>
                <a:ext uri="{FF2B5EF4-FFF2-40B4-BE49-F238E27FC236}">
                  <a16:creationId xmlns:a16="http://schemas.microsoft.com/office/drawing/2014/main" id="{6D3DE384-B6A1-456F-9720-4B6A1EB61D83}"/>
                </a:ext>
              </a:extLst>
            </p:cNvPr>
            <p:cNvSpPr/>
            <p:nvPr/>
          </p:nvSpPr>
          <p:spPr>
            <a:xfrm>
              <a:off x="8510587" y="450849"/>
              <a:ext cx="30162" cy="66674"/>
            </a:xfrm>
            <a:custGeom>
              <a:avLst/>
              <a:gdLst>
                <a:gd name="connsiteX0" fmla="*/ 30163 w 30162"/>
                <a:gd name="connsiteY0" fmla="*/ 0 h 66674"/>
                <a:gd name="connsiteX1" fmla="*/ 0 w 30162"/>
                <a:gd name="connsiteY1" fmla="*/ 66675 h 66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162" h="66674">
                  <a:moveTo>
                    <a:pt x="30163" y="0"/>
                  </a:moveTo>
                  <a:cubicBezTo>
                    <a:pt x="22225" y="23813"/>
                    <a:pt x="12701" y="46037"/>
                    <a:pt x="0" y="66675"/>
                  </a:cubicBezTo>
                </a:path>
              </a:pathLst>
            </a:custGeom>
            <a:noFill/>
            <a:ln w="31729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รูปแบบอิสระ: รูปร่าง 57">
              <a:extLst>
                <a:ext uri="{FF2B5EF4-FFF2-40B4-BE49-F238E27FC236}">
                  <a16:creationId xmlns:a16="http://schemas.microsoft.com/office/drawing/2014/main" id="{AD8B0A8E-3C1A-44B1-BDDF-55CCB58EA659}"/>
                </a:ext>
              </a:extLst>
            </p:cNvPr>
            <p:cNvSpPr/>
            <p:nvPr/>
          </p:nvSpPr>
          <p:spPr>
            <a:xfrm>
              <a:off x="8294687" y="338137"/>
              <a:ext cx="9524" cy="23812"/>
            </a:xfrm>
            <a:custGeom>
              <a:avLst/>
              <a:gdLst>
                <a:gd name="connsiteX0" fmla="*/ 9525 w 9524"/>
                <a:gd name="connsiteY0" fmla="*/ 0 h 23812"/>
                <a:gd name="connsiteX1" fmla="*/ 0 w 9524"/>
                <a:gd name="connsiteY1" fmla="*/ 23813 h 23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4" h="23812">
                  <a:moveTo>
                    <a:pt x="9525" y="0"/>
                  </a:moveTo>
                  <a:cubicBezTo>
                    <a:pt x="6350" y="7938"/>
                    <a:pt x="3175" y="15875"/>
                    <a:pt x="0" y="23813"/>
                  </a:cubicBezTo>
                </a:path>
              </a:pathLst>
            </a:custGeom>
            <a:noFill/>
            <a:ln w="31729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รูปแบบอิสระ: รูปร่าง 58">
              <a:extLst>
                <a:ext uri="{FF2B5EF4-FFF2-40B4-BE49-F238E27FC236}">
                  <a16:creationId xmlns:a16="http://schemas.microsoft.com/office/drawing/2014/main" id="{553E55E1-C1FF-4236-8B6E-87E33C9A33FE}"/>
                </a:ext>
              </a:extLst>
            </p:cNvPr>
            <p:cNvSpPr/>
            <p:nvPr/>
          </p:nvSpPr>
          <p:spPr>
            <a:xfrm>
              <a:off x="8589962" y="485775"/>
              <a:ext cx="14287" cy="36512"/>
            </a:xfrm>
            <a:custGeom>
              <a:avLst/>
              <a:gdLst>
                <a:gd name="connsiteX0" fmla="*/ 14288 w 14287"/>
                <a:gd name="connsiteY0" fmla="*/ 0 h 36512"/>
                <a:gd name="connsiteX1" fmla="*/ 0 w 14287"/>
                <a:gd name="connsiteY1" fmla="*/ 36513 h 36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287" h="36512">
                  <a:moveTo>
                    <a:pt x="14288" y="0"/>
                  </a:moveTo>
                  <a:cubicBezTo>
                    <a:pt x="7938" y="11112"/>
                    <a:pt x="3175" y="23812"/>
                    <a:pt x="0" y="36513"/>
                  </a:cubicBezTo>
                </a:path>
              </a:pathLst>
            </a:custGeom>
            <a:noFill/>
            <a:ln w="31729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รูปแบบอิสระ: รูปร่าง 59">
              <a:extLst>
                <a:ext uri="{FF2B5EF4-FFF2-40B4-BE49-F238E27FC236}">
                  <a16:creationId xmlns:a16="http://schemas.microsoft.com/office/drawing/2014/main" id="{9AF6A8F4-1065-44B5-BDC3-3AB69C8E91B8}"/>
                </a:ext>
              </a:extLst>
            </p:cNvPr>
            <p:cNvSpPr/>
            <p:nvPr/>
          </p:nvSpPr>
          <p:spPr>
            <a:xfrm>
              <a:off x="8647112" y="515937"/>
              <a:ext cx="23812" cy="58737"/>
            </a:xfrm>
            <a:custGeom>
              <a:avLst/>
              <a:gdLst>
                <a:gd name="connsiteX0" fmla="*/ 23813 w 23812"/>
                <a:gd name="connsiteY0" fmla="*/ 0 h 58737"/>
                <a:gd name="connsiteX1" fmla="*/ 0 w 23812"/>
                <a:gd name="connsiteY1" fmla="*/ 58738 h 58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812" h="58737">
                  <a:moveTo>
                    <a:pt x="23813" y="0"/>
                  </a:moveTo>
                  <a:cubicBezTo>
                    <a:pt x="15875" y="19050"/>
                    <a:pt x="7938" y="39688"/>
                    <a:pt x="0" y="58738"/>
                  </a:cubicBezTo>
                </a:path>
              </a:pathLst>
            </a:custGeom>
            <a:noFill/>
            <a:ln w="31729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รูปแบบอิสระ: รูปร่าง 60">
              <a:extLst>
                <a:ext uri="{FF2B5EF4-FFF2-40B4-BE49-F238E27FC236}">
                  <a16:creationId xmlns:a16="http://schemas.microsoft.com/office/drawing/2014/main" id="{1438520C-1214-4DEB-B5CB-9528A5A96435}"/>
                </a:ext>
              </a:extLst>
            </p:cNvPr>
            <p:cNvSpPr/>
            <p:nvPr/>
          </p:nvSpPr>
          <p:spPr>
            <a:xfrm>
              <a:off x="8734425" y="549274"/>
              <a:ext cx="14286" cy="33337"/>
            </a:xfrm>
            <a:custGeom>
              <a:avLst/>
              <a:gdLst>
                <a:gd name="connsiteX0" fmla="*/ 14287 w 14286"/>
                <a:gd name="connsiteY0" fmla="*/ 0 h 33337"/>
                <a:gd name="connsiteX1" fmla="*/ 0 w 14286"/>
                <a:gd name="connsiteY1" fmla="*/ 33338 h 33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286" h="33337">
                  <a:moveTo>
                    <a:pt x="14287" y="0"/>
                  </a:moveTo>
                  <a:cubicBezTo>
                    <a:pt x="9525" y="11113"/>
                    <a:pt x="4762" y="22225"/>
                    <a:pt x="0" y="33338"/>
                  </a:cubicBezTo>
                </a:path>
              </a:pathLst>
            </a:custGeom>
            <a:noFill/>
            <a:ln w="31729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รูปแบบอิสระ: รูปร่าง 61">
              <a:extLst>
                <a:ext uri="{FF2B5EF4-FFF2-40B4-BE49-F238E27FC236}">
                  <a16:creationId xmlns:a16="http://schemas.microsoft.com/office/drawing/2014/main" id="{7CDD4234-D8EC-4BA0-85F0-10C1AA0560DC}"/>
                </a:ext>
              </a:extLst>
            </p:cNvPr>
            <p:cNvSpPr/>
            <p:nvPr/>
          </p:nvSpPr>
          <p:spPr>
            <a:xfrm>
              <a:off x="8780462" y="582612"/>
              <a:ext cx="31750" cy="63500"/>
            </a:xfrm>
            <a:custGeom>
              <a:avLst/>
              <a:gdLst>
                <a:gd name="connsiteX0" fmla="*/ 31750 w 31750"/>
                <a:gd name="connsiteY0" fmla="*/ 0 h 63500"/>
                <a:gd name="connsiteX1" fmla="*/ 0 w 31750"/>
                <a:gd name="connsiteY1" fmla="*/ 63500 h 6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750" h="63500">
                  <a:moveTo>
                    <a:pt x="31750" y="0"/>
                  </a:moveTo>
                  <a:cubicBezTo>
                    <a:pt x="19050" y="20637"/>
                    <a:pt x="9526" y="41275"/>
                    <a:pt x="0" y="63500"/>
                  </a:cubicBezTo>
                </a:path>
              </a:pathLst>
            </a:custGeom>
            <a:noFill/>
            <a:ln w="31729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รูปแบบอิสระ: รูปร่าง 62">
              <a:extLst>
                <a:ext uri="{FF2B5EF4-FFF2-40B4-BE49-F238E27FC236}">
                  <a16:creationId xmlns:a16="http://schemas.microsoft.com/office/drawing/2014/main" id="{50CDD98C-BE85-4671-945F-4D209713625C}"/>
                </a:ext>
              </a:extLst>
            </p:cNvPr>
            <p:cNvSpPr/>
            <p:nvPr/>
          </p:nvSpPr>
          <p:spPr>
            <a:xfrm>
              <a:off x="8870949" y="617537"/>
              <a:ext cx="14287" cy="39687"/>
            </a:xfrm>
            <a:custGeom>
              <a:avLst/>
              <a:gdLst>
                <a:gd name="connsiteX0" fmla="*/ 14288 w 14287"/>
                <a:gd name="connsiteY0" fmla="*/ 0 h 39687"/>
                <a:gd name="connsiteX1" fmla="*/ 0 w 14287"/>
                <a:gd name="connsiteY1" fmla="*/ 39688 h 39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287" h="39687">
                  <a:moveTo>
                    <a:pt x="14288" y="0"/>
                  </a:moveTo>
                  <a:cubicBezTo>
                    <a:pt x="9526" y="12700"/>
                    <a:pt x="4762" y="25400"/>
                    <a:pt x="0" y="39688"/>
                  </a:cubicBezTo>
                </a:path>
              </a:pathLst>
            </a:custGeom>
            <a:noFill/>
            <a:ln w="31729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รูปแบบอิสระ: รูปร่าง 63">
              <a:extLst>
                <a:ext uri="{FF2B5EF4-FFF2-40B4-BE49-F238E27FC236}">
                  <a16:creationId xmlns:a16="http://schemas.microsoft.com/office/drawing/2014/main" id="{C925D5AD-9852-4AC6-B1FD-6F5CEF532C72}"/>
                </a:ext>
              </a:extLst>
            </p:cNvPr>
            <p:cNvSpPr/>
            <p:nvPr/>
          </p:nvSpPr>
          <p:spPr>
            <a:xfrm>
              <a:off x="8912225" y="650875"/>
              <a:ext cx="31750" cy="61912"/>
            </a:xfrm>
            <a:custGeom>
              <a:avLst/>
              <a:gdLst>
                <a:gd name="connsiteX0" fmla="*/ 31750 w 31750"/>
                <a:gd name="connsiteY0" fmla="*/ 0 h 61912"/>
                <a:gd name="connsiteX1" fmla="*/ 0 w 31750"/>
                <a:gd name="connsiteY1" fmla="*/ 61913 h 61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750" h="61912">
                  <a:moveTo>
                    <a:pt x="31750" y="0"/>
                  </a:moveTo>
                  <a:cubicBezTo>
                    <a:pt x="20637" y="20637"/>
                    <a:pt x="11112" y="41275"/>
                    <a:pt x="0" y="61913"/>
                  </a:cubicBezTo>
                </a:path>
              </a:pathLst>
            </a:custGeom>
            <a:noFill/>
            <a:ln w="31729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รูปแบบอิสระ: รูปร่าง 64">
              <a:extLst>
                <a:ext uri="{FF2B5EF4-FFF2-40B4-BE49-F238E27FC236}">
                  <a16:creationId xmlns:a16="http://schemas.microsoft.com/office/drawing/2014/main" id="{089DA099-C4D1-49C4-83E3-5590D55F9293}"/>
                </a:ext>
              </a:extLst>
            </p:cNvPr>
            <p:cNvSpPr/>
            <p:nvPr/>
          </p:nvSpPr>
          <p:spPr>
            <a:xfrm>
              <a:off x="8994774" y="685800"/>
              <a:ext cx="11112" cy="28574"/>
            </a:xfrm>
            <a:custGeom>
              <a:avLst/>
              <a:gdLst>
                <a:gd name="connsiteX0" fmla="*/ 11113 w 11112"/>
                <a:gd name="connsiteY0" fmla="*/ 0 h 28574"/>
                <a:gd name="connsiteX1" fmla="*/ 0 w 11112"/>
                <a:gd name="connsiteY1" fmla="*/ 28575 h 28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112" h="28574">
                  <a:moveTo>
                    <a:pt x="11113" y="0"/>
                  </a:moveTo>
                  <a:cubicBezTo>
                    <a:pt x="7938" y="9525"/>
                    <a:pt x="3175" y="19050"/>
                    <a:pt x="0" y="28575"/>
                  </a:cubicBezTo>
                </a:path>
              </a:pathLst>
            </a:custGeom>
            <a:noFill/>
            <a:ln w="31729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รูปแบบอิสระ: รูปร่าง 65">
              <a:extLst>
                <a:ext uri="{FF2B5EF4-FFF2-40B4-BE49-F238E27FC236}">
                  <a16:creationId xmlns:a16="http://schemas.microsoft.com/office/drawing/2014/main" id="{05E4A522-3784-4729-BB67-8B6A480C9322}"/>
                </a:ext>
              </a:extLst>
            </p:cNvPr>
            <p:cNvSpPr/>
            <p:nvPr/>
          </p:nvSpPr>
          <p:spPr>
            <a:xfrm>
              <a:off x="9021762" y="712787"/>
              <a:ext cx="36512" cy="82549"/>
            </a:xfrm>
            <a:custGeom>
              <a:avLst/>
              <a:gdLst>
                <a:gd name="connsiteX0" fmla="*/ 36512 w 36512"/>
                <a:gd name="connsiteY0" fmla="*/ 0 h 82549"/>
                <a:gd name="connsiteX1" fmla="*/ 0 w 36512"/>
                <a:gd name="connsiteY1" fmla="*/ 82550 h 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512" h="82549">
                  <a:moveTo>
                    <a:pt x="36512" y="0"/>
                  </a:moveTo>
                  <a:cubicBezTo>
                    <a:pt x="23813" y="26987"/>
                    <a:pt x="11113" y="53975"/>
                    <a:pt x="0" y="82550"/>
                  </a:cubicBezTo>
                </a:path>
              </a:pathLst>
            </a:custGeom>
            <a:noFill/>
            <a:ln w="31729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รูปแบบอิสระ: รูปร่าง 66">
              <a:extLst>
                <a:ext uri="{FF2B5EF4-FFF2-40B4-BE49-F238E27FC236}">
                  <a16:creationId xmlns:a16="http://schemas.microsoft.com/office/drawing/2014/main" id="{5670914D-00FF-4691-B9B5-51AEE230A931}"/>
                </a:ext>
              </a:extLst>
            </p:cNvPr>
            <p:cNvSpPr/>
            <p:nvPr/>
          </p:nvSpPr>
          <p:spPr>
            <a:xfrm>
              <a:off x="9113837" y="749300"/>
              <a:ext cx="15875" cy="34925"/>
            </a:xfrm>
            <a:custGeom>
              <a:avLst/>
              <a:gdLst>
                <a:gd name="connsiteX0" fmla="*/ 15875 w 15875"/>
                <a:gd name="connsiteY0" fmla="*/ 0 h 34925"/>
                <a:gd name="connsiteX1" fmla="*/ 0 w 15875"/>
                <a:gd name="connsiteY1" fmla="*/ 34925 h 3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875" h="34925">
                  <a:moveTo>
                    <a:pt x="15875" y="0"/>
                  </a:moveTo>
                  <a:cubicBezTo>
                    <a:pt x="9526" y="11113"/>
                    <a:pt x="3175" y="22225"/>
                    <a:pt x="0" y="34925"/>
                  </a:cubicBezTo>
                </a:path>
              </a:pathLst>
            </a:custGeom>
            <a:noFill/>
            <a:ln w="31729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รูปแบบอิสระ: รูปร่าง 67">
              <a:extLst>
                <a:ext uri="{FF2B5EF4-FFF2-40B4-BE49-F238E27FC236}">
                  <a16:creationId xmlns:a16="http://schemas.microsoft.com/office/drawing/2014/main" id="{CA4176A6-B69F-47F8-83E3-D22A70D0193B}"/>
                </a:ext>
              </a:extLst>
            </p:cNvPr>
            <p:cNvSpPr/>
            <p:nvPr/>
          </p:nvSpPr>
          <p:spPr>
            <a:xfrm>
              <a:off x="9169399" y="785812"/>
              <a:ext cx="25400" cy="57149"/>
            </a:xfrm>
            <a:custGeom>
              <a:avLst/>
              <a:gdLst>
                <a:gd name="connsiteX0" fmla="*/ 25401 w 25400"/>
                <a:gd name="connsiteY0" fmla="*/ 0 h 57149"/>
                <a:gd name="connsiteX1" fmla="*/ 0 w 25400"/>
                <a:gd name="connsiteY1" fmla="*/ 57150 h 57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400" h="57149">
                  <a:moveTo>
                    <a:pt x="25401" y="0"/>
                  </a:moveTo>
                  <a:cubicBezTo>
                    <a:pt x="17463" y="19050"/>
                    <a:pt x="7938" y="38100"/>
                    <a:pt x="0" y="57150"/>
                  </a:cubicBezTo>
                </a:path>
              </a:pathLst>
            </a:custGeom>
            <a:noFill/>
            <a:ln w="31729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รูปแบบอิสระ: รูปร่าง 68">
              <a:extLst>
                <a:ext uri="{FF2B5EF4-FFF2-40B4-BE49-F238E27FC236}">
                  <a16:creationId xmlns:a16="http://schemas.microsoft.com/office/drawing/2014/main" id="{CB40B6BE-7D50-40A9-A7B9-9EEB02C6E523}"/>
                </a:ext>
              </a:extLst>
            </p:cNvPr>
            <p:cNvSpPr/>
            <p:nvPr/>
          </p:nvSpPr>
          <p:spPr>
            <a:xfrm>
              <a:off x="9237662" y="815975"/>
              <a:ext cx="14286" cy="33337"/>
            </a:xfrm>
            <a:custGeom>
              <a:avLst/>
              <a:gdLst>
                <a:gd name="connsiteX0" fmla="*/ 14287 w 14286"/>
                <a:gd name="connsiteY0" fmla="*/ 0 h 33337"/>
                <a:gd name="connsiteX1" fmla="*/ 0 w 14286"/>
                <a:gd name="connsiteY1" fmla="*/ 33337 h 33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286" h="33337">
                  <a:moveTo>
                    <a:pt x="14287" y="0"/>
                  </a:moveTo>
                  <a:cubicBezTo>
                    <a:pt x="9525" y="11112"/>
                    <a:pt x="4762" y="22225"/>
                    <a:pt x="0" y="33337"/>
                  </a:cubicBezTo>
                </a:path>
              </a:pathLst>
            </a:custGeom>
            <a:noFill/>
            <a:ln w="31729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รูปแบบอิสระ: รูปร่าง 69">
              <a:extLst>
                <a:ext uri="{FF2B5EF4-FFF2-40B4-BE49-F238E27FC236}">
                  <a16:creationId xmlns:a16="http://schemas.microsoft.com/office/drawing/2014/main" id="{695BC021-7182-439C-8A25-AAD96654B046}"/>
                </a:ext>
              </a:extLst>
            </p:cNvPr>
            <p:cNvSpPr/>
            <p:nvPr/>
          </p:nvSpPr>
          <p:spPr>
            <a:xfrm>
              <a:off x="9282112" y="842962"/>
              <a:ext cx="30161" cy="65087"/>
            </a:xfrm>
            <a:custGeom>
              <a:avLst/>
              <a:gdLst>
                <a:gd name="connsiteX0" fmla="*/ 30162 w 30161"/>
                <a:gd name="connsiteY0" fmla="*/ 0 h 65087"/>
                <a:gd name="connsiteX1" fmla="*/ 0 w 30161"/>
                <a:gd name="connsiteY1" fmla="*/ 65088 h 65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161" h="65087">
                  <a:moveTo>
                    <a:pt x="30162" y="0"/>
                  </a:moveTo>
                  <a:cubicBezTo>
                    <a:pt x="19050" y="20638"/>
                    <a:pt x="7938" y="42863"/>
                    <a:pt x="0" y="65088"/>
                  </a:cubicBezTo>
                </a:path>
              </a:pathLst>
            </a:custGeom>
            <a:noFill/>
            <a:ln w="31729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รูปแบบอิสระ: รูปร่าง 70">
              <a:extLst>
                <a:ext uri="{FF2B5EF4-FFF2-40B4-BE49-F238E27FC236}">
                  <a16:creationId xmlns:a16="http://schemas.microsoft.com/office/drawing/2014/main" id="{723CCB57-D4CB-4853-BB4F-E5E03BBC4042}"/>
                </a:ext>
              </a:extLst>
            </p:cNvPr>
            <p:cNvSpPr/>
            <p:nvPr/>
          </p:nvSpPr>
          <p:spPr>
            <a:xfrm>
              <a:off x="9361487" y="877887"/>
              <a:ext cx="15875" cy="38100"/>
            </a:xfrm>
            <a:custGeom>
              <a:avLst/>
              <a:gdLst>
                <a:gd name="connsiteX0" fmla="*/ 15875 w 15875"/>
                <a:gd name="connsiteY0" fmla="*/ 0 h 38100"/>
                <a:gd name="connsiteX1" fmla="*/ 0 w 15875"/>
                <a:gd name="connsiteY1" fmla="*/ 3810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875" h="38100">
                  <a:moveTo>
                    <a:pt x="15875" y="0"/>
                  </a:moveTo>
                  <a:cubicBezTo>
                    <a:pt x="11113" y="12700"/>
                    <a:pt x="4762" y="25400"/>
                    <a:pt x="0" y="38100"/>
                  </a:cubicBezTo>
                </a:path>
              </a:pathLst>
            </a:custGeom>
            <a:noFill/>
            <a:ln w="31729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รูปแบบอิสระ: รูปร่าง 71">
              <a:extLst>
                <a:ext uri="{FF2B5EF4-FFF2-40B4-BE49-F238E27FC236}">
                  <a16:creationId xmlns:a16="http://schemas.microsoft.com/office/drawing/2014/main" id="{7F8698F5-B8E4-4039-9C40-B7DC7B298DB3}"/>
                </a:ext>
              </a:extLst>
            </p:cNvPr>
            <p:cNvSpPr/>
            <p:nvPr/>
          </p:nvSpPr>
          <p:spPr>
            <a:xfrm>
              <a:off x="9415462" y="912812"/>
              <a:ext cx="26987" cy="63500"/>
            </a:xfrm>
            <a:custGeom>
              <a:avLst/>
              <a:gdLst>
                <a:gd name="connsiteX0" fmla="*/ 26988 w 26987"/>
                <a:gd name="connsiteY0" fmla="*/ 0 h 63500"/>
                <a:gd name="connsiteX1" fmla="*/ 0 w 26987"/>
                <a:gd name="connsiteY1" fmla="*/ 63500 h 6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987" h="63500">
                  <a:moveTo>
                    <a:pt x="26988" y="0"/>
                  </a:moveTo>
                  <a:cubicBezTo>
                    <a:pt x="17463" y="20637"/>
                    <a:pt x="9526" y="42863"/>
                    <a:pt x="0" y="63500"/>
                  </a:cubicBezTo>
                </a:path>
              </a:pathLst>
            </a:custGeom>
            <a:noFill/>
            <a:ln w="31729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รูปแบบอิสระ: รูปร่าง 72">
              <a:extLst>
                <a:ext uri="{FF2B5EF4-FFF2-40B4-BE49-F238E27FC236}">
                  <a16:creationId xmlns:a16="http://schemas.microsoft.com/office/drawing/2014/main" id="{79BAE561-7B73-479B-8913-0FC7E5B93F08}"/>
                </a:ext>
              </a:extLst>
            </p:cNvPr>
            <p:cNvSpPr/>
            <p:nvPr/>
          </p:nvSpPr>
          <p:spPr>
            <a:xfrm>
              <a:off x="9478962" y="938212"/>
              <a:ext cx="19050" cy="34925"/>
            </a:xfrm>
            <a:custGeom>
              <a:avLst/>
              <a:gdLst>
                <a:gd name="connsiteX0" fmla="*/ 19050 w 19050"/>
                <a:gd name="connsiteY0" fmla="*/ 0 h 34925"/>
                <a:gd name="connsiteX1" fmla="*/ 0 w 19050"/>
                <a:gd name="connsiteY1" fmla="*/ 34925 h 3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34925">
                  <a:moveTo>
                    <a:pt x="19050" y="0"/>
                  </a:moveTo>
                  <a:cubicBezTo>
                    <a:pt x="12701" y="11113"/>
                    <a:pt x="6350" y="23813"/>
                    <a:pt x="0" y="34925"/>
                  </a:cubicBezTo>
                </a:path>
              </a:pathLst>
            </a:custGeom>
            <a:noFill/>
            <a:ln w="31729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รูปแบบอิสระ: รูปร่าง 73">
              <a:extLst>
                <a:ext uri="{FF2B5EF4-FFF2-40B4-BE49-F238E27FC236}">
                  <a16:creationId xmlns:a16="http://schemas.microsoft.com/office/drawing/2014/main" id="{BFAC47FD-4968-4059-AC87-4314DCE517EF}"/>
                </a:ext>
              </a:extLst>
            </p:cNvPr>
            <p:cNvSpPr/>
            <p:nvPr/>
          </p:nvSpPr>
          <p:spPr>
            <a:xfrm>
              <a:off x="9521824" y="962024"/>
              <a:ext cx="26987" cy="69850"/>
            </a:xfrm>
            <a:custGeom>
              <a:avLst/>
              <a:gdLst>
                <a:gd name="connsiteX0" fmla="*/ 26988 w 26987"/>
                <a:gd name="connsiteY0" fmla="*/ 0 h 69850"/>
                <a:gd name="connsiteX1" fmla="*/ 0 w 26987"/>
                <a:gd name="connsiteY1" fmla="*/ 69850 h 69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987" h="69850">
                  <a:moveTo>
                    <a:pt x="26988" y="0"/>
                  </a:moveTo>
                  <a:cubicBezTo>
                    <a:pt x="15875" y="22225"/>
                    <a:pt x="7938" y="46038"/>
                    <a:pt x="0" y="69850"/>
                  </a:cubicBezTo>
                </a:path>
              </a:pathLst>
            </a:custGeom>
            <a:noFill/>
            <a:ln w="31729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รูปแบบอิสระ: รูปร่าง 74">
              <a:extLst>
                <a:ext uri="{FF2B5EF4-FFF2-40B4-BE49-F238E27FC236}">
                  <a16:creationId xmlns:a16="http://schemas.microsoft.com/office/drawing/2014/main" id="{16A047C4-3350-4C39-8005-90FA09C3BDC4}"/>
                </a:ext>
              </a:extLst>
            </p:cNvPr>
            <p:cNvSpPr/>
            <p:nvPr/>
          </p:nvSpPr>
          <p:spPr>
            <a:xfrm>
              <a:off x="9593262" y="996949"/>
              <a:ext cx="15875" cy="34925"/>
            </a:xfrm>
            <a:custGeom>
              <a:avLst/>
              <a:gdLst>
                <a:gd name="connsiteX0" fmla="*/ 15875 w 15875"/>
                <a:gd name="connsiteY0" fmla="*/ 0 h 34925"/>
                <a:gd name="connsiteX1" fmla="*/ 0 w 15875"/>
                <a:gd name="connsiteY1" fmla="*/ 34925 h 3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875" h="34925">
                  <a:moveTo>
                    <a:pt x="15875" y="0"/>
                  </a:moveTo>
                  <a:cubicBezTo>
                    <a:pt x="11113" y="11113"/>
                    <a:pt x="4762" y="23813"/>
                    <a:pt x="0" y="34925"/>
                  </a:cubicBezTo>
                </a:path>
              </a:pathLst>
            </a:custGeom>
            <a:noFill/>
            <a:ln w="31729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รูปแบบอิสระ: รูปร่าง 75">
              <a:extLst>
                <a:ext uri="{FF2B5EF4-FFF2-40B4-BE49-F238E27FC236}">
                  <a16:creationId xmlns:a16="http://schemas.microsoft.com/office/drawing/2014/main" id="{B0301B8F-68D9-46A0-A1F2-181FB07AE6E3}"/>
                </a:ext>
              </a:extLst>
            </p:cNvPr>
            <p:cNvSpPr/>
            <p:nvPr/>
          </p:nvSpPr>
          <p:spPr>
            <a:xfrm>
              <a:off x="9066212" y="1249362"/>
              <a:ext cx="147638" cy="138112"/>
            </a:xfrm>
            <a:custGeom>
              <a:avLst/>
              <a:gdLst>
                <a:gd name="connsiteX0" fmla="*/ 0 w 147638"/>
                <a:gd name="connsiteY0" fmla="*/ 138113 h 138112"/>
                <a:gd name="connsiteX1" fmla="*/ 147638 w 147638"/>
                <a:gd name="connsiteY1" fmla="*/ 0 h 13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7638" h="138112">
                  <a:moveTo>
                    <a:pt x="0" y="138113"/>
                  </a:moveTo>
                  <a:cubicBezTo>
                    <a:pt x="49213" y="92075"/>
                    <a:pt x="98425" y="46038"/>
                    <a:pt x="147638" y="0"/>
                  </a:cubicBezTo>
                </a:path>
              </a:pathLst>
            </a:custGeom>
            <a:noFill/>
            <a:ln w="31729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รูปแบบอิสระ: รูปร่าง 76">
              <a:extLst>
                <a:ext uri="{FF2B5EF4-FFF2-40B4-BE49-F238E27FC236}">
                  <a16:creationId xmlns:a16="http://schemas.microsoft.com/office/drawing/2014/main" id="{87D0A77D-772D-4788-8C72-8A24C6C4DEE8}"/>
                </a:ext>
              </a:extLst>
            </p:cNvPr>
            <p:cNvSpPr/>
            <p:nvPr/>
          </p:nvSpPr>
          <p:spPr>
            <a:xfrm>
              <a:off x="8753475" y="1196975"/>
              <a:ext cx="9524" cy="14287"/>
            </a:xfrm>
            <a:custGeom>
              <a:avLst/>
              <a:gdLst>
                <a:gd name="connsiteX0" fmla="*/ 0 w 9524"/>
                <a:gd name="connsiteY0" fmla="*/ 0 h 14287"/>
                <a:gd name="connsiteX1" fmla="*/ 9525 w 9524"/>
                <a:gd name="connsiteY1" fmla="*/ 14288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4" h="14287">
                  <a:moveTo>
                    <a:pt x="0" y="0"/>
                  </a:moveTo>
                  <a:cubicBezTo>
                    <a:pt x="3174" y="4762"/>
                    <a:pt x="6349" y="9525"/>
                    <a:pt x="9525" y="14288"/>
                  </a:cubicBezTo>
                </a:path>
              </a:pathLst>
            </a:custGeom>
            <a:noFill/>
            <a:ln w="31729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รูปแบบอิสระ: รูปร่าง 77">
              <a:extLst>
                <a:ext uri="{FF2B5EF4-FFF2-40B4-BE49-F238E27FC236}">
                  <a16:creationId xmlns:a16="http://schemas.microsoft.com/office/drawing/2014/main" id="{47216A4B-E843-4038-B753-39FA7BFB9289}"/>
                </a:ext>
              </a:extLst>
            </p:cNvPr>
            <p:cNvSpPr/>
            <p:nvPr/>
          </p:nvSpPr>
          <p:spPr>
            <a:xfrm>
              <a:off x="8439149" y="666750"/>
              <a:ext cx="279400" cy="482600"/>
            </a:xfrm>
            <a:custGeom>
              <a:avLst/>
              <a:gdLst>
                <a:gd name="connsiteX0" fmla="*/ 0 w 279400"/>
                <a:gd name="connsiteY0" fmla="*/ 0 h 482600"/>
                <a:gd name="connsiteX1" fmla="*/ 279401 w 279400"/>
                <a:gd name="connsiteY1" fmla="*/ 482600 h 48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9400" h="482600">
                  <a:moveTo>
                    <a:pt x="0" y="0"/>
                  </a:moveTo>
                  <a:cubicBezTo>
                    <a:pt x="47625" y="76200"/>
                    <a:pt x="234951" y="404813"/>
                    <a:pt x="279401" y="482600"/>
                  </a:cubicBezTo>
                </a:path>
              </a:pathLst>
            </a:custGeom>
            <a:noFill/>
            <a:ln w="31729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รูปแบบอิสระ: รูปร่าง 78">
              <a:extLst>
                <a:ext uri="{FF2B5EF4-FFF2-40B4-BE49-F238E27FC236}">
                  <a16:creationId xmlns:a16="http://schemas.microsoft.com/office/drawing/2014/main" id="{5B5187A1-2C2E-4515-A86F-B84044A404F8}"/>
                </a:ext>
              </a:extLst>
            </p:cNvPr>
            <p:cNvSpPr/>
            <p:nvPr/>
          </p:nvSpPr>
          <p:spPr>
            <a:xfrm>
              <a:off x="9215437" y="1236662"/>
              <a:ext cx="57149" cy="55562"/>
            </a:xfrm>
            <a:custGeom>
              <a:avLst/>
              <a:gdLst>
                <a:gd name="connsiteX0" fmla="*/ 0 w 57149"/>
                <a:gd name="connsiteY0" fmla="*/ 55563 h 55562"/>
                <a:gd name="connsiteX1" fmla="*/ 57150 w 57149"/>
                <a:gd name="connsiteY1" fmla="*/ 0 h 55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149" h="55562">
                  <a:moveTo>
                    <a:pt x="0" y="55563"/>
                  </a:moveTo>
                  <a:cubicBezTo>
                    <a:pt x="19050" y="36512"/>
                    <a:pt x="38100" y="19050"/>
                    <a:pt x="57150" y="0"/>
                  </a:cubicBezTo>
                </a:path>
              </a:pathLst>
            </a:custGeom>
            <a:noFill/>
            <a:ln w="31729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80" name="ตัวแทนข้อความ 41">
            <a:extLst>
              <a:ext uri="{FF2B5EF4-FFF2-40B4-BE49-F238E27FC236}">
                <a16:creationId xmlns:a16="http://schemas.microsoft.com/office/drawing/2014/main" id="{79505C4C-8BC7-47E4-961C-8905C2FDE06B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897412" y="423862"/>
            <a:ext cx="5301488" cy="750943"/>
          </a:xfrm>
        </p:spPr>
        <p:txBody>
          <a:bodyPr>
            <a:noAutofit/>
          </a:bodyPr>
          <a:lstStyle>
            <a:lvl1pPr marL="0" indent="0" algn="ctr">
              <a:buNone/>
              <a:defRPr sz="5400" b="1" spc="5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My Classroom</a:t>
            </a:r>
          </a:p>
        </p:txBody>
      </p:sp>
      <p:sp>
        <p:nvSpPr>
          <p:cNvPr id="81" name="ตัวแทนข้อความ 41">
            <a:extLst>
              <a:ext uri="{FF2B5EF4-FFF2-40B4-BE49-F238E27FC236}">
                <a16:creationId xmlns:a16="http://schemas.microsoft.com/office/drawing/2014/main" id="{7BD21755-5C64-4FBD-B9D7-966A6A6E0123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29399" y="2256404"/>
            <a:ext cx="2324665" cy="518007"/>
          </a:xfrm>
        </p:spPr>
        <p:txBody>
          <a:bodyPr>
            <a:noAutofit/>
          </a:bodyPr>
          <a:lstStyle>
            <a:lvl1pPr marL="0" indent="0" algn="ctr">
              <a:lnSpc>
                <a:spcPct val="105000"/>
              </a:lnSpc>
              <a:buNone/>
              <a:defRPr sz="1200" b="0" spc="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</p:txBody>
      </p:sp>
      <p:sp>
        <p:nvSpPr>
          <p:cNvPr id="82" name="ตัวแทนข้อความ 41">
            <a:extLst>
              <a:ext uri="{FF2B5EF4-FFF2-40B4-BE49-F238E27FC236}">
                <a16:creationId xmlns:a16="http://schemas.microsoft.com/office/drawing/2014/main" id="{0350DBDA-EF19-49A2-999D-AFF955EA662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28730" y="1679638"/>
            <a:ext cx="2325382" cy="294568"/>
          </a:xfrm>
        </p:spPr>
        <p:txBody>
          <a:bodyPr>
            <a:noAutofit/>
          </a:bodyPr>
          <a:lstStyle>
            <a:lvl1pPr marL="0" indent="0" algn="ctr">
              <a:buNone/>
              <a:defRPr sz="1600" b="1" spc="2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TITLE 01</a:t>
            </a:r>
          </a:p>
        </p:txBody>
      </p:sp>
      <p:sp>
        <p:nvSpPr>
          <p:cNvPr id="83" name="ตัวแทนข้อความ 41">
            <a:extLst>
              <a:ext uri="{FF2B5EF4-FFF2-40B4-BE49-F238E27FC236}">
                <a16:creationId xmlns:a16="http://schemas.microsoft.com/office/drawing/2014/main" id="{FBCE6096-CA74-452F-B4EF-403B283054A0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423956" y="2206531"/>
            <a:ext cx="2324665" cy="518007"/>
          </a:xfrm>
        </p:spPr>
        <p:txBody>
          <a:bodyPr>
            <a:noAutofit/>
          </a:bodyPr>
          <a:lstStyle>
            <a:lvl1pPr marL="0" indent="0" algn="ctr">
              <a:lnSpc>
                <a:spcPct val="105000"/>
              </a:lnSpc>
              <a:buNone/>
              <a:defRPr sz="1200" b="0" spc="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</p:txBody>
      </p:sp>
      <p:sp>
        <p:nvSpPr>
          <p:cNvPr id="84" name="ตัวแทนข้อความ 41">
            <a:extLst>
              <a:ext uri="{FF2B5EF4-FFF2-40B4-BE49-F238E27FC236}">
                <a16:creationId xmlns:a16="http://schemas.microsoft.com/office/drawing/2014/main" id="{89D8940C-DC82-42B9-82BD-8E9F451789F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3423287" y="1629765"/>
            <a:ext cx="2325382" cy="294568"/>
          </a:xfrm>
        </p:spPr>
        <p:txBody>
          <a:bodyPr>
            <a:noAutofit/>
          </a:bodyPr>
          <a:lstStyle>
            <a:lvl1pPr marL="0" indent="0" algn="ctr">
              <a:buNone/>
              <a:defRPr sz="1600" b="1" spc="2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TITLE 02</a:t>
            </a:r>
          </a:p>
        </p:txBody>
      </p:sp>
      <p:sp>
        <p:nvSpPr>
          <p:cNvPr id="85" name="ตัวแทนข้อความ 41">
            <a:extLst>
              <a:ext uri="{FF2B5EF4-FFF2-40B4-BE49-F238E27FC236}">
                <a16:creationId xmlns:a16="http://schemas.microsoft.com/office/drawing/2014/main" id="{61B3C210-EADD-4DA4-949A-252D26B47D9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6195789" y="2206531"/>
            <a:ext cx="2324665" cy="518007"/>
          </a:xfrm>
        </p:spPr>
        <p:txBody>
          <a:bodyPr>
            <a:noAutofit/>
          </a:bodyPr>
          <a:lstStyle>
            <a:lvl1pPr marL="0" indent="0" algn="ctr">
              <a:lnSpc>
                <a:spcPct val="105000"/>
              </a:lnSpc>
              <a:buNone/>
              <a:defRPr sz="1200" b="0" spc="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</p:txBody>
      </p:sp>
      <p:sp>
        <p:nvSpPr>
          <p:cNvPr id="86" name="ตัวแทนข้อความ 41">
            <a:extLst>
              <a:ext uri="{FF2B5EF4-FFF2-40B4-BE49-F238E27FC236}">
                <a16:creationId xmlns:a16="http://schemas.microsoft.com/office/drawing/2014/main" id="{4352EB76-97A4-4747-9517-F4001378EB9C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195120" y="1629765"/>
            <a:ext cx="2325382" cy="294568"/>
          </a:xfrm>
        </p:spPr>
        <p:txBody>
          <a:bodyPr>
            <a:noAutofit/>
          </a:bodyPr>
          <a:lstStyle>
            <a:lvl1pPr marL="0" indent="0" algn="ctr">
              <a:buNone/>
              <a:defRPr sz="1600" b="1" spc="2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TITLE 03</a:t>
            </a:r>
          </a:p>
        </p:txBody>
      </p:sp>
      <p:sp>
        <p:nvSpPr>
          <p:cNvPr id="87" name="ตัวแทนข้อความ 41">
            <a:extLst>
              <a:ext uri="{FF2B5EF4-FFF2-40B4-BE49-F238E27FC236}">
                <a16:creationId xmlns:a16="http://schemas.microsoft.com/office/drawing/2014/main" id="{4F99E72C-DA61-4E67-803A-73FC4517845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2004493" y="3907917"/>
            <a:ext cx="2324665" cy="518007"/>
          </a:xfrm>
        </p:spPr>
        <p:txBody>
          <a:bodyPr>
            <a:noAutofit/>
          </a:bodyPr>
          <a:lstStyle>
            <a:lvl1pPr marL="0" indent="0" algn="ctr">
              <a:lnSpc>
                <a:spcPct val="105000"/>
              </a:lnSpc>
              <a:buNone/>
              <a:defRPr sz="1200" b="0" spc="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</p:txBody>
      </p:sp>
      <p:sp>
        <p:nvSpPr>
          <p:cNvPr id="88" name="ตัวแทนข้อความ 41">
            <a:extLst>
              <a:ext uri="{FF2B5EF4-FFF2-40B4-BE49-F238E27FC236}">
                <a16:creationId xmlns:a16="http://schemas.microsoft.com/office/drawing/2014/main" id="{EFF14CF1-B9B3-4ACC-A8FE-6DC6B5794DA2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003824" y="3331151"/>
            <a:ext cx="2325382" cy="294568"/>
          </a:xfrm>
        </p:spPr>
        <p:txBody>
          <a:bodyPr>
            <a:noAutofit/>
          </a:bodyPr>
          <a:lstStyle>
            <a:lvl1pPr marL="0" indent="0" algn="ctr">
              <a:buNone/>
              <a:defRPr sz="1600" b="1" spc="2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TITLE 04</a:t>
            </a:r>
          </a:p>
        </p:txBody>
      </p:sp>
      <p:sp>
        <p:nvSpPr>
          <p:cNvPr id="89" name="ตัวแทนข้อความ 41">
            <a:extLst>
              <a:ext uri="{FF2B5EF4-FFF2-40B4-BE49-F238E27FC236}">
                <a16:creationId xmlns:a16="http://schemas.microsoft.com/office/drawing/2014/main" id="{C0ED5AB4-4B50-400B-8D01-B7FBE1BD9722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4848535" y="3917584"/>
            <a:ext cx="2324665" cy="518007"/>
          </a:xfrm>
        </p:spPr>
        <p:txBody>
          <a:bodyPr>
            <a:noAutofit/>
          </a:bodyPr>
          <a:lstStyle>
            <a:lvl1pPr marL="0" indent="0" algn="ctr">
              <a:lnSpc>
                <a:spcPct val="105000"/>
              </a:lnSpc>
              <a:buNone/>
              <a:defRPr sz="1200" b="0" spc="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</p:txBody>
      </p:sp>
      <p:sp>
        <p:nvSpPr>
          <p:cNvPr id="90" name="ตัวแทนข้อความ 41">
            <a:extLst>
              <a:ext uri="{FF2B5EF4-FFF2-40B4-BE49-F238E27FC236}">
                <a16:creationId xmlns:a16="http://schemas.microsoft.com/office/drawing/2014/main" id="{12C49D84-7B76-4A98-A7F0-94A263C0E39C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4847866" y="3367713"/>
            <a:ext cx="2325382" cy="294568"/>
          </a:xfrm>
        </p:spPr>
        <p:txBody>
          <a:bodyPr>
            <a:noAutofit/>
          </a:bodyPr>
          <a:lstStyle>
            <a:lvl1pPr marL="0" indent="0" algn="ctr">
              <a:buNone/>
              <a:defRPr sz="1600" b="1" spc="2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TITLE 05</a:t>
            </a:r>
          </a:p>
        </p:txBody>
      </p:sp>
    </p:spTree>
    <p:extLst>
      <p:ext uri="{BB962C8B-B14F-4D97-AF65-F5344CB8AC3E}">
        <p14:creationId xmlns:p14="http://schemas.microsoft.com/office/powerpoint/2010/main" val="1544340986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สไลด์ชื่อเรื่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6975F320-C2EA-4937-B883-47B7CC5C91F8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9144" y="-24028"/>
            <a:ext cx="9153144" cy="5172672"/>
          </a:xfrm>
          <a:prstGeom prst="rect">
            <a:avLst/>
          </a:prstGeom>
        </p:spPr>
      </p:pic>
      <p:grpSp>
        <p:nvGrpSpPr>
          <p:cNvPr id="84" name="กราฟิก 4">
            <a:extLst>
              <a:ext uri="{FF2B5EF4-FFF2-40B4-BE49-F238E27FC236}">
                <a16:creationId xmlns:a16="http://schemas.microsoft.com/office/drawing/2014/main" id="{8E730C73-D9E5-4488-B2E5-6C85A217EF83}"/>
              </a:ext>
            </a:extLst>
          </p:cNvPr>
          <p:cNvGrpSpPr/>
          <p:nvPr userDrawn="1"/>
        </p:nvGrpSpPr>
        <p:grpSpPr>
          <a:xfrm>
            <a:off x="-213914" y="3319408"/>
            <a:ext cx="929429" cy="865165"/>
            <a:chOff x="1179" y="4327984"/>
            <a:chExt cx="929429" cy="865165"/>
          </a:xfrm>
        </p:grpSpPr>
        <p:grpSp>
          <p:nvGrpSpPr>
            <p:cNvPr id="85" name="กราฟิก 4">
              <a:extLst>
                <a:ext uri="{FF2B5EF4-FFF2-40B4-BE49-F238E27FC236}">
                  <a16:creationId xmlns:a16="http://schemas.microsoft.com/office/drawing/2014/main" id="{6453C8B5-9EB6-4D1C-BE69-273C73C1E314}"/>
                </a:ext>
              </a:extLst>
            </p:cNvPr>
            <p:cNvGrpSpPr/>
            <p:nvPr/>
          </p:nvGrpSpPr>
          <p:grpSpPr>
            <a:xfrm>
              <a:off x="1179" y="4398357"/>
              <a:ext cx="497606" cy="324676"/>
              <a:chOff x="1179" y="4398357"/>
              <a:chExt cx="497606" cy="324676"/>
            </a:xfrm>
            <a:solidFill>
              <a:srgbClr val="F5474E"/>
            </a:solidFill>
          </p:grpSpPr>
          <p:sp>
            <p:nvSpPr>
              <p:cNvPr id="86" name="รูปแบบอิสระ: รูปร่าง 85">
                <a:extLst>
                  <a:ext uri="{FF2B5EF4-FFF2-40B4-BE49-F238E27FC236}">
                    <a16:creationId xmlns:a16="http://schemas.microsoft.com/office/drawing/2014/main" id="{1D10D785-0690-4562-8721-FDF43157E373}"/>
                  </a:ext>
                </a:extLst>
              </p:cNvPr>
              <p:cNvSpPr/>
              <p:nvPr/>
            </p:nvSpPr>
            <p:spPr>
              <a:xfrm>
                <a:off x="1179" y="4398357"/>
                <a:ext cx="326913" cy="271079"/>
              </a:xfrm>
              <a:custGeom>
                <a:avLst/>
                <a:gdLst>
                  <a:gd name="connsiteX0" fmla="*/ 277365 w 326913"/>
                  <a:gd name="connsiteY0" fmla="*/ 221737 h 271079"/>
                  <a:gd name="connsiteX1" fmla="*/ 301240 w 326913"/>
                  <a:gd name="connsiteY1" fmla="*/ 191496 h 271079"/>
                  <a:gd name="connsiteX2" fmla="*/ 325115 w 326913"/>
                  <a:gd name="connsiteY2" fmla="*/ 94403 h 271079"/>
                  <a:gd name="connsiteX3" fmla="*/ 79996 w 326913"/>
                  <a:gd name="connsiteY3" fmla="*/ 14819 h 271079"/>
                  <a:gd name="connsiteX4" fmla="*/ 2004 w 326913"/>
                  <a:gd name="connsiteY4" fmla="*/ 173987 h 271079"/>
                  <a:gd name="connsiteX5" fmla="*/ 59304 w 326913"/>
                  <a:gd name="connsiteY5" fmla="*/ 248796 h 271079"/>
                  <a:gd name="connsiteX6" fmla="*/ 153213 w 326913"/>
                  <a:gd name="connsiteY6" fmla="*/ 271079 h 271079"/>
                  <a:gd name="connsiteX7" fmla="*/ 277365 w 326913"/>
                  <a:gd name="connsiteY7" fmla="*/ 221737 h 271079"/>
                  <a:gd name="connsiteX8" fmla="*/ 194597 w 326913"/>
                  <a:gd name="connsiteY8" fmla="*/ 202637 h 271079"/>
                  <a:gd name="connsiteX9" fmla="*/ 126155 w 326913"/>
                  <a:gd name="connsiteY9" fmla="*/ 205821 h 271079"/>
                  <a:gd name="connsiteX10" fmla="*/ 68854 w 326913"/>
                  <a:gd name="connsiteY10" fmla="*/ 170804 h 271079"/>
                  <a:gd name="connsiteX11" fmla="*/ 67263 w 326913"/>
                  <a:gd name="connsiteY11" fmla="*/ 105545 h 271079"/>
                  <a:gd name="connsiteX12" fmla="*/ 94321 w 326913"/>
                  <a:gd name="connsiteY12" fmla="*/ 81670 h 271079"/>
                  <a:gd name="connsiteX13" fmla="*/ 178680 w 326913"/>
                  <a:gd name="connsiteY13" fmla="*/ 57795 h 271079"/>
                  <a:gd name="connsiteX14" fmla="*/ 263040 w 326913"/>
                  <a:gd name="connsiteY14" fmla="*/ 108728 h 271079"/>
                  <a:gd name="connsiteX15" fmla="*/ 194597 w 326913"/>
                  <a:gd name="connsiteY15" fmla="*/ 202637 h 2710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26913" h="271079">
                    <a:moveTo>
                      <a:pt x="277365" y="221737"/>
                    </a:moveTo>
                    <a:cubicBezTo>
                      <a:pt x="286915" y="212187"/>
                      <a:pt x="293282" y="202637"/>
                      <a:pt x="301240" y="191496"/>
                    </a:cubicBezTo>
                    <a:cubicBezTo>
                      <a:pt x="320340" y="162845"/>
                      <a:pt x="331482" y="127828"/>
                      <a:pt x="325115" y="94403"/>
                    </a:cubicBezTo>
                    <a:cubicBezTo>
                      <a:pt x="306015" y="-4281"/>
                      <a:pt x="145255" y="-15423"/>
                      <a:pt x="79996" y="14819"/>
                    </a:cubicBezTo>
                    <a:cubicBezTo>
                      <a:pt x="27470" y="38694"/>
                      <a:pt x="-9138" y="116686"/>
                      <a:pt x="2004" y="173987"/>
                    </a:cubicBezTo>
                    <a:cubicBezTo>
                      <a:pt x="8370" y="205821"/>
                      <a:pt x="30654" y="232879"/>
                      <a:pt x="59304" y="248796"/>
                    </a:cubicBezTo>
                    <a:cubicBezTo>
                      <a:pt x="87954" y="264713"/>
                      <a:pt x="119788" y="271079"/>
                      <a:pt x="153213" y="271079"/>
                    </a:cubicBezTo>
                    <a:cubicBezTo>
                      <a:pt x="197781" y="269488"/>
                      <a:pt x="243939" y="255163"/>
                      <a:pt x="277365" y="221737"/>
                    </a:cubicBezTo>
                    <a:close/>
                    <a:moveTo>
                      <a:pt x="194597" y="202637"/>
                    </a:moveTo>
                    <a:cubicBezTo>
                      <a:pt x="172314" y="207412"/>
                      <a:pt x="148438" y="210596"/>
                      <a:pt x="126155" y="205821"/>
                    </a:cubicBezTo>
                    <a:cubicBezTo>
                      <a:pt x="103871" y="201046"/>
                      <a:pt x="81588" y="189904"/>
                      <a:pt x="68854" y="170804"/>
                    </a:cubicBezTo>
                    <a:cubicBezTo>
                      <a:pt x="56121" y="151704"/>
                      <a:pt x="54529" y="124645"/>
                      <a:pt x="67263" y="105545"/>
                    </a:cubicBezTo>
                    <a:cubicBezTo>
                      <a:pt x="73629" y="95995"/>
                      <a:pt x="84771" y="88036"/>
                      <a:pt x="94321" y="81670"/>
                    </a:cubicBezTo>
                    <a:cubicBezTo>
                      <a:pt x="119788" y="67345"/>
                      <a:pt x="150030" y="59386"/>
                      <a:pt x="178680" y="57795"/>
                    </a:cubicBezTo>
                    <a:cubicBezTo>
                      <a:pt x="220064" y="56203"/>
                      <a:pt x="253489" y="65753"/>
                      <a:pt x="263040" y="108728"/>
                    </a:cubicBezTo>
                    <a:cubicBezTo>
                      <a:pt x="274181" y="162845"/>
                      <a:pt x="240756" y="191496"/>
                      <a:pt x="194597" y="202637"/>
                    </a:cubicBezTo>
                    <a:close/>
                  </a:path>
                </a:pathLst>
              </a:custGeom>
              <a:solidFill>
                <a:srgbClr val="F5474E"/>
              </a:solidFill>
              <a:ln w="1563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7" name="รูปแบบอิสระ: รูปร่าง 86">
                <a:extLst>
                  <a:ext uri="{FF2B5EF4-FFF2-40B4-BE49-F238E27FC236}">
                    <a16:creationId xmlns:a16="http://schemas.microsoft.com/office/drawing/2014/main" id="{72BDAE4A-168B-430B-BBDA-17D09D587F55}"/>
                  </a:ext>
                </a:extLst>
              </p:cNvPr>
              <p:cNvSpPr/>
              <p:nvPr/>
            </p:nvSpPr>
            <p:spPr>
              <a:xfrm>
                <a:off x="195776" y="4505493"/>
                <a:ext cx="294461" cy="157576"/>
              </a:xfrm>
              <a:custGeom>
                <a:avLst/>
                <a:gdLst>
                  <a:gd name="connsiteX0" fmla="*/ 0 w 294461"/>
                  <a:gd name="connsiteY0" fmla="*/ 157576 h 157576"/>
                  <a:gd name="connsiteX1" fmla="*/ 294461 w 294461"/>
                  <a:gd name="connsiteY1" fmla="*/ 85951 h 157576"/>
                  <a:gd name="connsiteX2" fmla="*/ 278544 w 294461"/>
                  <a:gd name="connsiteY2" fmla="*/ 0 h 157576"/>
                  <a:gd name="connsiteX3" fmla="*/ 105051 w 294461"/>
                  <a:gd name="connsiteY3" fmla="*/ 19100 h 157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4461" h="157576">
                    <a:moveTo>
                      <a:pt x="0" y="157576"/>
                    </a:moveTo>
                    <a:cubicBezTo>
                      <a:pt x="100276" y="127334"/>
                      <a:pt x="194185" y="117784"/>
                      <a:pt x="294461" y="85951"/>
                    </a:cubicBezTo>
                    <a:cubicBezTo>
                      <a:pt x="294461" y="71626"/>
                      <a:pt x="280136" y="15917"/>
                      <a:pt x="278544" y="0"/>
                    </a:cubicBezTo>
                    <a:cubicBezTo>
                      <a:pt x="218061" y="4775"/>
                      <a:pt x="163943" y="11141"/>
                      <a:pt x="105051" y="19100"/>
                    </a:cubicBezTo>
                  </a:path>
                </a:pathLst>
              </a:custGeom>
              <a:solidFill>
                <a:srgbClr val="F5474E"/>
              </a:solidFill>
              <a:ln w="1563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88" name="กราฟิก 4">
              <a:extLst>
                <a:ext uri="{FF2B5EF4-FFF2-40B4-BE49-F238E27FC236}">
                  <a16:creationId xmlns:a16="http://schemas.microsoft.com/office/drawing/2014/main" id="{1D0E88B6-1F39-4742-B6CC-BD38409F76B8}"/>
                </a:ext>
              </a:extLst>
            </p:cNvPr>
            <p:cNvGrpSpPr/>
            <p:nvPr/>
          </p:nvGrpSpPr>
          <p:grpSpPr>
            <a:xfrm>
              <a:off x="166059" y="4612135"/>
              <a:ext cx="394624" cy="524832"/>
              <a:chOff x="166059" y="4612135"/>
              <a:chExt cx="394624" cy="524832"/>
            </a:xfrm>
            <a:solidFill>
              <a:srgbClr val="F5474E"/>
            </a:solidFill>
          </p:grpSpPr>
          <p:sp>
            <p:nvSpPr>
              <p:cNvPr id="89" name="รูปแบบอิสระ: รูปร่าง 88">
                <a:extLst>
                  <a:ext uri="{FF2B5EF4-FFF2-40B4-BE49-F238E27FC236}">
                    <a16:creationId xmlns:a16="http://schemas.microsoft.com/office/drawing/2014/main" id="{FF54D79E-245D-4B02-93CA-15B7387BE251}"/>
                  </a:ext>
                </a:extLst>
              </p:cNvPr>
              <p:cNvSpPr/>
              <p:nvPr/>
            </p:nvSpPr>
            <p:spPr>
              <a:xfrm>
                <a:off x="166059" y="4755387"/>
                <a:ext cx="312976" cy="294941"/>
              </a:xfrm>
              <a:custGeom>
                <a:avLst/>
                <a:gdLst>
                  <a:gd name="connsiteX0" fmla="*/ 47226 w 312976"/>
                  <a:gd name="connsiteY0" fmla="*/ 62075 h 294941"/>
                  <a:gd name="connsiteX1" fmla="*/ 2659 w 312976"/>
                  <a:gd name="connsiteY1" fmla="*/ 146435 h 294941"/>
                  <a:gd name="connsiteX2" fmla="*/ 20167 w 312976"/>
                  <a:gd name="connsiteY2" fmla="*/ 238752 h 294941"/>
                  <a:gd name="connsiteX3" fmla="*/ 190477 w 312976"/>
                  <a:gd name="connsiteY3" fmla="*/ 286502 h 294941"/>
                  <a:gd name="connsiteX4" fmla="*/ 293937 w 312976"/>
                  <a:gd name="connsiteY4" fmla="*/ 49342 h 294941"/>
                  <a:gd name="connsiteX5" fmla="*/ 204802 w 312976"/>
                  <a:gd name="connsiteY5" fmla="*/ 3184 h 294941"/>
                  <a:gd name="connsiteX6" fmla="*/ 166602 w 312976"/>
                  <a:gd name="connsiteY6" fmla="*/ 0 h 294941"/>
                  <a:gd name="connsiteX7" fmla="*/ 47226 w 312976"/>
                  <a:gd name="connsiteY7" fmla="*/ 62075 h 294941"/>
                  <a:gd name="connsiteX8" fmla="*/ 239819 w 312976"/>
                  <a:gd name="connsiteY8" fmla="*/ 84359 h 294941"/>
                  <a:gd name="connsiteX9" fmla="*/ 222311 w 312976"/>
                  <a:gd name="connsiteY9" fmla="*/ 181451 h 294941"/>
                  <a:gd name="connsiteX10" fmla="*/ 149093 w 312976"/>
                  <a:gd name="connsiteY10" fmla="*/ 229202 h 294941"/>
                  <a:gd name="connsiteX11" fmla="*/ 112485 w 312976"/>
                  <a:gd name="connsiteY11" fmla="*/ 233977 h 294941"/>
                  <a:gd name="connsiteX12" fmla="*/ 64734 w 312976"/>
                  <a:gd name="connsiteY12" fmla="*/ 189410 h 294941"/>
                  <a:gd name="connsiteX13" fmla="*/ 77468 w 312976"/>
                  <a:gd name="connsiteY13" fmla="*/ 122559 h 294941"/>
                  <a:gd name="connsiteX14" fmla="*/ 125218 w 312976"/>
                  <a:gd name="connsiteY14" fmla="*/ 74809 h 294941"/>
                  <a:gd name="connsiteX15" fmla="*/ 239819 w 312976"/>
                  <a:gd name="connsiteY15" fmla="*/ 84359 h 2949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12976" h="294941">
                    <a:moveTo>
                      <a:pt x="47226" y="62075"/>
                    </a:moveTo>
                    <a:cubicBezTo>
                      <a:pt x="24942" y="85951"/>
                      <a:pt x="9025" y="114601"/>
                      <a:pt x="2659" y="146435"/>
                    </a:cubicBezTo>
                    <a:cubicBezTo>
                      <a:pt x="-3708" y="178268"/>
                      <a:pt x="1067" y="213285"/>
                      <a:pt x="20167" y="238752"/>
                    </a:cubicBezTo>
                    <a:cubicBezTo>
                      <a:pt x="53592" y="284910"/>
                      <a:pt x="137952" y="308785"/>
                      <a:pt x="190477" y="286502"/>
                    </a:cubicBezTo>
                    <a:cubicBezTo>
                      <a:pt x="257328" y="256260"/>
                      <a:pt x="354420" y="128926"/>
                      <a:pt x="293937" y="49342"/>
                    </a:cubicBezTo>
                    <a:cubicBezTo>
                      <a:pt x="273245" y="22283"/>
                      <a:pt x="238228" y="7958"/>
                      <a:pt x="204802" y="3184"/>
                    </a:cubicBezTo>
                    <a:cubicBezTo>
                      <a:pt x="192069" y="1592"/>
                      <a:pt x="179335" y="0"/>
                      <a:pt x="166602" y="0"/>
                    </a:cubicBezTo>
                    <a:cubicBezTo>
                      <a:pt x="120443" y="3184"/>
                      <a:pt x="77468" y="28650"/>
                      <a:pt x="47226" y="62075"/>
                    </a:cubicBezTo>
                    <a:close/>
                    <a:moveTo>
                      <a:pt x="239819" y="84359"/>
                    </a:moveTo>
                    <a:cubicBezTo>
                      <a:pt x="265286" y="120968"/>
                      <a:pt x="250961" y="151209"/>
                      <a:pt x="222311" y="181451"/>
                    </a:cubicBezTo>
                    <a:cubicBezTo>
                      <a:pt x="201619" y="203735"/>
                      <a:pt x="176152" y="219652"/>
                      <a:pt x="149093" y="229202"/>
                    </a:cubicBezTo>
                    <a:cubicBezTo>
                      <a:pt x="137952" y="232385"/>
                      <a:pt x="125218" y="235569"/>
                      <a:pt x="112485" y="233977"/>
                    </a:cubicBezTo>
                    <a:cubicBezTo>
                      <a:pt x="90201" y="230793"/>
                      <a:pt x="71101" y="211693"/>
                      <a:pt x="64734" y="189410"/>
                    </a:cubicBezTo>
                    <a:cubicBezTo>
                      <a:pt x="58367" y="167126"/>
                      <a:pt x="64734" y="143251"/>
                      <a:pt x="77468" y="122559"/>
                    </a:cubicBezTo>
                    <a:cubicBezTo>
                      <a:pt x="90201" y="103459"/>
                      <a:pt x="107710" y="87542"/>
                      <a:pt x="125218" y="74809"/>
                    </a:cubicBezTo>
                    <a:cubicBezTo>
                      <a:pt x="165010" y="46159"/>
                      <a:pt x="207986" y="41384"/>
                      <a:pt x="239819" y="84359"/>
                    </a:cubicBezTo>
                    <a:close/>
                  </a:path>
                </a:pathLst>
              </a:custGeom>
              <a:solidFill>
                <a:srgbClr val="F5474E"/>
              </a:solidFill>
              <a:ln w="1563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0" name="รูปแบบอิสระ: รูปร่าง 89">
                <a:extLst>
                  <a:ext uri="{FF2B5EF4-FFF2-40B4-BE49-F238E27FC236}">
                    <a16:creationId xmlns:a16="http://schemas.microsoft.com/office/drawing/2014/main" id="{9ED128C6-670D-4638-A433-D6A74F13223A}"/>
                  </a:ext>
                </a:extLst>
              </p:cNvPr>
              <p:cNvSpPr/>
              <p:nvPr/>
            </p:nvSpPr>
            <p:spPr>
              <a:xfrm>
                <a:off x="246710" y="4612135"/>
                <a:ext cx="307194" cy="176676"/>
              </a:xfrm>
              <a:custGeom>
                <a:avLst/>
                <a:gdLst>
                  <a:gd name="connsiteX0" fmla="*/ 0 w 307194"/>
                  <a:gd name="connsiteY0" fmla="*/ 176676 h 176676"/>
                  <a:gd name="connsiteX1" fmla="*/ 251486 w 307194"/>
                  <a:gd name="connsiteY1" fmla="*/ 0 h 176676"/>
                  <a:gd name="connsiteX2" fmla="*/ 307195 w 307194"/>
                  <a:gd name="connsiteY2" fmla="*/ 63667 h 176676"/>
                  <a:gd name="connsiteX3" fmla="*/ 167127 w 307194"/>
                  <a:gd name="connsiteY3" fmla="*/ 176676 h 176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7194" h="176676">
                    <a:moveTo>
                      <a:pt x="0" y="176676"/>
                    </a:moveTo>
                    <a:cubicBezTo>
                      <a:pt x="89134" y="122559"/>
                      <a:pt x="160760" y="54117"/>
                      <a:pt x="251486" y="0"/>
                    </a:cubicBezTo>
                    <a:cubicBezTo>
                      <a:pt x="262628" y="12734"/>
                      <a:pt x="296053" y="50934"/>
                      <a:pt x="307195" y="63667"/>
                    </a:cubicBezTo>
                    <a:cubicBezTo>
                      <a:pt x="262628" y="105051"/>
                      <a:pt x="213285" y="136884"/>
                      <a:pt x="167127" y="176676"/>
                    </a:cubicBezTo>
                  </a:path>
                </a:pathLst>
              </a:custGeom>
              <a:solidFill>
                <a:srgbClr val="F5474E"/>
              </a:solidFill>
              <a:ln w="1563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91" name="รูปแบบอิสระ: รูปร่าง 90">
              <a:extLst>
                <a:ext uri="{FF2B5EF4-FFF2-40B4-BE49-F238E27FC236}">
                  <a16:creationId xmlns:a16="http://schemas.microsoft.com/office/drawing/2014/main" id="{33607DA4-8764-447D-B621-4FBF6B5364C8}"/>
                </a:ext>
              </a:extLst>
            </p:cNvPr>
            <p:cNvSpPr/>
            <p:nvPr/>
          </p:nvSpPr>
          <p:spPr>
            <a:xfrm>
              <a:off x="552313" y="4577119"/>
              <a:ext cx="97092" cy="89133"/>
            </a:xfrm>
            <a:custGeom>
              <a:avLst/>
              <a:gdLst>
                <a:gd name="connsiteX0" fmla="*/ 97093 w 97092"/>
                <a:gd name="connsiteY0" fmla="*/ 0 h 89133"/>
                <a:gd name="connsiteX1" fmla="*/ 0 w 97092"/>
                <a:gd name="connsiteY1" fmla="*/ 89134 h 89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7092" h="89133">
                  <a:moveTo>
                    <a:pt x="97093" y="0"/>
                  </a:moveTo>
                  <a:cubicBezTo>
                    <a:pt x="55709" y="41383"/>
                    <a:pt x="25467" y="65258"/>
                    <a:pt x="0" y="89134"/>
                  </a:cubicBezTo>
                </a:path>
              </a:pathLst>
            </a:custGeom>
            <a:noFill/>
            <a:ln w="31271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6F4577F6-F3F0-4AA8-B848-363AB18F5311}"/>
                </a:ext>
              </a:extLst>
            </p:cNvPr>
            <p:cNvSpPr/>
            <p:nvPr/>
          </p:nvSpPr>
          <p:spPr>
            <a:xfrm>
              <a:off x="650998" y="4327984"/>
              <a:ext cx="200772" cy="153634"/>
            </a:xfrm>
            <a:custGeom>
              <a:avLst/>
              <a:gdLst>
                <a:gd name="connsiteX0" fmla="*/ 0 w 200772"/>
                <a:gd name="connsiteY0" fmla="*/ 150451 h 153634"/>
                <a:gd name="connsiteX1" fmla="*/ 151210 w 200772"/>
                <a:gd name="connsiteY1" fmla="*/ 8792 h 153634"/>
                <a:gd name="connsiteX2" fmla="*/ 192594 w 200772"/>
                <a:gd name="connsiteY2" fmla="*/ 10383 h 153634"/>
                <a:gd name="connsiteX3" fmla="*/ 195777 w 200772"/>
                <a:gd name="connsiteY3" fmla="*/ 13566 h 153634"/>
                <a:gd name="connsiteX4" fmla="*/ 197369 w 200772"/>
                <a:gd name="connsiteY4" fmla="*/ 42217 h 153634"/>
                <a:gd name="connsiteX5" fmla="*/ 87543 w 200772"/>
                <a:gd name="connsiteY5" fmla="*/ 153634 h 153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0772" h="153634">
                  <a:moveTo>
                    <a:pt x="0" y="150451"/>
                  </a:moveTo>
                  <a:cubicBezTo>
                    <a:pt x="52526" y="101109"/>
                    <a:pt x="108234" y="53358"/>
                    <a:pt x="151210" y="8792"/>
                  </a:cubicBezTo>
                  <a:cubicBezTo>
                    <a:pt x="162352" y="-3942"/>
                    <a:pt x="183044" y="-2350"/>
                    <a:pt x="192594" y="10383"/>
                  </a:cubicBezTo>
                  <a:cubicBezTo>
                    <a:pt x="194185" y="11975"/>
                    <a:pt x="194185" y="13566"/>
                    <a:pt x="195777" y="13566"/>
                  </a:cubicBezTo>
                  <a:cubicBezTo>
                    <a:pt x="202144" y="21525"/>
                    <a:pt x="202144" y="32667"/>
                    <a:pt x="197369" y="42217"/>
                  </a:cubicBezTo>
                  <a:cubicBezTo>
                    <a:pt x="189410" y="53358"/>
                    <a:pt x="136885" y="104292"/>
                    <a:pt x="87543" y="153634"/>
                  </a:cubicBezTo>
                </a:path>
              </a:pathLst>
            </a:custGeom>
            <a:noFill/>
            <a:ln w="31271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2A5F2AA2-17B8-40F9-9C4D-AE1BAC60B4D5}"/>
                </a:ext>
              </a:extLst>
            </p:cNvPr>
            <p:cNvSpPr/>
            <p:nvPr/>
          </p:nvSpPr>
          <p:spPr>
            <a:xfrm>
              <a:off x="507746" y="4572344"/>
              <a:ext cx="46158" cy="44567"/>
            </a:xfrm>
            <a:custGeom>
              <a:avLst/>
              <a:gdLst>
                <a:gd name="connsiteX0" fmla="*/ 0 w 46158"/>
                <a:gd name="connsiteY0" fmla="*/ 44567 h 44567"/>
                <a:gd name="connsiteX1" fmla="*/ 46159 w 46158"/>
                <a:gd name="connsiteY1" fmla="*/ 0 h 44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158" h="44567">
                  <a:moveTo>
                    <a:pt x="0" y="44567"/>
                  </a:moveTo>
                  <a:cubicBezTo>
                    <a:pt x="14325" y="30242"/>
                    <a:pt x="30242" y="14325"/>
                    <a:pt x="46159" y="0"/>
                  </a:cubicBezTo>
                </a:path>
              </a:pathLst>
            </a:custGeom>
            <a:noFill/>
            <a:ln w="31271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รูปแบบอิสระ: รูปร่าง 93">
              <a:extLst>
                <a:ext uri="{FF2B5EF4-FFF2-40B4-BE49-F238E27FC236}">
                  <a16:creationId xmlns:a16="http://schemas.microsoft.com/office/drawing/2014/main" id="{E13219F3-99FE-469B-A8D6-283BAF4BA719}"/>
                </a:ext>
              </a:extLst>
            </p:cNvPr>
            <p:cNvSpPr/>
            <p:nvPr/>
          </p:nvSpPr>
          <p:spPr>
            <a:xfrm>
              <a:off x="475913" y="4495943"/>
              <a:ext cx="120967" cy="19099"/>
            </a:xfrm>
            <a:custGeom>
              <a:avLst/>
              <a:gdLst>
                <a:gd name="connsiteX0" fmla="*/ 120968 w 120967"/>
                <a:gd name="connsiteY0" fmla="*/ 0 h 19099"/>
                <a:gd name="connsiteX1" fmla="*/ 0 w 120967"/>
                <a:gd name="connsiteY1" fmla="*/ 19100 h 19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0967" h="19099">
                  <a:moveTo>
                    <a:pt x="120968" y="0"/>
                  </a:moveTo>
                  <a:cubicBezTo>
                    <a:pt x="70034" y="6367"/>
                    <a:pt x="27059" y="12733"/>
                    <a:pt x="0" y="19100"/>
                  </a:cubicBezTo>
                </a:path>
              </a:pathLst>
            </a:custGeom>
            <a:noFill/>
            <a:ln w="31271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รูปแบบอิสระ: รูปร่าง 94">
              <a:extLst>
                <a:ext uri="{FF2B5EF4-FFF2-40B4-BE49-F238E27FC236}">
                  <a16:creationId xmlns:a16="http://schemas.microsoft.com/office/drawing/2014/main" id="{663B036C-9DD7-4E07-B9C1-8BC3CE238BB6}"/>
                </a:ext>
              </a:extLst>
            </p:cNvPr>
            <p:cNvSpPr/>
            <p:nvPr/>
          </p:nvSpPr>
          <p:spPr>
            <a:xfrm>
              <a:off x="665323" y="4474953"/>
              <a:ext cx="249319" cy="76699"/>
            </a:xfrm>
            <a:custGeom>
              <a:avLst/>
              <a:gdLst>
                <a:gd name="connsiteX0" fmla="*/ 15917 w 249319"/>
                <a:gd name="connsiteY0" fmla="*/ 76699 h 76699"/>
                <a:gd name="connsiteX1" fmla="*/ 224427 w 249319"/>
                <a:gd name="connsiteY1" fmla="*/ 57599 h 76699"/>
                <a:gd name="connsiteX2" fmla="*/ 248303 w 249319"/>
                <a:gd name="connsiteY2" fmla="*/ 24173 h 76699"/>
                <a:gd name="connsiteX3" fmla="*/ 246711 w 249319"/>
                <a:gd name="connsiteY3" fmla="*/ 19399 h 76699"/>
                <a:gd name="connsiteX4" fmla="*/ 226019 w 249319"/>
                <a:gd name="connsiteY4" fmla="*/ 298 h 76699"/>
                <a:gd name="connsiteX5" fmla="*/ 0 w 249319"/>
                <a:gd name="connsiteY5" fmla="*/ 14624 h 76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9319" h="76699">
                  <a:moveTo>
                    <a:pt x="15917" y="76699"/>
                  </a:moveTo>
                  <a:cubicBezTo>
                    <a:pt x="89134" y="68741"/>
                    <a:pt x="163943" y="60782"/>
                    <a:pt x="224427" y="57599"/>
                  </a:cubicBezTo>
                  <a:cubicBezTo>
                    <a:pt x="240344" y="56007"/>
                    <a:pt x="253078" y="40090"/>
                    <a:pt x="248303" y="24173"/>
                  </a:cubicBezTo>
                  <a:cubicBezTo>
                    <a:pt x="248303" y="22582"/>
                    <a:pt x="248303" y="20990"/>
                    <a:pt x="246711" y="19399"/>
                  </a:cubicBezTo>
                  <a:cubicBezTo>
                    <a:pt x="243527" y="9848"/>
                    <a:pt x="235569" y="1890"/>
                    <a:pt x="226019" y="298"/>
                  </a:cubicBezTo>
                  <a:cubicBezTo>
                    <a:pt x="206919" y="-1293"/>
                    <a:pt x="105051" y="3482"/>
                    <a:pt x="0" y="14624"/>
                  </a:cubicBezTo>
                </a:path>
              </a:pathLst>
            </a:custGeom>
            <a:noFill/>
            <a:ln w="31271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9432091B-D518-43F9-97D3-07040511A3CD}"/>
                </a:ext>
              </a:extLst>
            </p:cNvPr>
            <p:cNvSpPr/>
            <p:nvPr/>
          </p:nvSpPr>
          <p:spPr>
            <a:xfrm>
              <a:off x="485463" y="4562793"/>
              <a:ext cx="108234" cy="19100"/>
            </a:xfrm>
            <a:custGeom>
              <a:avLst/>
              <a:gdLst>
                <a:gd name="connsiteX0" fmla="*/ 0 w 108234"/>
                <a:gd name="connsiteY0" fmla="*/ 19100 h 19100"/>
                <a:gd name="connsiteX1" fmla="*/ 108234 w 108234"/>
                <a:gd name="connsiteY1" fmla="*/ 0 h 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8234" h="19100">
                  <a:moveTo>
                    <a:pt x="0" y="19100"/>
                  </a:moveTo>
                  <a:cubicBezTo>
                    <a:pt x="31834" y="12734"/>
                    <a:pt x="68442" y="6367"/>
                    <a:pt x="108234" y="0"/>
                  </a:cubicBezTo>
                </a:path>
              </a:pathLst>
            </a:custGeom>
            <a:noFill/>
            <a:ln w="31271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รูปแบบอิสระ: รูปร่าง 96">
              <a:extLst>
                <a:ext uri="{FF2B5EF4-FFF2-40B4-BE49-F238E27FC236}">
                  <a16:creationId xmlns:a16="http://schemas.microsoft.com/office/drawing/2014/main" id="{FD94C9C9-5F6C-4680-9292-9F85B00B03F1}"/>
                </a:ext>
              </a:extLst>
            </p:cNvPr>
            <p:cNvSpPr/>
            <p:nvPr/>
          </p:nvSpPr>
          <p:spPr>
            <a:xfrm>
              <a:off x="359720" y="4650336"/>
              <a:ext cx="109826" cy="84359"/>
            </a:xfrm>
            <a:custGeom>
              <a:avLst/>
              <a:gdLst>
                <a:gd name="connsiteX0" fmla="*/ 109826 w 109826"/>
                <a:gd name="connsiteY0" fmla="*/ 0 h 84359"/>
                <a:gd name="connsiteX1" fmla="*/ 0 w 109826"/>
                <a:gd name="connsiteY1" fmla="*/ 84359 h 84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9826" h="84359">
                  <a:moveTo>
                    <a:pt x="109826" y="0"/>
                  </a:moveTo>
                  <a:cubicBezTo>
                    <a:pt x="73217" y="28650"/>
                    <a:pt x="36609" y="55709"/>
                    <a:pt x="0" y="84359"/>
                  </a:cubicBezTo>
                </a:path>
              </a:pathLst>
            </a:custGeom>
            <a:noFill/>
            <a:ln w="31271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รูปแบบอิสระ: รูปร่าง 97">
              <a:extLst>
                <a:ext uri="{FF2B5EF4-FFF2-40B4-BE49-F238E27FC236}">
                  <a16:creationId xmlns:a16="http://schemas.microsoft.com/office/drawing/2014/main" id="{D4299F81-F7C5-401F-9E1A-D0BEF99B6D3B}"/>
                </a:ext>
              </a:extLst>
            </p:cNvPr>
            <p:cNvSpPr/>
            <p:nvPr/>
          </p:nvSpPr>
          <p:spPr>
            <a:xfrm>
              <a:off x="442487" y="4822237"/>
              <a:ext cx="12386" cy="85950"/>
            </a:xfrm>
            <a:custGeom>
              <a:avLst/>
              <a:gdLst>
                <a:gd name="connsiteX0" fmla="*/ 0 w 12386"/>
                <a:gd name="connsiteY0" fmla="*/ 0 h 85950"/>
                <a:gd name="connsiteX1" fmla="*/ 6367 w 12386"/>
                <a:gd name="connsiteY1" fmla="*/ 85951 h 85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386" h="85950">
                  <a:moveTo>
                    <a:pt x="0" y="0"/>
                  </a:moveTo>
                  <a:cubicBezTo>
                    <a:pt x="14325" y="25467"/>
                    <a:pt x="15917" y="57301"/>
                    <a:pt x="6367" y="85951"/>
                  </a:cubicBezTo>
                </a:path>
              </a:pathLst>
            </a:custGeom>
            <a:noFill/>
            <a:ln w="31271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รูปแบบอิสระ: รูปร่าง 98">
              <a:extLst>
                <a:ext uri="{FF2B5EF4-FFF2-40B4-BE49-F238E27FC236}">
                  <a16:creationId xmlns:a16="http://schemas.microsoft.com/office/drawing/2014/main" id="{BEAA1FCE-14D5-4A42-AC2A-8ACB0A6E2399}"/>
                </a:ext>
              </a:extLst>
            </p:cNvPr>
            <p:cNvSpPr/>
            <p:nvPr/>
          </p:nvSpPr>
          <p:spPr>
            <a:xfrm>
              <a:off x="208510" y="4973447"/>
              <a:ext cx="74809" cy="52525"/>
            </a:xfrm>
            <a:custGeom>
              <a:avLst/>
              <a:gdLst>
                <a:gd name="connsiteX0" fmla="*/ 0 w 74809"/>
                <a:gd name="connsiteY0" fmla="*/ 0 h 52525"/>
                <a:gd name="connsiteX1" fmla="*/ 74809 w 74809"/>
                <a:gd name="connsiteY1" fmla="*/ 52525 h 52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809" h="52525">
                  <a:moveTo>
                    <a:pt x="0" y="0"/>
                  </a:moveTo>
                  <a:cubicBezTo>
                    <a:pt x="17509" y="25467"/>
                    <a:pt x="44567" y="46159"/>
                    <a:pt x="74809" y="52525"/>
                  </a:cubicBezTo>
                </a:path>
              </a:pathLst>
            </a:custGeom>
            <a:noFill/>
            <a:ln w="31271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รูปแบบอิสระ: รูปร่าง 99">
              <a:extLst>
                <a:ext uri="{FF2B5EF4-FFF2-40B4-BE49-F238E27FC236}">
                  <a16:creationId xmlns:a16="http://schemas.microsoft.com/office/drawing/2014/main" id="{5747F783-BB50-40E6-8114-FBD5968C0FA0}"/>
                </a:ext>
              </a:extLst>
            </p:cNvPr>
            <p:cNvSpPr/>
            <p:nvPr/>
          </p:nvSpPr>
          <p:spPr>
            <a:xfrm>
              <a:off x="316744" y="5024380"/>
              <a:ext cx="25466" cy="2637"/>
            </a:xfrm>
            <a:custGeom>
              <a:avLst/>
              <a:gdLst>
                <a:gd name="connsiteX0" fmla="*/ 0 w 25466"/>
                <a:gd name="connsiteY0" fmla="*/ 1592 h 2637"/>
                <a:gd name="connsiteX1" fmla="*/ 25467 w 25466"/>
                <a:gd name="connsiteY1" fmla="*/ 0 h 2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466" h="2637">
                  <a:moveTo>
                    <a:pt x="0" y="1592"/>
                  </a:moveTo>
                  <a:cubicBezTo>
                    <a:pt x="7958" y="3184"/>
                    <a:pt x="17509" y="3184"/>
                    <a:pt x="25467" y="0"/>
                  </a:cubicBezTo>
                </a:path>
              </a:pathLst>
            </a:custGeom>
            <a:noFill/>
            <a:ln w="31271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รูปแบบอิสระ: รูปร่าง 100">
              <a:extLst>
                <a:ext uri="{FF2B5EF4-FFF2-40B4-BE49-F238E27FC236}">
                  <a16:creationId xmlns:a16="http://schemas.microsoft.com/office/drawing/2014/main" id="{4FD1B778-4426-444D-8A82-2BFD970FEB07}"/>
                </a:ext>
              </a:extLst>
            </p:cNvPr>
            <p:cNvSpPr/>
            <p:nvPr/>
          </p:nvSpPr>
          <p:spPr>
            <a:xfrm>
              <a:off x="36608" y="4433868"/>
              <a:ext cx="71625" cy="52525"/>
            </a:xfrm>
            <a:custGeom>
              <a:avLst/>
              <a:gdLst>
                <a:gd name="connsiteX0" fmla="*/ 0 w 71625"/>
                <a:gd name="connsiteY0" fmla="*/ 52525 h 52525"/>
                <a:gd name="connsiteX1" fmla="*/ 71626 w 71625"/>
                <a:gd name="connsiteY1" fmla="*/ 0 h 52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625" h="52525">
                  <a:moveTo>
                    <a:pt x="0" y="52525"/>
                  </a:moveTo>
                  <a:cubicBezTo>
                    <a:pt x="12733" y="25466"/>
                    <a:pt x="41384" y="4775"/>
                    <a:pt x="71626" y="0"/>
                  </a:cubicBezTo>
                </a:path>
              </a:pathLst>
            </a:custGeom>
            <a:noFill/>
            <a:ln w="31271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รูปแบบอิสระ: รูปร่าง 101">
              <a:extLst>
                <a:ext uri="{FF2B5EF4-FFF2-40B4-BE49-F238E27FC236}">
                  <a16:creationId xmlns:a16="http://schemas.microsoft.com/office/drawing/2014/main" id="{162115E3-D853-46D3-A753-A513DA8FCC21}"/>
                </a:ext>
              </a:extLst>
            </p:cNvPr>
            <p:cNvSpPr/>
            <p:nvPr/>
          </p:nvSpPr>
          <p:spPr>
            <a:xfrm>
              <a:off x="267402" y="4583485"/>
              <a:ext cx="152801" cy="31833"/>
            </a:xfrm>
            <a:custGeom>
              <a:avLst/>
              <a:gdLst>
                <a:gd name="connsiteX0" fmla="*/ 0 w 152801"/>
                <a:gd name="connsiteY0" fmla="*/ 31834 h 31833"/>
                <a:gd name="connsiteX1" fmla="*/ 152802 w 152801"/>
                <a:gd name="connsiteY1" fmla="*/ 0 h 31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2801" h="31833">
                  <a:moveTo>
                    <a:pt x="0" y="31834"/>
                  </a:moveTo>
                  <a:cubicBezTo>
                    <a:pt x="50934" y="22283"/>
                    <a:pt x="101868" y="12733"/>
                    <a:pt x="152802" y="0"/>
                  </a:cubicBezTo>
                </a:path>
              </a:pathLst>
            </a:custGeom>
            <a:noFill/>
            <a:ln w="31271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รูปแบบอิสระ: รูปร่าง 102">
              <a:extLst>
                <a:ext uri="{FF2B5EF4-FFF2-40B4-BE49-F238E27FC236}">
                  <a16:creationId xmlns:a16="http://schemas.microsoft.com/office/drawing/2014/main" id="{5929C7BF-0239-4AC6-89A6-5CDE83C15643}"/>
                </a:ext>
              </a:extLst>
            </p:cNvPr>
            <p:cNvSpPr/>
            <p:nvPr/>
          </p:nvSpPr>
          <p:spPr>
            <a:xfrm>
              <a:off x="143251" y="4418497"/>
              <a:ext cx="25466" cy="2636"/>
            </a:xfrm>
            <a:custGeom>
              <a:avLst/>
              <a:gdLst>
                <a:gd name="connsiteX0" fmla="*/ 0 w 25466"/>
                <a:gd name="connsiteY0" fmla="*/ 2637 h 2636"/>
                <a:gd name="connsiteX1" fmla="*/ 25467 w 25466"/>
                <a:gd name="connsiteY1" fmla="*/ 1045 h 2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466" h="2636">
                  <a:moveTo>
                    <a:pt x="0" y="2637"/>
                  </a:moveTo>
                  <a:cubicBezTo>
                    <a:pt x="7958" y="-546"/>
                    <a:pt x="17509" y="-546"/>
                    <a:pt x="25467" y="1045"/>
                  </a:cubicBezTo>
                </a:path>
              </a:pathLst>
            </a:custGeom>
            <a:noFill/>
            <a:ln w="31271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รูปแบบอิสระ: รูปร่าง 103">
              <a:extLst>
                <a:ext uri="{FF2B5EF4-FFF2-40B4-BE49-F238E27FC236}">
                  <a16:creationId xmlns:a16="http://schemas.microsoft.com/office/drawing/2014/main" id="{A59B9CDC-71DA-447C-8EB1-5D8F3A0E87DD}"/>
                </a:ext>
              </a:extLst>
            </p:cNvPr>
            <p:cNvSpPr/>
            <p:nvPr/>
          </p:nvSpPr>
          <p:spPr>
            <a:xfrm>
              <a:off x="584971" y="4481558"/>
              <a:ext cx="98627" cy="97919"/>
            </a:xfrm>
            <a:custGeom>
              <a:avLst/>
              <a:gdLst>
                <a:gd name="connsiteX0" fmla="*/ 73985 w 98627"/>
                <a:gd name="connsiteY0" fmla="*/ 90786 h 97919"/>
                <a:gd name="connsiteX1" fmla="*/ 7134 w 98627"/>
                <a:gd name="connsiteY1" fmla="*/ 73277 h 97919"/>
                <a:gd name="connsiteX2" fmla="*/ 24643 w 98627"/>
                <a:gd name="connsiteY2" fmla="*/ 6427 h 97919"/>
                <a:gd name="connsiteX3" fmla="*/ 91493 w 98627"/>
                <a:gd name="connsiteY3" fmla="*/ 23936 h 97919"/>
                <a:gd name="connsiteX4" fmla="*/ 73985 w 98627"/>
                <a:gd name="connsiteY4" fmla="*/ 90786 h 97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627" h="97919">
                  <a:moveTo>
                    <a:pt x="73985" y="90786"/>
                  </a:moveTo>
                  <a:cubicBezTo>
                    <a:pt x="50110" y="105111"/>
                    <a:pt x="19868" y="97152"/>
                    <a:pt x="7134" y="73277"/>
                  </a:cubicBezTo>
                  <a:cubicBezTo>
                    <a:pt x="-7191" y="49402"/>
                    <a:pt x="768" y="19160"/>
                    <a:pt x="24643" y="6427"/>
                  </a:cubicBezTo>
                  <a:cubicBezTo>
                    <a:pt x="48518" y="-6307"/>
                    <a:pt x="78760" y="60"/>
                    <a:pt x="91493" y="23936"/>
                  </a:cubicBezTo>
                  <a:cubicBezTo>
                    <a:pt x="105819" y="46219"/>
                    <a:pt x="97860" y="76461"/>
                    <a:pt x="73985" y="90786"/>
                  </a:cubicBezTo>
                  <a:close/>
                </a:path>
              </a:pathLst>
            </a:custGeom>
            <a:noFill/>
            <a:ln w="31271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6" name="ตัวแทนรูปภาพ 5">
            <a:extLst>
              <a:ext uri="{FF2B5EF4-FFF2-40B4-BE49-F238E27FC236}">
                <a16:creationId xmlns:a16="http://schemas.microsoft.com/office/drawing/2014/main" id="{A95CC27C-6B76-482B-A6EA-78D6A766F97D}"/>
              </a:ext>
            </a:extLst>
          </p:cNvPr>
          <p:cNvSpPr>
            <a:spLocks noGrp="1"/>
          </p:cNvSpPr>
          <p:nvPr userDrawn="1">
            <p:ph type="pic" sz="quarter" idx="10"/>
          </p:nvPr>
        </p:nvSpPr>
        <p:spPr>
          <a:xfrm>
            <a:off x="581421" y="995363"/>
            <a:ext cx="7981158" cy="2254250"/>
          </a:xfrm>
        </p:spPr>
        <p:txBody>
          <a:bodyPr/>
          <a:lstStyle/>
          <a:p>
            <a:endParaRPr lang="en-US"/>
          </a:p>
        </p:txBody>
      </p:sp>
      <p:sp>
        <p:nvSpPr>
          <p:cNvPr id="105" name="ตัวแทนข้อความ 41">
            <a:extLst>
              <a:ext uri="{FF2B5EF4-FFF2-40B4-BE49-F238E27FC236}">
                <a16:creationId xmlns:a16="http://schemas.microsoft.com/office/drawing/2014/main" id="{EE7FFB34-E77D-4282-85BF-4C2F1864D668}"/>
              </a:ext>
            </a:extLst>
          </p:cNvPr>
          <p:cNvSpPr>
            <a:spLocks noGrp="1"/>
          </p:cNvSpPr>
          <p:nvPr userDrawn="1">
            <p:ph type="body" sz="quarter" idx="20" hasCustomPrompt="1"/>
          </p:nvPr>
        </p:nvSpPr>
        <p:spPr>
          <a:xfrm>
            <a:off x="559573" y="3718477"/>
            <a:ext cx="8024854" cy="1020832"/>
          </a:xfrm>
        </p:spPr>
        <p:txBody>
          <a:bodyPr>
            <a:noAutofit/>
          </a:bodyPr>
          <a:lstStyle>
            <a:lvl1pPr marL="0" indent="0" algn="ctr">
              <a:lnSpc>
                <a:spcPct val="105000"/>
              </a:lnSpc>
              <a:buNone/>
              <a:defRPr sz="1200" b="0" spc="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do </a:t>
            </a:r>
            <a:r>
              <a:rPr lang="en-US" dirty="0" err="1"/>
              <a:t>eiusmod</a:t>
            </a:r>
            <a:r>
              <a:rPr lang="en-US" dirty="0"/>
              <a:t> </a:t>
            </a:r>
            <a:r>
              <a:rPr lang="en-US" dirty="0" err="1"/>
              <a:t>tempor</a:t>
            </a:r>
            <a:r>
              <a:rPr lang="en-US" dirty="0"/>
              <a:t> </a:t>
            </a:r>
            <a:r>
              <a:rPr lang="en-US" dirty="0" err="1"/>
              <a:t>incididunt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labore et dolore magna </a:t>
            </a:r>
            <a:r>
              <a:rPr lang="en-US" dirty="0" err="1"/>
              <a:t>aliqua</a:t>
            </a:r>
            <a:r>
              <a:rPr lang="en-US" dirty="0"/>
              <a:t>. Ut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exercitation </a:t>
            </a:r>
            <a:r>
              <a:rPr lang="en-US" dirty="0" err="1"/>
              <a:t>ullamco</a:t>
            </a:r>
            <a:r>
              <a:rPr lang="en-US" dirty="0"/>
              <a:t> </a:t>
            </a:r>
            <a:r>
              <a:rPr lang="en-US" dirty="0" err="1"/>
              <a:t>laboris</a:t>
            </a:r>
            <a:r>
              <a:rPr lang="en-US" dirty="0"/>
              <a:t> nisi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 Duis </a:t>
            </a:r>
            <a:r>
              <a:rPr lang="en-US" dirty="0" err="1"/>
              <a:t>aute</a:t>
            </a:r>
            <a:r>
              <a:rPr lang="en-US" dirty="0"/>
              <a:t> </a:t>
            </a:r>
            <a:r>
              <a:rPr lang="en-US" dirty="0" err="1"/>
              <a:t>irure</a:t>
            </a:r>
            <a:r>
              <a:rPr lang="en-US" dirty="0"/>
              <a:t> dolor in </a:t>
            </a:r>
            <a:r>
              <a:rPr lang="en-US" dirty="0" err="1"/>
              <a:t>reprehenderit</a:t>
            </a:r>
            <a:r>
              <a:rPr lang="en-US" dirty="0"/>
              <a:t> in </a:t>
            </a:r>
            <a:r>
              <a:rPr lang="en-US" dirty="0" err="1"/>
              <a:t>voluptate</a:t>
            </a:r>
            <a:r>
              <a:rPr lang="en-US" dirty="0"/>
              <a:t> </a:t>
            </a:r>
            <a:r>
              <a:rPr lang="en-US" dirty="0" err="1"/>
              <a:t>velit</a:t>
            </a:r>
            <a:r>
              <a:rPr lang="en-US" dirty="0"/>
              <a:t> </a:t>
            </a:r>
            <a:r>
              <a:rPr lang="en-US" dirty="0" err="1"/>
              <a:t>esse</a:t>
            </a:r>
            <a:r>
              <a:rPr lang="en-US" dirty="0"/>
              <a:t> </a:t>
            </a:r>
            <a:r>
              <a:rPr lang="en-US" dirty="0" err="1"/>
              <a:t>cillum</a:t>
            </a:r>
            <a:r>
              <a:rPr lang="en-US" dirty="0"/>
              <a:t> dolore </a:t>
            </a:r>
            <a:r>
              <a:rPr lang="en-US" dirty="0" err="1"/>
              <a:t>eu</a:t>
            </a:r>
            <a:r>
              <a:rPr lang="en-US" dirty="0"/>
              <a:t> </a:t>
            </a:r>
            <a:r>
              <a:rPr lang="en-US" dirty="0" err="1"/>
              <a:t>fugiat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pariatur</a:t>
            </a:r>
            <a:r>
              <a:rPr lang="en-US" dirty="0"/>
              <a:t>. </a:t>
            </a:r>
            <a:r>
              <a:rPr lang="en-US" dirty="0" err="1"/>
              <a:t>Excepteur</a:t>
            </a:r>
            <a:r>
              <a:rPr lang="en-US" dirty="0"/>
              <a:t> </a:t>
            </a:r>
            <a:r>
              <a:rPr lang="en-US" dirty="0" err="1"/>
              <a:t>sint</a:t>
            </a:r>
            <a:r>
              <a:rPr lang="en-US" dirty="0"/>
              <a:t> </a:t>
            </a:r>
            <a:r>
              <a:rPr lang="en-US" dirty="0" err="1"/>
              <a:t>occaecat</a:t>
            </a:r>
            <a:r>
              <a:rPr lang="en-US" dirty="0"/>
              <a:t> </a:t>
            </a:r>
            <a:r>
              <a:rPr lang="en-US" dirty="0" err="1"/>
              <a:t>cupidatat</a:t>
            </a:r>
            <a:r>
              <a:rPr lang="en-US" dirty="0"/>
              <a:t> non </a:t>
            </a:r>
            <a:r>
              <a:rPr lang="en-US" dirty="0" err="1"/>
              <a:t>proident</a:t>
            </a:r>
            <a:r>
              <a:rPr lang="en-US" dirty="0"/>
              <a:t>, sunt in culpa qui </a:t>
            </a:r>
            <a:r>
              <a:rPr lang="en-US" dirty="0" err="1"/>
              <a:t>officia</a:t>
            </a:r>
            <a:r>
              <a:rPr lang="en-US" dirty="0"/>
              <a:t> </a:t>
            </a:r>
            <a:r>
              <a:rPr lang="en-US" dirty="0" err="1"/>
              <a:t>deserunt</a:t>
            </a:r>
            <a:r>
              <a:rPr lang="en-US" dirty="0"/>
              <a:t> </a:t>
            </a:r>
            <a:r>
              <a:rPr lang="en-US" dirty="0" err="1"/>
              <a:t>mollit</a:t>
            </a:r>
            <a:r>
              <a:rPr lang="en-US" dirty="0"/>
              <a:t> </a:t>
            </a:r>
            <a:r>
              <a:rPr lang="en-US" dirty="0" err="1"/>
              <a:t>anim</a:t>
            </a:r>
            <a:r>
              <a:rPr lang="en-US" dirty="0"/>
              <a:t> id </a:t>
            </a:r>
            <a:r>
              <a:rPr lang="en-US" dirty="0" err="1"/>
              <a:t>est</a:t>
            </a:r>
            <a:r>
              <a:rPr lang="en-US" dirty="0"/>
              <a:t> </a:t>
            </a:r>
            <a:r>
              <a:rPr lang="en-US" dirty="0" err="1"/>
              <a:t>laborum</a:t>
            </a:r>
            <a:r>
              <a:rPr lang="en-US" dirty="0"/>
              <a:t>.</a:t>
            </a:r>
          </a:p>
        </p:txBody>
      </p:sp>
      <p:pic>
        <p:nvPicPr>
          <p:cNvPr id="130" name="รูปภาพ 129">
            <a:extLst>
              <a:ext uri="{FF2B5EF4-FFF2-40B4-BE49-F238E27FC236}">
                <a16:creationId xmlns:a16="http://schemas.microsoft.com/office/drawing/2014/main" id="{AE9E5337-B436-4F72-8344-4A545D3A8EE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24565" y="-24029"/>
            <a:ext cx="1236743" cy="35468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28815596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สไลด์ชื่อเรื่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5275B8C8-CC9B-47F5-BDE2-8C6C3D9E884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9144" y="-24054"/>
            <a:ext cx="9153144" cy="5172698"/>
          </a:xfrm>
          <a:prstGeom prst="rect">
            <a:avLst/>
          </a:prstGeom>
        </p:spPr>
      </p:pic>
      <p:grpSp>
        <p:nvGrpSpPr>
          <p:cNvPr id="9" name="กราฟิก 4">
            <a:extLst>
              <a:ext uri="{FF2B5EF4-FFF2-40B4-BE49-F238E27FC236}">
                <a16:creationId xmlns:a16="http://schemas.microsoft.com/office/drawing/2014/main" id="{DB02E933-B61C-4C26-AA4A-789CCA4B5E1A}"/>
              </a:ext>
            </a:extLst>
          </p:cNvPr>
          <p:cNvGrpSpPr/>
          <p:nvPr/>
        </p:nvGrpSpPr>
        <p:grpSpPr>
          <a:xfrm>
            <a:off x="3695038" y="2956553"/>
            <a:ext cx="1577865" cy="1998105"/>
            <a:chOff x="3695038" y="2956553"/>
            <a:chExt cx="1577865" cy="1998105"/>
          </a:xfrm>
        </p:grpSpPr>
        <p:grpSp>
          <p:nvGrpSpPr>
            <p:cNvPr id="10" name="กราฟิก 4">
              <a:extLst>
                <a:ext uri="{FF2B5EF4-FFF2-40B4-BE49-F238E27FC236}">
                  <a16:creationId xmlns:a16="http://schemas.microsoft.com/office/drawing/2014/main" id="{C6ECBD53-96C3-4346-BE8F-D4659479502D}"/>
                </a:ext>
              </a:extLst>
            </p:cNvPr>
            <p:cNvGrpSpPr/>
            <p:nvPr/>
          </p:nvGrpSpPr>
          <p:grpSpPr>
            <a:xfrm>
              <a:off x="3891238" y="3049868"/>
              <a:ext cx="1381665" cy="1391030"/>
              <a:chOff x="3891238" y="3049868"/>
              <a:chExt cx="1381665" cy="1391030"/>
            </a:xfrm>
          </p:grpSpPr>
          <p:sp>
            <p:nvSpPr>
              <p:cNvPr id="11" name="รูปแบบอิสระ: รูปร่าง 10">
                <a:extLst>
                  <a:ext uri="{FF2B5EF4-FFF2-40B4-BE49-F238E27FC236}">
                    <a16:creationId xmlns:a16="http://schemas.microsoft.com/office/drawing/2014/main" id="{00AC9F9B-9747-43E4-969C-5919B95437ED}"/>
                  </a:ext>
                </a:extLst>
              </p:cNvPr>
              <p:cNvSpPr/>
              <p:nvPr/>
            </p:nvSpPr>
            <p:spPr>
              <a:xfrm>
                <a:off x="3891238" y="3049868"/>
                <a:ext cx="1381665" cy="1391030"/>
              </a:xfrm>
              <a:custGeom>
                <a:avLst/>
                <a:gdLst>
                  <a:gd name="connsiteX0" fmla="*/ 800543 w 1381665"/>
                  <a:gd name="connsiteY0" fmla="*/ 10068 h 1391030"/>
                  <a:gd name="connsiteX1" fmla="*/ 29148 w 1381665"/>
                  <a:gd name="connsiteY1" fmla="*/ 496763 h 1391030"/>
                  <a:gd name="connsiteX2" fmla="*/ 633540 w 1381665"/>
                  <a:gd name="connsiteY2" fmla="*/ 1390628 h 1391030"/>
                  <a:gd name="connsiteX3" fmla="*/ 880068 w 1381665"/>
                  <a:gd name="connsiteY3" fmla="*/ 1352456 h 1391030"/>
                  <a:gd name="connsiteX4" fmla="*/ 1347677 w 1381665"/>
                  <a:gd name="connsiteY4" fmla="*/ 929381 h 1391030"/>
                  <a:gd name="connsiteX5" fmla="*/ 1381078 w 1381665"/>
                  <a:gd name="connsiteY5" fmla="*/ 689215 h 1391030"/>
                  <a:gd name="connsiteX6" fmla="*/ 800543 w 1381665"/>
                  <a:gd name="connsiteY6" fmla="*/ 10068 h 1391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81665" h="1391030">
                    <a:moveTo>
                      <a:pt x="800543" y="10068"/>
                    </a:moveTo>
                    <a:cubicBezTo>
                      <a:pt x="466537" y="-51961"/>
                      <a:pt x="130940" y="180252"/>
                      <a:pt x="29148" y="496763"/>
                    </a:cubicBezTo>
                    <a:cubicBezTo>
                      <a:pt x="-98093" y="888028"/>
                      <a:pt x="207284" y="1374723"/>
                      <a:pt x="633540" y="1390628"/>
                    </a:cubicBezTo>
                    <a:cubicBezTo>
                      <a:pt x="717837" y="1393809"/>
                      <a:pt x="800543" y="1377904"/>
                      <a:pt x="880068" y="1352456"/>
                    </a:cubicBezTo>
                    <a:cubicBezTo>
                      <a:pt x="1086834" y="1284064"/>
                      <a:pt x="1276105" y="1134556"/>
                      <a:pt x="1347677" y="929381"/>
                    </a:cubicBezTo>
                    <a:cubicBezTo>
                      <a:pt x="1374716" y="853037"/>
                      <a:pt x="1384259" y="770330"/>
                      <a:pt x="1381078" y="689215"/>
                    </a:cubicBezTo>
                    <a:cubicBezTo>
                      <a:pt x="1366764" y="367932"/>
                      <a:pt x="1117054" y="67327"/>
                      <a:pt x="800543" y="10068"/>
                    </a:cubicBezTo>
                    <a:close/>
                  </a:path>
                </a:pathLst>
              </a:custGeom>
              <a:solidFill>
                <a:srgbClr val="37C6ED"/>
              </a:solidFill>
              <a:ln w="158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" name="รูปแบบอิสระ: รูปร่าง 11">
                <a:extLst>
                  <a:ext uri="{FF2B5EF4-FFF2-40B4-BE49-F238E27FC236}">
                    <a16:creationId xmlns:a16="http://schemas.microsoft.com/office/drawing/2014/main" id="{BAE60F27-1C7B-4926-9DE8-4890429E192D}"/>
                  </a:ext>
                </a:extLst>
              </p:cNvPr>
              <p:cNvSpPr/>
              <p:nvPr/>
            </p:nvSpPr>
            <p:spPr>
              <a:xfrm>
                <a:off x="3915614" y="3191948"/>
                <a:ext cx="831489" cy="1188108"/>
              </a:xfrm>
              <a:custGeom>
                <a:avLst/>
                <a:gdLst>
                  <a:gd name="connsiteX0" fmla="*/ 260843 w 831489"/>
                  <a:gd name="connsiteY0" fmla="*/ 0 h 1188108"/>
                  <a:gd name="connsiteX1" fmla="*/ 361045 w 831489"/>
                  <a:gd name="connsiteY1" fmla="*/ 54077 h 1188108"/>
                  <a:gd name="connsiteX2" fmla="*/ 372179 w 831489"/>
                  <a:gd name="connsiteY2" fmla="*/ 71573 h 1188108"/>
                  <a:gd name="connsiteX3" fmla="*/ 396036 w 831489"/>
                  <a:gd name="connsiteY3" fmla="*/ 74754 h 1188108"/>
                  <a:gd name="connsiteX4" fmla="*/ 450113 w 831489"/>
                  <a:gd name="connsiteY4" fmla="*/ 46125 h 1188108"/>
                  <a:gd name="connsiteX5" fmla="*/ 508962 w 831489"/>
                  <a:gd name="connsiteY5" fmla="*/ 42944 h 1188108"/>
                  <a:gd name="connsiteX6" fmla="*/ 532820 w 831489"/>
                  <a:gd name="connsiteY6" fmla="*/ 92249 h 1188108"/>
                  <a:gd name="connsiteX7" fmla="*/ 542363 w 831489"/>
                  <a:gd name="connsiteY7" fmla="*/ 154279 h 1188108"/>
                  <a:gd name="connsiteX8" fmla="*/ 467609 w 831489"/>
                  <a:gd name="connsiteY8" fmla="*/ 221080 h 1188108"/>
                  <a:gd name="connsiteX9" fmla="*/ 443751 w 831489"/>
                  <a:gd name="connsiteY9" fmla="*/ 310149 h 1188108"/>
                  <a:gd name="connsiteX10" fmla="*/ 445342 w 831489"/>
                  <a:gd name="connsiteY10" fmla="*/ 361045 h 1188108"/>
                  <a:gd name="connsiteX11" fmla="*/ 388084 w 831489"/>
                  <a:gd name="connsiteY11" fmla="*/ 389674 h 1188108"/>
                  <a:gd name="connsiteX12" fmla="*/ 321282 w 831489"/>
                  <a:gd name="connsiteY12" fmla="*/ 440570 h 1188108"/>
                  <a:gd name="connsiteX13" fmla="*/ 448523 w 831489"/>
                  <a:gd name="connsiteY13" fmla="*/ 563039 h 1188108"/>
                  <a:gd name="connsiteX14" fmla="*/ 475562 w 831489"/>
                  <a:gd name="connsiteY14" fmla="*/ 586897 h 1188108"/>
                  <a:gd name="connsiteX15" fmla="*/ 516915 w 831489"/>
                  <a:gd name="connsiteY15" fmla="*/ 575763 h 1188108"/>
                  <a:gd name="connsiteX16" fmla="*/ 564630 w 831489"/>
                  <a:gd name="connsiteY16" fmla="*/ 577354 h 1188108"/>
                  <a:gd name="connsiteX17" fmla="*/ 598030 w 831489"/>
                  <a:gd name="connsiteY17" fmla="*/ 561449 h 1188108"/>
                  <a:gd name="connsiteX18" fmla="*/ 644155 w 831489"/>
                  <a:gd name="connsiteY18" fmla="*/ 559858 h 1188108"/>
                  <a:gd name="connsiteX19" fmla="*/ 819111 w 831489"/>
                  <a:gd name="connsiteY19" fmla="*/ 577354 h 1188108"/>
                  <a:gd name="connsiteX20" fmla="*/ 819111 w 831489"/>
                  <a:gd name="connsiteY20" fmla="*/ 747538 h 1188108"/>
                  <a:gd name="connsiteX21" fmla="*/ 753900 w 831489"/>
                  <a:gd name="connsiteY21" fmla="*/ 823882 h 1188108"/>
                  <a:gd name="connsiteX22" fmla="*/ 798434 w 831489"/>
                  <a:gd name="connsiteY22" fmla="*/ 963847 h 1188108"/>
                  <a:gd name="connsiteX23" fmla="*/ 801615 w 831489"/>
                  <a:gd name="connsiteY23" fmla="*/ 995657 h 1188108"/>
                  <a:gd name="connsiteX24" fmla="*/ 771396 w 831489"/>
                  <a:gd name="connsiteY24" fmla="*/ 1044963 h 1188108"/>
                  <a:gd name="connsiteX25" fmla="*/ 798434 w 831489"/>
                  <a:gd name="connsiteY25" fmla="*/ 1181746 h 1188108"/>
                  <a:gd name="connsiteX26" fmla="*/ 712547 w 831489"/>
                  <a:gd name="connsiteY26" fmla="*/ 1188108 h 1188108"/>
                  <a:gd name="connsiteX27" fmla="*/ 685508 w 831489"/>
                  <a:gd name="connsiteY27" fmla="*/ 1118126 h 1188108"/>
                  <a:gd name="connsiteX28" fmla="*/ 663241 w 831489"/>
                  <a:gd name="connsiteY28" fmla="*/ 1073592 h 1188108"/>
                  <a:gd name="connsiteX29" fmla="*/ 623479 w 831489"/>
                  <a:gd name="connsiteY29" fmla="*/ 1029058 h 1188108"/>
                  <a:gd name="connsiteX30" fmla="*/ 531229 w 831489"/>
                  <a:gd name="connsiteY30" fmla="*/ 857283 h 1188108"/>
                  <a:gd name="connsiteX31" fmla="*/ 365817 w 831489"/>
                  <a:gd name="connsiteY31" fmla="*/ 755490 h 1188108"/>
                  <a:gd name="connsiteX32" fmla="*/ 365817 w 831489"/>
                  <a:gd name="connsiteY32" fmla="*/ 707775 h 1188108"/>
                  <a:gd name="connsiteX33" fmla="*/ 375359 w 831489"/>
                  <a:gd name="connsiteY33" fmla="*/ 593259 h 1188108"/>
                  <a:gd name="connsiteX34" fmla="*/ 326054 w 831489"/>
                  <a:gd name="connsiteY34" fmla="*/ 542363 h 1188108"/>
                  <a:gd name="connsiteX35" fmla="*/ 287882 w 831489"/>
                  <a:gd name="connsiteY35" fmla="*/ 501010 h 1188108"/>
                  <a:gd name="connsiteX36" fmla="*/ 243348 w 831489"/>
                  <a:gd name="connsiteY36" fmla="*/ 481923 h 1188108"/>
                  <a:gd name="connsiteX37" fmla="*/ 138374 w 831489"/>
                  <a:gd name="connsiteY37" fmla="*/ 421484 h 1188108"/>
                  <a:gd name="connsiteX38" fmla="*/ 66801 w 831489"/>
                  <a:gd name="connsiteY38" fmla="*/ 415122 h 1188108"/>
                  <a:gd name="connsiteX39" fmla="*/ 41353 w 831489"/>
                  <a:gd name="connsiteY39" fmla="*/ 394446 h 1188108"/>
                  <a:gd name="connsiteX40" fmla="*/ 0 w 831489"/>
                  <a:gd name="connsiteY40" fmla="*/ 349911 h 1188108"/>
                  <a:gd name="connsiteX41" fmla="*/ 260843 w 831489"/>
                  <a:gd name="connsiteY41" fmla="*/ 0 h 1188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831489" h="1188108">
                    <a:moveTo>
                      <a:pt x="260843" y="0"/>
                    </a:moveTo>
                    <a:cubicBezTo>
                      <a:pt x="281520" y="3181"/>
                      <a:pt x="353092" y="34991"/>
                      <a:pt x="361045" y="54077"/>
                    </a:cubicBezTo>
                    <a:cubicBezTo>
                      <a:pt x="364226" y="60439"/>
                      <a:pt x="365817" y="66801"/>
                      <a:pt x="372179" y="71573"/>
                    </a:cubicBezTo>
                    <a:cubicBezTo>
                      <a:pt x="378541" y="76344"/>
                      <a:pt x="388084" y="76344"/>
                      <a:pt x="396036" y="74754"/>
                    </a:cubicBezTo>
                    <a:cubicBezTo>
                      <a:pt x="416713" y="69982"/>
                      <a:pt x="432618" y="55668"/>
                      <a:pt x="450113" y="46125"/>
                    </a:cubicBezTo>
                    <a:cubicBezTo>
                      <a:pt x="469200" y="36582"/>
                      <a:pt x="491467" y="31810"/>
                      <a:pt x="508962" y="42944"/>
                    </a:cubicBezTo>
                    <a:cubicBezTo>
                      <a:pt x="521686" y="52487"/>
                      <a:pt x="526458" y="77935"/>
                      <a:pt x="532820" y="92249"/>
                    </a:cubicBezTo>
                    <a:cubicBezTo>
                      <a:pt x="542363" y="114516"/>
                      <a:pt x="548725" y="139965"/>
                      <a:pt x="542363" y="154279"/>
                    </a:cubicBezTo>
                    <a:cubicBezTo>
                      <a:pt x="528048" y="184499"/>
                      <a:pt x="481924" y="190861"/>
                      <a:pt x="467609" y="221080"/>
                    </a:cubicBezTo>
                    <a:cubicBezTo>
                      <a:pt x="454885" y="249709"/>
                      <a:pt x="440570" y="279929"/>
                      <a:pt x="443751" y="310149"/>
                    </a:cubicBezTo>
                    <a:cubicBezTo>
                      <a:pt x="445342" y="327644"/>
                      <a:pt x="451704" y="345140"/>
                      <a:pt x="445342" y="361045"/>
                    </a:cubicBezTo>
                    <a:cubicBezTo>
                      <a:pt x="435799" y="381722"/>
                      <a:pt x="410351" y="386493"/>
                      <a:pt x="388084" y="389674"/>
                    </a:cubicBezTo>
                    <a:cubicBezTo>
                      <a:pt x="365817" y="392855"/>
                      <a:pt x="318102" y="418303"/>
                      <a:pt x="321282" y="440570"/>
                    </a:cubicBezTo>
                    <a:cubicBezTo>
                      <a:pt x="330825" y="494647"/>
                      <a:pt x="392855" y="532819"/>
                      <a:pt x="448523" y="563039"/>
                    </a:cubicBezTo>
                    <a:cubicBezTo>
                      <a:pt x="443751" y="577354"/>
                      <a:pt x="461247" y="588487"/>
                      <a:pt x="475562" y="586897"/>
                    </a:cubicBezTo>
                    <a:cubicBezTo>
                      <a:pt x="489876" y="585306"/>
                      <a:pt x="502600" y="577354"/>
                      <a:pt x="516915" y="575763"/>
                    </a:cubicBezTo>
                    <a:cubicBezTo>
                      <a:pt x="532820" y="574173"/>
                      <a:pt x="548725" y="580535"/>
                      <a:pt x="564630" y="577354"/>
                    </a:cubicBezTo>
                    <a:cubicBezTo>
                      <a:pt x="577354" y="574173"/>
                      <a:pt x="586897" y="567811"/>
                      <a:pt x="598030" y="561449"/>
                    </a:cubicBezTo>
                    <a:cubicBezTo>
                      <a:pt x="609164" y="556677"/>
                      <a:pt x="634612" y="551906"/>
                      <a:pt x="644155" y="559858"/>
                    </a:cubicBezTo>
                    <a:cubicBezTo>
                      <a:pt x="696642" y="559858"/>
                      <a:pt x="766624" y="566220"/>
                      <a:pt x="819111" y="577354"/>
                    </a:cubicBezTo>
                    <a:cubicBezTo>
                      <a:pt x="820701" y="634612"/>
                      <a:pt x="846149" y="696642"/>
                      <a:pt x="819111" y="747538"/>
                    </a:cubicBezTo>
                    <a:cubicBezTo>
                      <a:pt x="803206" y="777758"/>
                      <a:pt x="784120" y="804796"/>
                      <a:pt x="753900" y="823882"/>
                    </a:cubicBezTo>
                    <a:cubicBezTo>
                      <a:pt x="768215" y="870007"/>
                      <a:pt x="782529" y="917722"/>
                      <a:pt x="798434" y="963847"/>
                    </a:cubicBezTo>
                    <a:cubicBezTo>
                      <a:pt x="801615" y="974980"/>
                      <a:pt x="804796" y="986114"/>
                      <a:pt x="801615" y="995657"/>
                    </a:cubicBezTo>
                    <a:cubicBezTo>
                      <a:pt x="796844" y="1013153"/>
                      <a:pt x="768215" y="1027467"/>
                      <a:pt x="771396" y="1044963"/>
                    </a:cubicBezTo>
                    <a:cubicBezTo>
                      <a:pt x="779348" y="1087907"/>
                      <a:pt x="788891" y="1138802"/>
                      <a:pt x="798434" y="1181746"/>
                    </a:cubicBezTo>
                    <a:cubicBezTo>
                      <a:pt x="772986" y="1183337"/>
                      <a:pt x="737995" y="1184927"/>
                      <a:pt x="712547" y="1188108"/>
                    </a:cubicBezTo>
                    <a:cubicBezTo>
                      <a:pt x="703004" y="1164251"/>
                      <a:pt x="693461" y="1141984"/>
                      <a:pt x="685508" y="1118126"/>
                    </a:cubicBezTo>
                    <a:cubicBezTo>
                      <a:pt x="679146" y="1102221"/>
                      <a:pt x="672784" y="1086316"/>
                      <a:pt x="663241" y="1073592"/>
                    </a:cubicBezTo>
                    <a:cubicBezTo>
                      <a:pt x="653698" y="1059277"/>
                      <a:pt x="637793" y="1038601"/>
                      <a:pt x="623479" y="1029058"/>
                    </a:cubicBezTo>
                    <a:cubicBezTo>
                      <a:pt x="598030" y="967028"/>
                      <a:pt x="561449" y="916132"/>
                      <a:pt x="531229" y="857283"/>
                    </a:cubicBezTo>
                    <a:cubicBezTo>
                      <a:pt x="469200" y="835016"/>
                      <a:pt x="411941" y="803205"/>
                      <a:pt x="365817" y="755490"/>
                    </a:cubicBezTo>
                    <a:cubicBezTo>
                      <a:pt x="362636" y="739585"/>
                      <a:pt x="364226" y="723680"/>
                      <a:pt x="365817" y="707775"/>
                    </a:cubicBezTo>
                    <a:cubicBezTo>
                      <a:pt x="368997" y="669603"/>
                      <a:pt x="372179" y="631431"/>
                      <a:pt x="375359" y="593259"/>
                    </a:cubicBezTo>
                    <a:cubicBezTo>
                      <a:pt x="359454" y="582125"/>
                      <a:pt x="337187" y="558268"/>
                      <a:pt x="326054" y="542363"/>
                    </a:cubicBezTo>
                    <a:cubicBezTo>
                      <a:pt x="314920" y="526457"/>
                      <a:pt x="305377" y="508962"/>
                      <a:pt x="287882" y="501010"/>
                    </a:cubicBezTo>
                    <a:cubicBezTo>
                      <a:pt x="273567" y="494647"/>
                      <a:pt x="252891" y="494647"/>
                      <a:pt x="243348" y="481923"/>
                    </a:cubicBezTo>
                    <a:cubicBezTo>
                      <a:pt x="221081" y="448523"/>
                      <a:pt x="178137" y="426256"/>
                      <a:pt x="138374" y="421484"/>
                    </a:cubicBezTo>
                    <a:cubicBezTo>
                      <a:pt x="114516" y="418303"/>
                      <a:pt x="89068" y="426256"/>
                      <a:pt x="66801" y="415122"/>
                    </a:cubicBezTo>
                    <a:cubicBezTo>
                      <a:pt x="57258" y="410351"/>
                      <a:pt x="49306" y="402398"/>
                      <a:pt x="41353" y="394446"/>
                    </a:cubicBezTo>
                    <a:cubicBezTo>
                      <a:pt x="33401" y="386493"/>
                      <a:pt x="7953" y="357864"/>
                      <a:pt x="0" y="349911"/>
                    </a:cubicBezTo>
                    <a:cubicBezTo>
                      <a:pt x="55668" y="203585"/>
                      <a:pt x="124060" y="79525"/>
                      <a:pt x="260843" y="0"/>
                    </a:cubicBezTo>
                    <a:close/>
                  </a:path>
                </a:pathLst>
              </a:custGeom>
              <a:solidFill>
                <a:srgbClr val="16A568"/>
              </a:solidFill>
              <a:ln w="158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" name="รูปแบบอิสระ: รูปร่าง 12">
                <a:extLst>
                  <a:ext uri="{FF2B5EF4-FFF2-40B4-BE49-F238E27FC236}">
                    <a16:creationId xmlns:a16="http://schemas.microsoft.com/office/drawing/2014/main" id="{C644AB7B-4C71-461B-B195-7BCAF11B3B5C}"/>
                  </a:ext>
                </a:extLst>
              </p:cNvPr>
              <p:cNvSpPr/>
              <p:nvPr/>
            </p:nvSpPr>
            <p:spPr>
              <a:xfrm>
                <a:off x="4957396" y="3991973"/>
                <a:ext cx="214718" cy="260842"/>
              </a:xfrm>
              <a:custGeom>
                <a:avLst/>
                <a:gdLst>
                  <a:gd name="connsiteX0" fmla="*/ 0 w 214718"/>
                  <a:gd name="connsiteY0" fmla="*/ 260843 h 260842"/>
                  <a:gd name="connsiteX1" fmla="*/ 214718 w 214718"/>
                  <a:gd name="connsiteY1" fmla="*/ 0 h 26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4718" h="260842">
                    <a:moveTo>
                      <a:pt x="0" y="260843"/>
                    </a:moveTo>
                    <a:cubicBezTo>
                      <a:pt x="98611" y="201994"/>
                      <a:pt x="176546" y="108154"/>
                      <a:pt x="214718" y="0"/>
                    </a:cubicBezTo>
                  </a:path>
                </a:pathLst>
              </a:custGeom>
              <a:noFill/>
              <a:ln w="31783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" name="รูปแบบอิสระ: รูปร่าง 13">
                <a:extLst>
                  <a:ext uri="{FF2B5EF4-FFF2-40B4-BE49-F238E27FC236}">
                    <a16:creationId xmlns:a16="http://schemas.microsoft.com/office/drawing/2014/main" id="{71ABA13B-FC4D-43D6-A7B2-689CA4862172}"/>
                  </a:ext>
                </a:extLst>
              </p:cNvPr>
              <p:cNvSpPr/>
              <p:nvPr/>
            </p:nvSpPr>
            <p:spPr>
              <a:xfrm>
                <a:off x="5195972" y="3867913"/>
                <a:ext cx="23857" cy="69982"/>
              </a:xfrm>
              <a:custGeom>
                <a:avLst/>
                <a:gdLst>
                  <a:gd name="connsiteX0" fmla="*/ 0 w 23857"/>
                  <a:gd name="connsiteY0" fmla="*/ 69983 h 69982"/>
                  <a:gd name="connsiteX1" fmla="*/ 23858 w 23857"/>
                  <a:gd name="connsiteY1" fmla="*/ 0 h 69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857" h="69982">
                    <a:moveTo>
                      <a:pt x="0" y="69983"/>
                    </a:moveTo>
                    <a:cubicBezTo>
                      <a:pt x="7953" y="46125"/>
                      <a:pt x="15905" y="23858"/>
                      <a:pt x="23858" y="0"/>
                    </a:cubicBezTo>
                  </a:path>
                </a:pathLst>
              </a:custGeom>
              <a:noFill/>
              <a:ln w="31783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" name="รูปแบบอิสระ: รูปร่าง 14">
                <a:extLst>
                  <a:ext uri="{FF2B5EF4-FFF2-40B4-BE49-F238E27FC236}">
                    <a16:creationId xmlns:a16="http://schemas.microsoft.com/office/drawing/2014/main" id="{CEBEF595-64AF-45C3-877E-CDC02DE9686B}"/>
                  </a:ext>
                </a:extLst>
              </p:cNvPr>
              <p:cNvSpPr/>
              <p:nvPr/>
            </p:nvSpPr>
            <p:spPr>
              <a:xfrm>
                <a:off x="3941062" y="3559355"/>
                <a:ext cx="354682" cy="232214"/>
              </a:xfrm>
              <a:custGeom>
                <a:avLst/>
                <a:gdLst>
                  <a:gd name="connsiteX0" fmla="*/ 0 w 354682"/>
                  <a:gd name="connsiteY0" fmla="*/ 0 h 232214"/>
                  <a:gd name="connsiteX1" fmla="*/ 60439 w 354682"/>
                  <a:gd name="connsiteY1" fmla="*/ 54077 h 232214"/>
                  <a:gd name="connsiteX2" fmla="*/ 90659 w 354682"/>
                  <a:gd name="connsiteY2" fmla="*/ 52487 h 232214"/>
                  <a:gd name="connsiteX3" fmla="*/ 219490 w 354682"/>
                  <a:gd name="connsiteY3" fmla="*/ 106564 h 232214"/>
                  <a:gd name="connsiteX4" fmla="*/ 299015 w 354682"/>
                  <a:gd name="connsiteY4" fmla="*/ 147917 h 232214"/>
                  <a:gd name="connsiteX5" fmla="*/ 354683 w 354682"/>
                  <a:gd name="connsiteY5" fmla="*/ 232214 h 232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54682" h="232214">
                    <a:moveTo>
                      <a:pt x="0" y="0"/>
                    </a:moveTo>
                    <a:cubicBezTo>
                      <a:pt x="14314" y="23858"/>
                      <a:pt x="33400" y="50896"/>
                      <a:pt x="60439" y="54077"/>
                    </a:cubicBezTo>
                    <a:cubicBezTo>
                      <a:pt x="69982" y="55668"/>
                      <a:pt x="81116" y="52487"/>
                      <a:pt x="90659" y="52487"/>
                    </a:cubicBezTo>
                    <a:cubicBezTo>
                      <a:pt x="138374" y="47715"/>
                      <a:pt x="189270" y="68392"/>
                      <a:pt x="219490" y="106564"/>
                    </a:cubicBezTo>
                    <a:cubicBezTo>
                      <a:pt x="238576" y="130422"/>
                      <a:pt x="267205" y="147917"/>
                      <a:pt x="299015" y="147917"/>
                    </a:cubicBezTo>
                    <a:cubicBezTo>
                      <a:pt x="318101" y="171775"/>
                      <a:pt x="335597" y="206766"/>
                      <a:pt x="354683" y="232214"/>
                    </a:cubicBezTo>
                  </a:path>
                </a:pathLst>
              </a:custGeom>
              <a:noFill/>
              <a:ln w="31783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" name="รูปแบบอิสระ: รูปร่าง 15">
                <a:extLst>
                  <a:ext uri="{FF2B5EF4-FFF2-40B4-BE49-F238E27FC236}">
                    <a16:creationId xmlns:a16="http://schemas.microsoft.com/office/drawing/2014/main" id="{DDED0BBB-CDC6-4051-9BB7-618088E3A8A1}"/>
                  </a:ext>
                </a:extLst>
              </p:cNvPr>
              <p:cNvSpPr/>
              <p:nvPr/>
            </p:nvSpPr>
            <p:spPr>
              <a:xfrm>
                <a:off x="4246560" y="3570489"/>
                <a:ext cx="109624" cy="178136"/>
              </a:xfrm>
              <a:custGeom>
                <a:avLst/>
                <a:gdLst>
                  <a:gd name="connsiteX0" fmla="*/ 109624 w 109624"/>
                  <a:gd name="connsiteY0" fmla="*/ 178136 h 178136"/>
                  <a:gd name="connsiteX1" fmla="*/ 65090 w 109624"/>
                  <a:gd name="connsiteY1" fmla="*/ 147917 h 178136"/>
                  <a:gd name="connsiteX2" fmla="*/ 11013 w 109624"/>
                  <a:gd name="connsiteY2" fmla="*/ 98611 h 178136"/>
                  <a:gd name="connsiteX3" fmla="*/ 9423 w 109624"/>
                  <a:gd name="connsiteY3" fmla="*/ 28629 h 178136"/>
                  <a:gd name="connsiteX4" fmla="*/ 104853 w 109624"/>
                  <a:gd name="connsiteY4" fmla="*/ 0 h 1781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9624" h="178136">
                    <a:moveTo>
                      <a:pt x="109624" y="178136"/>
                    </a:moveTo>
                    <a:cubicBezTo>
                      <a:pt x="95310" y="168594"/>
                      <a:pt x="79405" y="157460"/>
                      <a:pt x="65090" y="147917"/>
                    </a:cubicBezTo>
                    <a:cubicBezTo>
                      <a:pt x="44413" y="133602"/>
                      <a:pt x="23737" y="119288"/>
                      <a:pt x="11013" y="98611"/>
                    </a:cubicBezTo>
                    <a:cubicBezTo>
                      <a:pt x="-1711" y="77935"/>
                      <a:pt x="-4892" y="49306"/>
                      <a:pt x="9423" y="28629"/>
                    </a:cubicBezTo>
                    <a:cubicBezTo>
                      <a:pt x="41233" y="23858"/>
                      <a:pt x="74633" y="9543"/>
                      <a:pt x="104853" y="0"/>
                    </a:cubicBezTo>
                  </a:path>
                </a:pathLst>
              </a:custGeom>
              <a:noFill/>
              <a:ln w="31783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" name="รูปแบบอิสระ: รูปร่าง 16">
                <a:extLst>
                  <a:ext uri="{FF2B5EF4-FFF2-40B4-BE49-F238E27FC236}">
                    <a16:creationId xmlns:a16="http://schemas.microsoft.com/office/drawing/2014/main" id="{5FD6873F-5CF1-43E5-A303-AC155AD7BFDD}"/>
                  </a:ext>
                </a:extLst>
              </p:cNvPr>
              <p:cNvSpPr/>
              <p:nvPr/>
            </p:nvSpPr>
            <p:spPr>
              <a:xfrm>
                <a:off x="4362546" y="3471877"/>
                <a:ext cx="5955" cy="57258"/>
              </a:xfrm>
              <a:custGeom>
                <a:avLst/>
                <a:gdLst>
                  <a:gd name="connsiteX0" fmla="*/ 0 w 5955"/>
                  <a:gd name="connsiteY0" fmla="*/ 57258 h 57258"/>
                  <a:gd name="connsiteX1" fmla="*/ 3181 w 5955"/>
                  <a:gd name="connsiteY1" fmla="*/ 0 h 57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955" h="57258">
                    <a:moveTo>
                      <a:pt x="0" y="57258"/>
                    </a:moveTo>
                    <a:cubicBezTo>
                      <a:pt x="6362" y="39763"/>
                      <a:pt x="7953" y="19086"/>
                      <a:pt x="3181" y="0"/>
                    </a:cubicBezTo>
                  </a:path>
                </a:pathLst>
              </a:custGeom>
              <a:noFill/>
              <a:ln w="31783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" name="รูปแบบอิสระ: รูปร่าง 17">
                <a:extLst>
                  <a:ext uri="{FF2B5EF4-FFF2-40B4-BE49-F238E27FC236}">
                    <a16:creationId xmlns:a16="http://schemas.microsoft.com/office/drawing/2014/main" id="{3661BDB8-7E07-43C3-86B0-E7BF181232CF}"/>
                  </a:ext>
                </a:extLst>
              </p:cNvPr>
              <p:cNvSpPr/>
              <p:nvPr/>
            </p:nvSpPr>
            <p:spPr>
              <a:xfrm>
                <a:off x="4316421" y="3218987"/>
                <a:ext cx="149507" cy="211537"/>
              </a:xfrm>
              <a:custGeom>
                <a:avLst/>
                <a:gdLst>
                  <a:gd name="connsiteX0" fmla="*/ 60440 w 149507"/>
                  <a:gd name="connsiteY0" fmla="*/ 211537 h 211537"/>
                  <a:gd name="connsiteX1" fmla="*/ 84297 w 149507"/>
                  <a:gd name="connsiteY1" fmla="*/ 162232 h 211537"/>
                  <a:gd name="connsiteX2" fmla="*/ 149508 w 149507"/>
                  <a:gd name="connsiteY2" fmla="*/ 117697 h 211537"/>
                  <a:gd name="connsiteX3" fmla="*/ 114517 w 149507"/>
                  <a:gd name="connsiteY3" fmla="*/ 0 h 211537"/>
                  <a:gd name="connsiteX4" fmla="*/ 0 w 149507"/>
                  <a:gd name="connsiteY4" fmla="*/ 36582 h 211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9507" h="211537">
                    <a:moveTo>
                      <a:pt x="60440" y="211537"/>
                    </a:moveTo>
                    <a:cubicBezTo>
                      <a:pt x="62030" y="192451"/>
                      <a:pt x="73163" y="176546"/>
                      <a:pt x="84297" y="162232"/>
                    </a:cubicBezTo>
                    <a:cubicBezTo>
                      <a:pt x="101792" y="141555"/>
                      <a:pt x="124060" y="127241"/>
                      <a:pt x="149508" y="117697"/>
                    </a:cubicBezTo>
                    <a:cubicBezTo>
                      <a:pt x="146327" y="81116"/>
                      <a:pt x="132012" y="33401"/>
                      <a:pt x="114517" y="0"/>
                    </a:cubicBezTo>
                    <a:cubicBezTo>
                      <a:pt x="82707" y="11133"/>
                      <a:pt x="31810" y="25448"/>
                      <a:pt x="0" y="36582"/>
                    </a:cubicBezTo>
                  </a:path>
                </a:pathLst>
              </a:custGeom>
              <a:noFill/>
              <a:ln w="31783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" name="รูปแบบอิสระ: รูปร่าง 18">
                <a:extLst>
                  <a:ext uri="{FF2B5EF4-FFF2-40B4-BE49-F238E27FC236}">
                    <a16:creationId xmlns:a16="http://schemas.microsoft.com/office/drawing/2014/main" id="{8A23146C-38D4-4C88-89FD-B8FD8FF89145}"/>
                  </a:ext>
                </a:extLst>
              </p:cNvPr>
              <p:cNvSpPr/>
              <p:nvPr/>
            </p:nvSpPr>
            <p:spPr>
              <a:xfrm>
                <a:off x="4190771" y="3195129"/>
                <a:ext cx="73163" cy="41353"/>
              </a:xfrm>
              <a:custGeom>
                <a:avLst/>
                <a:gdLst>
                  <a:gd name="connsiteX0" fmla="*/ 73163 w 73163"/>
                  <a:gd name="connsiteY0" fmla="*/ 41353 h 41353"/>
                  <a:gd name="connsiteX1" fmla="*/ 0 w 73163"/>
                  <a:gd name="connsiteY1" fmla="*/ 0 h 41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3163" h="41353">
                    <a:moveTo>
                      <a:pt x="73163" y="41353"/>
                    </a:moveTo>
                    <a:cubicBezTo>
                      <a:pt x="49306" y="27039"/>
                      <a:pt x="25448" y="12724"/>
                      <a:pt x="0" y="0"/>
                    </a:cubicBezTo>
                  </a:path>
                </a:pathLst>
              </a:custGeom>
              <a:noFill/>
              <a:ln w="31783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" name="รูปแบบอิสระ: รูปร่าง 19">
                <a:extLst>
                  <a:ext uri="{FF2B5EF4-FFF2-40B4-BE49-F238E27FC236}">
                    <a16:creationId xmlns:a16="http://schemas.microsoft.com/office/drawing/2014/main" id="{E422D70B-1D5C-4864-915C-D33121BFC892}"/>
                  </a:ext>
                </a:extLst>
              </p:cNvPr>
              <p:cNvSpPr/>
              <p:nvPr/>
            </p:nvSpPr>
            <p:spPr>
              <a:xfrm>
                <a:off x="4275068" y="3823379"/>
                <a:ext cx="426256" cy="560741"/>
              </a:xfrm>
              <a:custGeom>
                <a:avLst/>
                <a:gdLst>
                  <a:gd name="connsiteX0" fmla="*/ 14315 w 426256"/>
                  <a:gd name="connsiteY0" fmla="*/ 0 h 560741"/>
                  <a:gd name="connsiteX1" fmla="*/ 0 w 426256"/>
                  <a:gd name="connsiteY1" fmla="*/ 125650 h 560741"/>
                  <a:gd name="connsiteX2" fmla="*/ 181318 w 426256"/>
                  <a:gd name="connsiteY2" fmla="*/ 232214 h 560741"/>
                  <a:gd name="connsiteX3" fmla="*/ 262434 w 426256"/>
                  <a:gd name="connsiteY3" fmla="*/ 388083 h 560741"/>
                  <a:gd name="connsiteX4" fmla="*/ 310149 w 426256"/>
                  <a:gd name="connsiteY4" fmla="*/ 459656 h 560741"/>
                  <a:gd name="connsiteX5" fmla="*/ 354683 w 426256"/>
                  <a:gd name="connsiteY5" fmla="*/ 559858 h 560741"/>
                  <a:gd name="connsiteX6" fmla="*/ 426256 w 426256"/>
                  <a:gd name="connsiteY6" fmla="*/ 555087 h 560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26256" h="560741">
                    <a:moveTo>
                      <a:pt x="14315" y="0"/>
                    </a:moveTo>
                    <a:cubicBezTo>
                      <a:pt x="7953" y="41353"/>
                      <a:pt x="3181" y="84297"/>
                      <a:pt x="0" y="125650"/>
                    </a:cubicBezTo>
                    <a:cubicBezTo>
                      <a:pt x="54078" y="165413"/>
                      <a:pt x="119288" y="205175"/>
                      <a:pt x="181318" y="232214"/>
                    </a:cubicBezTo>
                    <a:cubicBezTo>
                      <a:pt x="206766" y="283110"/>
                      <a:pt x="235395" y="337188"/>
                      <a:pt x="262434" y="388083"/>
                    </a:cubicBezTo>
                    <a:cubicBezTo>
                      <a:pt x="273567" y="411941"/>
                      <a:pt x="295834" y="437389"/>
                      <a:pt x="310149" y="459656"/>
                    </a:cubicBezTo>
                    <a:cubicBezTo>
                      <a:pt x="329235" y="488286"/>
                      <a:pt x="348321" y="524867"/>
                      <a:pt x="354683" y="559858"/>
                    </a:cubicBezTo>
                    <a:cubicBezTo>
                      <a:pt x="376950" y="561449"/>
                      <a:pt x="405579" y="561449"/>
                      <a:pt x="426256" y="555087"/>
                    </a:cubicBezTo>
                  </a:path>
                </a:pathLst>
              </a:custGeom>
              <a:noFill/>
              <a:ln w="31783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" name="รูปแบบอิสระ: รูปร่าง 20">
                <a:extLst>
                  <a:ext uri="{FF2B5EF4-FFF2-40B4-BE49-F238E27FC236}">
                    <a16:creationId xmlns:a16="http://schemas.microsoft.com/office/drawing/2014/main" id="{20E166B6-2CBA-482B-96BB-B14E6B33F0D2}"/>
                  </a:ext>
                </a:extLst>
              </p:cNvPr>
              <p:cNvSpPr/>
              <p:nvPr/>
            </p:nvSpPr>
            <p:spPr>
              <a:xfrm>
                <a:off x="4362546" y="3750216"/>
                <a:ext cx="171774" cy="22582"/>
              </a:xfrm>
              <a:custGeom>
                <a:avLst/>
                <a:gdLst>
                  <a:gd name="connsiteX0" fmla="*/ 0 w 171774"/>
                  <a:gd name="connsiteY0" fmla="*/ 0 h 22582"/>
                  <a:gd name="connsiteX1" fmla="*/ 39763 w 171774"/>
                  <a:gd name="connsiteY1" fmla="*/ 22267 h 22582"/>
                  <a:gd name="connsiteX2" fmla="*/ 85888 w 171774"/>
                  <a:gd name="connsiteY2" fmla="*/ 15905 h 22582"/>
                  <a:gd name="connsiteX3" fmla="*/ 95430 w 171774"/>
                  <a:gd name="connsiteY3" fmla="*/ 12724 h 22582"/>
                  <a:gd name="connsiteX4" fmla="*/ 143146 w 171774"/>
                  <a:gd name="connsiteY4" fmla="*/ 9543 h 22582"/>
                  <a:gd name="connsiteX5" fmla="*/ 171775 w 171774"/>
                  <a:gd name="connsiteY5" fmla="*/ 6362 h 22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1774" h="22582">
                    <a:moveTo>
                      <a:pt x="0" y="0"/>
                    </a:moveTo>
                    <a:cubicBezTo>
                      <a:pt x="7953" y="14314"/>
                      <a:pt x="23858" y="20677"/>
                      <a:pt x="39763" y="22267"/>
                    </a:cubicBezTo>
                    <a:cubicBezTo>
                      <a:pt x="55668" y="23858"/>
                      <a:pt x="71573" y="19086"/>
                      <a:pt x="85888" y="15905"/>
                    </a:cubicBezTo>
                    <a:cubicBezTo>
                      <a:pt x="89068" y="14314"/>
                      <a:pt x="92250" y="14314"/>
                      <a:pt x="95430" y="12724"/>
                    </a:cubicBezTo>
                    <a:cubicBezTo>
                      <a:pt x="111335" y="7953"/>
                      <a:pt x="127241" y="4772"/>
                      <a:pt x="143146" y="9543"/>
                    </a:cubicBezTo>
                    <a:cubicBezTo>
                      <a:pt x="154279" y="12724"/>
                      <a:pt x="168594" y="17496"/>
                      <a:pt x="171775" y="6362"/>
                    </a:cubicBezTo>
                  </a:path>
                </a:pathLst>
              </a:custGeom>
              <a:noFill/>
              <a:ln w="31783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" name="รูปแบบอิสระ: รูปร่าง 21">
                <a:extLst>
                  <a:ext uri="{FF2B5EF4-FFF2-40B4-BE49-F238E27FC236}">
                    <a16:creationId xmlns:a16="http://schemas.microsoft.com/office/drawing/2014/main" id="{D4A1FE50-69F5-4AF5-B2A4-E1F485EBD2FF}"/>
                  </a:ext>
                </a:extLst>
              </p:cNvPr>
              <p:cNvSpPr/>
              <p:nvPr/>
            </p:nvSpPr>
            <p:spPr>
              <a:xfrm>
                <a:off x="4599532" y="3758168"/>
                <a:ext cx="147467" cy="574172"/>
              </a:xfrm>
              <a:custGeom>
                <a:avLst/>
                <a:gdLst>
                  <a:gd name="connsiteX0" fmla="*/ 0 w 147467"/>
                  <a:gd name="connsiteY0" fmla="*/ 0 h 574172"/>
                  <a:gd name="connsiteX1" fmla="*/ 130421 w 147467"/>
                  <a:gd name="connsiteY1" fmla="*/ 11134 h 574172"/>
                  <a:gd name="connsiteX2" fmla="*/ 146326 w 147467"/>
                  <a:gd name="connsiteY2" fmla="*/ 162232 h 574172"/>
                  <a:gd name="connsiteX3" fmla="*/ 90659 w 147467"/>
                  <a:gd name="connsiteY3" fmla="*/ 232214 h 574172"/>
                  <a:gd name="connsiteX4" fmla="*/ 77935 w 147467"/>
                  <a:gd name="connsiteY4" fmla="*/ 248119 h 574172"/>
                  <a:gd name="connsiteX5" fmla="*/ 87478 w 147467"/>
                  <a:gd name="connsiteY5" fmla="*/ 305377 h 574172"/>
                  <a:gd name="connsiteX6" fmla="*/ 104973 w 147467"/>
                  <a:gd name="connsiteY6" fmla="*/ 383312 h 574172"/>
                  <a:gd name="connsiteX7" fmla="*/ 109745 w 147467"/>
                  <a:gd name="connsiteY7" fmla="*/ 435799 h 574172"/>
                  <a:gd name="connsiteX8" fmla="*/ 92249 w 147467"/>
                  <a:gd name="connsiteY8" fmla="*/ 472381 h 574172"/>
                  <a:gd name="connsiteX9" fmla="*/ 117697 w 147467"/>
                  <a:gd name="connsiteY9" fmla="*/ 574173 h 5741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7467" h="574172">
                    <a:moveTo>
                      <a:pt x="0" y="0"/>
                    </a:moveTo>
                    <a:cubicBezTo>
                      <a:pt x="42943" y="6362"/>
                      <a:pt x="85887" y="11134"/>
                      <a:pt x="130421" y="11134"/>
                    </a:cubicBezTo>
                    <a:cubicBezTo>
                      <a:pt x="139964" y="57258"/>
                      <a:pt x="151098" y="114517"/>
                      <a:pt x="146326" y="162232"/>
                    </a:cubicBezTo>
                    <a:cubicBezTo>
                      <a:pt x="128831" y="181318"/>
                      <a:pt x="108154" y="211538"/>
                      <a:pt x="90659" y="232214"/>
                    </a:cubicBezTo>
                    <a:cubicBezTo>
                      <a:pt x="85887" y="236985"/>
                      <a:pt x="81115" y="241757"/>
                      <a:pt x="77935" y="248119"/>
                    </a:cubicBezTo>
                    <a:cubicBezTo>
                      <a:pt x="69982" y="265615"/>
                      <a:pt x="77935" y="287882"/>
                      <a:pt x="87478" y="305377"/>
                    </a:cubicBezTo>
                    <a:cubicBezTo>
                      <a:pt x="98611" y="326054"/>
                      <a:pt x="97021" y="361045"/>
                      <a:pt x="104973" y="383312"/>
                    </a:cubicBezTo>
                    <a:cubicBezTo>
                      <a:pt x="111335" y="400808"/>
                      <a:pt x="116107" y="418303"/>
                      <a:pt x="109745" y="435799"/>
                    </a:cubicBezTo>
                    <a:cubicBezTo>
                      <a:pt x="104973" y="448523"/>
                      <a:pt x="93840" y="458066"/>
                      <a:pt x="92249" y="472381"/>
                    </a:cubicBezTo>
                    <a:cubicBezTo>
                      <a:pt x="89068" y="505781"/>
                      <a:pt x="104973" y="543953"/>
                      <a:pt x="117697" y="574173"/>
                    </a:cubicBezTo>
                  </a:path>
                </a:pathLst>
              </a:custGeom>
              <a:noFill/>
              <a:ln w="31783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" name="รูปแบบอิสระ: รูปร่าง 22">
                <a:extLst>
                  <a:ext uri="{FF2B5EF4-FFF2-40B4-BE49-F238E27FC236}">
                    <a16:creationId xmlns:a16="http://schemas.microsoft.com/office/drawing/2014/main" id="{F81529C0-443D-4696-8A66-B109A9BF8842}"/>
                  </a:ext>
                </a:extLst>
              </p:cNvPr>
              <p:cNvSpPr/>
              <p:nvPr/>
            </p:nvSpPr>
            <p:spPr>
              <a:xfrm>
                <a:off x="4665709" y="3058346"/>
                <a:ext cx="606607" cy="690279"/>
              </a:xfrm>
              <a:custGeom>
                <a:avLst/>
                <a:gdLst>
                  <a:gd name="connsiteX0" fmla="*/ 606607 w 606607"/>
                  <a:gd name="connsiteY0" fmla="*/ 690280 h 690279"/>
                  <a:gd name="connsiteX1" fmla="*/ 463461 w 606607"/>
                  <a:gd name="connsiteY1" fmla="*/ 640974 h 690279"/>
                  <a:gd name="connsiteX2" fmla="*/ 433242 w 606607"/>
                  <a:gd name="connsiteY2" fmla="*/ 640974 h 690279"/>
                  <a:gd name="connsiteX3" fmla="*/ 410975 w 606607"/>
                  <a:gd name="connsiteY3" fmla="*/ 625069 h 690279"/>
                  <a:gd name="connsiteX4" fmla="*/ 379165 w 606607"/>
                  <a:gd name="connsiteY4" fmla="*/ 593259 h 690279"/>
                  <a:gd name="connsiteX5" fmla="*/ 344174 w 606607"/>
                  <a:gd name="connsiteY5" fmla="*/ 480333 h 690279"/>
                  <a:gd name="connsiteX6" fmla="*/ 337812 w 606607"/>
                  <a:gd name="connsiteY6" fmla="*/ 341959 h 690279"/>
                  <a:gd name="connsiteX7" fmla="*/ 309182 w 606607"/>
                  <a:gd name="connsiteY7" fmla="*/ 294244 h 690279"/>
                  <a:gd name="connsiteX8" fmla="*/ 272601 w 606607"/>
                  <a:gd name="connsiteY8" fmla="*/ 311739 h 690279"/>
                  <a:gd name="connsiteX9" fmla="*/ 161265 w 606607"/>
                  <a:gd name="connsiteY9" fmla="*/ 300606 h 690279"/>
                  <a:gd name="connsiteX10" fmla="*/ 121503 w 606607"/>
                  <a:gd name="connsiteY10" fmla="*/ 279929 h 690279"/>
                  <a:gd name="connsiteX11" fmla="*/ 49930 w 606607"/>
                  <a:gd name="connsiteY11" fmla="*/ 289472 h 690279"/>
                  <a:gd name="connsiteX12" fmla="*/ 624 w 606607"/>
                  <a:gd name="connsiteY12" fmla="*/ 198813 h 690279"/>
                  <a:gd name="connsiteX13" fmla="*/ 3805 w 606607"/>
                  <a:gd name="connsiteY13" fmla="*/ 168594 h 690279"/>
                  <a:gd name="connsiteX14" fmla="*/ 18120 w 606607"/>
                  <a:gd name="connsiteY14" fmla="*/ 127241 h 690279"/>
                  <a:gd name="connsiteX15" fmla="*/ 18120 w 606607"/>
                  <a:gd name="connsiteY15" fmla="*/ 0 h 690279"/>
                  <a:gd name="connsiteX16" fmla="*/ 363260 w 606607"/>
                  <a:gd name="connsiteY16" fmla="*/ 173365 h 690279"/>
                  <a:gd name="connsiteX17" fmla="*/ 606607 w 606607"/>
                  <a:gd name="connsiteY17" fmla="*/ 690280 h 6902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06607" h="690279">
                    <a:moveTo>
                      <a:pt x="606607" y="690280"/>
                    </a:moveTo>
                    <a:cubicBezTo>
                      <a:pt x="571616" y="658470"/>
                      <a:pt x="509586" y="634612"/>
                      <a:pt x="463461" y="640974"/>
                    </a:cubicBezTo>
                    <a:cubicBezTo>
                      <a:pt x="453918" y="642564"/>
                      <a:pt x="442785" y="644155"/>
                      <a:pt x="433242" y="640974"/>
                    </a:cubicBezTo>
                    <a:cubicBezTo>
                      <a:pt x="423699" y="637793"/>
                      <a:pt x="417337" y="629841"/>
                      <a:pt x="410975" y="625069"/>
                    </a:cubicBezTo>
                    <a:cubicBezTo>
                      <a:pt x="399841" y="615526"/>
                      <a:pt x="388707" y="605983"/>
                      <a:pt x="379165" y="593259"/>
                    </a:cubicBezTo>
                    <a:cubicBezTo>
                      <a:pt x="345764" y="550315"/>
                      <a:pt x="337812" y="520096"/>
                      <a:pt x="344174" y="480333"/>
                    </a:cubicBezTo>
                    <a:cubicBezTo>
                      <a:pt x="352126" y="434208"/>
                      <a:pt x="350535" y="386493"/>
                      <a:pt x="337812" y="341959"/>
                    </a:cubicBezTo>
                    <a:cubicBezTo>
                      <a:pt x="333040" y="324463"/>
                      <a:pt x="325087" y="305377"/>
                      <a:pt x="309182" y="294244"/>
                    </a:cubicBezTo>
                    <a:cubicBezTo>
                      <a:pt x="302820" y="289472"/>
                      <a:pt x="288506" y="299015"/>
                      <a:pt x="272601" y="311739"/>
                    </a:cubicBezTo>
                    <a:cubicBezTo>
                      <a:pt x="239200" y="338778"/>
                      <a:pt x="188304" y="335597"/>
                      <a:pt x="161265" y="300606"/>
                    </a:cubicBezTo>
                    <a:cubicBezTo>
                      <a:pt x="150132" y="286291"/>
                      <a:pt x="137408" y="276748"/>
                      <a:pt x="121503" y="279929"/>
                    </a:cubicBezTo>
                    <a:cubicBezTo>
                      <a:pt x="97645" y="283110"/>
                      <a:pt x="73787" y="291063"/>
                      <a:pt x="49930" y="289472"/>
                    </a:cubicBezTo>
                    <a:cubicBezTo>
                      <a:pt x="26072" y="287882"/>
                      <a:pt x="2215" y="213128"/>
                      <a:pt x="624" y="198813"/>
                    </a:cubicBezTo>
                    <a:cubicBezTo>
                      <a:pt x="-967" y="189270"/>
                      <a:pt x="624" y="178137"/>
                      <a:pt x="3805" y="168594"/>
                    </a:cubicBezTo>
                    <a:cubicBezTo>
                      <a:pt x="10167" y="154279"/>
                      <a:pt x="13348" y="139965"/>
                      <a:pt x="18120" y="127241"/>
                    </a:cubicBezTo>
                    <a:cubicBezTo>
                      <a:pt x="29253" y="85887"/>
                      <a:pt x="-26414" y="46125"/>
                      <a:pt x="18120" y="0"/>
                    </a:cubicBezTo>
                    <a:cubicBezTo>
                      <a:pt x="183532" y="28629"/>
                      <a:pt x="269420" y="84297"/>
                      <a:pt x="363260" y="173365"/>
                    </a:cubicBezTo>
                    <a:cubicBezTo>
                      <a:pt x="511177" y="314920"/>
                      <a:pt x="598655" y="486695"/>
                      <a:pt x="606607" y="690280"/>
                    </a:cubicBezTo>
                    <a:close/>
                  </a:path>
                </a:pathLst>
              </a:custGeom>
              <a:solidFill>
                <a:srgbClr val="16A568"/>
              </a:solidFill>
              <a:ln w="158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" name="รูปแบบอิสระ: รูปร่าง 23">
                <a:extLst>
                  <a:ext uri="{FF2B5EF4-FFF2-40B4-BE49-F238E27FC236}">
                    <a16:creationId xmlns:a16="http://schemas.microsoft.com/office/drawing/2014/main" id="{22B0F6BE-BACC-489E-A7DD-D0456F81335E}"/>
                  </a:ext>
                </a:extLst>
              </p:cNvPr>
              <p:cNvSpPr/>
              <p:nvPr/>
            </p:nvSpPr>
            <p:spPr>
              <a:xfrm>
                <a:off x="4667628" y="3061527"/>
                <a:ext cx="16200" cy="93839"/>
              </a:xfrm>
              <a:custGeom>
                <a:avLst/>
                <a:gdLst>
                  <a:gd name="connsiteX0" fmla="*/ 16200 w 16200"/>
                  <a:gd name="connsiteY0" fmla="*/ 0 h 93839"/>
                  <a:gd name="connsiteX1" fmla="*/ 295 w 16200"/>
                  <a:gd name="connsiteY1" fmla="*/ 46125 h 93839"/>
                  <a:gd name="connsiteX2" fmla="*/ 13019 w 16200"/>
                  <a:gd name="connsiteY2" fmla="*/ 93840 h 93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200" h="93839">
                    <a:moveTo>
                      <a:pt x="16200" y="0"/>
                    </a:moveTo>
                    <a:cubicBezTo>
                      <a:pt x="3476" y="11133"/>
                      <a:pt x="-1295" y="28629"/>
                      <a:pt x="295" y="46125"/>
                    </a:cubicBezTo>
                    <a:cubicBezTo>
                      <a:pt x="1886" y="62030"/>
                      <a:pt x="8248" y="77935"/>
                      <a:pt x="13019" y="93840"/>
                    </a:cubicBezTo>
                  </a:path>
                </a:pathLst>
              </a:custGeom>
              <a:noFill/>
              <a:ln w="31783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" name="รูปแบบอิสระ: รูปร่าง 24">
                <a:extLst>
                  <a:ext uri="{FF2B5EF4-FFF2-40B4-BE49-F238E27FC236}">
                    <a16:creationId xmlns:a16="http://schemas.microsoft.com/office/drawing/2014/main" id="{EF16B5A8-D689-440E-B7C2-B7C53D7520CB}"/>
                  </a:ext>
                </a:extLst>
              </p:cNvPr>
              <p:cNvSpPr/>
              <p:nvPr/>
            </p:nvSpPr>
            <p:spPr>
              <a:xfrm>
                <a:off x="4658380" y="3187177"/>
                <a:ext cx="23857" cy="60439"/>
              </a:xfrm>
              <a:custGeom>
                <a:avLst/>
                <a:gdLst>
                  <a:gd name="connsiteX0" fmla="*/ 23858 w 23857"/>
                  <a:gd name="connsiteY0" fmla="*/ 0 h 60439"/>
                  <a:gd name="connsiteX1" fmla="*/ 0 w 23857"/>
                  <a:gd name="connsiteY1" fmla="*/ 60439 h 60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857" h="60439">
                    <a:moveTo>
                      <a:pt x="23858" y="0"/>
                    </a:moveTo>
                    <a:cubicBezTo>
                      <a:pt x="17496" y="20677"/>
                      <a:pt x="9543" y="41353"/>
                      <a:pt x="0" y="60439"/>
                    </a:cubicBezTo>
                  </a:path>
                </a:pathLst>
              </a:custGeom>
              <a:noFill/>
              <a:ln w="31783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รูปแบบอิสระ: รูปร่าง 25">
                <a:extLst>
                  <a:ext uri="{FF2B5EF4-FFF2-40B4-BE49-F238E27FC236}">
                    <a16:creationId xmlns:a16="http://schemas.microsoft.com/office/drawing/2014/main" id="{DC341A3B-96E4-4C27-AAD5-0B6DF8F723AE}"/>
                  </a:ext>
                </a:extLst>
              </p:cNvPr>
              <p:cNvSpPr/>
              <p:nvPr/>
            </p:nvSpPr>
            <p:spPr>
              <a:xfrm>
                <a:off x="4666333" y="3271474"/>
                <a:ext cx="141554" cy="73736"/>
              </a:xfrm>
              <a:custGeom>
                <a:avLst/>
                <a:gdLst>
                  <a:gd name="connsiteX0" fmla="*/ 0 w 141554"/>
                  <a:gd name="connsiteY0" fmla="*/ 0 h 73736"/>
                  <a:gd name="connsiteX1" fmla="*/ 19086 w 141554"/>
                  <a:gd name="connsiteY1" fmla="*/ 47715 h 73736"/>
                  <a:gd name="connsiteX2" fmla="*/ 30220 w 141554"/>
                  <a:gd name="connsiteY2" fmla="*/ 66801 h 73736"/>
                  <a:gd name="connsiteX3" fmla="*/ 57258 w 141554"/>
                  <a:gd name="connsiteY3" fmla="*/ 73163 h 73736"/>
                  <a:gd name="connsiteX4" fmla="*/ 85887 w 141554"/>
                  <a:gd name="connsiteY4" fmla="*/ 65211 h 73736"/>
                  <a:gd name="connsiteX5" fmla="*/ 141555 w 141554"/>
                  <a:gd name="connsiteY5" fmla="*/ 55668 h 737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1554" h="73736">
                    <a:moveTo>
                      <a:pt x="0" y="0"/>
                    </a:moveTo>
                    <a:cubicBezTo>
                      <a:pt x="6362" y="15905"/>
                      <a:pt x="12724" y="31810"/>
                      <a:pt x="19086" y="47715"/>
                    </a:cubicBezTo>
                    <a:cubicBezTo>
                      <a:pt x="22267" y="54077"/>
                      <a:pt x="25448" y="62030"/>
                      <a:pt x="30220" y="66801"/>
                    </a:cubicBezTo>
                    <a:cubicBezTo>
                      <a:pt x="38172" y="73163"/>
                      <a:pt x="47715" y="74754"/>
                      <a:pt x="57258" y="73163"/>
                    </a:cubicBezTo>
                    <a:cubicBezTo>
                      <a:pt x="66801" y="71573"/>
                      <a:pt x="76345" y="68392"/>
                      <a:pt x="85887" y="65211"/>
                    </a:cubicBezTo>
                    <a:cubicBezTo>
                      <a:pt x="103383" y="58849"/>
                      <a:pt x="122469" y="55668"/>
                      <a:pt x="141555" y="55668"/>
                    </a:cubicBezTo>
                  </a:path>
                </a:pathLst>
              </a:custGeom>
              <a:noFill/>
              <a:ln w="31783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" name="รูปแบบอิสระ: รูปร่าง 26">
                <a:extLst>
                  <a:ext uri="{FF2B5EF4-FFF2-40B4-BE49-F238E27FC236}">
                    <a16:creationId xmlns:a16="http://schemas.microsoft.com/office/drawing/2014/main" id="{60BDDF6F-1CF8-4D9D-8AE7-49903B2FDC79}"/>
                  </a:ext>
                </a:extLst>
              </p:cNvPr>
              <p:cNvSpPr/>
              <p:nvPr/>
            </p:nvSpPr>
            <p:spPr>
              <a:xfrm>
                <a:off x="4826974" y="3350999"/>
                <a:ext cx="62029" cy="38172"/>
              </a:xfrm>
              <a:custGeom>
                <a:avLst/>
                <a:gdLst>
                  <a:gd name="connsiteX0" fmla="*/ 0 w 62029"/>
                  <a:gd name="connsiteY0" fmla="*/ 0 h 38172"/>
                  <a:gd name="connsiteX1" fmla="*/ 62030 w 62029"/>
                  <a:gd name="connsiteY1" fmla="*/ 38172 h 381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2029" h="38172">
                    <a:moveTo>
                      <a:pt x="0" y="0"/>
                    </a:moveTo>
                    <a:cubicBezTo>
                      <a:pt x="12724" y="22267"/>
                      <a:pt x="36581" y="36582"/>
                      <a:pt x="62030" y="38172"/>
                    </a:cubicBezTo>
                  </a:path>
                </a:pathLst>
              </a:custGeom>
              <a:noFill/>
              <a:ln w="31783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" name="รูปแบบอิสระ: รูปร่าง 27">
                <a:extLst>
                  <a:ext uri="{FF2B5EF4-FFF2-40B4-BE49-F238E27FC236}">
                    <a16:creationId xmlns:a16="http://schemas.microsoft.com/office/drawing/2014/main" id="{2E2C048C-5604-4172-AAE1-320F5470792A}"/>
                  </a:ext>
                </a:extLst>
              </p:cNvPr>
              <p:cNvSpPr/>
              <p:nvPr/>
            </p:nvSpPr>
            <p:spPr>
              <a:xfrm>
                <a:off x="4951033" y="3362752"/>
                <a:ext cx="49305" cy="67771"/>
              </a:xfrm>
              <a:custGeom>
                <a:avLst/>
                <a:gdLst>
                  <a:gd name="connsiteX0" fmla="*/ 0 w 49305"/>
                  <a:gd name="connsiteY0" fmla="*/ 2561 h 67771"/>
                  <a:gd name="connsiteX1" fmla="*/ 31810 w 49305"/>
                  <a:gd name="connsiteY1" fmla="*/ 12104 h 67771"/>
                  <a:gd name="connsiteX2" fmla="*/ 44534 w 49305"/>
                  <a:gd name="connsiteY2" fmla="*/ 45504 h 67771"/>
                  <a:gd name="connsiteX3" fmla="*/ 49306 w 49305"/>
                  <a:gd name="connsiteY3" fmla="*/ 67772 h 67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305" h="67771">
                    <a:moveTo>
                      <a:pt x="0" y="2561"/>
                    </a:moveTo>
                    <a:cubicBezTo>
                      <a:pt x="11134" y="-3801"/>
                      <a:pt x="23858" y="2561"/>
                      <a:pt x="31810" y="12104"/>
                    </a:cubicBezTo>
                    <a:cubicBezTo>
                      <a:pt x="39763" y="21647"/>
                      <a:pt x="42944" y="34371"/>
                      <a:pt x="44534" y="45504"/>
                    </a:cubicBezTo>
                    <a:cubicBezTo>
                      <a:pt x="46125" y="53457"/>
                      <a:pt x="47715" y="59819"/>
                      <a:pt x="49306" y="67772"/>
                    </a:cubicBezTo>
                  </a:path>
                </a:pathLst>
              </a:custGeom>
              <a:noFill/>
              <a:ln w="31783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รูปแบบอิสระ: รูปร่าง 28">
                <a:extLst>
                  <a:ext uri="{FF2B5EF4-FFF2-40B4-BE49-F238E27FC236}">
                    <a16:creationId xmlns:a16="http://schemas.microsoft.com/office/drawing/2014/main" id="{9E4FC435-361D-45C6-8E9E-F725820A5B09}"/>
                  </a:ext>
                </a:extLst>
              </p:cNvPr>
              <p:cNvSpPr/>
              <p:nvPr/>
            </p:nvSpPr>
            <p:spPr>
              <a:xfrm>
                <a:off x="5006701" y="3483011"/>
                <a:ext cx="11133" cy="104973"/>
              </a:xfrm>
              <a:custGeom>
                <a:avLst/>
                <a:gdLst>
                  <a:gd name="connsiteX0" fmla="*/ 11134 w 11133"/>
                  <a:gd name="connsiteY0" fmla="*/ 0 h 104973"/>
                  <a:gd name="connsiteX1" fmla="*/ 0 w 11133"/>
                  <a:gd name="connsiteY1" fmla="*/ 93840 h 104973"/>
                  <a:gd name="connsiteX2" fmla="*/ 3181 w 11133"/>
                  <a:gd name="connsiteY2" fmla="*/ 104973 h 104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33" h="104973">
                    <a:moveTo>
                      <a:pt x="11134" y="0"/>
                    </a:moveTo>
                    <a:cubicBezTo>
                      <a:pt x="4772" y="31810"/>
                      <a:pt x="1591" y="62030"/>
                      <a:pt x="0" y="93840"/>
                    </a:cubicBezTo>
                    <a:cubicBezTo>
                      <a:pt x="0" y="98611"/>
                      <a:pt x="0" y="103383"/>
                      <a:pt x="3181" y="104973"/>
                    </a:cubicBezTo>
                  </a:path>
                </a:pathLst>
              </a:custGeom>
              <a:noFill/>
              <a:ln w="31783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" name="รูปแบบอิสระ: รูปร่าง 29">
                <a:extLst>
                  <a:ext uri="{FF2B5EF4-FFF2-40B4-BE49-F238E27FC236}">
                    <a16:creationId xmlns:a16="http://schemas.microsoft.com/office/drawing/2014/main" id="{CBDACCF2-2FDA-4823-A180-0220E6173E17}"/>
                  </a:ext>
                </a:extLst>
              </p:cNvPr>
              <p:cNvSpPr/>
              <p:nvPr/>
            </p:nvSpPr>
            <p:spPr>
              <a:xfrm>
                <a:off x="5033740" y="3630928"/>
                <a:ext cx="47715" cy="55667"/>
              </a:xfrm>
              <a:custGeom>
                <a:avLst/>
                <a:gdLst>
                  <a:gd name="connsiteX0" fmla="*/ 0 w 47715"/>
                  <a:gd name="connsiteY0" fmla="*/ 0 h 55667"/>
                  <a:gd name="connsiteX1" fmla="*/ 47715 w 47715"/>
                  <a:gd name="connsiteY1" fmla="*/ 55668 h 55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715" h="55667">
                    <a:moveTo>
                      <a:pt x="0" y="0"/>
                    </a:moveTo>
                    <a:cubicBezTo>
                      <a:pt x="14314" y="19086"/>
                      <a:pt x="30220" y="38172"/>
                      <a:pt x="47715" y="55668"/>
                    </a:cubicBezTo>
                  </a:path>
                </a:pathLst>
              </a:custGeom>
              <a:noFill/>
              <a:ln w="31783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" name="รูปแบบอิสระ: รูปร่าง 30">
                <a:extLst>
                  <a:ext uri="{FF2B5EF4-FFF2-40B4-BE49-F238E27FC236}">
                    <a16:creationId xmlns:a16="http://schemas.microsoft.com/office/drawing/2014/main" id="{F8E16051-A213-40BB-85FB-AB781EA84719}"/>
                  </a:ext>
                </a:extLst>
              </p:cNvPr>
              <p:cNvSpPr/>
              <p:nvPr/>
            </p:nvSpPr>
            <p:spPr>
              <a:xfrm>
                <a:off x="5122808" y="3699100"/>
                <a:ext cx="79525" cy="4991"/>
              </a:xfrm>
              <a:custGeom>
                <a:avLst/>
                <a:gdLst>
                  <a:gd name="connsiteX0" fmla="*/ 0 w 79525"/>
                  <a:gd name="connsiteY0" fmla="*/ 3401 h 4991"/>
                  <a:gd name="connsiteX1" fmla="*/ 79525 w 79525"/>
                  <a:gd name="connsiteY1" fmla="*/ 4992 h 4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525" h="4991">
                    <a:moveTo>
                      <a:pt x="0" y="3401"/>
                    </a:moveTo>
                    <a:cubicBezTo>
                      <a:pt x="27038" y="-1370"/>
                      <a:pt x="54077" y="-1370"/>
                      <a:pt x="79525" y="4992"/>
                    </a:cubicBezTo>
                  </a:path>
                </a:pathLst>
              </a:custGeom>
              <a:noFill/>
              <a:ln w="31783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" name="รูปแบบอิสระ: รูปร่าง 31">
                <a:extLst>
                  <a:ext uri="{FF2B5EF4-FFF2-40B4-BE49-F238E27FC236}">
                    <a16:creationId xmlns:a16="http://schemas.microsoft.com/office/drawing/2014/main" id="{92C8FC1E-FDF1-460F-AF5D-C29E1F18090A}"/>
                  </a:ext>
                </a:extLst>
              </p:cNvPr>
              <p:cNvSpPr/>
              <p:nvPr/>
            </p:nvSpPr>
            <p:spPr>
              <a:xfrm>
                <a:off x="5234144" y="3721587"/>
                <a:ext cx="22266" cy="19085"/>
              </a:xfrm>
              <a:custGeom>
                <a:avLst/>
                <a:gdLst>
                  <a:gd name="connsiteX0" fmla="*/ 0 w 22266"/>
                  <a:gd name="connsiteY0" fmla="*/ 0 h 19085"/>
                  <a:gd name="connsiteX1" fmla="*/ 22267 w 22266"/>
                  <a:gd name="connsiteY1" fmla="*/ 19086 h 190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266" h="19085">
                    <a:moveTo>
                      <a:pt x="0" y="0"/>
                    </a:moveTo>
                    <a:cubicBezTo>
                      <a:pt x="7953" y="6362"/>
                      <a:pt x="14314" y="12724"/>
                      <a:pt x="22267" y="19086"/>
                    </a:cubicBezTo>
                  </a:path>
                </a:pathLst>
              </a:custGeom>
              <a:noFill/>
              <a:ln w="31783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" name="รูปแบบอิสระ: รูปร่าง 32">
                <a:extLst>
                  <a:ext uri="{FF2B5EF4-FFF2-40B4-BE49-F238E27FC236}">
                    <a16:creationId xmlns:a16="http://schemas.microsoft.com/office/drawing/2014/main" id="{136BC273-5D00-40AD-8A4B-29428C14D61B}"/>
                  </a:ext>
                </a:extLst>
              </p:cNvPr>
              <p:cNvSpPr/>
              <p:nvPr/>
            </p:nvSpPr>
            <p:spPr>
              <a:xfrm>
                <a:off x="4093750" y="3455972"/>
                <a:ext cx="82706" cy="33400"/>
              </a:xfrm>
              <a:custGeom>
                <a:avLst/>
                <a:gdLst>
                  <a:gd name="connsiteX0" fmla="*/ 0 w 82706"/>
                  <a:gd name="connsiteY0" fmla="*/ 0 h 33400"/>
                  <a:gd name="connsiteX1" fmla="*/ 82707 w 82706"/>
                  <a:gd name="connsiteY1" fmla="*/ 33401 h 33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2706" h="33400">
                    <a:moveTo>
                      <a:pt x="0" y="0"/>
                    </a:moveTo>
                    <a:cubicBezTo>
                      <a:pt x="27039" y="12724"/>
                      <a:pt x="54077" y="23858"/>
                      <a:pt x="82707" y="33401"/>
                    </a:cubicBezTo>
                  </a:path>
                </a:pathLst>
              </a:custGeom>
              <a:noFill/>
              <a:ln w="31783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" name="รูปแบบอิสระ: รูปร่าง 33">
                <a:extLst>
                  <a:ext uri="{FF2B5EF4-FFF2-40B4-BE49-F238E27FC236}">
                    <a16:creationId xmlns:a16="http://schemas.microsoft.com/office/drawing/2014/main" id="{F4D75BC9-96C2-4128-B742-D56E48BDA189}"/>
                  </a:ext>
                </a:extLst>
              </p:cNvPr>
              <p:cNvSpPr/>
              <p:nvPr/>
            </p:nvSpPr>
            <p:spPr>
              <a:xfrm>
                <a:off x="4085798" y="3408257"/>
                <a:ext cx="76344" cy="30219"/>
              </a:xfrm>
              <a:custGeom>
                <a:avLst/>
                <a:gdLst>
                  <a:gd name="connsiteX0" fmla="*/ 0 w 76344"/>
                  <a:gd name="connsiteY0" fmla="*/ 0 h 30219"/>
                  <a:gd name="connsiteX1" fmla="*/ 76345 w 76344"/>
                  <a:gd name="connsiteY1" fmla="*/ 30220 h 30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6344" h="30219">
                    <a:moveTo>
                      <a:pt x="0" y="0"/>
                    </a:moveTo>
                    <a:cubicBezTo>
                      <a:pt x="25448" y="9543"/>
                      <a:pt x="50896" y="20677"/>
                      <a:pt x="76345" y="30220"/>
                    </a:cubicBezTo>
                  </a:path>
                </a:pathLst>
              </a:custGeom>
              <a:noFill/>
              <a:ln w="31783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" name="รูปแบบอิสระ: รูปร่าง 34">
                <a:extLst>
                  <a:ext uri="{FF2B5EF4-FFF2-40B4-BE49-F238E27FC236}">
                    <a16:creationId xmlns:a16="http://schemas.microsoft.com/office/drawing/2014/main" id="{85C04A1B-16CB-41C0-94B9-1C438B0DA7D3}"/>
                  </a:ext>
                </a:extLst>
              </p:cNvPr>
              <p:cNvSpPr/>
              <p:nvPr/>
            </p:nvSpPr>
            <p:spPr>
              <a:xfrm>
                <a:off x="3931582" y="3704091"/>
                <a:ext cx="54013" cy="279929"/>
              </a:xfrm>
              <a:custGeom>
                <a:avLst/>
                <a:gdLst>
                  <a:gd name="connsiteX0" fmla="*/ 54014 w 54013"/>
                  <a:gd name="connsiteY0" fmla="*/ 279929 h 279929"/>
                  <a:gd name="connsiteX1" fmla="*/ 3117 w 54013"/>
                  <a:gd name="connsiteY1" fmla="*/ 0 h 279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4013" h="279929">
                    <a:moveTo>
                      <a:pt x="54014" y="279929"/>
                    </a:moveTo>
                    <a:cubicBezTo>
                      <a:pt x="11070" y="194042"/>
                      <a:pt x="-8016" y="95430"/>
                      <a:pt x="3117" y="0"/>
                    </a:cubicBezTo>
                  </a:path>
                </a:pathLst>
              </a:custGeom>
              <a:noFill/>
              <a:ln w="31783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" name="รูปแบบอิสระ: รูปร่าง 35">
                <a:extLst>
                  <a:ext uri="{FF2B5EF4-FFF2-40B4-BE49-F238E27FC236}">
                    <a16:creationId xmlns:a16="http://schemas.microsoft.com/office/drawing/2014/main" id="{5A93413A-3BD8-46B3-A575-C939366205C6}"/>
                  </a:ext>
                </a:extLst>
              </p:cNvPr>
              <p:cNvSpPr/>
              <p:nvPr/>
            </p:nvSpPr>
            <p:spPr>
              <a:xfrm>
                <a:off x="4006273" y="4036507"/>
                <a:ext cx="27038" cy="54077"/>
              </a:xfrm>
              <a:custGeom>
                <a:avLst/>
                <a:gdLst>
                  <a:gd name="connsiteX0" fmla="*/ 0 w 27038"/>
                  <a:gd name="connsiteY0" fmla="*/ 0 h 54077"/>
                  <a:gd name="connsiteX1" fmla="*/ 27039 w 27038"/>
                  <a:gd name="connsiteY1" fmla="*/ 54077 h 54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7038" h="54077">
                    <a:moveTo>
                      <a:pt x="0" y="0"/>
                    </a:moveTo>
                    <a:cubicBezTo>
                      <a:pt x="6362" y="19086"/>
                      <a:pt x="15905" y="36582"/>
                      <a:pt x="27039" y="54077"/>
                    </a:cubicBezTo>
                  </a:path>
                </a:pathLst>
              </a:custGeom>
              <a:noFill/>
              <a:ln w="31783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รูปแบบอิสระ: รูปร่าง 36">
                <a:extLst>
                  <a:ext uri="{FF2B5EF4-FFF2-40B4-BE49-F238E27FC236}">
                    <a16:creationId xmlns:a16="http://schemas.microsoft.com/office/drawing/2014/main" id="{5D5F9F0D-01DE-4C87-9E7A-4591C2C3992C}"/>
                  </a:ext>
                </a:extLst>
              </p:cNvPr>
              <p:cNvSpPr/>
              <p:nvPr/>
            </p:nvSpPr>
            <p:spPr>
              <a:xfrm>
                <a:off x="4065122" y="4144662"/>
                <a:ext cx="93839" cy="95430"/>
              </a:xfrm>
              <a:custGeom>
                <a:avLst/>
                <a:gdLst>
                  <a:gd name="connsiteX0" fmla="*/ 0 w 93839"/>
                  <a:gd name="connsiteY0" fmla="*/ 0 h 95430"/>
                  <a:gd name="connsiteX1" fmla="*/ 93840 w 93839"/>
                  <a:gd name="connsiteY1" fmla="*/ 95430 h 95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3839" h="95430">
                    <a:moveTo>
                      <a:pt x="0" y="0"/>
                    </a:moveTo>
                    <a:cubicBezTo>
                      <a:pt x="28629" y="33400"/>
                      <a:pt x="60439" y="65210"/>
                      <a:pt x="93840" y="95430"/>
                    </a:cubicBezTo>
                  </a:path>
                </a:pathLst>
              </a:custGeom>
              <a:noFill/>
              <a:ln w="31783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" name="รูปแบบอิสระ: รูปร่าง 37">
                <a:extLst>
                  <a:ext uri="{FF2B5EF4-FFF2-40B4-BE49-F238E27FC236}">
                    <a16:creationId xmlns:a16="http://schemas.microsoft.com/office/drawing/2014/main" id="{795943DF-6DE2-4179-8AD8-85294BCB2DF2}"/>
                  </a:ext>
                </a:extLst>
              </p:cNvPr>
              <p:cNvSpPr/>
              <p:nvPr/>
            </p:nvSpPr>
            <p:spPr>
              <a:xfrm>
                <a:off x="5110084" y="3387581"/>
                <a:ext cx="65210" cy="109744"/>
              </a:xfrm>
              <a:custGeom>
                <a:avLst/>
                <a:gdLst>
                  <a:gd name="connsiteX0" fmla="*/ 0 w 65210"/>
                  <a:gd name="connsiteY0" fmla="*/ 0 h 109744"/>
                  <a:gd name="connsiteX1" fmla="*/ 65211 w 65210"/>
                  <a:gd name="connsiteY1" fmla="*/ 109745 h 109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5210" h="109744">
                    <a:moveTo>
                      <a:pt x="0" y="0"/>
                    </a:moveTo>
                    <a:cubicBezTo>
                      <a:pt x="25448" y="33400"/>
                      <a:pt x="47715" y="69982"/>
                      <a:pt x="65211" y="109745"/>
                    </a:cubicBezTo>
                  </a:path>
                </a:pathLst>
              </a:custGeom>
              <a:noFill/>
              <a:ln w="31783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" name="รูปแบบอิสระ: รูปร่าง 38">
                <a:extLst>
                  <a:ext uri="{FF2B5EF4-FFF2-40B4-BE49-F238E27FC236}">
                    <a16:creationId xmlns:a16="http://schemas.microsoft.com/office/drawing/2014/main" id="{7A42BD13-BCFA-4976-98F0-C840F8A22D42}"/>
                  </a:ext>
                </a:extLst>
              </p:cNvPr>
              <p:cNvSpPr/>
              <p:nvPr/>
            </p:nvSpPr>
            <p:spPr>
              <a:xfrm>
                <a:off x="5200743" y="3551403"/>
                <a:ext cx="17495" cy="46124"/>
              </a:xfrm>
              <a:custGeom>
                <a:avLst/>
                <a:gdLst>
                  <a:gd name="connsiteX0" fmla="*/ 0 w 17495"/>
                  <a:gd name="connsiteY0" fmla="*/ 0 h 46124"/>
                  <a:gd name="connsiteX1" fmla="*/ 17496 w 17495"/>
                  <a:gd name="connsiteY1" fmla="*/ 46125 h 46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495" h="46124">
                    <a:moveTo>
                      <a:pt x="0" y="0"/>
                    </a:moveTo>
                    <a:cubicBezTo>
                      <a:pt x="7953" y="14315"/>
                      <a:pt x="14314" y="30220"/>
                      <a:pt x="17496" y="46125"/>
                    </a:cubicBezTo>
                  </a:path>
                </a:pathLst>
              </a:custGeom>
              <a:noFill/>
              <a:ln w="31783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รูปแบบอิสระ: รูปร่าง 39">
                <a:extLst>
                  <a:ext uri="{FF2B5EF4-FFF2-40B4-BE49-F238E27FC236}">
                    <a16:creationId xmlns:a16="http://schemas.microsoft.com/office/drawing/2014/main" id="{8423A988-41A9-45EB-AAAB-02881A510B57}"/>
                  </a:ext>
                </a:extLst>
              </p:cNvPr>
              <p:cNvSpPr/>
              <p:nvPr/>
            </p:nvSpPr>
            <p:spPr>
              <a:xfrm>
                <a:off x="4515235" y="3933124"/>
                <a:ext cx="68392" cy="28629"/>
              </a:xfrm>
              <a:custGeom>
                <a:avLst/>
                <a:gdLst>
                  <a:gd name="connsiteX0" fmla="*/ 0 w 68392"/>
                  <a:gd name="connsiteY0" fmla="*/ 0 h 28629"/>
                  <a:gd name="connsiteX1" fmla="*/ 68392 w 68392"/>
                  <a:gd name="connsiteY1" fmla="*/ 28629 h 28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392" h="28629">
                    <a:moveTo>
                      <a:pt x="0" y="0"/>
                    </a:moveTo>
                    <a:cubicBezTo>
                      <a:pt x="22267" y="9543"/>
                      <a:pt x="46125" y="19086"/>
                      <a:pt x="68392" y="28629"/>
                    </a:cubicBezTo>
                  </a:path>
                </a:pathLst>
              </a:custGeom>
              <a:noFill/>
              <a:ln w="31783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41" name="รูปแบบอิสระ: รูปร่าง 40">
              <a:extLst>
                <a:ext uri="{FF2B5EF4-FFF2-40B4-BE49-F238E27FC236}">
                  <a16:creationId xmlns:a16="http://schemas.microsoft.com/office/drawing/2014/main" id="{8B60D635-3885-4466-8C9F-F14E101D6DFC}"/>
                </a:ext>
              </a:extLst>
            </p:cNvPr>
            <p:cNvSpPr/>
            <p:nvPr/>
          </p:nvSpPr>
          <p:spPr>
            <a:xfrm>
              <a:off x="3695038" y="2956553"/>
              <a:ext cx="1508886" cy="1691067"/>
            </a:xfrm>
            <a:custGeom>
              <a:avLst/>
              <a:gdLst>
                <a:gd name="connsiteX0" fmla="*/ 1450037 w 1508886"/>
                <a:gd name="connsiteY0" fmla="*/ 1324892 h 1691067"/>
                <a:gd name="connsiteX1" fmla="*/ 1508886 w 1508886"/>
                <a:gd name="connsiteY1" fmla="*/ 1388512 h 1691067"/>
                <a:gd name="connsiteX2" fmla="*/ 1178060 w 1508886"/>
                <a:gd name="connsiteY2" fmla="*/ 1631860 h 1691067"/>
                <a:gd name="connsiteX3" fmla="*/ 794748 w 1508886"/>
                <a:gd name="connsiteY3" fmla="*/ 1687527 h 1691067"/>
                <a:gd name="connsiteX4" fmla="*/ 323958 w 1508886"/>
                <a:gd name="connsiteY4" fmla="*/ 1515752 h 1691067"/>
                <a:gd name="connsiteX5" fmla="*/ 207851 w 1508886"/>
                <a:gd name="connsiteY5" fmla="*/ 1401236 h 1691067"/>
                <a:gd name="connsiteX6" fmla="*/ 44029 w 1508886"/>
                <a:gd name="connsiteY6" fmla="*/ 1091088 h 1691067"/>
                <a:gd name="connsiteX7" fmla="*/ 67887 w 1508886"/>
                <a:gd name="connsiteY7" fmla="*/ 462837 h 1691067"/>
                <a:gd name="connsiteX8" fmla="*/ 500505 w 1508886"/>
                <a:gd name="connsiteY8" fmla="*/ 0 h 1691067"/>
                <a:gd name="connsiteX9" fmla="*/ 551401 w 1508886"/>
                <a:gd name="connsiteY9" fmla="*/ 62030 h 169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08886" h="1691067">
                  <a:moveTo>
                    <a:pt x="1450037" y="1324892"/>
                  </a:moveTo>
                  <a:cubicBezTo>
                    <a:pt x="1472304" y="1356702"/>
                    <a:pt x="1486619" y="1356702"/>
                    <a:pt x="1508886" y="1388512"/>
                  </a:cubicBezTo>
                  <a:cubicBezTo>
                    <a:pt x="1427770" y="1499847"/>
                    <a:pt x="1308482" y="1585735"/>
                    <a:pt x="1178060" y="1631860"/>
                  </a:cubicBezTo>
                  <a:cubicBezTo>
                    <a:pt x="1047639" y="1677984"/>
                    <a:pt x="931532" y="1700251"/>
                    <a:pt x="794748" y="1687527"/>
                  </a:cubicBezTo>
                  <a:cubicBezTo>
                    <a:pt x="626155" y="1671622"/>
                    <a:pt x="444837" y="1633450"/>
                    <a:pt x="323958" y="1515752"/>
                  </a:cubicBezTo>
                  <a:cubicBezTo>
                    <a:pt x="285786" y="1477580"/>
                    <a:pt x="239662" y="1445770"/>
                    <a:pt x="207851" y="1401236"/>
                  </a:cubicBezTo>
                  <a:cubicBezTo>
                    <a:pt x="142641" y="1305806"/>
                    <a:pt x="82202" y="1199242"/>
                    <a:pt x="44029" y="1091088"/>
                  </a:cubicBezTo>
                  <a:cubicBezTo>
                    <a:pt x="-25953" y="893865"/>
                    <a:pt x="-8457" y="658470"/>
                    <a:pt x="67887" y="462837"/>
                  </a:cubicBezTo>
                  <a:cubicBezTo>
                    <a:pt x="144231" y="267205"/>
                    <a:pt x="316006" y="98611"/>
                    <a:pt x="500505" y="0"/>
                  </a:cubicBezTo>
                  <a:cubicBezTo>
                    <a:pt x="518000" y="20677"/>
                    <a:pt x="533905" y="41353"/>
                    <a:pt x="551401" y="62030"/>
                  </a:cubicBezTo>
                </a:path>
              </a:pathLst>
            </a:custGeom>
            <a:noFill/>
            <a:ln w="31783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รูปแบบอิสระ: รูปร่าง 41">
              <a:extLst>
                <a:ext uri="{FF2B5EF4-FFF2-40B4-BE49-F238E27FC236}">
                  <a16:creationId xmlns:a16="http://schemas.microsoft.com/office/drawing/2014/main" id="{C8DE85F1-AD93-4606-A48F-1B2E2D3049BB}"/>
                </a:ext>
              </a:extLst>
            </p:cNvPr>
            <p:cNvSpPr/>
            <p:nvPr/>
          </p:nvSpPr>
          <p:spPr>
            <a:xfrm>
              <a:off x="4958986" y="4268721"/>
              <a:ext cx="119287" cy="120878"/>
            </a:xfrm>
            <a:custGeom>
              <a:avLst/>
              <a:gdLst>
                <a:gd name="connsiteX0" fmla="*/ 57258 w 119287"/>
                <a:gd name="connsiteY0" fmla="*/ 120879 h 120878"/>
                <a:gd name="connsiteX1" fmla="*/ 0 w 119287"/>
                <a:gd name="connsiteY1" fmla="*/ 41353 h 120878"/>
                <a:gd name="connsiteX2" fmla="*/ 60440 w 119287"/>
                <a:gd name="connsiteY2" fmla="*/ 0 h 120878"/>
                <a:gd name="connsiteX3" fmla="*/ 119288 w 119287"/>
                <a:gd name="connsiteY3" fmla="*/ 73163 h 120878"/>
                <a:gd name="connsiteX4" fmla="*/ 57258 w 119287"/>
                <a:gd name="connsiteY4" fmla="*/ 120879 h 120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287" h="120878">
                  <a:moveTo>
                    <a:pt x="57258" y="120879"/>
                  </a:moveTo>
                  <a:cubicBezTo>
                    <a:pt x="39763" y="93840"/>
                    <a:pt x="20677" y="66801"/>
                    <a:pt x="0" y="41353"/>
                  </a:cubicBezTo>
                  <a:cubicBezTo>
                    <a:pt x="19086" y="28629"/>
                    <a:pt x="41353" y="11134"/>
                    <a:pt x="60440" y="0"/>
                  </a:cubicBezTo>
                  <a:cubicBezTo>
                    <a:pt x="79525" y="25448"/>
                    <a:pt x="98612" y="49306"/>
                    <a:pt x="119288" y="73163"/>
                  </a:cubicBezTo>
                  <a:cubicBezTo>
                    <a:pt x="97021" y="87478"/>
                    <a:pt x="76345" y="101792"/>
                    <a:pt x="57258" y="120879"/>
                  </a:cubicBezTo>
                  <a:close/>
                </a:path>
              </a:pathLst>
            </a:custGeom>
            <a:solidFill>
              <a:srgbClr val="F4F4F4"/>
            </a:solidFill>
            <a:ln w="158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รูปแบบอิสระ: รูปร่าง 42">
              <a:extLst>
                <a:ext uri="{FF2B5EF4-FFF2-40B4-BE49-F238E27FC236}">
                  <a16:creationId xmlns:a16="http://schemas.microsoft.com/office/drawing/2014/main" id="{A3389912-BCF6-4ADB-A6E0-0E50B2BA2D03}"/>
                </a:ext>
              </a:extLst>
            </p:cNvPr>
            <p:cNvSpPr/>
            <p:nvPr/>
          </p:nvSpPr>
          <p:spPr>
            <a:xfrm>
              <a:off x="4096932" y="3091746"/>
              <a:ext cx="119287" cy="120878"/>
            </a:xfrm>
            <a:custGeom>
              <a:avLst/>
              <a:gdLst>
                <a:gd name="connsiteX0" fmla="*/ 57258 w 119287"/>
                <a:gd name="connsiteY0" fmla="*/ 120879 h 120878"/>
                <a:gd name="connsiteX1" fmla="*/ 0 w 119287"/>
                <a:gd name="connsiteY1" fmla="*/ 41353 h 120878"/>
                <a:gd name="connsiteX2" fmla="*/ 60439 w 119287"/>
                <a:gd name="connsiteY2" fmla="*/ 0 h 120878"/>
                <a:gd name="connsiteX3" fmla="*/ 119288 w 119287"/>
                <a:gd name="connsiteY3" fmla="*/ 73163 h 120878"/>
                <a:gd name="connsiteX4" fmla="*/ 57258 w 119287"/>
                <a:gd name="connsiteY4" fmla="*/ 120879 h 120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287" h="120878">
                  <a:moveTo>
                    <a:pt x="57258" y="120879"/>
                  </a:moveTo>
                  <a:cubicBezTo>
                    <a:pt x="39763" y="93840"/>
                    <a:pt x="20676" y="66801"/>
                    <a:pt x="0" y="41353"/>
                  </a:cubicBezTo>
                  <a:cubicBezTo>
                    <a:pt x="19086" y="28629"/>
                    <a:pt x="41353" y="11133"/>
                    <a:pt x="60439" y="0"/>
                  </a:cubicBezTo>
                  <a:cubicBezTo>
                    <a:pt x="79525" y="25448"/>
                    <a:pt x="98611" y="49306"/>
                    <a:pt x="119288" y="73163"/>
                  </a:cubicBezTo>
                  <a:cubicBezTo>
                    <a:pt x="97021" y="89068"/>
                    <a:pt x="74754" y="101792"/>
                    <a:pt x="57258" y="120879"/>
                  </a:cubicBezTo>
                  <a:close/>
                </a:path>
              </a:pathLst>
            </a:custGeom>
            <a:solidFill>
              <a:srgbClr val="F4F4F4"/>
            </a:solidFill>
            <a:ln w="158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รูปแบบอิสระ: รูปร่าง 43">
              <a:extLst>
                <a:ext uri="{FF2B5EF4-FFF2-40B4-BE49-F238E27FC236}">
                  <a16:creationId xmlns:a16="http://schemas.microsoft.com/office/drawing/2014/main" id="{8684499D-3575-4977-BCE1-412EDB6E2DF4}"/>
                </a:ext>
              </a:extLst>
            </p:cNvPr>
            <p:cNvSpPr/>
            <p:nvPr/>
          </p:nvSpPr>
          <p:spPr>
            <a:xfrm>
              <a:off x="4960576" y="4308484"/>
              <a:ext cx="54077" cy="63620"/>
            </a:xfrm>
            <a:custGeom>
              <a:avLst/>
              <a:gdLst>
                <a:gd name="connsiteX0" fmla="*/ 0 w 54077"/>
                <a:gd name="connsiteY0" fmla="*/ 0 h 63620"/>
                <a:gd name="connsiteX1" fmla="*/ 54077 w 54077"/>
                <a:gd name="connsiteY1" fmla="*/ 63620 h 63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4077" h="63620">
                  <a:moveTo>
                    <a:pt x="0" y="0"/>
                  </a:moveTo>
                  <a:cubicBezTo>
                    <a:pt x="17496" y="20676"/>
                    <a:pt x="34991" y="42944"/>
                    <a:pt x="54077" y="63620"/>
                  </a:cubicBezTo>
                </a:path>
              </a:pathLst>
            </a:custGeom>
            <a:noFill/>
            <a:ln w="31783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รูปแบบอิสระ: รูปร่าง 44">
              <a:extLst>
                <a:ext uri="{FF2B5EF4-FFF2-40B4-BE49-F238E27FC236}">
                  <a16:creationId xmlns:a16="http://schemas.microsoft.com/office/drawing/2014/main" id="{266D9533-C2A3-4F55-A108-6B8EE9C0B6AA}"/>
                </a:ext>
              </a:extLst>
            </p:cNvPr>
            <p:cNvSpPr/>
            <p:nvPr/>
          </p:nvSpPr>
          <p:spPr>
            <a:xfrm>
              <a:off x="5025787" y="4270312"/>
              <a:ext cx="57258" cy="73163"/>
            </a:xfrm>
            <a:custGeom>
              <a:avLst/>
              <a:gdLst>
                <a:gd name="connsiteX0" fmla="*/ 0 w 57258"/>
                <a:gd name="connsiteY0" fmla="*/ 0 h 73163"/>
                <a:gd name="connsiteX1" fmla="*/ 57258 w 57258"/>
                <a:gd name="connsiteY1" fmla="*/ 73163 h 73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258" h="73163">
                  <a:moveTo>
                    <a:pt x="0" y="0"/>
                  </a:moveTo>
                  <a:cubicBezTo>
                    <a:pt x="19086" y="23858"/>
                    <a:pt x="38172" y="49306"/>
                    <a:pt x="57258" y="73163"/>
                  </a:cubicBezTo>
                </a:path>
              </a:pathLst>
            </a:custGeom>
            <a:noFill/>
            <a:ln w="31783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รูปแบบอิสระ: รูปร่าง 45">
              <a:extLst>
                <a:ext uri="{FF2B5EF4-FFF2-40B4-BE49-F238E27FC236}">
                  <a16:creationId xmlns:a16="http://schemas.microsoft.com/office/drawing/2014/main" id="{03F44427-D1BF-4937-A5DB-4BD7FF5BF0BE}"/>
                </a:ext>
              </a:extLst>
            </p:cNvPr>
            <p:cNvSpPr/>
            <p:nvPr/>
          </p:nvSpPr>
          <p:spPr>
            <a:xfrm>
              <a:off x="3797007" y="3015402"/>
              <a:ext cx="1348068" cy="1529132"/>
            </a:xfrm>
            <a:custGeom>
              <a:avLst/>
              <a:gdLst>
                <a:gd name="connsiteX0" fmla="*/ 452613 w 1348068"/>
                <a:gd name="connsiteY0" fmla="*/ 0 h 1529132"/>
                <a:gd name="connsiteX1" fmla="*/ 19995 w 1348068"/>
                <a:gd name="connsiteY1" fmla="*/ 561449 h 1529132"/>
                <a:gd name="connsiteX2" fmla="*/ 807296 w 1348068"/>
                <a:gd name="connsiteY2" fmla="*/ 1526886 h 1529132"/>
                <a:gd name="connsiteX3" fmla="*/ 1317849 w 1348068"/>
                <a:gd name="connsiteY3" fmla="*/ 1294672 h 1529132"/>
                <a:gd name="connsiteX4" fmla="*/ 1348068 w 1348068"/>
                <a:gd name="connsiteY4" fmla="*/ 1267634 h 1529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068" h="1529132">
                  <a:moveTo>
                    <a:pt x="452613" y="0"/>
                  </a:moveTo>
                  <a:cubicBezTo>
                    <a:pt x="247438" y="125650"/>
                    <a:pt x="70891" y="324463"/>
                    <a:pt x="19995" y="561449"/>
                  </a:cubicBezTo>
                  <a:cubicBezTo>
                    <a:pt x="-89750" y="1072001"/>
                    <a:pt x="263343" y="1566649"/>
                    <a:pt x="807296" y="1526886"/>
                  </a:cubicBezTo>
                  <a:cubicBezTo>
                    <a:pt x="998157" y="1512571"/>
                    <a:pt x="1182656" y="1429865"/>
                    <a:pt x="1317849" y="1294672"/>
                  </a:cubicBezTo>
                  <a:cubicBezTo>
                    <a:pt x="1328982" y="1283539"/>
                    <a:pt x="1340116" y="1280358"/>
                    <a:pt x="1348068" y="1267634"/>
                  </a:cubicBezTo>
                </a:path>
              </a:pathLst>
            </a:custGeom>
            <a:noFill/>
            <a:ln w="31783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รูปแบบอิสระ: รูปร่าง 46">
              <a:extLst>
                <a:ext uri="{FF2B5EF4-FFF2-40B4-BE49-F238E27FC236}">
                  <a16:creationId xmlns:a16="http://schemas.microsoft.com/office/drawing/2014/main" id="{CFC9EDBD-1419-4729-87E4-3B998008EEAE}"/>
                </a:ext>
              </a:extLst>
            </p:cNvPr>
            <p:cNvSpPr/>
            <p:nvPr/>
          </p:nvSpPr>
          <p:spPr>
            <a:xfrm>
              <a:off x="4100112" y="3144233"/>
              <a:ext cx="47715" cy="58848"/>
            </a:xfrm>
            <a:custGeom>
              <a:avLst/>
              <a:gdLst>
                <a:gd name="connsiteX0" fmla="*/ 0 w 47715"/>
                <a:gd name="connsiteY0" fmla="*/ 0 h 58848"/>
                <a:gd name="connsiteX1" fmla="*/ 47715 w 47715"/>
                <a:gd name="connsiteY1" fmla="*/ 58849 h 5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715" h="58848">
                  <a:moveTo>
                    <a:pt x="0" y="0"/>
                  </a:moveTo>
                  <a:cubicBezTo>
                    <a:pt x="15905" y="19086"/>
                    <a:pt x="31810" y="39763"/>
                    <a:pt x="47715" y="58849"/>
                  </a:cubicBezTo>
                </a:path>
              </a:pathLst>
            </a:custGeom>
            <a:noFill/>
            <a:ln w="31783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รูปแบบอิสระ: รูปร่าง 47">
              <a:extLst>
                <a:ext uri="{FF2B5EF4-FFF2-40B4-BE49-F238E27FC236}">
                  <a16:creationId xmlns:a16="http://schemas.microsoft.com/office/drawing/2014/main" id="{CF425927-C197-4CD5-A356-2D3671520792}"/>
                </a:ext>
              </a:extLst>
            </p:cNvPr>
            <p:cNvSpPr/>
            <p:nvPr/>
          </p:nvSpPr>
          <p:spPr>
            <a:xfrm>
              <a:off x="4154190" y="3091746"/>
              <a:ext cx="52486" cy="73163"/>
            </a:xfrm>
            <a:custGeom>
              <a:avLst/>
              <a:gdLst>
                <a:gd name="connsiteX0" fmla="*/ 0 w 52486"/>
                <a:gd name="connsiteY0" fmla="*/ 0 h 73163"/>
                <a:gd name="connsiteX1" fmla="*/ 52487 w 52486"/>
                <a:gd name="connsiteY1" fmla="*/ 73163 h 73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486" h="73163">
                  <a:moveTo>
                    <a:pt x="0" y="0"/>
                  </a:moveTo>
                  <a:cubicBezTo>
                    <a:pt x="17495" y="23858"/>
                    <a:pt x="34991" y="49306"/>
                    <a:pt x="52487" y="73163"/>
                  </a:cubicBezTo>
                </a:path>
              </a:pathLst>
            </a:custGeom>
            <a:noFill/>
            <a:ln w="31783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รูปแบบอิสระ: รูปร่าง 48">
              <a:extLst>
                <a:ext uri="{FF2B5EF4-FFF2-40B4-BE49-F238E27FC236}">
                  <a16:creationId xmlns:a16="http://schemas.microsoft.com/office/drawing/2014/main" id="{9DEA36E2-C0AF-4859-8943-F4F2BC415F4B}"/>
                </a:ext>
              </a:extLst>
            </p:cNvPr>
            <p:cNvSpPr/>
            <p:nvPr/>
          </p:nvSpPr>
          <p:spPr>
            <a:xfrm>
              <a:off x="4105656" y="4779274"/>
              <a:ext cx="813727" cy="175384"/>
            </a:xfrm>
            <a:custGeom>
              <a:avLst/>
              <a:gdLst>
                <a:gd name="connsiteX0" fmla="*/ 436618 w 813727"/>
                <a:gd name="connsiteY0" fmla="*/ 0 h 175384"/>
                <a:gd name="connsiteX1" fmla="*/ 807205 w 813727"/>
                <a:gd name="connsiteY1" fmla="*/ 73163 h 175384"/>
                <a:gd name="connsiteX2" fmla="*/ 670422 w 813727"/>
                <a:gd name="connsiteY2" fmla="*/ 149508 h 175384"/>
                <a:gd name="connsiteX3" fmla="*/ 62849 w 813727"/>
                <a:gd name="connsiteY3" fmla="*/ 139964 h 175384"/>
                <a:gd name="connsiteX4" fmla="*/ 819 w 813727"/>
                <a:gd name="connsiteY4" fmla="*/ 97021 h 175384"/>
                <a:gd name="connsiteX5" fmla="*/ 58077 w 813727"/>
                <a:gd name="connsiteY5" fmla="*/ 39763 h 175384"/>
                <a:gd name="connsiteX6" fmla="*/ 326873 w 813727"/>
                <a:gd name="connsiteY6" fmla="*/ 0 h 175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3727" h="175384">
                  <a:moveTo>
                    <a:pt x="436618" y="0"/>
                  </a:moveTo>
                  <a:cubicBezTo>
                    <a:pt x="622707" y="4771"/>
                    <a:pt x="784938" y="38172"/>
                    <a:pt x="807205" y="73163"/>
                  </a:cubicBezTo>
                  <a:cubicBezTo>
                    <a:pt x="842197" y="127241"/>
                    <a:pt x="727680" y="143146"/>
                    <a:pt x="670422" y="149508"/>
                  </a:cubicBezTo>
                  <a:cubicBezTo>
                    <a:pt x="476380" y="173365"/>
                    <a:pt x="247347" y="197223"/>
                    <a:pt x="62849" y="139964"/>
                  </a:cubicBezTo>
                  <a:cubicBezTo>
                    <a:pt x="35810" y="132012"/>
                    <a:pt x="5590" y="119288"/>
                    <a:pt x="819" y="97021"/>
                  </a:cubicBezTo>
                  <a:cubicBezTo>
                    <a:pt x="-5543" y="71573"/>
                    <a:pt x="26267" y="47715"/>
                    <a:pt x="58077" y="39763"/>
                  </a:cubicBezTo>
                  <a:cubicBezTo>
                    <a:pt x="139193" y="15905"/>
                    <a:pt x="233033" y="4771"/>
                    <a:pt x="326873" y="0"/>
                  </a:cubicBezTo>
                </a:path>
              </a:pathLst>
            </a:custGeom>
            <a:noFill/>
            <a:ln w="31783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รูปแบบอิสระ: รูปร่าง 49">
              <a:extLst>
                <a:ext uri="{FF2B5EF4-FFF2-40B4-BE49-F238E27FC236}">
                  <a16:creationId xmlns:a16="http://schemas.microsoft.com/office/drawing/2014/main" id="{EA6B86AB-FC23-48F7-A85E-C8B23336E925}"/>
                </a:ext>
              </a:extLst>
            </p:cNvPr>
            <p:cNvSpPr/>
            <p:nvPr/>
          </p:nvSpPr>
          <p:spPr>
            <a:xfrm>
              <a:off x="4426166" y="4642490"/>
              <a:ext cx="6935" cy="206765"/>
            </a:xfrm>
            <a:custGeom>
              <a:avLst/>
              <a:gdLst>
                <a:gd name="connsiteX0" fmla="*/ 0 w 6935"/>
                <a:gd name="connsiteY0" fmla="*/ 206766 h 206765"/>
                <a:gd name="connsiteX1" fmla="*/ 6362 w 6935"/>
                <a:gd name="connsiteY1" fmla="*/ 0 h 206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935" h="206765">
                  <a:moveTo>
                    <a:pt x="0" y="206766"/>
                  </a:moveTo>
                  <a:cubicBezTo>
                    <a:pt x="6362" y="141555"/>
                    <a:pt x="7953" y="65211"/>
                    <a:pt x="6362" y="0"/>
                  </a:cubicBezTo>
                </a:path>
              </a:pathLst>
            </a:custGeom>
            <a:noFill/>
            <a:ln w="31783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รูปแบบอิสระ: รูปร่าง 50">
              <a:extLst>
                <a:ext uri="{FF2B5EF4-FFF2-40B4-BE49-F238E27FC236}">
                  <a16:creationId xmlns:a16="http://schemas.microsoft.com/office/drawing/2014/main" id="{7B3A4E69-E481-4E07-B630-EC07BF9A3F27}"/>
                </a:ext>
              </a:extLst>
            </p:cNvPr>
            <p:cNvSpPr/>
            <p:nvPr/>
          </p:nvSpPr>
          <p:spPr>
            <a:xfrm>
              <a:off x="4534321" y="4661576"/>
              <a:ext cx="4132" cy="189270"/>
            </a:xfrm>
            <a:custGeom>
              <a:avLst/>
              <a:gdLst>
                <a:gd name="connsiteX0" fmla="*/ 0 w 4132"/>
                <a:gd name="connsiteY0" fmla="*/ 0 h 189270"/>
                <a:gd name="connsiteX1" fmla="*/ 3181 w 4132"/>
                <a:gd name="connsiteY1" fmla="*/ 189270 h 189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32" h="189270">
                  <a:moveTo>
                    <a:pt x="0" y="0"/>
                  </a:moveTo>
                  <a:cubicBezTo>
                    <a:pt x="4771" y="60439"/>
                    <a:pt x="4771" y="128831"/>
                    <a:pt x="3181" y="189270"/>
                  </a:cubicBezTo>
                </a:path>
              </a:pathLst>
            </a:custGeom>
            <a:noFill/>
            <a:ln w="31783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2" name="กราฟิก 4">
            <a:extLst>
              <a:ext uri="{FF2B5EF4-FFF2-40B4-BE49-F238E27FC236}">
                <a16:creationId xmlns:a16="http://schemas.microsoft.com/office/drawing/2014/main" id="{99ADFBDC-5A0A-46B9-B2ED-ED6D125A62B2}"/>
              </a:ext>
            </a:extLst>
          </p:cNvPr>
          <p:cNvGrpSpPr/>
          <p:nvPr/>
        </p:nvGrpSpPr>
        <p:grpSpPr>
          <a:xfrm>
            <a:off x="4319603" y="-376190"/>
            <a:ext cx="634540" cy="1222946"/>
            <a:chOff x="4319603" y="-376190"/>
            <a:chExt cx="634540" cy="1222946"/>
          </a:xfrm>
        </p:grpSpPr>
        <p:sp>
          <p:nvSpPr>
            <p:cNvPr id="53" name="รูปแบบอิสระ: รูปร่าง 52">
              <a:extLst>
                <a:ext uri="{FF2B5EF4-FFF2-40B4-BE49-F238E27FC236}">
                  <a16:creationId xmlns:a16="http://schemas.microsoft.com/office/drawing/2014/main" id="{3C0619C8-C480-4B36-84DA-4BF428DEA498}"/>
                </a:ext>
              </a:extLst>
            </p:cNvPr>
            <p:cNvSpPr/>
            <p:nvPr/>
          </p:nvSpPr>
          <p:spPr>
            <a:xfrm>
              <a:off x="4319603" y="-376190"/>
              <a:ext cx="634540" cy="1222946"/>
            </a:xfrm>
            <a:custGeom>
              <a:avLst/>
              <a:gdLst>
                <a:gd name="connsiteX0" fmla="*/ 628250 w 634540"/>
                <a:gd name="connsiteY0" fmla="*/ 194675 h 1222946"/>
                <a:gd name="connsiteX1" fmla="*/ 265614 w 634540"/>
                <a:gd name="connsiteY1" fmla="*/ 1082178 h 1222946"/>
                <a:gd name="connsiteX2" fmla="*/ 44534 w 634540"/>
                <a:gd name="connsiteY2" fmla="*/ 1220552 h 1222946"/>
                <a:gd name="connsiteX3" fmla="*/ 0 w 634540"/>
                <a:gd name="connsiteY3" fmla="*/ 956528 h 1222946"/>
                <a:gd name="connsiteX4" fmla="*/ 330825 w 634540"/>
                <a:gd name="connsiteY4" fmla="*/ 80159 h 1222946"/>
                <a:gd name="connsiteX5" fmla="*/ 504190 w 634540"/>
                <a:gd name="connsiteY5" fmla="*/ 13357 h 1222946"/>
                <a:gd name="connsiteX6" fmla="*/ 555087 w 634540"/>
                <a:gd name="connsiteY6" fmla="*/ 35624 h 1222946"/>
                <a:gd name="connsiteX7" fmla="*/ 628250 w 634540"/>
                <a:gd name="connsiteY7" fmla="*/ 194675 h 1222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540" h="1222946">
                  <a:moveTo>
                    <a:pt x="628250" y="194675"/>
                  </a:moveTo>
                  <a:cubicBezTo>
                    <a:pt x="524867" y="496871"/>
                    <a:pt x="396036" y="791115"/>
                    <a:pt x="265614" y="1082178"/>
                  </a:cubicBezTo>
                  <a:cubicBezTo>
                    <a:pt x="265614" y="1082178"/>
                    <a:pt x="87478" y="1244409"/>
                    <a:pt x="44534" y="1220552"/>
                  </a:cubicBezTo>
                  <a:cubicBezTo>
                    <a:pt x="1591" y="1196694"/>
                    <a:pt x="0" y="956528"/>
                    <a:pt x="0" y="956528"/>
                  </a:cubicBezTo>
                  <a:cubicBezTo>
                    <a:pt x="74754" y="716361"/>
                    <a:pt x="243347" y="298058"/>
                    <a:pt x="330825" y="80159"/>
                  </a:cubicBezTo>
                  <a:cubicBezTo>
                    <a:pt x="357864" y="11767"/>
                    <a:pt x="438980" y="-20043"/>
                    <a:pt x="504190" y="13357"/>
                  </a:cubicBezTo>
                  <a:cubicBezTo>
                    <a:pt x="520095" y="21310"/>
                    <a:pt x="537591" y="29262"/>
                    <a:pt x="555087" y="35624"/>
                  </a:cubicBezTo>
                  <a:cubicBezTo>
                    <a:pt x="617116" y="61073"/>
                    <a:pt x="648926" y="131055"/>
                    <a:pt x="628250" y="194675"/>
                  </a:cubicBezTo>
                  <a:close/>
                </a:path>
              </a:pathLst>
            </a:custGeom>
            <a:solidFill>
              <a:srgbClr val="F5474E"/>
            </a:solidFill>
            <a:ln w="158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รูปแบบอิสระ: รูปร่าง 53">
              <a:extLst>
                <a:ext uri="{FF2B5EF4-FFF2-40B4-BE49-F238E27FC236}">
                  <a16:creationId xmlns:a16="http://schemas.microsoft.com/office/drawing/2014/main" id="{F94F999F-6DF4-4615-8ABB-A6C2D0C28B77}"/>
                </a:ext>
              </a:extLst>
            </p:cNvPr>
            <p:cNvSpPr/>
            <p:nvPr/>
          </p:nvSpPr>
          <p:spPr>
            <a:xfrm>
              <a:off x="4479025" y="-67235"/>
              <a:ext cx="257395" cy="512079"/>
            </a:xfrm>
            <a:custGeom>
              <a:avLst/>
              <a:gdLst>
                <a:gd name="connsiteX0" fmla="*/ 40982 w 257395"/>
                <a:gd name="connsiteY0" fmla="*/ 292890 h 512079"/>
                <a:gd name="connsiteX1" fmla="*/ 2809 w 257395"/>
                <a:gd name="connsiteY1" fmla="*/ 509199 h 512079"/>
                <a:gd name="connsiteX2" fmla="*/ 60068 w 257395"/>
                <a:gd name="connsiteY2" fmla="*/ 486932 h 512079"/>
                <a:gd name="connsiteX3" fmla="*/ 201623 w 257395"/>
                <a:gd name="connsiteY3" fmla="*/ 254718 h 512079"/>
                <a:gd name="connsiteX4" fmla="*/ 244567 w 257395"/>
                <a:gd name="connsiteY4" fmla="*/ 17732 h 512079"/>
                <a:gd name="connsiteX5" fmla="*/ 40982 w 257395"/>
                <a:gd name="connsiteY5" fmla="*/ 292890 h 512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395" h="512079">
                  <a:moveTo>
                    <a:pt x="40982" y="292890"/>
                  </a:moveTo>
                  <a:cubicBezTo>
                    <a:pt x="15534" y="362872"/>
                    <a:pt x="-8324" y="436035"/>
                    <a:pt x="2809" y="509199"/>
                  </a:cubicBezTo>
                  <a:cubicBezTo>
                    <a:pt x="21896" y="518742"/>
                    <a:pt x="44163" y="502837"/>
                    <a:pt x="60068" y="486932"/>
                  </a:cubicBezTo>
                  <a:cubicBezTo>
                    <a:pt x="123688" y="420130"/>
                    <a:pt x="168222" y="339014"/>
                    <a:pt x="201623" y="254718"/>
                  </a:cubicBezTo>
                  <a:cubicBezTo>
                    <a:pt x="220709" y="205412"/>
                    <a:pt x="284329" y="63857"/>
                    <a:pt x="244567" y="17732"/>
                  </a:cubicBezTo>
                  <a:cubicBezTo>
                    <a:pt x="160270" y="-79289"/>
                    <a:pt x="55296" y="251537"/>
                    <a:pt x="40982" y="292890"/>
                  </a:cubicBezTo>
                  <a:close/>
                </a:path>
              </a:pathLst>
            </a:custGeom>
            <a:solidFill>
              <a:srgbClr val="B71528"/>
            </a:solidFill>
            <a:ln w="158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รูปแบบอิสระ: รูปร่าง 54">
              <a:extLst>
                <a:ext uri="{FF2B5EF4-FFF2-40B4-BE49-F238E27FC236}">
                  <a16:creationId xmlns:a16="http://schemas.microsoft.com/office/drawing/2014/main" id="{25995A87-D1C6-43B9-A8C4-3F65F348883E}"/>
                </a:ext>
              </a:extLst>
            </p:cNvPr>
            <p:cNvSpPr/>
            <p:nvPr/>
          </p:nvSpPr>
          <p:spPr>
            <a:xfrm>
              <a:off x="4647247" y="-222868"/>
              <a:ext cx="256071" cy="76344"/>
            </a:xfrm>
            <a:custGeom>
              <a:avLst/>
              <a:gdLst>
                <a:gd name="connsiteX0" fmla="*/ 0 w 256071"/>
                <a:gd name="connsiteY0" fmla="*/ 0 h 76344"/>
                <a:gd name="connsiteX1" fmla="*/ 256071 w 256071"/>
                <a:gd name="connsiteY1" fmla="*/ 76344 h 76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6071" h="76344">
                  <a:moveTo>
                    <a:pt x="0" y="0"/>
                  </a:moveTo>
                  <a:cubicBezTo>
                    <a:pt x="85887" y="25448"/>
                    <a:pt x="171775" y="50896"/>
                    <a:pt x="256071" y="76344"/>
                  </a:cubicBezTo>
                </a:path>
              </a:pathLst>
            </a:custGeom>
            <a:noFill/>
            <a:ln w="31783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รูปแบบอิสระ: รูปร่าง 55">
              <a:extLst>
                <a:ext uri="{FF2B5EF4-FFF2-40B4-BE49-F238E27FC236}">
                  <a16:creationId xmlns:a16="http://schemas.microsoft.com/office/drawing/2014/main" id="{1A906970-104B-4002-92F8-F40450729C40}"/>
                </a:ext>
              </a:extLst>
            </p:cNvPr>
            <p:cNvSpPr/>
            <p:nvPr/>
          </p:nvSpPr>
          <p:spPr>
            <a:xfrm>
              <a:off x="4656790" y="-288079"/>
              <a:ext cx="279929" cy="97020"/>
            </a:xfrm>
            <a:custGeom>
              <a:avLst/>
              <a:gdLst>
                <a:gd name="connsiteX0" fmla="*/ 0 w 279929"/>
                <a:gd name="connsiteY0" fmla="*/ 0 h 97020"/>
                <a:gd name="connsiteX1" fmla="*/ 279929 w 279929"/>
                <a:gd name="connsiteY1" fmla="*/ 97021 h 97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9929" h="97020">
                  <a:moveTo>
                    <a:pt x="0" y="0"/>
                  </a:moveTo>
                  <a:cubicBezTo>
                    <a:pt x="95430" y="25448"/>
                    <a:pt x="189271" y="57258"/>
                    <a:pt x="279929" y="97021"/>
                  </a:cubicBezTo>
                </a:path>
              </a:pathLst>
            </a:custGeom>
            <a:noFill/>
            <a:ln w="31783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รูปแบบอิสระ: รูปร่าง 56">
              <a:extLst>
                <a:ext uri="{FF2B5EF4-FFF2-40B4-BE49-F238E27FC236}">
                  <a16:creationId xmlns:a16="http://schemas.microsoft.com/office/drawing/2014/main" id="{B9B28E29-D10C-4120-9052-A083CB71F836}"/>
                </a:ext>
              </a:extLst>
            </p:cNvPr>
            <p:cNvSpPr/>
            <p:nvPr/>
          </p:nvSpPr>
          <p:spPr>
            <a:xfrm>
              <a:off x="4321193" y="585108"/>
              <a:ext cx="283109" cy="98611"/>
            </a:xfrm>
            <a:custGeom>
              <a:avLst/>
              <a:gdLst>
                <a:gd name="connsiteX0" fmla="*/ 0 w 283109"/>
                <a:gd name="connsiteY0" fmla="*/ 0 h 98611"/>
                <a:gd name="connsiteX1" fmla="*/ 283110 w 283109"/>
                <a:gd name="connsiteY1" fmla="*/ 98611 h 98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3109" h="98611">
                  <a:moveTo>
                    <a:pt x="0" y="0"/>
                  </a:moveTo>
                  <a:cubicBezTo>
                    <a:pt x="95430" y="27039"/>
                    <a:pt x="190861" y="60439"/>
                    <a:pt x="283110" y="98611"/>
                  </a:cubicBezTo>
                </a:path>
              </a:pathLst>
            </a:custGeom>
            <a:noFill/>
            <a:ln w="31783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รูปแบบอิสระ: รูปร่าง 57">
              <a:extLst>
                <a:ext uri="{FF2B5EF4-FFF2-40B4-BE49-F238E27FC236}">
                  <a16:creationId xmlns:a16="http://schemas.microsoft.com/office/drawing/2014/main" id="{E9DD0FC0-DA42-4410-ADDA-89A3C0F15AA2}"/>
                </a:ext>
              </a:extLst>
            </p:cNvPr>
            <p:cNvSpPr/>
            <p:nvPr/>
          </p:nvSpPr>
          <p:spPr>
            <a:xfrm>
              <a:off x="4364137" y="527850"/>
              <a:ext cx="252890" cy="81115"/>
            </a:xfrm>
            <a:custGeom>
              <a:avLst/>
              <a:gdLst>
                <a:gd name="connsiteX0" fmla="*/ 0 w 252890"/>
                <a:gd name="connsiteY0" fmla="*/ 0 h 81115"/>
                <a:gd name="connsiteX1" fmla="*/ 252890 w 252890"/>
                <a:gd name="connsiteY1" fmla="*/ 81116 h 81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2890" h="81115">
                  <a:moveTo>
                    <a:pt x="0" y="0"/>
                  </a:moveTo>
                  <a:cubicBezTo>
                    <a:pt x="82707" y="30220"/>
                    <a:pt x="167003" y="57258"/>
                    <a:pt x="252890" y="81116"/>
                  </a:cubicBezTo>
                </a:path>
              </a:pathLst>
            </a:custGeom>
            <a:noFill/>
            <a:ln w="31783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543" name="กราฟิก 4">
            <a:extLst>
              <a:ext uri="{FF2B5EF4-FFF2-40B4-BE49-F238E27FC236}">
                <a16:creationId xmlns:a16="http://schemas.microsoft.com/office/drawing/2014/main" id="{295FEA84-B20B-46B6-9ED2-5C729ACD8486}"/>
              </a:ext>
            </a:extLst>
          </p:cNvPr>
          <p:cNvGrpSpPr/>
          <p:nvPr/>
        </p:nvGrpSpPr>
        <p:grpSpPr>
          <a:xfrm>
            <a:off x="7342443" y="4349462"/>
            <a:ext cx="1082780" cy="355057"/>
            <a:chOff x="7342443" y="4349462"/>
            <a:chExt cx="1082780" cy="355057"/>
          </a:xfrm>
        </p:grpSpPr>
        <p:sp>
          <p:nvSpPr>
            <p:cNvPr id="2544" name="รูปแบบอิสระ: รูปร่าง 2543">
              <a:extLst>
                <a:ext uri="{FF2B5EF4-FFF2-40B4-BE49-F238E27FC236}">
                  <a16:creationId xmlns:a16="http://schemas.microsoft.com/office/drawing/2014/main" id="{3341C938-37EF-4FC2-BFC3-9D2915D2FE79}"/>
                </a:ext>
              </a:extLst>
            </p:cNvPr>
            <p:cNvSpPr/>
            <p:nvPr/>
          </p:nvSpPr>
          <p:spPr>
            <a:xfrm>
              <a:off x="7342443" y="4349462"/>
              <a:ext cx="1082780" cy="355057"/>
            </a:xfrm>
            <a:custGeom>
              <a:avLst/>
              <a:gdLst>
                <a:gd name="connsiteX0" fmla="*/ 124772 w 1082780"/>
                <a:gd name="connsiteY0" fmla="*/ 375 h 355057"/>
                <a:gd name="connsiteX1" fmla="*/ 923207 w 1082780"/>
                <a:gd name="connsiteY1" fmla="*/ 111710 h 355057"/>
                <a:gd name="connsiteX2" fmla="*/ 1082257 w 1082780"/>
                <a:gd name="connsiteY2" fmla="*/ 262808 h 355057"/>
                <a:gd name="connsiteX3" fmla="*/ 875491 w 1082780"/>
                <a:gd name="connsiteY3" fmla="*/ 355058 h 355057"/>
                <a:gd name="connsiteX4" fmla="*/ 92962 w 1082780"/>
                <a:gd name="connsiteY4" fmla="*/ 265989 h 355057"/>
                <a:gd name="connsiteX5" fmla="*/ 2303 w 1082780"/>
                <a:gd name="connsiteY5" fmla="*/ 138749 h 355057"/>
                <a:gd name="connsiteX6" fmla="*/ 10255 w 1082780"/>
                <a:gd name="connsiteY6" fmla="*/ 92624 h 355057"/>
                <a:gd name="connsiteX7" fmla="*/ 124772 w 1082780"/>
                <a:gd name="connsiteY7" fmla="*/ 375 h 355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82780" h="355057">
                  <a:moveTo>
                    <a:pt x="124772" y="375"/>
                  </a:moveTo>
                  <a:cubicBezTo>
                    <a:pt x="391977" y="21051"/>
                    <a:pt x="659182" y="65586"/>
                    <a:pt x="923207" y="111710"/>
                  </a:cubicBezTo>
                  <a:cubicBezTo>
                    <a:pt x="923207" y="111710"/>
                    <a:pt x="1093391" y="223046"/>
                    <a:pt x="1082257" y="262808"/>
                  </a:cubicBezTo>
                  <a:cubicBezTo>
                    <a:pt x="1072714" y="302571"/>
                    <a:pt x="875491" y="355058"/>
                    <a:pt x="875491" y="355058"/>
                  </a:cubicBezTo>
                  <a:cubicBezTo>
                    <a:pt x="663954" y="342334"/>
                    <a:pt x="287004" y="291437"/>
                    <a:pt x="92962" y="265989"/>
                  </a:cubicBezTo>
                  <a:cubicBezTo>
                    <a:pt x="30932" y="258037"/>
                    <a:pt x="-10421" y="199188"/>
                    <a:pt x="2303" y="138749"/>
                  </a:cubicBezTo>
                  <a:cubicBezTo>
                    <a:pt x="5484" y="122843"/>
                    <a:pt x="8665" y="108529"/>
                    <a:pt x="10255" y="92624"/>
                  </a:cubicBezTo>
                  <a:cubicBezTo>
                    <a:pt x="18208" y="36956"/>
                    <a:pt x="69104" y="-4397"/>
                    <a:pt x="124772" y="375"/>
                  </a:cubicBezTo>
                  <a:close/>
                </a:path>
              </a:pathLst>
            </a:custGeom>
            <a:solidFill>
              <a:srgbClr val="F5474E"/>
            </a:solidFill>
            <a:ln w="158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5" name="รูปแบบอิสระ: รูปร่าง 2544">
              <a:extLst>
                <a:ext uri="{FF2B5EF4-FFF2-40B4-BE49-F238E27FC236}">
                  <a16:creationId xmlns:a16="http://schemas.microsoft.com/office/drawing/2014/main" id="{83F2F094-BB0E-4A39-A543-7F1B8CDB837F}"/>
                </a:ext>
              </a:extLst>
            </p:cNvPr>
            <p:cNvSpPr/>
            <p:nvPr/>
          </p:nvSpPr>
          <p:spPr>
            <a:xfrm>
              <a:off x="7611711" y="4480487"/>
              <a:ext cx="460641" cy="138427"/>
            </a:xfrm>
            <a:custGeom>
              <a:avLst/>
              <a:gdLst>
                <a:gd name="connsiteX0" fmla="*/ 275397 w 460641"/>
                <a:gd name="connsiteY0" fmla="*/ 133374 h 138427"/>
                <a:gd name="connsiteX1" fmla="*/ 459896 w 460641"/>
                <a:gd name="connsiteY1" fmla="*/ 119059 h 138427"/>
                <a:gd name="connsiteX2" fmla="*/ 429676 w 460641"/>
                <a:gd name="connsiteY2" fmla="*/ 77707 h 138427"/>
                <a:gd name="connsiteX3" fmla="*/ 210186 w 460641"/>
                <a:gd name="connsiteY3" fmla="*/ 10905 h 138427"/>
                <a:gd name="connsiteX4" fmla="*/ 8192 w 460641"/>
                <a:gd name="connsiteY4" fmla="*/ 25220 h 138427"/>
                <a:gd name="connsiteX5" fmla="*/ 275397 w 460641"/>
                <a:gd name="connsiteY5" fmla="*/ 133374 h 138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0641" h="138427">
                  <a:moveTo>
                    <a:pt x="275397" y="133374"/>
                  </a:moveTo>
                  <a:cubicBezTo>
                    <a:pt x="337427" y="139736"/>
                    <a:pt x="402638" y="144508"/>
                    <a:pt x="459896" y="119059"/>
                  </a:cubicBezTo>
                  <a:cubicBezTo>
                    <a:pt x="464667" y="101564"/>
                    <a:pt x="445581" y="85659"/>
                    <a:pt x="429676" y="77707"/>
                  </a:cubicBezTo>
                  <a:cubicBezTo>
                    <a:pt x="362875" y="39534"/>
                    <a:pt x="286531" y="20448"/>
                    <a:pt x="210186" y="10905"/>
                  </a:cubicBezTo>
                  <a:cubicBezTo>
                    <a:pt x="165652" y="6134"/>
                    <a:pt x="36821" y="-17724"/>
                    <a:pt x="8192" y="25220"/>
                  </a:cubicBezTo>
                  <a:cubicBezTo>
                    <a:pt x="-52247" y="112698"/>
                    <a:pt x="240406" y="128603"/>
                    <a:pt x="275397" y="133374"/>
                  </a:cubicBezTo>
                  <a:close/>
                </a:path>
              </a:pathLst>
            </a:custGeom>
            <a:solidFill>
              <a:srgbClr val="B71528"/>
            </a:solidFill>
            <a:ln w="158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6" name="รูปแบบอิสระ: รูปร่าง 2545">
              <a:extLst>
                <a:ext uri="{FF2B5EF4-FFF2-40B4-BE49-F238E27FC236}">
                  <a16:creationId xmlns:a16="http://schemas.microsoft.com/office/drawing/2014/main" id="{5990CF2A-BC7B-41F1-88B6-D1A68EF4DF35}"/>
                </a:ext>
              </a:extLst>
            </p:cNvPr>
            <p:cNvSpPr/>
            <p:nvPr/>
          </p:nvSpPr>
          <p:spPr>
            <a:xfrm>
              <a:off x="7495844" y="4376875"/>
              <a:ext cx="7952" cy="225852"/>
            </a:xfrm>
            <a:custGeom>
              <a:avLst/>
              <a:gdLst>
                <a:gd name="connsiteX0" fmla="*/ 0 w 7952"/>
                <a:gd name="connsiteY0" fmla="*/ 225852 h 225852"/>
                <a:gd name="connsiteX1" fmla="*/ 7953 w 7952"/>
                <a:gd name="connsiteY1" fmla="*/ 0 h 225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52" h="225852">
                  <a:moveTo>
                    <a:pt x="0" y="225852"/>
                  </a:moveTo>
                  <a:cubicBezTo>
                    <a:pt x="3181" y="151098"/>
                    <a:pt x="4772" y="76345"/>
                    <a:pt x="7953" y="0"/>
                  </a:cubicBezTo>
                </a:path>
              </a:pathLst>
            </a:custGeom>
            <a:noFill/>
            <a:ln w="31783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7" name="รูปแบบอิสระ: รูปร่าง 2546">
              <a:extLst>
                <a:ext uri="{FF2B5EF4-FFF2-40B4-BE49-F238E27FC236}">
                  <a16:creationId xmlns:a16="http://schemas.microsoft.com/office/drawing/2014/main" id="{10ED92B3-26CC-4D2B-98CE-825E329EC92D}"/>
                </a:ext>
              </a:extLst>
            </p:cNvPr>
            <p:cNvSpPr/>
            <p:nvPr/>
          </p:nvSpPr>
          <p:spPr>
            <a:xfrm>
              <a:off x="7441766" y="4359380"/>
              <a:ext cx="20676" cy="248118"/>
            </a:xfrm>
            <a:custGeom>
              <a:avLst/>
              <a:gdLst>
                <a:gd name="connsiteX0" fmla="*/ 0 w 20676"/>
                <a:gd name="connsiteY0" fmla="*/ 248119 h 248118"/>
                <a:gd name="connsiteX1" fmla="*/ 20677 w 20676"/>
                <a:gd name="connsiteY1" fmla="*/ 0 h 24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76" h="248118">
                  <a:moveTo>
                    <a:pt x="0" y="248119"/>
                  </a:moveTo>
                  <a:cubicBezTo>
                    <a:pt x="0" y="165413"/>
                    <a:pt x="7953" y="82706"/>
                    <a:pt x="20677" y="0"/>
                  </a:cubicBezTo>
                </a:path>
              </a:pathLst>
            </a:custGeom>
            <a:noFill/>
            <a:ln w="31783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8" name="รูปแบบอิสระ: รูปร่าง 2547">
              <a:extLst>
                <a:ext uri="{FF2B5EF4-FFF2-40B4-BE49-F238E27FC236}">
                  <a16:creationId xmlns:a16="http://schemas.microsoft.com/office/drawing/2014/main" id="{B5CBB62C-ABAB-4BE1-B26E-326DB2A06C22}"/>
                </a:ext>
              </a:extLst>
            </p:cNvPr>
            <p:cNvSpPr/>
            <p:nvPr/>
          </p:nvSpPr>
          <p:spPr>
            <a:xfrm>
              <a:off x="8222705" y="4450039"/>
              <a:ext cx="22267" cy="251300"/>
            </a:xfrm>
            <a:custGeom>
              <a:avLst/>
              <a:gdLst>
                <a:gd name="connsiteX0" fmla="*/ 0 w 22267"/>
                <a:gd name="connsiteY0" fmla="*/ 251300 h 251300"/>
                <a:gd name="connsiteX1" fmla="*/ 22267 w 22267"/>
                <a:gd name="connsiteY1" fmla="*/ 0 h 251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267" h="251300">
                  <a:moveTo>
                    <a:pt x="0" y="251300"/>
                  </a:moveTo>
                  <a:cubicBezTo>
                    <a:pt x="1590" y="167003"/>
                    <a:pt x="9543" y="82707"/>
                    <a:pt x="22267" y="0"/>
                  </a:cubicBezTo>
                </a:path>
              </a:pathLst>
            </a:custGeom>
            <a:noFill/>
            <a:ln w="31783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9" name="รูปแบบอิสระ: รูปร่าง 2548">
              <a:extLst>
                <a:ext uri="{FF2B5EF4-FFF2-40B4-BE49-F238E27FC236}">
                  <a16:creationId xmlns:a16="http://schemas.microsoft.com/office/drawing/2014/main" id="{BC1F1600-C98A-4229-90C8-D10008B5378C}"/>
                </a:ext>
              </a:extLst>
            </p:cNvPr>
            <p:cNvSpPr/>
            <p:nvPr/>
          </p:nvSpPr>
          <p:spPr>
            <a:xfrm>
              <a:off x="8167038" y="4454810"/>
              <a:ext cx="12723" cy="222670"/>
            </a:xfrm>
            <a:custGeom>
              <a:avLst/>
              <a:gdLst>
                <a:gd name="connsiteX0" fmla="*/ 0 w 12723"/>
                <a:gd name="connsiteY0" fmla="*/ 222671 h 222670"/>
                <a:gd name="connsiteX1" fmla="*/ 12724 w 12723"/>
                <a:gd name="connsiteY1" fmla="*/ 0 h 222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23" h="222670">
                  <a:moveTo>
                    <a:pt x="0" y="222671"/>
                  </a:moveTo>
                  <a:cubicBezTo>
                    <a:pt x="7953" y="147917"/>
                    <a:pt x="12724" y="74754"/>
                    <a:pt x="12724" y="0"/>
                  </a:cubicBezTo>
                </a:path>
              </a:pathLst>
            </a:custGeom>
            <a:noFill/>
            <a:ln w="31783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561" name="กราฟิก 4">
            <a:extLst>
              <a:ext uri="{FF2B5EF4-FFF2-40B4-BE49-F238E27FC236}">
                <a16:creationId xmlns:a16="http://schemas.microsoft.com/office/drawing/2014/main" id="{E996A26D-10A2-484E-B616-A31C2ABD1DD7}"/>
              </a:ext>
            </a:extLst>
          </p:cNvPr>
          <p:cNvGrpSpPr/>
          <p:nvPr/>
        </p:nvGrpSpPr>
        <p:grpSpPr>
          <a:xfrm>
            <a:off x="5698571" y="-39960"/>
            <a:ext cx="540772" cy="1334434"/>
            <a:chOff x="5698571" y="-39960"/>
            <a:chExt cx="540772" cy="1334434"/>
          </a:xfrm>
        </p:grpSpPr>
        <p:sp>
          <p:nvSpPr>
            <p:cNvPr id="2562" name="รูปแบบอิสระ: รูปร่าง 2561">
              <a:extLst>
                <a:ext uri="{FF2B5EF4-FFF2-40B4-BE49-F238E27FC236}">
                  <a16:creationId xmlns:a16="http://schemas.microsoft.com/office/drawing/2014/main" id="{4BF93A8A-776B-4512-B474-AB721EF18F71}"/>
                </a:ext>
              </a:extLst>
            </p:cNvPr>
            <p:cNvSpPr/>
            <p:nvPr/>
          </p:nvSpPr>
          <p:spPr>
            <a:xfrm>
              <a:off x="5698571" y="-39960"/>
              <a:ext cx="540772" cy="1106992"/>
            </a:xfrm>
            <a:custGeom>
              <a:avLst/>
              <a:gdLst>
                <a:gd name="connsiteX0" fmla="*/ 252891 w 540772"/>
                <a:gd name="connsiteY0" fmla="*/ 0 h 1106992"/>
                <a:gd name="connsiteX1" fmla="*/ 291063 w 540772"/>
                <a:gd name="connsiteY1" fmla="*/ 112926 h 1106992"/>
                <a:gd name="connsiteX2" fmla="*/ 540772 w 540772"/>
                <a:gd name="connsiteY2" fmla="*/ 1035420 h 1106992"/>
                <a:gd name="connsiteX3" fmla="*/ 289472 w 540772"/>
                <a:gd name="connsiteY3" fmla="*/ 1106992 h 1106992"/>
                <a:gd name="connsiteX4" fmla="*/ 100202 w 540772"/>
                <a:gd name="connsiteY4" fmla="*/ 413532 h 1106992"/>
                <a:gd name="connsiteX5" fmla="*/ 0 w 540772"/>
                <a:gd name="connsiteY5" fmla="*/ 104973 h 1106992"/>
                <a:gd name="connsiteX6" fmla="*/ 252891 w 540772"/>
                <a:gd name="connsiteY6" fmla="*/ 0 h 1106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0772" h="1106992">
                  <a:moveTo>
                    <a:pt x="252891" y="0"/>
                  </a:moveTo>
                  <a:cubicBezTo>
                    <a:pt x="265615" y="38172"/>
                    <a:pt x="278339" y="74754"/>
                    <a:pt x="291063" y="112926"/>
                  </a:cubicBezTo>
                  <a:cubicBezTo>
                    <a:pt x="391265" y="415122"/>
                    <a:pt x="467609" y="725271"/>
                    <a:pt x="540772" y="1035420"/>
                  </a:cubicBezTo>
                  <a:cubicBezTo>
                    <a:pt x="481924" y="1064049"/>
                    <a:pt x="345140" y="1099040"/>
                    <a:pt x="289472" y="1106992"/>
                  </a:cubicBezTo>
                  <a:cubicBezTo>
                    <a:pt x="205176" y="841378"/>
                    <a:pt x="163822" y="655289"/>
                    <a:pt x="100202" y="413532"/>
                  </a:cubicBezTo>
                  <a:cubicBezTo>
                    <a:pt x="74754" y="318101"/>
                    <a:pt x="28629" y="205175"/>
                    <a:pt x="0" y="104973"/>
                  </a:cubicBezTo>
                  <a:cubicBezTo>
                    <a:pt x="77935" y="63620"/>
                    <a:pt x="174956" y="39763"/>
                    <a:pt x="252891" y="0"/>
                  </a:cubicBezTo>
                  <a:close/>
                </a:path>
              </a:pathLst>
            </a:custGeom>
            <a:solidFill>
              <a:srgbClr val="FFB15C"/>
            </a:solidFill>
            <a:ln w="158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3" name="รูปแบบอิสระ: รูปร่าง 2562">
              <a:extLst>
                <a:ext uri="{FF2B5EF4-FFF2-40B4-BE49-F238E27FC236}">
                  <a16:creationId xmlns:a16="http://schemas.microsoft.com/office/drawing/2014/main" id="{FF789EFA-4E4A-4B25-B1D2-34ECE443AB6E}"/>
                </a:ext>
              </a:extLst>
            </p:cNvPr>
            <p:cNvSpPr/>
            <p:nvPr/>
          </p:nvSpPr>
          <p:spPr>
            <a:xfrm>
              <a:off x="5992815" y="985916"/>
              <a:ext cx="241757" cy="251300"/>
            </a:xfrm>
            <a:custGeom>
              <a:avLst/>
              <a:gdLst>
                <a:gd name="connsiteX0" fmla="*/ 241757 w 241757"/>
                <a:gd name="connsiteY0" fmla="*/ 0 h 251300"/>
                <a:gd name="connsiteX1" fmla="*/ 201995 w 241757"/>
                <a:gd name="connsiteY1" fmla="*/ 251300 h 251300"/>
                <a:gd name="connsiteX2" fmla="*/ 0 w 241757"/>
                <a:gd name="connsiteY2" fmla="*/ 82706 h 251300"/>
                <a:gd name="connsiteX3" fmla="*/ 241757 w 241757"/>
                <a:gd name="connsiteY3" fmla="*/ 0 h 251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757" h="251300">
                  <a:moveTo>
                    <a:pt x="241757" y="0"/>
                  </a:moveTo>
                  <a:cubicBezTo>
                    <a:pt x="225852" y="84297"/>
                    <a:pt x="209947" y="165413"/>
                    <a:pt x="201995" y="251300"/>
                  </a:cubicBezTo>
                  <a:cubicBezTo>
                    <a:pt x="136784" y="203585"/>
                    <a:pt x="65211" y="128831"/>
                    <a:pt x="0" y="82706"/>
                  </a:cubicBezTo>
                  <a:cubicBezTo>
                    <a:pt x="76345" y="50896"/>
                    <a:pt x="165413" y="31810"/>
                    <a:pt x="241757" y="0"/>
                  </a:cubicBezTo>
                  <a:close/>
                </a:path>
              </a:pathLst>
            </a:custGeom>
            <a:noFill/>
            <a:ln w="31783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4" name="รูปแบบอิสระ: รูปร่าง 2563">
              <a:extLst>
                <a:ext uri="{FF2B5EF4-FFF2-40B4-BE49-F238E27FC236}">
                  <a16:creationId xmlns:a16="http://schemas.microsoft.com/office/drawing/2014/main" id="{337D813E-F867-4CC8-BAEF-7B916BA56305}"/>
                </a:ext>
              </a:extLst>
            </p:cNvPr>
            <p:cNvSpPr/>
            <p:nvPr/>
          </p:nvSpPr>
          <p:spPr>
            <a:xfrm>
              <a:off x="5878299" y="678948"/>
              <a:ext cx="109744" cy="392855"/>
            </a:xfrm>
            <a:custGeom>
              <a:avLst/>
              <a:gdLst>
                <a:gd name="connsiteX0" fmla="*/ 109745 w 109744"/>
                <a:gd name="connsiteY0" fmla="*/ 392855 h 392855"/>
                <a:gd name="connsiteX1" fmla="*/ 0 w 109744"/>
                <a:gd name="connsiteY1" fmla="*/ 0 h 392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9744" h="392855">
                  <a:moveTo>
                    <a:pt x="109745" y="392855"/>
                  </a:moveTo>
                  <a:cubicBezTo>
                    <a:pt x="71573" y="252890"/>
                    <a:pt x="38172" y="139964"/>
                    <a:pt x="0" y="0"/>
                  </a:cubicBezTo>
                </a:path>
              </a:pathLst>
            </a:custGeom>
            <a:noFill/>
            <a:ln w="31783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5" name="รูปแบบอิสระ: รูปร่าง 2564">
              <a:extLst>
                <a:ext uri="{FF2B5EF4-FFF2-40B4-BE49-F238E27FC236}">
                  <a16:creationId xmlns:a16="http://schemas.microsoft.com/office/drawing/2014/main" id="{EBA21432-554E-430D-A6C1-6C42A56E1003}"/>
                </a:ext>
              </a:extLst>
            </p:cNvPr>
            <p:cNvSpPr/>
            <p:nvPr/>
          </p:nvSpPr>
          <p:spPr>
            <a:xfrm>
              <a:off x="5860803" y="247921"/>
              <a:ext cx="243347" cy="769805"/>
            </a:xfrm>
            <a:custGeom>
              <a:avLst/>
              <a:gdLst>
                <a:gd name="connsiteX0" fmla="*/ 243347 w 243347"/>
                <a:gd name="connsiteY0" fmla="*/ 769805 h 769805"/>
                <a:gd name="connsiteX1" fmla="*/ 0 w 243347"/>
                <a:gd name="connsiteY1" fmla="*/ 0 h 769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3347" h="769805">
                  <a:moveTo>
                    <a:pt x="243347" y="769805"/>
                  </a:moveTo>
                  <a:cubicBezTo>
                    <a:pt x="162232" y="513734"/>
                    <a:pt x="81116" y="256072"/>
                    <a:pt x="0" y="0"/>
                  </a:cubicBezTo>
                </a:path>
              </a:pathLst>
            </a:custGeom>
            <a:noFill/>
            <a:ln w="31783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6" name="รูปแบบอิสระ: รูปร่าง 2565">
              <a:extLst>
                <a:ext uri="{FF2B5EF4-FFF2-40B4-BE49-F238E27FC236}">
                  <a16:creationId xmlns:a16="http://schemas.microsoft.com/office/drawing/2014/main" id="{65B3E14D-3BB3-478D-9051-1F4F5BC65954}"/>
                </a:ext>
              </a:extLst>
            </p:cNvPr>
            <p:cNvSpPr/>
            <p:nvPr/>
          </p:nvSpPr>
          <p:spPr>
            <a:xfrm>
              <a:off x="6182086" y="783922"/>
              <a:ext cx="50895" cy="194041"/>
            </a:xfrm>
            <a:custGeom>
              <a:avLst/>
              <a:gdLst>
                <a:gd name="connsiteX0" fmla="*/ 50896 w 50895"/>
                <a:gd name="connsiteY0" fmla="*/ 194042 h 194041"/>
                <a:gd name="connsiteX1" fmla="*/ 0 w 50895"/>
                <a:gd name="connsiteY1" fmla="*/ 0 h 194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895" h="194041">
                  <a:moveTo>
                    <a:pt x="50896" y="194042"/>
                  </a:moveTo>
                  <a:cubicBezTo>
                    <a:pt x="31810" y="133603"/>
                    <a:pt x="15905" y="60439"/>
                    <a:pt x="0" y="0"/>
                  </a:cubicBezTo>
                </a:path>
              </a:pathLst>
            </a:custGeom>
            <a:noFill/>
            <a:ln w="31783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7" name="รูปแบบอิสระ: รูปร่าง 2566">
              <a:extLst>
                <a:ext uri="{FF2B5EF4-FFF2-40B4-BE49-F238E27FC236}">
                  <a16:creationId xmlns:a16="http://schemas.microsoft.com/office/drawing/2014/main" id="{9DBC6C93-2AE3-41BC-B290-A9CACBFE0DA3}"/>
                </a:ext>
              </a:extLst>
            </p:cNvPr>
            <p:cNvSpPr/>
            <p:nvPr/>
          </p:nvSpPr>
          <p:spPr>
            <a:xfrm>
              <a:off x="6037350" y="297227"/>
              <a:ext cx="119287" cy="384902"/>
            </a:xfrm>
            <a:custGeom>
              <a:avLst/>
              <a:gdLst>
                <a:gd name="connsiteX0" fmla="*/ 119288 w 119287"/>
                <a:gd name="connsiteY0" fmla="*/ 384903 h 384902"/>
                <a:gd name="connsiteX1" fmla="*/ 0 w 119287"/>
                <a:gd name="connsiteY1" fmla="*/ 0 h 384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287" h="384902">
                  <a:moveTo>
                    <a:pt x="119288" y="384903"/>
                  </a:moveTo>
                  <a:cubicBezTo>
                    <a:pt x="74754" y="243347"/>
                    <a:pt x="0" y="0"/>
                    <a:pt x="0" y="0"/>
                  </a:cubicBezTo>
                </a:path>
              </a:pathLst>
            </a:custGeom>
            <a:noFill/>
            <a:ln w="31783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8" name="รูปแบบอิสระ: รูปร่าง 2567">
              <a:extLst>
                <a:ext uri="{FF2B5EF4-FFF2-40B4-BE49-F238E27FC236}">
                  <a16:creationId xmlns:a16="http://schemas.microsoft.com/office/drawing/2014/main" id="{3399E3C0-7548-44D8-938A-49E76480A62D}"/>
                </a:ext>
              </a:extLst>
            </p:cNvPr>
            <p:cNvSpPr/>
            <p:nvPr/>
          </p:nvSpPr>
          <p:spPr>
            <a:xfrm>
              <a:off x="5894204" y="79327"/>
              <a:ext cx="79525" cy="236985"/>
            </a:xfrm>
            <a:custGeom>
              <a:avLst/>
              <a:gdLst>
                <a:gd name="connsiteX0" fmla="*/ 79525 w 79525"/>
                <a:gd name="connsiteY0" fmla="*/ 236985 h 236985"/>
                <a:gd name="connsiteX1" fmla="*/ 0 w 79525"/>
                <a:gd name="connsiteY1" fmla="*/ 0 h 236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525" h="236985">
                  <a:moveTo>
                    <a:pt x="79525" y="236985"/>
                  </a:moveTo>
                  <a:cubicBezTo>
                    <a:pt x="49306" y="159051"/>
                    <a:pt x="23858" y="79525"/>
                    <a:pt x="0" y="0"/>
                  </a:cubicBezTo>
                </a:path>
              </a:pathLst>
            </a:custGeom>
            <a:noFill/>
            <a:ln w="31783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9" name="รูปแบบอิสระ: รูปร่าง 2568">
              <a:extLst>
                <a:ext uri="{FF2B5EF4-FFF2-40B4-BE49-F238E27FC236}">
                  <a16:creationId xmlns:a16="http://schemas.microsoft.com/office/drawing/2014/main" id="{826EA9C0-10B2-42C0-A8AD-DF18F0F5A4F2}"/>
                </a:ext>
              </a:extLst>
            </p:cNvPr>
            <p:cNvSpPr/>
            <p:nvPr/>
          </p:nvSpPr>
          <p:spPr>
            <a:xfrm>
              <a:off x="5703343" y="-24055"/>
              <a:ext cx="238575" cy="314920"/>
            </a:xfrm>
            <a:custGeom>
              <a:avLst/>
              <a:gdLst>
                <a:gd name="connsiteX0" fmla="*/ 76344 w 238575"/>
                <a:gd name="connsiteY0" fmla="*/ 314920 h 314920"/>
                <a:gd name="connsiteX1" fmla="*/ 0 w 238575"/>
                <a:gd name="connsiteY1" fmla="*/ 89068 h 314920"/>
                <a:gd name="connsiteX2" fmla="*/ 238576 w 238575"/>
                <a:gd name="connsiteY2" fmla="*/ 0 h 314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575" h="314920">
                  <a:moveTo>
                    <a:pt x="76344" y="314920"/>
                  </a:moveTo>
                  <a:cubicBezTo>
                    <a:pt x="50896" y="241757"/>
                    <a:pt x="25448" y="162232"/>
                    <a:pt x="0" y="89068"/>
                  </a:cubicBezTo>
                  <a:cubicBezTo>
                    <a:pt x="76344" y="52487"/>
                    <a:pt x="157460" y="22267"/>
                    <a:pt x="238576" y="0"/>
                  </a:cubicBezTo>
                </a:path>
              </a:pathLst>
            </a:custGeom>
            <a:noFill/>
            <a:ln w="31783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0" name="รูปแบบอิสระ: รูปร่าง 2569">
              <a:extLst>
                <a:ext uri="{FF2B5EF4-FFF2-40B4-BE49-F238E27FC236}">
                  <a16:creationId xmlns:a16="http://schemas.microsoft.com/office/drawing/2014/main" id="{FC7D7A45-F238-40BA-96CF-4F5F12851A64}"/>
                </a:ext>
              </a:extLst>
            </p:cNvPr>
            <p:cNvSpPr/>
            <p:nvPr/>
          </p:nvSpPr>
          <p:spPr>
            <a:xfrm>
              <a:off x="5819450" y="445144"/>
              <a:ext cx="25448" cy="89068"/>
            </a:xfrm>
            <a:custGeom>
              <a:avLst/>
              <a:gdLst>
                <a:gd name="connsiteX0" fmla="*/ 25448 w 25448"/>
                <a:gd name="connsiteY0" fmla="*/ 89068 h 89068"/>
                <a:gd name="connsiteX1" fmla="*/ 0 w 25448"/>
                <a:gd name="connsiteY1" fmla="*/ 0 h 89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448" h="89068">
                  <a:moveTo>
                    <a:pt x="25448" y="89068"/>
                  </a:moveTo>
                  <a:cubicBezTo>
                    <a:pt x="17496" y="58849"/>
                    <a:pt x="7953" y="30220"/>
                    <a:pt x="0" y="0"/>
                  </a:cubicBezTo>
                </a:path>
              </a:pathLst>
            </a:custGeom>
            <a:noFill/>
            <a:ln w="31783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1" name="รูปแบบอิสระ: รูปร่าง 2570">
              <a:extLst>
                <a:ext uri="{FF2B5EF4-FFF2-40B4-BE49-F238E27FC236}">
                  <a16:creationId xmlns:a16="http://schemas.microsoft.com/office/drawing/2014/main" id="{3D69AE5A-9397-44C1-A199-0933EECDB618}"/>
                </a:ext>
              </a:extLst>
            </p:cNvPr>
            <p:cNvSpPr/>
            <p:nvPr/>
          </p:nvSpPr>
          <p:spPr>
            <a:xfrm>
              <a:off x="6186857" y="1214949"/>
              <a:ext cx="27038" cy="79525"/>
            </a:xfrm>
            <a:custGeom>
              <a:avLst/>
              <a:gdLst>
                <a:gd name="connsiteX0" fmla="*/ 27039 w 27038"/>
                <a:gd name="connsiteY0" fmla="*/ 79525 h 79525"/>
                <a:gd name="connsiteX1" fmla="*/ 0 w 27038"/>
                <a:gd name="connsiteY1" fmla="*/ 0 h 7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038" h="79525">
                  <a:moveTo>
                    <a:pt x="27039" y="79525"/>
                  </a:moveTo>
                  <a:cubicBezTo>
                    <a:pt x="17496" y="52487"/>
                    <a:pt x="9543" y="27039"/>
                    <a:pt x="0" y="0"/>
                  </a:cubicBezTo>
                </a:path>
              </a:pathLst>
            </a:custGeom>
            <a:noFill/>
            <a:ln w="31783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572" name="ตัวแทนข้อความ 41">
            <a:extLst>
              <a:ext uri="{FF2B5EF4-FFF2-40B4-BE49-F238E27FC236}">
                <a16:creationId xmlns:a16="http://schemas.microsoft.com/office/drawing/2014/main" id="{0C800853-C22D-434A-8CE5-2E2A2FB325F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969430" y="2492768"/>
            <a:ext cx="2831941" cy="1451568"/>
          </a:xfrm>
        </p:spPr>
        <p:txBody>
          <a:bodyPr>
            <a:noAutofit/>
          </a:bodyPr>
          <a:lstStyle>
            <a:lvl1pPr marL="0" indent="0" algn="l">
              <a:lnSpc>
                <a:spcPct val="105000"/>
              </a:lnSpc>
              <a:buNone/>
              <a:defRPr sz="1200" b="0" spc="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do </a:t>
            </a:r>
            <a:r>
              <a:rPr lang="en-US" dirty="0" err="1"/>
              <a:t>eiusmod</a:t>
            </a:r>
            <a:r>
              <a:rPr lang="en-US" dirty="0"/>
              <a:t> </a:t>
            </a:r>
            <a:r>
              <a:rPr lang="en-US" dirty="0" err="1"/>
              <a:t>tempor</a:t>
            </a:r>
            <a:r>
              <a:rPr lang="en-US" dirty="0"/>
              <a:t> </a:t>
            </a:r>
            <a:r>
              <a:rPr lang="en-US" dirty="0" err="1"/>
              <a:t>incididunt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labore et dolore magna </a:t>
            </a:r>
            <a:r>
              <a:rPr lang="en-US" dirty="0" err="1"/>
              <a:t>aliqua</a:t>
            </a:r>
            <a:r>
              <a:rPr lang="en-US" dirty="0"/>
              <a:t>. Ut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exercitation </a:t>
            </a:r>
            <a:r>
              <a:rPr lang="en-US" dirty="0" err="1"/>
              <a:t>ullamco</a:t>
            </a:r>
            <a:r>
              <a:rPr lang="en-US" dirty="0"/>
              <a:t> </a:t>
            </a:r>
            <a:r>
              <a:rPr lang="en-US" dirty="0" err="1"/>
              <a:t>laboris</a:t>
            </a:r>
            <a:r>
              <a:rPr lang="en-US" dirty="0"/>
              <a:t> nisi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 </a:t>
            </a:r>
          </a:p>
        </p:txBody>
      </p:sp>
      <p:sp>
        <p:nvSpPr>
          <p:cNvPr id="2573" name="ตัวแทนข้อความ 41">
            <a:extLst>
              <a:ext uri="{FF2B5EF4-FFF2-40B4-BE49-F238E27FC236}">
                <a16:creationId xmlns:a16="http://schemas.microsoft.com/office/drawing/2014/main" id="{F923622F-5C69-409F-9355-7E25F4874F9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295835" y="3092467"/>
            <a:ext cx="2831941" cy="1451568"/>
          </a:xfrm>
        </p:spPr>
        <p:txBody>
          <a:bodyPr>
            <a:noAutofit/>
          </a:bodyPr>
          <a:lstStyle>
            <a:lvl1pPr marL="0" indent="0" algn="r">
              <a:lnSpc>
                <a:spcPct val="105000"/>
              </a:lnSpc>
              <a:buNone/>
              <a:defRPr sz="1200" b="0" spc="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do </a:t>
            </a:r>
            <a:r>
              <a:rPr lang="en-US" dirty="0" err="1"/>
              <a:t>eiusmod</a:t>
            </a:r>
            <a:r>
              <a:rPr lang="en-US" dirty="0"/>
              <a:t> </a:t>
            </a:r>
            <a:r>
              <a:rPr lang="en-US" dirty="0" err="1"/>
              <a:t>tempor</a:t>
            </a:r>
            <a:r>
              <a:rPr lang="en-US" dirty="0"/>
              <a:t> </a:t>
            </a:r>
            <a:r>
              <a:rPr lang="en-US" dirty="0" err="1"/>
              <a:t>incididunt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labore et dolore magna </a:t>
            </a:r>
            <a:r>
              <a:rPr lang="en-US" dirty="0" err="1"/>
              <a:t>aliqua</a:t>
            </a:r>
            <a:r>
              <a:rPr lang="en-US" dirty="0"/>
              <a:t>. Ut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exercitation </a:t>
            </a:r>
            <a:r>
              <a:rPr lang="en-US" dirty="0" err="1"/>
              <a:t>ullamco</a:t>
            </a:r>
            <a:r>
              <a:rPr lang="en-US" dirty="0"/>
              <a:t> </a:t>
            </a:r>
            <a:r>
              <a:rPr lang="en-US" dirty="0" err="1"/>
              <a:t>laboris</a:t>
            </a:r>
            <a:r>
              <a:rPr lang="en-US" dirty="0"/>
              <a:t> nisi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 </a:t>
            </a:r>
          </a:p>
        </p:txBody>
      </p:sp>
      <p:sp>
        <p:nvSpPr>
          <p:cNvPr id="6" name="ตัวแทนรูปภาพ 5">
            <a:extLst>
              <a:ext uri="{FF2B5EF4-FFF2-40B4-BE49-F238E27FC236}">
                <a16:creationId xmlns:a16="http://schemas.microsoft.com/office/drawing/2014/main" id="{D85E123B-C377-45F6-9875-BD142F234953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83078" y="451035"/>
            <a:ext cx="2651760" cy="1764792"/>
          </a:xfrm>
        </p:spPr>
        <p:txBody>
          <a:bodyPr/>
          <a:lstStyle/>
          <a:p>
            <a:endParaRPr lang="en-US"/>
          </a:p>
        </p:txBody>
      </p:sp>
      <p:sp>
        <p:nvSpPr>
          <p:cNvPr id="2574" name="ตัวแทนรูปภาพ 5">
            <a:extLst>
              <a:ext uri="{FF2B5EF4-FFF2-40B4-BE49-F238E27FC236}">
                <a16:creationId xmlns:a16="http://schemas.microsoft.com/office/drawing/2014/main" id="{FD2A28CA-A463-45FF-B8CA-EF24BACD7A7C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063273" y="466020"/>
            <a:ext cx="2468880" cy="1637074"/>
          </a:xfrm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28633853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สไลด์ชื่อเรื่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CC3AC120-BF50-4ABE-B290-4D0BD8196BB8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9144" y="-44450"/>
            <a:ext cx="9153144" cy="5193093"/>
          </a:xfrm>
          <a:prstGeom prst="rect">
            <a:avLst/>
          </a:prstGeom>
        </p:spPr>
      </p:pic>
      <p:grpSp>
        <p:nvGrpSpPr>
          <p:cNvPr id="1211" name="กราฟิก 4">
            <a:extLst>
              <a:ext uri="{FF2B5EF4-FFF2-40B4-BE49-F238E27FC236}">
                <a16:creationId xmlns:a16="http://schemas.microsoft.com/office/drawing/2014/main" id="{155EA863-4C1B-4319-86D8-7DDEB8AE1583}"/>
              </a:ext>
            </a:extLst>
          </p:cNvPr>
          <p:cNvGrpSpPr/>
          <p:nvPr/>
        </p:nvGrpSpPr>
        <p:grpSpPr>
          <a:xfrm>
            <a:off x="258789" y="3317304"/>
            <a:ext cx="1411679" cy="1933015"/>
            <a:chOff x="567778" y="3932494"/>
            <a:chExt cx="1405632" cy="1905419"/>
          </a:xfrm>
        </p:grpSpPr>
        <p:sp>
          <p:nvSpPr>
            <p:cNvPr id="1212" name="รูปแบบอิสระ: รูปร่าง 1211">
              <a:extLst>
                <a:ext uri="{FF2B5EF4-FFF2-40B4-BE49-F238E27FC236}">
                  <a16:creationId xmlns:a16="http://schemas.microsoft.com/office/drawing/2014/main" id="{30B93BE1-D402-4C93-BF9F-0465571A85C0}"/>
                </a:ext>
              </a:extLst>
            </p:cNvPr>
            <p:cNvSpPr/>
            <p:nvPr/>
          </p:nvSpPr>
          <p:spPr>
            <a:xfrm>
              <a:off x="567778" y="3932494"/>
              <a:ext cx="1332610" cy="1700911"/>
            </a:xfrm>
            <a:custGeom>
              <a:avLst/>
              <a:gdLst>
                <a:gd name="connsiteX0" fmla="*/ 1117165 w 1332610"/>
                <a:gd name="connsiteY0" fmla="*/ 137978 h 1700911"/>
                <a:gd name="connsiteX1" fmla="*/ 576754 w 1332610"/>
                <a:gd name="connsiteY1" fmla="*/ 2085 h 1700911"/>
                <a:gd name="connsiteX2" fmla="*/ 349213 w 1332610"/>
                <a:gd name="connsiteY2" fmla="*/ 136397 h 1700911"/>
                <a:gd name="connsiteX3" fmla="*/ 132732 w 1332610"/>
                <a:gd name="connsiteY3" fmla="*/ 793741 h 1700911"/>
                <a:gd name="connsiteX4" fmla="*/ 0 w 1332610"/>
                <a:gd name="connsiteY4" fmla="*/ 1294649 h 1700911"/>
                <a:gd name="connsiteX5" fmla="*/ 23702 w 1332610"/>
                <a:gd name="connsiteY5" fmla="*/ 1408420 h 1700911"/>
                <a:gd name="connsiteX6" fmla="*/ 135893 w 1332610"/>
                <a:gd name="connsiteY6" fmla="*/ 1489008 h 1700911"/>
                <a:gd name="connsiteX7" fmla="*/ 799555 w 1332610"/>
                <a:gd name="connsiteY7" fmla="*/ 1697588 h 1700911"/>
                <a:gd name="connsiteX8" fmla="*/ 1017615 w 1332610"/>
                <a:gd name="connsiteY8" fmla="*/ 1572756 h 1700911"/>
                <a:gd name="connsiteX9" fmla="*/ 1046058 w 1332610"/>
                <a:gd name="connsiteY9" fmla="*/ 1433703 h 1700911"/>
                <a:gd name="connsiteX10" fmla="*/ 1311523 w 1332610"/>
                <a:gd name="connsiteY10" fmla="*/ 502993 h 1700911"/>
                <a:gd name="connsiteX11" fmla="*/ 1332065 w 1332610"/>
                <a:gd name="connsiteY11" fmla="*/ 373420 h 1700911"/>
                <a:gd name="connsiteX12" fmla="*/ 1117165 w 1332610"/>
                <a:gd name="connsiteY12" fmla="*/ 137978 h 1700911"/>
                <a:gd name="connsiteX13" fmla="*/ 1060280 w 1332610"/>
                <a:gd name="connsiteY13" fmla="*/ 582001 h 1700911"/>
                <a:gd name="connsiteX14" fmla="*/ 949669 w 1332610"/>
                <a:gd name="connsiteY14" fmla="*/ 588321 h 1700911"/>
                <a:gd name="connsiteX15" fmla="*/ 605197 w 1332610"/>
                <a:gd name="connsiteY15" fmla="*/ 465069 h 1700911"/>
                <a:gd name="connsiteX16" fmla="*/ 437701 w 1332610"/>
                <a:gd name="connsiteY16" fmla="*/ 305474 h 1700911"/>
                <a:gd name="connsiteX17" fmla="*/ 654181 w 1332610"/>
                <a:gd name="connsiteY17" fmla="*/ 205924 h 1700911"/>
                <a:gd name="connsiteX18" fmla="*/ 948089 w 1332610"/>
                <a:gd name="connsiteY18" fmla="*/ 316535 h 1700911"/>
                <a:gd name="connsiteX19" fmla="*/ 1079241 w 1332610"/>
                <a:gd name="connsiteY19" fmla="*/ 382901 h 1700911"/>
                <a:gd name="connsiteX20" fmla="*/ 1060280 w 1332610"/>
                <a:gd name="connsiteY20" fmla="*/ 582001 h 1700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32610" h="1700911">
                  <a:moveTo>
                    <a:pt x="1117165" y="137978"/>
                  </a:moveTo>
                  <a:cubicBezTo>
                    <a:pt x="948089" y="62130"/>
                    <a:pt x="761632" y="32107"/>
                    <a:pt x="576754" y="2085"/>
                  </a:cubicBezTo>
                  <a:cubicBezTo>
                    <a:pt x="483525" y="-12137"/>
                    <a:pt x="380816" y="47909"/>
                    <a:pt x="349213" y="136397"/>
                  </a:cubicBezTo>
                  <a:cubicBezTo>
                    <a:pt x="271786" y="354458"/>
                    <a:pt x="199099" y="574100"/>
                    <a:pt x="132732" y="793741"/>
                  </a:cubicBezTo>
                  <a:cubicBezTo>
                    <a:pt x="88488" y="939115"/>
                    <a:pt x="0" y="1142955"/>
                    <a:pt x="0" y="1294649"/>
                  </a:cubicBezTo>
                  <a:cubicBezTo>
                    <a:pt x="0" y="1334153"/>
                    <a:pt x="3160" y="1375237"/>
                    <a:pt x="23702" y="1408420"/>
                  </a:cubicBezTo>
                  <a:cubicBezTo>
                    <a:pt x="48985" y="1447924"/>
                    <a:pt x="93229" y="1470046"/>
                    <a:pt x="135893" y="1489008"/>
                  </a:cubicBezTo>
                  <a:cubicBezTo>
                    <a:pt x="336572" y="1577497"/>
                    <a:pt x="576754" y="1654924"/>
                    <a:pt x="799555" y="1697588"/>
                  </a:cubicBezTo>
                  <a:cubicBezTo>
                    <a:pt x="892784" y="1714969"/>
                    <a:pt x="986013" y="1662825"/>
                    <a:pt x="1017615" y="1572756"/>
                  </a:cubicBezTo>
                  <a:cubicBezTo>
                    <a:pt x="1028677" y="1542733"/>
                    <a:pt x="1036577" y="1466886"/>
                    <a:pt x="1046058" y="1433703"/>
                  </a:cubicBezTo>
                  <a:cubicBezTo>
                    <a:pt x="1134547" y="1123993"/>
                    <a:pt x="1223035" y="812702"/>
                    <a:pt x="1311523" y="502993"/>
                  </a:cubicBezTo>
                  <a:cubicBezTo>
                    <a:pt x="1324164" y="460329"/>
                    <a:pt x="1335225" y="417664"/>
                    <a:pt x="1332065" y="373420"/>
                  </a:cubicBezTo>
                  <a:cubicBezTo>
                    <a:pt x="1322584" y="262810"/>
                    <a:pt x="1218294" y="183802"/>
                    <a:pt x="1117165" y="137978"/>
                  </a:cubicBezTo>
                  <a:close/>
                  <a:moveTo>
                    <a:pt x="1060280" y="582001"/>
                  </a:moveTo>
                  <a:cubicBezTo>
                    <a:pt x="1027096" y="591481"/>
                    <a:pt x="987593" y="594642"/>
                    <a:pt x="949669" y="588321"/>
                  </a:cubicBezTo>
                  <a:cubicBezTo>
                    <a:pt x="831158" y="569359"/>
                    <a:pt x="711067" y="515634"/>
                    <a:pt x="605197" y="465069"/>
                  </a:cubicBezTo>
                  <a:cubicBezTo>
                    <a:pt x="543571" y="435046"/>
                    <a:pt x="447182" y="384482"/>
                    <a:pt x="437701" y="305474"/>
                  </a:cubicBezTo>
                  <a:cubicBezTo>
                    <a:pt x="423480" y="179062"/>
                    <a:pt x="568853" y="172741"/>
                    <a:pt x="654181" y="205924"/>
                  </a:cubicBezTo>
                  <a:cubicBezTo>
                    <a:pt x="752151" y="242268"/>
                    <a:pt x="850120" y="280191"/>
                    <a:pt x="948089" y="316535"/>
                  </a:cubicBezTo>
                  <a:cubicBezTo>
                    <a:pt x="993913" y="333916"/>
                    <a:pt x="1039738" y="352879"/>
                    <a:pt x="1079241" y="382901"/>
                  </a:cubicBezTo>
                  <a:cubicBezTo>
                    <a:pt x="1202493" y="477710"/>
                    <a:pt x="1151928" y="556718"/>
                    <a:pt x="1060280" y="582001"/>
                  </a:cubicBezTo>
                  <a:close/>
                </a:path>
              </a:pathLst>
            </a:custGeom>
            <a:solidFill>
              <a:srgbClr val="37C6ED"/>
            </a:solidFill>
            <a:ln w="149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3" name="รูปแบบอิสระ: รูปร่าง 1212">
              <a:extLst>
                <a:ext uri="{FF2B5EF4-FFF2-40B4-BE49-F238E27FC236}">
                  <a16:creationId xmlns:a16="http://schemas.microsoft.com/office/drawing/2014/main" id="{B330349B-0AD3-4A2A-8BE3-AACDCB9C74F0}"/>
                </a:ext>
              </a:extLst>
            </p:cNvPr>
            <p:cNvSpPr/>
            <p:nvPr/>
          </p:nvSpPr>
          <p:spPr>
            <a:xfrm>
              <a:off x="995027" y="4111856"/>
              <a:ext cx="715661" cy="402766"/>
            </a:xfrm>
            <a:custGeom>
              <a:avLst/>
              <a:gdLst>
                <a:gd name="connsiteX0" fmla="*/ 623549 w 715661"/>
                <a:gd name="connsiteY0" fmla="*/ 393157 h 402766"/>
                <a:gd name="connsiteX1" fmla="*/ 512939 w 715661"/>
                <a:gd name="connsiteY1" fmla="*/ 399478 h 402766"/>
                <a:gd name="connsiteX2" fmla="*/ 168467 w 715661"/>
                <a:gd name="connsiteY2" fmla="*/ 276226 h 402766"/>
                <a:gd name="connsiteX3" fmla="*/ 971 w 715661"/>
                <a:gd name="connsiteY3" fmla="*/ 116631 h 402766"/>
                <a:gd name="connsiteX4" fmla="*/ 217451 w 715661"/>
                <a:gd name="connsiteY4" fmla="*/ 17081 h 402766"/>
                <a:gd name="connsiteX5" fmla="*/ 511359 w 715661"/>
                <a:gd name="connsiteY5" fmla="*/ 127691 h 402766"/>
                <a:gd name="connsiteX6" fmla="*/ 642511 w 715661"/>
                <a:gd name="connsiteY6" fmla="*/ 194058 h 402766"/>
                <a:gd name="connsiteX7" fmla="*/ 623549 w 715661"/>
                <a:gd name="connsiteY7" fmla="*/ 393157 h 402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5661" h="402766">
                  <a:moveTo>
                    <a:pt x="623549" y="393157"/>
                  </a:moveTo>
                  <a:cubicBezTo>
                    <a:pt x="590366" y="402638"/>
                    <a:pt x="550862" y="405798"/>
                    <a:pt x="512939" y="399478"/>
                  </a:cubicBezTo>
                  <a:cubicBezTo>
                    <a:pt x="394428" y="380516"/>
                    <a:pt x="274336" y="326791"/>
                    <a:pt x="168467" y="276226"/>
                  </a:cubicBezTo>
                  <a:cubicBezTo>
                    <a:pt x="106841" y="246203"/>
                    <a:pt x="10452" y="195638"/>
                    <a:pt x="971" y="116631"/>
                  </a:cubicBezTo>
                  <a:cubicBezTo>
                    <a:pt x="-13251" y="-9782"/>
                    <a:pt x="132123" y="-16102"/>
                    <a:pt x="217451" y="17081"/>
                  </a:cubicBezTo>
                  <a:cubicBezTo>
                    <a:pt x="315420" y="53425"/>
                    <a:pt x="413390" y="91348"/>
                    <a:pt x="511359" y="127691"/>
                  </a:cubicBezTo>
                  <a:cubicBezTo>
                    <a:pt x="557183" y="145073"/>
                    <a:pt x="603007" y="164035"/>
                    <a:pt x="642511" y="194058"/>
                  </a:cubicBezTo>
                  <a:cubicBezTo>
                    <a:pt x="765763" y="288867"/>
                    <a:pt x="715198" y="367875"/>
                    <a:pt x="623549" y="393157"/>
                  </a:cubicBezTo>
                  <a:close/>
                </a:path>
              </a:pathLst>
            </a:custGeom>
            <a:noFill/>
            <a:ln w="29931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4" name="รูปแบบอิสระ: รูปร่าง 1213">
              <a:extLst>
                <a:ext uri="{FF2B5EF4-FFF2-40B4-BE49-F238E27FC236}">
                  <a16:creationId xmlns:a16="http://schemas.microsoft.com/office/drawing/2014/main" id="{644B2862-693B-4249-88DA-2791934B8BAA}"/>
                </a:ext>
              </a:extLst>
            </p:cNvPr>
            <p:cNvSpPr/>
            <p:nvPr/>
          </p:nvSpPr>
          <p:spPr>
            <a:xfrm>
              <a:off x="876267" y="4534565"/>
              <a:ext cx="152913" cy="148452"/>
            </a:xfrm>
            <a:custGeom>
              <a:avLst/>
              <a:gdLst>
                <a:gd name="connsiteX0" fmla="*/ 118151 w 152913"/>
                <a:gd name="connsiteY0" fmla="*/ 134784 h 148452"/>
                <a:gd name="connsiteX1" fmla="*/ 152914 w 152913"/>
                <a:gd name="connsiteY1" fmla="*/ 66838 h 148452"/>
                <a:gd name="connsiteX2" fmla="*/ 146593 w 152913"/>
                <a:gd name="connsiteY2" fmla="*/ 38395 h 148452"/>
                <a:gd name="connsiteX3" fmla="*/ 4380 w 152913"/>
                <a:gd name="connsiteY3" fmla="*/ 44715 h 148452"/>
                <a:gd name="connsiteX4" fmla="*/ 118151 w 152913"/>
                <a:gd name="connsiteY4" fmla="*/ 134784 h 14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913" h="148452">
                  <a:moveTo>
                    <a:pt x="118151" y="134784"/>
                  </a:moveTo>
                  <a:cubicBezTo>
                    <a:pt x="140273" y="118983"/>
                    <a:pt x="152914" y="93700"/>
                    <a:pt x="152914" y="66838"/>
                  </a:cubicBezTo>
                  <a:cubicBezTo>
                    <a:pt x="152914" y="57357"/>
                    <a:pt x="151334" y="47876"/>
                    <a:pt x="146593" y="38395"/>
                  </a:cubicBezTo>
                  <a:cubicBezTo>
                    <a:pt x="121311" y="-15330"/>
                    <a:pt x="24922" y="-12170"/>
                    <a:pt x="4380" y="44715"/>
                  </a:cubicBezTo>
                  <a:cubicBezTo>
                    <a:pt x="-19322" y="112662"/>
                    <a:pt x="58105" y="177448"/>
                    <a:pt x="118151" y="134784"/>
                  </a:cubicBezTo>
                  <a:close/>
                </a:path>
              </a:pathLst>
            </a:custGeom>
            <a:noFill/>
            <a:ln w="29931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5" name="รูปแบบอิสระ: รูปร่าง 1214">
              <a:extLst>
                <a:ext uri="{FF2B5EF4-FFF2-40B4-BE49-F238E27FC236}">
                  <a16:creationId xmlns:a16="http://schemas.microsoft.com/office/drawing/2014/main" id="{00FEDCFF-1A20-4451-AC9C-8ABA781C02AB}"/>
                </a:ext>
              </a:extLst>
            </p:cNvPr>
            <p:cNvSpPr/>
            <p:nvPr/>
          </p:nvSpPr>
          <p:spPr>
            <a:xfrm>
              <a:off x="1160434" y="4623060"/>
              <a:ext cx="149611" cy="152160"/>
            </a:xfrm>
            <a:custGeom>
              <a:avLst/>
              <a:gdLst>
                <a:gd name="connsiteX0" fmla="*/ 1480 w 149611"/>
                <a:gd name="connsiteY0" fmla="*/ 87374 h 152160"/>
                <a:gd name="connsiteX1" fmla="*/ 48885 w 149611"/>
                <a:gd name="connsiteY1" fmla="*/ 145839 h 152160"/>
                <a:gd name="connsiteX2" fmla="*/ 77327 w 149611"/>
                <a:gd name="connsiteY2" fmla="*/ 152160 h 152160"/>
                <a:gd name="connsiteX3" fmla="*/ 131052 w 149611"/>
                <a:gd name="connsiteY3" fmla="*/ 21007 h 152160"/>
                <a:gd name="connsiteX4" fmla="*/ 1480 w 149611"/>
                <a:gd name="connsiteY4" fmla="*/ 87374 h 15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9611" h="152160">
                  <a:moveTo>
                    <a:pt x="1480" y="87374"/>
                  </a:moveTo>
                  <a:cubicBezTo>
                    <a:pt x="6221" y="112656"/>
                    <a:pt x="25182" y="136359"/>
                    <a:pt x="48885" y="145839"/>
                  </a:cubicBezTo>
                  <a:cubicBezTo>
                    <a:pt x="58365" y="150580"/>
                    <a:pt x="67846" y="152160"/>
                    <a:pt x="77327" y="152160"/>
                  </a:cubicBezTo>
                  <a:cubicBezTo>
                    <a:pt x="137373" y="152160"/>
                    <a:pt x="173716" y="62091"/>
                    <a:pt x="131052" y="21007"/>
                  </a:cubicBezTo>
                  <a:cubicBezTo>
                    <a:pt x="78907" y="-27978"/>
                    <a:pt x="-12741" y="14687"/>
                    <a:pt x="1480" y="87374"/>
                  </a:cubicBezTo>
                  <a:close/>
                </a:path>
              </a:pathLst>
            </a:custGeom>
            <a:noFill/>
            <a:ln w="29931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6" name="รูปแบบอิสระ: รูปร่าง 1215">
              <a:extLst>
                <a:ext uri="{FF2B5EF4-FFF2-40B4-BE49-F238E27FC236}">
                  <a16:creationId xmlns:a16="http://schemas.microsoft.com/office/drawing/2014/main" id="{72C3AB8E-D500-4BB8-B30F-C0D1489F02D7}"/>
                </a:ext>
              </a:extLst>
            </p:cNvPr>
            <p:cNvSpPr/>
            <p:nvPr/>
          </p:nvSpPr>
          <p:spPr>
            <a:xfrm>
              <a:off x="1471089" y="4714678"/>
              <a:ext cx="151435" cy="147735"/>
            </a:xfrm>
            <a:custGeom>
              <a:avLst/>
              <a:gdLst>
                <a:gd name="connsiteX0" fmla="*/ 28976 w 151435"/>
                <a:gd name="connsiteY0" fmla="*/ 16297 h 147735"/>
                <a:gd name="connsiteX1" fmla="*/ 533 w 151435"/>
                <a:gd name="connsiteY1" fmla="*/ 85823 h 147735"/>
                <a:gd name="connsiteX2" fmla="*/ 8434 w 151435"/>
                <a:gd name="connsiteY2" fmla="*/ 114266 h 147735"/>
                <a:gd name="connsiteX3" fmla="*/ 149067 w 151435"/>
                <a:gd name="connsiteY3" fmla="*/ 96885 h 147735"/>
                <a:gd name="connsiteX4" fmla="*/ 28976 w 151435"/>
                <a:gd name="connsiteY4" fmla="*/ 16297 h 14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435" h="147735">
                  <a:moveTo>
                    <a:pt x="28976" y="16297"/>
                  </a:moveTo>
                  <a:cubicBezTo>
                    <a:pt x="8434" y="33678"/>
                    <a:pt x="-2627" y="60541"/>
                    <a:pt x="533" y="85823"/>
                  </a:cubicBezTo>
                  <a:cubicBezTo>
                    <a:pt x="533" y="95304"/>
                    <a:pt x="3694" y="104785"/>
                    <a:pt x="8434" y="114266"/>
                  </a:cubicBezTo>
                  <a:cubicBezTo>
                    <a:pt x="36877" y="166411"/>
                    <a:pt x="134846" y="155350"/>
                    <a:pt x="149067" y="96885"/>
                  </a:cubicBezTo>
                  <a:cubicBezTo>
                    <a:pt x="166449" y="28938"/>
                    <a:pt x="84281" y="-29528"/>
                    <a:pt x="28976" y="16297"/>
                  </a:cubicBezTo>
                  <a:close/>
                </a:path>
              </a:pathLst>
            </a:custGeom>
            <a:noFill/>
            <a:ln w="29931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7" name="รูปแบบอิสระ: รูปร่าง 1216">
              <a:extLst>
                <a:ext uri="{FF2B5EF4-FFF2-40B4-BE49-F238E27FC236}">
                  <a16:creationId xmlns:a16="http://schemas.microsoft.com/office/drawing/2014/main" id="{CFB806BC-02EC-4BFE-9D58-8EBA2D57AE31}"/>
                </a:ext>
              </a:extLst>
            </p:cNvPr>
            <p:cNvSpPr/>
            <p:nvPr/>
          </p:nvSpPr>
          <p:spPr>
            <a:xfrm>
              <a:off x="790939" y="4815832"/>
              <a:ext cx="152913" cy="148452"/>
            </a:xfrm>
            <a:custGeom>
              <a:avLst/>
              <a:gdLst>
                <a:gd name="connsiteX0" fmla="*/ 118151 w 152913"/>
                <a:gd name="connsiteY0" fmla="*/ 134784 h 148452"/>
                <a:gd name="connsiteX1" fmla="*/ 152914 w 152913"/>
                <a:gd name="connsiteY1" fmla="*/ 66838 h 148452"/>
                <a:gd name="connsiteX2" fmla="*/ 146593 w 152913"/>
                <a:gd name="connsiteY2" fmla="*/ 38395 h 148452"/>
                <a:gd name="connsiteX3" fmla="*/ 4380 w 152913"/>
                <a:gd name="connsiteY3" fmla="*/ 44716 h 148452"/>
                <a:gd name="connsiteX4" fmla="*/ 118151 w 152913"/>
                <a:gd name="connsiteY4" fmla="*/ 134784 h 14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913" h="148452">
                  <a:moveTo>
                    <a:pt x="118151" y="134784"/>
                  </a:moveTo>
                  <a:cubicBezTo>
                    <a:pt x="140273" y="118982"/>
                    <a:pt x="152914" y="93700"/>
                    <a:pt x="152914" y="66838"/>
                  </a:cubicBezTo>
                  <a:cubicBezTo>
                    <a:pt x="152914" y="57357"/>
                    <a:pt x="151334" y="47876"/>
                    <a:pt x="146593" y="38395"/>
                  </a:cubicBezTo>
                  <a:cubicBezTo>
                    <a:pt x="121311" y="-15330"/>
                    <a:pt x="24922" y="-12170"/>
                    <a:pt x="4380" y="44716"/>
                  </a:cubicBezTo>
                  <a:cubicBezTo>
                    <a:pt x="-19322" y="112662"/>
                    <a:pt x="58105" y="177448"/>
                    <a:pt x="118151" y="134784"/>
                  </a:cubicBezTo>
                  <a:close/>
                </a:path>
              </a:pathLst>
            </a:custGeom>
            <a:noFill/>
            <a:ln w="29931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8" name="รูปแบบอิสระ: รูปร่าง 1217">
              <a:extLst>
                <a:ext uri="{FF2B5EF4-FFF2-40B4-BE49-F238E27FC236}">
                  <a16:creationId xmlns:a16="http://schemas.microsoft.com/office/drawing/2014/main" id="{8BE2C14C-E2AE-43D1-9BCE-496147DC377C}"/>
                </a:ext>
              </a:extLst>
            </p:cNvPr>
            <p:cNvSpPr/>
            <p:nvPr/>
          </p:nvSpPr>
          <p:spPr>
            <a:xfrm>
              <a:off x="1075384" y="4904618"/>
              <a:ext cx="149333" cy="151868"/>
            </a:xfrm>
            <a:custGeom>
              <a:avLst/>
              <a:gdLst>
                <a:gd name="connsiteX0" fmla="*/ 1202 w 149333"/>
                <a:gd name="connsiteY0" fmla="*/ 87082 h 151868"/>
                <a:gd name="connsiteX1" fmla="*/ 48606 w 149333"/>
                <a:gd name="connsiteY1" fmla="*/ 145548 h 151868"/>
                <a:gd name="connsiteX2" fmla="*/ 77049 w 149333"/>
                <a:gd name="connsiteY2" fmla="*/ 151869 h 151868"/>
                <a:gd name="connsiteX3" fmla="*/ 130774 w 149333"/>
                <a:gd name="connsiteY3" fmla="*/ 20716 h 151868"/>
                <a:gd name="connsiteX4" fmla="*/ 1202 w 149333"/>
                <a:gd name="connsiteY4" fmla="*/ 87082 h 151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9333" h="151868">
                  <a:moveTo>
                    <a:pt x="1202" y="87082"/>
                  </a:moveTo>
                  <a:cubicBezTo>
                    <a:pt x="5942" y="112365"/>
                    <a:pt x="24904" y="136067"/>
                    <a:pt x="48606" y="145548"/>
                  </a:cubicBezTo>
                  <a:cubicBezTo>
                    <a:pt x="58087" y="150288"/>
                    <a:pt x="67568" y="151869"/>
                    <a:pt x="77049" y="151869"/>
                  </a:cubicBezTo>
                  <a:cubicBezTo>
                    <a:pt x="137095" y="151869"/>
                    <a:pt x="173438" y="61800"/>
                    <a:pt x="130774" y="20716"/>
                  </a:cubicBezTo>
                  <a:cubicBezTo>
                    <a:pt x="78629" y="-28269"/>
                    <a:pt x="-11439" y="15975"/>
                    <a:pt x="1202" y="87082"/>
                  </a:cubicBezTo>
                  <a:close/>
                </a:path>
              </a:pathLst>
            </a:custGeom>
            <a:noFill/>
            <a:ln w="29931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9" name="รูปแบบอิสระ: รูปร่าง 1218">
              <a:extLst>
                <a:ext uri="{FF2B5EF4-FFF2-40B4-BE49-F238E27FC236}">
                  <a16:creationId xmlns:a16="http://schemas.microsoft.com/office/drawing/2014/main" id="{176BA1A7-9F51-407F-817C-F22B8E708616}"/>
                </a:ext>
              </a:extLst>
            </p:cNvPr>
            <p:cNvSpPr/>
            <p:nvPr/>
          </p:nvSpPr>
          <p:spPr>
            <a:xfrm>
              <a:off x="1385761" y="4995945"/>
              <a:ext cx="151435" cy="147735"/>
            </a:xfrm>
            <a:custGeom>
              <a:avLst/>
              <a:gdLst>
                <a:gd name="connsiteX0" fmla="*/ 28976 w 151435"/>
                <a:gd name="connsiteY0" fmla="*/ 16297 h 147735"/>
                <a:gd name="connsiteX1" fmla="*/ 533 w 151435"/>
                <a:gd name="connsiteY1" fmla="*/ 85824 h 147735"/>
                <a:gd name="connsiteX2" fmla="*/ 8434 w 151435"/>
                <a:gd name="connsiteY2" fmla="*/ 114266 h 147735"/>
                <a:gd name="connsiteX3" fmla="*/ 149067 w 151435"/>
                <a:gd name="connsiteY3" fmla="*/ 96884 h 147735"/>
                <a:gd name="connsiteX4" fmla="*/ 28976 w 151435"/>
                <a:gd name="connsiteY4" fmla="*/ 16297 h 14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435" h="147735">
                  <a:moveTo>
                    <a:pt x="28976" y="16297"/>
                  </a:moveTo>
                  <a:cubicBezTo>
                    <a:pt x="8434" y="33678"/>
                    <a:pt x="-2627" y="60541"/>
                    <a:pt x="533" y="85824"/>
                  </a:cubicBezTo>
                  <a:cubicBezTo>
                    <a:pt x="533" y="95305"/>
                    <a:pt x="3694" y="104785"/>
                    <a:pt x="8434" y="114266"/>
                  </a:cubicBezTo>
                  <a:cubicBezTo>
                    <a:pt x="36877" y="166411"/>
                    <a:pt x="134846" y="155350"/>
                    <a:pt x="149067" y="96884"/>
                  </a:cubicBezTo>
                  <a:cubicBezTo>
                    <a:pt x="166449" y="28938"/>
                    <a:pt x="84281" y="-29528"/>
                    <a:pt x="28976" y="16297"/>
                  </a:cubicBezTo>
                  <a:close/>
                </a:path>
              </a:pathLst>
            </a:custGeom>
            <a:noFill/>
            <a:ln w="29931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0" name="รูปแบบอิสระ: รูปร่าง 1219">
              <a:extLst>
                <a:ext uri="{FF2B5EF4-FFF2-40B4-BE49-F238E27FC236}">
                  <a16:creationId xmlns:a16="http://schemas.microsoft.com/office/drawing/2014/main" id="{C288C969-F57A-4383-A701-1ED809698C4A}"/>
                </a:ext>
              </a:extLst>
            </p:cNvPr>
            <p:cNvSpPr/>
            <p:nvPr/>
          </p:nvSpPr>
          <p:spPr>
            <a:xfrm>
              <a:off x="704543" y="5071817"/>
              <a:ext cx="152402" cy="147639"/>
            </a:xfrm>
            <a:custGeom>
              <a:avLst/>
              <a:gdLst>
                <a:gd name="connsiteX0" fmla="*/ 117639 w 152402"/>
                <a:gd name="connsiteY0" fmla="*/ 134784 h 147639"/>
                <a:gd name="connsiteX1" fmla="*/ 152402 w 152402"/>
                <a:gd name="connsiteY1" fmla="*/ 66838 h 147639"/>
                <a:gd name="connsiteX2" fmla="*/ 146082 w 152402"/>
                <a:gd name="connsiteY2" fmla="*/ 38395 h 147639"/>
                <a:gd name="connsiteX3" fmla="*/ 3868 w 152402"/>
                <a:gd name="connsiteY3" fmla="*/ 44715 h 147639"/>
                <a:gd name="connsiteX4" fmla="*/ 117639 w 152402"/>
                <a:gd name="connsiteY4" fmla="*/ 134784 h 147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402" h="147639">
                  <a:moveTo>
                    <a:pt x="117639" y="134784"/>
                  </a:moveTo>
                  <a:cubicBezTo>
                    <a:pt x="139761" y="118983"/>
                    <a:pt x="152402" y="93700"/>
                    <a:pt x="152402" y="66838"/>
                  </a:cubicBezTo>
                  <a:cubicBezTo>
                    <a:pt x="152402" y="57357"/>
                    <a:pt x="150822" y="47876"/>
                    <a:pt x="146082" y="38395"/>
                  </a:cubicBezTo>
                  <a:cubicBezTo>
                    <a:pt x="120799" y="-15330"/>
                    <a:pt x="24410" y="-12170"/>
                    <a:pt x="3868" y="44715"/>
                  </a:cubicBezTo>
                  <a:cubicBezTo>
                    <a:pt x="-18254" y="111082"/>
                    <a:pt x="59173" y="175868"/>
                    <a:pt x="117639" y="134784"/>
                  </a:cubicBezTo>
                  <a:close/>
                </a:path>
              </a:pathLst>
            </a:custGeom>
            <a:noFill/>
            <a:ln w="29931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1" name="รูปแบบอิสระ: รูปร่าง 1220">
              <a:extLst>
                <a:ext uri="{FF2B5EF4-FFF2-40B4-BE49-F238E27FC236}">
                  <a16:creationId xmlns:a16="http://schemas.microsoft.com/office/drawing/2014/main" id="{F75F6A33-3583-4633-816C-69C774E4B339}"/>
                </a:ext>
              </a:extLst>
            </p:cNvPr>
            <p:cNvSpPr/>
            <p:nvPr/>
          </p:nvSpPr>
          <p:spPr>
            <a:xfrm>
              <a:off x="989778" y="5159022"/>
              <a:ext cx="149611" cy="151868"/>
            </a:xfrm>
            <a:custGeom>
              <a:avLst/>
              <a:gdLst>
                <a:gd name="connsiteX0" fmla="*/ 1480 w 149611"/>
                <a:gd name="connsiteY0" fmla="*/ 87082 h 151868"/>
                <a:gd name="connsiteX1" fmla="*/ 48885 w 149611"/>
                <a:gd name="connsiteY1" fmla="*/ 145548 h 151868"/>
                <a:gd name="connsiteX2" fmla="*/ 77327 w 149611"/>
                <a:gd name="connsiteY2" fmla="*/ 151869 h 151868"/>
                <a:gd name="connsiteX3" fmla="*/ 131052 w 149611"/>
                <a:gd name="connsiteY3" fmla="*/ 20716 h 151868"/>
                <a:gd name="connsiteX4" fmla="*/ 1480 w 149611"/>
                <a:gd name="connsiteY4" fmla="*/ 87082 h 151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9611" h="151868">
                  <a:moveTo>
                    <a:pt x="1480" y="87082"/>
                  </a:moveTo>
                  <a:cubicBezTo>
                    <a:pt x="6221" y="112365"/>
                    <a:pt x="25182" y="136067"/>
                    <a:pt x="48885" y="145548"/>
                  </a:cubicBezTo>
                  <a:cubicBezTo>
                    <a:pt x="58365" y="150289"/>
                    <a:pt x="67846" y="151869"/>
                    <a:pt x="77327" y="151869"/>
                  </a:cubicBezTo>
                  <a:cubicBezTo>
                    <a:pt x="137373" y="151869"/>
                    <a:pt x="173716" y="61800"/>
                    <a:pt x="131052" y="20716"/>
                  </a:cubicBezTo>
                  <a:cubicBezTo>
                    <a:pt x="78907" y="-28268"/>
                    <a:pt x="-12741" y="15976"/>
                    <a:pt x="1480" y="87082"/>
                  </a:cubicBezTo>
                  <a:close/>
                </a:path>
              </a:pathLst>
            </a:custGeom>
            <a:noFill/>
            <a:ln w="29931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2" name="รูปแบบอิสระ: รูปร่าง 1221">
              <a:extLst>
                <a:ext uri="{FF2B5EF4-FFF2-40B4-BE49-F238E27FC236}">
                  <a16:creationId xmlns:a16="http://schemas.microsoft.com/office/drawing/2014/main" id="{2CC940B0-6D3A-48E5-961F-BB9179D559E2}"/>
                </a:ext>
              </a:extLst>
            </p:cNvPr>
            <p:cNvSpPr/>
            <p:nvPr/>
          </p:nvSpPr>
          <p:spPr>
            <a:xfrm>
              <a:off x="1298853" y="5250350"/>
              <a:ext cx="151848" cy="147735"/>
            </a:xfrm>
            <a:custGeom>
              <a:avLst/>
              <a:gdLst>
                <a:gd name="connsiteX0" fmla="*/ 28976 w 151848"/>
                <a:gd name="connsiteY0" fmla="*/ 16297 h 147735"/>
                <a:gd name="connsiteX1" fmla="*/ 533 w 151848"/>
                <a:gd name="connsiteY1" fmla="*/ 85824 h 147735"/>
                <a:gd name="connsiteX2" fmla="*/ 8434 w 151848"/>
                <a:gd name="connsiteY2" fmla="*/ 114266 h 147735"/>
                <a:gd name="connsiteX3" fmla="*/ 149067 w 151848"/>
                <a:gd name="connsiteY3" fmla="*/ 96885 h 147735"/>
                <a:gd name="connsiteX4" fmla="*/ 28976 w 151848"/>
                <a:gd name="connsiteY4" fmla="*/ 16297 h 14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848" h="147735">
                  <a:moveTo>
                    <a:pt x="28976" y="16297"/>
                  </a:moveTo>
                  <a:cubicBezTo>
                    <a:pt x="8434" y="33678"/>
                    <a:pt x="-2627" y="60541"/>
                    <a:pt x="533" y="85824"/>
                  </a:cubicBezTo>
                  <a:cubicBezTo>
                    <a:pt x="533" y="95304"/>
                    <a:pt x="3694" y="104785"/>
                    <a:pt x="8434" y="114266"/>
                  </a:cubicBezTo>
                  <a:cubicBezTo>
                    <a:pt x="36877" y="166411"/>
                    <a:pt x="134846" y="155350"/>
                    <a:pt x="149067" y="96885"/>
                  </a:cubicBezTo>
                  <a:cubicBezTo>
                    <a:pt x="168029" y="28938"/>
                    <a:pt x="85861" y="-29528"/>
                    <a:pt x="28976" y="16297"/>
                  </a:cubicBezTo>
                  <a:close/>
                </a:path>
              </a:pathLst>
            </a:custGeom>
            <a:noFill/>
            <a:ln w="29931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223" name="กราฟิก 4">
            <a:extLst>
              <a:ext uri="{FF2B5EF4-FFF2-40B4-BE49-F238E27FC236}">
                <a16:creationId xmlns:a16="http://schemas.microsoft.com/office/drawing/2014/main" id="{BDEADC05-E299-4580-9F6C-801D63EF9CE4}"/>
              </a:ext>
            </a:extLst>
          </p:cNvPr>
          <p:cNvGrpSpPr/>
          <p:nvPr/>
        </p:nvGrpSpPr>
        <p:grpSpPr>
          <a:xfrm>
            <a:off x="154284" y="195011"/>
            <a:ext cx="1268573" cy="1246367"/>
            <a:chOff x="463721" y="854776"/>
            <a:chExt cx="1263139" cy="1228573"/>
          </a:xfrm>
        </p:grpSpPr>
        <p:sp>
          <p:nvSpPr>
            <p:cNvPr id="1224" name="รูปแบบอิสระ: รูปร่าง 1223">
              <a:extLst>
                <a:ext uri="{FF2B5EF4-FFF2-40B4-BE49-F238E27FC236}">
                  <a16:creationId xmlns:a16="http://schemas.microsoft.com/office/drawing/2014/main" id="{1E5DCD22-7CA6-4AE2-84D7-04180D71748F}"/>
                </a:ext>
              </a:extLst>
            </p:cNvPr>
            <p:cNvSpPr/>
            <p:nvPr/>
          </p:nvSpPr>
          <p:spPr>
            <a:xfrm>
              <a:off x="463721" y="854776"/>
              <a:ext cx="1110611" cy="1073009"/>
            </a:xfrm>
            <a:custGeom>
              <a:avLst/>
              <a:gdLst>
                <a:gd name="connsiteX0" fmla="*/ 1060047 w 1110611"/>
                <a:gd name="connsiteY0" fmla="*/ 265552 h 1073009"/>
                <a:gd name="connsiteX1" fmla="*/ 576521 w 1110611"/>
                <a:gd name="connsiteY1" fmla="*/ 1666 h 1073009"/>
                <a:gd name="connsiteX2" fmla="*/ 100897 w 1110611"/>
                <a:gd name="connsiteY2" fmla="*/ 210246 h 1073009"/>
                <a:gd name="connsiteX3" fmla="*/ 23469 w 1110611"/>
                <a:gd name="connsiteY3" fmla="*/ 714315 h 1073009"/>
                <a:gd name="connsiteX4" fmla="*/ 251011 w 1110611"/>
                <a:gd name="connsiteY4" fmla="*/ 1073010 h 1073009"/>
                <a:gd name="connsiteX5" fmla="*/ 450109 w 1110611"/>
                <a:gd name="connsiteY5" fmla="*/ 945017 h 1073009"/>
                <a:gd name="connsiteX6" fmla="*/ 326858 w 1110611"/>
                <a:gd name="connsiteY6" fmla="*/ 742758 h 1073009"/>
                <a:gd name="connsiteX7" fmla="*/ 312637 w 1110611"/>
                <a:gd name="connsiteY7" fmla="*/ 425147 h 1073009"/>
                <a:gd name="connsiteX8" fmla="*/ 451690 w 1110611"/>
                <a:gd name="connsiteY8" fmla="*/ 267132 h 1073009"/>
                <a:gd name="connsiteX9" fmla="*/ 647628 w 1110611"/>
                <a:gd name="connsiteY9" fmla="*/ 278193 h 1073009"/>
                <a:gd name="connsiteX10" fmla="*/ 922574 w 1110611"/>
                <a:gd name="connsiteY10" fmla="*/ 489933 h 1073009"/>
                <a:gd name="connsiteX11" fmla="*/ 1110611 w 1110611"/>
                <a:gd name="connsiteY11" fmla="*/ 342979 h 1073009"/>
                <a:gd name="connsiteX12" fmla="*/ 1060047 w 1110611"/>
                <a:gd name="connsiteY12" fmla="*/ 265552 h 1073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10611" h="1073009">
                  <a:moveTo>
                    <a:pt x="1060047" y="265552"/>
                  </a:moveTo>
                  <a:cubicBezTo>
                    <a:pt x="946276" y="124918"/>
                    <a:pt x="756658" y="14308"/>
                    <a:pt x="576521" y="1666"/>
                  </a:cubicBezTo>
                  <a:cubicBezTo>
                    <a:pt x="396384" y="-12555"/>
                    <a:pt x="208347" y="64872"/>
                    <a:pt x="100897" y="210246"/>
                  </a:cubicBezTo>
                  <a:cubicBezTo>
                    <a:pt x="-3393" y="352460"/>
                    <a:pt x="-22355" y="543659"/>
                    <a:pt x="23469" y="714315"/>
                  </a:cubicBezTo>
                  <a:cubicBezTo>
                    <a:pt x="69294" y="883391"/>
                    <a:pt x="129339" y="946597"/>
                    <a:pt x="251011" y="1073010"/>
                  </a:cubicBezTo>
                  <a:cubicBezTo>
                    <a:pt x="312637" y="1025605"/>
                    <a:pt x="385323" y="987681"/>
                    <a:pt x="450109" y="945017"/>
                  </a:cubicBezTo>
                  <a:cubicBezTo>
                    <a:pt x="394804" y="866010"/>
                    <a:pt x="363201" y="831246"/>
                    <a:pt x="326858" y="742758"/>
                  </a:cubicBezTo>
                  <a:cubicBezTo>
                    <a:pt x="290514" y="652689"/>
                    <a:pt x="282614" y="516796"/>
                    <a:pt x="312637" y="425147"/>
                  </a:cubicBezTo>
                  <a:cubicBezTo>
                    <a:pt x="334759" y="355620"/>
                    <a:pt x="383743" y="292414"/>
                    <a:pt x="451690" y="267132"/>
                  </a:cubicBezTo>
                  <a:cubicBezTo>
                    <a:pt x="511735" y="245010"/>
                    <a:pt x="586002" y="260811"/>
                    <a:pt x="647628" y="278193"/>
                  </a:cubicBezTo>
                  <a:cubicBezTo>
                    <a:pt x="739277" y="305056"/>
                    <a:pt x="846727" y="431468"/>
                    <a:pt x="922574" y="489933"/>
                  </a:cubicBezTo>
                  <a:cubicBezTo>
                    <a:pt x="982619" y="450430"/>
                    <a:pt x="1060047" y="396704"/>
                    <a:pt x="1110611" y="342979"/>
                  </a:cubicBezTo>
                  <a:cubicBezTo>
                    <a:pt x="1109031" y="342979"/>
                    <a:pt x="1071108" y="281353"/>
                    <a:pt x="1060047" y="265552"/>
                  </a:cubicBezTo>
                  <a:close/>
                </a:path>
              </a:pathLst>
            </a:custGeom>
            <a:solidFill>
              <a:srgbClr val="FFB15C"/>
            </a:solidFill>
            <a:ln w="149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5" name="รูปแบบอิสระ: รูปร่าง 1224">
              <a:extLst>
                <a:ext uri="{FF2B5EF4-FFF2-40B4-BE49-F238E27FC236}">
                  <a16:creationId xmlns:a16="http://schemas.microsoft.com/office/drawing/2014/main" id="{4F46941C-5181-4295-A6FC-CD51186BB8E4}"/>
                </a:ext>
              </a:extLst>
            </p:cNvPr>
            <p:cNvSpPr/>
            <p:nvPr/>
          </p:nvSpPr>
          <p:spPr>
            <a:xfrm>
              <a:off x="548816" y="1120327"/>
              <a:ext cx="1112424" cy="831160"/>
            </a:xfrm>
            <a:custGeom>
              <a:avLst/>
              <a:gdLst>
                <a:gd name="connsiteX0" fmla="*/ 974952 w 1112424"/>
                <a:gd name="connsiteY0" fmla="*/ 0 h 831160"/>
                <a:gd name="connsiteX1" fmla="*/ 0 w 1112424"/>
                <a:gd name="connsiteY1" fmla="*/ 602038 h 831160"/>
                <a:gd name="connsiteX2" fmla="*/ 134313 w 1112424"/>
                <a:gd name="connsiteY2" fmla="*/ 831160 h 831160"/>
                <a:gd name="connsiteX3" fmla="*/ 429800 w 1112424"/>
                <a:gd name="connsiteY3" fmla="*/ 663664 h 831160"/>
                <a:gd name="connsiteX4" fmla="*/ 967051 w 1112424"/>
                <a:gd name="connsiteY4" fmla="*/ 289168 h 831160"/>
                <a:gd name="connsiteX5" fmla="*/ 1112424 w 1112424"/>
                <a:gd name="connsiteY5" fmla="*/ 176977 h 831160"/>
                <a:gd name="connsiteX6" fmla="*/ 974952 w 1112424"/>
                <a:gd name="connsiteY6" fmla="*/ 0 h 831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2424" h="831160">
                  <a:moveTo>
                    <a:pt x="974952" y="0"/>
                  </a:moveTo>
                  <a:cubicBezTo>
                    <a:pt x="660502" y="218061"/>
                    <a:pt x="330251" y="410840"/>
                    <a:pt x="0" y="602038"/>
                  </a:cubicBezTo>
                  <a:cubicBezTo>
                    <a:pt x="28443" y="676305"/>
                    <a:pt x="134313" y="831160"/>
                    <a:pt x="134313" y="831160"/>
                  </a:cubicBezTo>
                  <a:cubicBezTo>
                    <a:pt x="134313" y="831160"/>
                    <a:pt x="368175" y="701588"/>
                    <a:pt x="429800" y="663664"/>
                  </a:cubicBezTo>
                  <a:cubicBezTo>
                    <a:pt x="616258" y="545153"/>
                    <a:pt x="775853" y="410840"/>
                    <a:pt x="967051" y="289168"/>
                  </a:cubicBezTo>
                  <a:cubicBezTo>
                    <a:pt x="1014455" y="259145"/>
                    <a:pt x="1068180" y="213321"/>
                    <a:pt x="1112424" y="176977"/>
                  </a:cubicBezTo>
                  <a:cubicBezTo>
                    <a:pt x="1069761" y="123252"/>
                    <a:pt x="1014455" y="53725"/>
                    <a:pt x="974952" y="0"/>
                  </a:cubicBezTo>
                  <a:close/>
                </a:path>
              </a:pathLst>
            </a:custGeom>
            <a:solidFill>
              <a:srgbClr val="FFB15C"/>
            </a:solidFill>
            <a:ln w="149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6" name="รูปแบบอิสระ: รูปร่าง 1225">
              <a:extLst>
                <a:ext uri="{FF2B5EF4-FFF2-40B4-BE49-F238E27FC236}">
                  <a16:creationId xmlns:a16="http://schemas.microsoft.com/office/drawing/2014/main" id="{44A34511-4D24-47D0-BBFE-963FBA7B4785}"/>
                </a:ext>
              </a:extLst>
            </p:cNvPr>
            <p:cNvSpPr/>
            <p:nvPr/>
          </p:nvSpPr>
          <p:spPr>
            <a:xfrm>
              <a:off x="768457" y="925969"/>
              <a:ext cx="44244" cy="86908"/>
            </a:xfrm>
            <a:custGeom>
              <a:avLst/>
              <a:gdLst>
                <a:gd name="connsiteX0" fmla="*/ 44244 w 44244"/>
                <a:gd name="connsiteY0" fmla="*/ 86908 h 86908"/>
                <a:gd name="connsiteX1" fmla="*/ 0 w 44244"/>
                <a:gd name="connsiteY1" fmla="*/ 0 h 86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44" h="86908">
                  <a:moveTo>
                    <a:pt x="44244" y="86908"/>
                  </a:moveTo>
                  <a:cubicBezTo>
                    <a:pt x="30023" y="58466"/>
                    <a:pt x="15801" y="28443"/>
                    <a:pt x="0" y="0"/>
                  </a:cubicBezTo>
                </a:path>
              </a:pathLst>
            </a:custGeom>
            <a:noFill/>
            <a:ln w="2993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7" name="รูปแบบอิสระ: รูปร่าง 1226">
              <a:extLst>
                <a:ext uri="{FF2B5EF4-FFF2-40B4-BE49-F238E27FC236}">
                  <a16:creationId xmlns:a16="http://schemas.microsoft.com/office/drawing/2014/main" id="{A52FFC19-5079-4E40-89F9-004A0F3574C3}"/>
                </a:ext>
              </a:extLst>
            </p:cNvPr>
            <p:cNvSpPr/>
            <p:nvPr/>
          </p:nvSpPr>
          <p:spPr>
            <a:xfrm>
              <a:off x="698930" y="981274"/>
              <a:ext cx="42664" cy="42664"/>
            </a:xfrm>
            <a:custGeom>
              <a:avLst/>
              <a:gdLst>
                <a:gd name="connsiteX0" fmla="*/ 42664 w 42664"/>
                <a:gd name="connsiteY0" fmla="*/ 42664 h 42664"/>
                <a:gd name="connsiteX1" fmla="*/ 0 w 42664"/>
                <a:gd name="connsiteY1" fmla="*/ 0 h 42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2664" h="42664">
                  <a:moveTo>
                    <a:pt x="42664" y="42664"/>
                  </a:moveTo>
                  <a:cubicBezTo>
                    <a:pt x="28443" y="28443"/>
                    <a:pt x="14221" y="14221"/>
                    <a:pt x="0" y="0"/>
                  </a:cubicBezTo>
                </a:path>
              </a:pathLst>
            </a:custGeom>
            <a:noFill/>
            <a:ln w="2993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8" name="รูปแบบอิสระ: รูปร่าง 1227">
              <a:extLst>
                <a:ext uri="{FF2B5EF4-FFF2-40B4-BE49-F238E27FC236}">
                  <a16:creationId xmlns:a16="http://schemas.microsoft.com/office/drawing/2014/main" id="{6921CA37-F7BE-4A9B-9AEC-7C8FA2704BD2}"/>
                </a:ext>
              </a:extLst>
            </p:cNvPr>
            <p:cNvSpPr/>
            <p:nvPr/>
          </p:nvSpPr>
          <p:spPr>
            <a:xfrm>
              <a:off x="604121" y="1057121"/>
              <a:ext cx="83747" cy="39503"/>
            </a:xfrm>
            <a:custGeom>
              <a:avLst/>
              <a:gdLst>
                <a:gd name="connsiteX0" fmla="*/ 0 w 83747"/>
                <a:gd name="connsiteY0" fmla="*/ 0 h 39503"/>
                <a:gd name="connsiteX1" fmla="*/ 83748 w 83747"/>
                <a:gd name="connsiteY1" fmla="*/ 39504 h 39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3747" h="39503">
                  <a:moveTo>
                    <a:pt x="0" y="0"/>
                  </a:moveTo>
                  <a:cubicBezTo>
                    <a:pt x="28443" y="12641"/>
                    <a:pt x="55305" y="26863"/>
                    <a:pt x="83748" y="39504"/>
                  </a:cubicBezTo>
                </a:path>
              </a:pathLst>
            </a:custGeom>
            <a:noFill/>
            <a:ln w="2993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9" name="รูปแบบอิสระ: รูปร่าง 1228">
              <a:extLst>
                <a:ext uri="{FF2B5EF4-FFF2-40B4-BE49-F238E27FC236}">
                  <a16:creationId xmlns:a16="http://schemas.microsoft.com/office/drawing/2014/main" id="{6C017D60-2563-41D6-922F-FBDC1C93605D}"/>
                </a:ext>
              </a:extLst>
            </p:cNvPr>
            <p:cNvSpPr/>
            <p:nvPr/>
          </p:nvSpPr>
          <p:spPr>
            <a:xfrm>
              <a:off x="545656" y="1151930"/>
              <a:ext cx="45824" cy="14221"/>
            </a:xfrm>
            <a:custGeom>
              <a:avLst/>
              <a:gdLst>
                <a:gd name="connsiteX0" fmla="*/ 0 w 45824"/>
                <a:gd name="connsiteY0" fmla="*/ 0 h 14221"/>
                <a:gd name="connsiteX1" fmla="*/ 45824 w 45824"/>
                <a:gd name="connsiteY1" fmla="*/ 14221 h 14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824" h="14221">
                  <a:moveTo>
                    <a:pt x="0" y="0"/>
                  </a:moveTo>
                  <a:cubicBezTo>
                    <a:pt x="15801" y="4740"/>
                    <a:pt x="30023" y="9481"/>
                    <a:pt x="45824" y="14221"/>
                  </a:cubicBezTo>
                </a:path>
              </a:pathLst>
            </a:custGeom>
            <a:noFill/>
            <a:ln w="2993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0" name="รูปแบบอิสระ: รูปร่าง 1229">
              <a:extLst>
                <a:ext uri="{FF2B5EF4-FFF2-40B4-BE49-F238E27FC236}">
                  <a16:creationId xmlns:a16="http://schemas.microsoft.com/office/drawing/2014/main" id="{9E670916-DF33-47D9-A430-EE6565C370E7}"/>
                </a:ext>
              </a:extLst>
            </p:cNvPr>
            <p:cNvSpPr/>
            <p:nvPr/>
          </p:nvSpPr>
          <p:spPr>
            <a:xfrm>
              <a:off x="509313" y="1234098"/>
              <a:ext cx="82167" cy="12641"/>
            </a:xfrm>
            <a:custGeom>
              <a:avLst/>
              <a:gdLst>
                <a:gd name="connsiteX0" fmla="*/ 0 w 82167"/>
                <a:gd name="connsiteY0" fmla="*/ 0 h 12641"/>
                <a:gd name="connsiteX1" fmla="*/ 82168 w 82167"/>
                <a:gd name="connsiteY1" fmla="*/ 12641 h 12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2167" h="12641">
                  <a:moveTo>
                    <a:pt x="0" y="0"/>
                  </a:moveTo>
                  <a:cubicBezTo>
                    <a:pt x="26863" y="6321"/>
                    <a:pt x="53725" y="11061"/>
                    <a:pt x="82168" y="12641"/>
                  </a:cubicBezTo>
                </a:path>
              </a:pathLst>
            </a:custGeom>
            <a:noFill/>
            <a:ln w="2993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1" name="รูปแบบอิสระ: รูปร่าง 1230">
              <a:extLst>
                <a:ext uri="{FF2B5EF4-FFF2-40B4-BE49-F238E27FC236}">
                  <a16:creationId xmlns:a16="http://schemas.microsoft.com/office/drawing/2014/main" id="{C9D44715-4B43-4FC8-98B1-718563A23E26}"/>
                </a:ext>
              </a:extLst>
            </p:cNvPr>
            <p:cNvSpPr/>
            <p:nvPr/>
          </p:nvSpPr>
          <p:spPr>
            <a:xfrm>
              <a:off x="496671" y="1317846"/>
              <a:ext cx="41083" cy="4740"/>
            </a:xfrm>
            <a:custGeom>
              <a:avLst/>
              <a:gdLst>
                <a:gd name="connsiteX0" fmla="*/ 0 w 41083"/>
                <a:gd name="connsiteY0" fmla="*/ 0 h 4740"/>
                <a:gd name="connsiteX1" fmla="*/ 41084 w 41083"/>
                <a:gd name="connsiteY1" fmla="*/ 4740 h 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83" h="4740">
                  <a:moveTo>
                    <a:pt x="0" y="0"/>
                  </a:moveTo>
                  <a:cubicBezTo>
                    <a:pt x="14221" y="1580"/>
                    <a:pt x="26863" y="3160"/>
                    <a:pt x="41084" y="4740"/>
                  </a:cubicBezTo>
                </a:path>
              </a:pathLst>
            </a:custGeom>
            <a:noFill/>
            <a:ln w="2993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2" name="รูปแบบอิสระ: รูปร่าง 1231">
              <a:extLst>
                <a:ext uri="{FF2B5EF4-FFF2-40B4-BE49-F238E27FC236}">
                  <a16:creationId xmlns:a16="http://schemas.microsoft.com/office/drawing/2014/main" id="{40E30565-977C-4C4F-A5AD-6FD90B7D664B}"/>
                </a:ext>
              </a:extLst>
            </p:cNvPr>
            <p:cNvSpPr/>
            <p:nvPr/>
          </p:nvSpPr>
          <p:spPr>
            <a:xfrm>
              <a:off x="488771" y="1404755"/>
              <a:ext cx="107450" cy="6320"/>
            </a:xfrm>
            <a:custGeom>
              <a:avLst/>
              <a:gdLst>
                <a:gd name="connsiteX0" fmla="*/ 0 w 107450"/>
                <a:gd name="connsiteY0" fmla="*/ 0 h 6320"/>
                <a:gd name="connsiteX1" fmla="*/ 107450 w 107450"/>
                <a:gd name="connsiteY1" fmla="*/ 6321 h 6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7450" h="6320">
                  <a:moveTo>
                    <a:pt x="0" y="0"/>
                  </a:moveTo>
                  <a:cubicBezTo>
                    <a:pt x="36343" y="1580"/>
                    <a:pt x="72687" y="4740"/>
                    <a:pt x="107450" y="6321"/>
                  </a:cubicBezTo>
                </a:path>
              </a:pathLst>
            </a:custGeom>
            <a:noFill/>
            <a:ln w="2993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3" name="รูปแบบอิสระ: รูปร่าง 1232">
              <a:extLst>
                <a:ext uri="{FF2B5EF4-FFF2-40B4-BE49-F238E27FC236}">
                  <a16:creationId xmlns:a16="http://schemas.microsoft.com/office/drawing/2014/main" id="{1C624D31-7D08-483A-AF6B-CA72A2A6C023}"/>
                </a:ext>
              </a:extLst>
            </p:cNvPr>
            <p:cNvSpPr/>
            <p:nvPr/>
          </p:nvSpPr>
          <p:spPr>
            <a:xfrm>
              <a:off x="496671" y="1526426"/>
              <a:ext cx="58465" cy="7900"/>
            </a:xfrm>
            <a:custGeom>
              <a:avLst/>
              <a:gdLst>
                <a:gd name="connsiteX0" fmla="*/ 0 w 58465"/>
                <a:gd name="connsiteY0" fmla="*/ 7901 h 7900"/>
                <a:gd name="connsiteX1" fmla="*/ 58466 w 58465"/>
                <a:gd name="connsiteY1" fmla="*/ 0 h 7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465" h="7900">
                  <a:moveTo>
                    <a:pt x="0" y="7901"/>
                  </a:moveTo>
                  <a:cubicBezTo>
                    <a:pt x="18962" y="4741"/>
                    <a:pt x="39504" y="3160"/>
                    <a:pt x="58466" y="0"/>
                  </a:cubicBezTo>
                </a:path>
              </a:pathLst>
            </a:custGeom>
            <a:noFill/>
            <a:ln w="2993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4" name="รูปแบบอิสระ: รูปร่าง 1233">
              <a:extLst>
                <a:ext uri="{FF2B5EF4-FFF2-40B4-BE49-F238E27FC236}">
                  <a16:creationId xmlns:a16="http://schemas.microsoft.com/office/drawing/2014/main" id="{431F9596-ADDF-442F-89E6-3C72FADEE498}"/>
                </a:ext>
              </a:extLst>
            </p:cNvPr>
            <p:cNvSpPr/>
            <p:nvPr/>
          </p:nvSpPr>
          <p:spPr>
            <a:xfrm>
              <a:off x="523534" y="1607014"/>
              <a:ext cx="79007" cy="26862"/>
            </a:xfrm>
            <a:custGeom>
              <a:avLst/>
              <a:gdLst>
                <a:gd name="connsiteX0" fmla="*/ 0 w 79007"/>
                <a:gd name="connsiteY0" fmla="*/ 26863 h 26862"/>
                <a:gd name="connsiteX1" fmla="*/ 79007 w 79007"/>
                <a:gd name="connsiteY1" fmla="*/ 0 h 26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007" h="26862">
                  <a:moveTo>
                    <a:pt x="0" y="26863"/>
                  </a:moveTo>
                  <a:cubicBezTo>
                    <a:pt x="25282" y="15802"/>
                    <a:pt x="52145" y="6321"/>
                    <a:pt x="79007" y="0"/>
                  </a:cubicBezTo>
                </a:path>
              </a:pathLst>
            </a:custGeom>
            <a:noFill/>
            <a:ln w="2993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5" name="รูปแบบอิสระ: รูปร่าง 1234">
              <a:extLst>
                <a:ext uri="{FF2B5EF4-FFF2-40B4-BE49-F238E27FC236}">
                  <a16:creationId xmlns:a16="http://schemas.microsoft.com/office/drawing/2014/main" id="{454D620C-3D21-4523-881C-FA673A4CA6AE}"/>
                </a:ext>
              </a:extLst>
            </p:cNvPr>
            <p:cNvSpPr/>
            <p:nvPr/>
          </p:nvSpPr>
          <p:spPr>
            <a:xfrm>
              <a:off x="564618" y="1703404"/>
              <a:ext cx="37923" cy="20541"/>
            </a:xfrm>
            <a:custGeom>
              <a:avLst/>
              <a:gdLst>
                <a:gd name="connsiteX0" fmla="*/ 0 w 37923"/>
                <a:gd name="connsiteY0" fmla="*/ 20542 h 20541"/>
                <a:gd name="connsiteX1" fmla="*/ 37924 w 37923"/>
                <a:gd name="connsiteY1" fmla="*/ 0 h 20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923" h="20541">
                  <a:moveTo>
                    <a:pt x="0" y="20542"/>
                  </a:moveTo>
                  <a:cubicBezTo>
                    <a:pt x="11061" y="11061"/>
                    <a:pt x="23702" y="3160"/>
                    <a:pt x="37924" y="0"/>
                  </a:cubicBezTo>
                </a:path>
              </a:pathLst>
            </a:custGeom>
            <a:noFill/>
            <a:ln w="2993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6" name="รูปแบบอิสระ: รูปร่าง 1235">
              <a:extLst>
                <a:ext uri="{FF2B5EF4-FFF2-40B4-BE49-F238E27FC236}">
                  <a16:creationId xmlns:a16="http://schemas.microsoft.com/office/drawing/2014/main" id="{373BA006-AC58-4CA6-A211-F36759400A47}"/>
                </a:ext>
              </a:extLst>
            </p:cNvPr>
            <p:cNvSpPr/>
            <p:nvPr/>
          </p:nvSpPr>
          <p:spPr>
            <a:xfrm>
              <a:off x="1463722" y="1132969"/>
              <a:ext cx="44244" cy="25282"/>
            </a:xfrm>
            <a:custGeom>
              <a:avLst/>
              <a:gdLst>
                <a:gd name="connsiteX0" fmla="*/ 0 w 44244"/>
                <a:gd name="connsiteY0" fmla="*/ 25283 h 25282"/>
                <a:gd name="connsiteX1" fmla="*/ 44244 w 44244"/>
                <a:gd name="connsiteY1" fmla="*/ 0 h 25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244" h="25282">
                  <a:moveTo>
                    <a:pt x="0" y="25283"/>
                  </a:moveTo>
                  <a:cubicBezTo>
                    <a:pt x="15801" y="18962"/>
                    <a:pt x="30023" y="11061"/>
                    <a:pt x="44244" y="0"/>
                  </a:cubicBezTo>
                </a:path>
              </a:pathLst>
            </a:custGeom>
            <a:noFill/>
            <a:ln w="2993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7" name="รูปแบบอิสระ: รูปร่าง 1236">
              <a:extLst>
                <a:ext uri="{FF2B5EF4-FFF2-40B4-BE49-F238E27FC236}">
                  <a16:creationId xmlns:a16="http://schemas.microsoft.com/office/drawing/2014/main" id="{CDBB4390-57BF-4D15-85C4-96EA572C3C0D}"/>
                </a:ext>
              </a:extLst>
            </p:cNvPr>
            <p:cNvSpPr/>
            <p:nvPr/>
          </p:nvSpPr>
          <p:spPr>
            <a:xfrm>
              <a:off x="1383135" y="1066602"/>
              <a:ext cx="80587" cy="72686"/>
            </a:xfrm>
            <a:custGeom>
              <a:avLst/>
              <a:gdLst>
                <a:gd name="connsiteX0" fmla="*/ 0 w 80587"/>
                <a:gd name="connsiteY0" fmla="*/ 72687 h 72686"/>
                <a:gd name="connsiteX1" fmla="*/ 80588 w 80587"/>
                <a:gd name="connsiteY1" fmla="*/ 0 h 72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0587" h="72686">
                  <a:moveTo>
                    <a:pt x="0" y="72687"/>
                  </a:moveTo>
                  <a:cubicBezTo>
                    <a:pt x="28443" y="50565"/>
                    <a:pt x="55305" y="26863"/>
                    <a:pt x="80588" y="0"/>
                  </a:cubicBezTo>
                </a:path>
              </a:pathLst>
            </a:custGeom>
            <a:noFill/>
            <a:ln w="2993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8" name="รูปแบบอิสระ: รูปร่าง 1237">
              <a:extLst>
                <a:ext uri="{FF2B5EF4-FFF2-40B4-BE49-F238E27FC236}">
                  <a16:creationId xmlns:a16="http://schemas.microsoft.com/office/drawing/2014/main" id="{430CDBE9-341F-4FC6-8467-39108DB761AD}"/>
                </a:ext>
              </a:extLst>
            </p:cNvPr>
            <p:cNvSpPr/>
            <p:nvPr/>
          </p:nvSpPr>
          <p:spPr>
            <a:xfrm>
              <a:off x="1364173" y="1014457"/>
              <a:ext cx="37923" cy="60045"/>
            </a:xfrm>
            <a:custGeom>
              <a:avLst/>
              <a:gdLst>
                <a:gd name="connsiteX0" fmla="*/ 0 w 37923"/>
                <a:gd name="connsiteY0" fmla="*/ 60046 h 60045"/>
                <a:gd name="connsiteX1" fmla="*/ 37924 w 37923"/>
                <a:gd name="connsiteY1" fmla="*/ 0 h 60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923" h="60045">
                  <a:moveTo>
                    <a:pt x="0" y="60046"/>
                  </a:moveTo>
                  <a:cubicBezTo>
                    <a:pt x="12641" y="39504"/>
                    <a:pt x="25282" y="20542"/>
                    <a:pt x="37924" y="0"/>
                  </a:cubicBezTo>
                </a:path>
              </a:pathLst>
            </a:custGeom>
            <a:noFill/>
            <a:ln w="2993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9" name="รูปแบบอิสระ: รูปร่าง 1238">
              <a:extLst>
                <a:ext uri="{FF2B5EF4-FFF2-40B4-BE49-F238E27FC236}">
                  <a16:creationId xmlns:a16="http://schemas.microsoft.com/office/drawing/2014/main" id="{61A22DCA-D3FB-4B89-A9D1-90C8D3DFC817}"/>
                </a:ext>
              </a:extLst>
            </p:cNvPr>
            <p:cNvSpPr/>
            <p:nvPr/>
          </p:nvSpPr>
          <p:spPr>
            <a:xfrm>
              <a:off x="1277265" y="982854"/>
              <a:ext cx="34763" cy="80587"/>
            </a:xfrm>
            <a:custGeom>
              <a:avLst/>
              <a:gdLst>
                <a:gd name="connsiteX0" fmla="*/ 0 w 34763"/>
                <a:gd name="connsiteY0" fmla="*/ 80588 h 80587"/>
                <a:gd name="connsiteX1" fmla="*/ 34763 w 34763"/>
                <a:gd name="connsiteY1" fmla="*/ 0 h 80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763" h="80587">
                  <a:moveTo>
                    <a:pt x="0" y="80588"/>
                  </a:moveTo>
                  <a:cubicBezTo>
                    <a:pt x="4740" y="50565"/>
                    <a:pt x="17382" y="23702"/>
                    <a:pt x="34763" y="0"/>
                  </a:cubicBezTo>
                </a:path>
              </a:pathLst>
            </a:custGeom>
            <a:noFill/>
            <a:ln w="2993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0" name="รูปแบบอิสระ: รูปร่าง 1239">
              <a:extLst>
                <a:ext uri="{FF2B5EF4-FFF2-40B4-BE49-F238E27FC236}">
                  <a16:creationId xmlns:a16="http://schemas.microsoft.com/office/drawing/2014/main" id="{BF0605BF-12A7-4B31-8ACE-F4809BA7596D}"/>
                </a:ext>
              </a:extLst>
            </p:cNvPr>
            <p:cNvSpPr/>
            <p:nvPr/>
          </p:nvSpPr>
          <p:spPr>
            <a:xfrm>
              <a:off x="875907" y="897526"/>
              <a:ext cx="1580" cy="52145"/>
            </a:xfrm>
            <a:custGeom>
              <a:avLst/>
              <a:gdLst>
                <a:gd name="connsiteX0" fmla="*/ 1580 w 1580"/>
                <a:gd name="connsiteY0" fmla="*/ 52145 h 52145"/>
                <a:gd name="connsiteX1" fmla="*/ 0 w 1580"/>
                <a:gd name="connsiteY1" fmla="*/ 0 h 52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80" h="52145">
                  <a:moveTo>
                    <a:pt x="1580" y="52145"/>
                  </a:moveTo>
                  <a:cubicBezTo>
                    <a:pt x="1580" y="34763"/>
                    <a:pt x="1580" y="17382"/>
                    <a:pt x="0" y="0"/>
                  </a:cubicBezTo>
                </a:path>
              </a:pathLst>
            </a:custGeom>
            <a:noFill/>
            <a:ln w="2993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1" name="รูปแบบอิสระ: รูปร่าง 1240">
              <a:extLst>
                <a:ext uri="{FF2B5EF4-FFF2-40B4-BE49-F238E27FC236}">
                  <a16:creationId xmlns:a16="http://schemas.microsoft.com/office/drawing/2014/main" id="{494EBD0F-AB09-4A69-B106-2C541299C742}"/>
                </a:ext>
              </a:extLst>
            </p:cNvPr>
            <p:cNvSpPr/>
            <p:nvPr/>
          </p:nvSpPr>
          <p:spPr>
            <a:xfrm>
              <a:off x="969136" y="892785"/>
              <a:ext cx="4740" cy="79007"/>
            </a:xfrm>
            <a:custGeom>
              <a:avLst/>
              <a:gdLst>
                <a:gd name="connsiteX0" fmla="*/ 0 w 4740"/>
                <a:gd name="connsiteY0" fmla="*/ 79008 h 79007"/>
                <a:gd name="connsiteX1" fmla="*/ 4740 w 4740"/>
                <a:gd name="connsiteY1" fmla="*/ 0 h 79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40" h="79007">
                  <a:moveTo>
                    <a:pt x="0" y="79008"/>
                  </a:moveTo>
                  <a:cubicBezTo>
                    <a:pt x="1580" y="52145"/>
                    <a:pt x="3160" y="26863"/>
                    <a:pt x="4740" y="0"/>
                  </a:cubicBezTo>
                </a:path>
              </a:pathLst>
            </a:custGeom>
            <a:noFill/>
            <a:ln w="2993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2" name="รูปแบบอิสระ: รูปร่าง 1241">
              <a:extLst>
                <a:ext uri="{FF2B5EF4-FFF2-40B4-BE49-F238E27FC236}">
                  <a16:creationId xmlns:a16="http://schemas.microsoft.com/office/drawing/2014/main" id="{530BECAA-48D1-4411-8855-5FF3EBD5F154}"/>
                </a:ext>
              </a:extLst>
            </p:cNvPr>
            <p:cNvSpPr/>
            <p:nvPr/>
          </p:nvSpPr>
          <p:spPr>
            <a:xfrm>
              <a:off x="1046563" y="878564"/>
              <a:ext cx="5333" cy="44244"/>
            </a:xfrm>
            <a:custGeom>
              <a:avLst/>
              <a:gdLst>
                <a:gd name="connsiteX0" fmla="*/ 0 w 5333"/>
                <a:gd name="connsiteY0" fmla="*/ 44244 h 44244"/>
                <a:gd name="connsiteX1" fmla="*/ 4740 w 5333"/>
                <a:gd name="connsiteY1" fmla="*/ 0 h 44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33" h="44244">
                  <a:moveTo>
                    <a:pt x="0" y="44244"/>
                  </a:moveTo>
                  <a:cubicBezTo>
                    <a:pt x="4740" y="30023"/>
                    <a:pt x="6321" y="14221"/>
                    <a:pt x="4740" y="0"/>
                  </a:cubicBezTo>
                </a:path>
              </a:pathLst>
            </a:custGeom>
            <a:noFill/>
            <a:ln w="2993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3" name="รูปแบบอิสระ: รูปร่าง 1242">
              <a:extLst>
                <a:ext uri="{FF2B5EF4-FFF2-40B4-BE49-F238E27FC236}">
                  <a16:creationId xmlns:a16="http://schemas.microsoft.com/office/drawing/2014/main" id="{F7FC8D4E-D753-4FB9-8E7D-B636346004DA}"/>
                </a:ext>
              </a:extLst>
            </p:cNvPr>
            <p:cNvSpPr/>
            <p:nvPr/>
          </p:nvSpPr>
          <p:spPr>
            <a:xfrm>
              <a:off x="1100288" y="894366"/>
              <a:ext cx="28442" cy="105870"/>
            </a:xfrm>
            <a:custGeom>
              <a:avLst/>
              <a:gdLst>
                <a:gd name="connsiteX0" fmla="*/ 0 w 28442"/>
                <a:gd name="connsiteY0" fmla="*/ 105870 h 105870"/>
                <a:gd name="connsiteX1" fmla="*/ 28443 w 28442"/>
                <a:gd name="connsiteY1" fmla="*/ 0 h 105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442" h="105870">
                  <a:moveTo>
                    <a:pt x="0" y="105870"/>
                  </a:moveTo>
                  <a:cubicBezTo>
                    <a:pt x="9481" y="71107"/>
                    <a:pt x="18962" y="34763"/>
                    <a:pt x="28443" y="0"/>
                  </a:cubicBezTo>
                </a:path>
              </a:pathLst>
            </a:custGeom>
            <a:noFill/>
            <a:ln w="2993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4" name="รูปแบบอิสระ: รูปร่าง 1243">
              <a:extLst>
                <a:ext uri="{FF2B5EF4-FFF2-40B4-BE49-F238E27FC236}">
                  <a16:creationId xmlns:a16="http://schemas.microsoft.com/office/drawing/2014/main" id="{8CCE0827-0C76-4789-A338-9113E159266D}"/>
                </a:ext>
              </a:extLst>
            </p:cNvPr>
            <p:cNvSpPr/>
            <p:nvPr/>
          </p:nvSpPr>
          <p:spPr>
            <a:xfrm>
              <a:off x="1179295" y="914908"/>
              <a:ext cx="25282" cy="64786"/>
            </a:xfrm>
            <a:custGeom>
              <a:avLst/>
              <a:gdLst>
                <a:gd name="connsiteX0" fmla="*/ 0 w 25282"/>
                <a:gd name="connsiteY0" fmla="*/ 64786 h 64786"/>
                <a:gd name="connsiteX1" fmla="*/ 25282 w 25282"/>
                <a:gd name="connsiteY1" fmla="*/ 0 h 64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282" h="64786">
                  <a:moveTo>
                    <a:pt x="0" y="64786"/>
                  </a:moveTo>
                  <a:cubicBezTo>
                    <a:pt x="7901" y="42664"/>
                    <a:pt x="17382" y="20542"/>
                    <a:pt x="25282" y="0"/>
                  </a:cubicBezTo>
                </a:path>
              </a:pathLst>
            </a:custGeom>
            <a:noFill/>
            <a:ln w="2993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5" name="รูปแบบอิสระ: รูปร่าง 1244">
              <a:extLst>
                <a:ext uri="{FF2B5EF4-FFF2-40B4-BE49-F238E27FC236}">
                  <a16:creationId xmlns:a16="http://schemas.microsoft.com/office/drawing/2014/main" id="{3822A01D-7BC6-458B-A27C-2CC0C3F789E7}"/>
                </a:ext>
              </a:extLst>
            </p:cNvPr>
            <p:cNvSpPr/>
            <p:nvPr/>
          </p:nvSpPr>
          <p:spPr>
            <a:xfrm>
              <a:off x="1251982" y="952831"/>
              <a:ext cx="14221" cy="34763"/>
            </a:xfrm>
            <a:custGeom>
              <a:avLst/>
              <a:gdLst>
                <a:gd name="connsiteX0" fmla="*/ 0 w 14221"/>
                <a:gd name="connsiteY0" fmla="*/ 34763 h 34763"/>
                <a:gd name="connsiteX1" fmla="*/ 14221 w 14221"/>
                <a:gd name="connsiteY1" fmla="*/ 0 h 34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221" h="34763">
                  <a:moveTo>
                    <a:pt x="0" y="34763"/>
                  </a:moveTo>
                  <a:cubicBezTo>
                    <a:pt x="7901" y="23702"/>
                    <a:pt x="12641" y="12641"/>
                    <a:pt x="14221" y="0"/>
                  </a:cubicBezTo>
                </a:path>
              </a:pathLst>
            </a:custGeom>
            <a:noFill/>
            <a:ln w="2993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6" name="รูปแบบอิสระ: รูปร่าง 1245">
              <a:extLst>
                <a:ext uri="{FF2B5EF4-FFF2-40B4-BE49-F238E27FC236}">
                  <a16:creationId xmlns:a16="http://schemas.microsoft.com/office/drawing/2014/main" id="{938FF9B7-F82A-4A8E-BC4E-9332587139F9}"/>
                </a:ext>
              </a:extLst>
            </p:cNvPr>
            <p:cNvSpPr/>
            <p:nvPr/>
          </p:nvSpPr>
          <p:spPr>
            <a:xfrm>
              <a:off x="792159" y="1486923"/>
              <a:ext cx="260724" cy="131152"/>
            </a:xfrm>
            <a:custGeom>
              <a:avLst/>
              <a:gdLst>
                <a:gd name="connsiteX0" fmla="*/ 0 w 260724"/>
                <a:gd name="connsiteY0" fmla="*/ 131153 h 131152"/>
                <a:gd name="connsiteX1" fmla="*/ 260724 w 260724"/>
                <a:gd name="connsiteY1" fmla="*/ 0 h 13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0724" h="131152">
                  <a:moveTo>
                    <a:pt x="0" y="131153"/>
                  </a:moveTo>
                  <a:cubicBezTo>
                    <a:pt x="86908" y="86908"/>
                    <a:pt x="173816" y="44244"/>
                    <a:pt x="260724" y="0"/>
                  </a:cubicBezTo>
                </a:path>
              </a:pathLst>
            </a:custGeom>
            <a:noFill/>
            <a:ln w="2993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7" name="รูปแบบอิสระ: รูปร่าง 1246">
              <a:extLst>
                <a:ext uri="{FF2B5EF4-FFF2-40B4-BE49-F238E27FC236}">
                  <a16:creationId xmlns:a16="http://schemas.microsoft.com/office/drawing/2014/main" id="{21D4B129-3A54-4B53-B24F-46910CB63E95}"/>
                </a:ext>
              </a:extLst>
            </p:cNvPr>
            <p:cNvSpPr/>
            <p:nvPr/>
          </p:nvSpPr>
          <p:spPr>
            <a:xfrm>
              <a:off x="692610" y="1763449"/>
              <a:ext cx="252823" cy="151694"/>
            </a:xfrm>
            <a:custGeom>
              <a:avLst/>
              <a:gdLst>
                <a:gd name="connsiteX0" fmla="*/ 0 w 252823"/>
                <a:gd name="connsiteY0" fmla="*/ 151695 h 151694"/>
                <a:gd name="connsiteX1" fmla="*/ 252824 w 252823"/>
                <a:gd name="connsiteY1" fmla="*/ 0 h 151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2823" h="151694">
                  <a:moveTo>
                    <a:pt x="0" y="151695"/>
                  </a:moveTo>
                  <a:cubicBezTo>
                    <a:pt x="83748" y="101130"/>
                    <a:pt x="169076" y="50565"/>
                    <a:pt x="252824" y="0"/>
                  </a:cubicBezTo>
                </a:path>
              </a:pathLst>
            </a:custGeom>
            <a:noFill/>
            <a:ln w="2993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8" name="รูปแบบอิสระ: รูปร่าง 1247">
              <a:extLst>
                <a:ext uri="{FF2B5EF4-FFF2-40B4-BE49-F238E27FC236}">
                  <a16:creationId xmlns:a16="http://schemas.microsoft.com/office/drawing/2014/main" id="{1E82DD50-1305-4CC3-95EF-94DAFDE35FF3}"/>
                </a:ext>
              </a:extLst>
            </p:cNvPr>
            <p:cNvSpPr/>
            <p:nvPr/>
          </p:nvSpPr>
          <p:spPr>
            <a:xfrm>
              <a:off x="999159" y="1711304"/>
              <a:ext cx="39503" cy="25282"/>
            </a:xfrm>
            <a:custGeom>
              <a:avLst/>
              <a:gdLst>
                <a:gd name="connsiteX0" fmla="*/ 0 w 39503"/>
                <a:gd name="connsiteY0" fmla="*/ 25282 h 25282"/>
                <a:gd name="connsiteX1" fmla="*/ 39504 w 39503"/>
                <a:gd name="connsiteY1" fmla="*/ 0 h 25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9503" h="25282">
                  <a:moveTo>
                    <a:pt x="0" y="25282"/>
                  </a:moveTo>
                  <a:cubicBezTo>
                    <a:pt x="12641" y="17382"/>
                    <a:pt x="26863" y="9481"/>
                    <a:pt x="39504" y="0"/>
                  </a:cubicBezTo>
                </a:path>
              </a:pathLst>
            </a:custGeom>
            <a:noFill/>
            <a:ln w="2993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9" name="รูปแบบอิสระ: รูปร่าง 1248">
              <a:extLst>
                <a:ext uri="{FF2B5EF4-FFF2-40B4-BE49-F238E27FC236}">
                  <a16:creationId xmlns:a16="http://schemas.microsoft.com/office/drawing/2014/main" id="{4BC366A7-756E-4EE7-B939-3F71E1892CFA}"/>
                </a:ext>
              </a:extLst>
            </p:cNvPr>
            <p:cNvSpPr/>
            <p:nvPr/>
          </p:nvSpPr>
          <p:spPr>
            <a:xfrm>
              <a:off x="1533249" y="1302045"/>
              <a:ext cx="94808" cy="58465"/>
            </a:xfrm>
            <a:custGeom>
              <a:avLst/>
              <a:gdLst>
                <a:gd name="connsiteX0" fmla="*/ 0 w 94808"/>
                <a:gd name="connsiteY0" fmla="*/ 58466 h 58465"/>
                <a:gd name="connsiteX1" fmla="*/ 94809 w 94808"/>
                <a:gd name="connsiteY1" fmla="*/ 0 h 58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4808" h="58465">
                  <a:moveTo>
                    <a:pt x="0" y="58466"/>
                  </a:moveTo>
                  <a:cubicBezTo>
                    <a:pt x="31603" y="39504"/>
                    <a:pt x="63206" y="18962"/>
                    <a:pt x="94809" y="0"/>
                  </a:cubicBezTo>
                </a:path>
              </a:pathLst>
            </a:custGeom>
            <a:noFill/>
            <a:ln w="2993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0" name="รูปแบบอิสระ: รูปร่าง 1249">
              <a:extLst>
                <a:ext uri="{FF2B5EF4-FFF2-40B4-BE49-F238E27FC236}">
                  <a16:creationId xmlns:a16="http://schemas.microsoft.com/office/drawing/2014/main" id="{F600C98A-63C1-4871-8F80-37236553A53E}"/>
                </a:ext>
              </a:extLst>
            </p:cNvPr>
            <p:cNvSpPr/>
            <p:nvPr/>
          </p:nvSpPr>
          <p:spPr>
            <a:xfrm>
              <a:off x="902770" y="1087731"/>
              <a:ext cx="188037" cy="16794"/>
            </a:xfrm>
            <a:custGeom>
              <a:avLst/>
              <a:gdLst>
                <a:gd name="connsiteX0" fmla="*/ 0 w 188037"/>
                <a:gd name="connsiteY0" fmla="*/ 16795 h 16794"/>
                <a:gd name="connsiteX1" fmla="*/ 188038 w 188037"/>
                <a:gd name="connsiteY1" fmla="*/ 15214 h 16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8037" h="16794">
                  <a:moveTo>
                    <a:pt x="0" y="16795"/>
                  </a:moveTo>
                  <a:cubicBezTo>
                    <a:pt x="60046" y="-5328"/>
                    <a:pt x="127992" y="-5328"/>
                    <a:pt x="188038" y="15214"/>
                  </a:cubicBezTo>
                </a:path>
              </a:pathLst>
            </a:custGeom>
            <a:noFill/>
            <a:ln w="2993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1" name="รูปแบบอิสระ: รูปร่าง 1250">
              <a:extLst>
                <a:ext uri="{FF2B5EF4-FFF2-40B4-BE49-F238E27FC236}">
                  <a16:creationId xmlns:a16="http://schemas.microsoft.com/office/drawing/2014/main" id="{06E2D891-2643-431E-9F46-470A005BC774}"/>
                </a:ext>
              </a:extLst>
            </p:cNvPr>
            <p:cNvSpPr/>
            <p:nvPr/>
          </p:nvSpPr>
          <p:spPr>
            <a:xfrm>
              <a:off x="1147692" y="1125068"/>
              <a:ext cx="55305" cy="34763"/>
            </a:xfrm>
            <a:custGeom>
              <a:avLst/>
              <a:gdLst>
                <a:gd name="connsiteX0" fmla="*/ 55305 w 55305"/>
                <a:gd name="connsiteY0" fmla="*/ 34763 h 34763"/>
                <a:gd name="connsiteX1" fmla="*/ 0 w 55305"/>
                <a:gd name="connsiteY1" fmla="*/ 0 h 34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305" h="34763">
                  <a:moveTo>
                    <a:pt x="55305" y="34763"/>
                  </a:moveTo>
                  <a:cubicBezTo>
                    <a:pt x="39504" y="18962"/>
                    <a:pt x="20542" y="7901"/>
                    <a:pt x="0" y="0"/>
                  </a:cubicBezTo>
                </a:path>
              </a:pathLst>
            </a:custGeom>
            <a:noFill/>
            <a:ln w="2993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265" name="กราฟิก 4">
            <a:extLst>
              <a:ext uri="{FF2B5EF4-FFF2-40B4-BE49-F238E27FC236}">
                <a16:creationId xmlns:a16="http://schemas.microsoft.com/office/drawing/2014/main" id="{BDA931D1-7D53-4C5B-B33E-0BEADAD8B9F9}"/>
              </a:ext>
            </a:extLst>
          </p:cNvPr>
          <p:cNvGrpSpPr/>
          <p:nvPr/>
        </p:nvGrpSpPr>
        <p:grpSpPr>
          <a:xfrm>
            <a:off x="-317272" y="1530429"/>
            <a:ext cx="1369254" cy="1246269"/>
            <a:chOff x="-5815" y="2171129"/>
            <a:chExt cx="1363389" cy="1228477"/>
          </a:xfrm>
        </p:grpSpPr>
        <p:sp>
          <p:nvSpPr>
            <p:cNvPr id="1266" name="รูปแบบอิสระ: รูปร่าง 1265">
              <a:extLst>
                <a:ext uri="{FF2B5EF4-FFF2-40B4-BE49-F238E27FC236}">
                  <a16:creationId xmlns:a16="http://schemas.microsoft.com/office/drawing/2014/main" id="{44664AA6-CED8-429D-B953-B22A19CBBDFB}"/>
                </a:ext>
              </a:extLst>
            </p:cNvPr>
            <p:cNvSpPr/>
            <p:nvPr/>
          </p:nvSpPr>
          <p:spPr>
            <a:xfrm>
              <a:off x="-5815" y="2242235"/>
              <a:ext cx="1120325" cy="1025518"/>
            </a:xfrm>
            <a:custGeom>
              <a:avLst/>
              <a:gdLst>
                <a:gd name="connsiteX0" fmla="*/ 173816 w 1120325"/>
                <a:gd name="connsiteY0" fmla="*/ 1025519 h 1025518"/>
                <a:gd name="connsiteX1" fmla="*/ 282847 w 1120325"/>
                <a:gd name="connsiteY1" fmla="*/ 943351 h 1025518"/>
                <a:gd name="connsiteX2" fmla="*/ 1120325 w 1120325"/>
                <a:gd name="connsiteY2" fmla="*/ 230702 h 1025518"/>
                <a:gd name="connsiteX3" fmla="*/ 927547 w 1120325"/>
                <a:gd name="connsiteY3" fmla="*/ 0 h 1025518"/>
                <a:gd name="connsiteX4" fmla="*/ 297068 w 1120325"/>
                <a:gd name="connsiteY4" fmla="*/ 534092 h 1025518"/>
                <a:gd name="connsiteX5" fmla="*/ 0 w 1120325"/>
                <a:gd name="connsiteY5" fmla="*/ 761634 h 1025518"/>
                <a:gd name="connsiteX6" fmla="*/ 173816 w 1120325"/>
                <a:gd name="connsiteY6" fmla="*/ 1025519 h 1025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0325" h="1025518">
                  <a:moveTo>
                    <a:pt x="173816" y="1025519"/>
                  </a:moveTo>
                  <a:cubicBezTo>
                    <a:pt x="210160" y="998656"/>
                    <a:pt x="246503" y="970214"/>
                    <a:pt x="282847" y="943351"/>
                  </a:cubicBezTo>
                  <a:cubicBezTo>
                    <a:pt x="575174" y="720550"/>
                    <a:pt x="848540" y="477206"/>
                    <a:pt x="1120325" y="230702"/>
                  </a:cubicBezTo>
                  <a:cubicBezTo>
                    <a:pt x="1082402" y="165916"/>
                    <a:pt x="974952" y="42664"/>
                    <a:pt x="927547" y="0"/>
                  </a:cubicBezTo>
                  <a:cubicBezTo>
                    <a:pt x="674723" y="197519"/>
                    <a:pt x="513548" y="347633"/>
                    <a:pt x="297068" y="534092"/>
                  </a:cubicBezTo>
                  <a:cubicBezTo>
                    <a:pt x="211740" y="608359"/>
                    <a:pt x="94809" y="685786"/>
                    <a:pt x="0" y="761634"/>
                  </a:cubicBezTo>
                  <a:cubicBezTo>
                    <a:pt x="50565" y="851702"/>
                    <a:pt x="126412" y="937030"/>
                    <a:pt x="173816" y="1025519"/>
                  </a:cubicBezTo>
                  <a:close/>
                </a:path>
              </a:pathLst>
            </a:custGeom>
            <a:solidFill>
              <a:srgbClr val="F5474E"/>
            </a:solidFill>
            <a:ln w="149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7" name="รูปแบบอิสระ: รูปร่าง 1266">
              <a:extLst>
                <a:ext uri="{FF2B5EF4-FFF2-40B4-BE49-F238E27FC236}">
                  <a16:creationId xmlns:a16="http://schemas.microsoft.com/office/drawing/2014/main" id="{23D2494A-231A-463E-8800-CA3E4FD94A22}"/>
                </a:ext>
              </a:extLst>
            </p:cNvPr>
            <p:cNvSpPr/>
            <p:nvPr/>
          </p:nvSpPr>
          <p:spPr>
            <a:xfrm>
              <a:off x="928052" y="2213793"/>
              <a:ext cx="301808" cy="263885"/>
            </a:xfrm>
            <a:custGeom>
              <a:avLst/>
              <a:gdLst>
                <a:gd name="connsiteX0" fmla="*/ 176977 w 301808"/>
                <a:gd name="connsiteY0" fmla="*/ 263885 h 263885"/>
                <a:gd name="connsiteX1" fmla="*/ 301808 w 301808"/>
                <a:gd name="connsiteY1" fmla="*/ 0 h 263885"/>
                <a:gd name="connsiteX2" fmla="*/ 0 w 301808"/>
                <a:gd name="connsiteY2" fmla="*/ 28443 h 263885"/>
                <a:gd name="connsiteX3" fmla="*/ 176977 w 301808"/>
                <a:gd name="connsiteY3" fmla="*/ 263885 h 263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1808" h="263885">
                  <a:moveTo>
                    <a:pt x="176977" y="263885"/>
                  </a:moveTo>
                  <a:cubicBezTo>
                    <a:pt x="218061" y="173817"/>
                    <a:pt x="252824" y="85328"/>
                    <a:pt x="301808" y="0"/>
                  </a:cubicBezTo>
                  <a:cubicBezTo>
                    <a:pt x="208580" y="1580"/>
                    <a:pt x="93229" y="26863"/>
                    <a:pt x="0" y="28443"/>
                  </a:cubicBezTo>
                  <a:cubicBezTo>
                    <a:pt x="52145" y="107450"/>
                    <a:pt x="126412" y="184878"/>
                    <a:pt x="176977" y="263885"/>
                  </a:cubicBezTo>
                  <a:close/>
                </a:path>
              </a:pathLst>
            </a:custGeom>
            <a:noFill/>
            <a:ln w="29931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8" name="รูปแบบอิสระ: รูปร่าง 1267">
              <a:extLst>
                <a:ext uri="{FF2B5EF4-FFF2-40B4-BE49-F238E27FC236}">
                  <a16:creationId xmlns:a16="http://schemas.microsoft.com/office/drawing/2014/main" id="{7DB7C8DA-4AED-4918-BA1F-43AEFEE3AA38}"/>
                </a:ext>
              </a:extLst>
            </p:cNvPr>
            <p:cNvSpPr/>
            <p:nvPr/>
          </p:nvSpPr>
          <p:spPr>
            <a:xfrm>
              <a:off x="566198" y="2235915"/>
              <a:ext cx="360273" cy="301809"/>
            </a:xfrm>
            <a:custGeom>
              <a:avLst/>
              <a:gdLst>
                <a:gd name="connsiteX0" fmla="*/ 360274 w 360273"/>
                <a:gd name="connsiteY0" fmla="*/ 0 h 301809"/>
                <a:gd name="connsiteX1" fmla="*/ 0 w 360273"/>
                <a:gd name="connsiteY1" fmla="*/ 301809 h 301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0273" h="301809">
                  <a:moveTo>
                    <a:pt x="360274" y="0"/>
                  </a:moveTo>
                  <a:cubicBezTo>
                    <a:pt x="232282" y="107450"/>
                    <a:pt x="127992" y="194359"/>
                    <a:pt x="0" y="301809"/>
                  </a:cubicBezTo>
                </a:path>
              </a:pathLst>
            </a:custGeom>
            <a:noFill/>
            <a:ln w="29931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9" name="รูปแบบอิสระ: รูปร่าง 1268">
              <a:extLst>
                <a:ext uri="{FF2B5EF4-FFF2-40B4-BE49-F238E27FC236}">
                  <a16:creationId xmlns:a16="http://schemas.microsoft.com/office/drawing/2014/main" id="{7C91C6CD-32C5-4E97-B6DC-52AC4638DA22}"/>
                </a:ext>
              </a:extLst>
            </p:cNvPr>
            <p:cNvSpPr/>
            <p:nvPr/>
          </p:nvSpPr>
          <p:spPr>
            <a:xfrm>
              <a:off x="270710" y="2362327"/>
              <a:ext cx="731608" cy="572015"/>
            </a:xfrm>
            <a:custGeom>
              <a:avLst/>
              <a:gdLst>
                <a:gd name="connsiteX0" fmla="*/ 731609 w 731608"/>
                <a:gd name="connsiteY0" fmla="*/ 0 h 572015"/>
                <a:gd name="connsiteX1" fmla="*/ 0 w 731608"/>
                <a:gd name="connsiteY1" fmla="*/ 572015 h 572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1608" h="572015">
                  <a:moveTo>
                    <a:pt x="731609" y="0"/>
                  </a:moveTo>
                  <a:cubicBezTo>
                    <a:pt x="488266" y="191199"/>
                    <a:pt x="243343" y="380817"/>
                    <a:pt x="0" y="572015"/>
                  </a:cubicBezTo>
                </a:path>
              </a:pathLst>
            </a:custGeom>
            <a:noFill/>
            <a:ln w="29931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0" name="รูปแบบอิสระ: รูปร่าง 1269">
              <a:extLst>
                <a:ext uri="{FF2B5EF4-FFF2-40B4-BE49-F238E27FC236}">
                  <a16:creationId xmlns:a16="http://schemas.microsoft.com/office/drawing/2014/main" id="{F54D8BAF-0A89-4D19-97C8-11305B85761D}"/>
                </a:ext>
              </a:extLst>
            </p:cNvPr>
            <p:cNvSpPr/>
            <p:nvPr/>
          </p:nvSpPr>
          <p:spPr>
            <a:xfrm>
              <a:off x="923311" y="2483999"/>
              <a:ext cx="175396" cy="150114"/>
            </a:xfrm>
            <a:custGeom>
              <a:avLst/>
              <a:gdLst>
                <a:gd name="connsiteX0" fmla="*/ 175397 w 175396"/>
                <a:gd name="connsiteY0" fmla="*/ 0 h 150114"/>
                <a:gd name="connsiteX1" fmla="*/ 0 w 175396"/>
                <a:gd name="connsiteY1" fmla="*/ 150114 h 150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5396" h="150114">
                  <a:moveTo>
                    <a:pt x="175397" y="0"/>
                  </a:moveTo>
                  <a:cubicBezTo>
                    <a:pt x="118511" y="44244"/>
                    <a:pt x="55305" y="102710"/>
                    <a:pt x="0" y="150114"/>
                  </a:cubicBezTo>
                </a:path>
              </a:pathLst>
            </a:custGeom>
            <a:noFill/>
            <a:ln w="29931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1" name="รูปแบบอิสระ: รูปร่าง 1270">
              <a:extLst>
                <a:ext uri="{FF2B5EF4-FFF2-40B4-BE49-F238E27FC236}">
                  <a16:creationId xmlns:a16="http://schemas.microsoft.com/office/drawing/2014/main" id="{5F188BBF-143C-46E8-9606-07CBF107D680}"/>
                </a:ext>
              </a:extLst>
            </p:cNvPr>
            <p:cNvSpPr/>
            <p:nvPr/>
          </p:nvSpPr>
          <p:spPr>
            <a:xfrm>
              <a:off x="471389" y="2714701"/>
              <a:ext cx="361853" cy="287587"/>
            </a:xfrm>
            <a:custGeom>
              <a:avLst/>
              <a:gdLst>
                <a:gd name="connsiteX0" fmla="*/ 361854 w 361853"/>
                <a:gd name="connsiteY0" fmla="*/ 0 h 287587"/>
                <a:gd name="connsiteX1" fmla="*/ 0 w 361853"/>
                <a:gd name="connsiteY1" fmla="*/ 287588 h 287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1853" h="287587">
                  <a:moveTo>
                    <a:pt x="361854" y="0"/>
                  </a:moveTo>
                  <a:cubicBezTo>
                    <a:pt x="227541" y="105870"/>
                    <a:pt x="0" y="287588"/>
                    <a:pt x="0" y="287588"/>
                  </a:cubicBezTo>
                </a:path>
              </a:pathLst>
            </a:custGeom>
            <a:noFill/>
            <a:ln w="29931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2" name="รูปแบบอิสระ: รูปร่าง 1271">
              <a:extLst>
                <a:ext uri="{FF2B5EF4-FFF2-40B4-BE49-F238E27FC236}">
                  <a16:creationId xmlns:a16="http://schemas.microsoft.com/office/drawing/2014/main" id="{09F55658-8234-486C-A4BD-D1EE9BD18EA9}"/>
                </a:ext>
              </a:extLst>
            </p:cNvPr>
            <p:cNvSpPr/>
            <p:nvPr/>
          </p:nvSpPr>
          <p:spPr>
            <a:xfrm>
              <a:off x="193283" y="2943823"/>
              <a:ext cx="229121" cy="173816"/>
            </a:xfrm>
            <a:custGeom>
              <a:avLst/>
              <a:gdLst>
                <a:gd name="connsiteX0" fmla="*/ 229122 w 229121"/>
                <a:gd name="connsiteY0" fmla="*/ 0 h 173816"/>
                <a:gd name="connsiteX1" fmla="*/ 0 w 229121"/>
                <a:gd name="connsiteY1" fmla="*/ 173817 h 173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9121" h="173816">
                  <a:moveTo>
                    <a:pt x="229122" y="0"/>
                  </a:moveTo>
                  <a:cubicBezTo>
                    <a:pt x="150114" y="55305"/>
                    <a:pt x="74267" y="112191"/>
                    <a:pt x="0" y="173817"/>
                  </a:cubicBezTo>
                </a:path>
              </a:pathLst>
            </a:custGeom>
            <a:noFill/>
            <a:ln w="29931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3" name="รูปแบบอิสระ: รูปร่าง 1272">
              <a:extLst>
                <a:ext uri="{FF2B5EF4-FFF2-40B4-BE49-F238E27FC236}">
                  <a16:creationId xmlns:a16="http://schemas.microsoft.com/office/drawing/2014/main" id="{A33AEA94-4562-4AA2-95B1-7F99A3F2B2D8}"/>
                </a:ext>
              </a:extLst>
            </p:cNvPr>
            <p:cNvSpPr/>
            <p:nvPr/>
          </p:nvSpPr>
          <p:spPr>
            <a:xfrm>
              <a:off x="2085" y="2842693"/>
              <a:ext cx="219640" cy="404519"/>
            </a:xfrm>
            <a:custGeom>
              <a:avLst/>
              <a:gdLst>
                <a:gd name="connsiteX0" fmla="*/ 219641 w 219640"/>
                <a:gd name="connsiteY0" fmla="*/ 0 h 404519"/>
                <a:gd name="connsiteX1" fmla="*/ 0 w 219640"/>
                <a:gd name="connsiteY1" fmla="*/ 164336 h 404519"/>
                <a:gd name="connsiteX2" fmla="*/ 169076 w 219640"/>
                <a:gd name="connsiteY2" fmla="*/ 404519 h 404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9640" h="404519">
                  <a:moveTo>
                    <a:pt x="219641" y="0"/>
                  </a:moveTo>
                  <a:cubicBezTo>
                    <a:pt x="148534" y="52145"/>
                    <a:pt x="72687" y="112191"/>
                    <a:pt x="0" y="164336"/>
                  </a:cubicBezTo>
                  <a:cubicBezTo>
                    <a:pt x="48985" y="249664"/>
                    <a:pt x="105870" y="330252"/>
                    <a:pt x="169076" y="404519"/>
                  </a:cubicBezTo>
                </a:path>
              </a:pathLst>
            </a:custGeom>
            <a:noFill/>
            <a:ln w="29931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4" name="รูปแบบอิสระ: รูปร่าง 1273">
              <a:extLst>
                <a:ext uri="{FF2B5EF4-FFF2-40B4-BE49-F238E27FC236}">
                  <a16:creationId xmlns:a16="http://schemas.microsoft.com/office/drawing/2014/main" id="{216A2D75-4E5C-4759-B560-A491DA0DB4D8}"/>
                </a:ext>
              </a:extLst>
            </p:cNvPr>
            <p:cNvSpPr/>
            <p:nvPr/>
          </p:nvSpPr>
          <p:spPr>
            <a:xfrm>
              <a:off x="357618" y="2653075"/>
              <a:ext cx="82167" cy="67946"/>
            </a:xfrm>
            <a:custGeom>
              <a:avLst/>
              <a:gdLst>
                <a:gd name="connsiteX0" fmla="*/ 82168 w 82167"/>
                <a:gd name="connsiteY0" fmla="*/ 0 h 67946"/>
                <a:gd name="connsiteX1" fmla="*/ 0 w 82167"/>
                <a:gd name="connsiteY1" fmla="*/ 67947 h 67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2167" h="67946">
                  <a:moveTo>
                    <a:pt x="82168" y="0"/>
                  </a:moveTo>
                  <a:cubicBezTo>
                    <a:pt x="55305" y="22122"/>
                    <a:pt x="26863" y="44244"/>
                    <a:pt x="0" y="67947"/>
                  </a:cubicBezTo>
                </a:path>
              </a:pathLst>
            </a:custGeom>
            <a:noFill/>
            <a:ln w="29931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5" name="รูปแบบอิสระ: รูปร่าง 1274">
              <a:extLst>
                <a:ext uri="{FF2B5EF4-FFF2-40B4-BE49-F238E27FC236}">
                  <a16:creationId xmlns:a16="http://schemas.microsoft.com/office/drawing/2014/main" id="{7AFE3552-181A-41B5-8D0D-2FF5123D3398}"/>
                </a:ext>
              </a:extLst>
            </p:cNvPr>
            <p:cNvSpPr/>
            <p:nvPr/>
          </p:nvSpPr>
          <p:spPr>
            <a:xfrm>
              <a:off x="1209318" y="2171129"/>
              <a:ext cx="77427" cy="56885"/>
            </a:xfrm>
            <a:custGeom>
              <a:avLst/>
              <a:gdLst>
                <a:gd name="connsiteX0" fmla="*/ 77427 w 77427"/>
                <a:gd name="connsiteY0" fmla="*/ 0 h 56885"/>
                <a:gd name="connsiteX1" fmla="*/ 0 w 77427"/>
                <a:gd name="connsiteY1" fmla="*/ 56886 h 5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7427" h="56885">
                  <a:moveTo>
                    <a:pt x="77427" y="0"/>
                  </a:moveTo>
                  <a:cubicBezTo>
                    <a:pt x="52145" y="18962"/>
                    <a:pt x="26862" y="37924"/>
                    <a:pt x="0" y="56886"/>
                  </a:cubicBezTo>
                </a:path>
              </a:pathLst>
            </a:custGeom>
            <a:noFill/>
            <a:ln w="29931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276" name="กราฟิก 4">
            <a:extLst>
              <a:ext uri="{FF2B5EF4-FFF2-40B4-BE49-F238E27FC236}">
                <a16:creationId xmlns:a16="http://schemas.microsoft.com/office/drawing/2014/main" id="{5CE2A4F9-B7AA-4BE2-A841-022BC0382A0E}"/>
              </a:ext>
            </a:extLst>
          </p:cNvPr>
          <p:cNvGrpSpPr/>
          <p:nvPr/>
        </p:nvGrpSpPr>
        <p:grpSpPr>
          <a:xfrm>
            <a:off x="7644436" y="1015854"/>
            <a:ext cx="1268819" cy="1303735"/>
            <a:chOff x="7921788" y="1663900"/>
            <a:chExt cx="1263384" cy="1285122"/>
          </a:xfrm>
        </p:grpSpPr>
        <p:sp>
          <p:nvSpPr>
            <p:cNvPr id="1277" name="รูปแบบอิสระ: รูปร่าง 1276">
              <a:extLst>
                <a:ext uri="{FF2B5EF4-FFF2-40B4-BE49-F238E27FC236}">
                  <a16:creationId xmlns:a16="http://schemas.microsoft.com/office/drawing/2014/main" id="{5CD67B6F-1B00-4F23-8A15-4C08E7B17BB7}"/>
                </a:ext>
              </a:extLst>
            </p:cNvPr>
            <p:cNvSpPr/>
            <p:nvPr/>
          </p:nvSpPr>
          <p:spPr>
            <a:xfrm>
              <a:off x="7921788" y="1663900"/>
              <a:ext cx="1197752" cy="1147190"/>
            </a:xfrm>
            <a:custGeom>
              <a:avLst/>
              <a:gdLst>
                <a:gd name="connsiteX0" fmla="*/ 1197752 w 1197752"/>
                <a:gd name="connsiteY0" fmla="*/ 602038 h 1147190"/>
                <a:gd name="connsiteX1" fmla="*/ 0 w 1197752"/>
                <a:gd name="connsiteY1" fmla="*/ 0 h 1147190"/>
                <a:gd name="connsiteX2" fmla="*/ 638379 w 1197752"/>
                <a:gd name="connsiteY2" fmla="*/ 1147190 h 1147190"/>
                <a:gd name="connsiteX3" fmla="*/ 1197752 w 1197752"/>
                <a:gd name="connsiteY3" fmla="*/ 602038 h 1147190"/>
                <a:gd name="connsiteX4" fmla="*/ 353953 w 1197752"/>
                <a:gd name="connsiteY4" fmla="*/ 350794 h 1147190"/>
                <a:gd name="connsiteX5" fmla="*/ 925967 w 1197752"/>
                <a:gd name="connsiteY5" fmla="*/ 654183 h 1147190"/>
                <a:gd name="connsiteX6" fmla="*/ 687365 w 1197752"/>
                <a:gd name="connsiteY6" fmla="*/ 888046 h 1147190"/>
                <a:gd name="connsiteX7" fmla="*/ 353953 w 1197752"/>
                <a:gd name="connsiteY7" fmla="*/ 350794 h 1147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97752" h="1147190">
                  <a:moveTo>
                    <a:pt x="1197752" y="602038"/>
                  </a:moveTo>
                  <a:cubicBezTo>
                    <a:pt x="821677" y="425061"/>
                    <a:pt x="541991" y="232282"/>
                    <a:pt x="0" y="0"/>
                  </a:cubicBezTo>
                  <a:cubicBezTo>
                    <a:pt x="210160" y="426641"/>
                    <a:pt x="455083" y="786916"/>
                    <a:pt x="638379" y="1147190"/>
                  </a:cubicBezTo>
                  <a:cubicBezTo>
                    <a:pt x="843799" y="979694"/>
                    <a:pt x="1022356" y="801137"/>
                    <a:pt x="1197752" y="602038"/>
                  </a:cubicBezTo>
                  <a:close/>
                  <a:moveTo>
                    <a:pt x="353953" y="350794"/>
                  </a:moveTo>
                  <a:cubicBezTo>
                    <a:pt x="455083" y="418740"/>
                    <a:pt x="845379" y="613099"/>
                    <a:pt x="925967" y="654183"/>
                  </a:cubicBezTo>
                  <a:cubicBezTo>
                    <a:pt x="846959" y="737931"/>
                    <a:pt x="767952" y="815358"/>
                    <a:pt x="687365" y="888046"/>
                  </a:cubicBezTo>
                  <a:cubicBezTo>
                    <a:pt x="606776" y="744252"/>
                    <a:pt x="369754" y="377656"/>
                    <a:pt x="353953" y="350794"/>
                  </a:cubicBezTo>
                  <a:close/>
                </a:path>
              </a:pathLst>
            </a:custGeom>
            <a:solidFill>
              <a:srgbClr val="00B4F1"/>
            </a:solidFill>
            <a:ln w="149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8" name="รูปแบบอิสระ: รูปร่าง 1277">
              <a:extLst>
                <a:ext uri="{FF2B5EF4-FFF2-40B4-BE49-F238E27FC236}">
                  <a16:creationId xmlns:a16="http://schemas.microsoft.com/office/drawing/2014/main" id="{7ACE182A-C467-4006-9BEB-834D1386B660}"/>
                </a:ext>
              </a:extLst>
            </p:cNvPr>
            <p:cNvSpPr/>
            <p:nvPr/>
          </p:nvSpPr>
          <p:spPr>
            <a:xfrm>
              <a:off x="8051360" y="1744488"/>
              <a:ext cx="14221" cy="34763"/>
            </a:xfrm>
            <a:custGeom>
              <a:avLst/>
              <a:gdLst>
                <a:gd name="connsiteX0" fmla="*/ 14221 w 14221"/>
                <a:gd name="connsiteY0" fmla="*/ 0 h 34763"/>
                <a:gd name="connsiteX1" fmla="*/ 0 w 14221"/>
                <a:gd name="connsiteY1" fmla="*/ 34763 h 34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221" h="34763">
                  <a:moveTo>
                    <a:pt x="14221" y="0"/>
                  </a:moveTo>
                  <a:cubicBezTo>
                    <a:pt x="9481" y="11061"/>
                    <a:pt x="4741" y="23702"/>
                    <a:pt x="0" y="34763"/>
                  </a:cubicBezTo>
                </a:path>
              </a:pathLst>
            </a:custGeom>
            <a:noFill/>
            <a:ln w="29931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9" name="รูปแบบอิสระ: รูปร่าง 1278">
              <a:extLst>
                <a:ext uri="{FF2B5EF4-FFF2-40B4-BE49-F238E27FC236}">
                  <a16:creationId xmlns:a16="http://schemas.microsoft.com/office/drawing/2014/main" id="{2FCBE325-1641-4E14-AF00-B1C82CEDCD57}"/>
                </a:ext>
              </a:extLst>
            </p:cNvPr>
            <p:cNvSpPr/>
            <p:nvPr/>
          </p:nvSpPr>
          <p:spPr>
            <a:xfrm>
              <a:off x="8078222" y="1763449"/>
              <a:ext cx="26862" cy="55305"/>
            </a:xfrm>
            <a:custGeom>
              <a:avLst/>
              <a:gdLst>
                <a:gd name="connsiteX0" fmla="*/ 26863 w 26862"/>
                <a:gd name="connsiteY0" fmla="*/ 0 h 55305"/>
                <a:gd name="connsiteX1" fmla="*/ 0 w 26862"/>
                <a:gd name="connsiteY1" fmla="*/ 55305 h 55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862" h="55305">
                  <a:moveTo>
                    <a:pt x="26863" y="0"/>
                  </a:moveTo>
                  <a:cubicBezTo>
                    <a:pt x="17382" y="17382"/>
                    <a:pt x="7901" y="36344"/>
                    <a:pt x="0" y="55305"/>
                  </a:cubicBezTo>
                </a:path>
              </a:pathLst>
            </a:custGeom>
            <a:noFill/>
            <a:ln w="29931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0" name="รูปแบบอิสระ: รูปร่าง 1279">
              <a:extLst>
                <a:ext uri="{FF2B5EF4-FFF2-40B4-BE49-F238E27FC236}">
                  <a16:creationId xmlns:a16="http://schemas.microsoft.com/office/drawing/2014/main" id="{F768B9B7-F642-4F71-A957-2D65F259804C}"/>
                </a:ext>
              </a:extLst>
            </p:cNvPr>
            <p:cNvSpPr/>
            <p:nvPr/>
          </p:nvSpPr>
          <p:spPr>
            <a:xfrm>
              <a:off x="8143009" y="1788732"/>
              <a:ext cx="7900" cy="26862"/>
            </a:xfrm>
            <a:custGeom>
              <a:avLst/>
              <a:gdLst>
                <a:gd name="connsiteX0" fmla="*/ 7901 w 7900"/>
                <a:gd name="connsiteY0" fmla="*/ 0 h 26862"/>
                <a:gd name="connsiteX1" fmla="*/ 0 w 7900"/>
                <a:gd name="connsiteY1" fmla="*/ 26863 h 26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00" h="26862">
                  <a:moveTo>
                    <a:pt x="7901" y="0"/>
                  </a:moveTo>
                  <a:cubicBezTo>
                    <a:pt x="4740" y="9481"/>
                    <a:pt x="3160" y="17382"/>
                    <a:pt x="0" y="26863"/>
                  </a:cubicBezTo>
                </a:path>
              </a:pathLst>
            </a:custGeom>
            <a:noFill/>
            <a:ln w="29931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1" name="รูปแบบอิสระ: รูปร่าง 1280">
              <a:extLst>
                <a:ext uri="{FF2B5EF4-FFF2-40B4-BE49-F238E27FC236}">
                  <a16:creationId xmlns:a16="http://schemas.microsoft.com/office/drawing/2014/main" id="{697F190A-FD68-42A0-872B-0BAE649AA2F8}"/>
                </a:ext>
              </a:extLst>
            </p:cNvPr>
            <p:cNvSpPr/>
            <p:nvPr/>
          </p:nvSpPr>
          <p:spPr>
            <a:xfrm>
              <a:off x="8177773" y="1809274"/>
              <a:ext cx="23702" cy="53725"/>
            </a:xfrm>
            <a:custGeom>
              <a:avLst/>
              <a:gdLst>
                <a:gd name="connsiteX0" fmla="*/ 23702 w 23702"/>
                <a:gd name="connsiteY0" fmla="*/ 0 h 53725"/>
                <a:gd name="connsiteX1" fmla="*/ 0 w 23702"/>
                <a:gd name="connsiteY1" fmla="*/ 53725 h 53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702" h="53725">
                  <a:moveTo>
                    <a:pt x="23702" y="0"/>
                  </a:moveTo>
                  <a:cubicBezTo>
                    <a:pt x="17381" y="18962"/>
                    <a:pt x="9481" y="36344"/>
                    <a:pt x="0" y="53725"/>
                  </a:cubicBezTo>
                </a:path>
              </a:pathLst>
            </a:custGeom>
            <a:noFill/>
            <a:ln w="29931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2" name="รูปแบบอิสระ: รูปร่าง 1281">
              <a:extLst>
                <a:ext uri="{FF2B5EF4-FFF2-40B4-BE49-F238E27FC236}">
                  <a16:creationId xmlns:a16="http://schemas.microsoft.com/office/drawing/2014/main" id="{386991F1-692B-4A16-9844-35414BBAE524}"/>
                </a:ext>
              </a:extLst>
            </p:cNvPr>
            <p:cNvSpPr/>
            <p:nvPr/>
          </p:nvSpPr>
          <p:spPr>
            <a:xfrm>
              <a:off x="8003956" y="1720785"/>
              <a:ext cx="7900" cy="18961"/>
            </a:xfrm>
            <a:custGeom>
              <a:avLst/>
              <a:gdLst>
                <a:gd name="connsiteX0" fmla="*/ 7901 w 7900"/>
                <a:gd name="connsiteY0" fmla="*/ 0 h 18961"/>
                <a:gd name="connsiteX1" fmla="*/ 0 w 7900"/>
                <a:gd name="connsiteY1" fmla="*/ 18962 h 18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00" h="18961">
                  <a:moveTo>
                    <a:pt x="7901" y="0"/>
                  </a:moveTo>
                  <a:cubicBezTo>
                    <a:pt x="4741" y="6321"/>
                    <a:pt x="3160" y="12641"/>
                    <a:pt x="0" y="18962"/>
                  </a:cubicBezTo>
                </a:path>
              </a:pathLst>
            </a:custGeom>
            <a:noFill/>
            <a:ln w="29931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3" name="รูปแบบอิสระ: รูปร่าง 1282">
              <a:extLst>
                <a:ext uri="{FF2B5EF4-FFF2-40B4-BE49-F238E27FC236}">
                  <a16:creationId xmlns:a16="http://schemas.microsoft.com/office/drawing/2014/main" id="{5AA751BA-0134-4200-AB8D-77031E2D3A41}"/>
                </a:ext>
              </a:extLst>
            </p:cNvPr>
            <p:cNvSpPr/>
            <p:nvPr/>
          </p:nvSpPr>
          <p:spPr>
            <a:xfrm>
              <a:off x="8240978" y="1839297"/>
              <a:ext cx="11060" cy="30022"/>
            </a:xfrm>
            <a:custGeom>
              <a:avLst/>
              <a:gdLst>
                <a:gd name="connsiteX0" fmla="*/ 11060 w 11060"/>
                <a:gd name="connsiteY0" fmla="*/ 0 h 30022"/>
                <a:gd name="connsiteX1" fmla="*/ 0 w 11060"/>
                <a:gd name="connsiteY1" fmla="*/ 30023 h 30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060" h="30022">
                  <a:moveTo>
                    <a:pt x="11060" y="0"/>
                  </a:moveTo>
                  <a:cubicBezTo>
                    <a:pt x="6320" y="9481"/>
                    <a:pt x="1580" y="18962"/>
                    <a:pt x="0" y="30023"/>
                  </a:cubicBezTo>
                </a:path>
              </a:pathLst>
            </a:custGeom>
            <a:noFill/>
            <a:ln w="29931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4" name="รูปแบบอิสระ: รูปร่าง 1283">
              <a:extLst>
                <a:ext uri="{FF2B5EF4-FFF2-40B4-BE49-F238E27FC236}">
                  <a16:creationId xmlns:a16="http://schemas.microsoft.com/office/drawing/2014/main" id="{DAB44AF0-9142-4420-ACAB-40595232E0D4}"/>
                </a:ext>
              </a:extLst>
            </p:cNvPr>
            <p:cNvSpPr/>
            <p:nvPr/>
          </p:nvSpPr>
          <p:spPr>
            <a:xfrm>
              <a:off x="8286802" y="1862999"/>
              <a:ext cx="18961" cy="47404"/>
            </a:xfrm>
            <a:custGeom>
              <a:avLst/>
              <a:gdLst>
                <a:gd name="connsiteX0" fmla="*/ 18962 w 18961"/>
                <a:gd name="connsiteY0" fmla="*/ 0 h 47404"/>
                <a:gd name="connsiteX1" fmla="*/ 0 w 18961"/>
                <a:gd name="connsiteY1" fmla="*/ 47405 h 47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961" h="47404">
                  <a:moveTo>
                    <a:pt x="18962" y="0"/>
                  </a:moveTo>
                  <a:cubicBezTo>
                    <a:pt x="12641" y="15802"/>
                    <a:pt x="6321" y="31603"/>
                    <a:pt x="0" y="47405"/>
                  </a:cubicBezTo>
                </a:path>
              </a:pathLst>
            </a:custGeom>
            <a:noFill/>
            <a:ln w="29931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5" name="รูปแบบอิสระ: รูปร่าง 1284">
              <a:extLst>
                <a:ext uri="{FF2B5EF4-FFF2-40B4-BE49-F238E27FC236}">
                  <a16:creationId xmlns:a16="http://schemas.microsoft.com/office/drawing/2014/main" id="{8A69DA79-9F3C-4360-9ADB-42E48051CFFE}"/>
                </a:ext>
              </a:extLst>
            </p:cNvPr>
            <p:cNvSpPr/>
            <p:nvPr/>
          </p:nvSpPr>
          <p:spPr>
            <a:xfrm>
              <a:off x="8357909" y="1888281"/>
              <a:ext cx="11061" cy="26862"/>
            </a:xfrm>
            <a:custGeom>
              <a:avLst/>
              <a:gdLst>
                <a:gd name="connsiteX0" fmla="*/ 11061 w 11061"/>
                <a:gd name="connsiteY0" fmla="*/ 0 h 26862"/>
                <a:gd name="connsiteX1" fmla="*/ 0 w 11061"/>
                <a:gd name="connsiteY1" fmla="*/ 26863 h 26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061" h="26862">
                  <a:moveTo>
                    <a:pt x="11061" y="0"/>
                  </a:moveTo>
                  <a:cubicBezTo>
                    <a:pt x="7901" y="9481"/>
                    <a:pt x="3160" y="17382"/>
                    <a:pt x="0" y="26863"/>
                  </a:cubicBezTo>
                </a:path>
              </a:pathLst>
            </a:custGeom>
            <a:noFill/>
            <a:ln w="29931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6" name="รูปแบบอิสระ: รูปร่าง 1285">
              <a:extLst>
                <a:ext uri="{FF2B5EF4-FFF2-40B4-BE49-F238E27FC236}">
                  <a16:creationId xmlns:a16="http://schemas.microsoft.com/office/drawing/2014/main" id="{454A52A4-F478-4935-8439-CDC19CE2A983}"/>
                </a:ext>
              </a:extLst>
            </p:cNvPr>
            <p:cNvSpPr/>
            <p:nvPr/>
          </p:nvSpPr>
          <p:spPr>
            <a:xfrm>
              <a:off x="8394252" y="1916724"/>
              <a:ext cx="25282" cy="50564"/>
            </a:xfrm>
            <a:custGeom>
              <a:avLst/>
              <a:gdLst>
                <a:gd name="connsiteX0" fmla="*/ 25283 w 25282"/>
                <a:gd name="connsiteY0" fmla="*/ 0 h 50564"/>
                <a:gd name="connsiteX1" fmla="*/ 0 w 25282"/>
                <a:gd name="connsiteY1" fmla="*/ 50565 h 50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282" h="50564">
                  <a:moveTo>
                    <a:pt x="25283" y="0"/>
                  </a:moveTo>
                  <a:cubicBezTo>
                    <a:pt x="15801" y="15802"/>
                    <a:pt x="6321" y="33183"/>
                    <a:pt x="0" y="50565"/>
                  </a:cubicBezTo>
                </a:path>
              </a:pathLst>
            </a:custGeom>
            <a:noFill/>
            <a:ln w="29931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7" name="รูปแบบอิสระ: รูปร่าง 1286">
              <a:extLst>
                <a:ext uri="{FF2B5EF4-FFF2-40B4-BE49-F238E27FC236}">
                  <a16:creationId xmlns:a16="http://schemas.microsoft.com/office/drawing/2014/main" id="{BFD97357-EB2A-4282-8DBE-DF94FD463E9C}"/>
                </a:ext>
              </a:extLst>
            </p:cNvPr>
            <p:cNvSpPr/>
            <p:nvPr/>
          </p:nvSpPr>
          <p:spPr>
            <a:xfrm>
              <a:off x="8466939" y="1943587"/>
              <a:ext cx="11061" cy="31603"/>
            </a:xfrm>
            <a:custGeom>
              <a:avLst/>
              <a:gdLst>
                <a:gd name="connsiteX0" fmla="*/ 11061 w 11061"/>
                <a:gd name="connsiteY0" fmla="*/ 0 h 31603"/>
                <a:gd name="connsiteX1" fmla="*/ 0 w 11061"/>
                <a:gd name="connsiteY1" fmla="*/ 31603 h 31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061" h="31603">
                  <a:moveTo>
                    <a:pt x="11061" y="0"/>
                  </a:moveTo>
                  <a:cubicBezTo>
                    <a:pt x="7901" y="11061"/>
                    <a:pt x="3160" y="20542"/>
                    <a:pt x="0" y="31603"/>
                  </a:cubicBezTo>
                </a:path>
              </a:pathLst>
            </a:custGeom>
            <a:noFill/>
            <a:ln w="29931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8" name="รูปแบบอิสระ: รูปร่าง 1287">
              <a:extLst>
                <a:ext uri="{FF2B5EF4-FFF2-40B4-BE49-F238E27FC236}">
                  <a16:creationId xmlns:a16="http://schemas.microsoft.com/office/drawing/2014/main" id="{96D063B9-9995-4FD4-82C7-043AFFCE376D}"/>
                </a:ext>
              </a:extLst>
            </p:cNvPr>
            <p:cNvSpPr/>
            <p:nvPr/>
          </p:nvSpPr>
          <p:spPr>
            <a:xfrm>
              <a:off x="8500122" y="1970449"/>
              <a:ext cx="25282" cy="50564"/>
            </a:xfrm>
            <a:custGeom>
              <a:avLst/>
              <a:gdLst>
                <a:gd name="connsiteX0" fmla="*/ 25283 w 25282"/>
                <a:gd name="connsiteY0" fmla="*/ 0 h 50564"/>
                <a:gd name="connsiteX1" fmla="*/ 0 w 25282"/>
                <a:gd name="connsiteY1" fmla="*/ 50565 h 50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282" h="50564">
                  <a:moveTo>
                    <a:pt x="25283" y="0"/>
                  </a:moveTo>
                  <a:cubicBezTo>
                    <a:pt x="17382" y="17382"/>
                    <a:pt x="9481" y="33183"/>
                    <a:pt x="0" y="50565"/>
                  </a:cubicBezTo>
                </a:path>
              </a:pathLst>
            </a:custGeom>
            <a:noFill/>
            <a:ln w="29931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9" name="รูปแบบอิสระ: รูปร่าง 1288">
              <a:extLst>
                <a:ext uri="{FF2B5EF4-FFF2-40B4-BE49-F238E27FC236}">
                  <a16:creationId xmlns:a16="http://schemas.microsoft.com/office/drawing/2014/main" id="{35B843DB-B60E-4448-8088-24AC63524C9A}"/>
                </a:ext>
              </a:extLst>
            </p:cNvPr>
            <p:cNvSpPr/>
            <p:nvPr/>
          </p:nvSpPr>
          <p:spPr>
            <a:xfrm>
              <a:off x="8564909" y="1998892"/>
              <a:ext cx="9480" cy="23702"/>
            </a:xfrm>
            <a:custGeom>
              <a:avLst/>
              <a:gdLst>
                <a:gd name="connsiteX0" fmla="*/ 9481 w 9480"/>
                <a:gd name="connsiteY0" fmla="*/ 0 h 23702"/>
                <a:gd name="connsiteX1" fmla="*/ 0 w 9480"/>
                <a:gd name="connsiteY1" fmla="*/ 23702 h 23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480" h="23702">
                  <a:moveTo>
                    <a:pt x="9481" y="0"/>
                  </a:moveTo>
                  <a:cubicBezTo>
                    <a:pt x="6320" y="7901"/>
                    <a:pt x="3160" y="15802"/>
                    <a:pt x="0" y="23702"/>
                  </a:cubicBezTo>
                </a:path>
              </a:pathLst>
            </a:custGeom>
            <a:noFill/>
            <a:ln w="29931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0" name="รูปแบบอิสระ: รูปร่าง 1289">
              <a:extLst>
                <a:ext uri="{FF2B5EF4-FFF2-40B4-BE49-F238E27FC236}">
                  <a16:creationId xmlns:a16="http://schemas.microsoft.com/office/drawing/2014/main" id="{8D8432B9-7F44-4B01-A693-ABC4DCACC034}"/>
                </a:ext>
              </a:extLst>
            </p:cNvPr>
            <p:cNvSpPr/>
            <p:nvPr/>
          </p:nvSpPr>
          <p:spPr>
            <a:xfrm>
              <a:off x="8588611" y="2021014"/>
              <a:ext cx="28442" cy="66366"/>
            </a:xfrm>
            <a:custGeom>
              <a:avLst/>
              <a:gdLst>
                <a:gd name="connsiteX0" fmla="*/ 28442 w 28442"/>
                <a:gd name="connsiteY0" fmla="*/ 0 h 66366"/>
                <a:gd name="connsiteX1" fmla="*/ 0 w 28442"/>
                <a:gd name="connsiteY1" fmla="*/ 66366 h 66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442" h="66366">
                  <a:moveTo>
                    <a:pt x="28442" y="0"/>
                  </a:moveTo>
                  <a:cubicBezTo>
                    <a:pt x="17381" y="22122"/>
                    <a:pt x="7901" y="44244"/>
                    <a:pt x="0" y="66366"/>
                  </a:cubicBezTo>
                </a:path>
              </a:pathLst>
            </a:custGeom>
            <a:noFill/>
            <a:ln w="29931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1" name="รูปแบบอิสระ: รูปร่าง 1290">
              <a:extLst>
                <a:ext uri="{FF2B5EF4-FFF2-40B4-BE49-F238E27FC236}">
                  <a16:creationId xmlns:a16="http://schemas.microsoft.com/office/drawing/2014/main" id="{A49080FC-B003-4D26-A0C3-1957886231AB}"/>
                </a:ext>
              </a:extLst>
            </p:cNvPr>
            <p:cNvSpPr/>
            <p:nvPr/>
          </p:nvSpPr>
          <p:spPr>
            <a:xfrm>
              <a:off x="8661298" y="2049457"/>
              <a:ext cx="12640" cy="28442"/>
            </a:xfrm>
            <a:custGeom>
              <a:avLst/>
              <a:gdLst>
                <a:gd name="connsiteX0" fmla="*/ 12641 w 12640"/>
                <a:gd name="connsiteY0" fmla="*/ 0 h 28442"/>
                <a:gd name="connsiteX1" fmla="*/ 0 w 12640"/>
                <a:gd name="connsiteY1" fmla="*/ 28443 h 28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0" h="28442">
                  <a:moveTo>
                    <a:pt x="12641" y="0"/>
                  </a:moveTo>
                  <a:cubicBezTo>
                    <a:pt x="6321" y="7901"/>
                    <a:pt x="3160" y="18962"/>
                    <a:pt x="0" y="28443"/>
                  </a:cubicBezTo>
                </a:path>
              </a:pathLst>
            </a:custGeom>
            <a:noFill/>
            <a:ln w="29931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2" name="รูปแบบอิสระ: รูปร่าง 1291">
              <a:extLst>
                <a:ext uri="{FF2B5EF4-FFF2-40B4-BE49-F238E27FC236}">
                  <a16:creationId xmlns:a16="http://schemas.microsoft.com/office/drawing/2014/main" id="{AC67084C-6FB6-4CF1-AA69-88C1FC1D2F96}"/>
                </a:ext>
              </a:extLst>
            </p:cNvPr>
            <p:cNvSpPr/>
            <p:nvPr/>
          </p:nvSpPr>
          <p:spPr>
            <a:xfrm>
              <a:off x="8705542" y="2079480"/>
              <a:ext cx="20541" cy="45824"/>
            </a:xfrm>
            <a:custGeom>
              <a:avLst/>
              <a:gdLst>
                <a:gd name="connsiteX0" fmla="*/ 20542 w 20541"/>
                <a:gd name="connsiteY0" fmla="*/ 0 h 45824"/>
                <a:gd name="connsiteX1" fmla="*/ 0 w 20541"/>
                <a:gd name="connsiteY1" fmla="*/ 45824 h 45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541" h="45824">
                  <a:moveTo>
                    <a:pt x="20542" y="0"/>
                  </a:moveTo>
                  <a:cubicBezTo>
                    <a:pt x="14222" y="15802"/>
                    <a:pt x="6321" y="31603"/>
                    <a:pt x="0" y="45824"/>
                  </a:cubicBezTo>
                </a:path>
              </a:pathLst>
            </a:custGeom>
            <a:noFill/>
            <a:ln w="29931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3" name="รูปแบบอิสระ: รูปร่าง 1292">
              <a:extLst>
                <a:ext uri="{FF2B5EF4-FFF2-40B4-BE49-F238E27FC236}">
                  <a16:creationId xmlns:a16="http://schemas.microsoft.com/office/drawing/2014/main" id="{99B5E098-B319-4415-A718-555DC32B7A15}"/>
                </a:ext>
              </a:extLst>
            </p:cNvPr>
            <p:cNvSpPr/>
            <p:nvPr/>
          </p:nvSpPr>
          <p:spPr>
            <a:xfrm>
              <a:off x="8760847" y="2103182"/>
              <a:ext cx="11061" cy="26862"/>
            </a:xfrm>
            <a:custGeom>
              <a:avLst/>
              <a:gdLst>
                <a:gd name="connsiteX0" fmla="*/ 11061 w 11061"/>
                <a:gd name="connsiteY0" fmla="*/ 0 h 26862"/>
                <a:gd name="connsiteX1" fmla="*/ 0 w 11061"/>
                <a:gd name="connsiteY1" fmla="*/ 26863 h 26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061" h="26862">
                  <a:moveTo>
                    <a:pt x="11061" y="0"/>
                  </a:moveTo>
                  <a:cubicBezTo>
                    <a:pt x="7901" y="9481"/>
                    <a:pt x="3160" y="17382"/>
                    <a:pt x="0" y="26863"/>
                  </a:cubicBezTo>
                </a:path>
              </a:pathLst>
            </a:custGeom>
            <a:noFill/>
            <a:ln w="29931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4" name="รูปแบบอิสระ: รูปร่าง 1293">
              <a:extLst>
                <a:ext uri="{FF2B5EF4-FFF2-40B4-BE49-F238E27FC236}">
                  <a16:creationId xmlns:a16="http://schemas.microsoft.com/office/drawing/2014/main" id="{F6FC770D-C657-411E-95E0-E75C222BACA6}"/>
                </a:ext>
              </a:extLst>
            </p:cNvPr>
            <p:cNvSpPr/>
            <p:nvPr/>
          </p:nvSpPr>
          <p:spPr>
            <a:xfrm>
              <a:off x="8797190" y="2125304"/>
              <a:ext cx="23702" cy="52145"/>
            </a:xfrm>
            <a:custGeom>
              <a:avLst/>
              <a:gdLst>
                <a:gd name="connsiteX0" fmla="*/ 23702 w 23702"/>
                <a:gd name="connsiteY0" fmla="*/ 0 h 52145"/>
                <a:gd name="connsiteX1" fmla="*/ 0 w 23702"/>
                <a:gd name="connsiteY1" fmla="*/ 52145 h 52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702" h="52145">
                  <a:moveTo>
                    <a:pt x="23702" y="0"/>
                  </a:moveTo>
                  <a:cubicBezTo>
                    <a:pt x="14222" y="17382"/>
                    <a:pt x="6321" y="34763"/>
                    <a:pt x="0" y="52145"/>
                  </a:cubicBezTo>
                </a:path>
              </a:pathLst>
            </a:custGeom>
            <a:noFill/>
            <a:ln w="29931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5" name="รูปแบบอิสระ: รูปร่าง 1294">
              <a:extLst>
                <a:ext uri="{FF2B5EF4-FFF2-40B4-BE49-F238E27FC236}">
                  <a16:creationId xmlns:a16="http://schemas.microsoft.com/office/drawing/2014/main" id="{8E4405BC-846F-4177-A547-5DC43D208B1C}"/>
                </a:ext>
              </a:extLst>
            </p:cNvPr>
            <p:cNvSpPr/>
            <p:nvPr/>
          </p:nvSpPr>
          <p:spPr>
            <a:xfrm>
              <a:off x="8860396" y="2153747"/>
              <a:ext cx="12641" cy="30022"/>
            </a:xfrm>
            <a:custGeom>
              <a:avLst/>
              <a:gdLst>
                <a:gd name="connsiteX0" fmla="*/ 12642 w 12641"/>
                <a:gd name="connsiteY0" fmla="*/ 0 h 30022"/>
                <a:gd name="connsiteX1" fmla="*/ 0 w 12641"/>
                <a:gd name="connsiteY1" fmla="*/ 30023 h 30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1" h="30022">
                  <a:moveTo>
                    <a:pt x="12642" y="0"/>
                  </a:moveTo>
                  <a:cubicBezTo>
                    <a:pt x="7901" y="9481"/>
                    <a:pt x="3160" y="20542"/>
                    <a:pt x="0" y="30023"/>
                  </a:cubicBezTo>
                </a:path>
              </a:pathLst>
            </a:custGeom>
            <a:noFill/>
            <a:ln w="29931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6" name="รูปแบบอิสระ: รูปร่าง 1295">
              <a:extLst>
                <a:ext uri="{FF2B5EF4-FFF2-40B4-BE49-F238E27FC236}">
                  <a16:creationId xmlns:a16="http://schemas.microsoft.com/office/drawing/2014/main" id="{A2315D48-846E-4485-9B44-615C18552C3B}"/>
                </a:ext>
              </a:extLst>
            </p:cNvPr>
            <p:cNvSpPr/>
            <p:nvPr/>
          </p:nvSpPr>
          <p:spPr>
            <a:xfrm>
              <a:off x="8904641" y="2182190"/>
              <a:ext cx="20541" cy="50564"/>
            </a:xfrm>
            <a:custGeom>
              <a:avLst/>
              <a:gdLst>
                <a:gd name="connsiteX0" fmla="*/ 20542 w 20541"/>
                <a:gd name="connsiteY0" fmla="*/ 0 h 50564"/>
                <a:gd name="connsiteX1" fmla="*/ 0 w 20541"/>
                <a:gd name="connsiteY1" fmla="*/ 50565 h 50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541" h="50564">
                  <a:moveTo>
                    <a:pt x="20542" y="0"/>
                  </a:moveTo>
                  <a:cubicBezTo>
                    <a:pt x="14221" y="17382"/>
                    <a:pt x="6320" y="33183"/>
                    <a:pt x="0" y="50565"/>
                  </a:cubicBezTo>
                </a:path>
              </a:pathLst>
            </a:custGeom>
            <a:noFill/>
            <a:ln w="29931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7" name="รูปแบบอิสระ: รูปร่าง 1296">
              <a:extLst>
                <a:ext uri="{FF2B5EF4-FFF2-40B4-BE49-F238E27FC236}">
                  <a16:creationId xmlns:a16="http://schemas.microsoft.com/office/drawing/2014/main" id="{4548677E-36F2-4DA2-8CF3-D6B98347A9A0}"/>
                </a:ext>
              </a:extLst>
            </p:cNvPr>
            <p:cNvSpPr/>
            <p:nvPr/>
          </p:nvSpPr>
          <p:spPr>
            <a:xfrm>
              <a:off x="8955205" y="2201152"/>
              <a:ext cx="14221" cy="28442"/>
            </a:xfrm>
            <a:custGeom>
              <a:avLst/>
              <a:gdLst>
                <a:gd name="connsiteX0" fmla="*/ 14222 w 14221"/>
                <a:gd name="connsiteY0" fmla="*/ 0 h 28442"/>
                <a:gd name="connsiteX1" fmla="*/ 0 w 14221"/>
                <a:gd name="connsiteY1" fmla="*/ 28443 h 28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221" h="28442">
                  <a:moveTo>
                    <a:pt x="14222" y="0"/>
                  </a:moveTo>
                  <a:cubicBezTo>
                    <a:pt x="9481" y="9481"/>
                    <a:pt x="4741" y="18962"/>
                    <a:pt x="0" y="28443"/>
                  </a:cubicBezTo>
                </a:path>
              </a:pathLst>
            </a:custGeom>
            <a:noFill/>
            <a:ln w="29931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8" name="รูปแบบอิสระ: รูปร่าง 1297">
              <a:extLst>
                <a:ext uri="{FF2B5EF4-FFF2-40B4-BE49-F238E27FC236}">
                  <a16:creationId xmlns:a16="http://schemas.microsoft.com/office/drawing/2014/main" id="{CFA456A6-A16D-4BC7-ADB0-719C63C8BB24}"/>
                </a:ext>
              </a:extLst>
            </p:cNvPr>
            <p:cNvSpPr/>
            <p:nvPr/>
          </p:nvSpPr>
          <p:spPr>
            <a:xfrm>
              <a:off x="8988388" y="2220113"/>
              <a:ext cx="22121" cy="56885"/>
            </a:xfrm>
            <a:custGeom>
              <a:avLst/>
              <a:gdLst>
                <a:gd name="connsiteX0" fmla="*/ 22121 w 22121"/>
                <a:gd name="connsiteY0" fmla="*/ 0 h 56885"/>
                <a:gd name="connsiteX1" fmla="*/ 0 w 22121"/>
                <a:gd name="connsiteY1" fmla="*/ 56886 h 5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121" h="56885">
                  <a:moveTo>
                    <a:pt x="22121" y="0"/>
                  </a:moveTo>
                  <a:cubicBezTo>
                    <a:pt x="14221" y="18962"/>
                    <a:pt x="6320" y="37924"/>
                    <a:pt x="0" y="56886"/>
                  </a:cubicBezTo>
                </a:path>
              </a:pathLst>
            </a:custGeom>
            <a:noFill/>
            <a:ln w="29931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9" name="รูปแบบอิสระ: รูปร่าง 1298">
              <a:extLst>
                <a:ext uri="{FF2B5EF4-FFF2-40B4-BE49-F238E27FC236}">
                  <a16:creationId xmlns:a16="http://schemas.microsoft.com/office/drawing/2014/main" id="{FA797A82-44B0-414A-92C9-16136494B66F}"/>
                </a:ext>
              </a:extLst>
            </p:cNvPr>
            <p:cNvSpPr/>
            <p:nvPr/>
          </p:nvSpPr>
          <p:spPr>
            <a:xfrm>
              <a:off x="9046854" y="2248556"/>
              <a:ext cx="12640" cy="28442"/>
            </a:xfrm>
            <a:custGeom>
              <a:avLst/>
              <a:gdLst>
                <a:gd name="connsiteX0" fmla="*/ 12641 w 12640"/>
                <a:gd name="connsiteY0" fmla="*/ 0 h 28442"/>
                <a:gd name="connsiteX1" fmla="*/ 0 w 12640"/>
                <a:gd name="connsiteY1" fmla="*/ 28443 h 28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0" h="28442">
                  <a:moveTo>
                    <a:pt x="12641" y="0"/>
                  </a:moveTo>
                  <a:cubicBezTo>
                    <a:pt x="7901" y="9481"/>
                    <a:pt x="4740" y="18962"/>
                    <a:pt x="0" y="28443"/>
                  </a:cubicBezTo>
                </a:path>
              </a:pathLst>
            </a:custGeom>
            <a:noFill/>
            <a:ln w="29931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0" name="รูปแบบอิสระ: รูปร่าง 1299">
              <a:extLst>
                <a:ext uri="{FF2B5EF4-FFF2-40B4-BE49-F238E27FC236}">
                  <a16:creationId xmlns:a16="http://schemas.microsoft.com/office/drawing/2014/main" id="{C761D2F2-6A1D-4F8A-9113-15D96FC8322F}"/>
                </a:ext>
              </a:extLst>
            </p:cNvPr>
            <p:cNvSpPr/>
            <p:nvPr/>
          </p:nvSpPr>
          <p:spPr>
            <a:xfrm>
              <a:off x="8623374" y="2450816"/>
              <a:ext cx="118511" cy="110610"/>
            </a:xfrm>
            <a:custGeom>
              <a:avLst/>
              <a:gdLst>
                <a:gd name="connsiteX0" fmla="*/ 0 w 118511"/>
                <a:gd name="connsiteY0" fmla="*/ 110611 h 110610"/>
                <a:gd name="connsiteX1" fmla="*/ 118511 w 118511"/>
                <a:gd name="connsiteY1" fmla="*/ 0 h 110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511" h="110610">
                  <a:moveTo>
                    <a:pt x="0" y="110611"/>
                  </a:moveTo>
                  <a:cubicBezTo>
                    <a:pt x="39504" y="74267"/>
                    <a:pt x="79007" y="36343"/>
                    <a:pt x="118511" y="0"/>
                  </a:cubicBezTo>
                </a:path>
              </a:pathLst>
            </a:custGeom>
            <a:noFill/>
            <a:ln w="29931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1" name="รูปแบบอิสระ: รูปร่าง 1300">
              <a:extLst>
                <a:ext uri="{FF2B5EF4-FFF2-40B4-BE49-F238E27FC236}">
                  <a16:creationId xmlns:a16="http://schemas.microsoft.com/office/drawing/2014/main" id="{9B8E2548-AF2D-4865-A22E-80F898CD0821}"/>
                </a:ext>
              </a:extLst>
            </p:cNvPr>
            <p:cNvSpPr/>
            <p:nvPr/>
          </p:nvSpPr>
          <p:spPr>
            <a:xfrm>
              <a:off x="8372131" y="2408151"/>
              <a:ext cx="7900" cy="11061"/>
            </a:xfrm>
            <a:custGeom>
              <a:avLst/>
              <a:gdLst>
                <a:gd name="connsiteX0" fmla="*/ 0 w 7900"/>
                <a:gd name="connsiteY0" fmla="*/ 0 h 11061"/>
                <a:gd name="connsiteX1" fmla="*/ 7901 w 7900"/>
                <a:gd name="connsiteY1" fmla="*/ 11061 h 11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00" h="11061">
                  <a:moveTo>
                    <a:pt x="0" y="0"/>
                  </a:moveTo>
                  <a:cubicBezTo>
                    <a:pt x="3160" y="3160"/>
                    <a:pt x="4740" y="7901"/>
                    <a:pt x="7901" y="11061"/>
                  </a:cubicBezTo>
                </a:path>
              </a:pathLst>
            </a:custGeom>
            <a:noFill/>
            <a:ln w="29931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2" name="รูปแบบอิสระ: รูปร่าง 1301">
              <a:extLst>
                <a:ext uri="{FF2B5EF4-FFF2-40B4-BE49-F238E27FC236}">
                  <a16:creationId xmlns:a16="http://schemas.microsoft.com/office/drawing/2014/main" id="{510F9AA0-AAFD-4877-ABDE-1D665DEF3B73}"/>
                </a:ext>
              </a:extLst>
            </p:cNvPr>
            <p:cNvSpPr/>
            <p:nvPr/>
          </p:nvSpPr>
          <p:spPr>
            <a:xfrm>
              <a:off x="8120887" y="1984671"/>
              <a:ext cx="224381" cy="387137"/>
            </a:xfrm>
            <a:custGeom>
              <a:avLst/>
              <a:gdLst>
                <a:gd name="connsiteX0" fmla="*/ 0 w 224381"/>
                <a:gd name="connsiteY0" fmla="*/ 0 h 387137"/>
                <a:gd name="connsiteX1" fmla="*/ 224381 w 224381"/>
                <a:gd name="connsiteY1" fmla="*/ 387137 h 387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4381" h="387137">
                  <a:moveTo>
                    <a:pt x="0" y="0"/>
                  </a:moveTo>
                  <a:cubicBezTo>
                    <a:pt x="37924" y="61626"/>
                    <a:pt x="189618" y="325511"/>
                    <a:pt x="224381" y="387137"/>
                  </a:cubicBezTo>
                </a:path>
              </a:pathLst>
            </a:custGeom>
            <a:noFill/>
            <a:ln w="29931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3" name="รูปแบบอิสระ: รูปร่าง 1302">
              <a:extLst>
                <a:ext uri="{FF2B5EF4-FFF2-40B4-BE49-F238E27FC236}">
                  <a16:creationId xmlns:a16="http://schemas.microsoft.com/office/drawing/2014/main" id="{3AE70EBF-FC41-4BD8-9BFA-B124207B28E4}"/>
                </a:ext>
              </a:extLst>
            </p:cNvPr>
            <p:cNvSpPr/>
            <p:nvPr/>
          </p:nvSpPr>
          <p:spPr>
            <a:xfrm>
              <a:off x="8743465" y="2441335"/>
              <a:ext cx="45823" cy="44244"/>
            </a:xfrm>
            <a:custGeom>
              <a:avLst/>
              <a:gdLst>
                <a:gd name="connsiteX0" fmla="*/ 0 w 45823"/>
                <a:gd name="connsiteY0" fmla="*/ 44244 h 44244"/>
                <a:gd name="connsiteX1" fmla="*/ 45824 w 45823"/>
                <a:gd name="connsiteY1" fmla="*/ 0 h 44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823" h="44244">
                  <a:moveTo>
                    <a:pt x="0" y="44244"/>
                  </a:moveTo>
                  <a:cubicBezTo>
                    <a:pt x="15801" y="30023"/>
                    <a:pt x="30022" y="14221"/>
                    <a:pt x="45824" y="0"/>
                  </a:cubicBezTo>
                </a:path>
              </a:pathLst>
            </a:custGeom>
            <a:noFill/>
            <a:ln w="29931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88" name="ตัวแทนข้อความ 41">
            <a:extLst>
              <a:ext uri="{FF2B5EF4-FFF2-40B4-BE49-F238E27FC236}">
                <a16:creationId xmlns:a16="http://schemas.microsoft.com/office/drawing/2014/main" id="{164E08A0-1DD3-40D8-B705-BD8809C5EF4D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2507650" y="843307"/>
            <a:ext cx="2800010" cy="1451568"/>
          </a:xfrm>
        </p:spPr>
        <p:txBody>
          <a:bodyPr>
            <a:noAutofit/>
          </a:bodyPr>
          <a:lstStyle>
            <a:lvl1pPr marL="0" indent="0" algn="ctr">
              <a:lnSpc>
                <a:spcPct val="105000"/>
              </a:lnSpc>
              <a:buNone/>
              <a:defRPr sz="1200" b="0" spc="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do </a:t>
            </a:r>
            <a:r>
              <a:rPr lang="en-US" dirty="0" err="1"/>
              <a:t>eiusmod</a:t>
            </a:r>
            <a:r>
              <a:rPr lang="en-US" dirty="0"/>
              <a:t> </a:t>
            </a:r>
            <a:r>
              <a:rPr lang="en-US" dirty="0" err="1"/>
              <a:t>tempor</a:t>
            </a:r>
            <a:r>
              <a:rPr lang="en-US" dirty="0"/>
              <a:t> </a:t>
            </a:r>
            <a:r>
              <a:rPr lang="en-US" dirty="0" err="1"/>
              <a:t>incididunt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labore et dolore magna </a:t>
            </a:r>
            <a:r>
              <a:rPr lang="en-US" dirty="0" err="1"/>
              <a:t>aliqua</a:t>
            </a:r>
            <a:r>
              <a:rPr lang="en-US" dirty="0"/>
              <a:t>. Ut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exercitation </a:t>
            </a:r>
            <a:r>
              <a:rPr lang="en-US" dirty="0" err="1"/>
              <a:t>ullamco</a:t>
            </a:r>
            <a:r>
              <a:rPr lang="en-US" dirty="0"/>
              <a:t> </a:t>
            </a:r>
            <a:r>
              <a:rPr lang="en-US" dirty="0" err="1"/>
              <a:t>laboris</a:t>
            </a:r>
            <a:r>
              <a:rPr lang="en-US" dirty="0"/>
              <a:t> nisi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2348603807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สไลด์ชื่อเรื่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4500A31D-38D5-44E6-8A41-557DF8579C5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9145" y="-5038"/>
            <a:ext cx="9181737" cy="5164727"/>
          </a:xfrm>
          <a:prstGeom prst="rect">
            <a:avLst/>
          </a:prstGeom>
        </p:spPr>
      </p:pic>
      <p:sp>
        <p:nvSpPr>
          <p:cNvPr id="8" name="ตัวแทนรูปภาพ 7">
            <a:extLst>
              <a:ext uri="{FF2B5EF4-FFF2-40B4-BE49-F238E27FC236}">
                <a16:creationId xmlns:a16="http://schemas.microsoft.com/office/drawing/2014/main" id="{B64AF4B3-076E-4952-A161-90D71D29FD40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1262320" y="2034454"/>
            <a:ext cx="1214497" cy="1130396"/>
          </a:xfrm>
          <a:custGeom>
            <a:avLst/>
            <a:gdLst>
              <a:gd name="connsiteX0" fmla="*/ 0 w 1243072"/>
              <a:gd name="connsiteY0" fmla="*/ 562336 h 1124672"/>
              <a:gd name="connsiteX1" fmla="*/ 621536 w 1243072"/>
              <a:gd name="connsiteY1" fmla="*/ 0 h 1124672"/>
              <a:gd name="connsiteX2" fmla="*/ 1243072 w 1243072"/>
              <a:gd name="connsiteY2" fmla="*/ 562336 h 1124672"/>
              <a:gd name="connsiteX3" fmla="*/ 621536 w 1243072"/>
              <a:gd name="connsiteY3" fmla="*/ 1124672 h 1124672"/>
              <a:gd name="connsiteX4" fmla="*/ 0 w 1243072"/>
              <a:gd name="connsiteY4" fmla="*/ 562336 h 1124672"/>
              <a:gd name="connsiteX0" fmla="*/ 0 w 1243072"/>
              <a:gd name="connsiteY0" fmla="*/ 562336 h 1124672"/>
              <a:gd name="connsiteX1" fmla="*/ 621536 w 1243072"/>
              <a:gd name="connsiteY1" fmla="*/ 0 h 1124672"/>
              <a:gd name="connsiteX2" fmla="*/ 1243072 w 1243072"/>
              <a:gd name="connsiteY2" fmla="*/ 562336 h 1124672"/>
              <a:gd name="connsiteX3" fmla="*/ 621536 w 1243072"/>
              <a:gd name="connsiteY3" fmla="*/ 1124672 h 1124672"/>
              <a:gd name="connsiteX4" fmla="*/ 0 w 1243072"/>
              <a:gd name="connsiteY4" fmla="*/ 562336 h 1124672"/>
              <a:gd name="connsiteX0" fmla="*/ 0 w 1204972"/>
              <a:gd name="connsiteY0" fmla="*/ 573776 h 1124693"/>
              <a:gd name="connsiteX1" fmla="*/ 583436 w 1204972"/>
              <a:gd name="connsiteY1" fmla="*/ 10 h 1124693"/>
              <a:gd name="connsiteX2" fmla="*/ 1204972 w 1204972"/>
              <a:gd name="connsiteY2" fmla="*/ 562346 h 1124693"/>
              <a:gd name="connsiteX3" fmla="*/ 583436 w 1204972"/>
              <a:gd name="connsiteY3" fmla="*/ 1124682 h 1124693"/>
              <a:gd name="connsiteX4" fmla="*/ 0 w 1204972"/>
              <a:gd name="connsiteY4" fmla="*/ 573776 h 1124693"/>
              <a:gd name="connsiteX0" fmla="*/ 0 w 1199257"/>
              <a:gd name="connsiteY0" fmla="*/ 573776 h 1124693"/>
              <a:gd name="connsiteX1" fmla="*/ 583436 w 1199257"/>
              <a:gd name="connsiteY1" fmla="*/ 10 h 1124693"/>
              <a:gd name="connsiteX2" fmla="*/ 1199257 w 1199257"/>
              <a:gd name="connsiteY2" fmla="*/ 585206 h 1124693"/>
              <a:gd name="connsiteX3" fmla="*/ 583436 w 1199257"/>
              <a:gd name="connsiteY3" fmla="*/ 1124682 h 1124693"/>
              <a:gd name="connsiteX4" fmla="*/ 0 w 1199257"/>
              <a:gd name="connsiteY4" fmla="*/ 573776 h 1124693"/>
              <a:gd name="connsiteX0" fmla="*/ 0 w 1206877"/>
              <a:gd name="connsiteY0" fmla="*/ 573779 h 1124701"/>
              <a:gd name="connsiteX1" fmla="*/ 583436 w 1206877"/>
              <a:gd name="connsiteY1" fmla="*/ 13 h 1124701"/>
              <a:gd name="connsiteX2" fmla="*/ 1206877 w 1206877"/>
              <a:gd name="connsiteY2" fmla="*/ 587114 h 1124701"/>
              <a:gd name="connsiteX3" fmla="*/ 583436 w 1206877"/>
              <a:gd name="connsiteY3" fmla="*/ 1124685 h 1124701"/>
              <a:gd name="connsiteX4" fmla="*/ 0 w 1206877"/>
              <a:gd name="connsiteY4" fmla="*/ 573779 h 1124701"/>
              <a:gd name="connsiteX0" fmla="*/ 0 w 1206877"/>
              <a:gd name="connsiteY0" fmla="*/ 573779 h 1124701"/>
              <a:gd name="connsiteX1" fmla="*/ 583436 w 1206877"/>
              <a:gd name="connsiteY1" fmla="*/ 13 h 1124701"/>
              <a:gd name="connsiteX2" fmla="*/ 1206877 w 1206877"/>
              <a:gd name="connsiteY2" fmla="*/ 587114 h 1124701"/>
              <a:gd name="connsiteX3" fmla="*/ 583436 w 1206877"/>
              <a:gd name="connsiteY3" fmla="*/ 1124685 h 1124701"/>
              <a:gd name="connsiteX4" fmla="*/ 0 w 1206877"/>
              <a:gd name="connsiteY4" fmla="*/ 573779 h 1124701"/>
              <a:gd name="connsiteX0" fmla="*/ 0 w 1206877"/>
              <a:gd name="connsiteY0" fmla="*/ 573779 h 1124701"/>
              <a:gd name="connsiteX1" fmla="*/ 583436 w 1206877"/>
              <a:gd name="connsiteY1" fmla="*/ 13 h 1124701"/>
              <a:gd name="connsiteX2" fmla="*/ 1206877 w 1206877"/>
              <a:gd name="connsiteY2" fmla="*/ 587114 h 1124701"/>
              <a:gd name="connsiteX3" fmla="*/ 583436 w 1206877"/>
              <a:gd name="connsiteY3" fmla="*/ 1124685 h 1124701"/>
              <a:gd name="connsiteX4" fmla="*/ 0 w 1206877"/>
              <a:gd name="connsiteY4" fmla="*/ 573779 h 1124701"/>
              <a:gd name="connsiteX0" fmla="*/ 0 w 1206877"/>
              <a:gd name="connsiteY0" fmla="*/ 573779 h 1124701"/>
              <a:gd name="connsiteX1" fmla="*/ 583436 w 1206877"/>
              <a:gd name="connsiteY1" fmla="*/ 13 h 1124701"/>
              <a:gd name="connsiteX2" fmla="*/ 1206877 w 1206877"/>
              <a:gd name="connsiteY2" fmla="*/ 587114 h 1124701"/>
              <a:gd name="connsiteX3" fmla="*/ 583436 w 1206877"/>
              <a:gd name="connsiteY3" fmla="*/ 1124685 h 1124701"/>
              <a:gd name="connsiteX4" fmla="*/ 0 w 1206877"/>
              <a:gd name="connsiteY4" fmla="*/ 573779 h 1124701"/>
              <a:gd name="connsiteX0" fmla="*/ 0 w 1206877"/>
              <a:gd name="connsiteY0" fmla="*/ 573779 h 1124701"/>
              <a:gd name="connsiteX1" fmla="*/ 583436 w 1206877"/>
              <a:gd name="connsiteY1" fmla="*/ 13 h 1124701"/>
              <a:gd name="connsiteX2" fmla="*/ 1206877 w 1206877"/>
              <a:gd name="connsiteY2" fmla="*/ 587114 h 1124701"/>
              <a:gd name="connsiteX3" fmla="*/ 583436 w 1206877"/>
              <a:gd name="connsiteY3" fmla="*/ 1124685 h 1124701"/>
              <a:gd name="connsiteX4" fmla="*/ 0 w 1206877"/>
              <a:gd name="connsiteY4" fmla="*/ 573779 h 1124701"/>
              <a:gd name="connsiteX0" fmla="*/ 0 w 1206877"/>
              <a:gd name="connsiteY0" fmla="*/ 573779 h 1124701"/>
              <a:gd name="connsiteX1" fmla="*/ 583436 w 1206877"/>
              <a:gd name="connsiteY1" fmla="*/ 13 h 1124701"/>
              <a:gd name="connsiteX2" fmla="*/ 1206877 w 1206877"/>
              <a:gd name="connsiteY2" fmla="*/ 587114 h 1124701"/>
              <a:gd name="connsiteX3" fmla="*/ 583436 w 1206877"/>
              <a:gd name="connsiteY3" fmla="*/ 1124685 h 1124701"/>
              <a:gd name="connsiteX4" fmla="*/ 0 w 1206877"/>
              <a:gd name="connsiteY4" fmla="*/ 573779 h 1124701"/>
              <a:gd name="connsiteX0" fmla="*/ 0 w 1206877"/>
              <a:gd name="connsiteY0" fmla="*/ 573779 h 1124701"/>
              <a:gd name="connsiteX1" fmla="*/ 583436 w 1206877"/>
              <a:gd name="connsiteY1" fmla="*/ 13 h 1124701"/>
              <a:gd name="connsiteX2" fmla="*/ 1206877 w 1206877"/>
              <a:gd name="connsiteY2" fmla="*/ 587114 h 1124701"/>
              <a:gd name="connsiteX3" fmla="*/ 583436 w 1206877"/>
              <a:gd name="connsiteY3" fmla="*/ 1124685 h 1124701"/>
              <a:gd name="connsiteX4" fmla="*/ 0 w 1206877"/>
              <a:gd name="connsiteY4" fmla="*/ 573779 h 1124701"/>
              <a:gd name="connsiteX0" fmla="*/ 0 w 1206877"/>
              <a:gd name="connsiteY0" fmla="*/ 573779 h 1124701"/>
              <a:gd name="connsiteX1" fmla="*/ 583436 w 1206877"/>
              <a:gd name="connsiteY1" fmla="*/ 13 h 1124701"/>
              <a:gd name="connsiteX2" fmla="*/ 1206877 w 1206877"/>
              <a:gd name="connsiteY2" fmla="*/ 587114 h 1124701"/>
              <a:gd name="connsiteX3" fmla="*/ 583436 w 1206877"/>
              <a:gd name="connsiteY3" fmla="*/ 1124685 h 1124701"/>
              <a:gd name="connsiteX4" fmla="*/ 0 w 1206877"/>
              <a:gd name="connsiteY4" fmla="*/ 573779 h 1124701"/>
              <a:gd name="connsiteX0" fmla="*/ 0 w 1206877"/>
              <a:gd name="connsiteY0" fmla="*/ 573779 h 1124701"/>
              <a:gd name="connsiteX1" fmla="*/ 583436 w 1206877"/>
              <a:gd name="connsiteY1" fmla="*/ 13 h 1124701"/>
              <a:gd name="connsiteX2" fmla="*/ 1206877 w 1206877"/>
              <a:gd name="connsiteY2" fmla="*/ 587114 h 1124701"/>
              <a:gd name="connsiteX3" fmla="*/ 583436 w 1206877"/>
              <a:gd name="connsiteY3" fmla="*/ 1124685 h 1124701"/>
              <a:gd name="connsiteX4" fmla="*/ 0 w 1206877"/>
              <a:gd name="connsiteY4" fmla="*/ 573779 h 1124701"/>
              <a:gd name="connsiteX0" fmla="*/ 0 w 1206877"/>
              <a:gd name="connsiteY0" fmla="*/ 573779 h 1124701"/>
              <a:gd name="connsiteX1" fmla="*/ 583436 w 1206877"/>
              <a:gd name="connsiteY1" fmla="*/ 13 h 1124701"/>
              <a:gd name="connsiteX2" fmla="*/ 1206877 w 1206877"/>
              <a:gd name="connsiteY2" fmla="*/ 587114 h 1124701"/>
              <a:gd name="connsiteX3" fmla="*/ 583436 w 1206877"/>
              <a:gd name="connsiteY3" fmla="*/ 1124685 h 1124701"/>
              <a:gd name="connsiteX4" fmla="*/ 0 w 1206877"/>
              <a:gd name="connsiteY4" fmla="*/ 573779 h 1124701"/>
              <a:gd name="connsiteX0" fmla="*/ 0 w 1206877"/>
              <a:gd name="connsiteY0" fmla="*/ 573795 h 1124717"/>
              <a:gd name="connsiteX1" fmla="*/ 583436 w 1206877"/>
              <a:gd name="connsiteY1" fmla="*/ 29 h 1124717"/>
              <a:gd name="connsiteX2" fmla="*/ 1206877 w 1206877"/>
              <a:gd name="connsiteY2" fmla="*/ 587130 h 1124717"/>
              <a:gd name="connsiteX3" fmla="*/ 583436 w 1206877"/>
              <a:gd name="connsiteY3" fmla="*/ 1124701 h 1124717"/>
              <a:gd name="connsiteX4" fmla="*/ 0 w 1206877"/>
              <a:gd name="connsiteY4" fmla="*/ 573795 h 1124717"/>
              <a:gd name="connsiteX0" fmla="*/ 0 w 1214497"/>
              <a:gd name="connsiteY0" fmla="*/ 562367 h 1124719"/>
              <a:gd name="connsiteX1" fmla="*/ 591056 w 1214497"/>
              <a:gd name="connsiteY1" fmla="*/ 31 h 1124719"/>
              <a:gd name="connsiteX2" fmla="*/ 1214497 w 1214497"/>
              <a:gd name="connsiteY2" fmla="*/ 587132 h 1124719"/>
              <a:gd name="connsiteX3" fmla="*/ 591056 w 1214497"/>
              <a:gd name="connsiteY3" fmla="*/ 1124703 h 1124719"/>
              <a:gd name="connsiteX4" fmla="*/ 0 w 1214497"/>
              <a:gd name="connsiteY4" fmla="*/ 562367 h 1124719"/>
              <a:gd name="connsiteX0" fmla="*/ 0 w 1214497"/>
              <a:gd name="connsiteY0" fmla="*/ 562367 h 1124719"/>
              <a:gd name="connsiteX1" fmla="*/ 591056 w 1214497"/>
              <a:gd name="connsiteY1" fmla="*/ 31 h 1124719"/>
              <a:gd name="connsiteX2" fmla="*/ 1214497 w 1214497"/>
              <a:gd name="connsiteY2" fmla="*/ 587132 h 1124719"/>
              <a:gd name="connsiteX3" fmla="*/ 591056 w 1214497"/>
              <a:gd name="connsiteY3" fmla="*/ 1124703 h 1124719"/>
              <a:gd name="connsiteX4" fmla="*/ 0 w 1214497"/>
              <a:gd name="connsiteY4" fmla="*/ 562367 h 1124719"/>
              <a:gd name="connsiteX0" fmla="*/ 0 w 1214497"/>
              <a:gd name="connsiteY0" fmla="*/ 562337 h 1124689"/>
              <a:gd name="connsiteX1" fmla="*/ 591056 w 1214497"/>
              <a:gd name="connsiteY1" fmla="*/ 1 h 1124689"/>
              <a:gd name="connsiteX2" fmla="*/ 1214497 w 1214497"/>
              <a:gd name="connsiteY2" fmla="*/ 587102 h 1124689"/>
              <a:gd name="connsiteX3" fmla="*/ 591056 w 1214497"/>
              <a:gd name="connsiteY3" fmla="*/ 1124673 h 1124689"/>
              <a:gd name="connsiteX4" fmla="*/ 0 w 1214497"/>
              <a:gd name="connsiteY4" fmla="*/ 562337 h 1124689"/>
              <a:gd name="connsiteX0" fmla="*/ 0 w 1214497"/>
              <a:gd name="connsiteY0" fmla="*/ 562337 h 1124689"/>
              <a:gd name="connsiteX1" fmla="*/ 591056 w 1214497"/>
              <a:gd name="connsiteY1" fmla="*/ 1 h 1124689"/>
              <a:gd name="connsiteX2" fmla="*/ 1214497 w 1214497"/>
              <a:gd name="connsiteY2" fmla="*/ 587102 h 1124689"/>
              <a:gd name="connsiteX3" fmla="*/ 591056 w 1214497"/>
              <a:gd name="connsiteY3" fmla="*/ 1124673 h 1124689"/>
              <a:gd name="connsiteX4" fmla="*/ 0 w 1214497"/>
              <a:gd name="connsiteY4" fmla="*/ 562337 h 1124689"/>
              <a:gd name="connsiteX0" fmla="*/ 0 w 1214497"/>
              <a:gd name="connsiteY0" fmla="*/ 562337 h 1124689"/>
              <a:gd name="connsiteX1" fmla="*/ 591056 w 1214497"/>
              <a:gd name="connsiteY1" fmla="*/ 1 h 1124689"/>
              <a:gd name="connsiteX2" fmla="*/ 1214497 w 1214497"/>
              <a:gd name="connsiteY2" fmla="*/ 587102 h 1124689"/>
              <a:gd name="connsiteX3" fmla="*/ 591056 w 1214497"/>
              <a:gd name="connsiteY3" fmla="*/ 1124673 h 1124689"/>
              <a:gd name="connsiteX4" fmla="*/ 0 w 1214497"/>
              <a:gd name="connsiteY4" fmla="*/ 562337 h 1124689"/>
              <a:gd name="connsiteX0" fmla="*/ 0 w 1214497"/>
              <a:gd name="connsiteY0" fmla="*/ 562337 h 1124689"/>
              <a:gd name="connsiteX1" fmla="*/ 591056 w 1214497"/>
              <a:gd name="connsiteY1" fmla="*/ 1 h 1124689"/>
              <a:gd name="connsiteX2" fmla="*/ 1214497 w 1214497"/>
              <a:gd name="connsiteY2" fmla="*/ 587102 h 1124689"/>
              <a:gd name="connsiteX3" fmla="*/ 591056 w 1214497"/>
              <a:gd name="connsiteY3" fmla="*/ 1124673 h 1124689"/>
              <a:gd name="connsiteX4" fmla="*/ 0 w 1214497"/>
              <a:gd name="connsiteY4" fmla="*/ 562337 h 1124689"/>
              <a:gd name="connsiteX0" fmla="*/ 0 w 1214497"/>
              <a:gd name="connsiteY0" fmla="*/ 562336 h 1124688"/>
              <a:gd name="connsiteX1" fmla="*/ 591056 w 1214497"/>
              <a:gd name="connsiteY1" fmla="*/ 0 h 1124688"/>
              <a:gd name="connsiteX2" fmla="*/ 1214497 w 1214497"/>
              <a:gd name="connsiteY2" fmla="*/ 587101 h 1124688"/>
              <a:gd name="connsiteX3" fmla="*/ 591056 w 1214497"/>
              <a:gd name="connsiteY3" fmla="*/ 1124672 h 1124688"/>
              <a:gd name="connsiteX4" fmla="*/ 0 w 1214497"/>
              <a:gd name="connsiteY4" fmla="*/ 562336 h 1124688"/>
              <a:gd name="connsiteX0" fmla="*/ 0 w 1214497"/>
              <a:gd name="connsiteY0" fmla="*/ 562336 h 1124688"/>
              <a:gd name="connsiteX1" fmla="*/ 591056 w 1214497"/>
              <a:gd name="connsiteY1" fmla="*/ 0 h 1124688"/>
              <a:gd name="connsiteX2" fmla="*/ 1214497 w 1214497"/>
              <a:gd name="connsiteY2" fmla="*/ 587101 h 1124688"/>
              <a:gd name="connsiteX3" fmla="*/ 591056 w 1214497"/>
              <a:gd name="connsiteY3" fmla="*/ 1124672 h 1124688"/>
              <a:gd name="connsiteX4" fmla="*/ 0 w 1214497"/>
              <a:gd name="connsiteY4" fmla="*/ 562336 h 1124688"/>
              <a:gd name="connsiteX0" fmla="*/ 0 w 1214497"/>
              <a:gd name="connsiteY0" fmla="*/ 562336 h 1124688"/>
              <a:gd name="connsiteX1" fmla="*/ 591056 w 1214497"/>
              <a:gd name="connsiteY1" fmla="*/ 0 h 1124688"/>
              <a:gd name="connsiteX2" fmla="*/ 1214497 w 1214497"/>
              <a:gd name="connsiteY2" fmla="*/ 587101 h 1124688"/>
              <a:gd name="connsiteX3" fmla="*/ 591056 w 1214497"/>
              <a:gd name="connsiteY3" fmla="*/ 1124672 h 1124688"/>
              <a:gd name="connsiteX4" fmla="*/ 0 w 1214497"/>
              <a:gd name="connsiteY4" fmla="*/ 562336 h 1124688"/>
              <a:gd name="connsiteX0" fmla="*/ 0 w 1214497"/>
              <a:gd name="connsiteY0" fmla="*/ 562336 h 1124688"/>
              <a:gd name="connsiteX1" fmla="*/ 591056 w 1214497"/>
              <a:gd name="connsiteY1" fmla="*/ 0 h 1124688"/>
              <a:gd name="connsiteX2" fmla="*/ 1214497 w 1214497"/>
              <a:gd name="connsiteY2" fmla="*/ 587101 h 1124688"/>
              <a:gd name="connsiteX3" fmla="*/ 591056 w 1214497"/>
              <a:gd name="connsiteY3" fmla="*/ 1124672 h 1124688"/>
              <a:gd name="connsiteX4" fmla="*/ 0 w 1214497"/>
              <a:gd name="connsiteY4" fmla="*/ 562336 h 1124688"/>
              <a:gd name="connsiteX0" fmla="*/ 0 w 1214497"/>
              <a:gd name="connsiteY0" fmla="*/ 562336 h 1124688"/>
              <a:gd name="connsiteX1" fmla="*/ 591056 w 1214497"/>
              <a:gd name="connsiteY1" fmla="*/ 0 h 1124688"/>
              <a:gd name="connsiteX2" fmla="*/ 1214497 w 1214497"/>
              <a:gd name="connsiteY2" fmla="*/ 587101 h 1124688"/>
              <a:gd name="connsiteX3" fmla="*/ 591056 w 1214497"/>
              <a:gd name="connsiteY3" fmla="*/ 1124672 h 1124688"/>
              <a:gd name="connsiteX4" fmla="*/ 0 w 1214497"/>
              <a:gd name="connsiteY4" fmla="*/ 562336 h 1124688"/>
              <a:gd name="connsiteX0" fmla="*/ 0 w 1214497"/>
              <a:gd name="connsiteY0" fmla="*/ 562336 h 1125380"/>
              <a:gd name="connsiteX1" fmla="*/ 591056 w 1214497"/>
              <a:gd name="connsiteY1" fmla="*/ 0 h 1125380"/>
              <a:gd name="connsiteX2" fmla="*/ 1214497 w 1214497"/>
              <a:gd name="connsiteY2" fmla="*/ 587101 h 1125380"/>
              <a:gd name="connsiteX3" fmla="*/ 591056 w 1214497"/>
              <a:gd name="connsiteY3" fmla="*/ 1124672 h 1125380"/>
              <a:gd name="connsiteX4" fmla="*/ 0 w 1214497"/>
              <a:gd name="connsiteY4" fmla="*/ 562336 h 1125380"/>
              <a:gd name="connsiteX0" fmla="*/ 0 w 1214497"/>
              <a:gd name="connsiteY0" fmla="*/ 562336 h 1125380"/>
              <a:gd name="connsiteX1" fmla="*/ 591056 w 1214497"/>
              <a:gd name="connsiteY1" fmla="*/ 0 h 1125380"/>
              <a:gd name="connsiteX2" fmla="*/ 1214497 w 1214497"/>
              <a:gd name="connsiteY2" fmla="*/ 587101 h 1125380"/>
              <a:gd name="connsiteX3" fmla="*/ 591056 w 1214497"/>
              <a:gd name="connsiteY3" fmla="*/ 1124672 h 1125380"/>
              <a:gd name="connsiteX4" fmla="*/ 0 w 1214497"/>
              <a:gd name="connsiteY4" fmla="*/ 562336 h 1125380"/>
              <a:gd name="connsiteX0" fmla="*/ 0 w 1214497"/>
              <a:gd name="connsiteY0" fmla="*/ 562336 h 1125346"/>
              <a:gd name="connsiteX1" fmla="*/ 591056 w 1214497"/>
              <a:gd name="connsiteY1" fmla="*/ 0 h 1125346"/>
              <a:gd name="connsiteX2" fmla="*/ 1214497 w 1214497"/>
              <a:gd name="connsiteY2" fmla="*/ 587101 h 1125346"/>
              <a:gd name="connsiteX3" fmla="*/ 591056 w 1214497"/>
              <a:gd name="connsiteY3" fmla="*/ 1124672 h 1125346"/>
              <a:gd name="connsiteX4" fmla="*/ 0 w 1214497"/>
              <a:gd name="connsiteY4" fmla="*/ 562336 h 1125346"/>
              <a:gd name="connsiteX0" fmla="*/ 0 w 1214497"/>
              <a:gd name="connsiteY0" fmla="*/ 562336 h 1125346"/>
              <a:gd name="connsiteX1" fmla="*/ 591056 w 1214497"/>
              <a:gd name="connsiteY1" fmla="*/ 0 h 1125346"/>
              <a:gd name="connsiteX2" fmla="*/ 1214497 w 1214497"/>
              <a:gd name="connsiteY2" fmla="*/ 587101 h 1125346"/>
              <a:gd name="connsiteX3" fmla="*/ 591056 w 1214497"/>
              <a:gd name="connsiteY3" fmla="*/ 1124672 h 1125346"/>
              <a:gd name="connsiteX4" fmla="*/ 0 w 1214497"/>
              <a:gd name="connsiteY4" fmla="*/ 562336 h 1125346"/>
              <a:gd name="connsiteX0" fmla="*/ 0 w 1214497"/>
              <a:gd name="connsiteY0" fmla="*/ 562336 h 1125198"/>
              <a:gd name="connsiteX1" fmla="*/ 591056 w 1214497"/>
              <a:gd name="connsiteY1" fmla="*/ 0 h 1125198"/>
              <a:gd name="connsiteX2" fmla="*/ 1214497 w 1214497"/>
              <a:gd name="connsiteY2" fmla="*/ 587101 h 1125198"/>
              <a:gd name="connsiteX3" fmla="*/ 591056 w 1214497"/>
              <a:gd name="connsiteY3" fmla="*/ 1124672 h 1125198"/>
              <a:gd name="connsiteX4" fmla="*/ 0 w 1214497"/>
              <a:gd name="connsiteY4" fmla="*/ 562336 h 1125198"/>
              <a:gd name="connsiteX0" fmla="*/ 0 w 1214497"/>
              <a:gd name="connsiteY0" fmla="*/ 562336 h 1125198"/>
              <a:gd name="connsiteX1" fmla="*/ 591056 w 1214497"/>
              <a:gd name="connsiteY1" fmla="*/ 0 h 1125198"/>
              <a:gd name="connsiteX2" fmla="*/ 1214497 w 1214497"/>
              <a:gd name="connsiteY2" fmla="*/ 587101 h 1125198"/>
              <a:gd name="connsiteX3" fmla="*/ 591056 w 1214497"/>
              <a:gd name="connsiteY3" fmla="*/ 1124672 h 1125198"/>
              <a:gd name="connsiteX4" fmla="*/ 0 w 1214497"/>
              <a:gd name="connsiteY4" fmla="*/ 562336 h 1125198"/>
              <a:gd name="connsiteX0" fmla="*/ 0 w 1214497"/>
              <a:gd name="connsiteY0" fmla="*/ 562336 h 1125198"/>
              <a:gd name="connsiteX1" fmla="*/ 591056 w 1214497"/>
              <a:gd name="connsiteY1" fmla="*/ 0 h 1125198"/>
              <a:gd name="connsiteX2" fmla="*/ 1214497 w 1214497"/>
              <a:gd name="connsiteY2" fmla="*/ 587101 h 1125198"/>
              <a:gd name="connsiteX3" fmla="*/ 591056 w 1214497"/>
              <a:gd name="connsiteY3" fmla="*/ 1124672 h 1125198"/>
              <a:gd name="connsiteX4" fmla="*/ 0 w 1214497"/>
              <a:gd name="connsiteY4" fmla="*/ 562336 h 1125198"/>
              <a:gd name="connsiteX0" fmla="*/ 0 w 1214497"/>
              <a:gd name="connsiteY0" fmla="*/ 562336 h 1125198"/>
              <a:gd name="connsiteX1" fmla="*/ 591056 w 1214497"/>
              <a:gd name="connsiteY1" fmla="*/ 0 h 1125198"/>
              <a:gd name="connsiteX2" fmla="*/ 1214497 w 1214497"/>
              <a:gd name="connsiteY2" fmla="*/ 587101 h 1125198"/>
              <a:gd name="connsiteX3" fmla="*/ 591056 w 1214497"/>
              <a:gd name="connsiteY3" fmla="*/ 1124672 h 1125198"/>
              <a:gd name="connsiteX4" fmla="*/ 0 w 1214497"/>
              <a:gd name="connsiteY4" fmla="*/ 562336 h 1125198"/>
              <a:gd name="connsiteX0" fmla="*/ 0 w 1214497"/>
              <a:gd name="connsiteY0" fmla="*/ 562336 h 1125198"/>
              <a:gd name="connsiteX1" fmla="*/ 591056 w 1214497"/>
              <a:gd name="connsiteY1" fmla="*/ 0 h 1125198"/>
              <a:gd name="connsiteX2" fmla="*/ 1214497 w 1214497"/>
              <a:gd name="connsiteY2" fmla="*/ 587101 h 1125198"/>
              <a:gd name="connsiteX3" fmla="*/ 591056 w 1214497"/>
              <a:gd name="connsiteY3" fmla="*/ 1124672 h 1125198"/>
              <a:gd name="connsiteX4" fmla="*/ 0 w 1214497"/>
              <a:gd name="connsiteY4" fmla="*/ 562336 h 1125198"/>
              <a:gd name="connsiteX0" fmla="*/ 0 w 1214497"/>
              <a:gd name="connsiteY0" fmla="*/ 562336 h 1125198"/>
              <a:gd name="connsiteX1" fmla="*/ 591056 w 1214497"/>
              <a:gd name="connsiteY1" fmla="*/ 0 h 1125198"/>
              <a:gd name="connsiteX2" fmla="*/ 1214497 w 1214497"/>
              <a:gd name="connsiteY2" fmla="*/ 587101 h 1125198"/>
              <a:gd name="connsiteX3" fmla="*/ 591056 w 1214497"/>
              <a:gd name="connsiteY3" fmla="*/ 1124672 h 1125198"/>
              <a:gd name="connsiteX4" fmla="*/ 0 w 1214497"/>
              <a:gd name="connsiteY4" fmla="*/ 562336 h 1125198"/>
              <a:gd name="connsiteX0" fmla="*/ 0 w 1214497"/>
              <a:gd name="connsiteY0" fmla="*/ 562336 h 1125198"/>
              <a:gd name="connsiteX1" fmla="*/ 591056 w 1214497"/>
              <a:gd name="connsiteY1" fmla="*/ 0 h 1125198"/>
              <a:gd name="connsiteX2" fmla="*/ 1214497 w 1214497"/>
              <a:gd name="connsiteY2" fmla="*/ 587101 h 1125198"/>
              <a:gd name="connsiteX3" fmla="*/ 591056 w 1214497"/>
              <a:gd name="connsiteY3" fmla="*/ 1124672 h 1125198"/>
              <a:gd name="connsiteX4" fmla="*/ 0 w 1214497"/>
              <a:gd name="connsiteY4" fmla="*/ 562336 h 1125198"/>
              <a:gd name="connsiteX0" fmla="*/ 0 w 1214497"/>
              <a:gd name="connsiteY0" fmla="*/ 562336 h 1125198"/>
              <a:gd name="connsiteX1" fmla="*/ 591056 w 1214497"/>
              <a:gd name="connsiteY1" fmla="*/ 0 h 1125198"/>
              <a:gd name="connsiteX2" fmla="*/ 1214497 w 1214497"/>
              <a:gd name="connsiteY2" fmla="*/ 587101 h 1125198"/>
              <a:gd name="connsiteX3" fmla="*/ 591056 w 1214497"/>
              <a:gd name="connsiteY3" fmla="*/ 1124672 h 1125198"/>
              <a:gd name="connsiteX4" fmla="*/ 0 w 1214497"/>
              <a:gd name="connsiteY4" fmla="*/ 562336 h 1125198"/>
              <a:gd name="connsiteX0" fmla="*/ 0 w 1214497"/>
              <a:gd name="connsiteY0" fmla="*/ 562336 h 1125198"/>
              <a:gd name="connsiteX1" fmla="*/ 591056 w 1214497"/>
              <a:gd name="connsiteY1" fmla="*/ 0 h 1125198"/>
              <a:gd name="connsiteX2" fmla="*/ 1214497 w 1214497"/>
              <a:gd name="connsiteY2" fmla="*/ 587101 h 1125198"/>
              <a:gd name="connsiteX3" fmla="*/ 591056 w 1214497"/>
              <a:gd name="connsiteY3" fmla="*/ 1124672 h 1125198"/>
              <a:gd name="connsiteX4" fmla="*/ 0 w 1214497"/>
              <a:gd name="connsiteY4" fmla="*/ 562336 h 1125198"/>
              <a:gd name="connsiteX0" fmla="*/ 0 w 1214497"/>
              <a:gd name="connsiteY0" fmla="*/ 562336 h 1125409"/>
              <a:gd name="connsiteX1" fmla="*/ 591056 w 1214497"/>
              <a:gd name="connsiteY1" fmla="*/ 0 h 1125409"/>
              <a:gd name="connsiteX2" fmla="*/ 1214497 w 1214497"/>
              <a:gd name="connsiteY2" fmla="*/ 587101 h 1125409"/>
              <a:gd name="connsiteX3" fmla="*/ 591056 w 1214497"/>
              <a:gd name="connsiteY3" fmla="*/ 1124672 h 1125409"/>
              <a:gd name="connsiteX4" fmla="*/ 0 w 1214497"/>
              <a:gd name="connsiteY4" fmla="*/ 562336 h 1125409"/>
              <a:gd name="connsiteX0" fmla="*/ 0 w 1214497"/>
              <a:gd name="connsiteY0" fmla="*/ 562336 h 1125409"/>
              <a:gd name="connsiteX1" fmla="*/ 591056 w 1214497"/>
              <a:gd name="connsiteY1" fmla="*/ 0 h 1125409"/>
              <a:gd name="connsiteX2" fmla="*/ 1214497 w 1214497"/>
              <a:gd name="connsiteY2" fmla="*/ 587101 h 1125409"/>
              <a:gd name="connsiteX3" fmla="*/ 591056 w 1214497"/>
              <a:gd name="connsiteY3" fmla="*/ 1124672 h 1125409"/>
              <a:gd name="connsiteX4" fmla="*/ 0 w 1214497"/>
              <a:gd name="connsiteY4" fmla="*/ 562336 h 1125409"/>
              <a:gd name="connsiteX0" fmla="*/ 0 w 1214497"/>
              <a:gd name="connsiteY0" fmla="*/ 562336 h 1131101"/>
              <a:gd name="connsiteX1" fmla="*/ 591056 w 1214497"/>
              <a:gd name="connsiteY1" fmla="*/ 0 h 1131101"/>
              <a:gd name="connsiteX2" fmla="*/ 1214497 w 1214497"/>
              <a:gd name="connsiteY2" fmla="*/ 587101 h 1131101"/>
              <a:gd name="connsiteX3" fmla="*/ 596771 w 1214497"/>
              <a:gd name="connsiteY3" fmla="*/ 1130387 h 1131101"/>
              <a:gd name="connsiteX4" fmla="*/ 0 w 1214497"/>
              <a:gd name="connsiteY4" fmla="*/ 562336 h 1131101"/>
              <a:gd name="connsiteX0" fmla="*/ 0 w 1214497"/>
              <a:gd name="connsiteY0" fmla="*/ 562336 h 1130387"/>
              <a:gd name="connsiteX1" fmla="*/ 591056 w 1214497"/>
              <a:gd name="connsiteY1" fmla="*/ 0 h 1130387"/>
              <a:gd name="connsiteX2" fmla="*/ 1214497 w 1214497"/>
              <a:gd name="connsiteY2" fmla="*/ 587101 h 1130387"/>
              <a:gd name="connsiteX3" fmla="*/ 596771 w 1214497"/>
              <a:gd name="connsiteY3" fmla="*/ 1130387 h 1130387"/>
              <a:gd name="connsiteX4" fmla="*/ 0 w 1214497"/>
              <a:gd name="connsiteY4" fmla="*/ 562336 h 1130387"/>
              <a:gd name="connsiteX0" fmla="*/ 0 w 1214497"/>
              <a:gd name="connsiteY0" fmla="*/ 562336 h 1130387"/>
              <a:gd name="connsiteX1" fmla="*/ 591056 w 1214497"/>
              <a:gd name="connsiteY1" fmla="*/ 0 h 1130387"/>
              <a:gd name="connsiteX2" fmla="*/ 1214497 w 1214497"/>
              <a:gd name="connsiteY2" fmla="*/ 587101 h 1130387"/>
              <a:gd name="connsiteX3" fmla="*/ 596771 w 1214497"/>
              <a:gd name="connsiteY3" fmla="*/ 1130387 h 1130387"/>
              <a:gd name="connsiteX4" fmla="*/ 0 w 1214497"/>
              <a:gd name="connsiteY4" fmla="*/ 562336 h 1130387"/>
              <a:gd name="connsiteX0" fmla="*/ 0 w 1214497"/>
              <a:gd name="connsiteY0" fmla="*/ 562336 h 1130387"/>
              <a:gd name="connsiteX1" fmla="*/ 591056 w 1214497"/>
              <a:gd name="connsiteY1" fmla="*/ 0 h 1130387"/>
              <a:gd name="connsiteX2" fmla="*/ 1214497 w 1214497"/>
              <a:gd name="connsiteY2" fmla="*/ 587101 h 1130387"/>
              <a:gd name="connsiteX3" fmla="*/ 596771 w 1214497"/>
              <a:gd name="connsiteY3" fmla="*/ 1130387 h 1130387"/>
              <a:gd name="connsiteX4" fmla="*/ 0 w 1214497"/>
              <a:gd name="connsiteY4" fmla="*/ 562336 h 1130387"/>
              <a:gd name="connsiteX0" fmla="*/ 0 w 1214497"/>
              <a:gd name="connsiteY0" fmla="*/ 562336 h 1130387"/>
              <a:gd name="connsiteX1" fmla="*/ 591056 w 1214497"/>
              <a:gd name="connsiteY1" fmla="*/ 0 h 1130387"/>
              <a:gd name="connsiteX2" fmla="*/ 1214497 w 1214497"/>
              <a:gd name="connsiteY2" fmla="*/ 587101 h 1130387"/>
              <a:gd name="connsiteX3" fmla="*/ 596771 w 1214497"/>
              <a:gd name="connsiteY3" fmla="*/ 1130387 h 1130387"/>
              <a:gd name="connsiteX4" fmla="*/ 0 w 1214497"/>
              <a:gd name="connsiteY4" fmla="*/ 562336 h 1130387"/>
              <a:gd name="connsiteX0" fmla="*/ 0 w 1214497"/>
              <a:gd name="connsiteY0" fmla="*/ 562336 h 1130387"/>
              <a:gd name="connsiteX1" fmla="*/ 591056 w 1214497"/>
              <a:gd name="connsiteY1" fmla="*/ 0 h 1130387"/>
              <a:gd name="connsiteX2" fmla="*/ 1214497 w 1214497"/>
              <a:gd name="connsiteY2" fmla="*/ 587101 h 1130387"/>
              <a:gd name="connsiteX3" fmla="*/ 596771 w 1214497"/>
              <a:gd name="connsiteY3" fmla="*/ 1130387 h 1130387"/>
              <a:gd name="connsiteX4" fmla="*/ 0 w 1214497"/>
              <a:gd name="connsiteY4" fmla="*/ 562336 h 1130387"/>
              <a:gd name="connsiteX0" fmla="*/ 0 w 1214497"/>
              <a:gd name="connsiteY0" fmla="*/ 562336 h 1130396"/>
              <a:gd name="connsiteX1" fmla="*/ 591056 w 1214497"/>
              <a:gd name="connsiteY1" fmla="*/ 0 h 1130396"/>
              <a:gd name="connsiteX2" fmla="*/ 1214497 w 1214497"/>
              <a:gd name="connsiteY2" fmla="*/ 587101 h 1130396"/>
              <a:gd name="connsiteX3" fmla="*/ 596771 w 1214497"/>
              <a:gd name="connsiteY3" fmla="*/ 1130387 h 1130396"/>
              <a:gd name="connsiteX4" fmla="*/ 0 w 1214497"/>
              <a:gd name="connsiteY4" fmla="*/ 562336 h 11303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14497" h="1130396">
                <a:moveTo>
                  <a:pt x="0" y="562336"/>
                </a:moveTo>
                <a:cubicBezTo>
                  <a:pt x="7620" y="108891"/>
                  <a:pt x="346095" y="1588"/>
                  <a:pt x="591056" y="0"/>
                </a:cubicBezTo>
                <a:cubicBezTo>
                  <a:pt x="927457" y="317"/>
                  <a:pt x="1214497" y="267006"/>
                  <a:pt x="1214497" y="587101"/>
                </a:cubicBezTo>
                <a:cubicBezTo>
                  <a:pt x="1210687" y="884336"/>
                  <a:pt x="936982" y="1107844"/>
                  <a:pt x="596771" y="1130387"/>
                </a:cubicBezTo>
                <a:cubicBezTo>
                  <a:pt x="319425" y="1131975"/>
                  <a:pt x="32385" y="941486"/>
                  <a:pt x="0" y="562336"/>
                </a:cubicBezTo>
                <a:close/>
              </a:path>
            </a:pathLst>
          </a:custGeom>
          <a:ln>
            <a:noFill/>
          </a:ln>
        </p:spPr>
        <p:txBody>
          <a:bodyPr>
            <a:normAutofit/>
          </a:bodyPr>
          <a:lstStyle>
            <a:lvl1pPr>
              <a:defRPr sz="1050"/>
            </a:lvl1pPr>
          </a:lstStyle>
          <a:p>
            <a:endParaRPr lang="en-US"/>
          </a:p>
        </p:txBody>
      </p:sp>
      <p:sp>
        <p:nvSpPr>
          <p:cNvPr id="203" name="ตัวแทนรูปภาพ 7">
            <a:extLst>
              <a:ext uri="{FF2B5EF4-FFF2-40B4-BE49-F238E27FC236}">
                <a16:creationId xmlns:a16="http://schemas.microsoft.com/office/drawing/2014/main" id="{2960DFE3-A362-447D-AEBC-2B539A817C4C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3913882" y="2034454"/>
            <a:ext cx="1214497" cy="1130396"/>
          </a:xfrm>
          <a:custGeom>
            <a:avLst/>
            <a:gdLst>
              <a:gd name="connsiteX0" fmla="*/ 0 w 1243072"/>
              <a:gd name="connsiteY0" fmla="*/ 562336 h 1124672"/>
              <a:gd name="connsiteX1" fmla="*/ 621536 w 1243072"/>
              <a:gd name="connsiteY1" fmla="*/ 0 h 1124672"/>
              <a:gd name="connsiteX2" fmla="*/ 1243072 w 1243072"/>
              <a:gd name="connsiteY2" fmla="*/ 562336 h 1124672"/>
              <a:gd name="connsiteX3" fmla="*/ 621536 w 1243072"/>
              <a:gd name="connsiteY3" fmla="*/ 1124672 h 1124672"/>
              <a:gd name="connsiteX4" fmla="*/ 0 w 1243072"/>
              <a:gd name="connsiteY4" fmla="*/ 562336 h 1124672"/>
              <a:gd name="connsiteX0" fmla="*/ 0 w 1243072"/>
              <a:gd name="connsiteY0" fmla="*/ 562336 h 1124672"/>
              <a:gd name="connsiteX1" fmla="*/ 621536 w 1243072"/>
              <a:gd name="connsiteY1" fmla="*/ 0 h 1124672"/>
              <a:gd name="connsiteX2" fmla="*/ 1243072 w 1243072"/>
              <a:gd name="connsiteY2" fmla="*/ 562336 h 1124672"/>
              <a:gd name="connsiteX3" fmla="*/ 621536 w 1243072"/>
              <a:gd name="connsiteY3" fmla="*/ 1124672 h 1124672"/>
              <a:gd name="connsiteX4" fmla="*/ 0 w 1243072"/>
              <a:gd name="connsiteY4" fmla="*/ 562336 h 1124672"/>
              <a:gd name="connsiteX0" fmla="*/ 0 w 1204972"/>
              <a:gd name="connsiteY0" fmla="*/ 573776 h 1124693"/>
              <a:gd name="connsiteX1" fmla="*/ 583436 w 1204972"/>
              <a:gd name="connsiteY1" fmla="*/ 10 h 1124693"/>
              <a:gd name="connsiteX2" fmla="*/ 1204972 w 1204972"/>
              <a:gd name="connsiteY2" fmla="*/ 562346 h 1124693"/>
              <a:gd name="connsiteX3" fmla="*/ 583436 w 1204972"/>
              <a:gd name="connsiteY3" fmla="*/ 1124682 h 1124693"/>
              <a:gd name="connsiteX4" fmla="*/ 0 w 1204972"/>
              <a:gd name="connsiteY4" fmla="*/ 573776 h 1124693"/>
              <a:gd name="connsiteX0" fmla="*/ 0 w 1199257"/>
              <a:gd name="connsiteY0" fmla="*/ 573776 h 1124693"/>
              <a:gd name="connsiteX1" fmla="*/ 583436 w 1199257"/>
              <a:gd name="connsiteY1" fmla="*/ 10 h 1124693"/>
              <a:gd name="connsiteX2" fmla="*/ 1199257 w 1199257"/>
              <a:gd name="connsiteY2" fmla="*/ 585206 h 1124693"/>
              <a:gd name="connsiteX3" fmla="*/ 583436 w 1199257"/>
              <a:gd name="connsiteY3" fmla="*/ 1124682 h 1124693"/>
              <a:gd name="connsiteX4" fmla="*/ 0 w 1199257"/>
              <a:gd name="connsiteY4" fmla="*/ 573776 h 1124693"/>
              <a:gd name="connsiteX0" fmla="*/ 0 w 1206877"/>
              <a:gd name="connsiteY0" fmla="*/ 573779 h 1124701"/>
              <a:gd name="connsiteX1" fmla="*/ 583436 w 1206877"/>
              <a:gd name="connsiteY1" fmla="*/ 13 h 1124701"/>
              <a:gd name="connsiteX2" fmla="*/ 1206877 w 1206877"/>
              <a:gd name="connsiteY2" fmla="*/ 587114 h 1124701"/>
              <a:gd name="connsiteX3" fmla="*/ 583436 w 1206877"/>
              <a:gd name="connsiteY3" fmla="*/ 1124685 h 1124701"/>
              <a:gd name="connsiteX4" fmla="*/ 0 w 1206877"/>
              <a:gd name="connsiteY4" fmla="*/ 573779 h 1124701"/>
              <a:gd name="connsiteX0" fmla="*/ 0 w 1206877"/>
              <a:gd name="connsiteY0" fmla="*/ 573779 h 1124701"/>
              <a:gd name="connsiteX1" fmla="*/ 583436 w 1206877"/>
              <a:gd name="connsiteY1" fmla="*/ 13 h 1124701"/>
              <a:gd name="connsiteX2" fmla="*/ 1206877 w 1206877"/>
              <a:gd name="connsiteY2" fmla="*/ 587114 h 1124701"/>
              <a:gd name="connsiteX3" fmla="*/ 583436 w 1206877"/>
              <a:gd name="connsiteY3" fmla="*/ 1124685 h 1124701"/>
              <a:gd name="connsiteX4" fmla="*/ 0 w 1206877"/>
              <a:gd name="connsiteY4" fmla="*/ 573779 h 1124701"/>
              <a:gd name="connsiteX0" fmla="*/ 0 w 1206877"/>
              <a:gd name="connsiteY0" fmla="*/ 573779 h 1124701"/>
              <a:gd name="connsiteX1" fmla="*/ 583436 w 1206877"/>
              <a:gd name="connsiteY1" fmla="*/ 13 h 1124701"/>
              <a:gd name="connsiteX2" fmla="*/ 1206877 w 1206877"/>
              <a:gd name="connsiteY2" fmla="*/ 587114 h 1124701"/>
              <a:gd name="connsiteX3" fmla="*/ 583436 w 1206877"/>
              <a:gd name="connsiteY3" fmla="*/ 1124685 h 1124701"/>
              <a:gd name="connsiteX4" fmla="*/ 0 w 1206877"/>
              <a:gd name="connsiteY4" fmla="*/ 573779 h 1124701"/>
              <a:gd name="connsiteX0" fmla="*/ 0 w 1206877"/>
              <a:gd name="connsiteY0" fmla="*/ 573779 h 1124701"/>
              <a:gd name="connsiteX1" fmla="*/ 583436 w 1206877"/>
              <a:gd name="connsiteY1" fmla="*/ 13 h 1124701"/>
              <a:gd name="connsiteX2" fmla="*/ 1206877 w 1206877"/>
              <a:gd name="connsiteY2" fmla="*/ 587114 h 1124701"/>
              <a:gd name="connsiteX3" fmla="*/ 583436 w 1206877"/>
              <a:gd name="connsiteY3" fmla="*/ 1124685 h 1124701"/>
              <a:gd name="connsiteX4" fmla="*/ 0 w 1206877"/>
              <a:gd name="connsiteY4" fmla="*/ 573779 h 1124701"/>
              <a:gd name="connsiteX0" fmla="*/ 0 w 1206877"/>
              <a:gd name="connsiteY0" fmla="*/ 573779 h 1124701"/>
              <a:gd name="connsiteX1" fmla="*/ 583436 w 1206877"/>
              <a:gd name="connsiteY1" fmla="*/ 13 h 1124701"/>
              <a:gd name="connsiteX2" fmla="*/ 1206877 w 1206877"/>
              <a:gd name="connsiteY2" fmla="*/ 587114 h 1124701"/>
              <a:gd name="connsiteX3" fmla="*/ 583436 w 1206877"/>
              <a:gd name="connsiteY3" fmla="*/ 1124685 h 1124701"/>
              <a:gd name="connsiteX4" fmla="*/ 0 w 1206877"/>
              <a:gd name="connsiteY4" fmla="*/ 573779 h 1124701"/>
              <a:gd name="connsiteX0" fmla="*/ 0 w 1206877"/>
              <a:gd name="connsiteY0" fmla="*/ 573779 h 1124701"/>
              <a:gd name="connsiteX1" fmla="*/ 583436 w 1206877"/>
              <a:gd name="connsiteY1" fmla="*/ 13 h 1124701"/>
              <a:gd name="connsiteX2" fmla="*/ 1206877 w 1206877"/>
              <a:gd name="connsiteY2" fmla="*/ 587114 h 1124701"/>
              <a:gd name="connsiteX3" fmla="*/ 583436 w 1206877"/>
              <a:gd name="connsiteY3" fmla="*/ 1124685 h 1124701"/>
              <a:gd name="connsiteX4" fmla="*/ 0 w 1206877"/>
              <a:gd name="connsiteY4" fmla="*/ 573779 h 1124701"/>
              <a:gd name="connsiteX0" fmla="*/ 0 w 1206877"/>
              <a:gd name="connsiteY0" fmla="*/ 573779 h 1124701"/>
              <a:gd name="connsiteX1" fmla="*/ 583436 w 1206877"/>
              <a:gd name="connsiteY1" fmla="*/ 13 h 1124701"/>
              <a:gd name="connsiteX2" fmla="*/ 1206877 w 1206877"/>
              <a:gd name="connsiteY2" fmla="*/ 587114 h 1124701"/>
              <a:gd name="connsiteX3" fmla="*/ 583436 w 1206877"/>
              <a:gd name="connsiteY3" fmla="*/ 1124685 h 1124701"/>
              <a:gd name="connsiteX4" fmla="*/ 0 w 1206877"/>
              <a:gd name="connsiteY4" fmla="*/ 573779 h 1124701"/>
              <a:gd name="connsiteX0" fmla="*/ 0 w 1206877"/>
              <a:gd name="connsiteY0" fmla="*/ 573779 h 1124701"/>
              <a:gd name="connsiteX1" fmla="*/ 583436 w 1206877"/>
              <a:gd name="connsiteY1" fmla="*/ 13 h 1124701"/>
              <a:gd name="connsiteX2" fmla="*/ 1206877 w 1206877"/>
              <a:gd name="connsiteY2" fmla="*/ 587114 h 1124701"/>
              <a:gd name="connsiteX3" fmla="*/ 583436 w 1206877"/>
              <a:gd name="connsiteY3" fmla="*/ 1124685 h 1124701"/>
              <a:gd name="connsiteX4" fmla="*/ 0 w 1206877"/>
              <a:gd name="connsiteY4" fmla="*/ 573779 h 1124701"/>
              <a:gd name="connsiteX0" fmla="*/ 0 w 1206877"/>
              <a:gd name="connsiteY0" fmla="*/ 573779 h 1124701"/>
              <a:gd name="connsiteX1" fmla="*/ 583436 w 1206877"/>
              <a:gd name="connsiteY1" fmla="*/ 13 h 1124701"/>
              <a:gd name="connsiteX2" fmla="*/ 1206877 w 1206877"/>
              <a:gd name="connsiteY2" fmla="*/ 587114 h 1124701"/>
              <a:gd name="connsiteX3" fmla="*/ 583436 w 1206877"/>
              <a:gd name="connsiteY3" fmla="*/ 1124685 h 1124701"/>
              <a:gd name="connsiteX4" fmla="*/ 0 w 1206877"/>
              <a:gd name="connsiteY4" fmla="*/ 573779 h 1124701"/>
              <a:gd name="connsiteX0" fmla="*/ 0 w 1206877"/>
              <a:gd name="connsiteY0" fmla="*/ 573779 h 1124701"/>
              <a:gd name="connsiteX1" fmla="*/ 583436 w 1206877"/>
              <a:gd name="connsiteY1" fmla="*/ 13 h 1124701"/>
              <a:gd name="connsiteX2" fmla="*/ 1206877 w 1206877"/>
              <a:gd name="connsiteY2" fmla="*/ 587114 h 1124701"/>
              <a:gd name="connsiteX3" fmla="*/ 583436 w 1206877"/>
              <a:gd name="connsiteY3" fmla="*/ 1124685 h 1124701"/>
              <a:gd name="connsiteX4" fmla="*/ 0 w 1206877"/>
              <a:gd name="connsiteY4" fmla="*/ 573779 h 1124701"/>
              <a:gd name="connsiteX0" fmla="*/ 0 w 1206877"/>
              <a:gd name="connsiteY0" fmla="*/ 573795 h 1124717"/>
              <a:gd name="connsiteX1" fmla="*/ 583436 w 1206877"/>
              <a:gd name="connsiteY1" fmla="*/ 29 h 1124717"/>
              <a:gd name="connsiteX2" fmla="*/ 1206877 w 1206877"/>
              <a:gd name="connsiteY2" fmla="*/ 587130 h 1124717"/>
              <a:gd name="connsiteX3" fmla="*/ 583436 w 1206877"/>
              <a:gd name="connsiteY3" fmla="*/ 1124701 h 1124717"/>
              <a:gd name="connsiteX4" fmla="*/ 0 w 1206877"/>
              <a:gd name="connsiteY4" fmla="*/ 573795 h 1124717"/>
              <a:gd name="connsiteX0" fmla="*/ 0 w 1214497"/>
              <a:gd name="connsiteY0" fmla="*/ 562367 h 1124719"/>
              <a:gd name="connsiteX1" fmla="*/ 591056 w 1214497"/>
              <a:gd name="connsiteY1" fmla="*/ 31 h 1124719"/>
              <a:gd name="connsiteX2" fmla="*/ 1214497 w 1214497"/>
              <a:gd name="connsiteY2" fmla="*/ 587132 h 1124719"/>
              <a:gd name="connsiteX3" fmla="*/ 591056 w 1214497"/>
              <a:gd name="connsiteY3" fmla="*/ 1124703 h 1124719"/>
              <a:gd name="connsiteX4" fmla="*/ 0 w 1214497"/>
              <a:gd name="connsiteY4" fmla="*/ 562367 h 1124719"/>
              <a:gd name="connsiteX0" fmla="*/ 0 w 1214497"/>
              <a:gd name="connsiteY0" fmla="*/ 562367 h 1124719"/>
              <a:gd name="connsiteX1" fmla="*/ 591056 w 1214497"/>
              <a:gd name="connsiteY1" fmla="*/ 31 h 1124719"/>
              <a:gd name="connsiteX2" fmla="*/ 1214497 w 1214497"/>
              <a:gd name="connsiteY2" fmla="*/ 587132 h 1124719"/>
              <a:gd name="connsiteX3" fmla="*/ 591056 w 1214497"/>
              <a:gd name="connsiteY3" fmla="*/ 1124703 h 1124719"/>
              <a:gd name="connsiteX4" fmla="*/ 0 w 1214497"/>
              <a:gd name="connsiteY4" fmla="*/ 562367 h 1124719"/>
              <a:gd name="connsiteX0" fmla="*/ 0 w 1214497"/>
              <a:gd name="connsiteY0" fmla="*/ 562337 h 1124689"/>
              <a:gd name="connsiteX1" fmla="*/ 591056 w 1214497"/>
              <a:gd name="connsiteY1" fmla="*/ 1 h 1124689"/>
              <a:gd name="connsiteX2" fmla="*/ 1214497 w 1214497"/>
              <a:gd name="connsiteY2" fmla="*/ 587102 h 1124689"/>
              <a:gd name="connsiteX3" fmla="*/ 591056 w 1214497"/>
              <a:gd name="connsiteY3" fmla="*/ 1124673 h 1124689"/>
              <a:gd name="connsiteX4" fmla="*/ 0 w 1214497"/>
              <a:gd name="connsiteY4" fmla="*/ 562337 h 1124689"/>
              <a:gd name="connsiteX0" fmla="*/ 0 w 1214497"/>
              <a:gd name="connsiteY0" fmla="*/ 562337 h 1124689"/>
              <a:gd name="connsiteX1" fmla="*/ 591056 w 1214497"/>
              <a:gd name="connsiteY1" fmla="*/ 1 h 1124689"/>
              <a:gd name="connsiteX2" fmla="*/ 1214497 w 1214497"/>
              <a:gd name="connsiteY2" fmla="*/ 587102 h 1124689"/>
              <a:gd name="connsiteX3" fmla="*/ 591056 w 1214497"/>
              <a:gd name="connsiteY3" fmla="*/ 1124673 h 1124689"/>
              <a:gd name="connsiteX4" fmla="*/ 0 w 1214497"/>
              <a:gd name="connsiteY4" fmla="*/ 562337 h 1124689"/>
              <a:gd name="connsiteX0" fmla="*/ 0 w 1214497"/>
              <a:gd name="connsiteY0" fmla="*/ 562337 h 1124689"/>
              <a:gd name="connsiteX1" fmla="*/ 591056 w 1214497"/>
              <a:gd name="connsiteY1" fmla="*/ 1 h 1124689"/>
              <a:gd name="connsiteX2" fmla="*/ 1214497 w 1214497"/>
              <a:gd name="connsiteY2" fmla="*/ 587102 h 1124689"/>
              <a:gd name="connsiteX3" fmla="*/ 591056 w 1214497"/>
              <a:gd name="connsiteY3" fmla="*/ 1124673 h 1124689"/>
              <a:gd name="connsiteX4" fmla="*/ 0 w 1214497"/>
              <a:gd name="connsiteY4" fmla="*/ 562337 h 1124689"/>
              <a:gd name="connsiteX0" fmla="*/ 0 w 1214497"/>
              <a:gd name="connsiteY0" fmla="*/ 562337 h 1124689"/>
              <a:gd name="connsiteX1" fmla="*/ 591056 w 1214497"/>
              <a:gd name="connsiteY1" fmla="*/ 1 h 1124689"/>
              <a:gd name="connsiteX2" fmla="*/ 1214497 w 1214497"/>
              <a:gd name="connsiteY2" fmla="*/ 587102 h 1124689"/>
              <a:gd name="connsiteX3" fmla="*/ 591056 w 1214497"/>
              <a:gd name="connsiteY3" fmla="*/ 1124673 h 1124689"/>
              <a:gd name="connsiteX4" fmla="*/ 0 w 1214497"/>
              <a:gd name="connsiteY4" fmla="*/ 562337 h 1124689"/>
              <a:gd name="connsiteX0" fmla="*/ 0 w 1214497"/>
              <a:gd name="connsiteY0" fmla="*/ 562336 h 1124688"/>
              <a:gd name="connsiteX1" fmla="*/ 591056 w 1214497"/>
              <a:gd name="connsiteY1" fmla="*/ 0 h 1124688"/>
              <a:gd name="connsiteX2" fmla="*/ 1214497 w 1214497"/>
              <a:gd name="connsiteY2" fmla="*/ 587101 h 1124688"/>
              <a:gd name="connsiteX3" fmla="*/ 591056 w 1214497"/>
              <a:gd name="connsiteY3" fmla="*/ 1124672 h 1124688"/>
              <a:gd name="connsiteX4" fmla="*/ 0 w 1214497"/>
              <a:gd name="connsiteY4" fmla="*/ 562336 h 1124688"/>
              <a:gd name="connsiteX0" fmla="*/ 0 w 1214497"/>
              <a:gd name="connsiteY0" fmla="*/ 562336 h 1124688"/>
              <a:gd name="connsiteX1" fmla="*/ 591056 w 1214497"/>
              <a:gd name="connsiteY1" fmla="*/ 0 h 1124688"/>
              <a:gd name="connsiteX2" fmla="*/ 1214497 w 1214497"/>
              <a:gd name="connsiteY2" fmla="*/ 587101 h 1124688"/>
              <a:gd name="connsiteX3" fmla="*/ 591056 w 1214497"/>
              <a:gd name="connsiteY3" fmla="*/ 1124672 h 1124688"/>
              <a:gd name="connsiteX4" fmla="*/ 0 w 1214497"/>
              <a:gd name="connsiteY4" fmla="*/ 562336 h 1124688"/>
              <a:gd name="connsiteX0" fmla="*/ 0 w 1214497"/>
              <a:gd name="connsiteY0" fmla="*/ 562336 h 1124688"/>
              <a:gd name="connsiteX1" fmla="*/ 591056 w 1214497"/>
              <a:gd name="connsiteY1" fmla="*/ 0 h 1124688"/>
              <a:gd name="connsiteX2" fmla="*/ 1214497 w 1214497"/>
              <a:gd name="connsiteY2" fmla="*/ 587101 h 1124688"/>
              <a:gd name="connsiteX3" fmla="*/ 591056 w 1214497"/>
              <a:gd name="connsiteY3" fmla="*/ 1124672 h 1124688"/>
              <a:gd name="connsiteX4" fmla="*/ 0 w 1214497"/>
              <a:gd name="connsiteY4" fmla="*/ 562336 h 1124688"/>
              <a:gd name="connsiteX0" fmla="*/ 0 w 1214497"/>
              <a:gd name="connsiteY0" fmla="*/ 562336 h 1124688"/>
              <a:gd name="connsiteX1" fmla="*/ 591056 w 1214497"/>
              <a:gd name="connsiteY1" fmla="*/ 0 h 1124688"/>
              <a:gd name="connsiteX2" fmla="*/ 1214497 w 1214497"/>
              <a:gd name="connsiteY2" fmla="*/ 587101 h 1124688"/>
              <a:gd name="connsiteX3" fmla="*/ 591056 w 1214497"/>
              <a:gd name="connsiteY3" fmla="*/ 1124672 h 1124688"/>
              <a:gd name="connsiteX4" fmla="*/ 0 w 1214497"/>
              <a:gd name="connsiteY4" fmla="*/ 562336 h 1124688"/>
              <a:gd name="connsiteX0" fmla="*/ 0 w 1214497"/>
              <a:gd name="connsiteY0" fmla="*/ 562336 h 1124688"/>
              <a:gd name="connsiteX1" fmla="*/ 591056 w 1214497"/>
              <a:gd name="connsiteY1" fmla="*/ 0 h 1124688"/>
              <a:gd name="connsiteX2" fmla="*/ 1214497 w 1214497"/>
              <a:gd name="connsiteY2" fmla="*/ 587101 h 1124688"/>
              <a:gd name="connsiteX3" fmla="*/ 591056 w 1214497"/>
              <a:gd name="connsiteY3" fmla="*/ 1124672 h 1124688"/>
              <a:gd name="connsiteX4" fmla="*/ 0 w 1214497"/>
              <a:gd name="connsiteY4" fmla="*/ 562336 h 1124688"/>
              <a:gd name="connsiteX0" fmla="*/ 0 w 1214497"/>
              <a:gd name="connsiteY0" fmla="*/ 562336 h 1125380"/>
              <a:gd name="connsiteX1" fmla="*/ 591056 w 1214497"/>
              <a:gd name="connsiteY1" fmla="*/ 0 h 1125380"/>
              <a:gd name="connsiteX2" fmla="*/ 1214497 w 1214497"/>
              <a:gd name="connsiteY2" fmla="*/ 587101 h 1125380"/>
              <a:gd name="connsiteX3" fmla="*/ 591056 w 1214497"/>
              <a:gd name="connsiteY3" fmla="*/ 1124672 h 1125380"/>
              <a:gd name="connsiteX4" fmla="*/ 0 w 1214497"/>
              <a:gd name="connsiteY4" fmla="*/ 562336 h 1125380"/>
              <a:gd name="connsiteX0" fmla="*/ 0 w 1214497"/>
              <a:gd name="connsiteY0" fmla="*/ 562336 h 1125380"/>
              <a:gd name="connsiteX1" fmla="*/ 591056 w 1214497"/>
              <a:gd name="connsiteY1" fmla="*/ 0 h 1125380"/>
              <a:gd name="connsiteX2" fmla="*/ 1214497 w 1214497"/>
              <a:gd name="connsiteY2" fmla="*/ 587101 h 1125380"/>
              <a:gd name="connsiteX3" fmla="*/ 591056 w 1214497"/>
              <a:gd name="connsiteY3" fmla="*/ 1124672 h 1125380"/>
              <a:gd name="connsiteX4" fmla="*/ 0 w 1214497"/>
              <a:gd name="connsiteY4" fmla="*/ 562336 h 1125380"/>
              <a:gd name="connsiteX0" fmla="*/ 0 w 1214497"/>
              <a:gd name="connsiteY0" fmla="*/ 562336 h 1125346"/>
              <a:gd name="connsiteX1" fmla="*/ 591056 w 1214497"/>
              <a:gd name="connsiteY1" fmla="*/ 0 h 1125346"/>
              <a:gd name="connsiteX2" fmla="*/ 1214497 w 1214497"/>
              <a:gd name="connsiteY2" fmla="*/ 587101 h 1125346"/>
              <a:gd name="connsiteX3" fmla="*/ 591056 w 1214497"/>
              <a:gd name="connsiteY3" fmla="*/ 1124672 h 1125346"/>
              <a:gd name="connsiteX4" fmla="*/ 0 w 1214497"/>
              <a:gd name="connsiteY4" fmla="*/ 562336 h 1125346"/>
              <a:gd name="connsiteX0" fmla="*/ 0 w 1214497"/>
              <a:gd name="connsiteY0" fmla="*/ 562336 h 1125346"/>
              <a:gd name="connsiteX1" fmla="*/ 591056 w 1214497"/>
              <a:gd name="connsiteY1" fmla="*/ 0 h 1125346"/>
              <a:gd name="connsiteX2" fmla="*/ 1214497 w 1214497"/>
              <a:gd name="connsiteY2" fmla="*/ 587101 h 1125346"/>
              <a:gd name="connsiteX3" fmla="*/ 591056 w 1214497"/>
              <a:gd name="connsiteY3" fmla="*/ 1124672 h 1125346"/>
              <a:gd name="connsiteX4" fmla="*/ 0 w 1214497"/>
              <a:gd name="connsiteY4" fmla="*/ 562336 h 1125346"/>
              <a:gd name="connsiteX0" fmla="*/ 0 w 1214497"/>
              <a:gd name="connsiteY0" fmla="*/ 562336 h 1125198"/>
              <a:gd name="connsiteX1" fmla="*/ 591056 w 1214497"/>
              <a:gd name="connsiteY1" fmla="*/ 0 h 1125198"/>
              <a:gd name="connsiteX2" fmla="*/ 1214497 w 1214497"/>
              <a:gd name="connsiteY2" fmla="*/ 587101 h 1125198"/>
              <a:gd name="connsiteX3" fmla="*/ 591056 w 1214497"/>
              <a:gd name="connsiteY3" fmla="*/ 1124672 h 1125198"/>
              <a:gd name="connsiteX4" fmla="*/ 0 w 1214497"/>
              <a:gd name="connsiteY4" fmla="*/ 562336 h 1125198"/>
              <a:gd name="connsiteX0" fmla="*/ 0 w 1214497"/>
              <a:gd name="connsiteY0" fmla="*/ 562336 h 1125198"/>
              <a:gd name="connsiteX1" fmla="*/ 591056 w 1214497"/>
              <a:gd name="connsiteY1" fmla="*/ 0 h 1125198"/>
              <a:gd name="connsiteX2" fmla="*/ 1214497 w 1214497"/>
              <a:gd name="connsiteY2" fmla="*/ 587101 h 1125198"/>
              <a:gd name="connsiteX3" fmla="*/ 591056 w 1214497"/>
              <a:gd name="connsiteY3" fmla="*/ 1124672 h 1125198"/>
              <a:gd name="connsiteX4" fmla="*/ 0 w 1214497"/>
              <a:gd name="connsiteY4" fmla="*/ 562336 h 1125198"/>
              <a:gd name="connsiteX0" fmla="*/ 0 w 1214497"/>
              <a:gd name="connsiteY0" fmla="*/ 562336 h 1125198"/>
              <a:gd name="connsiteX1" fmla="*/ 591056 w 1214497"/>
              <a:gd name="connsiteY1" fmla="*/ 0 h 1125198"/>
              <a:gd name="connsiteX2" fmla="*/ 1214497 w 1214497"/>
              <a:gd name="connsiteY2" fmla="*/ 587101 h 1125198"/>
              <a:gd name="connsiteX3" fmla="*/ 591056 w 1214497"/>
              <a:gd name="connsiteY3" fmla="*/ 1124672 h 1125198"/>
              <a:gd name="connsiteX4" fmla="*/ 0 w 1214497"/>
              <a:gd name="connsiteY4" fmla="*/ 562336 h 1125198"/>
              <a:gd name="connsiteX0" fmla="*/ 0 w 1214497"/>
              <a:gd name="connsiteY0" fmla="*/ 562336 h 1125198"/>
              <a:gd name="connsiteX1" fmla="*/ 591056 w 1214497"/>
              <a:gd name="connsiteY1" fmla="*/ 0 h 1125198"/>
              <a:gd name="connsiteX2" fmla="*/ 1214497 w 1214497"/>
              <a:gd name="connsiteY2" fmla="*/ 587101 h 1125198"/>
              <a:gd name="connsiteX3" fmla="*/ 591056 w 1214497"/>
              <a:gd name="connsiteY3" fmla="*/ 1124672 h 1125198"/>
              <a:gd name="connsiteX4" fmla="*/ 0 w 1214497"/>
              <a:gd name="connsiteY4" fmla="*/ 562336 h 1125198"/>
              <a:gd name="connsiteX0" fmla="*/ 0 w 1214497"/>
              <a:gd name="connsiteY0" fmla="*/ 562336 h 1125198"/>
              <a:gd name="connsiteX1" fmla="*/ 591056 w 1214497"/>
              <a:gd name="connsiteY1" fmla="*/ 0 h 1125198"/>
              <a:gd name="connsiteX2" fmla="*/ 1214497 w 1214497"/>
              <a:gd name="connsiteY2" fmla="*/ 587101 h 1125198"/>
              <a:gd name="connsiteX3" fmla="*/ 591056 w 1214497"/>
              <a:gd name="connsiteY3" fmla="*/ 1124672 h 1125198"/>
              <a:gd name="connsiteX4" fmla="*/ 0 w 1214497"/>
              <a:gd name="connsiteY4" fmla="*/ 562336 h 1125198"/>
              <a:gd name="connsiteX0" fmla="*/ 0 w 1214497"/>
              <a:gd name="connsiteY0" fmla="*/ 562336 h 1125198"/>
              <a:gd name="connsiteX1" fmla="*/ 591056 w 1214497"/>
              <a:gd name="connsiteY1" fmla="*/ 0 h 1125198"/>
              <a:gd name="connsiteX2" fmla="*/ 1214497 w 1214497"/>
              <a:gd name="connsiteY2" fmla="*/ 587101 h 1125198"/>
              <a:gd name="connsiteX3" fmla="*/ 591056 w 1214497"/>
              <a:gd name="connsiteY3" fmla="*/ 1124672 h 1125198"/>
              <a:gd name="connsiteX4" fmla="*/ 0 w 1214497"/>
              <a:gd name="connsiteY4" fmla="*/ 562336 h 1125198"/>
              <a:gd name="connsiteX0" fmla="*/ 0 w 1214497"/>
              <a:gd name="connsiteY0" fmla="*/ 562336 h 1125198"/>
              <a:gd name="connsiteX1" fmla="*/ 591056 w 1214497"/>
              <a:gd name="connsiteY1" fmla="*/ 0 h 1125198"/>
              <a:gd name="connsiteX2" fmla="*/ 1214497 w 1214497"/>
              <a:gd name="connsiteY2" fmla="*/ 587101 h 1125198"/>
              <a:gd name="connsiteX3" fmla="*/ 591056 w 1214497"/>
              <a:gd name="connsiteY3" fmla="*/ 1124672 h 1125198"/>
              <a:gd name="connsiteX4" fmla="*/ 0 w 1214497"/>
              <a:gd name="connsiteY4" fmla="*/ 562336 h 1125198"/>
              <a:gd name="connsiteX0" fmla="*/ 0 w 1214497"/>
              <a:gd name="connsiteY0" fmla="*/ 562336 h 1125198"/>
              <a:gd name="connsiteX1" fmla="*/ 591056 w 1214497"/>
              <a:gd name="connsiteY1" fmla="*/ 0 h 1125198"/>
              <a:gd name="connsiteX2" fmla="*/ 1214497 w 1214497"/>
              <a:gd name="connsiteY2" fmla="*/ 587101 h 1125198"/>
              <a:gd name="connsiteX3" fmla="*/ 591056 w 1214497"/>
              <a:gd name="connsiteY3" fmla="*/ 1124672 h 1125198"/>
              <a:gd name="connsiteX4" fmla="*/ 0 w 1214497"/>
              <a:gd name="connsiteY4" fmla="*/ 562336 h 1125198"/>
              <a:gd name="connsiteX0" fmla="*/ 0 w 1214497"/>
              <a:gd name="connsiteY0" fmla="*/ 562336 h 1125198"/>
              <a:gd name="connsiteX1" fmla="*/ 591056 w 1214497"/>
              <a:gd name="connsiteY1" fmla="*/ 0 h 1125198"/>
              <a:gd name="connsiteX2" fmla="*/ 1214497 w 1214497"/>
              <a:gd name="connsiteY2" fmla="*/ 587101 h 1125198"/>
              <a:gd name="connsiteX3" fmla="*/ 591056 w 1214497"/>
              <a:gd name="connsiteY3" fmla="*/ 1124672 h 1125198"/>
              <a:gd name="connsiteX4" fmla="*/ 0 w 1214497"/>
              <a:gd name="connsiteY4" fmla="*/ 562336 h 1125198"/>
              <a:gd name="connsiteX0" fmla="*/ 0 w 1214497"/>
              <a:gd name="connsiteY0" fmla="*/ 562336 h 1125409"/>
              <a:gd name="connsiteX1" fmla="*/ 591056 w 1214497"/>
              <a:gd name="connsiteY1" fmla="*/ 0 h 1125409"/>
              <a:gd name="connsiteX2" fmla="*/ 1214497 w 1214497"/>
              <a:gd name="connsiteY2" fmla="*/ 587101 h 1125409"/>
              <a:gd name="connsiteX3" fmla="*/ 591056 w 1214497"/>
              <a:gd name="connsiteY3" fmla="*/ 1124672 h 1125409"/>
              <a:gd name="connsiteX4" fmla="*/ 0 w 1214497"/>
              <a:gd name="connsiteY4" fmla="*/ 562336 h 1125409"/>
              <a:gd name="connsiteX0" fmla="*/ 0 w 1214497"/>
              <a:gd name="connsiteY0" fmla="*/ 562336 h 1125409"/>
              <a:gd name="connsiteX1" fmla="*/ 591056 w 1214497"/>
              <a:gd name="connsiteY1" fmla="*/ 0 h 1125409"/>
              <a:gd name="connsiteX2" fmla="*/ 1214497 w 1214497"/>
              <a:gd name="connsiteY2" fmla="*/ 587101 h 1125409"/>
              <a:gd name="connsiteX3" fmla="*/ 591056 w 1214497"/>
              <a:gd name="connsiteY3" fmla="*/ 1124672 h 1125409"/>
              <a:gd name="connsiteX4" fmla="*/ 0 w 1214497"/>
              <a:gd name="connsiteY4" fmla="*/ 562336 h 1125409"/>
              <a:gd name="connsiteX0" fmla="*/ 0 w 1214497"/>
              <a:gd name="connsiteY0" fmla="*/ 562336 h 1131101"/>
              <a:gd name="connsiteX1" fmla="*/ 591056 w 1214497"/>
              <a:gd name="connsiteY1" fmla="*/ 0 h 1131101"/>
              <a:gd name="connsiteX2" fmla="*/ 1214497 w 1214497"/>
              <a:gd name="connsiteY2" fmla="*/ 587101 h 1131101"/>
              <a:gd name="connsiteX3" fmla="*/ 596771 w 1214497"/>
              <a:gd name="connsiteY3" fmla="*/ 1130387 h 1131101"/>
              <a:gd name="connsiteX4" fmla="*/ 0 w 1214497"/>
              <a:gd name="connsiteY4" fmla="*/ 562336 h 1131101"/>
              <a:gd name="connsiteX0" fmla="*/ 0 w 1214497"/>
              <a:gd name="connsiteY0" fmla="*/ 562336 h 1130387"/>
              <a:gd name="connsiteX1" fmla="*/ 591056 w 1214497"/>
              <a:gd name="connsiteY1" fmla="*/ 0 h 1130387"/>
              <a:gd name="connsiteX2" fmla="*/ 1214497 w 1214497"/>
              <a:gd name="connsiteY2" fmla="*/ 587101 h 1130387"/>
              <a:gd name="connsiteX3" fmla="*/ 596771 w 1214497"/>
              <a:gd name="connsiteY3" fmla="*/ 1130387 h 1130387"/>
              <a:gd name="connsiteX4" fmla="*/ 0 w 1214497"/>
              <a:gd name="connsiteY4" fmla="*/ 562336 h 1130387"/>
              <a:gd name="connsiteX0" fmla="*/ 0 w 1214497"/>
              <a:gd name="connsiteY0" fmla="*/ 562336 h 1130387"/>
              <a:gd name="connsiteX1" fmla="*/ 591056 w 1214497"/>
              <a:gd name="connsiteY1" fmla="*/ 0 h 1130387"/>
              <a:gd name="connsiteX2" fmla="*/ 1214497 w 1214497"/>
              <a:gd name="connsiteY2" fmla="*/ 587101 h 1130387"/>
              <a:gd name="connsiteX3" fmla="*/ 596771 w 1214497"/>
              <a:gd name="connsiteY3" fmla="*/ 1130387 h 1130387"/>
              <a:gd name="connsiteX4" fmla="*/ 0 w 1214497"/>
              <a:gd name="connsiteY4" fmla="*/ 562336 h 1130387"/>
              <a:gd name="connsiteX0" fmla="*/ 0 w 1214497"/>
              <a:gd name="connsiteY0" fmla="*/ 562336 h 1130387"/>
              <a:gd name="connsiteX1" fmla="*/ 591056 w 1214497"/>
              <a:gd name="connsiteY1" fmla="*/ 0 h 1130387"/>
              <a:gd name="connsiteX2" fmla="*/ 1214497 w 1214497"/>
              <a:gd name="connsiteY2" fmla="*/ 587101 h 1130387"/>
              <a:gd name="connsiteX3" fmla="*/ 596771 w 1214497"/>
              <a:gd name="connsiteY3" fmla="*/ 1130387 h 1130387"/>
              <a:gd name="connsiteX4" fmla="*/ 0 w 1214497"/>
              <a:gd name="connsiteY4" fmla="*/ 562336 h 1130387"/>
              <a:gd name="connsiteX0" fmla="*/ 0 w 1214497"/>
              <a:gd name="connsiteY0" fmla="*/ 562336 h 1130387"/>
              <a:gd name="connsiteX1" fmla="*/ 591056 w 1214497"/>
              <a:gd name="connsiteY1" fmla="*/ 0 h 1130387"/>
              <a:gd name="connsiteX2" fmla="*/ 1214497 w 1214497"/>
              <a:gd name="connsiteY2" fmla="*/ 587101 h 1130387"/>
              <a:gd name="connsiteX3" fmla="*/ 596771 w 1214497"/>
              <a:gd name="connsiteY3" fmla="*/ 1130387 h 1130387"/>
              <a:gd name="connsiteX4" fmla="*/ 0 w 1214497"/>
              <a:gd name="connsiteY4" fmla="*/ 562336 h 1130387"/>
              <a:gd name="connsiteX0" fmla="*/ 0 w 1214497"/>
              <a:gd name="connsiteY0" fmla="*/ 562336 h 1130387"/>
              <a:gd name="connsiteX1" fmla="*/ 591056 w 1214497"/>
              <a:gd name="connsiteY1" fmla="*/ 0 h 1130387"/>
              <a:gd name="connsiteX2" fmla="*/ 1214497 w 1214497"/>
              <a:gd name="connsiteY2" fmla="*/ 587101 h 1130387"/>
              <a:gd name="connsiteX3" fmla="*/ 596771 w 1214497"/>
              <a:gd name="connsiteY3" fmla="*/ 1130387 h 1130387"/>
              <a:gd name="connsiteX4" fmla="*/ 0 w 1214497"/>
              <a:gd name="connsiteY4" fmla="*/ 562336 h 1130387"/>
              <a:gd name="connsiteX0" fmla="*/ 0 w 1214497"/>
              <a:gd name="connsiteY0" fmla="*/ 562336 h 1130396"/>
              <a:gd name="connsiteX1" fmla="*/ 591056 w 1214497"/>
              <a:gd name="connsiteY1" fmla="*/ 0 h 1130396"/>
              <a:gd name="connsiteX2" fmla="*/ 1214497 w 1214497"/>
              <a:gd name="connsiteY2" fmla="*/ 587101 h 1130396"/>
              <a:gd name="connsiteX3" fmla="*/ 596771 w 1214497"/>
              <a:gd name="connsiteY3" fmla="*/ 1130387 h 1130396"/>
              <a:gd name="connsiteX4" fmla="*/ 0 w 1214497"/>
              <a:gd name="connsiteY4" fmla="*/ 562336 h 11303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14497" h="1130396">
                <a:moveTo>
                  <a:pt x="0" y="562336"/>
                </a:moveTo>
                <a:cubicBezTo>
                  <a:pt x="7620" y="108891"/>
                  <a:pt x="346095" y="1588"/>
                  <a:pt x="591056" y="0"/>
                </a:cubicBezTo>
                <a:cubicBezTo>
                  <a:pt x="927457" y="317"/>
                  <a:pt x="1214497" y="267006"/>
                  <a:pt x="1214497" y="587101"/>
                </a:cubicBezTo>
                <a:cubicBezTo>
                  <a:pt x="1210687" y="884336"/>
                  <a:pt x="936982" y="1107844"/>
                  <a:pt x="596771" y="1130387"/>
                </a:cubicBezTo>
                <a:cubicBezTo>
                  <a:pt x="319425" y="1131975"/>
                  <a:pt x="32385" y="941486"/>
                  <a:pt x="0" y="562336"/>
                </a:cubicBezTo>
                <a:close/>
              </a:path>
            </a:pathLst>
          </a:custGeom>
          <a:ln>
            <a:noFill/>
          </a:ln>
        </p:spPr>
        <p:txBody>
          <a:bodyPr>
            <a:normAutofit/>
          </a:bodyPr>
          <a:lstStyle>
            <a:lvl1pPr>
              <a:defRPr sz="1050"/>
            </a:lvl1pPr>
          </a:lstStyle>
          <a:p>
            <a:endParaRPr lang="en-US"/>
          </a:p>
        </p:txBody>
      </p:sp>
      <p:sp>
        <p:nvSpPr>
          <p:cNvPr id="233" name="ตัวแทนรูปภาพ 7">
            <a:extLst>
              <a:ext uri="{FF2B5EF4-FFF2-40B4-BE49-F238E27FC236}">
                <a16:creationId xmlns:a16="http://schemas.microsoft.com/office/drawing/2014/main" id="{AC80AB60-1E80-401F-8FD9-F07341281916}"/>
              </a:ext>
            </a:extLst>
          </p:cNvPr>
          <p:cNvSpPr>
            <a:spLocks noGrp="1"/>
          </p:cNvSpPr>
          <p:nvPr>
            <p:ph type="pic" sz="quarter" idx="23"/>
          </p:nvPr>
        </p:nvSpPr>
        <p:spPr>
          <a:xfrm>
            <a:off x="6546306" y="2035987"/>
            <a:ext cx="1214497" cy="1130396"/>
          </a:xfrm>
          <a:custGeom>
            <a:avLst/>
            <a:gdLst>
              <a:gd name="connsiteX0" fmla="*/ 0 w 1243072"/>
              <a:gd name="connsiteY0" fmla="*/ 562336 h 1124672"/>
              <a:gd name="connsiteX1" fmla="*/ 621536 w 1243072"/>
              <a:gd name="connsiteY1" fmla="*/ 0 h 1124672"/>
              <a:gd name="connsiteX2" fmla="*/ 1243072 w 1243072"/>
              <a:gd name="connsiteY2" fmla="*/ 562336 h 1124672"/>
              <a:gd name="connsiteX3" fmla="*/ 621536 w 1243072"/>
              <a:gd name="connsiteY3" fmla="*/ 1124672 h 1124672"/>
              <a:gd name="connsiteX4" fmla="*/ 0 w 1243072"/>
              <a:gd name="connsiteY4" fmla="*/ 562336 h 1124672"/>
              <a:gd name="connsiteX0" fmla="*/ 0 w 1243072"/>
              <a:gd name="connsiteY0" fmla="*/ 562336 h 1124672"/>
              <a:gd name="connsiteX1" fmla="*/ 621536 w 1243072"/>
              <a:gd name="connsiteY1" fmla="*/ 0 h 1124672"/>
              <a:gd name="connsiteX2" fmla="*/ 1243072 w 1243072"/>
              <a:gd name="connsiteY2" fmla="*/ 562336 h 1124672"/>
              <a:gd name="connsiteX3" fmla="*/ 621536 w 1243072"/>
              <a:gd name="connsiteY3" fmla="*/ 1124672 h 1124672"/>
              <a:gd name="connsiteX4" fmla="*/ 0 w 1243072"/>
              <a:gd name="connsiteY4" fmla="*/ 562336 h 1124672"/>
              <a:gd name="connsiteX0" fmla="*/ 0 w 1204972"/>
              <a:gd name="connsiteY0" fmla="*/ 573776 h 1124693"/>
              <a:gd name="connsiteX1" fmla="*/ 583436 w 1204972"/>
              <a:gd name="connsiteY1" fmla="*/ 10 h 1124693"/>
              <a:gd name="connsiteX2" fmla="*/ 1204972 w 1204972"/>
              <a:gd name="connsiteY2" fmla="*/ 562346 h 1124693"/>
              <a:gd name="connsiteX3" fmla="*/ 583436 w 1204972"/>
              <a:gd name="connsiteY3" fmla="*/ 1124682 h 1124693"/>
              <a:gd name="connsiteX4" fmla="*/ 0 w 1204972"/>
              <a:gd name="connsiteY4" fmla="*/ 573776 h 1124693"/>
              <a:gd name="connsiteX0" fmla="*/ 0 w 1199257"/>
              <a:gd name="connsiteY0" fmla="*/ 573776 h 1124693"/>
              <a:gd name="connsiteX1" fmla="*/ 583436 w 1199257"/>
              <a:gd name="connsiteY1" fmla="*/ 10 h 1124693"/>
              <a:gd name="connsiteX2" fmla="*/ 1199257 w 1199257"/>
              <a:gd name="connsiteY2" fmla="*/ 585206 h 1124693"/>
              <a:gd name="connsiteX3" fmla="*/ 583436 w 1199257"/>
              <a:gd name="connsiteY3" fmla="*/ 1124682 h 1124693"/>
              <a:gd name="connsiteX4" fmla="*/ 0 w 1199257"/>
              <a:gd name="connsiteY4" fmla="*/ 573776 h 1124693"/>
              <a:gd name="connsiteX0" fmla="*/ 0 w 1206877"/>
              <a:gd name="connsiteY0" fmla="*/ 573779 h 1124701"/>
              <a:gd name="connsiteX1" fmla="*/ 583436 w 1206877"/>
              <a:gd name="connsiteY1" fmla="*/ 13 h 1124701"/>
              <a:gd name="connsiteX2" fmla="*/ 1206877 w 1206877"/>
              <a:gd name="connsiteY2" fmla="*/ 587114 h 1124701"/>
              <a:gd name="connsiteX3" fmla="*/ 583436 w 1206877"/>
              <a:gd name="connsiteY3" fmla="*/ 1124685 h 1124701"/>
              <a:gd name="connsiteX4" fmla="*/ 0 w 1206877"/>
              <a:gd name="connsiteY4" fmla="*/ 573779 h 1124701"/>
              <a:gd name="connsiteX0" fmla="*/ 0 w 1206877"/>
              <a:gd name="connsiteY0" fmla="*/ 573779 h 1124701"/>
              <a:gd name="connsiteX1" fmla="*/ 583436 w 1206877"/>
              <a:gd name="connsiteY1" fmla="*/ 13 h 1124701"/>
              <a:gd name="connsiteX2" fmla="*/ 1206877 w 1206877"/>
              <a:gd name="connsiteY2" fmla="*/ 587114 h 1124701"/>
              <a:gd name="connsiteX3" fmla="*/ 583436 w 1206877"/>
              <a:gd name="connsiteY3" fmla="*/ 1124685 h 1124701"/>
              <a:gd name="connsiteX4" fmla="*/ 0 w 1206877"/>
              <a:gd name="connsiteY4" fmla="*/ 573779 h 1124701"/>
              <a:gd name="connsiteX0" fmla="*/ 0 w 1206877"/>
              <a:gd name="connsiteY0" fmla="*/ 573779 h 1124701"/>
              <a:gd name="connsiteX1" fmla="*/ 583436 w 1206877"/>
              <a:gd name="connsiteY1" fmla="*/ 13 h 1124701"/>
              <a:gd name="connsiteX2" fmla="*/ 1206877 w 1206877"/>
              <a:gd name="connsiteY2" fmla="*/ 587114 h 1124701"/>
              <a:gd name="connsiteX3" fmla="*/ 583436 w 1206877"/>
              <a:gd name="connsiteY3" fmla="*/ 1124685 h 1124701"/>
              <a:gd name="connsiteX4" fmla="*/ 0 w 1206877"/>
              <a:gd name="connsiteY4" fmla="*/ 573779 h 1124701"/>
              <a:gd name="connsiteX0" fmla="*/ 0 w 1206877"/>
              <a:gd name="connsiteY0" fmla="*/ 573779 h 1124701"/>
              <a:gd name="connsiteX1" fmla="*/ 583436 w 1206877"/>
              <a:gd name="connsiteY1" fmla="*/ 13 h 1124701"/>
              <a:gd name="connsiteX2" fmla="*/ 1206877 w 1206877"/>
              <a:gd name="connsiteY2" fmla="*/ 587114 h 1124701"/>
              <a:gd name="connsiteX3" fmla="*/ 583436 w 1206877"/>
              <a:gd name="connsiteY3" fmla="*/ 1124685 h 1124701"/>
              <a:gd name="connsiteX4" fmla="*/ 0 w 1206877"/>
              <a:gd name="connsiteY4" fmla="*/ 573779 h 1124701"/>
              <a:gd name="connsiteX0" fmla="*/ 0 w 1206877"/>
              <a:gd name="connsiteY0" fmla="*/ 573779 h 1124701"/>
              <a:gd name="connsiteX1" fmla="*/ 583436 w 1206877"/>
              <a:gd name="connsiteY1" fmla="*/ 13 h 1124701"/>
              <a:gd name="connsiteX2" fmla="*/ 1206877 w 1206877"/>
              <a:gd name="connsiteY2" fmla="*/ 587114 h 1124701"/>
              <a:gd name="connsiteX3" fmla="*/ 583436 w 1206877"/>
              <a:gd name="connsiteY3" fmla="*/ 1124685 h 1124701"/>
              <a:gd name="connsiteX4" fmla="*/ 0 w 1206877"/>
              <a:gd name="connsiteY4" fmla="*/ 573779 h 1124701"/>
              <a:gd name="connsiteX0" fmla="*/ 0 w 1206877"/>
              <a:gd name="connsiteY0" fmla="*/ 573779 h 1124701"/>
              <a:gd name="connsiteX1" fmla="*/ 583436 w 1206877"/>
              <a:gd name="connsiteY1" fmla="*/ 13 h 1124701"/>
              <a:gd name="connsiteX2" fmla="*/ 1206877 w 1206877"/>
              <a:gd name="connsiteY2" fmla="*/ 587114 h 1124701"/>
              <a:gd name="connsiteX3" fmla="*/ 583436 w 1206877"/>
              <a:gd name="connsiteY3" fmla="*/ 1124685 h 1124701"/>
              <a:gd name="connsiteX4" fmla="*/ 0 w 1206877"/>
              <a:gd name="connsiteY4" fmla="*/ 573779 h 1124701"/>
              <a:gd name="connsiteX0" fmla="*/ 0 w 1206877"/>
              <a:gd name="connsiteY0" fmla="*/ 573779 h 1124701"/>
              <a:gd name="connsiteX1" fmla="*/ 583436 w 1206877"/>
              <a:gd name="connsiteY1" fmla="*/ 13 h 1124701"/>
              <a:gd name="connsiteX2" fmla="*/ 1206877 w 1206877"/>
              <a:gd name="connsiteY2" fmla="*/ 587114 h 1124701"/>
              <a:gd name="connsiteX3" fmla="*/ 583436 w 1206877"/>
              <a:gd name="connsiteY3" fmla="*/ 1124685 h 1124701"/>
              <a:gd name="connsiteX4" fmla="*/ 0 w 1206877"/>
              <a:gd name="connsiteY4" fmla="*/ 573779 h 1124701"/>
              <a:gd name="connsiteX0" fmla="*/ 0 w 1206877"/>
              <a:gd name="connsiteY0" fmla="*/ 573779 h 1124701"/>
              <a:gd name="connsiteX1" fmla="*/ 583436 w 1206877"/>
              <a:gd name="connsiteY1" fmla="*/ 13 h 1124701"/>
              <a:gd name="connsiteX2" fmla="*/ 1206877 w 1206877"/>
              <a:gd name="connsiteY2" fmla="*/ 587114 h 1124701"/>
              <a:gd name="connsiteX3" fmla="*/ 583436 w 1206877"/>
              <a:gd name="connsiteY3" fmla="*/ 1124685 h 1124701"/>
              <a:gd name="connsiteX4" fmla="*/ 0 w 1206877"/>
              <a:gd name="connsiteY4" fmla="*/ 573779 h 1124701"/>
              <a:gd name="connsiteX0" fmla="*/ 0 w 1206877"/>
              <a:gd name="connsiteY0" fmla="*/ 573779 h 1124701"/>
              <a:gd name="connsiteX1" fmla="*/ 583436 w 1206877"/>
              <a:gd name="connsiteY1" fmla="*/ 13 h 1124701"/>
              <a:gd name="connsiteX2" fmla="*/ 1206877 w 1206877"/>
              <a:gd name="connsiteY2" fmla="*/ 587114 h 1124701"/>
              <a:gd name="connsiteX3" fmla="*/ 583436 w 1206877"/>
              <a:gd name="connsiteY3" fmla="*/ 1124685 h 1124701"/>
              <a:gd name="connsiteX4" fmla="*/ 0 w 1206877"/>
              <a:gd name="connsiteY4" fmla="*/ 573779 h 1124701"/>
              <a:gd name="connsiteX0" fmla="*/ 0 w 1206877"/>
              <a:gd name="connsiteY0" fmla="*/ 573779 h 1124701"/>
              <a:gd name="connsiteX1" fmla="*/ 583436 w 1206877"/>
              <a:gd name="connsiteY1" fmla="*/ 13 h 1124701"/>
              <a:gd name="connsiteX2" fmla="*/ 1206877 w 1206877"/>
              <a:gd name="connsiteY2" fmla="*/ 587114 h 1124701"/>
              <a:gd name="connsiteX3" fmla="*/ 583436 w 1206877"/>
              <a:gd name="connsiteY3" fmla="*/ 1124685 h 1124701"/>
              <a:gd name="connsiteX4" fmla="*/ 0 w 1206877"/>
              <a:gd name="connsiteY4" fmla="*/ 573779 h 1124701"/>
              <a:gd name="connsiteX0" fmla="*/ 0 w 1206877"/>
              <a:gd name="connsiteY0" fmla="*/ 573795 h 1124717"/>
              <a:gd name="connsiteX1" fmla="*/ 583436 w 1206877"/>
              <a:gd name="connsiteY1" fmla="*/ 29 h 1124717"/>
              <a:gd name="connsiteX2" fmla="*/ 1206877 w 1206877"/>
              <a:gd name="connsiteY2" fmla="*/ 587130 h 1124717"/>
              <a:gd name="connsiteX3" fmla="*/ 583436 w 1206877"/>
              <a:gd name="connsiteY3" fmla="*/ 1124701 h 1124717"/>
              <a:gd name="connsiteX4" fmla="*/ 0 w 1206877"/>
              <a:gd name="connsiteY4" fmla="*/ 573795 h 1124717"/>
              <a:gd name="connsiteX0" fmla="*/ 0 w 1214497"/>
              <a:gd name="connsiteY0" fmla="*/ 562367 h 1124719"/>
              <a:gd name="connsiteX1" fmla="*/ 591056 w 1214497"/>
              <a:gd name="connsiteY1" fmla="*/ 31 h 1124719"/>
              <a:gd name="connsiteX2" fmla="*/ 1214497 w 1214497"/>
              <a:gd name="connsiteY2" fmla="*/ 587132 h 1124719"/>
              <a:gd name="connsiteX3" fmla="*/ 591056 w 1214497"/>
              <a:gd name="connsiteY3" fmla="*/ 1124703 h 1124719"/>
              <a:gd name="connsiteX4" fmla="*/ 0 w 1214497"/>
              <a:gd name="connsiteY4" fmla="*/ 562367 h 1124719"/>
              <a:gd name="connsiteX0" fmla="*/ 0 w 1214497"/>
              <a:gd name="connsiteY0" fmla="*/ 562367 h 1124719"/>
              <a:gd name="connsiteX1" fmla="*/ 591056 w 1214497"/>
              <a:gd name="connsiteY1" fmla="*/ 31 h 1124719"/>
              <a:gd name="connsiteX2" fmla="*/ 1214497 w 1214497"/>
              <a:gd name="connsiteY2" fmla="*/ 587132 h 1124719"/>
              <a:gd name="connsiteX3" fmla="*/ 591056 w 1214497"/>
              <a:gd name="connsiteY3" fmla="*/ 1124703 h 1124719"/>
              <a:gd name="connsiteX4" fmla="*/ 0 w 1214497"/>
              <a:gd name="connsiteY4" fmla="*/ 562367 h 1124719"/>
              <a:gd name="connsiteX0" fmla="*/ 0 w 1214497"/>
              <a:gd name="connsiteY0" fmla="*/ 562337 h 1124689"/>
              <a:gd name="connsiteX1" fmla="*/ 591056 w 1214497"/>
              <a:gd name="connsiteY1" fmla="*/ 1 h 1124689"/>
              <a:gd name="connsiteX2" fmla="*/ 1214497 w 1214497"/>
              <a:gd name="connsiteY2" fmla="*/ 587102 h 1124689"/>
              <a:gd name="connsiteX3" fmla="*/ 591056 w 1214497"/>
              <a:gd name="connsiteY3" fmla="*/ 1124673 h 1124689"/>
              <a:gd name="connsiteX4" fmla="*/ 0 w 1214497"/>
              <a:gd name="connsiteY4" fmla="*/ 562337 h 1124689"/>
              <a:gd name="connsiteX0" fmla="*/ 0 w 1214497"/>
              <a:gd name="connsiteY0" fmla="*/ 562337 h 1124689"/>
              <a:gd name="connsiteX1" fmla="*/ 591056 w 1214497"/>
              <a:gd name="connsiteY1" fmla="*/ 1 h 1124689"/>
              <a:gd name="connsiteX2" fmla="*/ 1214497 w 1214497"/>
              <a:gd name="connsiteY2" fmla="*/ 587102 h 1124689"/>
              <a:gd name="connsiteX3" fmla="*/ 591056 w 1214497"/>
              <a:gd name="connsiteY3" fmla="*/ 1124673 h 1124689"/>
              <a:gd name="connsiteX4" fmla="*/ 0 w 1214497"/>
              <a:gd name="connsiteY4" fmla="*/ 562337 h 1124689"/>
              <a:gd name="connsiteX0" fmla="*/ 0 w 1214497"/>
              <a:gd name="connsiteY0" fmla="*/ 562337 h 1124689"/>
              <a:gd name="connsiteX1" fmla="*/ 591056 w 1214497"/>
              <a:gd name="connsiteY1" fmla="*/ 1 h 1124689"/>
              <a:gd name="connsiteX2" fmla="*/ 1214497 w 1214497"/>
              <a:gd name="connsiteY2" fmla="*/ 587102 h 1124689"/>
              <a:gd name="connsiteX3" fmla="*/ 591056 w 1214497"/>
              <a:gd name="connsiteY3" fmla="*/ 1124673 h 1124689"/>
              <a:gd name="connsiteX4" fmla="*/ 0 w 1214497"/>
              <a:gd name="connsiteY4" fmla="*/ 562337 h 1124689"/>
              <a:gd name="connsiteX0" fmla="*/ 0 w 1214497"/>
              <a:gd name="connsiteY0" fmla="*/ 562337 h 1124689"/>
              <a:gd name="connsiteX1" fmla="*/ 591056 w 1214497"/>
              <a:gd name="connsiteY1" fmla="*/ 1 h 1124689"/>
              <a:gd name="connsiteX2" fmla="*/ 1214497 w 1214497"/>
              <a:gd name="connsiteY2" fmla="*/ 587102 h 1124689"/>
              <a:gd name="connsiteX3" fmla="*/ 591056 w 1214497"/>
              <a:gd name="connsiteY3" fmla="*/ 1124673 h 1124689"/>
              <a:gd name="connsiteX4" fmla="*/ 0 w 1214497"/>
              <a:gd name="connsiteY4" fmla="*/ 562337 h 1124689"/>
              <a:gd name="connsiteX0" fmla="*/ 0 w 1214497"/>
              <a:gd name="connsiteY0" fmla="*/ 562336 h 1124688"/>
              <a:gd name="connsiteX1" fmla="*/ 591056 w 1214497"/>
              <a:gd name="connsiteY1" fmla="*/ 0 h 1124688"/>
              <a:gd name="connsiteX2" fmla="*/ 1214497 w 1214497"/>
              <a:gd name="connsiteY2" fmla="*/ 587101 h 1124688"/>
              <a:gd name="connsiteX3" fmla="*/ 591056 w 1214497"/>
              <a:gd name="connsiteY3" fmla="*/ 1124672 h 1124688"/>
              <a:gd name="connsiteX4" fmla="*/ 0 w 1214497"/>
              <a:gd name="connsiteY4" fmla="*/ 562336 h 1124688"/>
              <a:gd name="connsiteX0" fmla="*/ 0 w 1214497"/>
              <a:gd name="connsiteY0" fmla="*/ 562336 h 1124688"/>
              <a:gd name="connsiteX1" fmla="*/ 591056 w 1214497"/>
              <a:gd name="connsiteY1" fmla="*/ 0 h 1124688"/>
              <a:gd name="connsiteX2" fmla="*/ 1214497 w 1214497"/>
              <a:gd name="connsiteY2" fmla="*/ 587101 h 1124688"/>
              <a:gd name="connsiteX3" fmla="*/ 591056 w 1214497"/>
              <a:gd name="connsiteY3" fmla="*/ 1124672 h 1124688"/>
              <a:gd name="connsiteX4" fmla="*/ 0 w 1214497"/>
              <a:gd name="connsiteY4" fmla="*/ 562336 h 1124688"/>
              <a:gd name="connsiteX0" fmla="*/ 0 w 1214497"/>
              <a:gd name="connsiteY0" fmla="*/ 562336 h 1124688"/>
              <a:gd name="connsiteX1" fmla="*/ 591056 w 1214497"/>
              <a:gd name="connsiteY1" fmla="*/ 0 h 1124688"/>
              <a:gd name="connsiteX2" fmla="*/ 1214497 w 1214497"/>
              <a:gd name="connsiteY2" fmla="*/ 587101 h 1124688"/>
              <a:gd name="connsiteX3" fmla="*/ 591056 w 1214497"/>
              <a:gd name="connsiteY3" fmla="*/ 1124672 h 1124688"/>
              <a:gd name="connsiteX4" fmla="*/ 0 w 1214497"/>
              <a:gd name="connsiteY4" fmla="*/ 562336 h 1124688"/>
              <a:gd name="connsiteX0" fmla="*/ 0 w 1214497"/>
              <a:gd name="connsiteY0" fmla="*/ 562336 h 1124688"/>
              <a:gd name="connsiteX1" fmla="*/ 591056 w 1214497"/>
              <a:gd name="connsiteY1" fmla="*/ 0 h 1124688"/>
              <a:gd name="connsiteX2" fmla="*/ 1214497 w 1214497"/>
              <a:gd name="connsiteY2" fmla="*/ 587101 h 1124688"/>
              <a:gd name="connsiteX3" fmla="*/ 591056 w 1214497"/>
              <a:gd name="connsiteY3" fmla="*/ 1124672 h 1124688"/>
              <a:gd name="connsiteX4" fmla="*/ 0 w 1214497"/>
              <a:gd name="connsiteY4" fmla="*/ 562336 h 1124688"/>
              <a:gd name="connsiteX0" fmla="*/ 0 w 1214497"/>
              <a:gd name="connsiteY0" fmla="*/ 562336 h 1124688"/>
              <a:gd name="connsiteX1" fmla="*/ 591056 w 1214497"/>
              <a:gd name="connsiteY1" fmla="*/ 0 h 1124688"/>
              <a:gd name="connsiteX2" fmla="*/ 1214497 w 1214497"/>
              <a:gd name="connsiteY2" fmla="*/ 587101 h 1124688"/>
              <a:gd name="connsiteX3" fmla="*/ 591056 w 1214497"/>
              <a:gd name="connsiteY3" fmla="*/ 1124672 h 1124688"/>
              <a:gd name="connsiteX4" fmla="*/ 0 w 1214497"/>
              <a:gd name="connsiteY4" fmla="*/ 562336 h 1124688"/>
              <a:gd name="connsiteX0" fmla="*/ 0 w 1214497"/>
              <a:gd name="connsiteY0" fmla="*/ 562336 h 1125380"/>
              <a:gd name="connsiteX1" fmla="*/ 591056 w 1214497"/>
              <a:gd name="connsiteY1" fmla="*/ 0 h 1125380"/>
              <a:gd name="connsiteX2" fmla="*/ 1214497 w 1214497"/>
              <a:gd name="connsiteY2" fmla="*/ 587101 h 1125380"/>
              <a:gd name="connsiteX3" fmla="*/ 591056 w 1214497"/>
              <a:gd name="connsiteY3" fmla="*/ 1124672 h 1125380"/>
              <a:gd name="connsiteX4" fmla="*/ 0 w 1214497"/>
              <a:gd name="connsiteY4" fmla="*/ 562336 h 1125380"/>
              <a:gd name="connsiteX0" fmla="*/ 0 w 1214497"/>
              <a:gd name="connsiteY0" fmla="*/ 562336 h 1125380"/>
              <a:gd name="connsiteX1" fmla="*/ 591056 w 1214497"/>
              <a:gd name="connsiteY1" fmla="*/ 0 h 1125380"/>
              <a:gd name="connsiteX2" fmla="*/ 1214497 w 1214497"/>
              <a:gd name="connsiteY2" fmla="*/ 587101 h 1125380"/>
              <a:gd name="connsiteX3" fmla="*/ 591056 w 1214497"/>
              <a:gd name="connsiteY3" fmla="*/ 1124672 h 1125380"/>
              <a:gd name="connsiteX4" fmla="*/ 0 w 1214497"/>
              <a:gd name="connsiteY4" fmla="*/ 562336 h 1125380"/>
              <a:gd name="connsiteX0" fmla="*/ 0 w 1214497"/>
              <a:gd name="connsiteY0" fmla="*/ 562336 h 1125346"/>
              <a:gd name="connsiteX1" fmla="*/ 591056 w 1214497"/>
              <a:gd name="connsiteY1" fmla="*/ 0 h 1125346"/>
              <a:gd name="connsiteX2" fmla="*/ 1214497 w 1214497"/>
              <a:gd name="connsiteY2" fmla="*/ 587101 h 1125346"/>
              <a:gd name="connsiteX3" fmla="*/ 591056 w 1214497"/>
              <a:gd name="connsiteY3" fmla="*/ 1124672 h 1125346"/>
              <a:gd name="connsiteX4" fmla="*/ 0 w 1214497"/>
              <a:gd name="connsiteY4" fmla="*/ 562336 h 1125346"/>
              <a:gd name="connsiteX0" fmla="*/ 0 w 1214497"/>
              <a:gd name="connsiteY0" fmla="*/ 562336 h 1125346"/>
              <a:gd name="connsiteX1" fmla="*/ 591056 w 1214497"/>
              <a:gd name="connsiteY1" fmla="*/ 0 h 1125346"/>
              <a:gd name="connsiteX2" fmla="*/ 1214497 w 1214497"/>
              <a:gd name="connsiteY2" fmla="*/ 587101 h 1125346"/>
              <a:gd name="connsiteX3" fmla="*/ 591056 w 1214497"/>
              <a:gd name="connsiteY3" fmla="*/ 1124672 h 1125346"/>
              <a:gd name="connsiteX4" fmla="*/ 0 w 1214497"/>
              <a:gd name="connsiteY4" fmla="*/ 562336 h 1125346"/>
              <a:gd name="connsiteX0" fmla="*/ 0 w 1214497"/>
              <a:gd name="connsiteY0" fmla="*/ 562336 h 1125198"/>
              <a:gd name="connsiteX1" fmla="*/ 591056 w 1214497"/>
              <a:gd name="connsiteY1" fmla="*/ 0 h 1125198"/>
              <a:gd name="connsiteX2" fmla="*/ 1214497 w 1214497"/>
              <a:gd name="connsiteY2" fmla="*/ 587101 h 1125198"/>
              <a:gd name="connsiteX3" fmla="*/ 591056 w 1214497"/>
              <a:gd name="connsiteY3" fmla="*/ 1124672 h 1125198"/>
              <a:gd name="connsiteX4" fmla="*/ 0 w 1214497"/>
              <a:gd name="connsiteY4" fmla="*/ 562336 h 1125198"/>
              <a:gd name="connsiteX0" fmla="*/ 0 w 1214497"/>
              <a:gd name="connsiteY0" fmla="*/ 562336 h 1125198"/>
              <a:gd name="connsiteX1" fmla="*/ 591056 w 1214497"/>
              <a:gd name="connsiteY1" fmla="*/ 0 h 1125198"/>
              <a:gd name="connsiteX2" fmla="*/ 1214497 w 1214497"/>
              <a:gd name="connsiteY2" fmla="*/ 587101 h 1125198"/>
              <a:gd name="connsiteX3" fmla="*/ 591056 w 1214497"/>
              <a:gd name="connsiteY3" fmla="*/ 1124672 h 1125198"/>
              <a:gd name="connsiteX4" fmla="*/ 0 w 1214497"/>
              <a:gd name="connsiteY4" fmla="*/ 562336 h 1125198"/>
              <a:gd name="connsiteX0" fmla="*/ 0 w 1214497"/>
              <a:gd name="connsiteY0" fmla="*/ 562336 h 1125198"/>
              <a:gd name="connsiteX1" fmla="*/ 591056 w 1214497"/>
              <a:gd name="connsiteY1" fmla="*/ 0 h 1125198"/>
              <a:gd name="connsiteX2" fmla="*/ 1214497 w 1214497"/>
              <a:gd name="connsiteY2" fmla="*/ 587101 h 1125198"/>
              <a:gd name="connsiteX3" fmla="*/ 591056 w 1214497"/>
              <a:gd name="connsiteY3" fmla="*/ 1124672 h 1125198"/>
              <a:gd name="connsiteX4" fmla="*/ 0 w 1214497"/>
              <a:gd name="connsiteY4" fmla="*/ 562336 h 1125198"/>
              <a:gd name="connsiteX0" fmla="*/ 0 w 1214497"/>
              <a:gd name="connsiteY0" fmla="*/ 562336 h 1125198"/>
              <a:gd name="connsiteX1" fmla="*/ 591056 w 1214497"/>
              <a:gd name="connsiteY1" fmla="*/ 0 h 1125198"/>
              <a:gd name="connsiteX2" fmla="*/ 1214497 w 1214497"/>
              <a:gd name="connsiteY2" fmla="*/ 587101 h 1125198"/>
              <a:gd name="connsiteX3" fmla="*/ 591056 w 1214497"/>
              <a:gd name="connsiteY3" fmla="*/ 1124672 h 1125198"/>
              <a:gd name="connsiteX4" fmla="*/ 0 w 1214497"/>
              <a:gd name="connsiteY4" fmla="*/ 562336 h 1125198"/>
              <a:gd name="connsiteX0" fmla="*/ 0 w 1214497"/>
              <a:gd name="connsiteY0" fmla="*/ 562336 h 1125198"/>
              <a:gd name="connsiteX1" fmla="*/ 591056 w 1214497"/>
              <a:gd name="connsiteY1" fmla="*/ 0 h 1125198"/>
              <a:gd name="connsiteX2" fmla="*/ 1214497 w 1214497"/>
              <a:gd name="connsiteY2" fmla="*/ 587101 h 1125198"/>
              <a:gd name="connsiteX3" fmla="*/ 591056 w 1214497"/>
              <a:gd name="connsiteY3" fmla="*/ 1124672 h 1125198"/>
              <a:gd name="connsiteX4" fmla="*/ 0 w 1214497"/>
              <a:gd name="connsiteY4" fmla="*/ 562336 h 1125198"/>
              <a:gd name="connsiteX0" fmla="*/ 0 w 1214497"/>
              <a:gd name="connsiteY0" fmla="*/ 562336 h 1125198"/>
              <a:gd name="connsiteX1" fmla="*/ 591056 w 1214497"/>
              <a:gd name="connsiteY1" fmla="*/ 0 h 1125198"/>
              <a:gd name="connsiteX2" fmla="*/ 1214497 w 1214497"/>
              <a:gd name="connsiteY2" fmla="*/ 587101 h 1125198"/>
              <a:gd name="connsiteX3" fmla="*/ 591056 w 1214497"/>
              <a:gd name="connsiteY3" fmla="*/ 1124672 h 1125198"/>
              <a:gd name="connsiteX4" fmla="*/ 0 w 1214497"/>
              <a:gd name="connsiteY4" fmla="*/ 562336 h 1125198"/>
              <a:gd name="connsiteX0" fmla="*/ 0 w 1214497"/>
              <a:gd name="connsiteY0" fmla="*/ 562336 h 1125198"/>
              <a:gd name="connsiteX1" fmla="*/ 591056 w 1214497"/>
              <a:gd name="connsiteY1" fmla="*/ 0 h 1125198"/>
              <a:gd name="connsiteX2" fmla="*/ 1214497 w 1214497"/>
              <a:gd name="connsiteY2" fmla="*/ 587101 h 1125198"/>
              <a:gd name="connsiteX3" fmla="*/ 591056 w 1214497"/>
              <a:gd name="connsiteY3" fmla="*/ 1124672 h 1125198"/>
              <a:gd name="connsiteX4" fmla="*/ 0 w 1214497"/>
              <a:gd name="connsiteY4" fmla="*/ 562336 h 1125198"/>
              <a:gd name="connsiteX0" fmla="*/ 0 w 1214497"/>
              <a:gd name="connsiteY0" fmla="*/ 562336 h 1125198"/>
              <a:gd name="connsiteX1" fmla="*/ 591056 w 1214497"/>
              <a:gd name="connsiteY1" fmla="*/ 0 h 1125198"/>
              <a:gd name="connsiteX2" fmla="*/ 1214497 w 1214497"/>
              <a:gd name="connsiteY2" fmla="*/ 587101 h 1125198"/>
              <a:gd name="connsiteX3" fmla="*/ 591056 w 1214497"/>
              <a:gd name="connsiteY3" fmla="*/ 1124672 h 1125198"/>
              <a:gd name="connsiteX4" fmla="*/ 0 w 1214497"/>
              <a:gd name="connsiteY4" fmla="*/ 562336 h 1125198"/>
              <a:gd name="connsiteX0" fmla="*/ 0 w 1214497"/>
              <a:gd name="connsiteY0" fmla="*/ 562336 h 1125198"/>
              <a:gd name="connsiteX1" fmla="*/ 591056 w 1214497"/>
              <a:gd name="connsiteY1" fmla="*/ 0 h 1125198"/>
              <a:gd name="connsiteX2" fmla="*/ 1214497 w 1214497"/>
              <a:gd name="connsiteY2" fmla="*/ 587101 h 1125198"/>
              <a:gd name="connsiteX3" fmla="*/ 591056 w 1214497"/>
              <a:gd name="connsiteY3" fmla="*/ 1124672 h 1125198"/>
              <a:gd name="connsiteX4" fmla="*/ 0 w 1214497"/>
              <a:gd name="connsiteY4" fmla="*/ 562336 h 1125198"/>
              <a:gd name="connsiteX0" fmla="*/ 0 w 1214497"/>
              <a:gd name="connsiteY0" fmla="*/ 562336 h 1125409"/>
              <a:gd name="connsiteX1" fmla="*/ 591056 w 1214497"/>
              <a:gd name="connsiteY1" fmla="*/ 0 h 1125409"/>
              <a:gd name="connsiteX2" fmla="*/ 1214497 w 1214497"/>
              <a:gd name="connsiteY2" fmla="*/ 587101 h 1125409"/>
              <a:gd name="connsiteX3" fmla="*/ 591056 w 1214497"/>
              <a:gd name="connsiteY3" fmla="*/ 1124672 h 1125409"/>
              <a:gd name="connsiteX4" fmla="*/ 0 w 1214497"/>
              <a:gd name="connsiteY4" fmla="*/ 562336 h 1125409"/>
              <a:gd name="connsiteX0" fmla="*/ 0 w 1214497"/>
              <a:gd name="connsiteY0" fmla="*/ 562336 h 1125409"/>
              <a:gd name="connsiteX1" fmla="*/ 591056 w 1214497"/>
              <a:gd name="connsiteY1" fmla="*/ 0 h 1125409"/>
              <a:gd name="connsiteX2" fmla="*/ 1214497 w 1214497"/>
              <a:gd name="connsiteY2" fmla="*/ 587101 h 1125409"/>
              <a:gd name="connsiteX3" fmla="*/ 591056 w 1214497"/>
              <a:gd name="connsiteY3" fmla="*/ 1124672 h 1125409"/>
              <a:gd name="connsiteX4" fmla="*/ 0 w 1214497"/>
              <a:gd name="connsiteY4" fmla="*/ 562336 h 1125409"/>
              <a:gd name="connsiteX0" fmla="*/ 0 w 1214497"/>
              <a:gd name="connsiteY0" fmla="*/ 562336 h 1131101"/>
              <a:gd name="connsiteX1" fmla="*/ 591056 w 1214497"/>
              <a:gd name="connsiteY1" fmla="*/ 0 h 1131101"/>
              <a:gd name="connsiteX2" fmla="*/ 1214497 w 1214497"/>
              <a:gd name="connsiteY2" fmla="*/ 587101 h 1131101"/>
              <a:gd name="connsiteX3" fmla="*/ 596771 w 1214497"/>
              <a:gd name="connsiteY3" fmla="*/ 1130387 h 1131101"/>
              <a:gd name="connsiteX4" fmla="*/ 0 w 1214497"/>
              <a:gd name="connsiteY4" fmla="*/ 562336 h 1131101"/>
              <a:gd name="connsiteX0" fmla="*/ 0 w 1214497"/>
              <a:gd name="connsiteY0" fmla="*/ 562336 h 1130387"/>
              <a:gd name="connsiteX1" fmla="*/ 591056 w 1214497"/>
              <a:gd name="connsiteY1" fmla="*/ 0 h 1130387"/>
              <a:gd name="connsiteX2" fmla="*/ 1214497 w 1214497"/>
              <a:gd name="connsiteY2" fmla="*/ 587101 h 1130387"/>
              <a:gd name="connsiteX3" fmla="*/ 596771 w 1214497"/>
              <a:gd name="connsiteY3" fmla="*/ 1130387 h 1130387"/>
              <a:gd name="connsiteX4" fmla="*/ 0 w 1214497"/>
              <a:gd name="connsiteY4" fmla="*/ 562336 h 1130387"/>
              <a:gd name="connsiteX0" fmla="*/ 0 w 1214497"/>
              <a:gd name="connsiteY0" fmla="*/ 562336 h 1130387"/>
              <a:gd name="connsiteX1" fmla="*/ 591056 w 1214497"/>
              <a:gd name="connsiteY1" fmla="*/ 0 h 1130387"/>
              <a:gd name="connsiteX2" fmla="*/ 1214497 w 1214497"/>
              <a:gd name="connsiteY2" fmla="*/ 587101 h 1130387"/>
              <a:gd name="connsiteX3" fmla="*/ 596771 w 1214497"/>
              <a:gd name="connsiteY3" fmla="*/ 1130387 h 1130387"/>
              <a:gd name="connsiteX4" fmla="*/ 0 w 1214497"/>
              <a:gd name="connsiteY4" fmla="*/ 562336 h 1130387"/>
              <a:gd name="connsiteX0" fmla="*/ 0 w 1214497"/>
              <a:gd name="connsiteY0" fmla="*/ 562336 h 1130387"/>
              <a:gd name="connsiteX1" fmla="*/ 591056 w 1214497"/>
              <a:gd name="connsiteY1" fmla="*/ 0 h 1130387"/>
              <a:gd name="connsiteX2" fmla="*/ 1214497 w 1214497"/>
              <a:gd name="connsiteY2" fmla="*/ 587101 h 1130387"/>
              <a:gd name="connsiteX3" fmla="*/ 596771 w 1214497"/>
              <a:gd name="connsiteY3" fmla="*/ 1130387 h 1130387"/>
              <a:gd name="connsiteX4" fmla="*/ 0 w 1214497"/>
              <a:gd name="connsiteY4" fmla="*/ 562336 h 1130387"/>
              <a:gd name="connsiteX0" fmla="*/ 0 w 1214497"/>
              <a:gd name="connsiteY0" fmla="*/ 562336 h 1130387"/>
              <a:gd name="connsiteX1" fmla="*/ 591056 w 1214497"/>
              <a:gd name="connsiteY1" fmla="*/ 0 h 1130387"/>
              <a:gd name="connsiteX2" fmla="*/ 1214497 w 1214497"/>
              <a:gd name="connsiteY2" fmla="*/ 587101 h 1130387"/>
              <a:gd name="connsiteX3" fmla="*/ 596771 w 1214497"/>
              <a:gd name="connsiteY3" fmla="*/ 1130387 h 1130387"/>
              <a:gd name="connsiteX4" fmla="*/ 0 w 1214497"/>
              <a:gd name="connsiteY4" fmla="*/ 562336 h 1130387"/>
              <a:gd name="connsiteX0" fmla="*/ 0 w 1214497"/>
              <a:gd name="connsiteY0" fmla="*/ 562336 h 1130387"/>
              <a:gd name="connsiteX1" fmla="*/ 591056 w 1214497"/>
              <a:gd name="connsiteY1" fmla="*/ 0 h 1130387"/>
              <a:gd name="connsiteX2" fmla="*/ 1214497 w 1214497"/>
              <a:gd name="connsiteY2" fmla="*/ 587101 h 1130387"/>
              <a:gd name="connsiteX3" fmla="*/ 596771 w 1214497"/>
              <a:gd name="connsiteY3" fmla="*/ 1130387 h 1130387"/>
              <a:gd name="connsiteX4" fmla="*/ 0 w 1214497"/>
              <a:gd name="connsiteY4" fmla="*/ 562336 h 1130387"/>
              <a:gd name="connsiteX0" fmla="*/ 0 w 1214497"/>
              <a:gd name="connsiteY0" fmla="*/ 562336 h 1130396"/>
              <a:gd name="connsiteX1" fmla="*/ 591056 w 1214497"/>
              <a:gd name="connsiteY1" fmla="*/ 0 h 1130396"/>
              <a:gd name="connsiteX2" fmla="*/ 1214497 w 1214497"/>
              <a:gd name="connsiteY2" fmla="*/ 587101 h 1130396"/>
              <a:gd name="connsiteX3" fmla="*/ 596771 w 1214497"/>
              <a:gd name="connsiteY3" fmla="*/ 1130387 h 1130396"/>
              <a:gd name="connsiteX4" fmla="*/ 0 w 1214497"/>
              <a:gd name="connsiteY4" fmla="*/ 562336 h 11303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14497" h="1130396">
                <a:moveTo>
                  <a:pt x="0" y="562336"/>
                </a:moveTo>
                <a:cubicBezTo>
                  <a:pt x="7620" y="108891"/>
                  <a:pt x="346095" y="1588"/>
                  <a:pt x="591056" y="0"/>
                </a:cubicBezTo>
                <a:cubicBezTo>
                  <a:pt x="927457" y="317"/>
                  <a:pt x="1214497" y="267006"/>
                  <a:pt x="1214497" y="587101"/>
                </a:cubicBezTo>
                <a:cubicBezTo>
                  <a:pt x="1210687" y="884336"/>
                  <a:pt x="936982" y="1107844"/>
                  <a:pt x="596771" y="1130387"/>
                </a:cubicBezTo>
                <a:cubicBezTo>
                  <a:pt x="319425" y="1131975"/>
                  <a:pt x="32385" y="941486"/>
                  <a:pt x="0" y="562336"/>
                </a:cubicBezTo>
                <a:close/>
              </a:path>
            </a:pathLst>
          </a:custGeom>
          <a:ln>
            <a:noFill/>
          </a:ln>
        </p:spPr>
        <p:txBody>
          <a:bodyPr>
            <a:normAutofit/>
          </a:bodyPr>
          <a:lstStyle>
            <a:lvl1pPr>
              <a:defRPr sz="1050"/>
            </a:lvl1pPr>
          </a:lstStyle>
          <a:p>
            <a:endParaRPr lang="en-US"/>
          </a:p>
        </p:txBody>
      </p:sp>
      <p:grpSp>
        <p:nvGrpSpPr>
          <p:cNvPr id="54" name="กราฟิก 4">
            <a:extLst>
              <a:ext uri="{FF2B5EF4-FFF2-40B4-BE49-F238E27FC236}">
                <a16:creationId xmlns:a16="http://schemas.microsoft.com/office/drawing/2014/main" id="{35F97D4C-4D75-4C0E-AE37-B57E7549B9D8}"/>
              </a:ext>
            </a:extLst>
          </p:cNvPr>
          <p:cNvGrpSpPr/>
          <p:nvPr/>
        </p:nvGrpSpPr>
        <p:grpSpPr>
          <a:xfrm>
            <a:off x="17483" y="702522"/>
            <a:ext cx="1480673" cy="1254607"/>
            <a:chOff x="17483" y="2866750"/>
            <a:chExt cx="1480673" cy="1254607"/>
          </a:xfrm>
        </p:grpSpPr>
        <p:sp>
          <p:nvSpPr>
            <p:cNvPr id="55" name="รูปแบบอิสระ: รูปร่าง 54">
              <a:extLst>
                <a:ext uri="{FF2B5EF4-FFF2-40B4-BE49-F238E27FC236}">
                  <a16:creationId xmlns:a16="http://schemas.microsoft.com/office/drawing/2014/main" id="{A01D6B9C-B041-4F7B-B7D4-FAA30132DD6F}"/>
                </a:ext>
              </a:extLst>
            </p:cNvPr>
            <p:cNvSpPr/>
            <p:nvPr/>
          </p:nvSpPr>
          <p:spPr>
            <a:xfrm>
              <a:off x="17483" y="2916022"/>
              <a:ext cx="1222270" cy="842390"/>
            </a:xfrm>
            <a:custGeom>
              <a:avLst/>
              <a:gdLst>
                <a:gd name="connsiteX0" fmla="*/ 0 w 1222270"/>
                <a:gd name="connsiteY0" fmla="*/ 588084 h 842390"/>
                <a:gd name="connsiteX1" fmla="*/ 116028 w 1222270"/>
                <a:gd name="connsiteY1" fmla="*/ 516560 h 842390"/>
                <a:gd name="connsiteX2" fmla="*/ 1079222 w 1222270"/>
                <a:gd name="connsiteY2" fmla="*/ 0 h 842390"/>
                <a:gd name="connsiteX3" fmla="*/ 1222271 w 1222270"/>
                <a:gd name="connsiteY3" fmla="*/ 260664 h 842390"/>
                <a:gd name="connsiteX4" fmla="*/ 499081 w 1222270"/>
                <a:gd name="connsiteY4" fmla="*/ 650071 h 842390"/>
                <a:gd name="connsiteX5" fmla="*/ 181195 w 1222270"/>
                <a:gd name="connsiteY5" fmla="*/ 842390 h 842390"/>
                <a:gd name="connsiteX6" fmla="*/ 0 w 1222270"/>
                <a:gd name="connsiteY6" fmla="*/ 588084 h 842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22270" h="842390">
                  <a:moveTo>
                    <a:pt x="0" y="588084"/>
                  </a:moveTo>
                  <a:cubicBezTo>
                    <a:pt x="38146" y="564243"/>
                    <a:pt x="76293" y="540401"/>
                    <a:pt x="116028" y="516560"/>
                  </a:cubicBezTo>
                  <a:cubicBezTo>
                    <a:pt x="427556" y="327420"/>
                    <a:pt x="751800" y="162120"/>
                    <a:pt x="1079222" y="0"/>
                  </a:cubicBezTo>
                  <a:cubicBezTo>
                    <a:pt x="1125316" y="58808"/>
                    <a:pt x="1200019" y="201856"/>
                    <a:pt x="1222271" y="260664"/>
                  </a:cubicBezTo>
                  <a:cubicBezTo>
                    <a:pt x="948889" y="422785"/>
                    <a:pt x="751800" y="516560"/>
                    <a:pt x="499081" y="650071"/>
                  </a:cubicBezTo>
                  <a:cubicBezTo>
                    <a:pt x="398947" y="702522"/>
                    <a:pt x="286097" y="783582"/>
                    <a:pt x="181195" y="842390"/>
                  </a:cubicBezTo>
                  <a:cubicBezTo>
                    <a:pt x="116028" y="766098"/>
                    <a:pt x="65167" y="664376"/>
                    <a:pt x="0" y="588084"/>
                  </a:cubicBezTo>
                  <a:close/>
                </a:path>
              </a:pathLst>
            </a:custGeom>
            <a:solidFill>
              <a:srgbClr val="00BB72"/>
            </a:solidFill>
            <a:ln w="15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รูปแบบอิสระ: รูปร่าง 55">
              <a:extLst>
                <a:ext uri="{FF2B5EF4-FFF2-40B4-BE49-F238E27FC236}">
                  <a16:creationId xmlns:a16="http://schemas.microsoft.com/office/drawing/2014/main" id="{0BDB7937-36B3-402D-B4D4-7EA5A166ACE0}"/>
                </a:ext>
              </a:extLst>
            </p:cNvPr>
            <p:cNvSpPr/>
            <p:nvPr/>
          </p:nvSpPr>
          <p:spPr>
            <a:xfrm>
              <a:off x="1087169" y="2903307"/>
              <a:ext cx="289275" cy="268611"/>
            </a:xfrm>
            <a:custGeom>
              <a:avLst/>
              <a:gdLst>
                <a:gd name="connsiteX0" fmla="*/ 0 w 289275"/>
                <a:gd name="connsiteY0" fmla="*/ 20662 h 268611"/>
                <a:gd name="connsiteX1" fmla="*/ 289276 w 289275"/>
                <a:gd name="connsiteY1" fmla="*/ 0 h 268611"/>
                <a:gd name="connsiteX2" fmla="*/ 152585 w 289275"/>
                <a:gd name="connsiteY2" fmla="*/ 268611 h 268611"/>
                <a:gd name="connsiteX3" fmla="*/ 0 w 289275"/>
                <a:gd name="connsiteY3" fmla="*/ 20662 h 268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275" h="268611">
                  <a:moveTo>
                    <a:pt x="0" y="20662"/>
                  </a:moveTo>
                  <a:cubicBezTo>
                    <a:pt x="98545" y="15894"/>
                    <a:pt x="192321" y="14305"/>
                    <a:pt x="289276" y="0"/>
                  </a:cubicBezTo>
                  <a:cubicBezTo>
                    <a:pt x="252719" y="85828"/>
                    <a:pt x="189142" y="182783"/>
                    <a:pt x="152585" y="268611"/>
                  </a:cubicBezTo>
                  <a:cubicBezTo>
                    <a:pt x="100134" y="192319"/>
                    <a:pt x="55630" y="96954"/>
                    <a:pt x="0" y="20662"/>
                  </a:cubicBezTo>
                  <a:close/>
                </a:path>
              </a:pathLst>
            </a:custGeom>
            <a:noFill/>
            <a:ln w="30461" cap="rnd">
              <a:solidFill>
                <a:srgbClr val="204C3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รูปแบบอิสระ: รูปร่าง 56">
              <a:extLst>
                <a:ext uri="{FF2B5EF4-FFF2-40B4-BE49-F238E27FC236}">
                  <a16:creationId xmlns:a16="http://schemas.microsoft.com/office/drawing/2014/main" id="{C838F3EE-1BB4-45E3-9E89-B073DC9B6812}"/>
                </a:ext>
              </a:extLst>
            </p:cNvPr>
            <p:cNvSpPr/>
            <p:nvPr/>
          </p:nvSpPr>
          <p:spPr>
            <a:xfrm>
              <a:off x="836039" y="3176686"/>
              <a:ext cx="410072" cy="224107"/>
            </a:xfrm>
            <a:custGeom>
              <a:avLst/>
              <a:gdLst>
                <a:gd name="connsiteX0" fmla="*/ 410073 w 410072"/>
                <a:gd name="connsiteY0" fmla="*/ 0 h 224107"/>
                <a:gd name="connsiteX1" fmla="*/ 0 w 410072"/>
                <a:gd name="connsiteY1" fmla="*/ 224108 h 22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072" h="224107">
                  <a:moveTo>
                    <a:pt x="410073" y="0"/>
                  </a:moveTo>
                  <a:cubicBezTo>
                    <a:pt x="263845" y="77881"/>
                    <a:pt x="146227" y="144637"/>
                    <a:pt x="0" y="224108"/>
                  </a:cubicBezTo>
                </a:path>
              </a:pathLst>
            </a:custGeom>
            <a:noFill/>
            <a:ln w="30461" cap="rnd">
              <a:solidFill>
                <a:srgbClr val="204C3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รูปแบบอิสระ: รูปร่าง 57">
              <a:extLst>
                <a:ext uri="{FF2B5EF4-FFF2-40B4-BE49-F238E27FC236}">
                  <a16:creationId xmlns:a16="http://schemas.microsoft.com/office/drawing/2014/main" id="{452AFE40-A462-4A39-98F2-AEB795C55B60}"/>
                </a:ext>
              </a:extLst>
            </p:cNvPr>
            <p:cNvSpPr/>
            <p:nvPr/>
          </p:nvSpPr>
          <p:spPr>
            <a:xfrm>
              <a:off x="363979" y="3060659"/>
              <a:ext cx="793124" cy="468877"/>
            </a:xfrm>
            <a:custGeom>
              <a:avLst/>
              <a:gdLst>
                <a:gd name="connsiteX0" fmla="*/ 793125 w 793124"/>
                <a:gd name="connsiteY0" fmla="*/ 0 h 468877"/>
                <a:gd name="connsiteX1" fmla="*/ 0 w 793124"/>
                <a:gd name="connsiteY1" fmla="*/ 468878 h 468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124" h="468877">
                  <a:moveTo>
                    <a:pt x="793125" y="0"/>
                  </a:moveTo>
                  <a:cubicBezTo>
                    <a:pt x="529280" y="155763"/>
                    <a:pt x="263845" y="313115"/>
                    <a:pt x="0" y="468878"/>
                  </a:cubicBezTo>
                </a:path>
              </a:pathLst>
            </a:custGeom>
            <a:noFill/>
            <a:ln w="30461" cap="rnd">
              <a:solidFill>
                <a:srgbClr val="204C3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รูปแบบอิสระ: รูปร่าง 58">
              <a:extLst>
                <a:ext uri="{FF2B5EF4-FFF2-40B4-BE49-F238E27FC236}">
                  <a16:creationId xmlns:a16="http://schemas.microsoft.com/office/drawing/2014/main" id="{BE78AD38-B276-4140-BC99-09F3A7ED9534}"/>
                </a:ext>
              </a:extLst>
            </p:cNvPr>
            <p:cNvSpPr/>
            <p:nvPr/>
          </p:nvSpPr>
          <p:spPr>
            <a:xfrm>
              <a:off x="875775" y="2927148"/>
              <a:ext cx="203446" cy="106490"/>
            </a:xfrm>
            <a:custGeom>
              <a:avLst/>
              <a:gdLst>
                <a:gd name="connsiteX0" fmla="*/ 203447 w 203446"/>
                <a:gd name="connsiteY0" fmla="*/ 0 h 106490"/>
                <a:gd name="connsiteX1" fmla="*/ 0 w 203446"/>
                <a:gd name="connsiteY1" fmla="*/ 106491 h 106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3446" h="106490">
                  <a:moveTo>
                    <a:pt x="203447" y="0"/>
                  </a:moveTo>
                  <a:cubicBezTo>
                    <a:pt x="141459" y="36557"/>
                    <a:pt x="63577" y="74703"/>
                    <a:pt x="0" y="106491"/>
                  </a:cubicBezTo>
                </a:path>
              </a:pathLst>
            </a:custGeom>
            <a:noFill/>
            <a:ln w="30461" cap="rnd">
              <a:solidFill>
                <a:srgbClr val="204C3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รูปแบบอิสระ: รูปร่าง 59">
              <a:extLst>
                <a:ext uri="{FF2B5EF4-FFF2-40B4-BE49-F238E27FC236}">
                  <a16:creationId xmlns:a16="http://schemas.microsoft.com/office/drawing/2014/main" id="{0D6A25AA-7681-4EBB-B150-C7415EDD3746}"/>
                </a:ext>
              </a:extLst>
            </p:cNvPr>
            <p:cNvSpPr/>
            <p:nvPr/>
          </p:nvSpPr>
          <p:spPr>
            <a:xfrm>
              <a:off x="371926" y="3089268"/>
              <a:ext cx="397357" cy="230465"/>
            </a:xfrm>
            <a:custGeom>
              <a:avLst/>
              <a:gdLst>
                <a:gd name="connsiteX0" fmla="*/ 397357 w 397357"/>
                <a:gd name="connsiteY0" fmla="*/ 0 h 230465"/>
                <a:gd name="connsiteX1" fmla="*/ 0 w 397357"/>
                <a:gd name="connsiteY1" fmla="*/ 230465 h 230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97357" h="230465">
                  <a:moveTo>
                    <a:pt x="397357" y="0"/>
                  </a:moveTo>
                  <a:cubicBezTo>
                    <a:pt x="251130" y="85828"/>
                    <a:pt x="0" y="230465"/>
                    <a:pt x="0" y="230465"/>
                  </a:cubicBezTo>
                </a:path>
              </a:pathLst>
            </a:custGeom>
            <a:noFill/>
            <a:ln w="30461" cap="rnd">
              <a:solidFill>
                <a:srgbClr val="204C3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รูปแบบอิสระ: รูปร่าง 60">
              <a:extLst>
                <a:ext uri="{FF2B5EF4-FFF2-40B4-BE49-F238E27FC236}">
                  <a16:creationId xmlns:a16="http://schemas.microsoft.com/office/drawing/2014/main" id="{734D7C34-2C4E-432D-B3B8-0112FFD9F8BA}"/>
                </a:ext>
              </a:extLst>
            </p:cNvPr>
            <p:cNvSpPr/>
            <p:nvPr/>
          </p:nvSpPr>
          <p:spPr>
            <a:xfrm>
              <a:off x="166889" y="3386489"/>
              <a:ext cx="243182" cy="149405"/>
            </a:xfrm>
            <a:custGeom>
              <a:avLst/>
              <a:gdLst>
                <a:gd name="connsiteX0" fmla="*/ 243183 w 243182"/>
                <a:gd name="connsiteY0" fmla="*/ 0 h 149405"/>
                <a:gd name="connsiteX1" fmla="*/ 0 w 243182"/>
                <a:gd name="connsiteY1" fmla="*/ 149405 h 149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3182" h="149405">
                  <a:moveTo>
                    <a:pt x="243183" y="0"/>
                  </a:moveTo>
                  <a:cubicBezTo>
                    <a:pt x="163711" y="52451"/>
                    <a:pt x="82650" y="103312"/>
                    <a:pt x="0" y="149405"/>
                  </a:cubicBezTo>
                </a:path>
              </a:pathLst>
            </a:custGeom>
            <a:noFill/>
            <a:ln w="30461" cap="rnd">
              <a:solidFill>
                <a:srgbClr val="204C3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รูปแบบอิสระ: รูปร่าง 61">
              <a:extLst>
                <a:ext uri="{FF2B5EF4-FFF2-40B4-BE49-F238E27FC236}">
                  <a16:creationId xmlns:a16="http://schemas.microsoft.com/office/drawing/2014/main" id="{72E9CB09-29B0-4BD8-AE80-3850710B57FD}"/>
                </a:ext>
              </a:extLst>
            </p:cNvPr>
            <p:cNvSpPr/>
            <p:nvPr/>
          </p:nvSpPr>
          <p:spPr>
            <a:xfrm>
              <a:off x="38146" y="3508874"/>
              <a:ext cx="392588" cy="243180"/>
            </a:xfrm>
            <a:custGeom>
              <a:avLst/>
              <a:gdLst>
                <a:gd name="connsiteX0" fmla="*/ 392589 w 392588"/>
                <a:gd name="connsiteY0" fmla="*/ 100133 h 243180"/>
                <a:gd name="connsiteX1" fmla="*/ 160532 w 392588"/>
                <a:gd name="connsiteY1" fmla="*/ 243181 h 243180"/>
                <a:gd name="connsiteX2" fmla="*/ 0 w 392588"/>
                <a:gd name="connsiteY2" fmla="*/ 0 h 243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2588" h="243180">
                  <a:moveTo>
                    <a:pt x="392589" y="100133"/>
                  </a:moveTo>
                  <a:cubicBezTo>
                    <a:pt x="317886" y="147816"/>
                    <a:pt x="235235" y="195498"/>
                    <a:pt x="160532" y="243181"/>
                  </a:cubicBezTo>
                  <a:cubicBezTo>
                    <a:pt x="100134" y="166889"/>
                    <a:pt x="46093" y="85829"/>
                    <a:pt x="0" y="0"/>
                  </a:cubicBezTo>
                </a:path>
              </a:pathLst>
            </a:custGeom>
            <a:noFill/>
            <a:ln w="30461" cap="rnd">
              <a:solidFill>
                <a:srgbClr val="204C3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รูปแบบอิสระ: รูปร่าง 62">
              <a:extLst>
                <a:ext uri="{FF2B5EF4-FFF2-40B4-BE49-F238E27FC236}">
                  <a16:creationId xmlns:a16="http://schemas.microsoft.com/office/drawing/2014/main" id="{D8BC7C20-D40F-460F-A07B-BE590C80D961}"/>
                </a:ext>
              </a:extLst>
            </p:cNvPr>
            <p:cNvSpPr/>
            <p:nvPr/>
          </p:nvSpPr>
          <p:spPr>
            <a:xfrm>
              <a:off x="592856" y="3475496"/>
              <a:ext cx="92186" cy="52450"/>
            </a:xfrm>
            <a:custGeom>
              <a:avLst/>
              <a:gdLst>
                <a:gd name="connsiteX0" fmla="*/ 92187 w 92186"/>
                <a:gd name="connsiteY0" fmla="*/ 0 h 52450"/>
                <a:gd name="connsiteX1" fmla="*/ 0 w 92186"/>
                <a:gd name="connsiteY1" fmla="*/ 52451 h 52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2186" h="52450">
                  <a:moveTo>
                    <a:pt x="92187" y="0"/>
                  </a:moveTo>
                  <a:cubicBezTo>
                    <a:pt x="61988" y="17483"/>
                    <a:pt x="30199" y="34967"/>
                    <a:pt x="0" y="52451"/>
                  </a:cubicBezTo>
                </a:path>
              </a:pathLst>
            </a:custGeom>
            <a:noFill/>
            <a:ln w="30461" cap="rnd">
              <a:solidFill>
                <a:srgbClr val="204C3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รูปแบบอิสระ: รูปร่าง 63">
              <a:extLst>
                <a:ext uri="{FF2B5EF4-FFF2-40B4-BE49-F238E27FC236}">
                  <a16:creationId xmlns:a16="http://schemas.microsoft.com/office/drawing/2014/main" id="{3E6B6EEF-2F60-411C-AE3B-1FB73C48C977}"/>
                </a:ext>
              </a:extLst>
            </p:cNvPr>
            <p:cNvSpPr/>
            <p:nvPr/>
          </p:nvSpPr>
          <p:spPr>
            <a:xfrm>
              <a:off x="1355782" y="2866750"/>
              <a:ext cx="81060" cy="50861"/>
            </a:xfrm>
            <a:custGeom>
              <a:avLst/>
              <a:gdLst>
                <a:gd name="connsiteX0" fmla="*/ 81061 w 81060"/>
                <a:gd name="connsiteY0" fmla="*/ 0 h 50861"/>
                <a:gd name="connsiteX1" fmla="*/ 0 w 81060"/>
                <a:gd name="connsiteY1" fmla="*/ 50861 h 50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1060" h="50861">
                  <a:moveTo>
                    <a:pt x="81061" y="0"/>
                  </a:moveTo>
                  <a:cubicBezTo>
                    <a:pt x="54040" y="17484"/>
                    <a:pt x="27020" y="33378"/>
                    <a:pt x="0" y="50861"/>
                  </a:cubicBezTo>
                </a:path>
              </a:pathLst>
            </a:custGeom>
            <a:noFill/>
            <a:ln w="30461" cap="rnd">
              <a:solidFill>
                <a:srgbClr val="204C3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7" name="ตัวแทนข้อความ 41">
            <a:extLst>
              <a:ext uri="{FF2B5EF4-FFF2-40B4-BE49-F238E27FC236}">
                <a16:creationId xmlns:a16="http://schemas.microsoft.com/office/drawing/2014/main" id="{251A42BF-0479-4103-B2A2-5A70A784CE96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271195" y="555646"/>
            <a:ext cx="4477599" cy="750943"/>
          </a:xfrm>
        </p:spPr>
        <p:txBody>
          <a:bodyPr>
            <a:noAutofit/>
          </a:bodyPr>
          <a:lstStyle>
            <a:lvl1pPr marL="0" indent="0" algn="ctr">
              <a:buNone/>
              <a:defRPr sz="5400" b="1" spc="5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Teacher our</a:t>
            </a:r>
          </a:p>
        </p:txBody>
      </p:sp>
      <p:sp>
        <p:nvSpPr>
          <p:cNvPr id="168" name="ตัวแทนข้อความ 41">
            <a:extLst>
              <a:ext uri="{FF2B5EF4-FFF2-40B4-BE49-F238E27FC236}">
                <a16:creationId xmlns:a16="http://schemas.microsoft.com/office/drawing/2014/main" id="{806B36B9-8C5F-43B2-94E7-46483329774D}"/>
              </a:ext>
            </a:extLst>
          </p:cNvPr>
          <p:cNvSpPr>
            <a:spLocks noGrp="1"/>
          </p:cNvSpPr>
          <p:nvPr userDrawn="1">
            <p:ph type="body" sz="quarter" idx="15" hasCustomPrompt="1"/>
          </p:nvPr>
        </p:nvSpPr>
        <p:spPr>
          <a:xfrm>
            <a:off x="820618" y="4011510"/>
            <a:ext cx="2170212" cy="518007"/>
          </a:xfrm>
        </p:spPr>
        <p:txBody>
          <a:bodyPr>
            <a:noAutofit/>
          </a:bodyPr>
          <a:lstStyle>
            <a:lvl1pPr marL="0" indent="0" algn="ctr">
              <a:lnSpc>
                <a:spcPct val="105000"/>
              </a:lnSpc>
              <a:buNone/>
              <a:defRPr sz="1200" b="0" spc="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</p:txBody>
      </p:sp>
      <p:sp>
        <p:nvSpPr>
          <p:cNvPr id="169" name="ตัวแทนข้อความ 41">
            <a:extLst>
              <a:ext uri="{FF2B5EF4-FFF2-40B4-BE49-F238E27FC236}">
                <a16:creationId xmlns:a16="http://schemas.microsoft.com/office/drawing/2014/main" id="{F1EB4090-E528-4449-BE6E-F5E884802884}"/>
              </a:ext>
            </a:extLst>
          </p:cNvPr>
          <p:cNvSpPr>
            <a:spLocks noGrp="1"/>
          </p:cNvSpPr>
          <p:nvPr userDrawn="1">
            <p:ph type="body" sz="quarter" idx="16" hasCustomPrompt="1"/>
          </p:nvPr>
        </p:nvSpPr>
        <p:spPr>
          <a:xfrm>
            <a:off x="819948" y="3694979"/>
            <a:ext cx="2170881" cy="294568"/>
          </a:xfrm>
        </p:spPr>
        <p:txBody>
          <a:bodyPr>
            <a:noAutofit/>
          </a:bodyPr>
          <a:lstStyle>
            <a:lvl1pPr marL="0" indent="0" algn="ctr">
              <a:buNone/>
              <a:defRPr sz="1600" b="1" spc="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ADD YOUR TITLE</a:t>
            </a:r>
          </a:p>
        </p:txBody>
      </p:sp>
      <p:sp>
        <p:nvSpPr>
          <p:cNvPr id="170" name="ตัวแทนข้อความ 41">
            <a:extLst>
              <a:ext uri="{FF2B5EF4-FFF2-40B4-BE49-F238E27FC236}">
                <a16:creationId xmlns:a16="http://schemas.microsoft.com/office/drawing/2014/main" id="{D1BC3822-BEC3-47C6-A061-A339A93503F5}"/>
              </a:ext>
            </a:extLst>
          </p:cNvPr>
          <p:cNvSpPr>
            <a:spLocks noGrp="1"/>
          </p:cNvSpPr>
          <p:nvPr userDrawn="1">
            <p:ph type="body" sz="quarter" idx="17" hasCustomPrompt="1"/>
          </p:nvPr>
        </p:nvSpPr>
        <p:spPr>
          <a:xfrm>
            <a:off x="3473900" y="4011510"/>
            <a:ext cx="2170212" cy="518007"/>
          </a:xfrm>
        </p:spPr>
        <p:txBody>
          <a:bodyPr>
            <a:noAutofit/>
          </a:bodyPr>
          <a:lstStyle>
            <a:lvl1pPr marL="0" indent="0" algn="ctr">
              <a:lnSpc>
                <a:spcPct val="105000"/>
              </a:lnSpc>
              <a:buNone/>
              <a:defRPr sz="1200" b="0" spc="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</p:txBody>
      </p:sp>
      <p:sp>
        <p:nvSpPr>
          <p:cNvPr id="171" name="ตัวแทนข้อความ 41">
            <a:extLst>
              <a:ext uri="{FF2B5EF4-FFF2-40B4-BE49-F238E27FC236}">
                <a16:creationId xmlns:a16="http://schemas.microsoft.com/office/drawing/2014/main" id="{0D3E98B6-84C1-4AC5-9BF5-E5478166D4B6}"/>
              </a:ext>
            </a:extLst>
          </p:cNvPr>
          <p:cNvSpPr>
            <a:spLocks noGrp="1"/>
          </p:cNvSpPr>
          <p:nvPr userDrawn="1">
            <p:ph type="body" sz="quarter" idx="18" hasCustomPrompt="1"/>
          </p:nvPr>
        </p:nvSpPr>
        <p:spPr>
          <a:xfrm>
            <a:off x="3473230" y="3694979"/>
            <a:ext cx="2170881" cy="294568"/>
          </a:xfrm>
        </p:spPr>
        <p:txBody>
          <a:bodyPr>
            <a:noAutofit/>
          </a:bodyPr>
          <a:lstStyle>
            <a:lvl1pPr marL="0" indent="0" algn="ctr">
              <a:buNone/>
              <a:defRPr sz="1600" b="1" spc="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ADD YOUR TITLE</a:t>
            </a:r>
          </a:p>
        </p:txBody>
      </p:sp>
      <p:sp>
        <p:nvSpPr>
          <p:cNvPr id="172" name="ตัวแทนข้อความ 41">
            <a:extLst>
              <a:ext uri="{FF2B5EF4-FFF2-40B4-BE49-F238E27FC236}">
                <a16:creationId xmlns:a16="http://schemas.microsoft.com/office/drawing/2014/main" id="{6F59892F-BBFE-4D6B-8D87-F917DB0A7883}"/>
              </a:ext>
            </a:extLst>
          </p:cNvPr>
          <p:cNvSpPr>
            <a:spLocks noGrp="1"/>
          </p:cNvSpPr>
          <p:nvPr userDrawn="1">
            <p:ph type="body" sz="quarter" idx="19" hasCustomPrompt="1"/>
          </p:nvPr>
        </p:nvSpPr>
        <p:spPr>
          <a:xfrm>
            <a:off x="6134119" y="4008854"/>
            <a:ext cx="2170212" cy="518007"/>
          </a:xfrm>
        </p:spPr>
        <p:txBody>
          <a:bodyPr>
            <a:noAutofit/>
          </a:bodyPr>
          <a:lstStyle>
            <a:lvl1pPr marL="0" indent="0" algn="ctr">
              <a:lnSpc>
                <a:spcPct val="105000"/>
              </a:lnSpc>
              <a:buNone/>
              <a:defRPr sz="1200" b="0" spc="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</p:txBody>
      </p:sp>
      <p:grpSp>
        <p:nvGrpSpPr>
          <p:cNvPr id="247" name="กราฟิก 4">
            <a:extLst>
              <a:ext uri="{FF2B5EF4-FFF2-40B4-BE49-F238E27FC236}">
                <a16:creationId xmlns:a16="http://schemas.microsoft.com/office/drawing/2014/main" id="{C686888A-36C9-4E39-89CB-2721F835FD29}"/>
              </a:ext>
            </a:extLst>
          </p:cNvPr>
          <p:cNvGrpSpPr/>
          <p:nvPr userDrawn="1"/>
        </p:nvGrpSpPr>
        <p:grpSpPr>
          <a:xfrm>
            <a:off x="8207809" y="999081"/>
            <a:ext cx="1131294" cy="1131609"/>
            <a:chOff x="8207809" y="3163309"/>
            <a:chExt cx="1131294" cy="1131609"/>
          </a:xfrm>
        </p:grpSpPr>
        <p:sp>
          <p:nvSpPr>
            <p:cNvPr id="248" name="รูปแบบอิสระ: รูปร่าง 247">
              <a:extLst>
                <a:ext uri="{FF2B5EF4-FFF2-40B4-BE49-F238E27FC236}">
                  <a16:creationId xmlns:a16="http://schemas.microsoft.com/office/drawing/2014/main" id="{3E8EC3C9-1D6A-44AF-9AD9-08CBD9863956}"/>
                </a:ext>
              </a:extLst>
            </p:cNvPr>
            <p:cNvSpPr/>
            <p:nvPr/>
          </p:nvSpPr>
          <p:spPr>
            <a:xfrm>
              <a:off x="8230888" y="3163309"/>
              <a:ext cx="1060910" cy="754045"/>
            </a:xfrm>
            <a:custGeom>
              <a:avLst/>
              <a:gdLst>
                <a:gd name="connsiteX0" fmla="*/ 1060910 w 1060910"/>
                <a:gd name="connsiteY0" fmla="*/ 596693 h 754045"/>
                <a:gd name="connsiteX1" fmla="*/ 854285 w 1060910"/>
                <a:gd name="connsiteY1" fmla="*/ 130994 h 754045"/>
                <a:gd name="connsiteX2" fmla="*/ 386993 w 1060910"/>
                <a:gd name="connsiteY2" fmla="*/ 18146 h 754045"/>
                <a:gd name="connsiteX3" fmla="*/ 48445 w 1060910"/>
                <a:gd name="connsiteY3" fmla="*/ 345565 h 754045"/>
                <a:gd name="connsiteX4" fmla="*/ 15067 w 1060910"/>
                <a:gd name="connsiteY4" fmla="*/ 736562 h 754045"/>
                <a:gd name="connsiteX5" fmla="*/ 232819 w 1060910"/>
                <a:gd name="connsiteY5" fmla="*/ 754045 h 754045"/>
                <a:gd name="connsiteX6" fmla="*/ 255071 w 1060910"/>
                <a:gd name="connsiteY6" fmla="*/ 536295 h 754045"/>
                <a:gd name="connsiteX7" fmla="*/ 421961 w 1060910"/>
                <a:gd name="connsiteY7" fmla="*/ 294704 h 754045"/>
                <a:gd name="connsiteX8" fmla="*/ 612692 w 1060910"/>
                <a:gd name="connsiteY8" fmla="*/ 256558 h 754045"/>
                <a:gd name="connsiteX9" fmla="*/ 749383 w 1060910"/>
                <a:gd name="connsiteY9" fmla="*/ 374175 h 754045"/>
                <a:gd name="connsiteX10" fmla="*/ 833622 w 1060910"/>
                <a:gd name="connsiteY10" fmla="*/ 684111 h 754045"/>
                <a:gd name="connsiteX11" fmla="*/ 1052963 w 1060910"/>
                <a:gd name="connsiteY11" fmla="*/ 680932 h 754045"/>
                <a:gd name="connsiteX12" fmla="*/ 1060910 w 1060910"/>
                <a:gd name="connsiteY12" fmla="*/ 596693 h 754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0910" h="754045">
                  <a:moveTo>
                    <a:pt x="1060910" y="596693"/>
                  </a:moveTo>
                  <a:cubicBezTo>
                    <a:pt x="1056142" y="429804"/>
                    <a:pt x="979850" y="242253"/>
                    <a:pt x="854285" y="130994"/>
                  </a:cubicBezTo>
                  <a:cubicBezTo>
                    <a:pt x="730310" y="19735"/>
                    <a:pt x="547525" y="-29537"/>
                    <a:pt x="386993" y="18146"/>
                  </a:cubicBezTo>
                  <a:cubicBezTo>
                    <a:pt x="231230" y="64239"/>
                    <a:pt x="110432" y="194571"/>
                    <a:pt x="48445" y="345565"/>
                  </a:cubicBezTo>
                  <a:cubicBezTo>
                    <a:pt x="-13543" y="494971"/>
                    <a:pt x="-5596" y="576031"/>
                    <a:pt x="15067" y="736562"/>
                  </a:cubicBezTo>
                  <a:cubicBezTo>
                    <a:pt x="86591" y="736562"/>
                    <a:pt x="161294" y="749277"/>
                    <a:pt x="232819" y="754045"/>
                  </a:cubicBezTo>
                  <a:cubicBezTo>
                    <a:pt x="235998" y="665038"/>
                    <a:pt x="232819" y="622124"/>
                    <a:pt x="255071" y="536295"/>
                  </a:cubicBezTo>
                  <a:cubicBezTo>
                    <a:pt x="278912" y="450467"/>
                    <a:pt x="348847" y="347155"/>
                    <a:pt x="421961" y="294704"/>
                  </a:cubicBezTo>
                  <a:cubicBezTo>
                    <a:pt x="476001" y="256558"/>
                    <a:pt x="549115" y="237485"/>
                    <a:pt x="612692" y="256558"/>
                  </a:cubicBezTo>
                  <a:cubicBezTo>
                    <a:pt x="668322" y="274042"/>
                    <a:pt x="716005" y="328082"/>
                    <a:pt x="749383" y="374175"/>
                  </a:cubicBezTo>
                  <a:cubicBezTo>
                    <a:pt x="801834" y="445699"/>
                    <a:pt x="809781" y="598283"/>
                    <a:pt x="833622" y="684111"/>
                  </a:cubicBezTo>
                  <a:cubicBezTo>
                    <a:pt x="900379" y="688879"/>
                    <a:pt x="987797" y="692058"/>
                    <a:pt x="1052963" y="680932"/>
                  </a:cubicBezTo>
                  <a:cubicBezTo>
                    <a:pt x="1054553" y="682522"/>
                    <a:pt x="1060910" y="615766"/>
                    <a:pt x="1060910" y="596693"/>
                  </a:cubicBezTo>
                  <a:close/>
                </a:path>
              </a:pathLst>
            </a:custGeom>
            <a:solidFill>
              <a:srgbClr val="FFB15C"/>
            </a:solidFill>
            <a:ln w="15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" name="รูปแบบอิสระ: รูปร่าง 248">
              <a:extLst>
                <a:ext uri="{FF2B5EF4-FFF2-40B4-BE49-F238E27FC236}">
                  <a16:creationId xmlns:a16="http://schemas.microsoft.com/office/drawing/2014/main" id="{87DB0EAF-58CC-4BE5-875F-642AF4D6C912}"/>
                </a:ext>
              </a:extLst>
            </p:cNvPr>
            <p:cNvSpPr/>
            <p:nvPr/>
          </p:nvSpPr>
          <p:spPr>
            <a:xfrm>
              <a:off x="8207809" y="3655100"/>
              <a:ext cx="1084448" cy="312454"/>
            </a:xfrm>
            <a:custGeom>
              <a:avLst/>
              <a:gdLst>
                <a:gd name="connsiteX0" fmla="*/ 1083990 w 1084448"/>
                <a:gd name="connsiteY0" fmla="*/ 104901 h 312454"/>
                <a:gd name="connsiteX1" fmla="*/ 30199 w 1084448"/>
                <a:gd name="connsiteY1" fmla="*/ 0 h 312454"/>
                <a:gd name="connsiteX2" fmla="*/ 0 w 1084448"/>
                <a:gd name="connsiteY2" fmla="*/ 243180 h 312454"/>
                <a:gd name="connsiteX3" fmla="*/ 309939 w 1084448"/>
                <a:gd name="connsiteY3" fmla="*/ 284505 h 312454"/>
                <a:gd name="connsiteX4" fmla="*/ 913921 w 1084448"/>
                <a:gd name="connsiteY4" fmla="*/ 309936 h 312454"/>
                <a:gd name="connsiteX5" fmla="*/ 1083990 w 1084448"/>
                <a:gd name="connsiteY5" fmla="*/ 309936 h 312454"/>
                <a:gd name="connsiteX6" fmla="*/ 1083990 w 1084448"/>
                <a:gd name="connsiteY6" fmla="*/ 104901 h 31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4448" h="312454">
                  <a:moveTo>
                    <a:pt x="1083990" y="104901"/>
                  </a:moveTo>
                  <a:cubicBezTo>
                    <a:pt x="731137" y="89007"/>
                    <a:pt x="379873" y="44503"/>
                    <a:pt x="30199" y="0"/>
                  </a:cubicBezTo>
                  <a:cubicBezTo>
                    <a:pt x="9536" y="71524"/>
                    <a:pt x="0" y="243180"/>
                    <a:pt x="0" y="243180"/>
                  </a:cubicBezTo>
                  <a:cubicBezTo>
                    <a:pt x="0" y="243180"/>
                    <a:pt x="244771" y="279737"/>
                    <a:pt x="309939" y="284505"/>
                  </a:cubicBezTo>
                  <a:cubicBezTo>
                    <a:pt x="513385" y="301989"/>
                    <a:pt x="705706" y="292452"/>
                    <a:pt x="913921" y="309936"/>
                  </a:cubicBezTo>
                  <a:cubicBezTo>
                    <a:pt x="966372" y="314704"/>
                    <a:pt x="1031539" y="311526"/>
                    <a:pt x="1083990" y="309936"/>
                  </a:cubicBezTo>
                  <a:cubicBezTo>
                    <a:pt x="1085580" y="249538"/>
                    <a:pt x="1082401" y="166889"/>
                    <a:pt x="1083990" y="104901"/>
                  </a:cubicBezTo>
                  <a:close/>
                </a:path>
              </a:pathLst>
            </a:custGeom>
            <a:solidFill>
              <a:srgbClr val="FFB15C"/>
            </a:solidFill>
            <a:ln w="15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" name="รูปแบบอิสระ: รูปร่าง 249">
              <a:extLst>
                <a:ext uri="{FF2B5EF4-FFF2-40B4-BE49-F238E27FC236}">
                  <a16:creationId xmlns:a16="http://schemas.microsoft.com/office/drawing/2014/main" id="{0A088331-96E9-4610-A082-247CB972C1BF}"/>
                </a:ext>
              </a:extLst>
            </p:cNvPr>
            <p:cNvSpPr/>
            <p:nvPr/>
          </p:nvSpPr>
          <p:spPr>
            <a:xfrm>
              <a:off x="8829275" y="3194170"/>
              <a:ext cx="17483" cy="89007"/>
            </a:xfrm>
            <a:custGeom>
              <a:avLst/>
              <a:gdLst>
                <a:gd name="connsiteX0" fmla="*/ 0 w 17483"/>
                <a:gd name="connsiteY0" fmla="*/ 89007 h 89007"/>
                <a:gd name="connsiteX1" fmla="*/ 17483 w 17483"/>
                <a:gd name="connsiteY1" fmla="*/ 0 h 89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483" h="89007">
                  <a:moveTo>
                    <a:pt x="0" y="89007"/>
                  </a:moveTo>
                  <a:cubicBezTo>
                    <a:pt x="6358" y="58808"/>
                    <a:pt x="11126" y="30199"/>
                    <a:pt x="17483" y="0"/>
                  </a:cubicBezTo>
                </a:path>
              </a:pathLst>
            </a:custGeom>
            <a:noFill/>
            <a:ln w="3046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" name="รูปแบบอิสระ: รูปร่าง 250">
              <a:extLst>
                <a:ext uri="{FF2B5EF4-FFF2-40B4-BE49-F238E27FC236}">
                  <a16:creationId xmlns:a16="http://schemas.microsoft.com/office/drawing/2014/main" id="{8DE69467-7C48-4F7C-A865-1185DE881872}"/>
                </a:ext>
              </a:extLst>
            </p:cNvPr>
            <p:cNvSpPr/>
            <p:nvPr/>
          </p:nvSpPr>
          <p:spPr>
            <a:xfrm>
              <a:off x="8762519" y="3197349"/>
              <a:ext cx="7947" cy="54040"/>
            </a:xfrm>
            <a:custGeom>
              <a:avLst/>
              <a:gdLst>
                <a:gd name="connsiteX0" fmla="*/ 7947 w 7947"/>
                <a:gd name="connsiteY0" fmla="*/ 54040 h 54040"/>
                <a:gd name="connsiteX1" fmla="*/ 0 w 7947"/>
                <a:gd name="connsiteY1" fmla="*/ 0 h 54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47" h="54040">
                  <a:moveTo>
                    <a:pt x="7947" y="54040"/>
                  </a:moveTo>
                  <a:cubicBezTo>
                    <a:pt x="4768" y="36557"/>
                    <a:pt x="3179" y="17483"/>
                    <a:pt x="0" y="0"/>
                  </a:cubicBezTo>
                </a:path>
              </a:pathLst>
            </a:custGeom>
            <a:noFill/>
            <a:ln w="3046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" name="รูปแบบอิสระ: รูปร่าง 251">
              <a:extLst>
                <a:ext uri="{FF2B5EF4-FFF2-40B4-BE49-F238E27FC236}">
                  <a16:creationId xmlns:a16="http://schemas.microsoft.com/office/drawing/2014/main" id="{FB27DE6E-CCDA-448B-ACF4-7F3554C1C9C0}"/>
                </a:ext>
              </a:extLst>
            </p:cNvPr>
            <p:cNvSpPr/>
            <p:nvPr/>
          </p:nvSpPr>
          <p:spPr>
            <a:xfrm>
              <a:off x="8651259" y="3198938"/>
              <a:ext cx="39735" cy="76292"/>
            </a:xfrm>
            <a:custGeom>
              <a:avLst/>
              <a:gdLst>
                <a:gd name="connsiteX0" fmla="*/ 0 w 39735"/>
                <a:gd name="connsiteY0" fmla="*/ 0 h 76292"/>
                <a:gd name="connsiteX1" fmla="*/ 39736 w 39735"/>
                <a:gd name="connsiteY1" fmla="*/ 76292 h 76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9735" h="76292">
                  <a:moveTo>
                    <a:pt x="0" y="0"/>
                  </a:moveTo>
                  <a:cubicBezTo>
                    <a:pt x="12715" y="25431"/>
                    <a:pt x="25431" y="50862"/>
                    <a:pt x="39736" y="76292"/>
                  </a:cubicBezTo>
                </a:path>
              </a:pathLst>
            </a:custGeom>
            <a:noFill/>
            <a:ln w="3046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" name="รูปแบบอิสระ: รูปร่าง 252">
              <a:extLst>
                <a:ext uri="{FF2B5EF4-FFF2-40B4-BE49-F238E27FC236}">
                  <a16:creationId xmlns:a16="http://schemas.microsoft.com/office/drawing/2014/main" id="{7799A616-7E84-445E-AE03-AD0B55111BA4}"/>
                </a:ext>
              </a:extLst>
            </p:cNvPr>
            <p:cNvSpPr/>
            <p:nvPr/>
          </p:nvSpPr>
          <p:spPr>
            <a:xfrm>
              <a:off x="8554304" y="3235494"/>
              <a:ext cx="25430" cy="36556"/>
            </a:xfrm>
            <a:custGeom>
              <a:avLst/>
              <a:gdLst>
                <a:gd name="connsiteX0" fmla="*/ 0 w 25430"/>
                <a:gd name="connsiteY0" fmla="*/ 0 h 36556"/>
                <a:gd name="connsiteX1" fmla="*/ 25430 w 25430"/>
                <a:gd name="connsiteY1" fmla="*/ 36557 h 36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430" h="36556">
                  <a:moveTo>
                    <a:pt x="0" y="0"/>
                  </a:moveTo>
                  <a:cubicBezTo>
                    <a:pt x="7947" y="12715"/>
                    <a:pt x="17483" y="23841"/>
                    <a:pt x="25430" y="36557"/>
                  </a:cubicBezTo>
                </a:path>
              </a:pathLst>
            </a:custGeom>
            <a:noFill/>
            <a:ln w="3046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" name="รูปแบบอิสระ: รูปร่าง 253">
              <a:extLst>
                <a:ext uri="{FF2B5EF4-FFF2-40B4-BE49-F238E27FC236}">
                  <a16:creationId xmlns:a16="http://schemas.microsoft.com/office/drawing/2014/main" id="{83B1AD57-77B6-4314-8220-DD181872E3DD}"/>
                </a:ext>
              </a:extLst>
            </p:cNvPr>
            <p:cNvSpPr/>
            <p:nvPr/>
          </p:nvSpPr>
          <p:spPr>
            <a:xfrm>
              <a:off x="8482780" y="3275230"/>
              <a:ext cx="52450" cy="54040"/>
            </a:xfrm>
            <a:custGeom>
              <a:avLst/>
              <a:gdLst>
                <a:gd name="connsiteX0" fmla="*/ 0 w 52450"/>
                <a:gd name="connsiteY0" fmla="*/ 0 h 54040"/>
                <a:gd name="connsiteX1" fmla="*/ 52451 w 52450"/>
                <a:gd name="connsiteY1" fmla="*/ 54040 h 54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450" h="54040">
                  <a:moveTo>
                    <a:pt x="0" y="0"/>
                  </a:moveTo>
                  <a:cubicBezTo>
                    <a:pt x="15894" y="20662"/>
                    <a:pt x="33378" y="38146"/>
                    <a:pt x="52451" y="54040"/>
                  </a:cubicBezTo>
                </a:path>
              </a:pathLst>
            </a:custGeom>
            <a:noFill/>
            <a:ln w="3046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" name="รูปแบบอิสระ: รูปร่าง 254">
              <a:extLst>
                <a:ext uri="{FF2B5EF4-FFF2-40B4-BE49-F238E27FC236}">
                  <a16:creationId xmlns:a16="http://schemas.microsoft.com/office/drawing/2014/main" id="{EAD06F69-22BF-4E5C-8D74-847EC9D6C28E}"/>
                </a:ext>
              </a:extLst>
            </p:cNvPr>
            <p:cNvSpPr/>
            <p:nvPr/>
          </p:nvSpPr>
          <p:spPr>
            <a:xfrm>
              <a:off x="8425560" y="3330859"/>
              <a:ext cx="27020" cy="27020"/>
            </a:xfrm>
            <a:custGeom>
              <a:avLst/>
              <a:gdLst>
                <a:gd name="connsiteX0" fmla="*/ 0 w 27020"/>
                <a:gd name="connsiteY0" fmla="*/ 0 h 27020"/>
                <a:gd name="connsiteX1" fmla="*/ 27020 w 27020"/>
                <a:gd name="connsiteY1" fmla="*/ 27020 h 27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020" h="27020">
                  <a:moveTo>
                    <a:pt x="0" y="0"/>
                  </a:moveTo>
                  <a:cubicBezTo>
                    <a:pt x="9537" y="9537"/>
                    <a:pt x="17484" y="17484"/>
                    <a:pt x="27020" y="27020"/>
                  </a:cubicBezTo>
                </a:path>
              </a:pathLst>
            </a:custGeom>
            <a:noFill/>
            <a:ln w="3046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" name="รูปแบบอิสระ: รูปร่าง 255">
              <a:extLst>
                <a:ext uri="{FF2B5EF4-FFF2-40B4-BE49-F238E27FC236}">
                  <a16:creationId xmlns:a16="http://schemas.microsoft.com/office/drawing/2014/main" id="{B2796198-F92A-440C-B1D4-FA0A1EA7D213}"/>
                </a:ext>
              </a:extLst>
            </p:cNvPr>
            <p:cNvSpPr/>
            <p:nvPr/>
          </p:nvSpPr>
          <p:spPr>
            <a:xfrm>
              <a:off x="8371520" y="3389668"/>
              <a:ext cx="76292" cy="65166"/>
            </a:xfrm>
            <a:custGeom>
              <a:avLst/>
              <a:gdLst>
                <a:gd name="connsiteX0" fmla="*/ 0 w 76292"/>
                <a:gd name="connsiteY0" fmla="*/ 0 h 65166"/>
                <a:gd name="connsiteX1" fmla="*/ 76292 w 76292"/>
                <a:gd name="connsiteY1" fmla="*/ 65166 h 6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92" h="65166">
                  <a:moveTo>
                    <a:pt x="0" y="0"/>
                  </a:moveTo>
                  <a:cubicBezTo>
                    <a:pt x="25430" y="22252"/>
                    <a:pt x="50862" y="42914"/>
                    <a:pt x="76292" y="65166"/>
                  </a:cubicBezTo>
                </a:path>
              </a:pathLst>
            </a:custGeom>
            <a:noFill/>
            <a:ln w="3046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" name="รูปแบบอิสระ: รูปร่าง 256">
              <a:extLst>
                <a:ext uri="{FF2B5EF4-FFF2-40B4-BE49-F238E27FC236}">
                  <a16:creationId xmlns:a16="http://schemas.microsoft.com/office/drawing/2014/main" id="{B7BD2CB8-5C1D-454C-91AD-237CD9F58D32}"/>
                </a:ext>
              </a:extLst>
            </p:cNvPr>
            <p:cNvSpPr/>
            <p:nvPr/>
          </p:nvSpPr>
          <p:spPr>
            <a:xfrm>
              <a:off x="8304764" y="3488212"/>
              <a:ext cx="47682" cy="27020"/>
            </a:xfrm>
            <a:custGeom>
              <a:avLst/>
              <a:gdLst>
                <a:gd name="connsiteX0" fmla="*/ 0 w 47682"/>
                <a:gd name="connsiteY0" fmla="*/ 0 h 27020"/>
                <a:gd name="connsiteX1" fmla="*/ 47683 w 47682"/>
                <a:gd name="connsiteY1" fmla="*/ 27020 h 27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82" h="27020">
                  <a:moveTo>
                    <a:pt x="0" y="0"/>
                  </a:moveTo>
                  <a:cubicBezTo>
                    <a:pt x="15894" y="9536"/>
                    <a:pt x="31789" y="17483"/>
                    <a:pt x="47683" y="27020"/>
                  </a:cubicBezTo>
                </a:path>
              </a:pathLst>
            </a:custGeom>
            <a:noFill/>
            <a:ln w="3046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" name="รูปแบบอิสระ: รูปร่าง 257">
              <a:extLst>
                <a:ext uri="{FF2B5EF4-FFF2-40B4-BE49-F238E27FC236}">
                  <a16:creationId xmlns:a16="http://schemas.microsoft.com/office/drawing/2014/main" id="{9A95A264-B7E7-4848-A16A-DEFDF11F47DB}"/>
                </a:ext>
              </a:extLst>
            </p:cNvPr>
            <p:cNvSpPr/>
            <p:nvPr/>
          </p:nvSpPr>
          <p:spPr>
            <a:xfrm>
              <a:off x="8268207" y="3577219"/>
              <a:ext cx="73113" cy="23841"/>
            </a:xfrm>
            <a:custGeom>
              <a:avLst/>
              <a:gdLst>
                <a:gd name="connsiteX0" fmla="*/ 0 w 73113"/>
                <a:gd name="connsiteY0" fmla="*/ 0 h 23841"/>
                <a:gd name="connsiteX1" fmla="*/ 73113 w 73113"/>
                <a:gd name="connsiteY1" fmla="*/ 23841 h 23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113" h="23841">
                  <a:moveTo>
                    <a:pt x="0" y="0"/>
                  </a:moveTo>
                  <a:cubicBezTo>
                    <a:pt x="25430" y="6358"/>
                    <a:pt x="49272" y="14305"/>
                    <a:pt x="73113" y="23841"/>
                  </a:cubicBezTo>
                </a:path>
              </a:pathLst>
            </a:custGeom>
            <a:noFill/>
            <a:ln w="3046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" name="รูปแบบอิสระ: รูปร่าง 258">
              <a:extLst>
                <a:ext uri="{FF2B5EF4-FFF2-40B4-BE49-F238E27FC236}">
                  <a16:creationId xmlns:a16="http://schemas.microsoft.com/office/drawing/2014/main" id="{8E43500B-BF5A-45F9-B3AF-E1F3D0799794}"/>
                </a:ext>
              </a:extLst>
            </p:cNvPr>
            <p:cNvSpPr/>
            <p:nvPr/>
          </p:nvSpPr>
          <p:spPr>
            <a:xfrm>
              <a:off x="8249134" y="3665653"/>
              <a:ext cx="39735" cy="6930"/>
            </a:xfrm>
            <a:custGeom>
              <a:avLst/>
              <a:gdLst>
                <a:gd name="connsiteX0" fmla="*/ 0 w 39735"/>
                <a:gd name="connsiteY0" fmla="*/ 573 h 6930"/>
                <a:gd name="connsiteX1" fmla="*/ 39736 w 39735"/>
                <a:gd name="connsiteY1" fmla="*/ 6931 h 6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9735" h="6930">
                  <a:moveTo>
                    <a:pt x="0" y="573"/>
                  </a:moveTo>
                  <a:cubicBezTo>
                    <a:pt x="12715" y="-1016"/>
                    <a:pt x="27020" y="573"/>
                    <a:pt x="39736" y="6931"/>
                  </a:cubicBezTo>
                </a:path>
              </a:pathLst>
            </a:custGeom>
            <a:noFill/>
            <a:ln w="3046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" name="รูปแบบอิสระ: รูปร่าง 259">
              <a:extLst>
                <a:ext uri="{FF2B5EF4-FFF2-40B4-BE49-F238E27FC236}">
                  <a16:creationId xmlns:a16="http://schemas.microsoft.com/office/drawing/2014/main" id="{64ABC148-77DF-4712-8CD9-CECC928B9152}"/>
                </a:ext>
              </a:extLst>
            </p:cNvPr>
            <p:cNvSpPr/>
            <p:nvPr/>
          </p:nvSpPr>
          <p:spPr>
            <a:xfrm>
              <a:off x="9226632" y="3753644"/>
              <a:ext cx="46093" cy="6357"/>
            </a:xfrm>
            <a:custGeom>
              <a:avLst/>
              <a:gdLst>
                <a:gd name="connsiteX0" fmla="*/ 0 w 46093"/>
                <a:gd name="connsiteY0" fmla="*/ 0 h 6357"/>
                <a:gd name="connsiteX1" fmla="*/ 46094 w 46093"/>
                <a:gd name="connsiteY1" fmla="*/ 6358 h 6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093" h="6357">
                  <a:moveTo>
                    <a:pt x="0" y="0"/>
                  </a:moveTo>
                  <a:cubicBezTo>
                    <a:pt x="14305" y="4768"/>
                    <a:pt x="30200" y="6358"/>
                    <a:pt x="46094" y="6358"/>
                  </a:cubicBezTo>
                </a:path>
              </a:pathLst>
            </a:custGeom>
            <a:noFill/>
            <a:ln w="3046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" name="รูปแบบอิสระ: รูปร่าง 260">
              <a:extLst>
                <a:ext uri="{FF2B5EF4-FFF2-40B4-BE49-F238E27FC236}">
                  <a16:creationId xmlns:a16="http://schemas.microsoft.com/office/drawing/2014/main" id="{8C3FBE68-779C-480F-9E1A-8B674CB848B3}"/>
                </a:ext>
              </a:extLst>
            </p:cNvPr>
            <p:cNvSpPr/>
            <p:nvPr/>
          </p:nvSpPr>
          <p:spPr>
            <a:xfrm>
              <a:off x="9177360" y="3685299"/>
              <a:ext cx="100133" cy="9536"/>
            </a:xfrm>
            <a:custGeom>
              <a:avLst/>
              <a:gdLst>
                <a:gd name="connsiteX0" fmla="*/ 0 w 100133"/>
                <a:gd name="connsiteY0" fmla="*/ 9537 h 9536"/>
                <a:gd name="connsiteX1" fmla="*/ 100134 w 100133"/>
                <a:gd name="connsiteY1" fmla="*/ 0 h 9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133" h="9536">
                  <a:moveTo>
                    <a:pt x="0" y="9537"/>
                  </a:moveTo>
                  <a:cubicBezTo>
                    <a:pt x="33378" y="9537"/>
                    <a:pt x="66755" y="6358"/>
                    <a:pt x="100134" y="0"/>
                  </a:cubicBezTo>
                </a:path>
              </a:pathLst>
            </a:custGeom>
            <a:noFill/>
            <a:ln w="3046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" name="รูปแบบอิสระ: รูปร่าง 261">
              <a:extLst>
                <a:ext uri="{FF2B5EF4-FFF2-40B4-BE49-F238E27FC236}">
                  <a16:creationId xmlns:a16="http://schemas.microsoft.com/office/drawing/2014/main" id="{150C724D-2313-4CDA-ADCD-EFABA7AB24C5}"/>
                </a:ext>
              </a:extLst>
            </p:cNvPr>
            <p:cNvSpPr/>
            <p:nvPr/>
          </p:nvSpPr>
          <p:spPr>
            <a:xfrm>
              <a:off x="9201202" y="3613776"/>
              <a:ext cx="61987" cy="23841"/>
            </a:xfrm>
            <a:custGeom>
              <a:avLst/>
              <a:gdLst>
                <a:gd name="connsiteX0" fmla="*/ 0 w 61987"/>
                <a:gd name="connsiteY0" fmla="*/ 23841 h 23841"/>
                <a:gd name="connsiteX1" fmla="*/ 61987 w 61987"/>
                <a:gd name="connsiteY1" fmla="*/ 0 h 23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987" h="23841">
                  <a:moveTo>
                    <a:pt x="0" y="23841"/>
                  </a:moveTo>
                  <a:cubicBezTo>
                    <a:pt x="20662" y="15894"/>
                    <a:pt x="41325" y="7947"/>
                    <a:pt x="61987" y="0"/>
                  </a:cubicBezTo>
                </a:path>
              </a:pathLst>
            </a:custGeom>
            <a:noFill/>
            <a:ln w="3046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" name="รูปแบบอิสระ: รูปร่าง 262">
              <a:extLst>
                <a:ext uri="{FF2B5EF4-FFF2-40B4-BE49-F238E27FC236}">
                  <a16:creationId xmlns:a16="http://schemas.microsoft.com/office/drawing/2014/main" id="{F6402170-5832-416C-9CBE-EDAAB9C09E81}"/>
                </a:ext>
              </a:extLst>
            </p:cNvPr>
            <p:cNvSpPr/>
            <p:nvPr/>
          </p:nvSpPr>
          <p:spPr>
            <a:xfrm>
              <a:off x="9142393" y="3540662"/>
              <a:ext cx="71524" cy="39735"/>
            </a:xfrm>
            <a:custGeom>
              <a:avLst/>
              <a:gdLst>
                <a:gd name="connsiteX0" fmla="*/ 0 w 71524"/>
                <a:gd name="connsiteY0" fmla="*/ 39735 h 39735"/>
                <a:gd name="connsiteX1" fmla="*/ 71524 w 71524"/>
                <a:gd name="connsiteY1" fmla="*/ 0 h 39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524" h="39735">
                  <a:moveTo>
                    <a:pt x="0" y="39735"/>
                  </a:moveTo>
                  <a:cubicBezTo>
                    <a:pt x="20662" y="20662"/>
                    <a:pt x="44504" y="7947"/>
                    <a:pt x="71524" y="0"/>
                  </a:cubicBezTo>
                </a:path>
              </a:pathLst>
            </a:custGeom>
            <a:noFill/>
            <a:ln w="3046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" name="รูปแบบอิสระ: รูปร่าง 263">
              <a:extLst>
                <a:ext uri="{FF2B5EF4-FFF2-40B4-BE49-F238E27FC236}">
                  <a16:creationId xmlns:a16="http://schemas.microsoft.com/office/drawing/2014/main" id="{9452D7B5-49CF-418C-A84F-BFD2526D4EDC}"/>
                </a:ext>
              </a:extLst>
            </p:cNvPr>
            <p:cNvSpPr/>
            <p:nvPr/>
          </p:nvSpPr>
          <p:spPr>
            <a:xfrm>
              <a:off x="8911926" y="3235494"/>
              <a:ext cx="28609" cy="38146"/>
            </a:xfrm>
            <a:custGeom>
              <a:avLst/>
              <a:gdLst>
                <a:gd name="connsiteX0" fmla="*/ 0 w 28609"/>
                <a:gd name="connsiteY0" fmla="*/ 38146 h 38146"/>
                <a:gd name="connsiteX1" fmla="*/ 28610 w 28609"/>
                <a:gd name="connsiteY1" fmla="*/ 0 h 38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609" h="38146">
                  <a:moveTo>
                    <a:pt x="0" y="38146"/>
                  </a:moveTo>
                  <a:cubicBezTo>
                    <a:pt x="9536" y="25431"/>
                    <a:pt x="19073" y="12715"/>
                    <a:pt x="28610" y="0"/>
                  </a:cubicBezTo>
                </a:path>
              </a:pathLst>
            </a:custGeom>
            <a:noFill/>
            <a:ln w="3046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" name="รูปแบบอิสระ: รูปร่าง 264">
              <a:extLst>
                <a:ext uri="{FF2B5EF4-FFF2-40B4-BE49-F238E27FC236}">
                  <a16:creationId xmlns:a16="http://schemas.microsoft.com/office/drawing/2014/main" id="{52BF874C-F4A3-442E-BD49-367263910404}"/>
                </a:ext>
              </a:extLst>
            </p:cNvPr>
            <p:cNvSpPr/>
            <p:nvPr/>
          </p:nvSpPr>
          <p:spPr>
            <a:xfrm>
              <a:off x="8967556" y="3284766"/>
              <a:ext cx="47682" cy="55629"/>
            </a:xfrm>
            <a:custGeom>
              <a:avLst/>
              <a:gdLst>
                <a:gd name="connsiteX0" fmla="*/ 0 w 47682"/>
                <a:gd name="connsiteY0" fmla="*/ 55630 h 55629"/>
                <a:gd name="connsiteX1" fmla="*/ 47683 w 47682"/>
                <a:gd name="connsiteY1" fmla="*/ 0 h 55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82" h="55629">
                  <a:moveTo>
                    <a:pt x="0" y="55630"/>
                  </a:moveTo>
                  <a:cubicBezTo>
                    <a:pt x="15894" y="36557"/>
                    <a:pt x="31789" y="19073"/>
                    <a:pt x="47683" y="0"/>
                  </a:cubicBezTo>
                </a:path>
              </a:pathLst>
            </a:custGeom>
            <a:noFill/>
            <a:ln w="3046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" name="รูปแบบอิสระ: รูปร่าง 265">
              <a:extLst>
                <a:ext uri="{FF2B5EF4-FFF2-40B4-BE49-F238E27FC236}">
                  <a16:creationId xmlns:a16="http://schemas.microsoft.com/office/drawing/2014/main" id="{32851286-3227-4CC4-BF07-517FAD8BCAB1}"/>
                </a:ext>
              </a:extLst>
            </p:cNvPr>
            <p:cNvSpPr/>
            <p:nvPr/>
          </p:nvSpPr>
          <p:spPr>
            <a:xfrm>
              <a:off x="9051795" y="3318144"/>
              <a:ext cx="28609" cy="30199"/>
            </a:xfrm>
            <a:custGeom>
              <a:avLst/>
              <a:gdLst>
                <a:gd name="connsiteX0" fmla="*/ 0 w 28609"/>
                <a:gd name="connsiteY0" fmla="*/ 30199 h 30199"/>
                <a:gd name="connsiteX1" fmla="*/ 28610 w 28609"/>
                <a:gd name="connsiteY1" fmla="*/ 0 h 3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609" h="30199">
                  <a:moveTo>
                    <a:pt x="0" y="30199"/>
                  </a:moveTo>
                  <a:cubicBezTo>
                    <a:pt x="11126" y="22252"/>
                    <a:pt x="22252" y="12715"/>
                    <a:pt x="28610" y="0"/>
                  </a:cubicBezTo>
                </a:path>
              </a:pathLst>
            </a:custGeom>
            <a:noFill/>
            <a:ln w="3046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" name="รูปแบบอิสระ: รูปร่าง 266">
              <a:extLst>
                <a:ext uri="{FF2B5EF4-FFF2-40B4-BE49-F238E27FC236}">
                  <a16:creationId xmlns:a16="http://schemas.microsoft.com/office/drawing/2014/main" id="{646023A9-9C07-4A70-869F-1AB56E549AA8}"/>
                </a:ext>
              </a:extLst>
            </p:cNvPr>
            <p:cNvSpPr/>
            <p:nvPr/>
          </p:nvSpPr>
          <p:spPr>
            <a:xfrm>
              <a:off x="9048616" y="3373774"/>
              <a:ext cx="81061" cy="61987"/>
            </a:xfrm>
            <a:custGeom>
              <a:avLst/>
              <a:gdLst>
                <a:gd name="connsiteX0" fmla="*/ 0 w 81061"/>
                <a:gd name="connsiteY0" fmla="*/ 61987 h 61987"/>
                <a:gd name="connsiteX1" fmla="*/ 81061 w 81061"/>
                <a:gd name="connsiteY1" fmla="*/ 0 h 61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1061" h="61987">
                  <a:moveTo>
                    <a:pt x="0" y="61987"/>
                  </a:moveTo>
                  <a:cubicBezTo>
                    <a:pt x="27020" y="41325"/>
                    <a:pt x="54041" y="20662"/>
                    <a:pt x="81061" y="0"/>
                  </a:cubicBezTo>
                </a:path>
              </a:pathLst>
            </a:custGeom>
            <a:noFill/>
            <a:ln w="3046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" name="รูปแบบอิสระ: รูปร่าง 267">
              <a:extLst>
                <a:ext uri="{FF2B5EF4-FFF2-40B4-BE49-F238E27FC236}">
                  <a16:creationId xmlns:a16="http://schemas.microsoft.com/office/drawing/2014/main" id="{8C8E53CA-D113-4129-9311-54EBE8B09527}"/>
                </a:ext>
              </a:extLst>
            </p:cNvPr>
            <p:cNvSpPr/>
            <p:nvPr/>
          </p:nvSpPr>
          <p:spPr>
            <a:xfrm>
              <a:off x="9118551" y="3430993"/>
              <a:ext cx="55629" cy="33377"/>
            </a:xfrm>
            <a:custGeom>
              <a:avLst/>
              <a:gdLst>
                <a:gd name="connsiteX0" fmla="*/ 0 w 55629"/>
                <a:gd name="connsiteY0" fmla="*/ 33378 h 33377"/>
                <a:gd name="connsiteX1" fmla="*/ 55630 w 55629"/>
                <a:gd name="connsiteY1" fmla="*/ 0 h 33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629" h="33377">
                  <a:moveTo>
                    <a:pt x="0" y="33378"/>
                  </a:moveTo>
                  <a:cubicBezTo>
                    <a:pt x="19073" y="22252"/>
                    <a:pt x="36557" y="11126"/>
                    <a:pt x="55630" y="0"/>
                  </a:cubicBezTo>
                </a:path>
              </a:pathLst>
            </a:custGeom>
            <a:noFill/>
            <a:ln w="3046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รูปแบบอิสระ: รูปร่าง 268">
              <a:extLst>
                <a:ext uri="{FF2B5EF4-FFF2-40B4-BE49-F238E27FC236}">
                  <a16:creationId xmlns:a16="http://schemas.microsoft.com/office/drawing/2014/main" id="{0A107BC6-673B-49F6-B00E-1C7414F06179}"/>
                </a:ext>
              </a:extLst>
            </p:cNvPr>
            <p:cNvSpPr/>
            <p:nvPr/>
          </p:nvSpPr>
          <p:spPr>
            <a:xfrm>
              <a:off x="9166234" y="3491391"/>
              <a:ext cx="30198" cy="17483"/>
            </a:xfrm>
            <a:custGeom>
              <a:avLst/>
              <a:gdLst>
                <a:gd name="connsiteX0" fmla="*/ 0 w 30198"/>
                <a:gd name="connsiteY0" fmla="*/ 17483 h 17483"/>
                <a:gd name="connsiteX1" fmla="*/ 30199 w 30198"/>
                <a:gd name="connsiteY1" fmla="*/ 0 h 17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198" h="17483">
                  <a:moveTo>
                    <a:pt x="0" y="17483"/>
                  </a:moveTo>
                  <a:cubicBezTo>
                    <a:pt x="11126" y="14305"/>
                    <a:pt x="22251" y="7947"/>
                    <a:pt x="30199" y="0"/>
                  </a:cubicBezTo>
                </a:path>
              </a:pathLst>
            </a:custGeom>
            <a:noFill/>
            <a:ln w="3046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" name="รูปแบบอิสระ: รูปร่าง 269">
              <a:extLst>
                <a:ext uri="{FF2B5EF4-FFF2-40B4-BE49-F238E27FC236}">
                  <a16:creationId xmlns:a16="http://schemas.microsoft.com/office/drawing/2014/main" id="{8746D2B3-4072-41EA-86D8-9228570FE553}"/>
                </a:ext>
              </a:extLst>
            </p:cNvPr>
            <p:cNvSpPr/>
            <p:nvPr/>
          </p:nvSpPr>
          <p:spPr>
            <a:xfrm>
              <a:off x="8474833" y="3715498"/>
              <a:ext cx="265434" cy="49271"/>
            </a:xfrm>
            <a:custGeom>
              <a:avLst/>
              <a:gdLst>
                <a:gd name="connsiteX0" fmla="*/ 0 w 265434"/>
                <a:gd name="connsiteY0" fmla="*/ 0 h 49271"/>
                <a:gd name="connsiteX1" fmla="*/ 265435 w 265434"/>
                <a:gd name="connsiteY1" fmla="*/ 49272 h 49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5434" h="49271">
                  <a:moveTo>
                    <a:pt x="0" y="0"/>
                  </a:moveTo>
                  <a:cubicBezTo>
                    <a:pt x="89008" y="15894"/>
                    <a:pt x="176426" y="33378"/>
                    <a:pt x="265435" y="49272"/>
                  </a:cubicBezTo>
                </a:path>
              </a:pathLst>
            </a:custGeom>
            <a:noFill/>
            <a:ln w="3046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" name="รูปแบบอิสระ: รูปร่าง 270">
              <a:extLst>
                <a:ext uri="{FF2B5EF4-FFF2-40B4-BE49-F238E27FC236}">
                  <a16:creationId xmlns:a16="http://schemas.microsoft.com/office/drawing/2014/main" id="{A23FA00A-ECB1-4A9D-8EA3-5E1D68E46F95}"/>
                </a:ext>
              </a:extLst>
            </p:cNvPr>
            <p:cNvSpPr/>
            <p:nvPr/>
          </p:nvSpPr>
          <p:spPr>
            <a:xfrm>
              <a:off x="8234828" y="3877619"/>
              <a:ext cx="270202" cy="30198"/>
            </a:xfrm>
            <a:custGeom>
              <a:avLst/>
              <a:gdLst>
                <a:gd name="connsiteX0" fmla="*/ 0 w 270202"/>
                <a:gd name="connsiteY0" fmla="*/ 0 h 30198"/>
                <a:gd name="connsiteX1" fmla="*/ 270203 w 270202"/>
                <a:gd name="connsiteY1" fmla="*/ 30199 h 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0202" h="30198">
                  <a:moveTo>
                    <a:pt x="0" y="0"/>
                  </a:moveTo>
                  <a:cubicBezTo>
                    <a:pt x="90598" y="9536"/>
                    <a:pt x="181195" y="20662"/>
                    <a:pt x="270203" y="30199"/>
                  </a:cubicBezTo>
                </a:path>
              </a:pathLst>
            </a:custGeom>
            <a:noFill/>
            <a:ln w="3046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" name="รูปแบบอิสระ: รูปร่าง 271">
              <a:extLst>
                <a:ext uri="{FF2B5EF4-FFF2-40B4-BE49-F238E27FC236}">
                  <a16:creationId xmlns:a16="http://schemas.microsoft.com/office/drawing/2014/main" id="{723B7061-3DAB-4F59-B07B-A48711A5CA52}"/>
                </a:ext>
              </a:extLst>
            </p:cNvPr>
            <p:cNvSpPr/>
            <p:nvPr/>
          </p:nvSpPr>
          <p:spPr>
            <a:xfrm>
              <a:off x="8560661" y="3918944"/>
              <a:ext cx="42914" cy="4768"/>
            </a:xfrm>
            <a:custGeom>
              <a:avLst/>
              <a:gdLst>
                <a:gd name="connsiteX0" fmla="*/ 0 w 42914"/>
                <a:gd name="connsiteY0" fmla="*/ 0 h 4768"/>
                <a:gd name="connsiteX1" fmla="*/ 42915 w 42914"/>
                <a:gd name="connsiteY1" fmla="*/ 4768 h 4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2914" h="4768">
                  <a:moveTo>
                    <a:pt x="0" y="0"/>
                  </a:moveTo>
                  <a:cubicBezTo>
                    <a:pt x="14305" y="1589"/>
                    <a:pt x="28610" y="3179"/>
                    <a:pt x="42915" y="4768"/>
                  </a:cubicBezTo>
                </a:path>
              </a:pathLst>
            </a:custGeom>
            <a:noFill/>
            <a:ln w="3046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" name="รูปแบบอิสระ: รูปร่าง 272">
              <a:extLst>
                <a:ext uri="{FF2B5EF4-FFF2-40B4-BE49-F238E27FC236}">
                  <a16:creationId xmlns:a16="http://schemas.microsoft.com/office/drawing/2014/main" id="{AFD5F52C-E0F8-4518-8DEE-4C3520F06FBE}"/>
                </a:ext>
              </a:extLst>
            </p:cNvPr>
            <p:cNvSpPr/>
            <p:nvPr/>
          </p:nvSpPr>
          <p:spPr>
            <a:xfrm>
              <a:off x="9164644" y="3941195"/>
              <a:ext cx="103312" cy="11125"/>
            </a:xfrm>
            <a:custGeom>
              <a:avLst/>
              <a:gdLst>
                <a:gd name="connsiteX0" fmla="*/ 0 w 103312"/>
                <a:gd name="connsiteY0" fmla="*/ 0 h 11125"/>
                <a:gd name="connsiteX1" fmla="*/ 103313 w 103312"/>
                <a:gd name="connsiteY1" fmla="*/ 11126 h 11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312" h="11125">
                  <a:moveTo>
                    <a:pt x="0" y="0"/>
                  </a:moveTo>
                  <a:cubicBezTo>
                    <a:pt x="34968" y="3179"/>
                    <a:pt x="68346" y="6358"/>
                    <a:pt x="103313" y="11126"/>
                  </a:cubicBezTo>
                </a:path>
              </a:pathLst>
            </a:custGeom>
            <a:noFill/>
            <a:ln w="3046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รูปแบบอิสระ: รูปร่าง 273">
              <a:extLst>
                <a:ext uri="{FF2B5EF4-FFF2-40B4-BE49-F238E27FC236}">
                  <a16:creationId xmlns:a16="http://schemas.microsoft.com/office/drawing/2014/main" id="{773230F2-D4FD-4F6E-91FF-2329455EE137}"/>
                </a:ext>
              </a:extLst>
            </p:cNvPr>
            <p:cNvSpPr/>
            <p:nvPr/>
          </p:nvSpPr>
          <p:spPr>
            <a:xfrm>
              <a:off x="8845169" y="3400794"/>
              <a:ext cx="139869" cy="104901"/>
            </a:xfrm>
            <a:custGeom>
              <a:avLst/>
              <a:gdLst>
                <a:gd name="connsiteX0" fmla="*/ 0 w 139869"/>
                <a:gd name="connsiteY0" fmla="*/ 0 h 104901"/>
                <a:gd name="connsiteX1" fmla="*/ 139870 w 139869"/>
                <a:gd name="connsiteY1" fmla="*/ 104901 h 104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869" h="104901">
                  <a:moveTo>
                    <a:pt x="0" y="0"/>
                  </a:moveTo>
                  <a:cubicBezTo>
                    <a:pt x="57219" y="17483"/>
                    <a:pt x="106492" y="55630"/>
                    <a:pt x="139870" y="104901"/>
                  </a:cubicBezTo>
                </a:path>
              </a:pathLst>
            </a:custGeom>
            <a:noFill/>
            <a:ln w="3046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รูปแบบอิสระ: รูปร่าง 274">
              <a:extLst>
                <a:ext uri="{FF2B5EF4-FFF2-40B4-BE49-F238E27FC236}">
                  <a16:creationId xmlns:a16="http://schemas.microsoft.com/office/drawing/2014/main" id="{42CAACE7-A17C-4B42-B613-F3DAD015AF88}"/>
                </a:ext>
              </a:extLst>
            </p:cNvPr>
            <p:cNvSpPr/>
            <p:nvPr/>
          </p:nvSpPr>
          <p:spPr>
            <a:xfrm>
              <a:off x="9012059" y="3553378"/>
              <a:ext cx="22252" cy="57219"/>
            </a:xfrm>
            <a:custGeom>
              <a:avLst/>
              <a:gdLst>
                <a:gd name="connsiteX0" fmla="*/ 22252 w 22252"/>
                <a:gd name="connsiteY0" fmla="*/ 57219 h 57219"/>
                <a:gd name="connsiteX1" fmla="*/ 0 w 22252"/>
                <a:gd name="connsiteY1" fmla="*/ 0 h 57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252" h="57219">
                  <a:moveTo>
                    <a:pt x="22252" y="57219"/>
                  </a:moveTo>
                  <a:cubicBezTo>
                    <a:pt x="19073" y="36557"/>
                    <a:pt x="11126" y="17484"/>
                    <a:pt x="0" y="0"/>
                  </a:cubicBezTo>
                </a:path>
              </a:pathLst>
            </a:custGeom>
            <a:noFill/>
            <a:ln w="3046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73" name="ตัวแทนข้อความ 41">
            <a:extLst>
              <a:ext uri="{FF2B5EF4-FFF2-40B4-BE49-F238E27FC236}">
                <a16:creationId xmlns:a16="http://schemas.microsoft.com/office/drawing/2014/main" id="{33F0E8EC-E208-4228-9314-76E651D394A5}"/>
              </a:ext>
            </a:extLst>
          </p:cNvPr>
          <p:cNvSpPr>
            <a:spLocks noGrp="1"/>
          </p:cNvSpPr>
          <p:nvPr userDrawn="1">
            <p:ph type="body" sz="quarter" idx="20" hasCustomPrompt="1"/>
          </p:nvPr>
        </p:nvSpPr>
        <p:spPr>
          <a:xfrm>
            <a:off x="6133449" y="3692323"/>
            <a:ext cx="2170881" cy="294568"/>
          </a:xfrm>
        </p:spPr>
        <p:txBody>
          <a:bodyPr>
            <a:noAutofit/>
          </a:bodyPr>
          <a:lstStyle>
            <a:lvl1pPr marL="0" indent="0" algn="ctr">
              <a:buNone/>
              <a:defRPr sz="1600" b="1" spc="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ADD YOUR TITLE</a:t>
            </a:r>
          </a:p>
        </p:txBody>
      </p:sp>
      <p:pic>
        <p:nvPicPr>
          <p:cNvPr id="287" name="รูปภาพ 286">
            <a:extLst>
              <a:ext uri="{FF2B5EF4-FFF2-40B4-BE49-F238E27FC236}">
                <a16:creationId xmlns:a16="http://schemas.microsoft.com/office/drawing/2014/main" id="{9C2AE62F-EA93-4A70-B217-91D549F8271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47033" y="-24700"/>
            <a:ext cx="2543719" cy="1454741"/>
          </a:xfrm>
          <a:prstGeom prst="rect">
            <a:avLst/>
          </a:prstGeom>
        </p:spPr>
      </p:pic>
      <p:grpSp>
        <p:nvGrpSpPr>
          <p:cNvPr id="276" name="กราฟิก 4">
            <a:extLst>
              <a:ext uri="{FF2B5EF4-FFF2-40B4-BE49-F238E27FC236}">
                <a16:creationId xmlns:a16="http://schemas.microsoft.com/office/drawing/2014/main" id="{DEE1C01F-04B7-4B47-BFD2-D4298B53445E}"/>
              </a:ext>
            </a:extLst>
          </p:cNvPr>
          <p:cNvGrpSpPr/>
          <p:nvPr userDrawn="1"/>
        </p:nvGrpSpPr>
        <p:grpSpPr>
          <a:xfrm>
            <a:off x="7605415" y="158942"/>
            <a:ext cx="1464093" cy="1312753"/>
            <a:chOff x="7605415" y="2323170"/>
            <a:chExt cx="1464093" cy="1312753"/>
          </a:xfrm>
        </p:grpSpPr>
        <p:sp>
          <p:nvSpPr>
            <p:cNvPr id="277" name="รูปแบบอิสระ: รูปร่าง 276">
              <a:extLst>
                <a:ext uri="{FF2B5EF4-FFF2-40B4-BE49-F238E27FC236}">
                  <a16:creationId xmlns:a16="http://schemas.microsoft.com/office/drawing/2014/main" id="{44E510B2-CA6F-40B2-B386-78617518AFE3}"/>
                </a:ext>
              </a:extLst>
            </p:cNvPr>
            <p:cNvSpPr/>
            <p:nvPr/>
          </p:nvSpPr>
          <p:spPr>
            <a:xfrm>
              <a:off x="7818398" y="2323170"/>
              <a:ext cx="1190481" cy="913914"/>
            </a:xfrm>
            <a:custGeom>
              <a:avLst/>
              <a:gdLst>
                <a:gd name="connsiteX0" fmla="*/ 1056971 w 1190481"/>
                <a:gd name="connsiteY0" fmla="*/ 0 h 913914"/>
                <a:gd name="connsiteX1" fmla="*/ 936173 w 1190481"/>
                <a:gd name="connsiteY1" fmla="*/ 66755 h 913914"/>
                <a:gd name="connsiteX2" fmla="*/ 0 w 1190481"/>
                <a:gd name="connsiteY2" fmla="*/ 656429 h 913914"/>
                <a:gd name="connsiteX3" fmla="*/ 158943 w 1190481"/>
                <a:gd name="connsiteY3" fmla="*/ 913914 h 913914"/>
                <a:gd name="connsiteX4" fmla="*/ 863060 w 1190481"/>
                <a:gd name="connsiteY4" fmla="*/ 472057 h 913914"/>
                <a:gd name="connsiteX5" fmla="*/ 1190482 w 1190481"/>
                <a:gd name="connsiteY5" fmla="*/ 287684 h 913914"/>
                <a:gd name="connsiteX6" fmla="*/ 1056971 w 1190481"/>
                <a:gd name="connsiteY6" fmla="*/ 0 h 913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0481" h="913914">
                  <a:moveTo>
                    <a:pt x="1056971" y="0"/>
                  </a:moveTo>
                  <a:cubicBezTo>
                    <a:pt x="1017235" y="22252"/>
                    <a:pt x="975909" y="44504"/>
                    <a:pt x="936173" y="66755"/>
                  </a:cubicBezTo>
                  <a:cubicBezTo>
                    <a:pt x="613520" y="246359"/>
                    <a:pt x="305170" y="449805"/>
                    <a:pt x="0" y="656429"/>
                  </a:cubicBezTo>
                  <a:cubicBezTo>
                    <a:pt x="28610" y="726363"/>
                    <a:pt x="117618" y="863053"/>
                    <a:pt x="158943" y="913914"/>
                  </a:cubicBezTo>
                  <a:cubicBezTo>
                    <a:pt x="438682" y="753383"/>
                    <a:pt x="619878" y="627819"/>
                    <a:pt x="863060" y="472057"/>
                  </a:cubicBezTo>
                  <a:cubicBezTo>
                    <a:pt x="960015" y="410069"/>
                    <a:pt x="1087169" y="351261"/>
                    <a:pt x="1190482" y="287684"/>
                  </a:cubicBezTo>
                  <a:cubicBezTo>
                    <a:pt x="1155514" y="192319"/>
                    <a:pt x="1091937" y="96954"/>
                    <a:pt x="1056971" y="0"/>
                  </a:cubicBezTo>
                  <a:close/>
                </a:path>
              </a:pathLst>
            </a:custGeom>
            <a:solidFill>
              <a:srgbClr val="F5474E"/>
            </a:solidFill>
            <a:ln w="15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" name="รูปแบบอิสระ: รูปร่าง 277">
              <a:extLst>
                <a:ext uri="{FF2B5EF4-FFF2-40B4-BE49-F238E27FC236}">
                  <a16:creationId xmlns:a16="http://schemas.microsoft.com/office/drawing/2014/main" id="{26373AD0-E08B-45F9-A138-2EFAB20320D2}"/>
                </a:ext>
              </a:extLst>
            </p:cNvPr>
            <p:cNvSpPr/>
            <p:nvPr/>
          </p:nvSpPr>
          <p:spPr>
            <a:xfrm>
              <a:off x="7667403" y="2976420"/>
              <a:ext cx="305170" cy="259074"/>
            </a:xfrm>
            <a:custGeom>
              <a:avLst/>
              <a:gdLst>
                <a:gd name="connsiteX0" fmla="*/ 162122 w 305170"/>
                <a:gd name="connsiteY0" fmla="*/ 0 h 259074"/>
                <a:gd name="connsiteX1" fmla="*/ 0 w 305170"/>
                <a:gd name="connsiteY1" fmla="*/ 244770 h 259074"/>
                <a:gd name="connsiteX2" fmla="*/ 305170 w 305170"/>
                <a:gd name="connsiteY2" fmla="*/ 259075 h 259074"/>
                <a:gd name="connsiteX3" fmla="*/ 162122 w 305170"/>
                <a:gd name="connsiteY3" fmla="*/ 0 h 259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5170" h="259074">
                  <a:moveTo>
                    <a:pt x="162122" y="0"/>
                  </a:moveTo>
                  <a:cubicBezTo>
                    <a:pt x="108081" y="84239"/>
                    <a:pt x="60399" y="165299"/>
                    <a:pt x="0" y="244770"/>
                  </a:cubicBezTo>
                  <a:cubicBezTo>
                    <a:pt x="93776" y="255896"/>
                    <a:pt x="211394" y="247949"/>
                    <a:pt x="305170" y="259075"/>
                  </a:cubicBezTo>
                  <a:cubicBezTo>
                    <a:pt x="263845" y="173246"/>
                    <a:pt x="201858" y="85829"/>
                    <a:pt x="162122" y="0"/>
                  </a:cubicBezTo>
                  <a:close/>
                </a:path>
              </a:pathLst>
            </a:custGeom>
            <a:noFill/>
            <a:ln w="30461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" name="รูปแบบอิสระ: รูปร่าง 278">
              <a:extLst>
                <a:ext uri="{FF2B5EF4-FFF2-40B4-BE49-F238E27FC236}">
                  <a16:creationId xmlns:a16="http://schemas.microsoft.com/office/drawing/2014/main" id="{0C3112D1-834C-4E14-8B33-44D1358F49A7}"/>
                </a:ext>
              </a:extLst>
            </p:cNvPr>
            <p:cNvSpPr/>
            <p:nvPr/>
          </p:nvSpPr>
          <p:spPr>
            <a:xfrm>
              <a:off x="7972573" y="2992314"/>
              <a:ext cx="402125" cy="249538"/>
            </a:xfrm>
            <a:custGeom>
              <a:avLst/>
              <a:gdLst>
                <a:gd name="connsiteX0" fmla="*/ 0 w 402125"/>
                <a:gd name="connsiteY0" fmla="*/ 249539 h 249538"/>
                <a:gd name="connsiteX1" fmla="*/ 402126 w 402125"/>
                <a:gd name="connsiteY1" fmla="*/ 0 h 249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2125" h="249538">
                  <a:moveTo>
                    <a:pt x="0" y="249539"/>
                  </a:moveTo>
                  <a:cubicBezTo>
                    <a:pt x="141459" y="160531"/>
                    <a:pt x="259077" y="89007"/>
                    <a:pt x="402126" y="0"/>
                  </a:cubicBezTo>
                </a:path>
              </a:pathLst>
            </a:custGeom>
            <a:noFill/>
            <a:ln w="30461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" name="รูปแบบอิสระ: รูปร่าง 279">
              <a:extLst>
                <a:ext uri="{FF2B5EF4-FFF2-40B4-BE49-F238E27FC236}">
                  <a16:creationId xmlns:a16="http://schemas.microsoft.com/office/drawing/2014/main" id="{3AA352D9-82A1-495F-99B1-C4F38782755F}"/>
                </a:ext>
              </a:extLst>
            </p:cNvPr>
            <p:cNvSpPr/>
            <p:nvPr/>
          </p:nvSpPr>
          <p:spPr>
            <a:xfrm>
              <a:off x="7915354" y="2641053"/>
              <a:ext cx="810608" cy="464109"/>
            </a:xfrm>
            <a:custGeom>
              <a:avLst/>
              <a:gdLst>
                <a:gd name="connsiteX0" fmla="*/ 0 w 810608"/>
                <a:gd name="connsiteY0" fmla="*/ 464109 h 464109"/>
                <a:gd name="connsiteX1" fmla="*/ 810609 w 810608"/>
                <a:gd name="connsiteY1" fmla="*/ 0 h 464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10608" h="464109">
                  <a:moveTo>
                    <a:pt x="0" y="464109"/>
                  </a:moveTo>
                  <a:cubicBezTo>
                    <a:pt x="270203" y="309936"/>
                    <a:pt x="540406" y="154173"/>
                    <a:pt x="810609" y="0"/>
                  </a:cubicBezTo>
                </a:path>
              </a:pathLst>
            </a:custGeom>
            <a:noFill/>
            <a:ln w="30461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" name="รูปแบบอิสระ: รูปร่าง 280">
              <a:extLst>
                <a:ext uri="{FF2B5EF4-FFF2-40B4-BE49-F238E27FC236}">
                  <a16:creationId xmlns:a16="http://schemas.microsoft.com/office/drawing/2014/main" id="{812D0015-CF27-44DE-8804-4217A52886D4}"/>
                </a:ext>
              </a:extLst>
            </p:cNvPr>
            <p:cNvSpPr/>
            <p:nvPr/>
          </p:nvSpPr>
          <p:spPr>
            <a:xfrm>
              <a:off x="7837472" y="2844498"/>
              <a:ext cx="195499" cy="125563"/>
            </a:xfrm>
            <a:custGeom>
              <a:avLst/>
              <a:gdLst>
                <a:gd name="connsiteX0" fmla="*/ 0 w 195499"/>
                <a:gd name="connsiteY0" fmla="*/ 125564 h 125563"/>
                <a:gd name="connsiteX1" fmla="*/ 195500 w 195499"/>
                <a:gd name="connsiteY1" fmla="*/ 0 h 125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5499" h="125563">
                  <a:moveTo>
                    <a:pt x="0" y="125564"/>
                  </a:moveTo>
                  <a:cubicBezTo>
                    <a:pt x="63577" y="89007"/>
                    <a:pt x="135101" y="39735"/>
                    <a:pt x="195500" y="0"/>
                  </a:cubicBezTo>
                </a:path>
              </a:pathLst>
            </a:custGeom>
            <a:noFill/>
            <a:ln w="30461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รูปแบบอิสระ: รูปร่าง 281">
              <a:extLst>
                <a:ext uri="{FF2B5EF4-FFF2-40B4-BE49-F238E27FC236}">
                  <a16:creationId xmlns:a16="http://schemas.microsoft.com/office/drawing/2014/main" id="{E0DCC753-7908-4F04-A6E0-7EC70DCD2E53}"/>
                </a:ext>
              </a:extLst>
            </p:cNvPr>
            <p:cNvSpPr/>
            <p:nvPr/>
          </p:nvSpPr>
          <p:spPr>
            <a:xfrm>
              <a:off x="8134695" y="2545688"/>
              <a:ext cx="402125" cy="233644"/>
            </a:xfrm>
            <a:custGeom>
              <a:avLst/>
              <a:gdLst>
                <a:gd name="connsiteX0" fmla="*/ 0 w 402125"/>
                <a:gd name="connsiteY0" fmla="*/ 233644 h 233644"/>
                <a:gd name="connsiteX1" fmla="*/ 402125 w 402125"/>
                <a:gd name="connsiteY1" fmla="*/ 0 h 233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2125" h="233644">
                  <a:moveTo>
                    <a:pt x="0" y="233644"/>
                  </a:moveTo>
                  <a:cubicBezTo>
                    <a:pt x="149407" y="147816"/>
                    <a:pt x="402125" y="0"/>
                    <a:pt x="402125" y="0"/>
                  </a:cubicBezTo>
                </a:path>
              </a:pathLst>
            </a:custGeom>
            <a:noFill/>
            <a:ln w="30461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รูปแบบอิสระ: รูปร่าง 282">
              <a:extLst>
                <a:ext uri="{FF2B5EF4-FFF2-40B4-BE49-F238E27FC236}">
                  <a16:creationId xmlns:a16="http://schemas.microsoft.com/office/drawing/2014/main" id="{1BABB0CD-98C1-47A0-A702-B0DB3DED2926}"/>
                </a:ext>
              </a:extLst>
            </p:cNvPr>
            <p:cNvSpPr/>
            <p:nvPr/>
          </p:nvSpPr>
          <p:spPr>
            <a:xfrm>
              <a:off x="8576556" y="2470986"/>
              <a:ext cx="252719" cy="139868"/>
            </a:xfrm>
            <a:custGeom>
              <a:avLst/>
              <a:gdLst>
                <a:gd name="connsiteX0" fmla="*/ 0 w 252719"/>
                <a:gd name="connsiteY0" fmla="*/ 139868 h 139868"/>
                <a:gd name="connsiteX1" fmla="*/ 252720 w 252719"/>
                <a:gd name="connsiteY1" fmla="*/ 0 h 13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2719" h="139868">
                  <a:moveTo>
                    <a:pt x="0" y="139868"/>
                  </a:moveTo>
                  <a:cubicBezTo>
                    <a:pt x="85830" y="96954"/>
                    <a:pt x="170069" y="49272"/>
                    <a:pt x="252720" y="0"/>
                  </a:cubicBezTo>
                </a:path>
              </a:pathLst>
            </a:custGeom>
            <a:noFill/>
            <a:ln w="30461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" name="รูปแบบอิสระ: รูปร่าง 283">
              <a:extLst>
                <a:ext uri="{FF2B5EF4-FFF2-40B4-BE49-F238E27FC236}">
                  <a16:creationId xmlns:a16="http://schemas.microsoft.com/office/drawing/2014/main" id="{D168B731-420D-40AA-A442-1F8E93718882}"/>
                </a:ext>
              </a:extLst>
            </p:cNvPr>
            <p:cNvSpPr/>
            <p:nvPr/>
          </p:nvSpPr>
          <p:spPr>
            <a:xfrm>
              <a:off x="8762519" y="2343832"/>
              <a:ext cx="241593" cy="395764"/>
            </a:xfrm>
            <a:custGeom>
              <a:avLst/>
              <a:gdLst>
                <a:gd name="connsiteX0" fmla="*/ 0 w 241593"/>
                <a:gd name="connsiteY0" fmla="*/ 395764 h 395764"/>
                <a:gd name="connsiteX1" fmla="*/ 241593 w 241593"/>
                <a:gd name="connsiteY1" fmla="*/ 262254 h 395764"/>
                <a:gd name="connsiteX2" fmla="*/ 106492 w 241593"/>
                <a:gd name="connsiteY2" fmla="*/ 0 h 395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1593" h="395764">
                  <a:moveTo>
                    <a:pt x="0" y="395764"/>
                  </a:moveTo>
                  <a:cubicBezTo>
                    <a:pt x="79471" y="354440"/>
                    <a:pt x="162122" y="305168"/>
                    <a:pt x="241593" y="262254"/>
                  </a:cubicBezTo>
                  <a:cubicBezTo>
                    <a:pt x="205037" y="170067"/>
                    <a:pt x="160533" y="82650"/>
                    <a:pt x="106492" y="0"/>
                  </a:cubicBezTo>
                </a:path>
              </a:pathLst>
            </a:custGeom>
            <a:noFill/>
            <a:ln w="30461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รูปแบบอิสระ: รูปร่าง 284">
              <a:extLst>
                <a:ext uri="{FF2B5EF4-FFF2-40B4-BE49-F238E27FC236}">
                  <a16:creationId xmlns:a16="http://schemas.microsoft.com/office/drawing/2014/main" id="{D18D5427-B227-49BE-8BC6-AB12B33F2C68}"/>
                </a:ext>
              </a:extLst>
            </p:cNvPr>
            <p:cNvSpPr/>
            <p:nvPr/>
          </p:nvSpPr>
          <p:spPr>
            <a:xfrm>
              <a:off x="8516157" y="2841319"/>
              <a:ext cx="92186" cy="55629"/>
            </a:xfrm>
            <a:custGeom>
              <a:avLst/>
              <a:gdLst>
                <a:gd name="connsiteX0" fmla="*/ 0 w 92186"/>
                <a:gd name="connsiteY0" fmla="*/ 55630 h 55629"/>
                <a:gd name="connsiteX1" fmla="*/ 92187 w 92186"/>
                <a:gd name="connsiteY1" fmla="*/ 0 h 55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2186" h="55629">
                  <a:moveTo>
                    <a:pt x="0" y="55630"/>
                  </a:moveTo>
                  <a:cubicBezTo>
                    <a:pt x="30200" y="36557"/>
                    <a:pt x="60398" y="19073"/>
                    <a:pt x="92187" y="0"/>
                  </a:cubicBezTo>
                </a:path>
              </a:pathLst>
            </a:custGeom>
            <a:noFill/>
            <a:ln w="30461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รูปแบบอิสระ: รูปร่าง 285">
              <a:extLst>
                <a:ext uri="{FF2B5EF4-FFF2-40B4-BE49-F238E27FC236}">
                  <a16:creationId xmlns:a16="http://schemas.microsoft.com/office/drawing/2014/main" id="{320593A3-1A12-4354-B3E4-3F99A914CBC9}"/>
                </a:ext>
              </a:extLst>
            </p:cNvPr>
            <p:cNvSpPr/>
            <p:nvPr/>
          </p:nvSpPr>
          <p:spPr>
            <a:xfrm>
              <a:off x="7605415" y="3210064"/>
              <a:ext cx="84239" cy="46092"/>
            </a:xfrm>
            <a:custGeom>
              <a:avLst/>
              <a:gdLst>
                <a:gd name="connsiteX0" fmla="*/ 0 w 84239"/>
                <a:gd name="connsiteY0" fmla="*/ 46093 h 46092"/>
                <a:gd name="connsiteX1" fmla="*/ 84240 w 84239"/>
                <a:gd name="connsiteY1" fmla="*/ 0 h 46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4239" h="46092">
                  <a:moveTo>
                    <a:pt x="0" y="46093"/>
                  </a:moveTo>
                  <a:cubicBezTo>
                    <a:pt x="28610" y="30199"/>
                    <a:pt x="57220" y="15894"/>
                    <a:pt x="84240" y="0"/>
                  </a:cubicBezTo>
                </a:path>
              </a:pathLst>
            </a:custGeom>
            <a:noFill/>
            <a:ln w="30461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19674497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สไลด์ชื่อเรื่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6F8F0E02-6A7A-4355-9578-1172871D5450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0"/>
            <a:ext cx="9153144" cy="5148643"/>
          </a:xfrm>
          <a:prstGeom prst="rect">
            <a:avLst/>
          </a:prstGeom>
        </p:spPr>
      </p:pic>
      <p:grpSp>
        <p:nvGrpSpPr>
          <p:cNvPr id="2428" name="กราฟิก 6">
            <a:extLst>
              <a:ext uri="{FF2B5EF4-FFF2-40B4-BE49-F238E27FC236}">
                <a16:creationId xmlns:a16="http://schemas.microsoft.com/office/drawing/2014/main" id="{0D8937AC-3EF3-438B-B6A4-5DA9ED89010B}"/>
              </a:ext>
            </a:extLst>
          </p:cNvPr>
          <p:cNvGrpSpPr/>
          <p:nvPr/>
        </p:nvGrpSpPr>
        <p:grpSpPr>
          <a:xfrm>
            <a:off x="1496064" y="-311881"/>
            <a:ext cx="1461031" cy="974729"/>
            <a:chOff x="1636963" y="235880"/>
            <a:chExt cx="1461031" cy="974729"/>
          </a:xfrm>
        </p:grpSpPr>
        <p:sp>
          <p:nvSpPr>
            <p:cNvPr id="2429" name="รูปแบบอิสระ: รูปร่าง 2428">
              <a:extLst>
                <a:ext uri="{FF2B5EF4-FFF2-40B4-BE49-F238E27FC236}">
                  <a16:creationId xmlns:a16="http://schemas.microsoft.com/office/drawing/2014/main" id="{8CF02C56-BCED-4398-8571-BFD4A46DA027}"/>
                </a:ext>
              </a:extLst>
            </p:cNvPr>
            <p:cNvSpPr/>
            <p:nvPr/>
          </p:nvSpPr>
          <p:spPr>
            <a:xfrm>
              <a:off x="1662191" y="235880"/>
              <a:ext cx="1155791" cy="821648"/>
            </a:xfrm>
            <a:custGeom>
              <a:avLst/>
              <a:gdLst>
                <a:gd name="connsiteX0" fmla="*/ 1155792 w 1155791"/>
                <a:gd name="connsiteY0" fmla="*/ 649087 h 821648"/>
                <a:gd name="connsiteX1" fmla="*/ 930986 w 1155791"/>
                <a:gd name="connsiteY1" fmla="*/ 142486 h 821648"/>
                <a:gd name="connsiteX2" fmla="*/ 421216 w 1155791"/>
                <a:gd name="connsiteY2" fmla="*/ 19002 h 821648"/>
                <a:gd name="connsiteX3" fmla="*/ 52345 w 1155791"/>
                <a:gd name="connsiteY3" fmla="*/ 375206 h 821648"/>
                <a:gd name="connsiteX4" fmla="*/ 15933 w 1155791"/>
                <a:gd name="connsiteY4" fmla="*/ 802651 h 821648"/>
                <a:gd name="connsiteX5" fmla="*/ 253403 w 1155791"/>
                <a:gd name="connsiteY5" fmla="*/ 821648 h 821648"/>
                <a:gd name="connsiteX6" fmla="*/ 278733 w 1155791"/>
                <a:gd name="connsiteY6" fmla="*/ 582596 h 821648"/>
                <a:gd name="connsiteX7" fmla="*/ 460794 w 1155791"/>
                <a:gd name="connsiteY7" fmla="*/ 319797 h 821648"/>
                <a:gd name="connsiteX8" fmla="*/ 668185 w 1155791"/>
                <a:gd name="connsiteY8" fmla="*/ 278635 h 821648"/>
                <a:gd name="connsiteX9" fmla="*/ 818583 w 1155791"/>
                <a:gd name="connsiteY9" fmla="*/ 406869 h 821648"/>
                <a:gd name="connsiteX10" fmla="*/ 910405 w 1155791"/>
                <a:gd name="connsiteY10" fmla="*/ 744075 h 821648"/>
                <a:gd name="connsiteX11" fmla="*/ 1151042 w 1155791"/>
                <a:gd name="connsiteY11" fmla="*/ 740909 h 821648"/>
                <a:gd name="connsiteX12" fmla="*/ 1155792 w 1155791"/>
                <a:gd name="connsiteY12" fmla="*/ 649087 h 821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55791" h="821648">
                  <a:moveTo>
                    <a:pt x="1155792" y="649087"/>
                  </a:moveTo>
                  <a:cubicBezTo>
                    <a:pt x="1151042" y="467028"/>
                    <a:pt x="1067136" y="262804"/>
                    <a:pt x="930986" y="142486"/>
                  </a:cubicBezTo>
                  <a:cubicBezTo>
                    <a:pt x="794836" y="22169"/>
                    <a:pt x="596944" y="-31658"/>
                    <a:pt x="421216" y="19002"/>
                  </a:cubicBezTo>
                  <a:cubicBezTo>
                    <a:pt x="251820" y="69663"/>
                    <a:pt x="118837" y="212144"/>
                    <a:pt x="52345" y="375206"/>
                  </a:cubicBezTo>
                  <a:cubicBezTo>
                    <a:pt x="-14147" y="538268"/>
                    <a:pt x="-6231" y="626923"/>
                    <a:pt x="15933" y="802651"/>
                  </a:cubicBezTo>
                  <a:cubicBezTo>
                    <a:pt x="93506" y="802651"/>
                    <a:pt x="175829" y="816899"/>
                    <a:pt x="253403" y="821648"/>
                  </a:cubicBezTo>
                  <a:cubicBezTo>
                    <a:pt x="256569" y="723494"/>
                    <a:pt x="251820" y="677583"/>
                    <a:pt x="278733" y="582596"/>
                  </a:cubicBezTo>
                  <a:cubicBezTo>
                    <a:pt x="304064" y="487608"/>
                    <a:pt x="381637" y="376789"/>
                    <a:pt x="460794" y="319797"/>
                  </a:cubicBezTo>
                  <a:cubicBezTo>
                    <a:pt x="520953" y="277052"/>
                    <a:pt x="598527" y="256472"/>
                    <a:pt x="668185" y="278635"/>
                  </a:cubicBezTo>
                  <a:cubicBezTo>
                    <a:pt x="729928" y="297633"/>
                    <a:pt x="780588" y="356209"/>
                    <a:pt x="818583" y="406869"/>
                  </a:cubicBezTo>
                  <a:cubicBezTo>
                    <a:pt x="875576" y="484442"/>
                    <a:pt x="885075" y="650670"/>
                    <a:pt x="910405" y="744075"/>
                  </a:cubicBezTo>
                  <a:cubicBezTo>
                    <a:pt x="983230" y="748824"/>
                    <a:pt x="1078218" y="753574"/>
                    <a:pt x="1151042" y="740909"/>
                  </a:cubicBezTo>
                  <a:cubicBezTo>
                    <a:pt x="1147876" y="742492"/>
                    <a:pt x="1155792" y="669668"/>
                    <a:pt x="1155792" y="649087"/>
                  </a:cubicBezTo>
                  <a:close/>
                </a:path>
              </a:pathLst>
            </a:custGeom>
            <a:solidFill>
              <a:srgbClr val="FFB15C"/>
            </a:solidFill>
            <a:ln w="128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0" name="รูปแบบอิสระ: รูปร่าง 2429">
              <a:extLst>
                <a:ext uri="{FF2B5EF4-FFF2-40B4-BE49-F238E27FC236}">
                  <a16:creationId xmlns:a16="http://schemas.microsoft.com/office/drawing/2014/main" id="{4282CDD1-FFE7-4C08-9B7D-AD86CBED7D2A}"/>
                </a:ext>
              </a:extLst>
            </p:cNvPr>
            <p:cNvSpPr/>
            <p:nvPr/>
          </p:nvSpPr>
          <p:spPr>
            <a:xfrm>
              <a:off x="1636963" y="770982"/>
              <a:ext cx="1182603" cy="341297"/>
            </a:xfrm>
            <a:custGeom>
              <a:avLst/>
              <a:gdLst>
                <a:gd name="connsiteX0" fmla="*/ 1181021 w 1182603"/>
                <a:gd name="connsiteY0" fmla="*/ 113985 h 341297"/>
                <a:gd name="connsiteX1" fmla="*/ 31663 w 1182603"/>
                <a:gd name="connsiteY1" fmla="*/ 0 h 341297"/>
                <a:gd name="connsiteX2" fmla="*/ 0 w 1182603"/>
                <a:gd name="connsiteY2" fmla="*/ 265965 h 341297"/>
                <a:gd name="connsiteX3" fmla="*/ 338791 w 1182603"/>
                <a:gd name="connsiteY3" fmla="*/ 311876 h 341297"/>
                <a:gd name="connsiteX4" fmla="*/ 997376 w 1182603"/>
                <a:gd name="connsiteY4" fmla="*/ 338789 h 341297"/>
                <a:gd name="connsiteX5" fmla="*/ 1182604 w 1182603"/>
                <a:gd name="connsiteY5" fmla="*/ 338789 h 341297"/>
                <a:gd name="connsiteX6" fmla="*/ 1181021 w 1182603"/>
                <a:gd name="connsiteY6" fmla="*/ 113985 h 341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2603" h="341297">
                  <a:moveTo>
                    <a:pt x="1181021" y="113985"/>
                  </a:moveTo>
                  <a:cubicBezTo>
                    <a:pt x="796318" y="98154"/>
                    <a:pt x="413199" y="49077"/>
                    <a:pt x="31663" y="0"/>
                  </a:cubicBezTo>
                  <a:cubicBezTo>
                    <a:pt x="9499" y="77573"/>
                    <a:pt x="0" y="265965"/>
                    <a:pt x="0" y="265965"/>
                  </a:cubicBezTo>
                  <a:cubicBezTo>
                    <a:pt x="0" y="265965"/>
                    <a:pt x="267550" y="305544"/>
                    <a:pt x="338791" y="311876"/>
                  </a:cubicBezTo>
                  <a:cubicBezTo>
                    <a:pt x="560431" y="330874"/>
                    <a:pt x="770988" y="321375"/>
                    <a:pt x="997376" y="338789"/>
                  </a:cubicBezTo>
                  <a:cubicBezTo>
                    <a:pt x="1054370" y="343539"/>
                    <a:pt x="1125611" y="340372"/>
                    <a:pt x="1182604" y="338789"/>
                  </a:cubicBezTo>
                  <a:cubicBezTo>
                    <a:pt x="1182604" y="270715"/>
                    <a:pt x="1179437" y="180476"/>
                    <a:pt x="1181021" y="113985"/>
                  </a:cubicBezTo>
                  <a:close/>
                </a:path>
              </a:pathLst>
            </a:custGeom>
            <a:solidFill>
              <a:srgbClr val="FFB15C"/>
            </a:solidFill>
            <a:ln w="128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1" name="รูปแบบอิสระ: รูปร่าง 2430">
              <a:extLst>
                <a:ext uri="{FF2B5EF4-FFF2-40B4-BE49-F238E27FC236}">
                  <a16:creationId xmlns:a16="http://schemas.microsoft.com/office/drawing/2014/main" id="{EF5E3377-1DE2-46C9-A99C-063676775550}"/>
                </a:ext>
              </a:extLst>
            </p:cNvPr>
            <p:cNvSpPr/>
            <p:nvPr/>
          </p:nvSpPr>
          <p:spPr>
            <a:xfrm>
              <a:off x="2312962" y="269130"/>
              <a:ext cx="18997" cy="96570"/>
            </a:xfrm>
            <a:custGeom>
              <a:avLst/>
              <a:gdLst>
                <a:gd name="connsiteX0" fmla="*/ 0 w 18997"/>
                <a:gd name="connsiteY0" fmla="*/ 96571 h 96570"/>
                <a:gd name="connsiteX1" fmla="*/ 18998 w 18997"/>
                <a:gd name="connsiteY1" fmla="*/ 0 h 96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997" h="96570">
                  <a:moveTo>
                    <a:pt x="0" y="96571"/>
                  </a:moveTo>
                  <a:cubicBezTo>
                    <a:pt x="6332" y="64908"/>
                    <a:pt x="12665" y="31663"/>
                    <a:pt x="18998" y="0"/>
                  </a:cubicBezTo>
                </a:path>
              </a:pathLst>
            </a:custGeom>
            <a:noFill/>
            <a:ln w="2560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2" name="รูปแบบอิสระ: รูปร่าง 2431">
              <a:extLst>
                <a:ext uri="{FF2B5EF4-FFF2-40B4-BE49-F238E27FC236}">
                  <a16:creationId xmlns:a16="http://schemas.microsoft.com/office/drawing/2014/main" id="{023CD132-DACE-45A8-B42F-C38AE9B83943}"/>
                </a:ext>
              </a:extLst>
            </p:cNvPr>
            <p:cNvSpPr/>
            <p:nvPr/>
          </p:nvSpPr>
          <p:spPr>
            <a:xfrm>
              <a:off x="2241721" y="270713"/>
              <a:ext cx="7915" cy="60158"/>
            </a:xfrm>
            <a:custGeom>
              <a:avLst/>
              <a:gdLst>
                <a:gd name="connsiteX0" fmla="*/ 7916 w 7915"/>
                <a:gd name="connsiteY0" fmla="*/ 60159 h 60158"/>
                <a:gd name="connsiteX1" fmla="*/ 0 w 7915"/>
                <a:gd name="connsiteY1" fmla="*/ 0 h 60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15" h="60158">
                  <a:moveTo>
                    <a:pt x="7916" y="60159"/>
                  </a:moveTo>
                  <a:cubicBezTo>
                    <a:pt x="4749" y="39578"/>
                    <a:pt x="1583" y="20581"/>
                    <a:pt x="0" y="0"/>
                  </a:cubicBezTo>
                </a:path>
              </a:pathLst>
            </a:custGeom>
            <a:noFill/>
            <a:ln w="2560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3" name="รูปแบบอิสระ: รูปร่าง 2432">
              <a:extLst>
                <a:ext uri="{FF2B5EF4-FFF2-40B4-BE49-F238E27FC236}">
                  <a16:creationId xmlns:a16="http://schemas.microsoft.com/office/drawing/2014/main" id="{79B2831D-7B16-4C99-BA6E-60CC594166EE}"/>
                </a:ext>
              </a:extLst>
            </p:cNvPr>
            <p:cNvSpPr/>
            <p:nvPr/>
          </p:nvSpPr>
          <p:spPr>
            <a:xfrm>
              <a:off x="2119819" y="272296"/>
              <a:ext cx="42744" cy="82322"/>
            </a:xfrm>
            <a:custGeom>
              <a:avLst/>
              <a:gdLst>
                <a:gd name="connsiteX0" fmla="*/ 0 w 42744"/>
                <a:gd name="connsiteY0" fmla="*/ 0 h 82322"/>
                <a:gd name="connsiteX1" fmla="*/ 42745 w 42744"/>
                <a:gd name="connsiteY1" fmla="*/ 82323 h 8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2744" h="82322">
                  <a:moveTo>
                    <a:pt x="0" y="0"/>
                  </a:moveTo>
                  <a:cubicBezTo>
                    <a:pt x="14248" y="26913"/>
                    <a:pt x="28497" y="55409"/>
                    <a:pt x="42745" y="82323"/>
                  </a:cubicBezTo>
                </a:path>
              </a:pathLst>
            </a:custGeom>
            <a:noFill/>
            <a:ln w="2560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4" name="รูปแบบอิสระ: รูปร่าง 2433">
              <a:extLst>
                <a:ext uri="{FF2B5EF4-FFF2-40B4-BE49-F238E27FC236}">
                  <a16:creationId xmlns:a16="http://schemas.microsoft.com/office/drawing/2014/main" id="{E45C1A50-469A-49EF-8498-304CA9AC525B}"/>
                </a:ext>
              </a:extLst>
            </p:cNvPr>
            <p:cNvSpPr/>
            <p:nvPr/>
          </p:nvSpPr>
          <p:spPr>
            <a:xfrm>
              <a:off x="2013749" y="313458"/>
              <a:ext cx="28496" cy="39578"/>
            </a:xfrm>
            <a:custGeom>
              <a:avLst/>
              <a:gdLst>
                <a:gd name="connsiteX0" fmla="*/ 0 w 28496"/>
                <a:gd name="connsiteY0" fmla="*/ 0 h 39578"/>
                <a:gd name="connsiteX1" fmla="*/ 28497 w 28496"/>
                <a:gd name="connsiteY1" fmla="*/ 39578 h 39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496" h="39578">
                  <a:moveTo>
                    <a:pt x="0" y="0"/>
                  </a:moveTo>
                  <a:cubicBezTo>
                    <a:pt x="9499" y="12665"/>
                    <a:pt x="18998" y="25330"/>
                    <a:pt x="28497" y="39578"/>
                  </a:cubicBezTo>
                </a:path>
              </a:pathLst>
            </a:custGeom>
            <a:noFill/>
            <a:ln w="2560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5" name="รูปแบบอิสระ: รูปร่าง 2434">
              <a:extLst>
                <a:ext uri="{FF2B5EF4-FFF2-40B4-BE49-F238E27FC236}">
                  <a16:creationId xmlns:a16="http://schemas.microsoft.com/office/drawing/2014/main" id="{3EA52903-8D10-4295-82B7-10EA5365AE18}"/>
                </a:ext>
              </a:extLst>
            </p:cNvPr>
            <p:cNvSpPr/>
            <p:nvPr/>
          </p:nvSpPr>
          <p:spPr>
            <a:xfrm>
              <a:off x="1936176" y="356202"/>
              <a:ext cx="58576" cy="58575"/>
            </a:xfrm>
            <a:custGeom>
              <a:avLst/>
              <a:gdLst>
                <a:gd name="connsiteX0" fmla="*/ 0 w 58576"/>
                <a:gd name="connsiteY0" fmla="*/ 0 h 58575"/>
                <a:gd name="connsiteX1" fmla="*/ 58576 w 58576"/>
                <a:gd name="connsiteY1" fmla="*/ 58576 h 5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576" h="58575">
                  <a:moveTo>
                    <a:pt x="0" y="0"/>
                  </a:moveTo>
                  <a:cubicBezTo>
                    <a:pt x="17414" y="22164"/>
                    <a:pt x="36412" y="41161"/>
                    <a:pt x="58576" y="58576"/>
                  </a:cubicBezTo>
                </a:path>
              </a:pathLst>
            </a:custGeom>
            <a:noFill/>
            <a:ln w="2560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6" name="รูปแบบอิสระ: รูปร่าง 2435">
              <a:extLst>
                <a:ext uri="{FF2B5EF4-FFF2-40B4-BE49-F238E27FC236}">
                  <a16:creationId xmlns:a16="http://schemas.microsoft.com/office/drawing/2014/main" id="{1B379F1D-3C14-45C7-A219-2192FF6232C2}"/>
                </a:ext>
              </a:extLst>
            </p:cNvPr>
            <p:cNvSpPr/>
            <p:nvPr/>
          </p:nvSpPr>
          <p:spPr>
            <a:xfrm>
              <a:off x="1874433" y="416361"/>
              <a:ext cx="30079" cy="28496"/>
            </a:xfrm>
            <a:custGeom>
              <a:avLst/>
              <a:gdLst>
                <a:gd name="connsiteX0" fmla="*/ 0 w 30079"/>
                <a:gd name="connsiteY0" fmla="*/ 0 h 28496"/>
                <a:gd name="connsiteX1" fmla="*/ 30080 w 30079"/>
                <a:gd name="connsiteY1" fmla="*/ 28496 h 2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079" h="28496">
                  <a:moveTo>
                    <a:pt x="0" y="0"/>
                  </a:moveTo>
                  <a:cubicBezTo>
                    <a:pt x="9499" y="9499"/>
                    <a:pt x="18998" y="18998"/>
                    <a:pt x="30080" y="28496"/>
                  </a:cubicBezTo>
                </a:path>
              </a:pathLst>
            </a:custGeom>
            <a:noFill/>
            <a:ln w="2560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7" name="รูปแบบอิสระ: รูปร่าง 2436">
              <a:extLst>
                <a:ext uri="{FF2B5EF4-FFF2-40B4-BE49-F238E27FC236}">
                  <a16:creationId xmlns:a16="http://schemas.microsoft.com/office/drawing/2014/main" id="{A122A7C0-ED7A-4B10-B781-5745870E0C3B}"/>
                </a:ext>
              </a:extLst>
            </p:cNvPr>
            <p:cNvSpPr/>
            <p:nvPr/>
          </p:nvSpPr>
          <p:spPr>
            <a:xfrm>
              <a:off x="1815857" y="481269"/>
              <a:ext cx="82323" cy="71240"/>
            </a:xfrm>
            <a:custGeom>
              <a:avLst/>
              <a:gdLst>
                <a:gd name="connsiteX0" fmla="*/ 0 w 82323"/>
                <a:gd name="connsiteY0" fmla="*/ 0 h 71240"/>
                <a:gd name="connsiteX1" fmla="*/ 82323 w 82323"/>
                <a:gd name="connsiteY1" fmla="*/ 71241 h 71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2323" h="71240">
                  <a:moveTo>
                    <a:pt x="0" y="0"/>
                  </a:moveTo>
                  <a:cubicBezTo>
                    <a:pt x="26913" y="23747"/>
                    <a:pt x="55410" y="47494"/>
                    <a:pt x="82323" y="71241"/>
                  </a:cubicBezTo>
                </a:path>
              </a:pathLst>
            </a:custGeom>
            <a:noFill/>
            <a:ln w="2560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8" name="รูปแบบอิสระ: รูปร่าง 2437">
              <a:extLst>
                <a:ext uri="{FF2B5EF4-FFF2-40B4-BE49-F238E27FC236}">
                  <a16:creationId xmlns:a16="http://schemas.microsoft.com/office/drawing/2014/main" id="{3B510EB6-B2F6-4FD4-BA35-1F2E40280269}"/>
                </a:ext>
              </a:extLst>
            </p:cNvPr>
            <p:cNvSpPr/>
            <p:nvPr/>
          </p:nvSpPr>
          <p:spPr>
            <a:xfrm>
              <a:off x="1741450" y="588922"/>
              <a:ext cx="52243" cy="30079"/>
            </a:xfrm>
            <a:custGeom>
              <a:avLst/>
              <a:gdLst>
                <a:gd name="connsiteX0" fmla="*/ 0 w 52243"/>
                <a:gd name="connsiteY0" fmla="*/ 0 h 30079"/>
                <a:gd name="connsiteX1" fmla="*/ 52244 w 52243"/>
                <a:gd name="connsiteY1" fmla="*/ 30079 h 30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243" h="30079">
                  <a:moveTo>
                    <a:pt x="0" y="0"/>
                  </a:moveTo>
                  <a:cubicBezTo>
                    <a:pt x="17414" y="9499"/>
                    <a:pt x="34829" y="18998"/>
                    <a:pt x="52244" y="30079"/>
                  </a:cubicBezTo>
                </a:path>
              </a:pathLst>
            </a:custGeom>
            <a:noFill/>
            <a:ln w="2560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9" name="รูปแบบอิสระ: รูปร่าง 2438">
              <a:extLst>
                <a:ext uri="{FF2B5EF4-FFF2-40B4-BE49-F238E27FC236}">
                  <a16:creationId xmlns:a16="http://schemas.microsoft.com/office/drawing/2014/main" id="{1B59E9F8-EF65-4F29-AE1F-32584B11FF9B}"/>
                </a:ext>
              </a:extLst>
            </p:cNvPr>
            <p:cNvSpPr/>
            <p:nvPr/>
          </p:nvSpPr>
          <p:spPr>
            <a:xfrm>
              <a:off x="1701871" y="685493"/>
              <a:ext cx="79156" cy="26913"/>
            </a:xfrm>
            <a:custGeom>
              <a:avLst/>
              <a:gdLst>
                <a:gd name="connsiteX0" fmla="*/ 0 w 79156"/>
                <a:gd name="connsiteY0" fmla="*/ 0 h 26913"/>
                <a:gd name="connsiteX1" fmla="*/ 79157 w 79156"/>
                <a:gd name="connsiteY1" fmla="*/ 26913 h 26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156" h="26913">
                  <a:moveTo>
                    <a:pt x="0" y="0"/>
                  </a:moveTo>
                  <a:cubicBezTo>
                    <a:pt x="26913" y="6333"/>
                    <a:pt x="53827" y="15831"/>
                    <a:pt x="79157" y="26913"/>
                  </a:cubicBezTo>
                </a:path>
              </a:pathLst>
            </a:custGeom>
            <a:noFill/>
            <a:ln w="2560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0" name="รูปแบบอิสระ: รูปร่าง 2439">
              <a:extLst>
                <a:ext uri="{FF2B5EF4-FFF2-40B4-BE49-F238E27FC236}">
                  <a16:creationId xmlns:a16="http://schemas.microsoft.com/office/drawing/2014/main" id="{44F9AB4B-790B-44B6-81B7-A70C740E2567}"/>
                </a:ext>
              </a:extLst>
            </p:cNvPr>
            <p:cNvSpPr/>
            <p:nvPr/>
          </p:nvSpPr>
          <p:spPr>
            <a:xfrm>
              <a:off x="1681290" y="783076"/>
              <a:ext cx="42744" cy="6903"/>
            </a:xfrm>
            <a:custGeom>
              <a:avLst/>
              <a:gdLst>
                <a:gd name="connsiteX0" fmla="*/ 0 w 42744"/>
                <a:gd name="connsiteY0" fmla="*/ 571 h 6903"/>
                <a:gd name="connsiteX1" fmla="*/ 42745 w 42744"/>
                <a:gd name="connsiteY1" fmla="*/ 6904 h 6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2744" h="6903">
                  <a:moveTo>
                    <a:pt x="0" y="571"/>
                  </a:moveTo>
                  <a:cubicBezTo>
                    <a:pt x="14248" y="-1012"/>
                    <a:pt x="30080" y="571"/>
                    <a:pt x="42745" y="6904"/>
                  </a:cubicBezTo>
                </a:path>
              </a:pathLst>
            </a:custGeom>
            <a:noFill/>
            <a:ln w="2560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1" name="รูปแบบอิสระ: รูปร่าง 2440">
              <a:extLst>
                <a:ext uri="{FF2B5EF4-FFF2-40B4-BE49-F238E27FC236}">
                  <a16:creationId xmlns:a16="http://schemas.microsoft.com/office/drawing/2014/main" id="{12735440-F38E-4170-9F76-95E4F64299D3}"/>
                </a:ext>
              </a:extLst>
            </p:cNvPr>
            <p:cNvSpPr/>
            <p:nvPr/>
          </p:nvSpPr>
          <p:spPr>
            <a:xfrm>
              <a:off x="2746742" y="878634"/>
              <a:ext cx="50660" cy="6744"/>
            </a:xfrm>
            <a:custGeom>
              <a:avLst/>
              <a:gdLst>
                <a:gd name="connsiteX0" fmla="*/ 0 w 50660"/>
                <a:gd name="connsiteY0" fmla="*/ 0 h 6744"/>
                <a:gd name="connsiteX1" fmla="*/ 50660 w 50660"/>
                <a:gd name="connsiteY1" fmla="*/ 6333 h 6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660" h="6744">
                  <a:moveTo>
                    <a:pt x="0" y="0"/>
                  </a:moveTo>
                  <a:cubicBezTo>
                    <a:pt x="15831" y="4749"/>
                    <a:pt x="33246" y="7916"/>
                    <a:pt x="50660" y="6333"/>
                  </a:cubicBezTo>
                </a:path>
              </a:pathLst>
            </a:custGeom>
            <a:noFill/>
            <a:ln w="2560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2" name="รูปแบบอิสระ: รูปร่าง 2441">
              <a:extLst>
                <a:ext uri="{FF2B5EF4-FFF2-40B4-BE49-F238E27FC236}">
                  <a16:creationId xmlns:a16="http://schemas.microsoft.com/office/drawing/2014/main" id="{4DDD74A6-B8F9-407F-834E-906C81116004}"/>
                </a:ext>
              </a:extLst>
            </p:cNvPr>
            <p:cNvSpPr/>
            <p:nvPr/>
          </p:nvSpPr>
          <p:spPr>
            <a:xfrm>
              <a:off x="2694498" y="804227"/>
              <a:ext cx="109236" cy="9498"/>
            </a:xfrm>
            <a:custGeom>
              <a:avLst/>
              <a:gdLst>
                <a:gd name="connsiteX0" fmla="*/ 0 w 109236"/>
                <a:gd name="connsiteY0" fmla="*/ 9499 h 9498"/>
                <a:gd name="connsiteX1" fmla="*/ 109237 w 109236"/>
                <a:gd name="connsiteY1" fmla="*/ 0 h 9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9236" h="9498">
                  <a:moveTo>
                    <a:pt x="0" y="9499"/>
                  </a:moveTo>
                  <a:cubicBezTo>
                    <a:pt x="36412" y="9499"/>
                    <a:pt x="72824" y="6333"/>
                    <a:pt x="109237" y="0"/>
                  </a:cubicBezTo>
                </a:path>
              </a:pathLst>
            </a:custGeom>
            <a:noFill/>
            <a:ln w="2560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3" name="รูปแบบอิสระ: รูปร่าง 2442">
              <a:extLst>
                <a:ext uri="{FF2B5EF4-FFF2-40B4-BE49-F238E27FC236}">
                  <a16:creationId xmlns:a16="http://schemas.microsoft.com/office/drawing/2014/main" id="{BAA99752-10B6-492D-8AD0-097EB65346F7}"/>
                </a:ext>
              </a:extLst>
            </p:cNvPr>
            <p:cNvSpPr/>
            <p:nvPr/>
          </p:nvSpPr>
          <p:spPr>
            <a:xfrm>
              <a:off x="2718245" y="725071"/>
              <a:ext cx="66491" cy="25330"/>
            </a:xfrm>
            <a:custGeom>
              <a:avLst/>
              <a:gdLst>
                <a:gd name="connsiteX0" fmla="*/ 0 w 66491"/>
                <a:gd name="connsiteY0" fmla="*/ 25330 h 25330"/>
                <a:gd name="connsiteX1" fmla="*/ 66492 w 66491"/>
                <a:gd name="connsiteY1" fmla="*/ 0 h 25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491" h="25330">
                  <a:moveTo>
                    <a:pt x="0" y="25330"/>
                  </a:moveTo>
                  <a:cubicBezTo>
                    <a:pt x="22164" y="17414"/>
                    <a:pt x="44328" y="7916"/>
                    <a:pt x="66492" y="0"/>
                  </a:cubicBezTo>
                </a:path>
              </a:pathLst>
            </a:custGeom>
            <a:noFill/>
            <a:ln w="2560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4" name="รูปแบบอิสระ: รูปร่าง 2443">
              <a:extLst>
                <a:ext uri="{FF2B5EF4-FFF2-40B4-BE49-F238E27FC236}">
                  <a16:creationId xmlns:a16="http://schemas.microsoft.com/office/drawing/2014/main" id="{0379BE0F-1A11-49D6-AA79-6537AB59AD96}"/>
                </a:ext>
              </a:extLst>
            </p:cNvPr>
            <p:cNvSpPr/>
            <p:nvPr/>
          </p:nvSpPr>
          <p:spPr>
            <a:xfrm>
              <a:off x="2654920" y="645914"/>
              <a:ext cx="77573" cy="44327"/>
            </a:xfrm>
            <a:custGeom>
              <a:avLst/>
              <a:gdLst>
                <a:gd name="connsiteX0" fmla="*/ 0 w 77573"/>
                <a:gd name="connsiteY0" fmla="*/ 44328 h 44327"/>
                <a:gd name="connsiteX1" fmla="*/ 77574 w 77573"/>
                <a:gd name="connsiteY1" fmla="*/ 0 h 44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7573" h="44327">
                  <a:moveTo>
                    <a:pt x="0" y="44328"/>
                  </a:moveTo>
                  <a:cubicBezTo>
                    <a:pt x="22164" y="23747"/>
                    <a:pt x="49077" y="9499"/>
                    <a:pt x="77574" y="0"/>
                  </a:cubicBezTo>
                </a:path>
              </a:pathLst>
            </a:custGeom>
            <a:noFill/>
            <a:ln w="2560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5" name="รูปแบบอิสระ: รูปร่าง 2444">
              <a:extLst>
                <a:ext uri="{FF2B5EF4-FFF2-40B4-BE49-F238E27FC236}">
                  <a16:creationId xmlns:a16="http://schemas.microsoft.com/office/drawing/2014/main" id="{B7218C6A-55C9-4DA1-9B56-70F7F7717CEA}"/>
                </a:ext>
              </a:extLst>
            </p:cNvPr>
            <p:cNvSpPr/>
            <p:nvPr/>
          </p:nvSpPr>
          <p:spPr>
            <a:xfrm>
              <a:off x="2403201" y="311875"/>
              <a:ext cx="31662" cy="42744"/>
            </a:xfrm>
            <a:custGeom>
              <a:avLst/>
              <a:gdLst>
                <a:gd name="connsiteX0" fmla="*/ 0 w 31662"/>
                <a:gd name="connsiteY0" fmla="*/ 42744 h 42744"/>
                <a:gd name="connsiteX1" fmla="*/ 31663 w 31662"/>
                <a:gd name="connsiteY1" fmla="*/ 0 h 42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662" h="42744">
                  <a:moveTo>
                    <a:pt x="0" y="42744"/>
                  </a:moveTo>
                  <a:cubicBezTo>
                    <a:pt x="11082" y="28496"/>
                    <a:pt x="20581" y="14248"/>
                    <a:pt x="31663" y="0"/>
                  </a:cubicBezTo>
                </a:path>
              </a:pathLst>
            </a:custGeom>
            <a:noFill/>
            <a:ln w="2560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6" name="รูปแบบอิสระ: รูปร่าง 2445">
              <a:extLst>
                <a:ext uri="{FF2B5EF4-FFF2-40B4-BE49-F238E27FC236}">
                  <a16:creationId xmlns:a16="http://schemas.microsoft.com/office/drawing/2014/main" id="{77332E08-7A18-46C8-A4FA-51763AC85DB8}"/>
                </a:ext>
              </a:extLst>
            </p:cNvPr>
            <p:cNvSpPr/>
            <p:nvPr/>
          </p:nvSpPr>
          <p:spPr>
            <a:xfrm>
              <a:off x="2464943" y="367284"/>
              <a:ext cx="52243" cy="60158"/>
            </a:xfrm>
            <a:custGeom>
              <a:avLst/>
              <a:gdLst>
                <a:gd name="connsiteX0" fmla="*/ 0 w 52243"/>
                <a:gd name="connsiteY0" fmla="*/ 60159 h 60158"/>
                <a:gd name="connsiteX1" fmla="*/ 52244 w 52243"/>
                <a:gd name="connsiteY1" fmla="*/ 0 h 60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243" h="60158">
                  <a:moveTo>
                    <a:pt x="0" y="60159"/>
                  </a:moveTo>
                  <a:cubicBezTo>
                    <a:pt x="17415" y="39578"/>
                    <a:pt x="34829" y="20581"/>
                    <a:pt x="52244" y="0"/>
                  </a:cubicBezTo>
                </a:path>
              </a:pathLst>
            </a:custGeom>
            <a:noFill/>
            <a:ln w="2560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7" name="รูปแบบอิสระ: รูปร่าง 2446">
              <a:extLst>
                <a:ext uri="{FF2B5EF4-FFF2-40B4-BE49-F238E27FC236}">
                  <a16:creationId xmlns:a16="http://schemas.microsoft.com/office/drawing/2014/main" id="{037D1545-D7E3-4B88-8E5D-76D818B1806A}"/>
                </a:ext>
              </a:extLst>
            </p:cNvPr>
            <p:cNvSpPr/>
            <p:nvPr/>
          </p:nvSpPr>
          <p:spPr>
            <a:xfrm>
              <a:off x="2556765" y="405279"/>
              <a:ext cx="31662" cy="31662"/>
            </a:xfrm>
            <a:custGeom>
              <a:avLst/>
              <a:gdLst>
                <a:gd name="connsiteX0" fmla="*/ 0 w 31662"/>
                <a:gd name="connsiteY0" fmla="*/ 31663 h 31662"/>
                <a:gd name="connsiteX1" fmla="*/ 31663 w 31662"/>
                <a:gd name="connsiteY1" fmla="*/ 0 h 31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662" h="31662">
                  <a:moveTo>
                    <a:pt x="0" y="31663"/>
                  </a:moveTo>
                  <a:cubicBezTo>
                    <a:pt x="12665" y="23747"/>
                    <a:pt x="23747" y="12665"/>
                    <a:pt x="31663" y="0"/>
                  </a:cubicBezTo>
                </a:path>
              </a:pathLst>
            </a:custGeom>
            <a:noFill/>
            <a:ln w="2560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8" name="รูปแบบอิสระ: รูปร่าง 2447">
              <a:extLst>
                <a:ext uri="{FF2B5EF4-FFF2-40B4-BE49-F238E27FC236}">
                  <a16:creationId xmlns:a16="http://schemas.microsoft.com/office/drawing/2014/main" id="{6756803E-7194-43E7-9681-23B7385EBDD3}"/>
                </a:ext>
              </a:extLst>
            </p:cNvPr>
            <p:cNvSpPr/>
            <p:nvPr/>
          </p:nvSpPr>
          <p:spPr>
            <a:xfrm>
              <a:off x="2552016" y="462272"/>
              <a:ext cx="87072" cy="68074"/>
            </a:xfrm>
            <a:custGeom>
              <a:avLst/>
              <a:gdLst>
                <a:gd name="connsiteX0" fmla="*/ 0 w 87072"/>
                <a:gd name="connsiteY0" fmla="*/ 68074 h 68074"/>
                <a:gd name="connsiteX1" fmla="*/ 87073 w 87072"/>
                <a:gd name="connsiteY1" fmla="*/ 0 h 68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7072" h="68074">
                  <a:moveTo>
                    <a:pt x="0" y="68074"/>
                  </a:moveTo>
                  <a:cubicBezTo>
                    <a:pt x="28497" y="45911"/>
                    <a:pt x="58576" y="22164"/>
                    <a:pt x="87073" y="0"/>
                  </a:cubicBezTo>
                </a:path>
              </a:pathLst>
            </a:custGeom>
            <a:noFill/>
            <a:ln w="2560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9" name="รูปแบบอิสระ: รูปร่าง 2448">
              <a:extLst>
                <a:ext uri="{FF2B5EF4-FFF2-40B4-BE49-F238E27FC236}">
                  <a16:creationId xmlns:a16="http://schemas.microsoft.com/office/drawing/2014/main" id="{9FFDB090-122E-49F9-9E52-19F17D552EAB}"/>
                </a:ext>
              </a:extLst>
            </p:cNvPr>
            <p:cNvSpPr/>
            <p:nvPr/>
          </p:nvSpPr>
          <p:spPr>
            <a:xfrm>
              <a:off x="2628007" y="525597"/>
              <a:ext cx="60159" cy="36411"/>
            </a:xfrm>
            <a:custGeom>
              <a:avLst/>
              <a:gdLst>
                <a:gd name="connsiteX0" fmla="*/ 0 w 60159"/>
                <a:gd name="connsiteY0" fmla="*/ 36412 h 36411"/>
                <a:gd name="connsiteX1" fmla="*/ 60159 w 60159"/>
                <a:gd name="connsiteY1" fmla="*/ 0 h 36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159" h="36411">
                  <a:moveTo>
                    <a:pt x="0" y="36412"/>
                  </a:moveTo>
                  <a:cubicBezTo>
                    <a:pt x="20581" y="23747"/>
                    <a:pt x="39578" y="11082"/>
                    <a:pt x="60159" y="0"/>
                  </a:cubicBezTo>
                </a:path>
              </a:pathLst>
            </a:custGeom>
            <a:noFill/>
            <a:ln w="2560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0" name="รูปแบบอิสระ: รูปร่าง 2449">
              <a:extLst>
                <a:ext uri="{FF2B5EF4-FFF2-40B4-BE49-F238E27FC236}">
                  <a16:creationId xmlns:a16="http://schemas.microsoft.com/office/drawing/2014/main" id="{2DC4552D-4B92-4561-9E42-65E8B3777632}"/>
                </a:ext>
              </a:extLst>
            </p:cNvPr>
            <p:cNvSpPr/>
            <p:nvPr/>
          </p:nvSpPr>
          <p:spPr>
            <a:xfrm>
              <a:off x="2681833" y="592088"/>
              <a:ext cx="33245" cy="18997"/>
            </a:xfrm>
            <a:custGeom>
              <a:avLst/>
              <a:gdLst>
                <a:gd name="connsiteX0" fmla="*/ 0 w 33245"/>
                <a:gd name="connsiteY0" fmla="*/ 18997 h 18997"/>
                <a:gd name="connsiteX1" fmla="*/ 33246 w 33245"/>
                <a:gd name="connsiteY1" fmla="*/ 0 h 18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245" h="18997">
                  <a:moveTo>
                    <a:pt x="0" y="18997"/>
                  </a:moveTo>
                  <a:cubicBezTo>
                    <a:pt x="12665" y="15831"/>
                    <a:pt x="23747" y="7916"/>
                    <a:pt x="33246" y="0"/>
                  </a:cubicBezTo>
                </a:path>
              </a:pathLst>
            </a:custGeom>
            <a:noFill/>
            <a:ln w="2560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1" name="รูปแบบอิสระ: รูปร่าง 2450">
              <a:extLst>
                <a:ext uri="{FF2B5EF4-FFF2-40B4-BE49-F238E27FC236}">
                  <a16:creationId xmlns:a16="http://schemas.microsoft.com/office/drawing/2014/main" id="{187073D4-7628-4123-8401-EE04337FD013}"/>
                </a:ext>
              </a:extLst>
            </p:cNvPr>
            <p:cNvSpPr/>
            <p:nvPr/>
          </p:nvSpPr>
          <p:spPr>
            <a:xfrm>
              <a:off x="1928260" y="837473"/>
              <a:ext cx="289714" cy="53826"/>
            </a:xfrm>
            <a:custGeom>
              <a:avLst/>
              <a:gdLst>
                <a:gd name="connsiteX0" fmla="*/ 0 w 289714"/>
                <a:gd name="connsiteY0" fmla="*/ 0 h 53826"/>
                <a:gd name="connsiteX1" fmla="*/ 289714 w 289714"/>
                <a:gd name="connsiteY1" fmla="*/ 53826 h 53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9714" h="53826">
                  <a:moveTo>
                    <a:pt x="0" y="0"/>
                  </a:moveTo>
                  <a:cubicBezTo>
                    <a:pt x="96571" y="17414"/>
                    <a:pt x="193143" y="36412"/>
                    <a:pt x="289714" y="53826"/>
                  </a:cubicBezTo>
                </a:path>
              </a:pathLst>
            </a:custGeom>
            <a:noFill/>
            <a:ln w="2560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2" name="รูปแบบอิสระ: รูปร่าง 2451">
              <a:extLst>
                <a:ext uri="{FF2B5EF4-FFF2-40B4-BE49-F238E27FC236}">
                  <a16:creationId xmlns:a16="http://schemas.microsoft.com/office/drawing/2014/main" id="{1B15EA3F-F83E-4EF6-B3AC-213DD539FAF1}"/>
                </a:ext>
              </a:extLst>
            </p:cNvPr>
            <p:cNvSpPr/>
            <p:nvPr/>
          </p:nvSpPr>
          <p:spPr>
            <a:xfrm>
              <a:off x="1667042" y="1013200"/>
              <a:ext cx="296046" cy="33245"/>
            </a:xfrm>
            <a:custGeom>
              <a:avLst/>
              <a:gdLst>
                <a:gd name="connsiteX0" fmla="*/ 0 w 296046"/>
                <a:gd name="connsiteY0" fmla="*/ 0 h 33245"/>
                <a:gd name="connsiteX1" fmla="*/ 296047 w 296046"/>
                <a:gd name="connsiteY1" fmla="*/ 33246 h 33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6046" h="33245">
                  <a:moveTo>
                    <a:pt x="0" y="0"/>
                  </a:moveTo>
                  <a:cubicBezTo>
                    <a:pt x="98154" y="11082"/>
                    <a:pt x="196309" y="22164"/>
                    <a:pt x="296047" y="33246"/>
                  </a:cubicBezTo>
                </a:path>
              </a:pathLst>
            </a:custGeom>
            <a:noFill/>
            <a:ln w="2560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3" name="รูปแบบอิสระ: รูปร่าง 2452">
              <a:extLst>
                <a:ext uri="{FF2B5EF4-FFF2-40B4-BE49-F238E27FC236}">
                  <a16:creationId xmlns:a16="http://schemas.microsoft.com/office/drawing/2014/main" id="{3F3C6B21-10C8-4637-99B0-050DB1B8442C}"/>
                </a:ext>
              </a:extLst>
            </p:cNvPr>
            <p:cNvSpPr/>
            <p:nvPr/>
          </p:nvSpPr>
          <p:spPr>
            <a:xfrm>
              <a:off x="2021665" y="1059111"/>
              <a:ext cx="47494" cy="4749"/>
            </a:xfrm>
            <a:custGeom>
              <a:avLst/>
              <a:gdLst>
                <a:gd name="connsiteX0" fmla="*/ 0 w 47494"/>
                <a:gd name="connsiteY0" fmla="*/ 0 h 4749"/>
                <a:gd name="connsiteX1" fmla="*/ 47494 w 47494"/>
                <a:gd name="connsiteY1" fmla="*/ 4749 h 4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494" h="4749">
                  <a:moveTo>
                    <a:pt x="0" y="0"/>
                  </a:moveTo>
                  <a:cubicBezTo>
                    <a:pt x="15831" y="1583"/>
                    <a:pt x="31663" y="3166"/>
                    <a:pt x="47494" y="4749"/>
                  </a:cubicBezTo>
                </a:path>
              </a:pathLst>
            </a:custGeom>
            <a:noFill/>
            <a:ln w="2560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4" name="รูปแบบอิสระ: รูปร่าง 2453">
              <a:extLst>
                <a:ext uri="{FF2B5EF4-FFF2-40B4-BE49-F238E27FC236}">
                  <a16:creationId xmlns:a16="http://schemas.microsoft.com/office/drawing/2014/main" id="{ED5A7338-6D32-4A34-AF4B-FA4E44CE8658}"/>
                </a:ext>
              </a:extLst>
            </p:cNvPr>
            <p:cNvSpPr/>
            <p:nvPr/>
          </p:nvSpPr>
          <p:spPr>
            <a:xfrm>
              <a:off x="2678667" y="1082858"/>
              <a:ext cx="112402" cy="11081"/>
            </a:xfrm>
            <a:custGeom>
              <a:avLst/>
              <a:gdLst>
                <a:gd name="connsiteX0" fmla="*/ 0 w 112402"/>
                <a:gd name="connsiteY0" fmla="*/ 0 h 11081"/>
                <a:gd name="connsiteX1" fmla="*/ 112403 w 112402"/>
                <a:gd name="connsiteY1" fmla="*/ 11082 h 11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402" h="11081">
                  <a:moveTo>
                    <a:pt x="0" y="0"/>
                  </a:moveTo>
                  <a:cubicBezTo>
                    <a:pt x="37995" y="3166"/>
                    <a:pt x="74407" y="7916"/>
                    <a:pt x="112403" y="11082"/>
                  </a:cubicBezTo>
                </a:path>
              </a:pathLst>
            </a:custGeom>
            <a:noFill/>
            <a:ln w="2560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5" name="รูปแบบอิสระ: รูปร่าง 2454">
              <a:extLst>
                <a:ext uri="{FF2B5EF4-FFF2-40B4-BE49-F238E27FC236}">
                  <a16:creationId xmlns:a16="http://schemas.microsoft.com/office/drawing/2014/main" id="{4F514036-2C25-4A39-880B-A319EC7B5CAA}"/>
                </a:ext>
              </a:extLst>
            </p:cNvPr>
            <p:cNvSpPr/>
            <p:nvPr/>
          </p:nvSpPr>
          <p:spPr>
            <a:xfrm>
              <a:off x="2330377" y="492351"/>
              <a:ext cx="151981" cy="113985"/>
            </a:xfrm>
            <a:custGeom>
              <a:avLst/>
              <a:gdLst>
                <a:gd name="connsiteX0" fmla="*/ 0 w 151981"/>
                <a:gd name="connsiteY0" fmla="*/ 0 h 113985"/>
                <a:gd name="connsiteX1" fmla="*/ 151981 w 151981"/>
                <a:gd name="connsiteY1" fmla="*/ 113985 h 11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981" h="113985">
                  <a:moveTo>
                    <a:pt x="0" y="0"/>
                  </a:moveTo>
                  <a:cubicBezTo>
                    <a:pt x="61743" y="18998"/>
                    <a:pt x="115569" y="60159"/>
                    <a:pt x="151981" y="113985"/>
                  </a:cubicBezTo>
                </a:path>
              </a:pathLst>
            </a:custGeom>
            <a:noFill/>
            <a:ln w="2560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6" name="รูปแบบอิสระ: รูปร่าง 2455">
              <a:extLst>
                <a:ext uri="{FF2B5EF4-FFF2-40B4-BE49-F238E27FC236}">
                  <a16:creationId xmlns:a16="http://schemas.microsoft.com/office/drawing/2014/main" id="{73FDD083-38A7-41E2-9E7C-AF2FD4F5FF28}"/>
                </a:ext>
              </a:extLst>
            </p:cNvPr>
            <p:cNvSpPr/>
            <p:nvPr/>
          </p:nvSpPr>
          <p:spPr>
            <a:xfrm>
              <a:off x="2514021" y="658579"/>
              <a:ext cx="23747" cy="61741"/>
            </a:xfrm>
            <a:custGeom>
              <a:avLst/>
              <a:gdLst>
                <a:gd name="connsiteX0" fmla="*/ 23747 w 23747"/>
                <a:gd name="connsiteY0" fmla="*/ 61742 h 61741"/>
                <a:gd name="connsiteX1" fmla="*/ 0 w 23747"/>
                <a:gd name="connsiteY1" fmla="*/ 0 h 61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747" h="61741">
                  <a:moveTo>
                    <a:pt x="23747" y="61742"/>
                  </a:moveTo>
                  <a:cubicBezTo>
                    <a:pt x="20581" y="39578"/>
                    <a:pt x="12665" y="18998"/>
                    <a:pt x="0" y="0"/>
                  </a:cubicBezTo>
                </a:path>
              </a:pathLst>
            </a:custGeom>
            <a:noFill/>
            <a:ln w="2560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504" name="กราฟิก 6">
            <a:extLst>
              <a:ext uri="{FF2B5EF4-FFF2-40B4-BE49-F238E27FC236}">
                <a16:creationId xmlns:a16="http://schemas.microsoft.com/office/drawing/2014/main" id="{534E2595-7750-457A-9F64-BE59E73EA07A}"/>
              </a:ext>
            </a:extLst>
          </p:cNvPr>
          <p:cNvGrpSpPr/>
          <p:nvPr/>
        </p:nvGrpSpPr>
        <p:grpSpPr>
          <a:xfrm>
            <a:off x="7799677" y="82104"/>
            <a:ext cx="1229316" cy="1067142"/>
            <a:chOff x="7940576" y="629865"/>
            <a:chExt cx="1229316" cy="1067142"/>
          </a:xfrm>
        </p:grpSpPr>
        <p:sp>
          <p:nvSpPr>
            <p:cNvPr id="2505" name="รูปแบบอิสระ: รูปร่าง 2504">
              <a:extLst>
                <a:ext uri="{FF2B5EF4-FFF2-40B4-BE49-F238E27FC236}">
                  <a16:creationId xmlns:a16="http://schemas.microsoft.com/office/drawing/2014/main" id="{D2B2402E-37D7-48F9-B6ED-000C97FF19D9}"/>
                </a:ext>
              </a:extLst>
            </p:cNvPr>
            <p:cNvSpPr/>
            <p:nvPr/>
          </p:nvSpPr>
          <p:spPr>
            <a:xfrm>
              <a:off x="7940576" y="629865"/>
              <a:ext cx="995046" cy="959489"/>
            </a:xfrm>
            <a:custGeom>
              <a:avLst/>
              <a:gdLst>
                <a:gd name="connsiteX0" fmla="*/ 959822 w 995046"/>
                <a:gd name="connsiteY0" fmla="*/ 261434 h 959489"/>
                <a:gd name="connsiteX1" fmla="*/ 263241 w 995046"/>
                <a:gd name="connsiteY1" fmla="*/ 913683 h 959489"/>
                <a:gd name="connsiteX2" fmla="*/ 5189 w 995046"/>
                <a:gd name="connsiteY2" fmla="*/ 948511 h 959489"/>
                <a:gd name="connsiteX3" fmla="*/ 74847 w 995046"/>
                <a:gd name="connsiteY3" fmla="*/ 690462 h 959489"/>
                <a:gd name="connsiteX4" fmla="*/ 739765 w 995046"/>
                <a:gd name="connsiteY4" fmla="*/ 35047 h 959489"/>
                <a:gd name="connsiteX5" fmla="*/ 924992 w 995046"/>
                <a:gd name="connsiteY5" fmla="*/ 46129 h 959489"/>
                <a:gd name="connsiteX6" fmla="*/ 961404 w 995046"/>
                <a:gd name="connsiteY6" fmla="*/ 87290 h 959489"/>
                <a:gd name="connsiteX7" fmla="*/ 959822 w 995046"/>
                <a:gd name="connsiteY7" fmla="*/ 261434 h 959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95046" h="959489">
                  <a:moveTo>
                    <a:pt x="959822" y="261434"/>
                  </a:moveTo>
                  <a:cubicBezTo>
                    <a:pt x="741349" y="492571"/>
                    <a:pt x="502294" y="704710"/>
                    <a:pt x="263241" y="913683"/>
                  </a:cubicBezTo>
                  <a:cubicBezTo>
                    <a:pt x="263241" y="913683"/>
                    <a:pt x="33686" y="986506"/>
                    <a:pt x="5189" y="948511"/>
                  </a:cubicBezTo>
                  <a:cubicBezTo>
                    <a:pt x="-23307" y="908933"/>
                    <a:pt x="74847" y="690462"/>
                    <a:pt x="74847" y="690462"/>
                  </a:cubicBezTo>
                  <a:cubicBezTo>
                    <a:pt x="244243" y="503653"/>
                    <a:pt x="570369" y="194943"/>
                    <a:pt x="739765" y="35047"/>
                  </a:cubicBezTo>
                  <a:cubicBezTo>
                    <a:pt x="793592" y="-15613"/>
                    <a:pt x="879081" y="-10864"/>
                    <a:pt x="924992" y="46129"/>
                  </a:cubicBezTo>
                  <a:cubicBezTo>
                    <a:pt x="936074" y="60377"/>
                    <a:pt x="948739" y="74625"/>
                    <a:pt x="961404" y="87290"/>
                  </a:cubicBezTo>
                  <a:cubicBezTo>
                    <a:pt x="1005732" y="136367"/>
                    <a:pt x="1007316" y="212357"/>
                    <a:pt x="959822" y="261434"/>
                  </a:cubicBezTo>
                  <a:close/>
                </a:path>
              </a:pathLst>
            </a:custGeom>
            <a:solidFill>
              <a:srgbClr val="F5474E"/>
            </a:solidFill>
            <a:ln w="128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6" name="รูปแบบอิสระ: รูปร่าง 2505">
              <a:extLst>
                <a:ext uri="{FF2B5EF4-FFF2-40B4-BE49-F238E27FC236}">
                  <a16:creationId xmlns:a16="http://schemas.microsoft.com/office/drawing/2014/main" id="{D47699D8-2B16-478C-99E0-23D4F58885AA}"/>
                </a:ext>
              </a:extLst>
            </p:cNvPr>
            <p:cNvSpPr/>
            <p:nvPr/>
          </p:nvSpPr>
          <p:spPr>
            <a:xfrm>
              <a:off x="8221231" y="884825"/>
              <a:ext cx="424450" cy="389627"/>
            </a:xfrm>
            <a:custGeom>
              <a:avLst/>
              <a:gdLst>
                <a:gd name="connsiteX0" fmla="*/ 125068 w 424450"/>
                <a:gd name="connsiteY0" fmla="*/ 198033 h 389627"/>
                <a:gd name="connsiteX1" fmla="*/ 0 w 424450"/>
                <a:gd name="connsiteY1" fmla="*/ 378510 h 389627"/>
                <a:gd name="connsiteX2" fmla="*/ 60159 w 424450"/>
                <a:gd name="connsiteY2" fmla="*/ 381676 h 389627"/>
                <a:gd name="connsiteX3" fmla="*/ 284965 w 424450"/>
                <a:gd name="connsiteY3" fmla="*/ 229695 h 389627"/>
                <a:gd name="connsiteX4" fmla="*/ 422698 w 424450"/>
                <a:gd name="connsiteY4" fmla="*/ 33388 h 389627"/>
                <a:gd name="connsiteX5" fmla="*/ 125068 w 424450"/>
                <a:gd name="connsiteY5" fmla="*/ 198033 h 38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4450" h="389627">
                  <a:moveTo>
                    <a:pt x="125068" y="198033"/>
                  </a:moveTo>
                  <a:cubicBezTo>
                    <a:pt x="72825" y="250276"/>
                    <a:pt x="20581" y="307269"/>
                    <a:pt x="0" y="378510"/>
                  </a:cubicBezTo>
                  <a:cubicBezTo>
                    <a:pt x="12665" y="395924"/>
                    <a:pt x="39578" y="389591"/>
                    <a:pt x="60159" y="381676"/>
                  </a:cubicBezTo>
                  <a:cubicBezTo>
                    <a:pt x="145649" y="346847"/>
                    <a:pt x="220056" y="293021"/>
                    <a:pt x="284965" y="229695"/>
                  </a:cubicBezTo>
                  <a:cubicBezTo>
                    <a:pt x="322960" y="193284"/>
                    <a:pt x="440112" y="91963"/>
                    <a:pt x="422698" y="33388"/>
                  </a:cubicBezTo>
                  <a:cubicBezTo>
                    <a:pt x="386286" y="-90096"/>
                    <a:pt x="155147" y="166370"/>
                    <a:pt x="125068" y="198033"/>
                  </a:cubicBezTo>
                  <a:close/>
                </a:path>
              </a:pathLst>
            </a:custGeom>
            <a:solidFill>
              <a:srgbClr val="B71528"/>
            </a:solidFill>
            <a:ln w="128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7" name="รูปแบบอิสระ: รูปร่าง 2506">
              <a:extLst>
                <a:ext uri="{FF2B5EF4-FFF2-40B4-BE49-F238E27FC236}">
                  <a16:creationId xmlns:a16="http://schemas.microsoft.com/office/drawing/2014/main" id="{2FC8AF15-9AA0-422B-9696-35401C709609}"/>
                </a:ext>
              </a:extLst>
            </p:cNvPr>
            <p:cNvSpPr/>
            <p:nvPr/>
          </p:nvSpPr>
          <p:spPr>
            <a:xfrm>
              <a:off x="8647095" y="729820"/>
              <a:ext cx="201058" cy="174144"/>
            </a:xfrm>
            <a:custGeom>
              <a:avLst/>
              <a:gdLst>
                <a:gd name="connsiteX0" fmla="*/ 0 w 201058"/>
                <a:gd name="connsiteY0" fmla="*/ 0 h 174144"/>
                <a:gd name="connsiteX1" fmla="*/ 201059 w 201058"/>
                <a:gd name="connsiteY1" fmla="*/ 174144 h 174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1058" h="174144">
                  <a:moveTo>
                    <a:pt x="0" y="0"/>
                  </a:moveTo>
                  <a:cubicBezTo>
                    <a:pt x="66492" y="58576"/>
                    <a:pt x="134567" y="117151"/>
                    <a:pt x="201059" y="174144"/>
                  </a:cubicBezTo>
                </a:path>
              </a:pathLst>
            </a:custGeom>
            <a:noFill/>
            <a:ln w="25604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8" name="รูปแบบอิสระ: รูปร่าง 2507">
              <a:extLst>
                <a:ext uri="{FF2B5EF4-FFF2-40B4-BE49-F238E27FC236}">
                  <a16:creationId xmlns:a16="http://schemas.microsoft.com/office/drawing/2014/main" id="{A82D78BD-B4F3-47AB-A3F0-560615A9E212}"/>
                </a:ext>
              </a:extLst>
            </p:cNvPr>
            <p:cNvSpPr/>
            <p:nvPr/>
          </p:nvSpPr>
          <p:spPr>
            <a:xfrm>
              <a:off x="8683507" y="674411"/>
              <a:ext cx="212140" cy="204223"/>
            </a:xfrm>
            <a:custGeom>
              <a:avLst/>
              <a:gdLst>
                <a:gd name="connsiteX0" fmla="*/ 0 w 212140"/>
                <a:gd name="connsiteY0" fmla="*/ 0 h 204223"/>
                <a:gd name="connsiteX1" fmla="*/ 212141 w 212140"/>
                <a:gd name="connsiteY1" fmla="*/ 204223 h 204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2140" h="204223">
                  <a:moveTo>
                    <a:pt x="0" y="0"/>
                  </a:moveTo>
                  <a:cubicBezTo>
                    <a:pt x="75990" y="61742"/>
                    <a:pt x="147232" y="129816"/>
                    <a:pt x="212141" y="204223"/>
                  </a:cubicBezTo>
                </a:path>
              </a:pathLst>
            </a:custGeom>
            <a:noFill/>
            <a:ln w="25604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9" name="รูปแบบอิสระ: รูปร่าง 2508">
              <a:extLst>
                <a:ext uri="{FF2B5EF4-FFF2-40B4-BE49-F238E27FC236}">
                  <a16:creationId xmlns:a16="http://schemas.microsoft.com/office/drawing/2014/main" id="{E22AB855-2279-42D3-81FE-2B6F21D1D686}"/>
                </a:ext>
              </a:extLst>
            </p:cNvPr>
            <p:cNvSpPr/>
            <p:nvPr/>
          </p:nvSpPr>
          <p:spPr>
            <a:xfrm>
              <a:off x="8017006" y="1325076"/>
              <a:ext cx="215306" cy="207389"/>
            </a:xfrm>
            <a:custGeom>
              <a:avLst/>
              <a:gdLst>
                <a:gd name="connsiteX0" fmla="*/ 0 w 215306"/>
                <a:gd name="connsiteY0" fmla="*/ 0 h 207389"/>
                <a:gd name="connsiteX1" fmla="*/ 215307 w 215306"/>
                <a:gd name="connsiteY1" fmla="*/ 207390 h 207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5306" h="207389">
                  <a:moveTo>
                    <a:pt x="0" y="0"/>
                  </a:moveTo>
                  <a:cubicBezTo>
                    <a:pt x="75991" y="64908"/>
                    <a:pt x="147232" y="132983"/>
                    <a:pt x="215307" y="207390"/>
                  </a:cubicBezTo>
                </a:path>
              </a:pathLst>
            </a:custGeom>
            <a:noFill/>
            <a:ln w="25604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0" name="รูปแบบอิสระ: รูปร่าง 2509">
              <a:extLst>
                <a:ext uri="{FF2B5EF4-FFF2-40B4-BE49-F238E27FC236}">
                  <a16:creationId xmlns:a16="http://schemas.microsoft.com/office/drawing/2014/main" id="{BB9B2CE2-48DA-497E-8C24-4DB964C9B60C}"/>
                </a:ext>
              </a:extLst>
            </p:cNvPr>
            <p:cNvSpPr/>
            <p:nvPr/>
          </p:nvSpPr>
          <p:spPr>
            <a:xfrm>
              <a:off x="8078748" y="1290247"/>
              <a:ext cx="194725" cy="177310"/>
            </a:xfrm>
            <a:custGeom>
              <a:avLst/>
              <a:gdLst>
                <a:gd name="connsiteX0" fmla="*/ 0 w 194725"/>
                <a:gd name="connsiteY0" fmla="*/ 0 h 177310"/>
                <a:gd name="connsiteX1" fmla="*/ 194726 w 194725"/>
                <a:gd name="connsiteY1" fmla="*/ 177310 h 177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4725" h="177310">
                  <a:moveTo>
                    <a:pt x="0" y="0"/>
                  </a:moveTo>
                  <a:cubicBezTo>
                    <a:pt x="61743" y="61742"/>
                    <a:pt x="128235" y="121901"/>
                    <a:pt x="194726" y="177310"/>
                  </a:cubicBezTo>
                </a:path>
              </a:pathLst>
            </a:custGeom>
            <a:noFill/>
            <a:ln w="25604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511" name="กราฟิก 6">
            <a:extLst>
              <a:ext uri="{FF2B5EF4-FFF2-40B4-BE49-F238E27FC236}">
                <a16:creationId xmlns:a16="http://schemas.microsoft.com/office/drawing/2014/main" id="{C0D3B68F-867F-4658-89D6-401D90BCCF8A}"/>
              </a:ext>
            </a:extLst>
          </p:cNvPr>
          <p:cNvGrpSpPr/>
          <p:nvPr/>
        </p:nvGrpSpPr>
        <p:grpSpPr>
          <a:xfrm>
            <a:off x="8151573" y="2729137"/>
            <a:ext cx="1156778" cy="931630"/>
            <a:chOff x="8292472" y="3276898"/>
            <a:chExt cx="1156778" cy="931630"/>
          </a:xfrm>
        </p:grpSpPr>
        <p:grpSp>
          <p:nvGrpSpPr>
            <p:cNvPr id="2512" name="กราฟิก 6">
              <a:extLst>
                <a:ext uri="{FF2B5EF4-FFF2-40B4-BE49-F238E27FC236}">
                  <a16:creationId xmlns:a16="http://schemas.microsoft.com/office/drawing/2014/main" id="{9513F3AA-4E49-4B2A-AFCA-6305F6229CD9}"/>
                </a:ext>
              </a:extLst>
            </p:cNvPr>
            <p:cNvGrpSpPr/>
            <p:nvPr/>
          </p:nvGrpSpPr>
          <p:grpSpPr>
            <a:xfrm>
              <a:off x="8425715" y="3276898"/>
              <a:ext cx="992163" cy="763588"/>
              <a:chOff x="8425715" y="3276898"/>
              <a:chExt cx="992163" cy="763588"/>
            </a:xfrm>
          </p:grpSpPr>
          <p:sp>
            <p:nvSpPr>
              <p:cNvPr id="2513" name="รูปแบบอิสระ: รูปร่าง 2512">
                <a:extLst>
                  <a:ext uri="{FF2B5EF4-FFF2-40B4-BE49-F238E27FC236}">
                    <a16:creationId xmlns:a16="http://schemas.microsoft.com/office/drawing/2014/main" id="{152B4FC5-CABA-423A-BC3A-5D368D1CC7C4}"/>
                  </a:ext>
                </a:extLst>
              </p:cNvPr>
              <p:cNvSpPr/>
              <p:nvPr/>
            </p:nvSpPr>
            <p:spPr>
              <a:xfrm>
                <a:off x="8425715" y="3323414"/>
                <a:ext cx="667824" cy="640041"/>
              </a:xfrm>
              <a:custGeom>
                <a:avLst/>
                <a:gdLst>
                  <a:gd name="connsiteX0" fmla="*/ 667824 w 667824"/>
                  <a:gd name="connsiteY0" fmla="*/ 233872 h 640041"/>
                  <a:gd name="connsiteX1" fmla="*/ 433519 w 667824"/>
                  <a:gd name="connsiteY1" fmla="*/ 613822 h 640041"/>
                  <a:gd name="connsiteX2" fmla="*/ 230878 w 667824"/>
                  <a:gd name="connsiteY2" fmla="*/ 626487 h 640041"/>
                  <a:gd name="connsiteX3" fmla="*/ 112143 w 667824"/>
                  <a:gd name="connsiteY3" fmla="*/ 539415 h 640041"/>
                  <a:gd name="connsiteX4" fmla="*/ 12405 w 667824"/>
                  <a:gd name="connsiteY4" fmla="*/ 202209 h 640041"/>
                  <a:gd name="connsiteX5" fmla="*/ 216630 w 667824"/>
                  <a:gd name="connsiteY5" fmla="*/ 10651 h 640041"/>
                  <a:gd name="connsiteX6" fmla="*/ 541173 w 667824"/>
                  <a:gd name="connsiteY6" fmla="*/ 42313 h 640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67824" h="640041">
                    <a:moveTo>
                      <a:pt x="667824" y="233872"/>
                    </a:moveTo>
                    <a:cubicBezTo>
                      <a:pt x="637744" y="360522"/>
                      <a:pt x="553838" y="563162"/>
                      <a:pt x="433519" y="613822"/>
                    </a:cubicBezTo>
                    <a:cubicBezTo>
                      <a:pt x="370194" y="640735"/>
                      <a:pt x="295787" y="650234"/>
                      <a:pt x="230878" y="626487"/>
                    </a:cubicBezTo>
                    <a:cubicBezTo>
                      <a:pt x="184968" y="609073"/>
                      <a:pt x="145389" y="575827"/>
                      <a:pt x="112143" y="539415"/>
                    </a:cubicBezTo>
                    <a:cubicBezTo>
                      <a:pt x="28237" y="449177"/>
                      <a:pt x="-25590" y="319361"/>
                      <a:pt x="12405" y="202209"/>
                    </a:cubicBezTo>
                    <a:cubicBezTo>
                      <a:pt x="42485" y="110388"/>
                      <a:pt x="124808" y="42313"/>
                      <a:pt x="216630" y="10651"/>
                    </a:cubicBezTo>
                    <a:cubicBezTo>
                      <a:pt x="308452" y="-21012"/>
                      <a:pt x="444602" y="26482"/>
                      <a:pt x="541173" y="42313"/>
                    </a:cubicBezTo>
                  </a:path>
                </a:pathLst>
              </a:custGeom>
              <a:solidFill>
                <a:srgbClr val="FFB15C"/>
              </a:solidFill>
              <a:ln w="128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14" name="รูปแบบอิสระ: รูปร่าง 2513">
                <a:extLst>
                  <a:ext uri="{FF2B5EF4-FFF2-40B4-BE49-F238E27FC236}">
                    <a16:creationId xmlns:a16="http://schemas.microsoft.com/office/drawing/2014/main" id="{8766B168-4F03-46A4-9A8B-39A53FD06961}"/>
                  </a:ext>
                </a:extLst>
              </p:cNvPr>
              <p:cNvSpPr/>
              <p:nvPr/>
            </p:nvSpPr>
            <p:spPr>
              <a:xfrm>
                <a:off x="8723085" y="3392640"/>
                <a:ext cx="340374" cy="305927"/>
              </a:xfrm>
              <a:custGeom>
                <a:avLst/>
                <a:gdLst>
                  <a:gd name="connsiteX0" fmla="*/ 340375 w 340374"/>
                  <a:gd name="connsiteY0" fmla="*/ 150397 h 305927"/>
                  <a:gd name="connsiteX1" fmla="*/ 139316 w 340374"/>
                  <a:gd name="connsiteY1" fmla="*/ 280214 h 305927"/>
                  <a:gd name="connsiteX2" fmla="*/ 131400 w 340374"/>
                  <a:gd name="connsiteY2" fmla="*/ 303960 h 305927"/>
                  <a:gd name="connsiteX3" fmla="*/ 150398 w 340374"/>
                  <a:gd name="connsiteY3" fmla="*/ 299211 h 305927"/>
                  <a:gd name="connsiteX4" fmla="*/ 170979 w 340374"/>
                  <a:gd name="connsiteY4" fmla="*/ 248551 h 305927"/>
                  <a:gd name="connsiteX5" fmla="*/ 123485 w 340374"/>
                  <a:gd name="connsiteY5" fmla="*/ 189975 h 305927"/>
                  <a:gd name="connsiteX6" fmla="*/ 55410 w 340374"/>
                  <a:gd name="connsiteY6" fmla="*/ 221638 h 305927"/>
                  <a:gd name="connsiteX7" fmla="*/ 94988 w 340374"/>
                  <a:gd name="connsiteY7" fmla="*/ 201057 h 305927"/>
                  <a:gd name="connsiteX8" fmla="*/ 74408 w 340374"/>
                  <a:gd name="connsiteY8" fmla="*/ 129816 h 305927"/>
                  <a:gd name="connsiteX9" fmla="*/ 0 w 340374"/>
                  <a:gd name="connsiteY9" fmla="*/ 131400 h 305927"/>
                  <a:gd name="connsiteX10" fmla="*/ 6333 w 340374"/>
                  <a:gd name="connsiteY10" fmla="*/ 140898 h 305927"/>
                  <a:gd name="connsiteX11" fmla="*/ 87073 w 340374"/>
                  <a:gd name="connsiteY11" fmla="*/ 99737 h 305927"/>
                  <a:gd name="connsiteX12" fmla="*/ 245386 w 340374"/>
                  <a:gd name="connsiteY12" fmla="*/ 0 h 305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40374" h="305927">
                    <a:moveTo>
                      <a:pt x="340375" y="150397"/>
                    </a:moveTo>
                    <a:cubicBezTo>
                      <a:pt x="269133" y="186809"/>
                      <a:pt x="202641" y="231136"/>
                      <a:pt x="139316" y="280214"/>
                    </a:cubicBezTo>
                    <a:cubicBezTo>
                      <a:pt x="131400" y="286546"/>
                      <a:pt x="123485" y="297628"/>
                      <a:pt x="131400" y="303960"/>
                    </a:cubicBezTo>
                    <a:cubicBezTo>
                      <a:pt x="137733" y="308710"/>
                      <a:pt x="145649" y="303960"/>
                      <a:pt x="150398" y="299211"/>
                    </a:cubicBezTo>
                    <a:cubicBezTo>
                      <a:pt x="163063" y="286546"/>
                      <a:pt x="172562" y="267548"/>
                      <a:pt x="170979" y="248551"/>
                    </a:cubicBezTo>
                    <a:cubicBezTo>
                      <a:pt x="169396" y="221638"/>
                      <a:pt x="148815" y="196308"/>
                      <a:pt x="123485" y="189975"/>
                    </a:cubicBezTo>
                    <a:cubicBezTo>
                      <a:pt x="96571" y="183643"/>
                      <a:pt x="68075" y="197891"/>
                      <a:pt x="55410" y="221638"/>
                    </a:cubicBezTo>
                    <a:cubicBezTo>
                      <a:pt x="69658" y="229553"/>
                      <a:pt x="88655" y="216888"/>
                      <a:pt x="94988" y="201057"/>
                    </a:cubicBezTo>
                    <a:cubicBezTo>
                      <a:pt x="104487" y="175727"/>
                      <a:pt x="96571" y="145648"/>
                      <a:pt x="74408" y="129816"/>
                    </a:cubicBezTo>
                    <a:cubicBezTo>
                      <a:pt x="52243" y="113985"/>
                      <a:pt x="20581" y="115568"/>
                      <a:pt x="0" y="131400"/>
                    </a:cubicBezTo>
                    <a:cubicBezTo>
                      <a:pt x="1583" y="134566"/>
                      <a:pt x="3166" y="139315"/>
                      <a:pt x="6333" y="140898"/>
                    </a:cubicBezTo>
                    <a:cubicBezTo>
                      <a:pt x="36412" y="137732"/>
                      <a:pt x="61743" y="117151"/>
                      <a:pt x="87073" y="99737"/>
                    </a:cubicBezTo>
                    <a:cubicBezTo>
                      <a:pt x="137733" y="61742"/>
                      <a:pt x="189976" y="28496"/>
                      <a:pt x="245386" y="0"/>
                    </a:cubicBezTo>
                  </a:path>
                </a:pathLst>
              </a:custGeom>
              <a:noFill/>
              <a:ln w="25604" cap="rnd">
                <a:solidFill>
                  <a:srgbClr val="AF57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15" name="รูปแบบอิสระ: รูปร่าง 2514">
                <a:extLst>
                  <a:ext uri="{FF2B5EF4-FFF2-40B4-BE49-F238E27FC236}">
                    <a16:creationId xmlns:a16="http://schemas.microsoft.com/office/drawing/2014/main" id="{8381A5B3-B3FD-4350-817C-6F82455266B5}"/>
                  </a:ext>
                </a:extLst>
              </p:cNvPr>
              <p:cNvSpPr/>
              <p:nvPr/>
            </p:nvSpPr>
            <p:spPr>
              <a:xfrm>
                <a:off x="8966889" y="3276898"/>
                <a:ext cx="261914" cy="280388"/>
              </a:xfrm>
              <a:custGeom>
                <a:avLst/>
                <a:gdLst>
                  <a:gd name="connsiteX0" fmla="*/ 126651 w 261914"/>
                  <a:gd name="connsiteY0" fmla="*/ 280388 h 280388"/>
                  <a:gd name="connsiteX1" fmla="*/ 216889 w 261914"/>
                  <a:gd name="connsiteY1" fmla="*/ 224979 h 280388"/>
                  <a:gd name="connsiteX2" fmla="*/ 251718 w 261914"/>
                  <a:gd name="connsiteY2" fmla="*/ 191733 h 280388"/>
                  <a:gd name="connsiteX3" fmla="*/ 256467 w 261914"/>
                  <a:gd name="connsiteY3" fmla="*/ 120492 h 280388"/>
                  <a:gd name="connsiteX4" fmla="*/ 213724 w 261914"/>
                  <a:gd name="connsiteY4" fmla="*/ 39753 h 280388"/>
                  <a:gd name="connsiteX5" fmla="*/ 163063 w 261914"/>
                  <a:gd name="connsiteY5" fmla="*/ 175 h 280388"/>
                  <a:gd name="connsiteX6" fmla="*/ 120318 w 261914"/>
                  <a:gd name="connsiteY6" fmla="*/ 16006 h 280388"/>
                  <a:gd name="connsiteX7" fmla="*/ 0 w 261914"/>
                  <a:gd name="connsiteY7" fmla="*/ 87247 h 280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1914" h="280388">
                    <a:moveTo>
                      <a:pt x="126651" y="280388"/>
                    </a:moveTo>
                    <a:cubicBezTo>
                      <a:pt x="159896" y="255058"/>
                      <a:pt x="183644" y="250309"/>
                      <a:pt x="216889" y="224979"/>
                    </a:cubicBezTo>
                    <a:cubicBezTo>
                      <a:pt x="229555" y="215480"/>
                      <a:pt x="243803" y="204398"/>
                      <a:pt x="251718" y="191733"/>
                    </a:cubicBezTo>
                    <a:cubicBezTo>
                      <a:pt x="264383" y="171152"/>
                      <a:pt x="264383" y="144239"/>
                      <a:pt x="256467" y="120492"/>
                    </a:cubicBezTo>
                    <a:cubicBezTo>
                      <a:pt x="248552" y="96745"/>
                      <a:pt x="227971" y="60333"/>
                      <a:pt x="213724" y="39753"/>
                    </a:cubicBezTo>
                    <a:cubicBezTo>
                      <a:pt x="201058" y="20755"/>
                      <a:pt x="185226" y="175"/>
                      <a:pt x="163063" y="175"/>
                    </a:cubicBezTo>
                    <a:cubicBezTo>
                      <a:pt x="147232" y="-1409"/>
                      <a:pt x="132983" y="8090"/>
                      <a:pt x="120318" y="16006"/>
                    </a:cubicBezTo>
                    <a:cubicBezTo>
                      <a:pt x="72824" y="46085"/>
                      <a:pt x="45910" y="57167"/>
                      <a:pt x="0" y="87247"/>
                    </a:cubicBezTo>
                  </a:path>
                </a:pathLst>
              </a:custGeom>
              <a:solidFill>
                <a:srgbClr val="00B4F1"/>
              </a:solidFill>
              <a:ln w="128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16" name="รูปแบบอิสระ: รูปร่าง 2515">
                <a:extLst>
                  <a:ext uri="{FF2B5EF4-FFF2-40B4-BE49-F238E27FC236}">
                    <a16:creationId xmlns:a16="http://schemas.microsoft.com/office/drawing/2014/main" id="{F7431EFF-AEAB-4C34-9DF6-393CA9FB4271}"/>
                  </a:ext>
                </a:extLst>
              </p:cNvPr>
              <p:cNvSpPr/>
              <p:nvPr/>
            </p:nvSpPr>
            <p:spPr>
              <a:xfrm>
                <a:off x="8973221" y="3367310"/>
                <a:ext cx="115568" cy="186809"/>
              </a:xfrm>
              <a:custGeom>
                <a:avLst/>
                <a:gdLst>
                  <a:gd name="connsiteX0" fmla="*/ 115569 w 115568"/>
                  <a:gd name="connsiteY0" fmla="*/ 186809 h 186809"/>
                  <a:gd name="connsiteX1" fmla="*/ 53827 w 115568"/>
                  <a:gd name="connsiteY1" fmla="*/ 82323 h 186809"/>
                  <a:gd name="connsiteX2" fmla="*/ 0 w 115568"/>
                  <a:gd name="connsiteY2" fmla="*/ 0 h 186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68" h="186809">
                    <a:moveTo>
                      <a:pt x="115569" y="186809"/>
                    </a:moveTo>
                    <a:cubicBezTo>
                      <a:pt x="94988" y="151980"/>
                      <a:pt x="74408" y="117152"/>
                      <a:pt x="53827" y="82323"/>
                    </a:cubicBezTo>
                    <a:cubicBezTo>
                      <a:pt x="36412" y="53826"/>
                      <a:pt x="20581" y="25330"/>
                      <a:pt x="0" y="0"/>
                    </a:cubicBezTo>
                  </a:path>
                </a:pathLst>
              </a:custGeom>
              <a:noFill/>
              <a:ln w="25604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17" name="รูปแบบอิสระ: รูปร่าง 2516">
                <a:extLst>
                  <a:ext uri="{FF2B5EF4-FFF2-40B4-BE49-F238E27FC236}">
                    <a16:creationId xmlns:a16="http://schemas.microsoft.com/office/drawing/2014/main" id="{930DAFE7-A609-4D32-9267-016997521F48}"/>
                  </a:ext>
                </a:extLst>
              </p:cNvPr>
              <p:cNvSpPr/>
              <p:nvPr/>
            </p:nvSpPr>
            <p:spPr>
              <a:xfrm>
                <a:off x="9034964" y="3332482"/>
                <a:ext cx="115568" cy="186809"/>
              </a:xfrm>
              <a:custGeom>
                <a:avLst/>
                <a:gdLst>
                  <a:gd name="connsiteX0" fmla="*/ 115569 w 115568"/>
                  <a:gd name="connsiteY0" fmla="*/ 186809 h 186809"/>
                  <a:gd name="connsiteX1" fmla="*/ 53826 w 115568"/>
                  <a:gd name="connsiteY1" fmla="*/ 82323 h 186809"/>
                  <a:gd name="connsiteX2" fmla="*/ 0 w 115568"/>
                  <a:gd name="connsiteY2" fmla="*/ 0 h 186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68" h="186809">
                    <a:moveTo>
                      <a:pt x="115569" y="186809"/>
                    </a:moveTo>
                    <a:cubicBezTo>
                      <a:pt x="94988" y="151980"/>
                      <a:pt x="74408" y="117151"/>
                      <a:pt x="53826" y="82323"/>
                    </a:cubicBezTo>
                    <a:cubicBezTo>
                      <a:pt x="36412" y="53826"/>
                      <a:pt x="20581" y="25330"/>
                      <a:pt x="0" y="0"/>
                    </a:cubicBezTo>
                  </a:path>
                </a:pathLst>
              </a:custGeom>
              <a:noFill/>
              <a:ln w="25604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18" name="รูปแบบอิสระ: รูปร่าง 2517">
                <a:extLst>
                  <a:ext uri="{FF2B5EF4-FFF2-40B4-BE49-F238E27FC236}">
                    <a16:creationId xmlns:a16="http://schemas.microsoft.com/office/drawing/2014/main" id="{8F683ECA-4172-47B9-B415-80F8E480730B}"/>
                  </a:ext>
                </a:extLst>
              </p:cNvPr>
              <p:cNvSpPr/>
              <p:nvPr/>
            </p:nvSpPr>
            <p:spPr>
              <a:xfrm>
                <a:off x="9096705" y="3305568"/>
                <a:ext cx="102903" cy="166228"/>
              </a:xfrm>
              <a:custGeom>
                <a:avLst/>
                <a:gdLst>
                  <a:gd name="connsiteX0" fmla="*/ 102904 w 102903"/>
                  <a:gd name="connsiteY0" fmla="*/ 166228 h 166228"/>
                  <a:gd name="connsiteX1" fmla="*/ 45911 w 102903"/>
                  <a:gd name="connsiteY1" fmla="*/ 79156 h 166228"/>
                  <a:gd name="connsiteX2" fmla="*/ 0 w 102903"/>
                  <a:gd name="connsiteY2" fmla="*/ 0 h 166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903" h="166228">
                    <a:moveTo>
                      <a:pt x="102904" y="166228"/>
                    </a:moveTo>
                    <a:cubicBezTo>
                      <a:pt x="82323" y="131400"/>
                      <a:pt x="66492" y="112402"/>
                      <a:pt x="45911" y="79156"/>
                    </a:cubicBezTo>
                    <a:cubicBezTo>
                      <a:pt x="28497" y="50660"/>
                      <a:pt x="20582" y="25330"/>
                      <a:pt x="0" y="0"/>
                    </a:cubicBezTo>
                  </a:path>
                </a:pathLst>
              </a:custGeom>
              <a:noFill/>
              <a:ln w="25604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19" name="รูปแบบอิสระ: รูปร่าง 2518">
                <a:extLst>
                  <a:ext uri="{FF2B5EF4-FFF2-40B4-BE49-F238E27FC236}">
                    <a16:creationId xmlns:a16="http://schemas.microsoft.com/office/drawing/2014/main" id="{CA61BE9A-69DD-46F1-B9DC-B6BE62690CE7}"/>
                  </a:ext>
                </a:extLst>
              </p:cNvPr>
              <p:cNvSpPr/>
              <p:nvPr/>
            </p:nvSpPr>
            <p:spPr>
              <a:xfrm>
                <a:off x="8485615" y="3383142"/>
                <a:ext cx="188393" cy="153563"/>
              </a:xfrm>
              <a:custGeom>
                <a:avLst/>
                <a:gdLst>
                  <a:gd name="connsiteX0" fmla="*/ 0 w 188393"/>
                  <a:gd name="connsiteY0" fmla="*/ 153563 h 153563"/>
                  <a:gd name="connsiteX1" fmla="*/ 188394 w 188393"/>
                  <a:gd name="connsiteY1" fmla="*/ 0 h 153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88393" h="153563">
                    <a:moveTo>
                      <a:pt x="0" y="153563"/>
                    </a:moveTo>
                    <a:cubicBezTo>
                      <a:pt x="33246" y="75990"/>
                      <a:pt x="106070" y="17414"/>
                      <a:pt x="188394" y="0"/>
                    </a:cubicBezTo>
                  </a:path>
                </a:pathLst>
              </a:custGeom>
              <a:noFill/>
              <a:ln w="25604" cap="rnd">
                <a:solidFill>
                  <a:srgbClr val="AF57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20" name="รูปแบบอิสระ: รูปร่าง 2519">
                <a:extLst>
                  <a:ext uri="{FF2B5EF4-FFF2-40B4-BE49-F238E27FC236}">
                    <a16:creationId xmlns:a16="http://schemas.microsoft.com/office/drawing/2014/main" id="{3CE87D1A-D0DC-451D-B49C-7E879C6069F0}"/>
                  </a:ext>
                </a:extLst>
              </p:cNvPr>
              <p:cNvSpPr/>
              <p:nvPr/>
            </p:nvSpPr>
            <p:spPr>
              <a:xfrm>
                <a:off x="8482448" y="3612695"/>
                <a:ext cx="3166" cy="63325"/>
              </a:xfrm>
              <a:custGeom>
                <a:avLst/>
                <a:gdLst>
                  <a:gd name="connsiteX0" fmla="*/ 3166 w 3166"/>
                  <a:gd name="connsiteY0" fmla="*/ 63325 h 63325"/>
                  <a:gd name="connsiteX1" fmla="*/ 0 w 3166"/>
                  <a:gd name="connsiteY1" fmla="*/ 0 h 63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166" h="63325">
                    <a:moveTo>
                      <a:pt x="3166" y="63325"/>
                    </a:moveTo>
                    <a:cubicBezTo>
                      <a:pt x="1584" y="42744"/>
                      <a:pt x="1584" y="20581"/>
                      <a:pt x="0" y="0"/>
                    </a:cubicBezTo>
                  </a:path>
                </a:pathLst>
              </a:custGeom>
              <a:noFill/>
              <a:ln w="25604" cap="rnd">
                <a:solidFill>
                  <a:srgbClr val="AF57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521" name="รูปแบบอิสระ: รูปร่าง 2520">
              <a:extLst>
                <a:ext uri="{FF2B5EF4-FFF2-40B4-BE49-F238E27FC236}">
                  <a16:creationId xmlns:a16="http://schemas.microsoft.com/office/drawing/2014/main" id="{1BE1D14A-6118-4231-8C1E-CB8E8CDA08AC}"/>
                </a:ext>
              </a:extLst>
            </p:cNvPr>
            <p:cNvSpPr/>
            <p:nvPr/>
          </p:nvSpPr>
          <p:spPr>
            <a:xfrm>
              <a:off x="8301971" y="3840666"/>
              <a:ext cx="88655" cy="61741"/>
            </a:xfrm>
            <a:custGeom>
              <a:avLst/>
              <a:gdLst>
                <a:gd name="connsiteX0" fmla="*/ 0 w 88655"/>
                <a:gd name="connsiteY0" fmla="*/ 61742 h 61741"/>
                <a:gd name="connsiteX1" fmla="*/ 88655 w 88655"/>
                <a:gd name="connsiteY1" fmla="*/ 0 h 61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655" h="61741">
                  <a:moveTo>
                    <a:pt x="0" y="61742"/>
                  </a:moveTo>
                  <a:cubicBezTo>
                    <a:pt x="30079" y="41161"/>
                    <a:pt x="58575" y="20580"/>
                    <a:pt x="88655" y="0"/>
                  </a:cubicBezTo>
                </a:path>
              </a:pathLst>
            </a:custGeom>
            <a:noFill/>
            <a:ln w="2560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2" name="รูปแบบอิสระ: รูปร่าง 2521">
              <a:extLst>
                <a:ext uri="{FF2B5EF4-FFF2-40B4-BE49-F238E27FC236}">
                  <a16:creationId xmlns:a16="http://schemas.microsoft.com/office/drawing/2014/main" id="{7DCFA8CB-5747-4A1A-B173-BF5A7CB732D1}"/>
                </a:ext>
              </a:extLst>
            </p:cNvPr>
            <p:cNvSpPr/>
            <p:nvPr/>
          </p:nvSpPr>
          <p:spPr>
            <a:xfrm>
              <a:off x="8292472" y="3710849"/>
              <a:ext cx="75990" cy="5343"/>
            </a:xfrm>
            <a:custGeom>
              <a:avLst/>
              <a:gdLst>
                <a:gd name="connsiteX0" fmla="*/ 75990 w 75990"/>
                <a:gd name="connsiteY0" fmla="*/ 0 h 5343"/>
                <a:gd name="connsiteX1" fmla="*/ 0 w 75990"/>
                <a:gd name="connsiteY1" fmla="*/ 4749 h 5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5990" h="5343">
                  <a:moveTo>
                    <a:pt x="75990" y="0"/>
                  </a:moveTo>
                  <a:cubicBezTo>
                    <a:pt x="50661" y="4749"/>
                    <a:pt x="25331" y="6333"/>
                    <a:pt x="0" y="4749"/>
                  </a:cubicBezTo>
                </a:path>
              </a:pathLst>
            </a:custGeom>
            <a:noFill/>
            <a:ln w="2560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3" name="รูปแบบอิสระ: รูปร่าง 2522">
              <a:extLst>
                <a:ext uri="{FF2B5EF4-FFF2-40B4-BE49-F238E27FC236}">
                  <a16:creationId xmlns:a16="http://schemas.microsoft.com/office/drawing/2014/main" id="{5BF3DBEC-E058-48D7-A3EE-732FA29E9F68}"/>
                </a:ext>
              </a:extLst>
            </p:cNvPr>
            <p:cNvSpPr/>
            <p:nvPr/>
          </p:nvSpPr>
          <p:spPr>
            <a:xfrm>
              <a:off x="8298805" y="3530372"/>
              <a:ext cx="75990" cy="20580"/>
            </a:xfrm>
            <a:custGeom>
              <a:avLst/>
              <a:gdLst>
                <a:gd name="connsiteX0" fmla="*/ 75990 w 75990"/>
                <a:gd name="connsiteY0" fmla="*/ 20581 h 20580"/>
                <a:gd name="connsiteX1" fmla="*/ 0 w 75990"/>
                <a:gd name="connsiteY1" fmla="*/ 0 h 2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5990" h="20580">
                  <a:moveTo>
                    <a:pt x="75990" y="20581"/>
                  </a:moveTo>
                  <a:cubicBezTo>
                    <a:pt x="50661" y="14248"/>
                    <a:pt x="25330" y="6332"/>
                    <a:pt x="0" y="0"/>
                  </a:cubicBezTo>
                </a:path>
              </a:pathLst>
            </a:custGeom>
            <a:noFill/>
            <a:ln w="2560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4" name="รูปแบบอิสระ: รูปร่าง 2523">
              <a:extLst>
                <a:ext uri="{FF2B5EF4-FFF2-40B4-BE49-F238E27FC236}">
                  <a16:creationId xmlns:a16="http://schemas.microsoft.com/office/drawing/2014/main" id="{8A1609AA-0770-4EAA-A422-6FE92839DF31}"/>
                </a:ext>
              </a:extLst>
            </p:cNvPr>
            <p:cNvSpPr/>
            <p:nvPr/>
          </p:nvSpPr>
          <p:spPr>
            <a:xfrm>
              <a:off x="8477699" y="3935653"/>
              <a:ext cx="33245" cy="56992"/>
            </a:xfrm>
            <a:custGeom>
              <a:avLst/>
              <a:gdLst>
                <a:gd name="connsiteX0" fmla="*/ 0 w 33245"/>
                <a:gd name="connsiteY0" fmla="*/ 56992 h 56992"/>
                <a:gd name="connsiteX1" fmla="*/ 33246 w 33245"/>
                <a:gd name="connsiteY1" fmla="*/ 0 h 56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245" h="56992">
                  <a:moveTo>
                    <a:pt x="0" y="56992"/>
                  </a:moveTo>
                  <a:cubicBezTo>
                    <a:pt x="11082" y="37995"/>
                    <a:pt x="22164" y="18997"/>
                    <a:pt x="33246" y="0"/>
                  </a:cubicBezTo>
                </a:path>
              </a:pathLst>
            </a:custGeom>
            <a:noFill/>
            <a:ln w="2560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5" name="รูปแบบอิสระ: รูปร่าง 2524">
              <a:extLst>
                <a:ext uri="{FF2B5EF4-FFF2-40B4-BE49-F238E27FC236}">
                  <a16:creationId xmlns:a16="http://schemas.microsoft.com/office/drawing/2014/main" id="{532CB879-418A-4B9C-8969-BF8E55253428}"/>
                </a:ext>
              </a:extLst>
            </p:cNvPr>
            <p:cNvSpPr/>
            <p:nvPr/>
          </p:nvSpPr>
          <p:spPr>
            <a:xfrm>
              <a:off x="8605933" y="4006894"/>
              <a:ext cx="47494" cy="107652"/>
            </a:xfrm>
            <a:custGeom>
              <a:avLst/>
              <a:gdLst>
                <a:gd name="connsiteX0" fmla="*/ 0 w 47494"/>
                <a:gd name="connsiteY0" fmla="*/ 107652 h 107652"/>
                <a:gd name="connsiteX1" fmla="*/ 47494 w 47494"/>
                <a:gd name="connsiteY1" fmla="*/ 0 h 107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494" h="107652">
                  <a:moveTo>
                    <a:pt x="0" y="107652"/>
                  </a:moveTo>
                  <a:cubicBezTo>
                    <a:pt x="15831" y="71241"/>
                    <a:pt x="31663" y="36412"/>
                    <a:pt x="47494" y="0"/>
                  </a:cubicBezTo>
                </a:path>
              </a:pathLst>
            </a:custGeom>
            <a:noFill/>
            <a:ln w="2560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526" name="กราฟิก 6">
            <a:extLst>
              <a:ext uri="{FF2B5EF4-FFF2-40B4-BE49-F238E27FC236}">
                <a16:creationId xmlns:a16="http://schemas.microsoft.com/office/drawing/2014/main" id="{7A742452-337E-486D-AA7B-C1B931B056DE}"/>
              </a:ext>
            </a:extLst>
          </p:cNvPr>
          <p:cNvGrpSpPr/>
          <p:nvPr/>
        </p:nvGrpSpPr>
        <p:grpSpPr>
          <a:xfrm>
            <a:off x="-125039" y="-22164"/>
            <a:ext cx="1916527" cy="2066134"/>
            <a:chOff x="15860" y="525597"/>
            <a:chExt cx="1916527" cy="2066134"/>
          </a:xfrm>
        </p:grpSpPr>
        <p:sp>
          <p:nvSpPr>
            <p:cNvPr id="2527" name="รูปแบบอิสระ: รูปร่าง 2526">
              <a:extLst>
                <a:ext uri="{FF2B5EF4-FFF2-40B4-BE49-F238E27FC236}">
                  <a16:creationId xmlns:a16="http://schemas.microsoft.com/office/drawing/2014/main" id="{64A1570D-D592-49B6-B09F-9C19D4CEFE8B}"/>
                </a:ext>
              </a:extLst>
            </p:cNvPr>
            <p:cNvSpPr/>
            <p:nvPr/>
          </p:nvSpPr>
          <p:spPr>
            <a:xfrm>
              <a:off x="15860" y="525597"/>
              <a:ext cx="1551295" cy="1857703"/>
            </a:xfrm>
            <a:custGeom>
              <a:avLst/>
              <a:gdLst>
                <a:gd name="connsiteX0" fmla="*/ 121871 w 1551295"/>
                <a:gd name="connsiteY0" fmla="*/ 1576795 h 1857703"/>
                <a:gd name="connsiteX1" fmla="*/ 22133 w 1551295"/>
                <a:gd name="connsiteY1" fmla="*/ 1336160 h 1857703"/>
                <a:gd name="connsiteX2" fmla="*/ 763042 w 1551295"/>
                <a:gd name="connsiteY2" fmla="*/ 607921 h 1857703"/>
                <a:gd name="connsiteX3" fmla="*/ 916606 w 1551295"/>
                <a:gd name="connsiteY3" fmla="*/ 0 h 1857703"/>
                <a:gd name="connsiteX4" fmla="*/ 1242732 w 1551295"/>
                <a:gd name="connsiteY4" fmla="*/ 75990 h 1857703"/>
                <a:gd name="connsiteX5" fmla="*/ 1144578 w 1551295"/>
                <a:gd name="connsiteY5" fmla="*/ 696576 h 1857703"/>
                <a:gd name="connsiteX6" fmla="*/ 1516615 w 1551295"/>
                <a:gd name="connsiteY6" fmla="*/ 1616373 h 1857703"/>
                <a:gd name="connsiteX7" fmla="*/ 1087585 w 1551295"/>
                <a:gd name="connsiteY7" fmla="*/ 1800016 h 1857703"/>
                <a:gd name="connsiteX8" fmla="*/ 121871 w 1551295"/>
                <a:gd name="connsiteY8" fmla="*/ 1576795 h 185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1295" h="1857703">
                  <a:moveTo>
                    <a:pt x="121871" y="1576795"/>
                  </a:moveTo>
                  <a:cubicBezTo>
                    <a:pt x="25300" y="1565713"/>
                    <a:pt x="-34859" y="1413733"/>
                    <a:pt x="22133" y="1336160"/>
                  </a:cubicBezTo>
                  <a:cubicBezTo>
                    <a:pt x="216859" y="1073360"/>
                    <a:pt x="763042" y="607921"/>
                    <a:pt x="763042" y="607921"/>
                  </a:cubicBezTo>
                  <a:cubicBezTo>
                    <a:pt x="763042" y="607921"/>
                    <a:pt x="881777" y="134566"/>
                    <a:pt x="916606" y="0"/>
                  </a:cubicBezTo>
                  <a:cubicBezTo>
                    <a:pt x="986264" y="22164"/>
                    <a:pt x="1242732" y="75990"/>
                    <a:pt x="1242732" y="75990"/>
                  </a:cubicBezTo>
                  <a:lnTo>
                    <a:pt x="1144578" y="696576"/>
                  </a:lnTo>
                  <a:cubicBezTo>
                    <a:pt x="1144578" y="696576"/>
                    <a:pt x="1439042" y="1440646"/>
                    <a:pt x="1516615" y="1616373"/>
                  </a:cubicBezTo>
                  <a:cubicBezTo>
                    <a:pt x="1671763" y="1964661"/>
                    <a:pt x="1266480" y="1847510"/>
                    <a:pt x="1087585" y="1800016"/>
                  </a:cubicBezTo>
                  <a:cubicBezTo>
                    <a:pt x="767791" y="1714527"/>
                    <a:pt x="451164" y="1616373"/>
                    <a:pt x="121871" y="1576795"/>
                  </a:cubicBezTo>
                  <a:close/>
                </a:path>
              </a:pathLst>
            </a:custGeom>
            <a:noFill/>
            <a:ln w="25947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8" name="รูปแบบอิสระ: รูปร่าง 2527">
              <a:extLst>
                <a:ext uri="{FF2B5EF4-FFF2-40B4-BE49-F238E27FC236}">
                  <a16:creationId xmlns:a16="http://schemas.microsoft.com/office/drawing/2014/main" id="{E124B464-F82F-4D78-8803-29DC71CC48C8}"/>
                </a:ext>
              </a:extLst>
            </p:cNvPr>
            <p:cNvSpPr/>
            <p:nvPr/>
          </p:nvSpPr>
          <p:spPr>
            <a:xfrm>
              <a:off x="255446" y="1286626"/>
              <a:ext cx="1117858" cy="919044"/>
            </a:xfrm>
            <a:custGeom>
              <a:avLst/>
              <a:gdLst>
                <a:gd name="connsiteX0" fmla="*/ 1113966 w 1117858"/>
                <a:gd name="connsiteY0" fmla="*/ 842679 h 919044"/>
                <a:gd name="connsiteX1" fmla="*/ 800505 w 1117858"/>
                <a:gd name="connsiteY1" fmla="*/ 59031 h 919044"/>
                <a:gd name="connsiteX2" fmla="*/ 539287 w 1117858"/>
                <a:gd name="connsiteY2" fmla="*/ 2038 h 919044"/>
                <a:gd name="connsiteX3" fmla="*/ 162501 w 1117858"/>
                <a:gd name="connsiteY3" fmla="*/ 442147 h 919044"/>
                <a:gd name="connsiteX4" fmla="*/ 20018 w 1117858"/>
                <a:gd name="connsiteY4" fmla="*/ 576713 h 919044"/>
                <a:gd name="connsiteX5" fmla="*/ 42182 w 1117858"/>
                <a:gd name="connsiteY5" fmla="*/ 673284 h 919044"/>
                <a:gd name="connsiteX6" fmla="*/ 382557 w 1117858"/>
                <a:gd name="connsiteY6" fmla="*/ 768272 h 919044"/>
                <a:gd name="connsiteX7" fmla="*/ 1052224 w 1117858"/>
                <a:gd name="connsiteY7" fmla="*/ 918669 h 919044"/>
                <a:gd name="connsiteX8" fmla="*/ 1113966 w 1117858"/>
                <a:gd name="connsiteY8" fmla="*/ 842679 h 919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17858" h="919044">
                  <a:moveTo>
                    <a:pt x="1113966" y="842679"/>
                  </a:moveTo>
                  <a:cubicBezTo>
                    <a:pt x="1014228" y="575130"/>
                    <a:pt x="920823" y="321830"/>
                    <a:pt x="800505" y="59031"/>
                  </a:cubicBezTo>
                  <a:cubicBezTo>
                    <a:pt x="745095" y="52698"/>
                    <a:pt x="532955" y="-12210"/>
                    <a:pt x="539287" y="2038"/>
                  </a:cubicBezTo>
                  <a:cubicBezTo>
                    <a:pt x="425301" y="157184"/>
                    <a:pt x="298650" y="304415"/>
                    <a:pt x="162501" y="442147"/>
                  </a:cubicBezTo>
                  <a:cubicBezTo>
                    <a:pt x="116590" y="488058"/>
                    <a:pt x="70679" y="533969"/>
                    <a:pt x="20018" y="576713"/>
                  </a:cubicBezTo>
                  <a:cubicBezTo>
                    <a:pt x="-14811" y="606793"/>
                    <a:pt x="-2146" y="660619"/>
                    <a:pt x="42182" y="673284"/>
                  </a:cubicBezTo>
                  <a:cubicBezTo>
                    <a:pt x="156168" y="706530"/>
                    <a:pt x="260655" y="738192"/>
                    <a:pt x="382557" y="768272"/>
                  </a:cubicBezTo>
                  <a:cubicBezTo>
                    <a:pt x="601030" y="822098"/>
                    <a:pt x="827418" y="888589"/>
                    <a:pt x="1052224" y="918669"/>
                  </a:cubicBezTo>
                  <a:cubicBezTo>
                    <a:pt x="1094969" y="923418"/>
                    <a:pt x="1129798" y="882257"/>
                    <a:pt x="1113966" y="842679"/>
                  </a:cubicBezTo>
                  <a:close/>
                </a:path>
              </a:pathLst>
            </a:custGeom>
            <a:solidFill>
              <a:srgbClr val="00BB72"/>
            </a:solidFill>
            <a:ln w="128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9" name="รูปแบบอิสระ: รูปร่าง 2528">
              <a:extLst>
                <a:ext uri="{FF2B5EF4-FFF2-40B4-BE49-F238E27FC236}">
                  <a16:creationId xmlns:a16="http://schemas.microsoft.com/office/drawing/2014/main" id="{5AC45C40-5BAF-4769-84A0-A11C430E3EEB}"/>
                </a:ext>
              </a:extLst>
            </p:cNvPr>
            <p:cNvSpPr/>
            <p:nvPr/>
          </p:nvSpPr>
          <p:spPr>
            <a:xfrm>
              <a:off x="932656" y="1633021"/>
              <a:ext cx="68540" cy="67495"/>
            </a:xfrm>
            <a:custGeom>
              <a:avLst/>
              <a:gdLst>
                <a:gd name="connsiteX0" fmla="*/ 66302 w 68540"/>
                <a:gd name="connsiteY0" fmla="*/ 41927 h 67495"/>
                <a:gd name="connsiteX1" fmla="*/ 12475 w 68540"/>
                <a:gd name="connsiteY1" fmla="*/ 59341 h 67495"/>
                <a:gd name="connsiteX2" fmla="*/ 67885 w 68540"/>
                <a:gd name="connsiteY2" fmla="*/ 24512 h 67495"/>
                <a:gd name="connsiteX3" fmla="*/ 66302 w 68540"/>
                <a:gd name="connsiteY3" fmla="*/ 41927 h 67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40" h="67495">
                  <a:moveTo>
                    <a:pt x="66302" y="41927"/>
                  </a:moveTo>
                  <a:cubicBezTo>
                    <a:pt x="59969" y="64090"/>
                    <a:pt x="31473" y="76755"/>
                    <a:pt x="12475" y="59341"/>
                  </a:cubicBezTo>
                  <a:cubicBezTo>
                    <a:pt x="-31853" y="22929"/>
                    <a:pt x="55220" y="-32480"/>
                    <a:pt x="67885" y="24512"/>
                  </a:cubicBezTo>
                  <a:cubicBezTo>
                    <a:pt x="69468" y="30845"/>
                    <a:pt x="67885" y="35594"/>
                    <a:pt x="66302" y="41927"/>
                  </a:cubicBezTo>
                  <a:close/>
                </a:path>
              </a:pathLst>
            </a:custGeom>
            <a:solidFill>
              <a:srgbClr val="204C30"/>
            </a:solidFill>
            <a:ln w="128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0" name="รูปแบบอิสระ: รูปร่าง 2529">
              <a:extLst>
                <a:ext uri="{FF2B5EF4-FFF2-40B4-BE49-F238E27FC236}">
                  <a16:creationId xmlns:a16="http://schemas.microsoft.com/office/drawing/2014/main" id="{5579EA26-B44D-4F8C-A8D0-FDDDD892D826}"/>
                </a:ext>
              </a:extLst>
            </p:cNvPr>
            <p:cNvSpPr/>
            <p:nvPr/>
          </p:nvSpPr>
          <p:spPr>
            <a:xfrm>
              <a:off x="940096" y="1971423"/>
              <a:ext cx="70788" cy="62717"/>
            </a:xfrm>
            <a:custGeom>
              <a:avLst/>
              <a:gdLst>
                <a:gd name="connsiteX0" fmla="*/ 52529 w 70788"/>
                <a:gd name="connsiteY0" fmla="*/ 58145 h 62717"/>
                <a:gd name="connsiteX1" fmla="*/ 286 w 70788"/>
                <a:gd name="connsiteY1" fmla="*/ 34398 h 62717"/>
                <a:gd name="connsiteX2" fmla="*/ 65194 w 70788"/>
                <a:gd name="connsiteY2" fmla="*/ 47063 h 62717"/>
                <a:gd name="connsiteX3" fmla="*/ 52529 w 70788"/>
                <a:gd name="connsiteY3" fmla="*/ 58145 h 62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788" h="62717">
                  <a:moveTo>
                    <a:pt x="52529" y="58145"/>
                  </a:moveTo>
                  <a:cubicBezTo>
                    <a:pt x="31949" y="69227"/>
                    <a:pt x="3452" y="59728"/>
                    <a:pt x="286" y="34398"/>
                  </a:cubicBezTo>
                  <a:cubicBezTo>
                    <a:pt x="-6047" y="-22595"/>
                    <a:pt x="95274" y="-2014"/>
                    <a:pt x="65194" y="47063"/>
                  </a:cubicBezTo>
                  <a:cubicBezTo>
                    <a:pt x="62028" y="51813"/>
                    <a:pt x="57279" y="54979"/>
                    <a:pt x="52529" y="58145"/>
                  </a:cubicBezTo>
                  <a:close/>
                </a:path>
              </a:pathLst>
            </a:custGeom>
            <a:solidFill>
              <a:srgbClr val="204C30"/>
            </a:solidFill>
            <a:ln w="128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1" name="รูปแบบอิสระ: รูปร่าง 2530">
              <a:extLst>
                <a:ext uri="{FF2B5EF4-FFF2-40B4-BE49-F238E27FC236}">
                  <a16:creationId xmlns:a16="http://schemas.microsoft.com/office/drawing/2014/main" id="{30CD759E-C08D-473E-AFE4-6FD1FD0C1722}"/>
                </a:ext>
              </a:extLst>
            </p:cNvPr>
            <p:cNvSpPr/>
            <p:nvPr/>
          </p:nvSpPr>
          <p:spPr>
            <a:xfrm>
              <a:off x="430536" y="1844389"/>
              <a:ext cx="69586" cy="66443"/>
            </a:xfrm>
            <a:custGeom>
              <a:avLst/>
              <a:gdLst>
                <a:gd name="connsiteX0" fmla="*/ 34905 w 69586"/>
                <a:gd name="connsiteY0" fmla="*/ 66444 h 66443"/>
                <a:gd name="connsiteX1" fmla="*/ 3242 w 69586"/>
                <a:gd name="connsiteY1" fmla="*/ 18950 h 66443"/>
                <a:gd name="connsiteX2" fmla="*/ 50737 w 69586"/>
                <a:gd name="connsiteY2" fmla="*/ 61694 h 66443"/>
                <a:gd name="connsiteX3" fmla="*/ 34905 w 69586"/>
                <a:gd name="connsiteY3" fmla="*/ 66444 h 66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586" h="66443">
                  <a:moveTo>
                    <a:pt x="34905" y="66444"/>
                  </a:moveTo>
                  <a:cubicBezTo>
                    <a:pt x="11158" y="66444"/>
                    <a:pt x="-7840" y="42697"/>
                    <a:pt x="3242" y="18950"/>
                  </a:cubicBezTo>
                  <a:cubicBezTo>
                    <a:pt x="28573" y="-33293"/>
                    <a:pt x="104563" y="36364"/>
                    <a:pt x="50737" y="61694"/>
                  </a:cubicBezTo>
                  <a:cubicBezTo>
                    <a:pt x="45987" y="64861"/>
                    <a:pt x="41238" y="66444"/>
                    <a:pt x="34905" y="66444"/>
                  </a:cubicBezTo>
                  <a:close/>
                </a:path>
              </a:pathLst>
            </a:custGeom>
            <a:solidFill>
              <a:srgbClr val="204C30"/>
            </a:solidFill>
            <a:ln w="128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2" name="รูปแบบอิสระ: รูปร่าง 2531">
              <a:extLst>
                <a:ext uri="{FF2B5EF4-FFF2-40B4-BE49-F238E27FC236}">
                  <a16:creationId xmlns:a16="http://schemas.microsoft.com/office/drawing/2014/main" id="{676EFD9E-9EA5-4BF4-9A04-1088C5069EF8}"/>
                </a:ext>
              </a:extLst>
            </p:cNvPr>
            <p:cNvSpPr/>
            <p:nvPr/>
          </p:nvSpPr>
          <p:spPr>
            <a:xfrm>
              <a:off x="1082154" y="1864923"/>
              <a:ext cx="106570" cy="100277"/>
            </a:xfrm>
            <a:custGeom>
              <a:avLst/>
              <a:gdLst>
                <a:gd name="connsiteX0" fmla="*/ 35539 w 106570"/>
                <a:gd name="connsiteY0" fmla="*/ 0 h 100277"/>
                <a:gd name="connsiteX1" fmla="*/ 11792 w 106570"/>
                <a:gd name="connsiteY1" fmla="*/ 83906 h 100277"/>
                <a:gd name="connsiteX2" fmla="*/ 100448 w 106570"/>
                <a:gd name="connsiteY2" fmla="*/ 74407 h 100277"/>
                <a:gd name="connsiteX3" fmla="*/ 92532 w 106570"/>
                <a:gd name="connsiteY3" fmla="*/ 14248 h 100277"/>
                <a:gd name="connsiteX4" fmla="*/ 32373 w 106570"/>
                <a:gd name="connsiteY4" fmla="*/ 6332 h 100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570" h="100277">
                  <a:moveTo>
                    <a:pt x="35539" y="0"/>
                  </a:moveTo>
                  <a:cubicBezTo>
                    <a:pt x="2293" y="11082"/>
                    <a:pt x="-11955" y="58576"/>
                    <a:pt x="11792" y="83906"/>
                  </a:cubicBezTo>
                  <a:cubicBezTo>
                    <a:pt x="35539" y="109236"/>
                    <a:pt x="84616" y="104486"/>
                    <a:pt x="100448" y="74407"/>
                  </a:cubicBezTo>
                  <a:cubicBezTo>
                    <a:pt x="111530" y="55409"/>
                    <a:pt x="106780" y="30079"/>
                    <a:pt x="92532" y="14248"/>
                  </a:cubicBezTo>
                  <a:cubicBezTo>
                    <a:pt x="76701" y="0"/>
                    <a:pt x="51371" y="-3166"/>
                    <a:pt x="32373" y="6332"/>
                  </a:cubicBezTo>
                </a:path>
              </a:pathLst>
            </a:custGeom>
            <a:noFill/>
            <a:ln w="25947" cap="rnd">
              <a:solidFill>
                <a:srgbClr val="204C3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3" name="รูปแบบอิสระ: รูปร่าง 2532">
              <a:extLst>
                <a:ext uri="{FF2B5EF4-FFF2-40B4-BE49-F238E27FC236}">
                  <a16:creationId xmlns:a16="http://schemas.microsoft.com/office/drawing/2014/main" id="{C12E0F4F-B75B-4B49-AD46-177915290761}"/>
                </a:ext>
              </a:extLst>
            </p:cNvPr>
            <p:cNvSpPr/>
            <p:nvPr/>
          </p:nvSpPr>
          <p:spPr>
            <a:xfrm>
              <a:off x="787691" y="1427979"/>
              <a:ext cx="106570" cy="100937"/>
            </a:xfrm>
            <a:custGeom>
              <a:avLst/>
              <a:gdLst>
                <a:gd name="connsiteX0" fmla="*/ 35539 w 106570"/>
                <a:gd name="connsiteY0" fmla="*/ 0 h 100937"/>
                <a:gd name="connsiteX1" fmla="*/ 11792 w 106570"/>
                <a:gd name="connsiteY1" fmla="*/ 83906 h 100937"/>
                <a:gd name="connsiteX2" fmla="*/ 100448 w 106570"/>
                <a:gd name="connsiteY2" fmla="*/ 74407 h 100937"/>
                <a:gd name="connsiteX3" fmla="*/ 92532 w 106570"/>
                <a:gd name="connsiteY3" fmla="*/ 14248 h 100937"/>
                <a:gd name="connsiteX4" fmla="*/ 32373 w 106570"/>
                <a:gd name="connsiteY4" fmla="*/ 6333 h 100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570" h="100937">
                  <a:moveTo>
                    <a:pt x="35539" y="0"/>
                  </a:moveTo>
                  <a:cubicBezTo>
                    <a:pt x="2293" y="11082"/>
                    <a:pt x="-11955" y="58576"/>
                    <a:pt x="11792" y="83906"/>
                  </a:cubicBezTo>
                  <a:cubicBezTo>
                    <a:pt x="33956" y="110819"/>
                    <a:pt x="84616" y="104487"/>
                    <a:pt x="100448" y="74407"/>
                  </a:cubicBezTo>
                  <a:cubicBezTo>
                    <a:pt x="111530" y="55409"/>
                    <a:pt x="106780" y="30079"/>
                    <a:pt x="92532" y="14248"/>
                  </a:cubicBezTo>
                  <a:cubicBezTo>
                    <a:pt x="76701" y="0"/>
                    <a:pt x="51371" y="-3166"/>
                    <a:pt x="32373" y="6333"/>
                  </a:cubicBezTo>
                </a:path>
              </a:pathLst>
            </a:custGeom>
            <a:noFill/>
            <a:ln w="25947" cap="rnd">
              <a:solidFill>
                <a:srgbClr val="204C3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4" name="รูปแบบอิสระ: รูปร่าง 2533">
              <a:extLst>
                <a:ext uri="{FF2B5EF4-FFF2-40B4-BE49-F238E27FC236}">
                  <a16:creationId xmlns:a16="http://schemas.microsoft.com/office/drawing/2014/main" id="{19F1DAB0-F4A6-4418-8154-267D619E13A7}"/>
                </a:ext>
              </a:extLst>
            </p:cNvPr>
            <p:cNvSpPr/>
            <p:nvPr/>
          </p:nvSpPr>
          <p:spPr>
            <a:xfrm>
              <a:off x="623755" y="1722244"/>
              <a:ext cx="169204" cy="163555"/>
            </a:xfrm>
            <a:custGeom>
              <a:avLst/>
              <a:gdLst>
                <a:gd name="connsiteX0" fmla="*/ 61742 w 169204"/>
                <a:gd name="connsiteY0" fmla="*/ 160093 h 163555"/>
                <a:gd name="connsiteX1" fmla="*/ 0 w 169204"/>
                <a:gd name="connsiteY1" fmla="*/ 84103 h 163555"/>
                <a:gd name="connsiteX2" fmla="*/ 63325 w 169204"/>
                <a:gd name="connsiteY2" fmla="*/ 8113 h 163555"/>
                <a:gd name="connsiteX3" fmla="*/ 117152 w 169204"/>
                <a:gd name="connsiteY3" fmla="*/ 3364 h 163555"/>
                <a:gd name="connsiteX4" fmla="*/ 156731 w 169204"/>
                <a:gd name="connsiteY4" fmla="*/ 44525 h 163555"/>
                <a:gd name="connsiteX5" fmla="*/ 156731 w 169204"/>
                <a:gd name="connsiteY5" fmla="*/ 136346 h 163555"/>
                <a:gd name="connsiteX6" fmla="*/ 61742 w 169204"/>
                <a:gd name="connsiteY6" fmla="*/ 160093 h 16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204" h="163555">
                  <a:moveTo>
                    <a:pt x="61742" y="160093"/>
                  </a:moveTo>
                  <a:cubicBezTo>
                    <a:pt x="26913" y="152178"/>
                    <a:pt x="0" y="118932"/>
                    <a:pt x="0" y="84103"/>
                  </a:cubicBezTo>
                  <a:cubicBezTo>
                    <a:pt x="0" y="49274"/>
                    <a:pt x="26913" y="16029"/>
                    <a:pt x="63325" y="8113"/>
                  </a:cubicBezTo>
                  <a:cubicBezTo>
                    <a:pt x="82323" y="3364"/>
                    <a:pt x="99738" y="-4552"/>
                    <a:pt x="117152" y="3364"/>
                  </a:cubicBezTo>
                  <a:cubicBezTo>
                    <a:pt x="134567" y="11279"/>
                    <a:pt x="148815" y="27111"/>
                    <a:pt x="156731" y="44525"/>
                  </a:cubicBezTo>
                  <a:cubicBezTo>
                    <a:pt x="172562" y="73021"/>
                    <a:pt x="174145" y="109433"/>
                    <a:pt x="156731" y="136346"/>
                  </a:cubicBezTo>
                  <a:cubicBezTo>
                    <a:pt x="137733" y="163260"/>
                    <a:pt x="93405" y="168009"/>
                    <a:pt x="61742" y="160093"/>
                  </a:cubicBezTo>
                  <a:close/>
                </a:path>
              </a:pathLst>
            </a:custGeom>
            <a:noFill/>
            <a:ln w="25947" cap="rnd">
              <a:solidFill>
                <a:srgbClr val="204C3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583" name="ตัวแทนข้อความ 41">
            <a:extLst>
              <a:ext uri="{FF2B5EF4-FFF2-40B4-BE49-F238E27FC236}">
                <a16:creationId xmlns:a16="http://schemas.microsoft.com/office/drawing/2014/main" id="{7DB904F7-0284-4E62-A51B-60C1E57EBED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561053" y="681486"/>
            <a:ext cx="4436675" cy="750943"/>
          </a:xfrm>
        </p:spPr>
        <p:txBody>
          <a:bodyPr>
            <a:noAutofit/>
          </a:bodyPr>
          <a:lstStyle>
            <a:lvl1pPr marL="0" indent="0" algn="ctr">
              <a:buNone/>
              <a:defRPr sz="5400" b="1" spc="5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School Our</a:t>
            </a:r>
          </a:p>
        </p:txBody>
      </p:sp>
      <p:sp>
        <p:nvSpPr>
          <p:cNvPr id="2584" name="ตัวแทนข้อความ 41">
            <a:extLst>
              <a:ext uri="{FF2B5EF4-FFF2-40B4-BE49-F238E27FC236}">
                <a16:creationId xmlns:a16="http://schemas.microsoft.com/office/drawing/2014/main" id="{E0C59B6C-449C-4144-9CB4-A04F28A3512C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985139" y="2273683"/>
            <a:ext cx="3627349" cy="1760599"/>
          </a:xfrm>
        </p:spPr>
        <p:txBody>
          <a:bodyPr>
            <a:noAutofit/>
          </a:bodyPr>
          <a:lstStyle>
            <a:lvl1pPr marL="0" indent="0" algn="ctr">
              <a:lnSpc>
                <a:spcPct val="105000"/>
              </a:lnSpc>
              <a:buNone/>
              <a:defRPr sz="1200" b="0" spc="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do </a:t>
            </a:r>
            <a:r>
              <a:rPr lang="en-US" dirty="0" err="1"/>
              <a:t>eiusmod</a:t>
            </a:r>
            <a:r>
              <a:rPr lang="en-US" dirty="0"/>
              <a:t> </a:t>
            </a:r>
            <a:r>
              <a:rPr lang="en-US" dirty="0" err="1"/>
              <a:t>tempor</a:t>
            </a:r>
            <a:r>
              <a:rPr lang="en-US" dirty="0"/>
              <a:t> </a:t>
            </a:r>
            <a:r>
              <a:rPr lang="en-US" dirty="0" err="1"/>
              <a:t>incididunt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labore et dolore magna </a:t>
            </a:r>
            <a:r>
              <a:rPr lang="en-US" dirty="0" err="1"/>
              <a:t>aliqua</a:t>
            </a:r>
            <a:r>
              <a:rPr lang="en-US" dirty="0"/>
              <a:t>. Ut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exercitation </a:t>
            </a:r>
            <a:r>
              <a:rPr lang="en-US" dirty="0" err="1"/>
              <a:t>ullamco</a:t>
            </a:r>
            <a:r>
              <a:rPr lang="en-US" dirty="0"/>
              <a:t> </a:t>
            </a:r>
            <a:r>
              <a:rPr lang="en-US" dirty="0" err="1"/>
              <a:t>laboris</a:t>
            </a:r>
            <a:r>
              <a:rPr lang="en-US" dirty="0"/>
              <a:t> nisi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 Duis </a:t>
            </a:r>
            <a:r>
              <a:rPr lang="en-US" dirty="0" err="1"/>
              <a:t>aute</a:t>
            </a:r>
            <a:r>
              <a:rPr lang="en-US" dirty="0"/>
              <a:t> </a:t>
            </a:r>
            <a:r>
              <a:rPr lang="en-US" dirty="0" err="1"/>
              <a:t>irure</a:t>
            </a:r>
            <a:r>
              <a:rPr lang="en-US" dirty="0"/>
              <a:t> dolor in </a:t>
            </a:r>
            <a:r>
              <a:rPr lang="en-US" dirty="0" err="1"/>
              <a:t>reprehenderit</a:t>
            </a:r>
            <a:r>
              <a:rPr lang="en-US" dirty="0"/>
              <a:t> in </a:t>
            </a:r>
            <a:r>
              <a:rPr lang="en-US" dirty="0" err="1"/>
              <a:t>voluptate</a:t>
            </a:r>
            <a:r>
              <a:rPr lang="en-US" dirty="0"/>
              <a:t> </a:t>
            </a:r>
            <a:r>
              <a:rPr lang="en-US" dirty="0" err="1"/>
              <a:t>velit</a:t>
            </a:r>
            <a:r>
              <a:rPr lang="en-US" dirty="0"/>
              <a:t> </a:t>
            </a:r>
            <a:r>
              <a:rPr lang="en-US" dirty="0" err="1"/>
              <a:t>esse</a:t>
            </a:r>
            <a:r>
              <a:rPr lang="en-US" dirty="0"/>
              <a:t> </a:t>
            </a:r>
            <a:r>
              <a:rPr lang="en-US" dirty="0" err="1"/>
              <a:t>cillum</a:t>
            </a:r>
            <a:r>
              <a:rPr lang="en-US" dirty="0"/>
              <a:t> dolore </a:t>
            </a:r>
            <a:r>
              <a:rPr lang="en-US" dirty="0" err="1"/>
              <a:t>eu</a:t>
            </a:r>
            <a:r>
              <a:rPr lang="en-US" dirty="0"/>
              <a:t> </a:t>
            </a:r>
            <a:r>
              <a:rPr lang="en-US" dirty="0" err="1"/>
              <a:t>fugiat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pariatur</a:t>
            </a:r>
            <a:r>
              <a:rPr lang="en-US" dirty="0"/>
              <a:t>. </a:t>
            </a:r>
            <a:r>
              <a:rPr lang="en-US" dirty="0" err="1"/>
              <a:t>Excepteur</a:t>
            </a:r>
            <a:r>
              <a:rPr lang="en-US" dirty="0"/>
              <a:t> </a:t>
            </a:r>
            <a:r>
              <a:rPr lang="en-US" dirty="0" err="1"/>
              <a:t>sint</a:t>
            </a:r>
            <a:r>
              <a:rPr lang="en-US" dirty="0"/>
              <a:t> </a:t>
            </a:r>
            <a:r>
              <a:rPr lang="en-US" dirty="0" err="1"/>
              <a:t>occaecat</a:t>
            </a:r>
            <a:r>
              <a:rPr lang="en-US" dirty="0"/>
              <a:t> </a:t>
            </a:r>
            <a:r>
              <a:rPr lang="en-US" dirty="0" err="1"/>
              <a:t>cupidatat</a:t>
            </a:r>
            <a:r>
              <a:rPr lang="en-US" dirty="0"/>
              <a:t> non </a:t>
            </a:r>
            <a:r>
              <a:rPr lang="en-US" dirty="0" err="1"/>
              <a:t>proident</a:t>
            </a:r>
            <a:r>
              <a:rPr lang="en-US" dirty="0"/>
              <a:t>, sunt in culpa qui </a:t>
            </a:r>
            <a:r>
              <a:rPr lang="en-US" dirty="0" err="1"/>
              <a:t>officia</a:t>
            </a:r>
            <a:r>
              <a:rPr lang="en-US" dirty="0"/>
              <a:t> </a:t>
            </a:r>
            <a:r>
              <a:rPr lang="en-US" dirty="0" err="1"/>
              <a:t>deserunt</a:t>
            </a:r>
            <a:r>
              <a:rPr lang="en-US" dirty="0"/>
              <a:t> </a:t>
            </a:r>
            <a:r>
              <a:rPr lang="en-US" dirty="0" err="1"/>
              <a:t>mollit</a:t>
            </a:r>
            <a:r>
              <a:rPr lang="en-US" dirty="0"/>
              <a:t> </a:t>
            </a:r>
            <a:r>
              <a:rPr lang="en-US" dirty="0" err="1"/>
              <a:t>anim</a:t>
            </a:r>
            <a:r>
              <a:rPr lang="en-US" dirty="0"/>
              <a:t> id </a:t>
            </a:r>
            <a:r>
              <a:rPr lang="en-US" dirty="0" err="1"/>
              <a:t>est</a:t>
            </a:r>
            <a:r>
              <a:rPr lang="en-US" dirty="0"/>
              <a:t> </a:t>
            </a:r>
            <a:r>
              <a:rPr lang="en-US" dirty="0" err="1"/>
              <a:t>laborum</a:t>
            </a:r>
            <a:r>
              <a:rPr lang="en-US" dirty="0"/>
              <a:t>.</a:t>
            </a:r>
          </a:p>
        </p:txBody>
      </p:sp>
      <p:pic>
        <p:nvPicPr>
          <p:cNvPr id="194" name="รูปภาพ 193">
            <a:extLst>
              <a:ext uri="{FF2B5EF4-FFF2-40B4-BE49-F238E27FC236}">
                <a16:creationId xmlns:a16="http://schemas.microsoft.com/office/drawing/2014/main" id="{EC23DE45-A915-427B-8DFD-59E3F28B453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67686" y="-24843"/>
            <a:ext cx="888624" cy="5143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32609269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สไลด์ชื่อเรื่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68601952-BC6E-48D9-8BD4-BEE114C9A3B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9144" y="-40266"/>
            <a:ext cx="9153144" cy="5188909"/>
          </a:xfrm>
          <a:prstGeom prst="rect">
            <a:avLst/>
          </a:prstGeom>
        </p:spPr>
      </p:pic>
      <p:pic>
        <p:nvPicPr>
          <p:cNvPr id="1638" name="กราฟิก 1637">
            <a:extLst>
              <a:ext uri="{FF2B5EF4-FFF2-40B4-BE49-F238E27FC236}">
                <a16:creationId xmlns:a16="http://schemas.microsoft.com/office/drawing/2014/main" id="{AF428E92-6CF2-4EC4-B79A-EB9509712A2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 l="4977"/>
          <a:stretch/>
        </p:blipFill>
        <p:spPr>
          <a:xfrm>
            <a:off x="-6886" y="3738035"/>
            <a:ext cx="2843784" cy="3411708"/>
          </a:xfrm>
          <a:prstGeom prst="rect">
            <a:avLst/>
          </a:prstGeom>
        </p:spPr>
      </p:pic>
      <p:grpSp>
        <p:nvGrpSpPr>
          <p:cNvPr id="2401" name="กราฟิก 4">
            <a:extLst>
              <a:ext uri="{FF2B5EF4-FFF2-40B4-BE49-F238E27FC236}">
                <a16:creationId xmlns:a16="http://schemas.microsoft.com/office/drawing/2014/main" id="{21681227-D04D-4E4E-84C6-7F02B3C4A5A3}"/>
              </a:ext>
            </a:extLst>
          </p:cNvPr>
          <p:cNvGrpSpPr/>
          <p:nvPr/>
        </p:nvGrpSpPr>
        <p:grpSpPr>
          <a:xfrm>
            <a:off x="7136343" y="510872"/>
            <a:ext cx="1869983" cy="1134927"/>
            <a:chOff x="7288743" y="567020"/>
            <a:chExt cx="1869983" cy="1134927"/>
          </a:xfrm>
          <a:solidFill>
            <a:srgbClr val="FFFFFF"/>
          </a:solidFill>
        </p:grpSpPr>
        <p:grpSp>
          <p:nvGrpSpPr>
            <p:cNvPr id="2402" name="กราฟิก 4">
              <a:extLst>
                <a:ext uri="{FF2B5EF4-FFF2-40B4-BE49-F238E27FC236}">
                  <a16:creationId xmlns:a16="http://schemas.microsoft.com/office/drawing/2014/main" id="{2C3B89FE-E2AA-4FFE-8910-3DDE88E1807F}"/>
                </a:ext>
              </a:extLst>
            </p:cNvPr>
            <p:cNvGrpSpPr/>
            <p:nvPr/>
          </p:nvGrpSpPr>
          <p:grpSpPr>
            <a:xfrm>
              <a:off x="7288743" y="1186454"/>
              <a:ext cx="1060511" cy="510637"/>
              <a:chOff x="7288743" y="1186454"/>
              <a:chExt cx="1060511" cy="510637"/>
            </a:xfrm>
            <a:solidFill>
              <a:srgbClr val="FFFFFF"/>
            </a:solidFill>
          </p:grpSpPr>
          <p:grpSp>
            <p:nvGrpSpPr>
              <p:cNvPr id="2403" name="กราฟิก 4">
                <a:extLst>
                  <a:ext uri="{FF2B5EF4-FFF2-40B4-BE49-F238E27FC236}">
                    <a16:creationId xmlns:a16="http://schemas.microsoft.com/office/drawing/2014/main" id="{46D1A57E-288B-498B-A298-22EF72F43885}"/>
                  </a:ext>
                </a:extLst>
              </p:cNvPr>
              <p:cNvGrpSpPr/>
              <p:nvPr/>
            </p:nvGrpSpPr>
            <p:grpSpPr>
              <a:xfrm>
                <a:off x="7288743" y="1307164"/>
                <a:ext cx="1060511" cy="388980"/>
                <a:chOff x="7288743" y="1307164"/>
                <a:chExt cx="1060511" cy="388980"/>
              </a:xfrm>
              <a:solidFill>
                <a:srgbClr val="FFFFFF"/>
              </a:solidFill>
            </p:grpSpPr>
            <p:sp>
              <p:nvSpPr>
                <p:cNvPr id="2404" name="รูปแบบอิสระ: รูปร่าง 2403">
                  <a:extLst>
                    <a:ext uri="{FF2B5EF4-FFF2-40B4-BE49-F238E27FC236}">
                      <a16:creationId xmlns:a16="http://schemas.microsoft.com/office/drawing/2014/main" id="{E45BF103-A335-4588-88AB-DBC3913673FA}"/>
                    </a:ext>
                  </a:extLst>
                </p:cNvPr>
                <p:cNvSpPr/>
                <p:nvPr/>
              </p:nvSpPr>
              <p:spPr>
                <a:xfrm>
                  <a:off x="7304229" y="1687931"/>
                  <a:ext cx="3022" cy="5187"/>
                </a:xfrm>
                <a:custGeom>
                  <a:avLst/>
                  <a:gdLst>
                    <a:gd name="connsiteX0" fmla="*/ 1986 w 3022"/>
                    <a:gd name="connsiteY0" fmla="*/ 423 h 5187"/>
                    <a:gd name="connsiteX1" fmla="*/ 397 w 3022"/>
                    <a:gd name="connsiteY1" fmla="*/ 5187 h 5187"/>
                    <a:gd name="connsiteX2" fmla="*/ 1986 w 3022"/>
                    <a:gd name="connsiteY2" fmla="*/ 423 h 5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022" h="5187">
                      <a:moveTo>
                        <a:pt x="1986" y="423"/>
                      </a:moveTo>
                      <a:cubicBezTo>
                        <a:pt x="-1191" y="423"/>
                        <a:pt x="397" y="3599"/>
                        <a:pt x="397" y="5187"/>
                      </a:cubicBezTo>
                      <a:cubicBezTo>
                        <a:pt x="5162" y="2011"/>
                        <a:pt x="1986" y="-1166"/>
                        <a:pt x="1986" y="42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05" name="รูปแบบอิสระ: รูปร่าง 2404">
                  <a:extLst>
                    <a:ext uri="{FF2B5EF4-FFF2-40B4-BE49-F238E27FC236}">
                      <a16:creationId xmlns:a16="http://schemas.microsoft.com/office/drawing/2014/main" id="{D743AD34-7355-4C46-AA07-7A25357084E1}"/>
                    </a:ext>
                  </a:extLst>
                </p:cNvPr>
                <p:cNvSpPr/>
                <p:nvPr/>
              </p:nvSpPr>
              <p:spPr>
                <a:xfrm>
                  <a:off x="7350687" y="1662941"/>
                  <a:ext cx="6353" cy="4764"/>
                </a:xfrm>
                <a:custGeom>
                  <a:avLst/>
                  <a:gdLst>
                    <a:gd name="connsiteX0" fmla="*/ 0 w 6353"/>
                    <a:gd name="connsiteY0" fmla="*/ 3177 h 4764"/>
                    <a:gd name="connsiteX1" fmla="*/ 0 w 6353"/>
                    <a:gd name="connsiteY1" fmla="*/ 4765 h 4764"/>
                    <a:gd name="connsiteX2" fmla="*/ 6354 w 6353"/>
                    <a:gd name="connsiteY2" fmla="*/ 0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353" h="4764">
                      <a:moveTo>
                        <a:pt x="0" y="3177"/>
                      </a:moveTo>
                      <a:lnTo>
                        <a:pt x="0" y="4765"/>
                      </a:lnTo>
                      <a:lnTo>
                        <a:pt x="6354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06" name="รูปแบบอิสระ: รูปร่าง 2405">
                  <a:extLst>
                    <a:ext uri="{FF2B5EF4-FFF2-40B4-BE49-F238E27FC236}">
                      <a16:creationId xmlns:a16="http://schemas.microsoft.com/office/drawing/2014/main" id="{9542FD57-DC49-4534-A577-2C4B5754D037}"/>
                    </a:ext>
                  </a:extLst>
                </p:cNvPr>
                <p:cNvSpPr/>
                <p:nvPr/>
              </p:nvSpPr>
              <p:spPr>
                <a:xfrm>
                  <a:off x="7368158" y="1652077"/>
                  <a:ext cx="27001" cy="10863"/>
                </a:xfrm>
                <a:custGeom>
                  <a:avLst/>
                  <a:gdLst>
                    <a:gd name="connsiteX0" fmla="*/ 27001 w 27001"/>
                    <a:gd name="connsiteY0" fmla="*/ 1334 h 10863"/>
                    <a:gd name="connsiteX1" fmla="*/ 3177 w 27001"/>
                    <a:gd name="connsiteY1" fmla="*/ 6099 h 10863"/>
                    <a:gd name="connsiteX2" fmla="*/ 1588 w 27001"/>
                    <a:gd name="connsiteY2" fmla="*/ 4511 h 10863"/>
                    <a:gd name="connsiteX3" fmla="*/ 0 w 27001"/>
                    <a:gd name="connsiteY3" fmla="*/ 10864 h 10863"/>
                    <a:gd name="connsiteX4" fmla="*/ 27001 w 27001"/>
                    <a:gd name="connsiteY4" fmla="*/ 1334 h 108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001" h="10863">
                      <a:moveTo>
                        <a:pt x="27001" y="1334"/>
                      </a:moveTo>
                      <a:cubicBezTo>
                        <a:pt x="20648" y="-3431"/>
                        <a:pt x="11118" y="6099"/>
                        <a:pt x="3177" y="6099"/>
                      </a:cubicBezTo>
                      <a:lnTo>
                        <a:pt x="1588" y="4511"/>
                      </a:lnTo>
                      <a:lnTo>
                        <a:pt x="0" y="10864"/>
                      </a:lnTo>
                      <a:cubicBezTo>
                        <a:pt x="7942" y="9276"/>
                        <a:pt x="19060" y="2922"/>
                        <a:pt x="27001" y="133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07" name="รูปแบบอิสระ: รูปร่าง 2406">
                  <a:extLst>
                    <a:ext uri="{FF2B5EF4-FFF2-40B4-BE49-F238E27FC236}">
                      <a16:creationId xmlns:a16="http://schemas.microsoft.com/office/drawing/2014/main" id="{5DA89EA6-5DFC-49F6-98ED-5DE6FE703C41}"/>
                    </a:ext>
                  </a:extLst>
                </p:cNvPr>
                <p:cNvSpPr/>
                <p:nvPr/>
              </p:nvSpPr>
              <p:spPr>
                <a:xfrm>
                  <a:off x="7415807" y="1659519"/>
                  <a:ext cx="6750" cy="1833"/>
                </a:xfrm>
                <a:custGeom>
                  <a:avLst/>
                  <a:gdLst>
                    <a:gd name="connsiteX0" fmla="*/ 6353 w 6750"/>
                    <a:gd name="connsiteY0" fmla="*/ 1834 h 1833"/>
                    <a:gd name="connsiteX1" fmla="*/ 0 w 6750"/>
                    <a:gd name="connsiteY1" fmla="*/ 1834 h 1833"/>
                    <a:gd name="connsiteX2" fmla="*/ 1588 w 6750"/>
                    <a:gd name="connsiteY2" fmla="*/ 1834 h 1833"/>
                    <a:gd name="connsiteX3" fmla="*/ 6353 w 6750"/>
                    <a:gd name="connsiteY3" fmla="*/ 1834 h 1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750" h="1833">
                      <a:moveTo>
                        <a:pt x="6353" y="1834"/>
                      </a:moveTo>
                      <a:cubicBezTo>
                        <a:pt x="4765" y="246"/>
                        <a:pt x="11118" y="-1343"/>
                        <a:pt x="0" y="1834"/>
                      </a:cubicBezTo>
                      <a:cubicBezTo>
                        <a:pt x="0" y="1834"/>
                        <a:pt x="1588" y="1834"/>
                        <a:pt x="1588" y="1834"/>
                      </a:cubicBezTo>
                      <a:cubicBezTo>
                        <a:pt x="3177" y="1834"/>
                        <a:pt x="3177" y="1834"/>
                        <a:pt x="6353" y="183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08" name="รูปแบบอิสระ: รูปร่าง 2407">
                  <a:extLst>
                    <a:ext uri="{FF2B5EF4-FFF2-40B4-BE49-F238E27FC236}">
                      <a16:creationId xmlns:a16="http://schemas.microsoft.com/office/drawing/2014/main" id="{FFB03A89-D755-4C8C-B9E7-69ECE99FEA41}"/>
                    </a:ext>
                  </a:extLst>
                </p:cNvPr>
                <p:cNvSpPr/>
                <p:nvPr/>
              </p:nvSpPr>
              <p:spPr>
                <a:xfrm>
                  <a:off x="7415831" y="1661353"/>
                  <a:ext cx="2338" cy="1191"/>
                </a:xfrm>
                <a:custGeom>
                  <a:avLst/>
                  <a:gdLst>
                    <a:gd name="connsiteX0" fmla="*/ 1564 w 2338"/>
                    <a:gd name="connsiteY0" fmla="*/ 0 h 1191"/>
                    <a:gd name="connsiteX1" fmla="*/ 1564 w 2338"/>
                    <a:gd name="connsiteY1" fmla="*/ 0 h 1191"/>
                    <a:gd name="connsiteX2" fmla="*/ 1564 w 2338"/>
                    <a:gd name="connsiteY2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38" h="1191">
                      <a:moveTo>
                        <a:pt x="1564" y="0"/>
                      </a:moveTo>
                      <a:cubicBezTo>
                        <a:pt x="-3200" y="1588"/>
                        <a:pt x="4741" y="1588"/>
                        <a:pt x="1564" y="0"/>
                      </a:cubicBezTo>
                      <a:lnTo>
                        <a:pt x="1564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09" name="รูปแบบอิสระ: รูปร่าง 2408">
                  <a:extLst>
                    <a:ext uri="{FF2B5EF4-FFF2-40B4-BE49-F238E27FC236}">
                      <a16:creationId xmlns:a16="http://schemas.microsoft.com/office/drawing/2014/main" id="{F6CF8E04-31E9-4A4E-BC79-5393E8C51AF8}"/>
                    </a:ext>
                  </a:extLst>
                </p:cNvPr>
                <p:cNvSpPr/>
                <p:nvPr/>
              </p:nvSpPr>
              <p:spPr>
                <a:xfrm>
                  <a:off x="7433279" y="1655000"/>
                  <a:ext cx="8955" cy="4764"/>
                </a:xfrm>
                <a:custGeom>
                  <a:avLst/>
                  <a:gdLst>
                    <a:gd name="connsiteX0" fmla="*/ 4765 w 8955"/>
                    <a:gd name="connsiteY0" fmla="*/ 0 h 4764"/>
                    <a:gd name="connsiteX1" fmla="*/ 0 w 8955"/>
                    <a:gd name="connsiteY1" fmla="*/ 3177 h 4764"/>
                    <a:gd name="connsiteX2" fmla="*/ 4765 w 8955"/>
                    <a:gd name="connsiteY2" fmla="*/ 4765 h 4764"/>
                    <a:gd name="connsiteX3" fmla="*/ 4765 w 8955"/>
                    <a:gd name="connsiteY3" fmla="*/ 0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955" h="4764">
                      <a:moveTo>
                        <a:pt x="4765" y="0"/>
                      </a:moveTo>
                      <a:lnTo>
                        <a:pt x="0" y="3177"/>
                      </a:lnTo>
                      <a:cubicBezTo>
                        <a:pt x="1588" y="4765"/>
                        <a:pt x="7942" y="3177"/>
                        <a:pt x="4765" y="4765"/>
                      </a:cubicBezTo>
                      <a:cubicBezTo>
                        <a:pt x="11118" y="1588"/>
                        <a:pt x="9530" y="1588"/>
                        <a:pt x="476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10" name="รูปแบบอิสระ: รูปร่าง 2409">
                  <a:extLst>
                    <a:ext uri="{FF2B5EF4-FFF2-40B4-BE49-F238E27FC236}">
                      <a16:creationId xmlns:a16="http://schemas.microsoft.com/office/drawing/2014/main" id="{34571FE4-2FE9-410E-BD64-3428A38CC7C6}"/>
                    </a:ext>
                  </a:extLst>
                </p:cNvPr>
                <p:cNvSpPr/>
                <p:nvPr/>
              </p:nvSpPr>
              <p:spPr>
                <a:xfrm>
                  <a:off x="7439632" y="1648647"/>
                  <a:ext cx="3176" cy="1588"/>
                </a:xfrm>
                <a:custGeom>
                  <a:avLst/>
                  <a:gdLst>
                    <a:gd name="connsiteX0" fmla="*/ 3177 w 3176"/>
                    <a:gd name="connsiteY0" fmla="*/ 0 h 1588"/>
                    <a:gd name="connsiteX1" fmla="*/ 0 w 3176"/>
                    <a:gd name="connsiteY1" fmla="*/ 1588 h 1588"/>
                    <a:gd name="connsiteX2" fmla="*/ 3177 w 3176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1588">
                      <a:moveTo>
                        <a:pt x="3177" y="0"/>
                      </a:moveTo>
                      <a:lnTo>
                        <a:pt x="0" y="1588"/>
                      </a:lnTo>
                      <a:cubicBezTo>
                        <a:pt x="1588" y="1588"/>
                        <a:pt x="1588" y="1588"/>
                        <a:pt x="317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11" name="รูปแบบอิสระ: รูปร่าง 2410">
                  <a:extLst>
                    <a:ext uri="{FF2B5EF4-FFF2-40B4-BE49-F238E27FC236}">
                      <a16:creationId xmlns:a16="http://schemas.microsoft.com/office/drawing/2014/main" id="{69C7A4F8-EDE2-4F21-B764-48E44FAEB505}"/>
                    </a:ext>
                  </a:extLst>
                </p:cNvPr>
                <p:cNvSpPr/>
                <p:nvPr/>
              </p:nvSpPr>
              <p:spPr>
                <a:xfrm>
                  <a:off x="7433279" y="1650786"/>
                  <a:ext cx="6353" cy="4213"/>
                </a:xfrm>
                <a:custGeom>
                  <a:avLst/>
                  <a:gdLst>
                    <a:gd name="connsiteX0" fmla="*/ 0 w 6353"/>
                    <a:gd name="connsiteY0" fmla="*/ 4214 h 4213"/>
                    <a:gd name="connsiteX1" fmla="*/ 6353 w 6353"/>
                    <a:gd name="connsiteY1" fmla="*/ 1037 h 4213"/>
                    <a:gd name="connsiteX2" fmla="*/ 3177 w 6353"/>
                    <a:gd name="connsiteY2" fmla="*/ 2626 h 4213"/>
                    <a:gd name="connsiteX3" fmla="*/ 0 w 6353"/>
                    <a:gd name="connsiteY3" fmla="*/ 4214 h 42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53" h="4213">
                      <a:moveTo>
                        <a:pt x="0" y="4214"/>
                      </a:moveTo>
                      <a:lnTo>
                        <a:pt x="6353" y="1037"/>
                      </a:lnTo>
                      <a:cubicBezTo>
                        <a:pt x="4765" y="1037"/>
                        <a:pt x="4765" y="-2139"/>
                        <a:pt x="3177" y="2626"/>
                      </a:cubicBezTo>
                      <a:cubicBezTo>
                        <a:pt x="3177" y="-551"/>
                        <a:pt x="3177" y="1037"/>
                        <a:pt x="0" y="421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12" name="รูปแบบอิสระ: รูปร่าง 2411">
                  <a:extLst>
                    <a:ext uri="{FF2B5EF4-FFF2-40B4-BE49-F238E27FC236}">
                      <a16:creationId xmlns:a16="http://schemas.microsoft.com/office/drawing/2014/main" id="{14E77B53-F7E7-4C84-A4A9-18E9A93D16A2}"/>
                    </a:ext>
                  </a:extLst>
                </p:cNvPr>
                <p:cNvSpPr/>
                <p:nvPr/>
              </p:nvSpPr>
              <p:spPr>
                <a:xfrm>
                  <a:off x="7420007" y="1651823"/>
                  <a:ext cx="10094" cy="4492"/>
                </a:xfrm>
                <a:custGeom>
                  <a:avLst/>
                  <a:gdLst>
                    <a:gd name="connsiteX0" fmla="*/ 10095 w 10094"/>
                    <a:gd name="connsiteY0" fmla="*/ 3177 h 4492"/>
                    <a:gd name="connsiteX1" fmla="*/ 6918 w 10094"/>
                    <a:gd name="connsiteY1" fmla="*/ 0 h 4492"/>
                    <a:gd name="connsiteX2" fmla="*/ 10095 w 10094"/>
                    <a:gd name="connsiteY2" fmla="*/ 3177 h 44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094" h="4492">
                      <a:moveTo>
                        <a:pt x="10095" y="3177"/>
                      </a:moveTo>
                      <a:cubicBezTo>
                        <a:pt x="6918" y="3177"/>
                        <a:pt x="2153" y="3177"/>
                        <a:pt x="6918" y="0"/>
                      </a:cubicBezTo>
                      <a:cubicBezTo>
                        <a:pt x="-4200" y="3177"/>
                        <a:pt x="-1023" y="6353"/>
                        <a:pt x="10095" y="31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13" name="รูปแบบอิสระ: รูปร่าง 2412">
                  <a:extLst>
                    <a:ext uri="{FF2B5EF4-FFF2-40B4-BE49-F238E27FC236}">
                      <a16:creationId xmlns:a16="http://schemas.microsoft.com/office/drawing/2014/main" id="{F4C31DCD-0036-4895-9FEF-E2130EC6F19B}"/>
                    </a:ext>
                  </a:extLst>
                </p:cNvPr>
                <p:cNvSpPr/>
                <p:nvPr/>
              </p:nvSpPr>
              <p:spPr>
                <a:xfrm>
                  <a:off x="7387218" y="1647058"/>
                  <a:ext cx="8150" cy="3176"/>
                </a:xfrm>
                <a:custGeom>
                  <a:avLst/>
                  <a:gdLst>
                    <a:gd name="connsiteX0" fmla="*/ 7942 w 8150"/>
                    <a:gd name="connsiteY0" fmla="*/ 0 h 3176"/>
                    <a:gd name="connsiteX1" fmla="*/ 3176 w 8150"/>
                    <a:gd name="connsiteY1" fmla="*/ 0 h 3176"/>
                    <a:gd name="connsiteX2" fmla="*/ 0 w 8150"/>
                    <a:gd name="connsiteY2" fmla="*/ 3177 h 3176"/>
                    <a:gd name="connsiteX3" fmla="*/ 7942 w 8150"/>
                    <a:gd name="connsiteY3" fmla="*/ 0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50" h="3176">
                      <a:moveTo>
                        <a:pt x="7942" y="0"/>
                      </a:moveTo>
                      <a:lnTo>
                        <a:pt x="3176" y="0"/>
                      </a:lnTo>
                      <a:lnTo>
                        <a:pt x="0" y="3177"/>
                      </a:lnTo>
                      <a:cubicBezTo>
                        <a:pt x="1588" y="1588"/>
                        <a:pt x="9530" y="1588"/>
                        <a:pt x="794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14" name="รูปแบบอิสระ: รูปร่าง 2413">
                  <a:extLst>
                    <a:ext uri="{FF2B5EF4-FFF2-40B4-BE49-F238E27FC236}">
                      <a16:creationId xmlns:a16="http://schemas.microsoft.com/office/drawing/2014/main" id="{A98AE92C-37E1-4AA7-8E88-DAD394D998B8}"/>
                    </a:ext>
                  </a:extLst>
                </p:cNvPr>
                <p:cNvSpPr/>
                <p:nvPr/>
              </p:nvSpPr>
              <p:spPr>
                <a:xfrm>
                  <a:off x="7469810" y="1642293"/>
                  <a:ext cx="7941" cy="4764"/>
                </a:xfrm>
                <a:custGeom>
                  <a:avLst/>
                  <a:gdLst>
                    <a:gd name="connsiteX0" fmla="*/ 7942 w 7941"/>
                    <a:gd name="connsiteY0" fmla="*/ 4765 h 4764"/>
                    <a:gd name="connsiteX1" fmla="*/ 4765 w 7941"/>
                    <a:gd name="connsiteY1" fmla="*/ 0 h 4764"/>
                    <a:gd name="connsiteX2" fmla="*/ 0 w 7941"/>
                    <a:gd name="connsiteY2" fmla="*/ 3177 h 4764"/>
                    <a:gd name="connsiteX3" fmla="*/ 7942 w 7941"/>
                    <a:gd name="connsiteY3" fmla="*/ 4765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941" h="4764">
                      <a:moveTo>
                        <a:pt x="7942" y="4765"/>
                      </a:moveTo>
                      <a:cubicBezTo>
                        <a:pt x="7942" y="3177"/>
                        <a:pt x="4765" y="1588"/>
                        <a:pt x="4765" y="0"/>
                      </a:cubicBezTo>
                      <a:lnTo>
                        <a:pt x="0" y="3177"/>
                      </a:lnTo>
                      <a:cubicBezTo>
                        <a:pt x="1588" y="3177"/>
                        <a:pt x="6354" y="3177"/>
                        <a:pt x="7942" y="47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15" name="รูปแบบอิสระ: รูปร่าง 2414">
                  <a:extLst>
                    <a:ext uri="{FF2B5EF4-FFF2-40B4-BE49-F238E27FC236}">
                      <a16:creationId xmlns:a16="http://schemas.microsoft.com/office/drawing/2014/main" id="{515D3430-67F2-4C22-96F7-AEE12B9AD0D4}"/>
                    </a:ext>
                  </a:extLst>
                </p:cNvPr>
                <p:cNvSpPr/>
                <p:nvPr/>
              </p:nvSpPr>
              <p:spPr>
                <a:xfrm>
                  <a:off x="7472987" y="1637528"/>
                  <a:ext cx="6353" cy="4764"/>
                </a:xfrm>
                <a:custGeom>
                  <a:avLst/>
                  <a:gdLst>
                    <a:gd name="connsiteX0" fmla="*/ 0 w 6353"/>
                    <a:gd name="connsiteY0" fmla="*/ 4765 h 4764"/>
                    <a:gd name="connsiteX1" fmla="*/ 6353 w 6353"/>
                    <a:gd name="connsiteY1" fmla="*/ 0 h 4764"/>
                    <a:gd name="connsiteX2" fmla="*/ 0 w 6353"/>
                    <a:gd name="connsiteY2" fmla="*/ 4765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353" h="4764">
                      <a:moveTo>
                        <a:pt x="0" y="4765"/>
                      </a:moveTo>
                      <a:lnTo>
                        <a:pt x="6353" y="0"/>
                      </a:lnTo>
                      <a:cubicBezTo>
                        <a:pt x="0" y="3177"/>
                        <a:pt x="0" y="3177"/>
                        <a:pt x="0" y="47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16" name="รูปแบบอิสระ: รูปร่าง 2415">
                  <a:extLst>
                    <a:ext uri="{FF2B5EF4-FFF2-40B4-BE49-F238E27FC236}">
                      <a16:creationId xmlns:a16="http://schemas.microsoft.com/office/drawing/2014/main" id="{320B6D6C-9289-43A0-A918-ECF1024DF627}"/>
                    </a:ext>
                  </a:extLst>
                </p:cNvPr>
                <p:cNvSpPr/>
                <p:nvPr/>
              </p:nvSpPr>
              <p:spPr>
                <a:xfrm>
                  <a:off x="7431690" y="1640705"/>
                  <a:ext cx="12706" cy="7941"/>
                </a:xfrm>
                <a:custGeom>
                  <a:avLst/>
                  <a:gdLst>
                    <a:gd name="connsiteX0" fmla="*/ 9530 w 12706"/>
                    <a:gd name="connsiteY0" fmla="*/ 0 h 7941"/>
                    <a:gd name="connsiteX1" fmla="*/ 0 w 12706"/>
                    <a:gd name="connsiteY1" fmla="*/ 7941 h 7941"/>
                    <a:gd name="connsiteX2" fmla="*/ 12707 w 12706"/>
                    <a:gd name="connsiteY2" fmla="*/ 0 h 79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2706" h="7941">
                      <a:moveTo>
                        <a:pt x="9530" y="0"/>
                      </a:moveTo>
                      <a:lnTo>
                        <a:pt x="0" y="7941"/>
                      </a:lnTo>
                      <a:lnTo>
                        <a:pt x="1270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17" name="รูปแบบอิสระ: รูปร่าง 2416">
                  <a:extLst>
                    <a:ext uri="{FF2B5EF4-FFF2-40B4-BE49-F238E27FC236}">
                      <a16:creationId xmlns:a16="http://schemas.microsoft.com/office/drawing/2014/main" id="{7A9E5810-FB87-4713-BC61-DA1A60A69CBD}"/>
                    </a:ext>
                  </a:extLst>
                </p:cNvPr>
                <p:cNvSpPr/>
                <p:nvPr/>
              </p:nvSpPr>
              <p:spPr>
                <a:xfrm>
                  <a:off x="7499988" y="1637528"/>
                  <a:ext cx="4764" cy="6353"/>
                </a:xfrm>
                <a:custGeom>
                  <a:avLst/>
                  <a:gdLst>
                    <a:gd name="connsiteX0" fmla="*/ 3176 w 4764"/>
                    <a:gd name="connsiteY0" fmla="*/ 3177 h 6353"/>
                    <a:gd name="connsiteX1" fmla="*/ 0 w 4764"/>
                    <a:gd name="connsiteY1" fmla="*/ 6353 h 6353"/>
                    <a:gd name="connsiteX2" fmla="*/ 4765 w 4764"/>
                    <a:gd name="connsiteY2" fmla="*/ 0 h 6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64" h="6353">
                      <a:moveTo>
                        <a:pt x="3176" y="3177"/>
                      </a:moveTo>
                      <a:lnTo>
                        <a:pt x="0" y="6353"/>
                      </a:lnTo>
                      <a:lnTo>
                        <a:pt x="476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18" name="รูปแบบอิสระ: รูปร่าง 2417">
                  <a:extLst>
                    <a:ext uri="{FF2B5EF4-FFF2-40B4-BE49-F238E27FC236}">
                      <a16:creationId xmlns:a16="http://schemas.microsoft.com/office/drawing/2014/main" id="{CF51E65C-77FE-4FC3-ADB2-A41BAAD97471}"/>
                    </a:ext>
                  </a:extLst>
                </p:cNvPr>
                <p:cNvSpPr/>
                <p:nvPr/>
              </p:nvSpPr>
              <p:spPr>
                <a:xfrm>
                  <a:off x="7518790" y="1632764"/>
                  <a:ext cx="14551" cy="7941"/>
                </a:xfrm>
                <a:custGeom>
                  <a:avLst/>
                  <a:gdLst>
                    <a:gd name="connsiteX0" fmla="*/ 257 w 14551"/>
                    <a:gd name="connsiteY0" fmla="*/ 1588 h 7941"/>
                    <a:gd name="connsiteX1" fmla="*/ 3434 w 14551"/>
                    <a:gd name="connsiteY1" fmla="*/ 7941 h 7941"/>
                    <a:gd name="connsiteX2" fmla="*/ 14552 w 14551"/>
                    <a:gd name="connsiteY2" fmla="*/ 0 h 7941"/>
                    <a:gd name="connsiteX3" fmla="*/ 257 w 14551"/>
                    <a:gd name="connsiteY3" fmla="*/ 1588 h 79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551" h="7941">
                      <a:moveTo>
                        <a:pt x="257" y="1588"/>
                      </a:moveTo>
                      <a:cubicBezTo>
                        <a:pt x="-1331" y="4765"/>
                        <a:pt x="5022" y="4765"/>
                        <a:pt x="3434" y="7941"/>
                      </a:cubicBezTo>
                      <a:cubicBezTo>
                        <a:pt x="8199" y="6353"/>
                        <a:pt x="11376" y="3177"/>
                        <a:pt x="14552" y="0"/>
                      </a:cubicBezTo>
                      <a:cubicBezTo>
                        <a:pt x="9787" y="1588"/>
                        <a:pt x="6610" y="3177"/>
                        <a:pt x="257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19" name="รูปแบบอิสระ: รูปร่าง 2418">
                  <a:extLst>
                    <a:ext uri="{FF2B5EF4-FFF2-40B4-BE49-F238E27FC236}">
                      <a16:creationId xmlns:a16="http://schemas.microsoft.com/office/drawing/2014/main" id="{E20F6DCF-F08B-40FF-80A9-689BD918C638}"/>
                    </a:ext>
                  </a:extLst>
                </p:cNvPr>
                <p:cNvSpPr/>
                <p:nvPr/>
              </p:nvSpPr>
              <p:spPr>
                <a:xfrm>
                  <a:off x="7533342" y="1627999"/>
                  <a:ext cx="4765" cy="4764"/>
                </a:xfrm>
                <a:custGeom>
                  <a:avLst/>
                  <a:gdLst>
                    <a:gd name="connsiteX0" fmla="*/ 4765 w 4765"/>
                    <a:gd name="connsiteY0" fmla="*/ 0 h 4764"/>
                    <a:gd name="connsiteX1" fmla="*/ 0 w 4765"/>
                    <a:gd name="connsiteY1" fmla="*/ 4765 h 4764"/>
                    <a:gd name="connsiteX2" fmla="*/ 4765 w 4765"/>
                    <a:gd name="connsiteY2" fmla="*/ 0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65" h="4764">
                      <a:moveTo>
                        <a:pt x="4765" y="0"/>
                      </a:moveTo>
                      <a:cubicBezTo>
                        <a:pt x="3177" y="1588"/>
                        <a:pt x="1588" y="3177"/>
                        <a:pt x="0" y="4765"/>
                      </a:cubicBezTo>
                      <a:cubicBezTo>
                        <a:pt x="1588" y="3177"/>
                        <a:pt x="3177" y="1588"/>
                        <a:pt x="476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20" name="รูปแบบอิสระ: รูปร่าง 2419">
                  <a:extLst>
                    <a:ext uri="{FF2B5EF4-FFF2-40B4-BE49-F238E27FC236}">
                      <a16:creationId xmlns:a16="http://schemas.microsoft.com/office/drawing/2014/main" id="{F0CEFDB2-E39E-49D4-92A8-B4071250C35F}"/>
                    </a:ext>
                  </a:extLst>
                </p:cNvPr>
                <p:cNvSpPr/>
                <p:nvPr/>
              </p:nvSpPr>
              <p:spPr>
                <a:xfrm>
                  <a:off x="7490458" y="1634352"/>
                  <a:ext cx="6353" cy="3621"/>
                </a:xfrm>
                <a:custGeom>
                  <a:avLst/>
                  <a:gdLst>
                    <a:gd name="connsiteX0" fmla="*/ 0 w 6353"/>
                    <a:gd name="connsiteY0" fmla="*/ 1588 h 3621"/>
                    <a:gd name="connsiteX1" fmla="*/ 6353 w 6353"/>
                    <a:gd name="connsiteY1" fmla="*/ 3177 h 3621"/>
                    <a:gd name="connsiteX2" fmla="*/ 3176 w 6353"/>
                    <a:gd name="connsiteY2" fmla="*/ 0 h 3621"/>
                    <a:gd name="connsiteX3" fmla="*/ 0 w 6353"/>
                    <a:gd name="connsiteY3" fmla="*/ 1588 h 3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53" h="3621">
                      <a:moveTo>
                        <a:pt x="0" y="1588"/>
                      </a:moveTo>
                      <a:cubicBezTo>
                        <a:pt x="0" y="1588"/>
                        <a:pt x="1588" y="4765"/>
                        <a:pt x="6353" y="3177"/>
                      </a:cubicBezTo>
                      <a:lnTo>
                        <a:pt x="3176" y="0"/>
                      </a:lnTo>
                      <a:cubicBezTo>
                        <a:pt x="1588" y="1588"/>
                        <a:pt x="1588" y="1588"/>
                        <a:pt x="0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21" name="รูปแบบอิสระ: รูปร่าง 2420">
                  <a:extLst>
                    <a:ext uri="{FF2B5EF4-FFF2-40B4-BE49-F238E27FC236}">
                      <a16:creationId xmlns:a16="http://schemas.microsoft.com/office/drawing/2014/main" id="{08C01857-370C-4986-A4B4-A821766C7DB4}"/>
                    </a:ext>
                  </a:extLst>
                </p:cNvPr>
                <p:cNvSpPr/>
                <p:nvPr/>
              </p:nvSpPr>
              <p:spPr>
                <a:xfrm>
                  <a:off x="7493634" y="1634352"/>
                  <a:ext cx="6353" cy="1588"/>
                </a:xfrm>
                <a:custGeom>
                  <a:avLst/>
                  <a:gdLst>
                    <a:gd name="connsiteX0" fmla="*/ 0 w 6353"/>
                    <a:gd name="connsiteY0" fmla="*/ 1588 h 1588"/>
                    <a:gd name="connsiteX1" fmla="*/ 0 w 6353"/>
                    <a:gd name="connsiteY1" fmla="*/ 1588 h 1588"/>
                    <a:gd name="connsiteX2" fmla="*/ 6354 w 6353"/>
                    <a:gd name="connsiteY2" fmla="*/ 0 h 1588"/>
                    <a:gd name="connsiteX3" fmla="*/ 0 w 6353"/>
                    <a:gd name="connsiteY3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53" h="1588">
                      <a:moveTo>
                        <a:pt x="0" y="1588"/>
                      </a:moveTo>
                      <a:lnTo>
                        <a:pt x="0" y="1588"/>
                      </a:lnTo>
                      <a:cubicBezTo>
                        <a:pt x="3177" y="1588"/>
                        <a:pt x="4765" y="0"/>
                        <a:pt x="6354" y="0"/>
                      </a:cubicBezTo>
                      <a:cubicBezTo>
                        <a:pt x="4765" y="0"/>
                        <a:pt x="3177" y="0"/>
                        <a:pt x="0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22" name="รูปแบบอิสระ: รูปร่าง 2421">
                  <a:extLst>
                    <a:ext uri="{FF2B5EF4-FFF2-40B4-BE49-F238E27FC236}">
                      <a16:creationId xmlns:a16="http://schemas.microsoft.com/office/drawing/2014/main" id="{A078D6A0-5287-4B8F-906E-82E6310DEDAB}"/>
                    </a:ext>
                  </a:extLst>
                </p:cNvPr>
                <p:cNvSpPr/>
                <p:nvPr/>
              </p:nvSpPr>
              <p:spPr>
                <a:xfrm>
                  <a:off x="7490458" y="1635940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23" name="รูปแบบอิสระ: รูปร่าง 2422">
                  <a:extLst>
                    <a:ext uri="{FF2B5EF4-FFF2-40B4-BE49-F238E27FC236}">
                      <a16:creationId xmlns:a16="http://schemas.microsoft.com/office/drawing/2014/main" id="{FAE15193-3413-4209-A9E4-25DF75D6A395}"/>
                    </a:ext>
                  </a:extLst>
                </p:cNvPr>
                <p:cNvSpPr/>
                <p:nvPr/>
              </p:nvSpPr>
              <p:spPr>
                <a:xfrm>
                  <a:off x="7460280" y="1631175"/>
                  <a:ext cx="6127" cy="7941"/>
                </a:xfrm>
                <a:custGeom>
                  <a:avLst/>
                  <a:gdLst>
                    <a:gd name="connsiteX0" fmla="*/ 0 w 6127"/>
                    <a:gd name="connsiteY0" fmla="*/ 7941 h 7941"/>
                    <a:gd name="connsiteX1" fmla="*/ 1588 w 6127"/>
                    <a:gd name="connsiteY1" fmla="*/ 0 h 7941"/>
                    <a:gd name="connsiteX2" fmla="*/ 0 w 6127"/>
                    <a:gd name="connsiteY2" fmla="*/ 7941 h 79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127" h="7941">
                      <a:moveTo>
                        <a:pt x="0" y="7941"/>
                      </a:moveTo>
                      <a:cubicBezTo>
                        <a:pt x="3176" y="4765"/>
                        <a:pt x="11118" y="0"/>
                        <a:pt x="1588" y="0"/>
                      </a:cubicBezTo>
                      <a:cubicBezTo>
                        <a:pt x="0" y="3177"/>
                        <a:pt x="4765" y="3177"/>
                        <a:pt x="0" y="794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24" name="รูปแบบอิสระ: รูปร่าง 2423">
                  <a:extLst>
                    <a:ext uri="{FF2B5EF4-FFF2-40B4-BE49-F238E27FC236}">
                      <a16:creationId xmlns:a16="http://schemas.microsoft.com/office/drawing/2014/main" id="{E9BBCEBF-4E53-42B3-84A9-B385524DC1D4}"/>
                    </a:ext>
                  </a:extLst>
                </p:cNvPr>
                <p:cNvSpPr/>
                <p:nvPr/>
              </p:nvSpPr>
              <p:spPr>
                <a:xfrm>
                  <a:off x="7477751" y="1632764"/>
                  <a:ext cx="7941" cy="4764"/>
                </a:xfrm>
                <a:custGeom>
                  <a:avLst/>
                  <a:gdLst>
                    <a:gd name="connsiteX0" fmla="*/ 7942 w 7941"/>
                    <a:gd name="connsiteY0" fmla="*/ 0 h 4764"/>
                    <a:gd name="connsiteX1" fmla="*/ 0 w 7941"/>
                    <a:gd name="connsiteY1" fmla="*/ 1588 h 4764"/>
                    <a:gd name="connsiteX2" fmla="*/ 0 w 7941"/>
                    <a:gd name="connsiteY2" fmla="*/ 4765 h 4764"/>
                    <a:gd name="connsiteX3" fmla="*/ 7942 w 7941"/>
                    <a:gd name="connsiteY3" fmla="*/ 0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941" h="4764">
                      <a:moveTo>
                        <a:pt x="7942" y="0"/>
                      </a:moveTo>
                      <a:lnTo>
                        <a:pt x="0" y="1588"/>
                      </a:lnTo>
                      <a:cubicBezTo>
                        <a:pt x="0" y="3177"/>
                        <a:pt x="1588" y="3177"/>
                        <a:pt x="0" y="4765"/>
                      </a:cubicBezTo>
                      <a:lnTo>
                        <a:pt x="794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25" name="รูปแบบอิสระ: รูปร่าง 2424">
                  <a:extLst>
                    <a:ext uri="{FF2B5EF4-FFF2-40B4-BE49-F238E27FC236}">
                      <a16:creationId xmlns:a16="http://schemas.microsoft.com/office/drawing/2014/main" id="{64CDF590-6FBB-4B6B-A07E-CA74376269C5}"/>
                    </a:ext>
                  </a:extLst>
                </p:cNvPr>
                <p:cNvSpPr/>
                <p:nvPr/>
              </p:nvSpPr>
              <p:spPr>
                <a:xfrm>
                  <a:off x="7485693" y="1631175"/>
                  <a:ext cx="3176" cy="1588"/>
                </a:xfrm>
                <a:custGeom>
                  <a:avLst/>
                  <a:gdLst>
                    <a:gd name="connsiteX0" fmla="*/ 3177 w 3176"/>
                    <a:gd name="connsiteY0" fmla="*/ 0 h 1588"/>
                    <a:gd name="connsiteX1" fmla="*/ 0 w 3176"/>
                    <a:gd name="connsiteY1" fmla="*/ 1588 h 1588"/>
                    <a:gd name="connsiteX2" fmla="*/ 3177 w 3176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1588">
                      <a:moveTo>
                        <a:pt x="3177" y="0"/>
                      </a:moveTo>
                      <a:lnTo>
                        <a:pt x="0" y="1588"/>
                      </a:lnTo>
                      <a:lnTo>
                        <a:pt x="3177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26" name="รูปแบบอิสระ: รูปร่าง 2425">
                  <a:extLst>
                    <a:ext uri="{FF2B5EF4-FFF2-40B4-BE49-F238E27FC236}">
                      <a16:creationId xmlns:a16="http://schemas.microsoft.com/office/drawing/2014/main" id="{5A4418C5-6F5F-4E6F-89A1-14EA6DE5EAF9}"/>
                    </a:ext>
                  </a:extLst>
                </p:cNvPr>
                <p:cNvSpPr/>
                <p:nvPr/>
              </p:nvSpPr>
              <p:spPr>
                <a:xfrm>
                  <a:off x="7521970" y="1623234"/>
                  <a:ext cx="12960" cy="5197"/>
                </a:xfrm>
                <a:custGeom>
                  <a:avLst/>
                  <a:gdLst>
                    <a:gd name="connsiteX0" fmla="*/ 3431 w 12960"/>
                    <a:gd name="connsiteY0" fmla="*/ 4765 h 5197"/>
                    <a:gd name="connsiteX1" fmla="*/ 12960 w 12960"/>
                    <a:gd name="connsiteY1" fmla="*/ 0 h 5197"/>
                    <a:gd name="connsiteX2" fmla="*/ 254 w 12960"/>
                    <a:gd name="connsiteY2" fmla="*/ 1588 h 5197"/>
                    <a:gd name="connsiteX3" fmla="*/ 3431 w 12960"/>
                    <a:gd name="connsiteY3" fmla="*/ 4765 h 5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960" h="5197">
                      <a:moveTo>
                        <a:pt x="3431" y="4765"/>
                      </a:moveTo>
                      <a:cubicBezTo>
                        <a:pt x="6607" y="1588"/>
                        <a:pt x="9784" y="1588"/>
                        <a:pt x="12960" y="0"/>
                      </a:cubicBezTo>
                      <a:cubicBezTo>
                        <a:pt x="8196" y="0"/>
                        <a:pt x="5019" y="1588"/>
                        <a:pt x="254" y="1588"/>
                      </a:cubicBezTo>
                      <a:cubicBezTo>
                        <a:pt x="254" y="3177"/>
                        <a:pt x="-1334" y="6353"/>
                        <a:pt x="3431" y="47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27" name="รูปแบบอิสระ: รูปร่าง 2426">
                  <a:extLst>
                    <a:ext uri="{FF2B5EF4-FFF2-40B4-BE49-F238E27FC236}">
                      <a16:creationId xmlns:a16="http://schemas.microsoft.com/office/drawing/2014/main" id="{1B98355C-38BA-47BB-B0FF-F5480FACF2BC}"/>
                    </a:ext>
                  </a:extLst>
                </p:cNvPr>
                <p:cNvSpPr/>
                <p:nvPr/>
              </p:nvSpPr>
              <p:spPr>
                <a:xfrm>
                  <a:off x="7509517" y="1631175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28" name="รูปแบบอิสระ: รูปร่าง 2427">
                  <a:extLst>
                    <a:ext uri="{FF2B5EF4-FFF2-40B4-BE49-F238E27FC236}">
                      <a16:creationId xmlns:a16="http://schemas.microsoft.com/office/drawing/2014/main" id="{813EB840-F5AD-4AF2-BBD9-A715CF024523}"/>
                    </a:ext>
                  </a:extLst>
                </p:cNvPr>
                <p:cNvSpPr/>
                <p:nvPr/>
              </p:nvSpPr>
              <p:spPr>
                <a:xfrm>
                  <a:off x="7571462" y="1612116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29" name="รูปแบบอิสระ: รูปร่าง 2428">
                  <a:extLst>
                    <a:ext uri="{FF2B5EF4-FFF2-40B4-BE49-F238E27FC236}">
                      <a16:creationId xmlns:a16="http://schemas.microsoft.com/office/drawing/2014/main" id="{5ADDE308-00D4-487C-908F-1A4D5D5F5E62}"/>
                    </a:ext>
                  </a:extLst>
                </p:cNvPr>
                <p:cNvSpPr/>
                <p:nvPr/>
              </p:nvSpPr>
              <p:spPr>
                <a:xfrm>
                  <a:off x="7514283" y="1624822"/>
                  <a:ext cx="7544" cy="3176"/>
                </a:xfrm>
                <a:custGeom>
                  <a:avLst/>
                  <a:gdLst>
                    <a:gd name="connsiteX0" fmla="*/ 6353 w 7544"/>
                    <a:gd name="connsiteY0" fmla="*/ 0 h 3176"/>
                    <a:gd name="connsiteX1" fmla="*/ 0 w 7544"/>
                    <a:gd name="connsiteY1" fmla="*/ 3177 h 3176"/>
                    <a:gd name="connsiteX2" fmla="*/ 6353 w 7544"/>
                    <a:gd name="connsiteY2" fmla="*/ 0 h 3176"/>
                    <a:gd name="connsiteX3" fmla="*/ 6353 w 7544"/>
                    <a:gd name="connsiteY3" fmla="*/ 0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544" h="3176">
                      <a:moveTo>
                        <a:pt x="6353" y="0"/>
                      </a:moveTo>
                      <a:cubicBezTo>
                        <a:pt x="3176" y="0"/>
                        <a:pt x="1588" y="1588"/>
                        <a:pt x="0" y="3177"/>
                      </a:cubicBezTo>
                      <a:cubicBezTo>
                        <a:pt x="3176" y="1588"/>
                        <a:pt x="4765" y="1588"/>
                        <a:pt x="6353" y="0"/>
                      </a:cubicBezTo>
                      <a:cubicBezTo>
                        <a:pt x="7942" y="0"/>
                        <a:pt x="7942" y="0"/>
                        <a:pt x="635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30" name="รูปแบบอิสระ: รูปร่าง 2429">
                  <a:extLst>
                    <a:ext uri="{FF2B5EF4-FFF2-40B4-BE49-F238E27FC236}">
                      <a16:creationId xmlns:a16="http://schemas.microsoft.com/office/drawing/2014/main" id="{A967CDCB-EFEA-4CB4-8502-6A18F61DDD40}"/>
                    </a:ext>
                  </a:extLst>
                </p:cNvPr>
                <p:cNvSpPr/>
                <p:nvPr/>
              </p:nvSpPr>
              <p:spPr>
                <a:xfrm>
                  <a:off x="7541284" y="1623234"/>
                  <a:ext cx="6353" cy="705"/>
                </a:xfrm>
                <a:custGeom>
                  <a:avLst/>
                  <a:gdLst>
                    <a:gd name="connsiteX0" fmla="*/ 6354 w 6353"/>
                    <a:gd name="connsiteY0" fmla="*/ 0 h 705"/>
                    <a:gd name="connsiteX1" fmla="*/ 0 w 6353"/>
                    <a:gd name="connsiteY1" fmla="*/ 0 h 705"/>
                    <a:gd name="connsiteX2" fmla="*/ 6354 w 6353"/>
                    <a:gd name="connsiteY2" fmla="*/ 0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353" h="705">
                      <a:moveTo>
                        <a:pt x="6354" y="0"/>
                      </a:moveTo>
                      <a:cubicBezTo>
                        <a:pt x="4765" y="0"/>
                        <a:pt x="3177" y="0"/>
                        <a:pt x="0" y="0"/>
                      </a:cubicBezTo>
                      <a:cubicBezTo>
                        <a:pt x="3177" y="0"/>
                        <a:pt x="6354" y="1588"/>
                        <a:pt x="635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31" name="รูปแบบอิสระ: รูปร่าง 2430">
                  <a:extLst>
                    <a:ext uri="{FF2B5EF4-FFF2-40B4-BE49-F238E27FC236}">
                      <a16:creationId xmlns:a16="http://schemas.microsoft.com/office/drawing/2014/main" id="{48EDDAD4-3FD9-4EDD-A18F-F2E37D1C209E}"/>
                    </a:ext>
                  </a:extLst>
                </p:cNvPr>
                <p:cNvSpPr/>
                <p:nvPr/>
              </p:nvSpPr>
              <p:spPr>
                <a:xfrm>
                  <a:off x="7511106" y="1631175"/>
                  <a:ext cx="705" cy="1191"/>
                </a:xfrm>
                <a:custGeom>
                  <a:avLst/>
                  <a:gdLst>
                    <a:gd name="connsiteX0" fmla="*/ 0 w 705"/>
                    <a:gd name="connsiteY0" fmla="*/ 0 h 1191"/>
                    <a:gd name="connsiteX1" fmla="*/ 0 w 705"/>
                    <a:gd name="connsiteY1" fmla="*/ 0 h 1191"/>
                    <a:gd name="connsiteX2" fmla="*/ 0 w 705"/>
                    <a:gd name="connsiteY2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119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88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32" name="รูปแบบอิสระ: รูปร่าง 2431">
                  <a:extLst>
                    <a:ext uri="{FF2B5EF4-FFF2-40B4-BE49-F238E27FC236}">
                      <a16:creationId xmlns:a16="http://schemas.microsoft.com/office/drawing/2014/main" id="{C7818DFD-39A9-4B4C-8968-E497948CADAD}"/>
                    </a:ext>
                  </a:extLst>
                </p:cNvPr>
                <p:cNvSpPr/>
                <p:nvPr/>
              </p:nvSpPr>
              <p:spPr>
                <a:xfrm>
                  <a:off x="7511106" y="1627999"/>
                  <a:ext cx="3176" cy="3176"/>
                </a:xfrm>
                <a:custGeom>
                  <a:avLst/>
                  <a:gdLst>
                    <a:gd name="connsiteX0" fmla="*/ 0 w 3176"/>
                    <a:gd name="connsiteY0" fmla="*/ 3177 h 3176"/>
                    <a:gd name="connsiteX1" fmla="*/ 3177 w 3176"/>
                    <a:gd name="connsiteY1" fmla="*/ 0 h 3176"/>
                    <a:gd name="connsiteX2" fmla="*/ 0 w 3176"/>
                    <a:gd name="connsiteY2" fmla="*/ 3177 h 3176"/>
                    <a:gd name="connsiteX3" fmla="*/ 0 w 3176"/>
                    <a:gd name="connsiteY3" fmla="*/ 3177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76" h="3176">
                      <a:moveTo>
                        <a:pt x="0" y="3177"/>
                      </a:moveTo>
                      <a:cubicBezTo>
                        <a:pt x="1588" y="1588"/>
                        <a:pt x="3177" y="1588"/>
                        <a:pt x="3177" y="0"/>
                      </a:cubicBezTo>
                      <a:cubicBezTo>
                        <a:pt x="1588" y="1588"/>
                        <a:pt x="0" y="1588"/>
                        <a:pt x="0" y="3177"/>
                      </a:cubicBezTo>
                      <a:cubicBezTo>
                        <a:pt x="0" y="3177"/>
                        <a:pt x="0" y="3177"/>
                        <a:pt x="0" y="31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33" name="รูปแบบอิสระ: รูปร่าง 2432">
                  <a:extLst>
                    <a:ext uri="{FF2B5EF4-FFF2-40B4-BE49-F238E27FC236}">
                      <a16:creationId xmlns:a16="http://schemas.microsoft.com/office/drawing/2014/main" id="{3E3740CF-7D7F-4C23-80DF-37CD4610A990}"/>
                    </a:ext>
                  </a:extLst>
                </p:cNvPr>
                <p:cNvSpPr/>
                <p:nvPr/>
              </p:nvSpPr>
              <p:spPr>
                <a:xfrm>
                  <a:off x="7559623" y="1585115"/>
                  <a:ext cx="26598" cy="27000"/>
                </a:xfrm>
                <a:custGeom>
                  <a:avLst/>
                  <a:gdLst>
                    <a:gd name="connsiteX0" fmla="*/ 16603 w 26598"/>
                    <a:gd name="connsiteY0" fmla="*/ 0 h 27000"/>
                    <a:gd name="connsiteX1" fmla="*/ 2309 w 26598"/>
                    <a:gd name="connsiteY1" fmla="*/ 7941 h 27000"/>
                    <a:gd name="connsiteX2" fmla="*/ 11839 w 26598"/>
                    <a:gd name="connsiteY2" fmla="*/ 27001 h 27000"/>
                    <a:gd name="connsiteX3" fmla="*/ 18192 w 26598"/>
                    <a:gd name="connsiteY3" fmla="*/ 20648 h 27000"/>
                    <a:gd name="connsiteX4" fmla="*/ 7073 w 26598"/>
                    <a:gd name="connsiteY4" fmla="*/ 15883 h 27000"/>
                    <a:gd name="connsiteX5" fmla="*/ 19780 w 26598"/>
                    <a:gd name="connsiteY5" fmla="*/ 15883 h 27000"/>
                    <a:gd name="connsiteX6" fmla="*/ 26133 w 26598"/>
                    <a:gd name="connsiteY6" fmla="*/ 0 h 27000"/>
                    <a:gd name="connsiteX7" fmla="*/ 18192 w 26598"/>
                    <a:gd name="connsiteY7" fmla="*/ 4765 h 27000"/>
                    <a:gd name="connsiteX8" fmla="*/ 16603 w 26598"/>
                    <a:gd name="connsiteY8" fmla="*/ 0 h 27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598" h="27000">
                      <a:moveTo>
                        <a:pt x="16603" y="0"/>
                      </a:moveTo>
                      <a:cubicBezTo>
                        <a:pt x="16603" y="3177"/>
                        <a:pt x="10250" y="9530"/>
                        <a:pt x="2309" y="7941"/>
                      </a:cubicBezTo>
                      <a:cubicBezTo>
                        <a:pt x="-4044" y="12706"/>
                        <a:pt x="3897" y="22236"/>
                        <a:pt x="11839" y="27001"/>
                      </a:cubicBezTo>
                      <a:cubicBezTo>
                        <a:pt x="11839" y="25413"/>
                        <a:pt x="11839" y="23824"/>
                        <a:pt x="18192" y="20648"/>
                      </a:cubicBezTo>
                      <a:cubicBezTo>
                        <a:pt x="15015" y="19059"/>
                        <a:pt x="720" y="20648"/>
                        <a:pt x="7073" y="15883"/>
                      </a:cubicBezTo>
                      <a:cubicBezTo>
                        <a:pt x="16603" y="11118"/>
                        <a:pt x="15015" y="14295"/>
                        <a:pt x="19780" y="15883"/>
                      </a:cubicBezTo>
                      <a:cubicBezTo>
                        <a:pt x="15015" y="12706"/>
                        <a:pt x="29310" y="6353"/>
                        <a:pt x="26133" y="0"/>
                      </a:cubicBezTo>
                      <a:lnTo>
                        <a:pt x="18192" y="4765"/>
                      </a:lnTo>
                      <a:cubicBezTo>
                        <a:pt x="16603" y="3177"/>
                        <a:pt x="19780" y="0"/>
                        <a:pt x="1660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34" name="รูปแบบอิสระ: รูปร่าง 2433">
                  <a:extLst>
                    <a:ext uri="{FF2B5EF4-FFF2-40B4-BE49-F238E27FC236}">
                      <a16:creationId xmlns:a16="http://schemas.microsoft.com/office/drawing/2014/main" id="{AD56D22E-9FE0-4DC3-9981-AAEDF438FA26}"/>
                    </a:ext>
                  </a:extLst>
                </p:cNvPr>
                <p:cNvSpPr/>
                <p:nvPr/>
              </p:nvSpPr>
              <p:spPr>
                <a:xfrm>
                  <a:off x="7553990" y="1612116"/>
                  <a:ext cx="15883" cy="6353"/>
                </a:xfrm>
                <a:custGeom>
                  <a:avLst/>
                  <a:gdLst>
                    <a:gd name="connsiteX0" fmla="*/ 3176 w 15883"/>
                    <a:gd name="connsiteY0" fmla="*/ 3177 h 6353"/>
                    <a:gd name="connsiteX1" fmla="*/ 0 w 15883"/>
                    <a:gd name="connsiteY1" fmla="*/ 4765 h 6353"/>
                    <a:gd name="connsiteX2" fmla="*/ 11118 w 15883"/>
                    <a:gd name="connsiteY2" fmla="*/ 6353 h 6353"/>
                    <a:gd name="connsiteX3" fmla="*/ 15883 w 15883"/>
                    <a:gd name="connsiteY3" fmla="*/ 0 h 6353"/>
                    <a:gd name="connsiteX4" fmla="*/ 3176 w 15883"/>
                    <a:gd name="connsiteY4" fmla="*/ 3177 h 6353"/>
                    <a:gd name="connsiteX5" fmla="*/ 3176 w 15883"/>
                    <a:gd name="connsiteY5" fmla="*/ 3177 h 6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883" h="6353">
                      <a:moveTo>
                        <a:pt x="3176" y="3177"/>
                      </a:moveTo>
                      <a:lnTo>
                        <a:pt x="0" y="4765"/>
                      </a:lnTo>
                      <a:cubicBezTo>
                        <a:pt x="3176" y="4765"/>
                        <a:pt x="6353" y="4765"/>
                        <a:pt x="11118" y="6353"/>
                      </a:cubicBezTo>
                      <a:cubicBezTo>
                        <a:pt x="15883" y="3177"/>
                        <a:pt x="15883" y="1588"/>
                        <a:pt x="15883" y="0"/>
                      </a:cubicBezTo>
                      <a:lnTo>
                        <a:pt x="3176" y="3177"/>
                      </a:lnTo>
                      <a:lnTo>
                        <a:pt x="3176" y="317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35" name="รูปแบบอิสระ: รูปร่าง 2434">
                  <a:extLst>
                    <a:ext uri="{FF2B5EF4-FFF2-40B4-BE49-F238E27FC236}">
                      <a16:creationId xmlns:a16="http://schemas.microsoft.com/office/drawing/2014/main" id="{2F10D7AE-0725-4944-A46D-D4841C023DCB}"/>
                    </a:ext>
                  </a:extLst>
                </p:cNvPr>
                <p:cNvSpPr/>
                <p:nvPr/>
              </p:nvSpPr>
              <p:spPr>
                <a:xfrm>
                  <a:off x="7533342" y="1608939"/>
                  <a:ext cx="20648" cy="14294"/>
                </a:xfrm>
                <a:custGeom>
                  <a:avLst/>
                  <a:gdLst>
                    <a:gd name="connsiteX0" fmla="*/ 7942 w 20648"/>
                    <a:gd name="connsiteY0" fmla="*/ 11118 h 14294"/>
                    <a:gd name="connsiteX1" fmla="*/ 9530 w 20648"/>
                    <a:gd name="connsiteY1" fmla="*/ 0 h 14294"/>
                    <a:gd name="connsiteX2" fmla="*/ 0 w 20648"/>
                    <a:gd name="connsiteY2" fmla="*/ 7941 h 14294"/>
                    <a:gd name="connsiteX3" fmla="*/ 7942 w 20648"/>
                    <a:gd name="connsiteY3" fmla="*/ 11118 h 14294"/>
                    <a:gd name="connsiteX4" fmla="*/ 0 w 20648"/>
                    <a:gd name="connsiteY4" fmla="*/ 14295 h 14294"/>
                    <a:gd name="connsiteX5" fmla="*/ 7942 w 20648"/>
                    <a:gd name="connsiteY5" fmla="*/ 14295 h 14294"/>
                    <a:gd name="connsiteX6" fmla="*/ 7942 w 20648"/>
                    <a:gd name="connsiteY6" fmla="*/ 14295 h 14294"/>
                    <a:gd name="connsiteX7" fmla="*/ 7942 w 20648"/>
                    <a:gd name="connsiteY7" fmla="*/ 14295 h 14294"/>
                    <a:gd name="connsiteX8" fmla="*/ 7942 w 20648"/>
                    <a:gd name="connsiteY8" fmla="*/ 14295 h 14294"/>
                    <a:gd name="connsiteX9" fmla="*/ 7942 w 20648"/>
                    <a:gd name="connsiteY9" fmla="*/ 14295 h 14294"/>
                    <a:gd name="connsiteX10" fmla="*/ 7942 w 20648"/>
                    <a:gd name="connsiteY10" fmla="*/ 14295 h 14294"/>
                    <a:gd name="connsiteX11" fmla="*/ 7942 w 20648"/>
                    <a:gd name="connsiteY11" fmla="*/ 11118 h 14294"/>
                    <a:gd name="connsiteX12" fmla="*/ 7942 w 20648"/>
                    <a:gd name="connsiteY12" fmla="*/ 12706 h 14294"/>
                    <a:gd name="connsiteX13" fmla="*/ 7942 w 20648"/>
                    <a:gd name="connsiteY13" fmla="*/ 12706 h 14294"/>
                    <a:gd name="connsiteX14" fmla="*/ 7942 w 20648"/>
                    <a:gd name="connsiteY14" fmla="*/ 12706 h 14294"/>
                    <a:gd name="connsiteX15" fmla="*/ 20648 w 20648"/>
                    <a:gd name="connsiteY15" fmla="*/ 6353 h 14294"/>
                    <a:gd name="connsiteX16" fmla="*/ 7942 w 20648"/>
                    <a:gd name="connsiteY16" fmla="*/ 11118 h 14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0648" h="14294">
                      <a:moveTo>
                        <a:pt x="7942" y="11118"/>
                      </a:moveTo>
                      <a:cubicBezTo>
                        <a:pt x="9530" y="6353"/>
                        <a:pt x="15883" y="3177"/>
                        <a:pt x="9530" y="0"/>
                      </a:cubicBezTo>
                      <a:cubicBezTo>
                        <a:pt x="1588" y="3177"/>
                        <a:pt x="4765" y="4765"/>
                        <a:pt x="0" y="7941"/>
                      </a:cubicBezTo>
                      <a:cubicBezTo>
                        <a:pt x="14295" y="3177"/>
                        <a:pt x="-1588" y="11118"/>
                        <a:pt x="7942" y="11118"/>
                      </a:cubicBezTo>
                      <a:cubicBezTo>
                        <a:pt x="4765" y="12706"/>
                        <a:pt x="3177" y="12706"/>
                        <a:pt x="0" y="14295"/>
                      </a:cubicBezTo>
                      <a:cubicBezTo>
                        <a:pt x="3177" y="14295"/>
                        <a:pt x="4765" y="14295"/>
                        <a:pt x="7942" y="14295"/>
                      </a:cubicBezTo>
                      <a:lnTo>
                        <a:pt x="7942" y="14295"/>
                      </a:lnTo>
                      <a:lnTo>
                        <a:pt x="7942" y="14295"/>
                      </a:lnTo>
                      <a:lnTo>
                        <a:pt x="7942" y="14295"/>
                      </a:lnTo>
                      <a:cubicBezTo>
                        <a:pt x="7942" y="14295"/>
                        <a:pt x="6354" y="14295"/>
                        <a:pt x="7942" y="14295"/>
                      </a:cubicBezTo>
                      <a:lnTo>
                        <a:pt x="7942" y="14295"/>
                      </a:lnTo>
                      <a:cubicBezTo>
                        <a:pt x="7942" y="12706"/>
                        <a:pt x="7942" y="12706"/>
                        <a:pt x="7942" y="11118"/>
                      </a:cubicBezTo>
                      <a:cubicBezTo>
                        <a:pt x="12707" y="11118"/>
                        <a:pt x="9530" y="12706"/>
                        <a:pt x="7942" y="12706"/>
                      </a:cubicBezTo>
                      <a:cubicBezTo>
                        <a:pt x="7942" y="12706"/>
                        <a:pt x="7942" y="12706"/>
                        <a:pt x="7942" y="12706"/>
                      </a:cubicBezTo>
                      <a:lnTo>
                        <a:pt x="7942" y="12706"/>
                      </a:lnTo>
                      <a:lnTo>
                        <a:pt x="20648" y="6353"/>
                      </a:lnTo>
                      <a:cubicBezTo>
                        <a:pt x="19060" y="7941"/>
                        <a:pt x="14295" y="9530"/>
                        <a:pt x="7942" y="111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36" name="รูปแบบอิสระ: รูปร่าง 2435">
                  <a:extLst>
                    <a:ext uri="{FF2B5EF4-FFF2-40B4-BE49-F238E27FC236}">
                      <a16:creationId xmlns:a16="http://schemas.microsoft.com/office/drawing/2014/main" id="{2DDA505F-B50E-4EEA-8B28-B4591CFD305A}"/>
                    </a:ext>
                  </a:extLst>
                </p:cNvPr>
                <p:cNvSpPr/>
                <p:nvPr/>
              </p:nvSpPr>
              <p:spPr>
                <a:xfrm>
                  <a:off x="7468222" y="1620940"/>
                  <a:ext cx="1190" cy="705"/>
                </a:xfrm>
                <a:custGeom>
                  <a:avLst/>
                  <a:gdLst>
                    <a:gd name="connsiteX0" fmla="*/ 0 w 1190"/>
                    <a:gd name="connsiteY0" fmla="*/ 706 h 705"/>
                    <a:gd name="connsiteX1" fmla="*/ 0 w 1190"/>
                    <a:gd name="connsiteY1" fmla="*/ 706 h 705"/>
                    <a:gd name="connsiteX2" fmla="*/ 0 w 1190"/>
                    <a:gd name="connsiteY2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0" h="705">
                      <a:moveTo>
                        <a:pt x="0" y="706"/>
                      </a:moveTo>
                      <a:cubicBezTo>
                        <a:pt x="0" y="706"/>
                        <a:pt x="0" y="706"/>
                        <a:pt x="0" y="706"/>
                      </a:cubicBezTo>
                      <a:cubicBezTo>
                        <a:pt x="1588" y="706"/>
                        <a:pt x="1588" y="-882"/>
                        <a:pt x="0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37" name="รูปแบบอิสระ: รูปร่าง 2436">
                  <a:extLst>
                    <a:ext uri="{FF2B5EF4-FFF2-40B4-BE49-F238E27FC236}">
                      <a16:creationId xmlns:a16="http://schemas.microsoft.com/office/drawing/2014/main" id="{800B58BD-3903-4FC4-9BE1-228C29B12C44}"/>
                    </a:ext>
                  </a:extLst>
                </p:cNvPr>
                <p:cNvSpPr/>
                <p:nvPr/>
              </p:nvSpPr>
              <p:spPr>
                <a:xfrm>
                  <a:off x="7465011" y="1621646"/>
                  <a:ext cx="17711" cy="7941"/>
                </a:xfrm>
                <a:custGeom>
                  <a:avLst/>
                  <a:gdLst>
                    <a:gd name="connsiteX0" fmla="*/ 9564 w 17711"/>
                    <a:gd name="connsiteY0" fmla="*/ 0 h 7941"/>
                    <a:gd name="connsiteX1" fmla="*/ 4799 w 17711"/>
                    <a:gd name="connsiteY1" fmla="*/ 3177 h 7941"/>
                    <a:gd name="connsiteX2" fmla="*/ 3211 w 17711"/>
                    <a:gd name="connsiteY2" fmla="*/ 0 h 7941"/>
                    <a:gd name="connsiteX3" fmla="*/ 3211 w 17711"/>
                    <a:gd name="connsiteY3" fmla="*/ 4765 h 7941"/>
                    <a:gd name="connsiteX4" fmla="*/ 4799 w 17711"/>
                    <a:gd name="connsiteY4" fmla="*/ 4765 h 7941"/>
                    <a:gd name="connsiteX5" fmla="*/ 17506 w 17711"/>
                    <a:gd name="connsiteY5" fmla="*/ 7941 h 7941"/>
                    <a:gd name="connsiteX6" fmla="*/ 9564 w 17711"/>
                    <a:gd name="connsiteY6" fmla="*/ 0 h 79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11" h="7941">
                      <a:moveTo>
                        <a:pt x="9564" y="0"/>
                      </a:moveTo>
                      <a:cubicBezTo>
                        <a:pt x="7976" y="1588"/>
                        <a:pt x="7976" y="3177"/>
                        <a:pt x="4799" y="3177"/>
                      </a:cubicBezTo>
                      <a:cubicBezTo>
                        <a:pt x="1623" y="3177"/>
                        <a:pt x="4799" y="1588"/>
                        <a:pt x="3211" y="0"/>
                      </a:cubicBezTo>
                      <a:cubicBezTo>
                        <a:pt x="1623" y="1588"/>
                        <a:pt x="-3143" y="4765"/>
                        <a:pt x="3211" y="4765"/>
                      </a:cubicBezTo>
                      <a:lnTo>
                        <a:pt x="4799" y="4765"/>
                      </a:lnTo>
                      <a:cubicBezTo>
                        <a:pt x="11153" y="4765"/>
                        <a:pt x="19094" y="7941"/>
                        <a:pt x="17506" y="7941"/>
                      </a:cubicBezTo>
                      <a:cubicBezTo>
                        <a:pt x="15917" y="4765"/>
                        <a:pt x="12740" y="3177"/>
                        <a:pt x="956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38" name="รูปแบบอิสระ: รูปร่าง 2437">
                  <a:extLst>
                    <a:ext uri="{FF2B5EF4-FFF2-40B4-BE49-F238E27FC236}">
                      <a16:creationId xmlns:a16="http://schemas.microsoft.com/office/drawing/2014/main" id="{5E60FA07-2767-467D-8F45-2C94BF375E22}"/>
                    </a:ext>
                  </a:extLst>
                </p:cNvPr>
                <p:cNvSpPr/>
                <p:nvPr/>
              </p:nvSpPr>
              <p:spPr>
                <a:xfrm>
                  <a:off x="7507800" y="1613704"/>
                  <a:ext cx="11247" cy="6353"/>
                </a:xfrm>
                <a:custGeom>
                  <a:avLst/>
                  <a:gdLst>
                    <a:gd name="connsiteX0" fmla="*/ 130 w 11247"/>
                    <a:gd name="connsiteY0" fmla="*/ 6353 h 6353"/>
                    <a:gd name="connsiteX1" fmla="*/ 11248 w 11247"/>
                    <a:gd name="connsiteY1" fmla="*/ 1588 h 6353"/>
                    <a:gd name="connsiteX2" fmla="*/ 4894 w 11247"/>
                    <a:gd name="connsiteY2" fmla="*/ 0 h 6353"/>
                    <a:gd name="connsiteX3" fmla="*/ 6483 w 11247"/>
                    <a:gd name="connsiteY3" fmla="*/ 1588 h 6353"/>
                    <a:gd name="connsiteX4" fmla="*/ 130 w 11247"/>
                    <a:gd name="connsiteY4" fmla="*/ 6353 h 6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47" h="6353">
                      <a:moveTo>
                        <a:pt x="130" y="6353"/>
                      </a:moveTo>
                      <a:lnTo>
                        <a:pt x="11248" y="1588"/>
                      </a:lnTo>
                      <a:lnTo>
                        <a:pt x="4894" y="0"/>
                      </a:lnTo>
                      <a:lnTo>
                        <a:pt x="6483" y="1588"/>
                      </a:lnTo>
                      <a:cubicBezTo>
                        <a:pt x="-1459" y="3177"/>
                        <a:pt x="130" y="4765"/>
                        <a:pt x="130" y="635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39" name="รูปแบบอิสระ: รูปร่าง 2438">
                  <a:extLst>
                    <a:ext uri="{FF2B5EF4-FFF2-40B4-BE49-F238E27FC236}">
                      <a16:creationId xmlns:a16="http://schemas.microsoft.com/office/drawing/2014/main" id="{FA50346E-398F-47E8-BA68-38B6B14831B5}"/>
                    </a:ext>
                  </a:extLst>
                </p:cNvPr>
                <p:cNvSpPr/>
                <p:nvPr/>
              </p:nvSpPr>
              <p:spPr>
                <a:xfrm>
                  <a:off x="7573050" y="1610528"/>
                  <a:ext cx="4765" cy="7941"/>
                </a:xfrm>
                <a:custGeom>
                  <a:avLst/>
                  <a:gdLst>
                    <a:gd name="connsiteX0" fmla="*/ 0 w 4765"/>
                    <a:gd name="connsiteY0" fmla="*/ 3177 h 7941"/>
                    <a:gd name="connsiteX1" fmla="*/ 0 w 4765"/>
                    <a:gd name="connsiteY1" fmla="*/ 7941 h 7941"/>
                    <a:gd name="connsiteX2" fmla="*/ 4765 w 4765"/>
                    <a:gd name="connsiteY2" fmla="*/ 0 h 79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65" h="7941">
                      <a:moveTo>
                        <a:pt x="0" y="3177"/>
                      </a:moveTo>
                      <a:lnTo>
                        <a:pt x="0" y="7941"/>
                      </a:lnTo>
                      <a:lnTo>
                        <a:pt x="476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40" name="รูปแบบอิสระ: รูปร่าง 2439">
                  <a:extLst>
                    <a:ext uri="{FF2B5EF4-FFF2-40B4-BE49-F238E27FC236}">
                      <a16:creationId xmlns:a16="http://schemas.microsoft.com/office/drawing/2014/main" id="{51853009-6759-469A-93D0-09FF717DC59F}"/>
                    </a:ext>
                  </a:extLst>
                </p:cNvPr>
                <p:cNvSpPr/>
                <p:nvPr/>
              </p:nvSpPr>
              <p:spPr>
                <a:xfrm>
                  <a:off x="7588933" y="1608939"/>
                  <a:ext cx="3176" cy="4764"/>
                </a:xfrm>
                <a:custGeom>
                  <a:avLst/>
                  <a:gdLst>
                    <a:gd name="connsiteX0" fmla="*/ 0 w 3176"/>
                    <a:gd name="connsiteY0" fmla="*/ 0 h 4764"/>
                    <a:gd name="connsiteX1" fmla="*/ 0 w 3176"/>
                    <a:gd name="connsiteY1" fmla="*/ 4765 h 4764"/>
                    <a:gd name="connsiteX2" fmla="*/ 3177 w 3176"/>
                    <a:gd name="connsiteY2" fmla="*/ 1588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4764">
                      <a:moveTo>
                        <a:pt x="0" y="0"/>
                      </a:moveTo>
                      <a:lnTo>
                        <a:pt x="0" y="4765"/>
                      </a:lnTo>
                      <a:lnTo>
                        <a:pt x="3177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41" name="รูปแบบอิสระ: รูปร่าง 2440">
                  <a:extLst>
                    <a:ext uri="{FF2B5EF4-FFF2-40B4-BE49-F238E27FC236}">
                      <a16:creationId xmlns:a16="http://schemas.microsoft.com/office/drawing/2014/main" id="{F7B5357D-107A-47F6-AE99-B97A34F7787C}"/>
                    </a:ext>
                  </a:extLst>
                </p:cNvPr>
                <p:cNvSpPr/>
                <p:nvPr/>
              </p:nvSpPr>
              <p:spPr>
                <a:xfrm>
                  <a:off x="8022541" y="1373872"/>
                  <a:ext cx="3176" cy="15882"/>
                </a:xfrm>
                <a:custGeom>
                  <a:avLst/>
                  <a:gdLst>
                    <a:gd name="connsiteX0" fmla="*/ 3176 w 3176"/>
                    <a:gd name="connsiteY0" fmla="*/ 0 h 15882"/>
                    <a:gd name="connsiteX1" fmla="*/ 0 w 3176"/>
                    <a:gd name="connsiteY1" fmla="*/ 0 h 15882"/>
                    <a:gd name="connsiteX2" fmla="*/ 3176 w 3176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15882">
                      <a:moveTo>
                        <a:pt x="3176" y="0"/>
                      </a:moveTo>
                      <a:lnTo>
                        <a:pt x="0" y="0"/>
                      </a:lnTo>
                      <a:cubicBezTo>
                        <a:pt x="1588" y="0"/>
                        <a:pt x="1588" y="0"/>
                        <a:pt x="317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42" name="รูปแบบอิสระ: รูปร่าง 2441">
                  <a:extLst>
                    <a:ext uri="{FF2B5EF4-FFF2-40B4-BE49-F238E27FC236}">
                      <a16:creationId xmlns:a16="http://schemas.microsoft.com/office/drawing/2014/main" id="{D50BC71F-A053-46F8-81FB-10D968B58100}"/>
                    </a:ext>
                  </a:extLst>
                </p:cNvPr>
                <p:cNvSpPr/>
                <p:nvPr/>
              </p:nvSpPr>
              <p:spPr>
                <a:xfrm>
                  <a:off x="8049542" y="1380225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43" name="รูปแบบอิสระ: รูปร่าง 2442">
                  <a:extLst>
                    <a:ext uri="{FF2B5EF4-FFF2-40B4-BE49-F238E27FC236}">
                      <a16:creationId xmlns:a16="http://schemas.microsoft.com/office/drawing/2014/main" id="{B28CCF68-A3BA-44C5-95C5-29B77E83449D}"/>
                    </a:ext>
                  </a:extLst>
                </p:cNvPr>
                <p:cNvSpPr/>
                <p:nvPr/>
              </p:nvSpPr>
              <p:spPr>
                <a:xfrm>
                  <a:off x="7954244" y="1504112"/>
                  <a:ext cx="11365" cy="4535"/>
                </a:xfrm>
                <a:custGeom>
                  <a:avLst/>
                  <a:gdLst>
                    <a:gd name="connsiteX0" fmla="*/ 0 w 11365"/>
                    <a:gd name="connsiteY0" fmla="*/ 1588 h 4535"/>
                    <a:gd name="connsiteX1" fmla="*/ 11118 w 11365"/>
                    <a:gd name="connsiteY1" fmla="*/ 3177 h 4535"/>
                    <a:gd name="connsiteX2" fmla="*/ 7942 w 11365"/>
                    <a:gd name="connsiteY2" fmla="*/ 0 h 4535"/>
                    <a:gd name="connsiteX3" fmla="*/ 0 w 11365"/>
                    <a:gd name="connsiteY3" fmla="*/ 1588 h 45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365" h="4535">
                      <a:moveTo>
                        <a:pt x="0" y="1588"/>
                      </a:moveTo>
                      <a:cubicBezTo>
                        <a:pt x="6354" y="3177"/>
                        <a:pt x="12707" y="6353"/>
                        <a:pt x="11118" y="3177"/>
                      </a:cubicBezTo>
                      <a:lnTo>
                        <a:pt x="7942" y="0"/>
                      </a:lnTo>
                      <a:cubicBezTo>
                        <a:pt x="4765" y="1588"/>
                        <a:pt x="1588" y="1588"/>
                        <a:pt x="0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44" name="รูปแบบอิสระ: รูปร่าง 2443">
                  <a:extLst>
                    <a:ext uri="{FF2B5EF4-FFF2-40B4-BE49-F238E27FC236}">
                      <a16:creationId xmlns:a16="http://schemas.microsoft.com/office/drawing/2014/main" id="{AB9ACE20-832C-412E-86BC-338E44E5192A}"/>
                    </a:ext>
                  </a:extLst>
                </p:cNvPr>
                <p:cNvSpPr/>
                <p:nvPr/>
              </p:nvSpPr>
              <p:spPr>
                <a:xfrm>
                  <a:off x="8190902" y="1413579"/>
                  <a:ext cx="7941" cy="1588"/>
                </a:xfrm>
                <a:custGeom>
                  <a:avLst/>
                  <a:gdLst>
                    <a:gd name="connsiteX0" fmla="*/ 4765 w 7941"/>
                    <a:gd name="connsiteY0" fmla="*/ 0 h 1588"/>
                    <a:gd name="connsiteX1" fmla="*/ 0 w 7941"/>
                    <a:gd name="connsiteY1" fmla="*/ 0 h 1588"/>
                    <a:gd name="connsiteX2" fmla="*/ 7942 w 7941"/>
                    <a:gd name="connsiteY2" fmla="*/ 1588 h 1588"/>
                    <a:gd name="connsiteX3" fmla="*/ 4765 w 7941"/>
                    <a:gd name="connsiteY3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941" h="1588">
                      <a:moveTo>
                        <a:pt x="4765" y="0"/>
                      </a:moveTo>
                      <a:cubicBezTo>
                        <a:pt x="3177" y="0"/>
                        <a:pt x="1588" y="0"/>
                        <a:pt x="0" y="0"/>
                      </a:cubicBezTo>
                      <a:cubicBezTo>
                        <a:pt x="3177" y="0"/>
                        <a:pt x="4765" y="1588"/>
                        <a:pt x="7942" y="1588"/>
                      </a:cubicBezTo>
                      <a:cubicBezTo>
                        <a:pt x="6353" y="1588"/>
                        <a:pt x="4765" y="1588"/>
                        <a:pt x="476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45" name="รูปแบบอิสระ: รูปร่าง 2444">
                  <a:extLst>
                    <a:ext uri="{FF2B5EF4-FFF2-40B4-BE49-F238E27FC236}">
                      <a16:creationId xmlns:a16="http://schemas.microsoft.com/office/drawing/2014/main" id="{9631DAE8-ED35-401D-AFAC-F43095D4B61A}"/>
                    </a:ext>
                  </a:extLst>
                </p:cNvPr>
                <p:cNvSpPr/>
                <p:nvPr/>
              </p:nvSpPr>
              <p:spPr>
                <a:xfrm>
                  <a:off x="8149605" y="1410403"/>
                  <a:ext cx="11118" cy="15882"/>
                </a:xfrm>
                <a:custGeom>
                  <a:avLst/>
                  <a:gdLst>
                    <a:gd name="connsiteX0" fmla="*/ 0 w 11118"/>
                    <a:gd name="connsiteY0" fmla="*/ 0 h 15882"/>
                    <a:gd name="connsiteX1" fmla="*/ 11118 w 11118"/>
                    <a:gd name="connsiteY1" fmla="*/ 0 h 15882"/>
                    <a:gd name="connsiteX2" fmla="*/ 0 w 11118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118" h="15882">
                      <a:moveTo>
                        <a:pt x="0" y="0"/>
                      </a:moveTo>
                      <a:lnTo>
                        <a:pt x="11118" y="0"/>
                      </a:lnTo>
                      <a:cubicBezTo>
                        <a:pt x="7942" y="0"/>
                        <a:pt x="4766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46" name="รูปแบบอิสระ: รูปร่าง 2445">
                  <a:extLst>
                    <a:ext uri="{FF2B5EF4-FFF2-40B4-BE49-F238E27FC236}">
                      <a16:creationId xmlns:a16="http://schemas.microsoft.com/office/drawing/2014/main" id="{8244BD59-4926-4517-B364-A73457BFF8FA}"/>
                    </a:ext>
                  </a:extLst>
                </p:cNvPr>
                <p:cNvSpPr/>
                <p:nvPr/>
              </p:nvSpPr>
              <p:spPr>
                <a:xfrm>
                  <a:off x="7909771" y="1351636"/>
                  <a:ext cx="3303" cy="4764"/>
                </a:xfrm>
                <a:custGeom>
                  <a:avLst/>
                  <a:gdLst>
                    <a:gd name="connsiteX0" fmla="*/ 1588 w 3303"/>
                    <a:gd name="connsiteY0" fmla="*/ 0 h 4764"/>
                    <a:gd name="connsiteX1" fmla="*/ 0 w 3303"/>
                    <a:gd name="connsiteY1" fmla="*/ 4765 h 4764"/>
                    <a:gd name="connsiteX2" fmla="*/ 1588 w 3303"/>
                    <a:gd name="connsiteY2" fmla="*/ 0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303" h="4764">
                      <a:moveTo>
                        <a:pt x="1588" y="0"/>
                      </a:moveTo>
                      <a:lnTo>
                        <a:pt x="0" y="4765"/>
                      </a:lnTo>
                      <a:cubicBezTo>
                        <a:pt x="6353" y="1588"/>
                        <a:pt x="1588" y="1588"/>
                        <a:pt x="158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47" name="รูปแบบอิสระ: รูปร่าง 2446">
                  <a:extLst>
                    <a:ext uri="{FF2B5EF4-FFF2-40B4-BE49-F238E27FC236}">
                      <a16:creationId xmlns:a16="http://schemas.microsoft.com/office/drawing/2014/main" id="{CC3F4622-0C0E-47DC-B354-40F6AB2C9246}"/>
                    </a:ext>
                  </a:extLst>
                </p:cNvPr>
                <p:cNvSpPr/>
                <p:nvPr/>
              </p:nvSpPr>
              <p:spPr>
                <a:xfrm>
                  <a:off x="7739822" y="1563055"/>
                  <a:ext cx="11118" cy="1411"/>
                </a:xfrm>
                <a:custGeom>
                  <a:avLst/>
                  <a:gdLst>
                    <a:gd name="connsiteX0" fmla="*/ 0 w 11118"/>
                    <a:gd name="connsiteY0" fmla="*/ 1412 h 1411"/>
                    <a:gd name="connsiteX1" fmla="*/ 11118 w 11118"/>
                    <a:gd name="connsiteY1" fmla="*/ 1412 h 1411"/>
                    <a:gd name="connsiteX2" fmla="*/ 0 w 11118"/>
                    <a:gd name="connsiteY2" fmla="*/ 1412 h 1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118" h="1411">
                      <a:moveTo>
                        <a:pt x="0" y="1412"/>
                      </a:moveTo>
                      <a:cubicBezTo>
                        <a:pt x="4765" y="1412"/>
                        <a:pt x="7942" y="1412"/>
                        <a:pt x="11118" y="1412"/>
                      </a:cubicBezTo>
                      <a:cubicBezTo>
                        <a:pt x="6354" y="1412"/>
                        <a:pt x="1588" y="-1765"/>
                        <a:pt x="0" y="14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48" name="รูปแบบอิสระ: รูปร่าง 2447">
                  <a:extLst>
                    <a:ext uri="{FF2B5EF4-FFF2-40B4-BE49-F238E27FC236}">
                      <a16:creationId xmlns:a16="http://schemas.microsoft.com/office/drawing/2014/main" id="{A96A8FB6-BAE8-4744-8880-3C89406609C7}"/>
                    </a:ext>
                  </a:extLst>
                </p:cNvPr>
                <p:cNvSpPr/>
                <p:nvPr/>
              </p:nvSpPr>
              <p:spPr>
                <a:xfrm>
                  <a:off x="8043189" y="1337341"/>
                  <a:ext cx="3176" cy="1588"/>
                </a:xfrm>
                <a:custGeom>
                  <a:avLst/>
                  <a:gdLst>
                    <a:gd name="connsiteX0" fmla="*/ 3177 w 3176"/>
                    <a:gd name="connsiteY0" fmla="*/ 0 h 1588"/>
                    <a:gd name="connsiteX1" fmla="*/ 0 w 3176"/>
                    <a:gd name="connsiteY1" fmla="*/ 1588 h 1588"/>
                    <a:gd name="connsiteX2" fmla="*/ 3177 w 3176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1588">
                      <a:moveTo>
                        <a:pt x="3177" y="0"/>
                      </a:moveTo>
                      <a:cubicBezTo>
                        <a:pt x="1588" y="0"/>
                        <a:pt x="0" y="0"/>
                        <a:pt x="0" y="1588"/>
                      </a:cubicBezTo>
                      <a:cubicBezTo>
                        <a:pt x="1588" y="0"/>
                        <a:pt x="3177" y="0"/>
                        <a:pt x="317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49" name="รูปแบบอิสระ: รูปร่าง 2448">
                  <a:extLst>
                    <a:ext uri="{FF2B5EF4-FFF2-40B4-BE49-F238E27FC236}">
                      <a16:creationId xmlns:a16="http://schemas.microsoft.com/office/drawing/2014/main" id="{7E7F3B0C-30A2-4942-8D3A-64D13E410AC3}"/>
                    </a:ext>
                  </a:extLst>
                </p:cNvPr>
                <p:cNvSpPr/>
                <p:nvPr/>
              </p:nvSpPr>
              <p:spPr>
                <a:xfrm>
                  <a:off x="7750940" y="1561291"/>
                  <a:ext cx="12706" cy="3176"/>
                </a:xfrm>
                <a:custGeom>
                  <a:avLst/>
                  <a:gdLst>
                    <a:gd name="connsiteX0" fmla="*/ 12706 w 12706"/>
                    <a:gd name="connsiteY0" fmla="*/ 0 h 3176"/>
                    <a:gd name="connsiteX1" fmla="*/ 9530 w 12706"/>
                    <a:gd name="connsiteY1" fmla="*/ 0 h 3176"/>
                    <a:gd name="connsiteX2" fmla="*/ 0 w 12706"/>
                    <a:gd name="connsiteY2" fmla="*/ 3177 h 3176"/>
                    <a:gd name="connsiteX3" fmla="*/ 12706 w 12706"/>
                    <a:gd name="connsiteY3" fmla="*/ 0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706" h="3176">
                      <a:moveTo>
                        <a:pt x="12706" y="0"/>
                      </a:moveTo>
                      <a:cubicBezTo>
                        <a:pt x="11118" y="0"/>
                        <a:pt x="11118" y="0"/>
                        <a:pt x="9530" y="0"/>
                      </a:cubicBezTo>
                      <a:cubicBezTo>
                        <a:pt x="6353" y="1588"/>
                        <a:pt x="3177" y="3177"/>
                        <a:pt x="0" y="3177"/>
                      </a:cubicBezTo>
                      <a:cubicBezTo>
                        <a:pt x="4765" y="3177"/>
                        <a:pt x="9530" y="3177"/>
                        <a:pt x="127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50" name="รูปแบบอิสระ: รูปร่าง 2449">
                  <a:extLst>
                    <a:ext uri="{FF2B5EF4-FFF2-40B4-BE49-F238E27FC236}">
                      <a16:creationId xmlns:a16="http://schemas.microsoft.com/office/drawing/2014/main" id="{0890F720-AC48-4FDE-A4CA-ED5FAE7DCD1C}"/>
                    </a:ext>
                  </a:extLst>
                </p:cNvPr>
                <p:cNvSpPr/>
                <p:nvPr/>
              </p:nvSpPr>
              <p:spPr>
                <a:xfrm>
                  <a:off x="7472987" y="1594645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51" name="รูปแบบอิสระ: รูปร่าง 2450">
                  <a:extLst>
                    <a:ext uri="{FF2B5EF4-FFF2-40B4-BE49-F238E27FC236}">
                      <a16:creationId xmlns:a16="http://schemas.microsoft.com/office/drawing/2014/main" id="{472C4C74-E248-4FA9-BE95-14AC82BC3FE5}"/>
                    </a:ext>
                  </a:extLst>
                </p:cNvPr>
                <p:cNvSpPr/>
                <p:nvPr/>
              </p:nvSpPr>
              <p:spPr>
                <a:xfrm>
                  <a:off x="7326862" y="1627999"/>
                  <a:ext cx="4765" cy="3176"/>
                </a:xfrm>
                <a:custGeom>
                  <a:avLst/>
                  <a:gdLst>
                    <a:gd name="connsiteX0" fmla="*/ 0 w 4765"/>
                    <a:gd name="connsiteY0" fmla="*/ 3177 h 3176"/>
                    <a:gd name="connsiteX1" fmla="*/ 4765 w 4765"/>
                    <a:gd name="connsiteY1" fmla="*/ 0 h 3176"/>
                    <a:gd name="connsiteX2" fmla="*/ 0 w 4765"/>
                    <a:gd name="connsiteY2" fmla="*/ 3177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65" h="3176">
                      <a:moveTo>
                        <a:pt x="0" y="3177"/>
                      </a:moveTo>
                      <a:cubicBezTo>
                        <a:pt x="1588" y="1588"/>
                        <a:pt x="3177" y="1588"/>
                        <a:pt x="4765" y="0"/>
                      </a:cubicBezTo>
                      <a:cubicBezTo>
                        <a:pt x="4765" y="0"/>
                        <a:pt x="3177" y="1588"/>
                        <a:pt x="0" y="31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52" name="รูปแบบอิสระ: รูปร่าง 2451">
                  <a:extLst>
                    <a:ext uri="{FF2B5EF4-FFF2-40B4-BE49-F238E27FC236}">
                      <a16:creationId xmlns:a16="http://schemas.microsoft.com/office/drawing/2014/main" id="{358467C2-3BD5-4F2D-9BE4-6860643198E7}"/>
                    </a:ext>
                  </a:extLst>
                </p:cNvPr>
                <p:cNvSpPr/>
                <p:nvPr/>
              </p:nvSpPr>
              <p:spPr>
                <a:xfrm>
                  <a:off x="7647455" y="1594645"/>
                  <a:ext cx="1834" cy="15882"/>
                </a:xfrm>
                <a:custGeom>
                  <a:avLst/>
                  <a:gdLst>
                    <a:gd name="connsiteX0" fmla="*/ 1834 w 1834"/>
                    <a:gd name="connsiteY0" fmla="*/ 0 h 15882"/>
                    <a:gd name="connsiteX1" fmla="*/ 1834 w 1834"/>
                    <a:gd name="connsiteY1" fmla="*/ 0 h 15882"/>
                    <a:gd name="connsiteX2" fmla="*/ 1834 w 1834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34" h="15882">
                      <a:moveTo>
                        <a:pt x="1834" y="0"/>
                      </a:moveTo>
                      <a:cubicBezTo>
                        <a:pt x="-1343" y="0"/>
                        <a:pt x="246" y="0"/>
                        <a:pt x="1834" y="0"/>
                      </a:cubicBezTo>
                      <a:lnTo>
                        <a:pt x="1834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53" name="รูปแบบอิสระ: รูปร่าง 2452">
                  <a:extLst>
                    <a:ext uri="{FF2B5EF4-FFF2-40B4-BE49-F238E27FC236}">
                      <a16:creationId xmlns:a16="http://schemas.microsoft.com/office/drawing/2014/main" id="{45CBCB09-6A8F-4738-BD96-454CB4D4B517}"/>
                    </a:ext>
                  </a:extLst>
                </p:cNvPr>
                <p:cNvSpPr/>
                <p:nvPr/>
              </p:nvSpPr>
              <p:spPr>
                <a:xfrm>
                  <a:off x="7628640" y="1581938"/>
                  <a:ext cx="1191" cy="1588"/>
                </a:xfrm>
                <a:custGeom>
                  <a:avLst/>
                  <a:gdLst>
                    <a:gd name="connsiteX0" fmla="*/ 0 w 1191"/>
                    <a:gd name="connsiteY0" fmla="*/ 1588 h 1588"/>
                    <a:gd name="connsiteX1" fmla="*/ 0 w 1191"/>
                    <a:gd name="connsiteY1" fmla="*/ 0 h 1588"/>
                    <a:gd name="connsiteX2" fmla="*/ 0 w 1191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1" h="1588">
                      <a:moveTo>
                        <a:pt x="0" y="1588"/>
                      </a:moveTo>
                      <a:cubicBezTo>
                        <a:pt x="0" y="1588"/>
                        <a:pt x="1588" y="0"/>
                        <a:pt x="0" y="0"/>
                      </a:cubicBezTo>
                      <a:cubicBezTo>
                        <a:pt x="1588" y="0"/>
                        <a:pt x="1588" y="1588"/>
                        <a:pt x="0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54" name="รูปแบบอิสระ: รูปร่าง 2453">
                  <a:extLst>
                    <a:ext uri="{FF2B5EF4-FFF2-40B4-BE49-F238E27FC236}">
                      <a16:creationId xmlns:a16="http://schemas.microsoft.com/office/drawing/2014/main" id="{F54CCDFF-791F-4125-BB07-F59F74BE7211}"/>
                    </a:ext>
                  </a:extLst>
                </p:cNvPr>
                <p:cNvSpPr/>
                <p:nvPr/>
              </p:nvSpPr>
              <p:spPr>
                <a:xfrm>
                  <a:off x="7787868" y="1528333"/>
                  <a:ext cx="1191" cy="1191"/>
                </a:xfrm>
                <a:custGeom>
                  <a:avLst/>
                  <a:gdLst>
                    <a:gd name="connsiteX0" fmla="*/ 1191 w 1191"/>
                    <a:gd name="connsiteY0" fmla="*/ 1191 h 1191"/>
                    <a:gd name="connsiteX1" fmla="*/ 1191 w 1191"/>
                    <a:gd name="connsiteY1" fmla="*/ 1191 h 1191"/>
                    <a:gd name="connsiteX2" fmla="*/ 1191 w 1191"/>
                    <a:gd name="connsiteY2" fmla="*/ 1191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1" h="1191">
                      <a:moveTo>
                        <a:pt x="1191" y="1191"/>
                      </a:moveTo>
                      <a:lnTo>
                        <a:pt x="1191" y="1191"/>
                      </a:lnTo>
                      <a:cubicBezTo>
                        <a:pt x="-397" y="-397"/>
                        <a:pt x="-397" y="-397"/>
                        <a:pt x="1191" y="1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55" name="รูปแบบอิสระ: รูปร่าง 2454">
                  <a:extLst>
                    <a:ext uri="{FF2B5EF4-FFF2-40B4-BE49-F238E27FC236}">
                      <a16:creationId xmlns:a16="http://schemas.microsoft.com/office/drawing/2014/main" id="{1132DE9E-CDFB-4DED-B980-9135537DD2AF}"/>
                    </a:ext>
                  </a:extLst>
                </p:cNvPr>
                <p:cNvSpPr/>
                <p:nvPr/>
              </p:nvSpPr>
              <p:spPr>
                <a:xfrm>
                  <a:off x="7642936" y="1593453"/>
                  <a:ext cx="4764" cy="1191"/>
                </a:xfrm>
                <a:custGeom>
                  <a:avLst/>
                  <a:gdLst>
                    <a:gd name="connsiteX0" fmla="*/ 0 w 4764"/>
                    <a:gd name="connsiteY0" fmla="*/ 1191 h 1191"/>
                    <a:gd name="connsiteX1" fmla="*/ 4765 w 4764"/>
                    <a:gd name="connsiteY1" fmla="*/ 1191 h 1191"/>
                    <a:gd name="connsiteX2" fmla="*/ 0 w 4764"/>
                    <a:gd name="connsiteY2" fmla="*/ 1191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64" h="1191">
                      <a:moveTo>
                        <a:pt x="0" y="1191"/>
                      </a:moveTo>
                      <a:cubicBezTo>
                        <a:pt x="1588" y="1191"/>
                        <a:pt x="3176" y="1191"/>
                        <a:pt x="4765" y="1191"/>
                      </a:cubicBezTo>
                      <a:cubicBezTo>
                        <a:pt x="4765" y="-397"/>
                        <a:pt x="3176" y="-397"/>
                        <a:pt x="0" y="1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56" name="รูปแบบอิสระ: รูปร่าง 2455">
                  <a:extLst>
                    <a:ext uri="{FF2B5EF4-FFF2-40B4-BE49-F238E27FC236}">
                      <a16:creationId xmlns:a16="http://schemas.microsoft.com/office/drawing/2014/main" id="{107A8084-479D-4015-AB97-B9F3572ABEC9}"/>
                    </a:ext>
                  </a:extLst>
                </p:cNvPr>
                <p:cNvSpPr/>
                <p:nvPr/>
              </p:nvSpPr>
              <p:spPr>
                <a:xfrm>
                  <a:off x="7641347" y="1596233"/>
                  <a:ext cx="3176" cy="15882"/>
                </a:xfrm>
                <a:custGeom>
                  <a:avLst/>
                  <a:gdLst>
                    <a:gd name="connsiteX0" fmla="*/ 3176 w 3176"/>
                    <a:gd name="connsiteY0" fmla="*/ 0 h 15882"/>
                    <a:gd name="connsiteX1" fmla="*/ 0 w 3176"/>
                    <a:gd name="connsiteY1" fmla="*/ 0 h 15882"/>
                    <a:gd name="connsiteX2" fmla="*/ 3176 w 3176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15882">
                      <a:moveTo>
                        <a:pt x="3176" y="0"/>
                      </a:moveTo>
                      <a:cubicBezTo>
                        <a:pt x="1588" y="0"/>
                        <a:pt x="1588" y="0"/>
                        <a:pt x="0" y="0"/>
                      </a:cubicBezTo>
                      <a:cubicBezTo>
                        <a:pt x="0" y="0"/>
                        <a:pt x="0" y="0"/>
                        <a:pt x="317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57" name="รูปแบบอิสระ: รูปร่าง 2456">
                  <a:extLst>
                    <a:ext uri="{FF2B5EF4-FFF2-40B4-BE49-F238E27FC236}">
                      <a16:creationId xmlns:a16="http://schemas.microsoft.com/office/drawing/2014/main" id="{40D594CB-386B-4D4E-AF24-641726039EC0}"/>
                    </a:ext>
                  </a:extLst>
                </p:cNvPr>
                <p:cNvSpPr/>
                <p:nvPr/>
              </p:nvSpPr>
              <p:spPr>
                <a:xfrm>
                  <a:off x="7647700" y="1593056"/>
                  <a:ext cx="4764" cy="1588"/>
                </a:xfrm>
                <a:custGeom>
                  <a:avLst/>
                  <a:gdLst>
                    <a:gd name="connsiteX0" fmla="*/ 4765 w 4764"/>
                    <a:gd name="connsiteY0" fmla="*/ 0 h 1588"/>
                    <a:gd name="connsiteX1" fmla="*/ 0 w 4764"/>
                    <a:gd name="connsiteY1" fmla="*/ 1588 h 1588"/>
                    <a:gd name="connsiteX2" fmla="*/ 1588 w 4764"/>
                    <a:gd name="connsiteY2" fmla="*/ 1588 h 1588"/>
                    <a:gd name="connsiteX3" fmla="*/ 4765 w 4764"/>
                    <a:gd name="connsiteY3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64" h="1588">
                      <a:moveTo>
                        <a:pt x="4765" y="0"/>
                      </a:moveTo>
                      <a:cubicBezTo>
                        <a:pt x="3177" y="0"/>
                        <a:pt x="1588" y="1588"/>
                        <a:pt x="0" y="1588"/>
                      </a:cubicBezTo>
                      <a:cubicBezTo>
                        <a:pt x="0" y="1588"/>
                        <a:pt x="1588" y="1588"/>
                        <a:pt x="1588" y="1588"/>
                      </a:cubicBezTo>
                      <a:cubicBezTo>
                        <a:pt x="1588" y="1588"/>
                        <a:pt x="3177" y="0"/>
                        <a:pt x="476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58" name="รูปแบบอิสระ: รูปร่าง 2457">
                  <a:extLst>
                    <a:ext uri="{FF2B5EF4-FFF2-40B4-BE49-F238E27FC236}">
                      <a16:creationId xmlns:a16="http://schemas.microsoft.com/office/drawing/2014/main" id="{09D45F27-688B-4BDC-A338-69B8E4EA20B8}"/>
                    </a:ext>
                  </a:extLst>
                </p:cNvPr>
                <p:cNvSpPr/>
                <p:nvPr/>
              </p:nvSpPr>
              <p:spPr>
                <a:xfrm>
                  <a:off x="7699869" y="1453287"/>
                  <a:ext cx="1833" cy="1833"/>
                </a:xfrm>
                <a:custGeom>
                  <a:avLst/>
                  <a:gdLst>
                    <a:gd name="connsiteX0" fmla="*/ 1834 w 1833"/>
                    <a:gd name="connsiteY0" fmla="*/ 0 h 1833"/>
                    <a:gd name="connsiteX1" fmla="*/ 1834 w 1833"/>
                    <a:gd name="connsiteY1" fmla="*/ 0 h 1833"/>
                    <a:gd name="connsiteX2" fmla="*/ 1834 w 1833"/>
                    <a:gd name="connsiteY2" fmla="*/ 0 h 1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33" h="1833">
                      <a:moveTo>
                        <a:pt x="1834" y="0"/>
                      </a:moveTo>
                      <a:cubicBezTo>
                        <a:pt x="1834" y="0"/>
                        <a:pt x="1834" y="0"/>
                        <a:pt x="1834" y="0"/>
                      </a:cubicBezTo>
                      <a:cubicBezTo>
                        <a:pt x="-1342" y="3177"/>
                        <a:pt x="246" y="1588"/>
                        <a:pt x="183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59" name="รูปแบบอิสระ: รูปร่าง 2458">
                  <a:extLst>
                    <a:ext uri="{FF2B5EF4-FFF2-40B4-BE49-F238E27FC236}">
                      <a16:creationId xmlns:a16="http://schemas.microsoft.com/office/drawing/2014/main" id="{10B1AB17-68DC-4D08-9F32-F4C78CF6CABE}"/>
                    </a:ext>
                  </a:extLst>
                </p:cNvPr>
                <p:cNvSpPr/>
                <p:nvPr/>
              </p:nvSpPr>
              <p:spPr>
                <a:xfrm>
                  <a:off x="8024129" y="1443757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60" name="รูปแบบอิสระ: รูปร่าง 2459">
                  <a:extLst>
                    <a:ext uri="{FF2B5EF4-FFF2-40B4-BE49-F238E27FC236}">
                      <a16:creationId xmlns:a16="http://schemas.microsoft.com/office/drawing/2014/main" id="{1B988413-B671-457C-A67F-03326DFA48F5}"/>
                    </a:ext>
                  </a:extLst>
                </p:cNvPr>
                <p:cNvSpPr/>
                <p:nvPr/>
              </p:nvSpPr>
              <p:spPr>
                <a:xfrm>
                  <a:off x="8024129" y="1437404"/>
                  <a:ext cx="11117" cy="15882"/>
                </a:xfrm>
                <a:custGeom>
                  <a:avLst/>
                  <a:gdLst>
                    <a:gd name="connsiteX0" fmla="*/ 11118 w 11117"/>
                    <a:gd name="connsiteY0" fmla="*/ 0 h 15882"/>
                    <a:gd name="connsiteX1" fmla="*/ 0 w 11117"/>
                    <a:gd name="connsiteY1" fmla="*/ 6353 h 15882"/>
                    <a:gd name="connsiteX2" fmla="*/ 6353 w 11117"/>
                    <a:gd name="connsiteY2" fmla="*/ 15883 h 15882"/>
                    <a:gd name="connsiteX3" fmla="*/ 11118 w 11117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117" h="15882">
                      <a:moveTo>
                        <a:pt x="11118" y="0"/>
                      </a:moveTo>
                      <a:cubicBezTo>
                        <a:pt x="7942" y="6353"/>
                        <a:pt x="4765" y="6353"/>
                        <a:pt x="0" y="6353"/>
                      </a:cubicBezTo>
                      <a:lnTo>
                        <a:pt x="6353" y="15883"/>
                      </a:lnTo>
                      <a:lnTo>
                        <a:pt x="1111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61" name="รูปแบบอิสระ: รูปร่าง 2460">
                  <a:extLst>
                    <a:ext uri="{FF2B5EF4-FFF2-40B4-BE49-F238E27FC236}">
                      <a16:creationId xmlns:a16="http://schemas.microsoft.com/office/drawing/2014/main" id="{AB799D1C-ED1D-4258-95A4-ACC6FE475472}"/>
                    </a:ext>
                  </a:extLst>
                </p:cNvPr>
                <p:cNvSpPr/>
                <p:nvPr/>
              </p:nvSpPr>
              <p:spPr>
                <a:xfrm>
                  <a:off x="7294994" y="1307164"/>
                  <a:ext cx="980087" cy="355777"/>
                </a:xfrm>
                <a:custGeom>
                  <a:avLst/>
                  <a:gdLst>
                    <a:gd name="connsiteX0" fmla="*/ 671956 w 980087"/>
                    <a:gd name="connsiteY0" fmla="*/ 52414 h 355777"/>
                    <a:gd name="connsiteX1" fmla="*/ 678310 w 980087"/>
                    <a:gd name="connsiteY1" fmla="*/ 57178 h 355777"/>
                    <a:gd name="connsiteX2" fmla="*/ 667191 w 980087"/>
                    <a:gd name="connsiteY2" fmla="*/ 63532 h 355777"/>
                    <a:gd name="connsiteX3" fmla="*/ 702134 w 980087"/>
                    <a:gd name="connsiteY3" fmla="*/ 58767 h 355777"/>
                    <a:gd name="connsiteX4" fmla="*/ 706899 w 980087"/>
                    <a:gd name="connsiteY4" fmla="*/ 61943 h 355777"/>
                    <a:gd name="connsiteX5" fmla="*/ 703723 w 980087"/>
                    <a:gd name="connsiteY5" fmla="*/ 61943 h 355777"/>
                    <a:gd name="connsiteX6" fmla="*/ 725959 w 980087"/>
                    <a:gd name="connsiteY6" fmla="*/ 60355 h 355777"/>
                    <a:gd name="connsiteX7" fmla="*/ 729136 w 980087"/>
                    <a:gd name="connsiteY7" fmla="*/ 65120 h 355777"/>
                    <a:gd name="connsiteX8" fmla="*/ 740253 w 980087"/>
                    <a:gd name="connsiteY8" fmla="*/ 65120 h 355777"/>
                    <a:gd name="connsiteX9" fmla="*/ 738665 w 980087"/>
                    <a:gd name="connsiteY9" fmla="*/ 66708 h 355777"/>
                    <a:gd name="connsiteX10" fmla="*/ 754548 w 980087"/>
                    <a:gd name="connsiteY10" fmla="*/ 69885 h 355777"/>
                    <a:gd name="connsiteX11" fmla="*/ 754548 w 980087"/>
                    <a:gd name="connsiteY11" fmla="*/ 69885 h 355777"/>
                    <a:gd name="connsiteX12" fmla="*/ 765667 w 980087"/>
                    <a:gd name="connsiteY12" fmla="*/ 66708 h 355777"/>
                    <a:gd name="connsiteX13" fmla="*/ 764078 w 980087"/>
                    <a:gd name="connsiteY13" fmla="*/ 69885 h 355777"/>
                    <a:gd name="connsiteX14" fmla="*/ 773608 w 980087"/>
                    <a:gd name="connsiteY14" fmla="*/ 69885 h 355777"/>
                    <a:gd name="connsiteX15" fmla="*/ 762490 w 980087"/>
                    <a:gd name="connsiteY15" fmla="*/ 73061 h 355777"/>
                    <a:gd name="connsiteX16" fmla="*/ 786314 w 980087"/>
                    <a:gd name="connsiteY16" fmla="*/ 84179 h 355777"/>
                    <a:gd name="connsiteX17" fmla="*/ 778373 w 980087"/>
                    <a:gd name="connsiteY17" fmla="*/ 84179 h 355777"/>
                    <a:gd name="connsiteX18" fmla="*/ 797433 w 980087"/>
                    <a:gd name="connsiteY18" fmla="*/ 98474 h 355777"/>
                    <a:gd name="connsiteX19" fmla="*/ 792668 w 980087"/>
                    <a:gd name="connsiteY19" fmla="*/ 82591 h 355777"/>
                    <a:gd name="connsiteX20" fmla="*/ 803786 w 980087"/>
                    <a:gd name="connsiteY20" fmla="*/ 84179 h 355777"/>
                    <a:gd name="connsiteX21" fmla="*/ 805374 w 980087"/>
                    <a:gd name="connsiteY21" fmla="*/ 87356 h 355777"/>
                    <a:gd name="connsiteX22" fmla="*/ 808551 w 980087"/>
                    <a:gd name="connsiteY22" fmla="*/ 87356 h 355777"/>
                    <a:gd name="connsiteX23" fmla="*/ 805374 w 980087"/>
                    <a:gd name="connsiteY23" fmla="*/ 92121 h 355777"/>
                    <a:gd name="connsiteX24" fmla="*/ 813316 w 980087"/>
                    <a:gd name="connsiteY24" fmla="*/ 87356 h 355777"/>
                    <a:gd name="connsiteX25" fmla="*/ 808551 w 980087"/>
                    <a:gd name="connsiteY25" fmla="*/ 95298 h 355777"/>
                    <a:gd name="connsiteX26" fmla="*/ 813316 w 980087"/>
                    <a:gd name="connsiteY26" fmla="*/ 93709 h 355777"/>
                    <a:gd name="connsiteX27" fmla="*/ 821257 w 980087"/>
                    <a:gd name="connsiteY27" fmla="*/ 90533 h 355777"/>
                    <a:gd name="connsiteX28" fmla="*/ 840317 w 980087"/>
                    <a:gd name="connsiteY28" fmla="*/ 92121 h 355777"/>
                    <a:gd name="connsiteX29" fmla="*/ 829199 w 980087"/>
                    <a:gd name="connsiteY29" fmla="*/ 95298 h 355777"/>
                    <a:gd name="connsiteX30" fmla="*/ 841905 w 980087"/>
                    <a:gd name="connsiteY30" fmla="*/ 93709 h 355777"/>
                    <a:gd name="connsiteX31" fmla="*/ 837140 w 980087"/>
                    <a:gd name="connsiteY31" fmla="*/ 95298 h 355777"/>
                    <a:gd name="connsiteX32" fmla="*/ 859377 w 980087"/>
                    <a:gd name="connsiteY32" fmla="*/ 93709 h 355777"/>
                    <a:gd name="connsiteX33" fmla="*/ 862553 w 980087"/>
                    <a:gd name="connsiteY33" fmla="*/ 95298 h 355777"/>
                    <a:gd name="connsiteX34" fmla="*/ 870494 w 980087"/>
                    <a:gd name="connsiteY34" fmla="*/ 98474 h 355777"/>
                    <a:gd name="connsiteX35" fmla="*/ 851436 w 980087"/>
                    <a:gd name="connsiteY35" fmla="*/ 98474 h 355777"/>
                    <a:gd name="connsiteX36" fmla="*/ 875260 w 980087"/>
                    <a:gd name="connsiteY36" fmla="*/ 100062 h 355777"/>
                    <a:gd name="connsiteX37" fmla="*/ 887966 w 980087"/>
                    <a:gd name="connsiteY37" fmla="*/ 101651 h 355777"/>
                    <a:gd name="connsiteX38" fmla="*/ 868906 w 980087"/>
                    <a:gd name="connsiteY38" fmla="*/ 103239 h 355777"/>
                    <a:gd name="connsiteX39" fmla="*/ 903849 w 980087"/>
                    <a:gd name="connsiteY39" fmla="*/ 108004 h 355777"/>
                    <a:gd name="connsiteX40" fmla="*/ 924497 w 980087"/>
                    <a:gd name="connsiteY40" fmla="*/ 106416 h 355777"/>
                    <a:gd name="connsiteX41" fmla="*/ 918144 w 980087"/>
                    <a:gd name="connsiteY41" fmla="*/ 111180 h 355777"/>
                    <a:gd name="connsiteX42" fmla="*/ 905437 w 980087"/>
                    <a:gd name="connsiteY42" fmla="*/ 109592 h 355777"/>
                    <a:gd name="connsiteX43" fmla="*/ 907026 w 980087"/>
                    <a:gd name="connsiteY43" fmla="*/ 111180 h 355777"/>
                    <a:gd name="connsiteX44" fmla="*/ 884790 w 980087"/>
                    <a:gd name="connsiteY44" fmla="*/ 108004 h 355777"/>
                    <a:gd name="connsiteX45" fmla="*/ 899085 w 980087"/>
                    <a:gd name="connsiteY45" fmla="*/ 108004 h 355777"/>
                    <a:gd name="connsiteX46" fmla="*/ 872083 w 980087"/>
                    <a:gd name="connsiteY46" fmla="*/ 104827 h 355777"/>
                    <a:gd name="connsiteX47" fmla="*/ 873671 w 980087"/>
                    <a:gd name="connsiteY47" fmla="*/ 106416 h 355777"/>
                    <a:gd name="connsiteX48" fmla="*/ 867319 w 980087"/>
                    <a:gd name="connsiteY48" fmla="*/ 106416 h 355777"/>
                    <a:gd name="connsiteX49" fmla="*/ 870494 w 980087"/>
                    <a:gd name="connsiteY49" fmla="*/ 108004 h 355777"/>
                    <a:gd name="connsiteX50" fmla="*/ 851436 w 980087"/>
                    <a:gd name="connsiteY50" fmla="*/ 106416 h 355777"/>
                    <a:gd name="connsiteX51" fmla="*/ 857788 w 980087"/>
                    <a:gd name="connsiteY51" fmla="*/ 106416 h 355777"/>
                    <a:gd name="connsiteX52" fmla="*/ 838728 w 980087"/>
                    <a:gd name="connsiteY52" fmla="*/ 108004 h 355777"/>
                    <a:gd name="connsiteX53" fmla="*/ 840317 w 980087"/>
                    <a:gd name="connsiteY53" fmla="*/ 127063 h 355777"/>
                    <a:gd name="connsiteX54" fmla="*/ 826022 w 980087"/>
                    <a:gd name="connsiteY54" fmla="*/ 117534 h 355777"/>
                    <a:gd name="connsiteX55" fmla="*/ 833964 w 980087"/>
                    <a:gd name="connsiteY55" fmla="*/ 115945 h 355777"/>
                    <a:gd name="connsiteX56" fmla="*/ 838728 w 980087"/>
                    <a:gd name="connsiteY56" fmla="*/ 112769 h 355777"/>
                    <a:gd name="connsiteX57" fmla="*/ 829199 w 980087"/>
                    <a:gd name="connsiteY57" fmla="*/ 111180 h 355777"/>
                    <a:gd name="connsiteX58" fmla="*/ 827610 w 980087"/>
                    <a:gd name="connsiteY58" fmla="*/ 117534 h 355777"/>
                    <a:gd name="connsiteX59" fmla="*/ 818080 w 980087"/>
                    <a:gd name="connsiteY59" fmla="*/ 114357 h 355777"/>
                    <a:gd name="connsiteX60" fmla="*/ 813316 w 980087"/>
                    <a:gd name="connsiteY60" fmla="*/ 125475 h 355777"/>
                    <a:gd name="connsiteX61" fmla="*/ 816493 w 980087"/>
                    <a:gd name="connsiteY61" fmla="*/ 119122 h 355777"/>
                    <a:gd name="connsiteX62" fmla="*/ 803786 w 980087"/>
                    <a:gd name="connsiteY62" fmla="*/ 127063 h 355777"/>
                    <a:gd name="connsiteX63" fmla="*/ 806963 w 980087"/>
                    <a:gd name="connsiteY63" fmla="*/ 125475 h 355777"/>
                    <a:gd name="connsiteX64" fmla="*/ 792668 w 980087"/>
                    <a:gd name="connsiteY64" fmla="*/ 127063 h 355777"/>
                    <a:gd name="connsiteX65" fmla="*/ 794256 w 980087"/>
                    <a:gd name="connsiteY65" fmla="*/ 127063 h 355777"/>
                    <a:gd name="connsiteX66" fmla="*/ 751372 w 980087"/>
                    <a:gd name="connsiteY66" fmla="*/ 147711 h 355777"/>
                    <a:gd name="connsiteX67" fmla="*/ 751372 w 980087"/>
                    <a:gd name="connsiteY67" fmla="*/ 136593 h 355777"/>
                    <a:gd name="connsiteX68" fmla="*/ 733900 w 980087"/>
                    <a:gd name="connsiteY68" fmla="*/ 168359 h 355777"/>
                    <a:gd name="connsiteX69" fmla="*/ 732312 w 980087"/>
                    <a:gd name="connsiteY69" fmla="*/ 141358 h 355777"/>
                    <a:gd name="connsiteX70" fmla="*/ 718017 w 980087"/>
                    <a:gd name="connsiteY70" fmla="*/ 146123 h 355777"/>
                    <a:gd name="connsiteX71" fmla="*/ 722782 w 980087"/>
                    <a:gd name="connsiteY71" fmla="*/ 155653 h 355777"/>
                    <a:gd name="connsiteX72" fmla="*/ 703723 w 980087"/>
                    <a:gd name="connsiteY72" fmla="*/ 150888 h 355777"/>
                    <a:gd name="connsiteX73" fmla="*/ 700546 w 980087"/>
                    <a:gd name="connsiteY73" fmla="*/ 163594 h 355777"/>
                    <a:gd name="connsiteX74" fmla="*/ 698957 w 980087"/>
                    <a:gd name="connsiteY74" fmla="*/ 152476 h 355777"/>
                    <a:gd name="connsiteX75" fmla="*/ 687840 w 980087"/>
                    <a:gd name="connsiteY75" fmla="*/ 166771 h 355777"/>
                    <a:gd name="connsiteX76" fmla="*/ 683074 w 980087"/>
                    <a:gd name="connsiteY76" fmla="*/ 155653 h 355777"/>
                    <a:gd name="connsiteX77" fmla="*/ 668780 w 980087"/>
                    <a:gd name="connsiteY77" fmla="*/ 160417 h 355777"/>
                    <a:gd name="connsiteX78" fmla="*/ 675133 w 980087"/>
                    <a:gd name="connsiteY78" fmla="*/ 160417 h 355777"/>
                    <a:gd name="connsiteX79" fmla="*/ 648132 w 980087"/>
                    <a:gd name="connsiteY79" fmla="*/ 182654 h 355777"/>
                    <a:gd name="connsiteX80" fmla="*/ 641779 w 980087"/>
                    <a:gd name="connsiteY80" fmla="*/ 169947 h 355777"/>
                    <a:gd name="connsiteX81" fmla="*/ 621130 w 980087"/>
                    <a:gd name="connsiteY81" fmla="*/ 206478 h 355777"/>
                    <a:gd name="connsiteX82" fmla="*/ 617954 w 980087"/>
                    <a:gd name="connsiteY82" fmla="*/ 204890 h 355777"/>
                    <a:gd name="connsiteX83" fmla="*/ 608424 w 980087"/>
                    <a:gd name="connsiteY83" fmla="*/ 211243 h 355777"/>
                    <a:gd name="connsiteX84" fmla="*/ 633837 w 980087"/>
                    <a:gd name="connsiteY84" fmla="*/ 171535 h 355777"/>
                    <a:gd name="connsiteX85" fmla="*/ 622719 w 980087"/>
                    <a:gd name="connsiteY85" fmla="*/ 171535 h 355777"/>
                    <a:gd name="connsiteX86" fmla="*/ 629072 w 980087"/>
                    <a:gd name="connsiteY86" fmla="*/ 165182 h 355777"/>
                    <a:gd name="connsiteX87" fmla="*/ 608424 w 980087"/>
                    <a:gd name="connsiteY87" fmla="*/ 168359 h 355777"/>
                    <a:gd name="connsiteX88" fmla="*/ 597306 w 980087"/>
                    <a:gd name="connsiteY88" fmla="*/ 182654 h 355777"/>
                    <a:gd name="connsiteX89" fmla="*/ 616366 w 980087"/>
                    <a:gd name="connsiteY89" fmla="*/ 169947 h 355777"/>
                    <a:gd name="connsiteX90" fmla="*/ 594129 w 980087"/>
                    <a:gd name="connsiteY90" fmla="*/ 192183 h 355777"/>
                    <a:gd name="connsiteX91" fmla="*/ 592541 w 980087"/>
                    <a:gd name="connsiteY91" fmla="*/ 179477 h 355777"/>
                    <a:gd name="connsiteX92" fmla="*/ 578246 w 980087"/>
                    <a:gd name="connsiteY92" fmla="*/ 185830 h 355777"/>
                    <a:gd name="connsiteX93" fmla="*/ 583011 w 980087"/>
                    <a:gd name="connsiteY93" fmla="*/ 181065 h 355777"/>
                    <a:gd name="connsiteX94" fmla="*/ 560775 w 980087"/>
                    <a:gd name="connsiteY94" fmla="*/ 189007 h 355777"/>
                    <a:gd name="connsiteX95" fmla="*/ 549657 w 980087"/>
                    <a:gd name="connsiteY95" fmla="*/ 187418 h 355777"/>
                    <a:gd name="connsiteX96" fmla="*/ 560775 w 980087"/>
                    <a:gd name="connsiteY96" fmla="*/ 219184 h 355777"/>
                    <a:gd name="connsiteX97" fmla="*/ 536950 w 980087"/>
                    <a:gd name="connsiteY97" fmla="*/ 216008 h 355777"/>
                    <a:gd name="connsiteX98" fmla="*/ 535362 w 980087"/>
                    <a:gd name="connsiteY98" fmla="*/ 198536 h 355777"/>
                    <a:gd name="connsiteX99" fmla="*/ 532185 w 980087"/>
                    <a:gd name="connsiteY99" fmla="*/ 203301 h 355777"/>
                    <a:gd name="connsiteX100" fmla="*/ 524244 w 980087"/>
                    <a:gd name="connsiteY100" fmla="*/ 200125 h 355777"/>
                    <a:gd name="connsiteX101" fmla="*/ 522656 w 980087"/>
                    <a:gd name="connsiteY101" fmla="*/ 206478 h 355777"/>
                    <a:gd name="connsiteX102" fmla="*/ 506773 w 980087"/>
                    <a:gd name="connsiteY102" fmla="*/ 209654 h 355777"/>
                    <a:gd name="connsiteX103" fmla="*/ 495654 w 980087"/>
                    <a:gd name="connsiteY103" fmla="*/ 228714 h 355777"/>
                    <a:gd name="connsiteX104" fmla="*/ 492477 w 980087"/>
                    <a:gd name="connsiteY104" fmla="*/ 225537 h 355777"/>
                    <a:gd name="connsiteX105" fmla="*/ 454358 w 980087"/>
                    <a:gd name="connsiteY105" fmla="*/ 231891 h 355777"/>
                    <a:gd name="connsiteX106" fmla="*/ 448005 w 980087"/>
                    <a:gd name="connsiteY106" fmla="*/ 227126 h 355777"/>
                    <a:gd name="connsiteX107" fmla="*/ 440063 w 980087"/>
                    <a:gd name="connsiteY107" fmla="*/ 231891 h 355777"/>
                    <a:gd name="connsiteX108" fmla="*/ 441652 w 980087"/>
                    <a:gd name="connsiteY108" fmla="*/ 223949 h 355777"/>
                    <a:gd name="connsiteX109" fmla="*/ 425769 w 980087"/>
                    <a:gd name="connsiteY109" fmla="*/ 235067 h 355777"/>
                    <a:gd name="connsiteX110" fmla="*/ 444828 w 980087"/>
                    <a:gd name="connsiteY110" fmla="*/ 228714 h 355777"/>
                    <a:gd name="connsiteX111" fmla="*/ 425769 w 980087"/>
                    <a:gd name="connsiteY111" fmla="*/ 254127 h 355777"/>
                    <a:gd name="connsiteX112" fmla="*/ 417827 w 980087"/>
                    <a:gd name="connsiteY112" fmla="*/ 252538 h 355777"/>
                    <a:gd name="connsiteX113" fmla="*/ 384473 w 980087"/>
                    <a:gd name="connsiteY113" fmla="*/ 270010 h 355777"/>
                    <a:gd name="connsiteX114" fmla="*/ 379708 w 980087"/>
                    <a:gd name="connsiteY114" fmla="*/ 257303 h 355777"/>
                    <a:gd name="connsiteX115" fmla="*/ 401944 w 980087"/>
                    <a:gd name="connsiteY115" fmla="*/ 254127 h 355777"/>
                    <a:gd name="connsiteX116" fmla="*/ 394003 w 980087"/>
                    <a:gd name="connsiteY116" fmla="*/ 254127 h 355777"/>
                    <a:gd name="connsiteX117" fmla="*/ 406709 w 980087"/>
                    <a:gd name="connsiteY117" fmla="*/ 249362 h 355777"/>
                    <a:gd name="connsiteX118" fmla="*/ 352707 w 980087"/>
                    <a:gd name="connsiteY118" fmla="*/ 258892 h 355777"/>
                    <a:gd name="connsiteX119" fmla="*/ 347942 w 980087"/>
                    <a:gd name="connsiteY119" fmla="*/ 265245 h 355777"/>
                    <a:gd name="connsiteX120" fmla="*/ 352707 w 980087"/>
                    <a:gd name="connsiteY120" fmla="*/ 263656 h 355777"/>
                    <a:gd name="connsiteX121" fmla="*/ 351118 w 980087"/>
                    <a:gd name="connsiteY121" fmla="*/ 271598 h 355777"/>
                    <a:gd name="connsiteX122" fmla="*/ 327294 w 980087"/>
                    <a:gd name="connsiteY122" fmla="*/ 282716 h 355777"/>
                    <a:gd name="connsiteX123" fmla="*/ 324117 w 980087"/>
                    <a:gd name="connsiteY123" fmla="*/ 277951 h 355777"/>
                    <a:gd name="connsiteX124" fmla="*/ 333647 w 980087"/>
                    <a:gd name="connsiteY124" fmla="*/ 276363 h 355777"/>
                    <a:gd name="connsiteX125" fmla="*/ 314587 w 980087"/>
                    <a:gd name="connsiteY125" fmla="*/ 281128 h 355777"/>
                    <a:gd name="connsiteX126" fmla="*/ 322529 w 980087"/>
                    <a:gd name="connsiteY126" fmla="*/ 282716 h 355777"/>
                    <a:gd name="connsiteX127" fmla="*/ 300293 w 980087"/>
                    <a:gd name="connsiteY127" fmla="*/ 297011 h 355777"/>
                    <a:gd name="connsiteX128" fmla="*/ 309822 w 980087"/>
                    <a:gd name="connsiteY128" fmla="*/ 300187 h 355777"/>
                    <a:gd name="connsiteX129" fmla="*/ 320940 w 980087"/>
                    <a:gd name="connsiteY129" fmla="*/ 289069 h 355777"/>
                    <a:gd name="connsiteX130" fmla="*/ 343177 w 980087"/>
                    <a:gd name="connsiteY130" fmla="*/ 292246 h 355777"/>
                    <a:gd name="connsiteX131" fmla="*/ 346353 w 980087"/>
                    <a:gd name="connsiteY131" fmla="*/ 289069 h 355777"/>
                    <a:gd name="connsiteX132" fmla="*/ 347942 w 980087"/>
                    <a:gd name="connsiteY132" fmla="*/ 287481 h 355777"/>
                    <a:gd name="connsiteX133" fmla="*/ 347942 w 980087"/>
                    <a:gd name="connsiteY133" fmla="*/ 287481 h 355777"/>
                    <a:gd name="connsiteX134" fmla="*/ 347942 w 980087"/>
                    <a:gd name="connsiteY134" fmla="*/ 287481 h 355777"/>
                    <a:gd name="connsiteX135" fmla="*/ 347942 w 980087"/>
                    <a:gd name="connsiteY135" fmla="*/ 287481 h 355777"/>
                    <a:gd name="connsiteX136" fmla="*/ 343177 w 980087"/>
                    <a:gd name="connsiteY136" fmla="*/ 285893 h 355777"/>
                    <a:gd name="connsiteX137" fmla="*/ 360648 w 980087"/>
                    <a:gd name="connsiteY137" fmla="*/ 274774 h 355777"/>
                    <a:gd name="connsiteX138" fmla="*/ 362236 w 980087"/>
                    <a:gd name="connsiteY138" fmla="*/ 277951 h 355777"/>
                    <a:gd name="connsiteX139" fmla="*/ 367001 w 980087"/>
                    <a:gd name="connsiteY139" fmla="*/ 273186 h 355777"/>
                    <a:gd name="connsiteX140" fmla="*/ 370178 w 980087"/>
                    <a:gd name="connsiteY140" fmla="*/ 281128 h 355777"/>
                    <a:gd name="connsiteX141" fmla="*/ 379708 w 980087"/>
                    <a:gd name="connsiteY141" fmla="*/ 277951 h 355777"/>
                    <a:gd name="connsiteX142" fmla="*/ 397179 w 980087"/>
                    <a:gd name="connsiteY142" fmla="*/ 274774 h 355777"/>
                    <a:gd name="connsiteX143" fmla="*/ 403533 w 980087"/>
                    <a:gd name="connsiteY143" fmla="*/ 271598 h 355777"/>
                    <a:gd name="connsiteX144" fmla="*/ 417827 w 980087"/>
                    <a:gd name="connsiteY144" fmla="*/ 265245 h 355777"/>
                    <a:gd name="connsiteX145" fmla="*/ 417827 w 980087"/>
                    <a:gd name="connsiteY145" fmla="*/ 266833 h 355777"/>
                    <a:gd name="connsiteX146" fmla="*/ 463888 w 980087"/>
                    <a:gd name="connsiteY146" fmla="*/ 254127 h 355777"/>
                    <a:gd name="connsiteX147" fmla="*/ 481360 w 980087"/>
                    <a:gd name="connsiteY147" fmla="*/ 247774 h 355777"/>
                    <a:gd name="connsiteX148" fmla="*/ 484536 w 980087"/>
                    <a:gd name="connsiteY148" fmla="*/ 250950 h 355777"/>
                    <a:gd name="connsiteX149" fmla="*/ 505184 w 980087"/>
                    <a:gd name="connsiteY149" fmla="*/ 244597 h 355777"/>
                    <a:gd name="connsiteX150" fmla="*/ 546480 w 980087"/>
                    <a:gd name="connsiteY150" fmla="*/ 236655 h 355777"/>
                    <a:gd name="connsiteX151" fmla="*/ 544892 w 980087"/>
                    <a:gd name="connsiteY151" fmla="*/ 231891 h 355777"/>
                    <a:gd name="connsiteX152" fmla="*/ 568716 w 980087"/>
                    <a:gd name="connsiteY152" fmla="*/ 222361 h 355777"/>
                    <a:gd name="connsiteX153" fmla="*/ 567128 w 980087"/>
                    <a:gd name="connsiteY153" fmla="*/ 219184 h 355777"/>
                    <a:gd name="connsiteX154" fmla="*/ 600483 w 980087"/>
                    <a:gd name="connsiteY154" fmla="*/ 212831 h 355777"/>
                    <a:gd name="connsiteX155" fmla="*/ 594129 w 980087"/>
                    <a:gd name="connsiteY155" fmla="*/ 214419 h 355777"/>
                    <a:gd name="connsiteX156" fmla="*/ 640190 w 980087"/>
                    <a:gd name="connsiteY156" fmla="*/ 201713 h 355777"/>
                    <a:gd name="connsiteX157" fmla="*/ 648132 w 980087"/>
                    <a:gd name="connsiteY157" fmla="*/ 200125 h 355777"/>
                    <a:gd name="connsiteX158" fmla="*/ 646543 w 980087"/>
                    <a:gd name="connsiteY158" fmla="*/ 200125 h 355777"/>
                    <a:gd name="connsiteX159" fmla="*/ 648132 w 980087"/>
                    <a:gd name="connsiteY159" fmla="*/ 200125 h 355777"/>
                    <a:gd name="connsiteX160" fmla="*/ 652897 w 980087"/>
                    <a:gd name="connsiteY160" fmla="*/ 200125 h 355777"/>
                    <a:gd name="connsiteX161" fmla="*/ 648132 w 980087"/>
                    <a:gd name="connsiteY161" fmla="*/ 198536 h 355777"/>
                    <a:gd name="connsiteX162" fmla="*/ 657662 w 980087"/>
                    <a:gd name="connsiteY162" fmla="*/ 193772 h 355777"/>
                    <a:gd name="connsiteX163" fmla="*/ 660838 w 980087"/>
                    <a:gd name="connsiteY163" fmla="*/ 196948 h 355777"/>
                    <a:gd name="connsiteX164" fmla="*/ 662427 w 980087"/>
                    <a:gd name="connsiteY164" fmla="*/ 196948 h 355777"/>
                    <a:gd name="connsiteX165" fmla="*/ 662427 w 980087"/>
                    <a:gd name="connsiteY165" fmla="*/ 192183 h 355777"/>
                    <a:gd name="connsiteX166" fmla="*/ 667191 w 980087"/>
                    <a:gd name="connsiteY166" fmla="*/ 187418 h 355777"/>
                    <a:gd name="connsiteX167" fmla="*/ 683074 w 980087"/>
                    <a:gd name="connsiteY167" fmla="*/ 189007 h 355777"/>
                    <a:gd name="connsiteX168" fmla="*/ 702134 w 980087"/>
                    <a:gd name="connsiteY168" fmla="*/ 173124 h 355777"/>
                    <a:gd name="connsiteX169" fmla="*/ 702134 w 980087"/>
                    <a:gd name="connsiteY169" fmla="*/ 174712 h 355777"/>
                    <a:gd name="connsiteX170" fmla="*/ 714840 w 980087"/>
                    <a:gd name="connsiteY170" fmla="*/ 169947 h 355777"/>
                    <a:gd name="connsiteX171" fmla="*/ 718017 w 980087"/>
                    <a:gd name="connsiteY171" fmla="*/ 174712 h 355777"/>
                    <a:gd name="connsiteX172" fmla="*/ 725959 w 980087"/>
                    <a:gd name="connsiteY172" fmla="*/ 165182 h 355777"/>
                    <a:gd name="connsiteX173" fmla="*/ 730724 w 980087"/>
                    <a:gd name="connsiteY173" fmla="*/ 173124 h 355777"/>
                    <a:gd name="connsiteX174" fmla="*/ 751372 w 980087"/>
                    <a:gd name="connsiteY174" fmla="*/ 157241 h 355777"/>
                    <a:gd name="connsiteX175" fmla="*/ 751372 w 980087"/>
                    <a:gd name="connsiteY175" fmla="*/ 160417 h 355777"/>
                    <a:gd name="connsiteX176" fmla="*/ 764078 w 980087"/>
                    <a:gd name="connsiteY176" fmla="*/ 154064 h 355777"/>
                    <a:gd name="connsiteX177" fmla="*/ 851436 w 980087"/>
                    <a:gd name="connsiteY177" fmla="*/ 136593 h 355777"/>
                    <a:gd name="connsiteX178" fmla="*/ 854611 w 980087"/>
                    <a:gd name="connsiteY178" fmla="*/ 133416 h 355777"/>
                    <a:gd name="connsiteX179" fmla="*/ 865730 w 980087"/>
                    <a:gd name="connsiteY179" fmla="*/ 130240 h 355777"/>
                    <a:gd name="connsiteX180" fmla="*/ 875260 w 980087"/>
                    <a:gd name="connsiteY180" fmla="*/ 133416 h 355777"/>
                    <a:gd name="connsiteX181" fmla="*/ 899085 w 980087"/>
                    <a:gd name="connsiteY181" fmla="*/ 127063 h 355777"/>
                    <a:gd name="connsiteX182" fmla="*/ 911791 w 980087"/>
                    <a:gd name="connsiteY182" fmla="*/ 120710 h 355777"/>
                    <a:gd name="connsiteX183" fmla="*/ 921320 w 980087"/>
                    <a:gd name="connsiteY183" fmla="*/ 123887 h 355777"/>
                    <a:gd name="connsiteX184" fmla="*/ 929262 w 980087"/>
                    <a:gd name="connsiteY184" fmla="*/ 120710 h 355777"/>
                    <a:gd name="connsiteX185" fmla="*/ 930851 w 980087"/>
                    <a:gd name="connsiteY185" fmla="*/ 123887 h 355777"/>
                    <a:gd name="connsiteX186" fmla="*/ 916556 w 980087"/>
                    <a:gd name="connsiteY186" fmla="*/ 112769 h 355777"/>
                    <a:gd name="connsiteX187" fmla="*/ 929262 w 980087"/>
                    <a:gd name="connsiteY187" fmla="*/ 108004 h 355777"/>
                    <a:gd name="connsiteX188" fmla="*/ 943557 w 980087"/>
                    <a:gd name="connsiteY188" fmla="*/ 109592 h 355777"/>
                    <a:gd name="connsiteX189" fmla="*/ 980088 w 980087"/>
                    <a:gd name="connsiteY189" fmla="*/ 100062 h 355777"/>
                    <a:gd name="connsiteX190" fmla="*/ 968970 w 980087"/>
                    <a:gd name="connsiteY190" fmla="*/ 100062 h 355777"/>
                    <a:gd name="connsiteX191" fmla="*/ 957851 w 980087"/>
                    <a:gd name="connsiteY191" fmla="*/ 96886 h 355777"/>
                    <a:gd name="connsiteX192" fmla="*/ 930851 w 980087"/>
                    <a:gd name="connsiteY192" fmla="*/ 88944 h 355777"/>
                    <a:gd name="connsiteX193" fmla="*/ 932439 w 980087"/>
                    <a:gd name="connsiteY193" fmla="*/ 90533 h 355777"/>
                    <a:gd name="connsiteX194" fmla="*/ 905437 w 980087"/>
                    <a:gd name="connsiteY194" fmla="*/ 85768 h 355777"/>
                    <a:gd name="connsiteX195" fmla="*/ 907026 w 980087"/>
                    <a:gd name="connsiteY195" fmla="*/ 85768 h 355777"/>
                    <a:gd name="connsiteX196" fmla="*/ 894319 w 980087"/>
                    <a:gd name="connsiteY196" fmla="*/ 81003 h 355777"/>
                    <a:gd name="connsiteX197" fmla="*/ 881613 w 980087"/>
                    <a:gd name="connsiteY197" fmla="*/ 74650 h 355777"/>
                    <a:gd name="connsiteX198" fmla="*/ 875260 w 980087"/>
                    <a:gd name="connsiteY198" fmla="*/ 77826 h 355777"/>
                    <a:gd name="connsiteX199" fmla="*/ 860965 w 980087"/>
                    <a:gd name="connsiteY199" fmla="*/ 74650 h 355777"/>
                    <a:gd name="connsiteX200" fmla="*/ 845082 w 980087"/>
                    <a:gd name="connsiteY200" fmla="*/ 66708 h 355777"/>
                    <a:gd name="connsiteX201" fmla="*/ 846670 w 980087"/>
                    <a:gd name="connsiteY201" fmla="*/ 69885 h 355777"/>
                    <a:gd name="connsiteX202" fmla="*/ 837140 w 980087"/>
                    <a:gd name="connsiteY202" fmla="*/ 61943 h 355777"/>
                    <a:gd name="connsiteX203" fmla="*/ 827610 w 980087"/>
                    <a:gd name="connsiteY203" fmla="*/ 50825 h 355777"/>
                    <a:gd name="connsiteX204" fmla="*/ 835552 w 980087"/>
                    <a:gd name="connsiteY204" fmla="*/ 50825 h 355777"/>
                    <a:gd name="connsiteX205" fmla="*/ 811727 w 980087"/>
                    <a:gd name="connsiteY205" fmla="*/ 52414 h 355777"/>
                    <a:gd name="connsiteX206" fmla="*/ 808551 w 980087"/>
                    <a:gd name="connsiteY206" fmla="*/ 42884 h 355777"/>
                    <a:gd name="connsiteX207" fmla="*/ 775196 w 980087"/>
                    <a:gd name="connsiteY207" fmla="*/ 38119 h 355777"/>
                    <a:gd name="connsiteX208" fmla="*/ 773608 w 980087"/>
                    <a:gd name="connsiteY208" fmla="*/ 44472 h 355777"/>
                    <a:gd name="connsiteX209" fmla="*/ 745019 w 980087"/>
                    <a:gd name="connsiteY209" fmla="*/ 34942 h 355777"/>
                    <a:gd name="connsiteX210" fmla="*/ 743430 w 980087"/>
                    <a:gd name="connsiteY210" fmla="*/ 33354 h 355777"/>
                    <a:gd name="connsiteX211" fmla="*/ 718017 w 980087"/>
                    <a:gd name="connsiteY211" fmla="*/ 33354 h 355777"/>
                    <a:gd name="connsiteX212" fmla="*/ 681486 w 980087"/>
                    <a:gd name="connsiteY212" fmla="*/ 17471 h 355777"/>
                    <a:gd name="connsiteX213" fmla="*/ 662427 w 980087"/>
                    <a:gd name="connsiteY213" fmla="*/ 12706 h 355777"/>
                    <a:gd name="connsiteX214" fmla="*/ 664015 w 980087"/>
                    <a:gd name="connsiteY214" fmla="*/ 11118 h 355777"/>
                    <a:gd name="connsiteX215" fmla="*/ 641779 w 980087"/>
                    <a:gd name="connsiteY215" fmla="*/ 11118 h 355777"/>
                    <a:gd name="connsiteX216" fmla="*/ 641779 w 980087"/>
                    <a:gd name="connsiteY216" fmla="*/ 7941 h 355777"/>
                    <a:gd name="connsiteX217" fmla="*/ 610013 w 980087"/>
                    <a:gd name="connsiteY217" fmla="*/ 0 h 355777"/>
                    <a:gd name="connsiteX218" fmla="*/ 600483 w 980087"/>
                    <a:gd name="connsiteY218" fmla="*/ 9530 h 355777"/>
                    <a:gd name="connsiteX219" fmla="*/ 597306 w 980087"/>
                    <a:gd name="connsiteY219" fmla="*/ 6353 h 355777"/>
                    <a:gd name="connsiteX220" fmla="*/ 590953 w 980087"/>
                    <a:gd name="connsiteY220" fmla="*/ 9530 h 355777"/>
                    <a:gd name="connsiteX221" fmla="*/ 581423 w 980087"/>
                    <a:gd name="connsiteY221" fmla="*/ 12706 h 355777"/>
                    <a:gd name="connsiteX222" fmla="*/ 557598 w 980087"/>
                    <a:gd name="connsiteY222" fmla="*/ 25413 h 355777"/>
                    <a:gd name="connsiteX223" fmla="*/ 557598 w 980087"/>
                    <a:gd name="connsiteY223" fmla="*/ 22236 h 355777"/>
                    <a:gd name="connsiteX224" fmla="*/ 511537 w 980087"/>
                    <a:gd name="connsiteY224" fmla="*/ 52414 h 355777"/>
                    <a:gd name="connsiteX225" fmla="*/ 502007 w 980087"/>
                    <a:gd name="connsiteY225" fmla="*/ 61943 h 355777"/>
                    <a:gd name="connsiteX226" fmla="*/ 509949 w 980087"/>
                    <a:gd name="connsiteY226" fmla="*/ 68296 h 355777"/>
                    <a:gd name="connsiteX227" fmla="*/ 498831 w 980087"/>
                    <a:gd name="connsiteY227" fmla="*/ 68296 h 355777"/>
                    <a:gd name="connsiteX228" fmla="*/ 500419 w 980087"/>
                    <a:gd name="connsiteY228" fmla="*/ 68296 h 355777"/>
                    <a:gd name="connsiteX229" fmla="*/ 478183 w 980087"/>
                    <a:gd name="connsiteY229" fmla="*/ 71473 h 355777"/>
                    <a:gd name="connsiteX230" fmla="*/ 390826 w 980087"/>
                    <a:gd name="connsiteY230" fmla="*/ 115945 h 355777"/>
                    <a:gd name="connsiteX231" fmla="*/ 397179 w 980087"/>
                    <a:gd name="connsiteY231" fmla="*/ 120710 h 355777"/>
                    <a:gd name="connsiteX232" fmla="*/ 387649 w 980087"/>
                    <a:gd name="connsiteY232" fmla="*/ 125475 h 355777"/>
                    <a:gd name="connsiteX233" fmla="*/ 389237 w 980087"/>
                    <a:gd name="connsiteY233" fmla="*/ 119122 h 355777"/>
                    <a:gd name="connsiteX234" fmla="*/ 379708 w 980087"/>
                    <a:gd name="connsiteY234" fmla="*/ 130240 h 355777"/>
                    <a:gd name="connsiteX235" fmla="*/ 376531 w 980087"/>
                    <a:gd name="connsiteY235" fmla="*/ 122298 h 355777"/>
                    <a:gd name="connsiteX236" fmla="*/ 371766 w 980087"/>
                    <a:gd name="connsiteY236" fmla="*/ 125475 h 355777"/>
                    <a:gd name="connsiteX237" fmla="*/ 373354 w 980087"/>
                    <a:gd name="connsiteY237" fmla="*/ 125475 h 355777"/>
                    <a:gd name="connsiteX238" fmla="*/ 362236 w 980087"/>
                    <a:gd name="connsiteY238" fmla="*/ 136593 h 355777"/>
                    <a:gd name="connsiteX239" fmla="*/ 355883 w 980087"/>
                    <a:gd name="connsiteY239" fmla="*/ 135005 h 355777"/>
                    <a:gd name="connsiteX240" fmla="*/ 352707 w 980087"/>
                    <a:gd name="connsiteY240" fmla="*/ 136593 h 355777"/>
                    <a:gd name="connsiteX241" fmla="*/ 340000 w 980087"/>
                    <a:gd name="connsiteY241" fmla="*/ 142946 h 355777"/>
                    <a:gd name="connsiteX242" fmla="*/ 347942 w 980087"/>
                    <a:gd name="connsiteY242" fmla="*/ 144535 h 355777"/>
                    <a:gd name="connsiteX243" fmla="*/ 344765 w 980087"/>
                    <a:gd name="connsiteY243" fmla="*/ 152476 h 355777"/>
                    <a:gd name="connsiteX244" fmla="*/ 292351 w 980087"/>
                    <a:gd name="connsiteY244" fmla="*/ 174712 h 355777"/>
                    <a:gd name="connsiteX245" fmla="*/ 270114 w 980087"/>
                    <a:gd name="connsiteY245" fmla="*/ 190595 h 355777"/>
                    <a:gd name="connsiteX246" fmla="*/ 268526 w 980087"/>
                    <a:gd name="connsiteY246" fmla="*/ 198536 h 355777"/>
                    <a:gd name="connsiteX247" fmla="*/ 241525 w 980087"/>
                    <a:gd name="connsiteY247" fmla="*/ 198536 h 355777"/>
                    <a:gd name="connsiteX248" fmla="*/ 233583 w 980087"/>
                    <a:gd name="connsiteY248" fmla="*/ 214419 h 355777"/>
                    <a:gd name="connsiteX249" fmla="*/ 224054 w 980087"/>
                    <a:gd name="connsiteY249" fmla="*/ 211243 h 355777"/>
                    <a:gd name="connsiteX250" fmla="*/ 170051 w 980087"/>
                    <a:gd name="connsiteY250" fmla="*/ 239832 h 355777"/>
                    <a:gd name="connsiteX251" fmla="*/ 171640 w 980087"/>
                    <a:gd name="connsiteY251" fmla="*/ 246185 h 355777"/>
                    <a:gd name="connsiteX252" fmla="*/ 157345 w 980087"/>
                    <a:gd name="connsiteY252" fmla="*/ 244597 h 355777"/>
                    <a:gd name="connsiteX253" fmla="*/ 149403 w 980087"/>
                    <a:gd name="connsiteY253" fmla="*/ 254127 h 355777"/>
                    <a:gd name="connsiteX254" fmla="*/ 150991 w 980087"/>
                    <a:gd name="connsiteY254" fmla="*/ 257303 h 355777"/>
                    <a:gd name="connsiteX255" fmla="*/ 31868 w 980087"/>
                    <a:gd name="connsiteY255" fmla="*/ 314482 h 355777"/>
                    <a:gd name="connsiteX256" fmla="*/ 31868 w 980087"/>
                    <a:gd name="connsiteY256" fmla="*/ 319247 h 355777"/>
                    <a:gd name="connsiteX257" fmla="*/ 35045 w 980087"/>
                    <a:gd name="connsiteY257" fmla="*/ 324011 h 355777"/>
                    <a:gd name="connsiteX258" fmla="*/ 15985 w 980087"/>
                    <a:gd name="connsiteY258" fmla="*/ 327188 h 355777"/>
                    <a:gd name="connsiteX259" fmla="*/ 102 w 980087"/>
                    <a:gd name="connsiteY259" fmla="*/ 343071 h 355777"/>
                    <a:gd name="connsiteX260" fmla="*/ 4867 w 980087"/>
                    <a:gd name="connsiteY260" fmla="*/ 339894 h 355777"/>
                    <a:gd name="connsiteX261" fmla="*/ 25515 w 980087"/>
                    <a:gd name="connsiteY261" fmla="*/ 355777 h 355777"/>
                    <a:gd name="connsiteX262" fmla="*/ 57281 w 980087"/>
                    <a:gd name="connsiteY262" fmla="*/ 338306 h 355777"/>
                    <a:gd name="connsiteX263" fmla="*/ 58870 w 980087"/>
                    <a:gd name="connsiteY263" fmla="*/ 343071 h 355777"/>
                    <a:gd name="connsiteX264" fmla="*/ 71576 w 980087"/>
                    <a:gd name="connsiteY264" fmla="*/ 333541 h 355777"/>
                    <a:gd name="connsiteX265" fmla="*/ 71576 w 980087"/>
                    <a:gd name="connsiteY265" fmla="*/ 335130 h 355777"/>
                    <a:gd name="connsiteX266" fmla="*/ 123990 w 980087"/>
                    <a:gd name="connsiteY266" fmla="*/ 311305 h 355777"/>
                    <a:gd name="connsiteX267" fmla="*/ 120814 w 980087"/>
                    <a:gd name="connsiteY267" fmla="*/ 308129 h 355777"/>
                    <a:gd name="connsiteX268" fmla="*/ 130343 w 980087"/>
                    <a:gd name="connsiteY268" fmla="*/ 306540 h 355777"/>
                    <a:gd name="connsiteX269" fmla="*/ 117637 w 980087"/>
                    <a:gd name="connsiteY269" fmla="*/ 304952 h 355777"/>
                    <a:gd name="connsiteX270" fmla="*/ 160521 w 980087"/>
                    <a:gd name="connsiteY270" fmla="*/ 292246 h 355777"/>
                    <a:gd name="connsiteX271" fmla="*/ 163698 w 980087"/>
                    <a:gd name="connsiteY271" fmla="*/ 284304 h 355777"/>
                    <a:gd name="connsiteX272" fmla="*/ 166874 w 980087"/>
                    <a:gd name="connsiteY272" fmla="*/ 285893 h 355777"/>
                    <a:gd name="connsiteX273" fmla="*/ 166874 w 980087"/>
                    <a:gd name="connsiteY273" fmla="*/ 281128 h 355777"/>
                    <a:gd name="connsiteX274" fmla="*/ 177993 w 980087"/>
                    <a:gd name="connsiteY274" fmla="*/ 282716 h 355777"/>
                    <a:gd name="connsiteX275" fmla="*/ 173228 w 980087"/>
                    <a:gd name="connsiteY275" fmla="*/ 285893 h 355777"/>
                    <a:gd name="connsiteX276" fmla="*/ 192287 w 980087"/>
                    <a:gd name="connsiteY276" fmla="*/ 274774 h 355777"/>
                    <a:gd name="connsiteX277" fmla="*/ 184346 w 980087"/>
                    <a:gd name="connsiteY277" fmla="*/ 277951 h 355777"/>
                    <a:gd name="connsiteX278" fmla="*/ 246290 w 980087"/>
                    <a:gd name="connsiteY278" fmla="*/ 238244 h 355777"/>
                    <a:gd name="connsiteX279" fmla="*/ 243113 w 980087"/>
                    <a:gd name="connsiteY279" fmla="*/ 236655 h 355777"/>
                    <a:gd name="connsiteX280" fmla="*/ 271703 w 980087"/>
                    <a:gd name="connsiteY280" fmla="*/ 220772 h 355777"/>
                    <a:gd name="connsiteX281" fmla="*/ 271703 w 980087"/>
                    <a:gd name="connsiteY281" fmla="*/ 220772 h 355777"/>
                    <a:gd name="connsiteX282" fmla="*/ 282821 w 980087"/>
                    <a:gd name="connsiteY282" fmla="*/ 211243 h 355777"/>
                    <a:gd name="connsiteX283" fmla="*/ 289174 w 980087"/>
                    <a:gd name="connsiteY283" fmla="*/ 216008 h 355777"/>
                    <a:gd name="connsiteX284" fmla="*/ 301880 w 980087"/>
                    <a:gd name="connsiteY284" fmla="*/ 196948 h 355777"/>
                    <a:gd name="connsiteX285" fmla="*/ 306646 w 980087"/>
                    <a:gd name="connsiteY285" fmla="*/ 198536 h 355777"/>
                    <a:gd name="connsiteX286" fmla="*/ 316176 w 980087"/>
                    <a:gd name="connsiteY286" fmla="*/ 187418 h 355777"/>
                    <a:gd name="connsiteX287" fmla="*/ 317764 w 980087"/>
                    <a:gd name="connsiteY287" fmla="*/ 196948 h 355777"/>
                    <a:gd name="connsiteX288" fmla="*/ 352707 w 980087"/>
                    <a:gd name="connsiteY288" fmla="*/ 181065 h 355777"/>
                    <a:gd name="connsiteX289" fmla="*/ 338412 w 980087"/>
                    <a:gd name="connsiteY289" fmla="*/ 181065 h 355777"/>
                    <a:gd name="connsiteX290" fmla="*/ 347942 w 980087"/>
                    <a:gd name="connsiteY290" fmla="*/ 169947 h 355777"/>
                    <a:gd name="connsiteX291" fmla="*/ 376531 w 980087"/>
                    <a:gd name="connsiteY291" fmla="*/ 166771 h 355777"/>
                    <a:gd name="connsiteX292" fmla="*/ 373354 w 980087"/>
                    <a:gd name="connsiteY292" fmla="*/ 168359 h 355777"/>
                    <a:gd name="connsiteX293" fmla="*/ 389237 w 980087"/>
                    <a:gd name="connsiteY293" fmla="*/ 160417 h 355777"/>
                    <a:gd name="connsiteX294" fmla="*/ 395591 w 980087"/>
                    <a:gd name="connsiteY294" fmla="*/ 149299 h 355777"/>
                    <a:gd name="connsiteX295" fmla="*/ 384473 w 980087"/>
                    <a:gd name="connsiteY295" fmla="*/ 157241 h 355777"/>
                    <a:gd name="connsiteX296" fmla="*/ 406709 w 980087"/>
                    <a:gd name="connsiteY296" fmla="*/ 138181 h 355777"/>
                    <a:gd name="connsiteX297" fmla="*/ 401944 w 980087"/>
                    <a:gd name="connsiteY297" fmla="*/ 146123 h 355777"/>
                    <a:gd name="connsiteX298" fmla="*/ 413062 w 980087"/>
                    <a:gd name="connsiteY298" fmla="*/ 141358 h 355777"/>
                    <a:gd name="connsiteX299" fmla="*/ 394003 w 980087"/>
                    <a:gd name="connsiteY299" fmla="*/ 160417 h 355777"/>
                    <a:gd name="connsiteX300" fmla="*/ 405120 w 980087"/>
                    <a:gd name="connsiteY300" fmla="*/ 157241 h 355777"/>
                    <a:gd name="connsiteX301" fmla="*/ 424180 w 980087"/>
                    <a:gd name="connsiteY301" fmla="*/ 139770 h 355777"/>
                    <a:gd name="connsiteX302" fmla="*/ 425769 w 980087"/>
                    <a:gd name="connsiteY302" fmla="*/ 144535 h 355777"/>
                    <a:gd name="connsiteX303" fmla="*/ 432122 w 980087"/>
                    <a:gd name="connsiteY303" fmla="*/ 138181 h 355777"/>
                    <a:gd name="connsiteX304" fmla="*/ 430533 w 980087"/>
                    <a:gd name="connsiteY304" fmla="*/ 146123 h 355777"/>
                    <a:gd name="connsiteX305" fmla="*/ 452770 w 980087"/>
                    <a:gd name="connsiteY305" fmla="*/ 135005 h 355777"/>
                    <a:gd name="connsiteX306" fmla="*/ 438475 w 980087"/>
                    <a:gd name="connsiteY306" fmla="*/ 133416 h 355777"/>
                    <a:gd name="connsiteX307" fmla="*/ 475006 w 980087"/>
                    <a:gd name="connsiteY307" fmla="*/ 123887 h 355777"/>
                    <a:gd name="connsiteX308" fmla="*/ 467065 w 980087"/>
                    <a:gd name="connsiteY308" fmla="*/ 123887 h 355777"/>
                    <a:gd name="connsiteX309" fmla="*/ 481360 w 980087"/>
                    <a:gd name="connsiteY309" fmla="*/ 120710 h 355777"/>
                    <a:gd name="connsiteX310" fmla="*/ 481360 w 980087"/>
                    <a:gd name="connsiteY310" fmla="*/ 112769 h 355777"/>
                    <a:gd name="connsiteX311" fmla="*/ 492477 w 980087"/>
                    <a:gd name="connsiteY311" fmla="*/ 101651 h 355777"/>
                    <a:gd name="connsiteX312" fmla="*/ 494066 w 980087"/>
                    <a:gd name="connsiteY312" fmla="*/ 104827 h 355777"/>
                    <a:gd name="connsiteX313" fmla="*/ 509949 w 980087"/>
                    <a:gd name="connsiteY313" fmla="*/ 88944 h 355777"/>
                    <a:gd name="connsiteX314" fmla="*/ 506773 w 980087"/>
                    <a:gd name="connsiteY314" fmla="*/ 96886 h 355777"/>
                    <a:gd name="connsiteX315" fmla="*/ 513126 w 980087"/>
                    <a:gd name="connsiteY315" fmla="*/ 92121 h 355777"/>
                    <a:gd name="connsiteX316" fmla="*/ 514714 w 980087"/>
                    <a:gd name="connsiteY316" fmla="*/ 96886 h 355777"/>
                    <a:gd name="connsiteX317" fmla="*/ 532185 w 980087"/>
                    <a:gd name="connsiteY317" fmla="*/ 85768 h 355777"/>
                    <a:gd name="connsiteX318" fmla="*/ 536950 w 980087"/>
                    <a:gd name="connsiteY318" fmla="*/ 74650 h 355777"/>
                    <a:gd name="connsiteX319" fmla="*/ 546480 w 980087"/>
                    <a:gd name="connsiteY319" fmla="*/ 73061 h 355777"/>
                    <a:gd name="connsiteX320" fmla="*/ 538539 w 980087"/>
                    <a:gd name="connsiteY320" fmla="*/ 79415 h 355777"/>
                    <a:gd name="connsiteX321" fmla="*/ 538539 w 980087"/>
                    <a:gd name="connsiteY321" fmla="*/ 84179 h 355777"/>
                    <a:gd name="connsiteX322" fmla="*/ 556010 w 980087"/>
                    <a:gd name="connsiteY322" fmla="*/ 76238 h 355777"/>
                    <a:gd name="connsiteX323" fmla="*/ 551245 w 980087"/>
                    <a:gd name="connsiteY323" fmla="*/ 77826 h 355777"/>
                    <a:gd name="connsiteX324" fmla="*/ 562363 w 980087"/>
                    <a:gd name="connsiteY324" fmla="*/ 65120 h 355777"/>
                    <a:gd name="connsiteX325" fmla="*/ 562363 w 980087"/>
                    <a:gd name="connsiteY325" fmla="*/ 69885 h 355777"/>
                    <a:gd name="connsiteX326" fmla="*/ 570305 w 980087"/>
                    <a:gd name="connsiteY326" fmla="*/ 61943 h 355777"/>
                    <a:gd name="connsiteX327" fmla="*/ 567128 w 980087"/>
                    <a:gd name="connsiteY327" fmla="*/ 73061 h 355777"/>
                    <a:gd name="connsiteX328" fmla="*/ 578246 w 980087"/>
                    <a:gd name="connsiteY328" fmla="*/ 61943 h 355777"/>
                    <a:gd name="connsiteX329" fmla="*/ 586188 w 980087"/>
                    <a:gd name="connsiteY329" fmla="*/ 63532 h 355777"/>
                    <a:gd name="connsiteX330" fmla="*/ 613189 w 980087"/>
                    <a:gd name="connsiteY330" fmla="*/ 44472 h 355777"/>
                    <a:gd name="connsiteX331" fmla="*/ 614777 w 980087"/>
                    <a:gd name="connsiteY331" fmla="*/ 41296 h 355777"/>
                    <a:gd name="connsiteX332" fmla="*/ 617954 w 980087"/>
                    <a:gd name="connsiteY332" fmla="*/ 41296 h 355777"/>
                    <a:gd name="connsiteX333" fmla="*/ 630660 w 980087"/>
                    <a:gd name="connsiteY333" fmla="*/ 42884 h 355777"/>
                    <a:gd name="connsiteX334" fmla="*/ 635425 w 980087"/>
                    <a:gd name="connsiteY334" fmla="*/ 50825 h 355777"/>
                    <a:gd name="connsiteX335" fmla="*/ 644955 w 980087"/>
                    <a:gd name="connsiteY335" fmla="*/ 42884 h 355777"/>
                    <a:gd name="connsiteX336" fmla="*/ 651308 w 980087"/>
                    <a:gd name="connsiteY336" fmla="*/ 52414 h 355777"/>
                    <a:gd name="connsiteX337" fmla="*/ 678310 w 980087"/>
                    <a:gd name="connsiteY337" fmla="*/ 55590 h 355777"/>
                    <a:gd name="connsiteX338" fmla="*/ 671956 w 980087"/>
                    <a:gd name="connsiteY338" fmla="*/ 52414 h 355777"/>
                    <a:gd name="connsiteX339" fmla="*/ 791080 w 980087"/>
                    <a:gd name="connsiteY339" fmla="*/ 81003 h 355777"/>
                    <a:gd name="connsiteX340" fmla="*/ 781550 w 980087"/>
                    <a:gd name="connsiteY340" fmla="*/ 79415 h 355777"/>
                    <a:gd name="connsiteX341" fmla="*/ 791080 w 980087"/>
                    <a:gd name="connsiteY341" fmla="*/ 81003 h 355777"/>
                    <a:gd name="connsiteX342" fmla="*/ 862553 w 980087"/>
                    <a:gd name="connsiteY342" fmla="*/ 108004 h 355777"/>
                    <a:gd name="connsiteX343" fmla="*/ 870494 w 980087"/>
                    <a:gd name="connsiteY343" fmla="*/ 106416 h 355777"/>
                    <a:gd name="connsiteX344" fmla="*/ 862553 w 980087"/>
                    <a:gd name="connsiteY344" fmla="*/ 108004 h 355777"/>
                    <a:gd name="connsiteX345" fmla="*/ 387649 w 980087"/>
                    <a:gd name="connsiteY345" fmla="*/ 273186 h 355777"/>
                    <a:gd name="connsiteX346" fmla="*/ 387649 w 980087"/>
                    <a:gd name="connsiteY346" fmla="*/ 273186 h 355777"/>
                    <a:gd name="connsiteX347" fmla="*/ 387649 w 980087"/>
                    <a:gd name="connsiteY347" fmla="*/ 273186 h 355777"/>
                    <a:gd name="connsiteX348" fmla="*/ 376531 w 980087"/>
                    <a:gd name="connsiteY348" fmla="*/ 274774 h 355777"/>
                    <a:gd name="connsiteX349" fmla="*/ 376531 w 980087"/>
                    <a:gd name="connsiteY349" fmla="*/ 276363 h 355777"/>
                    <a:gd name="connsiteX350" fmla="*/ 382884 w 980087"/>
                    <a:gd name="connsiteY350" fmla="*/ 273186 h 355777"/>
                    <a:gd name="connsiteX351" fmla="*/ 376531 w 980087"/>
                    <a:gd name="connsiteY351" fmla="*/ 274774 h 355777"/>
                    <a:gd name="connsiteX352" fmla="*/ 362236 w 980087"/>
                    <a:gd name="connsiteY352" fmla="*/ 138181 h 355777"/>
                    <a:gd name="connsiteX353" fmla="*/ 365413 w 980087"/>
                    <a:gd name="connsiteY353" fmla="*/ 138181 h 355777"/>
                    <a:gd name="connsiteX354" fmla="*/ 362236 w 980087"/>
                    <a:gd name="connsiteY354" fmla="*/ 138181 h 3557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</a:cxnLst>
                  <a:rect l="l" t="t" r="r" b="b"/>
                  <a:pathLst>
                    <a:path w="980087" h="355777">
                      <a:moveTo>
                        <a:pt x="671956" y="52414"/>
                      </a:moveTo>
                      <a:lnTo>
                        <a:pt x="678310" y="57178"/>
                      </a:lnTo>
                      <a:cubicBezTo>
                        <a:pt x="667191" y="60355"/>
                        <a:pt x="660838" y="55590"/>
                        <a:pt x="667191" y="63532"/>
                      </a:cubicBezTo>
                      <a:cubicBezTo>
                        <a:pt x="671956" y="52414"/>
                        <a:pt x="698957" y="71473"/>
                        <a:pt x="702134" y="58767"/>
                      </a:cubicBezTo>
                      <a:lnTo>
                        <a:pt x="706899" y="61943"/>
                      </a:lnTo>
                      <a:cubicBezTo>
                        <a:pt x="705311" y="61943"/>
                        <a:pt x="705311" y="61943"/>
                        <a:pt x="703723" y="61943"/>
                      </a:cubicBezTo>
                      <a:cubicBezTo>
                        <a:pt x="711664" y="69885"/>
                        <a:pt x="713253" y="55590"/>
                        <a:pt x="725959" y="60355"/>
                      </a:cubicBezTo>
                      <a:cubicBezTo>
                        <a:pt x="730724" y="61943"/>
                        <a:pt x="732312" y="65120"/>
                        <a:pt x="729136" y="65120"/>
                      </a:cubicBezTo>
                      <a:lnTo>
                        <a:pt x="740253" y="65120"/>
                      </a:lnTo>
                      <a:cubicBezTo>
                        <a:pt x="743430" y="66708"/>
                        <a:pt x="741842" y="68296"/>
                        <a:pt x="738665" y="66708"/>
                      </a:cubicBezTo>
                      <a:lnTo>
                        <a:pt x="754548" y="69885"/>
                      </a:lnTo>
                      <a:lnTo>
                        <a:pt x="754548" y="69885"/>
                      </a:lnTo>
                      <a:cubicBezTo>
                        <a:pt x="757725" y="68296"/>
                        <a:pt x="762490" y="66708"/>
                        <a:pt x="765667" y="66708"/>
                      </a:cubicBezTo>
                      <a:cubicBezTo>
                        <a:pt x="768843" y="69885"/>
                        <a:pt x="764078" y="66708"/>
                        <a:pt x="764078" y="69885"/>
                      </a:cubicBezTo>
                      <a:lnTo>
                        <a:pt x="773608" y="69885"/>
                      </a:lnTo>
                      <a:cubicBezTo>
                        <a:pt x="776785" y="74650"/>
                        <a:pt x="768843" y="74650"/>
                        <a:pt x="762490" y="73061"/>
                      </a:cubicBezTo>
                      <a:cubicBezTo>
                        <a:pt x="767255" y="87356"/>
                        <a:pt x="770431" y="71473"/>
                        <a:pt x="786314" y="84179"/>
                      </a:cubicBezTo>
                      <a:lnTo>
                        <a:pt x="778373" y="84179"/>
                      </a:lnTo>
                      <a:cubicBezTo>
                        <a:pt x="781550" y="92121"/>
                        <a:pt x="789491" y="92121"/>
                        <a:pt x="797433" y="98474"/>
                      </a:cubicBezTo>
                      <a:cubicBezTo>
                        <a:pt x="795844" y="95298"/>
                        <a:pt x="781550" y="82591"/>
                        <a:pt x="792668" y="82591"/>
                      </a:cubicBezTo>
                      <a:cubicBezTo>
                        <a:pt x="795844" y="84179"/>
                        <a:pt x="799021" y="85768"/>
                        <a:pt x="803786" y="84179"/>
                      </a:cubicBezTo>
                      <a:cubicBezTo>
                        <a:pt x="802197" y="85768"/>
                        <a:pt x="805374" y="87356"/>
                        <a:pt x="805374" y="87356"/>
                      </a:cubicBezTo>
                      <a:cubicBezTo>
                        <a:pt x="805374" y="87356"/>
                        <a:pt x="806963" y="87356"/>
                        <a:pt x="808551" y="87356"/>
                      </a:cubicBezTo>
                      <a:lnTo>
                        <a:pt x="805374" y="92121"/>
                      </a:lnTo>
                      <a:cubicBezTo>
                        <a:pt x="806963" y="90533"/>
                        <a:pt x="810139" y="88944"/>
                        <a:pt x="813316" y="87356"/>
                      </a:cubicBezTo>
                      <a:cubicBezTo>
                        <a:pt x="816493" y="88944"/>
                        <a:pt x="811727" y="92121"/>
                        <a:pt x="808551" y="95298"/>
                      </a:cubicBezTo>
                      <a:cubicBezTo>
                        <a:pt x="808551" y="95298"/>
                        <a:pt x="811727" y="95298"/>
                        <a:pt x="813316" y="93709"/>
                      </a:cubicBezTo>
                      <a:cubicBezTo>
                        <a:pt x="814904" y="92121"/>
                        <a:pt x="816493" y="90533"/>
                        <a:pt x="821257" y="90533"/>
                      </a:cubicBezTo>
                      <a:cubicBezTo>
                        <a:pt x="822846" y="93709"/>
                        <a:pt x="827610" y="92121"/>
                        <a:pt x="840317" y="92121"/>
                      </a:cubicBezTo>
                      <a:cubicBezTo>
                        <a:pt x="838728" y="93709"/>
                        <a:pt x="832376" y="93709"/>
                        <a:pt x="829199" y="95298"/>
                      </a:cubicBezTo>
                      <a:cubicBezTo>
                        <a:pt x="833964" y="95298"/>
                        <a:pt x="837140" y="93709"/>
                        <a:pt x="841905" y="93709"/>
                      </a:cubicBezTo>
                      <a:cubicBezTo>
                        <a:pt x="841905" y="93709"/>
                        <a:pt x="838728" y="93709"/>
                        <a:pt x="837140" y="95298"/>
                      </a:cubicBezTo>
                      <a:cubicBezTo>
                        <a:pt x="843494" y="95298"/>
                        <a:pt x="851436" y="93709"/>
                        <a:pt x="859377" y="93709"/>
                      </a:cubicBezTo>
                      <a:cubicBezTo>
                        <a:pt x="868906" y="92121"/>
                        <a:pt x="865730" y="93709"/>
                        <a:pt x="862553" y="95298"/>
                      </a:cubicBezTo>
                      <a:cubicBezTo>
                        <a:pt x="859377" y="96886"/>
                        <a:pt x="854611" y="98474"/>
                        <a:pt x="870494" y="98474"/>
                      </a:cubicBezTo>
                      <a:cubicBezTo>
                        <a:pt x="865730" y="98474"/>
                        <a:pt x="857788" y="98474"/>
                        <a:pt x="851436" y="98474"/>
                      </a:cubicBezTo>
                      <a:cubicBezTo>
                        <a:pt x="864142" y="100062"/>
                        <a:pt x="868906" y="100062"/>
                        <a:pt x="875260" y="100062"/>
                      </a:cubicBezTo>
                      <a:cubicBezTo>
                        <a:pt x="878436" y="100062"/>
                        <a:pt x="881613" y="100062"/>
                        <a:pt x="887966" y="101651"/>
                      </a:cubicBezTo>
                      <a:lnTo>
                        <a:pt x="868906" y="103239"/>
                      </a:lnTo>
                      <a:cubicBezTo>
                        <a:pt x="887966" y="103239"/>
                        <a:pt x="899085" y="104827"/>
                        <a:pt x="903849" y="108004"/>
                      </a:cubicBezTo>
                      <a:cubicBezTo>
                        <a:pt x="911791" y="108004"/>
                        <a:pt x="919733" y="108004"/>
                        <a:pt x="924497" y="106416"/>
                      </a:cubicBezTo>
                      <a:cubicBezTo>
                        <a:pt x="922909" y="108004"/>
                        <a:pt x="921320" y="109592"/>
                        <a:pt x="918144" y="111180"/>
                      </a:cubicBezTo>
                      <a:cubicBezTo>
                        <a:pt x="913379" y="111180"/>
                        <a:pt x="910202" y="111180"/>
                        <a:pt x="905437" y="109592"/>
                      </a:cubicBezTo>
                      <a:cubicBezTo>
                        <a:pt x="905437" y="109592"/>
                        <a:pt x="907026" y="109592"/>
                        <a:pt x="907026" y="111180"/>
                      </a:cubicBezTo>
                      <a:cubicBezTo>
                        <a:pt x="895908" y="112769"/>
                        <a:pt x="891143" y="109592"/>
                        <a:pt x="884790" y="108004"/>
                      </a:cubicBezTo>
                      <a:cubicBezTo>
                        <a:pt x="889554" y="108004"/>
                        <a:pt x="894319" y="108004"/>
                        <a:pt x="899085" y="108004"/>
                      </a:cubicBezTo>
                      <a:cubicBezTo>
                        <a:pt x="892731" y="106416"/>
                        <a:pt x="881613" y="104827"/>
                        <a:pt x="872083" y="104827"/>
                      </a:cubicBezTo>
                      <a:cubicBezTo>
                        <a:pt x="873671" y="104827"/>
                        <a:pt x="873671" y="104827"/>
                        <a:pt x="873671" y="106416"/>
                      </a:cubicBezTo>
                      <a:cubicBezTo>
                        <a:pt x="872083" y="106416"/>
                        <a:pt x="868906" y="106416"/>
                        <a:pt x="867319" y="106416"/>
                      </a:cubicBezTo>
                      <a:cubicBezTo>
                        <a:pt x="865730" y="106416"/>
                        <a:pt x="868906" y="106416"/>
                        <a:pt x="870494" y="108004"/>
                      </a:cubicBezTo>
                      <a:lnTo>
                        <a:pt x="851436" y="106416"/>
                      </a:lnTo>
                      <a:lnTo>
                        <a:pt x="857788" y="106416"/>
                      </a:lnTo>
                      <a:cubicBezTo>
                        <a:pt x="851436" y="106416"/>
                        <a:pt x="845082" y="108004"/>
                        <a:pt x="838728" y="108004"/>
                      </a:cubicBezTo>
                      <a:cubicBezTo>
                        <a:pt x="848259" y="111180"/>
                        <a:pt x="857788" y="119122"/>
                        <a:pt x="840317" y="127063"/>
                      </a:cubicBezTo>
                      <a:cubicBezTo>
                        <a:pt x="838728" y="122298"/>
                        <a:pt x="832376" y="120710"/>
                        <a:pt x="826022" y="117534"/>
                      </a:cubicBezTo>
                      <a:cubicBezTo>
                        <a:pt x="830787" y="119122"/>
                        <a:pt x="832376" y="117534"/>
                        <a:pt x="833964" y="115945"/>
                      </a:cubicBezTo>
                      <a:cubicBezTo>
                        <a:pt x="835552" y="114357"/>
                        <a:pt x="833964" y="112769"/>
                        <a:pt x="838728" y="112769"/>
                      </a:cubicBezTo>
                      <a:cubicBezTo>
                        <a:pt x="833964" y="112769"/>
                        <a:pt x="830787" y="111180"/>
                        <a:pt x="829199" y="111180"/>
                      </a:cubicBezTo>
                      <a:cubicBezTo>
                        <a:pt x="829199" y="112769"/>
                        <a:pt x="829199" y="114357"/>
                        <a:pt x="827610" y="117534"/>
                      </a:cubicBezTo>
                      <a:cubicBezTo>
                        <a:pt x="822846" y="114357"/>
                        <a:pt x="821257" y="115945"/>
                        <a:pt x="818080" y="114357"/>
                      </a:cubicBezTo>
                      <a:cubicBezTo>
                        <a:pt x="829199" y="120710"/>
                        <a:pt x="816493" y="120710"/>
                        <a:pt x="813316" y="125475"/>
                      </a:cubicBezTo>
                      <a:cubicBezTo>
                        <a:pt x="811727" y="122298"/>
                        <a:pt x="811727" y="119122"/>
                        <a:pt x="816493" y="119122"/>
                      </a:cubicBezTo>
                      <a:cubicBezTo>
                        <a:pt x="808551" y="114357"/>
                        <a:pt x="816493" y="130240"/>
                        <a:pt x="803786" y="127063"/>
                      </a:cubicBezTo>
                      <a:cubicBezTo>
                        <a:pt x="805374" y="127063"/>
                        <a:pt x="806963" y="127063"/>
                        <a:pt x="806963" y="125475"/>
                      </a:cubicBezTo>
                      <a:cubicBezTo>
                        <a:pt x="802197" y="130240"/>
                        <a:pt x="789491" y="130240"/>
                        <a:pt x="792668" y="127063"/>
                      </a:cubicBezTo>
                      <a:lnTo>
                        <a:pt x="794256" y="127063"/>
                      </a:lnTo>
                      <a:cubicBezTo>
                        <a:pt x="779961" y="130240"/>
                        <a:pt x="751372" y="139770"/>
                        <a:pt x="751372" y="147711"/>
                      </a:cubicBezTo>
                      <a:cubicBezTo>
                        <a:pt x="751372" y="146123"/>
                        <a:pt x="751372" y="138181"/>
                        <a:pt x="751372" y="136593"/>
                      </a:cubicBezTo>
                      <a:lnTo>
                        <a:pt x="733900" y="168359"/>
                      </a:lnTo>
                      <a:cubicBezTo>
                        <a:pt x="733900" y="162006"/>
                        <a:pt x="721194" y="149299"/>
                        <a:pt x="732312" y="141358"/>
                      </a:cubicBezTo>
                      <a:cubicBezTo>
                        <a:pt x="729136" y="141358"/>
                        <a:pt x="724370" y="141358"/>
                        <a:pt x="718017" y="146123"/>
                      </a:cubicBezTo>
                      <a:cubicBezTo>
                        <a:pt x="721194" y="146123"/>
                        <a:pt x="725959" y="154064"/>
                        <a:pt x="722782" y="155653"/>
                      </a:cubicBezTo>
                      <a:cubicBezTo>
                        <a:pt x="711664" y="150888"/>
                        <a:pt x="716429" y="154064"/>
                        <a:pt x="703723" y="150888"/>
                      </a:cubicBezTo>
                      <a:cubicBezTo>
                        <a:pt x="706899" y="150888"/>
                        <a:pt x="706899" y="162006"/>
                        <a:pt x="700546" y="163594"/>
                      </a:cubicBezTo>
                      <a:cubicBezTo>
                        <a:pt x="700546" y="162006"/>
                        <a:pt x="697369" y="154064"/>
                        <a:pt x="698957" y="152476"/>
                      </a:cubicBezTo>
                      <a:lnTo>
                        <a:pt x="687840" y="166771"/>
                      </a:lnTo>
                      <a:cubicBezTo>
                        <a:pt x="691016" y="163594"/>
                        <a:pt x="686251" y="158829"/>
                        <a:pt x="683074" y="155653"/>
                      </a:cubicBezTo>
                      <a:cubicBezTo>
                        <a:pt x="684663" y="157241"/>
                        <a:pt x="671956" y="158829"/>
                        <a:pt x="668780" y="160417"/>
                      </a:cubicBezTo>
                      <a:lnTo>
                        <a:pt x="675133" y="160417"/>
                      </a:lnTo>
                      <a:cubicBezTo>
                        <a:pt x="659250" y="163594"/>
                        <a:pt x="664015" y="177889"/>
                        <a:pt x="648132" y="182654"/>
                      </a:cubicBezTo>
                      <a:cubicBezTo>
                        <a:pt x="649720" y="179477"/>
                        <a:pt x="649720" y="168359"/>
                        <a:pt x="641779" y="169947"/>
                      </a:cubicBezTo>
                      <a:cubicBezTo>
                        <a:pt x="640190" y="176300"/>
                        <a:pt x="632249" y="198536"/>
                        <a:pt x="621130" y="206478"/>
                      </a:cubicBezTo>
                      <a:lnTo>
                        <a:pt x="617954" y="204890"/>
                      </a:lnTo>
                      <a:lnTo>
                        <a:pt x="608424" y="211243"/>
                      </a:lnTo>
                      <a:cubicBezTo>
                        <a:pt x="613189" y="201713"/>
                        <a:pt x="625896" y="181065"/>
                        <a:pt x="633837" y="171535"/>
                      </a:cubicBezTo>
                      <a:cubicBezTo>
                        <a:pt x="627484" y="171535"/>
                        <a:pt x="630660" y="168359"/>
                        <a:pt x="622719" y="171535"/>
                      </a:cubicBezTo>
                      <a:cubicBezTo>
                        <a:pt x="619542" y="169947"/>
                        <a:pt x="625896" y="166771"/>
                        <a:pt x="629072" y="165182"/>
                      </a:cubicBezTo>
                      <a:lnTo>
                        <a:pt x="608424" y="168359"/>
                      </a:lnTo>
                      <a:cubicBezTo>
                        <a:pt x="611600" y="174712"/>
                        <a:pt x="595717" y="177889"/>
                        <a:pt x="597306" y="182654"/>
                      </a:cubicBezTo>
                      <a:lnTo>
                        <a:pt x="616366" y="169947"/>
                      </a:lnTo>
                      <a:cubicBezTo>
                        <a:pt x="619542" y="176300"/>
                        <a:pt x="608424" y="190595"/>
                        <a:pt x="594129" y="192183"/>
                      </a:cubicBezTo>
                      <a:cubicBezTo>
                        <a:pt x="589364" y="190595"/>
                        <a:pt x="594129" y="181065"/>
                        <a:pt x="592541" y="179477"/>
                      </a:cubicBezTo>
                      <a:cubicBezTo>
                        <a:pt x="590953" y="182654"/>
                        <a:pt x="579834" y="187418"/>
                        <a:pt x="578246" y="185830"/>
                      </a:cubicBezTo>
                      <a:lnTo>
                        <a:pt x="583011" y="181065"/>
                      </a:lnTo>
                      <a:cubicBezTo>
                        <a:pt x="575070" y="181065"/>
                        <a:pt x="571893" y="192183"/>
                        <a:pt x="560775" y="189007"/>
                      </a:cubicBezTo>
                      <a:cubicBezTo>
                        <a:pt x="557598" y="189007"/>
                        <a:pt x="549657" y="184242"/>
                        <a:pt x="549657" y="187418"/>
                      </a:cubicBezTo>
                      <a:cubicBezTo>
                        <a:pt x="556010" y="192183"/>
                        <a:pt x="563951" y="212831"/>
                        <a:pt x="560775" y="219184"/>
                      </a:cubicBezTo>
                      <a:cubicBezTo>
                        <a:pt x="559187" y="219184"/>
                        <a:pt x="541715" y="217596"/>
                        <a:pt x="536950" y="216008"/>
                      </a:cubicBezTo>
                      <a:cubicBezTo>
                        <a:pt x="530597" y="212831"/>
                        <a:pt x="541715" y="201713"/>
                        <a:pt x="535362" y="198536"/>
                      </a:cubicBezTo>
                      <a:cubicBezTo>
                        <a:pt x="535362" y="200125"/>
                        <a:pt x="533774" y="203301"/>
                        <a:pt x="532185" y="203301"/>
                      </a:cubicBezTo>
                      <a:cubicBezTo>
                        <a:pt x="529009" y="203301"/>
                        <a:pt x="532185" y="198536"/>
                        <a:pt x="524244" y="200125"/>
                      </a:cubicBezTo>
                      <a:cubicBezTo>
                        <a:pt x="524244" y="206478"/>
                        <a:pt x="508360" y="203301"/>
                        <a:pt x="522656" y="206478"/>
                      </a:cubicBezTo>
                      <a:cubicBezTo>
                        <a:pt x="516302" y="209654"/>
                        <a:pt x="514714" y="208066"/>
                        <a:pt x="506773" y="209654"/>
                      </a:cubicBezTo>
                      <a:cubicBezTo>
                        <a:pt x="509949" y="212831"/>
                        <a:pt x="503596" y="225537"/>
                        <a:pt x="495654" y="228714"/>
                      </a:cubicBezTo>
                      <a:cubicBezTo>
                        <a:pt x="495654" y="227126"/>
                        <a:pt x="494066" y="225537"/>
                        <a:pt x="492477" y="225537"/>
                      </a:cubicBezTo>
                      <a:cubicBezTo>
                        <a:pt x="478183" y="228714"/>
                        <a:pt x="468653" y="228714"/>
                        <a:pt x="454358" y="231891"/>
                      </a:cubicBezTo>
                      <a:cubicBezTo>
                        <a:pt x="452770" y="230302"/>
                        <a:pt x="444828" y="230302"/>
                        <a:pt x="448005" y="227126"/>
                      </a:cubicBezTo>
                      <a:cubicBezTo>
                        <a:pt x="446417" y="228714"/>
                        <a:pt x="444828" y="231891"/>
                        <a:pt x="440063" y="231891"/>
                      </a:cubicBezTo>
                      <a:cubicBezTo>
                        <a:pt x="430533" y="228714"/>
                        <a:pt x="449593" y="228714"/>
                        <a:pt x="441652" y="223949"/>
                      </a:cubicBezTo>
                      <a:cubicBezTo>
                        <a:pt x="441652" y="227126"/>
                        <a:pt x="432122" y="231891"/>
                        <a:pt x="425769" y="235067"/>
                      </a:cubicBezTo>
                      <a:cubicBezTo>
                        <a:pt x="428945" y="239832"/>
                        <a:pt x="440063" y="231891"/>
                        <a:pt x="444828" y="228714"/>
                      </a:cubicBezTo>
                      <a:cubicBezTo>
                        <a:pt x="446417" y="236655"/>
                        <a:pt x="438475" y="246185"/>
                        <a:pt x="425769" y="254127"/>
                      </a:cubicBezTo>
                      <a:cubicBezTo>
                        <a:pt x="414650" y="258892"/>
                        <a:pt x="419416" y="250950"/>
                        <a:pt x="417827" y="252538"/>
                      </a:cubicBezTo>
                      <a:cubicBezTo>
                        <a:pt x="395591" y="257303"/>
                        <a:pt x="403533" y="270010"/>
                        <a:pt x="384473" y="270010"/>
                      </a:cubicBezTo>
                      <a:cubicBezTo>
                        <a:pt x="376531" y="266833"/>
                        <a:pt x="381296" y="260480"/>
                        <a:pt x="379708" y="257303"/>
                      </a:cubicBezTo>
                      <a:cubicBezTo>
                        <a:pt x="389237" y="252538"/>
                        <a:pt x="395591" y="255715"/>
                        <a:pt x="401944" y="254127"/>
                      </a:cubicBezTo>
                      <a:lnTo>
                        <a:pt x="394003" y="254127"/>
                      </a:lnTo>
                      <a:cubicBezTo>
                        <a:pt x="397179" y="250950"/>
                        <a:pt x="401944" y="249362"/>
                        <a:pt x="406709" y="249362"/>
                      </a:cubicBezTo>
                      <a:cubicBezTo>
                        <a:pt x="400356" y="246185"/>
                        <a:pt x="370178" y="258892"/>
                        <a:pt x="352707" y="258892"/>
                      </a:cubicBezTo>
                      <a:cubicBezTo>
                        <a:pt x="349530" y="262068"/>
                        <a:pt x="344765" y="263656"/>
                        <a:pt x="347942" y="265245"/>
                      </a:cubicBezTo>
                      <a:lnTo>
                        <a:pt x="352707" y="263656"/>
                      </a:lnTo>
                      <a:cubicBezTo>
                        <a:pt x="359060" y="266833"/>
                        <a:pt x="344765" y="271598"/>
                        <a:pt x="351118" y="271598"/>
                      </a:cubicBezTo>
                      <a:cubicBezTo>
                        <a:pt x="344765" y="276363"/>
                        <a:pt x="338412" y="282716"/>
                        <a:pt x="327294" y="282716"/>
                      </a:cubicBezTo>
                      <a:lnTo>
                        <a:pt x="324117" y="277951"/>
                      </a:lnTo>
                      <a:cubicBezTo>
                        <a:pt x="324117" y="279539"/>
                        <a:pt x="332059" y="279539"/>
                        <a:pt x="333647" y="276363"/>
                      </a:cubicBezTo>
                      <a:cubicBezTo>
                        <a:pt x="330470" y="279539"/>
                        <a:pt x="316176" y="273186"/>
                        <a:pt x="314587" y="281128"/>
                      </a:cubicBezTo>
                      <a:lnTo>
                        <a:pt x="322529" y="282716"/>
                      </a:lnTo>
                      <a:cubicBezTo>
                        <a:pt x="316176" y="287481"/>
                        <a:pt x="309822" y="295422"/>
                        <a:pt x="300293" y="297011"/>
                      </a:cubicBezTo>
                      <a:cubicBezTo>
                        <a:pt x="305057" y="301775"/>
                        <a:pt x="301880" y="295422"/>
                        <a:pt x="309822" y="300187"/>
                      </a:cubicBezTo>
                      <a:cubicBezTo>
                        <a:pt x="301880" y="293834"/>
                        <a:pt x="332059" y="293834"/>
                        <a:pt x="320940" y="289069"/>
                      </a:cubicBezTo>
                      <a:cubicBezTo>
                        <a:pt x="328882" y="293834"/>
                        <a:pt x="333647" y="289069"/>
                        <a:pt x="343177" y="292246"/>
                      </a:cubicBezTo>
                      <a:cubicBezTo>
                        <a:pt x="343177" y="290657"/>
                        <a:pt x="340000" y="289069"/>
                        <a:pt x="346353" y="289069"/>
                      </a:cubicBezTo>
                      <a:cubicBezTo>
                        <a:pt x="346353" y="289069"/>
                        <a:pt x="346353" y="287481"/>
                        <a:pt x="347942" y="287481"/>
                      </a:cubicBezTo>
                      <a:cubicBezTo>
                        <a:pt x="347942" y="287481"/>
                        <a:pt x="347942" y="287481"/>
                        <a:pt x="347942" y="287481"/>
                      </a:cubicBezTo>
                      <a:lnTo>
                        <a:pt x="347942" y="287481"/>
                      </a:lnTo>
                      <a:cubicBezTo>
                        <a:pt x="347942" y="287481"/>
                        <a:pt x="347942" y="287481"/>
                        <a:pt x="347942" y="287481"/>
                      </a:cubicBezTo>
                      <a:cubicBezTo>
                        <a:pt x="346353" y="287481"/>
                        <a:pt x="344765" y="287481"/>
                        <a:pt x="343177" y="285893"/>
                      </a:cubicBezTo>
                      <a:cubicBezTo>
                        <a:pt x="346353" y="281128"/>
                        <a:pt x="357471" y="277951"/>
                        <a:pt x="360648" y="274774"/>
                      </a:cubicBezTo>
                      <a:cubicBezTo>
                        <a:pt x="365413" y="274774"/>
                        <a:pt x="359060" y="277951"/>
                        <a:pt x="362236" y="277951"/>
                      </a:cubicBezTo>
                      <a:lnTo>
                        <a:pt x="367001" y="273186"/>
                      </a:lnTo>
                      <a:cubicBezTo>
                        <a:pt x="368590" y="276363"/>
                        <a:pt x="379708" y="276363"/>
                        <a:pt x="370178" y="281128"/>
                      </a:cubicBezTo>
                      <a:lnTo>
                        <a:pt x="379708" y="277951"/>
                      </a:lnTo>
                      <a:cubicBezTo>
                        <a:pt x="386061" y="277951"/>
                        <a:pt x="394003" y="277951"/>
                        <a:pt x="397179" y="274774"/>
                      </a:cubicBezTo>
                      <a:cubicBezTo>
                        <a:pt x="401944" y="274774"/>
                        <a:pt x="406709" y="266833"/>
                        <a:pt x="403533" y="271598"/>
                      </a:cubicBezTo>
                      <a:lnTo>
                        <a:pt x="417827" y="265245"/>
                      </a:lnTo>
                      <a:lnTo>
                        <a:pt x="417827" y="266833"/>
                      </a:lnTo>
                      <a:cubicBezTo>
                        <a:pt x="432122" y="263656"/>
                        <a:pt x="444828" y="252538"/>
                        <a:pt x="463888" y="254127"/>
                      </a:cubicBezTo>
                      <a:cubicBezTo>
                        <a:pt x="468653" y="252538"/>
                        <a:pt x="473418" y="249362"/>
                        <a:pt x="481360" y="247774"/>
                      </a:cubicBezTo>
                      <a:lnTo>
                        <a:pt x="484536" y="250950"/>
                      </a:lnTo>
                      <a:cubicBezTo>
                        <a:pt x="490889" y="247774"/>
                        <a:pt x="503596" y="249362"/>
                        <a:pt x="505184" y="244597"/>
                      </a:cubicBezTo>
                      <a:cubicBezTo>
                        <a:pt x="514714" y="252538"/>
                        <a:pt x="535362" y="238244"/>
                        <a:pt x="546480" y="236655"/>
                      </a:cubicBezTo>
                      <a:lnTo>
                        <a:pt x="544892" y="231891"/>
                      </a:lnTo>
                      <a:cubicBezTo>
                        <a:pt x="552833" y="230302"/>
                        <a:pt x="559187" y="227126"/>
                        <a:pt x="568716" y="222361"/>
                      </a:cubicBezTo>
                      <a:lnTo>
                        <a:pt x="567128" y="219184"/>
                      </a:lnTo>
                      <a:cubicBezTo>
                        <a:pt x="575070" y="214419"/>
                        <a:pt x="589364" y="216008"/>
                        <a:pt x="600483" y="212831"/>
                      </a:cubicBezTo>
                      <a:cubicBezTo>
                        <a:pt x="600483" y="214419"/>
                        <a:pt x="597306" y="214419"/>
                        <a:pt x="594129" y="214419"/>
                      </a:cubicBezTo>
                      <a:cubicBezTo>
                        <a:pt x="611600" y="219184"/>
                        <a:pt x="624307" y="198536"/>
                        <a:pt x="640190" y="201713"/>
                      </a:cubicBezTo>
                      <a:cubicBezTo>
                        <a:pt x="643367" y="200125"/>
                        <a:pt x="646543" y="198536"/>
                        <a:pt x="648132" y="200125"/>
                      </a:cubicBezTo>
                      <a:cubicBezTo>
                        <a:pt x="648132" y="200125"/>
                        <a:pt x="648132" y="200125"/>
                        <a:pt x="646543" y="200125"/>
                      </a:cubicBezTo>
                      <a:cubicBezTo>
                        <a:pt x="646543" y="200125"/>
                        <a:pt x="648132" y="200125"/>
                        <a:pt x="648132" y="200125"/>
                      </a:cubicBezTo>
                      <a:cubicBezTo>
                        <a:pt x="649720" y="200125"/>
                        <a:pt x="651308" y="200125"/>
                        <a:pt x="652897" y="200125"/>
                      </a:cubicBezTo>
                      <a:cubicBezTo>
                        <a:pt x="651308" y="200125"/>
                        <a:pt x="649720" y="198536"/>
                        <a:pt x="648132" y="198536"/>
                      </a:cubicBezTo>
                      <a:cubicBezTo>
                        <a:pt x="651308" y="196948"/>
                        <a:pt x="654485" y="195360"/>
                        <a:pt x="657662" y="193772"/>
                      </a:cubicBezTo>
                      <a:lnTo>
                        <a:pt x="660838" y="196948"/>
                      </a:lnTo>
                      <a:cubicBezTo>
                        <a:pt x="660838" y="196948"/>
                        <a:pt x="660838" y="196948"/>
                        <a:pt x="662427" y="196948"/>
                      </a:cubicBezTo>
                      <a:cubicBezTo>
                        <a:pt x="667191" y="196948"/>
                        <a:pt x="665603" y="193772"/>
                        <a:pt x="662427" y="192183"/>
                      </a:cubicBezTo>
                      <a:cubicBezTo>
                        <a:pt x="664015" y="190595"/>
                        <a:pt x="665603" y="189007"/>
                        <a:pt x="667191" y="187418"/>
                      </a:cubicBezTo>
                      <a:cubicBezTo>
                        <a:pt x="671956" y="193772"/>
                        <a:pt x="676721" y="182654"/>
                        <a:pt x="683074" y="189007"/>
                      </a:cubicBezTo>
                      <a:cubicBezTo>
                        <a:pt x="684663" y="184242"/>
                        <a:pt x="702134" y="181065"/>
                        <a:pt x="702134" y="173124"/>
                      </a:cubicBezTo>
                      <a:cubicBezTo>
                        <a:pt x="702134" y="174712"/>
                        <a:pt x="703723" y="174712"/>
                        <a:pt x="702134" y="174712"/>
                      </a:cubicBezTo>
                      <a:cubicBezTo>
                        <a:pt x="706899" y="174712"/>
                        <a:pt x="711664" y="174712"/>
                        <a:pt x="714840" y="169947"/>
                      </a:cubicBezTo>
                      <a:lnTo>
                        <a:pt x="718017" y="174712"/>
                      </a:lnTo>
                      <a:lnTo>
                        <a:pt x="725959" y="165182"/>
                      </a:lnTo>
                      <a:cubicBezTo>
                        <a:pt x="732312" y="166771"/>
                        <a:pt x="735489" y="168359"/>
                        <a:pt x="730724" y="173124"/>
                      </a:cubicBezTo>
                      <a:cubicBezTo>
                        <a:pt x="743430" y="163594"/>
                        <a:pt x="741842" y="168359"/>
                        <a:pt x="751372" y="157241"/>
                      </a:cubicBezTo>
                      <a:lnTo>
                        <a:pt x="751372" y="160417"/>
                      </a:lnTo>
                      <a:cubicBezTo>
                        <a:pt x="756137" y="158829"/>
                        <a:pt x="760902" y="152476"/>
                        <a:pt x="764078" y="154064"/>
                      </a:cubicBezTo>
                      <a:cubicBezTo>
                        <a:pt x="776785" y="157241"/>
                        <a:pt x="803786" y="142946"/>
                        <a:pt x="851436" y="136593"/>
                      </a:cubicBezTo>
                      <a:cubicBezTo>
                        <a:pt x="841905" y="133416"/>
                        <a:pt x="848259" y="133416"/>
                        <a:pt x="854611" y="133416"/>
                      </a:cubicBezTo>
                      <a:cubicBezTo>
                        <a:pt x="860965" y="133416"/>
                        <a:pt x="870494" y="131828"/>
                        <a:pt x="865730" y="130240"/>
                      </a:cubicBezTo>
                      <a:cubicBezTo>
                        <a:pt x="870494" y="131828"/>
                        <a:pt x="878436" y="130240"/>
                        <a:pt x="875260" y="133416"/>
                      </a:cubicBezTo>
                      <a:cubicBezTo>
                        <a:pt x="883202" y="130240"/>
                        <a:pt x="892731" y="128652"/>
                        <a:pt x="899085" y="127063"/>
                      </a:cubicBezTo>
                      <a:cubicBezTo>
                        <a:pt x="907026" y="125475"/>
                        <a:pt x="913379" y="123887"/>
                        <a:pt x="911791" y="120710"/>
                      </a:cubicBezTo>
                      <a:cubicBezTo>
                        <a:pt x="919733" y="120710"/>
                        <a:pt x="914968" y="123887"/>
                        <a:pt x="921320" y="123887"/>
                      </a:cubicBezTo>
                      <a:cubicBezTo>
                        <a:pt x="921320" y="123887"/>
                        <a:pt x="922909" y="120710"/>
                        <a:pt x="929262" y="120710"/>
                      </a:cubicBezTo>
                      <a:cubicBezTo>
                        <a:pt x="935616" y="120710"/>
                        <a:pt x="930851" y="122298"/>
                        <a:pt x="930851" y="123887"/>
                      </a:cubicBezTo>
                      <a:cubicBezTo>
                        <a:pt x="953087" y="117534"/>
                        <a:pt x="934027" y="114357"/>
                        <a:pt x="916556" y="112769"/>
                      </a:cubicBezTo>
                      <a:cubicBezTo>
                        <a:pt x="934027" y="111180"/>
                        <a:pt x="938792" y="109592"/>
                        <a:pt x="929262" y="108004"/>
                      </a:cubicBezTo>
                      <a:cubicBezTo>
                        <a:pt x="938792" y="108004"/>
                        <a:pt x="953087" y="106416"/>
                        <a:pt x="943557" y="109592"/>
                      </a:cubicBezTo>
                      <a:cubicBezTo>
                        <a:pt x="949910" y="108004"/>
                        <a:pt x="980088" y="101651"/>
                        <a:pt x="980088" y="100062"/>
                      </a:cubicBezTo>
                      <a:cubicBezTo>
                        <a:pt x="976911" y="100062"/>
                        <a:pt x="972146" y="100062"/>
                        <a:pt x="968970" y="100062"/>
                      </a:cubicBezTo>
                      <a:cubicBezTo>
                        <a:pt x="972146" y="100062"/>
                        <a:pt x="962617" y="98474"/>
                        <a:pt x="957851" y="96886"/>
                      </a:cubicBezTo>
                      <a:cubicBezTo>
                        <a:pt x="945145" y="93709"/>
                        <a:pt x="946734" y="92121"/>
                        <a:pt x="930851" y="88944"/>
                      </a:cubicBezTo>
                      <a:lnTo>
                        <a:pt x="932439" y="90533"/>
                      </a:lnTo>
                      <a:cubicBezTo>
                        <a:pt x="907026" y="90533"/>
                        <a:pt x="918144" y="88944"/>
                        <a:pt x="905437" y="85768"/>
                      </a:cubicBezTo>
                      <a:lnTo>
                        <a:pt x="907026" y="85768"/>
                      </a:lnTo>
                      <a:cubicBezTo>
                        <a:pt x="902261" y="81003"/>
                        <a:pt x="897496" y="81003"/>
                        <a:pt x="894319" y="81003"/>
                      </a:cubicBezTo>
                      <a:cubicBezTo>
                        <a:pt x="891143" y="81003"/>
                        <a:pt x="887966" y="81003"/>
                        <a:pt x="881613" y="74650"/>
                      </a:cubicBezTo>
                      <a:lnTo>
                        <a:pt x="875260" y="77826"/>
                      </a:lnTo>
                      <a:cubicBezTo>
                        <a:pt x="865730" y="79415"/>
                        <a:pt x="864142" y="77826"/>
                        <a:pt x="860965" y="74650"/>
                      </a:cubicBezTo>
                      <a:cubicBezTo>
                        <a:pt x="857788" y="71473"/>
                        <a:pt x="853023" y="66708"/>
                        <a:pt x="845082" y="66708"/>
                      </a:cubicBezTo>
                      <a:cubicBezTo>
                        <a:pt x="845082" y="68296"/>
                        <a:pt x="846670" y="68296"/>
                        <a:pt x="846670" y="69885"/>
                      </a:cubicBezTo>
                      <a:cubicBezTo>
                        <a:pt x="841905" y="69885"/>
                        <a:pt x="840317" y="66708"/>
                        <a:pt x="837140" y="61943"/>
                      </a:cubicBezTo>
                      <a:cubicBezTo>
                        <a:pt x="835552" y="57178"/>
                        <a:pt x="830787" y="52414"/>
                        <a:pt x="827610" y="50825"/>
                      </a:cubicBezTo>
                      <a:cubicBezTo>
                        <a:pt x="826022" y="49237"/>
                        <a:pt x="830787" y="50825"/>
                        <a:pt x="835552" y="50825"/>
                      </a:cubicBezTo>
                      <a:cubicBezTo>
                        <a:pt x="813316" y="39707"/>
                        <a:pt x="829199" y="55590"/>
                        <a:pt x="811727" y="52414"/>
                      </a:cubicBezTo>
                      <a:cubicBezTo>
                        <a:pt x="810139" y="49237"/>
                        <a:pt x="816493" y="46060"/>
                        <a:pt x="808551" y="42884"/>
                      </a:cubicBezTo>
                      <a:cubicBezTo>
                        <a:pt x="805374" y="39707"/>
                        <a:pt x="784726" y="46060"/>
                        <a:pt x="775196" y="38119"/>
                      </a:cubicBezTo>
                      <a:cubicBezTo>
                        <a:pt x="776785" y="41296"/>
                        <a:pt x="778373" y="44472"/>
                        <a:pt x="773608" y="44472"/>
                      </a:cubicBezTo>
                      <a:cubicBezTo>
                        <a:pt x="765667" y="42884"/>
                        <a:pt x="754548" y="30177"/>
                        <a:pt x="745019" y="34942"/>
                      </a:cubicBezTo>
                      <a:cubicBezTo>
                        <a:pt x="743430" y="33354"/>
                        <a:pt x="743430" y="33354"/>
                        <a:pt x="743430" y="33354"/>
                      </a:cubicBezTo>
                      <a:cubicBezTo>
                        <a:pt x="737077" y="33354"/>
                        <a:pt x="722782" y="31766"/>
                        <a:pt x="718017" y="33354"/>
                      </a:cubicBezTo>
                      <a:cubicBezTo>
                        <a:pt x="716429" y="17471"/>
                        <a:pt x="678310" y="30177"/>
                        <a:pt x="681486" y="17471"/>
                      </a:cubicBezTo>
                      <a:lnTo>
                        <a:pt x="662427" y="12706"/>
                      </a:lnTo>
                      <a:lnTo>
                        <a:pt x="664015" y="11118"/>
                      </a:lnTo>
                      <a:cubicBezTo>
                        <a:pt x="652897" y="6353"/>
                        <a:pt x="646543" y="9530"/>
                        <a:pt x="641779" y="11118"/>
                      </a:cubicBezTo>
                      <a:cubicBezTo>
                        <a:pt x="638602" y="9530"/>
                        <a:pt x="641779" y="9530"/>
                        <a:pt x="641779" y="7941"/>
                      </a:cubicBezTo>
                      <a:cubicBezTo>
                        <a:pt x="630660" y="3177"/>
                        <a:pt x="621130" y="0"/>
                        <a:pt x="610013" y="0"/>
                      </a:cubicBezTo>
                      <a:cubicBezTo>
                        <a:pt x="606836" y="3177"/>
                        <a:pt x="603659" y="6353"/>
                        <a:pt x="600483" y="9530"/>
                      </a:cubicBezTo>
                      <a:cubicBezTo>
                        <a:pt x="598894" y="7941"/>
                        <a:pt x="598894" y="7941"/>
                        <a:pt x="597306" y="6353"/>
                      </a:cubicBezTo>
                      <a:cubicBezTo>
                        <a:pt x="597306" y="7941"/>
                        <a:pt x="592541" y="9530"/>
                        <a:pt x="590953" y="9530"/>
                      </a:cubicBezTo>
                      <a:cubicBezTo>
                        <a:pt x="587776" y="11118"/>
                        <a:pt x="584600" y="11118"/>
                        <a:pt x="581423" y="12706"/>
                      </a:cubicBezTo>
                      <a:cubicBezTo>
                        <a:pt x="573481" y="15883"/>
                        <a:pt x="563951" y="19059"/>
                        <a:pt x="557598" y="25413"/>
                      </a:cubicBezTo>
                      <a:cubicBezTo>
                        <a:pt x="557598" y="25413"/>
                        <a:pt x="557598" y="23824"/>
                        <a:pt x="557598" y="22236"/>
                      </a:cubicBezTo>
                      <a:cubicBezTo>
                        <a:pt x="543303" y="36531"/>
                        <a:pt x="509949" y="34942"/>
                        <a:pt x="511537" y="52414"/>
                      </a:cubicBezTo>
                      <a:lnTo>
                        <a:pt x="502007" y="61943"/>
                      </a:lnTo>
                      <a:cubicBezTo>
                        <a:pt x="517890" y="54002"/>
                        <a:pt x="503596" y="69885"/>
                        <a:pt x="509949" y="68296"/>
                      </a:cubicBezTo>
                      <a:cubicBezTo>
                        <a:pt x="505184" y="73061"/>
                        <a:pt x="492477" y="73061"/>
                        <a:pt x="498831" y="68296"/>
                      </a:cubicBezTo>
                      <a:lnTo>
                        <a:pt x="500419" y="68296"/>
                      </a:lnTo>
                      <a:cubicBezTo>
                        <a:pt x="498831" y="58767"/>
                        <a:pt x="479771" y="76238"/>
                        <a:pt x="478183" y="71473"/>
                      </a:cubicBezTo>
                      <a:cubicBezTo>
                        <a:pt x="449593" y="88944"/>
                        <a:pt x="417827" y="100062"/>
                        <a:pt x="390826" y="115945"/>
                      </a:cubicBezTo>
                      <a:lnTo>
                        <a:pt x="397179" y="120710"/>
                      </a:lnTo>
                      <a:lnTo>
                        <a:pt x="387649" y="125475"/>
                      </a:lnTo>
                      <a:cubicBezTo>
                        <a:pt x="384473" y="125475"/>
                        <a:pt x="381296" y="122298"/>
                        <a:pt x="389237" y="119122"/>
                      </a:cubicBezTo>
                      <a:cubicBezTo>
                        <a:pt x="384473" y="117534"/>
                        <a:pt x="379708" y="128652"/>
                        <a:pt x="379708" y="130240"/>
                      </a:cubicBezTo>
                      <a:cubicBezTo>
                        <a:pt x="365413" y="135005"/>
                        <a:pt x="381296" y="120710"/>
                        <a:pt x="376531" y="122298"/>
                      </a:cubicBezTo>
                      <a:lnTo>
                        <a:pt x="371766" y="125475"/>
                      </a:lnTo>
                      <a:lnTo>
                        <a:pt x="373354" y="125475"/>
                      </a:lnTo>
                      <a:cubicBezTo>
                        <a:pt x="370178" y="130240"/>
                        <a:pt x="371766" y="133416"/>
                        <a:pt x="362236" y="136593"/>
                      </a:cubicBezTo>
                      <a:cubicBezTo>
                        <a:pt x="355883" y="138181"/>
                        <a:pt x="357471" y="135005"/>
                        <a:pt x="355883" y="135005"/>
                      </a:cubicBezTo>
                      <a:cubicBezTo>
                        <a:pt x="355883" y="135005"/>
                        <a:pt x="354295" y="135005"/>
                        <a:pt x="352707" y="136593"/>
                      </a:cubicBezTo>
                      <a:lnTo>
                        <a:pt x="340000" y="142946"/>
                      </a:lnTo>
                      <a:lnTo>
                        <a:pt x="347942" y="144535"/>
                      </a:lnTo>
                      <a:cubicBezTo>
                        <a:pt x="343177" y="149299"/>
                        <a:pt x="336823" y="150888"/>
                        <a:pt x="344765" y="152476"/>
                      </a:cubicBezTo>
                      <a:cubicBezTo>
                        <a:pt x="332059" y="149299"/>
                        <a:pt x="298704" y="174712"/>
                        <a:pt x="292351" y="174712"/>
                      </a:cubicBezTo>
                      <a:cubicBezTo>
                        <a:pt x="285997" y="182654"/>
                        <a:pt x="279644" y="185830"/>
                        <a:pt x="270114" y="190595"/>
                      </a:cubicBezTo>
                      <a:cubicBezTo>
                        <a:pt x="273291" y="190595"/>
                        <a:pt x="276468" y="195360"/>
                        <a:pt x="268526" y="198536"/>
                      </a:cubicBezTo>
                      <a:cubicBezTo>
                        <a:pt x="265350" y="185830"/>
                        <a:pt x="251055" y="201713"/>
                        <a:pt x="241525" y="198536"/>
                      </a:cubicBezTo>
                      <a:cubicBezTo>
                        <a:pt x="249467" y="200125"/>
                        <a:pt x="219289" y="212831"/>
                        <a:pt x="233583" y="214419"/>
                      </a:cubicBezTo>
                      <a:cubicBezTo>
                        <a:pt x="227230" y="217596"/>
                        <a:pt x="230407" y="211243"/>
                        <a:pt x="224054" y="211243"/>
                      </a:cubicBezTo>
                      <a:cubicBezTo>
                        <a:pt x="211347" y="223949"/>
                        <a:pt x="187523" y="228714"/>
                        <a:pt x="170051" y="239832"/>
                      </a:cubicBezTo>
                      <a:cubicBezTo>
                        <a:pt x="170051" y="241420"/>
                        <a:pt x="174816" y="241420"/>
                        <a:pt x="171640" y="246185"/>
                      </a:cubicBezTo>
                      <a:lnTo>
                        <a:pt x="157345" y="244597"/>
                      </a:lnTo>
                      <a:cubicBezTo>
                        <a:pt x="154168" y="247774"/>
                        <a:pt x="158933" y="254127"/>
                        <a:pt x="149403" y="254127"/>
                      </a:cubicBezTo>
                      <a:cubicBezTo>
                        <a:pt x="150991" y="254127"/>
                        <a:pt x="154168" y="255715"/>
                        <a:pt x="150991" y="257303"/>
                      </a:cubicBezTo>
                      <a:cubicBezTo>
                        <a:pt x="109696" y="271598"/>
                        <a:pt x="76341" y="306540"/>
                        <a:pt x="31868" y="314482"/>
                      </a:cubicBezTo>
                      <a:cubicBezTo>
                        <a:pt x="38222" y="314482"/>
                        <a:pt x="35045" y="316070"/>
                        <a:pt x="31868" y="319247"/>
                      </a:cubicBezTo>
                      <a:cubicBezTo>
                        <a:pt x="35045" y="317658"/>
                        <a:pt x="33457" y="322423"/>
                        <a:pt x="35045" y="324011"/>
                      </a:cubicBezTo>
                      <a:lnTo>
                        <a:pt x="15985" y="327188"/>
                      </a:lnTo>
                      <a:cubicBezTo>
                        <a:pt x="15985" y="333541"/>
                        <a:pt x="-1486" y="336718"/>
                        <a:pt x="102" y="343071"/>
                      </a:cubicBezTo>
                      <a:lnTo>
                        <a:pt x="4867" y="339894"/>
                      </a:lnTo>
                      <a:cubicBezTo>
                        <a:pt x="1690" y="349424"/>
                        <a:pt x="22339" y="347836"/>
                        <a:pt x="25515" y="355777"/>
                      </a:cubicBezTo>
                      <a:cubicBezTo>
                        <a:pt x="28692" y="344659"/>
                        <a:pt x="50928" y="354189"/>
                        <a:pt x="57281" y="338306"/>
                      </a:cubicBezTo>
                      <a:cubicBezTo>
                        <a:pt x="60458" y="338306"/>
                        <a:pt x="55693" y="341483"/>
                        <a:pt x="58870" y="343071"/>
                      </a:cubicBezTo>
                      <a:cubicBezTo>
                        <a:pt x="60458" y="338306"/>
                        <a:pt x="63634" y="335130"/>
                        <a:pt x="71576" y="333541"/>
                      </a:cubicBezTo>
                      <a:lnTo>
                        <a:pt x="71576" y="335130"/>
                      </a:lnTo>
                      <a:cubicBezTo>
                        <a:pt x="90636" y="322423"/>
                        <a:pt x="101754" y="320835"/>
                        <a:pt x="123990" y="311305"/>
                      </a:cubicBezTo>
                      <a:lnTo>
                        <a:pt x="120814" y="308129"/>
                      </a:lnTo>
                      <a:cubicBezTo>
                        <a:pt x="125579" y="306540"/>
                        <a:pt x="127167" y="306540"/>
                        <a:pt x="130343" y="306540"/>
                      </a:cubicBezTo>
                      <a:cubicBezTo>
                        <a:pt x="131932" y="298599"/>
                        <a:pt x="116049" y="314482"/>
                        <a:pt x="117637" y="304952"/>
                      </a:cubicBezTo>
                      <a:cubicBezTo>
                        <a:pt x="128755" y="309717"/>
                        <a:pt x="150991" y="285893"/>
                        <a:pt x="160521" y="292246"/>
                      </a:cubicBezTo>
                      <a:cubicBezTo>
                        <a:pt x="168463" y="287481"/>
                        <a:pt x="155756" y="289069"/>
                        <a:pt x="163698" y="284304"/>
                      </a:cubicBezTo>
                      <a:lnTo>
                        <a:pt x="166874" y="285893"/>
                      </a:lnTo>
                      <a:lnTo>
                        <a:pt x="166874" y="281128"/>
                      </a:lnTo>
                      <a:cubicBezTo>
                        <a:pt x="171640" y="279539"/>
                        <a:pt x="176404" y="281128"/>
                        <a:pt x="177993" y="282716"/>
                      </a:cubicBezTo>
                      <a:cubicBezTo>
                        <a:pt x="176404" y="282716"/>
                        <a:pt x="174816" y="285893"/>
                        <a:pt x="173228" y="285893"/>
                      </a:cubicBezTo>
                      <a:cubicBezTo>
                        <a:pt x="181169" y="285893"/>
                        <a:pt x="190699" y="274774"/>
                        <a:pt x="192287" y="274774"/>
                      </a:cubicBezTo>
                      <a:lnTo>
                        <a:pt x="184346" y="277951"/>
                      </a:lnTo>
                      <a:cubicBezTo>
                        <a:pt x="203406" y="265245"/>
                        <a:pt x="228819" y="254127"/>
                        <a:pt x="246290" y="238244"/>
                      </a:cubicBezTo>
                      <a:lnTo>
                        <a:pt x="243113" y="236655"/>
                      </a:lnTo>
                      <a:cubicBezTo>
                        <a:pt x="255820" y="225537"/>
                        <a:pt x="255820" y="231891"/>
                        <a:pt x="271703" y="220772"/>
                      </a:cubicBezTo>
                      <a:lnTo>
                        <a:pt x="271703" y="220772"/>
                      </a:lnTo>
                      <a:cubicBezTo>
                        <a:pt x="273291" y="217596"/>
                        <a:pt x="278056" y="214419"/>
                        <a:pt x="282821" y="211243"/>
                      </a:cubicBezTo>
                      <a:cubicBezTo>
                        <a:pt x="279644" y="216008"/>
                        <a:pt x="292351" y="211243"/>
                        <a:pt x="289174" y="216008"/>
                      </a:cubicBezTo>
                      <a:cubicBezTo>
                        <a:pt x="303469" y="203301"/>
                        <a:pt x="295527" y="208066"/>
                        <a:pt x="301880" y="196948"/>
                      </a:cubicBezTo>
                      <a:lnTo>
                        <a:pt x="306646" y="198536"/>
                      </a:lnTo>
                      <a:cubicBezTo>
                        <a:pt x="308234" y="193772"/>
                        <a:pt x="308234" y="192183"/>
                        <a:pt x="316176" y="187418"/>
                      </a:cubicBezTo>
                      <a:cubicBezTo>
                        <a:pt x="311410" y="193772"/>
                        <a:pt x="324117" y="189007"/>
                        <a:pt x="317764" y="196948"/>
                      </a:cubicBezTo>
                      <a:cubicBezTo>
                        <a:pt x="338412" y="193772"/>
                        <a:pt x="340000" y="176300"/>
                        <a:pt x="352707" y="181065"/>
                      </a:cubicBezTo>
                      <a:cubicBezTo>
                        <a:pt x="355883" y="168359"/>
                        <a:pt x="335235" y="184242"/>
                        <a:pt x="338412" y="181065"/>
                      </a:cubicBezTo>
                      <a:cubicBezTo>
                        <a:pt x="333647" y="181065"/>
                        <a:pt x="341588" y="171535"/>
                        <a:pt x="347942" y="169947"/>
                      </a:cubicBezTo>
                      <a:cubicBezTo>
                        <a:pt x="352707" y="166771"/>
                        <a:pt x="362236" y="174712"/>
                        <a:pt x="376531" y="166771"/>
                      </a:cubicBezTo>
                      <a:cubicBezTo>
                        <a:pt x="374943" y="166771"/>
                        <a:pt x="374943" y="168359"/>
                        <a:pt x="373354" y="168359"/>
                      </a:cubicBezTo>
                      <a:cubicBezTo>
                        <a:pt x="379708" y="166771"/>
                        <a:pt x="381296" y="160417"/>
                        <a:pt x="389237" y="160417"/>
                      </a:cubicBezTo>
                      <a:cubicBezTo>
                        <a:pt x="389237" y="154064"/>
                        <a:pt x="397179" y="155653"/>
                        <a:pt x="395591" y="149299"/>
                      </a:cubicBezTo>
                      <a:lnTo>
                        <a:pt x="384473" y="157241"/>
                      </a:lnTo>
                      <a:cubicBezTo>
                        <a:pt x="390826" y="150888"/>
                        <a:pt x="394003" y="141358"/>
                        <a:pt x="406709" y="138181"/>
                      </a:cubicBezTo>
                      <a:cubicBezTo>
                        <a:pt x="406709" y="139770"/>
                        <a:pt x="403533" y="142946"/>
                        <a:pt x="401944" y="146123"/>
                      </a:cubicBezTo>
                      <a:cubicBezTo>
                        <a:pt x="406709" y="146123"/>
                        <a:pt x="408297" y="141358"/>
                        <a:pt x="413062" y="141358"/>
                      </a:cubicBezTo>
                      <a:cubicBezTo>
                        <a:pt x="416239" y="147711"/>
                        <a:pt x="398767" y="150888"/>
                        <a:pt x="394003" y="160417"/>
                      </a:cubicBezTo>
                      <a:cubicBezTo>
                        <a:pt x="398767" y="160417"/>
                        <a:pt x="405120" y="147711"/>
                        <a:pt x="405120" y="157241"/>
                      </a:cubicBezTo>
                      <a:cubicBezTo>
                        <a:pt x="405120" y="146123"/>
                        <a:pt x="419416" y="150888"/>
                        <a:pt x="424180" y="139770"/>
                      </a:cubicBezTo>
                      <a:lnTo>
                        <a:pt x="425769" y="144535"/>
                      </a:lnTo>
                      <a:cubicBezTo>
                        <a:pt x="427357" y="142946"/>
                        <a:pt x="428945" y="139770"/>
                        <a:pt x="432122" y="138181"/>
                      </a:cubicBezTo>
                      <a:lnTo>
                        <a:pt x="430533" y="146123"/>
                      </a:lnTo>
                      <a:cubicBezTo>
                        <a:pt x="435299" y="138181"/>
                        <a:pt x="446417" y="141358"/>
                        <a:pt x="452770" y="135005"/>
                      </a:cubicBezTo>
                      <a:cubicBezTo>
                        <a:pt x="438475" y="142946"/>
                        <a:pt x="446417" y="131828"/>
                        <a:pt x="438475" y="133416"/>
                      </a:cubicBezTo>
                      <a:cubicBezTo>
                        <a:pt x="454358" y="117534"/>
                        <a:pt x="454358" y="136593"/>
                        <a:pt x="475006" y="123887"/>
                      </a:cubicBezTo>
                      <a:cubicBezTo>
                        <a:pt x="471830" y="125475"/>
                        <a:pt x="463888" y="127063"/>
                        <a:pt x="467065" y="123887"/>
                      </a:cubicBezTo>
                      <a:cubicBezTo>
                        <a:pt x="471830" y="122298"/>
                        <a:pt x="478183" y="120710"/>
                        <a:pt x="481360" y="120710"/>
                      </a:cubicBezTo>
                      <a:cubicBezTo>
                        <a:pt x="494066" y="112769"/>
                        <a:pt x="476594" y="117534"/>
                        <a:pt x="481360" y="112769"/>
                      </a:cubicBezTo>
                      <a:cubicBezTo>
                        <a:pt x="489301" y="114357"/>
                        <a:pt x="487713" y="106416"/>
                        <a:pt x="492477" y="101651"/>
                      </a:cubicBezTo>
                      <a:lnTo>
                        <a:pt x="494066" y="104827"/>
                      </a:lnTo>
                      <a:cubicBezTo>
                        <a:pt x="511537" y="98474"/>
                        <a:pt x="494066" y="95298"/>
                        <a:pt x="509949" y="88944"/>
                      </a:cubicBezTo>
                      <a:lnTo>
                        <a:pt x="506773" y="96886"/>
                      </a:lnTo>
                      <a:lnTo>
                        <a:pt x="513126" y="92121"/>
                      </a:lnTo>
                      <a:lnTo>
                        <a:pt x="514714" y="96886"/>
                      </a:lnTo>
                      <a:cubicBezTo>
                        <a:pt x="521067" y="88944"/>
                        <a:pt x="524244" y="88944"/>
                        <a:pt x="532185" y="85768"/>
                      </a:cubicBezTo>
                      <a:cubicBezTo>
                        <a:pt x="529009" y="84179"/>
                        <a:pt x="529009" y="77826"/>
                        <a:pt x="536950" y="74650"/>
                      </a:cubicBezTo>
                      <a:cubicBezTo>
                        <a:pt x="543303" y="74650"/>
                        <a:pt x="536950" y="79415"/>
                        <a:pt x="546480" y="73061"/>
                      </a:cubicBezTo>
                      <a:cubicBezTo>
                        <a:pt x="544892" y="76238"/>
                        <a:pt x="544892" y="81003"/>
                        <a:pt x="538539" y="79415"/>
                      </a:cubicBezTo>
                      <a:cubicBezTo>
                        <a:pt x="538539" y="81003"/>
                        <a:pt x="536950" y="82591"/>
                        <a:pt x="538539" y="84179"/>
                      </a:cubicBezTo>
                      <a:cubicBezTo>
                        <a:pt x="544892" y="84179"/>
                        <a:pt x="551245" y="77826"/>
                        <a:pt x="556010" y="76238"/>
                      </a:cubicBezTo>
                      <a:cubicBezTo>
                        <a:pt x="554422" y="76238"/>
                        <a:pt x="552833" y="77826"/>
                        <a:pt x="551245" y="77826"/>
                      </a:cubicBezTo>
                      <a:lnTo>
                        <a:pt x="562363" y="65120"/>
                      </a:lnTo>
                      <a:cubicBezTo>
                        <a:pt x="565540" y="65120"/>
                        <a:pt x="563951" y="66708"/>
                        <a:pt x="562363" y="69885"/>
                      </a:cubicBezTo>
                      <a:cubicBezTo>
                        <a:pt x="565540" y="68296"/>
                        <a:pt x="565540" y="65120"/>
                        <a:pt x="570305" y="61943"/>
                      </a:cubicBezTo>
                      <a:cubicBezTo>
                        <a:pt x="570305" y="65120"/>
                        <a:pt x="573481" y="68296"/>
                        <a:pt x="567128" y="73061"/>
                      </a:cubicBezTo>
                      <a:lnTo>
                        <a:pt x="578246" y="61943"/>
                      </a:lnTo>
                      <a:cubicBezTo>
                        <a:pt x="579834" y="63532"/>
                        <a:pt x="587776" y="61943"/>
                        <a:pt x="586188" y="63532"/>
                      </a:cubicBezTo>
                      <a:cubicBezTo>
                        <a:pt x="594129" y="60355"/>
                        <a:pt x="602071" y="47649"/>
                        <a:pt x="613189" y="44472"/>
                      </a:cubicBezTo>
                      <a:cubicBezTo>
                        <a:pt x="613189" y="42884"/>
                        <a:pt x="613189" y="42884"/>
                        <a:pt x="614777" y="41296"/>
                      </a:cubicBezTo>
                      <a:cubicBezTo>
                        <a:pt x="616366" y="41296"/>
                        <a:pt x="617954" y="41296"/>
                        <a:pt x="617954" y="41296"/>
                      </a:cubicBezTo>
                      <a:cubicBezTo>
                        <a:pt x="621130" y="42884"/>
                        <a:pt x="619542" y="42884"/>
                        <a:pt x="630660" y="42884"/>
                      </a:cubicBezTo>
                      <a:lnTo>
                        <a:pt x="635425" y="50825"/>
                      </a:lnTo>
                      <a:cubicBezTo>
                        <a:pt x="644955" y="52414"/>
                        <a:pt x="627484" y="41296"/>
                        <a:pt x="644955" y="42884"/>
                      </a:cubicBezTo>
                      <a:cubicBezTo>
                        <a:pt x="657662" y="44472"/>
                        <a:pt x="648132" y="49237"/>
                        <a:pt x="651308" y="52414"/>
                      </a:cubicBezTo>
                      <a:cubicBezTo>
                        <a:pt x="657662" y="50825"/>
                        <a:pt x="668780" y="47649"/>
                        <a:pt x="678310" y="55590"/>
                      </a:cubicBezTo>
                      <a:cubicBezTo>
                        <a:pt x="676721" y="54002"/>
                        <a:pt x="675133" y="52414"/>
                        <a:pt x="671956" y="52414"/>
                      </a:cubicBezTo>
                      <a:close/>
                      <a:moveTo>
                        <a:pt x="791080" y="81003"/>
                      </a:moveTo>
                      <a:cubicBezTo>
                        <a:pt x="787903" y="81003"/>
                        <a:pt x="783138" y="82591"/>
                        <a:pt x="781550" y="79415"/>
                      </a:cubicBezTo>
                      <a:cubicBezTo>
                        <a:pt x="786314" y="76238"/>
                        <a:pt x="787903" y="79415"/>
                        <a:pt x="791080" y="81003"/>
                      </a:cubicBezTo>
                      <a:close/>
                      <a:moveTo>
                        <a:pt x="862553" y="108004"/>
                      </a:moveTo>
                      <a:cubicBezTo>
                        <a:pt x="860965" y="106416"/>
                        <a:pt x="864142" y="106416"/>
                        <a:pt x="870494" y="106416"/>
                      </a:cubicBezTo>
                      <a:cubicBezTo>
                        <a:pt x="870494" y="108004"/>
                        <a:pt x="867319" y="108004"/>
                        <a:pt x="862553" y="108004"/>
                      </a:cubicBezTo>
                      <a:close/>
                      <a:moveTo>
                        <a:pt x="387649" y="273186"/>
                      </a:moveTo>
                      <a:lnTo>
                        <a:pt x="387649" y="273186"/>
                      </a:lnTo>
                      <a:cubicBezTo>
                        <a:pt x="394003" y="273186"/>
                        <a:pt x="390826" y="273186"/>
                        <a:pt x="387649" y="273186"/>
                      </a:cubicBezTo>
                      <a:close/>
                      <a:moveTo>
                        <a:pt x="376531" y="274774"/>
                      </a:moveTo>
                      <a:cubicBezTo>
                        <a:pt x="374943" y="276363"/>
                        <a:pt x="376531" y="276363"/>
                        <a:pt x="376531" y="276363"/>
                      </a:cubicBezTo>
                      <a:cubicBezTo>
                        <a:pt x="376531" y="274774"/>
                        <a:pt x="379708" y="274774"/>
                        <a:pt x="382884" y="273186"/>
                      </a:cubicBezTo>
                      <a:cubicBezTo>
                        <a:pt x="381296" y="273186"/>
                        <a:pt x="379708" y="273186"/>
                        <a:pt x="376531" y="274774"/>
                      </a:cubicBezTo>
                      <a:close/>
                      <a:moveTo>
                        <a:pt x="362236" y="138181"/>
                      </a:moveTo>
                      <a:lnTo>
                        <a:pt x="365413" y="138181"/>
                      </a:lnTo>
                      <a:cubicBezTo>
                        <a:pt x="360648" y="141358"/>
                        <a:pt x="362236" y="139770"/>
                        <a:pt x="362236" y="13818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62" name="รูปแบบอิสระ: รูปร่าง 2461">
                  <a:extLst>
                    <a:ext uri="{FF2B5EF4-FFF2-40B4-BE49-F238E27FC236}">
                      <a16:creationId xmlns:a16="http://schemas.microsoft.com/office/drawing/2014/main" id="{B4CA622B-5E74-417C-8DCC-813B6E7A042B}"/>
                    </a:ext>
                  </a:extLst>
                </p:cNvPr>
                <p:cNvSpPr/>
                <p:nvPr/>
              </p:nvSpPr>
              <p:spPr>
                <a:xfrm>
                  <a:off x="8154371" y="1410403"/>
                  <a:ext cx="7941" cy="15882"/>
                </a:xfrm>
                <a:custGeom>
                  <a:avLst/>
                  <a:gdLst>
                    <a:gd name="connsiteX0" fmla="*/ 0 w 7941"/>
                    <a:gd name="connsiteY0" fmla="*/ 0 h 15882"/>
                    <a:gd name="connsiteX1" fmla="*/ 7942 w 7941"/>
                    <a:gd name="connsiteY1" fmla="*/ 0 h 15882"/>
                    <a:gd name="connsiteX2" fmla="*/ 0 w 7941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941" h="15882">
                      <a:moveTo>
                        <a:pt x="0" y="0"/>
                      </a:moveTo>
                      <a:cubicBezTo>
                        <a:pt x="3176" y="0"/>
                        <a:pt x="4765" y="0"/>
                        <a:pt x="7942" y="0"/>
                      </a:cubicBezTo>
                      <a:cubicBezTo>
                        <a:pt x="6353" y="0"/>
                        <a:pt x="4765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63" name="รูปแบบอิสระ: รูปร่าง 2462">
                  <a:extLst>
                    <a:ext uri="{FF2B5EF4-FFF2-40B4-BE49-F238E27FC236}">
                      <a16:creationId xmlns:a16="http://schemas.microsoft.com/office/drawing/2014/main" id="{2220B486-B2AE-4130-B2BB-DE5ACB360F19}"/>
                    </a:ext>
                  </a:extLst>
                </p:cNvPr>
                <p:cNvSpPr/>
                <p:nvPr/>
              </p:nvSpPr>
              <p:spPr>
                <a:xfrm>
                  <a:off x="7911360" y="1350048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0 h 705"/>
                    <a:gd name="connsiteX1" fmla="*/ 0 w 15883"/>
                    <a:gd name="connsiteY1" fmla="*/ 0 h 705"/>
                    <a:gd name="connsiteX2" fmla="*/ 0 w 15883"/>
                    <a:gd name="connsiteY2" fmla="*/ 0 h 705"/>
                    <a:gd name="connsiteX3" fmla="*/ 0 w 15883"/>
                    <a:gd name="connsiteY3" fmla="*/ 0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705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1588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64" name="รูปแบบอิสระ: รูปร่าง 2463">
                  <a:extLst>
                    <a:ext uri="{FF2B5EF4-FFF2-40B4-BE49-F238E27FC236}">
                      <a16:creationId xmlns:a16="http://schemas.microsoft.com/office/drawing/2014/main" id="{90D45483-4F39-4D46-9ACF-65FD6AA8ECA2}"/>
                    </a:ext>
                  </a:extLst>
                </p:cNvPr>
                <p:cNvSpPr/>
                <p:nvPr/>
              </p:nvSpPr>
              <p:spPr>
                <a:xfrm>
                  <a:off x="7827179" y="1500277"/>
                  <a:ext cx="4765" cy="2246"/>
                </a:xfrm>
                <a:custGeom>
                  <a:avLst/>
                  <a:gdLst>
                    <a:gd name="connsiteX0" fmla="*/ 0 w 4765"/>
                    <a:gd name="connsiteY0" fmla="*/ 658 h 2246"/>
                    <a:gd name="connsiteX1" fmla="*/ 4765 w 4765"/>
                    <a:gd name="connsiteY1" fmla="*/ 2246 h 2246"/>
                    <a:gd name="connsiteX2" fmla="*/ 0 w 4765"/>
                    <a:gd name="connsiteY2" fmla="*/ 658 h 22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65" h="2246">
                      <a:moveTo>
                        <a:pt x="0" y="658"/>
                      </a:moveTo>
                      <a:cubicBezTo>
                        <a:pt x="1588" y="658"/>
                        <a:pt x="3177" y="658"/>
                        <a:pt x="4765" y="2246"/>
                      </a:cubicBezTo>
                      <a:cubicBezTo>
                        <a:pt x="4765" y="658"/>
                        <a:pt x="3177" y="-930"/>
                        <a:pt x="0" y="6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65" name="รูปแบบอิสระ: รูปร่าง 2464">
                  <a:extLst>
                    <a:ext uri="{FF2B5EF4-FFF2-40B4-BE49-F238E27FC236}">
                      <a16:creationId xmlns:a16="http://schemas.microsoft.com/office/drawing/2014/main" id="{F982F8DB-B8AA-4246-BD0C-0BC437ECF53F}"/>
                    </a:ext>
                  </a:extLst>
                </p:cNvPr>
                <p:cNvSpPr/>
                <p:nvPr/>
              </p:nvSpPr>
              <p:spPr>
                <a:xfrm>
                  <a:off x="7615934" y="1602586"/>
                  <a:ext cx="6353" cy="3176"/>
                </a:xfrm>
                <a:custGeom>
                  <a:avLst/>
                  <a:gdLst>
                    <a:gd name="connsiteX0" fmla="*/ 0 w 6353"/>
                    <a:gd name="connsiteY0" fmla="*/ 3177 h 3176"/>
                    <a:gd name="connsiteX1" fmla="*/ 6353 w 6353"/>
                    <a:gd name="connsiteY1" fmla="*/ 0 h 3176"/>
                    <a:gd name="connsiteX2" fmla="*/ 0 w 6353"/>
                    <a:gd name="connsiteY2" fmla="*/ 0 h 3176"/>
                    <a:gd name="connsiteX3" fmla="*/ 0 w 6353"/>
                    <a:gd name="connsiteY3" fmla="*/ 3177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53" h="3176">
                      <a:moveTo>
                        <a:pt x="0" y="3177"/>
                      </a:moveTo>
                      <a:lnTo>
                        <a:pt x="6353" y="0"/>
                      </a:lnTo>
                      <a:cubicBezTo>
                        <a:pt x="3177" y="1588"/>
                        <a:pt x="1588" y="0"/>
                        <a:pt x="0" y="0"/>
                      </a:cubicBezTo>
                      <a:cubicBezTo>
                        <a:pt x="1588" y="1588"/>
                        <a:pt x="3177" y="1588"/>
                        <a:pt x="0" y="31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66" name="รูปแบบอิสระ: รูปร่าง 2465">
                  <a:extLst>
                    <a:ext uri="{FF2B5EF4-FFF2-40B4-BE49-F238E27FC236}">
                      <a16:creationId xmlns:a16="http://schemas.microsoft.com/office/drawing/2014/main" id="{09433CCA-2FC8-412B-9B79-4EB95B4F818A}"/>
                    </a:ext>
                  </a:extLst>
                </p:cNvPr>
                <p:cNvSpPr/>
                <p:nvPr/>
              </p:nvSpPr>
              <p:spPr>
                <a:xfrm>
                  <a:off x="7547637" y="1596233"/>
                  <a:ext cx="4907" cy="3176"/>
                </a:xfrm>
                <a:custGeom>
                  <a:avLst/>
                  <a:gdLst>
                    <a:gd name="connsiteX0" fmla="*/ 3176 w 4907"/>
                    <a:gd name="connsiteY0" fmla="*/ 0 h 3176"/>
                    <a:gd name="connsiteX1" fmla="*/ 0 w 4907"/>
                    <a:gd name="connsiteY1" fmla="*/ 1588 h 3176"/>
                    <a:gd name="connsiteX2" fmla="*/ 1588 w 4907"/>
                    <a:gd name="connsiteY2" fmla="*/ 3177 h 3176"/>
                    <a:gd name="connsiteX3" fmla="*/ 3176 w 4907"/>
                    <a:gd name="connsiteY3" fmla="*/ 0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907" h="3176">
                      <a:moveTo>
                        <a:pt x="3176" y="0"/>
                      </a:moveTo>
                      <a:cubicBezTo>
                        <a:pt x="1588" y="0"/>
                        <a:pt x="1588" y="0"/>
                        <a:pt x="0" y="1588"/>
                      </a:cubicBezTo>
                      <a:lnTo>
                        <a:pt x="1588" y="3177"/>
                      </a:lnTo>
                      <a:cubicBezTo>
                        <a:pt x="4765" y="1588"/>
                        <a:pt x="6353" y="0"/>
                        <a:pt x="317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67" name="รูปแบบอิสระ: รูปร่าง 2466">
                  <a:extLst>
                    <a:ext uri="{FF2B5EF4-FFF2-40B4-BE49-F238E27FC236}">
                      <a16:creationId xmlns:a16="http://schemas.microsoft.com/office/drawing/2014/main" id="{66AC0D73-8D5C-4A84-84D7-D20ACD08F4C4}"/>
                    </a:ext>
                  </a:extLst>
                </p:cNvPr>
                <p:cNvSpPr/>
                <p:nvPr/>
              </p:nvSpPr>
              <p:spPr>
                <a:xfrm>
                  <a:off x="7596874" y="1591325"/>
                  <a:ext cx="9529" cy="5749"/>
                </a:xfrm>
                <a:custGeom>
                  <a:avLst/>
                  <a:gdLst>
                    <a:gd name="connsiteX0" fmla="*/ 9530 w 9529"/>
                    <a:gd name="connsiteY0" fmla="*/ 1732 h 5749"/>
                    <a:gd name="connsiteX1" fmla="*/ 0 w 9529"/>
                    <a:gd name="connsiteY1" fmla="*/ 3320 h 5749"/>
                    <a:gd name="connsiteX2" fmla="*/ 1588 w 9529"/>
                    <a:gd name="connsiteY2" fmla="*/ 3320 h 5749"/>
                    <a:gd name="connsiteX3" fmla="*/ 9530 w 9529"/>
                    <a:gd name="connsiteY3" fmla="*/ 1732 h 57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529" h="5749">
                      <a:moveTo>
                        <a:pt x="9530" y="1732"/>
                      </a:moveTo>
                      <a:cubicBezTo>
                        <a:pt x="7942" y="-1445"/>
                        <a:pt x="4765" y="143"/>
                        <a:pt x="0" y="3320"/>
                      </a:cubicBezTo>
                      <a:cubicBezTo>
                        <a:pt x="0" y="3320"/>
                        <a:pt x="0" y="3320"/>
                        <a:pt x="1588" y="3320"/>
                      </a:cubicBezTo>
                      <a:cubicBezTo>
                        <a:pt x="0" y="8085"/>
                        <a:pt x="4765" y="4908"/>
                        <a:pt x="9530" y="173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68" name="รูปแบบอิสระ: รูปร่าง 2467">
                  <a:extLst>
                    <a:ext uri="{FF2B5EF4-FFF2-40B4-BE49-F238E27FC236}">
                      <a16:creationId xmlns:a16="http://schemas.microsoft.com/office/drawing/2014/main" id="{C36F4598-1365-436E-817A-2D0274E24C04}"/>
                    </a:ext>
                  </a:extLst>
                </p:cNvPr>
                <p:cNvSpPr/>
                <p:nvPr/>
              </p:nvSpPr>
              <p:spPr>
                <a:xfrm>
                  <a:off x="7590521" y="1594645"/>
                  <a:ext cx="4765" cy="2246"/>
                </a:xfrm>
                <a:custGeom>
                  <a:avLst/>
                  <a:gdLst>
                    <a:gd name="connsiteX0" fmla="*/ 4765 w 4765"/>
                    <a:gd name="connsiteY0" fmla="*/ 0 h 2246"/>
                    <a:gd name="connsiteX1" fmla="*/ 0 w 4765"/>
                    <a:gd name="connsiteY1" fmla="*/ 1588 h 2246"/>
                    <a:gd name="connsiteX2" fmla="*/ 4765 w 4765"/>
                    <a:gd name="connsiteY2" fmla="*/ 0 h 22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65" h="2246">
                      <a:moveTo>
                        <a:pt x="4765" y="0"/>
                      </a:moveTo>
                      <a:cubicBezTo>
                        <a:pt x="3177" y="0"/>
                        <a:pt x="1588" y="1588"/>
                        <a:pt x="0" y="1588"/>
                      </a:cubicBezTo>
                      <a:cubicBezTo>
                        <a:pt x="0" y="3177"/>
                        <a:pt x="1588" y="1588"/>
                        <a:pt x="476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69" name="รูปแบบอิสระ: รูปร่าง 2468">
                  <a:extLst>
                    <a:ext uri="{FF2B5EF4-FFF2-40B4-BE49-F238E27FC236}">
                      <a16:creationId xmlns:a16="http://schemas.microsoft.com/office/drawing/2014/main" id="{4992D9D1-C4EE-4348-9CAD-13FA8F4F3AA1}"/>
                    </a:ext>
                  </a:extLst>
                </p:cNvPr>
                <p:cNvSpPr/>
                <p:nvPr/>
              </p:nvSpPr>
              <p:spPr>
                <a:xfrm>
                  <a:off x="7657105" y="1586760"/>
                  <a:ext cx="5982" cy="6238"/>
                </a:xfrm>
                <a:custGeom>
                  <a:avLst/>
                  <a:gdLst>
                    <a:gd name="connsiteX0" fmla="*/ 1713 w 5982"/>
                    <a:gd name="connsiteY0" fmla="*/ 1531 h 6238"/>
                    <a:gd name="connsiteX1" fmla="*/ 125 w 5982"/>
                    <a:gd name="connsiteY1" fmla="*/ 4708 h 6238"/>
                    <a:gd name="connsiteX2" fmla="*/ 1713 w 5982"/>
                    <a:gd name="connsiteY2" fmla="*/ 1531 h 6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982" h="6238">
                      <a:moveTo>
                        <a:pt x="1713" y="1531"/>
                      </a:moveTo>
                      <a:cubicBezTo>
                        <a:pt x="-1464" y="1531"/>
                        <a:pt x="1713" y="6296"/>
                        <a:pt x="125" y="4708"/>
                      </a:cubicBezTo>
                      <a:cubicBezTo>
                        <a:pt x="-1464" y="11061"/>
                        <a:pt x="12831" y="-4822"/>
                        <a:pt x="1713" y="153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70" name="รูปแบบอิสระ: รูปร่าง 2469">
                  <a:extLst>
                    <a:ext uri="{FF2B5EF4-FFF2-40B4-BE49-F238E27FC236}">
                      <a16:creationId xmlns:a16="http://schemas.microsoft.com/office/drawing/2014/main" id="{3B9C1848-F5BE-4589-ADBA-B8C25EA3C580}"/>
                    </a:ext>
                  </a:extLst>
                </p:cNvPr>
                <p:cNvSpPr/>
                <p:nvPr/>
              </p:nvSpPr>
              <p:spPr>
                <a:xfrm>
                  <a:off x="7600051" y="1581938"/>
                  <a:ext cx="3176" cy="4764"/>
                </a:xfrm>
                <a:custGeom>
                  <a:avLst/>
                  <a:gdLst>
                    <a:gd name="connsiteX0" fmla="*/ 0 w 3176"/>
                    <a:gd name="connsiteY0" fmla="*/ 0 h 4764"/>
                    <a:gd name="connsiteX1" fmla="*/ 1588 w 3176"/>
                    <a:gd name="connsiteY1" fmla="*/ 4765 h 4764"/>
                    <a:gd name="connsiteX2" fmla="*/ 3177 w 3176"/>
                    <a:gd name="connsiteY2" fmla="*/ 0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4764">
                      <a:moveTo>
                        <a:pt x="0" y="0"/>
                      </a:moveTo>
                      <a:lnTo>
                        <a:pt x="1588" y="4765"/>
                      </a:lnTo>
                      <a:lnTo>
                        <a:pt x="317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71" name="รูปแบบอิสระ: รูปร่าง 2470">
                  <a:extLst>
                    <a:ext uri="{FF2B5EF4-FFF2-40B4-BE49-F238E27FC236}">
                      <a16:creationId xmlns:a16="http://schemas.microsoft.com/office/drawing/2014/main" id="{B18E7386-609B-4717-8737-61FCDFA02530}"/>
                    </a:ext>
                  </a:extLst>
                </p:cNvPr>
                <p:cNvSpPr/>
                <p:nvPr/>
              </p:nvSpPr>
              <p:spPr>
                <a:xfrm>
                  <a:off x="7628640" y="1575585"/>
                  <a:ext cx="9529" cy="3176"/>
                </a:xfrm>
                <a:custGeom>
                  <a:avLst/>
                  <a:gdLst>
                    <a:gd name="connsiteX0" fmla="*/ 9530 w 9529"/>
                    <a:gd name="connsiteY0" fmla="*/ 0 h 3176"/>
                    <a:gd name="connsiteX1" fmla="*/ 1588 w 9529"/>
                    <a:gd name="connsiteY1" fmla="*/ 1588 h 3176"/>
                    <a:gd name="connsiteX2" fmla="*/ 0 w 9529"/>
                    <a:gd name="connsiteY2" fmla="*/ 3177 h 3176"/>
                    <a:gd name="connsiteX3" fmla="*/ 9530 w 9529"/>
                    <a:gd name="connsiteY3" fmla="*/ 0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529" h="3176">
                      <a:moveTo>
                        <a:pt x="9530" y="0"/>
                      </a:moveTo>
                      <a:lnTo>
                        <a:pt x="1588" y="1588"/>
                      </a:lnTo>
                      <a:cubicBezTo>
                        <a:pt x="1588" y="1588"/>
                        <a:pt x="1588" y="3177"/>
                        <a:pt x="0" y="3177"/>
                      </a:cubicBezTo>
                      <a:cubicBezTo>
                        <a:pt x="4765" y="1588"/>
                        <a:pt x="9530" y="1588"/>
                        <a:pt x="953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72" name="รูปแบบอิสระ: รูปร่าง 2471">
                  <a:extLst>
                    <a:ext uri="{FF2B5EF4-FFF2-40B4-BE49-F238E27FC236}">
                      <a16:creationId xmlns:a16="http://schemas.microsoft.com/office/drawing/2014/main" id="{8808A369-9453-4602-A930-91C2920B3C31}"/>
                    </a:ext>
                  </a:extLst>
                </p:cNvPr>
                <p:cNvSpPr/>
                <p:nvPr/>
              </p:nvSpPr>
              <p:spPr>
                <a:xfrm>
                  <a:off x="7622287" y="1578762"/>
                  <a:ext cx="6353" cy="3176"/>
                </a:xfrm>
                <a:custGeom>
                  <a:avLst/>
                  <a:gdLst>
                    <a:gd name="connsiteX0" fmla="*/ 6353 w 6353"/>
                    <a:gd name="connsiteY0" fmla="*/ 0 h 3176"/>
                    <a:gd name="connsiteX1" fmla="*/ 0 w 6353"/>
                    <a:gd name="connsiteY1" fmla="*/ 3177 h 3176"/>
                    <a:gd name="connsiteX2" fmla="*/ 6353 w 6353"/>
                    <a:gd name="connsiteY2" fmla="*/ 0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353" h="3176">
                      <a:moveTo>
                        <a:pt x="6353" y="0"/>
                      </a:moveTo>
                      <a:cubicBezTo>
                        <a:pt x="3177" y="0"/>
                        <a:pt x="1588" y="1588"/>
                        <a:pt x="0" y="3177"/>
                      </a:cubicBezTo>
                      <a:cubicBezTo>
                        <a:pt x="1588" y="1588"/>
                        <a:pt x="4765" y="0"/>
                        <a:pt x="635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73" name="รูปแบบอิสระ: รูปร่าง 2472">
                  <a:extLst>
                    <a:ext uri="{FF2B5EF4-FFF2-40B4-BE49-F238E27FC236}">
                      <a16:creationId xmlns:a16="http://schemas.microsoft.com/office/drawing/2014/main" id="{08EC0580-76DB-422D-936F-537B50C13C16}"/>
                    </a:ext>
                  </a:extLst>
                </p:cNvPr>
                <p:cNvSpPr/>
                <p:nvPr/>
              </p:nvSpPr>
              <p:spPr>
                <a:xfrm>
                  <a:off x="7609581" y="1577173"/>
                  <a:ext cx="7941" cy="1588"/>
                </a:xfrm>
                <a:custGeom>
                  <a:avLst/>
                  <a:gdLst>
                    <a:gd name="connsiteX0" fmla="*/ 0 w 7941"/>
                    <a:gd name="connsiteY0" fmla="*/ 1588 h 1588"/>
                    <a:gd name="connsiteX1" fmla="*/ 1588 w 7941"/>
                    <a:gd name="connsiteY1" fmla="*/ 1588 h 1588"/>
                    <a:gd name="connsiteX2" fmla="*/ 7942 w 7941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941" h="1588">
                      <a:moveTo>
                        <a:pt x="0" y="1588"/>
                      </a:moveTo>
                      <a:lnTo>
                        <a:pt x="1588" y="1588"/>
                      </a:lnTo>
                      <a:lnTo>
                        <a:pt x="794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74" name="รูปแบบอิสระ: รูปร่าง 2473">
                  <a:extLst>
                    <a:ext uri="{FF2B5EF4-FFF2-40B4-BE49-F238E27FC236}">
                      <a16:creationId xmlns:a16="http://schemas.microsoft.com/office/drawing/2014/main" id="{0833CB1B-B602-4C17-9194-FF45E4A6D130}"/>
                    </a:ext>
                  </a:extLst>
                </p:cNvPr>
                <p:cNvSpPr/>
                <p:nvPr/>
              </p:nvSpPr>
              <p:spPr>
                <a:xfrm>
                  <a:off x="7720330" y="1548981"/>
                  <a:ext cx="8374" cy="4367"/>
                </a:xfrm>
                <a:custGeom>
                  <a:avLst/>
                  <a:gdLst>
                    <a:gd name="connsiteX0" fmla="*/ 433 w 8374"/>
                    <a:gd name="connsiteY0" fmla="*/ 4368 h 4367"/>
                    <a:gd name="connsiteX1" fmla="*/ 8374 w 8374"/>
                    <a:gd name="connsiteY1" fmla="*/ 1191 h 4367"/>
                    <a:gd name="connsiteX2" fmla="*/ 3609 w 8374"/>
                    <a:gd name="connsiteY2" fmla="*/ 1191 h 4367"/>
                    <a:gd name="connsiteX3" fmla="*/ 433 w 8374"/>
                    <a:gd name="connsiteY3" fmla="*/ 4368 h 43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374" h="4367">
                      <a:moveTo>
                        <a:pt x="433" y="4368"/>
                      </a:moveTo>
                      <a:lnTo>
                        <a:pt x="8374" y="1191"/>
                      </a:lnTo>
                      <a:cubicBezTo>
                        <a:pt x="8374" y="-397"/>
                        <a:pt x="6786" y="-397"/>
                        <a:pt x="3609" y="1191"/>
                      </a:cubicBezTo>
                      <a:cubicBezTo>
                        <a:pt x="2021" y="1191"/>
                        <a:pt x="-1155" y="2779"/>
                        <a:pt x="433" y="436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75" name="รูปแบบอิสระ: รูปร่าง 2474">
                  <a:extLst>
                    <a:ext uri="{FF2B5EF4-FFF2-40B4-BE49-F238E27FC236}">
                      <a16:creationId xmlns:a16="http://schemas.microsoft.com/office/drawing/2014/main" id="{92F2D154-7167-463B-BAA3-5A8A7D10F620}"/>
                    </a:ext>
                  </a:extLst>
                </p:cNvPr>
                <p:cNvSpPr/>
                <p:nvPr/>
              </p:nvSpPr>
              <p:spPr>
                <a:xfrm>
                  <a:off x="7692173" y="1545408"/>
                  <a:ext cx="4765" cy="4764"/>
                </a:xfrm>
                <a:custGeom>
                  <a:avLst/>
                  <a:gdLst>
                    <a:gd name="connsiteX0" fmla="*/ 0 w 4765"/>
                    <a:gd name="connsiteY0" fmla="*/ 3177 h 4764"/>
                    <a:gd name="connsiteX1" fmla="*/ 4765 w 4765"/>
                    <a:gd name="connsiteY1" fmla="*/ 4765 h 4764"/>
                    <a:gd name="connsiteX2" fmla="*/ 3177 w 4765"/>
                    <a:gd name="connsiteY2" fmla="*/ 0 h 4764"/>
                    <a:gd name="connsiteX3" fmla="*/ 0 w 4765"/>
                    <a:gd name="connsiteY3" fmla="*/ 3177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65" h="4764">
                      <a:moveTo>
                        <a:pt x="0" y="3177"/>
                      </a:moveTo>
                      <a:cubicBezTo>
                        <a:pt x="3177" y="3177"/>
                        <a:pt x="3177" y="4765"/>
                        <a:pt x="4765" y="4765"/>
                      </a:cubicBezTo>
                      <a:lnTo>
                        <a:pt x="3177" y="0"/>
                      </a:lnTo>
                      <a:lnTo>
                        <a:pt x="0" y="317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76" name="รูปแบบอิสระ: รูปร่าง 2475">
                  <a:extLst>
                    <a:ext uri="{FF2B5EF4-FFF2-40B4-BE49-F238E27FC236}">
                      <a16:creationId xmlns:a16="http://schemas.microsoft.com/office/drawing/2014/main" id="{1BC09E53-A55C-43C5-A09D-CABFEFAC4AB5}"/>
                    </a:ext>
                  </a:extLst>
                </p:cNvPr>
                <p:cNvSpPr/>
                <p:nvPr/>
              </p:nvSpPr>
              <p:spPr>
                <a:xfrm>
                  <a:off x="7712468" y="1535001"/>
                  <a:ext cx="8471" cy="5642"/>
                </a:xfrm>
                <a:custGeom>
                  <a:avLst/>
                  <a:gdLst>
                    <a:gd name="connsiteX0" fmla="*/ 3530 w 8471"/>
                    <a:gd name="connsiteY0" fmla="*/ 5642 h 5642"/>
                    <a:gd name="connsiteX1" fmla="*/ 3530 w 8471"/>
                    <a:gd name="connsiteY1" fmla="*/ 877 h 5642"/>
                    <a:gd name="connsiteX2" fmla="*/ 3530 w 8471"/>
                    <a:gd name="connsiteY2" fmla="*/ 5642 h 56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471" h="5642">
                      <a:moveTo>
                        <a:pt x="3530" y="5642"/>
                      </a:moveTo>
                      <a:cubicBezTo>
                        <a:pt x="3530" y="4054"/>
                        <a:pt x="14648" y="-2299"/>
                        <a:pt x="3530" y="877"/>
                      </a:cubicBezTo>
                      <a:cubicBezTo>
                        <a:pt x="3530" y="2466"/>
                        <a:pt x="-4412" y="5642"/>
                        <a:pt x="3530" y="564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77" name="รูปแบบอิสระ: รูปร่าง 2476">
                  <a:extLst>
                    <a:ext uri="{FF2B5EF4-FFF2-40B4-BE49-F238E27FC236}">
                      <a16:creationId xmlns:a16="http://schemas.microsoft.com/office/drawing/2014/main" id="{3D84462F-8AE9-40D4-81DA-68F9F00292A8}"/>
                    </a:ext>
                  </a:extLst>
                </p:cNvPr>
                <p:cNvSpPr/>
                <p:nvPr/>
              </p:nvSpPr>
              <p:spPr>
                <a:xfrm>
                  <a:off x="7841474" y="1512053"/>
                  <a:ext cx="3176" cy="9529"/>
                </a:xfrm>
                <a:custGeom>
                  <a:avLst/>
                  <a:gdLst>
                    <a:gd name="connsiteX0" fmla="*/ 1588 w 3176"/>
                    <a:gd name="connsiteY0" fmla="*/ 0 h 9529"/>
                    <a:gd name="connsiteX1" fmla="*/ 0 w 3176"/>
                    <a:gd name="connsiteY1" fmla="*/ 0 h 9529"/>
                    <a:gd name="connsiteX2" fmla="*/ 3176 w 3176"/>
                    <a:gd name="connsiteY2" fmla="*/ 9530 h 95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9529">
                      <a:moveTo>
                        <a:pt x="1588" y="0"/>
                      </a:moveTo>
                      <a:lnTo>
                        <a:pt x="0" y="0"/>
                      </a:lnTo>
                      <a:lnTo>
                        <a:pt x="3176" y="953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78" name="รูปแบบอิสระ: รูปร่าง 2477">
                  <a:extLst>
                    <a:ext uri="{FF2B5EF4-FFF2-40B4-BE49-F238E27FC236}">
                      <a16:creationId xmlns:a16="http://schemas.microsoft.com/office/drawing/2014/main" id="{BAC42D1B-7B6E-407B-84EA-C0A8C2DB97CE}"/>
                    </a:ext>
                  </a:extLst>
                </p:cNvPr>
                <p:cNvSpPr/>
                <p:nvPr/>
              </p:nvSpPr>
              <p:spPr>
                <a:xfrm>
                  <a:off x="7936593" y="1459640"/>
                  <a:ext cx="13591" cy="9529"/>
                </a:xfrm>
                <a:custGeom>
                  <a:avLst/>
                  <a:gdLst>
                    <a:gd name="connsiteX0" fmla="*/ 11297 w 13591"/>
                    <a:gd name="connsiteY0" fmla="*/ 0 h 9529"/>
                    <a:gd name="connsiteX1" fmla="*/ 179 w 13591"/>
                    <a:gd name="connsiteY1" fmla="*/ 6353 h 9529"/>
                    <a:gd name="connsiteX2" fmla="*/ 6532 w 13591"/>
                    <a:gd name="connsiteY2" fmla="*/ 9530 h 9529"/>
                    <a:gd name="connsiteX3" fmla="*/ 11297 w 13591"/>
                    <a:gd name="connsiteY3" fmla="*/ 0 h 95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591" h="9529">
                      <a:moveTo>
                        <a:pt x="11297" y="0"/>
                      </a:moveTo>
                      <a:cubicBezTo>
                        <a:pt x="179" y="0"/>
                        <a:pt x="9709" y="6353"/>
                        <a:pt x="179" y="6353"/>
                      </a:cubicBezTo>
                      <a:cubicBezTo>
                        <a:pt x="-1409" y="9530"/>
                        <a:pt x="8121" y="6353"/>
                        <a:pt x="6532" y="9530"/>
                      </a:cubicBezTo>
                      <a:cubicBezTo>
                        <a:pt x="12886" y="4765"/>
                        <a:pt x="16062" y="4765"/>
                        <a:pt x="1129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79" name="รูปแบบอิสระ: รูปร่าง 2478">
                  <a:extLst>
                    <a:ext uri="{FF2B5EF4-FFF2-40B4-BE49-F238E27FC236}">
                      <a16:creationId xmlns:a16="http://schemas.microsoft.com/office/drawing/2014/main" id="{368F4586-8554-4609-A291-BFEFCFAEAC1F}"/>
                    </a:ext>
                  </a:extLst>
                </p:cNvPr>
                <p:cNvSpPr/>
                <p:nvPr/>
              </p:nvSpPr>
              <p:spPr>
                <a:xfrm>
                  <a:off x="7941537" y="1467581"/>
                  <a:ext cx="3176" cy="1588"/>
                </a:xfrm>
                <a:custGeom>
                  <a:avLst/>
                  <a:gdLst>
                    <a:gd name="connsiteX0" fmla="*/ 3177 w 3176"/>
                    <a:gd name="connsiteY0" fmla="*/ 0 h 1588"/>
                    <a:gd name="connsiteX1" fmla="*/ 0 w 3176"/>
                    <a:gd name="connsiteY1" fmla="*/ 1588 h 1588"/>
                    <a:gd name="connsiteX2" fmla="*/ 3177 w 3176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1588">
                      <a:moveTo>
                        <a:pt x="3177" y="0"/>
                      </a:moveTo>
                      <a:cubicBezTo>
                        <a:pt x="1588" y="0"/>
                        <a:pt x="1588" y="1588"/>
                        <a:pt x="0" y="1588"/>
                      </a:cubicBezTo>
                      <a:cubicBezTo>
                        <a:pt x="1588" y="1588"/>
                        <a:pt x="1588" y="0"/>
                        <a:pt x="317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80" name="รูปแบบอิสระ: รูปร่าง 2479">
                  <a:extLst>
                    <a:ext uri="{FF2B5EF4-FFF2-40B4-BE49-F238E27FC236}">
                      <a16:creationId xmlns:a16="http://schemas.microsoft.com/office/drawing/2014/main" id="{0827677F-0461-404E-AB1A-B633563C01E3}"/>
                    </a:ext>
                  </a:extLst>
                </p:cNvPr>
                <p:cNvSpPr/>
                <p:nvPr/>
              </p:nvSpPr>
              <p:spPr>
                <a:xfrm>
                  <a:off x="7296684" y="1639117"/>
                  <a:ext cx="6353" cy="1588"/>
                </a:xfrm>
                <a:custGeom>
                  <a:avLst/>
                  <a:gdLst>
                    <a:gd name="connsiteX0" fmla="*/ 6353 w 6353"/>
                    <a:gd name="connsiteY0" fmla="*/ 0 h 1588"/>
                    <a:gd name="connsiteX1" fmla="*/ 0 w 6353"/>
                    <a:gd name="connsiteY1" fmla="*/ 1588 h 1588"/>
                    <a:gd name="connsiteX2" fmla="*/ 4765 w 6353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353" h="1588">
                      <a:moveTo>
                        <a:pt x="6353" y="0"/>
                      </a:moveTo>
                      <a:lnTo>
                        <a:pt x="0" y="1588"/>
                      </a:lnTo>
                      <a:lnTo>
                        <a:pt x="4765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81" name="รูปแบบอิสระ: รูปร่าง 2480">
                  <a:extLst>
                    <a:ext uri="{FF2B5EF4-FFF2-40B4-BE49-F238E27FC236}">
                      <a16:creationId xmlns:a16="http://schemas.microsoft.com/office/drawing/2014/main" id="{C267C22D-6A21-408F-973D-476A587CA9C7}"/>
                    </a:ext>
                  </a:extLst>
                </p:cNvPr>
                <p:cNvSpPr/>
                <p:nvPr/>
              </p:nvSpPr>
              <p:spPr>
                <a:xfrm>
                  <a:off x="7288743" y="1647058"/>
                  <a:ext cx="6353" cy="6353"/>
                </a:xfrm>
                <a:custGeom>
                  <a:avLst/>
                  <a:gdLst>
                    <a:gd name="connsiteX0" fmla="*/ 6353 w 6353"/>
                    <a:gd name="connsiteY0" fmla="*/ 4765 h 6353"/>
                    <a:gd name="connsiteX1" fmla="*/ 1588 w 6353"/>
                    <a:gd name="connsiteY1" fmla="*/ 0 h 6353"/>
                    <a:gd name="connsiteX2" fmla="*/ 0 w 6353"/>
                    <a:gd name="connsiteY2" fmla="*/ 6353 h 6353"/>
                    <a:gd name="connsiteX3" fmla="*/ 6353 w 6353"/>
                    <a:gd name="connsiteY3" fmla="*/ 4765 h 6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53" h="6353">
                      <a:moveTo>
                        <a:pt x="6353" y="4765"/>
                      </a:moveTo>
                      <a:lnTo>
                        <a:pt x="1588" y="0"/>
                      </a:lnTo>
                      <a:lnTo>
                        <a:pt x="0" y="6353"/>
                      </a:lnTo>
                      <a:cubicBezTo>
                        <a:pt x="3177" y="6353"/>
                        <a:pt x="4765" y="3177"/>
                        <a:pt x="6353" y="47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82" name="รูปแบบอิสระ: รูปร่าง 2481">
                  <a:extLst>
                    <a:ext uri="{FF2B5EF4-FFF2-40B4-BE49-F238E27FC236}">
                      <a16:creationId xmlns:a16="http://schemas.microsoft.com/office/drawing/2014/main" id="{E1E65419-2D19-42BF-885B-EF0FFE865F1B}"/>
                    </a:ext>
                  </a:extLst>
                </p:cNvPr>
                <p:cNvSpPr/>
                <p:nvPr/>
              </p:nvSpPr>
              <p:spPr>
                <a:xfrm>
                  <a:off x="8097191" y="1400873"/>
                  <a:ext cx="1191" cy="3176"/>
                </a:xfrm>
                <a:custGeom>
                  <a:avLst/>
                  <a:gdLst>
                    <a:gd name="connsiteX0" fmla="*/ 0 w 1191"/>
                    <a:gd name="connsiteY0" fmla="*/ 3177 h 3176"/>
                    <a:gd name="connsiteX1" fmla="*/ 0 w 1191"/>
                    <a:gd name="connsiteY1" fmla="*/ 3177 h 3176"/>
                    <a:gd name="connsiteX2" fmla="*/ 0 w 1191"/>
                    <a:gd name="connsiteY2" fmla="*/ 0 h 3176"/>
                    <a:gd name="connsiteX3" fmla="*/ 0 w 1191"/>
                    <a:gd name="connsiteY3" fmla="*/ 3177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1" h="3176">
                      <a:moveTo>
                        <a:pt x="0" y="3177"/>
                      </a:moveTo>
                      <a:lnTo>
                        <a:pt x="0" y="3177"/>
                      </a:lnTo>
                      <a:cubicBezTo>
                        <a:pt x="1588" y="0"/>
                        <a:pt x="1588" y="0"/>
                        <a:pt x="0" y="0"/>
                      </a:cubicBezTo>
                      <a:cubicBezTo>
                        <a:pt x="0" y="1588"/>
                        <a:pt x="0" y="1588"/>
                        <a:pt x="0" y="31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83" name="รูปแบบอิสระ: รูปร่าง 2482">
                  <a:extLst>
                    <a:ext uri="{FF2B5EF4-FFF2-40B4-BE49-F238E27FC236}">
                      <a16:creationId xmlns:a16="http://schemas.microsoft.com/office/drawing/2014/main" id="{F5AD155C-189D-44E0-BBF2-85A2DF895BD4}"/>
                    </a:ext>
                  </a:extLst>
                </p:cNvPr>
                <p:cNvSpPr/>
                <p:nvPr/>
              </p:nvSpPr>
              <p:spPr>
                <a:xfrm>
                  <a:off x="8016188" y="1372284"/>
                  <a:ext cx="1587" cy="6353"/>
                </a:xfrm>
                <a:custGeom>
                  <a:avLst/>
                  <a:gdLst>
                    <a:gd name="connsiteX0" fmla="*/ 0 w 1587"/>
                    <a:gd name="connsiteY0" fmla="*/ 4765 h 6353"/>
                    <a:gd name="connsiteX1" fmla="*/ 1588 w 1587"/>
                    <a:gd name="connsiteY1" fmla="*/ 6353 h 6353"/>
                    <a:gd name="connsiteX2" fmla="*/ 0 w 1587"/>
                    <a:gd name="connsiteY2" fmla="*/ 0 h 6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7" h="6353">
                      <a:moveTo>
                        <a:pt x="0" y="4765"/>
                      </a:moveTo>
                      <a:lnTo>
                        <a:pt x="1588" y="635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84" name="รูปแบบอิสระ: รูปร่าง 2483">
                  <a:extLst>
                    <a:ext uri="{FF2B5EF4-FFF2-40B4-BE49-F238E27FC236}">
                      <a16:creationId xmlns:a16="http://schemas.microsoft.com/office/drawing/2014/main" id="{940DC4F1-9853-42F0-8100-BA7CDA5DA691}"/>
                    </a:ext>
                  </a:extLst>
                </p:cNvPr>
                <p:cNvSpPr/>
                <p:nvPr/>
              </p:nvSpPr>
              <p:spPr>
                <a:xfrm>
                  <a:off x="7941537" y="1361879"/>
                  <a:ext cx="9529" cy="4051"/>
                </a:xfrm>
                <a:custGeom>
                  <a:avLst/>
                  <a:gdLst>
                    <a:gd name="connsiteX0" fmla="*/ 0 w 9529"/>
                    <a:gd name="connsiteY0" fmla="*/ 2463 h 4051"/>
                    <a:gd name="connsiteX1" fmla="*/ 9530 w 9529"/>
                    <a:gd name="connsiteY1" fmla="*/ 4052 h 4051"/>
                    <a:gd name="connsiteX2" fmla="*/ 0 w 9529"/>
                    <a:gd name="connsiteY2" fmla="*/ 2463 h 40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9529" h="4051">
                      <a:moveTo>
                        <a:pt x="0" y="2463"/>
                      </a:moveTo>
                      <a:cubicBezTo>
                        <a:pt x="3177" y="4052"/>
                        <a:pt x="6353" y="4052"/>
                        <a:pt x="9530" y="4052"/>
                      </a:cubicBezTo>
                      <a:cubicBezTo>
                        <a:pt x="3177" y="4052"/>
                        <a:pt x="1588" y="-3890"/>
                        <a:pt x="0" y="24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485" name="กราฟิก 4">
                <a:extLst>
                  <a:ext uri="{FF2B5EF4-FFF2-40B4-BE49-F238E27FC236}">
                    <a16:creationId xmlns:a16="http://schemas.microsoft.com/office/drawing/2014/main" id="{BC7BCDEA-449B-48E2-9BF3-9F16689C5ADB}"/>
                  </a:ext>
                </a:extLst>
              </p:cNvPr>
              <p:cNvGrpSpPr/>
              <p:nvPr/>
            </p:nvGrpSpPr>
            <p:grpSpPr>
              <a:xfrm>
                <a:off x="7288743" y="1186454"/>
                <a:ext cx="655806" cy="496230"/>
                <a:chOff x="7288743" y="1186454"/>
                <a:chExt cx="655806" cy="496230"/>
              </a:xfrm>
              <a:solidFill>
                <a:srgbClr val="FFFFFF"/>
              </a:solidFill>
            </p:grpSpPr>
            <p:sp>
              <p:nvSpPr>
                <p:cNvPr id="2486" name="รูปแบบอิสระ: รูปร่าง 2485">
                  <a:extLst>
                    <a:ext uri="{FF2B5EF4-FFF2-40B4-BE49-F238E27FC236}">
                      <a16:creationId xmlns:a16="http://schemas.microsoft.com/office/drawing/2014/main" id="{EF8C12C4-AFEF-4923-ABDE-FBBC2B1F5B62}"/>
                    </a:ext>
                  </a:extLst>
                </p:cNvPr>
                <p:cNvSpPr/>
                <p:nvPr/>
              </p:nvSpPr>
              <p:spPr>
                <a:xfrm>
                  <a:off x="7318597" y="1675647"/>
                  <a:ext cx="3500" cy="3176"/>
                </a:xfrm>
                <a:custGeom>
                  <a:avLst/>
                  <a:gdLst>
                    <a:gd name="connsiteX0" fmla="*/ 324 w 3500"/>
                    <a:gd name="connsiteY0" fmla="*/ 0 h 3176"/>
                    <a:gd name="connsiteX1" fmla="*/ 3501 w 3500"/>
                    <a:gd name="connsiteY1" fmla="*/ 3177 h 3176"/>
                    <a:gd name="connsiteX2" fmla="*/ 324 w 3500"/>
                    <a:gd name="connsiteY2" fmla="*/ 0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00" h="3176">
                      <a:moveTo>
                        <a:pt x="324" y="0"/>
                      </a:moveTo>
                      <a:cubicBezTo>
                        <a:pt x="-1264" y="1588"/>
                        <a:pt x="3501" y="3177"/>
                        <a:pt x="3501" y="3177"/>
                      </a:cubicBezTo>
                      <a:cubicBezTo>
                        <a:pt x="3501" y="0"/>
                        <a:pt x="-1264" y="0"/>
                        <a:pt x="32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87" name="รูปแบบอิสระ: รูปร่าง 2486">
                  <a:extLst>
                    <a:ext uri="{FF2B5EF4-FFF2-40B4-BE49-F238E27FC236}">
                      <a16:creationId xmlns:a16="http://schemas.microsoft.com/office/drawing/2014/main" id="{47E01672-E45B-4E36-AF26-3F125CCD2D38}"/>
                    </a:ext>
                  </a:extLst>
                </p:cNvPr>
                <p:cNvSpPr/>
                <p:nvPr/>
              </p:nvSpPr>
              <p:spPr>
                <a:xfrm>
                  <a:off x="7326862" y="1634352"/>
                  <a:ext cx="1588" cy="6353"/>
                </a:xfrm>
                <a:custGeom>
                  <a:avLst/>
                  <a:gdLst>
                    <a:gd name="connsiteX0" fmla="*/ 0 w 1588"/>
                    <a:gd name="connsiteY0" fmla="*/ 4765 h 6353"/>
                    <a:gd name="connsiteX1" fmla="*/ 1588 w 1588"/>
                    <a:gd name="connsiteY1" fmla="*/ 6353 h 6353"/>
                    <a:gd name="connsiteX2" fmla="*/ 0 w 1588"/>
                    <a:gd name="connsiteY2" fmla="*/ 0 h 6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6353">
                      <a:moveTo>
                        <a:pt x="0" y="4765"/>
                      </a:moveTo>
                      <a:lnTo>
                        <a:pt x="1588" y="635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88" name="รูปแบบอิสระ: รูปร่าง 2487">
                  <a:extLst>
                    <a:ext uri="{FF2B5EF4-FFF2-40B4-BE49-F238E27FC236}">
                      <a16:creationId xmlns:a16="http://schemas.microsoft.com/office/drawing/2014/main" id="{A2EA7C69-B252-408C-9AA5-F2365887704C}"/>
                    </a:ext>
                  </a:extLst>
                </p:cNvPr>
                <p:cNvSpPr/>
                <p:nvPr/>
              </p:nvSpPr>
              <p:spPr>
                <a:xfrm>
                  <a:off x="7331627" y="1608939"/>
                  <a:ext cx="11117" cy="20647"/>
                </a:xfrm>
                <a:custGeom>
                  <a:avLst/>
                  <a:gdLst>
                    <a:gd name="connsiteX0" fmla="*/ 11118 w 11117"/>
                    <a:gd name="connsiteY0" fmla="*/ 0 h 20647"/>
                    <a:gd name="connsiteX1" fmla="*/ 1588 w 11117"/>
                    <a:gd name="connsiteY1" fmla="*/ 15883 h 20647"/>
                    <a:gd name="connsiteX2" fmla="*/ 0 w 11117"/>
                    <a:gd name="connsiteY2" fmla="*/ 15883 h 20647"/>
                    <a:gd name="connsiteX3" fmla="*/ 3176 w 11117"/>
                    <a:gd name="connsiteY3" fmla="*/ 20648 h 20647"/>
                    <a:gd name="connsiteX4" fmla="*/ 11118 w 11117"/>
                    <a:gd name="connsiteY4" fmla="*/ 0 h 20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117" h="20647">
                      <a:moveTo>
                        <a:pt x="11118" y="0"/>
                      </a:moveTo>
                      <a:cubicBezTo>
                        <a:pt x="3176" y="0"/>
                        <a:pt x="6353" y="11118"/>
                        <a:pt x="1588" y="15883"/>
                      </a:cubicBezTo>
                      <a:lnTo>
                        <a:pt x="0" y="15883"/>
                      </a:lnTo>
                      <a:lnTo>
                        <a:pt x="3176" y="20648"/>
                      </a:lnTo>
                      <a:cubicBezTo>
                        <a:pt x="6353" y="14295"/>
                        <a:pt x="6353" y="4765"/>
                        <a:pt x="1111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89" name="รูปแบบอิสระ: รูปร่าง 2488">
                  <a:extLst>
                    <a:ext uri="{FF2B5EF4-FFF2-40B4-BE49-F238E27FC236}">
                      <a16:creationId xmlns:a16="http://schemas.microsoft.com/office/drawing/2014/main" id="{6FB7C003-4A7F-4BD3-923E-99F43CF0D6D2}"/>
                    </a:ext>
                  </a:extLst>
                </p:cNvPr>
                <p:cNvSpPr/>
                <p:nvPr/>
              </p:nvSpPr>
              <p:spPr>
                <a:xfrm>
                  <a:off x="7360217" y="1597992"/>
                  <a:ext cx="3176" cy="4594"/>
                </a:xfrm>
                <a:custGeom>
                  <a:avLst/>
                  <a:gdLst>
                    <a:gd name="connsiteX0" fmla="*/ 3177 w 3176"/>
                    <a:gd name="connsiteY0" fmla="*/ 1418 h 4594"/>
                    <a:gd name="connsiteX1" fmla="*/ 0 w 3176"/>
                    <a:gd name="connsiteY1" fmla="*/ 4594 h 4594"/>
                    <a:gd name="connsiteX2" fmla="*/ 1588 w 3176"/>
                    <a:gd name="connsiteY2" fmla="*/ 4594 h 4594"/>
                    <a:gd name="connsiteX3" fmla="*/ 3177 w 3176"/>
                    <a:gd name="connsiteY3" fmla="*/ 1418 h 45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76" h="4594">
                      <a:moveTo>
                        <a:pt x="3177" y="1418"/>
                      </a:moveTo>
                      <a:cubicBezTo>
                        <a:pt x="0" y="1418"/>
                        <a:pt x="3177" y="-3347"/>
                        <a:pt x="0" y="4594"/>
                      </a:cubicBezTo>
                      <a:cubicBezTo>
                        <a:pt x="0" y="4594"/>
                        <a:pt x="0" y="4594"/>
                        <a:pt x="1588" y="4594"/>
                      </a:cubicBezTo>
                      <a:cubicBezTo>
                        <a:pt x="1588" y="3006"/>
                        <a:pt x="1588" y="3006"/>
                        <a:pt x="3177" y="14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90" name="รูปแบบอิสระ: รูปร่าง 2489">
                  <a:extLst>
                    <a:ext uri="{FF2B5EF4-FFF2-40B4-BE49-F238E27FC236}">
                      <a16:creationId xmlns:a16="http://schemas.microsoft.com/office/drawing/2014/main" id="{DDA3A6CC-D924-46F8-A94B-D7EB75440A2E}"/>
                    </a:ext>
                  </a:extLst>
                </p:cNvPr>
                <p:cNvSpPr/>
                <p:nvPr/>
              </p:nvSpPr>
              <p:spPr>
                <a:xfrm>
                  <a:off x="7361346" y="1602252"/>
                  <a:ext cx="917" cy="1452"/>
                </a:xfrm>
                <a:custGeom>
                  <a:avLst/>
                  <a:gdLst>
                    <a:gd name="connsiteX0" fmla="*/ 459 w 917"/>
                    <a:gd name="connsiteY0" fmla="*/ 334 h 1452"/>
                    <a:gd name="connsiteX1" fmla="*/ 459 w 917"/>
                    <a:gd name="connsiteY1" fmla="*/ 334 h 1452"/>
                    <a:gd name="connsiteX2" fmla="*/ 459 w 917"/>
                    <a:gd name="connsiteY2" fmla="*/ 334 h 14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917" h="1452">
                      <a:moveTo>
                        <a:pt x="459" y="334"/>
                      </a:moveTo>
                      <a:cubicBezTo>
                        <a:pt x="-1130" y="3511"/>
                        <a:pt x="2047" y="-1254"/>
                        <a:pt x="459" y="334"/>
                      </a:cubicBezTo>
                      <a:lnTo>
                        <a:pt x="459" y="33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91" name="รูปแบบอิสระ: รูปร่าง 2490">
                  <a:extLst>
                    <a:ext uri="{FF2B5EF4-FFF2-40B4-BE49-F238E27FC236}">
                      <a16:creationId xmlns:a16="http://schemas.microsoft.com/office/drawing/2014/main" id="{BBBFD384-F4DC-4ACC-8E2D-5787E8DEF98E}"/>
                    </a:ext>
                  </a:extLst>
                </p:cNvPr>
                <p:cNvSpPr/>
                <p:nvPr/>
              </p:nvSpPr>
              <p:spPr>
                <a:xfrm>
                  <a:off x="7366570" y="1585753"/>
                  <a:ext cx="5360" cy="5714"/>
                </a:xfrm>
                <a:custGeom>
                  <a:avLst/>
                  <a:gdLst>
                    <a:gd name="connsiteX0" fmla="*/ 0 w 5360"/>
                    <a:gd name="connsiteY0" fmla="*/ 950 h 5714"/>
                    <a:gd name="connsiteX1" fmla="*/ 0 w 5360"/>
                    <a:gd name="connsiteY1" fmla="*/ 5715 h 5714"/>
                    <a:gd name="connsiteX2" fmla="*/ 4765 w 5360"/>
                    <a:gd name="connsiteY2" fmla="*/ 4126 h 5714"/>
                    <a:gd name="connsiteX3" fmla="*/ 0 w 5360"/>
                    <a:gd name="connsiteY3" fmla="*/ 950 h 57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360" h="5714">
                      <a:moveTo>
                        <a:pt x="0" y="950"/>
                      </a:moveTo>
                      <a:lnTo>
                        <a:pt x="0" y="5715"/>
                      </a:lnTo>
                      <a:cubicBezTo>
                        <a:pt x="1588" y="5715"/>
                        <a:pt x="3177" y="2538"/>
                        <a:pt x="4765" y="4126"/>
                      </a:cubicBezTo>
                      <a:cubicBezTo>
                        <a:pt x="6354" y="-638"/>
                        <a:pt x="4765" y="-638"/>
                        <a:pt x="0" y="95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92" name="รูปแบบอิสระ: รูปร่าง 2491">
                  <a:extLst>
                    <a:ext uri="{FF2B5EF4-FFF2-40B4-BE49-F238E27FC236}">
                      <a16:creationId xmlns:a16="http://schemas.microsoft.com/office/drawing/2014/main" id="{FFE9D1C0-D869-4AD1-9CA4-D5F30C274DA1}"/>
                    </a:ext>
                  </a:extLst>
                </p:cNvPr>
                <p:cNvSpPr/>
                <p:nvPr/>
              </p:nvSpPr>
              <p:spPr>
                <a:xfrm>
                  <a:off x="7364982" y="1580350"/>
                  <a:ext cx="705" cy="3176"/>
                </a:xfrm>
                <a:custGeom>
                  <a:avLst/>
                  <a:gdLst>
                    <a:gd name="connsiteX0" fmla="*/ 0 w 705"/>
                    <a:gd name="connsiteY0" fmla="*/ 0 h 3176"/>
                    <a:gd name="connsiteX1" fmla="*/ 0 w 705"/>
                    <a:gd name="connsiteY1" fmla="*/ 3177 h 3176"/>
                    <a:gd name="connsiteX2" fmla="*/ 0 w 705"/>
                    <a:gd name="connsiteY2" fmla="*/ 0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3176">
                      <a:moveTo>
                        <a:pt x="0" y="0"/>
                      </a:moveTo>
                      <a:lnTo>
                        <a:pt x="0" y="3177"/>
                      </a:lnTo>
                      <a:cubicBezTo>
                        <a:pt x="0" y="3177"/>
                        <a:pt x="1588" y="317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93" name="รูปแบบอิสระ: รูปร่าง 2492">
                  <a:extLst>
                    <a:ext uri="{FF2B5EF4-FFF2-40B4-BE49-F238E27FC236}">
                      <a16:creationId xmlns:a16="http://schemas.microsoft.com/office/drawing/2014/main" id="{E7B79E87-7BD2-4F37-9F54-A76347FBD622}"/>
                    </a:ext>
                  </a:extLst>
                </p:cNvPr>
                <p:cNvSpPr/>
                <p:nvPr/>
              </p:nvSpPr>
              <p:spPr>
                <a:xfrm>
                  <a:off x="7363148" y="1583527"/>
                  <a:ext cx="1834" cy="4764"/>
                </a:xfrm>
                <a:custGeom>
                  <a:avLst/>
                  <a:gdLst>
                    <a:gd name="connsiteX0" fmla="*/ 1834 w 1834"/>
                    <a:gd name="connsiteY0" fmla="*/ 4765 h 4764"/>
                    <a:gd name="connsiteX1" fmla="*/ 1834 w 1834"/>
                    <a:gd name="connsiteY1" fmla="*/ 0 h 4764"/>
                    <a:gd name="connsiteX2" fmla="*/ 1834 w 1834"/>
                    <a:gd name="connsiteY2" fmla="*/ 3177 h 4764"/>
                    <a:gd name="connsiteX3" fmla="*/ 1834 w 1834"/>
                    <a:gd name="connsiteY3" fmla="*/ 4765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34" h="4764">
                      <a:moveTo>
                        <a:pt x="1834" y="4765"/>
                      </a:moveTo>
                      <a:lnTo>
                        <a:pt x="1834" y="0"/>
                      </a:lnTo>
                      <a:cubicBezTo>
                        <a:pt x="246" y="0"/>
                        <a:pt x="-1343" y="0"/>
                        <a:pt x="1834" y="3177"/>
                      </a:cubicBezTo>
                      <a:cubicBezTo>
                        <a:pt x="246" y="1588"/>
                        <a:pt x="246" y="3177"/>
                        <a:pt x="1834" y="47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94" name="รูปแบบอิสระ: รูปร่าง 2493">
                  <a:extLst>
                    <a:ext uri="{FF2B5EF4-FFF2-40B4-BE49-F238E27FC236}">
                      <a16:creationId xmlns:a16="http://schemas.microsoft.com/office/drawing/2014/main" id="{22264AE8-9A41-40B9-978C-83C22047E794}"/>
                    </a:ext>
                  </a:extLst>
                </p:cNvPr>
                <p:cNvSpPr/>
                <p:nvPr/>
              </p:nvSpPr>
              <p:spPr>
                <a:xfrm>
                  <a:off x="7355993" y="1589880"/>
                  <a:ext cx="5812" cy="7359"/>
                </a:xfrm>
                <a:custGeom>
                  <a:avLst/>
                  <a:gdLst>
                    <a:gd name="connsiteX0" fmla="*/ 5812 w 5812"/>
                    <a:gd name="connsiteY0" fmla="*/ 1588 h 7359"/>
                    <a:gd name="connsiteX1" fmla="*/ 1048 w 5812"/>
                    <a:gd name="connsiteY1" fmla="*/ 0 h 7359"/>
                    <a:gd name="connsiteX2" fmla="*/ 5812 w 5812"/>
                    <a:gd name="connsiteY2" fmla="*/ 1588 h 7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812" h="7359">
                      <a:moveTo>
                        <a:pt x="5812" y="1588"/>
                      </a:moveTo>
                      <a:cubicBezTo>
                        <a:pt x="2636" y="3177"/>
                        <a:pt x="1048" y="6353"/>
                        <a:pt x="1048" y="0"/>
                      </a:cubicBezTo>
                      <a:cubicBezTo>
                        <a:pt x="-2129" y="9530"/>
                        <a:pt x="2636" y="9530"/>
                        <a:pt x="5812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95" name="รูปแบบอิสระ: รูปร่าง 2494">
                  <a:extLst>
                    <a:ext uri="{FF2B5EF4-FFF2-40B4-BE49-F238E27FC236}">
                      <a16:creationId xmlns:a16="http://schemas.microsoft.com/office/drawing/2014/main" id="{03166557-7887-4C22-AAFA-8A0C9ED0B55E}"/>
                    </a:ext>
                  </a:extLst>
                </p:cNvPr>
                <p:cNvSpPr/>
                <p:nvPr/>
              </p:nvSpPr>
              <p:spPr>
                <a:xfrm>
                  <a:off x="7334804" y="1604174"/>
                  <a:ext cx="3500" cy="4764"/>
                </a:xfrm>
                <a:custGeom>
                  <a:avLst/>
                  <a:gdLst>
                    <a:gd name="connsiteX0" fmla="*/ 3177 w 3500"/>
                    <a:gd name="connsiteY0" fmla="*/ 0 h 4764"/>
                    <a:gd name="connsiteX1" fmla="*/ 0 w 3500"/>
                    <a:gd name="connsiteY1" fmla="*/ 1588 h 4764"/>
                    <a:gd name="connsiteX2" fmla="*/ 0 w 3500"/>
                    <a:gd name="connsiteY2" fmla="*/ 4765 h 4764"/>
                    <a:gd name="connsiteX3" fmla="*/ 3177 w 3500"/>
                    <a:gd name="connsiteY3" fmla="*/ 0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500" h="4764">
                      <a:moveTo>
                        <a:pt x="3177" y="0"/>
                      </a:moveTo>
                      <a:lnTo>
                        <a:pt x="0" y="1588"/>
                      </a:lnTo>
                      <a:lnTo>
                        <a:pt x="0" y="4765"/>
                      </a:lnTo>
                      <a:cubicBezTo>
                        <a:pt x="0" y="4765"/>
                        <a:pt x="4765" y="1588"/>
                        <a:pt x="317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96" name="รูปแบบอิสระ: รูปร่าง 2495">
                  <a:extLst>
                    <a:ext uri="{FF2B5EF4-FFF2-40B4-BE49-F238E27FC236}">
                      <a16:creationId xmlns:a16="http://schemas.microsoft.com/office/drawing/2014/main" id="{41B0B8E3-621B-46A1-8EEC-4B262843196B}"/>
                    </a:ext>
                  </a:extLst>
                </p:cNvPr>
                <p:cNvSpPr/>
                <p:nvPr/>
              </p:nvSpPr>
              <p:spPr>
                <a:xfrm>
                  <a:off x="7377688" y="1562173"/>
                  <a:ext cx="6353" cy="3882"/>
                </a:xfrm>
                <a:custGeom>
                  <a:avLst/>
                  <a:gdLst>
                    <a:gd name="connsiteX0" fmla="*/ 6353 w 6353"/>
                    <a:gd name="connsiteY0" fmla="*/ 706 h 3882"/>
                    <a:gd name="connsiteX1" fmla="*/ 0 w 6353"/>
                    <a:gd name="connsiteY1" fmla="*/ 706 h 3882"/>
                    <a:gd name="connsiteX2" fmla="*/ 0 w 6353"/>
                    <a:gd name="connsiteY2" fmla="*/ 3882 h 3882"/>
                    <a:gd name="connsiteX3" fmla="*/ 6353 w 6353"/>
                    <a:gd name="connsiteY3" fmla="*/ 706 h 3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53" h="3882">
                      <a:moveTo>
                        <a:pt x="6353" y="706"/>
                      </a:moveTo>
                      <a:cubicBezTo>
                        <a:pt x="4765" y="-882"/>
                        <a:pt x="3177" y="706"/>
                        <a:pt x="0" y="706"/>
                      </a:cubicBezTo>
                      <a:lnTo>
                        <a:pt x="0" y="3882"/>
                      </a:lnTo>
                      <a:cubicBezTo>
                        <a:pt x="1588" y="2294"/>
                        <a:pt x="3177" y="-882"/>
                        <a:pt x="6353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97" name="รูปแบบอิสระ: รูปร่าง 2496">
                  <a:extLst>
                    <a:ext uri="{FF2B5EF4-FFF2-40B4-BE49-F238E27FC236}">
                      <a16:creationId xmlns:a16="http://schemas.microsoft.com/office/drawing/2014/main" id="{BF15C1E0-EE26-4176-8243-CAB146B66203}"/>
                    </a:ext>
                  </a:extLst>
                </p:cNvPr>
                <p:cNvSpPr/>
                <p:nvPr/>
              </p:nvSpPr>
              <p:spPr>
                <a:xfrm>
                  <a:off x="7376497" y="1554937"/>
                  <a:ext cx="1191" cy="6353"/>
                </a:xfrm>
                <a:custGeom>
                  <a:avLst/>
                  <a:gdLst>
                    <a:gd name="connsiteX0" fmla="*/ 1191 w 1191"/>
                    <a:gd name="connsiteY0" fmla="*/ 6353 h 6353"/>
                    <a:gd name="connsiteX1" fmla="*/ 1191 w 1191"/>
                    <a:gd name="connsiteY1" fmla="*/ 0 h 6353"/>
                    <a:gd name="connsiteX2" fmla="*/ 1191 w 1191"/>
                    <a:gd name="connsiteY2" fmla="*/ 6353 h 6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1" h="6353">
                      <a:moveTo>
                        <a:pt x="1191" y="6353"/>
                      </a:moveTo>
                      <a:lnTo>
                        <a:pt x="1191" y="0"/>
                      </a:lnTo>
                      <a:cubicBezTo>
                        <a:pt x="-397" y="4765"/>
                        <a:pt x="-397" y="6353"/>
                        <a:pt x="1191" y="635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98" name="รูปแบบอิสระ: รูปร่าง 2497">
                  <a:extLst>
                    <a:ext uri="{FF2B5EF4-FFF2-40B4-BE49-F238E27FC236}">
                      <a16:creationId xmlns:a16="http://schemas.microsoft.com/office/drawing/2014/main" id="{3886854A-717F-4871-BE09-E8FAAEBF2CC1}"/>
                    </a:ext>
                  </a:extLst>
                </p:cNvPr>
                <p:cNvSpPr/>
                <p:nvPr/>
              </p:nvSpPr>
              <p:spPr>
                <a:xfrm>
                  <a:off x="7358628" y="1575585"/>
                  <a:ext cx="1588" cy="11118"/>
                </a:xfrm>
                <a:custGeom>
                  <a:avLst/>
                  <a:gdLst>
                    <a:gd name="connsiteX0" fmla="*/ 0 w 1588"/>
                    <a:gd name="connsiteY0" fmla="*/ 1588 h 11118"/>
                    <a:gd name="connsiteX1" fmla="*/ 1588 w 1588"/>
                    <a:gd name="connsiteY1" fmla="*/ 11118 h 11118"/>
                    <a:gd name="connsiteX2" fmla="*/ 1588 w 1588"/>
                    <a:gd name="connsiteY2" fmla="*/ 0 h 11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1118">
                      <a:moveTo>
                        <a:pt x="0" y="1588"/>
                      </a:moveTo>
                      <a:lnTo>
                        <a:pt x="1588" y="11118"/>
                      </a:lnTo>
                      <a:lnTo>
                        <a:pt x="158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99" name="รูปแบบอิสระ: รูปร่าง 2498">
                  <a:extLst>
                    <a:ext uri="{FF2B5EF4-FFF2-40B4-BE49-F238E27FC236}">
                      <a16:creationId xmlns:a16="http://schemas.microsoft.com/office/drawing/2014/main" id="{F67172AF-A0FF-49E6-AF02-CD51DECE30BC}"/>
                    </a:ext>
                  </a:extLst>
                </p:cNvPr>
                <p:cNvSpPr/>
                <p:nvPr/>
              </p:nvSpPr>
              <p:spPr>
                <a:xfrm>
                  <a:off x="7391983" y="1542231"/>
                  <a:ext cx="1588" cy="6353"/>
                </a:xfrm>
                <a:custGeom>
                  <a:avLst/>
                  <a:gdLst>
                    <a:gd name="connsiteX0" fmla="*/ 0 w 1588"/>
                    <a:gd name="connsiteY0" fmla="*/ 3177 h 6353"/>
                    <a:gd name="connsiteX1" fmla="*/ 1588 w 1588"/>
                    <a:gd name="connsiteY1" fmla="*/ 6353 h 6353"/>
                    <a:gd name="connsiteX2" fmla="*/ 0 w 1588"/>
                    <a:gd name="connsiteY2" fmla="*/ 0 h 6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6353">
                      <a:moveTo>
                        <a:pt x="0" y="3177"/>
                      </a:moveTo>
                      <a:lnTo>
                        <a:pt x="1588" y="635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00" name="รูปแบบอิสระ: รูปร่าง 2499">
                  <a:extLst>
                    <a:ext uri="{FF2B5EF4-FFF2-40B4-BE49-F238E27FC236}">
                      <a16:creationId xmlns:a16="http://schemas.microsoft.com/office/drawing/2014/main" id="{6EACCEDC-E707-4A65-AB4B-9F14E4C82843}"/>
                    </a:ext>
                  </a:extLst>
                </p:cNvPr>
                <p:cNvSpPr/>
                <p:nvPr/>
              </p:nvSpPr>
              <p:spPr>
                <a:xfrm>
                  <a:off x="7398336" y="1523171"/>
                  <a:ext cx="7059" cy="11117"/>
                </a:xfrm>
                <a:custGeom>
                  <a:avLst/>
                  <a:gdLst>
                    <a:gd name="connsiteX0" fmla="*/ 0 w 7059"/>
                    <a:gd name="connsiteY0" fmla="*/ 9530 h 11117"/>
                    <a:gd name="connsiteX1" fmla="*/ 6354 w 7059"/>
                    <a:gd name="connsiteY1" fmla="*/ 11118 h 11117"/>
                    <a:gd name="connsiteX2" fmla="*/ 6354 w 7059"/>
                    <a:gd name="connsiteY2" fmla="*/ 0 h 11117"/>
                    <a:gd name="connsiteX3" fmla="*/ 0 w 7059"/>
                    <a:gd name="connsiteY3" fmla="*/ 9530 h 111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59" h="11117">
                      <a:moveTo>
                        <a:pt x="0" y="9530"/>
                      </a:moveTo>
                      <a:cubicBezTo>
                        <a:pt x="1588" y="12706"/>
                        <a:pt x="4765" y="9530"/>
                        <a:pt x="6354" y="11118"/>
                      </a:cubicBezTo>
                      <a:cubicBezTo>
                        <a:pt x="7942" y="7941"/>
                        <a:pt x="6354" y="4765"/>
                        <a:pt x="6354" y="0"/>
                      </a:cubicBezTo>
                      <a:cubicBezTo>
                        <a:pt x="4765" y="4765"/>
                        <a:pt x="3177" y="6353"/>
                        <a:pt x="0" y="95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01" name="รูปแบบอิสระ: รูปร่าง 2500">
                  <a:extLst>
                    <a:ext uri="{FF2B5EF4-FFF2-40B4-BE49-F238E27FC236}">
                      <a16:creationId xmlns:a16="http://schemas.microsoft.com/office/drawing/2014/main" id="{38B6BB7D-DC5A-4F74-BDA7-52325E718333}"/>
                    </a:ext>
                  </a:extLst>
                </p:cNvPr>
                <p:cNvSpPr/>
                <p:nvPr/>
              </p:nvSpPr>
              <p:spPr>
                <a:xfrm>
                  <a:off x="7403101" y="1518407"/>
                  <a:ext cx="15883" cy="4764"/>
                </a:xfrm>
                <a:custGeom>
                  <a:avLst/>
                  <a:gdLst>
                    <a:gd name="connsiteX0" fmla="*/ 0 w 15883"/>
                    <a:gd name="connsiteY0" fmla="*/ 0 h 4764"/>
                    <a:gd name="connsiteX1" fmla="*/ 0 w 15883"/>
                    <a:gd name="connsiteY1" fmla="*/ 4765 h 4764"/>
                    <a:gd name="connsiteX2" fmla="*/ 0 w 15883"/>
                    <a:gd name="connsiteY2" fmla="*/ 0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4764">
                      <a:moveTo>
                        <a:pt x="0" y="0"/>
                      </a:moveTo>
                      <a:cubicBezTo>
                        <a:pt x="0" y="1588"/>
                        <a:pt x="0" y="3177"/>
                        <a:pt x="0" y="4765"/>
                      </a:cubicBezTo>
                      <a:cubicBezTo>
                        <a:pt x="0" y="4765"/>
                        <a:pt x="0" y="317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02" name="รูปแบบอิสระ: รูปร่าง 2501">
                  <a:extLst>
                    <a:ext uri="{FF2B5EF4-FFF2-40B4-BE49-F238E27FC236}">
                      <a16:creationId xmlns:a16="http://schemas.microsoft.com/office/drawing/2014/main" id="{9E5898B2-3E0F-4C66-BA40-41D539776B97}"/>
                    </a:ext>
                  </a:extLst>
                </p:cNvPr>
                <p:cNvSpPr/>
                <p:nvPr/>
              </p:nvSpPr>
              <p:spPr>
                <a:xfrm>
                  <a:off x="7382453" y="1546996"/>
                  <a:ext cx="4765" cy="1588"/>
                </a:xfrm>
                <a:custGeom>
                  <a:avLst/>
                  <a:gdLst>
                    <a:gd name="connsiteX0" fmla="*/ 0 w 4765"/>
                    <a:gd name="connsiteY0" fmla="*/ 1588 h 1588"/>
                    <a:gd name="connsiteX1" fmla="*/ 4765 w 4765"/>
                    <a:gd name="connsiteY1" fmla="*/ 0 h 1588"/>
                    <a:gd name="connsiteX2" fmla="*/ 0 w 4765"/>
                    <a:gd name="connsiteY2" fmla="*/ 0 h 1588"/>
                    <a:gd name="connsiteX3" fmla="*/ 0 w 4765"/>
                    <a:gd name="connsiteY3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65" h="1588">
                      <a:moveTo>
                        <a:pt x="0" y="1588"/>
                      </a:moveTo>
                      <a:cubicBezTo>
                        <a:pt x="1588" y="1588"/>
                        <a:pt x="3177" y="1588"/>
                        <a:pt x="4765" y="0"/>
                      </a:cubicBezTo>
                      <a:lnTo>
                        <a:pt x="0" y="0"/>
                      </a:lnTo>
                      <a:cubicBezTo>
                        <a:pt x="0" y="0"/>
                        <a:pt x="0" y="0"/>
                        <a:pt x="0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03" name="รูปแบบอิสระ: รูปร่าง 2502">
                  <a:extLst>
                    <a:ext uri="{FF2B5EF4-FFF2-40B4-BE49-F238E27FC236}">
                      <a16:creationId xmlns:a16="http://schemas.microsoft.com/office/drawing/2014/main" id="{AE27C510-E234-48E6-977E-6C7DABEC4489}"/>
                    </a:ext>
                  </a:extLst>
                </p:cNvPr>
                <p:cNvSpPr/>
                <p:nvPr/>
              </p:nvSpPr>
              <p:spPr>
                <a:xfrm>
                  <a:off x="7384041" y="1543819"/>
                  <a:ext cx="1588" cy="3176"/>
                </a:xfrm>
                <a:custGeom>
                  <a:avLst/>
                  <a:gdLst>
                    <a:gd name="connsiteX0" fmla="*/ 0 w 1588"/>
                    <a:gd name="connsiteY0" fmla="*/ 3177 h 3176"/>
                    <a:gd name="connsiteX1" fmla="*/ 0 w 1588"/>
                    <a:gd name="connsiteY1" fmla="*/ 3177 h 3176"/>
                    <a:gd name="connsiteX2" fmla="*/ 1588 w 1588"/>
                    <a:gd name="connsiteY2" fmla="*/ 0 h 3176"/>
                    <a:gd name="connsiteX3" fmla="*/ 0 w 1588"/>
                    <a:gd name="connsiteY3" fmla="*/ 3177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" h="3176">
                      <a:moveTo>
                        <a:pt x="0" y="3177"/>
                      </a:moveTo>
                      <a:lnTo>
                        <a:pt x="0" y="3177"/>
                      </a:lnTo>
                      <a:cubicBezTo>
                        <a:pt x="1588" y="1588"/>
                        <a:pt x="1588" y="0"/>
                        <a:pt x="1588" y="0"/>
                      </a:cubicBezTo>
                      <a:cubicBezTo>
                        <a:pt x="1588" y="0"/>
                        <a:pt x="0" y="0"/>
                        <a:pt x="0" y="31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04" name="รูปแบบอิสระ: รูปร่าง 2503">
                  <a:extLst>
                    <a:ext uri="{FF2B5EF4-FFF2-40B4-BE49-F238E27FC236}">
                      <a16:creationId xmlns:a16="http://schemas.microsoft.com/office/drawing/2014/main" id="{224A7D60-AA3A-4750-888F-EC9384AC8A51}"/>
                    </a:ext>
                  </a:extLst>
                </p:cNvPr>
                <p:cNvSpPr/>
                <p:nvPr/>
              </p:nvSpPr>
              <p:spPr>
                <a:xfrm>
                  <a:off x="7382453" y="1548584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05" name="รูปแบบอิสระ: รูปร่าง 2504">
                  <a:extLst>
                    <a:ext uri="{FF2B5EF4-FFF2-40B4-BE49-F238E27FC236}">
                      <a16:creationId xmlns:a16="http://schemas.microsoft.com/office/drawing/2014/main" id="{8A1DBD06-9499-4836-A862-39F6B441EF32}"/>
                    </a:ext>
                  </a:extLst>
                </p:cNvPr>
                <p:cNvSpPr/>
                <p:nvPr/>
              </p:nvSpPr>
              <p:spPr>
                <a:xfrm>
                  <a:off x="7363393" y="1558216"/>
                  <a:ext cx="4764" cy="7839"/>
                </a:xfrm>
                <a:custGeom>
                  <a:avLst/>
                  <a:gdLst>
                    <a:gd name="connsiteX0" fmla="*/ 4765 w 4764"/>
                    <a:gd name="connsiteY0" fmla="*/ 7839 h 7839"/>
                    <a:gd name="connsiteX1" fmla="*/ 0 w 4764"/>
                    <a:gd name="connsiteY1" fmla="*/ 1486 h 7839"/>
                    <a:gd name="connsiteX2" fmla="*/ 4765 w 4764"/>
                    <a:gd name="connsiteY2" fmla="*/ 7839 h 78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64" h="7839">
                      <a:moveTo>
                        <a:pt x="4765" y="7839"/>
                      </a:moveTo>
                      <a:cubicBezTo>
                        <a:pt x="4765" y="4663"/>
                        <a:pt x="4765" y="-3279"/>
                        <a:pt x="0" y="1486"/>
                      </a:cubicBezTo>
                      <a:cubicBezTo>
                        <a:pt x="0" y="4663"/>
                        <a:pt x="4765" y="3074"/>
                        <a:pt x="4765" y="78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06" name="รูปแบบอิสระ: รูปร่าง 2505">
                  <a:extLst>
                    <a:ext uri="{FF2B5EF4-FFF2-40B4-BE49-F238E27FC236}">
                      <a16:creationId xmlns:a16="http://schemas.microsoft.com/office/drawing/2014/main" id="{858AED9C-BEC8-461F-B8BA-7DF0A29D1E6D}"/>
                    </a:ext>
                  </a:extLst>
                </p:cNvPr>
                <p:cNvSpPr/>
                <p:nvPr/>
              </p:nvSpPr>
              <p:spPr>
                <a:xfrm>
                  <a:off x="7372923" y="1548584"/>
                  <a:ext cx="3176" cy="6353"/>
                </a:xfrm>
                <a:custGeom>
                  <a:avLst/>
                  <a:gdLst>
                    <a:gd name="connsiteX0" fmla="*/ 3176 w 3176"/>
                    <a:gd name="connsiteY0" fmla="*/ 0 h 6353"/>
                    <a:gd name="connsiteX1" fmla="*/ 0 w 3176"/>
                    <a:gd name="connsiteY1" fmla="*/ 4765 h 6353"/>
                    <a:gd name="connsiteX2" fmla="*/ 3176 w 3176"/>
                    <a:gd name="connsiteY2" fmla="*/ 6353 h 6353"/>
                    <a:gd name="connsiteX3" fmla="*/ 3176 w 3176"/>
                    <a:gd name="connsiteY3" fmla="*/ 0 h 6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76" h="6353">
                      <a:moveTo>
                        <a:pt x="3176" y="0"/>
                      </a:moveTo>
                      <a:lnTo>
                        <a:pt x="0" y="4765"/>
                      </a:lnTo>
                      <a:cubicBezTo>
                        <a:pt x="1588" y="4765"/>
                        <a:pt x="3176" y="4765"/>
                        <a:pt x="3176" y="6353"/>
                      </a:cubicBezTo>
                      <a:lnTo>
                        <a:pt x="317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07" name="รูปแบบอิสระ: รูปร่าง 2506">
                  <a:extLst>
                    <a:ext uri="{FF2B5EF4-FFF2-40B4-BE49-F238E27FC236}">
                      <a16:creationId xmlns:a16="http://schemas.microsoft.com/office/drawing/2014/main" id="{3F57C81C-8A9C-4DDD-80B4-B4369C6F5E14}"/>
                    </a:ext>
                  </a:extLst>
                </p:cNvPr>
                <p:cNvSpPr/>
                <p:nvPr/>
              </p:nvSpPr>
              <p:spPr>
                <a:xfrm>
                  <a:off x="7376100" y="1545408"/>
                  <a:ext cx="1588" cy="3176"/>
                </a:xfrm>
                <a:custGeom>
                  <a:avLst/>
                  <a:gdLst>
                    <a:gd name="connsiteX0" fmla="*/ 0 w 1588"/>
                    <a:gd name="connsiteY0" fmla="*/ 0 h 3176"/>
                    <a:gd name="connsiteX1" fmla="*/ 0 w 1588"/>
                    <a:gd name="connsiteY1" fmla="*/ 3177 h 3176"/>
                    <a:gd name="connsiteX2" fmla="*/ 1588 w 1588"/>
                    <a:gd name="connsiteY2" fmla="*/ 1588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3176">
                      <a:moveTo>
                        <a:pt x="0" y="0"/>
                      </a:moveTo>
                      <a:lnTo>
                        <a:pt x="0" y="3177"/>
                      </a:lnTo>
                      <a:lnTo>
                        <a:pt x="1588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08" name="รูปแบบอิสระ: รูปร่าง 2507">
                  <a:extLst>
                    <a:ext uri="{FF2B5EF4-FFF2-40B4-BE49-F238E27FC236}">
                      <a16:creationId xmlns:a16="http://schemas.microsoft.com/office/drawing/2014/main" id="{C781576B-399A-4106-BA61-B610A4E89EBA}"/>
                    </a:ext>
                  </a:extLst>
                </p:cNvPr>
                <p:cNvSpPr/>
                <p:nvPr/>
              </p:nvSpPr>
              <p:spPr>
                <a:xfrm>
                  <a:off x="7391983" y="1518407"/>
                  <a:ext cx="4765" cy="9353"/>
                </a:xfrm>
                <a:custGeom>
                  <a:avLst/>
                  <a:gdLst>
                    <a:gd name="connsiteX0" fmla="*/ 3177 w 4765"/>
                    <a:gd name="connsiteY0" fmla="*/ 7941 h 9353"/>
                    <a:gd name="connsiteX1" fmla="*/ 4765 w 4765"/>
                    <a:gd name="connsiteY1" fmla="*/ 0 h 9353"/>
                    <a:gd name="connsiteX2" fmla="*/ 0 w 4765"/>
                    <a:gd name="connsiteY2" fmla="*/ 7941 h 9353"/>
                    <a:gd name="connsiteX3" fmla="*/ 3177 w 4765"/>
                    <a:gd name="connsiteY3" fmla="*/ 7941 h 9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65" h="9353">
                      <a:moveTo>
                        <a:pt x="3177" y="7941"/>
                      </a:moveTo>
                      <a:cubicBezTo>
                        <a:pt x="3177" y="4765"/>
                        <a:pt x="3177" y="3177"/>
                        <a:pt x="4765" y="0"/>
                      </a:cubicBezTo>
                      <a:cubicBezTo>
                        <a:pt x="3177" y="3177"/>
                        <a:pt x="1588" y="4765"/>
                        <a:pt x="0" y="7941"/>
                      </a:cubicBezTo>
                      <a:cubicBezTo>
                        <a:pt x="0" y="7941"/>
                        <a:pt x="1588" y="11118"/>
                        <a:pt x="3177" y="794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09" name="รูปแบบอิสระ: รูปร่าง 2508">
                  <a:extLst>
                    <a:ext uri="{FF2B5EF4-FFF2-40B4-BE49-F238E27FC236}">
                      <a16:creationId xmlns:a16="http://schemas.microsoft.com/office/drawing/2014/main" id="{AF370F6A-F082-44B5-9B2F-C1DA5A724408}"/>
                    </a:ext>
                  </a:extLst>
                </p:cNvPr>
                <p:cNvSpPr/>
                <p:nvPr/>
              </p:nvSpPr>
              <p:spPr>
                <a:xfrm>
                  <a:off x="7388806" y="1535878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10" name="รูปแบบอิสระ: รูปร่าง 2509">
                  <a:extLst>
                    <a:ext uri="{FF2B5EF4-FFF2-40B4-BE49-F238E27FC236}">
                      <a16:creationId xmlns:a16="http://schemas.microsoft.com/office/drawing/2014/main" id="{3D7F94F3-5B22-489D-9010-9767422CABF9}"/>
                    </a:ext>
                  </a:extLst>
                </p:cNvPr>
                <p:cNvSpPr/>
                <p:nvPr/>
              </p:nvSpPr>
              <p:spPr>
                <a:xfrm>
                  <a:off x="7409454" y="1491406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0 h 1588"/>
                    <a:gd name="connsiteX1" fmla="*/ 0 w 15883"/>
                    <a:gd name="connsiteY1" fmla="*/ 0 h 1588"/>
                    <a:gd name="connsiteX2" fmla="*/ 0 w 15883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11" name="รูปแบบอิสระ: รูปร่าง 2510">
                  <a:extLst>
                    <a:ext uri="{FF2B5EF4-FFF2-40B4-BE49-F238E27FC236}">
                      <a16:creationId xmlns:a16="http://schemas.microsoft.com/office/drawing/2014/main" id="{AE963381-66F4-4B52-A6C1-54C38F96C421}"/>
                    </a:ext>
                  </a:extLst>
                </p:cNvPr>
                <p:cNvSpPr/>
                <p:nvPr/>
              </p:nvSpPr>
              <p:spPr>
                <a:xfrm>
                  <a:off x="7388806" y="1525157"/>
                  <a:ext cx="2293" cy="5956"/>
                </a:xfrm>
                <a:custGeom>
                  <a:avLst/>
                  <a:gdLst>
                    <a:gd name="connsiteX0" fmla="*/ 1588 w 2293"/>
                    <a:gd name="connsiteY0" fmla="*/ 1191 h 5956"/>
                    <a:gd name="connsiteX1" fmla="*/ 0 w 2293"/>
                    <a:gd name="connsiteY1" fmla="*/ 5956 h 5956"/>
                    <a:gd name="connsiteX2" fmla="*/ 1588 w 2293"/>
                    <a:gd name="connsiteY2" fmla="*/ 1191 h 5956"/>
                    <a:gd name="connsiteX3" fmla="*/ 1588 w 2293"/>
                    <a:gd name="connsiteY3" fmla="*/ 1191 h 5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93" h="5956">
                      <a:moveTo>
                        <a:pt x="1588" y="1191"/>
                      </a:moveTo>
                      <a:cubicBezTo>
                        <a:pt x="0" y="2779"/>
                        <a:pt x="0" y="4368"/>
                        <a:pt x="0" y="5956"/>
                      </a:cubicBezTo>
                      <a:cubicBezTo>
                        <a:pt x="1588" y="4368"/>
                        <a:pt x="1588" y="2779"/>
                        <a:pt x="1588" y="1191"/>
                      </a:cubicBezTo>
                      <a:cubicBezTo>
                        <a:pt x="3176" y="-397"/>
                        <a:pt x="1588" y="-397"/>
                        <a:pt x="1588" y="1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12" name="รูปแบบอิสระ: รูปร่าง 2511">
                  <a:extLst>
                    <a:ext uri="{FF2B5EF4-FFF2-40B4-BE49-F238E27FC236}">
                      <a16:creationId xmlns:a16="http://schemas.microsoft.com/office/drawing/2014/main" id="{354FD395-CC7D-4A93-B3E3-90C0CC168628}"/>
                    </a:ext>
                  </a:extLst>
                </p:cNvPr>
                <p:cNvSpPr/>
                <p:nvPr/>
              </p:nvSpPr>
              <p:spPr>
                <a:xfrm>
                  <a:off x="7401513" y="1510465"/>
                  <a:ext cx="3609" cy="3176"/>
                </a:xfrm>
                <a:custGeom>
                  <a:avLst/>
                  <a:gdLst>
                    <a:gd name="connsiteX0" fmla="*/ 3177 w 3609"/>
                    <a:gd name="connsiteY0" fmla="*/ 0 h 3176"/>
                    <a:gd name="connsiteX1" fmla="*/ 0 w 3609"/>
                    <a:gd name="connsiteY1" fmla="*/ 3177 h 3176"/>
                    <a:gd name="connsiteX2" fmla="*/ 3177 w 3609"/>
                    <a:gd name="connsiteY2" fmla="*/ 0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609" h="3176">
                      <a:moveTo>
                        <a:pt x="3177" y="0"/>
                      </a:moveTo>
                      <a:cubicBezTo>
                        <a:pt x="1588" y="0"/>
                        <a:pt x="0" y="1588"/>
                        <a:pt x="0" y="3177"/>
                      </a:cubicBezTo>
                      <a:cubicBezTo>
                        <a:pt x="1588" y="3177"/>
                        <a:pt x="4765" y="1588"/>
                        <a:pt x="317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13" name="รูปแบบอิสระ: รูปร่าง 2512">
                  <a:extLst>
                    <a:ext uri="{FF2B5EF4-FFF2-40B4-BE49-F238E27FC236}">
                      <a16:creationId xmlns:a16="http://schemas.microsoft.com/office/drawing/2014/main" id="{51F31BC2-D1B8-4F18-B3E7-263BDA5021A8}"/>
                    </a:ext>
                  </a:extLst>
                </p:cNvPr>
                <p:cNvSpPr/>
                <p:nvPr/>
              </p:nvSpPr>
              <p:spPr>
                <a:xfrm>
                  <a:off x="7390394" y="1534289"/>
                  <a:ext cx="1191" cy="15882"/>
                </a:xfrm>
                <a:custGeom>
                  <a:avLst/>
                  <a:gdLst>
                    <a:gd name="connsiteX0" fmla="*/ 0 w 1191"/>
                    <a:gd name="connsiteY0" fmla="*/ 0 h 15882"/>
                    <a:gd name="connsiteX1" fmla="*/ 0 w 1191"/>
                    <a:gd name="connsiteY1" fmla="*/ 0 h 15882"/>
                    <a:gd name="connsiteX2" fmla="*/ 0 w 1191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1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88" y="0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14" name="รูปแบบอิสระ: รูปร่าง 2513">
                  <a:extLst>
                    <a:ext uri="{FF2B5EF4-FFF2-40B4-BE49-F238E27FC236}">
                      <a16:creationId xmlns:a16="http://schemas.microsoft.com/office/drawing/2014/main" id="{0EAA1A0B-9AD0-40FA-AE38-FF7573B9A8B5}"/>
                    </a:ext>
                  </a:extLst>
                </p:cNvPr>
                <p:cNvSpPr/>
                <p:nvPr/>
              </p:nvSpPr>
              <p:spPr>
                <a:xfrm>
                  <a:off x="7389203" y="1531113"/>
                  <a:ext cx="1190" cy="3176"/>
                </a:xfrm>
                <a:custGeom>
                  <a:avLst/>
                  <a:gdLst>
                    <a:gd name="connsiteX0" fmla="*/ 1191 w 1190"/>
                    <a:gd name="connsiteY0" fmla="*/ 3177 h 3176"/>
                    <a:gd name="connsiteX1" fmla="*/ 1191 w 1190"/>
                    <a:gd name="connsiteY1" fmla="*/ 0 h 3176"/>
                    <a:gd name="connsiteX2" fmla="*/ 1191 w 1190"/>
                    <a:gd name="connsiteY2" fmla="*/ 3177 h 3176"/>
                    <a:gd name="connsiteX3" fmla="*/ 1191 w 1190"/>
                    <a:gd name="connsiteY3" fmla="*/ 3177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0" h="3176">
                      <a:moveTo>
                        <a:pt x="1191" y="3177"/>
                      </a:moveTo>
                      <a:cubicBezTo>
                        <a:pt x="1191" y="1588"/>
                        <a:pt x="1191" y="0"/>
                        <a:pt x="1191" y="0"/>
                      </a:cubicBezTo>
                      <a:cubicBezTo>
                        <a:pt x="-397" y="1588"/>
                        <a:pt x="-397" y="3177"/>
                        <a:pt x="1191" y="3177"/>
                      </a:cubicBezTo>
                      <a:cubicBezTo>
                        <a:pt x="-397" y="3177"/>
                        <a:pt x="1191" y="3177"/>
                        <a:pt x="1191" y="31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15" name="รูปแบบอิสระ: รูปร่าง 2514">
                  <a:extLst>
                    <a:ext uri="{FF2B5EF4-FFF2-40B4-BE49-F238E27FC236}">
                      <a16:creationId xmlns:a16="http://schemas.microsoft.com/office/drawing/2014/main" id="{AA3A3E63-EF9B-40B8-B6B6-CF928622E82C}"/>
                    </a:ext>
                  </a:extLst>
                </p:cNvPr>
                <p:cNvSpPr/>
                <p:nvPr/>
              </p:nvSpPr>
              <p:spPr>
                <a:xfrm>
                  <a:off x="7388806" y="1467581"/>
                  <a:ext cx="20647" cy="24397"/>
                </a:xfrm>
                <a:custGeom>
                  <a:avLst/>
                  <a:gdLst>
                    <a:gd name="connsiteX0" fmla="*/ 3176 w 20647"/>
                    <a:gd name="connsiteY0" fmla="*/ 4765 h 24397"/>
                    <a:gd name="connsiteX1" fmla="*/ 0 w 20647"/>
                    <a:gd name="connsiteY1" fmla="*/ 17471 h 24397"/>
                    <a:gd name="connsiteX2" fmla="*/ 20648 w 20647"/>
                    <a:gd name="connsiteY2" fmla="*/ 23824 h 24397"/>
                    <a:gd name="connsiteX3" fmla="*/ 19059 w 20647"/>
                    <a:gd name="connsiteY3" fmla="*/ 15883 h 24397"/>
                    <a:gd name="connsiteX4" fmla="*/ 9529 w 20647"/>
                    <a:gd name="connsiteY4" fmla="*/ 19059 h 24397"/>
                    <a:gd name="connsiteX5" fmla="*/ 15883 w 20647"/>
                    <a:gd name="connsiteY5" fmla="*/ 12706 h 24397"/>
                    <a:gd name="connsiteX6" fmla="*/ 7942 w 20647"/>
                    <a:gd name="connsiteY6" fmla="*/ 0 h 24397"/>
                    <a:gd name="connsiteX7" fmla="*/ 7942 w 20647"/>
                    <a:gd name="connsiteY7" fmla="*/ 6353 h 24397"/>
                    <a:gd name="connsiteX8" fmla="*/ 3176 w 20647"/>
                    <a:gd name="connsiteY8" fmla="*/ 4765 h 24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647" h="24397">
                      <a:moveTo>
                        <a:pt x="3176" y="4765"/>
                      </a:moveTo>
                      <a:cubicBezTo>
                        <a:pt x="6353" y="6353"/>
                        <a:pt x="6353" y="14295"/>
                        <a:pt x="0" y="17471"/>
                      </a:cubicBezTo>
                      <a:cubicBezTo>
                        <a:pt x="0" y="23824"/>
                        <a:pt x="12706" y="25413"/>
                        <a:pt x="20648" y="23824"/>
                      </a:cubicBezTo>
                      <a:cubicBezTo>
                        <a:pt x="19059" y="22236"/>
                        <a:pt x="17471" y="22236"/>
                        <a:pt x="19059" y="15883"/>
                      </a:cubicBezTo>
                      <a:cubicBezTo>
                        <a:pt x="15883" y="17471"/>
                        <a:pt x="9529" y="25413"/>
                        <a:pt x="9529" y="19059"/>
                      </a:cubicBezTo>
                      <a:cubicBezTo>
                        <a:pt x="11118" y="11118"/>
                        <a:pt x="12706" y="14295"/>
                        <a:pt x="15883" y="12706"/>
                      </a:cubicBezTo>
                      <a:cubicBezTo>
                        <a:pt x="11118" y="12706"/>
                        <a:pt x="14295" y="1588"/>
                        <a:pt x="7942" y="0"/>
                      </a:cubicBezTo>
                      <a:lnTo>
                        <a:pt x="7942" y="6353"/>
                      </a:lnTo>
                      <a:cubicBezTo>
                        <a:pt x="4765" y="6353"/>
                        <a:pt x="4765" y="4765"/>
                        <a:pt x="3176" y="47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16" name="รูปแบบอิสระ: รูปร่าง 2515">
                  <a:extLst>
                    <a:ext uri="{FF2B5EF4-FFF2-40B4-BE49-F238E27FC236}">
                      <a16:creationId xmlns:a16="http://schemas.microsoft.com/office/drawing/2014/main" id="{8FACCF98-EC6A-4B1B-ADBD-6FEFEB93B011}"/>
                    </a:ext>
                  </a:extLst>
                </p:cNvPr>
                <p:cNvSpPr/>
                <p:nvPr/>
              </p:nvSpPr>
              <p:spPr>
                <a:xfrm>
                  <a:off x="7404690" y="1491406"/>
                  <a:ext cx="7941" cy="11117"/>
                </a:xfrm>
                <a:custGeom>
                  <a:avLst/>
                  <a:gdLst>
                    <a:gd name="connsiteX0" fmla="*/ 0 w 7941"/>
                    <a:gd name="connsiteY0" fmla="*/ 9530 h 11117"/>
                    <a:gd name="connsiteX1" fmla="*/ 0 w 7941"/>
                    <a:gd name="connsiteY1" fmla="*/ 11118 h 11117"/>
                    <a:gd name="connsiteX2" fmla="*/ 7942 w 7941"/>
                    <a:gd name="connsiteY2" fmla="*/ 6353 h 11117"/>
                    <a:gd name="connsiteX3" fmla="*/ 6353 w 7941"/>
                    <a:gd name="connsiteY3" fmla="*/ 0 h 11117"/>
                    <a:gd name="connsiteX4" fmla="*/ 0 w 7941"/>
                    <a:gd name="connsiteY4" fmla="*/ 9530 h 11117"/>
                    <a:gd name="connsiteX5" fmla="*/ 0 w 7941"/>
                    <a:gd name="connsiteY5" fmla="*/ 9530 h 111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941" h="11117">
                      <a:moveTo>
                        <a:pt x="0" y="9530"/>
                      </a:moveTo>
                      <a:lnTo>
                        <a:pt x="0" y="11118"/>
                      </a:lnTo>
                      <a:cubicBezTo>
                        <a:pt x="1588" y="9530"/>
                        <a:pt x="3176" y="7941"/>
                        <a:pt x="7942" y="6353"/>
                      </a:cubicBezTo>
                      <a:cubicBezTo>
                        <a:pt x="7942" y="1588"/>
                        <a:pt x="7942" y="1588"/>
                        <a:pt x="6353" y="0"/>
                      </a:cubicBezTo>
                      <a:lnTo>
                        <a:pt x="0" y="9530"/>
                      </a:lnTo>
                      <a:lnTo>
                        <a:pt x="0" y="953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17" name="รูปแบบอิสระ: รูปร่าง 2516">
                  <a:extLst>
                    <a:ext uri="{FF2B5EF4-FFF2-40B4-BE49-F238E27FC236}">
                      <a16:creationId xmlns:a16="http://schemas.microsoft.com/office/drawing/2014/main" id="{8202DD74-4BAB-4486-9FA1-7DC59BC10BDD}"/>
                    </a:ext>
                  </a:extLst>
                </p:cNvPr>
                <p:cNvSpPr/>
                <p:nvPr/>
              </p:nvSpPr>
              <p:spPr>
                <a:xfrm>
                  <a:off x="7390864" y="1502524"/>
                  <a:ext cx="12236" cy="14294"/>
                </a:xfrm>
                <a:custGeom>
                  <a:avLst/>
                  <a:gdLst>
                    <a:gd name="connsiteX0" fmla="*/ 7471 w 12236"/>
                    <a:gd name="connsiteY0" fmla="*/ 9530 h 14294"/>
                    <a:gd name="connsiteX1" fmla="*/ 1118 w 12236"/>
                    <a:gd name="connsiteY1" fmla="*/ 1588 h 14294"/>
                    <a:gd name="connsiteX2" fmla="*/ 1118 w 12236"/>
                    <a:gd name="connsiteY2" fmla="*/ 11118 h 14294"/>
                    <a:gd name="connsiteX3" fmla="*/ 7471 w 12236"/>
                    <a:gd name="connsiteY3" fmla="*/ 9530 h 14294"/>
                    <a:gd name="connsiteX4" fmla="*/ 5884 w 12236"/>
                    <a:gd name="connsiteY4" fmla="*/ 14295 h 14294"/>
                    <a:gd name="connsiteX5" fmla="*/ 10648 w 12236"/>
                    <a:gd name="connsiteY5" fmla="*/ 9530 h 14294"/>
                    <a:gd name="connsiteX6" fmla="*/ 10648 w 12236"/>
                    <a:gd name="connsiteY6" fmla="*/ 9530 h 14294"/>
                    <a:gd name="connsiteX7" fmla="*/ 10648 w 12236"/>
                    <a:gd name="connsiteY7" fmla="*/ 9530 h 14294"/>
                    <a:gd name="connsiteX8" fmla="*/ 7471 w 12236"/>
                    <a:gd name="connsiteY8" fmla="*/ 9530 h 14294"/>
                    <a:gd name="connsiteX9" fmla="*/ 7471 w 12236"/>
                    <a:gd name="connsiteY9" fmla="*/ 9530 h 14294"/>
                    <a:gd name="connsiteX10" fmla="*/ 7471 w 12236"/>
                    <a:gd name="connsiteY10" fmla="*/ 9530 h 14294"/>
                    <a:gd name="connsiteX11" fmla="*/ 7471 w 12236"/>
                    <a:gd name="connsiteY11" fmla="*/ 9530 h 14294"/>
                    <a:gd name="connsiteX12" fmla="*/ 7471 w 12236"/>
                    <a:gd name="connsiteY12" fmla="*/ 9530 h 14294"/>
                    <a:gd name="connsiteX13" fmla="*/ 7471 w 12236"/>
                    <a:gd name="connsiteY13" fmla="*/ 9530 h 14294"/>
                    <a:gd name="connsiteX14" fmla="*/ 9060 w 12236"/>
                    <a:gd name="connsiteY14" fmla="*/ 11118 h 14294"/>
                    <a:gd name="connsiteX15" fmla="*/ 12237 w 12236"/>
                    <a:gd name="connsiteY15" fmla="*/ 0 h 14294"/>
                    <a:gd name="connsiteX16" fmla="*/ 7471 w 12236"/>
                    <a:gd name="connsiteY16" fmla="*/ 9530 h 14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2236" h="14294">
                      <a:moveTo>
                        <a:pt x="7471" y="9530"/>
                      </a:moveTo>
                      <a:cubicBezTo>
                        <a:pt x="4295" y="6353"/>
                        <a:pt x="5884" y="0"/>
                        <a:pt x="1118" y="1588"/>
                      </a:cubicBezTo>
                      <a:cubicBezTo>
                        <a:pt x="-2058" y="7941"/>
                        <a:pt x="2707" y="7941"/>
                        <a:pt x="1118" y="11118"/>
                      </a:cubicBezTo>
                      <a:cubicBezTo>
                        <a:pt x="5884" y="1588"/>
                        <a:pt x="2707" y="15883"/>
                        <a:pt x="7471" y="9530"/>
                      </a:cubicBezTo>
                      <a:cubicBezTo>
                        <a:pt x="7471" y="11118"/>
                        <a:pt x="5884" y="12706"/>
                        <a:pt x="5884" y="14295"/>
                      </a:cubicBezTo>
                      <a:cubicBezTo>
                        <a:pt x="7471" y="12706"/>
                        <a:pt x="9060" y="11118"/>
                        <a:pt x="10648" y="9530"/>
                      </a:cubicBezTo>
                      <a:lnTo>
                        <a:pt x="10648" y="9530"/>
                      </a:lnTo>
                      <a:lnTo>
                        <a:pt x="10648" y="9530"/>
                      </a:lnTo>
                      <a:lnTo>
                        <a:pt x="7471" y="9530"/>
                      </a:lnTo>
                      <a:cubicBezTo>
                        <a:pt x="9060" y="11118"/>
                        <a:pt x="9060" y="11118"/>
                        <a:pt x="7471" y="9530"/>
                      </a:cubicBezTo>
                      <a:lnTo>
                        <a:pt x="7471" y="9530"/>
                      </a:lnTo>
                      <a:cubicBezTo>
                        <a:pt x="9060" y="11118"/>
                        <a:pt x="9060" y="9530"/>
                        <a:pt x="7471" y="9530"/>
                      </a:cubicBezTo>
                      <a:cubicBezTo>
                        <a:pt x="10648" y="7941"/>
                        <a:pt x="9060" y="9530"/>
                        <a:pt x="7471" y="9530"/>
                      </a:cubicBezTo>
                      <a:cubicBezTo>
                        <a:pt x="9060" y="11118"/>
                        <a:pt x="9060" y="11118"/>
                        <a:pt x="7471" y="9530"/>
                      </a:cubicBezTo>
                      <a:lnTo>
                        <a:pt x="9060" y="11118"/>
                      </a:lnTo>
                      <a:lnTo>
                        <a:pt x="12237" y="0"/>
                      </a:lnTo>
                      <a:cubicBezTo>
                        <a:pt x="10648" y="3177"/>
                        <a:pt x="10648" y="4765"/>
                        <a:pt x="7471" y="95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18" name="รูปแบบอิสระ: รูปร่าง 2517">
                  <a:extLst>
                    <a:ext uri="{FF2B5EF4-FFF2-40B4-BE49-F238E27FC236}">
                      <a16:creationId xmlns:a16="http://schemas.microsoft.com/office/drawing/2014/main" id="{134797D3-CA0F-41AC-8799-890B8AB521EA}"/>
                    </a:ext>
                  </a:extLst>
                </p:cNvPr>
                <p:cNvSpPr/>
                <p:nvPr/>
              </p:nvSpPr>
              <p:spPr>
                <a:xfrm>
                  <a:off x="7358628" y="1550569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1191 h 1191"/>
                    <a:gd name="connsiteX1" fmla="*/ 0 w 15883"/>
                    <a:gd name="connsiteY1" fmla="*/ 1191 h 1191"/>
                    <a:gd name="connsiteX2" fmla="*/ 0 w 15883"/>
                    <a:gd name="connsiteY2" fmla="*/ 1191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191">
                      <a:moveTo>
                        <a:pt x="0" y="1191"/>
                      </a:moveTo>
                      <a:cubicBezTo>
                        <a:pt x="0" y="1191"/>
                        <a:pt x="0" y="1191"/>
                        <a:pt x="0" y="1191"/>
                      </a:cubicBezTo>
                      <a:cubicBezTo>
                        <a:pt x="0" y="-397"/>
                        <a:pt x="0" y="-397"/>
                        <a:pt x="0" y="1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19" name="รูปแบบอิสระ: รูปร่าง 2518">
                  <a:extLst>
                    <a:ext uri="{FF2B5EF4-FFF2-40B4-BE49-F238E27FC236}">
                      <a16:creationId xmlns:a16="http://schemas.microsoft.com/office/drawing/2014/main" id="{C232399D-7F49-41F5-AA38-D438438A55C9}"/>
                    </a:ext>
                  </a:extLst>
                </p:cNvPr>
                <p:cNvSpPr/>
                <p:nvPr/>
              </p:nvSpPr>
              <p:spPr>
                <a:xfrm>
                  <a:off x="7358628" y="1547393"/>
                  <a:ext cx="12706" cy="8612"/>
                </a:xfrm>
                <a:custGeom>
                  <a:avLst/>
                  <a:gdLst>
                    <a:gd name="connsiteX0" fmla="*/ 3177 w 12706"/>
                    <a:gd name="connsiteY0" fmla="*/ 1191 h 8612"/>
                    <a:gd name="connsiteX1" fmla="*/ 3177 w 12706"/>
                    <a:gd name="connsiteY1" fmla="*/ 5956 h 8612"/>
                    <a:gd name="connsiteX2" fmla="*/ 0 w 12706"/>
                    <a:gd name="connsiteY2" fmla="*/ 4368 h 8612"/>
                    <a:gd name="connsiteX3" fmla="*/ 3177 w 12706"/>
                    <a:gd name="connsiteY3" fmla="*/ 7544 h 8612"/>
                    <a:gd name="connsiteX4" fmla="*/ 3177 w 12706"/>
                    <a:gd name="connsiteY4" fmla="*/ 5956 h 8612"/>
                    <a:gd name="connsiteX5" fmla="*/ 12707 w 12706"/>
                    <a:gd name="connsiteY5" fmla="*/ 1191 h 8612"/>
                    <a:gd name="connsiteX6" fmla="*/ 3177 w 12706"/>
                    <a:gd name="connsiteY6" fmla="*/ 1191 h 86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706" h="8612">
                      <a:moveTo>
                        <a:pt x="3177" y="1191"/>
                      </a:moveTo>
                      <a:cubicBezTo>
                        <a:pt x="3177" y="2779"/>
                        <a:pt x="4765" y="2779"/>
                        <a:pt x="3177" y="5956"/>
                      </a:cubicBezTo>
                      <a:cubicBezTo>
                        <a:pt x="1588" y="7544"/>
                        <a:pt x="1588" y="4368"/>
                        <a:pt x="0" y="4368"/>
                      </a:cubicBezTo>
                      <a:cubicBezTo>
                        <a:pt x="0" y="5956"/>
                        <a:pt x="0" y="10721"/>
                        <a:pt x="3177" y="7544"/>
                      </a:cubicBezTo>
                      <a:lnTo>
                        <a:pt x="3177" y="5956"/>
                      </a:lnTo>
                      <a:cubicBezTo>
                        <a:pt x="6354" y="2779"/>
                        <a:pt x="12707" y="-397"/>
                        <a:pt x="12707" y="1191"/>
                      </a:cubicBezTo>
                      <a:cubicBezTo>
                        <a:pt x="11118" y="-397"/>
                        <a:pt x="7942" y="-397"/>
                        <a:pt x="3177" y="1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20" name="รูปแบบอิสระ: รูปร่าง 2519">
                  <a:extLst>
                    <a:ext uri="{FF2B5EF4-FFF2-40B4-BE49-F238E27FC236}">
                      <a16:creationId xmlns:a16="http://schemas.microsoft.com/office/drawing/2014/main" id="{5A51FE2D-4BDD-4058-8A2A-86BB5AFABE70}"/>
                    </a:ext>
                  </a:extLst>
                </p:cNvPr>
                <p:cNvSpPr/>
                <p:nvPr/>
              </p:nvSpPr>
              <p:spPr>
                <a:xfrm>
                  <a:off x="7376100" y="1519995"/>
                  <a:ext cx="4765" cy="9529"/>
                </a:xfrm>
                <a:custGeom>
                  <a:avLst/>
                  <a:gdLst>
                    <a:gd name="connsiteX0" fmla="*/ 3177 w 4765"/>
                    <a:gd name="connsiteY0" fmla="*/ 9530 h 9529"/>
                    <a:gd name="connsiteX1" fmla="*/ 4765 w 4765"/>
                    <a:gd name="connsiteY1" fmla="*/ 0 h 9529"/>
                    <a:gd name="connsiteX2" fmla="*/ 0 w 4765"/>
                    <a:gd name="connsiteY2" fmla="*/ 3177 h 9529"/>
                    <a:gd name="connsiteX3" fmla="*/ 1588 w 4765"/>
                    <a:gd name="connsiteY3" fmla="*/ 3177 h 9529"/>
                    <a:gd name="connsiteX4" fmla="*/ 3177 w 4765"/>
                    <a:gd name="connsiteY4" fmla="*/ 9530 h 95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65" h="9529">
                      <a:moveTo>
                        <a:pt x="3177" y="9530"/>
                      </a:moveTo>
                      <a:lnTo>
                        <a:pt x="4765" y="0"/>
                      </a:lnTo>
                      <a:lnTo>
                        <a:pt x="0" y="3177"/>
                      </a:lnTo>
                      <a:lnTo>
                        <a:pt x="1588" y="3177"/>
                      </a:lnTo>
                      <a:cubicBezTo>
                        <a:pt x="0" y="7941"/>
                        <a:pt x="3177" y="7941"/>
                        <a:pt x="3177" y="95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21" name="รูปแบบอิสระ: รูปร่าง 2520">
                  <a:extLst>
                    <a:ext uri="{FF2B5EF4-FFF2-40B4-BE49-F238E27FC236}">
                      <a16:creationId xmlns:a16="http://schemas.microsoft.com/office/drawing/2014/main" id="{7D530F16-2AAC-4C5F-B004-83CDF3BE85C4}"/>
                    </a:ext>
                  </a:extLst>
                </p:cNvPr>
                <p:cNvSpPr/>
                <p:nvPr/>
              </p:nvSpPr>
              <p:spPr>
                <a:xfrm>
                  <a:off x="7412631" y="1488229"/>
                  <a:ext cx="3176" cy="6353"/>
                </a:xfrm>
                <a:custGeom>
                  <a:avLst/>
                  <a:gdLst>
                    <a:gd name="connsiteX0" fmla="*/ 0 w 3176"/>
                    <a:gd name="connsiteY0" fmla="*/ 3177 h 6353"/>
                    <a:gd name="connsiteX1" fmla="*/ 3176 w 3176"/>
                    <a:gd name="connsiteY1" fmla="*/ 6353 h 6353"/>
                    <a:gd name="connsiteX2" fmla="*/ 0 w 3176"/>
                    <a:gd name="connsiteY2" fmla="*/ 0 h 6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6353">
                      <a:moveTo>
                        <a:pt x="0" y="3177"/>
                      </a:moveTo>
                      <a:lnTo>
                        <a:pt x="3176" y="635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22" name="รูปแบบอิสระ: รูปร่าง 2521">
                  <a:extLst>
                    <a:ext uri="{FF2B5EF4-FFF2-40B4-BE49-F238E27FC236}">
                      <a16:creationId xmlns:a16="http://schemas.microsoft.com/office/drawing/2014/main" id="{62EB6AC2-CBE4-4E0A-B414-135678EE4189}"/>
                    </a:ext>
                  </a:extLst>
                </p:cNvPr>
                <p:cNvSpPr/>
                <p:nvPr/>
              </p:nvSpPr>
              <p:spPr>
                <a:xfrm>
                  <a:off x="7417396" y="1480288"/>
                  <a:ext cx="3176" cy="3176"/>
                </a:xfrm>
                <a:custGeom>
                  <a:avLst/>
                  <a:gdLst>
                    <a:gd name="connsiteX0" fmla="*/ 0 w 3176"/>
                    <a:gd name="connsiteY0" fmla="*/ 1588 h 3176"/>
                    <a:gd name="connsiteX1" fmla="*/ 3177 w 3176"/>
                    <a:gd name="connsiteY1" fmla="*/ 3177 h 3176"/>
                    <a:gd name="connsiteX2" fmla="*/ 1588 w 3176"/>
                    <a:gd name="connsiteY2" fmla="*/ 0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3176">
                      <a:moveTo>
                        <a:pt x="0" y="1588"/>
                      </a:moveTo>
                      <a:lnTo>
                        <a:pt x="3177" y="3177"/>
                      </a:lnTo>
                      <a:lnTo>
                        <a:pt x="158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23" name="รูปแบบอิสระ: รูปร่าง 2522">
                  <a:extLst>
                    <a:ext uri="{FF2B5EF4-FFF2-40B4-BE49-F238E27FC236}">
                      <a16:creationId xmlns:a16="http://schemas.microsoft.com/office/drawing/2014/main" id="{4CA0776B-8748-42B4-82F7-05DF8ECC779F}"/>
                    </a:ext>
                  </a:extLst>
                </p:cNvPr>
                <p:cNvSpPr/>
                <p:nvPr/>
              </p:nvSpPr>
              <p:spPr>
                <a:xfrm>
                  <a:off x="7836709" y="1326223"/>
                  <a:ext cx="1588" cy="3176"/>
                </a:xfrm>
                <a:custGeom>
                  <a:avLst/>
                  <a:gdLst>
                    <a:gd name="connsiteX0" fmla="*/ 1588 w 1588"/>
                    <a:gd name="connsiteY0" fmla="*/ 0 h 3176"/>
                    <a:gd name="connsiteX1" fmla="*/ 0 w 1588"/>
                    <a:gd name="connsiteY1" fmla="*/ 3177 h 3176"/>
                    <a:gd name="connsiteX2" fmla="*/ 1588 w 1588"/>
                    <a:gd name="connsiteY2" fmla="*/ 0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3176">
                      <a:moveTo>
                        <a:pt x="1588" y="0"/>
                      </a:moveTo>
                      <a:lnTo>
                        <a:pt x="0" y="3177"/>
                      </a:lnTo>
                      <a:cubicBezTo>
                        <a:pt x="1588" y="1588"/>
                        <a:pt x="1588" y="0"/>
                        <a:pt x="158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24" name="รูปแบบอิสระ: รูปร่าง 2523">
                  <a:extLst>
                    <a:ext uri="{FF2B5EF4-FFF2-40B4-BE49-F238E27FC236}">
                      <a16:creationId xmlns:a16="http://schemas.microsoft.com/office/drawing/2014/main" id="{41FF3908-B0D1-4E16-B78A-F2132EB31BB6}"/>
                    </a:ext>
                  </a:extLst>
                </p:cNvPr>
                <p:cNvSpPr/>
                <p:nvPr/>
              </p:nvSpPr>
              <p:spPr>
                <a:xfrm>
                  <a:off x="7860533" y="1308752"/>
                  <a:ext cx="3176" cy="15882"/>
                </a:xfrm>
                <a:custGeom>
                  <a:avLst/>
                  <a:gdLst>
                    <a:gd name="connsiteX0" fmla="*/ 3177 w 3176"/>
                    <a:gd name="connsiteY0" fmla="*/ 0 h 15882"/>
                    <a:gd name="connsiteX1" fmla="*/ 0 w 3176"/>
                    <a:gd name="connsiteY1" fmla="*/ 0 h 15882"/>
                    <a:gd name="connsiteX2" fmla="*/ 3177 w 3176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15882">
                      <a:moveTo>
                        <a:pt x="3177" y="0"/>
                      </a:moveTo>
                      <a:lnTo>
                        <a:pt x="0" y="0"/>
                      </a:lnTo>
                      <a:cubicBezTo>
                        <a:pt x="1588" y="0"/>
                        <a:pt x="3177" y="0"/>
                        <a:pt x="317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25" name="รูปแบบอิสระ: รูปร่าง 2524">
                  <a:extLst>
                    <a:ext uri="{FF2B5EF4-FFF2-40B4-BE49-F238E27FC236}">
                      <a16:creationId xmlns:a16="http://schemas.microsoft.com/office/drawing/2014/main" id="{03D79462-B17E-4414-8F8A-B22245B32E8D}"/>
                    </a:ext>
                  </a:extLst>
                </p:cNvPr>
                <p:cNvSpPr/>
                <p:nvPr/>
              </p:nvSpPr>
              <p:spPr>
                <a:xfrm>
                  <a:off x="7534930" y="1243632"/>
                  <a:ext cx="3834" cy="6496"/>
                </a:xfrm>
                <a:custGeom>
                  <a:avLst/>
                  <a:gdLst>
                    <a:gd name="connsiteX0" fmla="*/ 0 w 3834"/>
                    <a:gd name="connsiteY0" fmla="*/ 0 h 6496"/>
                    <a:gd name="connsiteX1" fmla="*/ 1588 w 3834"/>
                    <a:gd name="connsiteY1" fmla="*/ 3177 h 6496"/>
                    <a:gd name="connsiteX2" fmla="*/ 3177 w 3834"/>
                    <a:gd name="connsiteY2" fmla="*/ 4765 h 6496"/>
                    <a:gd name="connsiteX3" fmla="*/ 1588 w 3834"/>
                    <a:gd name="connsiteY3" fmla="*/ 0 h 6496"/>
                    <a:gd name="connsiteX4" fmla="*/ 0 w 3834"/>
                    <a:gd name="connsiteY4" fmla="*/ 0 h 6496"/>
                    <a:gd name="connsiteX5" fmla="*/ 0 w 3834"/>
                    <a:gd name="connsiteY5" fmla="*/ 0 h 6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834" h="6496">
                      <a:moveTo>
                        <a:pt x="0" y="0"/>
                      </a:moveTo>
                      <a:cubicBezTo>
                        <a:pt x="0" y="0"/>
                        <a:pt x="1588" y="1588"/>
                        <a:pt x="1588" y="3177"/>
                      </a:cubicBezTo>
                      <a:cubicBezTo>
                        <a:pt x="3177" y="6353"/>
                        <a:pt x="4765" y="7941"/>
                        <a:pt x="3177" y="4765"/>
                      </a:cubicBezTo>
                      <a:lnTo>
                        <a:pt x="1588" y="0"/>
                      </a:lnTo>
                      <a:cubicBezTo>
                        <a:pt x="1588" y="0"/>
                        <a:pt x="1588" y="0"/>
                        <a:pt x="0" y="0"/>
                      </a:cubicBezTo>
                      <a:cubicBezTo>
                        <a:pt x="1588" y="0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26" name="รูปแบบอิสระ: รูปร่าง 2525">
                  <a:extLst>
                    <a:ext uri="{FF2B5EF4-FFF2-40B4-BE49-F238E27FC236}">
                      <a16:creationId xmlns:a16="http://schemas.microsoft.com/office/drawing/2014/main" id="{3F661872-7EF3-453E-A286-EC786903D6FB}"/>
                    </a:ext>
                  </a:extLst>
                </p:cNvPr>
                <p:cNvSpPr/>
                <p:nvPr/>
              </p:nvSpPr>
              <p:spPr>
                <a:xfrm>
                  <a:off x="7703291" y="1264280"/>
                  <a:ext cx="4764" cy="1588"/>
                </a:xfrm>
                <a:custGeom>
                  <a:avLst/>
                  <a:gdLst>
                    <a:gd name="connsiteX0" fmla="*/ 4765 w 4764"/>
                    <a:gd name="connsiteY0" fmla="*/ 0 h 1588"/>
                    <a:gd name="connsiteX1" fmla="*/ 4765 w 4764"/>
                    <a:gd name="connsiteY1" fmla="*/ 0 h 1588"/>
                    <a:gd name="connsiteX2" fmla="*/ 0 w 4764"/>
                    <a:gd name="connsiteY2" fmla="*/ 1588 h 1588"/>
                    <a:gd name="connsiteX3" fmla="*/ 4765 w 4764"/>
                    <a:gd name="connsiteY3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64" h="1588">
                      <a:moveTo>
                        <a:pt x="4765" y="0"/>
                      </a:moveTo>
                      <a:lnTo>
                        <a:pt x="4765" y="0"/>
                      </a:lnTo>
                      <a:cubicBezTo>
                        <a:pt x="3177" y="0"/>
                        <a:pt x="1588" y="0"/>
                        <a:pt x="0" y="1588"/>
                      </a:cubicBezTo>
                      <a:cubicBezTo>
                        <a:pt x="1588" y="1588"/>
                        <a:pt x="3177" y="0"/>
                        <a:pt x="476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27" name="รูปแบบอิสระ: รูปร่าง 2526">
                  <a:extLst>
                    <a:ext uri="{FF2B5EF4-FFF2-40B4-BE49-F238E27FC236}">
                      <a16:creationId xmlns:a16="http://schemas.microsoft.com/office/drawing/2014/main" id="{46283F84-02A6-4849-AAE2-82007C9F544E}"/>
                    </a:ext>
                  </a:extLst>
                </p:cNvPr>
                <p:cNvSpPr/>
                <p:nvPr/>
              </p:nvSpPr>
              <p:spPr>
                <a:xfrm>
                  <a:off x="7714409" y="1249985"/>
                  <a:ext cx="4764" cy="3176"/>
                </a:xfrm>
                <a:custGeom>
                  <a:avLst/>
                  <a:gdLst>
                    <a:gd name="connsiteX0" fmla="*/ 0 w 4764"/>
                    <a:gd name="connsiteY0" fmla="*/ 0 h 3176"/>
                    <a:gd name="connsiteX1" fmla="*/ 4765 w 4764"/>
                    <a:gd name="connsiteY1" fmla="*/ 3177 h 3176"/>
                    <a:gd name="connsiteX2" fmla="*/ 0 w 4764"/>
                    <a:gd name="connsiteY2" fmla="*/ 0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64" h="3176">
                      <a:moveTo>
                        <a:pt x="0" y="0"/>
                      </a:moveTo>
                      <a:lnTo>
                        <a:pt x="4765" y="3177"/>
                      </a:lnTo>
                      <a:cubicBezTo>
                        <a:pt x="3176" y="1588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28" name="รูปแบบอิสระ: รูปร่าง 2527">
                  <a:extLst>
                    <a:ext uri="{FF2B5EF4-FFF2-40B4-BE49-F238E27FC236}">
                      <a16:creationId xmlns:a16="http://schemas.microsoft.com/office/drawing/2014/main" id="{75AAD27F-FE95-4F98-93FF-808F24FC9898}"/>
                    </a:ext>
                  </a:extLst>
                </p:cNvPr>
                <p:cNvSpPr/>
                <p:nvPr/>
              </p:nvSpPr>
              <p:spPr>
                <a:xfrm>
                  <a:off x="7736646" y="1400873"/>
                  <a:ext cx="1833" cy="4764"/>
                </a:xfrm>
                <a:custGeom>
                  <a:avLst/>
                  <a:gdLst>
                    <a:gd name="connsiteX0" fmla="*/ 0 w 1833"/>
                    <a:gd name="connsiteY0" fmla="*/ 0 h 4764"/>
                    <a:gd name="connsiteX1" fmla="*/ 0 w 1833"/>
                    <a:gd name="connsiteY1" fmla="*/ 4765 h 4764"/>
                    <a:gd name="connsiteX2" fmla="*/ 0 w 1833"/>
                    <a:gd name="connsiteY2" fmla="*/ 0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33" h="4764">
                      <a:moveTo>
                        <a:pt x="0" y="0"/>
                      </a:moveTo>
                      <a:lnTo>
                        <a:pt x="0" y="4765"/>
                      </a:lnTo>
                      <a:cubicBezTo>
                        <a:pt x="3176" y="1588"/>
                        <a:pt x="1588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29" name="รูปแบบอิสระ: รูปร่าง 2528">
                  <a:extLst>
                    <a:ext uri="{FF2B5EF4-FFF2-40B4-BE49-F238E27FC236}">
                      <a16:creationId xmlns:a16="http://schemas.microsoft.com/office/drawing/2014/main" id="{C5C7A3CC-DAE5-4AB1-96BB-920DE4136818}"/>
                    </a:ext>
                  </a:extLst>
                </p:cNvPr>
                <p:cNvSpPr/>
                <p:nvPr/>
              </p:nvSpPr>
              <p:spPr>
                <a:xfrm>
                  <a:off x="7467193" y="1369107"/>
                  <a:ext cx="7381" cy="6353"/>
                </a:xfrm>
                <a:custGeom>
                  <a:avLst/>
                  <a:gdLst>
                    <a:gd name="connsiteX0" fmla="*/ 1029 w 7381"/>
                    <a:gd name="connsiteY0" fmla="*/ 6353 h 6353"/>
                    <a:gd name="connsiteX1" fmla="*/ 7382 w 7381"/>
                    <a:gd name="connsiteY1" fmla="*/ 0 h 6353"/>
                    <a:gd name="connsiteX2" fmla="*/ 1029 w 7381"/>
                    <a:gd name="connsiteY2" fmla="*/ 6353 h 6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381" h="6353">
                      <a:moveTo>
                        <a:pt x="1029" y="6353"/>
                      </a:moveTo>
                      <a:cubicBezTo>
                        <a:pt x="4205" y="4765"/>
                        <a:pt x="5793" y="1588"/>
                        <a:pt x="7382" y="0"/>
                      </a:cubicBezTo>
                      <a:cubicBezTo>
                        <a:pt x="2617" y="3177"/>
                        <a:pt x="-2148" y="3177"/>
                        <a:pt x="1029" y="635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30" name="รูปแบบอิสระ: รูปร่าง 2529">
                  <a:extLst>
                    <a:ext uri="{FF2B5EF4-FFF2-40B4-BE49-F238E27FC236}">
                      <a16:creationId xmlns:a16="http://schemas.microsoft.com/office/drawing/2014/main" id="{0B10A7EE-B150-4B67-83AB-82E5B7645E22}"/>
                    </a:ext>
                  </a:extLst>
                </p:cNvPr>
                <p:cNvSpPr/>
                <p:nvPr/>
              </p:nvSpPr>
              <p:spPr>
                <a:xfrm>
                  <a:off x="7781118" y="1315105"/>
                  <a:ext cx="3176" cy="1588"/>
                </a:xfrm>
                <a:custGeom>
                  <a:avLst/>
                  <a:gdLst>
                    <a:gd name="connsiteX0" fmla="*/ 0 w 3176"/>
                    <a:gd name="connsiteY0" fmla="*/ 0 h 1588"/>
                    <a:gd name="connsiteX1" fmla="*/ 3177 w 3176"/>
                    <a:gd name="connsiteY1" fmla="*/ 1588 h 1588"/>
                    <a:gd name="connsiteX2" fmla="*/ 0 w 3176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1588">
                      <a:moveTo>
                        <a:pt x="0" y="0"/>
                      </a:moveTo>
                      <a:cubicBezTo>
                        <a:pt x="0" y="0"/>
                        <a:pt x="1588" y="0"/>
                        <a:pt x="3177" y="1588"/>
                      </a:cubicBezTo>
                      <a:cubicBezTo>
                        <a:pt x="1588" y="0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31" name="รูปแบบอิสระ: รูปร่าง 2530">
                  <a:extLst>
                    <a:ext uri="{FF2B5EF4-FFF2-40B4-BE49-F238E27FC236}">
                      <a16:creationId xmlns:a16="http://schemas.microsoft.com/office/drawing/2014/main" id="{C76A541E-73ED-48A3-A1B0-3757D5A14981}"/>
                    </a:ext>
                  </a:extLst>
                </p:cNvPr>
                <p:cNvSpPr/>
                <p:nvPr/>
              </p:nvSpPr>
              <p:spPr>
                <a:xfrm>
                  <a:off x="7472987" y="1361166"/>
                  <a:ext cx="5187" cy="9529"/>
                </a:xfrm>
                <a:custGeom>
                  <a:avLst/>
                  <a:gdLst>
                    <a:gd name="connsiteX0" fmla="*/ 4765 w 5187"/>
                    <a:gd name="connsiteY0" fmla="*/ 0 h 9529"/>
                    <a:gd name="connsiteX1" fmla="*/ 3177 w 5187"/>
                    <a:gd name="connsiteY1" fmla="*/ 1588 h 9529"/>
                    <a:gd name="connsiteX2" fmla="*/ 0 w 5187"/>
                    <a:gd name="connsiteY2" fmla="*/ 9530 h 9529"/>
                    <a:gd name="connsiteX3" fmla="*/ 4765 w 5187"/>
                    <a:gd name="connsiteY3" fmla="*/ 0 h 95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187" h="9529">
                      <a:moveTo>
                        <a:pt x="4765" y="0"/>
                      </a:moveTo>
                      <a:cubicBezTo>
                        <a:pt x="4765" y="0"/>
                        <a:pt x="3177" y="0"/>
                        <a:pt x="3177" y="1588"/>
                      </a:cubicBezTo>
                      <a:cubicBezTo>
                        <a:pt x="3177" y="4765"/>
                        <a:pt x="1588" y="6353"/>
                        <a:pt x="0" y="9530"/>
                      </a:cubicBezTo>
                      <a:cubicBezTo>
                        <a:pt x="3177" y="6353"/>
                        <a:pt x="6353" y="3177"/>
                        <a:pt x="476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32" name="รูปแบบอิสระ: รูปร่าง 2531">
                  <a:extLst>
                    <a:ext uri="{FF2B5EF4-FFF2-40B4-BE49-F238E27FC236}">
                      <a16:creationId xmlns:a16="http://schemas.microsoft.com/office/drawing/2014/main" id="{B43D4AD5-AFAC-4A54-858F-F79AE4FF2B33}"/>
                    </a:ext>
                  </a:extLst>
                </p:cNvPr>
                <p:cNvSpPr/>
                <p:nvPr/>
              </p:nvSpPr>
              <p:spPr>
                <a:xfrm>
                  <a:off x="7426220" y="1607351"/>
                  <a:ext cx="705" cy="15882"/>
                </a:xfrm>
                <a:custGeom>
                  <a:avLst/>
                  <a:gdLst>
                    <a:gd name="connsiteX0" fmla="*/ 706 w 705"/>
                    <a:gd name="connsiteY0" fmla="*/ 0 h 15882"/>
                    <a:gd name="connsiteX1" fmla="*/ 706 w 705"/>
                    <a:gd name="connsiteY1" fmla="*/ 0 h 15882"/>
                    <a:gd name="connsiteX2" fmla="*/ 706 w 705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15882">
                      <a:moveTo>
                        <a:pt x="706" y="0"/>
                      </a:moveTo>
                      <a:cubicBezTo>
                        <a:pt x="706" y="0"/>
                        <a:pt x="-882" y="0"/>
                        <a:pt x="706" y="0"/>
                      </a:cubicBezTo>
                      <a:cubicBezTo>
                        <a:pt x="-882" y="0"/>
                        <a:pt x="706" y="0"/>
                        <a:pt x="7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33" name="รูปแบบอิสระ: รูปร่าง 2532">
                  <a:extLst>
                    <a:ext uri="{FF2B5EF4-FFF2-40B4-BE49-F238E27FC236}">
                      <a16:creationId xmlns:a16="http://schemas.microsoft.com/office/drawing/2014/main" id="{F0744769-4892-4EA8-88F7-4E35B58ED8A3}"/>
                    </a:ext>
                  </a:extLst>
                </p:cNvPr>
                <p:cNvSpPr/>
                <p:nvPr/>
              </p:nvSpPr>
              <p:spPr>
                <a:xfrm>
                  <a:off x="7314156" y="1632764"/>
                  <a:ext cx="3176" cy="3176"/>
                </a:xfrm>
                <a:custGeom>
                  <a:avLst/>
                  <a:gdLst>
                    <a:gd name="connsiteX0" fmla="*/ 0 w 3176"/>
                    <a:gd name="connsiteY0" fmla="*/ 3177 h 3176"/>
                    <a:gd name="connsiteX1" fmla="*/ 3177 w 3176"/>
                    <a:gd name="connsiteY1" fmla="*/ 0 h 3176"/>
                    <a:gd name="connsiteX2" fmla="*/ 0 w 3176"/>
                    <a:gd name="connsiteY2" fmla="*/ 3177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3176">
                      <a:moveTo>
                        <a:pt x="0" y="3177"/>
                      </a:moveTo>
                      <a:cubicBezTo>
                        <a:pt x="0" y="1588"/>
                        <a:pt x="1588" y="1588"/>
                        <a:pt x="3177" y="0"/>
                      </a:cubicBezTo>
                      <a:cubicBezTo>
                        <a:pt x="3177" y="0"/>
                        <a:pt x="1588" y="1588"/>
                        <a:pt x="0" y="31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34" name="รูปแบบอิสระ: รูปร่าง 2533">
                  <a:extLst>
                    <a:ext uri="{FF2B5EF4-FFF2-40B4-BE49-F238E27FC236}">
                      <a16:creationId xmlns:a16="http://schemas.microsoft.com/office/drawing/2014/main" id="{59AFF39D-1EC7-48FF-BEE2-BD1CBDE4B512}"/>
                    </a:ext>
                  </a:extLst>
                </p:cNvPr>
                <p:cNvSpPr/>
                <p:nvPr/>
              </p:nvSpPr>
              <p:spPr>
                <a:xfrm>
                  <a:off x="7438926" y="1440580"/>
                  <a:ext cx="705" cy="1411"/>
                </a:xfrm>
                <a:custGeom>
                  <a:avLst/>
                  <a:gdLst>
                    <a:gd name="connsiteX0" fmla="*/ 706 w 705"/>
                    <a:gd name="connsiteY0" fmla="*/ 0 h 1411"/>
                    <a:gd name="connsiteX1" fmla="*/ 706 w 705"/>
                    <a:gd name="connsiteY1" fmla="*/ 0 h 1411"/>
                    <a:gd name="connsiteX2" fmla="*/ 706 w 705"/>
                    <a:gd name="connsiteY2" fmla="*/ 0 h 1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1411">
                      <a:moveTo>
                        <a:pt x="706" y="0"/>
                      </a:moveTo>
                      <a:cubicBezTo>
                        <a:pt x="-882" y="3177"/>
                        <a:pt x="706" y="0"/>
                        <a:pt x="706" y="0"/>
                      </a:cubicBezTo>
                      <a:lnTo>
                        <a:pt x="70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35" name="รูปแบบอิสระ: รูปร่าง 2534">
                  <a:extLst>
                    <a:ext uri="{FF2B5EF4-FFF2-40B4-BE49-F238E27FC236}">
                      <a16:creationId xmlns:a16="http://schemas.microsoft.com/office/drawing/2014/main" id="{449949F7-28B8-4704-BAAF-CCE141C3AE5C}"/>
                    </a:ext>
                  </a:extLst>
                </p:cNvPr>
                <p:cNvSpPr/>
                <p:nvPr/>
              </p:nvSpPr>
              <p:spPr>
                <a:xfrm>
                  <a:off x="7418984" y="1442169"/>
                  <a:ext cx="1588" cy="1588"/>
                </a:xfrm>
                <a:custGeom>
                  <a:avLst/>
                  <a:gdLst>
                    <a:gd name="connsiteX0" fmla="*/ 1588 w 1588"/>
                    <a:gd name="connsiteY0" fmla="*/ 1588 h 1588"/>
                    <a:gd name="connsiteX1" fmla="*/ 0 w 1588"/>
                    <a:gd name="connsiteY1" fmla="*/ 0 h 1588"/>
                    <a:gd name="connsiteX2" fmla="*/ 1588 w 1588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588">
                      <a:moveTo>
                        <a:pt x="1588" y="1588"/>
                      </a:moveTo>
                      <a:cubicBezTo>
                        <a:pt x="1588" y="1588"/>
                        <a:pt x="1588" y="0"/>
                        <a:pt x="0" y="0"/>
                      </a:cubicBezTo>
                      <a:cubicBezTo>
                        <a:pt x="0" y="1588"/>
                        <a:pt x="1588" y="1588"/>
                        <a:pt x="1588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36" name="รูปแบบอิสระ: รูปร่าง 2535">
                  <a:extLst>
                    <a:ext uri="{FF2B5EF4-FFF2-40B4-BE49-F238E27FC236}">
                      <a16:creationId xmlns:a16="http://schemas.microsoft.com/office/drawing/2014/main" id="{2E9D0E21-6947-469B-956D-30FDBF42D2F3}"/>
                    </a:ext>
                  </a:extLst>
                </p:cNvPr>
                <p:cNvSpPr/>
                <p:nvPr/>
              </p:nvSpPr>
              <p:spPr>
                <a:xfrm>
                  <a:off x="7466633" y="1327812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37" name="รูปแบบอิสระ: รูปร่าง 2536">
                  <a:extLst>
                    <a:ext uri="{FF2B5EF4-FFF2-40B4-BE49-F238E27FC236}">
                      <a16:creationId xmlns:a16="http://schemas.microsoft.com/office/drawing/2014/main" id="{966C4240-3023-4DC0-9D75-2D6EC56CB163}"/>
                    </a:ext>
                  </a:extLst>
                </p:cNvPr>
                <p:cNvSpPr/>
                <p:nvPr/>
              </p:nvSpPr>
              <p:spPr>
                <a:xfrm>
                  <a:off x="7436456" y="1441511"/>
                  <a:ext cx="3176" cy="2246"/>
                </a:xfrm>
                <a:custGeom>
                  <a:avLst/>
                  <a:gdLst>
                    <a:gd name="connsiteX0" fmla="*/ 0 w 3176"/>
                    <a:gd name="connsiteY0" fmla="*/ 2246 h 2246"/>
                    <a:gd name="connsiteX1" fmla="*/ 3176 w 3176"/>
                    <a:gd name="connsiteY1" fmla="*/ 658 h 2246"/>
                    <a:gd name="connsiteX2" fmla="*/ 0 w 3176"/>
                    <a:gd name="connsiteY2" fmla="*/ 2246 h 22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2246">
                      <a:moveTo>
                        <a:pt x="0" y="2246"/>
                      </a:moveTo>
                      <a:cubicBezTo>
                        <a:pt x="1588" y="2246"/>
                        <a:pt x="1588" y="658"/>
                        <a:pt x="3176" y="658"/>
                      </a:cubicBezTo>
                      <a:cubicBezTo>
                        <a:pt x="1588" y="-930"/>
                        <a:pt x="0" y="658"/>
                        <a:pt x="0" y="224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38" name="รูปแบบอิสระ: รูปร่าง 2537">
                  <a:extLst>
                    <a:ext uri="{FF2B5EF4-FFF2-40B4-BE49-F238E27FC236}">
                      <a16:creationId xmlns:a16="http://schemas.microsoft.com/office/drawing/2014/main" id="{7C6830B8-6064-476D-A598-C25E2CF8B49B}"/>
                    </a:ext>
                  </a:extLst>
                </p:cNvPr>
                <p:cNvSpPr/>
                <p:nvPr/>
              </p:nvSpPr>
              <p:spPr>
                <a:xfrm>
                  <a:off x="7436456" y="1443757"/>
                  <a:ext cx="1587" cy="1588"/>
                </a:xfrm>
                <a:custGeom>
                  <a:avLst/>
                  <a:gdLst>
                    <a:gd name="connsiteX0" fmla="*/ 1588 w 1587"/>
                    <a:gd name="connsiteY0" fmla="*/ 0 h 1588"/>
                    <a:gd name="connsiteX1" fmla="*/ 0 w 1587"/>
                    <a:gd name="connsiteY1" fmla="*/ 1588 h 1588"/>
                    <a:gd name="connsiteX2" fmla="*/ 1588 w 1587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7" h="1588">
                      <a:moveTo>
                        <a:pt x="1588" y="0"/>
                      </a:moveTo>
                      <a:cubicBezTo>
                        <a:pt x="1588" y="0"/>
                        <a:pt x="0" y="1588"/>
                        <a:pt x="0" y="1588"/>
                      </a:cubicBezTo>
                      <a:cubicBezTo>
                        <a:pt x="0" y="1588"/>
                        <a:pt x="1588" y="1588"/>
                        <a:pt x="158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39" name="รูปแบบอิสระ: รูปร่าง 2538">
                  <a:extLst>
                    <a:ext uri="{FF2B5EF4-FFF2-40B4-BE49-F238E27FC236}">
                      <a16:creationId xmlns:a16="http://schemas.microsoft.com/office/drawing/2014/main" id="{19B547AD-36DC-4B4F-9AA4-B654095BDEE1}"/>
                    </a:ext>
                  </a:extLst>
                </p:cNvPr>
                <p:cNvSpPr/>
                <p:nvPr/>
              </p:nvSpPr>
              <p:spPr>
                <a:xfrm>
                  <a:off x="7438044" y="1437404"/>
                  <a:ext cx="1588" cy="3176"/>
                </a:xfrm>
                <a:custGeom>
                  <a:avLst/>
                  <a:gdLst>
                    <a:gd name="connsiteX0" fmla="*/ 1588 w 1588"/>
                    <a:gd name="connsiteY0" fmla="*/ 0 h 3176"/>
                    <a:gd name="connsiteX1" fmla="*/ 0 w 1588"/>
                    <a:gd name="connsiteY1" fmla="*/ 3177 h 3176"/>
                    <a:gd name="connsiteX2" fmla="*/ 1588 w 1588"/>
                    <a:gd name="connsiteY2" fmla="*/ 3177 h 3176"/>
                    <a:gd name="connsiteX3" fmla="*/ 1588 w 1588"/>
                    <a:gd name="connsiteY3" fmla="*/ 0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" h="3176">
                      <a:moveTo>
                        <a:pt x="1588" y="0"/>
                      </a:moveTo>
                      <a:cubicBezTo>
                        <a:pt x="1588" y="1588"/>
                        <a:pt x="0" y="1588"/>
                        <a:pt x="0" y="3177"/>
                      </a:cubicBezTo>
                      <a:cubicBezTo>
                        <a:pt x="0" y="3177"/>
                        <a:pt x="0" y="3177"/>
                        <a:pt x="1588" y="3177"/>
                      </a:cubicBezTo>
                      <a:cubicBezTo>
                        <a:pt x="1588" y="3177"/>
                        <a:pt x="1588" y="1588"/>
                        <a:pt x="158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40" name="รูปแบบอิสระ: รูปร่าง 2539">
                  <a:extLst>
                    <a:ext uri="{FF2B5EF4-FFF2-40B4-BE49-F238E27FC236}">
                      <a16:creationId xmlns:a16="http://schemas.microsoft.com/office/drawing/2014/main" id="{236F2817-D374-4F90-8670-E5C1BEED6EF4}"/>
                    </a:ext>
                  </a:extLst>
                </p:cNvPr>
                <p:cNvSpPr/>
                <p:nvPr/>
              </p:nvSpPr>
              <p:spPr>
                <a:xfrm>
                  <a:off x="7585051" y="1486641"/>
                  <a:ext cx="705" cy="1191"/>
                </a:xfrm>
                <a:custGeom>
                  <a:avLst/>
                  <a:gdLst>
                    <a:gd name="connsiteX0" fmla="*/ 706 w 705"/>
                    <a:gd name="connsiteY0" fmla="*/ 0 h 1191"/>
                    <a:gd name="connsiteX1" fmla="*/ 706 w 705"/>
                    <a:gd name="connsiteY1" fmla="*/ 0 h 1191"/>
                    <a:gd name="connsiteX2" fmla="*/ 706 w 705"/>
                    <a:gd name="connsiteY2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1191">
                      <a:moveTo>
                        <a:pt x="706" y="0"/>
                      </a:moveTo>
                      <a:cubicBezTo>
                        <a:pt x="706" y="0"/>
                        <a:pt x="706" y="0"/>
                        <a:pt x="706" y="0"/>
                      </a:cubicBezTo>
                      <a:cubicBezTo>
                        <a:pt x="-882" y="1588"/>
                        <a:pt x="706" y="1588"/>
                        <a:pt x="7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41" name="รูปแบบอิสระ: รูปร่าง 2540">
                  <a:extLst>
                    <a:ext uri="{FF2B5EF4-FFF2-40B4-BE49-F238E27FC236}">
                      <a16:creationId xmlns:a16="http://schemas.microsoft.com/office/drawing/2014/main" id="{79F12DD4-36BC-4CDF-9AE8-68D56BD256C9}"/>
                    </a:ext>
                  </a:extLst>
                </p:cNvPr>
                <p:cNvSpPr/>
                <p:nvPr/>
              </p:nvSpPr>
              <p:spPr>
                <a:xfrm>
                  <a:off x="7587345" y="1213455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42" name="รูปแบบอิสระ: รูปร่าง 2541">
                  <a:extLst>
                    <a:ext uri="{FF2B5EF4-FFF2-40B4-BE49-F238E27FC236}">
                      <a16:creationId xmlns:a16="http://schemas.microsoft.com/office/drawing/2014/main" id="{ECB547C5-4397-4B86-9AA9-0AFF9F21D6DD}"/>
                    </a:ext>
                  </a:extLst>
                </p:cNvPr>
                <p:cNvSpPr/>
                <p:nvPr/>
              </p:nvSpPr>
              <p:spPr>
                <a:xfrm>
                  <a:off x="7587345" y="1213455"/>
                  <a:ext cx="9529" cy="12706"/>
                </a:xfrm>
                <a:custGeom>
                  <a:avLst/>
                  <a:gdLst>
                    <a:gd name="connsiteX0" fmla="*/ 9529 w 9529"/>
                    <a:gd name="connsiteY0" fmla="*/ 0 h 12706"/>
                    <a:gd name="connsiteX1" fmla="*/ 0 w 9529"/>
                    <a:gd name="connsiteY1" fmla="*/ 1588 h 12706"/>
                    <a:gd name="connsiteX2" fmla="*/ 0 w 9529"/>
                    <a:gd name="connsiteY2" fmla="*/ 12706 h 12706"/>
                    <a:gd name="connsiteX3" fmla="*/ 9529 w 9529"/>
                    <a:gd name="connsiteY3" fmla="*/ 0 h 12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529" h="12706">
                      <a:moveTo>
                        <a:pt x="9529" y="0"/>
                      </a:moveTo>
                      <a:cubicBezTo>
                        <a:pt x="4765" y="3177"/>
                        <a:pt x="3176" y="3177"/>
                        <a:pt x="0" y="1588"/>
                      </a:cubicBezTo>
                      <a:lnTo>
                        <a:pt x="0" y="12706"/>
                      </a:lnTo>
                      <a:lnTo>
                        <a:pt x="952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43" name="รูปแบบอิสระ: รูปร่าง 2542">
                  <a:extLst>
                    <a:ext uri="{FF2B5EF4-FFF2-40B4-BE49-F238E27FC236}">
                      <a16:creationId xmlns:a16="http://schemas.microsoft.com/office/drawing/2014/main" id="{D3F1004A-1106-48C4-8F89-287BFB6FE756}"/>
                    </a:ext>
                  </a:extLst>
                </p:cNvPr>
                <p:cNvSpPr/>
                <p:nvPr/>
              </p:nvSpPr>
              <p:spPr>
                <a:xfrm>
                  <a:off x="7302575" y="1195983"/>
                  <a:ext cx="596106" cy="466957"/>
                </a:xfrm>
                <a:custGeom>
                  <a:avLst/>
                  <a:gdLst>
                    <a:gd name="connsiteX0" fmla="*/ 480131 w 596106"/>
                    <a:gd name="connsiteY0" fmla="*/ 169947 h 466957"/>
                    <a:gd name="connsiteX1" fmla="*/ 486484 w 596106"/>
                    <a:gd name="connsiteY1" fmla="*/ 169947 h 466957"/>
                    <a:gd name="connsiteX2" fmla="*/ 484896 w 596106"/>
                    <a:gd name="connsiteY2" fmla="*/ 181065 h 466957"/>
                    <a:gd name="connsiteX3" fmla="*/ 484896 w 596106"/>
                    <a:gd name="connsiteY3" fmla="*/ 174712 h 466957"/>
                    <a:gd name="connsiteX4" fmla="*/ 488073 w 596106"/>
                    <a:gd name="connsiteY4" fmla="*/ 171535 h 466957"/>
                    <a:gd name="connsiteX5" fmla="*/ 494426 w 596106"/>
                    <a:gd name="connsiteY5" fmla="*/ 166771 h 466957"/>
                    <a:gd name="connsiteX6" fmla="*/ 507133 w 596106"/>
                    <a:gd name="connsiteY6" fmla="*/ 150888 h 466957"/>
                    <a:gd name="connsiteX7" fmla="*/ 515074 w 596106"/>
                    <a:gd name="connsiteY7" fmla="*/ 147711 h 466957"/>
                    <a:gd name="connsiteX8" fmla="*/ 511897 w 596106"/>
                    <a:gd name="connsiteY8" fmla="*/ 150888 h 466957"/>
                    <a:gd name="connsiteX9" fmla="*/ 524604 w 596106"/>
                    <a:gd name="connsiteY9" fmla="*/ 133416 h 466957"/>
                    <a:gd name="connsiteX10" fmla="*/ 535722 w 596106"/>
                    <a:gd name="connsiteY10" fmla="*/ 131828 h 466957"/>
                    <a:gd name="connsiteX11" fmla="*/ 540487 w 596106"/>
                    <a:gd name="connsiteY11" fmla="*/ 123887 h 466957"/>
                    <a:gd name="connsiteX12" fmla="*/ 543664 w 596106"/>
                    <a:gd name="connsiteY12" fmla="*/ 123887 h 466957"/>
                    <a:gd name="connsiteX13" fmla="*/ 557958 w 596106"/>
                    <a:gd name="connsiteY13" fmla="*/ 112769 h 466957"/>
                    <a:gd name="connsiteX14" fmla="*/ 557958 w 596106"/>
                    <a:gd name="connsiteY14" fmla="*/ 112769 h 466957"/>
                    <a:gd name="connsiteX15" fmla="*/ 554782 w 596106"/>
                    <a:gd name="connsiteY15" fmla="*/ 108004 h 466957"/>
                    <a:gd name="connsiteX16" fmla="*/ 559547 w 596106"/>
                    <a:gd name="connsiteY16" fmla="*/ 108004 h 466957"/>
                    <a:gd name="connsiteX17" fmla="*/ 561135 w 596106"/>
                    <a:gd name="connsiteY17" fmla="*/ 103239 h 466957"/>
                    <a:gd name="connsiteX18" fmla="*/ 564311 w 596106"/>
                    <a:gd name="connsiteY18" fmla="*/ 108004 h 466957"/>
                    <a:gd name="connsiteX19" fmla="*/ 584960 w 596106"/>
                    <a:gd name="connsiteY19" fmla="*/ 96886 h 466957"/>
                    <a:gd name="connsiteX20" fmla="*/ 578607 w 596106"/>
                    <a:gd name="connsiteY20" fmla="*/ 93709 h 466957"/>
                    <a:gd name="connsiteX21" fmla="*/ 592901 w 596106"/>
                    <a:gd name="connsiteY21" fmla="*/ 95298 h 466957"/>
                    <a:gd name="connsiteX22" fmla="*/ 583371 w 596106"/>
                    <a:gd name="connsiteY22" fmla="*/ 84179 h 466957"/>
                    <a:gd name="connsiteX23" fmla="*/ 581783 w 596106"/>
                    <a:gd name="connsiteY23" fmla="*/ 90533 h 466957"/>
                    <a:gd name="connsiteX24" fmla="*/ 567488 w 596106"/>
                    <a:gd name="connsiteY24" fmla="*/ 93709 h 466957"/>
                    <a:gd name="connsiteX25" fmla="*/ 551605 w 596106"/>
                    <a:gd name="connsiteY25" fmla="*/ 90533 h 466957"/>
                    <a:gd name="connsiteX26" fmla="*/ 543664 w 596106"/>
                    <a:gd name="connsiteY26" fmla="*/ 85768 h 466957"/>
                    <a:gd name="connsiteX27" fmla="*/ 553193 w 596106"/>
                    <a:gd name="connsiteY27" fmla="*/ 82591 h 466957"/>
                    <a:gd name="connsiteX28" fmla="*/ 529369 w 596106"/>
                    <a:gd name="connsiteY28" fmla="*/ 84179 h 466957"/>
                    <a:gd name="connsiteX29" fmla="*/ 527780 w 596106"/>
                    <a:gd name="connsiteY29" fmla="*/ 74650 h 466957"/>
                    <a:gd name="connsiteX30" fmla="*/ 521427 w 596106"/>
                    <a:gd name="connsiteY30" fmla="*/ 76238 h 466957"/>
                    <a:gd name="connsiteX31" fmla="*/ 511897 w 596106"/>
                    <a:gd name="connsiteY31" fmla="*/ 77826 h 466957"/>
                    <a:gd name="connsiteX32" fmla="*/ 475366 w 596106"/>
                    <a:gd name="connsiteY32" fmla="*/ 71473 h 466957"/>
                    <a:gd name="connsiteX33" fmla="*/ 475366 w 596106"/>
                    <a:gd name="connsiteY33" fmla="*/ 66708 h 466957"/>
                    <a:gd name="connsiteX34" fmla="*/ 465837 w 596106"/>
                    <a:gd name="connsiteY34" fmla="*/ 68296 h 466957"/>
                    <a:gd name="connsiteX35" fmla="*/ 465837 w 596106"/>
                    <a:gd name="connsiteY35" fmla="*/ 65120 h 466957"/>
                    <a:gd name="connsiteX36" fmla="*/ 457895 w 596106"/>
                    <a:gd name="connsiteY36" fmla="*/ 69885 h 466957"/>
                    <a:gd name="connsiteX37" fmla="*/ 438835 w 596106"/>
                    <a:gd name="connsiteY37" fmla="*/ 61943 h 466957"/>
                    <a:gd name="connsiteX38" fmla="*/ 440424 w 596106"/>
                    <a:gd name="connsiteY38" fmla="*/ 57178 h 466957"/>
                    <a:gd name="connsiteX39" fmla="*/ 421364 w 596106"/>
                    <a:gd name="connsiteY39" fmla="*/ 61943 h 466957"/>
                    <a:gd name="connsiteX40" fmla="*/ 415011 w 596106"/>
                    <a:gd name="connsiteY40" fmla="*/ 55590 h 466957"/>
                    <a:gd name="connsiteX41" fmla="*/ 403893 w 596106"/>
                    <a:gd name="connsiteY41" fmla="*/ 66708 h 466957"/>
                    <a:gd name="connsiteX42" fmla="*/ 407069 w 596106"/>
                    <a:gd name="connsiteY42" fmla="*/ 73061 h 466957"/>
                    <a:gd name="connsiteX43" fmla="*/ 397539 w 596106"/>
                    <a:gd name="connsiteY43" fmla="*/ 73061 h 466957"/>
                    <a:gd name="connsiteX44" fmla="*/ 400716 w 596106"/>
                    <a:gd name="connsiteY44" fmla="*/ 68296 h 466957"/>
                    <a:gd name="connsiteX45" fmla="*/ 399127 w 596106"/>
                    <a:gd name="connsiteY45" fmla="*/ 69885 h 466957"/>
                    <a:gd name="connsiteX46" fmla="*/ 402304 w 596106"/>
                    <a:gd name="connsiteY46" fmla="*/ 61943 h 466957"/>
                    <a:gd name="connsiteX47" fmla="*/ 405481 w 596106"/>
                    <a:gd name="connsiteY47" fmla="*/ 66708 h 466957"/>
                    <a:gd name="connsiteX48" fmla="*/ 411834 w 596106"/>
                    <a:gd name="connsiteY48" fmla="*/ 57178 h 466957"/>
                    <a:gd name="connsiteX49" fmla="*/ 408657 w 596106"/>
                    <a:gd name="connsiteY49" fmla="*/ 57178 h 466957"/>
                    <a:gd name="connsiteX50" fmla="*/ 410246 w 596106"/>
                    <a:gd name="connsiteY50" fmla="*/ 55590 h 466957"/>
                    <a:gd name="connsiteX51" fmla="*/ 407069 w 596106"/>
                    <a:gd name="connsiteY51" fmla="*/ 57178 h 466957"/>
                    <a:gd name="connsiteX52" fmla="*/ 407069 w 596106"/>
                    <a:gd name="connsiteY52" fmla="*/ 50825 h 466957"/>
                    <a:gd name="connsiteX53" fmla="*/ 405481 w 596106"/>
                    <a:gd name="connsiteY53" fmla="*/ 52414 h 466957"/>
                    <a:gd name="connsiteX54" fmla="*/ 394363 w 596106"/>
                    <a:gd name="connsiteY54" fmla="*/ 44472 h 466957"/>
                    <a:gd name="connsiteX55" fmla="*/ 359420 w 596106"/>
                    <a:gd name="connsiteY55" fmla="*/ 54002 h 466957"/>
                    <a:gd name="connsiteX56" fmla="*/ 364185 w 596106"/>
                    <a:gd name="connsiteY56" fmla="*/ 41296 h 466957"/>
                    <a:gd name="connsiteX57" fmla="*/ 383244 w 596106"/>
                    <a:gd name="connsiteY57" fmla="*/ 44472 h 466957"/>
                    <a:gd name="connsiteX58" fmla="*/ 381656 w 596106"/>
                    <a:gd name="connsiteY58" fmla="*/ 39707 h 466957"/>
                    <a:gd name="connsiteX59" fmla="*/ 367361 w 596106"/>
                    <a:gd name="connsiteY59" fmla="*/ 41296 h 466957"/>
                    <a:gd name="connsiteX60" fmla="*/ 362597 w 596106"/>
                    <a:gd name="connsiteY60" fmla="*/ 34942 h 466957"/>
                    <a:gd name="connsiteX61" fmla="*/ 345125 w 596106"/>
                    <a:gd name="connsiteY61" fmla="*/ 39707 h 466957"/>
                    <a:gd name="connsiteX62" fmla="*/ 354655 w 596106"/>
                    <a:gd name="connsiteY62" fmla="*/ 36531 h 466957"/>
                    <a:gd name="connsiteX63" fmla="*/ 337184 w 596106"/>
                    <a:gd name="connsiteY63" fmla="*/ 36531 h 466957"/>
                    <a:gd name="connsiteX64" fmla="*/ 340360 w 596106"/>
                    <a:gd name="connsiteY64" fmla="*/ 36531 h 466957"/>
                    <a:gd name="connsiteX65" fmla="*/ 330830 w 596106"/>
                    <a:gd name="connsiteY65" fmla="*/ 31766 h 466957"/>
                    <a:gd name="connsiteX66" fmla="*/ 332419 w 596106"/>
                    <a:gd name="connsiteY66" fmla="*/ 31766 h 466957"/>
                    <a:gd name="connsiteX67" fmla="*/ 297476 w 596106"/>
                    <a:gd name="connsiteY67" fmla="*/ 30177 h 466957"/>
                    <a:gd name="connsiteX68" fmla="*/ 302241 w 596106"/>
                    <a:gd name="connsiteY68" fmla="*/ 20648 h 466957"/>
                    <a:gd name="connsiteX69" fmla="*/ 276828 w 596106"/>
                    <a:gd name="connsiteY69" fmla="*/ 41296 h 466957"/>
                    <a:gd name="connsiteX70" fmla="*/ 287946 w 596106"/>
                    <a:gd name="connsiteY70" fmla="*/ 17471 h 466957"/>
                    <a:gd name="connsiteX71" fmla="*/ 276828 w 596106"/>
                    <a:gd name="connsiteY71" fmla="*/ 14295 h 466957"/>
                    <a:gd name="connsiteX72" fmla="*/ 276828 w 596106"/>
                    <a:gd name="connsiteY72" fmla="*/ 23824 h 466957"/>
                    <a:gd name="connsiteX73" fmla="*/ 267298 w 596106"/>
                    <a:gd name="connsiteY73" fmla="*/ 11118 h 466957"/>
                    <a:gd name="connsiteX74" fmla="*/ 259357 w 596106"/>
                    <a:gd name="connsiteY74" fmla="*/ 20648 h 466957"/>
                    <a:gd name="connsiteX75" fmla="*/ 264121 w 596106"/>
                    <a:gd name="connsiteY75" fmla="*/ 9530 h 466957"/>
                    <a:gd name="connsiteX76" fmla="*/ 257768 w 596106"/>
                    <a:gd name="connsiteY76" fmla="*/ 12706 h 466957"/>
                    <a:gd name="connsiteX77" fmla="*/ 249827 w 596106"/>
                    <a:gd name="connsiteY77" fmla="*/ 15883 h 466957"/>
                    <a:gd name="connsiteX78" fmla="*/ 248238 w 596106"/>
                    <a:gd name="connsiteY78" fmla="*/ 3177 h 466957"/>
                    <a:gd name="connsiteX79" fmla="*/ 230767 w 596106"/>
                    <a:gd name="connsiteY79" fmla="*/ 0 h 466957"/>
                    <a:gd name="connsiteX80" fmla="*/ 237120 w 596106"/>
                    <a:gd name="connsiteY80" fmla="*/ 4765 h 466957"/>
                    <a:gd name="connsiteX81" fmla="*/ 221237 w 596106"/>
                    <a:gd name="connsiteY81" fmla="*/ 11118 h 466957"/>
                    <a:gd name="connsiteX82" fmla="*/ 219649 w 596106"/>
                    <a:gd name="connsiteY82" fmla="*/ 22236 h 466957"/>
                    <a:gd name="connsiteX83" fmla="*/ 208531 w 596106"/>
                    <a:gd name="connsiteY83" fmla="*/ 11118 h 466957"/>
                    <a:gd name="connsiteX84" fmla="*/ 214884 w 596106"/>
                    <a:gd name="connsiteY84" fmla="*/ 31766 h 466957"/>
                    <a:gd name="connsiteX85" fmla="*/ 219649 w 596106"/>
                    <a:gd name="connsiteY85" fmla="*/ 42884 h 466957"/>
                    <a:gd name="connsiteX86" fmla="*/ 221237 w 596106"/>
                    <a:gd name="connsiteY86" fmla="*/ 50825 h 466957"/>
                    <a:gd name="connsiteX87" fmla="*/ 218060 w 596106"/>
                    <a:gd name="connsiteY87" fmla="*/ 50825 h 466957"/>
                    <a:gd name="connsiteX88" fmla="*/ 218060 w 596106"/>
                    <a:gd name="connsiteY88" fmla="*/ 58767 h 466957"/>
                    <a:gd name="connsiteX89" fmla="*/ 205354 w 596106"/>
                    <a:gd name="connsiteY89" fmla="*/ 15883 h 466957"/>
                    <a:gd name="connsiteX90" fmla="*/ 197413 w 596106"/>
                    <a:gd name="connsiteY90" fmla="*/ 23824 h 466957"/>
                    <a:gd name="connsiteX91" fmla="*/ 197413 w 596106"/>
                    <a:gd name="connsiteY91" fmla="*/ 12706 h 466957"/>
                    <a:gd name="connsiteX92" fmla="*/ 191059 w 596106"/>
                    <a:gd name="connsiteY92" fmla="*/ 23824 h 466957"/>
                    <a:gd name="connsiteX93" fmla="*/ 189471 w 596106"/>
                    <a:gd name="connsiteY93" fmla="*/ 27001 h 466957"/>
                    <a:gd name="connsiteX94" fmla="*/ 187883 w 596106"/>
                    <a:gd name="connsiteY94" fmla="*/ 28589 h 466957"/>
                    <a:gd name="connsiteX95" fmla="*/ 186294 w 596106"/>
                    <a:gd name="connsiteY95" fmla="*/ 31766 h 466957"/>
                    <a:gd name="connsiteX96" fmla="*/ 191059 w 596106"/>
                    <a:gd name="connsiteY96" fmla="*/ 46060 h 466957"/>
                    <a:gd name="connsiteX97" fmla="*/ 192647 w 596106"/>
                    <a:gd name="connsiteY97" fmla="*/ 28589 h 466957"/>
                    <a:gd name="connsiteX98" fmla="*/ 197413 w 596106"/>
                    <a:gd name="connsiteY98" fmla="*/ 54002 h 466957"/>
                    <a:gd name="connsiteX99" fmla="*/ 186294 w 596106"/>
                    <a:gd name="connsiteY99" fmla="*/ 46060 h 466957"/>
                    <a:gd name="connsiteX100" fmla="*/ 183118 w 596106"/>
                    <a:gd name="connsiteY100" fmla="*/ 57178 h 466957"/>
                    <a:gd name="connsiteX101" fmla="*/ 181530 w 596106"/>
                    <a:gd name="connsiteY101" fmla="*/ 52414 h 466957"/>
                    <a:gd name="connsiteX102" fmla="*/ 175176 w 596106"/>
                    <a:gd name="connsiteY102" fmla="*/ 68296 h 466957"/>
                    <a:gd name="connsiteX103" fmla="*/ 167234 w 596106"/>
                    <a:gd name="connsiteY103" fmla="*/ 73061 h 466957"/>
                    <a:gd name="connsiteX104" fmla="*/ 197413 w 596106"/>
                    <a:gd name="connsiteY104" fmla="*/ 85768 h 466957"/>
                    <a:gd name="connsiteX105" fmla="*/ 181530 w 596106"/>
                    <a:gd name="connsiteY105" fmla="*/ 95298 h 466957"/>
                    <a:gd name="connsiteX106" fmla="*/ 167234 w 596106"/>
                    <a:gd name="connsiteY106" fmla="*/ 85768 h 466957"/>
                    <a:gd name="connsiteX107" fmla="*/ 168823 w 596106"/>
                    <a:gd name="connsiteY107" fmla="*/ 90533 h 466957"/>
                    <a:gd name="connsiteX108" fmla="*/ 162470 w 596106"/>
                    <a:gd name="connsiteY108" fmla="*/ 92121 h 466957"/>
                    <a:gd name="connsiteX109" fmla="*/ 165647 w 596106"/>
                    <a:gd name="connsiteY109" fmla="*/ 96886 h 466957"/>
                    <a:gd name="connsiteX110" fmla="*/ 159293 w 596106"/>
                    <a:gd name="connsiteY110" fmla="*/ 108004 h 466957"/>
                    <a:gd name="connsiteX111" fmla="*/ 167234 w 596106"/>
                    <a:gd name="connsiteY111" fmla="*/ 125475 h 466957"/>
                    <a:gd name="connsiteX112" fmla="*/ 162470 w 596106"/>
                    <a:gd name="connsiteY112" fmla="*/ 125475 h 466957"/>
                    <a:gd name="connsiteX113" fmla="*/ 146587 w 596106"/>
                    <a:gd name="connsiteY113" fmla="*/ 149299 h 466957"/>
                    <a:gd name="connsiteX114" fmla="*/ 140233 w 596106"/>
                    <a:gd name="connsiteY114" fmla="*/ 150888 h 466957"/>
                    <a:gd name="connsiteX115" fmla="*/ 140233 w 596106"/>
                    <a:gd name="connsiteY115" fmla="*/ 157241 h 466957"/>
                    <a:gd name="connsiteX116" fmla="*/ 135468 w 596106"/>
                    <a:gd name="connsiteY116" fmla="*/ 152476 h 466957"/>
                    <a:gd name="connsiteX117" fmla="*/ 135468 w 596106"/>
                    <a:gd name="connsiteY117" fmla="*/ 166771 h 466957"/>
                    <a:gd name="connsiteX118" fmla="*/ 141822 w 596106"/>
                    <a:gd name="connsiteY118" fmla="*/ 152476 h 466957"/>
                    <a:gd name="connsiteX119" fmla="*/ 149763 w 596106"/>
                    <a:gd name="connsiteY119" fmla="*/ 177889 h 466957"/>
                    <a:gd name="connsiteX120" fmla="*/ 143410 w 596106"/>
                    <a:gd name="connsiteY120" fmla="*/ 181065 h 466957"/>
                    <a:gd name="connsiteX121" fmla="*/ 138645 w 596106"/>
                    <a:gd name="connsiteY121" fmla="*/ 209654 h 466957"/>
                    <a:gd name="connsiteX122" fmla="*/ 125939 w 596106"/>
                    <a:gd name="connsiteY122" fmla="*/ 204890 h 466957"/>
                    <a:gd name="connsiteX123" fmla="*/ 135468 w 596106"/>
                    <a:gd name="connsiteY123" fmla="*/ 192183 h 466957"/>
                    <a:gd name="connsiteX124" fmla="*/ 130704 w 596106"/>
                    <a:gd name="connsiteY124" fmla="*/ 196948 h 466957"/>
                    <a:gd name="connsiteX125" fmla="*/ 133880 w 596106"/>
                    <a:gd name="connsiteY125" fmla="*/ 187418 h 466957"/>
                    <a:gd name="connsiteX126" fmla="*/ 111644 w 596106"/>
                    <a:gd name="connsiteY126" fmla="*/ 222361 h 466957"/>
                    <a:gd name="connsiteX127" fmla="*/ 114820 w 596106"/>
                    <a:gd name="connsiteY127" fmla="*/ 228714 h 466957"/>
                    <a:gd name="connsiteX128" fmla="*/ 116409 w 596106"/>
                    <a:gd name="connsiteY128" fmla="*/ 225537 h 466957"/>
                    <a:gd name="connsiteX129" fmla="*/ 121174 w 596106"/>
                    <a:gd name="connsiteY129" fmla="*/ 230302 h 466957"/>
                    <a:gd name="connsiteX130" fmla="*/ 116409 w 596106"/>
                    <a:gd name="connsiteY130" fmla="*/ 249362 h 466957"/>
                    <a:gd name="connsiteX131" fmla="*/ 110056 w 596106"/>
                    <a:gd name="connsiteY131" fmla="*/ 247774 h 466957"/>
                    <a:gd name="connsiteX132" fmla="*/ 114820 w 596106"/>
                    <a:gd name="connsiteY132" fmla="*/ 241420 h 466957"/>
                    <a:gd name="connsiteX133" fmla="*/ 108467 w 596106"/>
                    <a:gd name="connsiteY133" fmla="*/ 255715 h 466957"/>
                    <a:gd name="connsiteX134" fmla="*/ 114820 w 596106"/>
                    <a:gd name="connsiteY134" fmla="*/ 252538 h 466957"/>
                    <a:gd name="connsiteX135" fmla="*/ 113232 w 596106"/>
                    <a:gd name="connsiteY135" fmla="*/ 273186 h 466957"/>
                    <a:gd name="connsiteX136" fmla="*/ 121174 w 596106"/>
                    <a:gd name="connsiteY136" fmla="*/ 270010 h 466957"/>
                    <a:gd name="connsiteX137" fmla="*/ 117997 w 596106"/>
                    <a:gd name="connsiteY137" fmla="*/ 257303 h 466957"/>
                    <a:gd name="connsiteX138" fmla="*/ 133880 w 596106"/>
                    <a:gd name="connsiteY138" fmla="*/ 247774 h 466957"/>
                    <a:gd name="connsiteX139" fmla="*/ 133880 w 596106"/>
                    <a:gd name="connsiteY139" fmla="*/ 243009 h 466957"/>
                    <a:gd name="connsiteX140" fmla="*/ 132292 w 596106"/>
                    <a:gd name="connsiteY140" fmla="*/ 241420 h 466957"/>
                    <a:gd name="connsiteX141" fmla="*/ 132292 w 596106"/>
                    <a:gd name="connsiteY141" fmla="*/ 241420 h 466957"/>
                    <a:gd name="connsiteX142" fmla="*/ 132292 w 596106"/>
                    <a:gd name="connsiteY142" fmla="*/ 241420 h 466957"/>
                    <a:gd name="connsiteX143" fmla="*/ 132292 w 596106"/>
                    <a:gd name="connsiteY143" fmla="*/ 241420 h 466957"/>
                    <a:gd name="connsiteX144" fmla="*/ 129115 w 596106"/>
                    <a:gd name="connsiteY144" fmla="*/ 243009 h 466957"/>
                    <a:gd name="connsiteX145" fmla="*/ 130704 w 596106"/>
                    <a:gd name="connsiteY145" fmla="*/ 227126 h 466957"/>
                    <a:gd name="connsiteX146" fmla="*/ 133880 w 596106"/>
                    <a:gd name="connsiteY146" fmla="*/ 228714 h 466957"/>
                    <a:gd name="connsiteX147" fmla="*/ 132292 w 596106"/>
                    <a:gd name="connsiteY147" fmla="*/ 223949 h 466957"/>
                    <a:gd name="connsiteX148" fmla="*/ 140233 w 596106"/>
                    <a:gd name="connsiteY148" fmla="*/ 227126 h 466957"/>
                    <a:gd name="connsiteX149" fmla="*/ 143410 w 596106"/>
                    <a:gd name="connsiteY149" fmla="*/ 220772 h 466957"/>
                    <a:gd name="connsiteX150" fmla="*/ 151351 w 596106"/>
                    <a:gd name="connsiteY150" fmla="*/ 209654 h 466957"/>
                    <a:gd name="connsiteX151" fmla="*/ 152940 w 596106"/>
                    <a:gd name="connsiteY151" fmla="*/ 203301 h 466957"/>
                    <a:gd name="connsiteX152" fmla="*/ 156117 w 596106"/>
                    <a:gd name="connsiteY152" fmla="*/ 192183 h 466957"/>
                    <a:gd name="connsiteX153" fmla="*/ 157705 w 596106"/>
                    <a:gd name="connsiteY153" fmla="*/ 192183 h 466957"/>
                    <a:gd name="connsiteX154" fmla="*/ 173588 w 596106"/>
                    <a:gd name="connsiteY154" fmla="*/ 160417 h 466957"/>
                    <a:gd name="connsiteX155" fmla="*/ 178353 w 596106"/>
                    <a:gd name="connsiteY155" fmla="*/ 147711 h 466957"/>
                    <a:gd name="connsiteX156" fmla="*/ 181530 w 596106"/>
                    <a:gd name="connsiteY156" fmla="*/ 147711 h 466957"/>
                    <a:gd name="connsiteX157" fmla="*/ 189471 w 596106"/>
                    <a:gd name="connsiteY157" fmla="*/ 133416 h 466957"/>
                    <a:gd name="connsiteX158" fmla="*/ 206942 w 596106"/>
                    <a:gd name="connsiteY158" fmla="*/ 106416 h 466957"/>
                    <a:gd name="connsiteX159" fmla="*/ 203766 w 596106"/>
                    <a:gd name="connsiteY159" fmla="*/ 104827 h 466957"/>
                    <a:gd name="connsiteX160" fmla="*/ 210119 w 596106"/>
                    <a:gd name="connsiteY160" fmla="*/ 87356 h 466957"/>
                    <a:gd name="connsiteX161" fmla="*/ 206942 w 596106"/>
                    <a:gd name="connsiteY161" fmla="*/ 85768 h 466957"/>
                    <a:gd name="connsiteX162" fmla="*/ 221237 w 596106"/>
                    <a:gd name="connsiteY162" fmla="*/ 63532 h 466957"/>
                    <a:gd name="connsiteX163" fmla="*/ 219649 w 596106"/>
                    <a:gd name="connsiteY163" fmla="*/ 68296 h 466957"/>
                    <a:gd name="connsiteX164" fmla="*/ 229179 w 596106"/>
                    <a:gd name="connsiteY164" fmla="*/ 52414 h 466957"/>
                    <a:gd name="connsiteX165" fmla="*/ 229179 w 596106"/>
                    <a:gd name="connsiteY165" fmla="*/ 46060 h 466957"/>
                    <a:gd name="connsiteX166" fmla="*/ 232355 w 596106"/>
                    <a:gd name="connsiteY166" fmla="*/ 44472 h 466957"/>
                    <a:gd name="connsiteX167" fmla="*/ 233944 w 596106"/>
                    <a:gd name="connsiteY167" fmla="*/ 41296 h 466957"/>
                    <a:gd name="connsiteX168" fmla="*/ 233944 w 596106"/>
                    <a:gd name="connsiteY168" fmla="*/ 41296 h 466957"/>
                    <a:gd name="connsiteX169" fmla="*/ 233944 w 596106"/>
                    <a:gd name="connsiteY169" fmla="*/ 41296 h 466957"/>
                    <a:gd name="connsiteX170" fmla="*/ 235532 w 596106"/>
                    <a:gd name="connsiteY170" fmla="*/ 42884 h 466957"/>
                    <a:gd name="connsiteX171" fmla="*/ 233944 w 596106"/>
                    <a:gd name="connsiteY171" fmla="*/ 41296 h 466957"/>
                    <a:gd name="connsiteX172" fmla="*/ 233944 w 596106"/>
                    <a:gd name="connsiteY172" fmla="*/ 38119 h 466957"/>
                    <a:gd name="connsiteX173" fmla="*/ 233944 w 596106"/>
                    <a:gd name="connsiteY173" fmla="*/ 38119 h 466957"/>
                    <a:gd name="connsiteX174" fmla="*/ 237120 w 596106"/>
                    <a:gd name="connsiteY174" fmla="*/ 42884 h 466957"/>
                    <a:gd name="connsiteX175" fmla="*/ 237120 w 596106"/>
                    <a:gd name="connsiteY175" fmla="*/ 42884 h 466957"/>
                    <a:gd name="connsiteX176" fmla="*/ 235532 w 596106"/>
                    <a:gd name="connsiteY176" fmla="*/ 36531 h 466957"/>
                    <a:gd name="connsiteX177" fmla="*/ 237120 w 596106"/>
                    <a:gd name="connsiteY177" fmla="*/ 33354 h 466957"/>
                    <a:gd name="connsiteX178" fmla="*/ 240297 w 596106"/>
                    <a:gd name="connsiteY178" fmla="*/ 36531 h 466957"/>
                    <a:gd name="connsiteX179" fmla="*/ 243473 w 596106"/>
                    <a:gd name="connsiteY179" fmla="*/ 39707 h 466957"/>
                    <a:gd name="connsiteX180" fmla="*/ 248238 w 596106"/>
                    <a:gd name="connsiteY180" fmla="*/ 36531 h 466957"/>
                    <a:gd name="connsiteX181" fmla="*/ 257768 w 596106"/>
                    <a:gd name="connsiteY181" fmla="*/ 31766 h 466957"/>
                    <a:gd name="connsiteX182" fmla="*/ 256180 w 596106"/>
                    <a:gd name="connsiteY182" fmla="*/ 33354 h 466957"/>
                    <a:gd name="connsiteX183" fmla="*/ 265710 w 596106"/>
                    <a:gd name="connsiteY183" fmla="*/ 34942 h 466957"/>
                    <a:gd name="connsiteX184" fmla="*/ 265710 w 596106"/>
                    <a:gd name="connsiteY184" fmla="*/ 41296 h 466957"/>
                    <a:gd name="connsiteX185" fmla="*/ 275240 w 596106"/>
                    <a:gd name="connsiteY185" fmla="*/ 36531 h 466957"/>
                    <a:gd name="connsiteX186" fmla="*/ 275240 w 596106"/>
                    <a:gd name="connsiteY186" fmla="*/ 46060 h 466957"/>
                    <a:gd name="connsiteX187" fmla="*/ 294299 w 596106"/>
                    <a:gd name="connsiteY187" fmla="*/ 42884 h 466957"/>
                    <a:gd name="connsiteX188" fmla="*/ 292711 w 596106"/>
                    <a:gd name="connsiteY188" fmla="*/ 46060 h 466957"/>
                    <a:gd name="connsiteX189" fmla="*/ 303829 w 596106"/>
                    <a:gd name="connsiteY189" fmla="*/ 47649 h 466957"/>
                    <a:gd name="connsiteX190" fmla="*/ 354655 w 596106"/>
                    <a:gd name="connsiteY190" fmla="*/ 68296 h 466957"/>
                    <a:gd name="connsiteX191" fmla="*/ 364185 w 596106"/>
                    <a:gd name="connsiteY191" fmla="*/ 66708 h 466957"/>
                    <a:gd name="connsiteX192" fmla="*/ 362597 w 596106"/>
                    <a:gd name="connsiteY192" fmla="*/ 73061 h 466957"/>
                    <a:gd name="connsiteX193" fmla="*/ 383244 w 596106"/>
                    <a:gd name="connsiteY193" fmla="*/ 76238 h 466957"/>
                    <a:gd name="connsiteX194" fmla="*/ 381656 w 596106"/>
                    <a:gd name="connsiteY194" fmla="*/ 81003 h 466957"/>
                    <a:gd name="connsiteX195" fmla="*/ 386421 w 596106"/>
                    <a:gd name="connsiteY195" fmla="*/ 81003 h 466957"/>
                    <a:gd name="connsiteX196" fmla="*/ 383244 w 596106"/>
                    <a:gd name="connsiteY196" fmla="*/ 82591 h 466957"/>
                    <a:gd name="connsiteX197" fmla="*/ 399127 w 596106"/>
                    <a:gd name="connsiteY197" fmla="*/ 71473 h 466957"/>
                    <a:gd name="connsiteX198" fmla="*/ 410246 w 596106"/>
                    <a:gd name="connsiteY198" fmla="*/ 73061 h 466957"/>
                    <a:gd name="connsiteX199" fmla="*/ 407069 w 596106"/>
                    <a:gd name="connsiteY199" fmla="*/ 77826 h 466957"/>
                    <a:gd name="connsiteX200" fmla="*/ 427717 w 596106"/>
                    <a:gd name="connsiteY200" fmla="*/ 81003 h 466957"/>
                    <a:gd name="connsiteX201" fmla="*/ 434070 w 596106"/>
                    <a:gd name="connsiteY201" fmla="*/ 82591 h 466957"/>
                    <a:gd name="connsiteX202" fmla="*/ 449953 w 596106"/>
                    <a:gd name="connsiteY202" fmla="*/ 87356 h 466957"/>
                    <a:gd name="connsiteX203" fmla="*/ 448365 w 596106"/>
                    <a:gd name="connsiteY203" fmla="*/ 85768 h 466957"/>
                    <a:gd name="connsiteX204" fmla="*/ 461071 w 596106"/>
                    <a:gd name="connsiteY204" fmla="*/ 87356 h 466957"/>
                    <a:gd name="connsiteX205" fmla="*/ 461071 w 596106"/>
                    <a:gd name="connsiteY205" fmla="*/ 87356 h 466957"/>
                    <a:gd name="connsiteX206" fmla="*/ 464248 w 596106"/>
                    <a:gd name="connsiteY206" fmla="*/ 90533 h 466957"/>
                    <a:gd name="connsiteX207" fmla="*/ 465837 w 596106"/>
                    <a:gd name="connsiteY207" fmla="*/ 92121 h 466957"/>
                    <a:gd name="connsiteX208" fmla="*/ 467425 w 596106"/>
                    <a:gd name="connsiteY208" fmla="*/ 92121 h 466957"/>
                    <a:gd name="connsiteX209" fmla="*/ 472190 w 596106"/>
                    <a:gd name="connsiteY209" fmla="*/ 95298 h 466957"/>
                    <a:gd name="connsiteX210" fmla="*/ 475366 w 596106"/>
                    <a:gd name="connsiteY210" fmla="*/ 92121 h 466957"/>
                    <a:gd name="connsiteX211" fmla="*/ 481720 w 596106"/>
                    <a:gd name="connsiteY211" fmla="*/ 92121 h 466957"/>
                    <a:gd name="connsiteX212" fmla="*/ 488073 w 596106"/>
                    <a:gd name="connsiteY212" fmla="*/ 96886 h 466957"/>
                    <a:gd name="connsiteX213" fmla="*/ 489661 w 596106"/>
                    <a:gd name="connsiteY213" fmla="*/ 95298 h 466957"/>
                    <a:gd name="connsiteX214" fmla="*/ 488073 w 596106"/>
                    <a:gd name="connsiteY214" fmla="*/ 100062 h 466957"/>
                    <a:gd name="connsiteX215" fmla="*/ 478543 w 596106"/>
                    <a:gd name="connsiteY215" fmla="*/ 106416 h 466957"/>
                    <a:gd name="connsiteX216" fmla="*/ 475366 w 596106"/>
                    <a:gd name="connsiteY216" fmla="*/ 108004 h 466957"/>
                    <a:gd name="connsiteX217" fmla="*/ 491250 w 596106"/>
                    <a:gd name="connsiteY217" fmla="*/ 104827 h 466957"/>
                    <a:gd name="connsiteX218" fmla="*/ 476954 w 596106"/>
                    <a:gd name="connsiteY218" fmla="*/ 109592 h 466957"/>
                    <a:gd name="connsiteX219" fmla="*/ 492837 w 596106"/>
                    <a:gd name="connsiteY219" fmla="*/ 108004 h 466957"/>
                    <a:gd name="connsiteX220" fmla="*/ 486484 w 596106"/>
                    <a:gd name="connsiteY220" fmla="*/ 111180 h 466957"/>
                    <a:gd name="connsiteX221" fmla="*/ 500779 w 596106"/>
                    <a:gd name="connsiteY221" fmla="*/ 109592 h 466957"/>
                    <a:gd name="connsiteX222" fmla="*/ 489661 w 596106"/>
                    <a:gd name="connsiteY222" fmla="*/ 112769 h 466957"/>
                    <a:gd name="connsiteX223" fmla="*/ 488073 w 596106"/>
                    <a:gd name="connsiteY223" fmla="*/ 115945 h 466957"/>
                    <a:gd name="connsiteX224" fmla="*/ 484896 w 596106"/>
                    <a:gd name="connsiteY224" fmla="*/ 115945 h 466957"/>
                    <a:gd name="connsiteX225" fmla="*/ 486484 w 596106"/>
                    <a:gd name="connsiteY225" fmla="*/ 123887 h 466957"/>
                    <a:gd name="connsiteX226" fmla="*/ 473778 w 596106"/>
                    <a:gd name="connsiteY226" fmla="*/ 127063 h 466957"/>
                    <a:gd name="connsiteX227" fmla="*/ 470601 w 596106"/>
                    <a:gd name="connsiteY227" fmla="*/ 131828 h 466957"/>
                    <a:gd name="connsiteX228" fmla="*/ 464248 w 596106"/>
                    <a:gd name="connsiteY228" fmla="*/ 130240 h 466957"/>
                    <a:gd name="connsiteX229" fmla="*/ 453130 w 596106"/>
                    <a:gd name="connsiteY229" fmla="*/ 138181 h 466957"/>
                    <a:gd name="connsiteX230" fmla="*/ 453130 w 596106"/>
                    <a:gd name="connsiteY230" fmla="*/ 136593 h 466957"/>
                    <a:gd name="connsiteX231" fmla="*/ 443600 w 596106"/>
                    <a:gd name="connsiteY231" fmla="*/ 149299 h 466957"/>
                    <a:gd name="connsiteX232" fmla="*/ 442012 w 596106"/>
                    <a:gd name="connsiteY232" fmla="*/ 147711 h 466957"/>
                    <a:gd name="connsiteX233" fmla="*/ 422952 w 596106"/>
                    <a:gd name="connsiteY233" fmla="*/ 166771 h 466957"/>
                    <a:gd name="connsiteX234" fmla="*/ 419776 w 596106"/>
                    <a:gd name="connsiteY234" fmla="*/ 163594 h 466957"/>
                    <a:gd name="connsiteX235" fmla="*/ 391186 w 596106"/>
                    <a:gd name="connsiteY235" fmla="*/ 181065 h 466957"/>
                    <a:gd name="connsiteX236" fmla="*/ 391186 w 596106"/>
                    <a:gd name="connsiteY236" fmla="*/ 177889 h 466957"/>
                    <a:gd name="connsiteX237" fmla="*/ 359420 w 596106"/>
                    <a:gd name="connsiteY237" fmla="*/ 203301 h 466957"/>
                    <a:gd name="connsiteX238" fmla="*/ 353067 w 596106"/>
                    <a:gd name="connsiteY238" fmla="*/ 212831 h 466957"/>
                    <a:gd name="connsiteX239" fmla="*/ 361008 w 596106"/>
                    <a:gd name="connsiteY239" fmla="*/ 219184 h 466957"/>
                    <a:gd name="connsiteX240" fmla="*/ 351478 w 596106"/>
                    <a:gd name="connsiteY240" fmla="*/ 217596 h 466957"/>
                    <a:gd name="connsiteX241" fmla="*/ 353067 w 596106"/>
                    <a:gd name="connsiteY241" fmla="*/ 217596 h 466957"/>
                    <a:gd name="connsiteX242" fmla="*/ 335595 w 596106"/>
                    <a:gd name="connsiteY242" fmla="*/ 219184 h 466957"/>
                    <a:gd name="connsiteX243" fmla="*/ 273651 w 596106"/>
                    <a:gd name="connsiteY243" fmla="*/ 255715 h 466957"/>
                    <a:gd name="connsiteX244" fmla="*/ 280004 w 596106"/>
                    <a:gd name="connsiteY244" fmla="*/ 258892 h 466957"/>
                    <a:gd name="connsiteX245" fmla="*/ 273651 w 596106"/>
                    <a:gd name="connsiteY245" fmla="*/ 263656 h 466957"/>
                    <a:gd name="connsiteX246" fmla="*/ 273651 w 596106"/>
                    <a:gd name="connsiteY246" fmla="*/ 257303 h 466957"/>
                    <a:gd name="connsiteX247" fmla="*/ 267298 w 596106"/>
                    <a:gd name="connsiteY247" fmla="*/ 266833 h 466957"/>
                    <a:gd name="connsiteX248" fmla="*/ 264121 w 596106"/>
                    <a:gd name="connsiteY248" fmla="*/ 260480 h 466957"/>
                    <a:gd name="connsiteX249" fmla="*/ 260945 w 596106"/>
                    <a:gd name="connsiteY249" fmla="*/ 263656 h 466957"/>
                    <a:gd name="connsiteX250" fmla="*/ 262533 w 596106"/>
                    <a:gd name="connsiteY250" fmla="*/ 263656 h 466957"/>
                    <a:gd name="connsiteX251" fmla="*/ 256180 w 596106"/>
                    <a:gd name="connsiteY251" fmla="*/ 274774 h 466957"/>
                    <a:gd name="connsiteX252" fmla="*/ 249827 w 596106"/>
                    <a:gd name="connsiteY252" fmla="*/ 273186 h 466957"/>
                    <a:gd name="connsiteX253" fmla="*/ 248238 w 596106"/>
                    <a:gd name="connsiteY253" fmla="*/ 274774 h 466957"/>
                    <a:gd name="connsiteX254" fmla="*/ 238708 w 596106"/>
                    <a:gd name="connsiteY254" fmla="*/ 279539 h 466957"/>
                    <a:gd name="connsiteX255" fmla="*/ 245062 w 596106"/>
                    <a:gd name="connsiteY255" fmla="*/ 281128 h 466957"/>
                    <a:gd name="connsiteX256" fmla="*/ 243473 w 596106"/>
                    <a:gd name="connsiteY256" fmla="*/ 289069 h 466957"/>
                    <a:gd name="connsiteX257" fmla="*/ 205354 w 596106"/>
                    <a:gd name="connsiteY257" fmla="*/ 308129 h 466957"/>
                    <a:gd name="connsiteX258" fmla="*/ 191059 w 596106"/>
                    <a:gd name="connsiteY258" fmla="*/ 322423 h 466957"/>
                    <a:gd name="connsiteX259" fmla="*/ 191059 w 596106"/>
                    <a:gd name="connsiteY259" fmla="*/ 330365 h 466957"/>
                    <a:gd name="connsiteX260" fmla="*/ 168823 w 596106"/>
                    <a:gd name="connsiteY260" fmla="*/ 328776 h 466957"/>
                    <a:gd name="connsiteX261" fmla="*/ 164058 w 596106"/>
                    <a:gd name="connsiteY261" fmla="*/ 343071 h 466957"/>
                    <a:gd name="connsiteX262" fmla="*/ 156117 w 596106"/>
                    <a:gd name="connsiteY262" fmla="*/ 339894 h 466957"/>
                    <a:gd name="connsiteX263" fmla="*/ 117997 w 596106"/>
                    <a:gd name="connsiteY263" fmla="*/ 363719 h 466957"/>
                    <a:gd name="connsiteX264" fmla="*/ 121174 w 596106"/>
                    <a:gd name="connsiteY264" fmla="*/ 370072 h 466957"/>
                    <a:gd name="connsiteX265" fmla="*/ 110056 w 596106"/>
                    <a:gd name="connsiteY265" fmla="*/ 368484 h 466957"/>
                    <a:gd name="connsiteX266" fmla="*/ 105291 w 596106"/>
                    <a:gd name="connsiteY266" fmla="*/ 376425 h 466957"/>
                    <a:gd name="connsiteX267" fmla="*/ 106879 w 596106"/>
                    <a:gd name="connsiteY267" fmla="*/ 379602 h 466957"/>
                    <a:gd name="connsiteX268" fmla="*/ 21110 w 596106"/>
                    <a:gd name="connsiteY268" fmla="*/ 428839 h 466957"/>
                    <a:gd name="connsiteX269" fmla="*/ 21110 w 596106"/>
                    <a:gd name="connsiteY269" fmla="*/ 432015 h 466957"/>
                    <a:gd name="connsiteX270" fmla="*/ 24287 w 596106"/>
                    <a:gd name="connsiteY270" fmla="*/ 436780 h 466957"/>
                    <a:gd name="connsiteX271" fmla="*/ 9992 w 596106"/>
                    <a:gd name="connsiteY271" fmla="*/ 439957 h 466957"/>
                    <a:gd name="connsiteX272" fmla="*/ 462 w 596106"/>
                    <a:gd name="connsiteY272" fmla="*/ 454251 h 466957"/>
                    <a:gd name="connsiteX273" fmla="*/ 3639 w 596106"/>
                    <a:gd name="connsiteY273" fmla="*/ 451075 h 466957"/>
                    <a:gd name="connsiteX274" fmla="*/ 22699 w 596106"/>
                    <a:gd name="connsiteY274" fmla="*/ 466958 h 466957"/>
                    <a:gd name="connsiteX275" fmla="*/ 46523 w 596106"/>
                    <a:gd name="connsiteY275" fmla="*/ 451075 h 466957"/>
                    <a:gd name="connsiteX276" fmla="*/ 48111 w 596106"/>
                    <a:gd name="connsiteY276" fmla="*/ 455840 h 466957"/>
                    <a:gd name="connsiteX277" fmla="*/ 56053 w 596106"/>
                    <a:gd name="connsiteY277" fmla="*/ 446310 h 466957"/>
                    <a:gd name="connsiteX278" fmla="*/ 56053 w 596106"/>
                    <a:gd name="connsiteY278" fmla="*/ 447898 h 466957"/>
                    <a:gd name="connsiteX279" fmla="*/ 94173 w 596106"/>
                    <a:gd name="connsiteY279" fmla="*/ 427250 h 466957"/>
                    <a:gd name="connsiteX280" fmla="*/ 90996 w 596106"/>
                    <a:gd name="connsiteY280" fmla="*/ 424074 h 466957"/>
                    <a:gd name="connsiteX281" fmla="*/ 98937 w 596106"/>
                    <a:gd name="connsiteY281" fmla="*/ 422486 h 466957"/>
                    <a:gd name="connsiteX282" fmla="*/ 89407 w 596106"/>
                    <a:gd name="connsiteY282" fmla="*/ 420897 h 466957"/>
                    <a:gd name="connsiteX283" fmla="*/ 121174 w 596106"/>
                    <a:gd name="connsiteY283" fmla="*/ 411368 h 466957"/>
                    <a:gd name="connsiteX284" fmla="*/ 122762 w 596106"/>
                    <a:gd name="connsiteY284" fmla="*/ 405014 h 466957"/>
                    <a:gd name="connsiteX285" fmla="*/ 125939 w 596106"/>
                    <a:gd name="connsiteY285" fmla="*/ 406603 h 466957"/>
                    <a:gd name="connsiteX286" fmla="*/ 125939 w 596106"/>
                    <a:gd name="connsiteY286" fmla="*/ 403426 h 466957"/>
                    <a:gd name="connsiteX287" fmla="*/ 133880 w 596106"/>
                    <a:gd name="connsiteY287" fmla="*/ 405014 h 466957"/>
                    <a:gd name="connsiteX288" fmla="*/ 130704 w 596106"/>
                    <a:gd name="connsiteY288" fmla="*/ 408191 h 466957"/>
                    <a:gd name="connsiteX289" fmla="*/ 144998 w 596106"/>
                    <a:gd name="connsiteY289" fmla="*/ 398661 h 466957"/>
                    <a:gd name="connsiteX290" fmla="*/ 138645 w 596106"/>
                    <a:gd name="connsiteY290" fmla="*/ 400250 h 466957"/>
                    <a:gd name="connsiteX291" fmla="*/ 181530 w 596106"/>
                    <a:gd name="connsiteY291" fmla="*/ 365307 h 466957"/>
                    <a:gd name="connsiteX292" fmla="*/ 179941 w 596106"/>
                    <a:gd name="connsiteY292" fmla="*/ 363719 h 466957"/>
                    <a:gd name="connsiteX293" fmla="*/ 200589 w 596106"/>
                    <a:gd name="connsiteY293" fmla="*/ 351013 h 466957"/>
                    <a:gd name="connsiteX294" fmla="*/ 200589 w 596106"/>
                    <a:gd name="connsiteY294" fmla="*/ 351013 h 466957"/>
                    <a:gd name="connsiteX295" fmla="*/ 206942 w 596106"/>
                    <a:gd name="connsiteY295" fmla="*/ 343071 h 466957"/>
                    <a:gd name="connsiteX296" fmla="*/ 213296 w 596106"/>
                    <a:gd name="connsiteY296" fmla="*/ 347836 h 466957"/>
                    <a:gd name="connsiteX297" fmla="*/ 219649 w 596106"/>
                    <a:gd name="connsiteY297" fmla="*/ 330365 h 466957"/>
                    <a:gd name="connsiteX298" fmla="*/ 222825 w 596106"/>
                    <a:gd name="connsiteY298" fmla="*/ 331953 h 466957"/>
                    <a:gd name="connsiteX299" fmla="*/ 227590 w 596106"/>
                    <a:gd name="connsiteY299" fmla="*/ 322423 h 466957"/>
                    <a:gd name="connsiteX300" fmla="*/ 230767 w 596106"/>
                    <a:gd name="connsiteY300" fmla="*/ 330365 h 466957"/>
                    <a:gd name="connsiteX301" fmla="*/ 256180 w 596106"/>
                    <a:gd name="connsiteY301" fmla="*/ 317658 h 466957"/>
                    <a:gd name="connsiteX302" fmla="*/ 245062 w 596106"/>
                    <a:gd name="connsiteY302" fmla="*/ 316070 h 466957"/>
                    <a:gd name="connsiteX303" fmla="*/ 249827 w 596106"/>
                    <a:gd name="connsiteY303" fmla="*/ 304952 h 466957"/>
                    <a:gd name="connsiteX304" fmla="*/ 272063 w 596106"/>
                    <a:gd name="connsiteY304" fmla="*/ 303364 h 466957"/>
                    <a:gd name="connsiteX305" fmla="*/ 270474 w 596106"/>
                    <a:gd name="connsiteY305" fmla="*/ 304952 h 466957"/>
                    <a:gd name="connsiteX306" fmla="*/ 281593 w 596106"/>
                    <a:gd name="connsiteY306" fmla="*/ 297011 h 466957"/>
                    <a:gd name="connsiteX307" fmla="*/ 284770 w 596106"/>
                    <a:gd name="connsiteY307" fmla="*/ 287481 h 466957"/>
                    <a:gd name="connsiteX308" fmla="*/ 276828 w 596106"/>
                    <a:gd name="connsiteY308" fmla="*/ 295422 h 466957"/>
                    <a:gd name="connsiteX309" fmla="*/ 291123 w 596106"/>
                    <a:gd name="connsiteY309" fmla="*/ 277951 h 466957"/>
                    <a:gd name="connsiteX310" fmla="*/ 289534 w 596106"/>
                    <a:gd name="connsiteY310" fmla="*/ 284304 h 466957"/>
                    <a:gd name="connsiteX311" fmla="*/ 297476 w 596106"/>
                    <a:gd name="connsiteY311" fmla="*/ 279539 h 466957"/>
                    <a:gd name="connsiteX312" fmla="*/ 284770 w 596106"/>
                    <a:gd name="connsiteY312" fmla="*/ 297011 h 466957"/>
                    <a:gd name="connsiteX313" fmla="*/ 294299 w 596106"/>
                    <a:gd name="connsiteY313" fmla="*/ 293834 h 466957"/>
                    <a:gd name="connsiteX314" fmla="*/ 307006 w 596106"/>
                    <a:gd name="connsiteY314" fmla="*/ 277951 h 466957"/>
                    <a:gd name="connsiteX315" fmla="*/ 308594 w 596106"/>
                    <a:gd name="connsiteY315" fmla="*/ 281128 h 466957"/>
                    <a:gd name="connsiteX316" fmla="*/ 311771 w 596106"/>
                    <a:gd name="connsiteY316" fmla="*/ 274774 h 466957"/>
                    <a:gd name="connsiteX317" fmla="*/ 311771 w 596106"/>
                    <a:gd name="connsiteY317" fmla="*/ 281128 h 466957"/>
                    <a:gd name="connsiteX318" fmla="*/ 327654 w 596106"/>
                    <a:gd name="connsiteY318" fmla="*/ 271598 h 466957"/>
                    <a:gd name="connsiteX319" fmla="*/ 316536 w 596106"/>
                    <a:gd name="connsiteY319" fmla="*/ 270010 h 466957"/>
                    <a:gd name="connsiteX320" fmla="*/ 343537 w 596106"/>
                    <a:gd name="connsiteY320" fmla="*/ 262068 h 466957"/>
                    <a:gd name="connsiteX321" fmla="*/ 337184 w 596106"/>
                    <a:gd name="connsiteY321" fmla="*/ 260480 h 466957"/>
                    <a:gd name="connsiteX322" fmla="*/ 348302 w 596106"/>
                    <a:gd name="connsiteY322" fmla="*/ 258892 h 466957"/>
                    <a:gd name="connsiteX323" fmla="*/ 346713 w 596106"/>
                    <a:gd name="connsiteY323" fmla="*/ 250950 h 466957"/>
                    <a:gd name="connsiteX324" fmla="*/ 353067 w 596106"/>
                    <a:gd name="connsiteY324" fmla="*/ 241420 h 466957"/>
                    <a:gd name="connsiteX325" fmla="*/ 356243 w 596106"/>
                    <a:gd name="connsiteY325" fmla="*/ 244597 h 466957"/>
                    <a:gd name="connsiteX326" fmla="*/ 365773 w 596106"/>
                    <a:gd name="connsiteY326" fmla="*/ 231891 h 466957"/>
                    <a:gd name="connsiteX327" fmla="*/ 364185 w 596106"/>
                    <a:gd name="connsiteY327" fmla="*/ 239832 h 466957"/>
                    <a:gd name="connsiteX328" fmla="*/ 368950 w 596106"/>
                    <a:gd name="connsiteY328" fmla="*/ 235067 h 466957"/>
                    <a:gd name="connsiteX329" fmla="*/ 370538 w 596106"/>
                    <a:gd name="connsiteY329" fmla="*/ 239832 h 466957"/>
                    <a:gd name="connsiteX330" fmla="*/ 383244 w 596106"/>
                    <a:gd name="connsiteY330" fmla="*/ 230302 h 466957"/>
                    <a:gd name="connsiteX331" fmla="*/ 384833 w 596106"/>
                    <a:gd name="connsiteY331" fmla="*/ 219184 h 466957"/>
                    <a:gd name="connsiteX332" fmla="*/ 391186 w 596106"/>
                    <a:gd name="connsiteY332" fmla="*/ 219184 h 466957"/>
                    <a:gd name="connsiteX333" fmla="*/ 386421 w 596106"/>
                    <a:gd name="connsiteY333" fmla="*/ 225537 h 466957"/>
                    <a:gd name="connsiteX334" fmla="*/ 386421 w 596106"/>
                    <a:gd name="connsiteY334" fmla="*/ 230302 h 466957"/>
                    <a:gd name="connsiteX335" fmla="*/ 399127 w 596106"/>
                    <a:gd name="connsiteY335" fmla="*/ 222361 h 466957"/>
                    <a:gd name="connsiteX336" fmla="*/ 395951 w 596106"/>
                    <a:gd name="connsiteY336" fmla="*/ 223949 h 466957"/>
                    <a:gd name="connsiteX337" fmla="*/ 402304 w 596106"/>
                    <a:gd name="connsiteY337" fmla="*/ 212831 h 466957"/>
                    <a:gd name="connsiteX338" fmla="*/ 403893 w 596106"/>
                    <a:gd name="connsiteY338" fmla="*/ 217596 h 466957"/>
                    <a:gd name="connsiteX339" fmla="*/ 408657 w 596106"/>
                    <a:gd name="connsiteY339" fmla="*/ 211243 h 466957"/>
                    <a:gd name="connsiteX340" fmla="*/ 408657 w 596106"/>
                    <a:gd name="connsiteY340" fmla="*/ 222361 h 466957"/>
                    <a:gd name="connsiteX341" fmla="*/ 416599 w 596106"/>
                    <a:gd name="connsiteY341" fmla="*/ 212831 h 466957"/>
                    <a:gd name="connsiteX342" fmla="*/ 422952 w 596106"/>
                    <a:gd name="connsiteY342" fmla="*/ 214419 h 466957"/>
                    <a:gd name="connsiteX343" fmla="*/ 440424 w 596106"/>
                    <a:gd name="connsiteY343" fmla="*/ 196948 h 466957"/>
                    <a:gd name="connsiteX344" fmla="*/ 442012 w 596106"/>
                    <a:gd name="connsiteY344" fmla="*/ 193772 h 466957"/>
                    <a:gd name="connsiteX345" fmla="*/ 462660 w 596106"/>
                    <a:gd name="connsiteY345" fmla="*/ 179477 h 466957"/>
                    <a:gd name="connsiteX346" fmla="*/ 470601 w 596106"/>
                    <a:gd name="connsiteY346" fmla="*/ 181065 h 466957"/>
                    <a:gd name="connsiteX347" fmla="*/ 469013 w 596106"/>
                    <a:gd name="connsiteY347" fmla="*/ 169947 h 466957"/>
                    <a:gd name="connsiteX348" fmla="*/ 478543 w 596106"/>
                    <a:gd name="connsiteY348" fmla="*/ 171535 h 466957"/>
                    <a:gd name="connsiteX349" fmla="*/ 492837 w 596106"/>
                    <a:gd name="connsiteY349" fmla="*/ 155653 h 466957"/>
                    <a:gd name="connsiteX350" fmla="*/ 480131 w 596106"/>
                    <a:gd name="connsiteY350" fmla="*/ 169947 h 466957"/>
                    <a:gd name="connsiteX351" fmla="*/ 567488 w 596106"/>
                    <a:gd name="connsiteY351" fmla="*/ 92121 h 466957"/>
                    <a:gd name="connsiteX352" fmla="*/ 580194 w 596106"/>
                    <a:gd name="connsiteY352" fmla="*/ 93709 h 466957"/>
                    <a:gd name="connsiteX353" fmla="*/ 567488 w 596106"/>
                    <a:gd name="connsiteY353" fmla="*/ 92121 h 466957"/>
                    <a:gd name="connsiteX354" fmla="*/ 394363 w 596106"/>
                    <a:gd name="connsiteY354" fmla="*/ 57178 h 466957"/>
                    <a:gd name="connsiteX355" fmla="*/ 399127 w 596106"/>
                    <a:gd name="connsiteY355" fmla="*/ 58767 h 466957"/>
                    <a:gd name="connsiteX356" fmla="*/ 394363 w 596106"/>
                    <a:gd name="connsiteY356" fmla="*/ 57178 h 466957"/>
                    <a:gd name="connsiteX357" fmla="*/ 144998 w 596106"/>
                    <a:gd name="connsiteY357" fmla="*/ 219184 h 466957"/>
                    <a:gd name="connsiteX358" fmla="*/ 144998 w 596106"/>
                    <a:gd name="connsiteY358" fmla="*/ 219184 h 466957"/>
                    <a:gd name="connsiteX359" fmla="*/ 144998 w 596106"/>
                    <a:gd name="connsiteY359" fmla="*/ 219184 h 466957"/>
                    <a:gd name="connsiteX360" fmla="*/ 140233 w 596106"/>
                    <a:gd name="connsiteY360" fmla="*/ 225537 h 466957"/>
                    <a:gd name="connsiteX361" fmla="*/ 140233 w 596106"/>
                    <a:gd name="connsiteY361" fmla="*/ 225537 h 466957"/>
                    <a:gd name="connsiteX362" fmla="*/ 143410 w 596106"/>
                    <a:gd name="connsiteY362" fmla="*/ 222361 h 466957"/>
                    <a:gd name="connsiteX363" fmla="*/ 140233 w 596106"/>
                    <a:gd name="connsiteY363" fmla="*/ 225537 h 466957"/>
                    <a:gd name="connsiteX364" fmla="*/ 245062 w 596106"/>
                    <a:gd name="connsiteY364" fmla="*/ 281128 h 466957"/>
                    <a:gd name="connsiteX365" fmla="*/ 246650 w 596106"/>
                    <a:gd name="connsiteY365" fmla="*/ 281128 h 466957"/>
                    <a:gd name="connsiteX366" fmla="*/ 245062 w 596106"/>
                    <a:gd name="connsiteY366" fmla="*/ 281128 h 4669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</a:cxnLst>
                  <a:rect l="l" t="t" r="r" b="b"/>
                  <a:pathLst>
                    <a:path w="596106" h="466957">
                      <a:moveTo>
                        <a:pt x="480131" y="169947"/>
                      </a:moveTo>
                      <a:lnTo>
                        <a:pt x="486484" y="169947"/>
                      </a:lnTo>
                      <a:cubicBezTo>
                        <a:pt x="483308" y="179477"/>
                        <a:pt x="478543" y="179477"/>
                        <a:pt x="484896" y="181065"/>
                      </a:cubicBezTo>
                      <a:cubicBezTo>
                        <a:pt x="483308" y="177889"/>
                        <a:pt x="483308" y="176300"/>
                        <a:pt x="484896" y="174712"/>
                      </a:cubicBezTo>
                      <a:cubicBezTo>
                        <a:pt x="486484" y="173124"/>
                        <a:pt x="486484" y="173124"/>
                        <a:pt x="488073" y="171535"/>
                      </a:cubicBezTo>
                      <a:cubicBezTo>
                        <a:pt x="489661" y="169947"/>
                        <a:pt x="492837" y="168359"/>
                        <a:pt x="494426" y="166771"/>
                      </a:cubicBezTo>
                      <a:cubicBezTo>
                        <a:pt x="502367" y="160417"/>
                        <a:pt x="511897" y="154064"/>
                        <a:pt x="507133" y="150888"/>
                      </a:cubicBezTo>
                      <a:lnTo>
                        <a:pt x="515074" y="147711"/>
                      </a:lnTo>
                      <a:cubicBezTo>
                        <a:pt x="513486" y="149299"/>
                        <a:pt x="513486" y="149299"/>
                        <a:pt x="511897" y="150888"/>
                      </a:cubicBezTo>
                      <a:cubicBezTo>
                        <a:pt x="529369" y="146123"/>
                        <a:pt x="510309" y="141358"/>
                        <a:pt x="524604" y="133416"/>
                      </a:cubicBezTo>
                      <a:cubicBezTo>
                        <a:pt x="530957" y="130240"/>
                        <a:pt x="535722" y="128652"/>
                        <a:pt x="535722" y="131828"/>
                      </a:cubicBezTo>
                      <a:lnTo>
                        <a:pt x="540487" y="123887"/>
                      </a:lnTo>
                      <a:cubicBezTo>
                        <a:pt x="543664" y="122298"/>
                        <a:pt x="546840" y="122298"/>
                        <a:pt x="543664" y="123887"/>
                      </a:cubicBezTo>
                      <a:lnTo>
                        <a:pt x="557958" y="112769"/>
                      </a:lnTo>
                      <a:lnTo>
                        <a:pt x="557958" y="112769"/>
                      </a:lnTo>
                      <a:cubicBezTo>
                        <a:pt x="556370" y="111180"/>
                        <a:pt x="554782" y="108004"/>
                        <a:pt x="554782" y="108004"/>
                      </a:cubicBezTo>
                      <a:cubicBezTo>
                        <a:pt x="562723" y="104827"/>
                        <a:pt x="556370" y="109592"/>
                        <a:pt x="559547" y="108004"/>
                      </a:cubicBezTo>
                      <a:cubicBezTo>
                        <a:pt x="559547" y="106416"/>
                        <a:pt x="561135" y="104827"/>
                        <a:pt x="561135" y="103239"/>
                      </a:cubicBezTo>
                      <a:cubicBezTo>
                        <a:pt x="572253" y="100062"/>
                        <a:pt x="572253" y="103239"/>
                        <a:pt x="564311" y="108004"/>
                      </a:cubicBezTo>
                      <a:cubicBezTo>
                        <a:pt x="591313" y="101651"/>
                        <a:pt x="577018" y="101651"/>
                        <a:pt x="584960" y="96886"/>
                      </a:cubicBezTo>
                      <a:cubicBezTo>
                        <a:pt x="581783" y="96886"/>
                        <a:pt x="580194" y="95298"/>
                        <a:pt x="578607" y="93709"/>
                      </a:cubicBezTo>
                      <a:lnTo>
                        <a:pt x="592901" y="95298"/>
                      </a:lnTo>
                      <a:cubicBezTo>
                        <a:pt x="602431" y="90533"/>
                        <a:pt x="588136" y="88944"/>
                        <a:pt x="583371" y="84179"/>
                      </a:cubicBezTo>
                      <a:cubicBezTo>
                        <a:pt x="583371" y="85768"/>
                        <a:pt x="584960" y="88944"/>
                        <a:pt x="581783" y="90533"/>
                      </a:cubicBezTo>
                      <a:cubicBezTo>
                        <a:pt x="580194" y="93709"/>
                        <a:pt x="575430" y="95298"/>
                        <a:pt x="567488" y="93709"/>
                      </a:cubicBezTo>
                      <a:cubicBezTo>
                        <a:pt x="565900" y="92121"/>
                        <a:pt x="562723" y="90533"/>
                        <a:pt x="551605" y="90533"/>
                      </a:cubicBezTo>
                      <a:cubicBezTo>
                        <a:pt x="559547" y="88944"/>
                        <a:pt x="551605" y="87356"/>
                        <a:pt x="543664" y="85768"/>
                      </a:cubicBezTo>
                      <a:lnTo>
                        <a:pt x="553193" y="82591"/>
                      </a:lnTo>
                      <a:cubicBezTo>
                        <a:pt x="542075" y="81003"/>
                        <a:pt x="537310" y="82591"/>
                        <a:pt x="529369" y="84179"/>
                      </a:cubicBezTo>
                      <a:cubicBezTo>
                        <a:pt x="521427" y="81003"/>
                        <a:pt x="524604" y="77826"/>
                        <a:pt x="527780" y="74650"/>
                      </a:cubicBezTo>
                      <a:cubicBezTo>
                        <a:pt x="519839" y="71473"/>
                        <a:pt x="521427" y="74650"/>
                        <a:pt x="521427" y="76238"/>
                      </a:cubicBezTo>
                      <a:cubicBezTo>
                        <a:pt x="521427" y="77826"/>
                        <a:pt x="519839" y="81003"/>
                        <a:pt x="511897" y="77826"/>
                      </a:cubicBezTo>
                      <a:cubicBezTo>
                        <a:pt x="502367" y="73061"/>
                        <a:pt x="491250" y="73061"/>
                        <a:pt x="475366" y="71473"/>
                      </a:cubicBezTo>
                      <a:cubicBezTo>
                        <a:pt x="469013" y="68296"/>
                        <a:pt x="478543" y="68296"/>
                        <a:pt x="475366" y="66708"/>
                      </a:cubicBezTo>
                      <a:cubicBezTo>
                        <a:pt x="472190" y="66708"/>
                        <a:pt x="469013" y="68296"/>
                        <a:pt x="465837" y="68296"/>
                      </a:cubicBezTo>
                      <a:cubicBezTo>
                        <a:pt x="464248" y="68296"/>
                        <a:pt x="465837" y="66708"/>
                        <a:pt x="465837" y="65120"/>
                      </a:cubicBezTo>
                      <a:cubicBezTo>
                        <a:pt x="461071" y="65120"/>
                        <a:pt x="464248" y="69885"/>
                        <a:pt x="457895" y="69885"/>
                      </a:cubicBezTo>
                      <a:cubicBezTo>
                        <a:pt x="454718" y="76238"/>
                        <a:pt x="448365" y="57178"/>
                        <a:pt x="438835" y="61943"/>
                      </a:cubicBezTo>
                      <a:cubicBezTo>
                        <a:pt x="437247" y="60355"/>
                        <a:pt x="440424" y="58767"/>
                        <a:pt x="440424" y="57178"/>
                      </a:cubicBezTo>
                      <a:cubicBezTo>
                        <a:pt x="429305" y="58767"/>
                        <a:pt x="430894" y="58767"/>
                        <a:pt x="421364" y="61943"/>
                      </a:cubicBezTo>
                      <a:lnTo>
                        <a:pt x="415011" y="55590"/>
                      </a:lnTo>
                      <a:cubicBezTo>
                        <a:pt x="419776" y="61943"/>
                        <a:pt x="411834" y="63532"/>
                        <a:pt x="403893" y="66708"/>
                      </a:cubicBezTo>
                      <a:cubicBezTo>
                        <a:pt x="405481" y="69885"/>
                        <a:pt x="407069" y="71473"/>
                        <a:pt x="407069" y="73061"/>
                      </a:cubicBezTo>
                      <a:lnTo>
                        <a:pt x="397539" y="73061"/>
                      </a:lnTo>
                      <a:cubicBezTo>
                        <a:pt x="395951" y="71473"/>
                        <a:pt x="397539" y="69885"/>
                        <a:pt x="400716" y="68296"/>
                      </a:cubicBezTo>
                      <a:cubicBezTo>
                        <a:pt x="400716" y="68296"/>
                        <a:pt x="399127" y="68296"/>
                        <a:pt x="399127" y="69885"/>
                      </a:cubicBezTo>
                      <a:cubicBezTo>
                        <a:pt x="395951" y="66708"/>
                        <a:pt x="399127" y="63532"/>
                        <a:pt x="402304" y="61943"/>
                      </a:cubicBezTo>
                      <a:cubicBezTo>
                        <a:pt x="403893" y="63532"/>
                        <a:pt x="403893" y="65120"/>
                        <a:pt x="405481" y="66708"/>
                      </a:cubicBezTo>
                      <a:cubicBezTo>
                        <a:pt x="408657" y="63532"/>
                        <a:pt x="411834" y="60355"/>
                        <a:pt x="411834" y="57178"/>
                      </a:cubicBezTo>
                      <a:cubicBezTo>
                        <a:pt x="411834" y="57178"/>
                        <a:pt x="410246" y="57178"/>
                        <a:pt x="408657" y="57178"/>
                      </a:cubicBezTo>
                      <a:cubicBezTo>
                        <a:pt x="410246" y="57178"/>
                        <a:pt x="410246" y="55590"/>
                        <a:pt x="410246" y="55590"/>
                      </a:cubicBezTo>
                      <a:cubicBezTo>
                        <a:pt x="410246" y="55590"/>
                        <a:pt x="408657" y="55590"/>
                        <a:pt x="407069" y="57178"/>
                      </a:cubicBezTo>
                      <a:lnTo>
                        <a:pt x="407069" y="50825"/>
                      </a:lnTo>
                      <a:lnTo>
                        <a:pt x="405481" y="52414"/>
                      </a:lnTo>
                      <a:lnTo>
                        <a:pt x="394363" y="44472"/>
                      </a:lnTo>
                      <a:cubicBezTo>
                        <a:pt x="383244" y="47649"/>
                        <a:pt x="373714" y="55590"/>
                        <a:pt x="359420" y="54002"/>
                      </a:cubicBezTo>
                      <a:cubicBezTo>
                        <a:pt x="364185" y="50825"/>
                        <a:pt x="362597" y="46060"/>
                        <a:pt x="364185" y="41296"/>
                      </a:cubicBezTo>
                      <a:cubicBezTo>
                        <a:pt x="365773" y="47649"/>
                        <a:pt x="375303" y="41296"/>
                        <a:pt x="383244" y="44472"/>
                      </a:cubicBezTo>
                      <a:cubicBezTo>
                        <a:pt x="380068" y="42884"/>
                        <a:pt x="381656" y="41296"/>
                        <a:pt x="381656" y="39707"/>
                      </a:cubicBezTo>
                      <a:lnTo>
                        <a:pt x="367361" y="41296"/>
                      </a:lnTo>
                      <a:cubicBezTo>
                        <a:pt x="368950" y="36531"/>
                        <a:pt x="365773" y="36531"/>
                        <a:pt x="362597" y="34942"/>
                      </a:cubicBezTo>
                      <a:cubicBezTo>
                        <a:pt x="362597" y="44472"/>
                        <a:pt x="351478" y="38119"/>
                        <a:pt x="345125" y="39707"/>
                      </a:cubicBezTo>
                      <a:cubicBezTo>
                        <a:pt x="345125" y="36531"/>
                        <a:pt x="348302" y="33354"/>
                        <a:pt x="354655" y="36531"/>
                      </a:cubicBezTo>
                      <a:cubicBezTo>
                        <a:pt x="349890" y="28589"/>
                        <a:pt x="341948" y="44472"/>
                        <a:pt x="337184" y="36531"/>
                      </a:cubicBezTo>
                      <a:cubicBezTo>
                        <a:pt x="338772" y="36531"/>
                        <a:pt x="338772" y="38119"/>
                        <a:pt x="340360" y="36531"/>
                      </a:cubicBezTo>
                      <a:cubicBezTo>
                        <a:pt x="335595" y="38119"/>
                        <a:pt x="327654" y="33354"/>
                        <a:pt x="330830" y="31766"/>
                      </a:cubicBezTo>
                      <a:lnTo>
                        <a:pt x="332419" y="31766"/>
                      </a:lnTo>
                      <a:cubicBezTo>
                        <a:pt x="322889" y="28589"/>
                        <a:pt x="300653" y="23824"/>
                        <a:pt x="297476" y="30177"/>
                      </a:cubicBezTo>
                      <a:cubicBezTo>
                        <a:pt x="297476" y="28589"/>
                        <a:pt x="300653" y="22236"/>
                        <a:pt x="302241" y="20648"/>
                      </a:cubicBezTo>
                      <a:lnTo>
                        <a:pt x="276828" y="41296"/>
                      </a:lnTo>
                      <a:cubicBezTo>
                        <a:pt x="280004" y="34942"/>
                        <a:pt x="278416" y="19059"/>
                        <a:pt x="287946" y="17471"/>
                      </a:cubicBezTo>
                      <a:cubicBezTo>
                        <a:pt x="286358" y="15883"/>
                        <a:pt x="283181" y="14295"/>
                        <a:pt x="276828" y="14295"/>
                      </a:cubicBezTo>
                      <a:cubicBezTo>
                        <a:pt x="278416" y="15883"/>
                        <a:pt x="278416" y="23824"/>
                        <a:pt x="276828" y="23824"/>
                      </a:cubicBezTo>
                      <a:cubicBezTo>
                        <a:pt x="272063" y="14295"/>
                        <a:pt x="273651" y="19059"/>
                        <a:pt x="267298" y="11118"/>
                      </a:cubicBezTo>
                      <a:cubicBezTo>
                        <a:pt x="268887" y="12706"/>
                        <a:pt x="264121" y="22236"/>
                        <a:pt x="259357" y="20648"/>
                      </a:cubicBezTo>
                      <a:cubicBezTo>
                        <a:pt x="260945" y="19059"/>
                        <a:pt x="260945" y="11118"/>
                        <a:pt x="264121" y="9530"/>
                      </a:cubicBezTo>
                      <a:lnTo>
                        <a:pt x="257768" y="12706"/>
                      </a:lnTo>
                      <a:cubicBezTo>
                        <a:pt x="256180" y="14295"/>
                        <a:pt x="253003" y="14295"/>
                        <a:pt x="249827" y="15883"/>
                      </a:cubicBezTo>
                      <a:cubicBezTo>
                        <a:pt x="253003" y="14295"/>
                        <a:pt x="251415" y="7941"/>
                        <a:pt x="248238" y="3177"/>
                      </a:cubicBezTo>
                      <a:cubicBezTo>
                        <a:pt x="249827" y="6353"/>
                        <a:pt x="235532" y="0"/>
                        <a:pt x="230767" y="0"/>
                      </a:cubicBezTo>
                      <a:lnTo>
                        <a:pt x="237120" y="4765"/>
                      </a:lnTo>
                      <a:cubicBezTo>
                        <a:pt x="226002" y="0"/>
                        <a:pt x="224414" y="7941"/>
                        <a:pt x="221237" y="11118"/>
                      </a:cubicBezTo>
                      <a:cubicBezTo>
                        <a:pt x="221237" y="15883"/>
                        <a:pt x="221237" y="19059"/>
                        <a:pt x="219649" y="22236"/>
                      </a:cubicBezTo>
                      <a:cubicBezTo>
                        <a:pt x="218060" y="19059"/>
                        <a:pt x="213296" y="4765"/>
                        <a:pt x="208531" y="11118"/>
                      </a:cubicBezTo>
                      <a:cubicBezTo>
                        <a:pt x="210119" y="15883"/>
                        <a:pt x="211707" y="23824"/>
                        <a:pt x="214884" y="31766"/>
                      </a:cubicBezTo>
                      <a:cubicBezTo>
                        <a:pt x="216472" y="34942"/>
                        <a:pt x="218060" y="39707"/>
                        <a:pt x="219649" y="42884"/>
                      </a:cubicBezTo>
                      <a:cubicBezTo>
                        <a:pt x="221237" y="46060"/>
                        <a:pt x="221237" y="49237"/>
                        <a:pt x="221237" y="50825"/>
                      </a:cubicBezTo>
                      <a:lnTo>
                        <a:pt x="218060" y="50825"/>
                      </a:lnTo>
                      <a:lnTo>
                        <a:pt x="218060" y="58767"/>
                      </a:lnTo>
                      <a:cubicBezTo>
                        <a:pt x="213296" y="50825"/>
                        <a:pt x="203766" y="33354"/>
                        <a:pt x="205354" y="15883"/>
                      </a:cubicBezTo>
                      <a:cubicBezTo>
                        <a:pt x="200589" y="20648"/>
                        <a:pt x="202177" y="14295"/>
                        <a:pt x="197413" y="23824"/>
                      </a:cubicBezTo>
                      <a:cubicBezTo>
                        <a:pt x="192647" y="25413"/>
                        <a:pt x="195824" y="15883"/>
                        <a:pt x="197413" y="12706"/>
                      </a:cubicBezTo>
                      <a:lnTo>
                        <a:pt x="191059" y="23824"/>
                      </a:lnTo>
                      <a:lnTo>
                        <a:pt x="189471" y="27001"/>
                      </a:lnTo>
                      <a:lnTo>
                        <a:pt x="187883" y="28589"/>
                      </a:lnTo>
                      <a:lnTo>
                        <a:pt x="186294" y="31766"/>
                      </a:lnTo>
                      <a:cubicBezTo>
                        <a:pt x="192647" y="33354"/>
                        <a:pt x="186294" y="44472"/>
                        <a:pt x="191059" y="46060"/>
                      </a:cubicBezTo>
                      <a:lnTo>
                        <a:pt x="192647" y="28589"/>
                      </a:lnTo>
                      <a:cubicBezTo>
                        <a:pt x="199001" y="30177"/>
                        <a:pt x="203766" y="44472"/>
                        <a:pt x="197413" y="54002"/>
                      </a:cubicBezTo>
                      <a:cubicBezTo>
                        <a:pt x="194236" y="55590"/>
                        <a:pt x="189471" y="47649"/>
                        <a:pt x="186294" y="46060"/>
                      </a:cubicBezTo>
                      <a:cubicBezTo>
                        <a:pt x="187883" y="47649"/>
                        <a:pt x="184706" y="57178"/>
                        <a:pt x="183118" y="57178"/>
                      </a:cubicBezTo>
                      <a:lnTo>
                        <a:pt x="181530" y="52414"/>
                      </a:lnTo>
                      <a:cubicBezTo>
                        <a:pt x="176764" y="57178"/>
                        <a:pt x="184706" y="65120"/>
                        <a:pt x="175176" y="68296"/>
                      </a:cubicBezTo>
                      <a:cubicBezTo>
                        <a:pt x="173588" y="69885"/>
                        <a:pt x="165647" y="71473"/>
                        <a:pt x="167234" y="73061"/>
                      </a:cubicBezTo>
                      <a:cubicBezTo>
                        <a:pt x="175176" y="73061"/>
                        <a:pt x="194236" y="81003"/>
                        <a:pt x="197413" y="85768"/>
                      </a:cubicBezTo>
                      <a:cubicBezTo>
                        <a:pt x="195824" y="85768"/>
                        <a:pt x="186294" y="95298"/>
                        <a:pt x="181530" y="95298"/>
                      </a:cubicBezTo>
                      <a:cubicBezTo>
                        <a:pt x="175176" y="96886"/>
                        <a:pt x="172000" y="84179"/>
                        <a:pt x="167234" y="85768"/>
                      </a:cubicBezTo>
                      <a:cubicBezTo>
                        <a:pt x="168823" y="87356"/>
                        <a:pt x="168823" y="88944"/>
                        <a:pt x="168823" y="90533"/>
                      </a:cubicBezTo>
                      <a:cubicBezTo>
                        <a:pt x="165647" y="92121"/>
                        <a:pt x="164058" y="87356"/>
                        <a:pt x="162470" y="92121"/>
                      </a:cubicBezTo>
                      <a:cubicBezTo>
                        <a:pt x="167234" y="95298"/>
                        <a:pt x="156117" y="101651"/>
                        <a:pt x="165647" y="96886"/>
                      </a:cubicBezTo>
                      <a:cubicBezTo>
                        <a:pt x="164058" y="103239"/>
                        <a:pt x="162470" y="101651"/>
                        <a:pt x="159293" y="108004"/>
                      </a:cubicBezTo>
                      <a:cubicBezTo>
                        <a:pt x="164058" y="108004"/>
                        <a:pt x="168823" y="119122"/>
                        <a:pt x="167234" y="125475"/>
                      </a:cubicBezTo>
                      <a:cubicBezTo>
                        <a:pt x="165647" y="123887"/>
                        <a:pt x="164058" y="125475"/>
                        <a:pt x="162470" y="125475"/>
                      </a:cubicBezTo>
                      <a:cubicBezTo>
                        <a:pt x="156117" y="135005"/>
                        <a:pt x="151351" y="139770"/>
                        <a:pt x="146587" y="149299"/>
                      </a:cubicBezTo>
                      <a:cubicBezTo>
                        <a:pt x="144998" y="149299"/>
                        <a:pt x="140233" y="154064"/>
                        <a:pt x="140233" y="150888"/>
                      </a:cubicBezTo>
                      <a:cubicBezTo>
                        <a:pt x="140233" y="152476"/>
                        <a:pt x="141822" y="155653"/>
                        <a:pt x="140233" y="157241"/>
                      </a:cubicBezTo>
                      <a:cubicBezTo>
                        <a:pt x="132292" y="160417"/>
                        <a:pt x="143410" y="150888"/>
                        <a:pt x="135468" y="152476"/>
                      </a:cubicBezTo>
                      <a:cubicBezTo>
                        <a:pt x="138645" y="154064"/>
                        <a:pt x="135468" y="162006"/>
                        <a:pt x="135468" y="166771"/>
                      </a:cubicBezTo>
                      <a:cubicBezTo>
                        <a:pt x="141822" y="168359"/>
                        <a:pt x="141822" y="157241"/>
                        <a:pt x="141822" y="152476"/>
                      </a:cubicBezTo>
                      <a:cubicBezTo>
                        <a:pt x="148175" y="155653"/>
                        <a:pt x="151351" y="166771"/>
                        <a:pt x="149763" y="177889"/>
                      </a:cubicBezTo>
                      <a:cubicBezTo>
                        <a:pt x="148175" y="187418"/>
                        <a:pt x="143410" y="179477"/>
                        <a:pt x="143410" y="181065"/>
                      </a:cubicBezTo>
                      <a:cubicBezTo>
                        <a:pt x="135468" y="195360"/>
                        <a:pt x="148175" y="200125"/>
                        <a:pt x="138645" y="209654"/>
                      </a:cubicBezTo>
                      <a:cubicBezTo>
                        <a:pt x="132292" y="212831"/>
                        <a:pt x="130704" y="204890"/>
                        <a:pt x="125939" y="204890"/>
                      </a:cubicBezTo>
                      <a:cubicBezTo>
                        <a:pt x="127527" y="196948"/>
                        <a:pt x="133880" y="196948"/>
                        <a:pt x="135468" y="192183"/>
                      </a:cubicBezTo>
                      <a:lnTo>
                        <a:pt x="130704" y="196948"/>
                      </a:lnTo>
                      <a:cubicBezTo>
                        <a:pt x="130704" y="193772"/>
                        <a:pt x="130704" y="189007"/>
                        <a:pt x="133880" y="187418"/>
                      </a:cubicBezTo>
                      <a:cubicBezTo>
                        <a:pt x="127527" y="189007"/>
                        <a:pt x="121174" y="212831"/>
                        <a:pt x="111644" y="222361"/>
                      </a:cubicBezTo>
                      <a:cubicBezTo>
                        <a:pt x="111644" y="225537"/>
                        <a:pt x="111644" y="228714"/>
                        <a:pt x="114820" y="228714"/>
                      </a:cubicBezTo>
                      <a:lnTo>
                        <a:pt x="116409" y="225537"/>
                      </a:lnTo>
                      <a:cubicBezTo>
                        <a:pt x="121174" y="223949"/>
                        <a:pt x="117997" y="235067"/>
                        <a:pt x="121174" y="230302"/>
                      </a:cubicBezTo>
                      <a:cubicBezTo>
                        <a:pt x="121174" y="236655"/>
                        <a:pt x="122762" y="243009"/>
                        <a:pt x="116409" y="249362"/>
                      </a:cubicBezTo>
                      <a:lnTo>
                        <a:pt x="110056" y="247774"/>
                      </a:lnTo>
                      <a:cubicBezTo>
                        <a:pt x="111644" y="247774"/>
                        <a:pt x="114820" y="244597"/>
                        <a:pt x="114820" y="241420"/>
                      </a:cubicBezTo>
                      <a:cubicBezTo>
                        <a:pt x="114820" y="244597"/>
                        <a:pt x="102114" y="249362"/>
                        <a:pt x="108467" y="255715"/>
                      </a:cubicBezTo>
                      <a:lnTo>
                        <a:pt x="114820" y="252538"/>
                      </a:lnTo>
                      <a:cubicBezTo>
                        <a:pt x="114820" y="258892"/>
                        <a:pt x="116409" y="266833"/>
                        <a:pt x="113232" y="273186"/>
                      </a:cubicBezTo>
                      <a:cubicBezTo>
                        <a:pt x="119585" y="273186"/>
                        <a:pt x="113232" y="271598"/>
                        <a:pt x="121174" y="270010"/>
                      </a:cubicBezTo>
                      <a:cubicBezTo>
                        <a:pt x="111644" y="270010"/>
                        <a:pt x="129115" y="254127"/>
                        <a:pt x="117997" y="257303"/>
                      </a:cubicBezTo>
                      <a:cubicBezTo>
                        <a:pt x="127527" y="255715"/>
                        <a:pt x="124350" y="250950"/>
                        <a:pt x="133880" y="247774"/>
                      </a:cubicBezTo>
                      <a:cubicBezTo>
                        <a:pt x="132292" y="247774"/>
                        <a:pt x="129115" y="247774"/>
                        <a:pt x="133880" y="243009"/>
                      </a:cubicBezTo>
                      <a:cubicBezTo>
                        <a:pt x="133880" y="243009"/>
                        <a:pt x="133880" y="241420"/>
                        <a:pt x="132292" y="241420"/>
                      </a:cubicBezTo>
                      <a:cubicBezTo>
                        <a:pt x="132292" y="241420"/>
                        <a:pt x="132292" y="241420"/>
                        <a:pt x="132292" y="241420"/>
                      </a:cubicBezTo>
                      <a:lnTo>
                        <a:pt x="132292" y="241420"/>
                      </a:lnTo>
                      <a:cubicBezTo>
                        <a:pt x="132292" y="241420"/>
                        <a:pt x="132292" y="241420"/>
                        <a:pt x="132292" y="241420"/>
                      </a:cubicBezTo>
                      <a:cubicBezTo>
                        <a:pt x="130704" y="243009"/>
                        <a:pt x="129115" y="243009"/>
                        <a:pt x="129115" y="243009"/>
                      </a:cubicBezTo>
                      <a:cubicBezTo>
                        <a:pt x="125939" y="238244"/>
                        <a:pt x="130704" y="230302"/>
                        <a:pt x="130704" y="227126"/>
                      </a:cubicBezTo>
                      <a:cubicBezTo>
                        <a:pt x="132292" y="223949"/>
                        <a:pt x="132292" y="228714"/>
                        <a:pt x="133880" y="228714"/>
                      </a:cubicBezTo>
                      <a:lnTo>
                        <a:pt x="132292" y="223949"/>
                      </a:lnTo>
                      <a:cubicBezTo>
                        <a:pt x="135468" y="225537"/>
                        <a:pt x="141822" y="219184"/>
                        <a:pt x="140233" y="227126"/>
                      </a:cubicBezTo>
                      <a:lnTo>
                        <a:pt x="143410" y="220772"/>
                      </a:lnTo>
                      <a:cubicBezTo>
                        <a:pt x="146587" y="217596"/>
                        <a:pt x="151351" y="212831"/>
                        <a:pt x="151351" y="209654"/>
                      </a:cubicBezTo>
                      <a:cubicBezTo>
                        <a:pt x="152940" y="206478"/>
                        <a:pt x="151351" y="200125"/>
                        <a:pt x="152940" y="203301"/>
                      </a:cubicBezTo>
                      <a:lnTo>
                        <a:pt x="156117" y="192183"/>
                      </a:lnTo>
                      <a:lnTo>
                        <a:pt x="157705" y="192183"/>
                      </a:lnTo>
                      <a:cubicBezTo>
                        <a:pt x="162470" y="182654"/>
                        <a:pt x="162470" y="168359"/>
                        <a:pt x="173588" y="160417"/>
                      </a:cubicBezTo>
                      <a:cubicBezTo>
                        <a:pt x="173588" y="157241"/>
                        <a:pt x="175176" y="152476"/>
                        <a:pt x="178353" y="147711"/>
                      </a:cubicBezTo>
                      <a:lnTo>
                        <a:pt x="181530" y="147711"/>
                      </a:lnTo>
                      <a:cubicBezTo>
                        <a:pt x="183118" y="142946"/>
                        <a:pt x="191059" y="136593"/>
                        <a:pt x="189471" y="133416"/>
                      </a:cubicBezTo>
                      <a:cubicBezTo>
                        <a:pt x="200589" y="133416"/>
                        <a:pt x="202177" y="112769"/>
                        <a:pt x="206942" y="106416"/>
                      </a:cubicBezTo>
                      <a:lnTo>
                        <a:pt x="203766" y="104827"/>
                      </a:lnTo>
                      <a:cubicBezTo>
                        <a:pt x="206942" y="100062"/>
                        <a:pt x="208531" y="93709"/>
                        <a:pt x="210119" y="87356"/>
                      </a:cubicBezTo>
                      <a:lnTo>
                        <a:pt x="206942" y="85768"/>
                      </a:lnTo>
                      <a:cubicBezTo>
                        <a:pt x="206942" y="79415"/>
                        <a:pt x="216472" y="73061"/>
                        <a:pt x="221237" y="63532"/>
                      </a:cubicBezTo>
                      <a:cubicBezTo>
                        <a:pt x="222825" y="65120"/>
                        <a:pt x="221237" y="66708"/>
                        <a:pt x="219649" y="68296"/>
                      </a:cubicBezTo>
                      <a:cubicBezTo>
                        <a:pt x="226002" y="65120"/>
                        <a:pt x="227590" y="58767"/>
                        <a:pt x="229179" y="52414"/>
                      </a:cubicBezTo>
                      <a:cubicBezTo>
                        <a:pt x="230767" y="49237"/>
                        <a:pt x="229179" y="47649"/>
                        <a:pt x="229179" y="46060"/>
                      </a:cubicBezTo>
                      <a:cubicBezTo>
                        <a:pt x="229179" y="44472"/>
                        <a:pt x="230767" y="42884"/>
                        <a:pt x="232355" y="44472"/>
                      </a:cubicBezTo>
                      <a:cubicBezTo>
                        <a:pt x="232355" y="42884"/>
                        <a:pt x="232355" y="41296"/>
                        <a:pt x="233944" y="41296"/>
                      </a:cubicBezTo>
                      <a:cubicBezTo>
                        <a:pt x="233944" y="41296"/>
                        <a:pt x="233944" y="41296"/>
                        <a:pt x="233944" y="41296"/>
                      </a:cubicBezTo>
                      <a:cubicBezTo>
                        <a:pt x="233944" y="41296"/>
                        <a:pt x="233944" y="41296"/>
                        <a:pt x="233944" y="41296"/>
                      </a:cubicBezTo>
                      <a:cubicBezTo>
                        <a:pt x="233944" y="41296"/>
                        <a:pt x="235532" y="41296"/>
                        <a:pt x="235532" y="42884"/>
                      </a:cubicBezTo>
                      <a:cubicBezTo>
                        <a:pt x="235532" y="42884"/>
                        <a:pt x="233944" y="41296"/>
                        <a:pt x="233944" y="41296"/>
                      </a:cubicBezTo>
                      <a:cubicBezTo>
                        <a:pt x="233944" y="41296"/>
                        <a:pt x="233944" y="39707"/>
                        <a:pt x="233944" y="38119"/>
                      </a:cubicBezTo>
                      <a:lnTo>
                        <a:pt x="233944" y="38119"/>
                      </a:lnTo>
                      <a:lnTo>
                        <a:pt x="237120" y="42884"/>
                      </a:lnTo>
                      <a:cubicBezTo>
                        <a:pt x="237120" y="42884"/>
                        <a:pt x="237120" y="42884"/>
                        <a:pt x="237120" y="42884"/>
                      </a:cubicBezTo>
                      <a:cubicBezTo>
                        <a:pt x="238708" y="44472"/>
                        <a:pt x="237120" y="41296"/>
                        <a:pt x="235532" y="36531"/>
                      </a:cubicBezTo>
                      <a:cubicBezTo>
                        <a:pt x="235532" y="36531"/>
                        <a:pt x="237120" y="34942"/>
                        <a:pt x="237120" y="33354"/>
                      </a:cubicBezTo>
                      <a:cubicBezTo>
                        <a:pt x="238708" y="38119"/>
                        <a:pt x="238708" y="36531"/>
                        <a:pt x="240297" y="36531"/>
                      </a:cubicBezTo>
                      <a:cubicBezTo>
                        <a:pt x="241885" y="36531"/>
                        <a:pt x="241885" y="36531"/>
                        <a:pt x="243473" y="39707"/>
                      </a:cubicBezTo>
                      <a:cubicBezTo>
                        <a:pt x="243473" y="38119"/>
                        <a:pt x="245062" y="38119"/>
                        <a:pt x="248238" y="36531"/>
                      </a:cubicBezTo>
                      <a:cubicBezTo>
                        <a:pt x="251415" y="36531"/>
                        <a:pt x="256180" y="34942"/>
                        <a:pt x="257768" y="31766"/>
                      </a:cubicBezTo>
                      <a:cubicBezTo>
                        <a:pt x="257768" y="33354"/>
                        <a:pt x="257768" y="33354"/>
                        <a:pt x="256180" y="33354"/>
                      </a:cubicBezTo>
                      <a:cubicBezTo>
                        <a:pt x="259357" y="34942"/>
                        <a:pt x="262533" y="36531"/>
                        <a:pt x="265710" y="34942"/>
                      </a:cubicBezTo>
                      <a:lnTo>
                        <a:pt x="265710" y="41296"/>
                      </a:lnTo>
                      <a:lnTo>
                        <a:pt x="275240" y="36531"/>
                      </a:lnTo>
                      <a:cubicBezTo>
                        <a:pt x="278416" y="41296"/>
                        <a:pt x="280004" y="42884"/>
                        <a:pt x="275240" y="46060"/>
                      </a:cubicBezTo>
                      <a:cubicBezTo>
                        <a:pt x="287946" y="42884"/>
                        <a:pt x="284770" y="46060"/>
                        <a:pt x="294299" y="42884"/>
                      </a:cubicBezTo>
                      <a:lnTo>
                        <a:pt x="292711" y="46060"/>
                      </a:lnTo>
                      <a:cubicBezTo>
                        <a:pt x="295887" y="46060"/>
                        <a:pt x="302241" y="42884"/>
                        <a:pt x="303829" y="47649"/>
                      </a:cubicBezTo>
                      <a:cubicBezTo>
                        <a:pt x="308594" y="55590"/>
                        <a:pt x="338772" y="58767"/>
                        <a:pt x="354655" y="68296"/>
                      </a:cubicBezTo>
                      <a:cubicBezTo>
                        <a:pt x="353067" y="57178"/>
                        <a:pt x="362597" y="74650"/>
                        <a:pt x="364185" y="66708"/>
                      </a:cubicBezTo>
                      <a:cubicBezTo>
                        <a:pt x="364185" y="69885"/>
                        <a:pt x="367361" y="71473"/>
                        <a:pt x="362597" y="73061"/>
                      </a:cubicBezTo>
                      <a:cubicBezTo>
                        <a:pt x="372127" y="73061"/>
                        <a:pt x="375303" y="81003"/>
                        <a:pt x="383244" y="76238"/>
                      </a:cubicBezTo>
                      <a:cubicBezTo>
                        <a:pt x="383244" y="79415"/>
                        <a:pt x="380068" y="79415"/>
                        <a:pt x="381656" y="81003"/>
                      </a:cubicBezTo>
                      <a:cubicBezTo>
                        <a:pt x="383244" y="81003"/>
                        <a:pt x="384833" y="79415"/>
                        <a:pt x="386421" y="81003"/>
                      </a:cubicBezTo>
                      <a:cubicBezTo>
                        <a:pt x="386421" y="82591"/>
                        <a:pt x="384833" y="82591"/>
                        <a:pt x="383244" y="82591"/>
                      </a:cubicBezTo>
                      <a:cubicBezTo>
                        <a:pt x="392774" y="84179"/>
                        <a:pt x="395951" y="77826"/>
                        <a:pt x="399127" y="71473"/>
                      </a:cubicBezTo>
                      <a:cubicBezTo>
                        <a:pt x="402304" y="76238"/>
                        <a:pt x="405481" y="76238"/>
                        <a:pt x="410246" y="73061"/>
                      </a:cubicBezTo>
                      <a:cubicBezTo>
                        <a:pt x="411834" y="76238"/>
                        <a:pt x="413422" y="79415"/>
                        <a:pt x="407069" y="77826"/>
                      </a:cubicBezTo>
                      <a:cubicBezTo>
                        <a:pt x="410246" y="79415"/>
                        <a:pt x="426129" y="87356"/>
                        <a:pt x="427717" y="81003"/>
                      </a:cubicBezTo>
                      <a:cubicBezTo>
                        <a:pt x="427717" y="82591"/>
                        <a:pt x="432482" y="82591"/>
                        <a:pt x="434070" y="82591"/>
                      </a:cubicBezTo>
                      <a:cubicBezTo>
                        <a:pt x="442012" y="84179"/>
                        <a:pt x="442012" y="85768"/>
                        <a:pt x="449953" y="87356"/>
                      </a:cubicBezTo>
                      <a:lnTo>
                        <a:pt x="448365" y="85768"/>
                      </a:lnTo>
                      <a:cubicBezTo>
                        <a:pt x="453130" y="79415"/>
                        <a:pt x="454718" y="85768"/>
                        <a:pt x="461071" y="87356"/>
                      </a:cubicBezTo>
                      <a:lnTo>
                        <a:pt x="461071" y="87356"/>
                      </a:lnTo>
                      <a:cubicBezTo>
                        <a:pt x="462660" y="88944"/>
                        <a:pt x="464248" y="88944"/>
                        <a:pt x="464248" y="90533"/>
                      </a:cubicBezTo>
                      <a:cubicBezTo>
                        <a:pt x="464248" y="90533"/>
                        <a:pt x="465837" y="90533"/>
                        <a:pt x="465837" y="92121"/>
                      </a:cubicBezTo>
                      <a:cubicBezTo>
                        <a:pt x="467425" y="92121"/>
                        <a:pt x="467425" y="92121"/>
                        <a:pt x="467425" y="92121"/>
                      </a:cubicBezTo>
                      <a:cubicBezTo>
                        <a:pt x="469013" y="92121"/>
                        <a:pt x="470601" y="92121"/>
                        <a:pt x="472190" y="95298"/>
                      </a:cubicBezTo>
                      <a:lnTo>
                        <a:pt x="475366" y="92121"/>
                      </a:lnTo>
                      <a:cubicBezTo>
                        <a:pt x="478543" y="88944"/>
                        <a:pt x="480131" y="90533"/>
                        <a:pt x="481720" y="92121"/>
                      </a:cubicBezTo>
                      <a:cubicBezTo>
                        <a:pt x="483308" y="95298"/>
                        <a:pt x="483308" y="96886"/>
                        <a:pt x="488073" y="96886"/>
                      </a:cubicBezTo>
                      <a:cubicBezTo>
                        <a:pt x="488073" y="96886"/>
                        <a:pt x="488073" y="95298"/>
                        <a:pt x="489661" y="95298"/>
                      </a:cubicBezTo>
                      <a:cubicBezTo>
                        <a:pt x="492837" y="95298"/>
                        <a:pt x="491250" y="96886"/>
                        <a:pt x="488073" y="100062"/>
                      </a:cubicBezTo>
                      <a:cubicBezTo>
                        <a:pt x="484896" y="103239"/>
                        <a:pt x="480131" y="106416"/>
                        <a:pt x="478543" y="106416"/>
                      </a:cubicBezTo>
                      <a:cubicBezTo>
                        <a:pt x="476954" y="106416"/>
                        <a:pt x="475366" y="106416"/>
                        <a:pt x="475366" y="108004"/>
                      </a:cubicBezTo>
                      <a:cubicBezTo>
                        <a:pt x="470601" y="112769"/>
                        <a:pt x="484896" y="104827"/>
                        <a:pt x="491250" y="104827"/>
                      </a:cubicBezTo>
                      <a:cubicBezTo>
                        <a:pt x="486484" y="106416"/>
                        <a:pt x="476954" y="109592"/>
                        <a:pt x="476954" y="109592"/>
                      </a:cubicBezTo>
                      <a:cubicBezTo>
                        <a:pt x="473778" y="111180"/>
                        <a:pt x="486484" y="108004"/>
                        <a:pt x="492837" y="108004"/>
                      </a:cubicBezTo>
                      <a:cubicBezTo>
                        <a:pt x="492837" y="108004"/>
                        <a:pt x="492837" y="109592"/>
                        <a:pt x="486484" y="111180"/>
                      </a:cubicBezTo>
                      <a:cubicBezTo>
                        <a:pt x="492837" y="109592"/>
                        <a:pt x="497603" y="109592"/>
                        <a:pt x="500779" y="109592"/>
                      </a:cubicBezTo>
                      <a:cubicBezTo>
                        <a:pt x="500779" y="111180"/>
                        <a:pt x="492837" y="112769"/>
                        <a:pt x="489661" y="112769"/>
                      </a:cubicBezTo>
                      <a:cubicBezTo>
                        <a:pt x="484896" y="114357"/>
                        <a:pt x="483308" y="114357"/>
                        <a:pt x="488073" y="115945"/>
                      </a:cubicBezTo>
                      <a:cubicBezTo>
                        <a:pt x="486484" y="115945"/>
                        <a:pt x="484896" y="115945"/>
                        <a:pt x="484896" y="115945"/>
                      </a:cubicBezTo>
                      <a:cubicBezTo>
                        <a:pt x="486484" y="117534"/>
                        <a:pt x="483308" y="120710"/>
                        <a:pt x="486484" y="123887"/>
                      </a:cubicBezTo>
                      <a:cubicBezTo>
                        <a:pt x="476954" y="122298"/>
                        <a:pt x="476954" y="123887"/>
                        <a:pt x="473778" y="127063"/>
                      </a:cubicBezTo>
                      <a:cubicBezTo>
                        <a:pt x="472190" y="128652"/>
                        <a:pt x="472190" y="130240"/>
                        <a:pt x="470601" y="131828"/>
                      </a:cubicBezTo>
                      <a:cubicBezTo>
                        <a:pt x="469013" y="133416"/>
                        <a:pt x="467425" y="133416"/>
                        <a:pt x="464248" y="130240"/>
                      </a:cubicBezTo>
                      <a:lnTo>
                        <a:pt x="453130" y="138181"/>
                      </a:lnTo>
                      <a:lnTo>
                        <a:pt x="453130" y="136593"/>
                      </a:lnTo>
                      <a:cubicBezTo>
                        <a:pt x="445188" y="141358"/>
                        <a:pt x="443600" y="146123"/>
                        <a:pt x="443600" y="149299"/>
                      </a:cubicBezTo>
                      <a:cubicBezTo>
                        <a:pt x="442012" y="149299"/>
                        <a:pt x="442012" y="147711"/>
                        <a:pt x="442012" y="147711"/>
                      </a:cubicBezTo>
                      <a:cubicBezTo>
                        <a:pt x="429305" y="152476"/>
                        <a:pt x="429305" y="154064"/>
                        <a:pt x="422952" y="166771"/>
                      </a:cubicBezTo>
                      <a:lnTo>
                        <a:pt x="419776" y="163594"/>
                      </a:lnTo>
                      <a:cubicBezTo>
                        <a:pt x="418187" y="166771"/>
                        <a:pt x="399127" y="168359"/>
                        <a:pt x="391186" y="181065"/>
                      </a:cubicBezTo>
                      <a:cubicBezTo>
                        <a:pt x="391186" y="181065"/>
                        <a:pt x="391186" y="179477"/>
                        <a:pt x="391186" y="177889"/>
                      </a:cubicBezTo>
                      <a:cubicBezTo>
                        <a:pt x="381656" y="190595"/>
                        <a:pt x="354655" y="187418"/>
                        <a:pt x="359420" y="203301"/>
                      </a:cubicBezTo>
                      <a:lnTo>
                        <a:pt x="353067" y="212831"/>
                      </a:lnTo>
                      <a:cubicBezTo>
                        <a:pt x="364185" y="206478"/>
                        <a:pt x="356243" y="219184"/>
                        <a:pt x="361008" y="219184"/>
                      </a:cubicBezTo>
                      <a:cubicBezTo>
                        <a:pt x="357831" y="222361"/>
                        <a:pt x="348302" y="222361"/>
                        <a:pt x="351478" y="217596"/>
                      </a:cubicBezTo>
                      <a:lnTo>
                        <a:pt x="353067" y="217596"/>
                      </a:lnTo>
                      <a:cubicBezTo>
                        <a:pt x="349890" y="209654"/>
                        <a:pt x="338772" y="223949"/>
                        <a:pt x="335595" y="219184"/>
                      </a:cubicBezTo>
                      <a:cubicBezTo>
                        <a:pt x="314947" y="233479"/>
                        <a:pt x="292711" y="243009"/>
                        <a:pt x="273651" y="255715"/>
                      </a:cubicBezTo>
                      <a:lnTo>
                        <a:pt x="280004" y="258892"/>
                      </a:lnTo>
                      <a:lnTo>
                        <a:pt x="273651" y="263656"/>
                      </a:lnTo>
                      <a:cubicBezTo>
                        <a:pt x="270474" y="263656"/>
                        <a:pt x="268887" y="260480"/>
                        <a:pt x="273651" y="257303"/>
                      </a:cubicBezTo>
                      <a:cubicBezTo>
                        <a:pt x="268887" y="255715"/>
                        <a:pt x="267298" y="265245"/>
                        <a:pt x="267298" y="266833"/>
                      </a:cubicBezTo>
                      <a:cubicBezTo>
                        <a:pt x="256180" y="271598"/>
                        <a:pt x="267298" y="257303"/>
                        <a:pt x="264121" y="260480"/>
                      </a:cubicBezTo>
                      <a:lnTo>
                        <a:pt x="260945" y="263656"/>
                      </a:lnTo>
                      <a:lnTo>
                        <a:pt x="262533" y="263656"/>
                      </a:lnTo>
                      <a:cubicBezTo>
                        <a:pt x="260945" y="268421"/>
                        <a:pt x="262533" y="270010"/>
                        <a:pt x="256180" y="274774"/>
                      </a:cubicBezTo>
                      <a:cubicBezTo>
                        <a:pt x="251415" y="276363"/>
                        <a:pt x="251415" y="273186"/>
                        <a:pt x="249827" y="273186"/>
                      </a:cubicBezTo>
                      <a:cubicBezTo>
                        <a:pt x="249827" y="273186"/>
                        <a:pt x="248238" y="273186"/>
                        <a:pt x="248238" y="274774"/>
                      </a:cubicBezTo>
                      <a:lnTo>
                        <a:pt x="238708" y="279539"/>
                      </a:lnTo>
                      <a:lnTo>
                        <a:pt x="245062" y="281128"/>
                      </a:lnTo>
                      <a:cubicBezTo>
                        <a:pt x="243473" y="285893"/>
                        <a:pt x="237120" y="285893"/>
                        <a:pt x="243473" y="289069"/>
                      </a:cubicBezTo>
                      <a:cubicBezTo>
                        <a:pt x="232355" y="285893"/>
                        <a:pt x="210119" y="308129"/>
                        <a:pt x="205354" y="308129"/>
                      </a:cubicBezTo>
                      <a:cubicBezTo>
                        <a:pt x="202177" y="314482"/>
                        <a:pt x="197413" y="317658"/>
                        <a:pt x="191059" y="322423"/>
                      </a:cubicBezTo>
                      <a:cubicBezTo>
                        <a:pt x="192647" y="322423"/>
                        <a:pt x="197413" y="327188"/>
                        <a:pt x="191059" y="330365"/>
                      </a:cubicBezTo>
                      <a:cubicBezTo>
                        <a:pt x="186294" y="319247"/>
                        <a:pt x="178353" y="333541"/>
                        <a:pt x="168823" y="328776"/>
                      </a:cubicBezTo>
                      <a:cubicBezTo>
                        <a:pt x="176764" y="330365"/>
                        <a:pt x="154528" y="339894"/>
                        <a:pt x="164058" y="343071"/>
                      </a:cubicBezTo>
                      <a:cubicBezTo>
                        <a:pt x="159293" y="344659"/>
                        <a:pt x="160881" y="339894"/>
                        <a:pt x="156117" y="339894"/>
                      </a:cubicBezTo>
                      <a:cubicBezTo>
                        <a:pt x="148175" y="351013"/>
                        <a:pt x="130704" y="354189"/>
                        <a:pt x="117997" y="363719"/>
                      </a:cubicBezTo>
                      <a:cubicBezTo>
                        <a:pt x="117997" y="365307"/>
                        <a:pt x="122762" y="365307"/>
                        <a:pt x="121174" y="370072"/>
                      </a:cubicBezTo>
                      <a:lnTo>
                        <a:pt x="110056" y="368484"/>
                      </a:lnTo>
                      <a:cubicBezTo>
                        <a:pt x="108467" y="371660"/>
                        <a:pt x="113232" y="378013"/>
                        <a:pt x="105291" y="376425"/>
                      </a:cubicBezTo>
                      <a:cubicBezTo>
                        <a:pt x="106879" y="376425"/>
                        <a:pt x="108467" y="378013"/>
                        <a:pt x="106879" y="379602"/>
                      </a:cubicBezTo>
                      <a:cubicBezTo>
                        <a:pt x="76701" y="390720"/>
                        <a:pt x="56053" y="422486"/>
                        <a:pt x="21110" y="428839"/>
                      </a:cubicBezTo>
                      <a:cubicBezTo>
                        <a:pt x="25875" y="428839"/>
                        <a:pt x="24287" y="430427"/>
                        <a:pt x="21110" y="432015"/>
                      </a:cubicBezTo>
                      <a:cubicBezTo>
                        <a:pt x="22699" y="432015"/>
                        <a:pt x="22699" y="435192"/>
                        <a:pt x="24287" y="436780"/>
                      </a:cubicBezTo>
                      <a:lnTo>
                        <a:pt x="9992" y="439957"/>
                      </a:lnTo>
                      <a:cubicBezTo>
                        <a:pt x="11580" y="446310"/>
                        <a:pt x="-2714" y="447898"/>
                        <a:pt x="462" y="454251"/>
                      </a:cubicBezTo>
                      <a:lnTo>
                        <a:pt x="3639" y="451075"/>
                      </a:lnTo>
                      <a:cubicBezTo>
                        <a:pt x="2051" y="460605"/>
                        <a:pt x="17934" y="459016"/>
                        <a:pt x="22699" y="466958"/>
                      </a:cubicBezTo>
                      <a:cubicBezTo>
                        <a:pt x="24287" y="457428"/>
                        <a:pt x="43347" y="466958"/>
                        <a:pt x="46523" y="451075"/>
                      </a:cubicBezTo>
                      <a:cubicBezTo>
                        <a:pt x="49700" y="451075"/>
                        <a:pt x="46523" y="454251"/>
                        <a:pt x="48111" y="455840"/>
                      </a:cubicBezTo>
                      <a:cubicBezTo>
                        <a:pt x="48111" y="451075"/>
                        <a:pt x="51288" y="449487"/>
                        <a:pt x="56053" y="446310"/>
                      </a:cubicBezTo>
                      <a:lnTo>
                        <a:pt x="56053" y="447898"/>
                      </a:lnTo>
                      <a:cubicBezTo>
                        <a:pt x="68760" y="438369"/>
                        <a:pt x="78290" y="436780"/>
                        <a:pt x="94173" y="427250"/>
                      </a:cubicBezTo>
                      <a:lnTo>
                        <a:pt x="90996" y="424074"/>
                      </a:lnTo>
                      <a:cubicBezTo>
                        <a:pt x="94173" y="422486"/>
                        <a:pt x="95761" y="422486"/>
                        <a:pt x="98937" y="422486"/>
                      </a:cubicBezTo>
                      <a:cubicBezTo>
                        <a:pt x="98937" y="414544"/>
                        <a:pt x="89407" y="428839"/>
                        <a:pt x="89407" y="420897"/>
                      </a:cubicBezTo>
                      <a:cubicBezTo>
                        <a:pt x="98937" y="425662"/>
                        <a:pt x="113232" y="405014"/>
                        <a:pt x="121174" y="411368"/>
                      </a:cubicBezTo>
                      <a:cubicBezTo>
                        <a:pt x="125939" y="408191"/>
                        <a:pt x="116409" y="408191"/>
                        <a:pt x="122762" y="405014"/>
                      </a:cubicBezTo>
                      <a:lnTo>
                        <a:pt x="125939" y="406603"/>
                      </a:lnTo>
                      <a:lnTo>
                        <a:pt x="125939" y="403426"/>
                      </a:lnTo>
                      <a:cubicBezTo>
                        <a:pt x="129115" y="401838"/>
                        <a:pt x="133880" y="403426"/>
                        <a:pt x="133880" y="405014"/>
                      </a:cubicBezTo>
                      <a:cubicBezTo>
                        <a:pt x="132292" y="405014"/>
                        <a:pt x="132292" y="406603"/>
                        <a:pt x="130704" y="408191"/>
                      </a:cubicBezTo>
                      <a:cubicBezTo>
                        <a:pt x="137057" y="408191"/>
                        <a:pt x="141822" y="398661"/>
                        <a:pt x="144998" y="398661"/>
                      </a:cubicBezTo>
                      <a:lnTo>
                        <a:pt x="138645" y="400250"/>
                      </a:lnTo>
                      <a:cubicBezTo>
                        <a:pt x="151351" y="389132"/>
                        <a:pt x="170411" y="379602"/>
                        <a:pt x="181530" y="365307"/>
                      </a:cubicBezTo>
                      <a:lnTo>
                        <a:pt x="179941" y="363719"/>
                      </a:lnTo>
                      <a:cubicBezTo>
                        <a:pt x="187883" y="354189"/>
                        <a:pt x="189471" y="360542"/>
                        <a:pt x="200589" y="351013"/>
                      </a:cubicBezTo>
                      <a:lnTo>
                        <a:pt x="200589" y="351013"/>
                      </a:lnTo>
                      <a:cubicBezTo>
                        <a:pt x="202177" y="347836"/>
                        <a:pt x="203766" y="344659"/>
                        <a:pt x="206942" y="343071"/>
                      </a:cubicBezTo>
                      <a:cubicBezTo>
                        <a:pt x="205354" y="346248"/>
                        <a:pt x="214884" y="343071"/>
                        <a:pt x="213296" y="347836"/>
                      </a:cubicBezTo>
                      <a:cubicBezTo>
                        <a:pt x="222825" y="336718"/>
                        <a:pt x="216472" y="341483"/>
                        <a:pt x="219649" y="330365"/>
                      </a:cubicBezTo>
                      <a:lnTo>
                        <a:pt x="222825" y="331953"/>
                      </a:lnTo>
                      <a:cubicBezTo>
                        <a:pt x="224414" y="327188"/>
                        <a:pt x="222825" y="325600"/>
                        <a:pt x="227590" y="322423"/>
                      </a:cubicBezTo>
                      <a:cubicBezTo>
                        <a:pt x="224414" y="328776"/>
                        <a:pt x="233944" y="324011"/>
                        <a:pt x="230767" y="330365"/>
                      </a:cubicBezTo>
                      <a:cubicBezTo>
                        <a:pt x="246650" y="328776"/>
                        <a:pt x="245062" y="312893"/>
                        <a:pt x="256180" y="317658"/>
                      </a:cubicBezTo>
                      <a:cubicBezTo>
                        <a:pt x="256180" y="306540"/>
                        <a:pt x="243473" y="320835"/>
                        <a:pt x="245062" y="316070"/>
                      </a:cubicBezTo>
                      <a:cubicBezTo>
                        <a:pt x="240297" y="316070"/>
                        <a:pt x="245062" y="306540"/>
                        <a:pt x="249827" y="304952"/>
                      </a:cubicBezTo>
                      <a:cubicBezTo>
                        <a:pt x="253003" y="301775"/>
                        <a:pt x="262533" y="309717"/>
                        <a:pt x="272063" y="303364"/>
                      </a:cubicBezTo>
                      <a:cubicBezTo>
                        <a:pt x="270474" y="303364"/>
                        <a:pt x="272063" y="304952"/>
                        <a:pt x="270474" y="304952"/>
                      </a:cubicBezTo>
                      <a:cubicBezTo>
                        <a:pt x="275240" y="304952"/>
                        <a:pt x="275240" y="297011"/>
                        <a:pt x="281593" y="297011"/>
                      </a:cubicBezTo>
                      <a:cubicBezTo>
                        <a:pt x="281593" y="290657"/>
                        <a:pt x="287946" y="293834"/>
                        <a:pt x="284770" y="287481"/>
                      </a:cubicBezTo>
                      <a:lnTo>
                        <a:pt x="276828" y="295422"/>
                      </a:lnTo>
                      <a:cubicBezTo>
                        <a:pt x="281593" y="290657"/>
                        <a:pt x="281593" y="281128"/>
                        <a:pt x="291123" y="277951"/>
                      </a:cubicBezTo>
                      <a:cubicBezTo>
                        <a:pt x="291123" y="279539"/>
                        <a:pt x="289534" y="282716"/>
                        <a:pt x="289534" y="284304"/>
                      </a:cubicBezTo>
                      <a:cubicBezTo>
                        <a:pt x="292711" y="284304"/>
                        <a:pt x="292711" y="279539"/>
                        <a:pt x="297476" y="279539"/>
                      </a:cubicBezTo>
                      <a:cubicBezTo>
                        <a:pt x="300653" y="285893"/>
                        <a:pt x="287946" y="287481"/>
                        <a:pt x="284770" y="297011"/>
                      </a:cubicBezTo>
                      <a:cubicBezTo>
                        <a:pt x="289534" y="297011"/>
                        <a:pt x="292711" y="285893"/>
                        <a:pt x="294299" y="293834"/>
                      </a:cubicBezTo>
                      <a:cubicBezTo>
                        <a:pt x="292711" y="282716"/>
                        <a:pt x="303829" y="289069"/>
                        <a:pt x="307006" y="277951"/>
                      </a:cubicBezTo>
                      <a:lnTo>
                        <a:pt x="308594" y="281128"/>
                      </a:lnTo>
                      <a:cubicBezTo>
                        <a:pt x="308594" y="279539"/>
                        <a:pt x="310182" y="276363"/>
                        <a:pt x="311771" y="274774"/>
                      </a:cubicBezTo>
                      <a:lnTo>
                        <a:pt x="311771" y="281128"/>
                      </a:lnTo>
                      <a:cubicBezTo>
                        <a:pt x="314947" y="273186"/>
                        <a:pt x="324477" y="277951"/>
                        <a:pt x="327654" y="271598"/>
                      </a:cubicBezTo>
                      <a:cubicBezTo>
                        <a:pt x="316536" y="279539"/>
                        <a:pt x="322889" y="268421"/>
                        <a:pt x="316536" y="270010"/>
                      </a:cubicBezTo>
                      <a:cubicBezTo>
                        <a:pt x="326065" y="255715"/>
                        <a:pt x="330830" y="274774"/>
                        <a:pt x="343537" y="262068"/>
                      </a:cubicBezTo>
                      <a:cubicBezTo>
                        <a:pt x="341948" y="263656"/>
                        <a:pt x="334007" y="265245"/>
                        <a:pt x="337184" y="260480"/>
                      </a:cubicBezTo>
                      <a:cubicBezTo>
                        <a:pt x="340360" y="258892"/>
                        <a:pt x="345125" y="258892"/>
                        <a:pt x="348302" y="258892"/>
                      </a:cubicBezTo>
                      <a:cubicBezTo>
                        <a:pt x="357831" y="250950"/>
                        <a:pt x="345125" y="255715"/>
                        <a:pt x="346713" y="250950"/>
                      </a:cubicBezTo>
                      <a:cubicBezTo>
                        <a:pt x="353067" y="252538"/>
                        <a:pt x="349890" y="246185"/>
                        <a:pt x="353067" y="241420"/>
                      </a:cubicBezTo>
                      <a:lnTo>
                        <a:pt x="356243" y="244597"/>
                      </a:lnTo>
                      <a:cubicBezTo>
                        <a:pt x="368950" y="239832"/>
                        <a:pt x="354655" y="235067"/>
                        <a:pt x="365773" y="231891"/>
                      </a:cubicBezTo>
                      <a:lnTo>
                        <a:pt x="364185" y="239832"/>
                      </a:lnTo>
                      <a:lnTo>
                        <a:pt x="368950" y="235067"/>
                      </a:lnTo>
                      <a:lnTo>
                        <a:pt x="370538" y="239832"/>
                      </a:lnTo>
                      <a:cubicBezTo>
                        <a:pt x="373714" y="233479"/>
                        <a:pt x="376891" y="231891"/>
                        <a:pt x="383244" y="230302"/>
                      </a:cubicBezTo>
                      <a:cubicBezTo>
                        <a:pt x="380068" y="228714"/>
                        <a:pt x="380068" y="223949"/>
                        <a:pt x="384833" y="219184"/>
                      </a:cubicBezTo>
                      <a:cubicBezTo>
                        <a:pt x="389598" y="219184"/>
                        <a:pt x="384833" y="223949"/>
                        <a:pt x="391186" y="219184"/>
                      </a:cubicBezTo>
                      <a:cubicBezTo>
                        <a:pt x="391186" y="222361"/>
                        <a:pt x="391186" y="227126"/>
                        <a:pt x="386421" y="225537"/>
                      </a:cubicBezTo>
                      <a:cubicBezTo>
                        <a:pt x="386421" y="227126"/>
                        <a:pt x="386421" y="228714"/>
                        <a:pt x="386421" y="230302"/>
                      </a:cubicBezTo>
                      <a:cubicBezTo>
                        <a:pt x="391186" y="230302"/>
                        <a:pt x="395951" y="223949"/>
                        <a:pt x="399127" y="222361"/>
                      </a:cubicBezTo>
                      <a:cubicBezTo>
                        <a:pt x="397539" y="222361"/>
                        <a:pt x="397539" y="223949"/>
                        <a:pt x="395951" y="223949"/>
                      </a:cubicBezTo>
                      <a:lnTo>
                        <a:pt x="402304" y="212831"/>
                      </a:lnTo>
                      <a:cubicBezTo>
                        <a:pt x="405481" y="212831"/>
                        <a:pt x="403893" y="214419"/>
                        <a:pt x="403893" y="217596"/>
                      </a:cubicBezTo>
                      <a:cubicBezTo>
                        <a:pt x="405481" y="216008"/>
                        <a:pt x="405481" y="212831"/>
                        <a:pt x="408657" y="211243"/>
                      </a:cubicBezTo>
                      <a:cubicBezTo>
                        <a:pt x="410246" y="214419"/>
                        <a:pt x="411834" y="217596"/>
                        <a:pt x="408657" y="222361"/>
                      </a:cubicBezTo>
                      <a:lnTo>
                        <a:pt x="416599" y="212831"/>
                      </a:lnTo>
                      <a:cubicBezTo>
                        <a:pt x="418187" y="214419"/>
                        <a:pt x="424540" y="212831"/>
                        <a:pt x="422952" y="214419"/>
                      </a:cubicBezTo>
                      <a:cubicBezTo>
                        <a:pt x="429305" y="212831"/>
                        <a:pt x="432482" y="200125"/>
                        <a:pt x="440424" y="196948"/>
                      </a:cubicBezTo>
                      <a:cubicBezTo>
                        <a:pt x="440424" y="195360"/>
                        <a:pt x="440424" y="195360"/>
                        <a:pt x="442012" y="193772"/>
                      </a:cubicBezTo>
                      <a:cubicBezTo>
                        <a:pt x="448365" y="190595"/>
                        <a:pt x="457895" y="189007"/>
                        <a:pt x="462660" y="179477"/>
                      </a:cubicBezTo>
                      <a:lnTo>
                        <a:pt x="470601" y="181065"/>
                      </a:lnTo>
                      <a:cubicBezTo>
                        <a:pt x="475366" y="176300"/>
                        <a:pt x="459483" y="177889"/>
                        <a:pt x="469013" y="169947"/>
                      </a:cubicBezTo>
                      <a:cubicBezTo>
                        <a:pt x="475366" y="163594"/>
                        <a:pt x="475366" y="173124"/>
                        <a:pt x="478543" y="171535"/>
                      </a:cubicBezTo>
                      <a:cubicBezTo>
                        <a:pt x="480131" y="166771"/>
                        <a:pt x="483308" y="157241"/>
                        <a:pt x="492837" y="155653"/>
                      </a:cubicBezTo>
                      <a:cubicBezTo>
                        <a:pt x="483308" y="166771"/>
                        <a:pt x="481720" y="166771"/>
                        <a:pt x="480131" y="169947"/>
                      </a:cubicBezTo>
                      <a:close/>
                      <a:moveTo>
                        <a:pt x="567488" y="92121"/>
                      </a:moveTo>
                      <a:cubicBezTo>
                        <a:pt x="572253" y="92121"/>
                        <a:pt x="583371" y="92121"/>
                        <a:pt x="580194" y="93709"/>
                      </a:cubicBezTo>
                      <a:cubicBezTo>
                        <a:pt x="565900" y="96886"/>
                        <a:pt x="570665" y="95298"/>
                        <a:pt x="567488" y="92121"/>
                      </a:cubicBezTo>
                      <a:close/>
                      <a:moveTo>
                        <a:pt x="394363" y="57178"/>
                      </a:moveTo>
                      <a:cubicBezTo>
                        <a:pt x="395951" y="55590"/>
                        <a:pt x="397539" y="57178"/>
                        <a:pt x="399127" y="58767"/>
                      </a:cubicBezTo>
                      <a:cubicBezTo>
                        <a:pt x="397539" y="58767"/>
                        <a:pt x="395951" y="58767"/>
                        <a:pt x="394363" y="57178"/>
                      </a:cubicBezTo>
                      <a:close/>
                      <a:moveTo>
                        <a:pt x="144998" y="219184"/>
                      </a:moveTo>
                      <a:lnTo>
                        <a:pt x="144998" y="219184"/>
                      </a:lnTo>
                      <a:cubicBezTo>
                        <a:pt x="148175" y="216008"/>
                        <a:pt x="146587" y="217596"/>
                        <a:pt x="144998" y="219184"/>
                      </a:cubicBezTo>
                      <a:close/>
                      <a:moveTo>
                        <a:pt x="140233" y="225537"/>
                      </a:moveTo>
                      <a:cubicBezTo>
                        <a:pt x="140233" y="227126"/>
                        <a:pt x="140233" y="227126"/>
                        <a:pt x="140233" y="225537"/>
                      </a:cubicBezTo>
                      <a:cubicBezTo>
                        <a:pt x="140233" y="225537"/>
                        <a:pt x="141822" y="223949"/>
                        <a:pt x="143410" y="222361"/>
                      </a:cubicBezTo>
                      <a:cubicBezTo>
                        <a:pt x="141822" y="222361"/>
                        <a:pt x="140233" y="223949"/>
                        <a:pt x="140233" y="225537"/>
                      </a:cubicBezTo>
                      <a:close/>
                      <a:moveTo>
                        <a:pt x="245062" y="281128"/>
                      </a:moveTo>
                      <a:lnTo>
                        <a:pt x="246650" y="281128"/>
                      </a:lnTo>
                      <a:cubicBezTo>
                        <a:pt x="245062" y="284304"/>
                        <a:pt x="245062" y="282716"/>
                        <a:pt x="245062" y="2811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44" name="รูปแบบอิสระ: รูปร่าง 2543">
                  <a:extLst>
                    <a:ext uri="{FF2B5EF4-FFF2-40B4-BE49-F238E27FC236}">
                      <a16:creationId xmlns:a16="http://schemas.microsoft.com/office/drawing/2014/main" id="{7B51BD4B-676B-4A31-816D-1E26A10F15F7}"/>
                    </a:ext>
                  </a:extLst>
                </p:cNvPr>
                <p:cNvSpPr/>
                <p:nvPr/>
              </p:nvSpPr>
              <p:spPr>
                <a:xfrm>
                  <a:off x="7714409" y="1251574"/>
                  <a:ext cx="15883" cy="3176"/>
                </a:xfrm>
                <a:custGeom>
                  <a:avLst/>
                  <a:gdLst>
                    <a:gd name="connsiteX0" fmla="*/ 0 w 15883"/>
                    <a:gd name="connsiteY0" fmla="*/ 0 h 3176"/>
                    <a:gd name="connsiteX1" fmla="*/ 0 w 15883"/>
                    <a:gd name="connsiteY1" fmla="*/ 3177 h 3176"/>
                    <a:gd name="connsiteX2" fmla="*/ 0 w 15883"/>
                    <a:gd name="connsiteY2" fmla="*/ 0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3176">
                      <a:moveTo>
                        <a:pt x="0" y="0"/>
                      </a:moveTo>
                      <a:cubicBezTo>
                        <a:pt x="0" y="1588"/>
                        <a:pt x="0" y="1588"/>
                        <a:pt x="0" y="3177"/>
                      </a:cubicBezTo>
                      <a:cubicBezTo>
                        <a:pt x="0" y="1588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45" name="รูปแบบอิสระ: รูปร่าง 2544">
                  <a:extLst>
                    <a:ext uri="{FF2B5EF4-FFF2-40B4-BE49-F238E27FC236}">
                      <a16:creationId xmlns:a16="http://schemas.microsoft.com/office/drawing/2014/main" id="{17DBA524-909D-4729-8417-20232EE12530}"/>
                    </a:ext>
                  </a:extLst>
                </p:cNvPr>
                <p:cNvSpPr/>
                <p:nvPr/>
              </p:nvSpPr>
              <p:spPr>
                <a:xfrm>
                  <a:off x="7736646" y="1399285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46" name="รูปแบบอิสระ: รูปร่าง 2545">
                  <a:extLst>
                    <a:ext uri="{FF2B5EF4-FFF2-40B4-BE49-F238E27FC236}">
                      <a16:creationId xmlns:a16="http://schemas.microsoft.com/office/drawing/2014/main" id="{406E2BAC-3843-4397-A031-BC239075D2A4}"/>
                    </a:ext>
                  </a:extLst>
                </p:cNvPr>
                <p:cNvSpPr/>
                <p:nvPr/>
              </p:nvSpPr>
              <p:spPr>
                <a:xfrm>
                  <a:off x="7466633" y="1288649"/>
                  <a:ext cx="3176" cy="2631"/>
                </a:xfrm>
                <a:custGeom>
                  <a:avLst/>
                  <a:gdLst>
                    <a:gd name="connsiteX0" fmla="*/ 0 w 3176"/>
                    <a:gd name="connsiteY0" fmla="*/ 2632 h 2631"/>
                    <a:gd name="connsiteX1" fmla="*/ 3176 w 3176"/>
                    <a:gd name="connsiteY1" fmla="*/ 1043 h 2631"/>
                    <a:gd name="connsiteX2" fmla="*/ 0 w 3176"/>
                    <a:gd name="connsiteY2" fmla="*/ 2632 h 2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2631">
                      <a:moveTo>
                        <a:pt x="0" y="2632"/>
                      </a:moveTo>
                      <a:cubicBezTo>
                        <a:pt x="1588" y="1043"/>
                        <a:pt x="3176" y="1043"/>
                        <a:pt x="3176" y="1043"/>
                      </a:cubicBezTo>
                      <a:cubicBezTo>
                        <a:pt x="3176" y="-545"/>
                        <a:pt x="1588" y="-545"/>
                        <a:pt x="0" y="263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47" name="รูปแบบอิสระ: รูปร่าง 2546">
                  <a:extLst>
                    <a:ext uri="{FF2B5EF4-FFF2-40B4-BE49-F238E27FC236}">
                      <a16:creationId xmlns:a16="http://schemas.microsoft.com/office/drawing/2014/main" id="{9107AFAD-8A4E-4A6B-89D6-361DFBEEAC19}"/>
                    </a:ext>
                  </a:extLst>
                </p:cNvPr>
                <p:cNvSpPr/>
                <p:nvPr/>
              </p:nvSpPr>
              <p:spPr>
                <a:xfrm>
                  <a:off x="7428514" y="1459640"/>
                  <a:ext cx="3176" cy="4764"/>
                </a:xfrm>
                <a:custGeom>
                  <a:avLst/>
                  <a:gdLst>
                    <a:gd name="connsiteX0" fmla="*/ 1588 w 3176"/>
                    <a:gd name="connsiteY0" fmla="*/ 4765 h 4764"/>
                    <a:gd name="connsiteX1" fmla="*/ 3176 w 3176"/>
                    <a:gd name="connsiteY1" fmla="*/ 0 h 4764"/>
                    <a:gd name="connsiteX2" fmla="*/ 0 w 3176"/>
                    <a:gd name="connsiteY2" fmla="*/ 3177 h 4764"/>
                    <a:gd name="connsiteX3" fmla="*/ 1588 w 3176"/>
                    <a:gd name="connsiteY3" fmla="*/ 4765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76" h="4764">
                      <a:moveTo>
                        <a:pt x="1588" y="4765"/>
                      </a:moveTo>
                      <a:lnTo>
                        <a:pt x="3176" y="0"/>
                      </a:lnTo>
                      <a:cubicBezTo>
                        <a:pt x="1588" y="1588"/>
                        <a:pt x="1588" y="3177"/>
                        <a:pt x="0" y="3177"/>
                      </a:cubicBezTo>
                      <a:cubicBezTo>
                        <a:pt x="0" y="3177"/>
                        <a:pt x="1588" y="3177"/>
                        <a:pt x="1588" y="47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48" name="รูปแบบอิสระ: รูปร่าง 2547">
                  <a:extLst>
                    <a:ext uri="{FF2B5EF4-FFF2-40B4-BE49-F238E27FC236}">
                      <a16:creationId xmlns:a16="http://schemas.microsoft.com/office/drawing/2014/main" id="{B0EDF947-AE91-4903-8FB1-FA611E64BA7E}"/>
                    </a:ext>
                  </a:extLst>
                </p:cNvPr>
                <p:cNvSpPr/>
                <p:nvPr/>
              </p:nvSpPr>
              <p:spPr>
                <a:xfrm>
                  <a:off x="7385630" y="1491678"/>
                  <a:ext cx="1588" cy="4492"/>
                </a:xfrm>
                <a:custGeom>
                  <a:avLst/>
                  <a:gdLst>
                    <a:gd name="connsiteX0" fmla="*/ 0 w 1588"/>
                    <a:gd name="connsiteY0" fmla="*/ 1316 h 4492"/>
                    <a:gd name="connsiteX1" fmla="*/ 0 w 1588"/>
                    <a:gd name="connsiteY1" fmla="*/ 4492 h 4492"/>
                    <a:gd name="connsiteX2" fmla="*/ 1588 w 1588"/>
                    <a:gd name="connsiteY2" fmla="*/ 4492 h 4492"/>
                    <a:gd name="connsiteX3" fmla="*/ 0 w 1588"/>
                    <a:gd name="connsiteY3" fmla="*/ 1316 h 44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" h="4492">
                      <a:moveTo>
                        <a:pt x="0" y="1316"/>
                      </a:moveTo>
                      <a:cubicBezTo>
                        <a:pt x="0" y="2904"/>
                        <a:pt x="0" y="2904"/>
                        <a:pt x="0" y="4492"/>
                      </a:cubicBezTo>
                      <a:lnTo>
                        <a:pt x="1588" y="4492"/>
                      </a:lnTo>
                      <a:cubicBezTo>
                        <a:pt x="1588" y="1316"/>
                        <a:pt x="1588" y="-1861"/>
                        <a:pt x="0" y="13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49" name="รูปแบบอิสระ: รูปร่าง 2548">
                  <a:extLst>
                    <a:ext uri="{FF2B5EF4-FFF2-40B4-BE49-F238E27FC236}">
                      <a16:creationId xmlns:a16="http://schemas.microsoft.com/office/drawing/2014/main" id="{5EF09D25-0D92-433C-90AF-5F7BF8CC870D}"/>
                    </a:ext>
                  </a:extLst>
                </p:cNvPr>
                <p:cNvSpPr/>
                <p:nvPr/>
              </p:nvSpPr>
              <p:spPr>
                <a:xfrm>
                  <a:off x="7409454" y="1462403"/>
                  <a:ext cx="4764" cy="7081"/>
                </a:xfrm>
                <a:custGeom>
                  <a:avLst/>
                  <a:gdLst>
                    <a:gd name="connsiteX0" fmla="*/ 4765 w 4764"/>
                    <a:gd name="connsiteY0" fmla="*/ 413 h 7081"/>
                    <a:gd name="connsiteX1" fmla="*/ 0 w 4764"/>
                    <a:gd name="connsiteY1" fmla="*/ 6766 h 7081"/>
                    <a:gd name="connsiteX2" fmla="*/ 0 w 4764"/>
                    <a:gd name="connsiteY2" fmla="*/ 6766 h 7081"/>
                    <a:gd name="connsiteX3" fmla="*/ 4765 w 4764"/>
                    <a:gd name="connsiteY3" fmla="*/ 413 h 70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64" h="7081">
                      <a:moveTo>
                        <a:pt x="4765" y="413"/>
                      </a:moveTo>
                      <a:cubicBezTo>
                        <a:pt x="1588" y="-1175"/>
                        <a:pt x="1588" y="2001"/>
                        <a:pt x="0" y="6766"/>
                      </a:cubicBezTo>
                      <a:cubicBezTo>
                        <a:pt x="0" y="6766"/>
                        <a:pt x="0" y="6766"/>
                        <a:pt x="0" y="6766"/>
                      </a:cubicBezTo>
                      <a:cubicBezTo>
                        <a:pt x="4765" y="8355"/>
                        <a:pt x="4765" y="3590"/>
                        <a:pt x="4765" y="4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50" name="รูปแบบอิสระ: รูปร่าง 2549">
                  <a:extLst>
                    <a:ext uri="{FF2B5EF4-FFF2-40B4-BE49-F238E27FC236}">
                      <a16:creationId xmlns:a16="http://schemas.microsoft.com/office/drawing/2014/main" id="{1176724F-2FFA-46B4-81A5-6C3A517F262E}"/>
                    </a:ext>
                  </a:extLst>
                </p:cNvPr>
                <p:cNvSpPr/>
                <p:nvPr/>
              </p:nvSpPr>
              <p:spPr>
                <a:xfrm>
                  <a:off x="7407866" y="1469170"/>
                  <a:ext cx="1588" cy="3609"/>
                </a:xfrm>
                <a:custGeom>
                  <a:avLst/>
                  <a:gdLst>
                    <a:gd name="connsiteX0" fmla="*/ 1588 w 1588"/>
                    <a:gd name="connsiteY0" fmla="*/ 0 h 3609"/>
                    <a:gd name="connsiteX1" fmla="*/ 0 w 1588"/>
                    <a:gd name="connsiteY1" fmla="*/ 3177 h 3609"/>
                    <a:gd name="connsiteX2" fmla="*/ 1588 w 1588"/>
                    <a:gd name="connsiteY2" fmla="*/ 0 h 36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3609">
                      <a:moveTo>
                        <a:pt x="1588" y="0"/>
                      </a:moveTo>
                      <a:cubicBezTo>
                        <a:pt x="1588" y="1588"/>
                        <a:pt x="1588" y="1588"/>
                        <a:pt x="0" y="3177"/>
                      </a:cubicBezTo>
                      <a:cubicBezTo>
                        <a:pt x="1588" y="4765"/>
                        <a:pt x="1588" y="1588"/>
                        <a:pt x="158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51" name="รูปแบบอิสระ: รูปร่าง 2550">
                  <a:extLst>
                    <a:ext uri="{FF2B5EF4-FFF2-40B4-BE49-F238E27FC236}">
                      <a16:creationId xmlns:a16="http://schemas.microsoft.com/office/drawing/2014/main" id="{07F6A0EF-5F95-432A-A5D3-00C2816E8892}"/>
                    </a:ext>
                  </a:extLst>
                </p:cNvPr>
                <p:cNvSpPr/>
                <p:nvPr/>
              </p:nvSpPr>
              <p:spPr>
                <a:xfrm>
                  <a:off x="7439303" y="1429553"/>
                  <a:ext cx="3649" cy="6689"/>
                </a:xfrm>
                <a:custGeom>
                  <a:avLst/>
                  <a:gdLst>
                    <a:gd name="connsiteX0" fmla="*/ 329 w 3649"/>
                    <a:gd name="connsiteY0" fmla="*/ 3085 h 6689"/>
                    <a:gd name="connsiteX1" fmla="*/ 1917 w 3649"/>
                    <a:gd name="connsiteY1" fmla="*/ 6262 h 6689"/>
                    <a:gd name="connsiteX2" fmla="*/ 329 w 3649"/>
                    <a:gd name="connsiteY2" fmla="*/ 3085 h 66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649" h="6689">
                      <a:moveTo>
                        <a:pt x="329" y="3085"/>
                      </a:moveTo>
                      <a:cubicBezTo>
                        <a:pt x="-1259" y="4674"/>
                        <a:pt x="3506" y="6262"/>
                        <a:pt x="1917" y="6262"/>
                      </a:cubicBezTo>
                      <a:cubicBezTo>
                        <a:pt x="5094" y="9439"/>
                        <a:pt x="3506" y="-6444"/>
                        <a:pt x="329" y="308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52" name="รูปแบบอิสระ: รูปร่าง 2551">
                  <a:extLst>
                    <a:ext uri="{FF2B5EF4-FFF2-40B4-BE49-F238E27FC236}">
                      <a16:creationId xmlns:a16="http://schemas.microsoft.com/office/drawing/2014/main" id="{824406B7-9D5F-4D28-820A-D247C47F9ACF}"/>
                    </a:ext>
                  </a:extLst>
                </p:cNvPr>
                <p:cNvSpPr/>
                <p:nvPr/>
              </p:nvSpPr>
              <p:spPr>
                <a:xfrm>
                  <a:off x="7403101" y="1456463"/>
                  <a:ext cx="3176" cy="3176"/>
                </a:xfrm>
                <a:custGeom>
                  <a:avLst/>
                  <a:gdLst>
                    <a:gd name="connsiteX0" fmla="*/ 0 w 3176"/>
                    <a:gd name="connsiteY0" fmla="*/ 3177 h 3176"/>
                    <a:gd name="connsiteX1" fmla="*/ 3176 w 3176"/>
                    <a:gd name="connsiteY1" fmla="*/ 3177 h 3176"/>
                    <a:gd name="connsiteX2" fmla="*/ 1588 w 3176"/>
                    <a:gd name="connsiteY2" fmla="*/ 0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3176">
                      <a:moveTo>
                        <a:pt x="0" y="3177"/>
                      </a:moveTo>
                      <a:lnTo>
                        <a:pt x="3176" y="3177"/>
                      </a:lnTo>
                      <a:lnTo>
                        <a:pt x="158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53" name="รูปแบบอิสระ: รูปร่าง 2552">
                  <a:extLst>
                    <a:ext uri="{FF2B5EF4-FFF2-40B4-BE49-F238E27FC236}">
                      <a16:creationId xmlns:a16="http://schemas.microsoft.com/office/drawing/2014/main" id="{9EE2F2BF-7A23-4FB3-8CAA-6545992A7021}"/>
                    </a:ext>
                  </a:extLst>
                </p:cNvPr>
                <p:cNvSpPr/>
                <p:nvPr/>
              </p:nvSpPr>
              <p:spPr>
                <a:xfrm>
                  <a:off x="7415807" y="1434227"/>
                  <a:ext cx="3176" cy="6353"/>
                </a:xfrm>
                <a:custGeom>
                  <a:avLst/>
                  <a:gdLst>
                    <a:gd name="connsiteX0" fmla="*/ 3177 w 3176"/>
                    <a:gd name="connsiteY0" fmla="*/ 0 h 6353"/>
                    <a:gd name="connsiteX1" fmla="*/ 0 w 3176"/>
                    <a:gd name="connsiteY1" fmla="*/ 4765 h 6353"/>
                    <a:gd name="connsiteX2" fmla="*/ 0 w 3176"/>
                    <a:gd name="connsiteY2" fmla="*/ 6353 h 6353"/>
                    <a:gd name="connsiteX3" fmla="*/ 3177 w 3176"/>
                    <a:gd name="connsiteY3" fmla="*/ 0 h 6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76" h="6353">
                      <a:moveTo>
                        <a:pt x="3177" y="0"/>
                      </a:moveTo>
                      <a:lnTo>
                        <a:pt x="0" y="4765"/>
                      </a:lnTo>
                      <a:cubicBezTo>
                        <a:pt x="0" y="4765"/>
                        <a:pt x="0" y="6353"/>
                        <a:pt x="0" y="6353"/>
                      </a:cubicBezTo>
                      <a:cubicBezTo>
                        <a:pt x="1588" y="4765"/>
                        <a:pt x="3177" y="1588"/>
                        <a:pt x="317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54" name="รูปแบบอิสระ: รูปร่าง 2553">
                  <a:extLst>
                    <a:ext uri="{FF2B5EF4-FFF2-40B4-BE49-F238E27FC236}">
                      <a16:creationId xmlns:a16="http://schemas.microsoft.com/office/drawing/2014/main" id="{8E2CF01B-04A5-4EFF-AE19-903999ECB78A}"/>
                    </a:ext>
                  </a:extLst>
                </p:cNvPr>
                <p:cNvSpPr/>
                <p:nvPr/>
              </p:nvSpPr>
              <p:spPr>
                <a:xfrm>
                  <a:off x="7414219" y="1442169"/>
                  <a:ext cx="1588" cy="4764"/>
                </a:xfrm>
                <a:custGeom>
                  <a:avLst/>
                  <a:gdLst>
                    <a:gd name="connsiteX0" fmla="*/ 1588 w 1588"/>
                    <a:gd name="connsiteY0" fmla="*/ 0 h 4764"/>
                    <a:gd name="connsiteX1" fmla="*/ 0 w 1588"/>
                    <a:gd name="connsiteY1" fmla="*/ 4765 h 4764"/>
                    <a:gd name="connsiteX2" fmla="*/ 1588 w 1588"/>
                    <a:gd name="connsiteY2" fmla="*/ 0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4764">
                      <a:moveTo>
                        <a:pt x="1588" y="0"/>
                      </a:moveTo>
                      <a:cubicBezTo>
                        <a:pt x="0" y="1588"/>
                        <a:pt x="0" y="3177"/>
                        <a:pt x="0" y="4765"/>
                      </a:cubicBezTo>
                      <a:cubicBezTo>
                        <a:pt x="0" y="3177"/>
                        <a:pt x="1588" y="1588"/>
                        <a:pt x="158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55" name="รูปแบบอิสระ: รูปร่าง 2554">
                  <a:extLst>
                    <a:ext uri="{FF2B5EF4-FFF2-40B4-BE49-F238E27FC236}">
                      <a16:creationId xmlns:a16="http://schemas.microsoft.com/office/drawing/2014/main" id="{C44B8ADC-507D-448A-9F26-6D25D1CA2C9F}"/>
                    </a:ext>
                  </a:extLst>
                </p:cNvPr>
                <p:cNvSpPr/>
                <p:nvPr/>
              </p:nvSpPr>
              <p:spPr>
                <a:xfrm>
                  <a:off x="7404690" y="1446933"/>
                  <a:ext cx="3176" cy="4764"/>
                </a:xfrm>
                <a:custGeom>
                  <a:avLst/>
                  <a:gdLst>
                    <a:gd name="connsiteX0" fmla="*/ 0 w 3176"/>
                    <a:gd name="connsiteY0" fmla="*/ 4765 h 4764"/>
                    <a:gd name="connsiteX1" fmla="*/ 1588 w 3176"/>
                    <a:gd name="connsiteY1" fmla="*/ 3177 h 4764"/>
                    <a:gd name="connsiteX2" fmla="*/ 3176 w 3176"/>
                    <a:gd name="connsiteY2" fmla="*/ 0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4764">
                      <a:moveTo>
                        <a:pt x="0" y="4765"/>
                      </a:moveTo>
                      <a:lnTo>
                        <a:pt x="1588" y="3177"/>
                      </a:lnTo>
                      <a:lnTo>
                        <a:pt x="317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56" name="รูปแบบอิสระ: รูปร่าง 2555">
                  <a:extLst>
                    <a:ext uri="{FF2B5EF4-FFF2-40B4-BE49-F238E27FC236}">
                      <a16:creationId xmlns:a16="http://schemas.microsoft.com/office/drawing/2014/main" id="{687E050F-A398-4B38-BB25-B1CD30E148A1}"/>
                    </a:ext>
                  </a:extLst>
                </p:cNvPr>
                <p:cNvSpPr/>
                <p:nvPr/>
              </p:nvSpPr>
              <p:spPr>
                <a:xfrm>
                  <a:off x="7445985" y="1371626"/>
                  <a:ext cx="3176" cy="7011"/>
                </a:xfrm>
                <a:custGeom>
                  <a:avLst/>
                  <a:gdLst>
                    <a:gd name="connsiteX0" fmla="*/ 1588 w 3176"/>
                    <a:gd name="connsiteY0" fmla="*/ 7011 h 7011"/>
                    <a:gd name="connsiteX1" fmla="*/ 3177 w 3176"/>
                    <a:gd name="connsiteY1" fmla="*/ 658 h 7011"/>
                    <a:gd name="connsiteX2" fmla="*/ 0 w 3176"/>
                    <a:gd name="connsiteY2" fmla="*/ 2246 h 7011"/>
                    <a:gd name="connsiteX3" fmla="*/ 1588 w 3176"/>
                    <a:gd name="connsiteY3" fmla="*/ 7011 h 70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76" h="7011">
                      <a:moveTo>
                        <a:pt x="1588" y="7011"/>
                      </a:moveTo>
                      <a:lnTo>
                        <a:pt x="3177" y="658"/>
                      </a:lnTo>
                      <a:cubicBezTo>
                        <a:pt x="1588" y="-930"/>
                        <a:pt x="0" y="658"/>
                        <a:pt x="0" y="2246"/>
                      </a:cubicBezTo>
                      <a:cubicBezTo>
                        <a:pt x="0" y="3834"/>
                        <a:pt x="0" y="7011"/>
                        <a:pt x="1588" y="70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57" name="รูปแบบอิสระ: รูปร่าง 2556">
                  <a:extLst>
                    <a:ext uri="{FF2B5EF4-FFF2-40B4-BE49-F238E27FC236}">
                      <a16:creationId xmlns:a16="http://schemas.microsoft.com/office/drawing/2014/main" id="{3E95EE77-355F-4284-B259-AC3EACD047DD}"/>
                    </a:ext>
                  </a:extLst>
                </p:cNvPr>
                <p:cNvSpPr/>
                <p:nvPr/>
              </p:nvSpPr>
              <p:spPr>
                <a:xfrm>
                  <a:off x="7428514" y="1384990"/>
                  <a:ext cx="4764" cy="4764"/>
                </a:xfrm>
                <a:custGeom>
                  <a:avLst/>
                  <a:gdLst>
                    <a:gd name="connsiteX0" fmla="*/ 0 w 4764"/>
                    <a:gd name="connsiteY0" fmla="*/ 4765 h 4764"/>
                    <a:gd name="connsiteX1" fmla="*/ 4765 w 4764"/>
                    <a:gd name="connsiteY1" fmla="*/ 3177 h 4764"/>
                    <a:gd name="connsiteX2" fmla="*/ 0 w 4764"/>
                    <a:gd name="connsiteY2" fmla="*/ 0 h 4764"/>
                    <a:gd name="connsiteX3" fmla="*/ 0 w 4764"/>
                    <a:gd name="connsiteY3" fmla="*/ 4765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64" h="4764">
                      <a:moveTo>
                        <a:pt x="0" y="4765"/>
                      </a:moveTo>
                      <a:cubicBezTo>
                        <a:pt x="1588" y="3177"/>
                        <a:pt x="3176" y="3177"/>
                        <a:pt x="4765" y="3177"/>
                      </a:cubicBezTo>
                      <a:lnTo>
                        <a:pt x="0" y="0"/>
                      </a:lnTo>
                      <a:lnTo>
                        <a:pt x="0" y="476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58" name="รูปแบบอิสระ: รูปร่าง 2557">
                  <a:extLst>
                    <a:ext uri="{FF2B5EF4-FFF2-40B4-BE49-F238E27FC236}">
                      <a16:creationId xmlns:a16="http://schemas.microsoft.com/office/drawing/2014/main" id="{078927EE-D4DE-4C15-9D72-51605DB09AE2}"/>
                    </a:ext>
                  </a:extLst>
                </p:cNvPr>
                <p:cNvSpPr/>
                <p:nvPr/>
              </p:nvSpPr>
              <p:spPr>
                <a:xfrm>
                  <a:off x="7431690" y="1365986"/>
                  <a:ext cx="3176" cy="8039"/>
                </a:xfrm>
                <a:custGeom>
                  <a:avLst/>
                  <a:gdLst>
                    <a:gd name="connsiteX0" fmla="*/ 3177 w 3176"/>
                    <a:gd name="connsiteY0" fmla="*/ 6298 h 8039"/>
                    <a:gd name="connsiteX1" fmla="*/ 0 w 3176"/>
                    <a:gd name="connsiteY1" fmla="*/ 3121 h 8039"/>
                    <a:gd name="connsiteX2" fmla="*/ 3177 w 3176"/>
                    <a:gd name="connsiteY2" fmla="*/ 6298 h 8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8039">
                      <a:moveTo>
                        <a:pt x="3177" y="6298"/>
                      </a:moveTo>
                      <a:cubicBezTo>
                        <a:pt x="1588" y="4709"/>
                        <a:pt x="3177" y="-4820"/>
                        <a:pt x="0" y="3121"/>
                      </a:cubicBezTo>
                      <a:cubicBezTo>
                        <a:pt x="1588" y="4709"/>
                        <a:pt x="0" y="11063"/>
                        <a:pt x="3177" y="62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59" name="รูปแบบอิสระ: รูปร่าง 2558">
                  <a:extLst>
                    <a:ext uri="{FF2B5EF4-FFF2-40B4-BE49-F238E27FC236}">
                      <a16:creationId xmlns:a16="http://schemas.microsoft.com/office/drawing/2014/main" id="{02FCB3A9-F67D-4CAF-9E68-C7DEDE8257DD}"/>
                    </a:ext>
                  </a:extLst>
                </p:cNvPr>
                <p:cNvSpPr/>
                <p:nvPr/>
              </p:nvSpPr>
              <p:spPr>
                <a:xfrm>
                  <a:off x="7484105" y="1289693"/>
                  <a:ext cx="7941" cy="4764"/>
                </a:xfrm>
                <a:custGeom>
                  <a:avLst/>
                  <a:gdLst>
                    <a:gd name="connsiteX0" fmla="*/ 0 w 7941"/>
                    <a:gd name="connsiteY0" fmla="*/ 0 h 4764"/>
                    <a:gd name="connsiteX1" fmla="*/ 0 w 7941"/>
                    <a:gd name="connsiteY1" fmla="*/ 1588 h 4764"/>
                    <a:gd name="connsiteX2" fmla="*/ 7942 w 7941"/>
                    <a:gd name="connsiteY2" fmla="*/ 4765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941" h="4764">
                      <a:moveTo>
                        <a:pt x="0" y="0"/>
                      </a:moveTo>
                      <a:lnTo>
                        <a:pt x="0" y="1588"/>
                      </a:lnTo>
                      <a:lnTo>
                        <a:pt x="7942" y="476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60" name="รูปแบบอิสระ: รูปร่าง 2559">
                  <a:extLst>
                    <a:ext uri="{FF2B5EF4-FFF2-40B4-BE49-F238E27FC236}">
                      <a16:creationId xmlns:a16="http://schemas.microsoft.com/office/drawing/2014/main" id="{D33D2E87-BE78-4FD6-BFAB-C8F53B9FF989}"/>
                    </a:ext>
                  </a:extLst>
                </p:cNvPr>
                <p:cNvSpPr/>
                <p:nvPr/>
              </p:nvSpPr>
              <p:spPr>
                <a:xfrm>
                  <a:off x="7507930" y="1186454"/>
                  <a:ext cx="10818" cy="13921"/>
                </a:xfrm>
                <a:custGeom>
                  <a:avLst/>
                  <a:gdLst>
                    <a:gd name="connsiteX0" fmla="*/ 7942 w 10818"/>
                    <a:gd name="connsiteY0" fmla="*/ 1588 h 13921"/>
                    <a:gd name="connsiteX1" fmla="*/ 3176 w 10818"/>
                    <a:gd name="connsiteY1" fmla="*/ 0 h 13921"/>
                    <a:gd name="connsiteX2" fmla="*/ 0 w 10818"/>
                    <a:gd name="connsiteY2" fmla="*/ 12706 h 13921"/>
                    <a:gd name="connsiteX3" fmla="*/ 4765 w 10818"/>
                    <a:gd name="connsiteY3" fmla="*/ 11118 h 13921"/>
                    <a:gd name="connsiteX4" fmla="*/ 6353 w 10818"/>
                    <a:gd name="connsiteY4" fmla="*/ 6353 h 13921"/>
                    <a:gd name="connsiteX5" fmla="*/ 7942 w 10818"/>
                    <a:gd name="connsiteY5" fmla="*/ 1588 h 139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18" h="13921">
                      <a:moveTo>
                        <a:pt x="7942" y="1588"/>
                      </a:moveTo>
                      <a:cubicBezTo>
                        <a:pt x="6353" y="0"/>
                        <a:pt x="4765" y="0"/>
                        <a:pt x="3176" y="0"/>
                      </a:cubicBezTo>
                      <a:cubicBezTo>
                        <a:pt x="0" y="6353"/>
                        <a:pt x="6353" y="6353"/>
                        <a:pt x="0" y="12706"/>
                      </a:cubicBezTo>
                      <a:cubicBezTo>
                        <a:pt x="0" y="17471"/>
                        <a:pt x="4765" y="6353"/>
                        <a:pt x="4765" y="11118"/>
                      </a:cubicBezTo>
                      <a:cubicBezTo>
                        <a:pt x="4765" y="9530"/>
                        <a:pt x="6353" y="7941"/>
                        <a:pt x="6353" y="6353"/>
                      </a:cubicBezTo>
                      <a:cubicBezTo>
                        <a:pt x="11118" y="7941"/>
                        <a:pt x="12706" y="7941"/>
                        <a:pt x="7942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61" name="รูปแบบอิสระ: รูปร่าง 2560">
                  <a:extLst>
                    <a:ext uri="{FF2B5EF4-FFF2-40B4-BE49-F238E27FC236}">
                      <a16:creationId xmlns:a16="http://schemas.microsoft.com/office/drawing/2014/main" id="{5EA998DB-0977-49B1-ACAA-5E6E805A925C}"/>
                    </a:ext>
                  </a:extLst>
                </p:cNvPr>
                <p:cNvSpPr/>
                <p:nvPr/>
              </p:nvSpPr>
              <p:spPr>
                <a:xfrm>
                  <a:off x="7512694" y="1199160"/>
                  <a:ext cx="15883" cy="4764"/>
                </a:xfrm>
                <a:custGeom>
                  <a:avLst/>
                  <a:gdLst>
                    <a:gd name="connsiteX0" fmla="*/ 0 w 15883"/>
                    <a:gd name="connsiteY0" fmla="*/ 0 h 4764"/>
                    <a:gd name="connsiteX1" fmla="*/ 0 w 15883"/>
                    <a:gd name="connsiteY1" fmla="*/ 4765 h 4764"/>
                    <a:gd name="connsiteX2" fmla="*/ 0 w 15883"/>
                    <a:gd name="connsiteY2" fmla="*/ 0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4764">
                      <a:moveTo>
                        <a:pt x="0" y="0"/>
                      </a:moveTo>
                      <a:cubicBezTo>
                        <a:pt x="0" y="1588"/>
                        <a:pt x="0" y="3177"/>
                        <a:pt x="0" y="4765"/>
                      </a:cubicBezTo>
                      <a:cubicBezTo>
                        <a:pt x="0" y="1588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62" name="รูปแบบอิสระ: รูปร่าง 2561">
                  <a:extLst>
                    <a:ext uri="{FF2B5EF4-FFF2-40B4-BE49-F238E27FC236}">
                      <a16:creationId xmlns:a16="http://schemas.microsoft.com/office/drawing/2014/main" id="{59DE4B42-EE85-4AE5-A368-395BFE0B676B}"/>
                    </a:ext>
                  </a:extLst>
                </p:cNvPr>
                <p:cNvSpPr/>
                <p:nvPr/>
              </p:nvSpPr>
              <p:spPr>
                <a:xfrm>
                  <a:off x="7291920" y="1642293"/>
                  <a:ext cx="4764" cy="1588"/>
                </a:xfrm>
                <a:custGeom>
                  <a:avLst/>
                  <a:gdLst>
                    <a:gd name="connsiteX0" fmla="*/ 4765 w 4764"/>
                    <a:gd name="connsiteY0" fmla="*/ 0 h 1588"/>
                    <a:gd name="connsiteX1" fmla="*/ 0 w 4764"/>
                    <a:gd name="connsiteY1" fmla="*/ 0 h 1588"/>
                    <a:gd name="connsiteX2" fmla="*/ 4765 w 4764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64" h="1588">
                      <a:moveTo>
                        <a:pt x="4765" y="0"/>
                      </a:moveTo>
                      <a:lnTo>
                        <a:pt x="0" y="0"/>
                      </a:lnTo>
                      <a:lnTo>
                        <a:pt x="4765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63" name="รูปแบบอิสระ: รูปร่าง 2562">
                  <a:extLst>
                    <a:ext uri="{FF2B5EF4-FFF2-40B4-BE49-F238E27FC236}">
                      <a16:creationId xmlns:a16="http://schemas.microsoft.com/office/drawing/2014/main" id="{658A9A9D-379F-4388-8C61-D57825BBE15B}"/>
                    </a:ext>
                  </a:extLst>
                </p:cNvPr>
                <p:cNvSpPr/>
                <p:nvPr/>
              </p:nvSpPr>
              <p:spPr>
                <a:xfrm>
                  <a:off x="7288743" y="1647058"/>
                  <a:ext cx="4765" cy="6353"/>
                </a:xfrm>
                <a:custGeom>
                  <a:avLst/>
                  <a:gdLst>
                    <a:gd name="connsiteX0" fmla="*/ 4765 w 4765"/>
                    <a:gd name="connsiteY0" fmla="*/ 4765 h 6353"/>
                    <a:gd name="connsiteX1" fmla="*/ 0 w 4765"/>
                    <a:gd name="connsiteY1" fmla="*/ 0 h 6353"/>
                    <a:gd name="connsiteX2" fmla="*/ 0 w 4765"/>
                    <a:gd name="connsiteY2" fmla="*/ 6353 h 6353"/>
                    <a:gd name="connsiteX3" fmla="*/ 4765 w 4765"/>
                    <a:gd name="connsiteY3" fmla="*/ 4765 h 6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65" h="6353">
                      <a:moveTo>
                        <a:pt x="4765" y="4765"/>
                      </a:moveTo>
                      <a:lnTo>
                        <a:pt x="0" y="0"/>
                      </a:lnTo>
                      <a:lnTo>
                        <a:pt x="0" y="6353"/>
                      </a:lnTo>
                      <a:cubicBezTo>
                        <a:pt x="1588" y="6353"/>
                        <a:pt x="3177" y="4765"/>
                        <a:pt x="4765" y="47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64" name="รูปแบบอิสระ: รูปร่าง 2563">
                  <a:extLst>
                    <a:ext uri="{FF2B5EF4-FFF2-40B4-BE49-F238E27FC236}">
                      <a16:creationId xmlns:a16="http://schemas.microsoft.com/office/drawing/2014/main" id="{6101EFA5-D30E-4EAA-9F7E-15449B7FDD38}"/>
                    </a:ext>
                  </a:extLst>
                </p:cNvPr>
                <p:cNvSpPr/>
                <p:nvPr/>
              </p:nvSpPr>
              <p:spPr>
                <a:xfrm>
                  <a:off x="7866291" y="1276986"/>
                  <a:ext cx="5360" cy="3176"/>
                </a:xfrm>
                <a:custGeom>
                  <a:avLst/>
                  <a:gdLst>
                    <a:gd name="connsiteX0" fmla="*/ 3772 w 5360"/>
                    <a:gd name="connsiteY0" fmla="*/ 0 h 3176"/>
                    <a:gd name="connsiteX1" fmla="*/ 595 w 5360"/>
                    <a:gd name="connsiteY1" fmla="*/ 0 h 3176"/>
                    <a:gd name="connsiteX2" fmla="*/ 5361 w 5360"/>
                    <a:gd name="connsiteY2" fmla="*/ 3177 h 3176"/>
                    <a:gd name="connsiteX3" fmla="*/ 3772 w 5360"/>
                    <a:gd name="connsiteY3" fmla="*/ 0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360" h="3176">
                      <a:moveTo>
                        <a:pt x="3772" y="0"/>
                      </a:moveTo>
                      <a:lnTo>
                        <a:pt x="595" y="0"/>
                      </a:lnTo>
                      <a:cubicBezTo>
                        <a:pt x="-992" y="1588"/>
                        <a:pt x="595" y="1588"/>
                        <a:pt x="5361" y="3177"/>
                      </a:cubicBezTo>
                      <a:cubicBezTo>
                        <a:pt x="5361" y="1588"/>
                        <a:pt x="5361" y="0"/>
                        <a:pt x="377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65" name="รูปแบบอิสระ: รูปร่าง 2564">
                  <a:extLst>
                    <a:ext uri="{FF2B5EF4-FFF2-40B4-BE49-F238E27FC236}">
                      <a16:creationId xmlns:a16="http://schemas.microsoft.com/office/drawing/2014/main" id="{A55F168B-9D5E-412F-A19C-E3DB2EB4F959}"/>
                    </a:ext>
                  </a:extLst>
                </p:cNvPr>
                <p:cNvSpPr/>
                <p:nvPr/>
              </p:nvSpPr>
              <p:spPr>
                <a:xfrm>
                  <a:off x="7830356" y="1332576"/>
                  <a:ext cx="9529" cy="15882"/>
                </a:xfrm>
                <a:custGeom>
                  <a:avLst/>
                  <a:gdLst>
                    <a:gd name="connsiteX0" fmla="*/ 7942 w 9529"/>
                    <a:gd name="connsiteY0" fmla="*/ 0 h 15882"/>
                    <a:gd name="connsiteX1" fmla="*/ 9530 w 9529"/>
                    <a:gd name="connsiteY1" fmla="*/ 0 h 15882"/>
                    <a:gd name="connsiteX2" fmla="*/ 0 w 9529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9529" h="15882">
                      <a:moveTo>
                        <a:pt x="7942" y="0"/>
                      </a:moveTo>
                      <a:lnTo>
                        <a:pt x="953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66" name="รูปแบบอิสระ: รูปร่าง 2565">
                  <a:extLst>
                    <a:ext uri="{FF2B5EF4-FFF2-40B4-BE49-F238E27FC236}">
                      <a16:creationId xmlns:a16="http://schemas.microsoft.com/office/drawing/2014/main" id="{992B2665-7F50-446C-BD32-CFCE1E33CE68}"/>
                    </a:ext>
                  </a:extLst>
                </p:cNvPr>
                <p:cNvSpPr/>
                <p:nvPr/>
              </p:nvSpPr>
              <p:spPr>
                <a:xfrm>
                  <a:off x="7773077" y="1380225"/>
                  <a:ext cx="8040" cy="4764"/>
                </a:xfrm>
                <a:custGeom>
                  <a:avLst/>
                  <a:gdLst>
                    <a:gd name="connsiteX0" fmla="*/ 1687 w 8040"/>
                    <a:gd name="connsiteY0" fmla="*/ 4765 h 4764"/>
                    <a:gd name="connsiteX1" fmla="*/ 8041 w 8040"/>
                    <a:gd name="connsiteY1" fmla="*/ 0 h 4764"/>
                    <a:gd name="connsiteX2" fmla="*/ 1687 w 8040"/>
                    <a:gd name="connsiteY2" fmla="*/ 4765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040" h="4764">
                      <a:moveTo>
                        <a:pt x="1687" y="4765"/>
                      </a:moveTo>
                      <a:cubicBezTo>
                        <a:pt x="3276" y="3177"/>
                        <a:pt x="4864" y="1588"/>
                        <a:pt x="8041" y="0"/>
                      </a:cubicBezTo>
                      <a:cubicBezTo>
                        <a:pt x="3276" y="3177"/>
                        <a:pt x="-3077" y="-1588"/>
                        <a:pt x="1687" y="47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567" name="กราฟิก 4">
                <a:extLst>
                  <a:ext uri="{FF2B5EF4-FFF2-40B4-BE49-F238E27FC236}">
                    <a16:creationId xmlns:a16="http://schemas.microsoft.com/office/drawing/2014/main" id="{DA7228FB-9EC7-4127-992C-555FDBFB982E}"/>
                  </a:ext>
                </a:extLst>
              </p:cNvPr>
              <p:cNvGrpSpPr/>
              <p:nvPr/>
            </p:nvGrpSpPr>
            <p:grpSpPr>
              <a:xfrm>
                <a:off x="7803354" y="1300811"/>
                <a:ext cx="75140" cy="59226"/>
                <a:chOff x="7803354" y="1300811"/>
                <a:chExt cx="75140" cy="59226"/>
              </a:xfrm>
              <a:solidFill>
                <a:srgbClr val="FFFFFF"/>
              </a:solidFill>
            </p:grpSpPr>
            <p:sp>
              <p:nvSpPr>
                <p:cNvPr id="2568" name="รูปแบบอิสระ: รูปร่าง 2567">
                  <a:extLst>
                    <a:ext uri="{FF2B5EF4-FFF2-40B4-BE49-F238E27FC236}">
                      <a16:creationId xmlns:a16="http://schemas.microsoft.com/office/drawing/2014/main" id="{ABDA2077-9D81-4116-B23B-556C024E45B4}"/>
                    </a:ext>
                  </a:extLst>
                </p:cNvPr>
                <p:cNvSpPr/>
                <p:nvPr/>
              </p:nvSpPr>
              <p:spPr>
                <a:xfrm>
                  <a:off x="7860214" y="1359577"/>
                  <a:ext cx="5084" cy="15882"/>
                </a:xfrm>
                <a:custGeom>
                  <a:avLst/>
                  <a:gdLst>
                    <a:gd name="connsiteX0" fmla="*/ 320 w 5084"/>
                    <a:gd name="connsiteY0" fmla="*/ 0 h 15882"/>
                    <a:gd name="connsiteX1" fmla="*/ 5085 w 5084"/>
                    <a:gd name="connsiteY1" fmla="*/ 0 h 15882"/>
                    <a:gd name="connsiteX2" fmla="*/ 320 w 5084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084" h="15882">
                      <a:moveTo>
                        <a:pt x="320" y="0"/>
                      </a:moveTo>
                      <a:cubicBezTo>
                        <a:pt x="320" y="0"/>
                        <a:pt x="3496" y="0"/>
                        <a:pt x="5085" y="0"/>
                      </a:cubicBezTo>
                      <a:cubicBezTo>
                        <a:pt x="3496" y="0"/>
                        <a:pt x="-1269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69" name="รูปแบบอิสระ: รูปร่าง 2568">
                  <a:extLst>
                    <a:ext uri="{FF2B5EF4-FFF2-40B4-BE49-F238E27FC236}">
                      <a16:creationId xmlns:a16="http://schemas.microsoft.com/office/drawing/2014/main" id="{7D397342-B676-44AE-82A0-2BFCEFC74C65}"/>
                    </a:ext>
                  </a:extLst>
                </p:cNvPr>
                <p:cNvSpPr/>
                <p:nvPr/>
              </p:nvSpPr>
              <p:spPr>
                <a:xfrm>
                  <a:off x="7849416" y="1357989"/>
                  <a:ext cx="3176" cy="1588"/>
                </a:xfrm>
                <a:custGeom>
                  <a:avLst/>
                  <a:gdLst>
                    <a:gd name="connsiteX0" fmla="*/ 1588 w 3176"/>
                    <a:gd name="connsiteY0" fmla="*/ 0 h 1588"/>
                    <a:gd name="connsiteX1" fmla="*/ 3176 w 3176"/>
                    <a:gd name="connsiteY1" fmla="*/ 1588 h 1588"/>
                    <a:gd name="connsiteX2" fmla="*/ 0 w 3176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1588">
                      <a:moveTo>
                        <a:pt x="1588" y="0"/>
                      </a:moveTo>
                      <a:lnTo>
                        <a:pt x="3176" y="158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70" name="รูปแบบอิสระ: รูปร่าง 2569">
                  <a:extLst>
                    <a:ext uri="{FF2B5EF4-FFF2-40B4-BE49-F238E27FC236}">
                      <a16:creationId xmlns:a16="http://schemas.microsoft.com/office/drawing/2014/main" id="{5D074D19-8F79-4EB8-A1B0-BC854516E846}"/>
                    </a:ext>
                  </a:extLst>
                </p:cNvPr>
                <p:cNvSpPr/>
                <p:nvPr/>
              </p:nvSpPr>
              <p:spPr>
                <a:xfrm>
                  <a:off x="7847827" y="1357989"/>
                  <a:ext cx="5093" cy="15882"/>
                </a:xfrm>
                <a:custGeom>
                  <a:avLst/>
                  <a:gdLst>
                    <a:gd name="connsiteX0" fmla="*/ 3176 w 5093"/>
                    <a:gd name="connsiteY0" fmla="*/ 0 h 15882"/>
                    <a:gd name="connsiteX1" fmla="*/ 3176 w 5093"/>
                    <a:gd name="connsiteY1" fmla="*/ 0 h 15882"/>
                    <a:gd name="connsiteX2" fmla="*/ 0 w 5093"/>
                    <a:gd name="connsiteY2" fmla="*/ 0 h 15882"/>
                    <a:gd name="connsiteX3" fmla="*/ 4765 w 5093"/>
                    <a:gd name="connsiteY3" fmla="*/ 0 h 15882"/>
                    <a:gd name="connsiteX4" fmla="*/ 3176 w 5093"/>
                    <a:gd name="connsiteY4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93" h="15882">
                      <a:moveTo>
                        <a:pt x="3176" y="0"/>
                      </a:moveTo>
                      <a:cubicBezTo>
                        <a:pt x="-3177" y="0"/>
                        <a:pt x="4765" y="0"/>
                        <a:pt x="3176" y="0"/>
                      </a:cubicBezTo>
                      <a:lnTo>
                        <a:pt x="0" y="0"/>
                      </a:lnTo>
                      <a:lnTo>
                        <a:pt x="4765" y="0"/>
                      </a:lnTo>
                      <a:cubicBezTo>
                        <a:pt x="6353" y="0"/>
                        <a:pt x="1588" y="0"/>
                        <a:pt x="317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71" name="รูปแบบอิสระ: รูปร่าง 2570">
                  <a:extLst>
                    <a:ext uri="{FF2B5EF4-FFF2-40B4-BE49-F238E27FC236}">
                      <a16:creationId xmlns:a16="http://schemas.microsoft.com/office/drawing/2014/main" id="{F0432829-5F17-4278-998C-23A86DBCB3E3}"/>
                    </a:ext>
                  </a:extLst>
                </p:cNvPr>
                <p:cNvSpPr/>
                <p:nvPr/>
              </p:nvSpPr>
              <p:spPr>
                <a:xfrm>
                  <a:off x="7864107" y="1356401"/>
                  <a:ext cx="1191" cy="15882"/>
                </a:xfrm>
                <a:custGeom>
                  <a:avLst/>
                  <a:gdLst>
                    <a:gd name="connsiteX0" fmla="*/ 1191 w 1191"/>
                    <a:gd name="connsiteY0" fmla="*/ 0 h 15882"/>
                    <a:gd name="connsiteX1" fmla="*/ 1191 w 1191"/>
                    <a:gd name="connsiteY1" fmla="*/ 0 h 15882"/>
                    <a:gd name="connsiteX2" fmla="*/ 1191 w 1191"/>
                    <a:gd name="connsiteY2" fmla="*/ 0 h 15882"/>
                    <a:gd name="connsiteX3" fmla="*/ 1191 w 1191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1" h="15882">
                      <a:moveTo>
                        <a:pt x="1191" y="0"/>
                      </a:moveTo>
                      <a:cubicBezTo>
                        <a:pt x="-397" y="0"/>
                        <a:pt x="-397" y="0"/>
                        <a:pt x="1191" y="0"/>
                      </a:cubicBezTo>
                      <a:cubicBezTo>
                        <a:pt x="1191" y="0"/>
                        <a:pt x="1191" y="0"/>
                        <a:pt x="1191" y="0"/>
                      </a:cubicBezTo>
                      <a:cubicBezTo>
                        <a:pt x="1191" y="0"/>
                        <a:pt x="1191" y="0"/>
                        <a:pt x="11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72" name="รูปแบบอิสระ: รูปร่าง 2571">
                  <a:extLst>
                    <a:ext uri="{FF2B5EF4-FFF2-40B4-BE49-F238E27FC236}">
                      <a16:creationId xmlns:a16="http://schemas.microsoft.com/office/drawing/2014/main" id="{47784FFE-D657-47CC-B44D-D6AAE82C4D6E}"/>
                    </a:ext>
                  </a:extLst>
                </p:cNvPr>
                <p:cNvSpPr/>
                <p:nvPr/>
              </p:nvSpPr>
              <p:spPr>
                <a:xfrm>
                  <a:off x="7865299" y="1356401"/>
                  <a:ext cx="705" cy="15882"/>
                </a:xfrm>
                <a:custGeom>
                  <a:avLst/>
                  <a:gdLst>
                    <a:gd name="connsiteX0" fmla="*/ 0 w 705"/>
                    <a:gd name="connsiteY0" fmla="*/ 0 h 15882"/>
                    <a:gd name="connsiteX1" fmla="*/ 0 w 705"/>
                    <a:gd name="connsiteY1" fmla="*/ 0 h 15882"/>
                    <a:gd name="connsiteX2" fmla="*/ 0 w 705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15882">
                      <a:moveTo>
                        <a:pt x="0" y="0"/>
                      </a:moveTo>
                      <a:cubicBezTo>
                        <a:pt x="0" y="0"/>
                        <a:pt x="1588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73" name="รูปแบบอิสระ: รูปร่าง 2572">
                  <a:extLst>
                    <a:ext uri="{FF2B5EF4-FFF2-40B4-BE49-F238E27FC236}">
                      <a16:creationId xmlns:a16="http://schemas.microsoft.com/office/drawing/2014/main" id="{C39A66E3-3394-47D3-8CDE-CDA4FAD6ED96}"/>
                    </a:ext>
                  </a:extLst>
                </p:cNvPr>
                <p:cNvSpPr/>
                <p:nvPr/>
              </p:nvSpPr>
              <p:spPr>
                <a:xfrm>
                  <a:off x="7863710" y="1356401"/>
                  <a:ext cx="4764" cy="15882"/>
                </a:xfrm>
                <a:custGeom>
                  <a:avLst/>
                  <a:gdLst>
                    <a:gd name="connsiteX0" fmla="*/ 0 w 4764"/>
                    <a:gd name="connsiteY0" fmla="*/ 0 h 15882"/>
                    <a:gd name="connsiteX1" fmla="*/ 1588 w 4764"/>
                    <a:gd name="connsiteY1" fmla="*/ 0 h 15882"/>
                    <a:gd name="connsiteX2" fmla="*/ 4765 w 4764"/>
                    <a:gd name="connsiteY2" fmla="*/ 0 h 15882"/>
                    <a:gd name="connsiteX3" fmla="*/ 0 w 4764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64" h="15882">
                      <a:moveTo>
                        <a:pt x="0" y="0"/>
                      </a:moveTo>
                      <a:lnTo>
                        <a:pt x="1588" y="0"/>
                      </a:lnTo>
                      <a:cubicBezTo>
                        <a:pt x="3176" y="0"/>
                        <a:pt x="3176" y="0"/>
                        <a:pt x="4765" y="0"/>
                      </a:cubicBezTo>
                      <a:cubicBezTo>
                        <a:pt x="4765" y="0"/>
                        <a:pt x="3176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74" name="รูปแบบอิสระ: รูปร่าง 2573">
                  <a:extLst>
                    <a:ext uri="{FF2B5EF4-FFF2-40B4-BE49-F238E27FC236}">
                      <a16:creationId xmlns:a16="http://schemas.microsoft.com/office/drawing/2014/main" id="{97775C1E-05D0-4D9B-ACDF-C7EB4BF2FB57}"/>
                    </a:ext>
                  </a:extLst>
                </p:cNvPr>
                <p:cNvSpPr/>
                <p:nvPr/>
              </p:nvSpPr>
              <p:spPr>
                <a:xfrm>
                  <a:off x="7858945" y="1356401"/>
                  <a:ext cx="1191" cy="15882"/>
                </a:xfrm>
                <a:custGeom>
                  <a:avLst/>
                  <a:gdLst>
                    <a:gd name="connsiteX0" fmla="*/ 0 w 1191"/>
                    <a:gd name="connsiteY0" fmla="*/ 0 h 15882"/>
                    <a:gd name="connsiteX1" fmla="*/ 0 w 1191"/>
                    <a:gd name="connsiteY1" fmla="*/ 0 h 15882"/>
                    <a:gd name="connsiteX2" fmla="*/ 0 w 1191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1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88" y="0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75" name="รูปแบบอิสระ: รูปร่าง 2574">
                  <a:extLst>
                    <a:ext uri="{FF2B5EF4-FFF2-40B4-BE49-F238E27FC236}">
                      <a16:creationId xmlns:a16="http://schemas.microsoft.com/office/drawing/2014/main" id="{6403ABC5-C09C-43C4-AFD9-0455D5F562DC}"/>
                    </a:ext>
                  </a:extLst>
                </p:cNvPr>
                <p:cNvSpPr/>
                <p:nvPr/>
              </p:nvSpPr>
              <p:spPr>
                <a:xfrm>
                  <a:off x="7858945" y="1356401"/>
                  <a:ext cx="3176" cy="15882"/>
                </a:xfrm>
                <a:custGeom>
                  <a:avLst/>
                  <a:gdLst>
                    <a:gd name="connsiteX0" fmla="*/ 3177 w 3176"/>
                    <a:gd name="connsiteY0" fmla="*/ 0 h 15882"/>
                    <a:gd name="connsiteX1" fmla="*/ 1588 w 3176"/>
                    <a:gd name="connsiteY1" fmla="*/ 0 h 15882"/>
                    <a:gd name="connsiteX2" fmla="*/ 3177 w 3176"/>
                    <a:gd name="connsiteY2" fmla="*/ 0 h 15882"/>
                    <a:gd name="connsiteX3" fmla="*/ 3177 w 3176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76" h="15882">
                      <a:moveTo>
                        <a:pt x="3177" y="0"/>
                      </a:moveTo>
                      <a:lnTo>
                        <a:pt x="1588" y="0"/>
                      </a:lnTo>
                      <a:cubicBezTo>
                        <a:pt x="0" y="0"/>
                        <a:pt x="-1588" y="0"/>
                        <a:pt x="3177" y="0"/>
                      </a:cubicBezTo>
                      <a:cubicBezTo>
                        <a:pt x="0" y="0"/>
                        <a:pt x="1588" y="0"/>
                        <a:pt x="317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76" name="รูปแบบอิสระ: รูปร่าง 2575">
                  <a:extLst>
                    <a:ext uri="{FF2B5EF4-FFF2-40B4-BE49-F238E27FC236}">
                      <a16:creationId xmlns:a16="http://schemas.microsoft.com/office/drawing/2014/main" id="{737F81E8-1ECB-4B41-A5C3-C49E88A01551}"/>
                    </a:ext>
                  </a:extLst>
                </p:cNvPr>
                <p:cNvSpPr/>
                <p:nvPr/>
              </p:nvSpPr>
              <p:spPr>
                <a:xfrm>
                  <a:off x="7857357" y="1356401"/>
                  <a:ext cx="4764" cy="15882"/>
                </a:xfrm>
                <a:custGeom>
                  <a:avLst/>
                  <a:gdLst>
                    <a:gd name="connsiteX0" fmla="*/ 4765 w 4764"/>
                    <a:gd name="connsiteY0" fmla="*/ 0 h 15882"/>
                    <a:gd name="connsiteX1" fmla="*/ 0 w 4764"/>
                    <a:gd name="connsiteY1" fmla="*/ 0 h 15882"/>
                    <a:gd name="connsiteX2" fmla="*/ 4765 w 4764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64" h="15882">
                      <a:moveTo>
                        <a:pt x="4765" y="0"/>
                      </a:moveTo>
                      <a:cubicBezTo>
                        <a:pt x="3176" y="0"/>
                        <a:pt x="3176" y="0"/>
                        <a:pt x="0" y="0"/>
                      </a:cubicBezTo>
                      <a:cubicBezTo>
                        <a:pt x="0" y="0"/>
                        <a:pt x="4765" y="0"/>
                        <a:pt x="476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77" name="รูปแบบอิสระ: รูปร่าง 2576">
                  <a:extLst>
                    <a:ext uri="{FF2B5EF4-FFF2-40B4-BE49-F238E27FC236}">
                      <a16:creationId xmlns:a16="http://schemas.microsoft.com/office/drawing/2014/main" id="{88FA099E-9640-4E77-AE67-E42EE2253096}"/>
                    </a:ext>
                  </a:extLst>
                </p:cNvPr>
                <p:cNvSpPr/>
                <p:nvPr/>
              </p:nvSpPr>
              <p:spPr>
                <a:xfrm>
                  <a:off x="7843062" y="1357989"/>
                  <a:ext cx="3000" cy="15882"/>
                </a:xfrm>
                <a:custGeom>
                  <a:avLst/>
                  <a:gdLst>
                    <a:gd name="connsiteX0" fmla="*/ 1588 w 3000"/>
                    <a:gd name="connsiteY0" fmla="*/ 0 h 15882"/>
                    <a:gd name="connsiteX1" fmla="*/ 0 w 3000"/>
                    <a:gd name="connsiteY1" fmla="*/ 0 h 15882"/>
                    <a:gd name="connsiteX2" fmla="*/ 1588 w 3000"/>
                    <a:gd name="connsiteY2" fmla="*/ 0 h 15882"/>
                    <a:gd name="connsiteX3" fmla="*/ 1588 w 3000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00" h="15882">
                      <a:moveTo>
                        <a:pt x="1588" y="0"/>
                      </a:moveTo>
                      <a:lnTo>
                        <a:pt x="0" y="0"/>
                      </a:lnTo>
                      <a:lnTo>
                        <a:pt x="1588" y="0"/>
                      </a:lnTo>
                      <a:cubicBezTo>
                        <a:pt x="1588" y="0"/>
                        <a:pt x="4765" y="0"/>
                        <a:pt x="158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78" name="รูปแบบอิสระ: รูปร่าง 2577">
                  <a:extLst>
                    <a:ext uri="{FF2B5EF4-FFF2-40B4-BE49-F238E27FC236}">
                      <a16:creationId xmlns:a16="http://schemas.microsoft.com/office/drawing/2014/main" id="{6EDF33CD-DCED-4507-9200-6A81DE2E80BC}"/>
                    </a:ext>
                  </a:extLst>
                </p:cNvPr>
                <p:cNvSpPr/>
                <p:nvPr/>
              </p:nvSpPr>
              <p:spPr>
                <a:xfrm>
                  <a:off x="7862122" y="1354813"/>
                  <a:ext cx="4764" cy="15882"/>
                </a:xfrm>
                <a:custGeom>
                  <a:avLst/>
                  <a:gdLst>
                    <a:gd name="connsiteX0" fmla="*/ 4765 w 4764"/>
                    <a:gd name="connsiteY0" fmla="*/ 0 h 15882"/>
                    <a:gd name="connsiteX1" fmla="*/ 0 w 4764"/>
                    <a:gd name="connsiteY1" fmla="*/ 0 h 15882"/>
                    <a:gd name="connsiteX2" fmla="*/ 1588 w 4764"/>
                    <a:gd name="connsiteY2" fmla="*/ 0 h 15882"/>
                    <a:gd name="connsiteX3" fmla="*/ 4765 w 4764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64" h="15882">
                      <a:moveTo>
                        <a:pt x="4765" y="0"/>
                      </a:moveTo>
                      <a:cubicBezTo>
                        <a:pt x="3177" y="0"/>
                        <a:pt x="1588" y="0"/>
                        <a:pt x="0" y="0"/>
                      </a:cubicBezTo>
                      <a:lnTo>
                        <a:pt x="1588" y="0"/>
                      </a:lnTo>
                      <a:cubicBezTo>
                        <a:pt x="3177" y="0"/>
                        <a:pt x="3177" y="0"/>
                        <a:pt x="476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79" name="รูปแบบอิสระ: รูปร่าง 2578">
                  <a:extLst>
                    <a:ext uri="{FF2B5EF4-FFF2-40B4-BE49-F238E27FC236}">
                      <a16:creationId xmlns:a16="http://schemas.microsoft.com/office/drawing/2014/main" id="{83F66350-F99E-4F90-95AB-F2B248914340}"/>
                    </a:ext>
                  </a:extLst>
                </p:cNvPr>
                <p:cNvSpPr/>
                <p:nvPr/>
              </p:nvSpPr>
              <p:spPr>
                <a:xfrm>
                  <a:off x="7859876" y="1354813"/>
                  <a:ext cx="2246" cy="15882"/>
                </a:xfrm>
                <a:custGeom>
                  <a:avLst/>
                  <a:gdLst>
                    <a:gd name="connsiteX0" fmla="*/ 2246 w 2246"/>
                    <a:gd name="connsiteY0" fmla="*/ 0 h 15882"/>
                    <a:gd name="connsiteX1" fmla="*/ 658 w 2246"/>
                    <a:gd name="connsiteY1" fmla="*/ 0 h 15882"/>
                    <a:gd name="connsiteX2" fmla="*/ 2246 w 2246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246" h="15882">
                      <a:moveTo>
                        <a:pt x="2246" y="0"/>
                      </a:moveTo>
                      <a:lnTo>
                        <a:pt x="658" y="0"/>
                      </a:lnTo>
                      <a:cubicBezTo>
                        <a:pt x="-930" y="0"/>
                        <a:pt x="658" y="0"/>
                        <a:pt x="224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80" name="รูปแบบอิสระ: รูปร่าง 2579">
                  <a:extLst>
                    <a:ext uri="{FF2B5EF4-FFF2-40B4-BE49-F238E27FC236}">
                      <a16:creationId xmlns:a16="http://schemas.microsoft.com/office/drawing/2014/main" id="{1FD6DD53-262B-4B7D-9BE7-723C6913DC2D}"/>
                    </a:ext>
                  </a:extLst>
                </p:cNvPr>
                <p:cNvSpPr/>
                <p:nvPr/>
              </p:nvSpPr>
              <p:spPr>
                <a:xfrm>
                  <a:off x="7852592" y="1356401"/>
                  <a:ext cx="4765" cy="15882"/>
                </a:xfrm>
                <a:custGeom>
                  <a:avLst/>
                  <a:gdLst>
                    <a:gd name="connsiteX0" fmla="*/ 0 w 4765"/>
                    <a:gd name="connsiteY0" fmla="*/ 0 h 15882"/>
                    <a:gd name="connsiteX1" fmla="*/ 4765 w 4765"/>
                    <a:gd name="connsiteY1" fmla="*/ 0 h 15882"/>
                    <a:gd name="connsiteX2" fmla="*/ 0 w 4765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65" h="15882">
                      <a:moveTo>
                        <a:pt x="0" y="0"/>
                      </a:moveTo>
                      <a:lnTo>
                        <a:pt x="476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81" name="รูปแบบอิสระ: รูปร่าง 2580">
                  <a:extLst>
                    <a:ext uri="{FF2B5EF4-FFF2-40B4-BE49-F238E27FC236}">
                      <a16:creationId xmlns:a16="http://schemas.microsoft.com/office/drawing/2014/main" id="{363FE5D7-1F3B-4677-B416-5D5E98A1A47A}"/>
                    </a:ext>
                  </a:extLst>
                </p:cNvPr>
                <p:cNvSpPr/>
                <p:nvPr/>
              </p:nvSpPr>
              <p:spPr>
                <a:xfrm>
                  <a:off x="7865299" y="1354813"/>
                  <a:ext cx="4764" cy="15882"/>
                </a:xfrm>
                <a:custGeom>
                  <a:avLst/>
                  <a:gdLst>
                    <a:gd name="connsiteX0" fmla="*/ 1588 w 4764"/>
                    <a:gd name="connsiteY0" fmla="*/ 0 h 15882"/>
                    <a:gd name="connsiteX1" fmla="*/ 4765 w 4764"/>
                    <a:gd name="connsiteY1" fmla="*/ 0 h 15882"/>
                    <a:gd name="connsiteX2" fmla="*/ 0 w 4764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64" h="15882">
                      <a:moveTo>
                        <a:pt x="1588" y="0"/>
                      </a:moveTo>
                      <a:lnTo>
                        <a:pt x="476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82" name="รูปแบบอิสระ: รูปร่าง 2581">
                  <a:extLst>
                    <a:ext uri="{FF2B5EF4-FFF2-40B4-BE49-F238E27FC236}">
                      <a16:creationId xmlns:a16="http://schemas.microsoft.com/office/drawing/2014/main" id="{618FB8C7-E355-4615-9F8A-2460316D5614}"/>
                    </a:ext>
                  </a:extLst>
                </p:cNvPr>
                <p:cNvSpPr/>
                <p:nvPr/>
              </p:nvSpPr>
              <p:spPr>
                <a:xfrm>
                  <a:off x="7866887" y="1353224"/>
                  <a:ext cx="6353" cy="15882"/>
                </a:xfrm>
                <a:custGeom>
                  <a:avLst/>
                  <a:gdLst>
                    <a:gd name="connsiteX0" fmla="*/ 0 w 6353"/>
                    <a:gd name="connsiteY0" fmla="*/ 0 h 15882"/>
                    <a:gd name="connsiteX1" fmla="*/ 6354 w 6353"/>
                    <a:gd name="connsiteY1" fmla="*/ 0 h 15882"/>
                    <a:gd name="connsiteX2" fmla="*/ 0 w 6353"/>
                    <a:gd name="connsiteY2" fmla="*/ 0 h 15882"/>
                    <a:gd name="connsiteX3" fmla="*/ 0 w 635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53" h="15882">
                      <a:moveTo>
                        <a:pt x="0" y="0"/>
                      </a:moveTo>
                      <a:cubicBezTo>
                        <a:pt x="3177" y="0"/>
                        <a:pt x="4765" y="0"/>
                        <a:pt x="6354" y="0"/>
                      </a:cubicBezTo>
                      <a:cubicBezTo>
                        <a:pt x="6354" y="0"/>
                        <a:pt x="3177" y="0"/>
                        <a:pt x="0" y="0"/>
                      </a:cubicBezTo>
                      <a:cubicBezTo>
                        <a:pt x="3177" y="0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83" name="รูปแบบอิสระ: รูปร่าง 2582">
                  <a:extLst>
                    <a:ext uri="{FF2B5EF4-FFF2-40B4-BE49-F238E27FC236}">
                      <a16:creationId xmlns:a16="http://schemas.microsoft.com/office/drawing/2014/main" id="{91B7778A-6AEC-4B98-BF07-5BB0CDA5116E}"/>
                    </a:ext>
                  </a:extLst>
                </p:cNvPr>
                <p:cNvSpPr/>
                <p:nvPr/>
              </p:nvSpPr>
              <p:spPr>
                <a:xfrm>
                  <a:off x="7865299" y="1353224"/>
                  <a:ext cx="3176" cy="15882"/>
                </a:xfrm>
                <a:custGeom>
                  <a:avLst/>
                  <a:gdLst>
                    <a:gd name="connsiteX0" fmla="*/ 0 w 3176"/>
                    <a:gd name="connsiteY0" fmla="*/ 0 h 15882"/>
                    <a:gd name="connsiteX1" fmla="*/ 3176 w 3176"/>
                    <a:gd name="connsiteY1" fmla="*/ 0 h 15882"/>
                    <a:gd name="connsiteX2" fmla="*/ 0 w 3176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15882">
                      <a:moveTo>
                        <a:pt x="0" y="0"/>
                      </a:moveTo>
                      <a:cubicBezTo>
                        <a:pt x="0" y="0"/>
                        <a:pt x="1588" y="0"/>
                        <a:pt x="3176" y="0"/>
                      </a:cubicBezTo>
                      <a:cubicBezTo>
                        <a:pt x="3176" y="0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84" name="รูปแบบอิสระ: รูปร่าง 2583">
                  <a:extLst>
                    <a:ext uri="{FF2B5EF4-FFF2-40B4-BE49-F238E27FC236}">
                      <a16:creationId xmlns:a16="http://schemas.microsoft.com/office/drawing/2014/main" id="{C66E6254-EB5C-4EEE-85FB-E8A8B1F8C700}"/>
                    </a:ext>
                  </a:extLst>
                </p:cNvPr>
                <p:cNvSpPr/>
                <p:nvPr/>
              </p:nvSpPr>
              <p:spPr>
                <a:xfrm>
                  <a:off x="7860533" y="1354813"/>
                  <a:ext cx="3176" cy="15882"/>
                </a:xfrm>
                <a:custGeom>
                  <a:avLst/>
                  <a:gdLst>
                    <a:gd name="connsiteX0" fmla="*/ 0 w 3176"/>
                    <a:gd name="connsiteY0" fmla="*/ 0 h 15882"/>
                    <a:gd name="connsiteX1" fmla="*/ 3177 w 3176"/>
                    <a:gd name="connsiteY1" fmla="*/ 0 h 15882"/>
                    <a:gd name="connsiteX2" fmla="*/ 0 w 3176"/>
                    <a:gd name="connsiteY2" fmla="*/ 0 h 15882"/>
                    <a:gd name="connsiteX3" fmla="*/ 0 w 3176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76" h="15882">
                      <a:moveTo>
                        <a:pt x="0" y="0"/>
                      </a:moveTo>
                      <a:cubicBezTo>
                        <a:pt x="1588" y="0"/>
                        <a:pt x="3177" y="0"/>
                        <a:pt x="3177" y="0"/>
                      </a:cubicBez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85" name="รูปแบบอิสระ: รูปร่าง 2584">
                  <a:extLst>
                    <a:ext uri="{FF2B5EF4-FFF2-40B4-BE49-F238E27FC236}">
                      <a16:creationId xmlns:a16="http://schemas.microsoft.com/office/drawing/2014/main" id="{EF08B71C-3B7C-46E2-BEDA-A1C633965D18}"/>
                    </a:ext>
                  </a:extLst>
                </p:cNvPr>
                <p:cNvSpPr/>
                <p:nvPr/>
              </p:nvSpPr>
              <p:spPr>
                <a:xfrm>
                  <a:off x="7860533" y="1354813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86" name="รูปแบบอิสระ: รูปร่าง 2585">
                  <a:extLst>
                    <a:ext uri="{FF2B5EF4-FFF2-40B4-BE49-F238E27FC236}">
                      <a16:creationId xmlns:a16="http://schemas.microsoft.com/office/drawing/2014/main" id="{5A6810A9-A414-4E0E-B902-4FB05910C050}"/>
                    </a:ext>
                  </a:extLst>
                </p:cNvPr>
                <p:cNvSpPr/>
                <p:nvPr/>
              </p:nvSpPr>
              <p:spPr>
                <a:xfrm>
                  <a:off x="7860533" y="1354813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87" name="รูปแบบอิสระ: รูปร่าง 2586">
                  <a:extLst>
                    <a:ext uri="{FF2B5EF4-FFF2-40B4-BE49-F238E27FC236}">
                      <a16:creationId xmlns:a16="http://schemas.microsoft.com/office/drawing/2014/main" id="{CF731C31-E8B7-490E-A4A8-600EC91116D4}"/>
                    </a:ext>
                  </a:extLst>
                </p:cNvPr>
                <p:cNvSpPr/>
                <p:nvPr/>
              </p:nvSpPr>
              <p:spPr>
                <a:xfrm>
                  <a:off x="7847827" y="1354813"/>
                  <a:ext cx="7941" cy="15882"/>
                </a:xfrm>
                <a:custGeom>
                  <a:avLst/>
                  <a:gdLst>
                    <a:gd name="connsiteX0" fmla="*/ 7942 w 7941"/>
                    <a:gd name="connsiteY0" fmla="*/ 0 h 15882"/>
                    <a:gd name="connsiteX1" fmla="*/ 0 w 7941"/>
                    <a:gd name="connsiteY1" fmla="*/ 0 h 15882"/>
                    <a:gd name="connsiteX2" fmla="*/ 7942 w 7941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941" h="15882">
                      <a:moveTo>
                        <a:pt x="7942" y="0"/>
                      </a:moveTo>
                      <a:cubicBezTo>
                        <a:pt x="6353" y="0"/>
                        <a:pt x="3176" y="0"/>
                        <a:pt x="0" y="0"/>
                      </a:cubicBezTo>
                      <a:cubicBezTo>
                        <a:pt x="3176" y="0"/>
                        <a:pt x="4765" y="0"/>
                        <a:pt x="794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88" name="รูปแบบอิสระ: รูปร่าง 2587">
                  <a:extLst>
                    <a:ext uri="{FF2B5EF4-FFF2-40B4-BE49-F238E27FC236}">
                      <a16:creationId xmlns:a16="http://schemas.microsoft.com/office/drawing/2014/main" id="{0D335E11-15EE-4F44-AA6F-1807A21FF58D}"/>
                    </a:ext>
                  </a:extLst>
                </p:cNvPr>
                <p:cNvSpPr/>
                <p:nvPr/>
              </p:nvSpPr>
              <p:spPr>
                <a:xfrm>
                  <a:off x="7855769" y="1354813"/>
                  <a:ext cx="3176" cy="15882"/>
                </a:xfrm>
                <a:custGeom>
                  <a:avLst/>
                  <a:gdLst>
                    <a:gd name="connsiteX0" fmla="*/ 0 w 3176"/>
                    <a:gd name="connsiteY0" fmla="*/ 0 h 15882"/>
                    <a:gd name="connsiteX1" fmla="*/ 0 w 3176"/>
                    <a:gd name="connsiteY1" fmla="*/ 0 h 15882"/>
                    <a:gd name="connsiteX2" fmla="*/ 3176 w 3176"/>
                    <a:gd name="connsiteY2" fmla="*/ 0 h 15882"/>
                    <a:gd name="connsiteX3" fmla="*/ 0 w 3176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76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1588" y="0"/>
                        <a:pt x="3176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89" name="รูปแบบอิสระ: รูปร่าง 2588">
                  <a:extLst>
                    <a:ext uri="{FF2B5EF4-FFF2-40B4-BE49-F238E27FC236}">
                      <a16:creationId xmlns:a16="http://schemas.microsoft.com/office/drawing/2014/main" id="{B2247DD9-3CC6-4165-ACF5-8F0D7274C13B}"/>
                    </a:ext>
                  </a:extLst>
                </p:cNvPr>
                <p:cNvSpPr/>
                <p:nvPr/>
              </p:nvSpPr>
              <p:spPr>
                <a:xfrm>
                  <a:off x="7854180" y="1354813"/>
                  <a:ext cx="1588" cy="15882"/>
                </a:xfrm>
                <a:custGeom>
                  <a:avLst/>
                  <a:gdLst>
                    <a:gd name="connsiteX0" fmla="*/ 0 w 1588"/>
                    <a:gd name="connsiteY0" fmla="*/ 0 h 15882"/>
                    <a:gd name="connsiteX1" fmla="*/ 1588 w 1588"/>
                    <a:gd name="connsiteY1" fmla="*/ 0 h 15882"/>
                    <a:gd name="connsiteX2" fmla="*/ 1588 w 1588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5882">
                      <a:moveTo>
                        <a:pt x="0" y="0"/>
                      </a:moveTo>
                      <a:lnTo>
                        <a:pt x="1588" y="0"/>
                      </a:lnTo>
                      <a:lnTo>
                        <a:pt x="158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90" name="รูปแบบอิสระ: รูปร่าง 2589">
                  <a:extLst>
                    <a:ext uri="{FF2B5EF4-FFF2-40B4-BE49-F238E27FC236}">
                      <a16:creationId xmlns:a16="http://schemas.microsoft.com/office/drawing/2014/main" id="{652964F6-2DB9-4109-9D2F-7AA4A91D209D}"/>
                    </a:ext>
                  </a:extLst>
                </p:cNvPr>
                <p:cNvSpPr/>
                <p:nvPr/>
              </p:nvSpPr>
              <p:spPr>
                <a:xfrm>
                  <a:off x="7858945" y="1353224"/>
                  <a:ext cx="3176" cy="15882"/>
                </a:xfrm>
                <a:custGeom>
                  <a:avLst/>
                  <a:gdLst>
                    <a:gd name="connsiteX0" fmla="*/ 3177 w 3176"/>
                    <a:gd name="connsiteY0" fmla="*/ 0 h 15882"/>
                    <a:gd name="connsiteX1" fmla="*/ 1588 w 3176"/>
                    <a:gd name="connsiteY1" fmla="*/ 0 h 15882"/>
                    <a:gd name="connsiteX2" fmla="*/ 0 w 3176"/>
                    <a:gd name="connsiteY2" fmla="*/ 0 h 15882"/>
                    <a:gd name="connsiteX3" fmla="*/ 3177 w 3176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76" h="15882">
                      <a:moveTo>
                        <a:pt x="3177" y="0"/>
                      </a:moveTo>
                      <a:cubicBezTo>
                        <a:pt x="1588" y="0"/>
                        <a:pt x="1588" y="0"/>
                        <a:pt x="1588" y="0"/>
                      </a:cubicBezTo>
                      <a:cubicBezTo>
                        <a:pt x="1588" y="0"/>
                        <a:pt x="0" y="0"/>
                        <a:pt x="0" y="0"/>
                      </a:cubicBezTo>
                      <a:cubicBezTo>
                        <a:pt x="1588" y="0"/>
                        <a:pt x="3177" y="0"/>
                        <a:pt x="317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91" name="รูปแบบอิสระ: รูปร่าง 2590">
                  <a:extLst>
                    <a:ext uri="{FF2B5EF4-FFF2-40B4-BE49-F238E27FC236}">
                      <a16:creationId xmlns:a16="http://schemas.microsoft.com/office/drawing/2014/main" id="{DF1E5633-E7FF-4F29-BA72-55B1F011EE56}"/>
                    </a:ext>
                  </a:extLst>
                </p:cNvPr>
                <p:cNvSpPr/>
                <p:nvPr/>
              </p:nvSpPr>
              <p:spPr>
                <a:xfrm>
                  <a:off x="7860533" y="1353224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92" name="รูปแบบอิสระ: รูปร่าง 2591">
                  <a:extLst>
                    <a:ext uri="{FF2B5EF4-FFF2-40B4-BE49-F238E27FC236}">
                      <a16:creationId xmlns:a16="http://schemas.microsoft.com/office/drawing/2014/main" id="{E1C22B91-CD21-410F-A73A-CA9655ED0803}"/>
                    </a:ext>
                  </a:extLst>
                </p:cNvPr>
                <p:cNvSpPr/>
                <p:nvPr/>
              </p:nvSpPr>
              <p:spPr>
                <a:xfrm>
                  <a:off x="7859342" y="1351636"/>
                  <a:ext cx="1191" cy="15882"/>
                </a:xfrm>
                <a:custGeom>
                  <a:avLst/>
                  <a:gdLst>
                    <a:gd name="connsiteX0" fmla="*/ 1191 w 1191"/>
                    <a:gd name="connsiteY0" fmla="*/ 0 h 15882"/>
                    <a:gd name="connsiteX1" fmla="*/ 1191 w 1191"/>
                    <a:gd name="connsiteY1" fmla="*/ 0 h 15882"/>
                    <a:gd name="connsiteX2" fmla="*/ 1191 w 1191"/>
                    <a:gd name="connsiteY2" fmla="*/ 0 h 15882"/>
                    <a:gd name="connsiteX3" fmla="*/ 1191 w 1191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1" h="15882">
                      <a:moveTo>
                        <a:pt x="1191" y="0"/>
                      </a:moveTo>
                      <a:cubicBezTo>
                        <a:pt x="-397" y="0"/>
                        <a:pt x="-397" y="0"/>
                        <a:pt x="1191" y="0"/>
                      </a:cubicBezTo>
                      <a:cubicBezTo>
                        <a:pt x="-397" y="0"/>
                        <a:pt x="-397" y="0"/>
                        <a:pt x="1191" y="0"/>
                      </a:cubicBezTo>
                      <a:lnTo>
                        <a:pt x="11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93" name="รูปแบบอิสระ: รูปร่าง 2592">
                  <a:extLst>
                    <a:ext uri="{FF2B5EF4-FFF2-40B4-BE49-F238E27FC236}">
                      <a16:creationId xmlns:a16="http://schemas.microsoft.com/office/drawing/2014/main" id="{58B62645-EA20-4594-BBDE-D0C830B3B978}"/>
                    </a:ext>
                  </a:extLst>
                </p:cNvPr>
                <p:cNvSpPr/>
                <p:nvPr/>
              </p:nvSpPr>
              <p:spPr>
                <a:xfrm>
                  <a:off x="7857357" y="1353224"/>
                  <a:ext cx="1190" cy="15882"/>
                </a:xfrm>
                <a:custGeom>
                  <a:avLst/>
                  <a:gdLst>
                    <a:gd name="connsiteX0" fmla="*/ 0 w 1190"/>
                    <a:gd name="connsiteY0" fmla="*/ 0 h 15882"/>
                    <a:gd name="connsiteX1" fmla="*/ 0 w 1190"/>
                    <a:gd name="connsiteY1" fmla="*/ 0 h 15882"/>
                    <a:gd name="connsiteX2" fmla="*/ 0 w 1190"/>
                    <a:gd name="connsiteY2" fmla="*/ 0 h 15882"/>
                    <a:gd name="connsiteX3" fmla="*/ 0 w 1190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0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88" y="0"/>
                        <a:pt x="1588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94" name="รูปแบบอิสระ: รูปร่าง 2593">
                  <a:extLst>
                    <a:ext uri="{FF2B5EF4-FFF2-40B4-BE49-F238E27FC236}">
                      <a16:creationId xmlns:a16="http://schemas.microsoft.com/office/drawing/2014/main" id="{BA6F6928-ADEA-4600-9C38-0FDEFD28846A}"/>
                    </a:ext>
                  </a:extLst>
                </p:cNvPr>
                <p:cNvSpPr/>
                <p:nvPr/>
              </p:nvSpPr>
              <p:spPr>
                <a:xfrm>
                  <a:off x="7862122" y="1353224"/>
                  <a:ext cx="2033" cy="15882"/>
                </a:xfrm>
                <a:custGeom>
                  <a:avLst/>
                  <a:gdLst>
                    <a:gd name="connsiteX0" fmla="*/ 1588 w 2033"/>
                    <a:gd name="connsiteY0" fmla="*/ 0 h 15882"/>
                    <a:gd name="connsiteX1" fmla="*/ 0 w 2033"/>
                    <a:gd name="connsiteY1" fmla="*/ 0 h 15882"/>
                    <a:gd name="connsiteX2" fmla="*/ 1588 w 203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033" h="15882">
                      <a:moveTo>
                        <a:pt x="1588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3177" y="0"/>
                        <a:pt x="158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95" name="รูปแบบอิสระ: รูปร่าง 2594">
                  <a:extLst>
                    <a:ext uri="{FF2B5EF4-FFF2-40B4-BE49-F238E27FC236}">
                      <a16:creationId xmlns:a16="http://schemas.microsoft.com/office/drawing/2014/main" id="{75692112-B72E-44D8-9582-B1BD26436530}"/>
                    </a:ext>
                  </a:extLst>
                </p:cNvPr>
                <p:cNvSpPr/>
                <p:nvPr/>
              </p:nvSpPr>
              <p:spPr>
                <a:xfrm>
                  <a:off x="7862122" y="1353224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96" name="รูปแบบอิสระ: รูปร่าง 2595">
                  <a:extLst>
                    <a:ext uri="{FF2B5EF4-FFF2-40B4-BE49-F238E27FC236}">
                      <a16:creationId xmlns:a16="http://schemas.microsoft.com/office/drawing/2014/main" id="{FB419B00-8CCB-4540-ABE6-25653F13393D}"/>
                    </a:ext>
                  </a:extLst>
                </p:cNvPr>
                <p:cNvSpPr/>
                <p:nvPr/>
              </p:nvSpPr>
              <p:spPr>
                <a:xfrm>
                  <a:off x="7859876" y="1353224"/>
                  <a:ext cx="2246" cy="15882"/>
                </a:xfrm>
                <a:custGeom>
                  <a:avLst/>
                  <a:gdLst>
                    <a:gd name="connsiteX0" fmla="*/ 2246 w 2246"/>
                    <a:gd name="connsiteY0" fmla="*/ 0 h 15882"/>
                    <a:gd name="connsiteX1" fmla="*/ 658 w 2246"/>
                    <a:gd name="connsiteY1" fmla="*/ 0 h 15882"/>
                    <a:gd name="connsiteX2" fmla="*/ 2246 w 2246"/>
                    <a:gd name="connsiteY2" fmla="*/ 0 h 15882"/>
                    <a:gd name="connsiteX3" fmla="*/ 2246 w 2246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46" h="15882">
                      <a:moveTo>
                        <a:pt x="2246" y="0"/>
                      </a:moveTo>
                      <a:cubicBezTo>
                        <a:pt x="2246" y="0"/>
                        <a:pt x="658" y="0"/>
                        <a:pt x="658" y="0"/>
                      </a:cubicBezTo>
                      <a:cubicBezTo>
                        <a:pt x="-930" y="0"/>
                        <a:pt x="658" y="0"/>
                        <a:pt x="2246" y="0"/>
                      </a:cubicBezTo>
                      <a:cubicBezTo>
                        <a:pt x="658" y="0"/>
                        <a:pt x="658" y="0"/>
                        <a:pt x="224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97" name="รูปแบบอิสระ: รูปร่าง 2596">
                  <a:extLst>
                    <a:ext uri="{FF2B5EF4-FFF2-40B4-BE49-F238E27FC236}">
                      <a16:creationId xmlns:a16="http://schemas.microsoft.com/office/drawing/2014/main" id="{5515C105-85ED-4080-B5CB-5E29A93C41D4}"/>
                    </a:ext>
                  </a:extLst>
                </p:cNvPr>
                <p:cNvSpPr/>
                <p:nvPr/>
              </p:nvSpPr>
              <p:spPr>
                <a:xfrm>
                  <a:off x="7835120" y="1351636"/>
                  <a:ext cx="23824" cy="15882"/>
                </a:xfrm>
                <a:custGeom>
                  <a:avLst/>
                  <a:gdLst>
                    <a:gd name="connsiteX0" fmla="*/ 0 w 23824"/>
                    <a:gd name="connsiteY0" fmla="*/ 0 h 15882"/>
                    <a:gd name="connsiteX1" fmla="*/ 3177 w 23824"/>
                    <a:gd name="connsiteY1" fmla="*/ 0 h 15882"/>
                    <a:gd name="connsiteX2" fmla="*/ 23825 w 23824"/>
                    <a:gd name="connsiteY2" fmla="*/ 0 h 15882"/>
                    <a:gd name="connsiteX3" fmla="*/ 19060 w 23824"/>
                    <a:gd name="connsiteY3" fmla="*/ 0 h 15882"/>
                    <a:gd name="connsiteX4" fmla="*/ 11118 w 23824"/>
                    <a:gd name="connsiteY4" fmla="*/ 0 h 15882"/>
                    <a:gd name="connsiteX5" fmla="*/ 14295 w 23824"/>
                    <a:gd name="connsiteY5" fmla="*/ 0 h 15882"/>
                    <a:gd name="connsiteX6" fmla="*/ 0 w 23824"/>
                    <a:gd name="connsiteY6" fmla="*/ 0 h 15882"/>
                    <a:gd name="connsiteX7" fmla="*/ 3177 w 23824"/>
                    <a:gd name="connsiteY7" fmla="*/ 0 h 15882"/>
                    <a:gd name="connsiteX8" fmla="*/ 0 w 23824"/>
                    <a:gd name="connsiteY8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3824" h="15882">
                      <a:moveTo>
                        <a:pt x="0" y="0"/>
                      </a:moveTo>
                      <a:cubicBezTo>
                        <a:pt x="3177" y="0"/>
                        <a:pt x="6354" y="0"/>
                        <a:pt x="3177" y="0"/>
                      </a:cubicBezTo>
                      <a:cubicBezTo>
                        <a:pt x="6354" y="0"/>
                        <a:pt x="17471" y="0"/>
                        <a:pt x="23825" y="0"/>
                      </a:cubicBezTo>
                      <a:cubicBezTo>
                        <a:pt x="22237" y="0"/>
                        <a:pt x="20648" y="0"/>
                        <a:pt x="19060" y="0"/>
                      </a:cubicBezTo>
                      <a:cubicBezTo>
                        <a:pt x="17471" y="0"/>
                        <a:pt x="14295" y="0"/>
                        <a:pt x="11118" y="0"/>
                      </a:cubicBezTo>
                      <a:cubicBezTo>
                        <a:pt x="9530" y="0"/>
                        <a:pt x="12707" y="0"/>
                        <a:pt x="14295" y="0"/>
                      </a:cubicBezTo>
                      <a:cubicBezTo>
                        <a:pt x="9530" y="0"/>
                        <a:pt x="7942" y="0"/>
                        <a:pt x="0" y="0"/>
                      </a:cubicBezTo>
                      <a:lnTo>
                        <a:pt x="3177" y="0"/>
                      </a:lnTo>
                      <a:cubicBezTo>
                        <a:pt x="3177" y="0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98" name="รูปแบบอิสระ: รูปร่าง 2597">
                  <a:extLst>
                    <a:ext uri="{FF2B5EF4-FFF2-40B4-BE49-F238E27FC236}">
                      <a16:creationId xmlns:a16="http://schemas.microsoft.com/office/drawing/2014/main" id="{6BF362D8-ECE6-4E5D-9337-874392A25FB6}"/>
                    </a:ext>
                  </a:extLst>
                </p:cNvPr>
                <p:cNvSpPr/>
                <p:nvPr/>
              </p:nvSpPr>
              <p:spPr>
                <a:xfrm>
                  <a:off x="7858945" y="1351636"/>
                  <a:ext cx="4765" cy="15882"/>
                </a:xfrm>
                <a:custGeom>
                  <a:avLst/>
                  <a:gdLst>
                    <a:gd name="connsiteX0" fmla="*/ 0 w 4765"/>
                    <a:gd name="connsiteY0" fmla="*/ 0 h 15882"/>
                    <a:gd name="connsiteX1" fmla="*/ 0 w 4765"/>
                    <a:gd name="connsiteY1" fmla="*/ 0 h 15882"/>
                    <a:gd name="connsiteX2" fmla="*/ 4765 w 4765"/>
                    <a:gd name="connsiteY2" fmla="*/ 0 h 15882"/>
                    <a:gd name="connsiteX3" fmla="*/ 0 w 4765"/>
                    <a:gd name="connsiteY3" fmla="*/ 0 h 15882"/>
                    <a:gd name="connsiteX4" fmla="*/ 0 w 4765"/>
                    <a:gd name="connsiteY4" fmla="*/ 0 h 15882"/>
                    <a:gd name="connsiteX5" fmla="*/ 0 w 4765"/>
                    <a:gd name="connsiteY5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765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88" y="0"/>
                        <a:pt x="3177" y="0"/>
                        <a:pt x="4765" y="0"/>
                      </a:cubicBezTo>
                      <a:cubicBezTo>
                        <a:pt x="3177" y="0"/>
                        <a:pt x="1588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99" name="รูปแบบอิสระ: รูปร่าง 2598">
                  <a:extLst>
                    <a:ext uri="{FF2B5EF4-FFF2-40B4-BE49-F238E27FC236}">
                      <a16:creationId xmlns:a16="http://schemas.microsoft.com/office/drawing/2014/main" id="{4BA239FD-F5F0-4B10-AAD4-E8E97C281332}"/>
                    </a:ext>
                  </a:extLst>
                </p:cNvPr>
                <p:cNvSpPr/>
                <p:nvPr/>
              </p:nvSpPr>
              <p:spPr>
                <a:xfrm>
                  <a:off x="7849416" y="1353224"/>
                  <a:ext cx="11117" cy="15882"/>
                </a:xfrm>
                <a:custGeom>
                  <a:avLst/>
                  <a:gdLst>
                    <a:gd name="connsiteX0" fmla="*/ 9529 w 11117"/>
                    <a:gd name="connsiteY0" fmla="*/ 0 h 15882"/>
                    <a:gd name="connsiteX1" fmla="*/ 0 w 11117"/>
                    <a:gd name="connsiteY1" fmla="*/ 0 h 15882"/>
                    <a:gd name="connsiteX2" fmla="*/ 4765 w 11117"/>
                    <a:gd name="connsiteY2" fmla="*/ 0 h 15882"/>
                    <a:gd name="connsiteX3" fmla="*/ 9529 w 11117"/>
                    <a:gd name="connsiteY3" fmla="*/ 0 h 15882"/>
                    <a:gd name="connsiteX4" fmla="*/ 9529 w 11117"/>
                    <a:gd name="connsiteY4" fmla="*/ 0 h 15882"/>
                    <a:gd name="connsiteX5" fmla="*/ 11118 w 11117"/>
                    <a:gd name="connsiteY5" fmla="*/ 0 h 15882"/>
                    <a:gd name="connsiteX6" fmla="*/ 11118 w 11117"/>
                    <a:gd name="connsiteY6" fmla="*/ 0 h 15882"/>
                    <a:gd name="connsiteX7" fmla="*/ 11118 w 11117"/>
                    <a:gd name="connsiteY7" fmla="*/ 0 h 15882"/>
                    <a:gd name="connsiteX8" fmla="*/ 11118 w 11117"/>
                    <a:gd name="connsiteY8" fmla="*/ 0 h 15882"/>
                    <a:gd name="connsiteX9" fmla="*/ 9529 w 11117"/>
                    <a:gd name="connsiteY9" fmla="*/ 0 h 15882"/>
                    <a:gd name="connsiteX10" fmla="*/ 9529 w 11117"/>
                    <a:gd name="connsiteY10" fmla="*/ 0 h 15882"/>
                    <a:gd name="connsiteX11" fmla="*/ 9529 w 11117"/>
                    <a:gd name="connsiteY11" fmla="*/ 0 h 15882"/>
                    <a:gd name="connsiteX12" fmla="*/ 9529 w 11117"/>
                    <a:gd name="connsiteY12" fmla="*/ 0 h 15882"/>
                    <a:gd name="connsiteX13" fmla="*/ 11118 w 11117"/>
                    <a:gd name="connsiteY13" fmla="*/ 0 h 15882"/>
                    <a:gd name="connsiteX14" fmla="*/ 11118 w 11117"/>
                    <a:gd name="connsiteY14" fmla="*/ 0 h 15882"/>
                    <a:gd name="connsiteX15" fmla="*/ 9529 w 11117"/>
                    <a:gd name="connsiteY15" fmla="*/ 0 h 15882"/>
                    <a:gd name="connsiteX16" fmla="*/ 9529 w 11117"/>
                    <a:gd name="connsiteY16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117" h="15882">
                      <a:moveTo>
                        <a:pt x="9529" y="0"/>
                      </a:moveTo>
                      <a:cubicBezTo>
                        <a:pt x="6353" y="0"/>
                        <a:pt x="4765" y="0"/>
                        <a:pt x="0" y="0"/>
                      </a:cubicBezTo>
                      <a:cubicBezTo>
                        <a:pt x="0" y="0"/>
                        <a:pt x="3176" y="0"/>
                        <a:pt x="4765" y="0"/>
                      </a:cubicBezTo>
                      <a:cubicBezTo>
                        <a:pt x="3176" y="0"/>
                        <a:pt x="6353" y="0"/>
                        <a:pt x="9529" y="0"/>
                      </a:cubicBezTo>
                      <a:cubicBezTo>
                        <a:pt x="9529" y="0"/>
                        <a:pt x="9529" y="0"/>
                        <a:pt x="9529" y="0"/>
                      </a:cubicBezTo>
                      <a:cubicBezTo>
                        <a:pt x="11118" y="0"/>
                        <a:pt x="11118" y="0"/>
                        <a:pt x="11118" y="0"/>
                      </a:cubicBezTo>
                      <a:cubicBezTo>
                        <a:pt x="11118" y="0"/>
                        <a:pt x="11118" y="0"/>
                        <a:pt x="11118" y="0"/>
                      </a:cubicBezTo>
                      <a:lnTo>
                        <a:pt x="11118" y="0"/>
                      </a:lnTo>
                      <a:cubicBezTo>
                        <a:pt x="11118" y="0"/>
                        <a:pt x="11118" y="0"/>
                        <a:pt x="11118" y="0"/>
                      </a:cubicBezTo>
                      <a:cubicBezTo>
                        <a:pt x="11118" y="0"/>
                        <a:pt x="11118" y="0"/>
                        <a:pt x="9529" y="0"/>
                      </a:cubicBezTo>
                      <a:cubicBezTo>
                        <a:pt x="11118" y="0"/>
                        <a:pt x="11118" y="0"/>
                        <a:pt x="9529" y="0"/>
                      </a:cubicBezTo>
                      <a:cubicBezTo>
                        <a:pt x="11118" y="0"/>
                        <a:pt x="9529" y="0"/>
                        <a:pt x="9529" y="0"/>
                      </a:cubicBezTo>
                      <a:cubicBezTo>
                        <a:pt x="11118" y="0"/>
                        <a:pt x="11118" y="0"/>
                        <a:pt x="9529" y="0"/>
                      </a:cubicBezTo>
                      <a:cubicBezTo>
                        <a:pt x="11118" y="0"/>
                        <a:pt x="11118" y="0"/>
                        <a:pt x="11118" y="0"/>
                      </a:cubicBezTo>
                      <a:cubicBezTo>
                        <a:pt x="11118" y="0"/>
                        <a:pt x="11118" y="0"/>
                        <a:pt x="11118" y="0"/>
                      </a:cubicBezTo>
                      <a:lnTo>
                        <a:pt x="9529" y="0"/>
                      </a:lnTo>
                      <a:cubicBezTo>
                        <a:pt x="9529" y="0"/>
                        <a:pt x="9529" y="0"/>
                        <a:pt x="952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00" name="รูปแบบอิสระ: รูปร่าง 2599">
                  <a:extLst>
                    <a:ext uri="{FF2B5EF4-FFF2-40B4-BE49-F238E27FC236}">
                      <a16:creationId xmlns:a16="http://schemas.microsoft.com/office/drawing/2014/main" id="{D359CE65-693C-480F-926E-E471FFB55FA3}"/>
                    </a:ext>
                  </a:extLst>
                </p:cNvPr>
                <p:cNvSpPr/>
                <p:nvPr/>
              </p:nvSpPr>
              <p:spPr>
                <a:xfrm>
                  <a:off x="7839886" y="1354813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01" name="รูปแบบอิสระ: รูปร่าง 2600">
                  <a:extLst>
                    <a:ext uri="{FF2B5EF4-FFF2-40B4-BE49-F238E27FC236}">
                      <a16:creationId xmlns:a16="http://schemas.microsoft.com/office/drawing/2014/main" id="{31BFD714-7BE2-4182-8DF0-2AC8EC520FE1}"/>
                    </a:ext>
                  </a:extLst>
                </p:cNvPr>
                <p:cNvSpPr/>
                <p:nvPr/>
              </p:nvSpPr>
              <p:spPr>
                <a:xfrm>
                  <a:off x="7841474" y="1354813"/>
                  <a:ext cx="9529" cy="15882"/>
                </a:xfrm>
                <a:custGeom>
                  <a:avLst/>
                  <a:gdLst>
                    <a:gd name="connsiteX0" fmla="*/ 0 w 9529"/>
                    <a:gd name="connsiteY0" fmla="*/ 0 h 15882"/>
                    <a:gd name="connsiteX1" fmla="*/ 1588 w 9529"/>
                    <a:gd name="connsiteY1" fmla="*/ 0 h 15882"/>
                    <a:gd name="connsiteX2" fmla="*/ 0 w 9529"/>
                    <a:gd name="connsiteY2" fmla="*/ 0 h 15882"/>
                    <a:gd name="connsiteX3" fmla="*/ 3176 w 9529"/>
                    <a:gd name="connsiteY3" fmla="*/ 0 h 15882"/>
                    <a:gd name="connsiteX4" fmla="*/ 3176 w 9529"/>
                    <a:gd name="connsiteY4" fmla="*/ 0 h 15882"/>
                    <a:gd name="connsiteX5" fmla="*/ 9529 w 9529"/>
                    <a:gd name="connsiteY5" fmla="*/ 0 h 15882"/>
                    <a:gd name="connsiteX6" fmla="*/ 0 w 9529"/>
                    <a:gd name="connsiteY6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529" h="15882">
                      <a:moveTo>
                        <a:pt x="0" y="0"/>
                      </a:moveTo>
                      <a:cubicBezTo>
                        <a:pt x="0" y="0"/>
                        <a:pt x="1588" y="0"/>
                        <a:pt x="1588" y="0"/>
                      </a:cubicBezTo>
                      <a:cubicBezTo>
                        <a:pt x="1588" y="0"/>
                        <a:pt x="0" y="0"/>
                        <a:pt x="0" y="0"/>
                      </a:cubicBezTo>
                      <a:cubicBezTo>
                        <a:pt x="0" y="0"/>
                        <a:pt x="1588" y="0"/>
                        <a:pt x="3176" y="0"/>
                      </a:cubicBezTo>
                      <a:lnTo>
                        <a:pt x="3176" y="0"/>
                      </a:lnTo>
                      <a:cubicBezTo>
                        <a:pt x="4765" y="0"/>
                        <a:pt x="9529" y="0"/>
                        <a:pt x="9529" y="0"/>
                      </a:cubicBezTo>
                      <a:cubicBezTo>
                        <a:pt x="6353" y="0"/>
                        <a:pt x="4765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02" name="รูปแบบอิสระ: รูปร่าง 2601">
                  <a:extLst>
                    <a:ext uri="{FF2B5EF4-FFF2-40B4-BE49-F238E27FC236}">
                      <a16:creationId xmlns:a16="http://schemas.microsoft.com/office/drawing/2014/main" id="{B7E5575B-FC54-4B91-B1C0-54F3E6DA64DF}"/>
                    </a:ext>
                  </a:extLst>
                </p:cNvPr>
                <p:cNvSpPr/>
                <p:nvPr/>
              </p:nvSpPr>
              <p:spPr>
                <a:xfrm>
                  <a:off x="7844650" y="1353224"/>
                  <a:ext cx="4765" cy="15882"/>
                </a:xfrm>
                <a:custGeom>
                  <a:avLst/>
                  <a:gdLst>
                    <a:gd name="connsiteX0" fmla="*/ 4765 w 4765"/>
                    <a:gd name="connsiteY0" fmla="*/ 0 h 15882"/>
                    <a:gd name="connsiteX1" fmla="*/ 3177 w 4765"/>
                    <a:gd name="connsiteY1" fmla="*/ 0 h 15882"/>
                    <a:gd name="connsiteX2" fmla="*/ 0 w 4765"/>
                    <a:gd name="connsiteY2" fmla="*/ 0 h 15882"/>
                    <a:gd name="connsiteX3" fmla="*/ 1588 w 4765"/>
                    <a:gd name="connsiteY3" fmla="*/ 0 h 15882"/>
                    <a:gd name="connsiteX4" fmla="*/ 4765 w 4765"/>
                    <a:gd name="connsiteY4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65" h="15882">
                      <a:moveTo>
                        <a:pt x="4765" y="0"/>
                      </a:moveTo>
                      <a:lnTo>
                        <a:pt x="3177" y="0"/>
                      </a:lnTo>
                      <a:lnTo>
                        <a:pt x="0" y="0"/>
                      </a:lnTo>
                      <a:lnTo>
                        <a:pt x="1588" y="0"/>
                      </a:lnTo>
                      <a:cubicBezTo>
                        <a:pt x="1588" y="0"/>
                        <a:pt x="3177" y="0"/>
                        <a:pt x="476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03" name="รูปแบบอิสระ: รูปร่าง 2602">
                  <a:extLst>
                    <a:ext uri="{FF2B5EF4-FFF2-40B4-BE49-F238E27FC236}">
                      <a16:creationId xmlns:a16="http://schemas.microsoft.com/office/drawing/2014/main" id="{A88BB4B6-9BD5-417E-A55F-DC0D8E9E4282}"/>
                    </a:ext>
                  </a:extLst>
                </p:cNvPr>
                <p:cNvSpPr/>
                <p:nvPr/>
              </p:nvSpPr>
              <p:spPr>
                <a:xfrm>
                  <a:off x="7860533" y="1351636"/>
                  <a:ext cx="4765" cy="15882"/>
                </a:xfrm>
                <a:custGeom>
                  <a:avLst/>
                  <a:gdLst>
                    <a:gd name="connsiteX0" fmla="*/ 1588 w 4765"/>
                    <a:gd name="connsiteY0" fmla="*/ 0 h 15882"/>
                    <a:gd name="connsiteX1" fmla="*/ 4765 w 4765"/>
                    <a:gd name="connsiteY1" fmla="*/ 0 h 15882"/>
                    <a:gd name="connsiteX2" fmla="*/ 0 w 4765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65" h="15882">
                      <a:moveTo>
                        <a:pt x="1588" y="0"/>
                      </a:moveTo>
                      <a:lnTo>
                        <a:pt x="476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04" name="รูปแบบอิสระ: รูปร่าง 2603">
                  <a:extLst>
                    <a:ext uri="{FF2B5EF4-FFF2-40B4-BE49-F238E27FC236}">
                      <a16:creationId xmlns:a16="http://schemas.microsoft.com/office/drawing/2014/main" id="{65124D6A-1898-4C91-A631-843D6E4BFE7B}"/>
                    </a:ext>
                  </a:extLst>
                </p:cNvPr>
                <p:cNvSpPr/>
                <p:nvPr/>
              </p:nvSpPr>
              <p:spPr>
                <a:xfrm>
                  <a:off x="7860533" y="1351636"/>
                  <a:ext cx="4765" cy="15882"/>
                </a:xfrm>
                <a:custGeom>
                  <a:avLst/>
                  <a:gdLst>
                    <a:gd name="connsiteX0" fmla="*/ 0 w 4765"/>
                    <a:gd name="connsiteY0" fmla="*/ 0 h 15882"/>
                    <a:gd name="connsiteX1" fmla="*/ 4765 w 4765"/>
                    <a:gd name="connsiteY1" fmla="*/ 0 h 15882"/>
                    <a:gd name="connsiteX2" fmla="*/ 1588 w 4765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65" h="15882">
                      <a:moveTo>
                        <a:pt x="0" y="0"/>
                      </a:moveTo>
                      <a:lnTo>
                        <a:pt x="4765" y="0"/>
                      </a:lnTo>
                      <a:lnTo>
                        <a:pt x="158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05" name="รูปแบบอิสระ: รูปร่าง 2604">
                  <a:extLst>
                    <a:ext uri="{FF2B5EF4-FFF2-40B4-BE49-F238E27FC236}">
                      <a16:creationId xmlns:a16="http://schemas.microsoft.com/office/drawing/2014/main" id="{038A357E-2A1A-4DE4-809A-564AC9C2DB7F}"/>
                    </a:ext>
                  </a:extLst>
                </p:cNvPr>
                <p:cNvSpPr/>
                <p:nvPr/>
              </p:nvSpPr>
              <p:spPr>
                <a:xfrm>
                  <a:off x="7816458" y="1324635"/>
                  <a:ext cx="1191" cy="15882"/>
                </a:xfrm>
                <a:custGeom>
                  <a:avLst/>
                  <a:gdLst>
                    <a:gd name="connsiteX0" fmla="*/ 1191 w 1191"/>
                    <a:gd name="connsiteY0" fmla="*/ 0 h 15882"/>
                    <a:gd name="connsiteX1" fmla="*/ 1191 w 1191"/>
                    <a:gd name="connsiteY1" fmla="*/ 0 h 15882"/>
                    <a:gd name="connsiteX2" fmla="*/ 1191 w 1191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1" h="15882">
                      <a:moveTo>
                        <a:pt x="1191" y="0"/>
                      </a:moveTo>
                      <a:lnTo>
                        <a:pt x="1191" y="0"/>
                      </a:lnTo>
                      <a:cubicBezTo>
                        <a:pt x="-397" y="0"/>
                        <a:pt x="-397" y="0"/>
                        <a:pt x="11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06" name="รูปแบบอิสระ: รูปร่าง 2605">
                  <a:extLst>
                    <a:ext uri="{FF2B5EF4-FFF2-40B4-BE49-F238E27FC236}">
                      <a16:creationId xmlns:a16="http://schemas.microsoft.com/office/drawing/2014/main" id="{2A96E775-D774-4466-AFF8-B5AC6E124732}"/>
                    </a:ext>
                  </a:extLst>
                </p:cNvPr>
                <p:cNvSpPr/>
                <p:nvPr/>
              </p:nvSpPr>
              <p:spPr>
                <a:xfrm>
                  <a:off x="7816061" y="1326223"/>
                  <a:ext cx="1588" cy="15882"/>
                </a:xfrm>
                <a:custGeom>
                  <a:avLst/>
                  <a:gdLst>
                    <a:gd name="connsiteX0" fmla="*/ 0 w 1588"/>
                    <a:gd name="connsiteY0" fmla="*/ 0 h 15882"/>
                    <a:gd name="connsiteX1" fmla="*/ 1588 w 1588"/>
                    <a:gd name="connsiteY1" fmla="*/ 0 h 15882"/>
                    <a:gd name="connsiteX2" fmla="*/ 0 w 1588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5882">
                      <a:moveTo>
                        <a:pt x="0" y="0"/>
                      </a:moveTo>
                      <a:lnTo>
                        <a:pt x="1588" y="0"/>
                      </a:lnTo>
                      <a:cubicBezTo>
                        <a:pt x="1588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07" name="รูปแบบอิสระ: รูปร่าง 2606">
                  <a:extLst>
                    <a:ext uri="{FF2B5EF4-FFF2-40B4-BE49-F238E27FC236}">
                      <a16:creationId xmlns:a16="http://schemas.microsoft.com/office/drawing/2014/main" id="{F538CE43-B14A-4DF5-8B72-AFD9AE501C04}"/>
                    </a:ext>
                  </a:extLst>
                </p:cNvPr>
                <p:cNvSpPr/>
                <p:nvPr/>
              </p:nvSpPr>
              <p:spPr>
                <a:xfrm>
                  <a:off x="7860533" y="1340518"/>
                  <a:ext cx="5812" cy="15882"/>
                </a:xfrm>
                <a:custGeom>
                  <a:avLst/>
                  <a:gdLst>
                    <a:gd name="connsiteX0" fmla="*/ 0 w 5812"/>
                    <a:gd name="connsiteY0" fmla="*/ 0 h 15882"/>
                    <a:gd name="connsiteX1" fmla="*/ 4765 w 5812"/>
                    <a:gd name="connsiteY1" fmla="*/ 0 h 15882"/>
                    <a:gd name="connsiteX2" fmla="*/ 0 w 5812"/>
                    <a:gd name="connsiteY2" fmla="*/ 0 h 15882"/>
                    <a:gd name="connsiteX3" fmla="*/ 0 w 5812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12" h="15882">
                      <a:moveTo>
                        <a:pt x="0" y="0"/>
                      </a:moveTo>
                      <a:cubicBezTo>
                        <a:pt x="3177" y="0"/>
                        <a:pt x="7942" y="0"/>
                        <a:pt x="4765" y="0"/>
                      </a:cubicBezTo>
                      <a:lnTo>
                        <a:pt x="0" y="0"/>
                      </a:lnTo>
                      <a:cubicBezTo>
                        <a:pt x="1588" y="0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08" name="รูปแบบอิสระ: รูปร่าง 2607">
                  <a:extLst>
                    <a:ext uri="{FF2B5EF4-FFF2-40B4-BE49-F238E27FC236}">
                      <a16:creationId xmlns:a16="http://schemas.microsoft.com/office/drawing/2014/main" id="{2F0EA3B7-277E-4C89-A3AB-8B0261CF211B}"/>
                    </a:ext>
                  </a:extLst>
                </p:cNvPr>
                <p:cNvSpPr/>
                <p:nvPr/>
              </p:nvSpPr>
              <p:spPr>
                <a:xfrm>
                  <a:off x="7836709" y="1332576"/>
                  <a:ext cx="3176" cy="15882"/>
                </a:xfrm>
                <a:custGeom>
                  <a:avLst/>
                  <a:gdLst>
                    <a:gd name="connsiteX0" fmla="*/ 0 w 3176"/>
                    <a:gd name="connsiteY0" fmla="*/ 0 h 15882"/>
                    <a:gd name="connsiteX1" fmla="*/ 0 w 3176"/>
                    <a:gd name="connsiteY1" fmla="*/ 0 h 15882"/>
                    <a:gd name="connsiteX2" fmla="*/ 3177 w 3176"/>
                    <a:gd name="connsiteY2" fmla="*/ 0 h 15882"/>
                    <a:gd name="connsiteX3" fmla="*/ 0 w 3176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76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588" y="0"/>
                        <a:pt x="3177" y="0"/>
                      </a:cubicBezTo>
                      <a:cubicBezTo>
                        <a:pt x="3177" y="0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09" name="รูปแบบอิสระ: รูปร่าง 2608">
                  <a:extLst>
                    <a:ext uri="{FF2B5EF4-FFF2-40B4-BE49-F238E27FC236}">
                      <a16:creationId xmlns:a16="http://schemas.microsoft.com/office/drawing/2014/main" id="{B5473DB7-9772-4D3F-80D1-2B2EF1874EF3}"/>
                    </a:ext>
                  </a:extLst>
                </p:cNvPr>
                <p:cNvSpPr/>
                <p:nvPr/>
              </p:nvSpPr>
              <p:spPr>
                <a:xfrm>
                  <a:off x="7820826" y="1332576"/>
                  <a:ext cx="3176" cy="15882"/>
                </a:xfrm>
                <a:custGeom>
                  <a:avLst/>
                  <a:gdLst>
                    <a:gd name="connsiteX0" fmla="*/ 0 w 3176"/>
                    <a:gd name="connsiteY0" fmla="*/ 0 h 15882"/>
                    <a:gd name="connsiteX1" fmla="*/ 3177 w 3176"/>
                    <a:gd name="connsiteY1" fmla="*/ 0 h 15882"/>
                    <a:gd name="connsiteX2" fmla="*/ 0 w 3176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15882">
                      <a:moveTo>
                        <a:pt x="0" y="0"/>
                      </a:moveTo>
                      <a:lnTo>
                        <a:pt x="3177" y="0"/>
                      </a:lnTo>
                      <a:cubicBezTo>
                        <a:pt x="1588" y="0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10" name="รูปแบบอิสระ: รูปร่าง 2609">
                  <a:extLst>
                    <a:ext uri="{FF2B5EF4-FFF2-40B4-BE49-F238E27FC236}">
                      <a16:creationId xmlns:a16="http://schemas.microsoft.com/office/drawing/2014/main" id="{0B7B674F-8999-4884-AE57-7410215D6873}"/>
                    </a:ext>
                  </a:extLst>
                </p:cNvPr>
                <p:cNvSpPr/>
                <p:nvPr/>
              </p:nvSpPr>
              <p:spPr>
                <a:xfrm>
                  <a:off x="7808120" y="1321458"/>
                  <a:ext cx="4764" cy="15882"/>
                </a:xfrm>
                <a:custGeom>
                  <a:avLst/>
                  <a:gdLst>
                    <a:gd name="connsiteX0" fmla="*/ 4765 w 4764"/>
                    <a:gd name="connsiteY0" fmla="*/ 0 h 15882"/>
                    <a:gd name="connsiteX1" fmla="*/ 0 w 4764"/>
                    <a:gd name="connsiteY1" fmla="*/ 0 h 15882"/>
                    <a:gd name="connsiteX2" fmla="*/ 4765 w 4764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64" h="15882">
                      <a:moveTo>
                        <a:pt x="4765" y="0"/>
                      </a:moveTo>
                      <a:lnTo>
                        <a:pt x="0" y="0"/>
                      </a:lnTo>
                      <a:cubicBezTo>
                        <a:pt x="0" y="0"/>
                        <a:pt x="3176" y="0"/>
                        <a:pt x="476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11" name="รูปแบบอิสระ: รูปร่าง 2610">
                  <a:extLst>
                    <a:ext uri="{FF2B5EF4-FFF2-40B4-BE49-F238E27FC236}">
                      <a16:creationId xmlns:a16="http://schemas.microsoft.com/office/drawing/2014/main" id="{04F305E5-1DE1-41F9-B596-F7F5D6CA2DAD}"/>
                    </a:ext>
                  </a:extLst>
                </p:cNvPr>
                <p:cNvSpPr/>
                <p:nvPr/>
              </p:nvSpPr>
              <p:spPr>
                <a:xfrm>
                  <a:off x="7858470" y="1346871"/>
                  <a:ext cx="3651" cy="15882"/>
                </a:xfrm>
                <a:custGeom>
                  <a:avLst/>
                  <a:gdLst>
                    <a:gd name="connsiteX0" fmla="*/ 2063 w 3651"/>
                    <a:gd name="connsiteY0" fmla="*/ 0 h 15882"/>
                    <a:gd name="connsiteX1" fmla="*/ 3652 w 3651"/>
                    <a:gd name="connsiteY1" fmla="*/ 0 h 15882"/>
                    <a:gd name="connsiteX2" fmla="*/ 2063 w 3651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651" h="15882">
                      <a:moveTo>
                        <a:pt x="2063" y="0"/>
                      </a:moveTo>
                      <a:cubicBezTo>
                        <a:pt x="3652" y="0"/>
                        <a:pt x="3652" y="0"/>
                        <a:pt x="3652" y="0"/>
                      </a:cubicBezTo>
                      <a:cubicBezTo>
                        <a:pt x="2063" y="0"/>
                        <a:pt x="-2702" y="0"/>
                        <a:pt x="206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12" name="รูปแบบอิสระ: รูปร่าง 2611">
                  <a:extLst>
                    <a:ext uri="{FF2B5EF4-FFF2-40B4-BE49-F238E27FC236}">
                      <a16:creationId xmlns:a16="http://schemas.microsoft.com/office/drawing/2014/main" id="{AFA1D3CE-826D-442A-BE13-81705A1DE6F7}"/>
                    </a:ext>
                  </a:extLst>
                </p:cNvPr>
                <p:cNvSpPr/>
                <p:nvPr/>
              </p:nvSpPr>
              <p:spPr>
                <a:xfrm>
                  <a:off x="7857357" y="1326223"/>
                  <a:ext cx="1587" cy="15882"/>
                </a:xfrm>
                <a:custGeom>
                  <a:avLst/>
                  <a:gdLst>
                    <a:gd name="connsiteX0" fmla="*/ 1588 w 1587"/>
                    <a:gd name="connsiteY0" fmla="*/ 0 h 15882"/>
                    <a:gd name="connsiteX1" fmla="*/ 0 w 1587"/>
                    <a:gd name="connsiteY1" fmla="*/ 0 h 15882"/>
                    <a:gd name="connsiteX2" fmla="*/ 1588 w 1587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7" h="15882">
                      <a:moveTo>
                        <a:pt x="1588" y="0"/>
                      </a:moveTo>
                      <a:cubicBezTo>
                        <a:pt x="1588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58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13" name="รูปแบบอิสระ: รูปร่าง 2612">
                  <a:extLst>
                    <a:ext uri="{FF2B5EF4-FFF2-40B4-BE49-F238E27FC236}">
                      <a16:creationId xmlns:a16="http://schemas.microsoft.com/office/drawing/2014/main" id="{EB6A368E-D562-4680-9594-76409D178077}"/>
                    </a:ext>
                  </a:extLst>
                </p:cNvPr>
                <p:cNvSpPr/>
                <p:nvPr/>
              </p:nvSpPr>
              <p:spPr>
                <a:xfrm>
                  <a:off x="7862122" y="1345283"/>
                  <a:ext cx="1834" cy="1191"/>
                </a:xfrm>
                <a:custGeom>
                  <a:avLst/>
                  <a:gdLst>
                    <a:gd name="connsiteX0" fmla="*/ 0 w 1834"/>
                    <a:gd name="connsiteY0" fmla="*/ 0 h 1191"/>
                    <a:gd name="connsiteX1" fmla="*/ 0 w 1834"/>
                    <a:gd name="connsiteY1" fmla="*/ 0 h 1191"/>
                    <a:gd name="connsiteX2" fmla="*/ 0 w 1834"/>
                    <a:gd name="connsiteY2" fmla="*/ 0 h 1191"/>
                    <a:gd name="connsiteX3" fmla="*/ 0 w 1834"/>
                    <a:gd name="connsiteY3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34" h="119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588"/>
                        <a:pt x="0" y="1588"/>
                        <a:pt x="0" y="0"/>
                      </a:cubicBezTo>
                      <a:cubicBezTo>
                        <a:pt x="1588" y="1588"/>
                        <a:pt x="3177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14" name="รูปแบบอิสระ: รูปร่าง 2613">
                  <a:extLst>
                    <a:ext uri="{FF2B5EF4-FFF2-40B4-BE49-F238E27FC236}">
                      <a16:creationId xmlns:a16="http://schemas.microsoft.com/office/drawing/2014/main" id="{77252B37-9198-48A2-AD23-A3867CC8A440}"/>
                    </a:ext>
                  </a:extLst>
                </p:cNvPr>
                <p:cNvSpPr/>
                <p:nvPr/>
              </p:nvSpPr>
              <p:spPr>
                <a:xfrm>
                  <a:off x="7816061" y="1305575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15" name="รูปแบบอิสระ: รูปร่าง 2614">
                  <a:extLst>
                    <a:ext uri="{FF2B5EF4-FFF2-40B4-BE49-F238E27FC236}">
                      <a16:creationId xmlns:a16="http://schemas.microsoft.com/office/drawing/2014/main" id="{A8BBB156-A77F-423F-AF91-4506A5979835}"/>
                    </a:ext>
                  </a:extLst>
                </p:cNvPr>
                <p:cNvSpPr/>
                <p:nvPr/>
              </p:nvSpPr>
              <p:spPr>
                <a:xfrm>
                  <a:off x="7855769" y="1300811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0 h 1191"/>
                    <a:gd name="connsiteX1" fmla="*/ 0 w 15883"/>
                    <a:gd name="connsiteY1" fmla="*/ 0 h 1191"/>
                    <a:gd name="connsiteX2" fmla="*/ 0 w 15883"/>
                    <a:gd name="connsiteY2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191">
                      <a:moveTo>
                        <a:pt x="0" y="0"/>
                      </a:moveTo>
                      <a:cubicBezTo>
                        <a:pt x="0" y="1588"/>
                        <a:pt x="0" y="1588"/>
                        <a:pt x="0" y="0"/>
                      </a:cubicBezTo>
                      <a:cubicBezTo>
                        <a:pt x="0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16" name="รูปแบบอิสระ: รูปร่าง 2615">
                  <a:extLst>
                    <a:ext uri="{FF2B5EF4-FFF2-40B4-BE49-F238E27FC236}">
                      <a16:creationId xmlns:a16="http://schemas.microsoft.com/office/drawing/2014/main" id="{730A787B-BD46-4E6A-ABC2-C90E6FC4FFA2}"/>
                    </a:ext>
                  </a:extLst>
                </p:cNvPr>
                <p:cNvSpPr/>
                <p:nvPr/>
              </p:nvSpPr>
              <p:spPr>
                <a:xfrm>
                  <a:off x="7862122" y="1350048"/>
                  <a:ext cx="1191" cy="15882"/>
                </a:xfrm>
                <a:custGeom>
                  <a:avLst/>
                  <a:gdLst>
                    <a:gd name="connsiteX0" fmla="*/ 0 w 1191"/>
                    <a:gd name="connsiteY0" fmla="*/ 0 h 15882"/>
                    <a:gd name="connsiteX1" fmla="*/ 0 w 1191"/>
                    <a:gd name="connsiteY1" fmla="*/ 0 h 15882"/>
                    <a:gd name="connsiteX2" fmla="*/ 0 w 1191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1" h="15882">
                      <a:moveTo>
                        <a:pt x="0" y="0"/>
                      </a:moveTo>
                      <a:cubicBezTo>
                        <a:pt x="1588" y="0"/>
                        <a:pt x="1588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17" name="รูปแบบอิสระ: รูปร่าง 2616">
                  <a:extLst>
                    <a:ext uri="{FF2B5EF4-FFF2-40B4-BE49-F238E27FC236}">
                      <a16:creationId xmlns:a16="http://schemas.microsoft.com/office/drawing/2014/main" id="{8A0F32B0-1B0B-4FA2-87D8-77F29C88F32D}"/>
                    </a:ext>
                  </a:extLst>
                </p:cNvPr>
                <p:cNvSpPr/>
                <p:nvPr/>
              </p:nvSpPr>
              <p:spPr>
                <a:xfrm>
                  <a:off x="7846239" y="1350048"/>
                  <a:ext cx="1588" cy="15882"/>
                </a:xfrm>
                <a:custGeom>
                  <a:avLst/>
                  <a:gdLst>
                    <a:gd name="connsiteX0" fmla="*/ 1588 w 1588"/>
                    <a:gd name="connsiteY0" fmla="*/ 0 h 15882"/>
                    <a:gd name="connsiteX1" fmla="*/ 0 w 1588"/>
                    <a:gd name="connsiteY1" fmla="*/ 0 h 15882"/>
                    <a:gd name="connsiteX2" fmla="*/ 1588 w 1588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5882">
                      <a:moveTo>
                        <a:pt x="1588" y="0"/>
                      </a:moveTo>
                      <a:cubicBezTo>
                        <a:pt x="1588" y="0"/>
                        <a:pt x="0" y="0"/>
                        <a:pt x="0" y="0"/>
                      </a:cubicBezTo>
                      <a:cubicBezTo>
                        <a:pt x="0" y="0"/>
                        <a:pt x="1588" y="0"/>
                        <a:pt x="158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18" name="รูปแบบอิสระ: รูปร่าง 2617">
                  <a:extLst>
                    <a:ext uri="{FF2B5EF4-FFF2-40B4-BE49-F238E27FC236}">
                      <a16:creationId xmlns:a16="http://schemas.microsoft.com/office/drawing/2014/main" id="{EAE9D65E-B05F-4CB8-9F45-27E0B7B23C4C}"/>
                    </a:ext>
                  </a:extLst>
                </p:cNvPr>
                <p:cNvSpPr/>
                <p:nvPr/>
              </p:nvSpPr>
              <p:spPr>
                <a:xfrm>
                  <a:off x="7837106" y="1345283"/>
                  <a:ext cx="1191" cy="15882"/>
                </a:xfrm>
                <a:custGeom>
                  <a:avLst/>
                  <a:gdLst>
                    <a:gd name="connsiteX0" fmla="*/ 1191 w 1191"/>
                    <a:gd name="connsiteY0" fmla="*/ 0 h 15882"/>
                    <a:gd name="connsiteX1" fmla="*/ 1191 w 1191"/>
                    <a:gd name="connsiteY1" fmla="*/ 0 h 15882"/>
                    <a:gd name="connsiteX2" fmla="*/ 1191 w 1191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1" h="15882">
                      <a:moveTo>
                        <a:pt x="1191" y="0"/>
                      </a:moveTo>
                      <a:cubicBezTo>
                        <a:pt x="1191" y="0"/>
                        <a:pt x="1191" y="0"/>
                        <a:pt x="1191" y="0"/>
                      </a:cubicBezTo>
                      <a:cubicBezTo>
                        <a:pt x="-397" y="0"/>
                        <a:pt x="-397" y="0"/>
                        <a:pt x="11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19" name="รูปแบบอิสระ: รูปร่าง 2618">
                  <a:extLst>
                    <a:ext uri="{FF2B5EF4-FFF2-40B4-BE49-F238E27FC236}">
                      <a16:creationId xmlns:a16="http://schemas.microsoft.com/office/drawing/2014/main" id="{D68FBC5E-052D-498A-B24B-3FB6BC5E201B}"/>
                    </a:ext>
                  </a:extLst>
                </p:cNvPr>
                <p:cNvSpPr/>
                <p:nvPr/>
              </p:nvSpPr>
              <p:spPr>
                <a:xfrm>
                  <a:off x="7860533" y="1350048"/>
                  <a:ext cx="1191" cy="15882"/>
                </a:xfrm>
                <a:custGeom>
                  <a:avLst/>
                  <a:gdLst>
                    <a:gd name="connsiteX0" fmla="*/ 0 w 1191"/>
                    <a:gd name="connsiteY0" fmla="*/ 0 h 15882"/>
                    <a:gd name="connsiteX1" fmla="*/ 0 w 1191"/>
                    <a:gd name="connsiteY1" fmla="*/ 0 h 15882"/>
                    <a:gd name="connsiteX2" fmla="*/ 0 w 1191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1" h="15882">
                      <a:moveTo>
                        <a:pt x="0" y="0"/>
                      </a:moveTo>
                      <a:cubicBezTo>
                        <a:pt x="1588" y="0"/>
                        <a:pt x="1588" y="0"/>
                        <a:pt x="0" y="0"/>
                      </a:cubicBezTo>
                      <a:cubicBezTo>
                        <a:pt x="1588" y="0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20" name="รูปแบบอิสระ: รูปร่าง 2619">
                  <a:extLst>
                    <a:ext uri="{FF2B5EF4-FFF2-40B4-BE49-F238E27FC236}">
                      <a16:creationId xmlns:a16="http://schemas.microsoft.com/office/drawing/2014/main" id="{4A38A1B1-BF85-41EC-8DE4-771FBEB1EC65}"/>
                    </a:ext>
                  </a:extLst>
                </p:cNvPr>
                <p:cNvSpPr/>
                <p:nvPr/>
              </p:nvSpPr>
              <p:spPr>
                <a:xfrm>
                  <a:off x="7862519" y="1350048"/>
                  <a:ext cx="1191" cy="15882"/>
                </a:xfrm>
                <a:custGeom>
                  <a:avLst/>
                  <a:gdLst>
                    <a:gd name="connsiteX0" fmla="*/ 1191 w 1191"/>
                    <a:gd name="connsiteY0" fmla="*/ 0 h 15882"/>
                    <a:gd name="connsiteX1" fmla="*/ 1191 w 1191"/>
                    <a:gd name="connsiteY1" fmla="*/ 0 h 15882"/>
                    <a:gd name="connsiteX2" fmla="*/ 1191 w 1191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1" h="15882">
                      <a:moveTo>
                        <a:pt x="1191" y="0"/>
                      </a:moveTo>
                      <a:cubicBezTo>
                        <a:pt x="-397" y="0"/>
                        <a:pt x="-397" y="0"/>
                        <a:pt x="1191" y="0"/>
                      </a:cubicBezTo>
                      <a:cubicBezTo>
                        <a:pt x="1191" y="0"/>
                        <a:pt x="1191" y="0"/>
                        <a:pt x="11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21" name="รูปแบบอิสระ: รูปร่าง 2620">
                  <a:extLst>
                    <a:ext uri="{FF2B5EF4-FFF2-40B4-BE49-F238E27FC236}">
                      <a16:creationId xmlns:a16="http://schemas.microsoft.com/office/drawing/2014/main" id="{93BEA7D5-B766-4403-BE1C-93C86024CC17}"/>
                    </a:ext>
                  </a:extLst>
                </p:cNvPr>
                <p:cNvSpPr/>
                <p:nvPr/>
              </p:nvSpPr>
              <p:spPr>
                <a:xfrm>
                  <a:off x="7862122" y="1350048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22" name="รูปแบบอิสระ: รูปร่าง 2621">
                  <a:extLst>
                    <a:ext uri="{FF2B5EF4-FFF2-40B4-BE49-F238E27FC236}">
                      <a16:creationId xmlns:a16="http://schemas.microsoft.com/office/drawing/2014/main" id="{050B3F02-8666-4D0E-B4B4-07B6AC5F9AB9}"/>
                    </a:ext>
                  </a:extLst>
                </p:cNvPr>
                <p:cNvSpPr/>
                <p:nvPr/>
              </p:nvSpPr>
              <p:spPr>
                <a:xfrm>
                  <a:off x="7825988" y="1313517"/>
                  <a:ext cx="1190" cy="15882"/>
                </a:xfrm>
                <a:custGeom>
                  <a:avLst/>
                  <a:gdLst>
                    <a:gd name="connsiteX0" fmla="*/ 1191 w 1190"/>
                    <a:gd name="connsiteY0" fmla="*/ 0 h 15882"/>
                    <a:gd name="connsiteX1" fmla="*/ 1191 w 1190"/>
                    <a:gd name="connsiteY1" fmla="*/ 0 h 15882"/>
                    <a:gd name="connsiteX2" fmla="*/ 1191 w 1190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0" h="15882">
                      <a:moveTo>
                        <a:pt x="1191" y="0"/>
                      </a:moveTo>
                      <a:cubicBezTo>
                        <a:pt x="1191" y="0"/>
                        <a:pt x="1191" y="0"/>
                        <a:pt x="1191" y="0"/>
                      </a:cubicBezTo>
                      <a:cubicBezTo>
                        <a:pt x="-397" y="0"/>
                        <a:pt x="-397" y="0"/>
                        <a:pt x="11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23" name="รูปแบบอิสระ: รูปร่าง 2622">
                  <a:extLst>
                    <a:ext uri="{FF2B5EF4-FFF2-40B4-BE49-F238E27FC236}">
                      <a16:creationId xmlns:a16="http://schemas.microsoft.com/office/drawing/2014/main" id="{2D7C461D-D38B-485E-BCAD-3E0185FBD36D}"/>
                    </a:ext>
                  </a:extLst>
                </p:cNvPr>
                <p:cNvSpPr/>
                <p:nvPr/>
              </p:nvSpPr>
              <p:spPr>
                <a:xfrm>
                  <a:off x="7820826" y="1337341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24" name="รูปแบบอิสระ: รูปร่าง 2623">
                  <a:extLst>
                    <a:ext uri="{FF2B5EF4-FFF2-40B4-BE49-F238E27FC236}">
                      <a16:creationId xmlns:a16="http://schemas.microsoft.com/office/drawing/2014/main" id="{2C90797C-C4F4-4704-8D84-C1ED74524A9D}"/>
                    </a:ext>
                  </a:extLst>
                </p:cNvPr>
                <p:cNvSpPr/>
                <p:nvPr/>
              </p:nvSpPr>
              <p:spPr>
                <a:xfrm>
                  <a:off x="7817649" y="1337341"/>
                  <a:ext cx="14294" cy="15882"/>
                </a:xfrm>
                <a:custGeom>
                  <a:avLst/>
                  <a:gdLst>
                    <a:gd name="connsiteX0" fmla="*/ 0 w 14294"/>
                    <a:gd name="connsiteY0" fmla="*/ 0 h 15882"/>
                    <a:gd name="connsiteX1" fmla="*/ 3176 w 14294"/>
                    <a:gd name="connsiteY1" fmla="*/ 0 h 15882"/>
                    <a:gd name="connsiteX2" fmla="*/ 14295 w 14294"/>
                    <a:gd name="connsiteY2" fmla="*/ 0 h 15882"/>
                    <a:gd name="connsiteX3" fmla="*/ 0 w 14294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294" h="15882">
                      <a:moveTo>
                        <a:pt x="0" y="0"/>
                      </a:moveTo>
                      <a:cubicBezTo>
                        <a:pt x="4765" y="0"/>
                        <a:pt x="4765" y="0"/>
                        <a:pt x="3176" y="0"/>
                      </a:cubicBezTo>
                      <a:lnTo>
                        <a:pt x="1429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25" name="รูปแบบอิสระ: รูปร่าง 2624">
                  <a:extLst>
                    <a:ext uri="{FF2B5EF4-FFF2-40B4-BE49-F238E27FC236}">
                      <a16:creationId xmlns:a16="http://schemas.microsoft.com/office/drawing/2014/main" id="{F2F32F06-21FE-41F2-A869-98BF35D1FF38}"/>
                    </a:ext>
                  </a:extLst>
                </p:cNvPr>
                <p:cNvSpPr/>
                <p:nvPr/>
              </p:nvSpPr>
              <p:spPr>
                <a:xfrm>
                  <a:off x="7803354" y="1302399"/>
                  <a:ext cx="68311" cy="46060"/>
                </a:xfrm>
                <a:custGeom>
                  <a:avLst/>
                  <a:gdLst>
                    <a:gd name="connsiteX0" fmla="*/ 12707 w 68311"/>
                    <a:gd name="connsiteY0" fmla="*/ 20648 h 46060"/>
                    <a:gd name="connsiteX1" fmla="*/ 9530 w 68311"/>
                    <a:gd name="connsiteY1" fmla="*/ 20648 h 46060"/>
                    <a:gd name="connsiteX2" fmla="*/ 1588 w 68311"/>
                    <a:gd name="connsiteY2" fmla="*/ 20648 h 46060"/>
                    <a:gd name="connsiteX3" fmla="*/ 12707 w 68311"/>
                    <a:gd name="connsiteY3" fmla="*/ 20648 h 46060"/>
                    <a:gd name="connsiteX4" fmla="*/ 12707 w 68311"/>
                    <a:gd name="connsiteY4" fmla="*/ 20648 h 46060"/>
                    <a:gd name="connsiteX5" fmla="*/ 11118 w 68311"/>
                    <a:gd name="connsiteY5" fmla="*/ 22236 h 46060"/>
                    <a:gd name="connsiteX6" fmla="*/ 17471 w 68311"/>
                    <a:gd name="connsiteY6" fmla="*/ 22236 h 46060"/>
                    <a:gd name="connsiteX7" fmla="*/ 12707 w 68311"/>
                    <a:gd name="connsiteY7" fmla="*/ 22236 h 46060"/>
                    <a:gd name="connsiteX8" fmla="*/ 15883 w 68311"/>
                    <a:gd name="connsiteY8" fmla="*/ 22236 h 46060"/>
                    <a:gd name="connsiteX9" fmla="*/ 14295 w 68311"/>
                    <a:gd name="connsiteY9" fmla="*/ 22236 h 46060"/>
                    <a:gd name="connsiteX10" fmla="*/ 15883 w 68311"/>
                    <a:gd name="connsiteY10" fmla="*/ 22236 h 46060"/>
                    <a:gd name="connsiteX11" fmla="*/ 15883 w 68311"/>
                    <a:gd name="connsiteY11" fmla="*/ 22236 h 46060"/>
                    <a:gd name="connsiteX12" fmla="*/ 22237 w 68311"/>
                    <a:gd name="connsiteY12" fmla="*/ 22236 h 46060"/>
                    <a:gd name="connsiteX13" fmla="*/ 19060 w 68311"/>
                    <a:gd name="connsiteY13" fmla="*/ 22236 h 46060"/>
                    <a:gd name="connsiteX14" fmla="*/ 22237 w 68311"/>
                    <a:gd name="connsiteY14" fmla="*/ 22236 h 46060"/>
                    <a:gd name="connsiteX15" fmla="*/ 15883 w 68311"/>
                    <a:gd name="connsiteY15" fmla="*/ 22236 h 46060"/>
                    <a:gd name="connsiteX16" fmla="*/ 11118 w 68311"/>
                    <a:gd name="connsiteY16" fmla="*/ 22236 h 46060"/>
                    <a:gd name="connsiteX17" fmla="*/ 9530 w 68311"/>
                    <a:gd name="connsiteY17" fmla="*/ 22236 h 46060"/>
                    <a:gd name="connsiteX18" fmla="*/ 0 w 68311"/>
                    <a:gd name="connsiteY18" fmla="*/ 22236 h 46060"/>
                    <a:gd name="connsiteX19" fmla="*/ 14295 w 68311"/>
                    <a:gd name="connsiteY19" fmla="*/ 22236 h 46060"/>
                    <a:gd name="connsiteX20" fmla="*/ 15883 w 68311"/>
                    <a:gd name="connsiteY20" fmla="*/ 22236 h 46060"/>
                    <a:gd name="connsiteX21" fmla="*/ 12707 w 68311"/>
                    <a:gd name="connsiteY21" fmla="*/ 22236 h 46060"/>
                    <a:gd name="connsiteX22" fmla="*/ 6354 w 68311"/>
                    <a:gd name="connsiteY22" fmla="*/ 22236 h 46060"/>
                    <a:gd name="connsiteX23" fmla="*/ 14295 w 68311"/>
                    <a:gd name="connsiteY23" fmla="*/ 22236 h 46060"/>
                    <a:gd name="connsiteX24" fmla="*/ 4765 w 68311"/>
                    <a:gd name="connsiteY24" fmla="*/ 22236 h 46060"/>
                    <a:gd name="connsiteX25" fmla="*/ 12707 w 68311"/>
                    <a:gd name="connsiteY25" fmla="*/ 22236 h 46060"/>
                    <a:gd name="connsiteX26" fmla="*/ 15883 w 68311"/>
                    <a:gd name="connsiteY26" fmla="*/ 23824 h 46060"/>
                    <a:gd name="connsiteX27" fmla="*/ 11118 w 68311"/>
                    <a:gd name="connsiteY27" fmla="*/ 23824 h 46060"/>
                    <a:gd name="connsiteX28" fmla="*/ 15883 w 68311"/>
                    <a:gd name="connsiteY28" fmla="*/ 23824 h 46060"/>
                    <a:gd name="connsiteX29" fmla="*/ 14295 w 68311"/>
                    <a:gd name="connsiteY29" fmla="*/ 23824 h 46060"/>
                    <a:gd name="connsiteX30" fmla="*/ 22237 w 68311"/>
                    <a:gd name="connsiteY30" fmla="*/ 23824 h 46060"/>
                    <a:gd name="connsiteX31" fmla="*/ 20648 w 68311"/>
                    <a:gd name="connsiteY31" fmla="*/ 25413 h 46060"/>
                    <a:gd name="connsiteX32" fmla="*/ 14295 w 68311"/>
                    <a:gd name="connsiteY32" fmla="*/ 25413 h 46060"/>
                    <a:gd name="connsiteX33" fmla="*/ 23825 w 68311"/>
                    <a:gd name="connsiteY33" fmla="*/ 25413 h 46060"/>
                    <a:gd name="connsiteX34" fmla="*/ 20648 w 68311"/>
                    <a:gd name="connsiteY34" fmla="*/ 25413 h 46060"/>
                    <a:gd name="connsiteX35" fmla="*/ 34943 w 68311"/>
                    <a:gd name="connsiteY35" fmla="*/ 25413 h 46060"/>
                    <a:gd name="connsiteX36" fmla="*/ 39708 w 68311"/>
                    <a:gd name="connsiteY36" fmla="*/ 25413 h 46060"/>
                    <a:gd name="connsiteX37" fmla="*/ 42884 w 68311"/>
                    <a:gd name="connsiteY37" fmla="*/ 25413 h 46060"/>
                    <a:gd name="connsiteX38" fmla="*/ 38120 w 68311"/>
                    <a:gd name="connsiteY38" fmla="*/ 25413 h 46060"/>
                    <a:gd name="connsiteX39" fmla="*/ 39708 w 68311"/>
                    <a:gd name="connsiteY39" fmla="*/ 25413 h 46060"/>
                    <a:gd name="connsiteX40" fmla="*/ 31766 w 68311"/>
                    <a:gd name="connsiteY40" fmla="*/ 25413 h 46060"/>
                    <a:gd name="connsiteX41" fmla="*/ 34943 w 68311"/>
                    <a:gd name="connsiteY41" fmla="*/ 25413 h 46060"/>
                    <a:gd name="connsiteX42" fmla="*/ 23825 w 68311"/>
                    <a:gd name="connsiteY42" fmla="*/ 25413 h 46060"/>
                    <a:gd name="connsiteX43" fmla="*/ 25413 w 68311"/>
                    <a:gd name="connsiteY43" fmla="*/ 25413 h 46060"/>
                    <a:gd name="connsiteX44" fmla="*/ 23825 w 68311"/>
                    <a:gd name="connsiteY44" fmla="*/ 25413 h 46060"/>
                    <a:gd name="connsiteX45" fmla="*/ 25413 w 68311"/>
                    <a:gd name="connsiteY45" fmla="*/ 25413 h 46060"/>
                    <a:gd name="connsiteX46" fmla="*/ 19060 w 68311"/>
                    <a:gd name="connsiteY46" fmla="*/ 25413 h 46060"/>
                    <a:gd name="connsiteX47" fmla="*/ 22237 w 68311"/>
                    <a:gd name="connsiteY47" fmla="*/ 25413 h 46060"/>
                    <a:gd name="connsiteX48" fmla="*/ 17471 w 68311"/>
                    <a:gd name="connsiteY48" fmla="*/ 25413 h 46060"/>
                    <a:gd name="connsiteX49" fmla="*/ 36531 w 68311"/>
                    <a:gd name="connsiteY49" fmla="*/ 27001 h 46060"/>
                    <a:gd name="connsiteX50" fmla="*/ 23825 w 68311"/>
                    <a:gd name="connsiteY50" fmla="*/ 27001 h 46060"/>
                    <a:gd name="connsiteX51" fmla="*/ 22237 w 68311"/>
                    <a:gd name="connsiteY51" fmla="*/ 27001 h 46060"/>
                    <a:gd name="connsiteX52" fmla="*/ 17471 w 68311"/>
                    <a:gd name="connsiteY52" fmla="*/ 27001 h 46060"/>
                    <a:gd name="connsiteX53" fmla="*/ 22237 w 68311"/>
                    <a:gd name="connsiteY53" fmla="*/ 27001 h 46060"/>
                    <a:gd name="connsiteX54" fmla="*/ 17471 w 68311"/>
                    <a:gd name="connsiteY54" fmla="*/ 27001 h 46060"/>
                    <a:gd name="connsiteX55" fmla="*/ 27001 w 68311"/>
                    <a:gd name="connsiteY55" fmla="*/ 27001 h 46060"/>
                    <a:gd name="connsiteX56" fmla="*/ 22237 w 68311"/>
                    <a:gd name="connsiteY56" fmla="*/ 27001 h 46060"/>
                    <a:gd name="connsiteX57" fmla="*/ 27001 w 68311"/>
                    <a:gd name="connsiteY57" fmla="*/ 27001 h 46060"/>
                    <a:gd name="connsiteX58" fmla="*/ 25413 w 68311"/>
                    <a:gd name="connsiteY58" fmla="*/ 27001 h 46060"/>
                    <a:gd name="connsiteX59" fmla="*/ 23825 w 68311"/>
                    <a:gd name="connsiteY59" fmla="*/ 27001 h 46060"/>
                    <a:gd name="connsiteX60" fmla="*/ 23825 w 68311"/>
                    <a:gd name="connsiteY60" fmla="*/ 27001 h 46060"/>
                    <a:gd name="connsiteX61" fmla="*/ 31766 w 68311"/>
                    <a:gd name="connsiteY61" fmla="*/ 28589 h 46060"/>
                    <a:gd name="connsiteX62" fmla="*/ 20648 w 68311"/>
                    <a:gd name="connsiteY62" fmla="*/ 28589 h 46060"/>
                    <a:gd name="connsiteX63" fmla="*/ 46061 w 68311"/>
                    <a:gd name="connsiteY63" fmla="*/ 28589 h 46060"/>
                    <a:gd name="connsiteX64" fmla="*/ 20648 w 68311"/>
                    <a:gd name="connsiteY64" fmla="*/ 28589 h 46060"/>
                    <a:gd name="connsiteX65" fmla="*/ 20648 w 68311"/>
                    <a:gd name="connsiteY65" fmla="*/ 28589 h 46060"/>
                    <a:gd name="connsiteX66" fmla="*/ 30178 w 68311"/>
                    <a:gd name="connsiteY66" fmla="*/ 28589 h 46060"/>
                    <a:gd name="connsiteX67" fmla="*/ 20648 w 68311"/>
                    <a:gd name="connsiteY67" fmla="*/ 28589 h 46060"/>
                    <a:gd name="connsiteX68" fmla="*/ 31766 w 68311"/>
                    <a:gd name="connsiteY68" fmla="*/ 28589 h 46060"/>
                    <a:gd name="connsiteX69" fmla="*/ 20648 w 68311"/>
                    <a:gd name="connsiteY69" fmla="*/ 28589 h 46060"/>
                    <a:gd name="connsiteX70" fmla="*/ 30178 w 68311"/>
                    <a:gd name="connsiteY70" fmla="*/ 28589 h 46060"/>
                    <a:gd name="connsiteX71" fmla="*/ 19060 w 68311"/>
                    <a:gd name="connsiteY71" fmla="*/ 28589 h 46060"/>
                    <a:gd name="connsiteX72" fmla="*/ 20648 w 68311"/>
                    <a:gd name="connsiteY72" fmla="*/ 28589 h 46060"/>
                    <a:gd name="connsiteX73" fmla="*/ 22237 w 68311"/>
                    <a:gd name="connsiteY73" fmla="*/ 28589 h 46060"/>
                    <a:gd name="connsiteX74" fmla="*/ 36531 w 68311"/>
                    <a:gd name="connsiteY74" fmla="*/ 30178 h 46060"/>
                    <a:gd name="connsiteX75" fmla="*/ 22237 w 68311"/>
                    <a:gd name="connsiteY75" fmla="*/ 30178 h 46060"/>
                    <a:gd name="connsiteX76" fmla="*/ 50826 w 68311"/>
                    <a:gd name="connsiteY76" fmla="*/ 31766 h 46060"/>
                    <a:gd name="connsiteX77" fmla="*/ 47649 w 68311"/>
                    <a:gd name="connsiteY77" fmla="*/ 31766 h 46060"/>
                    <a:gd name="connsiteX78" fmla="*/ 50826 w 68311"/>
                    <a:gd name="connsiteY78" fmla="*/ 31766 h 46060"/>
                    <a:gd name="connsiteX79" fmla="*/ 20648 w 68311"/>
                    <a:gd name="connsiteY79" fmla="*/ 30178 h 46060"/>
                    <a:gd name="connsiteX80" fmla="*/ 17471 w 68311"/>
                    <a:gd name="connsiteY80" fmla="*/ 30178 h 46060"/>
                    <a:gd name="connsiteX81" fmla="*/ 12707 w 68311"/>
                    <a:gd name="connsiteY81" fmla="*/ 30178 h 46060"/>
                    <a:gd name="connsiteX82" fmla="*/ 11118 w 68311"/>
                    <a:gd name="connsiteY82" fmla="*/ 30178 h 46060"/>
                    <a:gd name="connsiteX83" fmla="*/ 22237 w 68311"/>
                    <a:gd name="connsiteY83" fmla="*/ 30178 h 46060"/>
                    <a:gd name="connsiteX84" fmla="*/ 15883 w 68311"/>
                    <a:gd name="connsiteY84" fmla="*/ 30178 h 46060"/>
                    <a:gd name="connsiteX85" fmla="*/ 31766 w 68311"/>
                    <a:gd name="connsiteY85" fmla="*/ 31766 h 46060"/>
                    <a:gd name="connsiteX86" fmla="*/ 19060 w 68311"/>
                    <a:gd name="connsiteY86" fmla="*/ 31766 h 46060"/>
                    <a:gd name="connsiteX87" fmla="*/ 22237 w 68311"/>
                    <a:gd name="connsiteY87" fmla="*/ 31766 h 46060"/>
                    <a:gd name="connsiteX88" fmla="*/ 19060 w 68311"/>
                    <a:gd name="connsiteY88" fmla="*/ 31766 h 46060"/>
                    <a:gd name="connsiteX89" fmla="*/ 20648 w 68311"/>
                    <a:gd name="connsiteY89" fmla="*/ 31766 h 46060"/>
                    <a:gd name="connsiteX90" fmla="*/ 15883 w 68311"/>
                    <a:gd name="connsiteY90" fmla="*/ 31766 h 46060"/>
                    <a:gd name="connsiteX91" fmla="*/ 49238 w 68311"/>
                    <a:gd name="connsiteY91" fmla="*/ 31766 h 46060"/>
                    <a:gd name="connsiteX92" fmla="*/ 39708 w 68311"/>
                    <a:gd name="connsiteY92" fmla="*/ 31766 h 46060"/>
                    <a:gd name="connsiteX93" fmla="*/ 22237 w 68311"/>
                    <a:gd name="connsiteY93" fmla="*/ 31766 h 46060"/>
                    <a:gd name="connsiteX94" fmla="*/ 27001 w 68311"/>
                    <a:gd name="connsiteY94" fmla="*/ 31766 h 46060"/>
                    <a:gd name="connsiteX95" fmla="*/ 22237 w 68311"/>
                    <a:gd name="connsiteY95" fmla="*/ 31766 h 46060"/>
                    <a:gd name="connsiteX96" fmla="*/ 27001 w 68311"/>
                    <a:gd name="connsiteY96" fmla="*/ 31766 h 46060"/>
                    <a:gd name="connsiteX97" fmla="*/ 25413 w 68311"/>
                    <a:gd name="connsiteY97" fmla="*/ 31766 h 46060"/>
                    <a:gd name="connsiteX98" fmla="*/ 41296 w 68311"/>
                    <a:gd name="connsiteY98" fmla="*/ 31766 h 46060"/>
                    <a:gd name="connsiteX99" fmla="*/ 36531 w 68311"/>
                    <a:gd name="connsiteY99" fmla="*/ 31766 h 46060"/>
                    <a:gd name="connsiteX100" fmla="*/ 33355 w 68311"/>
                    <a:gd name="connsiteY100" fmla="*/ 33354 h 46060"/>
                    <a:gd name="connsiteX101" fmla="*/ 27001 w 68311"/>
                    <a:gd name="connsiteY101" fmla="*/ 33354 h 46060"/>
                    <a:gd name="connsiteX102" fmla="*/ 30178 w 68311"/>
                    <a:gd name="connsiteY102" fmla="*/ 33354 h 46060"/>
                    <a:gd name="connsiteX103" fmla="*/ 22237 w 68311"/>
                    <a:gd name="connsiteY103" fmla="*/ 33354 h 46060"/>
                    <a:gd name="connsiteX104" fmla="*/ 30178 w 68311"/>
                    <a:gd name="connsiteY104" fmla="*/ 33354 h 46060"/>
                    <a:gd name="connsiteX105" fmla="*/ 28590 w 68311"/>
                    <a:gd name="connsiteY105" fmla="*/ 33354 h 46060"/>
                    <a:gd name="connsiteX106" fmla="*/ 47649 w 68311"/>
                    <a:gd name="connsiteY106" fmla="*/ 33354 h 46060"/>
                    <a:gd name="connsiteX107" fmla="*/ 44473 w 68311"/>
                    <a:gd name="connsiteY107" fmla="*/ 33354 h 46060"/>
                    <a:gd name="connsiteX108" fmla="*/ 52414 w 68311"/>
                    <a:gd name="connsiteY108" fmla="*/ 34942 h 46060"/>
                    <a:gd name="connsiteX109" fmla="*/ 39708 w 68311"/>
                    <a:gd name="connsiteY109" fmla="*/ 34942 h 46060"/>
                    <a:gd name="connsiteX110" fmla="*/ 42884 w 68311"/>
                    <a:gd name="connsiteY110" fmla="*/ 34942 h 46060"/>
                    <a:gd name="connsiteX111" fmla="*/ 41296 w 68311"/>
                    <a:gd name="connsiteY111" fmla="*/ 34942 h 46060"/>
                    <a:gd name="connsiteX112" fmla="*/ 39708 w 68311"/>
                    <a:gd name="connsiteY112" fmla="*/ 34942 h 46060"/>
                    <a:gd name="connsiteX113" fmla="*/ 34943 w 68311"/>
                    <a:gd name="connsiteY113" fmla="*/ 36531 h 46060"/>
                    <a:gd name="connsiteX114" fmla="*/ 39708 w 68311"/>
                    <a:gd name="connsiteY114" fmla="*/ 36531 h 46060"/>
                    <a:gd name="connsiteX115" fmla="*/ 39708 w 68311"/>
                    <a:gd name="connsiteY115" fmla="*/ 36531 h 46060"/>
                    <a:gd name="connsiteX116" fmla="*/ 47649 w 68311"/>
                    <a:gd name="connsiteY116" fmla="*/ 36531 h 46060"/>
                    <a:gd name="connsiteX117" fmla="*/ 52414 w 68311"/>
                    <a:gd name="connsiteY117" fmla="*/ 36531 h 46060"/>
                    <a:gd name="connsiteX118" fmla="*/ 47649 w 68311"/>
                    <a:gd name="connsiteY118" fmla="*/ 36531 h 46060"/>
                    <a:gd name="connsiteX119" fmla="*/ 49238 w 68311"/>
                    <a:gd name="connsiteY119" fmla="*/ 36531 h 46060"/>
                    <a:gd name="connsiteX120" fmla="*/ 49238 w 68311"/>
                    <a:gd name="connsiteY120" fmla="*/ 36531 h 46060"/>
                    <a:gd name="connsiteX121" fmla="*/ 52414 w 68311"/>
                    <a:gd name="connsiteY121" fmla="*/ 36531 h 46060"/>
                    <a:gd name="connsiteX122" fmla="*/ 58768 w 68311"/>
                    <a:gd name="connsiteY122" fmla="*/ 36531 h 46060"/>
                    <a:gd name="connsiteX123" fmla="*/ 65121 w 68311"/>
                    <a:gd name="connsiteY123" fmla="*/ 36531 h 46060"/>
                    <a:gd name="connsiteX124" fmla="*/ 57179 w 68311"/>
                    <a:gd name="connsiteY124" fmla="*/ 36531 h 46060"/>
                    <a:gd name="connsiteX125" fmla="*/ 66709 w 68311"/>
                    <a:gd name="connsiteY125" fmla="*/ 36531 h 46060"/>
                    <a:gd name="connsiteX126" fmla="*/ 63532 w 68311"/>
                    <a:gd name="connsiteY126" fmla="*/ 36531 h 46060"/>
                    <a:gd name="connsiteX127" fmla="*/ 61944 w 68311"/>
                    <a:gd name="connsiteY127" fmla="*/ 36531 h 46060"/>
                    <a:gd name="connsiteX128" fmla="*/ 61944 w 68311"/>
                    <a:gd name="connsiteY128" fmla="*/ 36531 h 46060"/>
                    <a:gd name="connsiteX129" fmla="*/ 61944 w 68311"/>
                    <a:gd name="connsiteY129" fmla="*/ 36531 h 46060"/>
                    <a:gd name="connsiteX130" fmla="*/ 61944 w 68311"/>
                    <a:gd name="connsiteY130" fmla="*/ 36531 h 46060"/>
                    <a:gd name="connsiteX131" fmla="*/ 58768 w 68311"/>
                    <a:gd name="connsiteY131" fmla="*/ 36531 h 46060"/>
                    <a:gd name="connsiteX132" fmla="*/ 52414 w 68311"/>
                    <a:gd name="connsiteY132" fmla="*/ 36531 h 46060"/>
                    <a:gd name="connsiteX133" fmla="*/ 57179 w 68311"/>
                    <a:gd name="connsiteY133" fmla="*/ 36531 h 46060"/>
                    <a:gd name="connsiteX134" fmla="*/ 54003 w 68311"/>
                    <a:gd name="connsiteY134" fmla="*/ 36531 h 46060"/>
                    <a:gd name="connsiteX135" fmla="*/ 63532 w 68311"/>
                    <a:gd name="connsiteY135" fmla="*/ 36531 h 46060"/>
                    <a:gd name="connsiteX136" fmla="*/ 63532 w 68311"/>
                    <a:gd name="connsiteY136" fmla="*/ 36531 h 46060"/>
                    <a:gd name="connsiteX137" fmla="*/ 65121 w 68311"/>
                    <a:gd name="connsiteY137" fmla="*/ 36531 h 46060"/>
                    <a:gd name="connsiteX138" fmla="*/ 63532 w 68311"/>
                    <a:gd name="connsiteY138" fmla="*/ 36531 h 46060"/>
                    <a:gd name="connsiteX139" fmla="*/ 60356 w 68311"/>
                    <a:gd name="connsiteY139" fmla="*/ 36531 h 46060"/>
                    <a:gd name="connsiteX140" fmla="*/ 61944 w 68311"/>
                    <a:gd name="connsiteY140" fmla="*/ 36531 h 46060"/>
                    <a:gd name="connsiteX141" fmla="*/ 61944 w 68311"/>
                    <a:gd name="connsiteY141" fmla="*/ 34942 h 46060"/>
                    <a:gd name="connsiteX142" fmla="*/ 60356 w 68311"/>
                    <a:gd name="connsiteY142" fmla="*/ 34942 h 46060"/>
                    <a:gd name="connsiteX143" fmla="*/ 63532 w 68311"/>
                    <a:gd name="connsiteY143" fmla="*/ 34942 h 46060"/>
                    <a:gd name="connsiteX144" fmla="*/ 63532 w 68311"/>
                    <a:gd name="connsiteY144" fmla="*/ 34942 h 46060"/>
                    <a:gd name="connsiteX145" fmla="*/ 66709 w 68311"/>
                    <a:gd name="connsiteY145" fmla="*/ 33354 h 46060"/>
                    <a:gd name="connsiteX146" fmla="*/ 61944 w 68311"/>
                    <a:gd name="connsiteY146" fmla="*/ 33354 h 46060"/>
                    <a:gd name="connsiteX147" fmla="*/ 58768 w 68311"/>
                    <a:gd name="connsiteY147" fmla="*/ 33354 h 46060"/>
                    <a:gd name="connsiteX148" fmla="*/ 54003 w 68311"/>
                    <a:gd name="connsiteY148" fmla="*/ 33354 h 46060"/>
                    <a:gd name="connsiteX149" fmla="*/ 57179 w 68311"/>
                    <a:gd name="connsiteY149" fmla="*/ 31766 h 46060"/>
                    <a:gd name="connsiteX150" fmla="*/ 57179 w 68311"/>
                    <a:gd name="connsiteY150" fmla="*/ 31766 h 46060"/>
                    <a:gd name="connsiteX151" fmla="*/ 57179 w 68311"/>
                    <a:gd name="connsiteY151" fmla="*/ 30178 h 46060"/>
                    <a:gd name="connsiteX152" fmla="*/ 57179 w 68311"/>
                    <a:gd name="connsiteY152" fmla="*/ 30178 h 46060"/>
                    <a:gd name="connsiteX153" fmla="*/ 57179 w 68311"/>
                    <a:gd name="connsiteY153" fmla="*/ 30178 h 46060"/>
                    <a:gd name="connsiteX154" fmla="*/ 57179 w 68311"/>
                    <a:gd name="connsiteY154" fmla="*/ 30178 h 46060"/>
                    <a:gd name="connsiteX155" fmla="*/ 58768 w 68311"/>
                    <a:gd name="connsiteY155" fmla="*/ 30178 h 46060"/>
                    <a:gd name="connsiteX156" fmla="*/ 57179 w 68311"/>
                    <a:gd name="connsiteY156" fmla="*/ 30178 h 46060"/>
                    <a:gd name="connsiteX157" fmla="*/ 55591 w 68311"/>
                    <a:gd name="connsiteY157" fmla="*/ 30178 h 46060"/>
                    <a:gd name="connsiteX158" fmla="*/ 60356 w 68311"/>
                    <a:gd name="connsiteY158" fmla="*/ 30178 h 46060"/>
                    <a:gd name="connsiteX159" fmla="*/ 60356 w 68311"/>
                    <a:gd name="connsiteY159" fmla="*/ 30178 h 46060"/>
                    <a:gd name="connsiteX160" fmla="*/ 55591 w 68311"/>
                    <a:gd name="connsiteY160" fmla="*/ 30178 h 46060"/>
                    <a:gd name="connsiteX161" fmla="*/ 52414 w 68311"/>
                    <a:gd name="connsiteY161" fmla="*/ 30178 h 46060"/>
                    <a:gd name="connsiteX162" fmla="*/ 57179 w 68311"/>
                    <a:gd name="connsiteY162" fmla="*/ 30178 h 46060"/>
                    <a:gd name="connsiteX163" fmla="*/ 46061 w 68311"/>
                    <a:gd name="connsiteY163" fmla="*/ 30178 h 46060"/>
                    <a:gd name="connsiteX164" fmla="*/ 47649 w 68311"/>
                    <a:gd name="connsiteY164" fmla="*/ 30178 h 46060"/>
                    <a:gd name="connsiteX165" fmla="*/ 47649 w 68311"/>
                    <a:gd name="connsiteY165" fmla="*/ 30178 h 46060"/>
                    <a:gd name="connsiteX166" fmla="*/ 52414 w 68311"/>
                    <a:gd name="connsiteY166" fmla="*/ 30178 h 46060"/>
                    <a:gd name="connsiteX167" fmla="*/ 44473 w 68311"/>
                    <a:gd name="connsiteY167" fmla="*/ 30178 h 46060"/>
                    <a:gd name="connsiteX168" fmla="*/ 54003 w 68311"/>
                    <a:gd name="connsiteY168" fmla="*/ 30178 h 46060"/>
                    <a:gd name="connsiteX169" fmla="*/ 44473 w 68311"/>
                    <a:gd name="connsiteY169" fmla="*/ 30178 h 46060"/>
                    <a:gd name="connsiteX170" fmla="*/ 47649 w 68311"/>
                    <a:gd name="connsiteY170" fmla="*/ 30178 h 46060"/>
                    <a:gd name="connsiteX171" fmla="*/ 46061 w 68311"/>
                    <a:gd name="connsiteY171" fmla="*/ 30178 h 46060"/>
                    <a:gd name="connsiteX172" fmla="*/ 54003 w 68311"/>
                    <a:gd name="connsiteY172" fmla="*/ 28589 h 46060"/>
                    <a:gd name="connsiteX173" fmla="*/ 50826 w 68311"/>
                    <a:gd name="connsiteY173" fmla="*/ 28589 h 46060"/>
                    <a:gd name="connsiteX174" fmla="*/ 57179 w 68311"/>
                    <a:gd name="connsiteY174" fmla="*/ 28589 h 46060"/>
                    <a:gd name="connsiteX175" fmla="*/ 54003 w 68311"/>
                    <a:gd name="connsiteY175" fmla="*/ 27001 h 46060"/>
                    <a:gd name="connsiteX176" fmla="*/ 58768 w 68311"/>
                    <a:gd name="connsiteY176" fmla="*/ 27001 h 46060"/>
                    <a:gd name="connsiteX177" fmla="*/ 58768 w 68311"/>
                    <a:gd name="connsiteY177" fmla="*/ 27001 h 46060"/>
                    <a:gd name="connsiteX178" fmla="*/ 61944 w 68311"/>
                    <a:gd name="connsiteY178" fmla="*/ 27001 h 46060"/>
                    <a:gd name="connsiteX179" fmla="*/ 46061 w 68311"/>
                    <a:gd name="connsiteY179" fmla="*/ 27001 h 46060"/>
                    <a:gd name="connsiteX180" fmla="*/ 44473 w 68311"/>
                    <a:gd name="connsiteY180" fmla="*/ 27001 h 46060"/>
                    <a:gd name="connsiteX181" fmla="*/ 50826 w 68311"/>
                    <a:gd name="connsiteY181" fmla="*/ 27001 h 46060"/>
                    <a:gd name="connsiteX182" fmla="*/ 49238 w 68311"/>
                    <a:gd name="connsiteY182" fmla="*/ 25413 h 46060"/>
                    <a:gd name="connsiteX183" fmla="*/ 49238 w 68311"/>
                    <a:gd name="connsiteY183" fmla="*/ 25413 h 46060"/>
                    <a:gd name="connsiteX184" fmla="*/ 49238 w 68311"/>
                    <a:gd name="connsiteY184" fmla="*/ 25413 h 46060"/>
                    <a:gd name="connsiteX185" fmla="*/ 47649 w 68311"/>
                    <a:gd name="connsiteY185" fmla="*/ 25413 h 46060"/>
                    <a:gd name="connsiteX186" fmla="*/ 44473 w 68311"/>
                    <a:gd name="connsiteY186" fmla="*/ 25413 h 46060"/>
                    <a:gd name="connsiteX187" fmla="*/ 44473 w 68311"/>
                    <a:gd name="connsiteY187" fmla="*/ 25413 h 46060"/>
                    <a:gd name="connsiteX188" fmla="*/ 47649 w 68311"/>
                    <a:gd name="connsiteY188" fmla="*/ 23824 h 46060"/>
                    <a:gd name="connsiteX189" fmla="*/ 42884 w 68311"/>
                    <a:gd name="connsiteY189" fmla="*/ 23824 h 46060"/>
                    <a:gd name="connsiteX190" fmla="*/ 44473 w 68311"/>
                    <a:gd name="connsiteY190" fmla="*/ 22236 h 46060"/>
                    <a:gd name="connsiteX191" fmla="*/ 41296 w 68311"/>
                    <a:gd name="connsiteY191" fmla="*/ 22236 h 46060"/>
                    <a:gd name="connsiteX192" fmla="*/ 55591 w 68311"/>
                    <a:gd name="connsiteY192" fmla="*/ 22236 h 46060"/>
                    <a:gd name="connsiteX193" fmla="*/ 57179 w 68311"/>
                    <a:gd name="connsiteY193" fmla="*/ 22236 h 46060"/>
                    <a:gd name="connsiteX194" fmla="*/ 50826 w 68311"/>
                    <a:gd name="connsiteY194" fmla="*/ 22236 h 46060"/>
                    <a:gd name="connsiteX195" fmla="*/ 58768 w 68311"/>
                    <a:gd name="connsiteY195" fmla="*/ 22236 h 46060"/>
                    <a:gd name="connsiteX196" fmla="*/ 54003 w 68311"/>
                    <a:gd name="connsiteY196" fmla="*/ 20648 h 46060"/>
                    <a:gd name="connsiteX197" fmla="*/ 47649 w 68311"/>
                    <a:gd name="connsiteY197" fmla="*/ 20648 h 46060"/>
                    <a:gd name="connsiteX198" fmla="*/ 49238 w 68311"/>
                    <a:gd name="connsiteY198" fmla="*/ 19059 h 46060"/>
                    <a:gd name="connsiteX199" fmla="*/ 50826 w 68311"/>
                    <a:gd name="connsiteY199" fmla="*/ 19059 h 46060"/>
                    <a:gd name="connsiteX200" fmla="*/ 42884 w 68311"/>
                    <a:gd name="connsiteY200" fmla="*/ 19059 h 46060"/>
                    <a:gd name="connsiteX201" fmla="*/ 49238 w 68311"/>
                    <a:gd name="connsiteY201" fmla="*/ 17471 h 46060"/>
                    <a:gd name="connsiteX202" fmla="*/ 49238 w 68311"/>
                    <a:gd name="connsiteY202" fmla="*/ 17471 h 46060"/>
                    <a:gd name="connsiteX203" fmla="*/ 50826 w 68311"/>
                    <a:gd name="connsiteY203" fmla="*/ 17471 h 46060"/>
                    <a:gd name="connsiteX204" fmla="*/ 44473 w 68311"/>
                    <a:gd name="connsiteY204" fmla="*/ 17471 h 46060"/>
                    <a:gd name="connsiteX205" fmla="*/ 47649 w 68311"/>
                    <a:gd name="connsiteY205" fmla="*/ 17471 h 46060"/>
                    <a:gd name="connsiteX206" fmla="*/ 42884 w 68311"/>
                    <a:gd name="connsiteY206" fmla="*/ 15883 h 46060"/>
                    <a:gd name="connsiteX207" fmla="*/ 47649 w 68311"/>
                    <a:gd name="connsiteY207" fmla="*/ 15883 h 46060"/>
                    <a:gd name="connsiteX208" fmla="*/ 49238 w 68311"/>
                    <a:gd name="connsiteY208" fmla="*/ 14295 h 46060"/>
                    <a:gd name="connsiteX209" fmla="*/ 50826 w 68311"/>
                    <a:gd name="connsiteY209" fmla="*/ 14295 h 46060"/>
                    <a:gd name="connsiteX210" fmla="*/ 47649 w 68311"/>
                    <a:gd name="connsiteY210" fmla="*/ 12706 h 46060"/>
                    <a:gd name="connsiteX211" fmla="*/ 42884 w 68311"/>
                    <a:gd name="connsiteY211" fmla="*/ 12706 h 46060"/>
                    <a:gd name="connsiteX212" fmla="*/ 33355 w 68311"/>
                    <a:gd name="connsiteY212" fmla="*/ 12706 h 46060"/>
                    <a:gd name="connsiteX213" fmla="*/ 39708 w 68311"/>
                    <a:gd name="connsiteY213" fmla="*/ 12706 h 46060"/>
                    <a:gd name="connsiteX214" fmla="*/ 38120 w 68311"/>
                    <a:gd name="connsiteY214" fmla="*/ 12706 h 46060"/>
                    <a:gd name="connsiteX215" fmla="*/ 47649 w 68311"/>
                    <a:gd name="connsiteY215" fmla="*/ 12706 h 46060"/>
                    <a:gd name="connsiteX216" fmla="*/ 52414 w 68311"/>
                    <a:gd name="connsiteY216" fmla="*/ 9530 h 46060"/>
                    <a:gd name="connsiteX217" fmla="*/ 46061 w 68311"/>
                    <a:gd name="connsiteY217" fmla="*/ 9530 h 46060"/>
                    <a:gd name="connsiteX218" fmla="*/ 46061 w 68311"/>
                    <a:gd name="connsiteY218" fmla="*/ 9530 h 46060"/>
                    <a:gd name="connsiteX219" fmla="*/ 50826 w 68311"/>
                    <a:gd name="connsiteY219" fmla="*/ 9530 h 46060"/>
                    <a:gd name="connsiteX220" fmla="*/ 46061 w 68311"/>
                    <a:gd name="connsiteY220" fmla="*/ 9530 h 46060"/>
                    <a:gd name="connsiteX221" fmla="*/ 54003 w 68311"/>
                    <a:gd name="connsiteY221" fmla="*/ 9530 h 46060"/>
                    <a:gd name="connsiteX222" fmla="*/ 54003 w 68311"/>
                    <a:gd name="connsiteY222" fmla="*/ 9530 h 46060"/>
                    <a:gd name="connsiteX223" fmla="*/ 54003 w 68311"/>
                    <a:gd name="connsiteY223" fmla="*/ 9530 h 46060"/>
                    <a:gd name="connsiteX224" fmla="*/ 49238 w 68311"/>
                    <a:gd name="connsiteY224" fmla="*/ 9530 h 46060"/>
                    <a:gd name="connsiteX225" fmla="*/ 54003 w 68311"/>
                    <a:gd name="connsiteY225" fmla="*/ 9530 h 46060"/>
                    <a:gd name="connsiteX226" fmla="*/ 54003 w 68311"/>
                    <a:gd name="connsiteY226" fmla="*/ 9530 h 46060"/>
                    <a:gd name="connsiteX227" fmla="*/ 54003 w 68311"/>
                    <a:gd name="connsiteY227" fmla="*/ 9530 h 46060"/>
                    <a:gd name="connsiteX228" fmla="*/ 49238 w 68311"/>
                    <a:gd name="connsiteY228" fmla="*/ 9530 h 46060"/>
                    <a:gd name="connsiteX229" fmla="*/ 42884 w 68311"/>
                    <a:gd name="connsiteY229" fmla="*/ 9530 h 46060"/>
                    <a:gd name="connsiteX230" fmla="*/ 49238 w 68311"/>
                    <a:gd name="connsiteY230" fmla="*/ 7941 h 46060"/>
                    <a:gd name="connsiteX231" fmla="*/ 46061 w 68311"/>
                    <a:gd name="connsiteY231" fmla="*/ 6353 h 46060"/>
                    <a:gd name="connsiteX232" fmla="*/ 39708 w 68311"/>
                    <a:gd name="connsiteY232" fmla="*/ 6353 h 46060"/>
                    <a:gd name="connsiteX233" fmla="*/ 54003 w 68311"/>
                    <a:gd name="connsiteY233" fmla="*/ 6353 h 46060"/>
                    <a:gd name="connsiteX234" fmla="*/ 44473 w 68311"/>
                    <a:gd name="connsiteY234" fmla="*/ 6353 h 46060"/>
                    <a:gd name="connsiteX235" fmla="*/ 52414 w 68311"/>
                    <a:gd name="connsiteY235" fmla="*/ 6353 h 46060"/>
                    <a:gd name="connsiteX236" fmla="*/ 54003 w 68311"/>
                    <a:gd name="connsiteY236" fmla="*/ 4765 h 46060"/>
                    <a:gd name="connsiteX237" fmla="*/ 47649 w 68311"/>
                    <a:gd name="connsiteY237" fmla="*/ 4765 h 46060"/>
                    <a:gd name="connsiteX238" fmla="*/ 55591 w 68311"/>
                    <a:gd name="connsiteY238" fmla="*/ 4765 h 46060"/>
                    <a:gd name="connsiteX239" fmla="*/ 52414 w 68311"/>
                    <a:gd name="connsiteY239" fmla="*/ 4765 h 46060"/>
                    <a:gd name="connsiteX240" fmla="*/ 49238 w 68311"/>
                    <a:gd name="connsiteY240" fmla="*/ 4765 h 46060"/>
                    <a:gd name="connsiteX241" fmla="*/ 57179 w 68311"/>
                    <a:gd name="connsiteY241" fmla="*/ 0 h 46060"/>
                    <a:gd name="connsiteX242" fmla="*/ 54003 w 68311"/>
                    <a:gd name="connsiteY242" fmla="*/ 0 h 46060"/>
                    <a:gd name="connsiteX243" fmla="*/ 47649 w 68311"/>
                    <a:gd name="connsiteY243" fmla="*/ 0 h 46060"/>
                    <a:gd name="connsiteX244" fmla="*/ 54003 w 68311"/>
                    <a:gd name="connsiteY244" fmla="*/ 0 h 46060"/>
                    <a:gd name="connsiteX245" fmla="*/ 47649 w 68311"/>
                    <a:gd name="connsiteY245" fmla="*/ 0 h 46060"/>
                    <a:gd name="connsiteX246" fmla="*/ 49238 w 68311"/>
                    <a:gd name="connsiteY246" fmla="*/ 0 h 46060"/>
                    <a:gd name="connsiteX247" fmla="*/ 25413 w 68311"/>
                    <a:gd name="connsiteY247" fmla="*/ 0 h 46060"/>
                    <a:gd name="connsiteX248" fmla="*/ 25413 w 68311"/>
                    <a:gd name="connsiteY248" fmla="*/ 1588 h 46060"/>
                    <a:gd name="connsiteX249" fmla="*/ 20648 w 68311"/>
                    <a:gd name="connsiteY249" fmla="*/ 1588 h 46060"/>
                    <a:gd name="connsiteX250" fmla="*/ 23825 w 68311"/>
                    <a:gd name="connsiteY250" fmla="*/ 1588 h 46060"/>
                    <a:gd name="connsiteX251" fmla="*/ 22237 w 68311"/>
                    <a:gd name="connsiteY251" fmla="*/ 1588 h 46060"/>
                    <a:gd name="connsiteX252" fmla="*/ 17471 w 68311"/>
                    <a:gd name="connsiteY252" fmla="*/ 3177 h 46060"/>
                    <a:gd name="connsiteX253" fmla="*/ 22237 w 68311"/>
                    <a:gd name="connsiteY253" fmla="*/ 3177 h 46060"/>
                    <a:gd name="connsiteX254" fmla="*/ 19060 w 68311"/>
                    <a:gd name="connsiteY254" fmla="*/ 3177 h 46060"/>
                    <a:gd name="connsiteX255" fmla="*/ 27001 w 68311"/>
                    <a:gd name="connsiteY255" fmla="*/ 3177 h 46060"/>
                    <a:gd name="connsiteX256" fmla="*/ 17471 w 68311"/>
                    <a:gd name="connsiteY256" fmla="*/ 4765 h 46060"/>
                    <a:gd name="connsiteX257" fmla="*/ 22237 w 68311"/>
                    <a:gd name="connsiteY257" fmla="*/ 4765 h 46060"/>
                    <a:gd name="connsiteX258" fmla="*/ 19060 w 68311"/>
                    <a:gd name="connsiteY258" fmla="*/ 4765 h 46060"/>
                    <a:gd name="connsiteX259" fmla="*/ 22237 w 68311"/>
                    <a:gd name="connsiteY259" fmla="*/ 4765 h 46060"/>
                    <a:gd name="connsiteX260" fmla="*/ 15883 w 68311"/>
                    <a:gd name="connsiteY260" fmla="*/ 4765 h 46060"/>
                    <a:gd name="connsiteX261" fmla="*/ 14295 w 68311"/>
                    <a:gd name="connsiteY261" fmla="*/ 4765 h 46060"/>
                    <a:gd name="connsiteX262" fmla="*/ 14295 w 68311"/>
                    <a:gd name="connsiteY262" fmla="*/ 4765 h 46060"/>
                    <a:gd name="connsiteX263" fmla="*/ 15883 w 68311"/>
                    <a:gd name="connsiteY263" fmla="*/ 4765 h 46060"/>
                    <a:gd name="connsiteX264" fmla="*/ 20648 w 68311"/>
                    <a:gd name="connsiteY264" fmla="*/ 6353 h 46060"/>
                    <a:gd name="connsiteX265" fmla="*/ 22237 w 68311"/>
                    <a:gd name="connsiteY265" fmla="*/ 6353 h 46060"/>
                    <a:gd name="connsiteX266" fmla="*/ 22237 w 68311"/>
                    <a:gd name="connsiteY266" fmla="*/ 7941 h 46060"/>
                    <a:gd name="connsiteX267" fmla="*/ 22237 w 68311"/>
                    <a:gd name="connsiteY267" fmla="*/ 7941 h 46060"/>
                    <a:gd name="connsiteX268" fmla="*/ 25413 w 68311"/>
                    <a:gd name="connsiteY268" fmla="*/ 7941 h 46060"/>
                    <a:gd name="connsiteX269" fmla="*/ 17471 w 68311"/>
                    <a:gd name="connsiteY269" fmla="*/ 7941 h 46060"/>
                    <a:gd name="connsiteX270" fmla="*/ 28590 w 68311"/>
                    <a:gd name="connsiteY270" fmla="*/ 7941 h 46060"/>
                    <a:gd name="connsiteX271" fmla="*/ 25413 w 68311"/>
                    <a:gd name="connsiteY271" fmla="*/ 7941 h 46060"/>
                    <a:gd name="connsiteX272" fmla="*/ 30178 w 68311"/>
                    <a:gd name="connsiteY272" fmla="*/ 7941 h 46060"/>
                    <a:gd name="connsiteX273" fmla="*/ 20648 w 68311"/>
                    <a:gd name="connsiteY273" fmla="*/ 7941 h 46060"/>
                    <a:gd name="connsiteX274" fmla="*/ 17471 w 68311"/>
                    <a:gd name="connsiteY274" fmla="*/ 9530 h 46060"/>
                    <a:gd name="connsiteX275" fmla="*/ 23825 w 68311"/>
                    <a:gd name="connsiteY275" fmla="*/ 9530 h 46060"/>
                    <a:gd name="connsiteX276" fmla="*/ 30178 w 68311"/>
                    <a:gd name="connsiteY276" fmla="*/ 9530 h 46060"/>
                    <a:gd name="connsiteX277" fmla="*/ 19060 w 68311"/>
                    <a:gd name="connsiteY277" fmla="*/ 9530 h 46060"/>
                    <a:gd name="connsiteX278" fmla="*/ 19060 w 68311"/>
                    <a:gd name="connsiteY278" fmla="*/ 9530 h 46060"/>
                    <a:gd name="connsiteX279" fmla="*/ 19060 w 68311"/>
                    <a:gd name="connsiteY279" fmla="*/ 9530 h 46060"/>
                    <a:gd name="connsiteX280" fmla="*/ 25413 w 68311"/>
                    <a:gd name="connsiteY280" fmla="*/ 9530 h 46060"/>
                    <a:gd name="connsiteX281" fmla="*/ 23825 w 68311"/>
                    <a:gd name="connsiteY281" fmla="*/ 9530 h 46060"/>
                    <a:gd name="connsiteX282" fmla="*/ 30178 w 68311"/>
                    <a:gd name="connsiteY282" fmla="*/ 11118 h 46060"/>
                    <a:gd name="connsiteX283" fmla="*/ 25413 w 68311"/>
                    <a:gd name="connsiteY283" fmla="*/ 11118 h 46060"/>
                    <a:gd name="connsiteX284" fmla="*/ 25413 w 68311"/>
                    <a:gd name="connsiteY284" fmla="*/ 11118 h 46060"/>
                    <a:gd name="connsiteX285" fmla="*/ 19060 w 68311"/>
                    <a:gd name="connsiteY285" fmla="*/ 11118 h 46060"/>
                    <a:gd name="connsiteX286" fmla="*/ 15883 w 68311"/>
                    <a:gd name="connsiteY286" fmla="*/ 11118 h 46060"/>
                    <a:gd name="connsiteX287" fmla="*/ 22237 w 68311"/>
                    <a:gd name="connsiteY287" fmla="*/ 11118 h 46060"/>
                    <a:gd name="connsiteX288" fmla="*/ 17471 w 68311"/>
                    <a:gd name="connsiteY288" fmla="*/ 11118 h 46060"/>
                    <a:gd name="connsiteX289" fmla="*/ 20648 w 68311"/>
                    <a:gd name="connsiteY289" fmla="*/ 11118 h 46060"/>
                    <a:gd name="connsiteX290" fmla="*/ 15883 w 68311"/>
                    <a:gd name="connsiteY290" fmla="*/ 11118 h 46060"/>
                    <a:gd name="connsiteX291" fmla="*/ 14295 w 68311"/>
                    <a:gd name="connsiteY291" fmla="*/ 11118 h 46060"/>
                    <a:gd name="connsiteX292" fmla="*/ 22237 w 68311"/>
                    <a:gd name="connsiteY292" fmla="*/ 11118 h 46060"/>
                    <a:gd name="connsiteX293" fmla="*/ 12707 w 68311"/>
                    <a:gd name="connsiteY293" fmla="*/ 12706 h 46060"/>
                    <a:gd name="connsiteX294" fmla="*/ 17471 w 68311"/>
                    <a:gd name="connsiteY294" fmla="*/ 12706 h 46060"/>
                    <a:gd name="connsiteX295" fmla="*/ 12707 w 68311"/>
                    <a:gd name="connsiteY295" fmla="*/ 12706 h 46060"/>
                    <a:gd name="connsiteX296" fmla="*/ 19060 w 68311"/>
                    <a:gd name="connsiteY296" fmla="*/ 12706 h 46060"/>
                    <a:gd name="connsiteX297" fmla="*/ 22237 w 68311"/>
                    <a:gd name="connsiteY297" fmla="*/ 12706 h 46060"/>
                    <a:gd name="connsiteX298" fmla="*/ 17471 w 68311"/>
                    <a:gd name="connsiteY298" fmla="*/ 12706 h 46060"/>
                    <a:gd name="connsiteX299" fmla="*/ 23825 w 68311"/>
                    <a:gd name="connsiteY299" fmla="*/ 12706 h 46060"/>
                    <a:gd name="connsiteX300" fmla="*/ 17471 w 68311"/>
                    <a:gd name="connsiteY300" fmla="*/ 12706 h 46060"/>
                    <a:gd name="connsiteX301" fmla="*/ 19060 w 68311"/>
                    <a:gd name="connsiteY301" fmla="*/ 12706 h 46060"/>
                    <a:gd name="connsiteX302" fmla="*/ 14295 w 68311"/>
                    <a:gd name="connsiteY302" fmla="*/ 12706 h 46060"/>
                    <a:gd name="connsiteX303" fmla="*/ 15883 w 68311"/>
                    <a:gd name="connsiteY303" fmla="*/ 12706 h 46060"/>
                    <a:gd name="connsiteX304" fmla="*/ 23825 w 68311"/>
                    <a:gd name="connsiteY304" fmla="*/ 12706 h 46060"/>
                    <a:gd name="connsiteX305" fmla="*/ 20648 w 68311"/>
                    <a:gd name="connsiteY305" fmla="*/ 12706 h 46060"/>
                    <a:gd name="connsiteX306" fmla="*/ 19060 w 68311"/>
                    <a:gd name="connsiteY306" fmla="*/ 12706 h 46060"/>
                    <a:gd name="connsiteX307" fmla="*/ 14295 w 68311"/>
                    <a:gd name="connsiteY307" fmla="*/ 12706 h 46060"/>
                    <a:gd name="connsiteX308" fmla="*/ 14295 w 68311"/>
                    <a:gd name="connsiteY308" fmla="*/ 12706 h 46060"/>
                    <a:gd name="connsiteX309" fmla="*/ 15883 w 68311"/>
                    <a:gd name="connsiteY309" fmla="*/ 12706 h 46060"/>
                    <a:gd name="connsiteX310" fmla="*/ 22237 w 68311"/>
                    <a:gd name="connsiteY310" fmla="*/ 12706 h 46060"/>
                    <a:gd name="connsiteX311" fmla="*/ 17471 w 68311"/>
                    <a:gd name="connsiteY311" fmla="*/ 12706 h 46060"/>
                    <a:gd name="connsiteX312" fmla="*/ 20648 w 68311"/>
                    <a:gd name="connsiteY312" fmla="*/ 12706 h 46060"/>
                    <a:gd name="connsiteX313" fmla="*/ 11118 w 68311"/>
                    <a:gd name="connsiteY313" fmla="*/ 12706 h 46060"/>
                    <a:gd name="connsiteX314" fmla="*/ 14295 w 68311"/>
                    <a:gd name="connsiteY314" fmla="*/ 12706 h 46060"/>
                    <a:gd name="connsiteX315" fmla="*/ 9530 w 68311"/>
                    <a:gd name="connsiteY315" fmla="*/ 12706 h 46060"/>
                    <a:gd name="connsiteX316" fmla="*/ 14295 w 68311"/>
                    <a:gd name="connsiteY316" fmla="*/ 14295 h 46060"/>
                    <a:gd name="connsiteX317" fmla="*/ 15883 w 68311"/>
                    <a:gd name="connsiteY317" fmla="*/ 14295 h 46060"/>
                    <a:gd name="connsiteX318" fmla="*/ 12707 w 68311"/>
                    <a:gd name="connsiteY318" fmla="*/ 20648 h 46060"/>
                    <a:gd name="connsiteX319" fmla="*/ 6354 w 68311"/>
                    <a:gd name="connsiteY319" fmla="*/ 19059 h 46060"/>
                    <a:gd name="connsiteX320" fmla="*/ 17471 w 68311"/>
                    <a:gd name="connsiteY320" fmla="*/ 19059 h 46060"/>
                    <a:gd name="connsiteX321" fmla="*/ 9530 w 68311"/>
                    <a:gd name="connsiteY321" fmla="*/ 19059 h 46060"/>
                    <a:gd name="connsiteX322" fmla="*/ 12707 w 68311"/>
                    <a:gd name="connsiteY322" fmla="*/ 20648 h 46060"/>
                    <a:gd name="connsiteX323" fmla="*/ 12707 w 68311"/>
                    <a:gd name="connsiteY323" fmla="*/ 20648 h 46060"/>
                    <a:gd name="connsiteX324" fmla="*/ 15883 w 68311"/>
                    <a:gd name="connsiteY324" fmla="*/ 25413 h 46060"/>
                    <a:gd name="connsiteX325" fmla="*/ 15883 w 68311"/>
                    <a:gd name="connsiteY325" fmla="*/ 25413 h 46060"/>
                    <a:gd name="connsiteX326" fmla="*/ 15883 w 68311"/>
                    <a:gd name="connsiteY326" fmla="*/ 25413 h 46060"/>
                    <a:gd name="connsiteX327" fmla="*/ 25413 w 68311"/>
                    <a:gd name="connsiteY327" fmla="*/ 30178 h 46060"/>
                    <a:gd name="connsiteX328" fmla="*/ 25413 w 68311"/>
                    <a:gd name="connsiteY328" fmla="*/ 30178 h 46060"/>
                    <a:gd name="connsiteX329" fmla="*/ 25413 w 68311"/>
                    <a:gd name="connsiteY329" fmla="*/ 30178 h 46060"/>
                    <a:gd name="connsiteX330" fmla="*/ 55591 w 68311"/>
                    <a:gd name="connsiteY330" fmla="*/ 46060 h 46060"/>
                    <a:gd name="connsiteX331" fmla="*/ 55591 w 68311"/>
                    <a:gd name="connsiteY331" fmla="*/ 46060 h 46060"/>
                    <a:gd name="connsiteX332" fmla="*/ 55591 w 68311"/>
                    <a:gd name="connsiteY332" fmla="*/ 46060 h 46060"/>
                    <a:gd name="connsiteX333" fmla="*/ 54003 w 68311"/>
                    <a:gd name="connsiteY333" fmla="*/ 46060 h 46060"/>
                    <a:gd name="connsiteX334" fmla="*/ 55591 w 68311"/>
                    <a:gd name="connsiteY334" fmla="*/ 46060 h 46060"/>
                    <a:gd name="connsiteX335" fmla="*/ 54003 w 68311"/>
                    <a:gd name="connsiteY335" fmla="*/ 46060 h 46060"/>
                    <a:gd name="connsiteX336" fmla="*/ 54003 w 68311"/>
                    <a:gd name="connsiteY336" fmla="*/ 46060 h 46060"/>
                    <a:gd name="connsiteX337" fmla="*/ 52414 w 68311"/>
                    <a:gd name="connsiteY337" fmla="*/ 11118 h 46060"/>
                    <a:gd name="connsiteX338" fmla="*/ 52414 w 68311"/>
                    <a:gd name="connsiteY338" fmla="*/ 11118 h 46060"/>
                    <a:gd name="connsiteX339" fmla="*/ 52414 w 68311"/>
                    <a:gd name="connsiteY339" fmla="*/ 11118 h 46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</a:cxnLst>
                  <a:rect l="l" t="t" r="r" b="b"/>
                  <a:pathLst>
                    <a:path w="68311" h="46060">
                      <a:moveTo>
                        <a:pt x="12707" y="20648"/>
                      </a:moveTo>
                      <a:lnTo>
                        <a:pt x="9530" y="20648"/>
                      </a:lnTo>
                      <a:cubicBezTo>
                        <a:pt x="3177" y="20648"/>
                        <a:pt x="6354" y="20648"/>
                        <a:pt x="1588" y="20648"/>
                      </a:cubicBezTo>
                      <a:cubicBezTo>
                        <a:pt x="12707" y="20648"/>
                        <a:pt x="1588" y="22236"/>
                        <a:pt x="12707" y="20648"/>
                      </a:cubicBezTo>
                      <a:lnTo>
                        <a:pt x="12707" y="20648"/>
                      </a:lnTo>
                      <a:cubicBezTo>
                        <a:pt x="11118" y="22236"/>
                        <a:pt x="11118" y="22236"/>
                        <a:pt x="11118" y="22236"/>
                      </a:cubicBezTo>
                      <a:cubicBezTo>
                        <a:pt x="4765" y="22236"/>
                        <a:pt x="20648" y="22236"/>
                        <a:pt x="17471" y="22236"/>
                      </a:cubicBezTo>
                      <a:cubicBezTo>
                        <a:pt x="15883" y="22236"/>
                        <a:pt x="14295" y="22236"/>
                        <a:pt x="12707" y="22236"/>
                      </a:cubicBezTo>
                      <a:lnTo>
                        <a:pt x="15883" y="22236"/>
                      </a:lnTo>
                      <a:cubicBezTo>
                        <a:pt x="15883" y="22236"/>
                        <a:pt x="14295" y="22236"/>
                        <a:pt x="14295" y="22236"/>
                      </a:cubicBezTo>
                      <a:lnTo>
                        <a:pt x="15883" y="22236"/>
                      </a:lnTo>
                      <a:lnTo>
                        <a:pt x="15883" y="22236"/>
                      </a:lnTo>
                      <a:cubicBezTo>
                        <a:pt x="17471" y="22236"/>
                        <a:pt x="20648" y="22236"/>
                        <a:pt x="22237" y="22236"/>
                      </a:cubicBezTo>
                      <a:cubicBezTo>
                        <a:pt x="20648" y="22236"/>
                        <a:pt x="20648" y="22236"/>
                        <a:pt x="19060" y="22236"/>
                      </a:cubicBezTo>
                      <a:lnTo>
                        <a:pt x="22237" y="22236"/>
                      </a:lnTo>
                      <a:cubicBezTo>
                        <a:pt x="19060" y="22236"/>
                        <a:pt x="15883" y="22236"/>
                        <a:pt x="15883" y="22236"/>
                      </a:cubicBezTo>
                      <a:cubicBezTo>
                        <a:pt x="3177" y="22236"/>
                        <a:pt x="19060" y="22236"/>
                        <a:pt x="11118" y="22236"/>
                      </a:cubicBezTo>
                      <a:lnTo>
                        <a:pt x="9530" y="22236"/>
                      </a:lnTo>
                      <a:cubicBezTo>
                        <a:pt x="3177" y="22236"/>
                        <a:pt x="4765" y="22236"/>
                        <a:pt x="0" y="22236"/>
                      </a:cubicBezTo>
                      <a:cubicBezTo>
                        <a:pt x="1588" y="22236"/>
                        <a:pt x="11118" y="22236"/>
                        <a:pt x="14295" y="22236"/>
                      </a:cubicBezTo>
                      <a:cubicBezTo>
                        <a:pt x="12707" y="22236"/>
                        <a:pt x="12707" y="22236"/>
                        <a:pt x="15883" y="22236"/>
                      </a:cubicBezTo>
                      <a:cubicBezTo>
                        <a:pt x="11118" y="22236"/>
                        <a:pt x="12707" y="22236"/>
                        <a:pt x="12707" y="22236"/>
                      </a:cubicBezTo>
                      <a:lnTo>
                        <a:pt x="6354" y="22236"/>
                      </a:lnTo>
                      <a:cubicBezTo>
                        <a:pt x="7942" y="22236"/>
                        <a:pt x="11118" y="22236"/>
                        <a:pt x="14295" y="22236"/>
                      </a:cubicBezTo>
                      <a:cubicBezTo>
                        <a:pt x="14295" y="22236"/>
                        <a:pt x="9530" y="22236"/>
                        <a:pt x="4765" y="22236"/>
                      </a:cubicBezTo>
                      <a:cubicBezTo>
                        <a:pt x="3177" y="22236"/>
                        <a:pt x="12707" y="22236"/>
                        <a:pt x="12707" y="22236"/>
                      </a:cubicBezTo>
                      <a:cubicBezTo>
                        <a:pt x="11118" y="22236"/>
                        <a:pt x="12707" y="22236"/>
                        <a:pt x="15883" y="23824"/>
                      </a:cubicBezTo>
                      <a:cubicBezTo>
                        <a:pt x="14295" y="23824"/>
                        <a:pt x="12707" y="23824"/>
                        <a:pt x="11118" y="23824"/>
                      </a:cubicBezTo>
                      <a:lnTo>
                        <a:pt x="15883" y="23824"/>
                      </a:lnTo>
                      <a:cubicBezTo>
                        <a:pt x="15883" y="23824"/>
                        <a:pt x="14295" y="23824"/>
                        <a:pt x="14295" y="23824"/>
                      </a:cubicBezTo>
                      <a:cubicBezTo>
                        <a:pt x="15883" y="23824"/>
                        <a:pt x="20648" y="23824"/>
                        <a:pt x="22237" y="23824"/>
                      </a:cubicBezTo>
                      <a:cubicBezTo>
                        <a:pt x="28590" y="23824"/>
                        <a:pt x="12707" y="23824"/>
                        <a:pt x="20648" y="25413"/>
                      </a:cubicBezTo>
                      <a:cubicBezTo>
                        <a:pt x="19060" y="25413"/>
                        <a:pt x="17471" y="25413"/>
                        <a:pt x="14295" y="25413"/>
                      </a:cubicBezTo>
                      <a:cubicBezTo>
                        <a:pt x="19060" y="25413"/>
                        <a:pt x="17471" y="25413"/>
                        <a:pt x="23825" y="25413"/>
                      </a:cubicBezTo>
                      <a:lnTo>
                        <a:pt x="20648" y="25413"/>
                      </a:lnTo>
                      <a:cubicBezTo>
                        <a:pt x="25413" y="25413"/>
                        <a:pt x="30178" y="25413"/>
                        <a:pt x="34943" y="25413"/>
                      </a:cubicBezTo>
                      <a:cubicBezTo>
                        <a:pt x="36531" y="25413"/>
                        <a:pt x="38120" y="25413"/>
                        <a:pt x="39708" y="25413"/>
                      </a:cubicBezTo>
                      <a:lnTo>
                        <a:pt x="42884" y="25413"/>
                      </a:lnTo>
                      <a:cubicBezTo>
                        <a:pt x="41296" y="25413"/>
                        <a:pt x="39708" y="25413"/>
                        <a:pt x="38120" y="25413"/>
                      </a:cubicBezTo>
                      <a:cubicBezTo>
                        <a:pt x="38120" y="25413"/>
                        <a:pt x="39708" y="25413"/>
                        <a:pt x="39708" y="25413"/>
                      </a:cubicBezTo>
                      <a:cubicBezTo>
                        <a:pt x="38120" y="25413"/>
                        <a:pt x="34943" y="25413"/>
                        <a:pt x="31766" y="25413"/>
                      </a:cubicBezTo>
                      <a:cubicBezTo>
                        <a:pt x="33355" y="25413"/>
                        <a:pt x="33355" y="25413"/>
                        <a:pt x="34943" y="25413"/>
                      </a:cubicBezTo>
                      <a:cubicBezTo>
                        <a:pt x="31766" y="25413"/>
                        <a:pt x="27001" y="25413"/>
                        <a:pt x="23825" y="25413"/>
                      </a:cubicBezTo>
                      <a:cubicBezTo>
                        <a:pt x="23825" y="25413"/>
                        <a:pt x="25413" y="25413"/>
                        <a:pt x="25413" y="25413"/>
                      </a:cubicBezTo>
                      <a:cubicBezTo>
                        <a:pt x="23825" y="25413"/>
                        <a:pt x="23825" y="25413"/>
                        <a:pt x="23825" y="25413"/>
                      </a:cubicBezTo>
                      <a:cubicBezTo>
                        <a:pt x="23825" y="25413"/>
                        <a:pt x="23825" y="25413"/>
                        <a:pt x="25413" y="25413"/>
                      </a:cubicBezTo>
                      <a:lnTo>
                        <a:pt x="19060" y="25413"/>
                      </a:lnTo>
                      <a:lnTo>
                        <a:pt x="22237" y="25413"/>
                      </a:lnTo>
                      <a:lnTo>
                        <a:pt x="17471" y="25413"/>
                      </a:lnTo>
                      <a:cubicBezTo>
                        <a:pt x="23825" y="25413"/>
                        <a:pt x="33355" y="25413"/>
                        <a:pt x="36531" y="27001"/>
                      </a:cubicBezTo>
                      <a:cubicBezTo>
                        <a:pt x="31766" y="27001"/>
                        <a:pt x="28590" y="27001"/>
                        <a:pt x="23825" y="27001"/>
                      </a:cubicBezTo>
                      <a:cubicBezTo>
                        <a:pt x="30178" y="27001"/>
                        <a:pt x="20648" y="27001"/>
                        <a:pt x="22237" y="27001"/>
                      </a:cubicBezTo>
                      <a:cubicBezTo>
                        <a:pt x="22237" y="27001"/>
                        <a:pt x="19060" y="27001"/>
                        <a:pt x="17471" y="27001"/>
                      </a:cubicBezTo>
                      <a:lnTo>
                        <a:pt x="22237" y="27001"/>
                      </a:lnTo>
                      <a:cubicBezTo>
                        <a:pt x="17471" y="27001"/>
                        <a:pt x="19060" y="27001"/>
                        <a:pt x="17471" y="27001"/>
                      </a:cubicBezTo>
                      <a:cubicBezTo>
                        <a:pt x="27001" y="27001"/>
                        <a:pt x="23825" y="27001"/>
                        <a:pt x="27001" y="27001"/>
                      </a:cubicBezTo>
                      <a:cubicBezTo>
                        <a:pt x="23825" y="27001"/>
                        <a:pt x="20648" y="27001"/>
                        <a:pt x="22237" y="27001"/>
                      </a:cubicBezTo>
                      <a:cubicBezTo>
                        <a:pt x="15883" y="27001"/>
                        <a:pt x="33355" y="27001"/>
                        <a:pt x="27001" y="27001"/>
                      </a:cubicBezTo>
                      <a:cubicBezTo>
                        <a:pt x="27001" y="27001"/>
                        <a:pt x="27001" y="27001"/>
                        <a:pt x="25413" y="27001"/>
                      </a:cubicBezTo>
                      <a:cubicBezTo>
                        <a:pt x="28590" y="27001"/>
                        <a:pt x="25413" y="27001"/>
                        <a:pt x="23825" y="27001"/>
                      </a:cubicBezTo>
                      <a:lnTo>
                        <a:pt x="23825" y="27001"/>
                      </a:lnTo>
                      <a:cubicBezTo>
                        <a:pt x="22237" y="27001"/>
                        <a:pt x="23825" y="28589"/>
                        <a:pt x="31766" y="28589"/>
                      </a:cubicBezTo>
                      <a:cubicBezTo>
                        <a:pt x="30178" y="28589"/>
                        <a:pt x="22237" y="28589"/>
                        <a:pt x="20648" y="28589"/>
                      </a:cubicBezTo>
                      <a:lnTo>
                        <a:pt x="46061" y="28589"/>
                      </a:lnTo>
                      <a:cubicBezTo>
                        <a:pt x="39708" y="28589"/>
                        <a:pt x="23825" y="28589"/>
                        <a:pt x="20648" y="28589"/>
                      </a:cubicBezTo>
                      <a:cubicBezTo>
                        <a:pt x="19060" y="28589"/>
                        <a:pt x="19060" y="28589"/>
                        <a:pt x="20648" y="28589"/>
                      </a:cubicBezTo>
                      <a:cubicBezTo>
                        <a:pt x="22237" y="28589"/>
                        <a:pt x="30178" y="28589"/>
                        <a:pt x="30178" y="28589"/>
                      </a:cubicBezTo>
                      <a:cubicBezTo>
                        <a:pt x="22237" y="28589"/>
                        <a:pt x="27001" y="28589"/>
                        <a:pt x="20648" y="28589"/>
                      </a:cubicBezTo>
                      <a:cubicBezTo>
                        <a:pt x="22237" y="28589"/>
                        <a:pt x="31766" y="28589"/>
                        <a:pt x="31766" y="28589"/>
                      </a:cubicBezTo>
                      <a:cubicBezTo>
                        <a:pt x="30178" y="28589"/>
                        <a:pt x="22237" y="28589"/>
                        <a:pt x="20648" y="28589"/>
                      </a:cubicBezTo>
                      <a:lnTo>
                        <a:pt x="30178" y="28589"/>
                      </a:lnTo>
                      <a:cubicBezTo>
                        <a:pt x="28590" y="28589"/>
                        <a:pt x="22237" y="28589"/>
                        <a:pt x="19060" y="28589"/>
                      </a:cubicBezTo>
                      <a:cubicBezTo>
                        <a:pt x="20648" y="28589"/>
                        <a:pt x="19060" y="28589"/>
                        <a:pt x="20648" y="28589"/>
                      </a:cubicBezTo>
                      <a:lnTo>
                        <a:pt x="22237" y="28589"/>
                      </a:lnTo>
                      <a:cubicBezTo>
                        <a:pt x="20648" y="28589"/>
                        <a:pt x="36531" y="28589"/>
                        <a:pt x="36531" y="30178"/>
                      </a:cubicBezTo>
                      <a:cubicBezTo>
                        <a:pt x="34943" y="30178"/>
                        <a:pt x="23825" y="30178"/>
                        <a:pt x="22237" y="30178"/>
                      </a:cubicBezTo>
                      <a:cubicBezTo>
                        <a:pt x="27001" y="30178"/>
                        <a:pt x="47649" y="30178"/>
                        <a:pt x="50826" y="31766"/>
                      </a:cubicBezTo>
                      <a:lnTo>
                        <a:pt x="47649" y="31766"/>
                      </a:lnTo>
                      <a:lnTo>
                        <a:pt x="50826" y="31766"/>
                      </a:lnTo>
                      <a:cubicBezTo>
                        <a:pt x="42884" y="31766"/>
                        <a:pt x="27001" y="31766"/>
                        <a:pt x="20648" y="30178"/>
                      </a:cubicBezTo>
                      <a:cubicBezTo>
                        <a:pt x="19060" y="30178"/>
                        <a:pt x="17471" y="30178"/>
                        <a:pt x="17471" y="30178"/>
                      </a:cubicBezTo>
                      <a:cubicBezTo>
                        <a:pt x="14295" y="30178"/>
                        <a:pt x="12707" y="30178"/>
                        <a:pt x="12707" y="30178"/>
                      </a:cubicBezTo>
                      <a:lnTo>
                        <a:pt x="11118" y="30178"/>
                      </a:lnTo>
                      <a:cubicBezTo>
                        <a:pt x="17471" y="30178"/>
                        <a:pt x="17471" y="30178"/>
                        <a:pt x="22237" y="30178"/>
                      </a:cubicBezTo>
                      <a:lnTo>
                        <a:pt x="15883" y="30178"/>
                      </a:lnTo>
                      <a:cubicBezTo>
                        <a:pt x="22237" y="30178"/>
                        <a:pt x="33355" y="30178"/>
                        <a:pt x="31766" y="31766"/>
                      </a:cubicBezTo>
                      <a:cubicBezTo>
                        <a:pt x="28590" y="31766"/>
                        <a:pt x="20648" y="31766"/>
                        <a:pt x="19060" y="31766"/>
                      </a:cubicBezTo>
                      <a:cubicBezTo>
                        <a:pt x="20648" y="31766"/>
                        <a:pt x="23825" y="31766"/>
                        <a:pt x="22237" y="31766"/>
                      </a:cubicBezTo>
                      <a:lnTo>
                        <a:pt x="19060" y="31766"/>
                      </a:lnTo>
                      <a:cubicBezTo>
                        <a:pt x="17471" y="31766"/>
                        <a:pt x="27001" y="31766"/>
                        <a:pt x="20648" y="31766"/>
                      </a:cubicBezTo>
                      <a:cubicBezTo>
                        <a:pt x="20648" y="31766"/>
                        <a:pt x="12707" y="31766"/>
                        <a:pt x="15883" y="31766"/>
                      </a:cubicBezTo>
                      <a:cubicBezTo>
                        <a:pt x="22237" y="31766"/>
                        <a:pt x="44473" y="31766"/>
                        <a:pt x="49238" y="31766"/>
                      </a:cubicBezTo>
                      <a:cubicBezTo>
                        <a:pt x="49238" y="31766"/>
                        <a:pt x="42884" y="31766"/>
                        <a:pt x="39708" y="31766"/>
                      </a:cubicBezTo>
                      <a:cubicBezTo>
                        <a:pt x="34943" y="31766"/>
                        <a:pt x="27001" y="31766"/>
                        <a:pt x="22237" y="31766"/>
                      </a:cubicBezTo>
                      <a:cubicBezTo>
                        <a:pt x="23825" y="31766"/>
                        <a:pt x="25413" y="31766"/>
                        <a:pt x="27001" y="31766"/>
                      </a:cubicBezTo>
                      <a:cubicBezTo>
                        <a:pt x="25413" y="31766"/>
                        <a:pt x="22237" y="31766"/>
                        <a:pt x="22237" y="31766"/>
                      </a:cubicBezTo>
                      <a:cubicBezTo>
                        <a:pt x="28590" y="31766"/>
                        <a:pt x="22237" y="31766"/>
                        <a:pt x="27001" y="31766"/>
                      </a:cubicBezTo>
                      <a:cubicBezTo>
                        <a:pt x="28590" y="31766"/>
                        <a:pt x="25413" y="31766"/>
                        <a:pt x="25413" y="31766"/>
                      </a:cubicBezTo>
                      <a:cubicBezTo>
                        <a:pt x="28590" y="31766"/>
                        <a:pt x="39708" y="31766"/>
                        <a:pt x="41296" y="31766"/>
                      </a:cubicBezTo>
                      <a:cubicBezTo>
                        <a:pt x="39708" y="31766"/>
                        <a:pt x="38120" y="31766"/>
                        <a:pt x="36531" y="31766"/>
                      </a:cubicBezTo>
                      <a:cubicBezTo>
                        <a:pt x="36531" y="31766"/>
                        <a:pt x="33355" y="31766"/>
                        <a:pt x="33355" y="33354"/>
                      </a:cubicBezTo>
                      <a:cubicBezTo>
                        <a:pt x="31766" y="33354"/>
                        <a:pt x="30178" y="33354"/>
                        <a:pt x="27001" y="33354"/>
                      </a:cubicBezTo>
                      <a:cubicBezTo>
                        <a:pt x="28590" y="33354"/>
                        <a:pt x="30178" y="33354"/>
                        <a:pt x="30178" y="33354"/>
                      </a:cubicBezTo>
                      <a:cubicBezTo>
                        <a:pt x="25413" y="33354"/>
                        <a:pt x="28590" y="33354"/>
                        <a:pt x="22237" y="33354"/>
                      </a:cubicBezTo>
                      <a:cubicBezTo>
                        <a:pt x="25413" y="33354"/>
                        <a:pt x="27001" y="33354"/>
                        <a:pt x="30178" y="33354"/>
                      </a:cubicBezTo>
                      <a:cubicBezTo>
                        <a:pt x="34943" y="33354"/>
                        <a:pt x="31766" y="33354"/>
                        <a:pt x="28590" y="33354"/>
                      </a:cubicBezTo>
                      <a:cubicBezTo>
                        <a:pt x="36531" y="33354"/>
                        <a:pt x="44473" y="33354"/>
                        <a:pt x="47649" y="33354"/>
                      </a:cubicBezTo>
                      <a:cubicBezTo>
                        <a:pt x="49238" y="33354"/>
                        <a:pt x="42884" y="33354"/>
                        <a:pt x="44473" y="33354"/>
                      </a:cubicBezTo>
                      <a:cubicBezTo>
                        <a:pt x="42884" y="33354"/>
                        <a:pt x="57179" y="33354"/>
                        <a:pt x="52414" y="34942"/>
                      </a:cubicBezTo>
                      <a:cubicBezTo>
                        <a:pt x="47649" y="34942"/>
                        <a:pt x="42884" y="34942"/>
                        <a:pt x="39708" y="34942"/>
                      </a:cubicBezTo>
                      <a:cubicBezTo>
                        <a:pt x="38120" y="34942"/>
                        <a:pt x="42884" y="34942"/>
                        <a:pt x="42884" y="34942"/>
                      </a:cubicBezTo>
                      <a:lnTo>
                        <a:pt x="41296" y="34942"/>
                      </a:lnTo>
                      <a:cubicBezTo>
                        <a:pt x="39708" y="34942"/>
                        <a:pt x="38120" y="34942"/>
                        <a:pt x="39708" y="34942"/>
                      </a:cubicBezTo>
                      <a:cubicBezTo>
                        <a:pt x="34943" y="34942"/>
                        <a:pt x="38120" y="36531"/>
                        <a:pt x="34943" y="36531"/>
                      </a:cubicBezTo>
                      <a:cubicBezTo>
                        <a:pt x="36531" y="36531"/>
                        <a:pt x="38120" y="36531"/>
                        <a:pt x="39708" y="36531"/>
                      </a:cubicBezTo>
                      <a:lnTo>
                        <a:pt x="39708" y="36531"/>
                      </a:lnTo>
                      <a:cubicBezTo>
                        <a:pt x="42884" y="36531"/>
                        <a:pt x="44473" y="36531"/>
                        <a:pt x="47649" y="36531"/>
                      </a:cubicBezTo>
                      <a:cubicBezTo>
                        <a:pt x="50826" y="36531"/>
                        <a:pt x="54003" y="36531"/>
                        <a:pt x="52414" y="36531"/>
                      </a:cubicBezTo>
                      <a:lnTo>
                        <a:pt x="47649" y="36531"/>
                      </a:lnTo>
                      <a:cubicBezTo>
                        <a:pt x="49238" y="36531"/>
                        <a:pt x="50826" y="36531"/>
                        <a:pt x="49238" y="36531"/>
                      </a:cubicBezTo>
                      <a:cubicBezTo>
                        <a:pt x="52414" y="36531"/>
                        <a:pt x="41296" y="36531"/>
                        <a:pt x="49238" y="36531"/>
                      </a:cubicBezTo>
                      <a:lnTo>
                        <a:pt x="52414" y="36531"/>
                      </a:lnTo>
                      <a:cubicBezTo>
                        <a:pt x="55591" y="36531"/>
                        <a:pt x="60356" y="36531"/>
                        <a:pt x="58768" y="36531"/>
                      </a:cubicBezTo>
                      <a:cubicBezTo>
                        <a:pt x="63532" y="36531"/>
                        <a:pt x="58768" y="36531"/>
                        <a:pt x="65121" y="36531"/>
                      </a:cubicBezTo>
                      <a:cubicBezTo>
                        <a:pt x="57179" y="36531"/>
                        <a:pt x="65121" y="36531"/>
                        <a:pt x="57179" y="36531"/>
                      </a:cubicBezTo>
                      <a:cubicBezTo>
                        <a:pt x="65121" y="36531"/>
                        <a:pt x="60356" y="36531"/>
                        <a:pt x="66709" y="36531"/>
                      </a:cubicBezTo>
                      <a:cubicBezTo>
                        <a:pt x="65121" y="36531"/>
                        <a:pt x="63532" y="36531"/>
                        <a:pt x="63532" y="36531"/>
                      </a:cubicBezTo>
                      <a:cubicBezTo>
                        <a:pt x="63532" y="36531"/>
                        <a:pt x="61944" y="36531"/>
                        <a:pt x="61944" y="36531"/>
                      </a:cubicBezTo>
                      <a:cubicBezTo>
                        <a:pt x="61944" y="36531"/>
                        <a:pt x="61944" y="36531"/>
                        <a:pt x="61944" y="36531"/>
                      </a:cubicBezTo>
                      <a:cubicBezTo>
                        <a:pt x="61944" y="36531"/>
                        <a:pt x="61944" y="36531"/>
                        <a:pt x="61944" y="36531"/>
                      </a:cubicBezTo>
                      <a:cubicBezTo>
                        <a:pt x="61944" y="36531"/>
                        <a:pt x="61944" y="36531"/>
                        <a:pt x="61944" y="36531"/>
                      </a:cubicBezTo>
                      <a:cubicBezTo>
                        <a:pt x="60356" y="36531"/>
                        <a:pt x="60356" y="36531"/>
                        <a:pt x="58768" y="36531"/>
                      </a:cubicBezTo>
                      <a:cubicBezTo>
                        <a:pt x="54003" y="36531"/>
                        <a:pt x="54003" y="36531"/>
                        <a:pt x="52414" y="36531"/>
                      </a:cubicBezTo>
                      <a:cubicBezTo>
                        <a:pt x="54003" y="36531"/>
                        <a:pt x="54003" y="36531"/>
                        <a:pt x="57179" y="36531"/>
                      </a:cubicBezTo>
                      <a:lnTo>
                        <a:pt x="54003" y="36531"/>
                      </a:lnTo>
                      <a:cubicBezTo>
                        <a:pt x="58768" y="36531"/>
                        <a:pt x="60356" y="36531"/>
                        <a:pt x="63532" y="36531"/>
                      </a:cubicBezTo>
                      <a:lnTo>
                        <a:pt x="63532" y="36531"/>
                      </a:lnTo>
                      <a:cubicBezTo>
                        <a:pt x="65121" y="36531"/>
                        <a:pt x="66709" y="36531"/>
                        <a:pt x="65121" y="36531"/>
                      </a:cubicBezTo>
                      <a:cubicBezTo>
                        <a:pt x="66709" y="36531"/>
                        <a:pt x="60356" y="36531"/>
                        <a:pt x="63532" y="36531"/>
                      </a:cubicBezTo>
                      <a:lnTo>
                        <a:pt x="60356" y="36531"/>
                      </a:lnTo>
                      <a:lnTo>
                        <a:pt x="61944" y="36531"/>
                      </a:lnTo>
                      <a:cubicBezTo>
                        <a:pt x="61944" y="36531"/>
                        <a:pt x="55591" y="34942"/>
                        <a:pt x="61944" y="34942"/>
                      </a:cubicBezTo>
                      <a:cubicBezTo>
                        <a:pt x="60356" y="34942"/>
                        <a:pt x="60356" y="34942"/>
                        <a:pt x="60356" y="34942"/>
                      </a:cubicBezTo>
                      <a:lnTo>
                        <a:pt x="63532" y="34942"/>
                      </a:lnTo>
                      <a:cubicBezTo>
                        <a:pt x="61944" y="34942"/>
                        <a:pt x="66709" y="34942"/>
                        <a:pt x="63532" y="34942"/>
                      </a:cubicBezTo>
                      <a:cubicBezTo>
                        <a:pt x="73062" y="34942"/>
                        <a:pt x="65121" y="33354"/>
                        <a:pt x="66709" y="33354"/>
                      </a:cubicBezTo>
                      <a:lnTo>
                        <a:pt x="61944" y="33354"/>
                      </a:lnTo>
                      <a:cubicBezTo>
                        <a:pt x="61944" y="33354"/>
                        <a:pt x="60356" y="33354"/>
                        <a:pt x="58768" y="33354"/>
                      </a:cubicBezTo>
                      <a:lnTo>
                        <a:pt x="54003" y="33354"/>
                      </a:lnTo>
                      <a:cubicBezTo>
                        <a:pt x="50826" y="33354"/>
                        <a:pt x="57179" y="33354"/>
                        <a:pt x="57179" y="31766"/>
                      </a:cubicBezTo>
                      <a:cubicBezTo>
                        <a:pt x="58768" y="31766"/>
                        <a:pt x="58768" y="31766"/>
                        <a:pt x="57179" y="31766"/>
                      </a:cubicBezTo>
                      <a:cubicBezTo>
                        <a:pt x="66709" y="31766"/>
                        <a:pt x="50826" y="30178"/>
                        <a:pt x="57179" y="30178"/>
                      </a:cubicBezTo>
                      <a:cubicBezTo>
                        <a:pt x="55591" y="30178"/>
                        <a:pt x="55591" y="30178"/>
                        <a:pt x="57179" y="30178"/>
                      </a:cubicBezTo>
                      <a:cubicBezTo>
                        <a:pt x="57179" y="30178"/>
                        <a:pt x="57179" y="30178"/>
                        <a:pt x="57179" y="30178"/>
                      </a:cubicBezTo>
                      <a:cubicBezTo>
                        <a:pt x="57179" y="30178"/>
                        <a:pt x="57179" y="30178"/>
                        <a:pt x="57179" y="30178"/>
                      </a:cubicBezTo>
                      <a:cubicBezTo>
                        <a:pt x="57179" y="30178"/>
                        <a:pt x="58768" y="30178"/>
                        <a:pt x="58768" y="30178"/>
                      </a:cubicBezTo>
                      <a:cubicBezTo>
                        <a:pt x="57179" y="30178"/>
                        <a:pt x="57179" y="30178"/>
                        <a:pt x="57179" y="30178"/>
                      </a:cubicBezTo>
                      <a:cubicBezTo>
                        <a:pt x="57179" y="30178"/>
                        <a:pt x="57179" y="30178"/>
                        <a:pt x="55591" y="30178"/>
                      </a:cubicBezTo>
                      <a:lnTo>
                        <a:pt x="60356" y="30178"/>
                      </a:lnTo>
                      <a:cubicBezTo>
                        <a:pt x="60356" y="30178"/>
                        <a:pt x="60356" y="30178"/>
                        <a:pt x="60356" y="30178"/>
                      </a:cubicBezTo>
                      <a:cubicBezTo>
                        <a:pt x="61944" y="30178"/>
                        <a:pt x="58768" y="30178"/>
                        <a:pt x="55591" y="30178"/>
                      </a:cubicBezTo>
                      <a:cubicBezTo>
                        <a:pt x="55591" y="30178"/>
                        <a:pt x="54003" y="30178"/>
                        <a:pt x="52414" y="30178"/>
                      </a:cubicBezTo>
                      <a:cubicBezTo>
                        <a:pt x="58768" y="30178"/>
                        <a:pt x="50826" y="30178"/>
                        <a:pt x="57179" y="30178"/>
                      </a:cubicBezTo>
                      <a:cubicBezTo>
                        <a:pt x="54003" y="30178"/>
                        <a:pt x="54003" y="30178"/>
                        <a:pt x="46061" y="30178"/>
                      </a:cubicBezTo>
                      <a:cubicBezTo>
                        <a:pt x="47649" y="30178"/>
                        <a:pt x="47649" y="30178"/>
                        <a:pt x="47649" y="30178"/>
                      </a:cubicBezTo>
                      <a:cubicBezTo>
                        <a:pt x="49238" y="30178"/>
                        <a:pt x="49238" y="30178"/>
                        <a:pt x="47649" y="30178"/>
                      </a:cubicBezTo>
                      <a:lnTo>
                        <a:pt x="52414" y="30178"/>
                      </a:lnTo>
                      <a:lnTo>
                        <a:pt x="44473" y="30178"/>
                      </a:lnTo>
                      <a:cubicBezTo>
                        <a:pt x="47649" y="30178"/>
                        <a:pt x="49238" y="30178"/>
                        <a:pt x="54003" y="30178"/>
                      </a:cubicBezTo>
                      <a:cubicBezTo>
                        <a:pt x="47649" y="30178"/>
                        <a:pt x="50826" y="30178"/>
                        <a:pt x="44473" y="30178"/>
                      </a:cubicBezTo>
                      <a:lnTo>
                        <a:pt x="47649" y="30178"/>
                      </a:lnTo>
                      <a:cubicBezTo>
                        <a:pt x="47649" y="30178"/>
                        <a:pt x="42884" y="30178"/>
                        <a:pt x="46061" y="30178"/>
                      </a:cubicBezTo>
                      <a:cubicBezTo>
                        <a:pt x="52414" y="30178"/>
                        <a:pt x="47649" y="28589"/>
                        <a:pt x="54003" y="28589"/>
                      </a:cubicBezTo>
                      <a:cubicBezTo>
                        <a:pt x="42884" y="28589"/>
                        <a:pt x="58768" y="28589"/>
                        <a:pt x="50826" y="28589"/>
                      </a:cubicBezTo>
                      <a:cubicBezTo>
                        <a:pt x="54003" y="28589"/>
                        <a:pt x="54003" y="28589"/>
                        <a:pt x="57179" y="28589"/>
                      </a:cubicBezTo>
                      <a:cubicBezTo>
                        <a:pt x="54003" y="28589"/>
                        <a:pt x="60356" y="28589"/>
                        <a:pt x="54003" y="27001"/>
                      </a:cubicBezTo>
                      <a:cubicBezTo>
                        <a:pt x="57179" y="27001"/>
                        <a:pt x="57179" y="27001"/>
                        <a:pt x="58768" y="27001"/>
                      </a:cubicBezTo>
                      <a:cubicBezTo>
                        <a:pt x="58768" y="27001"/>
                        <a:pt x="57179" y="27001"/>
                        <a:pt x="58768" y="27001"/>
                      </a:cubicBezTo>
                      <a:cubicBezTo>
                        <a:pt x="60356" y="27001"/>
                        <a:pt x="60356" y="27001"/>
                        <a:pt x="61944" y="27001"/>
                      </a:cubicBezTo>
                      <a:cubicBezTo>
                        <a:pt x="61944" y="27001"/>
                        <a:pt x="54003" y="27001"/>
                        <a:pt x="46061" y="27001"/>
                      </a:cubicBezTo>
                      <a:cubicBezTo>
                        <a:pt x="49238" y="27001"/>
                        <a:pt x="49238" y="27001"/>
                        <a:pt x="44473" y="27001"/>
                      </a:cubicBezTo>
                      <a:cubicBezTo>
                        <a:pt x="46061" y="27001"/>
                        <a:pt x="49238" y="27001"/>
                        <a:pt x="50826" y="27001"/>
                      </a:cubicBezTo>
                      <a:cubicBezTo>
                        <a:pt x="50826" y="27001"/>
                        <a:pt x="54003" y="25413"/>
                        <a:pt x="49238" y="25413"/>
                      </a:cubicBezTo>
                      <a:cubicBezTo>
                        <a:pt x="50826" y="25413"/>
                        <a:pt x="49238" y="25413"/>
                        <a:pt x="49238" y="25413"/>
                      </a:cubicBezTo>
                      <a:cubicBezTo>
                        <a:pt x="49238" y="25413"/>
                        <a:pt x="50826" y="25413"/>
                        <a:pt x="49238" y="25413"/>
                      </a:cubicBezTo>
                      <a:lnTo>
                        <a:pt x="47649" y="25413"/>
                      </a:lnTo>
                      <a:cubicBezTo>
                        <a:pt x="41296" y="25413"/>
                        <a:pt x="46061" y="25413"/>
                        <a:pt x="44473" y="25413"/>
                      </a:cubicBezTo>
                      <a:lnTo>
                        <a:pt x="44473" y="25413"/>
                      </a:lnTo>
                      <a:cubicBezTo>
                        <a:pt x="49238" y="25413"/>
                        <a:pt x="41296" y="25413"/>
                        <a:pt x="47649" y="23824"/>
                      </a:cubicBezTo>
                      <a:lnTo>
                        <a:pt x="42884" y="23824"/>
                      </a:lnTo>
                      <a:cubicBezTo>
                        <a:pt x="33355" y="23824"/>
                        <a:pt x="47649" y="23824"/>
                        <a:pt x="44473" y="22236"/>
                      </a:cubicBezTo>
                      <a:lnTo>
                        <a:pt x="41296" y="22236"/>
                      </a:lnTo>
                      <a:cubicBezTo>
                        <a:pt x="38120" y="22236"/>
                        <a:pt x="54003" y="22236"/>
                        <a:pt x="55591" y="22236"/>
                      </a:cubicBezTo>
                      <a:cubicBezTo>
                        <a:pt x="57179" y="22236"/>
                        <a:pt x="57179" y="22236"/>
                        <a:pt x="57179" y="22236"/>
                      </a:cubicBezTo>
                      <a:cubicBezTo>
                        <a:pt x="61944" y="22236"/>
                        <a:pt x="50826" y="22236"/>
                        <a:pt x="50826" y="22236"/>
                      </a:cubicBezTo>
                      <a:cubicBezTo>
                        <a:pt x="54003" y="22236"/>
                        <a:pt x="58768" y="22236"/>
                        <a:pt x="58768" y="22236"/>
                      </a:cubicBezTo>
                      <a:cubicBezTo>
                        <a:pt x="61944" y="22236"/>
                        <a:pt x="49238" y="22236"/>
                        <a:pt x="54003" y="20648"/>
                      </a:cubicBezTo>
                      <a:cubicBezTo>
                        <a:pt x="52414" y="20648"/>
                        <a:pt x="49238" y="20648"/>
                        <a:pt x="47649" y="20648"/>
                      </a:cubicBezTo>
                      <a:cubicBezTo>
                        <a:pt x="46061" y="20648"/>
                        <a:pt x="57179" y="20648"/>
                        <a:pt x="49238" y="19059"/>
                      </a:cubicBezTo>
                      <a:cubicBezTo>
                        <a:pt x="49238" y="19059"/>
                        <a:pt x="50826" y="19059"/>
                        <a:pt x="50826" y="19059"/>
                      </a:cubicBezTo>
                      <a:cubicBezTo>
                        <a:pt x="49238" y="19059"/>
                        <a:pt x="47649" y="19059"/>
                        <a:pt x="42884" y="19059"/>
                      </a:cubicBezTo>
                      <a:cubicBezTo>
                        <a:pt x="57179" y="19059"/>
                        <a:pt x="34943" y="17471"/>
                        <a:pt x="49238" y="17471"/>
                      </a:cubicBezTo>
                      <a:lnTo>
                        <a:pt x="49238" y="17471"/>
                      </a:lnTo>
                      <a:lnTo>
                        <a:pt x="50826" y="17471"/>
                      </a:lnTo>
                      <a:cubicBezTo>
                        <a:pt x="52414" y="17471"/>
                        <a:pt x="47649" y="17471"/>
                        <a:pt x="44473" y="17471"/>
                      </a:cubicBezTo>
                      <a:cubicBezTo>
                        <a:pt x="46061" y="17471"/>
                        <a:pt x="46061" y="17471"/>
                        <a:pt x="47649" y="17471"/>
                      </a:cubicBezTo>
                      <a:cubicBezTo>
                        <a:pt x="50826" y="17471"/>
                        <a:pt x="49238" y="17471"/>
                        <a:pt x="42884" y="15883"/>
                      </a:cubicBezTo>
                      <a:lnTo>
                        <a:pt x="47649" y="15883"/>
                      </a:lnTo>
                      <a:cubicBezTo>
                        <a:pt x="44473" y="15883"/>
                        <a:pt x="54003" y="15883"/>
                        <a:pt x="49238" y="14295"/>
                      </a:cubicBezTo>
                      <a:cubicBezTo>
                        <a:pt x="49238" y="14295"/>
                        <a:pt x="50826" y="14295"/>
                        <a:pt x="50826" y="14295"/>
                      </a:cubicBezTo>
                      <a:cubicBezTo>
                        <a:pt x="46061" y="14295"/>
                        <a:pt x="63532" y="12706"/>
                        <a:pt x="47649" y="12706"/>
                      </a:cubicBezTo>
                      <a:lnTo>
                        <a:pt x="42884" y="12706"/>
                      </a:lnTo>
                      <a:cubicBezTo>
                        <a:pt x="41296" y="12706"/>
                        <a:pt x="36531" y="12706"/>
                        <a:pt x="33355" y="12706"/>
                      </a:cubicBezTo>
                      <a:cubicBezTo>
                        <a:pt x="31766" y="12706"/>
                        <a:pt x="38120" y="12706"/>
                        <a:pt x="39708" y="12706"/>
                      </a:cubicBezTo>
                      <a:lnTo>
                        <a:pt x="38120" y="12706"/>
                      </a:lnTo>
                      <a:cubicBezTo>
                        <a:pt x="46061" y="12706"/>
                        <a:pt x="41296" y="12706"/>
                        <a:pt x="47649" y="12706"/>
                      </a:cubicBezTo>
                      <a:cubicBezTo>
                        <a:pt x="47649" y="11118"/>
                        <a:pt x="52414" y="11118"/>
                        <a:pt x="52414" y="9530"/>
                      </a:cubicBezTo>
                      <a:lnTo>
                        <a:pt x="46061" y="9530"/>
                      </a:lnTo>
                      <a:lnTo>
                        <a:pt x="46061" y="9530"/>
                      </a:lnTo>
                      <a:cubicBezTo>
                        <a:pt x="47649" y="9530"/>
                        <a:pt x="50826" y="9530"/>
                        <a:pt x="50826" y="9530"/>
                      </a:cubicBezTo>
                      <a:cubicBezTo>
                        <a:pt x="54003" y="9530"/>
                        <a:pt x="47649" y="9530"/>
                        <a:pt x="46061" y="9530"/>
                      </a:cubicBezTo>
                      <a:cubicBezTo>
                        <a:pt x="49238" y="9530"/>
                        <a:pt x="54003" y="9530"/>
                        <a:pt x="54003" y="9530"/>
                      </a:cubicBezTo>
                      <a:lnTo>
                        <a:pt x="54003" y="9530"/>
                      </a:lnTo>
                      <a:lnTo>
                        <a:pt x="54003" y="9530"/>
                      </a:lnTo>
                      <a:cubicBezTo>
                        <a:pt x="50826" y="9530"/>
                        <a:pt x="49238" y="9530"/>
                        <a:pt x="49238" y="9530"/>
                      </a:cubicBezTo>
                      <a:cubicBezTo>
                        <a:pt x="50826" y="9530"/>
                        <a:pt x="54003" y="9530"/>
                        <a:pt x="54003" y="9530"/>
                      </a:cubicBezTo>
                      <a:cubicBezTo>
                        <a:pt x="54003" y="9530"/>
                        <a:pt x="54003" y="9530"/>
                        <a:pt x="54003" y="9530"/>
                      </a:cubicBezTo>
                      <a:lnTo>
                        <a:pt x="54003" y="9530"/>
                      </a:lnTo>
                      <a:lnTo>
                        <a:pt x="49238" y="9530"/>
                      </a:lnTo>
                      <a:cubicBezTo>
                        <a:pt x="46061" y="9530"/>
                        <a:pt x="49238" y="9530"/>
                        <a:pt x="42884" y="9530"/>
                      </a:cubicBezTo>
                      <a:cubicBezTo>
                        <a:pt x="52414" y="9530"/>
                        <a:pt x="46061" y="7941"/>
                        <a:pt x="49238" y="7941"/>
                      </a:cubicBezTo>
                      <a:cubicBezTo>
                        <a:pt x="46061" y="7941"/>
                        <a:pt x="46061" y="7941"/>
                        <a:pt x="46061" y="6353"/>
                      </a:cubicBezTo>
                      <a:cubicBezTo>
                        <a:pt x="44473" y="6353"/>
                        <a:pt x="39708" y="6353"/>
                        <a:pt x="39708" y="6353"/>
                      </a:cubicBezTo>
                      <a:cubicBezTo>
                        <a:pt x="52414" y="6353"/>
                        <a:pt x="44473" y="6353"/>
                        <a:pt x="54003" y="6353"/>
                      </a:cubicBezTo>
                      <a:cubicBezTo>
                        <a:pt x="47649" y="6353"/>
                        <a:pt x="52414" y="6353"/>
                        <a:pt x="44473" y="6353"/>
                      </a:cubicBezTo>
                      <a:cubicBezTo>
                        <a:pt x="46061" y="6353"/>
                        <a:pt x="49238" y="6353"/>
                        <a:pt x="52414" y="6353"/>
                      </a:cubicBezTo>
                      <a:cubicBezTo>
                        <a:pt x="47649" y="6353"/>
                        <a:pt x="55591" y="4765"/>
                        <a:pt x="54003" y="4765"/>
                      </a:cubicBezTo>
                      <a:cubicBezTo>
                        <a:pt x="52414" y="4765"/>
                        <a:pt x="49238" y="4765"/>
                        <a:pt x="47649" y="4765"/>
                      </a:cubicBezTo>
                      <a:lnTo>
                        <a:pt x="55591" y="4765"/>
                      </a:lnTo>
                      <a:cubicBezTo>
                        <a:pt x="55591" y="4765"/>
                        <a:pt x="46061" y="4765"/>
                        <a:pt x="52414" y="4765"/>
                      </a:cubicBezTo>
                      <a:cubicBezTo>
                        <a:pt x="50826" y="4765"/>
                        <a:pt x="49238" y="4765"/>
                        <a:pt x="49238" y="4765"/>
                      </a:cubicBezTo>
                      <a:cubicBezTo>
                        <a:pt x="57179" y="3177"/>
                        <a:pt x="42884" y="1588"/>
                        <a:pt x="57179" y="0"/>
                      </a:cubicBezTo>
                      <a:cubicBezTo>
                        <a:pt x="54003" y="0"/>
                        <a:pt x="54003" y="0"/>
                        <a:pt x="54003" y="0"/>
                      </a:cubicBezTo>
                      <a:cubicBezTo>
                        <a:pt x="54003" y="0"/>
                        <a:pt x="50826" y="0"/>
                        <a:pt x="47649" y="0"/>
                      </a:cubicBezTo>
                      <a:lnTo>
                        <a:pt x="54003" y="0"/>
                      </a:lnTo>
                      <a:cubicBezTo>
                        <a:pt x="47649" y="0"/>
                        <a:pt x="54003" y="0"/>
                        <a:pt x="47649" y="0"/>
                      </a:cubicBezTo>
                      <a:lnTo>
                        <a:pt x="49238" y="0"/>
                      </a:lnTo>
                      <a:cubicBezTo>
                        <a:pt x="42884" y="0"/>
                        <a:pt x="34943" y="0"/>
                        <a:pt x="25413" y="0"/>
                      </a:cubicBezTo>
                      <a:cubicBezTo>
                        <a:pt x="33355" y="0"/>
                        <a:pt x="14295" y="0"/>
                        <a:pt x="25413" y="1588"/>
                      </a:cubicBezTo>
                      <a:cubicBezTo>
                        <a:pt x="23825" y="1588"/>
                        <a:pt x="22237" y="1588"/>
                        <a:pt x="20648" y="1588"/>
                      </a:cubicBezTo>
                      <a:cubicBezTo>
                        <a:pt x="23825" y="1588"/>
                        <a:pt x="25413" y="1588"/>
                        <a:pt x="23825" y="1588"/>
                      </a:cubicBezTo>
                      <a:lnTo>
                        <a:pt x="22237" y="1588"/>
                      </a:lnTo>
                      <a:cubicBezTo>
                        <a:pt x="23825" y="1588"/>
                        <a:pt x="19060" y="3177"/>
                        <a:pt x="17471" y="3177"/>
                      </a:cubicBezTo>
                      <a:lnTo>
                        <a:pt x="22237" y="3177"/>
                      </a:lnTo>
                      <a:cubicBezTo>
                        <a:pt x="22237" y="3177"/>
                        <a:pt x="20648" y="3177"/>
                        <a:pt x="19060" y="3177"/>
                      </a:cubicBezTo>
                      <a:cubicBezTo>
                        <a:pt x="25413" y="3177"/>
                        <a:pt x="19060" y="3177"/>
                        <a:pt x="27001" y="3177"/>
                      </a:cubicBezTo>
                      <a:cubicBezTo>
                        <a:pt x="19060" y="3177"/>
                        <a:pt x="27001" y="4765"/>
                        <a:pt x="17471" y="4765"/>
                      </a:cubicBezTo>
                      <a:cubicBezTo>
                        <a:pt x="17471" y="4765"/>
                        <a:pt x="22237" y="4765"/>
                        <a:pt x="22237" y="4765"/>
                      </a:cubicBezTo>
                      <a:lnTo>
                        <a:pt x="19060" y="4765"/>
                      </a:lnTo>
                      <a:lnTo>
                        <a:pt x="22237" y="4765"/>
                      </a:lnTo>
                      <a:cubicBezTo>
                        <a:pt x="22237" y="4765"/>
                        <a:pt x="19060" y="4765"/>
                        <a:pt x="15883" y="4765"/>
                      </a:cubicBezTo>
                      <a:cubicBezTo>
                        <a:pt x="15883" y="4765"/>
                        <a:pt x="15883" y="4765"/>
                        <a:pt x="14295" y="4765"/>
                      </a:cubicBezTo>
                      <a:cubicBezTo>
                        <a:pt x="11118" y="4765"/>
                        <a:pt x="15883" y="4765"/>
                        <a:pt x="14295" y="4765"/>
                      </a:cubicBezTo>
                      <a:lnTo>
                        <a:pt x="15883" y="4765"/>
                      </a:lnTo>
                      <a:cubicBezTo>
                        <a:pt x="19060" y="4765"/>
                        <a:pt x="14295" y="6353"/>
                        <a:pt x="20648" y="6353"/>
                      </a:cubicBezTo>
                      <a:lnTo>
                        <a:pt x="22237" y="6353"/>
                      </a:lnTo>
                      <a:cubicBezTo>
                        <a:pt x="25413" y="6353"/>
                        <a:pt x="20648" y="6353"/>
                        <a:pt x="22237" y="7941"/>
                      </a:cubicBezTo>
                      <a:lnTo>
                        <a:pt x="22237" y="7941"/>
                      </a:lnTo>
                      <a:cubicBezTo>
                        <a:pt x="23825" y="7941"/>
                        <a:pt x="25413" y="7941"/>
                        <a:pt x="25413" y="7941"/>
                      </a:cubicBezTo>
                      <a:cubicBezTo>
                        <a:pt x="23825" y="7941"/>
                        <a:pt x="20648" y="7941"/>
                        <a:pt x="17471" y="7941"/>
                      </a:cubicBezTo>
                      <a:cubicBezTo>
                        <a:pt x="22237" y="7941"/>
                        <a:pt x="20648" y="7941"/>
                        <a:pt x="28590" y="7941"/>
                      </a:cubicBezTo>
                      <a:lnTo>
                        <a:pt x="25413" y="7941"/>
                      </a:lnTo>
                      <a:cubicBezTo>
                        <a:pt x="28590" y="7941"/>
                        <a:pt x="30178" y="7941"/>
                        <a:pt x="30178" y="7941"/>
                      </a:cubicBezTo>
                      <a:cubicBezTo>
                        <a:pt x="27001" y="7941"/>
                        <a:pt x="25413" y="7941"/>
                        <a:pt x="20648" y="7941"/>
                      </a:cubicBezTo>
                      <a:cubicBezTo>
                        <a:pt x="12707" y="7941"/>
                        <a:pt x="28590" y="9530"/>
                        <a:pt x="17471" y="9530"/>
                      </a:cubicBezTo>
                      <a:cubicBezTo>
                        <a:pt x="27001" y="9530"/>
                        <a:pt x="22237" y="9530"/>
                        <a:pt x="23825" y="9530"/>
                      </a:cubicBezTo>
                      <a:cubicBezTo>
                        <a:pt x="27001" y="9530"/>
                        <a:pt x="30178" y="9530"/>
                        <a:pt x="30178" y="9530"/>
                      </a:cubicBezTo>
                      <a:cubicBezTo>
                        <a:pt x="30178" y="9530"/>
                        <a:pt x="19060" y="9530"/>
                        <a:pt x="19060" y="9530"/>
                      </a:cubicBezTo>
                      <a:cubicBezTo>
                        <a:pt x="19060" y="9530"/>
                        <a:pt x="19060" y="9530"/>
                        <a:pt x="19060" y="9530"/>
                      </a:cubicBezTo>
                      <a:cubicBezTo>
                        <a:pt x="17471" y="9530"/>
                        <a:pt x="22237" y="9530"/>
                        <a:pt x="19060" y="9530"/>
                      </a:cubicBezTo>
                      <a:cubicBezTo>
                        <a:pt x="25413" y="9530"/>
                        <a:pt x="19060" y="9530"/>
                        <a:pt x="25413" y="9530"/>
                      </a:cubicBezTo>
                      <a:lnTo>
                        <a:pt x="23825" y="9530"/>
                      </a:lnTo>
                      <a:cubicBezTo>
                        <a:pt x="25413" y="9530"/>
                        <a:pt x="33355" y="9530"/>
                        <a:pt x="30178" y="11118"/>
                      </a:cubicBezTo>
                      <a:cubicBezTo>
                        <a:pt x="28590" y="11118"/>
                        <a:pt x="27001" y="11118"/>
                        <a:pt x="25413" y="11118"/>
                      </a:cubicBezTo>
                      <a:cubicBezTo>
                        <a:pt x="23825" y="11118"/>
                        <a:pt x="27001" y="11118"/>
                        <a:pt x="25413" y="11118"/>
                      </a:cubicBezTo>
                      <a:cubicBezTo>
                        <a:pt x="19060" y="11118"/>
                        <a:pt x="23825" y="11118"/>
                        <a:pt x="19060" y="11118"/>
                      </a:cubicBezTo>
                      <a:cubicBezTo>
                        <a:pt x="15883" y="11118"/>
                        <a:pt x="23825" y="11118"/>
                        <a:pt x="15883" y="11118"/>
                      </a:cubicBezTo>
                      <a:cubicBezTo>
                        <a:pt x="25413" y="11118"/>
                        <a:pt x="14295" y="11118"/>
                        <a:pt x="22237" y="11118"/>
                      </a:cubicBezTo>
                      <a:lnTo>
                        <a:pt x="17471" y="11118"/>
                      </a:lnTo>
                      <a:cubicBezTo>
                        <a:pt x="17471" y="11118"/>
                        <a:pt x="20648" y="11118"/>
                        <a:pt x="20648" y="11118"/>
                      </a:cubicBezTo>
                      <a:lnTo>
                        <a:pt x="15883" y="11118"/>
                      </a:lnTo>
                      <a:cubicBezTo>
                        <a:pt x="20648" y="11118"/>
                        <a:pt x="11118" y="11118"/>
                        <a:pt x="14295" y="11118"/>
                      </a:cubicBezTo>
                      <a:cubicBezTo>
                        <a:pt x="14295" y="11118"/>
                        <a:pt x="19060" y="11118"/>
                        <a:pt x="22237" y="11118"/>
                      </a:cubicBezTo>
                      <a:cubicBezTo>
                        <a:pt x="28590" y="11118"/>
                        <a:pt x="11118" y="11118"/>
                        <a:pt x="12707" y="12706"/>
                      </a:cubicBezTo>
                      <a:cubicBezTo>
                        <a:pt x="12707" y="12706"/>
                        <a:pt x="15883" y="12706"/>
                        <a:pt x="17471" y="12706"/>
                      </a:cubicBezTo>
                      <a:cubicBezTo>
                        <a:pt x="15883" y="12706"/>
                        <a:pt x="14295" y="12706"/>
                        <a:pt x="12707" y="12706"/>
                      </a:cubicBezTo>
                      <a:cubicBezTo>
                        <a:pt x="14295" y="12706"/>
                        <a:pt x="17471" y="12706"/>
                        <a:pt x="19060" y="12706"/>
                      </a:cubicBezTo>
                      <a:cubicBezTo>
                        <a:pt x="14295" y="12706"/>
                        <a:pt x="20648" y="12706"/>
                        <a:pt x="22237" y="12706"/>
                      </a:cubicBezTo>
                      <a:lnTo>
                        <a:pt x="17471" y="12706"/>
                      </a:lnTo>
                      <a:cubicBezTo>
                        <a:pt x="14295" y="12706"/>
                        <a:pt x="27001" y="12706"/>
                        <a:pt x="23825" y="12706"/>
                      </a:cubicBezTo>
                      <a:lnTo>
                        <a:pt x="17471" y="12706"/>
                      </a:lnTo>
                      <a:lnTo>
                        <a:pt x="19060" y="12706"/>
                      </a:lnTo>
                      <a:lnTo>
                        <a:pt x="14295" y="12706"/>
                      </a:lnTo>
                      <a:cubicBezTo>
                        <a:pt x="17471" y="12706"/>
                        <a:pt x="17471" y="12706"/>
                        <a:pt x="15883" y="12706"/>
                      </a:cubicBezTo>
                      <a:cubicBezTo>
                        <a:pt x="19060" y="12706"/>
                        <a:pt x="23825" y="12706"/>
                        <a:pt x="23825" y="12706"/>
                      </a:cubicBezTo>
                      <a:cubicBezTo>
                        <a:pt x="20648" y="12706"/>
                        <a:pt x="19060" y="12706"/>
                        <a:pt x="20648" y="12706"/>
                      </a:cubicBezTo>
                      <a:cubicBezTo>
                        <a:pt x="17471" y="12706"/>
                        <a:pt x="14295" y="12706"/>
                        <a:pt x="19060" y="12706"/>
                      </a:cubicBezTo>
                      <a:cubicBezTo>
                        <a:pt x="17471" y="12706"/>
                        <a:pt x="15883" y="12706"/>
                        <a:pt x="14295" y="12706"/>
                      </a:cubicBezTo>
                      <a:cubicBezTo>
                        <a:pt x="11118" y="12706"/>
                        <a:pt x="14295" y="12706"/>
                        <a:pt x="14295" y="12706"/>
                      </a:cubicBezTo>
                      <a:cubicBezTo>
                        <a:pt x="14295" y="12706"/>
                        <a:pt x="14295" y="12706"/>
                        <a:pt x="15883" y="12706"/>
                      </a:cubicBezTo>
                      <a:lnTo>
                        <a:pt x="22237" y="12706"/>
                      </a:lnTo>
                      <a:cubicBezTo>
                        <a:pt x="20648" y="12706"/>
                        <a:pt x="19060" y="12706"/>
                        <a:pt x="17471" y="12706"/>
                      </a:cubicBezTo>
                      <a:cubicBezTo>
                        <a:pt x="17471" y="12706"/>
                        <a:pt x="20648" y="12706"/>
                        <a:pt x="20648" y="12706"/>
                      </a:cubicBezTo>
                      <a:cubicBezTo>
                        <a:pt x="17471" y="12706"/>
                        <a:pt x="12707" y="12706"/>
                        <a:pt x="11118" y="12706"/>
                      </a:cubicBezTo>
                      <a:lnTo>
                        <a:pt x="14295" y="12706"/>
                      </a:lnTo>
                      <a:cubicBezTo>
                        <a:pt x="12707" y="12706"/>
                        <a:pt x="9530" y="12706"/>
                        <a:pt x="9530" y="12706"/>
                      </a:cubicBezTo>
                      <a:cubicBezTo>
                        <a:pt x="7942" y="12706"/>
                        <a:pt x="15883" y="12706"/>
                        <a:pt x="14295" y="14295"/>
                      </a:cubicBezTo>
                      <a:cubicBezTo>
                        <a:pt x="14295" y="14295"/>
                        <a:pt x="15883" y="14295"/>
                        <a:pt x="15883" y="14295"/>
                      </a:cubicBezTo>
                      <a:cubicBezTo>
                        <a:pt x="11118" y="19059"/>
                        <a:pt x="6354" y="19059"/>
                        <a:pt x="12707" y="20648"/>
                      </a:cubicBezTo>
                      <a:lnTo>
                        <a:pt x="6354" y="19059"/>
                      </a:lnTo>
                      <a:cubicBezTo>
                        <a:pt x="7942" y="19059"/>
                        <a:pt x="14295" y="19059"/>
                        <a:pt x="17471" y="19059"/>
                      </a:cubicBezTo>
                      <a:cubicBezTo>
                        <a:pt x="19060" y="19059"/>
                        <a:pt x="12707" y="19059"/>
                        <a:pt x="9530" y="19059"/>
                      </a:cubicBezTo>
                      <a:cubicBezTo>
                        <a:pt x="11118" y="20648"/>
                        <a:pt x="19060" y="20648"/>
                        <a:pt x="12707" y="20648"/>
                      </a:cubicBezTo>
                      <a:cubicBezTo>
                        <a:pt x="12707" y="20648"/>
                        <a:pt x="12707" y="20648"/>
                        <a:pt x="12707" y="20648"/>
                      </a:cubicBezTo>
                      <a:close/>
                      <a:moveTo>
                        <a:pt x="15883" y="25413"/>
                      </a:moveTo>
                      <a:cubicBezTo>
                        <a:pt x="14295" y="23824"/>
                        <a:pt x="11118" y="23824"/>
                        <a:pt x="15883" y="25413"/>
                      </a:cubicBezTo>
                      <a:cubicBezTo>
                        <a:pt x="19060" y="23824"/>
                        <a:pt x="17471" y="23824"/>
                        <a:pt x="15883" y="25413"/>
                      </a:cubicBezTo>
                      <a:close/>
                      <a:moveTo>
                        <a:pt x="25413" y="30178"/>
                      </a:moveTo>
                      <a:cubicBezTo>
                        <a:pt x="23825" y="30178"/>
                        <a:pt x="25413" y="30178"/>
                        <a:pt x="25413" y="30178"/>
                      </a:cubicBezTo>
                      <a:cubicBezTo>
                        <a:pt x="27001" y="30178"/>
                        <a:pt x="27001" y="30178"/>
                        <a:pt x="25413" y="30178"/>
                      </a:cubicBezTo>
                      <a:close/>
                      <a:moveTo>
                        <a:pt x="55591" y="46060"/>
                      </a:moveTo>
                      <a:cubicBezTo>
                        <a:pt x="55591" y="46060"/>
                        <a:pt x="55591" y="46060"/>
                        <a:pt x="55591" y="46060"/>
                      </a:cubicBezTo>
                      <a:cubicBezTo>
                        <a:pt x="57179" y="46060"/>
                        <a:pt x="57179" y="46060"/>
                        <a:pt x="55591" y="46060"/>
                      </a:cubicBezTo>
                      <a:close/>
                      <a:moveTo>
                        <a:pt x="54003" y="46060"/>
                      </a:moveTo>
                      <a:cubicBezTo>
                        <a:pt x="54003" y="46060"/>
                        <a:pt x="55591" y="46060"/>
                        <a:pt x="55591" y="46060"/>
                      </a:cubicBezTo>
                      <a:cubicBezTo>
                        <a:pt x="55591" y="46060"/>
                        <a:pt x="54003" y="46060"/>
                        <a:pt x="54003" y="46060"/>
                      </a:cubicBezTo>
                      <a:cubicBezTo>
                        <a:pt x="54003" y="46060"/>
                        <a:pt x="52414" y="46060"/>
                        <a:pt x="54003" y="46060"/>
                      </a:cubicBezTo>
                      <a:close/>
                      <a:moveTo>
                        <a:pt x="52414" y="11118"/>
                      </a:moveTo>
                      <a:lnTo>
                        <a:pt x="52414" y="11118"/>
                      </a:lnTo>
                      <a:cubicBezTo>
                        <a:pt x="49238" y="11118"/>
                        <a:pt x="50826" y="11118"/>
                        <a:pt x="52414" y="111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26" name="รูปแบบอิสระ: รูปร่าง 2625">
                  <a:extLst>
                    <a:ext uri="{FF2B5EF4-FFF2-40B4-BE49-F238E27FC236}">
                      <a16:creationId xmlns:a16="http://schemas.microsoft.com/office/drawing/2014/main" id="{1F775FB4-1782-42D3-BD54-282AD3C41F10}"/>
                    </a:ext>
                  </a:extLst>
                </p:cNvPr>
                <p:cNvSpPr/>
                <p:nvPr/>
              </p:nvSpPr>
              <p:spPr>
                <a:xfrm>
                  <a:off x="7822414" y="1332576"/>
                  <a:ext cx="2246" cy="15882"/>
                </a:xfrm>
                <a:custGeom>
                  <a:avLst/>
                  <a:gdLst>
                    <a:gd name="connsiteX0" fmla="*/ 0 w 2246"/>
                    <a:gd name="connsiteY0" fmla="*/ 0 h 15882"/>
                    <a:gd name="connsiteX1" fmla="*/ 1588 w 2246"/>
                    <a:gd name="connsiteY1" fmla="*/ 0 h 15882"/>
                    <a:gd name="connsiteX2" fmla="*/ 0 w 2246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246" h="15882">
                      <a:moveTo>
                        <a:pt x="0" y="0"/>
                      </a:moveTo>
                      <a:cubicBezTo>
                        <a:pt x="0" y="0"/>
                        <a:pt x="1588" y="0"/>
                        <a:pt x="1588" y="0"/>
                      </a:cubicBezTo>
                      <a:cubicBezTo>
                        <a:pt x="3177" y="0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27" name="รูปแบบอิสระ: รูปร่าง 2626">
                  <a:extLst>
                    <a:ext uri="{FF2B5EF4-FFF2-40B4-BE49-F238E27FC236}">
                      <a16:creationId xmlns:a16="http://schemas.microsoft.com/office/drawing/2014/main" id="{7B47F933-806E-4685-8CA1-0315F4396B25}"/>
                    </a:ext>
                  </a:extLst>
                </p:cNvPr>
                <p:cNvSpPr/>
                <p:nvPr/>
              </p:nvSpPr>
              <p:spPr>
                <a:xfrm>
                  <a:off x="7812884" y="1321458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28" name="รูปแบบอิสระ: รูปร่าง 2627">
                  <a:extLst>
                    <a:ext uri="{FF2B5EF4-FFF2-40B4-BE49-F238E27FC236}">
                      <a16:creationId xmlns:a16="http://schemas.microsoft.com/office/drawing/2014/main" id="{1AF49CD2-0616-45D6-B3A6-7E2EBB0C1476}"/>
                    </a:ext>
                  </a:extLst>
                </p:cNvPr>
                <p:cNvSpPr/>
                <p:nvPr/>
              </p:nvSpPr>
              <p:spPr>
                <a:xfrm>
                  <a:off x="7820826" y="1343694"/>
                  <a:ext cx="1588" cy="15882"/>
                </a:xfrm>
                <a:custGeom>
                  <a:avLst/>
                  <a:gdLst>
                    <a:gd name="connsiteX0" fmla="*/ 0 w 1588"/>
                    <a:gd name="connsiteY0" fmla="*/ 0 h 15882"/>
                    <a:gd name="connsiteX1" fmla="*/ 1588 w 1588"/>
                    <a:gd name="connsiteY1" fmla="*/ 0 h 15882"/>
                    <a:gd name="connsiteX2" fmla="*/ 0 w 1588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5882">
                      <a:moveTo>
                        <a:pt x="0" y="0"/>
                      </a:moveTo>
                      <a:cubicBezTo>
                        <a:pt x="0" y="0"/>
                        <a:pt x="1588" y="0"/>
                        <a:pt x="1588" y="0"/>
                      </a:cubicBezTo>
                      <a:cubicBezTo>
                        <a:pt x="1588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29" name="รูปแบบอิสระ: รูปร่าง 2628">
                  <a:extLst>
                    <a:ext uri="{FF2B5EF4-FFF2-40B4-BE49-F238E27FC236}">
                      <a16:creationId xmlns:a16="http://schemas.microsoft.com/office/drawing/2014/main" id="{BF35621D-FE7A-494D-8830-189FAE92F637}"/>
                    </a:ext>
                  </a:extLst>
                </p:cNvPr>
                <p:cNvSpPr/>
                <p:nvPr/>
              </p:nvSpPr>
              <p:spPr>
                <a:xfrm>
                  <a:off x="7862122" y="1350048"/>
                  <a:ext cx="3176" cy="15882"/>
                </a:xfrm>
                <a:custGeom>
                  <a:avLst/>
                  <a:gdLst>
                    <a:gd name="connsiteX0" fmla="*/ 3177 w 3176"/>
                    <a:gd name="connsiteY0" fmla="*/ 0 h 15882"/>
                    <a:gd name="connsiteX1" fmla="*/ 3177 w 3176"/>
                    <a:gd name="connsiteY1" fmla="*/ 0 h 15882"/>
                    <a:gd name="connsiteX2" fmla="*/ 0 w 3176"/>
                    <a:gd name="connsiteY2" fmla="*/ 0 h 15882"/>
                    <a:gd name="connsiteX3" fmla="*/ 3177 w 3176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76" h="15882">
                      <a:moveTo>
                        <a:pt x="3177" y="0"/>
                      </a:moveTo>
                      <a:lnTo>
                        <a:pt x="3177" y="0"/>
                      </a:lnTo>
                      <a:cubicBezTo>
                        <a:pt x="1588" y="0"/>
                        <a:pt x="1588" y="0"/>
                        <a:pt x="0" y="0"/>
                      </a:cubicBezTo>
                      <a:cubicBezTo>
                        <a:pt x="1588" y="0"/>
                        <a:pt x="3177" y="0"/>
                        <a:pt x="317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30" name="รูปแบบอิสระ: รูปร่าง 2629">
                  <a:extLst>
                    <a:ext uri="{FF2B5EF4-FFF2-40B4-BE49-F238E27FC236}">
                      <a16:creationId xmlns:a16="http://schemas.microsoft.com/office/drawing/2014/main" id="{548A6E85-DFE6-459F-891D-D00EA93729E6}"/>
                    </a:ext>
                  </a:extLst>
                </p:cNvPr>
                <p:cNvSpPr/>
                <p:nvPr/>
              </p:nvSpPr>
              <p:spPr>
                <a:xfrm>
                  <a:off x="7838297" y="1351636"/>
                  <a:ext cx="3176" cy="1191"/>
                </a:xfrm>
                <a:custGeom>
                  <a:avLst/>
                  <a:gdLst>
                    <a:gd name="connsiteX0" fmla="*/ 0 w 3176"/>
                    <a:gd name="connsiteY0" fmla="*/ 0 h 1191"/>
                    <a:gd name="connsiteX1" fmla="*/ 0 w 3176"/>
                    <a:gd name="connsiteY1" fmla="*/ 0 h 1191"/>
                    <a:gd name="connsiteX2" fmla="*/ 3177 w 3176"/>
                    <a:gd name="connsiteY2" fmla="*/ 0 h 1191"/>
                    <a:gd name="connsiteX3" fmla="*/ 0 w 3176"/>
                    <a:gd name="connsiteY3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76" h="1191">
                      <a:moveTo>
                        <a:pt x="0" y="0"/>
                      </a:moveTo>
                      <a:cubicBezTo>
                        <a:pt x="0" y="1588"/>
                        <a:pt x="0" y="1588"/>
                        <a:pt x="0" y="0"/>
                      </a:cubicBezTo>
                      <a:lnTo>
                        <a:pt x="3177" y="0"/>
                      </a:lnTo>
                      <a:cubicBezTo>
                        <a:pt x="1588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31" name="รูปแบบอิสระ: รูปร่าง 2630">
                  <a:extLst>
                    <a:ext uri="{FF2B5EF4-FFF2-40B4-BE49-F238E27FC236}">
                      <a16:creationId xmlns:a16="http://schemas.microsoft.com/office/drawing/2014/main" id="{81694888-5290-4CAB-9661-E0D4128325EA}"/>
                    </a:ext>
                  </a:extLst>
                </p:cNvPr>
                <p:cNvSpPr/>
                <p:nvPr/>
              </p:nvSpPr>
              <p:spPr>
                <a:xfrm>
                  <a:off x="7848372" y="1350048"/>
                  <a:ext cx="4219" cy="1191"/>
                </a:xfrm>
                <a:custGeom>
                  <a:avLst/>
                  <a:gdLst>
                    <a:gd name="connsiteX0" fmla="*/ 2631 w 4219"/>
                    <a:gd name="connsiteY0" fmla="*/ 0 h 1191"/>
                    <a:gd name="connsiteX1" fmla="*/ 1043 w 4219"/>
                    <a:gd name="connsiteY1" fmla="*/ 0 h 1191"/>
                    <a:gd name="connsiteX2" fmla="*/ 1043 w 4219"/>
                    <a:gd name="connsiteY2" fmla="*/ 0 h 1191"/>
                    <a:gd name="connsiteX3" fmla="*/ 2631 w 4219"/>
                    <a:gd name="connsiteY3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19" h="1191">
                      <a:moveTo>
                        <a:pt x="2631" y="0"/>
                      </a:moveTo>
                      <a:cubicBezTo>
                        <a:pt x="-545" y="0"/>
                        <a:pt x="-545" y="0"/>
                        <a:pt x="1043" y="0"/>
                      </a:cubicBezTo>
                      <a:cubicBezTo>
                        <a:pt x="1043" y="0"/>
                        <a:pt x="1043" y="0"/>
                        <a:pt x="1043" y="0"/>
                      </a:cubicBezTo>
                      <a:cubicBezTo>
                        <a:pt x="5808" y="1588"/>
                        <a:pt x="4220" y="1588"/>
                        <a:pt x="263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32" name="รูปแบบอิสระ: รูปร่าง 2631">
                  <a:extLst>
                    <a:ext uri="{FF2B5EF4-FFF2-40B4-BE49-F238E27FC236}">
                      <a16:creationId xmlns:a16="http://schemas.microsoft.com/office/drawing/2014/main" id="{52ECF8E1-71E7-413C-82BF-940A5C77FD7A}"/>
                    </a:ext>
                  </a:extLst>
                </p:cNvPr>
                <p:cNvSpPr/>
                <p:nvPr/>
              </p:nvSpPr>
              <p:spPr>
                <a:xfrm>
                  <a:off x="7849416" y="1351636"/>
                  <a:ext cx="705" cy="15882"/>
                </a:xfrm>
                <a:custGeom>
                  <a:avLst/>
                  <a:gdLst>
                    <a:gd name="connsiteX0" fmla="*/ 0 w 705"/>
                    <a:gd name="connsiteY0" fmla="*/ 0 h 15882"/>
                    <a:gd name="connsiteX1" fmla="*/ 0 w 705"/>
                    <a:gd name="connsiteY1" fmla="*/ 0 h 15882"/>
                    <a:gd name="connsiteX2" fmla="*/ 0 w 705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88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33" name="รูปแบบอิสระ: รูปร่าง 2632">
                  <a:extLst>
                    <a:ext uri="{FF2B5EF4-FFF2-40B4-BE49-F238E27FC236}">
                      <a16:creationId xmlns:a16="http://schemas.microsoft.com/office/drawing/2014/main" id="{97BE18EB-706A-4319-9869-3C1E27C0E23B}"/>
                    </a:ext>
                  </a:extLst>
                </p:cNvPr>
                <p:cNvSpPr/>
                <p:nvPr/>
              </p:nvSpPr>
              <p:spPr>
                <a:xfrm>
                  <a:off x="7859953" y="1348459"/>
                  <a:ext cx="4962" cy="705"/>
                </a:xfrm>
                <a:custGeom>
                  <a:avLst/>
                  <a:gdLst>
                    <a:gd name="connsiteX0" fmla="*/ 580 w 4962"/>
                    <a:gd name="connsiteY0" fmla="*/ 0 h 705"/>
                    <a:gd name="connsiteX1" fmla="*/ 3757 w 4962"/>
                    <a:gd name="connsiteY1" fmla="*/ 0 h 705"/>
                    <a:gd name="connsiteX2" fmla="*/ 580 w 4962"/>
                    <a:gd name="connsiteY2" fmla="*/ 0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962" h="705">
                      <a:moveTo>
                        <a:pt x="580" y="0"/>
                      </a:moveTo>
                      <a:cubicBezTo>
                        <a:pt x="-1008" y="0"/>
                        <a:pt x="5346" y="0"/>
                        <a:pt x="3757" y="0"/>
                      </a:cubicBezTo>
                      <a:cubicBezTo>
                        <a:pt x="8522" y="1588"/>
                        <a:pt x="-2596" y="0"/>
                        <a:pt x="58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34" name="รูปแบบอิสระ: รูปร่าง 2633">
                  <a:extLst>
                    <a:ext uri="{FF2B5EF4-FFF2-40B4-BE49-F238E27FC236}">
                      <a16:creationId xmlns:a16="http://schemas.microsoft.com/office/drawing/2014/main" id="{D5EE9DFD-18C7-4AA0-8CA4-CE37CCA194C0}"/>
                    </a:ext>
                  </a:extLst>
                </p:cNvPr>
                <p:cNvSpPr/>
                <p:nvPr/>
              </p:nvSpPr>
              <p:spPr>
                <a:xfrm>
                  <a:off x="7838297" y="1350048"/>
                  <a:ext cx="4764" cy="1588"/>
                </a:xfrm>
                <a:custGeom>
                  <a:avLst/>
                  <a:gdLst>
                    <a:gd name="connsiteX0" fmla="*/ 0 w 4764"/>
                    <a:gd name="connsiteY0" fmla="*/ 1588 h 1588"/>
                    <a:gd name="connsiteX1" fmla="*/ 4765 w 4764"/>
                    <a:gd name="connsiteY1" fmla="*/ 0 h 1588"/>
                    <a:gd name="connsiteX2" fmla="*/ 1588 w 4764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64" h="1588">
                      <a:moveTo>
                        <a:pt x="0" y="1588"/>
                      </a:moveTo>
                      <a:lnTo>
                        <a:pt x="4765" y="0"/>
                      </a:lnTo>
                      <a:lnTo>
                        <a:pt x="158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35" name="รูปแบบอิสระ: รูปร่าง 2634">
                  <a:extLst>
                    <a:ext uri="{FF2B5EF4-FFF2-40B4-BE49-F238E27FC236}">
                      <a16:creationId xmlns:a16="http://schemas.microsoft.com/office/drawing/2014/main" id="{AA92536E-E1F4-4015-A03D-F884CD7ADADD}"/>
                    </a:ext>
                  </a:extLst>
                </p:cNvPr>
                <p:cNvSpPr/>
                <p:nvPr/>
              </p:nvSpPr>
              <p:spPr>
                <a:xfrm>
                  <a:off x="7841474" y="1350048"/>
                  <a:ext cx="705" cy="15882"/>
                </a:xfrm>
                <a:custGeom>
                  <a:avLst/>
                  <a:gdLst>
                    <a:gd name="connsiteX0" fmla="*/ 0 w 705"/>
                    <a:gd name="connsiteY0" fmla="*/ 0 h 15882"/>
                    <a:gd name="connsiteX1" fmla="*/ 0 w 705"/>
                    <a:gd name="connsiteY1" fmla="*/ 0 h 15882"/>
                    <a:gd name="connsiteX2" fmla="*/ 0 w 705"/>
                    <a:gd name="connsiteY2" fmla="*/ 0 h 15882"/>
                    <a:gd name="connsiteX3" fmla="*/ 0 w 705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5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36" name="รูปแบบอิสระ: รูปร่าง 2635">
                  <a:extLst>
                    <a:ext uri="{FF2B5EF4-FFF2-40B4-BE49-F238E27FC236}">
                      <a16:creationId xmlns:a16="http://schemas.microsoft.com/office/drawing/2014/main" id="{140335DF-B4F8-45E6-B3EA-AFB6F2EF9263}"/>
                    </a:ext>
                  </a:extLst>
                </p:cNvPr>
                <p:cNvSpPr/>
                <p:nvPr/>
              </p:nvSpPr>
              <p:spPr>
                <a:xfrm>
                  <a:off x="7841474" y="1350048"/>
                  <a:ext cx="1190" cy="15882"/>
                </a:xfrm>
                <a:custGeom>
                  <a:avLst/>
                  <a:gdLst>
                    <a:gd name="connsiteX0" fmla="*/ 0 w 1190"/>
                    <a:gd name="connsiteY0" fmla="*/ 0 h 15882"/>
                    <a:gd name="connsiteX1" fmla="*/ 0 w 1190"/>
                    <a:gd name="connsiteY1" fmla="*/ 0 h 15882"/>
                    <a:gd name="connsiteX2" fmla="*/ 0 w 1190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0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88" y="0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37" name="รูปแบบอิสระ: รูปร่าง 2636">
                  <a:extLst>
                    <a:ext uri="{FF2B5EF4-FFF2-40B4-BE49-F238E27FC236}">
                      <a16:creationId xmlns:a16="http://schemas.microsoft.com/office/drawing/2014/main" id="{FC504071-5A91-4196-998D-181D3550025B}"/>
                    </a:ext>
                  </a:extLst>
                </p:cNvPr>
                <p:cNvSpPr/>
                <p:nvPr/>
              </p:nvSpPr>
              <p:spPr>
                <a:xfrm>
                  <a:off x="7836709" y="1350048"/>
                  <a:ext cx="1588" cy="15882"/>
                </a:xfrm>
                <a:custGeom>
                  <a:avLst/>
                  <a:gdLst>
                    <a:gd name="connsiteX0" fmla="*/ 0 w 1588"/>
                    <a:gd name="connsiteY0" fmla="*/ 0 h 15882"/>
                    <a:gd name="connsiteX1" fmla="*/ 1588 w 1588"/>
                    <a:gd name="connsiteY1" fmla="*/ 0 h 15882"/>
                    <a:gd name="connsiteX2" fmla="*/ 1588 w 1588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5882">
                      <a:moveTo>
                        <a:pt x="0" y="0"/>
                      </a:moveTo>
                      <a:lnTo>
                        <a:pt x="1588" y="0"/>
                      </a:lnTo>
                      <a:lnTo>
                        <a:pt x="158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38" name="รูปแบบอิสระ: รูปร่าง 2637">
                  <a:extLst>
                    <a:ext uri="{FF2B5EF4-FFF2-40B4-BE49-F238E27FC236}">
                      <a16:creationId xmlns:a16="http://schemas.microsoft.com/office/drawing/2014/main" id="{DD112F0A-CE36-47DD-B027-042F93ECC78C}"/>
                    </a:ext>
                  </a:extLst>
                </p:cNvPr>
                <p:cNvSpPr/>
                <p:nvPr/>
              </p:nvSpPr>
              <p:spPr>
                <a:xfrm>
                  <a:off x="7839886" y="1346871"/>
                  <a:ext cx="3176" cy="15882"/>
                </a:xfrm>
                <a:custGeom>
                  <a:avLst/>
                  <a:gdLst>
                    <a:gd name="connsiteX0" fmla="*/ 3176 w 3176"/>
                    <a:gd name="connsiteY0" fmla="*/ 0 h 15882"/>
                    <a:gd name="connsiteX1" fmla="*/ 3176 w 3176"/>
                    <a:gd name="connsiteY1" fmla="*/ 0 h 15882"/>
                    <a:gd name="connsiteX2" fmla="*/ 0 w 3176"/>
                    <a:gd name="connsiteY2" fmla="*/ 0 h 15882"/>
                    <a:gd name="connsiteX3" fmla="*/ 3176 w 3176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76" h="15882">
                      <a:moveTo>
                        <a:pt x="3176" y="0"/>
                      </a:moveTo>
                      <a:lnTo>
                        <a:pt x="3176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588" y="0"/>
                        <a:pt x="317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39" name="รูปแบบอิสระ: รูปร่าง 2638">
                  <a:extLst>
                    <a:ext uri="{FF2B5EF4-FFF2-40B4-BE49-F238E27FC236}">
                      <a16:creationId xmlns:a16="http://schemas.microsoft.com/office/drawing/2014/main" id="{5CEC7D71-6DAB-4695-A2B1-7DBC31A08798}"/>
                    </a:ext>
                  </a:extLst>
                </p:cNvPr>
                <p:cNvSpPr/>
                <p:nvPr/>
              </p:nvSpPr>
              <p:spPr>
                <a:xfrm>
                  <a:off x="7827179" y="1348459"/>
                  <a:ext cx="6353" cy="15882"/>
                </a:xfrm>
                <a:custGeom>
                  <a:avLst/>
                  <a:gdLst>
                    <a:gd name="connsiteX0" fmla="*/ 3177 w 6353"/>
                    <a:gd name="connsiteY0" fmla="*/ 0 h 15882"/>
                    <a:gd name="connsiteX1" fmla="*/ 6354 w 6353"/>
                    <a:gd name="connsiteY1" fmla="*/ 0 h 15882"/>
                    <a:gd name="connsiteX2" fmla="*/ 0 w 6353"/>
                    <a:gd name="connsiteY2" fmla="*/ 0 h 15882"/>
                    <a:gd name="connsiteX3" fmla="*/ 3177 w 635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53" h="15882">
                      <a:moveTo>
                        <a:pt x="3177" y="0"/>
                      </a:moveTo>
                      <a:cubicBezTo>
                        <a:pt x="4765" y="0"/>
                        <a:pt x="4765" y="0"/>
                        <a:pt x="6354" y="0"/>
                      </a:cubicBezTo>
                      <a:lnTo>
                        <a:pt x="0" y="0"/>
                      </a:lnTo>
                      <a:lnTo>
                        <a:pt x="317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40" name="รูปแบบอิสระ: รูปร่าง 2639">
                  <a:extLst>
                    <a:ext uri="{FF2B5EF4-FFF2-40B4-BE49-F238E27FC236}">
                      <a16:creationId xmlns:a16="http://schemas.microsoft.com/office/drawing/2014/main" id="{997AC2EB-F350-4B9D-9734-CFA6EAFB645D}"/>
                    </a:ext>
                  </a:extLst>
                </p:cNvPr>
                <p:cNvSpPr/>
                <p:nvPr/>
              </p:nvSpPr>
              <p:spPr>
                <a:xfrm>
                  <a:off x="7824003" y="1346871"/>
                  <a:ext cx="4764" cy="15882"/>
                </a:xfrm>
                <a:custGeom>
                  <a:avLst/>
                  <a:gdLst>
                    <a:gd name="connsiteX0" fmla="*/ 4765 w 4764"/>
                    <a:gd name="connsiteY0" fmla="*/ 0 h 15882"/>
                    <a:gd name="connsiteX1" fmla="*/ 0 w 4764"/>
                    <a:gd name="connsiteY1" fmla="*/ 0 h 15882"/>
                    <a:gd name="connsiteX2" fmla="*/ 4765 w 4764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64" h="15882">
                      <a:moveTo>
                        <a:pt x="4765" y="0"/>
                      </a:moveTo>
                      <a:cubicBezTo>
                        <a:pt x="3176" y="0"/>
                        <a:pt x="0" y="0"/>
                        <a:pt x="0" y="0"/>
                      </a:cubicBezTo>
                      <a:cubicBezTo>
                        <a:pt x="1588" y="0"/>
                        <a:pt x="3176" y="0"/>
                        <a:pt x="476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41" name="รูปแบบอิสระ: รูปร่าง 2640">
                  <a:extLst>
                    <a:ext uri="{FF2B5EF4-FFF2-40B4-BE49-F238E27FC236}">
                      <a16:creationId xmlns:a16="http://schemas.microsoft.com/office/drawing/2014/main" id="{D51CE010-6262-4447-94AD-B5E6F8AAB339}"/>
                    </a:ext>
                  </a:extLst>
                </p:cNvPr>
                <p:cNvSpPr/>
                <p:nvPr/>
              </p:nvSpPr>
              <p:spPr>
                <a:xfrm>
                  <a:off x="7836709" y="1343694"/>
                  <a:ext cx="7941" cy="15882"/>
                </a:xfrm>
                <a:custGeom>
                  <a:avLst/>
                  <a:gdLst>
                    <a:gd name="connsiteX0" fmla="*/ 0 w 7941"/>
                    <a:gd name="connsiteY0" fmla="*/ 0 h 15882"/>
                    <a:gd name="connsiteX1" fmla="*/ 0 w 7941"/>
                    <a:gd name="connsiteY1" fmla="*/ 0 h 15882"/>
                    <a:gd name="connsiteX2" fmla="*/ 7942 w 7941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941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794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42" name="รูปแบบอิสระ: รูปร่าง 2641">
                  <a:extLst>
                    <a:ext uri="{FF2B5EF4-FFF2-40B4-BE49-F238E27FC236}">
                      <a16:creationId xmlns:a16="http://schemas.microsoft.com/office/drawing/2014/main" id="{14CE5FA2-0061-4509-9888-70BCC8CBC24B}"/>
                    </a:ext>
                  </a:extLst>
                </p:cNvPr>
                <p:cNvSpPr/>
                <p:nvPr/>
              </p:nvSpPr>
              <p:spPr>
                <a:xfrm>
                  <a:off x="7814260" y="1339812"/>
                  <a:ext cx="8154" cy="705"/>
                </a:xfrm>
                <a:custGeom>
                  <a:avLst/>
                  <a:gdLst>
                    <a:gd name="connsiteX0" fmla="*/ 213 w 8154"/>
                    <a:gd name="connsiteY0" fmla="*/ 706 h 705"/>
                    <a:gd name="connsiteX1" fmla="*/ 3389 w 8154"/>
                    <a:gd name="connsiteY1" fmla="*/ 706 h 705"/>
                    <a:gd name="connsiteX2" fmla="*/ 8154 w 8154"/>
                    <a:gd name="connsiteY2" fmla="*/ 706 h 705"/>
                    <a:gd name="connsiteX3" fmla="*/ 213 w 8154"/>
                    <a:gd name="connsiteY3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54" h="705">
                      <a:moveTo>
                        <a:pt x="213" y="706"/>
                      </a:moveTo>
                      <a:cubicBezTo>
                        <a:pt x="-1376" y="706"/>
                        <a:pt x="6566" y="706"/>
                        <a:pt x="3389" y="706"/>
                      </a:cubicBezTo>
                      <a:cubicBezTo>
                        <a:pt x="4977" y="706"/>
                        <a:pt x="4977" y="706"/>
                        <a:pt x="8154" y="706"/>
                      </a:cubicBezTo>
                      <a:cubicBezTo>
                        <a:pt x="4977" y="706"/>
                        <a:pt x="6566" y="-882"/>
                        <a:pt x="213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43" name="รูปแบบอิสระ: รูปร่าง 2642">
                  <a:extLst>
                    <a:ext uri="{FF2B5EF4-FFF2-40B4-BE49-F238E27FC236}">
                      <a16:creationId xmlns:a16="http://schemas.microsoft.com/office/drawing/2014/main" id="{F1573B45-F34D-4A1B-9D8D-CF49E8C737CD}"/>
                    </a:ext>
                  </a:extLst>
                </p:cNvPr>
                <p:cNvSpPr/>
                <p:nvPr/>
              </p:nvSpPr>
              <p:spPr>
                <a:xfrm>
                  <a:off x="7820826" y="1340518"/>
                  <a:ext cx="705" cy="15882"/>
                </a:xfrm>
                <a:custGeom>
                  <a:avLst/>
                  <a:gdLst>
                    <a:gd name="connsiteX0" fmla="*/ 0 w 705"/>
                    <a:gd name="connsiteY0" fmla="*/ 0 h 15882"/>
                    <a:gd name="connsiteX1" fmla="*/ 0 w 705"/>
                    <a:gd name="connsiteY1" fmla="*/ 0 h 15882"/>
                    <a:gd name="connsiteX2" fmla="*/ 0 w 705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15882">
                      <a:moveTo>
                        <a:pt x="0" y="0"/>
                      </a:moveTo>
                      <a:cubicBezTo>
                        <a:pt x="0" y="0"/>
                        <a:pt x="1588" y="0"/>
                        <a:pt x="0" y="0"/>
                      </a:cubicBezTo>
                      <a:cubicBezTo>
                        <a:pt x="1588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44" name="รูปแบบอิสระ: รูปร่าง 2643">
                  <a:extLst>
                    <a:ext uri="{FF2B5EF4-FFF2-40B4-BE49-F238E27FC236}">
                      <a16:creationId xmlns:a16="http://schemas.microsoft.com/office/drawing/2014/main" id="{E4231557-D226-4535-927C-6DFC1B9897B2}"/>
                    </a:ext>
                  </a:extLst>
                </p:cNvPr>
                <p:cNvSpPr/>
                <p:nvPr/>
              </p:nvSpPr>
              <p:spPr>
                <a:xfrm>
                  <a:off x="7858945" y="1300811"/>
                  <a:ext cx="3176" cy="15882"/>
                </a:xfrm>
                <a:custGeom>
                  <a:avLst/>
                  <a:gdLst>
                    <a:gd name="connsiteX0" fmla="*/ 1588 w 3176"/>
                    <a:gd name="connsiteY0" fmla="*/ 0 h 15882"/>
                    <a:gd name="connsiteX1" fmla="*/ 3177 w 3176"/>
                    <a:gd name="connsiteY1" fmla="*/ 0 h 15882"/>
                    <a:gd name="connsiteX2" fmla="*/ 0 w 3176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15882">
                      <a:moveTo>
                        <a:pt x="1588" y="0"/>
                      </a:moveTo>
                      <a:lnTo>
                        <a:pt x="317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45" name="รูปแบบอิสระ: รูปร่าง 2644">
                  <a:extLst>
                    <a:ext uri="{FF2B5EF4-FFF2-40B4-BE49-F238E27FC236}">
                      <a16:creationId xmlns:a16="http://schemas.microsoft.com/office/drawing/2014/main" id="{93D6A3EC-A851-4EC4-81CE-0453CA0FDEE3}"/>
                    </a:ext>
                  </a:extLst>
                </p:cNvPr>
                <p:cNvSpPr/>
                <p:nvPr/>
              </p:nvSpPr>
              <p:spPr>
                <a:xfrm>
                  <a:off x="7854180" y="1300811"/>
                  <a:ext cx="6353" cy="15882"/>
                </a:xfrm>
                <a:custGeom>
                  <a:avLst/>
                  <a:gdLst>
                    <a:gd name="connsiteX0" fmla="*/ 0 w 6353"/>
                    <a:gd name="connsiteY0" fmla="*/ 0 h 15882"/>
                    <a:gd name="connsiteX1" fmla="*/ 6353 w 6353"/>
                    <a:gd name="connsiteY1" fmla="*/ 0 h 15882"/>
                    <a:gd name="connsiteX2" fmla="*/ 0 w 6353"/>
                    <a:gd name="connsiteY2" fmla="*/ 0 h 15882"/>
                    <a:gd name="connsiteX3" fmla="*/ 0 w 635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53" h="15882">
                      <a:moveTo>
                        <a:pt x="0" y="0"/>
                      </a:moveTo>
                      <a:lnTo>
                        <a:pt x="6353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46" name="รูปแบบอิสระ: รูปร่าง 2645">
                  <a:extLst>
                    <a:ext uri="{FF2B5EF4-FFF2-40B4-BE49-F238E27FC236}">
                      <a16:creationId xmlns:a16="http://schemas.microsoft.com/office/drawing/2014/main" id="{B8BE71B8-D1B8-4AD5-A6EC-32E8D6ECD9DE}"/>
                    </a:ext>
                  </a:extLst>
                </p:cNvPr>
                <p:cNvSpPr/>
                <p:nvPr/>
              </p:nvSpPr>
              <p:spPr>
                <a:xfrm>
                  <a:off x="7806531" y="1327812"/>
                  <a:ext cx="3176" cy="15882"/>
                </a:xfrm>
                <a:custGeom>
                  <a:avLst/>
                  <a:gdLst>
                    <a:gd name="connsiteX0" fmla="*/ 0 w 3176"/>
                    <a:gd name="connsiteY0" fmla="*/ 0 h 15882"/>
                    <a:gd name="connsiteX1" fmla="*/ 0 w 3176"/>
                    <a:gd name="connsiteY1" fmla="*/ 0 h 15882"/>
                    <a:gd name="connsiteX2" fmla="*/ 3177 w 3176"/>
                    <a:gd name="connsiteY2" fmla="*/ 0 h 15882"/>
                    <a:gd name="connsiteX3" fmla="*/ 0 w 3176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76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3177" y="0"/>
                        <a:pt x="3177" y="0"/>
                        <a:pt x="3177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47" name="รูปแบบอิสระ: รูปร่าง 2646">
                  <a:extLst>
                    <a:ext uri="{FF2B5EF4-FFF2-40B4-BE49-F238E27FC236}">
                      <a16:creationId xmlns:a16="http://schemas.microsoft.com/office/drawing/2014/main" id="{74004B3A-C575-4728-B014-5635C5EBD625}"/>
                    </a:ext>
                  </a:extLst>
                </p:cNvPr>
                <p:cNvSpPr/>
                <p:nvPr/>
              </p:nvSpPr>
              <p:spPr>
                <a:xfrm>
                  <a:off x="7811296" y="1324635"/>
                  <a:ext cx="4765" cy="15882"/>
                </a:xfrm>
                <a:custGeom>
                  <a:avLst/>
                  <a:gdLst>
                    <a:gd name="connsiteX0" fmla="*/ 0 w 4765"/>
                    <a:gd name="connsiteY0" fmla="*/ 0 h 15882"/>
                    <a:gd name="connsiteX1" fmla="*/ 0 w 4765"/>
                    <a:gd name="connsiteY1" fmla="*/ 0 h 15882"/>
                    <a:gd name="connsiteX2" fmla="*/ 4765 w 4765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65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476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48" name="รูปแบบอิสระ: รูปร่าง 2647">
                  <a:extLst>
                    <a:ext uri="{FF2B5EF4-FFF2-40B4-BE49-F238E27FC236}">
                      <a16:creationId xmlns:a16="http://schemas.microsoft.com/office/drawing/2014/main" id="{50D774F8-74FB-4BD3-B6ED-07AD45B71F9B}"/>
                    </a:ext>
                  </a:extLst>
                </p:cNvPr>
                <p:cNvSpPr/>
                <p:nvPr/>
              </p:nvSpPr>
              <p:spPr>
                <a:xfrm>
                  <a:off x="7804943" y="1323047"/>
                  <a:ext cx="2823" cy="15882"/>
                </a:xfrm>
                <a:custGeom>
                  <a:avLst/>
                  <a:gdLst>
                    <a:gd name="connsiteX0" fmla="*/ 0 w 2823"/>
                    <a:gd name="connsiteY0" fmla="*/ 0 h 15882"/>
                    <a:gd name="connsiteX1" fmla="*/ 0 w 2823"/>
                    <a:gd name="connsiteY1" fmla="*/ 0 h 15882"/>
                    <a:gd name="connsiteX2" fmla="*/ 0 w 282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82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635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649" name="กราฟิก 4">
                <a:extLst>
                  <a:ext uri="{FF2B5EF4-FFF2-40B4-BE49-F238E27FC236}">
                    <a16:creationId xmlns:a16="http://schemas.microsoft.com/office/drawing/2014/main" id="{ECD84F60-4C65-4896-B608-E3350BADBF7D}"/>
                  </a:ext>
                </a:extLst>
              </p:cNvPr>
              <p:cNvGrpSpPr/>
              <p:nvPr/>
            </p:nvGrpSpPr>
            <p:grpSpPr>
              <a:xfrm>
                <a:off x="7542872" y="1477111"/>
                <a:ext cx="495246" cy="152070"/>
                <a:chOff x="7542872" y="1477111"/>
                <a:chExt cx="495246" cy="152070"/>
              </a:xfrm>
              <a:solidFill>
                <a:srgbClr val="FFFFFF"/>
              </a:solidFill>
            </p:grpSpPr>
            <p:sp>
              <p:nvSpPr>
                <p:cNvPr id="2650" name="รูปแบบอิสระ: รูปร่าง 2649">
                  <a:extLst>
                    <a:ext uri="{FF2B5EF4-FFF2-40B4-BE49-F238E27FC236}">
                      <a16:creationId xmlns:a16="http://schemas.microsoft.com/office/drawing/2014/main" id="{9AD3D0D9-1E47-464D-B446-F05007C6B499}"/>
                    </a:ext>
                  </a:extLst>
                </p:cNvPr>
                <p:cNvSpPr/>
                <p:nvPr/>
              </p:nvSpPr>
              <p:spPr>
                <a:xfrm>
                  <a:off x="7542872" y="1621646"/>
                  <a:ext cx="15883" cy="4764"/>
                </a:xfrm>
                <a:custGeom>
                  <a:avLst/>
                  <a:gdLst>
                    <a:gd name="connsiteX0" fmla="*/ 0 w 15883"/>
                    <a:gd name="connsiteY0" fmla="*/ 0 h 4764"/>
                    <a:gd name="connsiteX1" fmla="*/ 0 w 15883"/>
                    <a:gd name="connsiteY1" fmla="*/ 4765 h 4764"/>
                    <a:gd name="connsiteX2" fmla="*/ 0 w 15883"/>
                    <a:gd name="connsiteY2" fmla="*/ 0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4764">
                      <a:moveTo>
                        <a:pt x="0" y="0"/>
                      </a:moveTo>
                      <a:cubicBezTo>
                        <a:pt x="0" y="0"/>
                        <a:pt x="0" y="3177"/>
                        <a:pt x="0" y="4765"/>
                      </a:cubicBezTo>
                      <a:cubicBezTo>
                        <a:pt x="0" y="3177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51" name="รูปแบบอิสระ: รูปร่าง 2650">
                  <a:extLst>
                    <a:ext uri="{FF2B5EF4-FFF2-40B4-BE49-F238E27FC236}">
                      <a16:creationId xmlns:a16="http://schemas.microsoft.com/office/drawing/2014/main" id="{851E2EEF-6E10-4232-9350-531E564CF254}"/>
                    </a:ext>
                  </a:extLst>
                </p:cNvPr>
                <p:cNvSpPr/>
                <p:nvPr/>
              </p:nvSpPr>
              <p:spPr>
                <a:xfrm>
                  <a:off x="7553990" y="1608939"/>
                  <a:ext cx="15883" cy="4764"/>
                </a:xfrm>
                <a:custGeom>
                  <a:avLst/>
                  <a:gdLst>
                    <a:gd name="connsiteX0" fmla="*/ 0 w 15883"/>
                    <a:gd name="connsiteY0" fmla="*/ 3177 h 4764"/>
                    <a:gd name="connsiteX1" fmla="*/ 0 w 15883"/>
                    <a:gd name="connsiteY1" fmla="*/ 4765 h 4764"/>
                    <a:gd name="connsiteX2" fmla="*/ 0 w 15883"/>
                    <a:gd name="connsiteY2" fmla="*/ 0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4764">
                      <a:moveTo>
                        <a:pt x="0" y="3177"/>
                      </a:moveTo>
                      <a:lnTo>
                        <a:pt x="0" y="476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52" name="รูปแบบอิสระ: รูปร่าง 2651">
                  <a:extLst>
                    <a:ext uri="{FF2B5EF4-FFF2-40B4-BE49-F238E27FC236}">
                      <a16:creationId xmlns:a16="http://schemas.microsoft.com/office/drawing/2014/main" id="{CE9CA24F-6459-46AC-B2CA-81BE02130C89}"/>
                    </a:ext>
                  </a:extLst>
                </p:cNvPr>
                <p:cNvSpPr/>
                <p:nvPr/>
              </p:nvSpPr>
              <p:spPr>
                <a:xfrm>
                  <a:off x="7558755" y="1608025"/>
                  <a:ext cx="6353" cy="5678"/>
                </a:xfrm>
                <a:custGeom>
                  <a:avLst/>
                  <a:gdLst>
                    <a:gd name="connsiteX0" fmla="*/ 6353 w 6353"/>
                    <a:gd name="connsiteY0" fmla="*/ 2502 h 5678"/>
                    <a:gd name="connsiteX1" fmla="*/ 0 w 6353"/>
                    <a:gd name="connsiteY1" fmla="*/ 2502 h 5678"/>
                    <a:gd name="connsiteX2" fmla="*/ 0 w 6353"/>
                    <a:gd name="connsiteY2" fmla="*/ 914 h 5678"/>
                    <a:gd name="connsiteX3" fmla="*/ 0 w 6353"/>
                    <a:gd name="connsiteY3" fmla="*/ 5679 h 5678"/>
                    <a:gd name="connsiteX4" fmla="*/ 6353 w 6353"/>
                    <a:gd name="connsiteY4" fmla="*/ 2502 h 56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53" h="5678">
                      <a:moveTo>
                        <a:pt x="6353" y="2502"/>
                      </a:moveTo>
                      <a:cubicBezTo>
                        <a:pt x="4765" y="-3851"/>
                        <a:pt x="3177" y="4091"/>
                        <a:pt x="0" y="2502"/>
                      </a:cubicBezTo>
                      <a:lnTo>
                        <a:pt x="0" y="914"/>
                      </a:lnTo>
                      <a:lnTo>
                        <a:pt x="0" y="5679"/>
                      </a:lnTo>
                      <a:cubicBezTo>
                        <a:pt x="1588" y="4091"/>
                        <a:pt x="3177" y="914"/>
                        <a:pt x="6353" y="250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53" name="รูปแบบอิสระ: รูปร่าง 2652">
                  <a:extLst>
                    <a:ext uri="{FF2B5EF4-FFF2-40B4-BE49-F238E27FC236}">
                      <a16:creationId xmlns:a16="http://schemas.microsoft.com/office/drawing/2014/main" id="{4A56BD5C-9A22-4593-B39D-213DB34BCAA8}"/>
                    </a:ext>
                  </a:extLst>
                </p:cNvPr>
                <p:cNvSpPr/>
                <p:nvPr/>
              </p:nvSpPr>
              <p:spPr>
                <a:xfrm>
                  <a:off x="7571859" y="1620851"/>
                  <a:ext cx="1190" cy="2382"/>
                </a:xfrm>
                <a:custGeom>
                  <a:avLst/>
                  <a:gdLst>
                    <a:gd name="connsiteX0" fmla="*/ 1191 w 1190"/>
                    <a:gd name="connsiteY0" fmla="*/ 2382 h 2382"/>
                    <a:gd name="connsiteX1" fmla="*/ 1191 w 1190"/>
                    <a:gd name="connsiteY1" fmla="*/ 2382 h 2382"/>
                    <a:gd name="connsiteX2" fmla="*/ 1191 w 1190"/>
                    <a:gd name="connsiteY2" fmla="*/ 2382 h 2382"/>
                    <a:gd name="connsiteX3" fmla="*/ 1191 w 1190"/>
                    <a:gd name="connsiteY3" fmla="*/ 2382 h 23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0" h="2382">
                      <a:moveTo>
                        <a:pt x="1191" y="2382"/>
                      </a:moveTo>
                      <a:cubicBezTo>
                        <a:pt x="-397" y="-794"/>
                        <a:pt x="1191" y="-794"/>
                        <a:pt x="1191" y="2382"/>
                      </a:cubicBezTo>
                      <a:cubicBezTo>
                        <a:pt x="-397" y="2382"/>
                        <a:pt x="-397" y="2382"/>
                        <a:pt x="1191" y="2382"/>
                      </a:cubicBezTo>
                      <a:cubicBezTo>
                        <a:pt x="-397" y="2382"/>
                        <a:pt x="-397" y="2382"/>
                        <a:pt x="1191" y="23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54" name="รูปแบบอิสระ: รูปร่าง 2653">
                  <a:extLst>
                    <a:ext uri="{FF2B5EF4-FFF2-40B4-BE49-F238E27FC236}">
                      <a16:creationId xmlns:a16="http://schemas.microsoft.com/office/drawing/2014/main" id="{338B6AB6-3D05-43DC-960B-FEE6245003B6}"/>
                    </a:ext>
                  </a:extLst>
                </p:cNvPr>
                <p:cNvSpPr/>
                <p:nvPr/>
              </p:nvSpPr>
              <p:spPr>
                <a:xfrm>
                  <a:off x="7571003" y="1623234"/>
                  <a:ext cx="916" cy="705"/>
                </a:xfrm>
                <a:custGeom>
                  <a:avLst/>
                  <a:gdLst>
                    <a:gd name="connsiteX0" fmla="*/ 459 w 916"/>
                    <a:gd name="connsiteY0" fmla="*/ 0 h 705"/>
                    <a:gd name="connsiteX1" fmla="*/ 459 w 916"/>
                    <a:gd name="connsiteY1" fmla="*/ 0 h 705"/>
                    <a:gd name="connsiteX2" fmla="*/ 459 w 916"/>
                    <a:gd name="connsiteY2" fmla="*/ 0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916" h="705">
                      <a:moveTo>
                        <a:pt x="459" y="0"/>
                      </a:moveTo>
                      <a:cubicBezTo>
                        <a:pt x="-1130" y="0"/>
                        <a:pt x="2047" y="1588"/>
                        <a:pt x="459" y="0"/>
                      </a:cubicBezTo>
                      <a:lnTo>
                        <a:pt x="45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55" name="รูปแบบอิสระ: รูปร่าง 2654">
                  <a:extLst>
                    <a:ext uri="{FF2B5EF4-FFF2-40B4-BE49-F238E27FC236}">
                      <a16:creationId xmlns:a16="http://schemas.microsoft.com/office/drawing/2014/main" id="{E206B51A-E520-422A-8199-F6CE82FF9920}"/>
                    </a:ext>
                  </a:extLst>
                </p:cNvPr>
                <p:cNvSpPr/>
                <p:nvPr/>
              </p:nvSpPr>
              <p:spPr>
                <a:xfrm>
                  <a:off x="7574638" y="1621646"/>
                  <a:ext cx="2779" cy="6353"/>
                </a:xfrm>
                <a:custGeom>
                  <a:avLst/>
                  <a:gdLst>
                    <a:gd name="connsiteX0" fmla="*/ 1588 w 2779"/>
                    <a:gd name="connsiteY0" fmla="*/ 0 h 6353"/>
                    <a:gd name="connsiteX1" fmla="*/ 0 w 2779"/>
                    <a:gd name="connsiteY1" fmla="*/ 3177 h 6353"/>
                    <a:gd name="connsiteX2" fmla="*/ 1588 w 2779"/>
                    <a:gd name="connsiteY2" fmla="*/ 6353 h 6353"/>
                    <a:gd name="connsiteX3" fmla="*/ 1588 w 2779"/>
                    <a:gd name="connsiteY3" fmla="*/ 0 h 6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779" h="6353">
                      <a:moveTo>
                        <a:pt x="1588" y="0"/>
                      </a:moveTo>
                      <a:lnTo>
                        <a:pt x="0" y="3177"/>
                      </a:lnTo>
                      <a:cubicBezTo>
                        <a:pt x="0" y="4765"/>
                        <a:pt x="1588" y="4765"/>
                        <a:pt x="1588" y="6353"/>
                      </a:cubicBezTo>
                      <a:cubicBezTo>
                        <a:pt x="3177" y="3177"/>
                        <a:pt x="3177" y="1588"/>
                        <a:pt x="158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56" name="รูปแบบอิสระ: รูปร่าง 2655">
                  <a:extLst>
                    <a:ext uri="{FF2B5EF4-FFF2-40B4-BE49-F238E27FC236}">
                      <a16:creationId xmlns:a16="http://schemas.microsoft.com/office/drawing/2014/main" id="{241CE210-2A0B-488F-A5C1-052C11119575}"/>
                    </a:ext>
                  </a:extLst>
                </p:cNvPr>
                <p:cNvSpPr/>
                <p:nvPr/>
              </p:nvSpPr>
              <p:spPr>
                <a:xfrm>
                  <a:off x="7577815" y="1615292"/>
                  <a:ext cx="15883" cy="2382"/>
                </a:xfrm>
                <a:custGeom>
                  <a:avLst/>
                  <a:gdLst>
                    <a:gd name="connsiteX0" fmla="*/ 0 w 15883"/>
                    <a:gd name="connsiteY0" fmla="*/ 0 h 2382"/>
                    <a:gd name="connsiteX1" fmla="*/ 0 w 15883"/>
                    <a:gd name="connsiteY1" fmla="*/ 0 h 2382"/>
                    <a:gd name="connsiteX2" fmla="*/ 0 w 15883"/>
                    <a:gd name="connsiteY2" fmla="*/ 0 h 23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23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3177"/>
                        <a:pt x="0" y="3177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57" name="รูปแบบอิสระ: รูปร่าง 2656">
                  <a:extLst>
                    <a:ext uri="{FF2B5EF4-FFF2-40B4-BE49-F238E27FC236}">
                      <a16:creationId xmlns:a16="http://schemas.microsoft.com/office/drawing/2014/main" id="{AE53C66E-D52A-459B-8407-EDD01C98895C}"/>
                    </a:ext>
                  </a:extLst>
                </p:cNvPr>
                <p:cNvSpPr/>
                <p:nvPr/>
              </p:nvSpPr>
              <p:spPr>
                <a:xfrm>
                  <a:off x="7574638" y="1616257"/>
                  <a:ext cx="1588" cy="3800"/>
                </a:xfrm>
                <a:custGeom>
                  <a:avLst/>
                  <a:gdLst>
                    <a:gd name="connsiteX0" fmla="*/ 0 w 1588"/>
                    <a:gd name="connsiteY0" fmla="*/ 3801 h 3800"/>
                    <a:gd name="connsiteX1" fmla="*/ 1588 w 1588"/>
                    <a:gd name="connsiteY1" fmla="*/ 2212 h 3800"/>
                    <a:gd name="connsiteX2" fmla="*/ 0 w 1588"/>
                    <a:gd name="connsiteY2" fmla="*/ 3801 h 3800"/>
                    <a:gd name="connsiteX3" fmla="*/ 0 w 1588"/>
                    <a:gd name="connsiteY3" fmla="*/ 3801 h 3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" h="3800">
                      <a:moveTo>
                        <a:pt x="0" y="3801"/>
                      </a:moveTo>
                      <a:lnTo>
                        <a:pt x="1588" y="2212"/>
                      </a:lnTo>
                      <a:cubicBezTo>
                        <a:pt x="1588" y="624"/>
                        <a:pt x="1588" y="-2552"/>
                        <a:pt x="0" y="3801"/>
                      </a:cubicBezTo>
                      <a:cubicBezTo>
                        <a:pt x="1588" y="-964"/>
                        <a:pt x="1588" y="2212"/>
                        <a:pt x="0" y="380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58" name="รูปแบบอิสระ: รูปร่าง 2657">
                  <a:extLst>
                    <a:ext uri="{FF2B5EF4-FFF2-40B4-BE49-F238E27FC236}">
                      <a16:creationId xmlns:a16="http://schemas.microsoft.com/office/drawing/2014/main" id="{AAFB8423-77B0-4091-8361-D1D0C7C769C2}"/>
                    </a:ext>
                  </a:extLst>
                </p:cNvPr>
                <p:cNvSpPr/>
                <p:nvPr/>
              </p:nvSpPr>
              <p:spPr>
                <a:xfrm>
                  <a:off x="7571318" y="1613704"/>
                  <a:ext cx="3319" cy="5084"/>
                </a:xfrm>
                <a:custGeom>
                  <a:avLst/>
                  <a:gdLst>
                    <a:gd name="connsiteX0" fmla="*/ 3320 w 3319"/>
                    <a:gd name="connsiteY0" fmla="*/ 4765 h 5084"/>
                    <a:gd name="connsiteX1" fmla="*/ 1731 w 3319"/>
                    <a:gd name="connsiteY1" fmla="*/ 0 h 5084"/>
                    <a:gd name="connsiteX2" fmla="*/ 3320 w 3319"/>
                    <a:gd name="connsiteY2" fmla="*/ 4765 h 5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319" h="5084">
                      <a:moveTo>
                        <a:pt x="3320" y="4765"/>
                      </a:moveTo>
                      <a:cubicBezTo>
                        <a:pt x="1731" y="3177"/>
                        <a:pt x="1731" y="3177"/>
                        <a:pt x="1731" y="0"/>
                      </a:cubicBezTo>
                      <a:cubicBezTo>
                        <a:pt x="-1445" y="1588"/>
                        <a:pt x="143" y="6353"/>
                        <a:pt x="3320" y="47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59" name="รูปแบบอิสระ: รูปร่าง 2658">
                  <a:extLst>
                    <a:ext uri="{FF2B5EF4-FFF2-40B4-BE49-F238E27FC236}">
                      <a16:creationId xmlns:a16="http://schemas.microsoft.com/office/drawing/2014/main" id="{C2B47ADB-B4CA-4AD9-BC4F-D59FCD11AF1C}"/>
                    </a:ext>
                  </a:extLst>
                </p:cNvPr>
                <p:cNvSpPr/>
                <p:nvPr/>
              </p:nvSpPr>
              <p:spPr>
                <a:xfrm>
                  <a:off x="7561932" y="1602586"/>
                  <a:ext cx="2032" cy="2046"/>
                </a:xfrm>
                <a:custGeom>
                  <a:avLst/>
                  <a:gdLst>
                    <a:gd name="connsiteX0" fmla="*/ 1588 w 2032"/>
                    <a:gd name="connsiteY0" fmla="*/ 1588 h 2046"/>
                    <a:gd name="connsiteX1" fmla="*/ 0 w 2032"/>
                    <a:gd name="connsiteY1" fmla="*/ 0 h 2046"/>
                    <a:gd name="connsiteX2" fmla="*/ 0 w 2032"/>
                    <a:gd name="connsiteY2" fmla="*/ 1588 h 2046"/>
                    <a:gd name="connsiteX3" fmla="*/ 1588 w 2032"/>
                    <a:gd name="connsiteY3" fmla="*/ 1588 h 20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32" h="2046">
                      <a:moveTo>
                        <a:pt x="1588" y="1588"/>
                      </a:moveTo>
                      <a:lnTo>
                        <a:pt x="0" y="0"/>
                      </a:lnTo>
                      <a:lnTo>
                        <a:pt x="0" y="1588"/>
                      </a:lnTo>
                      <a:cubicBezTo>
                        <a:pt x="0" y="0"/>
                        <a:pt x="3176" y="3177"/>
                        <a:pt x="1588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60" name="รูปแบบอิสระ: รูปร่าง 2659">
                  <a:extLst>
                    <a:ext uri="{FF2B5EF4-FFF2-40B4-BE49-F238E27FC236}">
                      <a16:creationId xmlns:a16="http://schemas.microsoft.com/office/drawing/2014/main" id="{22ED7614-07F1-440B-BF56-53C96D63EE71}"/>
                    </a:ext>
                  </a:extLst>
                </p:cNvPr>
                <p:cNvSpPr/>
                <p:nvPr/>
              </p:nvSpPr>
              <p:spPr>
                <a:xfrm>
                  <a:off x="7584168" y="1618469"/>
                  <a:ext cx="3176" cy="4764"/>
                </a:xfrm>
                <a:custGeom>
                  <a:avLst/>
                  <a:gdLst>
                    <a:gd name="connsiteX0" fmla="*/ 3177 w 3176"/>
                    <a:gd name="connsiteY0" fmla="*/ 4765 h 4764"/>
                    <a:gd name="connsiteX1" fmla="*/ 1588 w 3176"/>
                    <a:gd name="connsiteY1" fmla="*/ 0 h 4764"/>
                    <a:gd name="connsiteX2" fmla="*/ 0 w 3176"/>
                    <a:gd name="connsiteY2" fmla="*/ 1588 h 4764"/>
                    <a:gd name="connsiteX3" fmla="*/ 3177 w 3176"/>
                    <a:gd name="connsiteY3" fmla="*/ 4765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76" h="4764">
                      <a:moveTo>
                        <a:pt x="3177" y="4765"/>
                      </a:moveTo>
                      <a:cubicBezTo>
                        <a:pt x="3177" y="3177"/>
                        <a:pt x="1588" y="1588"/>
                        <a:pt x="1588" y="0"/>
                      </a:cubicBezTo>
                      <a:lnTo>
                        <a:pt x="0" y="1588"/>
                      </a:lnTo>
                      <a:cubicBezTo>
                        <a:pt x="1588" y="1588"/>
                        <a:pt x="3177" y="3177"/>
                        <a:pt x="3177" y="47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61" name="รูปแบบอิสระ: รูปร่าง 2660">
                  <a:extLst>
                    <a:ext uri="{FF2B5EF4-FFF2-40B4-BE49-F238E27FC236}">
                      <a16:creationId xmlns:a16="http://schemas.microsoft.com/office/drawing/2014/main" id="{F18358AE-D494-47F6-9FEF-13CE833C23BF}"/>
                    </a:ext>
                  </a:extLst>
                </p:cNvPr>
                <p:cNvSpPr/>
                <p:nvPr/>
              </p:nvSpPr>
              <p:spPr>
                <a:xfrm>
                  <a:off x="7585756" y="1613704"/>
                  <a:ext cx="1588" cy="3176"/>
                </a:xfrm>
                <a:custGeom>
                  <a:avLst/>
                  <a:gdLst>
                    <a:gd name="connsiteX0" fmla="*/ 0 w 1588"/>
                    <a:gd name="connsiteY0" fmla="*/ 3177 h 3176"/>
                    <a:gd name="connsiteX1" fmla="*/ 1588 w 1588"/>
                    <a:gd name="connsiteY1" fmla="*/ 0 h 3176"/>
                    <a:gd name="connsiteX2" fmla="*/ 0 w 1588"/>
                    <a:gd name="connsiteY2" fmla="*/ 3177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3176">
                      <a:moveTo>
                        <a:pt x="0" y="3177"/>
                      </a:moveTo>
                      <a:lnTo>
                        <a:pt x="1588" y="0"/>
                      </a:lnTo>
                      <a:cubicBezTo>
                        <a:pt x="0" y="1588"/>
                        <a:pt x="0" y="3177"/>
                        <a:pt x="0" y="31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62" name="รูปแบบอิสระ: รูปร่าง 2661">
                  <a:extLst>
                    <a:ext uri="{FF2B5EF4-FFF2-40B4-BE49-F238E27FC236}">
                      <a16:creationId xmlns:a16="http://schemas.microsoft.com/office/drawing/2014/main" id="{03397A6F-7E13-4457-AA40-BBDB80B57D7F}"/>
                    </a:ext>
                  </a:extLst>
                </p:cNvPr>
                <p:cNvSpPr/>
                <p:nvPr/>
              </p:nvSpPr>
              <p:spPr>
                <a:xfrm>
                  <a:off x="7574638" y="1608939"/>
                  <a:ext cx="3176" cy="4764"/>
                </a:xfrm>
                <a:custGeom>
                  <a:avLst/>
                  <a:gdLst>
                    <a:gd name="connsiteX0" fmla="*/ 1588 w 3176"/>
                    <a:gd name="connsiteY0" fmla="*/ 0 h 4764"/>
                    <a:gd name="connsiteX1" fmla="*/ 0 w 3176"/>
                    <a:gd name="connsiteY1" fmla="*/ 4765 h 4764"/>
                    <a:gd name="connsiteX2" fmla="*/ 3177 w 3176"/>
                    <a:gd name="connsiteY2" fmla="*/ 0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4764">
                      <a:moveTo>
                        <a:pt x="1588" y="0"/>
                      </a:moveTo>
                      <a:lnTo>
                        <a:pt x="0" y="4765"/>
                      </a:lnTo>
                      <a:lnTo>
                        <a:pt x="317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63" name="รูปแบบอิสระ: รูปร่าง 2662">
                  <a:extLst>
                    <a:ext uri="{FF2B5EF4-FFF2-40B4-BE49-F238E27FC236}">
                      <a16:creationId xmlns:a16="http://schemas.microsoft.com/office/drawing/2014/main" id="{BC00AD92-78B1-4A00-8E82-C050E208A59B}"/>
                    </a:ext>
                  </a:extLst>
                </p:cNvPr>
                <p:cNvSpPr/>
                <p:nvPr/>
              </p:nvSpPr>
              <p:spPr>
                <a:xfrm>
                  <a:off x="7593698" y="1620057"/>
                  <a:ext cx="15883" cy="4764"/>
                </a:xfrm>
                <a:custGeom>
                  <a:avLst/>
                  <a:gdLst>
                    <a:gd name="connsiteX0" fmla="*/ 0 w 15883"/>
                    <a:gd name="connsiteY0" fmla="*/ 1588 h 4764"/>
                    <a:gd name="connsiteX1" fmla="*/ 0 w 15883"/>
                    <a:gd name="connsiteY1" fmla="*/ 4765 h 4764"/>
                    <a:gd name="connsiteX2" fmla="*/ 0 w 15883"/>
                    <a:gd name="connsiteY2" fmla="*/ 0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4764">
                      <a:moveTo>
                        <a:pt x="0" y="1588"/>
                      </a:moveTo>
                      <a:lnTo>
                        <a:pt x="0" y="476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64" name="รูปแบบอิสระ: รูปร่าง 2663">
                  <a:extLst>
                    <a:ext uri="{FF2B5EF4-FFF2-40B4-BE49-F238E27FC236}">
                      <a16:creationId xmlns:a16="http://schemas.microsoft.com/office/drawing/2014/main" id="{324AD736-CEED-4582-8AF7-A835181BE104}"/>
                    </a:ext>
                  </a:extLst>
                </p:cNvPr>
                <p:cNvSpPr/>
                <p:nvPr/>
              </p:nvSpPr>
              <p:spPr>
                <a:xfrm>
                  <a:off x="7598463" y="1621646"/>
                  <a:ext cx="4765" cy="6353"/>
                </a:xfrm>
                <a:custGeom>
                  <a:avLst/>
                  <a:gdLst>
                    <a:gd name="connsiteX0" fmla="*/ 0 w 4765"/>
                    <a:gd name="connsiteY0" fmla="*/ 0 h 6353"/>
                    <a:gd name="connsiteX1" fmla="*/ 1588 w 4765"/>
                    <a:gd name="connsiteY1" fmla="*/ 6353 h 6353"/>
                    <a:gd name="connsiteX2" fmla="*/ 4765 w 4765"/>
                    <a:gd name="connsiteY2" fmla="*/ 1588 h 6353"/>
                    <a:gd name="connsiteX3" fmla="*/ 0 w 4765"/>
                    <a:gd name="connsiteY3" fmla="*/ 0 h 6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65" h="6353">
                      <a:moveTo>
                        <a:pt x="0" y="0"/>
                      </a:moveTo>
                      <a:cubicBezTo>
                        <a:pt x="0" y="3177"/>
                        <a:pt x="1588" y="4765"/>
                        <a:pt x="1588" y="6353"/>
                      </a:cubicBezTo>
                      <a:cubicBezTo>
                        <a:pt x="3177" y="6353"/>
                        <a:pt x="3177" y="3177"/>
                        <a:pt x="4765" y="1588"/>
                      </a:cubicBezTo>
                      <a:cubicBezTo>
                        <a:pt x="1588" y="1588"/>
                        <a:pt x="1588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65" name="รูปแบบอิสระ: รูปร่าง 2664">
                  <a:extLst>
                    <a:ext uri="{FF2B5EF4-FFF2-40B4-BE49-F238E27FC236}">
                      <a16:creationId xmlns:a16="http://schemas.microsoft.com/office/drawing/2014/main" id="{5BD31E61-BC2B-4095-89CF-0BAFFEC6AE1A}"/>
                    </a:ext>
                  </a:extLst>
                </p:cNvPr>
                <p:cNvSpPr/>
                <p:nvPr/>
              </p:nvSpPr>
              <p:spPr>
                <a:xfrm>
                  <a:off x="7601640" y="1618469"/>
                  <a:ext cx="1588" cy="3176"/>
                </a:xfrm>
                <a:custGeom>
                  <a:avLst/>
                  <a:gdLst>
                    <a:gd name="connsiteX0" fmla="*/ 1588 w 1588"/>
                    <a:gd name="connsiteY0" fmla="*/ 0 h 3176"/>
                    <a:gd name="connsiteX1" fmla="*/ 0 w 1588"/>
                    <a:gd name="connsiteY1" fmla="*/ 3177 h 3176"/>
                    <a:gd name="connsiteX2" fmla="*/ 1588 w 1588"/>
                    <a:gd name="connsiteY2" fmla="*/ 0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3176">
                      <a:moveTo>
                        <a:pt x="1588" y="0"/>
                      </a:moveTo>
                      <a:cubicBezTo>
                        <a:pt x="1588" y="0"/>
                        <a:pt x="1588" y="1588"/>
                        <a:pt x="0" y="3177"/>
                      </a:cubicBezTo>
                      <a:cubicBezTo>
                        <a:pt x="0" y="3177"/>
                        <a:pt x="0" y="1588"/>
                        <a:pt x="158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66" name="รูปแบบอิสระ: รูปร่าง 2665">
                  <a:extLst>
                    <a:ext uri="{FF2B5EF4-FFF2-40B4-BE49-F238E27FC236}">
                      <a16:creationId xmlns:a16="http://schemas.microsoft.com/office/drawing/2014/main" id="{1751747E-0D86-46D5-9141-26CDF795ECB9}"/>
                    </a:ext>
                  </a:extLst>
                </p:cNvPr>
                <p:cNvSpPr/>
                <p:nvPr/>
              </p:nvSpPr>
              <p:spPr>
                <a:xfrm>
                  <a:off x="7590521" y="1615292"/>
                  <a:ext cx="1588" cy="3176"/>
                </a:xfrm>
                <a:custGeom>
                  <a:avLst/>
                  <a:gdLst>
                    <a:gd name="connsiteX0" fmla="*/ 0 w 1588"/>
                    <a:gd name="connsiteY0" fmla="*/ 0 h 3176"/>
                    <a:gd name="connsiteX1" fmla="*/ 1588 w 1588"/>
                    <a:gd name="connsiteY1" fmla="*/ 3177 h 3176"/>
                    <a:gd name="connsiteX2" fmla="*/ 0 w 1588"/>
                    <a:gd name="connsiteY2" fmla="*/ 0 h 3176"/>
                    <a:gd name="connsiteX3" fmla="*/ 0 w 1588"/>
                    <a:gd name="connsiteY3" fmla="*/ 0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" h="3176">
                      <a:moveTo>
                        <a:pt x="0" y="0"/>
                      </a:moveTo>
                      <a:cubicBezTo>
                        <a:pt x="0" y="1588"/>
                        <a:pt x="1588" y="3177"/>
                        <a:pt x="1588" y="3177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67" name="รูปแบบอิสระ: รูปร่าง 2666">
                  <a:extLst>
                    <a:ext uri="{FF2B5EF4-FFF2-40B4-BE49-F238E27FC236}">
                      <a16:creationId xmlns:a16="http://schemas.microsoft.com/office/drawing/2014/main" id="{F4ED91B9-AECD-4642-8050-B6CBE7564244}"/>
                    </a:ext>
                  </a:extLst>
                </p:cNvPr>
                <p:cNvSpPr/>
                <p:nvPr/>
              </p:nvSpPr>
              <p:spPr>
                <a:xfrm>
                  <a:off x="7590521" y="1615292"/>
                  <a:ext cx="1191" cy="15882"/>
                </a:xfrm>
                <a:custGeom>
                  <a:avLst/>
                  <a:gdLst>
                    <a:gd name="connsiteX0" fmla="*/ 0 w 1191"/>
                    <a:gd name="connsiteY0" fmla="*/ 0 h 15882"/>
                    <a:gd name="connsiteX1" fmla="*/ 0 w 1191"/>
                    <a:gd name="connsiteY1" fmla="*/ 0 h 15882"/>
                    <a:gd name="connsiteX2" fmla="*/ 0 w 1191"/>
                    <a:gd name="connsiteY2" fmla="*/ 0 h 15882"/>
                    <a:gd name="connsiteX3" fmla="*/ 0 w 1191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1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88" y="0"/>
                        <a:pt x="1588" y="0"/>
                        <a:pt x="0" y="0"/>
                      </a:cubicBezTo>
                      <a:cubicBezTo>
                        <a:pt x="1588" y="0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68" name="รูปแบบอิสระ: รูปร่าง 2667">
                  <a:extLst>
                    <a:ext uri="{FF2B5EF4-FFF2-40B4-BE49-F238E27FC236}">
                      <a16:creationId xmlns:a16="http://schemas.microsoft.com/office/drawing/2014/main" id="{FDFB724D-AFCC-486E-AD1A-E7B40ED78519}"/>
                    </a:ext>
                  </a:extLst>
                </p:cNvPr>
                <p:cNvSpPr/>
                <p:nvPr/>
              </p:nvSpPr>
              <p:spPr>
                <a:xfrm>
                  <a:off x="7590521" y="1615292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69" name="รูปแบบอิสระ: รูปร่าง 2668">
                  <a:extLst>
                    <a:ext uri="{FF2B5EF4-FFF2-40B4-BE49-F238E27FC236}">
                      <a16:creationId xmlns:a16="http://schemas.microsoft.com/office/drawing/2014/main" id="{D669F1C4-5456-4CD2-905F-2D60625851BA}"/>
                    </a:ext>
                  </a:extLst>
                </p:cNvPr>
                <p:cNvSpPr/>
                <p:nvPr/>
              </p:nvSpPr>
              <p:spPr>
                <a:xfrm>
                  <a:off x="7581874" y="1604174"/>
                  <a:ext cx="2117" cy="7941"/>
                </a:xfrm>
                <a:custGeom>
                  <a:avLst/>
                  <a:gdLst>
                    <a:gd name="connsiteX0" fmla="*/ 706 w 2117"/>
                    <a:gd name="connsiteY0" fmla="*/ 7941 h 7941"/>
                    <a:gd name="connsiteX1" fmla="*/ 706 w 2117"/>
                    <a:gd name="connsiteY1" fmla="*/ 0 h 7941"/>
                    <a:gd name="connsiteX2" fmla="*/ 706 w 2117"/>
                    <a:gd name="connsiteY2" fmla="*/ 7941 h 79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17" h="7941">
                      <a:moveTo>
                        <a:pt x="706" y="7941"/>
                      </a:moveTo>
                      <a:cubicBezTo>
                        <a:pt x="706" y="6353"/>
                        <a:pt x="3883" y="3177"/>
                        <a:pt x="706" y="0"/>
                      </a:cubicBezTo>
                      <a:cubicBezTo>
                        <a:pt x="-882" y="3177"/>
                        <a:pt x="706" y="4765"/>
                        <a:pt x="706" y="794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70" name="รูปแบบอิสระ: รูปร่าง 2669">
                  <a:extLst>
                    <a:ext uri="{FF2B5EF4-FFF2-40B4-BE49-F238E27FC236}">
                      <a16:creationId xmlns:a16="http://schemas.microsoft.com/office/drawing/2014/main" id="{7F4DEEE6-2510-422C-B9D1-9F9E3A0D7EC6}"/>
                    </a:ext>
                  </a:extLst>
                </p:cNvPr>
                <p:cNvSpPr/>
                <p:nvPr/>
              </p:nvSpPr>
              <p:spPr>
                <a:xfrm>
                  <a:off x="7587345" y="1610528"/>
                  <a:ext cx="1587" cy="3176"/>
                </a:xfrm>
                <a:custGeom>
                  <a:avLst/>
                  <a:gdLst>
                    <a:gd name="connsiteX0" fmla="*/ 1588 w 1587"/>
                    <a:gd name="connsiteY0" fmla="*/ 0 h 3176"/>
                    <a:gd name="connsiteX1" fmla="*/ 0 w 1587"/>
                    <a:gd name="connsiteY1" fmla="*/ 0 h 3176"/>
                    <a:gd name="connsiteX2" fmla="*/ 0 w 1587"/>
                    <a:gd name="connsiteY2" fmla="*/ 3177 h 3176"/>
                    <a:gd name="connsiteX3" fmla="*/ 1588 w 1587"/>
                    <a:gd name="connsiteY3" fmla="*/ 0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7" h="3176">
                      <a:moveTo>
                        <a:pt x="1588" y="0"/>
                      </a:moveTo>
                      <a:lnTo>
                        <a:pt x="0" y="0"/>
                      </a:lnTo>
                      <a:cubicBezTo>
                        <a:pt x="0" y="1588"/>
                        <a:pt x="0" y="3177"/>
                        <a:pt x="0" y="3177"/>
                      </a:cubicBezTo>
                      <a:lnTo>
                        <a:pt x="158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71" name="รูปแบบอิสระ: รูปร่าง 2670">
                  <a:extLst>
                    <a:ext uri="{FF2B5EF4-FFF2-40B4-BE49-F238E27FC236}">
                      <a16:creationId xmlns:a16="http://schemas.microsoft.com/office/drawing/2014/main" id="{1E51E62F-CCB9-4F57-AEB8-638655570F37}"/>
                    </a:ext>
                  </a:extLst>
                </p:cNvPr>
                <p:cNvSpPr/>
                <p:nvPr/>
              </p:nvSpPr>
              <p:spPr>
                <a:xfrm>
                  <a:off x="7588933" y="1608939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0 h 1588"/>
                    <a:gd name="connsiteX1" fmla="*/ 0 w 15883"/>
                    <a:gd name="connsiteY1" fmla="*/ 1588 h 1588"/>
                    <a:gd name="connsiteX2" fmla="*/ 0 w 15883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">
                      <a:moveTo>
                        <a:pt x="0" y="0"/>
                      </a:moveTo>
                      <a:lnTo>
                        <a:pt x="0" y="1588"/>
                      </a:lnTo>
                      <a:lnTo>
                        <a:pt x="0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72" name="รูปแบบอิสระ: รูปร่าง 2671">
                  <a:extLst>
                    <a:ext uri="{FF2B5EF4-FFF2-40B4-BE49-F238E27FC236}">
                      <a16:creationId xmlns:a16="http://schemas.microsoft.com/office/drawing/2014/main" id="{022F8B94-8C7E-489A-A361-2236BFC033AA}"/>
                    </a:ext>
                  </a:extLst>
                </p:cNvPr>
                <p:cNvSpPr/>
                <p:nvPr/>
              </p:nvSpPr>
              <p:spPr>
                <a:xfrm>
                  <a:off x="7596874" y="1611410"/>
                  <a:ext cx="3176" cy="3882"/>
                </a:xfrm>
                <a:custGeom>
                  <a:avLst/>
                  <a:gdLst>
                    <a:gd name="connsiteX0" fmla="*/ 1588 w 3176"/>
                    <a:gd name="connsiteY0" fmla="*/ 3882 h 3882"/>
                    <a:gd name="connsiteX1" fmla="*/ 3177 w 3176"/>
                    <a:gd name="connsiteY1" fmla="*/ 706 h 3882"/>
                    <a:gd name="connsiteX2" fmla="*/ 0 w 3176"/>
                    <a:gd name="connsiteY2" fmla="*/ 706 h 3882"/>
                    <a:gd name="connsiteX3" fmla="*/ 1588 w 3176"/>
                    <a:gd name="connsiteY3" fmla="*/ 3882 h 3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76" h="3882">
                      <a:moveTo>
                        <a:pt x="1588" y="3882"/>
                      </a:moveTo>
                      <a:cubicBezTo>
                        <a:pt x="1588" y="2294"/>
                        <a:pt x="3177" y="2294"/>
                        <a:pt x="3177" y="706"/>
                      </a:cubicBezTo>
                      <a:cubicBezTo>
                        <a:pt x="1588" y="706"/>
                        <a:pt x="1588" y="-882"/>
                        <a:pt x="0" y="706"/>
                      </a:cubicBezTo>
                      <a:cubicBezTo>
                        <a:pt x="1588" y="2294"/>
                        <a:pt x="1588" y="3882"/>
                        <a:pt x="1588" y="38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73" name="รูปแบบอิสระ: รูปร่าง 2672">
                  <a:extLst>
                    <a:ext uri="{FF2B5EF4-FFF2-40B4-BE49-F238E27FC236}">
                      <a16:creationId xmlns:a16="http://schemas.microsoft.com/office/drawing/2014/main" id="{447E3085-3064-42AB-8A64-66C388AD45A1}"/>
                    </a:ext>
                  </a:extLst>
                </p:cNvPr>
                <p:cNvSpPr/>
                <p:nvPr/>
              </p:nvSpPr>
              <p:spPr>
                <a:xfrm>
                  <a:off x="7595286" y="1614101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1191 h 1191"/>
                    <a:gd name="connsiteX1" fmla="*/ 0 w 15883"/>
                    <a:gd name="connsiteY1" fmla="*/ 1191 h 1191"/>
                    <a:gd name="connsiteX2" fmla="*/ 0 w 15883"/>
                    <a:gd name="connsiteY2" fmla="*/ 1191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191">
                      <a:moveTo>
                        <a:pt x="0" y="1191"/>
                      </a:moveTo>
                      <a:lnTo>
                        <a:pt x="0" y="1191"/>
                      </a:lnTo>
                      <a:cubicBezTo>
                        <a:pt x="0" y="-397"/>
                        <a:pt x="0" y="-397"/>
                        <a:pt x="0" y="1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74" name="รูปแบบอิสระ: รูปร่าง 2673">
                  <a:extLst>
                    <a:ext uri="{FF2B5EF4-FFF2-40B4-BE49-F238E27FC236}">
                      <a16:creationId xmlns:a16="http://schemas.microsoft.com/office/drawing/2014/main" id="{05331DFC-19D4-4510-8FD9-0B43DCC6CDEE}"/>
                    </a:ext>
                  </a:extLst>
                </p:cNvPr>
                <p:cNvSpPr/>
                <p:nvPr/>
              </p:nvSpPr>
              <p:spPr>
                <a:xfrm>
                  <a:off x="7611169" y="1610528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1588 h 1588"/>
                    <a:gd name="connsiteX1" fmla="*/ 0 w 15883"/>
                    <a:gd name="connsiteY1" fmla="*/ 0 h 1588"/>
                    <a:gd name="connsiteX2" fmla="*/ 0 w 15883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">
                      <a:moveTo>
                        <a:pt x="0" y="1588"/>
                      </a:moveTo>
                      <a:lnTo>
                        <a:pt x="0" y="0"/>
                      </a:lnTo>
                      <a:lnTo>
                        <a:pt x="0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75" name="รูปแบบอิสระ: รูปร่าง 2674">
                  <a:extLst>
                    <a:ext uri="{FF2B5EF4-FFF2-40B4-BE49-F238E27FC236}">
                      <a16:creationId xmlns:a16="http://schemas.microsoft.com/office/drawing/2014/main" id="{7E50D0AB-2C16-4F71-9AD9-0391604626D4}"/>
                    </a:ext>
                  </a:extLst>
                </p:cNvPr>
                <p:cNvSpPr/>
                <p:nvPr/>
              </p:nvSpPr>
              <p:spPr>
                <a:xfrm>
                  <a:off x="7596874" y="1612116"/>
                  <a:ext cx="1588" cy="1588"/>
                </a:xfrm>
                <a:custGeom>
                  <a:avLst/>
                  <a:gdLst>
                    <a:gd name="connsiteX0" fmla="*/ 1588 w 1588"/>
                    <a:gd name="connsiteY0" fmla="*/ 0 h 1588"/>
                    <a:gd name="connsiteX1" fmla="*/ 0 w 1588"/>
                    <a:gd name="connsiteY1" fmla="*/ 1588 h 1588"/>
                    <a:gd name="connsiteX2" fmla="*/ 1588 w 1588"/>
                    <a:gd name="connsiteY2" fmla="*/ 0 h 1588"/>
                    <a:gd name="connsiteX3" fmla="*/ 1588 w 1588"/>
                    <a:gd name="connsiteY3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" h="1588">
                      <a:moveTo>
                        <a:pt x="1588" y="0"/>
                      </a:moveTo>
                      <a:cubicBezTo>
                        <a:pt x="0" y="0"/>
                        <a:pt x="0" y="0"/>
                        <a:pt x="0" y="1588"/>
                      </a:cubicBezTo>
                      <a:cubicBezTo>
                        <a:pt x="0" y="0"/>
                        <a:pt x="0" y="0"/>
                        <a:pt x="1588" y="0"/>
                      </a:cubicBezTo>
                      <a:cubicBezTo>
                        <a:pt x="1588" y="0"/>
                        <a:pt x="1588" y="0"/>
                        <a:pt x="158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76" name="รูปแบบอิสระ: รูปร่าง 2675">
                  <a:extLst>
                    <a:ext uri="{FF2B5EF4-FFF2-40B4-BE49-F238E27FC236}">
                      <a16:creationId xmlns:a16="http://schemas.microsoft.com/office/drawing/2014/main" id="{958455F6-1BD0-4682-A99B-A21FACCA30F1}"/>
                    </a:ext>
                  </a:extLst>
                </p:cNvPr>
                <p:cNvSpPr/>
                <p:nvPr/>
              </p:nvSpPr>
              <p:spPr>
                <a:xfrm>
                  <a:off x="7603228" y="1615292"/>
                  <a:ext cx="1587" cy="1588"/>
                </a:xfrm>
                <a:custGeom>
                  <a:avLst/>
                  <a:gdLst>
                    <a:gd name="connsiteX0" fmla="*/ 1588 w 1587"/>
                    <a:gd name="connsiteY0" fmla="*/ 1588 h 1588"/>
                    <a:gd name="connsiteX1" fmla="*/ 0 w 1587"/>
                    <a:gd name="connsiteY1" fmla="*/ 0 h 1588"/>
                    <a:gd name="connsiteX2" fmla="*/ 1588 w 1587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7" h="1588">
                      <a:moveTo>
                        <a:pt x="1588" y="1588"/>
                      </a:moveTo>
                      <a:cubicBezTo>
                        <a:pt x="1588" y="1588"/>
                        <a:pt x="0" y="0"/>
                        <a:pt x="0" y="0"/>
                      </a:cubicBezTo>
                      <a:cubicBezTo>
                        <a:pt x="0" y="0"/>
                        <a:pt x="1588" y="1588"/>
                        <a:pt x="1588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77" name="รูปแบบอิสระ: รูปร่าง 2676">
                  <a:extLst>
                    <a:ext uri="{FF2B5EF4-FFF2-40B4-BE49-F238E27FC236}">
                      <a16:creationId xmlns:a16="http://schemas.microsoft.com/office/drawing/2014/main" id="{FCC6F35B-6DC2-4285-9E84-4DD151A2B7F1}"/>
                    </a:ext>
                  </a:extLst>
                </p:cNvPr>
                <p:cNvSpPr/>
                <p:nvPr/>
              </p:nvSpPr>
              <p:spPr>
                <a:xfrm>
                  <a:off x="7595286" y="1615292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0 h 1191"/>
                    <a:gd name="connsiteX1" fmla="*/ 0 w 15883"/>
                    <a:gd name="connsiteY1" fmla="*/ 0 h 1191"/>
                    <a:gd name="connsiteX2" fmla="*/ 0 w 15883"/>
                    <a:gd name="connsiteY2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19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78" name="รูปแบบอิสระ: รูปร่าง 2677">
                  <a:extLst>
                    <a:ext uri="{FF2B5EF4-FFF2-40B4-BE49-F238E27FC236}">
                      <a16:creationId xmlns:a16="http://schemas.microsoft.com/office/drawing/2014/main" id="{0A67D627-16DF-4C20-A0D4-BB6A30E2BA8A}"/>
                    </a:ext>
                  </a:extLst>
                </p:cNvPr>
                <p:cNvSpPr/>
                <p:nvPr/>
              </p:nvSpPr>
              <p:spPr>
                <a:xfrm>
                  <a:off x="7595286" y="1612116"/>
                  <a:ext cx="15883" cy="3176"/>
                </a:xfrm>
                <a:custGeom>
                  <a:avLst/>
                  <a:gdLst>
                    <a:gd name="connsiteX0" fmla="*/ 0 w 15883"/>
                    <a:gd name="connsiteY0" fmla="*/ 3177 h 3176"/>
                    <a:gd name="connsiteX1" fmla="*/ 0 w 15883"/>
                    <a:gd name="connsiteY1" fmla="*/ 0 h 3176"/>
                    <a:gd name="connsiteX2" fmla="*/ 0 w 15883"/>
                    <a:gd name="connsiteY2" fmla="*/ 3177 h 3176"/>
                    <a:gd name="connsiteX3" fmla="*/ 0 w 15883"/>
                    <a:gd name="connsiteY3" fmla="*/ 3177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3176">
                      <a:moveTo>
                        <a:pt x="0" y="3177"/>
                      </a:moveTo>
                      <a:cubicBezTo>
                        <a:pt x="0" y="3177"/>
                        <a:pt x="0" y="1588"/>
                        <a:pt x="0" y="0"/>
                      </a:cubicBezTo>
                      <a:cubicBezTo>
                        <a:pt x="0" y="1588"/>
                        <a:pt x="0" y="1588"/>
                        <a:pt x="0" y="3177"/>
                      </a:cubicBezTo>
                      <a:cubicBezTo>
                        <a:pt x="0" y="3177"/>
                        <a:pt x="0" y="3177"/>
                        <a:pt x="0" y="31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79" name="รูปแบบอิสระ: รูปร่าง 2678">
                  <a:extLst>
                    <a:ext uri="{FF2B5EF4-FFF2-40B4-BE49-F238E27FC236}">
                      <a16:creationId xmlns:a16="http://schemas.microsoft.com/office/drawing/2014/main" id="{53D3B1B8-9431-417B-BA26-7D5932ED8A16}"/>
                    </a:ext>
                  </a:extLst>
                </p:cNvPr>
                <p:cNvSpPr/>
                <p:nvPr/>
              </p:nvSpPr>
              <p:spPr>
                <a:xfrm>
                  <a:off x="7607560" y="1586703"/>
                  <a:ext cx="5656" cy="23824"/>
                </a:xfrm>
                <a:custGeom>
                  <a:avLst/>
                  <a:gdLst>
                    <a:gd name="connsiteX0" fmla="*/ 3610 w 5656"/>
                    <a:gd name="connsiteY0" fmla="*/ 0 h 23824"/>
                    <a:gd name="connsiteX1" fmla="*/ 433 w 5656"/>
                    <a:gd name="connsiteY1" fmla="*/ 3177 h 23824"/>
                    <a:gd name="connsiteX2" fmla="*/ 3610 w 5656"/>
                    <a:gd name="connsiteY2" fmla="*/ 23824 h 23824"/>
                    <a:gd name="connsiteX3" fmla="*/ 5198 w 5656"/>
                    <a:gd name="connsiteY3" fmla="*/ 19059 h 23824"/>
                    <a:gd name="connsiteX4" fmla="*/ 2021 w 5656"/>
                    <a:gd name="connsiteY4" fmla="*/ 11118 h 23824"/>
                    <a:gd name="connsiteX5" fmla="*/ 5198 w 5656"/>
                    <a:gd name="connsiteY5" fmla="*/ 14295 h 23824"/>
                    <a:gd name="connsiteX6" fmla="*/ 5198 w 5656"/>
                    <a:gd name="connsiteY6" fmla="*/ 1588 h 23824"/>
                    <a:gd name="connsiteX7" fmla="*/ 3610 w 5656"/>
                    <a:gd name="connsiteY7" fmla="*/ 4765 h 23824"/>
                    <a:gd name="connsiteX8" fmla="*/ 3610 w 5656"/>
                    <a:gd name="connsiteY8" fmla="*/ 0 h 238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656" h="23824">
                      <a:moveTo>
                        <a:pt x="3610" y="0"/>
                      </a:moveTo>
                      <a:cubicBezTo>
                        <a:pt x="3610" y="3177"/>
                        <a:pt x="2021" y="6353"/>
                        <a:pt x="433" y="3177"/>
                      </a:cubicBezTo>
                      <a:cubicBezTo>
                        <a:pt x="-1155" y="6353"/>
                        <a:pt x="2021" y="17471"/>
                        <a:pt x="3610" y="23824"/>
                      </a:cubicBezTo>
                      <a:cubicBezTo>
                        <a:pt x="3610" y="22236"/>
                        <a:pt x="3610" y="20648"/>
                        <a:pt x="5198" y="19059"/>
                      </a:cubicBezTo>
                      <a:cubicBezTo>
                        <a:pt x="3610" y="17471"/>
                        <a:pt x="433" y="15883"/>
                        <a:pt x="2021" y="11118"/>
                      </a:cubicBezTo>
                      <a:cubicBezTo>
                        <a:pt x="3610" y="9530"/>
                        <a:pt x="3610" y="12706"/>
                        <a:pt x="5198" y="14295"/>
                      </a:cubicBezTo>
                      <a:cubicBezTo>
                        <a:pt x="3610" y="9530"/>
                        <a:pt x="6786" y="7941"/>
                        <a:pt x="5198" y="1588"/>
                      </a:cubicBezTo>
                      <a:lnTo>
                        <a:pt x="3610" y="4765"/>
                      </a:lnTo>
                      <a:cubicBezTo>
                        <a:pt x="3610" y="3177"/>
                        <a:pt x="3610" y="1588"/>
                        <a:pt x="361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80" name="รูปแบบอิสระ: รูปร่าง 2679">
                  <a:extLst>
                    <a:ext uri="{FF2B5EF4-FFF2-40B4-BE49-F238E27FC236}">
                      <a16:creationId xmlns:a16="http://schemas.microsoft.com/office/drawing/2014/main" id="{5F169542-C773-4A65-B4E3-E3FB4B908175}"/>
                    </a:ext>
                  </a:extLst>
                </p:cNvPr>
                <p:cNvSpPr/>
                <p:nvPr/>
              </p:nvSpPr>
              <p:spPr>
                <a:xfrm>
                  <a:off x="7607993" y="1610528"/>
                  <a:ext cx="4764" cy="4764"/>
                </a:xfrm>
                <a:custGeom>
                  <a:avLst/>
                  <a:gdLst>
                    <a:gd name="connsiteX0" fmla="*/ 0 w 4764"/>
                    <a:gd name="connsiteY0" fmla="*/ 0 h 4764"/>
                    <a:gd name="connsiteX1" fmla="*/ 0 w 4764"/>
                    <a:gd name="connsiteY1" fmla="*/ 0 h 4764"/>
                    <a:gd name="connsiteX2" fmla="*/ 3177 w 4764"/>
                    <a:gd name="connsiteY2" fmla="*/ 4765 h 4764"/>
                    <a:gd name="connsiteX3" fmla="*/ 4765 w 4764"/>
                    <a:gd name="connsiteY3" fmla="*/ 0 h 4764"/>
                    <a:gd name="connsiteX4" fmla="*/ 0 w 4764"/>
                    <a:gd name="connsiteY4" fmla="*/ 0 h 4764"/>
                    <a:gd name="connsiteX5" fmla="*/ 0 w 4764"/>
                    <a:gd name="connsiteY5" fmla="*/ 0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764" h="4764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88"/>
                        <a:pt x="1588" y="1588"/>
                        <a:pt x="3177" y="4765"/>
                      </a:cubicBezTo>
                      <a:cubicBezTo>
                        <a:pt x="4765" y="3177"/>
                        <a:pt x="4765" y="1588"/>
                        <a:pt x="4765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81" name="รูปแบบอิสระ: รูปร่าง 2680">
                  <a:extLst>
                    <a:ext uri="{FF2B5EF4-FFF2-40B4-BE49-F238E27FC236}">
                      <a16:creationId xmlns:a16="http://schemas.microsoft.com/office/drawing/2014/main" id="{696577D0-B656-4D29-AA6E-7518028BE3F6}"/>
                    </a:ext>
                  </a:extLst>
                </p:cNvPr>
                <p:cNvSpPr/>
                <p:nvPr/>
              </p:nvSpPr>
              <p:spPr>
                <a:xfrm>
                  <a:off x="7601640" y="1602586"/>
                  <a:ext cx="4764" cy="12706"/>
                </a:xfrm>
                <a:custGeom>
                  <a:avLst/>
                  <a:gdLst>
                    <a:gd name="connsiteX0" fmla="*/ 1588 w 4764"/>
                    <a:gd name="connsiteY0" fmla="*/ 9530 h 12706"/>
                    <a:gd name="connsiteX1" fmla="*/ 1588 w 4764"/>
                    <a:gd name="connsiteY1" fmla="*/ 0 h 12706"/>
                    <a:gd name="connsiteX2" fmla="*/ 0 w 4764"/>
                    <a:gd name="connsiteY2" fmla="*/ 4765 h 12706"/>
                    <a:gd name="connsiteX3" fmla="*/ 1588 w 4764"/>
                    <a:gd name="connsiteY3" fmla="*/ 9530 h 12706"/>
                    <a:gd name="connsiteX4" fmla="*/ 0 w 4764"/>
                    <a:gd name="connsiteY4" fmla="*/ 11118 h 12706"/>
                    <a:gd name="connsiteX5" fmla="*/ 1588 w 4764"/>
                    <a:gd name="connsiteY5" fmla="*/ 12706 h 12706"/>
                    <a:gd name="connsiteX6" fmla="*/ 1588 w 4764"/>
                    <a:gd name="connsiteY6" fmla="*/ 12706 h 12706"/>
                    <a:gd name="connsiteX7" fmla="*/ 1588 w 4764"/>
                    <a:gd name="connsiteY7" fmla="*/ 12706 h 12706"/>
                    <a:gd name="connsiteX8" fmla="*/ 1588 w 4764"/>
                    <a:gd name="connsiteY8" fmla="*/ 12706 h 12706"/>
                    <a:gd name="connsiteX9" fmla="*/ 1588 w 4764"/>
                    <a:gd name="connsiteY9" fmla="*/ 9530 h 12706"/>
                    <a:gd name="connsiteX10" fmla="*/ 1588 w 4764"/>
                    <a:gd name="connsiteY10" fmla="*/ 9530 h 12706"/>
                    <a:gd name="connsiteX11" fmla="*/ 1588 w 4764"/>
                    <a:gd name="connsiteY11" fmla="*/ 9530 h 12706"/>
                    <a:gd name="connsiteX12" fmla="*/ 1588 w 4764"/>
                    <a:gd name="connsiteY12" fmla="*/ 9530 h 12706"/>
                    <a:gd name="connsiteX13" fmla="*/ 1588 w 4764"/>
                    <a:gd name="connsiteY13" fmla="*/ 11118 h 12706"/>
                    <a:gd name="connsiteX14" fmla="*/ 1588 w 4764"/>
                    <a:gd name="connsiteY14" fmla="*/ 11118 h 12706"/>
                    <a:gd name="connsiteX15" fmla="*/ 4765 w 4764"/>
                    <a:gd name="connsiteY15" fmla="*/ 7941 h 12706"/>
                    <a:gd name="connsiteX16" fmla="*/ 1588 w 4764"/>
                    <a:gd name="connsiteY16" fmla="*/ 9530 h 12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764" h="12706">
                      <a:moveTo>
                        <a:pt x="1588" y="9530"/>
                      </a:moveTo>
                      <a:cubicBezTo>
                        <a:pt x="1588" y="6353"/>
                        <a:pt x="3176" y="3177"/>
                        <a:pt x="1588" y="0"/>
                      </a:cubicBezTo>
                      <a:cubicBezTo>
                        <a:pt x="0" y="0"/>
                        <a:pt x="0" y="3177"/>
                        <a:pt x="0" y="4765"/>
                      </a:cubicBezTo>
                      <a:cubicBezTo>
                        <a:pt x="3176" y="3177"/>
                        <a:pt x="-1588" y="7941"/>
                        <a:pt x="1588" y="9530"/>
                      </a:cubicBezTo>
                      <a:cubicBezTo>
                        <a:pt x="1588" y="9530"/>
                        <a:pt x="0" y="9530"/>
                        <a:pt x="0" y="11118"/>
                      </a:cubicBezTo>
                      <a:cubicBezTo>
                        <a:pt x="0" y="11118"/>
                        <a:pt x="1588" y="12706"/>
                        <a:pt x="1588" y="12706"/>
                      </a:cubicBezTo>
                      <a:lnTo>
                        <a:pt x="1588" y="12706"/>
                      </a:lnTo>
                      <a:lnTo>
                        <a:pt x="1588" y="12706"/>
                      </a:lnTo>
                      <a:lnTo>
                        <a:pt x="1588" y="12706"/>
                      </a:lnTo>
                      <a:cubicBezTo>
                        <a:pt x="1588" y="11118"/>
                        <a:pt x="1588" y="11118"/>
                        <a:pt x="1588" y="9530"/>
                      </a:cubicBezTo>
                      <a:lnTo>
                        <a:pt x="1588" y="9530"/>
                      </a:lnTo>
                      <a:cubicBezTo>
                        <a:pt x="1588" y="11118"/>
                        <a:pt x="1588" y="9530"/>
                        <a:pt x="1588" y="9530"/>
                      </a:cubicBezTo>
                      <a:cubicBezTo>
                        <a:pt x="3176" y="11118"/>
                        <a:pt x="1588" y="11118"/>
                        <a:pt x="1588" y="9530"/>
                      </a:cubicBezTo>
                      <a:lnTo>
                        <a:pt x="1588" y="11118"/>
                      </a:lnTo>
                      <a:lnTo>
                        <a:pt x="1588" y="11118"/>
                      </a:lnTo>
                      <a:lnTo>
                        <a:pt x="4765" y="7941"/>
                      </a:lnTo>
                      <a:cubicBezTo>
                        <a:pt x="4765" y="9530"/>
                        <a:pt x="3176" y="9530"/>
                        <a:pt x="1588" y="95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82" name="รูปแบบอิสระ: รูปร่าง 2681">
                  <a:extLst>
                    <a:ext uri="{FF2B5EF4-FFF2-40B4-BE49-F238E27FC236}">
                      <a16:creationId xmlns:a16="http://schemas.microsoft.com/office/drawing/2014/main" id="{294A84BC-2D49-40EE-9B4F-9058541F9B34}"/>
                    </a:ext>
                  </a:extLst>
                </p:cNvPr>
                <p:cNvSpPr/>
                <p:nvPr/>
              </p:nvSpPr>
              <p:spPr>
                <a:xfrm>
                  <a:off x="7582580" y="1596233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83" name="รูปแบบอิสระ: รูปร่าง 2682">
                  <a:extLst>
                    <a:ext uri="{FF2B5EF4-FFF2-40B4-BE49-F238E27FC236}">
                      <a16:creationId xmlns:a16="http://schemas.microsoft.com/office/drawing/2014/main" id="{D163189F-7523-4151-B3DF-0C27AAF019CA}"/>
                    </a:ext>
                  </a:extLst>
                </p:cNvPr>
                <p:cNvSpPr/>
                <p:nvPr/>
              </p:nvSpPr>
              <p:spPr>
                <a:xfrm>
                  <a:off x="7581922" y="1597821"/>
                  <a:ext cx="4492" cy="9529"/>
                </a:xfrm>
                <a:custGeom>
                  <a:avLst/>
                  <a:gdLst>
                    <a:gd name="connsiteX0" fmla="*/ 2246 w 4492"/>
                    <a:gd name="connsiteY0" fmla="*/ 0 h 9529"/>
                    <a:gd name="connsiteX1" fmla="*/ 658 w 4492"/>
                    <a:gd name="connsiteY1" fmla="*/ 1588 h 9529"/>
                    <a:gd name="connsiteX2" fmla="*/ 2246 w 4492"/>
                    <a:gd name="connsiteY2" fmla="*/ 0 h 9529"/>
                    <a:gd name="connsiteX3" fmla="*/ 658 w 4492"/>
                    <a:gd name="connsiteY3" fmla="*/ 3177 h 9529"/>
                    <a:gd name="connsiteX4" fmla="*/ 658 w 4492"/>
                    <a:gd name="connsiteY4" fmla="*/ 3177 h 9529"/>
                    <a:gd name="connsiteX5" fmla="*/ 3835 w 4492"/>
                    <a:gd name="connsiteY5" fmla="*/ 9530 h 9529"/>
                    <a:gd name="connsiteX6" fmla="*/ 2246 w 4492"/>
                    <a:gd name="connsiteY6" fmla="*/ 0 h 95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492" h="9529">
                      <a:moveTo>
                        <a:pt x="2246" y="0"/>
                      </a:moveTo>
                      <a:cubicBezTo>
                        <a:pt x="2246" y="0"/>
                        <a:pt x="2246" y="1588"/>
                        <a:pt x="658" y="1588"/>
                      </a:cubicBezTo>
                      <a:cubicBezTo>
                        <a:pt x="658" y="0"/>
                        <a:pt x="658" y="0"/>
                        <a:pt x="2246" y="0"/>
                      </a:cubicBezTo>
                      <a:cubicBezTo>
                        <a:pt x="658" y="0"/>
                        <a:pt x="-930" y="1588"/>
                        <a:pt x="658" y="3177"/>
                      </a:cubicBezTo>
                      <a:lnTo>
                        <a:pt x="658" y="3177"/>
                      </a:lnTo>
                      <a:cubicBezTo>
                        <a:pt x="2246" y="4765"/>
                        <a:pt x="5423" y="9530"/>
                        <a:pt x="3835" y="9530"/>
                      </a:cubicBezTo>
                      <a:cubicBezTo>
                        <a:pt x="5423" y="4765"/>
                        <a:pt x="3835" y="3177"/>
                        <a:pt x="224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84" name="รูปแบบอิสระ: รูปร่าง 2683">
                  <a:extLst>
                    <a:ext uri="{FF2B5EF4-FFF2-40B4-BE49-F238E27FC236}">
                      <a16:creationId xmlns:a16="http://schemas.microsoft.com/office/drawing/2014/main" id="{6CF672A1-8874-4F85-8688-B4425A4774B7}"/>
                    </a:ext>
                  </a:extLst>
                </p:cNvPr>
                <p:cNvSpPr/>
                <p:nvPr/>
              </p:nvSpPr>
              <p:spPr>
                <a:xfrm>
                  <a:off x="7593698" y="1599409"/>
                  <a:ext cx="3176" cy="4764"/>
                </a:xfrm>
                <a:custGeom>
                  <a:avLst/>
                  <a:gdLst>
                    <a:gd name="connsiteX0" fmla="*/ 0 w 3176"/>
                    <a:gd name="connsiteY0" fmla="*/ 4765 h 4764"/>
                    <a:gd name="connsiteX1" fmla="*/ 3176 w 3176"/>
                    <a:gd name="connsiteY1" fmla="*/ 3177 h 4764"/>
                    <a:gd name="connsiteX2" fmla="*/ 1588 w 3176"/>
                    <a:gd name="connsiteY2" fmla="*/ 0 h 4764"/>
                    <a:gd name="connsiteX3" fmla="*/ 1588 w 3176"/>
                    <a:gd name="connsiteY3" fmla="*/ 1588 h 4764"/>
                    <a:gd name="connsiteX4" fmla="*/ 0 w 3176"/>
                    <a:gd name="connsiteY4" fmla="*/ 4765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76" h="4764">
                      <a:moveTo>
                        <a:pt x="0" y="4765"/>
                      </a:moveTo>
                      <a:lnTo>
                        <a:pt x="3176" y="3177"/>
                      </a:lnTo>
                      <a:lnTo>
                        <a:pt x="1588" y="0"/>
                      </a:lnTo>
                      <a:lnTo>
                        <a:pt x="1588" y="1588"/>
                      </a:lnTo>
                      <a:cubicBezTo>
                        <a:pt x="0" y="0"/>
                        <a:pt x="0" y="3177"/>
                        <a:pt x="0" y="47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85" name="รูปแบบอิสระ: รูปร่าง 2684">
                  <a:extLst>
                    <a:ext uri="{FF2B5EF4-FFF2-40B4-BE49-F238E27FC236}">
                      <a16:creationId xmlns:a16="http://schemas.microsoft.com/office/drawing/2014/main" id="{170353B7-2690-4DFB-AE75-08728147FE82}"/>
                    </a:ext>
                  </a:extLst>
                </p:cNvPr>
                <p:cNvSpPr/>
                <p:nvPr/>
              </p:nvSpPr>
              <p:spPr>
                <a:xfrm>
                  <a:off x="7611169" y="1612116"/>
                  <a:ext cx="1587" cy="6353"/>
                </a:xfrm>
                <a:custGeom>
                  <a:avLst/>
                  <a:gdLst>
                    <a:gd name="connsiteX0" fmla="*/ 0 w 1587"/>
                    <a:gd name="connsiteY0" fmla="*/ 1588 h 6353"/>
                    <a:gd name="connsiteX1" fmla="*/ 0 w 1587"/>
                    <a:gd name="connsiteY1" fmla="*/ 6353 h 6353"/>
                    <a:gd name="connsiteX2" fmla="*/ 1588 w 1587"/>
                    <a:gd name="connsiteY2" fmla="*/ 0 h 6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7" h="6353">
                      <a:moveTo>
                        <a:pt x="0" y="1588"/>
                      </a:moveTo>
                      <a:lnTo>
                        <a:pt x="0" y="6353"/>
                      </a:lnTo>
                      <a:lnTo>
                        <a:pt x="158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86" name="รูปแบบอิสระ: รูปร่าง 2685">
                  <a:extLst>
                    <a:ext uri="{FF2B5EF4-FFF2-40B4-BE49-F238E27FC236}">
                      <a16:creationId xmlns:a16="http://schemas.microsoft.com/office/drawing/2014/main" id="{0E7262F2-E9B0-4BED-81FA-3CD36AA6EA7E}"/>
                    </a:ext>
                  </a:extLst>
                </p:cNvPr>
                <p:cNvSpPr/>
                <p:nvPr/>
              </p:nvSpPr>
              <p:spPr>
                <a:xfrm>
                  <a:off x="7615934" y="1612116"/>
                  <a:ext cx="15883" cy="4764"/>
                </a:xfrm>
                <a:custGeom>
                  <a:avLst/>
                  <a:gdLst>
                    <a:gd name="connsiteX0" fmla="*/ 0 w 15883"/>
                    <a:gd name="connsiteY0" fmla="*/ 0 h 4764"/>
                    <a:gd name="connsiteX1" fmla="*/ 0 w 15883"/>
                    <a:gd name="connsiteY1" fmla="*/ 4765 h 4764"/>
                    <a:gd name="connsiteX2" fmla="*/ 0 w 15883"/>
                    <a:gd name="connsiteY2" fmla="*/ 1588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4764">
                      <a:moveTo>
                        <a:pt x="0" y="0"/>
                      </a:moveTo>
                      <a:lnTo>
                        <a:pt x="0" y="4765"/>
                      </a:lnTo>
                      <a:lnTo>
                        <a:pt x="0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87" name="รูปแบบอิสระ: รูปร่าง 2686">
                  <a:extLst>
                    <a:ext uri="{FF2B5EF4-FFF2-40B4-BE49-F238E27FC236}">
                      <a16:creationId xmlns:a16="http://schemas.microsoft.com/office/drawing/2014/main" id="{592EC522-5416-4432-A6C2-64D1E0E3CEDA}"/>
                    </a:ext>
                  </a:extLst>
                </p:cNvPr>
                <p:cNvSpPr/>
                <p:nvPr/>
              </p:nvSpPr>
              <p:spPr>
                <a:xfrm>
                  <a:off x="7827179" y="1538349"/>
                  <a:ext cx="0" cy="705"/>
                </a:xfrm>
                <a:custGeom>
                  <a:avLst/>
                  <a:gdLst>
                    <a:gd name="connsiteX0" fmla="*/ 0 w 0"/>
                    <a:gd name="connsiteY0" fmla="*/ 706 h 705"/>
                    <a:gd name="connsiteX1" fmla="*/ 0 w 0"/>
                    <a:gd name="connsiteY1" fmla="*/ 706 h 705"/>
                    <a:gd name="connsiteX2" fmla="*/ 0 w 0"/>
                    <a:gd name="connsiteY2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h="705">
                      <a:moveTo>
                        <a:pt x="0" y="706"/>
                      </a:moveTo>
                      <a:lnTo>
                        <a:pt x="0" y="706"/>
                      </a:lnTo>
                      <a:cubicBezTo>
                        <a:pt x="0" y="-882"/>
                        <a:pt x="0" y="706"/>
                        <a:pt x="0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88" name="รูปแบบอิสระ: รูปร่าง 2687">
                  <a:extLst>
                    <a:ext uri="{FF2B5EF4-FFF2-40B4-BE49-F238E27FC236}">
                      <a16:creationId xmlns:a16="http://schemas.microsoft.com/office/drawing/2014/main" id="{40BF8067-EA5C-4A55-9FE4-4E3FB6ACADAA}"/>
                    </a:ext>
                  </a:extLst>
                </p:cNvPr>
                <p:cNvSpPr/>
                <p:nvPr/>
              </p:nvSpPr>
              <p:spPr>
                <a:xfrm>
                  <a:off x="7820826" y="1539054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0 h 1588"/>
                    <a:gd name="connsiteX1" fmla="*/ 0 w 15883"/>
                    <a:gd name="connsiteY1" fmla="*/ 1588 h 1588"/>
                    <a:gd name="connsiteX2" fmla="*/ 0 w 15883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">
                      <a:moveTo>
                        <a:pt x="0" y="0"/>
                      </a:moveTo>
                      <a:lnTo>
                        <a:pt x="0" y="1588"/>
                      </a:lnTo>
                      <a:cubicBezTo>
                        <a:pt x="0" y="1588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89" name="รูปแบบอิสระ: รูปร่าง 2688">
                  <a:extLst>
                    <a:ext uri="{FF2B5EF4-FFF2-40B4-BE49-F238E27FC236}">
                      <a16:creationId xmlns:a16="http://schemas.microsoft.com/office/drawing/2014/main" id="{19BBAD3E-2B28-422C-B17B-1F0458C8ABE9}"/>
                    </a:ext>
                  </a:extLst>
                </p:cNvPr>
                <p:cNvSpPr/>
                <p:nvPr/>
              </p:nvSpPr>
              <p:spPr>
                <a:xfrm>
                  <a:off x="7709644" y="1599409"/>
                  <a:ext cx="3176" cy="5812"/>
                </a:xfrm>
                <a:custGeom>
                  <a:avLst/>
                  <a:gdLst>
                    <a:gd name="connsiteX0" fmla="*/ 0 w 3176"/>
                    <a:gd name="connsiteY0" fmla="*/ 0 h 5812"/>
                    <a:gd name="connsiteX1" fmla="*/ 3177 w 3176"/>
                    <a:gd name="connsiteY1" fmla="*/ 4765 h 5812"/>
                    <a:gd name="connsiteX2" fmla="*/ 1588 w 3176"/>
                    <a:gd name="connsiteY2" fmla="*/ 1588 h 5812"/>
                    <a:gd name="connsiteX3" fmla="*/ 0 w 3176"/>
                    <a:gd name="connsiteY3" fmla="*/ 0 h 5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76" h="5812">
                      <a:moveTo>
                        <a:pt x="0" y="0"/>
                      </a:moveTo>
                      <a:cubicBezTo>
                        <a:pt x="1588" y="3177"/>
                        <a:pt x="3177" y="7941"/>
                        <a:pt x="3177" y="4765"/>
                      </a:cubicBezTo>
                      <a:lnTo>
                        <a:pt x="1588" y="1588"/>
                      </a:lnTo>
                      <a:cubicBezTo>
                        <a:pt x="1588" y="1588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90" name="รูปแบบอิสระ: รูปร่าง 2689">
                  <a:extLst>
                    <a:ext uri="{FF2B5EF4-FFF2-40B4-BE49-F238E27FC236}">
                      <a16:creationId xmlns:a16="http://schemas.microsoft.com/office/drawing/2014/main" id="{EFC4986C-A737-4509-813C-C631968286F0}"/>
                    </a:ext>
                  </a:extLst>
                </p:cNvPr>
                <p:cNvSpPr/>
                <p:nvPr/>
              </p:nvSpPr>
              <p:spPr>
                <a:xfrm>
                  <a:off x="7770000" y="1567644"/>
                  <a:ext cx="1587" cy="3176"/>
                </a:xfrm>
                <a:custGeom>
                  <a:avLst/>
                  <a:gdLst>
                    <a:gd name="connsiteX0" fmla="*/ 1588 w 1587"/>
                    <a:gd name="connsiteY0" fmla="*/ 0 h 3176"/>
                    <a:gd name="connsiteX1" fmla="*/ 1588 w 1587"/>
                    <a:gd name="connsiteY1" fmla="*/ 0 h 3176"/>
                    <a:gd name="connsiteX2" fmla="*/ 0 w 1587"/>
                    <a:gd name="connsiteY2" fmla="*/ 3177 h 3176"/>
                    <a:gd name="connsiteX3" fmla="*/ 1588 w 1587"/>
                    <a:gd name="connsiteY3" fmla="*/ 0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7" h="3176">
                      <a:moveTo>
                        <a:pt x="1588" y="0"/>
                      </a:moveTo>
                      <a:lnTo>
                        <a:pt x="1588" y="0"/>
                      </a:lnTo>
                      <a:cubicBezTo>
                        <a:pt x="1588" y="0"/>
                        <a:pt x="1588" y="1588"/>
                        <a:pt x="0" y="3177"/>
                      </a:cubicBezTo>
                      <a:cubicBezTo>
                        <a:pt x="1588" y="1588"/>
                        <a:pt x="1588" y="0"/>
                        <a:pt x="158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91" name="รูปแบบอิสระ: รูปร่าง 2690">
                  <a:extLst>
                    <a:ext uri="{FF2B5EF4-FFF2-40B4-BE49-F238E27FC236}">
                      <a16:creationId xmlns:a16="http://schemas.microsoft.com/office/drawing/2014/main" id="{7DF27AC1-AA8F-45AC-8E56-F01D4344748E}"/>
                    </a:ext>
                  </a:extLst>
                </p:cNvPr>
                <p:cNvSpPr/>
                <p:nvPr/>
              </p:nvSpPr>
              <p:spPr>
                <a:xfrm>
                  <a:off x="7770000" y="1551761"/>
                  <a:ext cx="1587" cy="1588"/>
                </a:xfrm>
                <a:custGeom>
                  <a:avLst/>
                  <a:gdLst>
                    <a:gd name="connsiteX0" fmla="*/ 0 w 1587"/>
                    <a:gd name="connsiteY0" fmla="*/ 0 h 1588"/>
                    <a:gd name="connsiteX1" fmla="*/ 1588 w 1587"/>
                    <a:gd name="connsiteY1" fmla="*/ 1588 h 1588"/>
                    <a:gd name="connsiteX2" fmla="*/ 0 w 1587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7" h="1588">
                      <a:moveTo>
                        <a:pt x="0" y="0"/>
                      </a:moveTo>
                      <a:lnTo>
                        <a:pt x="1588" y="1588"/>
                      </a:lnTo>
                      <a:cubicBezTo>
                        <a:pt x="1588" y="0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92" name="รูปแบบอิสระ: รูปร่าง 2691">
                  <a:extLst>
                    <a:ext uri="{FF2B5EF4-FFF2-40B4-BE49-F238E27FC236}">
                      <a16:creationId xmlns:a16="http://schemas.microsoft.com/office/drawing/2014/main" id="{38F5CB01-77A7-481E-A94C-8968A7B708B5}"/>
                    </a:ext>
                  </a:extLst>
                </p:cNvPr>
                <p:cNvSpPr/>
                <p:nvPr/>
              </p:nvSpPr>
              <p:spPr>
                <a:xfrm>
                  <a:off x="7860533" y="1524760"/>
                  <a:ext cx="15883" cy="4764"/>
                </a:xfrm>
                <a:custGeom>
                  <a:avLst/>
                  <a:gdLst>
                    <a:gd name="connsiteX0" fmla="*/ 0 w 15883"/>
                    <a:gd name="connsiteY0" fmla="*/ 4765 h 4764"/>
                    <a:gd name="connsiteX1" fmla="*/ 0 w 15883"/>
                    <a:gd name="connsiteY1" fmla="*/ 0 h 4764"/>
                    <a:gd name="connsiteX2" fmla="*/ 0 w 15883"/>
                    <a:gd name="connsiteY2" fmla="*/ 4765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4764">
                      <a:moveTo>
                        <a:pt x="0" y="4765"/>
                      </a:moveTo>
                      <a:lnTo>
                        <a:pt x="0" y="0"/>
                      </a:lnTo>
                      <a:cubicBezTo>
                        <a:pt x="0" y="1588"/>
                        <a:pt x="0" y="3177"/>
                        <a:pt x="0" y="47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93" name="รูปแบบอิสระ: รูปร่าง 2692">
                  <a:extLst>
                    <a:ext uri="{FF2B5EF4-FFF2-40B4-BE49-F238E27FC236}">
                      <a16:creationId xmlns:a16="http://schemas.microsoft.com/office/drawing/2014/main" id="{ED7FDC0A-CCD9-424D-B03B-C24F61FEE1C1}"/>
                    </a:ext>
                  </a:extLst>
                </p:cNvPr>
                <p:cNvSpPr/>
                <p:nvPr/>
              </p:nvSpPr>
              <p:spPr>
                <a:xfrm>
                  <a:off x="7654054" y="1604403"/>
                  <a:ext cx="3176" cy="2947"/>
                </a:xfrm>
                <a:custGeom>
                  <a:avLst/>
                  <a:gdLst>
                    <a:gd name="connsiteX0" fmla="*/ 0 w 3176"/>
                    <a:gd name="connsiteY0" fmla="*/ 1359 h 2947"/>
                    <a:gd name="connsiteX1" fmla="*/ 3177 w 3176"/>
                    <a:gd name="connsiteY1" fmla="*/ 2947 h 2947"/>
                    <a:gd name="connsiteX2" fmla="*/ 0 w 3176"/>
                    <a:gd name="connsiteY2" fmla="*/ 1359 h 2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2947">
                      <a:moveTo>
                        <a:pt x="0" y="1359"/>
                      </a:moveTo>
                      <a:cubicBezTo>
                        <a:pt x="1588" y="2947"/>
                        <a:pt x="1588" y="2947"/>
                        <a:pt x="3177" y="2947"/>
                      </a:cubicBezTo>
                      <a:cubicBezTo>
                        <a:pt x="1588" y="1359"/>
                        <a:pt x="0" y="-1817"/>
                        <a:pt x="0" y="135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94" name="รูปแบบอิสระ: รูปร่าง 2693">
                  <a:extLst>
                    <a:ext uri="{FF2B5EF4-FFF2-40B4-BE49-F238E27FC236}">
                      <a16:creationId xmlns:a16="http://schemas.microsoft.com/office/drawing/2014/main" id="{816238A9-70A1-40E7-BE24-AF575B1BAB4A}"/>
                    </a:ext>
                  </a:extLst>
                </p:cNvPr>
                <p:cNvSpPr/>
                <p:nvPr/>
              </p:nvSpPr>
              <p:spPr>
                <a:xfrm>
                  <a:off x="7830356" y="1577173"/>
                  <a:ext cx="15883" cy="3176"/>
                </a:xfrm>
                <a:custGeom>
                  <a:avLst/>
                  <a:gdLst>
                    <a:gd name="connsiteX0" fmla="*/ 0 w 15883"/>
                    <a:gd name="connsiteY0" fmla="*/ 3177 h 3176"/>
                    <a:gd name="connsiteX1" fmla="*/ 0 w 15883"/>
                    <a:gd name="connsiteY1" fmla="*/ 0 h 3176"/>
                    <a:gd name="connsiteX2" fmla="*/ 0 w 15883"/>
                    <a:gd name="connsiteY2" fmla="*/ 3177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3176">
                      <a:moveTo>
                        <a:pt x="0" y="3177"/>
                      </a:moveTo>
                      <a:cubicBezTo>
                        <a:pt x="0" y="3177"/>
                        <a:pt x="0" y="1588"/>
                        <a:pt x="0" y="0"/>
                      </a:cubicBezTo>
                      <a:cubicBezTo>
                        <a:pt x="0" y="1588"/>
                        <a:pt x="0" y="1588"/>
                        <a:pt x="0" y="31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95" name="รูปแบบอิสระ: รูปร่าง 2694">
                  <a:extLst>
                    <a:ext uri="{FF2B5EF4-FFF2-40B4-BE49-F238E27FC236}">
                      <a16:creationId xmlns:a16="http://schemas.microsoft.com/office/drawing/2014/main" id="{21DAEF6C-A6B6-4065-961F-052BF4A94624}"/>
                    </a:ext>
                  </a:extLst>
                </p:cNvPr>
                <p:cNvSpPr/>
                <p:nvPr/>
              </p:nvSpPr>
              <p:spPr>
                <a:xfrm>
                  <a:off x="7657230" y="1607351"/>
                  <a:ext cx="3176" cy="1834"/>
                </a:xfrm>
                <a:custGeom>
                  <a:avLst/>
                  <a:gdLst>
                    <a:gd name="connsiteX0" fmla="*/ 3176 w 3176"/>
                    <a:gd name="connsiteY0" fmla="*/ 0 h 1834"/>
                    <a:gd name="connsiteX1" fmla="*/ 3176 w 3176"/>
                    <a:gd name="connsiteY1" fmla="*/ 0 h 1834"/>
                    <a:gd name="connsiteX2" fmla="*/ 0 w 3176"/>
                    <a:gd name="connsiteY2" fmla="*/ 0 h 1834"/>
                    <a:gd name="connsiteX3" fmla="*/ 3176 w 3176"/>
                    <a:gd name="connsiteY3" fmla="*/ 0 h 1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76" h="1834">
                      <a:moveTo>
                        <a:pt x="3176" y="0"/>
                      </a:moveTo>
                      <a:cubicBezTo>
                        <a:pt x="3176" y="0"/>
                        <a:pt x="3176" y="0"/>
                        <a:pt x="3176" y="0"/>
                      </a:cubicBezTo>
                      <a:cubicBezTo>
                        <a:pt x="1588" y="0"/>
                        <a:pt x="1588" y="0"/>
                        <a:pt x="0" y="0"/>
                      </a:cubicBezTo>
                      <a:cubicBezTo>
                        <a:pt x="1588" y="1588"/>
                        <a:pt x="3176" y="3177"/>
                        <a:pt x="317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96" name="รูปแบบอิสระ: รูปร่าง 2695">
                  <a:extLst>
                    <a:ext uri="{FF2B5EF4-FFF2-40B4-BE49-F238E27FC236}">
                      <a16:creationId xmlns:a16="http://schemas.microsoft.com/office/drawing/2014/main" id="{20307C75-159E-4734-A1F6-E7E59FBCE6D7}"/>
                    </a:ext>
                  </a:extLst>
                </p:cNvPr>
                <p:cNvSpPr/>
                <p:nvPr/>
              </p:nvSpPr>
              <p:spPr>
                <a:xfrm>
                  <a:off x="7951067" y="1515230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97" name="รูปแบบอิสระ: รูปร่าง 2696">
                  <a:extLst>
                    <a:ext uri="{FF2B5EF4-FFF2-40B4-BE49-F238E27FC236}">
                      <a16:creationId xmlns:a16="http://schemas.microsoft.com/office/drawing/2014/main" id="{2F621555-B68C-4CE0-9B19-8B64B8E8D59A}"/>
                    </a:ext>
                  </a:extLst>
                </p:cNvPr>
                <p:cNvSpPr/>
                <p:nvPr/>
              </p:nvSpPr>
              <p:spPr>
                <a:xfrm>
                  <a:off x="7990775" y="1488229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98" name="รูปแบบอิสระ: รูปร่าง 2697">
                  <a:extLst>
                    <a:ext uri="{FF2B5EF4-FFF2-40B4-BE49-F238E27FC236}">
                      <a16:creationId xmlns:a16="http://schemas.microsoft.com/office/drawing/2014/main" id="{021106FE-B78D-4195-8D51-541015EB8022}"/>
                    </a:ext>
                  </a:extLst>
                </p:cNvPr>
                <p:cNvSpPr/>
                <p:nvPr/>
              </p:nvSpPr>
              <p:spPr>
                <a:xfrm>
                  <a:off x="7631111" y="1612116"/>
                  <a:ext cx="705" cy="15882"/>
                </a:xfrm>
                <a:custGeom>
                  <a:avLst/>
                  <a:gdLst>
                    <a:gd name="connsiteX0" fmla="*/ 706 w 705"/>
                    <a:gd name="connsiteY0" fmla="*/ 0 h 15882"/>
                    <a:gd name="connsiteX1" fmla="*/ 706 w 705"/>
                    <a:gd name="connsiteY1" fmla="*/ 0 h 15882"/>
                    <a:gd name="connsiteX2" fmla="*/ 706 w 705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15882">
                      <a:moveTo>
                        <a:pt x="706" y="0"/>
                      </a:moveTo>
                      <a:cubicBezTo>
                        <a:pt x="-882" y="0"/>
                        <a:pt x="706" y="0"/>
                        <a:pt x="706" y="0"/>
                      </a:cubicBezTo>
                      <a:lnTo>
                        <a:pt x="70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99" name="รูปแบบอิสระ: รูปร่าง 2698">
                  <a:extLst>
                    <a:ext uri="{FF2B5EF4-FFF2-40B4-BE49-F238E27FC236}">
                      <a16:creationId xmlns:a16="http://schemas.microsoft.com/office/drawing/2014/main" id="{CC36E195-D60B-4B30-84D3-81B7EBF9E0E7}"/>
                    </a:ext>
                  </a:extLst>
                </p:cNvPr>
                <p:cNvSpPr/>
                <p:nvPr/>
              </p:nvSpPr>
              <p:spPr>
                <a:xfrm>
                  <a:off x="7625464" y="1596233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1588 h 1588"/>
                    <a:gd name="connsiteX1" fmla="*/ 0 w 15883"/>
                    <a:gd name="connsiteY1" fmla="*/ 0 h 1588"/>
                    <a:gd name="connsiteX2" fmla="*/ 0 w 15883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">
                      <a:moveTo>
                        <a:pt x="0" y="1588"/>
                      </a:moveTo>
                      <a:cubicBezTo>
                        <a:pt x="0" y="1588"/>
                        <a:pt x="0" y="0"/>
                        <a:pt x="0" y="0"/>
                      </a:cubicBezTo>
                      <a:cubicBezTo>
                        <a:pt x="0" y="0"/>
                        <a:pt x="0" y="1588"/>
                        <a:pt x="0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00" name="รูปแบบอิสระ: รูปร่าง 2699">
                  <a:extLst>
                    <a:ext uri="{FF2B5EF4-FFF2-40B4-BE49-F238E27FC236}">
                      <a16:creationId xmlns:a16="http://schemas.microsoft.com/office/drawing/2014/main" id="{84237219-0A23-491E-9298-BF123FF5527B}"/>
                    </a:ext>
                  </a:extLst>
                </p:cNvPr>
                <p:cNvSpPr/>
                <p:nvPr/>
              </p:nvSpPr>
              <p:spPr>
                <a:xfrm>
                  <a:off x="7665172" y="1581938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01" name="รูปแบบอิสระ: รูปร่าง 2700">
                  <a:extLst>
                    <a:ext uri="{FF2B5EF4-FFF2-40B4-BE49-F238E27FC236}">
                      <a16:creationId xmlns:a16="http://schemas.microsoft.com/office/drawing/2014/main" id="{A063849A-E50E-495C-9899-53E3BBB28AE8}"/>
                    </a:ext>
                  </a:extLst>
                </p:cNvPr>
                <p:cNvSpPr/>
                <p:nvPr/>
              </p:nvSpPr>
              <p:spPr>
                <a:xfrm>
                  <a:off x="7630229" y="1610528"/>
                  <a:ext cx="0" cy="705"/>
                </a:xfrm>
                <a:custGeom>
                  <a:avLst/>
                  <a:gdLst>
                    <a:gd name="connsiteX0" fmla="*/ 0 w 0"/>
                    <a:gd name="connsiteY0" fmla="*/ 0 h 705"/>
                    <a:gd name="connsiteX1" fmla="*/ 0 w 0"/>
                    <a:gd name="connsiteY1" fmla="*/ 0 h 705"/>
                    <a:gd name="connsiteX2" fmla="*/ 0 w 0"/>
                    <a:gd name="connsiteY2" fmla="*/ 0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h="705">
                      <a:moveTo>
                        <a:pt x="0" y="0"/>
                      </a:moveTo>
                      <a:cubicBezTo>
                        <a:pt x="0" y="0"/>
                        <a:pt x="0" y="1588"/>
                        <a:pt x="0" y="0"/>
                      </a:cubicBezTo>
                      <a:cubicBezTo>
                        <a:pt x="0" y="1588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02" name="รูปแบบอิสระ: รูปร่าง 2701">
                  <a:extLst>
                    <a:ext uri="{FF2B5EF4-FFF2-40B4-BE49-F238E27FC236}">
                      <a16:creationId xmlns:a16="http://schemas.microsoft.com/office/drawing/2014/main" id="{AD63CA69-0752-482E-AB24-8368A181C2D9}"/>
                    </a:ext>
                  </a:extLst>
                </p:cNvPr>
                <p:cNvSpPr/>
                <p:nvPr/>
              </p:nvSpPr>
              <p:spPr>
                <a:xfrm>
                  <a:off x="7629523" y="1612116"/>
                  <a:ext cx="705" cy="705"/>
                </a:xfrm>
                <a:custGeom>
                  <a:avLst/>
                  <a:gdLst>
                    <a:gd name="connsiteX0" fmla="*/ 706 w 705"/>
                    <a:gd name="connsiteY0" fmla="*/ 0 h 705"/>
                    <a:gd name="connsiteX1" fmla="*/ 706 w 705"/>
                    <a:gd name="connsiteY1" fmla="*/ 0 h 705"/>
                    <a:gd name="connsiteX2" fmla="*/ 706 w 705"/>
                    <a:gd name="connsiteY2" fmla="*/ 0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705">
                      <a:moveTo>
                        <a:pt x="706" y="0"/>
                      </a:moveTo>
                      <a:cubicBezTo>
                        <a:pt x="706" y="0"/>
                        <a:pt x="706" y="0"/>
                        <a:pt x="706" y="0"/>
                      </a:cubicBezTo>
                      <a:cubicBezTo>
                        <a:pt x="-882" y="0"/>
                        <a:pt x="706" y="1588"/>
                        <a:pt x="7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03" name="รูปแบบอิสระ: รูปร่าง 2702">
                  <a:extLst>
                    <a:ext uri="{FF2B5EF4-FFF2-40B4-BE49-F238E27FC236}">
                      <a16:creationId xmlns:a16="http://schemas.microsoft.com/office/drawing/2014/main" id="{1FE72C0C-E36D-4261-86A1-0DBEAE6E1F02}"/>
                    </a:ext>
                  </a:extLst>
                </p:cNvPr>
                <p:cNvSpPr/>
                <p:nvPr/>
              </p:nvSpPr>
              <p:spPr>
                <a:xfrm>
                  <a:off x="7631817" y="1612116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04" name="รูปแบบอิสระ: รูปร่าง 2703">
                  <a:extLst>
                    <a:ext uri="{FF2B5EF4-FFF2-40B4-BE49-F238E27FC236}">
                      <a16:creationId xmlns:a16="http://schemas.microsoft.com/office/drawing/2014/main" id="{AC622E17-914D-4340-9F97-0B7E70EE57B6}"/>
                    </a:ext>
                  </a:extLst>
                </p:cNvPr>
                <p:cNvSpPr/>
                <p:nvPr/>
              </p:nvSpPr>
              <p:spPr>
                <a:xfrm>
                  <a:off x="7920889" y="1534687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1191 h 1191"/>
                    <a:gd name="connsiteX1" fmla="*/ 0 w 15883"/>
                    <a:gd name="connsiteY1" fmla="*/ 1191 h 1191"/>
                    <a:gd name="connsiteX2" fmla="*/ 0 w 15883"/>
                    <a:gd name="connsiteY2" fmla="*/ 1191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191">
                      <a:moveTo>
                        <a:pt x="0" y="1191"/>
                      </a:moveTo>
                      <a:cubicBezTo>
                        <a:pt x="0" y="1191"/>
                        <a:pt x="0" y="1191"/>
                        <a:pt x="0" y="1191"/>
                      </a:cubicBezTo>
                      <a:cubicBezTo>
                        <a:pt x="0" y="-397"/>
                        <a:pt x="0" y="-397"/>
                        <a:pt x="0" y="1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05" name="รูปแบบอิสระ: รูปร่าง 2704">
                  <a:extLst>
                    <a:ext uri="{FF2B5EF4-FFF2-40B4-BE49-F238E27FC236}">
                      <a16:creationId xmlns:a16="http://schemas.microsoft.com/office/drawing/2014/main" id="{A57284C1-B7AD-4367-B299-2480B541D3D5}"/>
                    </a:ext>
                  </a:extLst>
                </p:cNvPr>
                <p:cNvSpPr/>
                <p:nvPr/>
              </p:nvSpPr>
              <p:spPr>
                <a:xfrm>
                  <a:off x="7725527" y="1556526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06" name="รูปแบบอิสระ: รูปร่าง 2705">
                  <a:extLst>
                    <a:ext uri="{FF2B5EF4-FFF2-40B4-BE49-F238E27FC236}">
                      <a16:creationId xmlns:a16="http://schemas.microsoft.com/office/drawing/2014/main" id="{FA0FD064-D7A8-45BD-B27C-B65221F6D39E}"/>
                    </a:ext>
                  </a:extLst>
                </p:cNvPr>
                <p:cNvSpPr/>
                <p:nvPr/>
              </p:nvSpPr>
              <p:spPr>
                <a:xfrm>
                  <a:off x="7725527" y="1553349"/>
                  <a:ext cx="3176" cy="14294"/>
                </a:xfrm>
                <a:custGeom>
                  <a:avLst/>
                  <a:gdLst>
                    <a:gd name="connsiteX0" fmla="*/ 3177 w 3176"/>
                    <a:gd name="connsiteY0" fmla="*/ 0 h 14294"/>
                    <a:gd name="connsiteX1" fmla="*/ 0 w 3176"/>
                    <a:gd name="connsiteY1" fmla="*/ 3177 h 14294"/>
                    <a:gd name="connsiteX2" fmla="*/ 3177 w 3176"/>
                    <a:gd name="connsiteY2" fmla="*/ 14295 h 14294"/>
                    <a:gd name="connsiteX3" fmla="*/ 3177 w 3176"/>
                    <a:gd name="connsiteY3" fmla="*/ 0 h 14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76" h="14294">
                      <a:moveTo>
                        <a:pt x="3177" y="0"/>
                      </a:moveTo>
                      <a:cubicBezTo>
                        <a:pt x="3177" y="4765"/>
                        <a:pt x="1588" y="4765"/>
                        <a:pt x="0" y="3177"/>
                      </a:cubicBezTo>
                      <a:lnTo>
                        <a:pt x="3177" y="14295"/>
                      </a:lnTo>
                      <a:lnTo>
                        <a:pt x="317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07" name="รูปแบบอิสระ: รูปร่าง 2706">
                  <a:extLst>
                    <a:ext uri="{FF2B5EF4-FFF2-40B4-BE49-F238E27FC236}">
                      <a16:creationId xmlns:a16="http://schemas.microsoft.com/office/drawing/2014/main" id="{BD2A12EB-E607-41A2-AF9C-278470310F85}"/>
                    </a:ext>
                  </a:extLst>
                </p:cNvPr>
                <p:cNvSpPr/>
                <p:nvPr/>
              </p:nvSpPr>
              <p:spPr>
                <a:xfrm>
                  <a:off x="7617523" y="1477111"/>
                  <a:ext cx="385958" cy="136593"/>
                </a:xfrm>
                <a:custGeom>
                  <a:avLst/>
                  <a:gdLst>
                    <a:gd name="connsiteX0" fmla="*/ 223951 w 385958"/>
                    <a:gd name="connsiteY0" fmla="*/ 58767 h 136593"/>
                    <a:gd name="connsiteX1" fmla="*/ 220775 w 385958"/>
                    <a:gd name="connsiteY1" fmla="*/ 55590 h 136593"/>
                    <a:gd name="connsiteX2" fmla="*/ 222363 w 385958"/>
                    <a:gd name="connsiteY2" fmla="*/ 46060 h 136593"/>
                    <a:gd name="connsiteX3" fmla="*/ 216010 w 385958"/>
                    <a:gd name="connsiteY3" fmla="*/ 60355 h 136593"/>
                    <a:gd name="connsiteX4" fmla="*/ 214422 w 385958"/>
                    <a:gd name="connsiteY4" fmla="*/ 58767 h 136593"/>
                    <a:gd name="connsiteX5" fmla="*/ 214422 w 385958"/>
                    <a:gd name="connsiteY5" fmla="*/ 58767 h 136593"/>
                    <a:gd name="connsiteX6" fmla="*/ 209656 w 385958"/>
                    <a:gd name="connsiteY6" fmla="*/ 66708 h 136593"/>
                    <a:gd name="connsiteX7" fmla="*/ 208068 w 385958"/>
                    <a:gd name="connsiteY7" fmla="*/ 63532 h 136593"/>
                    <a:gd name="connsiteX8" fmla="*/ 206480 w 385958"/>
                    <a:gd name="connsiteY8" fmla="*/ 66708 h 136593"/>
                    <a:gd name="connsiteX9" fmla="*/ 206480 w 385958"/>
                    <a:gd name="connsiteY9" fmla="*/ 65120 h 136593"/>
                    <a:gd name="connsiteX10" fmla="*/ 203303 w 385958"/>
                    <a:gd name="connsiteY10" fmla="*/ 66708 h 136593"/>
                    <a:gd name="connsiteX11" fmla="*/ 203303 w 385958"/>
                    <a:gd name="connsiteY11" fmla="*/ 66708 h 136593"/>
                    <a:gd name="connsiteX12" fmla="*/ 201715 w 385958"/>
                    <a:gd name="connsiteY12" fmla="*/ 73061 h 136593"/>
                    <a:gd name="connsiteX13" fmla="*/ 201715 w 385958"/>
                    <a:gd name="connsiteY13" fmla="*/ 69885 h 136593"/>
                    <a:gd name="connsiteX14" fmla="*/ 200127 w 385958"/>
                    <a:gd name="connsiteY14" fmla="*/ 73061 h 136593"/>
                    <a:gd name="connsiteX15" fmla="*/ 201715 w 385958"/>
                    <a:gd name="connsiteY15" fmla="*/ 66708 h 136593"/>
                    <a:gd name="connsiteX16" fmla="*/ 195362 w 385958"/>
                    <a:gd name="connsiteY16" fmla="*/ 63532 h 136593"/>
                    <a:gd name="connsiteX17" fmla="*/ 196950 w 385958"/>
                    <a:gd name="connsiteY17" fmla="*/ 61943 h 136593"/>
                    <a:gd name="connsiteX18" fmla="*/ 190597 w 385958"/>
                    <a:gd name="connsiteY18" fmla="*/ 54002 h 136593"/>
                    <a:gd name="connsiteX19" fmla="*/ 195362 w 385958"/>
                    <a:gd name="connsiteY19" fmla="*/ 66708 h 136593"/>
                    <a:gd name="connsiteX20" fmla="*/ 192185 w 385958"/>
                    <a:gd name="connsiteY20" fmla="*/ 68297 h 136593"/>
                    <a:gd name="connsiteX21" fmla="*/ 189009 w 385958"/>
                    <a:gd name="connsiteY21" fmla="*/ 65120 h 136593"/>
                    <a:gd name="connsiteX22" fmla="*/ 189009 w 385958"/>
                    <a:gd name="connsiteY22" fmla="*/ 58767 h 136593"/>
                    <a:gd name="connsiteX23" fmla="*/ 187420 w 385958"/>
                    <a:gd name="connsiteY23" fmla="*/ 66708 h 136593"/>
                    <a:gd name="connsiteX24" fmla="*/ 182655 w 385958"/>
                    <a:gd name="connsiteY24" fmla="*/ 58767 h 136593"/>
                    <a:gd name="connsiteX25" fmla="*/ 182655 w 385958"/>
                    <a:gd name="connsiteY25" fmla="*/ 66708 h 136593"/>
                    <a:gd name="connsiteX26" fmla="*/ 176302 w 385958"/>
                    <a:gd name="connsiteY26" fmla="*/ 71473 h 136593"/>
                    <a:gd name="connsiteX27" fmla="*/ 174714 w 385958"/>
                    <a:gd name="connsiteY27" fmla="*/ 66708 h 136593"/>
                    <a:gd name="connsiteX28" fmla="*/ 173125 w 385958"/>
                    <a:gd name="connsiteY28" fmla="*/ 71473 h 136593"/>
                    <a:gd name="connsiteX29" fmla="*/ 173125 w 385958"/>
                    <a:gd name="connsiteY29" fmla="*/ 69885 h 136593"/>
                    <a:gd name="connsiteX30" fmla="*/ 171537 w 385958"/>
                    <a:gd name="connsiteY30" fmla="*/ 77826 h 136593"/>
                    <a:gd name="connsiteX31" fmla="*/ 163595 w 385958"/>
                    <a:gd name="connsiteY31" fmla="*/ 76238 h 136593"/>
                    <a:gd name="connsiteX32" fmla="*/ 163595 w 385958"/>
                    <a:gd name="connsiteY32" fmla="*/ 69885 h 136593"/>
                    <a:gd name="connsiteX33" fmla="*/ 158831 w 385958"/>
                    <a:gd name="connsiteY33" fmla="*/ 81003 h 136593"/>
                    <a:gd name="connsiteX34" fmla="*/ 155654 w 385958"/>
                    <a:gd name="connsiteY34" fmla="*/ 77826 h 136593"/>
                    <a:gd name="connsiteX35" fmla="*/ 155654 w 385958"/>
                    <a:gd name="connsiteY35" fmla="*/ 92121 h 136593"/>
                    <a:gd name="connsiteX36" fmla="*/ 157242 w 385958"/>
                    <a:gd name="connsiteY36" fmla="*/ 96886 h 136593"/>
                    <a:gd name="connsiteX37" fmla="*/ 154066 w 385958"/>
                    <a:gd name="connsiteY37" fmla="*/ 100062 h 136593"/>
                    <a:gd name="connsiteX38" fmla="*/ 154066 w 385958"/>
                    <a:gd name="connsiteY38" fmla="*/ 95298 h 136593"/>
                    <a:gd name="connsiteX39" fmla="*/ 154066 w 385958"/>
                    <a:gd name="connsiteY39" fmla="*/ 96886 h 136593"/>
                    <a:gd name="connsiteX40" fmla="*/ 152478 w 385958"/>
                    <a:gd name="connsiteY40" fmla="*/ 88944 h 136593"/>
                    <a:gd name="connsiteX41" fmla="*/ 154066 w 385958"/>
                    <a:gd name="connsiteY41" fmla="*/ 92121 h 136593"/>
                    <a:gd name="connsiteX42" fmla="*/ 154066 w 385958"/>
                    <a:gd name="connsiteY42" fmla="*/ 81003 h 136593"/>
                    <a:gd name="connsiteX43" fmla="*/ 152478 w 385958"/>
                    <a:gd name="connsiteY43" fmla="*/ 82591 h 136593"/>
                    <a:gd name="connsiteX44" fmla="*/ 152478 w 385958"/>
                    <a:gd name="connsiteY44" fmla="*/ 79415 h 136593"/>
                    <a:gd name="connsiteX45" fmla="*/ 152478 w 385958"/>
                    <a:gd name="connsiteY45" fmla="*/ 81003 h 136593"/>
                    <a:gd name="connsiteX46" fmla="*/ 150889 w 385958"/>
                    <a:gd name="connsiteY46" fmla="*/ 74650 h 136593"/>
                    <a:gd name="connsiteX47" fmla="*/ 150889 w 385958"/>
                    <a:gd name="connsiteY47" fmla="*/ 77826 h 136593"/>
                    <a:gd name="connsiteX48" fmla="*/ 146124 w 385958"/>
                    <a:gd name="connsiteY48" fmla="*/ 74650 h 136593"/>
                    <a:gd name="connsiteX49" fmla="*/ 138182 w 385958"/>
                    <a:gd name="connsiteY49" fmla="*/ 95298 h 136593"/>
                    <a:gd name="connsiteX50" fmla="*/ 136595 w 385958"/>
                    <a:gd name="connsiteY50" fmla="*/ 82591 h 136593"/>
                    <a:gd name="connsiteX51" fmla="*/ 142948 w 385958"/>
                    <a:gd name="connsiteY51" fmla="*/ 81003 h 136593"/>
                    <a:gd name="connsiteX52" fmla="*/ 141359 w 385958"/>
                    <a:gd name="connsiteY52" fmla="*/ 76238 h 136593"/>
                    <a:gd name="connsiteX53" fmla="*/ 138182 w 385958"/>
                    <a:gd name="connsiteY53" fmla="*/ 82591 h 136593"/>
                    <a:gd name="connsiteX54" fmla="*/ 135006 w 385958"/>
                    <a:gd name="connsiteY54" fmla="*/ 77826 h 136593"/>
                    <a:gd name="connsiteX55" fmla="*/ 130241 w 385958"/>
                    <a:gd name="connsiteY55" fmla="*/ 87356 h 136593"/>
                    <a:gd name="connsiteX56" fmla="*/ 131829 w 385958"/>
                    <a:gd name="connsiteY56" fmla="*/ 81003 h 136593"/>
                    <a:gd name="connsiteX57" fmla="*/ 127065 w 385958"/>
                    <a:gd name="connsiteY57" fmla="*/ 85768 h 136593"/>
                    <a:gd name="connsiteX58" fmla="*/ 128653 w 385958"/>
                    <a:gd name="connsiteY58" fmla="*/ 84180 h 136593"/>
                    <a:gd name="connsiteX59" fmla="*/ 125476 w 385958"/>
                    <a:gd name="connsiteY59" fmla="*/ 82591 h 136593"/>
                    <a:gd name="connsiteX60" fmla="*/ 125476 w 385958"/>
                    <a:gd name="connsiteY60" fmla="*/ 82591 h 136593"/>
                    <a:gd name="connsiteX61" fmla="*/ 114358 w 385958"/>
                    <a:gd name="connsiteY61" fmla="*/ 92121 h 136593"/>
                    <a:gd name="connsiteX62" fmla="*/ 114358 w 385958"/>
                    <a:gd name="connsiteY62" fmla="*/ 81003 h 136593"/>
                    <a:gd name="connsiteX63" fmla="*/ 111182 w 385958"/>
                    <a:gd name="connsiteY63" fmla="*/ 108004 h 136593"/>
                    <a:gd name="connsiteX64" fmla="*/ 109593 w 385958"/>
                    <a:gd name="connsiteY64" fmla="*/ 82591 h 136593"/>
                    <a:gd name="connsiteX65" fmla="*/ 106416 w 385958"/>
                    <a:gd name="connsiteY65" fmla="*/ 84180 h 136593"/>
                    <a:gd name="connsiteX66" fmla="*/ 108005 w 385958"/>
                    <a:gd name="connsiteY66" fmla="*/ 93709 h 136593"/>
                    <a:gd name="connsiteX67" fmla="*/ 101652 w 385958"/>
                    <a:gd name="connsiteY67" fmla="*/ 84180 h 136593"/>
                    <a:gd name="connsiteX68" fmla="*/ 101652 w 385958"/>
                    <a:gd name="connsiteY68" fmla="*/ 95298 h 136593"/>
                    <a:gd name="connsiteX69" fmla="*/ 100063 w 385958"/>
                    <a:gd name="connsiteY69" fmla="*/ 84180 h 136593"/>
                    <a:gd name="connsiteX70" fmla="*/ 98475 w 385958"/>
                    <a:gd name="connsiteY70" fmla="*/ 95298 h 136593"/>
                    <a:gd name="connsiteX71" fmla="*/ 96887 w 385958"/>
                    <a:gd name="connsiteY71" fmla="*/ 84180 h 136593"/>
                    <a:gd name="connsiteX72" fmla="*/ 93710 w 385958"/>
                    <a:gd name="connsiteY72" fmla="*/ 85768 h 136593"/>
                    <a:gd name="connsiteX73" fmla="*/ 95298 w 385958"/>
                    <a:gd name="connsiteY73" fmla="*/ 87356 h 136593"/>
                    <a:gd name="connsiteX74" fmla="*/ 88945 w 385958"/>
                    <a:gd name="connsiteY74" fmla="*/ 101651 h 136593"/>
                    <a:gd name="connsiteX75" fmla="*/ 85769 w 385958"/>
                    <a:gd name="connsiteY75" fmla="*/ 87356 h 136593"/>
                    <a:gd name="connsiteX76" fmla="*/ 82592 w 385958"/>
                    <a:gd name="connsiteY76" fmla="*/ 117534 h 136593"/>
                    <a:gd name="connsiteX77" fmla="*/ 81004 w 385958"/>
                    <a:gd name="connsiteY77" fmla="*/ 114357 h 136593"/>
                    <a:gd name="connsiteX78" fmla="*/ 79415 w 385958"/>
                    <a:gd name="connsiteY78" fmla="*/ 117534 h 136593"/>
                    <a:gd name="connsiteX79" fmla="*/ 84180 w 385958"/>
                    <a:gd name="connsiteY79" fmla="*/ 85768 h 136593"/>
                    <a:gd name="connsiteX80" fmla="*/ 81004 w 385958"/>
                    <a:gd name="connsiteY80" fmla="*/ 82591 h 136593"/>
                    <a:gd name="connsiteX81" fmla="*/ 82592 w 385958"/>
                    <a:gd name="connsiteY81" fmla="*/ 77826 h 136593"/>
                    <a:gd name="connsiteX82" fmla="*/ 77827 w 385958"/>
                    <a:gd name="connsiteY82" fmla="*/ 76238 h 136593"/>
                    <a:gd name="connsiteX83" fmla="*/ 76239 w 385958"/>
                    <a:gd name="connsiteY83" fmla="*/ 87356 h 136593"/>
                    <a:gd name="connsiteX84" fmla="*/ 81004 w 385958"/>
                    <a:gd name="connsiteY84" fmla="*/ 81003 h 136593"/>
                    <a:gd name="connsiteX85" fmla="*/ 76239 w 385958"/>
                    <a:gd name="connsiteY85" fmla="*/ 98474 h 136593"/>
                    <a:gd name="connsiteX86" fmla="*/ 74650 w 385958"/>
                    <a:gd name="connsiteY86" fmla="*/ 85768 h 136593"/>
                    <a:gd name="connsiteX87" fmla="*/ 71474 w 385958"/>
                    <a:gd name="connsiteY87" fmla="*/ 88944 h 136593"/>
                    <a:gd name="connsiteX88" fmla="*/ 73062 w 385958"/>
                    <a:gd name="connsiteY88" fmla="*/ 85768 h 136593"/>
                    <a:gd name="connsiteX89" fmla="*/ 68297 w 385958"/>
                    <a:gd name="connsiteY89" fmla="*/ 88944 h 136593"/>
                    <a:gd name="connsiteX90" fmla="*/ 65121 w 385958"/>
                    <a:gd name="connsiteY90" fmla="*/ 85768 h 136593"/>
                    <a:gd name="connsiteX91" fmla="*/ 69885 w 385958"/>
                    <a:gd name="connsiteY91" fmla="*/ 119122 h 136593"/>
                    <a:gd name="connsiteX92" fmla="*/ 63532 w 385958"/>
                    <a:gd name="connsiteY92" fmla="*/ 109592 h 136593"/>
                    <a:gd name="connsiteX93" fmla="*/ 61944 w 385958"/>
                    <a:gd name="connsiteY93" fmla="*/ 92121 h 136593"/>
                    <a:gd name="connsiteX94" fmla="*/ 61944 w 385958"/>
                    <a:gd name="connsiteY94" fmla="*/ 96886 h 136593"/>
                    <a:gd name="connsiteX95" fmla="*/ 60355 w 385958"/>
                    <a:gd name="connsiteY95" fmla="*/ 92121 h 136593"/>
                    <a:gd name="connsiteX96" fmla="*/ 60355 w 385958"/>
                    <a:gd name="connsiteY96" fmla="*/ 96886 h 136593"/>
                    <a:gd name="connsiteX97" fmla="*/ 55591 w 385958"/>
                    <a:gd name="connsiteY97" fmla="*/ 96886 h 136593"/>
                    <a:gd name="connsiteX98" fmla="*/ 54002 w 385958"/>
                    <a:gd name="connsiteY98" fmla="*/ 112769 h 136593"/>
                    <a:gd name="connsiteX99" fmla="*/ 52414 w 385958"/>
                    <a:gd name="connsiteY99" fmla="*/ 108004 h 136593"/>
                    <a:gd name="connsiteX100" fmla="*/ 42884 w 385958"/>
                    <a:gd name="connsiteY100" fmla="*/ 106416 h 136593"/>
                    <a:gd name="connsiteX101" fmla="*/ 41296 w 385958"/>
                    <a:gd name="connsiteY101" fmla="*/ 100062 h 136593"/>
                    <a:gd name="connsiteX102" fmla="*/ 39708 w 385958"/>
                    <a:gd name="connsiteY102" fmla="*/ 103239 h 136593"/>
                    <a:gd name="connsiteX103" fmla="*/ 39708 w 385958"/>
                    <a:gd name="connsiteY103" fmla="*/ 95298 h 136593"/>
                    <a:gd name="connsiteX104" fmla="*/ 36531 w 385958"/>
                    <a:gd name="connsiteY104" fmla="*/ 103239 h 136593"/>
                    <a:gd name="connsiteX105" fmla="*/ 41296 w 385958"/>
                    <a:gd name="connsiteY105" fmla="*/ 101651 h 136593"/>
                    <a:gd name="connsiteX106" fmla="*/ 38119 w 385958"/>
                    <a:gd name="connsiteY106" fmla="*/ 120710 h 136593"/>
                    <a:gd name="connsiteX107" fmla="*/ 36531 w 385958"/>
                    <a:gd name="connsiteY107" fmla="*/ 117534 h 136593"/>
                    <a:gd name="connsiteX108" fmla="*/ 28589 w 385958"/>
                    <a:gd name="connsiteY108" fmla="*/ 127063 h 136593"/>
                    <a:gd name="connsiteX109" fmla="*/ 27001 w 385958"/>
                    <a:gd name="connsiteY109" fmla="*/ 114357 h 136593"/>
                    <a:gd name="connsiteX110" fmla="*/ 33355 w 385958"/>
                    <a:gd name="connsiteY110" fmla="*/ 115945 h 136593"/>
                    <a:gd name="connsiteX111" fmla="*/ 22236 w 385958"/>
                    <a:gd name="connsiteY111" fmla="*/ 111180 h 136593"/>
                    <a:gd name="connsiteX112" fmla="*/ 25413 w 385958"/>
                    <a:gd name="connsiteY112" fmla="*/ 109592 h 136593"/>
                    <a:gd name="connsiteX113" fmla="*/ 11118 w 385958"/>
                    <a:gd name="connsiteY113" fmla="*/ 106416 h 136593"/>
                    <a:gd name="connsiteX114" fmla="*/ 11118 w 385958"/>
                    <a:gd name="connsiteY114" fmla="*/ 111180 h 136593"/>
                    <a:gd name="connsiteX115" fmla="*/ 12706 w 385958"/>
                    <a:gd name="connsiteY115" fmla="*/ 109592 h 136593"/>
                    <a:gd name="connsiteX116" fmla="*/ 12706 w 385958"/>
                    <a:gd name="connsiteY116" fmla="*/ 117534 h 136593"/>
                    <a:gd name="connsiteX117" fmla="*/ 6353 w 385958"/>
                    <a:gd name="connsiteY117" fmla="*/ 123887 h 136593"/>
                    <a:gd name="connsiteX118" fmla="*/ 4765 w 385958"/>
                    <a:gd name="connsiteY118" fmla="*/ 119122 h 136593"/>
                    <a:gd name="connsiteX119" fmla="*/ 7942 w 385958"/>
                    <a:gd name="connsiteY119" fmla="*/ 120710 h 136593"/>
                    <a:gd name="connsiteX120" fmla="*/ 3176 w 385958"/>
                    <a:gd name="connsiteY120" fmla="*/ 120710 h 136593"/>
                    <a:gd name="connsiteX121" fmla="*/ 4765 w 385958"/>
                    <a:gd name="connsiteY121" fmla="*/ 123887 h 136593"/>
                    <a:gd name="connsiteX122" fmla="*/ 0 w 385958"/>
                    <a:gd name="connsiteY122" fmla="*/ 131828 h 136593"/>
                    <a:gd name="connsiteX123" fmla="*/ 3176 w 385958"/>
                    <a:gd name="connsiteY123" fmla="*/ 136593 h 136593"/>
                    <a:gd name="connsiteX124" fmla="*/ 6353 w 385958"/>
                    <a:gd name="connsiteY124" fmla="*/ 128652 h 136593"/>
                    <a:gd name="connsiteX125" fmla="*/ 12706 w 385958"/>
                    <a:gd name="connsiteY125" fmla="*/ 136593 h 136593"/>
                    <a:gd name="connsiteX126" fmla="*/ 12706 w 385958"/>
                    <a:gd name="connsiteY126" fmla="*/ 133417 h 136593"/>
                    <a:gd name="connsiteX127" fmla="*/ 12706 w 385958"/>
                    <a:gd name="connsiteY127" fmla="*/ 131828 h 136593"/>
                    <a:gd name="connsiteX128" fmla="*/ 12706 w 385958"/>
                    <a:gd name="connsiteY128" fmla="*/ 131828 h 136593"/>
                    <a:gd name="connsiteX129" fmla="*/ 12706 w 385958"/>
                    <a:gd name="connsiteY129" fmla="*/ 131828 h 136593"/>
                    <a:gd name="connsiteX130" fmla="*/ 12706 w 385958"/>
                    <a:gd name="connsiteY130" fmla="*/ 131828 h 136593"/>
                    <a:gd name="connsiteX131" fmla="*/ 11118 w 385958"/>
                    <a:gd name="connsiteY131" fmla="*/ 128652 h 136593"/>
                    <a:gd name="connsiteX132" fmla="*/ 15883 w 385958"/>
                    <a:gd name="connsiteY132" fmla="*/ 122298 h 136593"/>
                    <a:gd name="connsiteX133" fmla="*/ 15883 w 385958"/>
                    <a:gd name="connsiteY133" fmla="*/ 127063 h 136593"/>
                    <a:gd name="connsiteX134" fmla="*/ 17471 w 385958"/>
                    <a:gd name="connsiteY134" fmla="*/ 123887 h 136593"/>
                    <a:gd name="connsiteX135" fmla="*/ 19059 w 385958"/>
                    <a:gd name="connsiteY135" fmla="*/ 133417 h 136593"/>
                    <a:gd name="connsiteX136" fmla="*/ 22236 w 385958"/>
                    <a:gd name="connsiteY136" fmla="*/ 133417 h 136593"/>
                    <a:gd name="connsiteX137" fmla="*/ 27001 w 385958"/>
                    <a:gd name="connsiteY137" fmla="*/ 135005 h 136593"/>
                    <a:gd name="connsiteX138" fmla="*/ 28589 w 385958"/>
                    <a:gd name="connsiteY138" fmla="*/ 133417 h 136593"/>
                    <a:gd name="connsiteX139" fmla="*/ 31766 w 385958"/>
                    <a:gd name="connsiteY139" fmla="*/ 130240 h 136593"/>
                    <a:gd name="connsiteX140" fmla="*/ 31766 w 385958"/>
                    <a:gd name="connsiteY140" fmla="*/ 131828 h 136593"/>
                    <a:gd name="connsiteX141" fmla="*/ 44472 w 385958"/>
                    <a:gd name="connsiteY141" fmla="*/ 130240 h 136593"/>
                    <a:gd name="connsiteX142" fmla="*/ 49238 w 385958"/>
                    <a:gd name="connsiteY142" fmla="*/ 128652 h 136593"/>
                    <a:gd name="connsiteX143" fmla="*/ 50826 w 385958"/>
                    <a:gd name="connsiteY143" fmla="*/ 131828 h 136593"/>
                    <a:gd name="connsiteX144" fmla="*/ 55591 w 385958"/>
                    <a:gd name="connsiteY144" fmla="*/ 130240 h 136593"/>
                    <a:gd name="connsiteX145" fmla="*/ 66709 w 385958"/>
                    <a:gd name="connsiteY145" fmla="*/ 131828 h 136593"/>
                    <a:gd name="connsiteX146" fmla="*/ 66709 w 385958"/>
                    <a:gd name="connsiteY146" fmla="*/ 127063 h 136593"/>
                    <a:gd name="connsiteX147" fmla="*/ 73062 w 385958"/>
                    <a:gd name="connsiteY147" fmla="*/ 123887 h 136593"/>
                    <a:gd name="connsiteX148" fmla="*/ 73062 w 385958"/>
                    <a:gd name="connsiteY148" fmla="*/ 119122 h 136593"/>
                    <a:gd name="connsiteX149" fmla="*/ 82592 w 385958"/>
                    <a:gd name="connsiteY149" fmla="*/ 120710 h 136593"/>
                    <a:gd name="connsiteX150" fmla="*/ 81004 w 385958"/>
                    <a:gd name="connsiteY150" fmla="*/ 120710 h 136593"/>
                    <a:gd name="connsiteX151" fmla="*/ 92122 w 385958"/>
                    <a:gd name="connsiteY151" fmla="*/ 119122 h 136593"/>
                    <a:gd name="connsiteX152" fmla="*/ 93710 w 385958"/>
                    <a:gd name="connsiteY152" fmla="*/ 119122 h 136593"/>
                    <a:gd name="connsiteX153" fmla="*/ 93710 w 385958"/>
                    <a:gd name="connsiteY153" fmla="*/ 119122 h 136593"/>
                    <a:gd name="connsiteX154" fmla="*/ 93710 w 385958"/>
                    <a:gd name="connsiteY154" fmla="*/ 119122 h 136593"/>
                    <a:gd name="connsiteX155" fmla="*/ 95298 w 385958"/>
                    <a:gd name="connsiteY155" fmla="*/ 120710 h 136593"/>
                    <a:gd name="connsiteX156" fmla="*/ 93710 w 385958"/>
                    <a:gd name="connsiteY156" fmla="*/ 119122 h 136593"/>
                    <a:gd name="connsiteX157" fmla="*/ 96887 w 385958"/>
                    <a:gd name="connsiteY157" fmla="*/ 117534 h 136593"/>
                    <a:gd name="connsiteX158" fmla="*/ 98475 w 385958"/>
                    <a:gd name="connsiteY158" fmla="*/ 122298 h 136593"/>
                    <a:gd name="connsiteX159" fmla="*/ 98475 w 385958"/>
                    <a:gd name="connsiteY159" fmla="*/ 122298 h 136593"/>
                    <a:gd name="connsiteX160" fmla="*/ 98475 w 385958"/>
                    <a:gd name="connsiteY160" fmla="*/ 117534 h 136593"/>
                    <a:gd name="connsiteX161" fmla="*/ 100063 w 385958"/>
                    <a:gd name="connsiteY161" fmla="*/ 114357 h 136593"/>
                    <a:gd name="connsiteX162" fmla="*/ 104828 w 385958"/>
                    <a:gd name="connsiteY162" fmla="*/ 119122 h 136593"/>
                    <a:gd name="connsiteX163" fmla="*/ 109593 w 385958"/>
                    <a:gd name="connsiteY163" fmla="*/ 108004 h 136593"/>
                    <a:gd name="connsiteX164" fmla="*/ 109593 w 385958"/>
                    <a:gd name="connsiteY164" fmla="*/ 109592 h 136593"/>
                    <a:gd name="connsiteX165" fmla="*/ 112770 w 385958"/>
                    <a:gd name="connsiteY165" fmla="*/ 108004 h 136593"/>
                    <a:gd name="connsiteX166" fmla="*/ 114358 w 385958"/>
                    <a:gd name="connsiteY166" fmla="*/ 112769 h 136593"/>
                    <a:gd name="connsiteX167" fmla="*/ 115946 w 385958"/>
                    <a:gd name="connsiteY167" fmla="*/ 104827 h 136593"/>
                    <a:gd name="connsiteX168" fmla="*/ 117535 w 385958"/>
                    <a:gd name="connsiteY168" fmla="*/ 114357 h 136593"/>
                    <a:gd name="connsiteX169" fmla="*/ 122299 w 385958"/>
                    <a:gd name="connsiteY169" fmla="*/ 104827 h 136593"/>
                    <a:gd name="connsiteX170" fmla="*/ 122299 w 385958"/>
                    <a:gd name="connsiteY170" fmla="*/ 108004 h 136593"/>
                    <a:gd name="connsiteX171" fmla="*/ 125476 w 385958"/>
                    <a:gd name="connsiteY171" fmla="*/ 104827 h 136593"/>
                    <a:gd name="connsiteX172" fmla="*/ 144536 w 385958"/>
                    <a:gd name="connsiteY172" fmla="*/ 109592 h 136593"/>
                    <a:gd name="connsiteX173" fmla="*/ 147712 w 385958"/>
                    <a:gd name="connsiteY173" fmla="*/ 106416 h 136593"/>
                    <a:gd name="connsiteX174" fmla="*/ 149301 w 385958"/>
                    <a:gd name="connsiteY174" fmla="*/ 112769 h 136593"/>
                    <a:gd name="connsiteX175" fmla="*/ 155654 w 385958"/>
                    <a:gd name="connsiteY175" fmla="*/ 109592 h 136593"/>
                    <a:gd name="connsiteX176" fmla="*/ 155654 w 385958"/>
                    <a:gd name="connsiteY176" fmla="*/ 114357 h 136593"/>
                    <a:gd name="connsiteX177" fmla="*/ 157242 w 385958"/>
                    <a:gd name="connsiteY177" fmla="*/ 112769 h 136593"/>
                    <a:gd name="connsiteX178" fmla="*/ 157242 w 385958"/>
                    <a:gd name="connsiteY178" fmla="*/ 115945 h 136593"/>
                    <a:gd name="connsiteX179" fmla="*/ 158831 w 385958"/>
                    <a:gd name="connsiteY179" fmla="*/ 100062 h 136593"/>
                    <a:gd name="connsiteX180" fmla="*/ 162007 w 385958"/>
                    <a:gd name="connsiteY180" fmla="*/ 98474 h 136593"/>
                    <a:gd name="connsiteX181" fmla="*/ 162007 w 385958"/>
                    <a:gd name="connsiteY181" fmla="*/ 104827 h 136593"/>
                    <a:gd name="connsiteX182" fmla="*/ 168361 w 385958"/>
                    <a:gd name="connsiteY182" fmla="*/ 101651 h 136593"/>
                    <a:gd name="connsiteX183" fmla="*/ 169949 w 385958"/>
                    <a:gd name="connsiteY183" fmla="*/ 101651 h 136593"/>
                    <a:gd name="connsiteX184" fmla="*/ 174714 w 385958"/>
                    <a:gd name="connsiteY184" fmla="*/ 101651 h 136593"/>
                    <a:gd name="connsiteX185" fmla="*/ 173125 w 385958"/>
                    <a:gd name="connsiteY185" fmla="*/ 100062 h 136593"/>
                    <a:gd name="connsiteX186" fmla="*/ 176302 w 385958"/>
                    <a:gd name="connsiteY186" fmla="*/ 96886 h 136593"/>
                    <a:gd name="connsiteX187" fmla="*/ 176302 w 385958"/>
                    <a:gd name="connsiteY187" fmla="*/ 96886 h 136593"/>
                    <a:gd name="connsiteX188" fmla="*/ 182655 w 385958"/>
                    <a:gd name="connsiteY188" fmla="*/ 98474 h 136593"/>
                    <a:gd name="connsiteX189" fmla="*/ 181067 w 385958"/>
                    <a:gd name="connsiteY189" fmla="*/ 95298 h 136593"/>
                    <a:gd name="connsiteX190" fmla="*/ 187420 w 385958"/>
                    <a:gd name="connsiteY190" fmla="*/ 96886 h 136593"/>
                    <a:gd name="connsiteX191" fmla="*/ 185832 w 385958"/>
                    <a:gd name="connsiteY191" fmla="*/ 95298 h 136593"/>
                    <a:gd name="connsiteX192" fmla="*/ 193773 w 385958"/>
                    <a:gd name="connsiteY192" fmla="*/ 108004 h 136593"/>
                    <a:gd name="connsiteX193" fmla="*/ 193773 w 385958"/>
                    <a:gd name="connsiteY193" fmla="*/ 109592 h 136593"/>
                    <a:gd name="connsiteX194" fmla="*/ 196950 w 385958"/>
                    <a:gd name="connsiteY194" fmla="*/ 101651 h 136593"/>
                    <a:gd name="connsiteX195" fmla="*/ 200127 w 385958"/>
                    <a:gd name="connsiteY195" fmla="*/ 109592 h 136593"/>
                    <a:gd name="connsiteX196" fmla="*/ 208068 w 385958"/>
                    <a:gd name="connsiteY196" fmla="*/ 104827 h 136593"/>
                    <a:gd name="connsiteX197" fmla="*/ 208068 w 385958"/>
                    <a:gd name="connsiteY197" fmla="*/ 98474 h 136593"/>
                    <a:gd name="connsiteX198" fmla="*/ 216010 w 385958"/>
                    <a:gd name="connsiteY198" fmla="*/ 98474 h 136593"/>
                    <a:gd name="connsiteX199" fmla="*/ 216010 w 385958"/>
                    <a:gd name="connsiteY199" fmla="*/ 100062 h 136593"/>
                    <a:gd name="connsiteX200" fmla="*/ 220775 w 385958"/>
                    <a:gd name="connsiteY200" fmla="*/ 92121 h 136593"/>
                    <a:gd name="connsiteX201" fmla="*/ 231893 w 385958"/>
                    <a:gd name="connsiteY201" fmla="*/ 96886 h 136593"/>
                    <a:gd name="connsiteX202" fmla="*/ 236658 w 385958"/>
                    <a:gd name="connsiteY202" fmla="*/ 95298 h 136593"/>
                    <a:gd name="connsiteX203" fmla="*/ 236658 w 385958"/>
                    <a:gd name="connsiteY203" fmla="*/ 96886 h 136593"/>
                    <a:gd name="connsiteX204" fmla="*/ 241422 w 385958"/>
                    <a:gd name="connsiteY204" fmla="*/ 90533 h 136593"/>
                    <a:gd name="connsiteX205" fmla="*/ 241422 w 385958"/>
                    <a:gd name="connsiteY205" fmla="*/ 93709 h 136593"/>
                    <a:gd name="connsiteX206" fmla="*/ 249364 w 385958"/>
                    <a:gd name="connsiteY206" fmla="*/ 87356 h 136593"/>
                    <a:gd name="connsiteX207" fmla="*/ 250952 w 385958"/>
                    <a:gd name="connsiteY207" fmla="*/ 92121 h 136593"/>
                    <a:gd name="connsiteX208" fmla="*/ 262071 w 385958"/>
                    <a:gd name="connsiteY208" fmla="*/ 92121 h 136593"/>
                    <a:gd name="connsiteX209" fmla="*/ 262071 w 385958"/>
                    <a:gd name="connsiteY209" fmla="*/ 93709 h 136593"/>
                    <a:gd name="connsiteX210" fmla="*/ 274777 w 385958"/>
                    <a:gd name="connsiteY210" fmla="*/ 87356 h 136593"/>
                    <a:gd name="connsiteX211" fmla="*/ 277954 w 385958"/>
                    <a:gd name="connsiteY211" fmla="*/ 82591 h 136593"/>
                    <a:gd name="connsiteX212" fmla="*/ 274777 w 385958"/>
                    <a:gd name="connsiteY212" fmla="*/ 73061 h 136593"/>
                    <a:gd name="connsiteX213" fmla="*/ 277954 w 385958"/>
                    <a:gd name="connsiteY213" fmla="*/ 77826 h 136593"/>
                    <a:gd name="connsiteX214" fmla="*/ 277954 w 385958"/>
                    <a:gd name="connsiteY214" fmla="*/ 77826 h 136593"/>
                    <a:gd name="connsiteX215" fmla="*/ 284307 w 385958"/>
                    <a:gd name="connsiteY215" fmla="*/ 85768 h 136593"/>
                    <a:gd name="connsiteX216" fmla="*/ 309720 w 385958"/>
                    <a:gd name="connsiteY216" fmla="*/ 87356 h 136593"/>
                    <a:gd name="connsiteX217" fmla="*/ 308132 w 385958"/>
                    <a:gd name="connsiteY217" fmla="*/ 81003 h 136593"/>
                    <a:gd name="connsiteX218" fmla="*/ 311308 w 385958"/>
                    <a:gd name="connsiteY218" fmla="*/ 81003 h 136593"/>
                    <a:gd name="connsiteX219" fmla="*/ 311308 w 385958"/>
                    <a:gd name="connsiteY219" fmla="*/ 85768 h 136593"/>
                    <a:gd name="connsiteX220" fmla="*/ 314485 w 385958"/>
                    <a:gd name="connsiteY220" fmla="*/ 81003 h 136593"/>
                    <a:gd name="connsiteX221" fmla="*/ 314485 w 385958"/>
                    <a:gd name="connsiteY221" fmla="*/ 88944 h 136593"/>
                    <a:gd name="connsiteX222" fmla="*/ 316073 w 385958"/>
                    <a:gd name="connsiteY222" fmla="*/ 88944 h 136593"/>
                    <a:gd name="connsiteX223" fmla="*/ 316073 w 385958"/>
                    <a:gd name="connsiteY223" fmla="*/ 88944 h 136593"/>
                    <a:gd name="connsiteX224" fmla="*/ 319250 w 385958"/>
                    <a:gd name="connsiteY224" fmla="*/ 82591 h 136593"/>
                    <a:gd name="connsiteX225" fmla="*/ 320838 w 385958"/>
                    <a:gd name="connsiteY225" fmla="*/ 87356 h 136593"/>
                    <a:gd name="connsiteX226" fmla="*/ 322426 w 385958"/>
                    <a:gd name="connsiteY226" fmla="*/ 87356 h 136593"/>
                    <a:gd name="connsiteX227" fmla="*/ 325603 w 385958"/>
                    <a:gd name="connsiteY227" fmla="*/ 87356 h 136593"/>
                    <a:gd name="connsiteX228" fmla="*/ 324015 w 385958"/>
                    <a:gd name="connsiteY228" fmla="*/ 82591 h 136593"/>
                    <a:gd name="connsiteX229" fmla="*/ 325603 w 385958"/>
                    <a:gd name="connsiteY229" fmla="*/ 76238 h 136593"/>
                    <a:gd name="connsiteX230" fmla="*/ 333545 w 385958"/>
                    <a:gd name="connsiteY230" fmla="*/ 81003 h 136593"/>
                    <a:gd name="connsiteX231" fmla="*/ 343075 w 385958"/>
                    <a:gd name="connsiteY231" fmla="*/ 81003 h 136593"/>
                    <a:gd name="connsiteX232" fmla="*/ 351016 w 385958"/>
                    <a:gd name="connsiteY232" fmla="*/ 76238 h 136593"/>
                    <a:gd name="connsiteX233" fmla="*/ 349428 w 385958"/>
                    <a:gd name="connsiteY233" fmla="*/ 69885 h 136593"/>
                    <a:gd name="connsiteX234" fmla="*/ 366899 w 385958"/>
                    <a:gd name="connsiteY234" fmla="*/ 81003 h 136593"/>
                    <a:gd name="connsiteX235" fmla="*/ 365311 w 385958"/>
                    <a:gd name="connsiteY235" fmla="*/ 71473 h 136593"/>
                    <a:gd name="connsiteX236" fmla="*/ 373252 w 385958"/>
                    <a:gd name="connsiteY236" fmla="*/ 77826 h 136593"/>
                    <a:gd name="connsiteX237" fmla="*/ 379605 w 385958"/>
                    <a:gd name="connsiteY237" fmla="*/ 76238 h 136593"/>
                    <a:gd name="connsiteX238" fmla="*/ 382782 w 385958"/>
                    <a:gd name="connsiteY238" fmla="*/ 61943 h 136593"/>
                    <a:gd name="connsiteX239" fmla="*/ 376429 w 385958"/>
                    <a:gd name="connsiteY239" fmla="*/ 57178 h 136593"/>
                    <a:gd name="connsiteX240" fmla="*/ 384370 w 385958"/>
                    <a:gd name="connsiteY240" fmla="*/ 57178 h 136593"/>
                    <a:gd name="connsiteX241" fmla="*/ 381194 w 385958"/>
                    <a:gd name="connsiteY241" fmla="*/ 50825 h 136593"/>
                    <a:gd name="connsiteX242" fmla="*/ 378017 w 385958"/>
                    <a:gd name="connsiteY242" fmla="*/ 49237 h 136593"/>
                    <a:gd name="connsiteX243" fmla="*/ 381194 w 385958"/>
                    <a:gd name="connsiteY243" fmla="*/ 38119 h 136593"/>
                    <a:gd name="connsiteX244" fmla="*/ 379605 w 385958"/>
                    <a:gd name="connsiteY244" fmla="*/ 27001 h 136593"/>
                    <a:gd name="connsiteX245" fmla="*/ 385959 w 385958"/>
                    <a:gd name="connsiteY245" fmla="*/ 9530 h 136593"/>
                    <a:gd name="connsiteX246" fmla="*/ 382782 w 385958"/>
                    <a:gd name="connsiteY246" fmla="*/ 9530 h 136593"/>
                    <a:gd name="connsiteX247" fmla="*/ 376429 w 385958"/>
                    <a:gd name="connsiteY247" fmla="*/ 9530 h 136593"/>
                    <a:gd name="connsiteX248" fmla="*/ 382782 w 385958"/>
                    <a:gd name="connsiteY248" fmla="*/ 4765 h 136593"/>
                    <a:gd name="connsiteX249" fmla="*/ 376429 w 385958"/>
                    <a:gd name="connsiteY249" fmla="*/ 0 h 136593"/>
                    <a:gd name="connsiteX250" fmla="*/ 378017 w 385958"/>
                    <a:gd name="connsiteY250" fmla="*/ 1588 h 136593"/>
                    <a:gd name="connsiteX251" fmla="*/ 354192 w 385958"/>
                    <a:gd name="connsiteY251" fmla="*/ 4765 h 136593"/>
                    <a:gd name="connsiteX252" fmla="*/ 354192 w 385958"/>
                    <a:gd name="connsiteY252" fmla="*/ 14295 h 136593"/>
                    <a:gd name="connsiteX253" fmla="*/ 349428 w 385958"/>
                    <a:gd name="connsiteY253" fmla="*/ 14295 h 136593"/>
                    <a:gd name="connsiteX254" fmla="*/ 352604 w 385958"/>
                    <a:gd name="connsiteY254" fmla="*/ 19059 h 136593"/>
                    <a:gd name="connsiteX255" fmla="*/ 351016 w 385958"/>
                    <a:gd name="connsiteY255" fmla="*/ 19059 h 136593"/>
                    <a:gd name="connsiteX256" fmla="*/ 346251 w 385958"/>
                    <a:gd name="connsiteY256" fmla="*/ 33354 h 136593"/>
                    <a:gd name="connsiteX257" fmla="*/ 351016 w 385958"/>
                    <a:gd name="connsiteY257" fmla="*/ 33354 h 136593"/>
                    <a:gd name="connsiteX258" fmla="*/ 347839 w 385958"/>
                    <a:gd name="connsiteY258" fmla="*/ 34942 h 136593"/>
                    <a:gd name="connsiteX259" fmla="*/ 355781 w 385958"/>
                    <a:gd name="connsiteY259" fmla="*/ 33354 h 136593"/>
                    <a:gd name="connsiteX260" fmla="*/ 346251 w 385958"/>
                    <a:gd name="connsiteY260" fmla="*/ 38119 h 136593"/>
                    <a:gd name="connsiteX261" fmla="*/ 351016 w 385958"/>
                    <a:gd name="connsiteY261" fmla="*/ 39707 h 136593"/>
                    <a:gd name="connsiteX262" fmla="*/ 347839 w 385958"/>
                    <a:gd name="connsiteY262" fmla="*/ 39707 h 136593"/>
                    <a:gd name="connsiteX263" fmla="*/ 351016 w 385958"/>
                    <a:gd name="connsiteY263" fmla="*/ 41296 h 136593"/>
                    <a:gd name="connsiteX264" fmla="*/ 344662 w 385958"/>
                    <a:gd name="connsiteY264" fmla="*/ 39707 h 136593"/>
                    <a:gd name="connsiteX265" fmla="*/ 343075 w 385958"/>
                    <a:gd name="connsiteY265" fmla="*/ 38119 h 136593"/>
                    <a:gd name="connsiteX266" fmla="*/ 343075 w 385958"/>
                    <a:gd name="connsiteY266" fmla="*/ 39707 h 136593"/>
                    <a:gd name="connsiteX267" fmla="*/ 344662 w 385958"/>
                    <a:gd name="connsiteY267" fmla="*/ 39707 h 136593"/>
                    <a:gd name="connsiteX268" fmla="*/ 346251 w 385958"/>
                    <a:gd name="connsiteY268" fmla="*/ 46060 h 136593"/>
                    <a:gd name="connsiteX269" fmla="*/ 346251 w 385958"/>
                    <a:gd name="connsiteY269" fmla="*/ 49237 h 136593"/>
                    <a:gd name="connsiteX270" fmla="*/ 347839 w 385958"/>
                    <a:gd name="connsiteY270" fmla="*/ 50825 h 136593"/>
                    <a:gd name="connsiteX271" fmla="*/ 343075 w 385958"/>
                    <a:gd name="connsiteY271" fmla="*/ 50825 h 136593"/>
                    <a:gd name="connsiteX272" fmla="*/ 343075 w 385958"/>
                    <a:gd name="connsiteY272" fmla="*/ 50825 h 136593"/>
                    <a:gd name="connsiteX273" fmla="*/ 343075 w 385958"/>
                    <a:gd name="connsiteY273" fmla="*/ 54002 h 136593"/>
                    <a:gd name="connsiteX274" fmla="*/ 339898 w 385958"/>
                    <a:gd name="connsiteY274" fmla="*/ 47649 h 136593"/>
                    <a:gd name="connsiteX275" fmla="*/ 341486 w 385958"/>
                    <a:gd name="connsiteY275" fmla="*/ 58767 h 136593"/>
                    <a:gd name="connsiteX276" fmla="*/ 339898 w 385958"/>
                    <a:gd name="connsiteY276" fmla="*/ 55590 h 136593"/>
                    <a:gd name="connsiteX277" fmla="*/ 338309 w 385958"/>
                    <a:gd name="connsiteY277" fmla="*/ 61943 h 136593"/>
                    <a:gd name="connsiteX278" fmla="*/ 336721 w 385958"/>
                    <a:gd name="connsiteY278" fmla="*/ 52414 h 136593"/>
                    <a:gd name="connsiteX279" fmla="*/ 335133 w 385958"/>
                    <a:gd name="connsiteY279" fmla="*/ 50825 h 136593"/>
                    <a:gd name="connsiteX280" fmla="*/ 333545 w 385958"/>
                    <a:gd name="connsiteY280" fmla="*/ 52414 h 136593"/>
                    <a:gd name="connsiteX281" fmla="*/ 328779 w 385958"/>
                    <a:gd name="connsiteY281" fmla="*/ 50825 h 136593"/>
                    <a:gd name="connsiteX282" fmla="*/ 331956 w 385958"/>
                    <a:gd name="connsiteY282" fmla="*/ 57178 h 136593"/>
                    <a:gd name="connsiteX283" fmla="*/ 328779 w 385958"/>
                    <a:gd name="connsiteY283" fmla="*/ 63532 h 136593"/>
                    <a:gd name="connsiteX284" fmla="*/ 320838 w 385958"/>
                    <a:gd name="connsiteY284" fmla="*/ 52414 h 136593"/>
                    <a:gd name="connsiteX285" fmla="*/ 320838 w 385958"/>
                    <a:gd name="connsiteY285" fmla="*/ 52414 h 136593"/>
                    <a:gd name="connsiteX286" fmla="*/ 316073 w 385958"/>
                    <a:gd name="connsiteY286" fmla="*/ 52414 h 136593"/>
                    <a:gd name="connsiteX287" fmla="*/ 314485 w 385958"/>
                    <a:gd name="connsiteY287" fmla="*/ 58767 h 136593"/>
                    <a:gd name="connsiteX288" fmla="*/ 317662 w 385958"/>
                    <a:gd name="connsiteY288" fmla="*/ 57178 h 136593"/>
                    <a:gd name="connsiteX289" fmla="*/ 311308 w 385958"/>
                    <a:gd name="connsiteY289" fmla="*/ 63532 h 136593"/>
                    <a:gd name="connsiteX290" fmla="*/ 312896 w 385958"/>
                    <a:gd name="connsiteY290" fmla="*/ 58767 h 136593"/>
                    <a:gd name="connsiteX291" fmla="*/ 309720 w 385958"/>
                    <a:gd name="connsiteY291" fmla="*/ 58767 h 136593"/>
                    <a:gd name="connsiteX292" fmla="*/ 316073 w 385958"/>
                    <a:gd name="connsiteY292" fmla="*/ 50825 h 136593"/>
                    <a:gd name="connsiteX293" fmla="*/ 312896 w 385958"/>
                    <a:gd name="connsiteY293" fmla="*/ 49237 h 136593"/>
                    <a:gd name="connsiteX294" fmla="*/ 306543 w 385958"/>
                    <a:gd name="connsiteY294" fmla="*/ 55590 h 136593"/>
                    <a:gd name="connsiteX295" fmla="*/ 306543 w 385958"/>
                    <a:gd name="connsiteY295" fmla="*/ 50825 h 136593"/>
                    <a:gd name="connsiteX296" fmla="*/ 304955 w 385958"/>
                    <a:gd name="connsiteY296" fmla="*/ 54002 h 136593"/>
                    <a:gd name="connsiteX297" fmla="*/ 304955 w 385958"/>
                    <a:gd name="connsiteY297" fmla="*/ 47649 h 136593"/>
                    <a:gd name="connsiteX298" fmla="*/ 298602 w 385958"/>
                    <a:gd name="connsiteY298" fmla="*/ 47649 h 136593"/>
                    <a:gd name="connsiteX299" fmla="*/ 301778 w 385958"/>
                    <a:gd name="connsiteY299" fmla="*/ 55590 h 136593"/>
                    <a:gd name="connsiteX300" fmla="*/ 292249 w 385958"/>
                    <a:gd name="connsiteY300" fmla="*/ 47649 h 136593"/>
                    <a:gd name="connsiteX301" fmla="*/ 295425 w 385958"/>
                    <a:gd name="connsiteY301" fmla="*/ 52414 h 136593"/>
                    <a:gd name="connsiteX302" fmla="*/ 290660 w 385958"/>
                    <a:gd name="connsiteY302" fmla="*/ 47649 h 136593"/>
                    <a:gd name="connsiteX303" fmla="*/ 290660 w 385958"/>
                    <a:gd name="connsiteY303" fmla="*/ 54002 h 136593"/>
                    <a:gd name="connsiteX304" fmla="*/ 287484 w 385958"/>
                    <a:gd name="connsiteY304" fmla="*/ 58767 h 136593"/>
                    <a:gd name="connsiteX305" fmla="*/ 287484 w 385958"/>
                    <a:gd name="connsiteY305" fmla="*/ 54002 h 136593"/>
                    <a:gd name="connsiteX306" fmla="*/ 282719 w 385958"/>
                    <a:gd name="connsiteY306" fmla="*/ 60355 h 136593"/>
                    <a:gd name="connsiteX307" fmla="*/ 284307 w 385958"/>
                    <a:gd name="connsiteY307" fmla="*/ 54002 h 136593"/>
                    <a:gd name="connsiteX308" fmla="*/ 282719 w 385958"/>
                    <a:gd name="connsiteY308" fmla="*/ 55590 h 136593"/>
                    <a:gd name="connsiteX309" fmla="*/ 282719 w 385958"/>
                    <a:gd name="connsiteY309" fmla="*/ 50825 h 136593"/>
                    <a:gd name="connsiteX310" fmla="*/ 277954 w 385958"/>
                    <a:gd name="connsiteY310" fmla="*/ 52414 h 136593"/>
                    <a:gd name="connsiteX311" fmla="*/ 276365 w 385958"/>
                    <a:gd name="connsiteY311" fmla="*/ 60355 h 136593"/>
                    <a:gd name="connsiteX312" fmla="*/ 273189 w 385958"/>
                    <a:gd name="connsiteY312" fmla="*/ 57178 h 136593"/>
                    <a:gd name="connsiteX313" fmla="*/ 274777 w 385958"/>
                    <a:gd name="connsiteY313" fmla="*/ 54002 h 136593"/>
                    <a:gd name="connsiteX314" fmla="*/ 274777 w 385958"/>
                    <a:gd name="connsiteY314" fmla="*/ 49237 h 136593"/>
                    <a:gd name="connsiteX315" fmla="*/ 270012 w 385958"/>
                    <a:gd name="connsiteY315" fmla="*/ 49237 h 136593"/>
                    <a:gd name="connsiteX316" fmla="*/ 271601 w 385958"/>
                    <a:gd name="connsiteY316" fmla="*/ 50825 h 136593"/>
                    <a:gd name="connsiteX317" fmla="*/ 268424 w 385958"/>
                    <a:gd name="connsiteY317" fmla="*/ 57178 h 136593"/>
                    <a:gd name="connsiteX318" fmla="*/ 268424 w 385958"/>
                    <a:gd name="connsiteY318" fmla="*/ 52414 h 136593"/>
                    <a:gd name="connsiteX319" fmla="*/ 266835 w 385958"/>
                    <a:gd name="connsiteY319" fmla="*/ 55590 h 136593"/>
                    <a:gd name="connsiteX320" fmla="*/ 266835 w 385958"/>
                    <a:gd name="connsiteY320" fmla="*/ 46060 h 136593"/>
                    <a:gd name="connsiteX321" fmla="*/ 263659 w 385958"/>
                    <a:gd name="connsiteY321" fmla="*/ 50825 h 136593"/>
                    <a:gd name="connsiteX322" fmla="*/ 262071 w 385958"/>
                    <a:gd name="connsiteY322" fmla="*/ 46060 h 136593"/>
                    <a:gd name="connsiteX323" fmla="*/ 254129 w 385958"/>
                    <a:gd name="connsiteY323" fmla="*/ 50825 h 136593"/>
                    <a:gd name="connsiteX324" fmla="*/ 252541 w 385958"/>
                    <a:gd name="connsiteY324" fmla="*/ 52414 h 136593"/>
                    <a:gd name="connsiteX325" fmla="*/ 244599 w 385958"/>
                    <a:gd name="connsiteY325" fmla="*/ 54002 h 136593"/>
                    <a:gd name="connsiteX326" fmla="*/ 241422 w 385958"/>
                    <a:gd name="connsiteY326" fmla="*/ 47649 h 136593"/>
                    <a:gd name="connsiteX327" fmla="*/ 241422 w 385958"/>
                    <a:gd name="connsiteY327" fmla="*/ 58767 h 136593"/>
                    <a:gd name="connsiteX328" fmla="*/ 238246 w 385958"/>
                    <a:gd name="connsiteY328" fmla="*/ 52414 h 136593"/>
                    <a:gd name="connsiteX329" fmla="*/ 231893 w 385958"/>
                    <a:gd name="connsiteY329" fmla="*/ 57178 h 136593"/>
                    <a:gd name="connsiteX330" fmla="*/ 223951 w 385958"/>
                    <a:gd name="connsiteY330" fmla="*/ 58767 h 136593"/>
                    <a:gd name="connsiteX331" fmla="*/ 193773 w 385958"/>
                    <a:gd name="connsiteY331" fmla="*/ 65120 h 136593"/>
                    <a:gd name="connsiteX332" fmla="*/ 195362 w 385958"/>
                    <a:gd name="connsiteY332" fmla="*/ 63532 h 136593"/>
                    <a:gd name="connsiteX333" fmla="*/ 193773 w 385958"/>
                    <a:gd name="connsiteY333" fmla="*/ 65120 h 136593"/>
                    <a:gd name="connsiteX334" fmla="*/ 149301 w 385958"/>
                    <a:gd name="connsiteY334" fmla="*/ 82591 h 136593"/>
                    <a:gd name="connsiteX335" fmla="*/ 150889 w 385958"/>
                    <a:gd name="connsiteY335" fmla="*/ 82591 h 136593"/>
                    <a:gd name="connsiteX336" fmla="*/ 149301 w 385958"/>
                    <a:gd name="connsiteY336" fmla="*/ 82591 h 136593"/>
                    <a:gd name="connsiteX337" fmla="*/ 22236 w 385958"/>
                    <a:gd name="connsiteY337" fmla="*/ 130240 h 136593"/>
                    <a:gd name="connsiteX338" fmla="*/ 22236 w 385958"/>
                    <a:gd name="connsiteY338" fmla="*/ 130240 h 136593"/>
                    <a:gd name="connsiteX339" fmla="*/ 22236 w 385958"/>
                    <a:gd name="connsiteY339" fmla="*/ 130240 h 136593"/>
                    <a:gd name="connsiteX340" fmla="*/ 19059 w 385958"/>
                    <a:gd name="connsiteY340" fmla="*/ 128652 h 136593"/>
                    <a:gd name="connsiteX341" fmla="*/ 19059 w 385958"/>
                    <a:gd name="connsiteY341" fmla="*/ 130240 h 136593"/>
                    <a:gd name="connsiteX342" fmla="*/ 19059 w 385958"/>
                    <a:gd name="connsiteY342" fmla="*/ 128652 h 136593"/>
                    <a:gd name="connsiteX343" fmla="*/ 19059 w 385958"/>
                    <a:gd name="connsiteY343" fmla="*/ 128652 h 136593"/>
                    <a:gd name="connsiteX344" fmla="*/ 316073 w 385958"/>
                    <a:gd name="connsiteY344" fmla="*/ 85768 h 136593"/>
                    <a:gd name="connsiteX345" fmla="*/ 316073 w 385958"/>
                    <a:gd name="connsiteY345" fmla="*/ 85768 h 136593"/>
                    <a:gd name="connsiteX346" fmla="*/ 316073 w 385958"/>
                    <a:gd name="connsiteY346" fmla="*/ 85768 h 1365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</a:cxnLst>
                  <a:rect l="l" t="t" r="r" b="b"/>
                  <a:pathLst>
                    <a:path w="385958" h="136593">
                      <a:moveTo>
                        <a:pt x="223951" y="58767"/>
                      </a:moveTo>
                      <a:lnTo>
                        <a:pt x="220775" y="55590"/>
                      </a:lnTo>
                      <a:cubicBezTo>
                        <a:pt x="222363" y="49237"/>
                        <a:pt x="223951" y="50825"/>
                        <a:pt x="222363" y="46060"/>
                      </a:cubicBezTo>
                      <a:cubicBezTo>
                        <a:pt x="223951" y="58767"/>
                        <a:pt x="214422" y="47649"/>
                        <a:pt x="216010" y="60355"/>
                      </a:cubicBezTo>
                      <a:lnTo>
                        <a:pt x="214422" y="58767"/>
                      </a:lnTo>
                      <a:cubicBezTo>
                        <a:pt x="214422" y="58767"/>
                        <a:pt x="214422" y="58767"/>
                        <a:pt x="214422" y="58767"/>
                      </a:cubicBezTo>
                      <a:cubicBezTo>
                        <a:pt x="211245" y="54002"/>
                        <a:pt x="214422" y="68297"/>
                        <a:pt x="209656" y="66708"/>
                      </a:cubicBezTo>
                      <a:cubicBezTo>
                        <a:pt x="208068" y="66708"/>
                        <a:pt x="206480" y="63532"/>
                        <a:pt x="208068" y="63532"/>
                      </a:cubicBezTo>
                      <a:lnTo>
                        <a:pt x="206480" y="66708"/>
                      </a:lnTo>
                      <a:cubicBezTo>
                        <a:pt x="204892" y="66708"/>
                        <a:pt x="204892" y="65120"/>
                        <a:pt x="206480" y="65120"/>
                      </a:cubicBezTo>
                      <a:lnTo>
                        <a:pt x="203303" y="66708"/>
                      </a:lnTo>
                      <a:lnTo>
                        <a:pt x="203303" y="66708"/>
                      </a:lnTo>
                      <a:cubicBezTo>
                        <a:pt x="203303" y="68297"/>
                        <a:pt x="201715" y="71473"/>
                        <a:pt x="201715" y="73061"/>
                      </a:cubicBezTo>
                      <a:cubicBezTo>
                        <a:pt x="200127" y="71473"/>
                        <a:pt x="201715" y="71473"/>
                        <a:pt x="201715" y="69885"/>
                      </a:cubicBezTo>
                      <a:lnTo>
                        <a:pt x="200127" y="73061"/>
                      </a:lnTo>
                      <a:cubicBezTo>
                        <a:pt x="198538" y="69885"/>
                        <a:pt x="200127" y="66708"/>
                        <a:pt x="201715" y="66708"/>
                      </a:cubicBezTo>
                      <a:cubicBezTo>
                        <a:pt x="198538" y="55590"/>
                        <a:pt x="200127" y="69885"/>
                        <a:pt x="195362" y="63532"/>
                      </a:cubicBezTo>
                      <a:lnTo>
                        <a:pt x="196950" y="61943"/>
                      </a:lnTo>
                      <a:cubicBezTo>
                        <a:pt x="195362" y="55590"/>
                        <a:pt x="193773" y="58767"/>
                        <a:pt x="190597" y="54002"/>
                      </a:cubicBezTo>
                      <a:cubicBezTo>
                        <a:pt x="192185" y="55590"/>
                        <a:pt x="196950" y="63532"/>
                        <a:pt x="195362" y="66708"/>
                      </a:cubicBezTo>
                      <a:cubicBezTo>
                        <a:pt x="193773" y="65120"/>
                        <a:pt x="193773" y="65120"/>
                        <a:pt x="192185" y="68297"/>
                      </a:cubicBezTo>
                      <a:cubicBezTo>
                        <a:pt x="192185" y="63532"/>
                        <a:pt x="190597" y="65120"/>
                        <a:pt x="189009" y="65120"/>
                      </a:cubicBezTo>
                      <a:lnTo>
                        <a:pt x="189009" y="58767"/>
                      </a:lnTo>
                      <a:cubicBezTo>
                        <a:pt x="187420" y="60355"/>
                        <a:pt x="187420" y="63532"/>
                        <a:pt x="187420" y="66708"/>
                      </a:cubicBezTo>
                      <a:cubicBezTo>
                        <a:pt x="185832" y="66708"/>
                        <a:pt x="184244" y="61943"/>
                        <a:pt x="182655" y="58767"/>
                      </a:cubicBezTo>
                      <a:cubicBezTo>
                        <a:pt x="179479" y="58767"/>
                        <a:pt x="185832" y="65120"/>
                        <a:pt x="182655" y="66708"/>
                      </a:cubicBezTo>
                      <a:cubicBezTo>
                        <a:pt x="179479" y="65120"/>
                        <a:pt x="177890" y="66708"/>
                        <a:pt x="176302" y="71473"/>
                      </a:cubicBezTo>
                      <a:cubicBezTo>
                        <a:pt x="174714" y="69885"/>
                        <a:pt x="176302" y="68297"/>
                        <a:pt x="174714" y="66708"/>
                      </a:cubicBezTo>
                      <a:lnTo>
                        <a:pt x="173125" y="71473"/>
                      </a:lnTo>
                      <a:cubicBezTo>
                        <a:pt x="173125" y="71473"/>
                        <a:pt x="173125" y="69885"/>
                        <a:pt x="173125" y="69885"/>
                      </a:cubicBezTo>
                      <a:cubicBezTo>
                        <a:pt x="171537" y="71473"/>
                        <a:pt x="173125" y="76238"/>
                        <a:pt x="171537" y="77826"/>
                      </a:cubicBezTo>
                      <a:cubicBezTo>
                        <a:pt x="171537" y="84180"/>
                        <a:pt x="165184" y="69885"/>
                        <a:pt x="163595" y="76238"/>
                      </a:cubicBezTo>
                      <a:cubicBezTo>
                        <a:pt x="162007" y="74650"/>
                        <a:pt x="163595" y="73061"/>
                        <a:pt x="163595" y="69885"/>
                      </a:cubicBezTo>
                      <a:cubicBezTo>
                        <a:pt x="160419" y="74650"/>
                        <a:pt x="160419" y="73061"/>
                        <a:pt x="158831" y="81003"/>
                      </a:cubicBezTo>
                      <a:lnTo>
                        <a:pt x="155654" y="77826"/>
                      </a:lnTo>
                      <a:cubicBezTo>
                        <a:pt x="158831" y="82591"/>
                        <a:pt x="155654" y="87356"/>
                        <a:pt x="155654" y="92121"/>
                      </a:cubicBezTo>
                      <a:cubicBezTo>
                        <a:pt x="157242" y="93709"/>
                        <a:pt x="157242" y="95298"/>
                        <a:pt x="157242" y="96886"/>
                      </a:cubicBezTo>
                      <a:lnTo>
                        <a:pt x="154066" y="100062"/>
                      </a:lnTo>
                      <a:cubicBezTo>
                        <a:pt x="154066" y="98474"/>
                        <a:pt x="154066" y="96886"/>
                        <a:pt x="154066" y="95298"/>
                      </a:cubicBezTo>
                      <a:cubicBezTo>
                        <a:pt x="154066" y="95298"/>
                        <a:pt x="154066" y="96886"/>
                        <a:pt x="154066" y="96886"/>
                      </a:cubicBezTo>
                      <a:cubicBezTo>
                        <a:pt x="152478" y="95298"/>
                        <a:pt x="152478" y="92121"/>
                        <a:pt x="152478" y="88944"/>
                      </a:cubicBezTo>
                      <a:cubicBezTo>
                        <a:pt x="152478" y="90533"/>
                        <a:pt x="154066" y="90533"/>
                        <a:pt x="154066" y="92121"/>
                      </a:cubicBezTo>
                      <a:cubicBezTo>
                        <a:pt x="154066" y="88944"/>
                        <a:pt x="154066" y="84180"/>
                        <a:pt x="154066" y="81003"/>
                      </a:cubicBezTo>
                      <a:cubicBezTo>
                        <a:pt x="154066" y="81003"/>
                        <a:pt x="154066" y="82591"/>
                        <a:pt x="152478" y="82591"/>
                      </a:cubicBezTo>
                      <a:cubicBezTo>
                        <a:pt x="152478" y="81003"/>
                        <a:pt x="152478" y="81003"/>
                        <a:pt x="152478" y="79415"/>
                      </a:cubicBezTo>
                      <a:cubicBezTo>
                        <a:pt x="152478" y="79415"/>
                        <a:pt x="152478" y="79415"/>
                        <a:pt x="152478" y="81003"/>
                      </a:cubicBezTo>
                      <a:lnTo>
                        <a:pt x="150889" y="74650"/>
                      </a:lnTo>
                      <a:lnTo>
                        <a:pt x="150889" y="77826"/>
                      </a:lnTo>
                      <a:lnTo>
                        <a:pt x="146124" y="74650"/>
                      </a:lnTo>
                      <a:cubicBezTo>
                        <a:pt x="144536" y="81003"/>
                        <a:pt x="142948" y="90533"/>
                        <a:pt x="138182" y="95298"/>
                      </a:cubicBezTo>
                      <a:cubicBezTo>
                        <a:pt x="138182" y="90533"/>
                        <a:pt x="138182" y="87356"/>
                        <a:pt x="136595" y="82591"/>
                      </a:cubicBezTo>
                      <a:cubicBezTo>
                        <a:pt x="138182" y="88944"/>
                        <a:pt x="139771" y="79415"/>
                        <a:pt x="142948" y="81003"/>
                      </a:cubicBezTo>
                      <a:cubicBezTo>
                        <a:pt x="141359" y="81003"/>
                        <a:pt x="141359" y="77826"/>
                        <a:pt x="141359" y="76238"/>
                      </a:cubicBezTo>
                      <a:lnTo>
                        <a:pt x="138182" y="82591"/>
                      </a:lnTo>
                      <a:cubicBezTo>
                        <a:pt x="138182" y="77826"/>
                        <a:pt x="136595" y="79415"/>
                        <a:pt x="135006" y="77826"/>
                      </a:cubicBezTo>
                      <a:cubicBezTo>
                        <a:pt x="136595" y="87356"/>
                        <a:pt x="131829" y="84180"/>
                        <a:pt x="130241" y="87356"/>
                      </a:cubicBezTo>
                      <a:cubicBezTo>
                        <a:pt x="130241" y="84180"/>
                        <a:pt x="130241" y="81003"/>
                        <a:pt x="131829" y="81003"/>
                      </a:cubicBezTo>
                      <a:cubicBezTo>
                        <a:pt x="128653" y="74650"/>
                        <a:pt x="130241" y="92121"/>
                        <a:pt x="127065" y="85768"/>
                      </a:cubicBezTo>
                      <a:cubicBezTo>
                        <a:pt x="127065" y="85768"/>
                        <a:pt x="128653" y="85768"/>
                        <a:pt x="128653" y="84180"/>
                      </a:cubicBezTo>
                      <a:cubicBezTo>
                        <a:pt x="127065" y="87356"/>
                        <a:pt x="123888" y="85768"/>
                        <a:pt x="125476" y="82591"/>
                      </a:cubicBezTo>
                      <a:lnTo>
                        <a:pt x="125476" y="82591"/>
                      </a:lnTo>
                      <a:cubicBezTo>
                        <a:pt x="122299" y="82591"/>
                        <a:pt x="114358" y="84180"/>
                        <a:pt x="114358" y="92121"/>
                      </a:cubicBezTo>
                      <a:cubicBezTo>
                        <a:pt x="114358" y="90533"/>
                        <a:pt x="114358" y="82591"/>
                        <a:pt x="114358" y="81003"/>
                      </a:cubicBezTo>
                      <a:lnTo>
                        <a:pt x="111182" y="108004"/>
                      </a:lnTo>
                      <a:cubicBezTo>
                        <a:pt x="111182" y="101651"/>
                        <a:pt x="106416" y="85768"/>
                        <a:pt x="109593" y="82591"/>
                      </a:cubicBezTo>
                      <a:cubicBezTo>
                        <a:pt x="108005" y="81003"/>
                        <a:pt x="108005" y="81003"/>
                        <a:pt x="106416" y="84180"/>
                      </a:cubicBezTo>
                      <a:cubicBezTo>
                        <a:pt x="106416" y="85768"/>
                        <a:pt x="109593" y="93709"/>
                        <a:pt x="108005" y="93709"/>
                      </a:cubicBezTo>
                      <a:cubicBezTo>
                        <a:pt x="104828" y="87356"/>
                        <a:pt x="106416" y="90533"/>
                        <a:pt x="101652" y="84180"/>
                      </a:cubicBezTo>
                      <a:cubicBezTo>
                        <a:pt x="103240" y="85768"/>
                        <a:pt x="103240" y="95298"/>
                        <a:pt x="101652" y="95298"/>
                      </a:cubicBezTo>
                      <a:cubicBezTo>
                        <a:pt x="101652" y="93709"/>
                        <a:pt x="100063" y="85768"/>
                        <a:pt x="100063" y="84180"/>
                      </a:cubicBezTo>
                      <a:lnTo>
                        <a:pt x="98475" y="95298"/>
                      </a:lnTo>
                      <a:cubicBezTo>
                        <a:pt x="98475" y="93709"/>
                        <a:pt x="96887" y="87356"/>
                        <a:pt x="96887" y="84180"/>
                      </a:cubicBezTo>
                      <a:cubicBezTo>
                        <a:pt x="96887" y="85768"/>
                        <a:pt x="93710" y="84180"/>
                        <a:pt x="93710" y="85768"/>
                      </a:cubicBezTo>
                      <a:lnTo>
                        <a:pt x="95298" y="87356"/>
                      </a:lnTo>
                      <a:cubicBezTo>
                        <a:pt x="90533" y="85768"/>
                        <a:pt x="93710" y="101651"/>
                        <a:pt x="88945" y="101651"/>
                      </a:cubicBezTo>
                      <a:cubicBezTo>
                        <a:pt x="88945" y="100062"/>
                        <a:pt x="88945" y="88944"/>
                        <a:pt x="85769" y="87356"/>
                      </a:cubicBezTo>
                      <a:cubicBezTo>
                        <a:pt x="85769" y="92121"/>
                        <a:pt x="85769" y="112769"/>
                        <a:pt x="82592" y="117534"/>
                      </a:cubicBezTo>
                      <a:lnTo>
                        <a:pt x="81004" y="114357"/>
                      </a:lnTo>
                      <a:lnTo>
                        <a:pt x="79415" y="117534"/>
                      </a:lnTo>
                      <a:cubicBezTo>
                        <a:pt x="79415" y="109592"/>
                        <a:pt x="82592" y="92121"/>
                        <a:pt x="84180" y="85768"/>
                      </a:cubicBezTo>
                      <a:cubicBezTo>
                        <a:pt x="82592" y="84180"/>
                        <a:pt x="82592" y="82591"/>
                        <a:pt x="81004" y="82591"/>
                      </a:cubicBezTo>
                      <a:cubicBezTo>
                        <a:pt x="79415" y="79415"/>
                        <a:pt x="81004" y="77826"/>
                        <a:pt x="82592" y="77826"/>
                      </a:cubicBezTo>
                      <a:lnTo>
                        <a:pt x="77827" y="76238"/>
                      </a:lnTo>
                      <a:cubicBezTo>
                        <a:pt x="79415" y="82591"/>
                        <a:pt x="74650" y="82591"/>
                        <a:pt x="76239" y="87356"/>
                      </a:cubicBezTo>
                      <a:lnTo>
                        <a:pt x="81004" y="81003"/>
                      </a:lnTo>
                      <a:cubicBezTo>
                        <a:pt x="82592" y="87356"/>
                        <a:pt x="79415" y="98474"/>
                        <a:pt x="76239" y="98474"/>
                      </a:cubicBezTo>
                      <a:cubicBezTo>
                        <a:pt x="74650" y="96886"/>
                        <a:pt x="76239" y="87356"/>
                        <a:pt x="74650" y="85768"/>
                      </a:cubicBezTo>
                      <a:cubicBezTo>
                        <a:pt x="74650" y="87356"/>
                        <a:pt x="71474" y="90533"/>
                        <a:pt x="71474" y="88944"/>
                      </a:cubicBezTo>
                      <a:lnTo>
                        <a:pt x="73062" y="85768"/>
                      </a:lnTo>
                      <a:cubicBezTo>
                        <a:pt x="71474" y="84180"/>
                        <a:pt x="71474" y="93709"/>
                        <a:pt x="68297" y="88944"/>
                      </a:cubicBezTo>
                      <a:cubicBezTo>
                        <a:pt x="66709" y="88944"/>
                        <a:pt x="65121" y="81003"/>
                        <a:pt x="65121" y="85768"/>
                      </a:cubicBezTo>
                      <a:cubicBezTo>
                        <a:pt x="66709" y="92121"/>
                        <a:pt x="69885" y="112769"/>
                        <a:pt x="69885" y="119122"/>
                      </a:cubicBezTo>
                      <a:cubicBezTo>
                        <a:pt x="69885" y="119122"/>
                        <a:pt x="65121" y="112769"/>
                        <a:pt x="63532" y="109592"/>
                      </a:cubicBezTo>
                      <a:cubicBezTo>
                        <a:pt x="61944" y="104827"/>
                        <a:pt x="63532" y="96886"/>
                        <a:pt x="61944" y="92121"/>
                      </a:cubicBezTo>
                      <a:cubicBezTo>
                        <a:pt x="61944" y="93709"/>
                        <a:pt x="61944" y="95298"/>
                        <a:pt x="61944" y="96886"/>
                      </a:cubicBezTo>
                      <a:cubicBezTo>
                        <a:pt x="60355" y="95298"/>
                        <a:pt x="61944" y="92121"/>
                        <a:pt x="60355" y="92121"/>
                      </a:cubicBezTo>
                      <a:cubicBezTo>
                        <a:pt x="60355" y="98474"/>
                        <a:pt x="57179" y="92121"/>
                        <a:pt x="60355" y="96886"/>
                      </a:cubicBezTo>
                      <a:cubicBezTo>
                        <a:pt x="58767" y="98474"/>
                        <a:pt x="58767" y="95298"/>
                        <a:pt x="55591" y="96886"/>
                      </a:cubicBezTo>
                      <a:cubicBezTo>
                        <a:pt x="57179" y="100062"/>
                        <a:pt x="55591" y="111180"/>
                        <a:pt x="54002" y="112769"/>
                      </a:cubicBezTo>
                      <a:cubicBezTo>
                        <a:pt x="54002" y="111180"/>
                        <a:pt x="52414" y="109592"/>
                        <a:pt x="52414" y="108004"/>
                      </a:cubicBezTo>
                      <a:cubicBezTo>
                        <a:pt x="49238" y="108004"/>
                        <a:pt x="46061" y="104827"/>
                        <a:pt x="42884" y="106416"/>
                      </a:cubicBezTo>
                      <a:cubicBezTo>
                        <a:pt x="42884" y="104827"/>
                        <a:pt x="39708" y="103239"/>
                        <a:pt x="41296" y="100062"/>
                      </a:cubicBezTo>
                      <a:cubicBezTo>
                        <a:pt x="41296" y="101651"/>
                        <a:pt x="41296" y="103239"/>
                        <a:pt x="39708" y="103239"/>
                      </a:cubicBezTo>
                      <a:cubicBezTo>
                        <a:pt x="36531" y="98474"/>
                        <a:pt x="41296" y="101651"/>
                        <a:pt x="39708" y="95298"/>
                      </a:cubicBezTo>
                      <a:cubicBezTo>
                        <a:pt x="39708" y="98474"/>
                        <a:pt x="38119" y="100062"/>
                        <a:pt x="36531" y="103239"/>
                      </a:cubicBezTo>
                      <a:cubicBezTo>
                        <a:pt x="38119" y="108004"/>
                        <a:pt x="39708" y="103239"/>
                        <a:pt x="41296" y="101651"/>
                      </a:cubicBezTo>
                      <a:cubicBezTo>
                        <a:pt x="42884" y="109592"/>
                        <a:pt x="41296" y="117534"/>
                        <a:pt x="38119" y="120710"/>
                      </a:cubicBezTo>
                      <a:cubicBezTo>
                        <a:pt x="34942" y="122298"/>
                        <a:pt x="36531" y="115945"/>
                        <a:pt x="36531" y="117534"/>
                      </a:cubicBezTo>
                      <a:cubicBezTo>
                        <a:pt x="30178" y="117534"/>
                        <a:pt x="33355" y="131828"/>
                        <a:pt x="28589" y="127063"/>
                      </a:cubicBezTo>
                      <a:cubicBezTo>
                        <a:pt x="25413" y="122298"/>
                        <a:pt x="27001" y="117534"/>
                        <a:pt x="27001" y="114357"/>
                      </a:cubicBezTo>
                      <a:cubicBezTo>
                        <a:pt x="28589" y="112769"/>
                        <a:pt x="31766" y="117534"/>
                        <a:pt x="33355" y="115945"/>
                      </a:cubicBezTo>
                      <a:lnTo>
                        <a:pt x="22236" y="111180"/>
                      </a:lnTo>
                      <a:cubicBezTo>
                        <a:pt x="22236" y="109592"/>
                        <a:pt x="23825" y="108004"/>
                        <a:pt x="25413" y="109592"/>
                      </a:cubicBezTo>
                      <a:cubicBezTo>
                        <a:pt x="23825" y="104827"/>
                        <a:pt x="15883" y="109592"/>
                        <a:pt x="11118" y="106416"/>
                      </a:cubicBezTo>
                      <a:cubicBezTo>
                        <a:pt x="11118" y="108004"/>
                        <a:pt x="9530" y="109592"/>
                        <a:pt x="11118" y="111180"/>
                      </a:cubicBezTo>
                      <a:lnTo>
                        <a:pt x="12706" y="109592"/>
                      </a:lnTo>
                      <a:cubicBezTo>
                        <a:pt x="14295" y="112769"/>
                        <a:pt x="11118" y="115945"/>
                        <a:pt x="12706" y="117534"/>
                      </a:cubicBezTo>
                      <a:cubicBezTo>
                        <a:pt x="11118" y="120710"/>
                        <a:pt x="9530" y="125475"/>
                        <a:pt x="6353" y="123887"/>
                      </a:cubicBezTo>
                      <a:lnTo>
                        <a:pt x="4765" y="119122"/>
                      </a:lnTo>
                      <a:cubicBezTo>
                        <a:pt x="4765" y="120710"/>
                        <a:pt x="6353" y="122298"/>
                        <a:pt x="7942" y="120710"/>
                      </a:cubicBezTo>
                      <a:cubicBezTo>
                        <a:pt x="7942" y="123887"/>
                        <a:pt x="3176" y="114357"/>
                        <a:pt x="3176" y="120710"/>
                      </a:cubicBezTo>
                      <a:lnTo>
                        <a:pt x="4765" y="123887"/>
                      </a:lnTo>
                      <a:cubicBezTo>
                        <a:pt x="3176" y="127063"/>
                        <a:pt x="1588" y="133417"/>
                        <a:pt x="0" y="131828"/>
                      </a:cubicBezTo>
                      <a:cubicBezTo>
                        <a:pt x="1588" y="136593"/>
                        <a:pt x="0" y="131828"/>
                        <a:pt x="3176" y="136593"/>
                      </a:cubicBezTo>
                      <a:cubicBezTo>
                        <a:pt x="0" y="128652"/>
                        <a:pt x="9530" y="136593"/>
                        <a:pt x="6353" y="128652"/>
                      </a:cubicBezTo>
                      <a:cubicBezTo>
                        <a:pt x="9530" y="135005"/>
                        <a:pt x="9530" y="131828"/>
                        <a:pt x="12706" y="136593"/>
                      </a:cubicBezTo>
                      <a:cubicBezTo>
                        <a:pt x="12706" y="135005"/>
                        <a:pt x="11118" y="133417"/>
                        <a:pt x="12706" y="133417"/>
                      </a:cubicBezTo>
                      <a:cubicBezTo>
                        <a:pt x="12706" y="133417"/>
                        <a:pt x="12706" y="131828"/>
                        <a:pt x="12706" y="131828"/>
                      </a:cubicBezTo>
                      <a:lnTo>
                        <a:pt x="12706" y="131828"/>
                      </a:lnTo>
                      <a:lnTo>
                        <a:pt x="12706" y="131828"/>
                      </a:lnTo>
                      <a:cubicBezTo>
                        <a:pt x="12706" y="131828"/>
                        <a:pt x="12706" y="131828"/>
                        <a:pt x="12706" y="131828"/>
                      </a:cubicBezTo>
                      <a:cubicBezTo>
                        <a:pt x="12706" y="131828"/>
                        <a:pt x="11118" y="130240"/>
                        <a:pt x="11118" y="128652"/>
                      </a:cubicBezTo>
                      <a:cubicBezTo>
                        <a:pt x="11118" y="123887"/>
                        <a:pt x="14295" y="123887"/>
                        <a:pt x="15883" y="122298"/>
                      </a:cubicBezTo>
                      <a:cubicBezTo>
                        <a:pt x="17471" y="122298"/>
                        <a:pt x="15883" y="123887"/>
                        <a:pt x="15883" y="127063"/>
                      </a:cubicBezTo>
                      <a:lnTo>
                        <a:pt x="17471" y="123887"/>
                      </a:lnTo>
                      <a:cubicBezTo>
                        <a:pt x="17471" y="128652"/>
                        <a:pt x="20648" y="130240"/>
                        <a:pt x="19059" y="133417"/>
                      </a:cubicBezTo>
                      <a:lnTo>
                        <a:pt x="22236" y="133417"/>
                      </a:lnTo>
                      <a:cubicBezTo>
                        <a:pt x="23825" y="135005"/>
                        <a:pt x="25413" y="136593"/>
                        <a:pt x="27001" y="135005"/>
                      </a:cubicBezTo>
                      <a:cubicBezTo>
                        <a:pt x="28589" y="135005"/>
                        <a:pt x="28589" y="130240"/>
                        <a:pt x="28589" y="133417"/>
                      </a:cubicBezTo>
                      <a:lnTo>
                        <a:pt x="31766" y="130240"/>
                      </a:lnTo>
                      <a:lnTo>
                        <a:pt x="31766" y="131828"/>
                      </a:lnTo>
                      <a:cubicBezTo>
                        <a:pt x="34942" y="131828"/>
                        <a:pt x="38119" y="123887"/>
                        <a:pt x="44472" y="130240"/>
                      </a:cubicBezTo>
                      <a:cubicBezTo>
                        <a:pt x="46061" y="128652"/>
                        <a:pt x="46061" y="127063"/>
                        <a:pt x="49238" y="128652"/>
                      </a:cubicBezTo>
                      <a:lnTo>
                        <a:pt x="50826" y="131828"/>
                      </a:lnTo>
                      <a:cubicBezTo>
                        <a:pt x="52414" y="130240"/>
                        <a:pt x="55591" y="135005"/>
                        <a:pt x="55591" y="130240"/>
                      </a:cubicBezTo>
                      <a:cubicBezTo>
                        <a:pt x="58767" y="139770"/>
                        <a:pt x="63532" y="131828"/>
                        <a:pt x="66709" y="131828"/>
                      </a:cubicBezTo>
                      <a:lnTo>
                        <a:pt x="66709" y="127063"/>
                      </a:lnTo>
                      <a:cubicBezTo>
                        <a:pt x="68297" y="127063"/>
                        <a:pt x="69885" y="125475"/>
                        <a:pt x="73062" y="123887"/>
                      </a:cubicBezTo>
                      <a:lnTo>
                        <a:pt x="73062" y="119122"/>
                      </a:lnTo>
                      <a:cubicBezTo>
                        <a:pt x="74650" y="115945"/>
                        <a:pt x="79415" y="120710"/>
                        <a:pt x="82592" y="120710"/>
                      </a:cubicBezTo>
                      <a:cubicBezTo>
                        <a:pt x="82592" y="122298"/>
                        <a:pt x="81004" y="122298"/>
                        <a:pt x="81004" y="120710"/>
                      </a:cubicBezTo>
                      <a:cubicBezTo>
                        <a:pt x="85769" y="128652"/>
                        <a:pt x="88945" y="112769"/>
                        <a:pt x="92122" y="119122"/>
                      </a:cubicBezTo>
                      <a:cubicBezTo>
                        <a:pt x="92122" y="117534"/>
                        <a:pt x="93710" y="117534"/>
                        <a:pt x="93710" y="119122"/>
                      </a:cubicBezTo>
                      <a:cubicBezTo>
                        <a:pt x="93710" y="119122"/>
                        <a:pt x="93710" y="119122"/>
                        <a:pt x="93710" y="119122"/>
                      </a:cubicBezTo>
                      <a:cubicBezTo>
                        <a:pt x="93710" y="119122"/>
                        <a:pt x="93710" y="119122"/>
                        <a:pt x="93710" y="119122"/>
                      </a:cubicBezTo>
                      <a:cubicBezTo>
                        <a:pt x="93710" y="119122"/>
                        <a:pt x="95298" y="120710"/>
                        <a:pt x="95298" y="120710"/>
                      </a:cubicBezTo>
                      <a:cubicBezTo>
                        <a:pt x="95298" y="119122"/>
                        <a:pt x="93710" y="119122"/>
                        <a:pt x="93710" y="119122"/>
                      </a:cubicBezTo>
                      <a:cubicBezTo>
                        <a:pt x="93710" y="119122"/>
                        <a:pt x="95298" y="117534"/>
                        <a:pt x="96887" y="117534"/>
                      </a:cubicBezTo>
                      <a:lnTo>
                        <a:pt x="98475" y="122298"/>
                      </a:lnTo>
                      <a:cubicBezTo>
                        <a:pt x="98475" y="122298"/>
                        <a:pt x="98475" y="122298"/>
                        <a:pt x="98475" y="122298"/>
                      </a:cubicBezTo>
                      <a:cubicBezTo>
                        <a:pt x="100063" y="123887"/>
                        <a:pt x="98475" y="120710"/>
                        <a:pt x="98475" y="117534"/>
                      </a:cubicBezTo>
                      <a:cubicBezTo>
                        <a:pt x="98475" y="117534"/>
                        <a:pt x="98475" y="115945"/>
                        <a:pt x="100063" y="114357"/>
                      </a:cubicBezTo>
                      <a:cubicBezTo>
                        <a:pt x="101652" y="120710"/>
                        <a:pt x="101652" y="111180"/>
                        <a:pt x="104828" y="119122"/>
                      </a:cubicBezTo>
                      <a:cubicBezTo>
                        <a:pt x="104828" y="115945"/>
                        <a:pt x="109593" y="115945"/>
                        <a:pt x="109593" y="108004"/>
                      </a:cubicBezTo>
                      <a:cubicBezTo>
                        <a:pt x="109593" y="109592"/>
                        <a:pt x="109593" y="109592"/>
                        <a:pt x="109593" y="109592"/>
                      </a:cubicBezTo>
                      <a:cubicBezTo>
                        <a:pt x="111182" y="109592"/>
                        <a:pt x="112770" y="111180"/>
                        <a:pt x="112770" y="108004"/>
                      </a:cubicBezTo>
                      <a:lnTo>
                        <a:pt x="114358" y="112769"/>
                      </a:lnTo>
                      <a:lnTo>
                        <a:pt x="115946" y="104827"/>
                      </a:lnTo>
                      <a:cubicBezTo>
                        <a:pt x="117535" y="108004"/>
                        <a:pt x="119123" y="109592"/>
                        <a:pt x="117535" y="114357"/>
                      </a:cubicBezTo>
                      <a:cubicBezTo>
                        <a:pt x="120711" y="108004"/>
                        <a:pt x="120711" y="111180"/>
                        <a:pt x="122299" y="104827"/>
                      </a:cubicBezTo>
                      <a:lnTo>
                        <a:pt x="122299" y="108004"/>
                      </a:lnTo>
                      <a:cubicBezTo>
                        <a:pt x="123888" y="108004"/>
                        <a:pt x="123888" y="103239"/>
                        <a:pt x="125476" y="104827"/>
                      </a:cubicBezTo>
                      <a:cubicBezTo>
                        <a:pt x="128653" y="111180"/>
                        <a:pt x="138182" y="104827"/>
                        <a:pt x="144536" y="109592"/>
                      </a:cubicBezTo>
                      <a:cubicBezTo>
                        <a:pt x="141359" y="100062"/>
                        <a:pt x="147712" y="114357"/>
                        <a:pt x="147712" y="106416"/>
                      </a:cubicBezTo>
                      <a:cubicBezTo>
                        <a:pt x="147712" y="109592"/>
                        <a:pt x="149301" y="109592"/>
                        <a:pt x="149301" y="112769"/>
                      </a:cubicBezTo>
                      <a:cubicBezTo>
                        <a:pt x="152478" y="109592"/>
                        <a:pt x="154066" y="115945"/>
                        <a:pt x="155654" y="109592"/>
                      </a:cubicBezTo>
                      <a:cubicBezTo>
                        <a:pt x="155654" y="112769"/>
                        <a:pt x="155654" y="112769"/>
                        <a:pt x="155654" y="114357"/>
                      </a:cubicBezTo>
                      <a:cubicBezTo>
                        <a:pt x="155654" y="114357"/>
                        <a:pt x="155654" y="112769"/>
                        <a:pt x="157242" y="112769"/>
                      </a:cubicBezTo>
                      <a:cubicBezTo>
                        <a:pt x="157242" y="114357"/>
                        <a:pt x="157242" y="114357"/>
                        <a:pt x="157242" y="115945"/>
                      </a:cubicBezTo>
                      <a:cubicBezTo>
                        <a:pt x="160419" y="114357"/>
                        <a:pt x="160419" y="108004"/>
                        <a:pt x="158831" y="100062"/>
                      </a:cubicBezTo>
                      <a:cubicBezTo>
                        <a:pt x="160419" y="103239"/>
                        <a:pt x="162007" y="103239"/>
                        <a:pt x="162007" y="98474"/>
                      </a:cubicBezTo>
                      <a:cubicBezTo>
                        <a:pt x="163595" y="100062"/>
                        <a:pt x="163595" y="103239"/>
                        <a:pt x="162007" y="104827"/>
                      </a:cubicBezTo>
                      <a:cubicBezTo>
                        <a:pt x="163595" y="104827"/>
                        <a:pt x="169949" y="108004"/>
                        <a:pt x="168361" y="101651"/>
                      </a:cubicBezTo>
                      <a:cubicBezTo>
                        <a:pt x="168361" y="103239"/>
                        <a:pt x="169949" y="101651"/>
                        <a:pt x="169949" y="101651"/>
                      </a:cubicBezTo>
                      <a:cubicBezTo>
                        <a:pt x="173125" y="101651"/>
                        <a:pt x="173125" y="101651"/>
                        <a:pt x="174714" y="101651"/>
                      </a:cubicBezTo>
                      <a:lnTo>
                        <a:pt x="173125" y="100062"/>
                      </a:lnTo>
                      <a:cubicBezTo>
                        <a:pt x="173125" y="93709"/>
                        <a:pt x="174714" y="98474"/>
                        <a:pt x="176302" y="96886"/>
                      </a:cubicBezTo>
                      <a:lnTo>
                        <a:pt x="176302" y="96886"/>
                      </a:lnTo>
                      <a:cubicBezTo>
                        <a:pt x="181067" y="101651"/>
                        <a:pt x="177890" y="93709"/>
                        <a:pt x="182655" y="98474"/>
                      </a:cubicBezTo>
                      <a:lnTo>
                        <a:pt x="181067" y="95298"/>
                      </a:lnTo>
                      <a:cubicBezTo>
                        <a:pt x="179479" y="85768"/>
                        <a:pt x="185832" y="100062"/>
                        <a:pt x="187420" y="96886"/>
                      </a:cubicBezTo>
                      <a:lnTo>
                        <a:pt x="185832" y="95298"/>
                      </a:lnTo>
                      <a:cubicBezTo>
                        <a:pt x="187420" y="92121"/>
                        <a:pt x="192185" y="108004"/>
                        <a:pt x="193773" y="108004"/>
                      </a:cubicBezTo>
                      <a:cubicBezTo>
                        <a:pt x="193773" y="108004"/>
                        <a:pt x="193773" y="109592"/>
                        <a:pt x="193773" y="109592"/>
                      </a:cubicBezTo>
                      <a:cubicBezTo>
                        <a:pt x="198538" y="114357"/>
                        <a:pt x="193773" y="103239"/>
                        <a:pt x="196950" y="101651"/>
                      </a:cubicBezTo>
                      <a:cubicBezTo>
                        <a:pt x="198538" y="104827"/>
                        <a:pt x="196950" y="109592"/>
                        <a:pt x="200127" y="109592"/>
                      </a:cubicBezTo>
                      <a:cubicBezTo>
                        <a:pt x="201715" y="111180"/>
                        <a:pt x="204892" y="98474"/>
                        <a:pt x="208068" y="104827"/>
                      </a:cubicBezTo>
                      <a:cubicBezTo>
                        <a:pt x="206480" y="103239"/>
                        <a:pt x="206480" y="100062"/>
                        <a:pt x="208068" y="98474"/>
                      </a:cubicBezTo>
                      <a:cubicBezTo>
                        <a:pt x="209656" y="96886"/>
                        <a:pt x="214422" y="106416"/>
                        <a:pt x="216010" y="98474"/>
                      </a:cubicBezTo>
                      <a:cubicBezTo>
                        <a:pt x="216010" y="98474"/>
                        <a:pt x="216010" y="100062"/>
                        <a:pt x="216010" y="100062"/>
                      </a:cubicBezTo>
                      <a:cubicBezTo>
                        <a:pt x="217598" y="98474"/>
                        <a:pt x="220775" y="96886"/>
                        <a:pt x="220775" y="92121"/>
                      </a:cubicBezTo>
                      <a:cubicBezTo>
                        <a:pt x="223951" y="106416"/>
                        <a:pt x="230305" y="84180"/>
                        <a:pt x="231893" y="96886"/>
                      </a:cubicBezTo>
                      <a:lnTo>
                        <a:pt x="236658" y="95298"/>
                      </a:lnTo>
                      <a:lnTo>
                        <a:pt x="236658" y="96886"/>
                      </a:lnTo>
                      <a:cubicBezTo>
                        <a:pt x="239835" y="96886"/>
                        <a:pt x="239835" y="93709"/>
                        <a:pt x="241422" y="90533"/>
                      </a:cubicBezTo>
                      <a:cubicBezTo>
                        <a:pt x="243011" y="92121"/>
                        <a:pt x="241422" y="92121"/>
                        <a:pt x="241422" y="93709"/>
                      </a:cubicBezTo>
                      <a:cubicBezTo>
                        <a:pt x="246188" y="95298"/>
                        <a:pt x="246188" y="95298"/>
                        <a:pt x="249364" y="87356"/>
                      </a:cubicBezTo>
                      <a:lnTo>
                        <a:pt x="250952" y="92121"/>
                      </a:lnTo>
                      <a:cubicBezTo>
                        <a:pt x="250952" y="88944"/>
                        <a:pt x="258894" y="98474"/>
                        <a:pt x="262071" y="92121"/>
                      </a:cubicBezTo>
                      <a:cubicBezTo>
                        <a:pt x="262071" y="92121"/>
                        <a:pt x="262071" y="93709"/>
                        <a:pt x="262071" y="93709"/>
                      </a:cubicBezTo>
                      <a:cubicBezTo>
                        <a:pt x="266835" y="87356"/>
                        <a:pt x="276365" y="104827"/>
                        <a:pt x="274777" y="87356"/>
                      </a:cubicBezTo>
                      <a:lnTo>
                        <a:pt x="277954" y="82591"/>
                      </a:lnTo>
                      <a:cubicBezTo>
                        <a:pt x="273189" y="82591"/>
                        <a:pt x="277954" y="76238"/>
                        <a:pt x="274777" y="73061"/>
                      </a:cubicBezTo>
                      <a:cubicBezTo>
                        <a:pt x="276365" y="71473"/>
                        <a:pt x="279542" y="77826"/>
                        <a:pt x="277954" y="77826"/>
                      </a:cubicBezTo>
                      <a:lnTo>
                        <a:pt x="277954" y="77826"/>
                      </a:lnTo>
                      <a:cubicBezTo>
                        <a:pt x="277954" y="85768"/>
                        <a:pt x="284307" y="79415"/>
                        <a:pt x="284307" y="85768"/>
                      </a:cubicBezTo>
                      <a:cubicBezTo>
                        <a:pt x="292249" y="84180"/>
                        <a:pt x="301778" y="87356"/>
                        <a:pt x="309720" y="87356"/>
                      </a:cubicBezTo>
                      <a:lnTo>
                        <a:pt x="308132" y="81003"/>
                      </a:lnTo>
                      <a:lnTo>
                        <a:pt x="311308" y="81003"/>
                      </a:lnTo>
                      <a:cubicBezTo>
                        <a:pt x="312896" y="82591"/>
                        <a:pt x="312896" y="85768"/>
                        <a:pt x="311308" y="85768"/>
                      </a:cubicBezTo>
                      <a:cubicBezTo>
                        <a:pt x="312896" y="88944"/>
                        <a:pt x="314485" y="82591"/>
                        <a:pt x="314485" y="81003"/>
                      </a:cubicBezTo>
                      <a:cubicBezTo>
                        <a:pt x="319250" y="82591"/>
                        <a:pt x="314485" y="88944"/>
                        <a:pt x="314485" y="88944"/>
                      </a:cubicBezTo>
                      <a:lnTo>
                        <a:pt x="316073" y="88944"/>
                      </a:lnTo>
                      <a:lnTo>
                        <a:pt x="316073" y="88944"/>
                      </a:lnTo>
                      <a:cubicBezTo>
                        <a:pt x="317662" y="85768"/>
                        <a:pt x="316073" y="82591"/>
                        <a:pt x="319250" y="82591"/>
                      </a:cubicBezTo>
                      <a:cubicBezTo>
                        <a:pt x="320838" y="84180"/>
                        <a:pt x="320838" y="85768"/>
                        <a:pt x="320838" y="87356"/>
                      </a:cubicBezTo>
                      <a:cubicBezTo>
                        <a:pt x="320838" y="87356"/>
                        <a:pt x="320838" y="87356"/>
                        <a:pt x="322426" y="87356"/>
                      </a:cubicBezTo>
                      <a:lnTo>
                        <a:pt x="325603" y="87356"/>
                      </a:lnTo>
                      <a:lnTo>
                        <a:pt x="324015" y="82591"/>
                      </a:lnTo>
                      <a:cubicBezTo>
                        <a:pt x="325603" y="79415"/>
                        <a:pt x="327191" y="82591"/>
                        <a:pt x="325603" y="76238"/>
                      </a:cubicBezTo>
                      <a:cubicBezTo>
                        <a:pt x="327191" y="81003"/>
                        <a:pt x="330368" y="81003"/>
                        <a:pt x="333545" y="81003"/>
                      </a:cubicBezTo>
                      <a:cubicBezTo>
                        <a:pt x="336721" y="81003"/>
                        <a:pt x="341486" y="79415"/>
                        <a:pt x="343075" y="81003"/>
                      </a:cubicBezTo>
                      <a:cubicBezTo>
                        <a:pt x="344662" y="76238"/>
                        <a:pt x="347839" y="76238"/>
                        <a:pt x="351016" y="76238"/>
                      </a:cubicBezTo>
                      <a:cubicBezTo>
                        <a:pt x="349428" y="74650"/>
                        <a:pt x="346251" y="69885"/>
                        <a:pt x="349428" y="69885"/>
                      </a:cubicBezTo>
                      <a:cubicBezTo>
                        <a:pt x="354192" y="81003"/>
                        <a:pt x="357369" y="74650"/>
                        <a:pt x="366899" y="81003"/>
                      </a:cubicBezTo>
                      <a:cubicBezTo>
                        <a:pt x="360546" y="76238"/>
                        <a:pt x="374841" y="77826"/>
                        <a:pt x="365311" y="71473"/>
                      </a:cubicBezTo>
                      <a:cubicBezTo>
                        <a:pt x="368487" y="71473"/>
                        <a:pt x="368487" y="76238"/>
                        <a:pt x="373252" y="77826"/>
                      </a:cubicBezTo>
                      <a:cubicBezTo>
                        <a:pt x="374841" y="76238"/>
                        <a:pt x="376429" y="76238"/>
                        <a:pt x="379605" y="76238"/>
                      </a:cubicBezTo>
                      <a:cubicBezTo>
                        <a:pt x="379605" y="71473"/>
                        <a:pt x="382782" y="68297"/>
                        <a:pt x="382782" y="61943"/>
                      </a:cubicBezTo>
                      <a:cubicBezTo>
                        <a:pt x="381194" y="60355"/>
                        <a:pt x="378017" y="60355"/>
                        <a:pt x="376429" y="57178"/>
                      </a:cubicBezTo>
                      <a:cubicBezTo>
                        <a:pt x="379605" y="57178"/>
                        <a:pt x="381194" y="57178"/>
                        <a:pt x="384370" y="57178"/>
                      </a:cubicBezTo>
                      <a:cubicBezTo>
                        <a:pt x="384370" y="55590"/>
                        <a:pt x="374841" y="52414"/>
                        <a:pt x="381194" y="50825"/>
                      </a:cubicBezTo>
                      <a:cubicBezTo>
                        <a:pt x="379605" y="50825"/>
                        <a:pt x="378017" y="50825"/>
                        <a:pt x="378017" y="49237"/>
                      </a:cubicBezTo>
                      <a:cubicBezTo>
                        <a:pt x="379605" y="46060"/>
                        <a:pt x="381194" y="42884"/>
                        <a:pt x="381194" y="38119"/>
                      </a:cubicBezTo>
                      <a:cubicBezTo>
                        <a:pt x="381194" y="33354"/>
                        <a:pt x="381194" y="30178"/>
                        <a:pt x="379605" y="27001"/>
                      </a:cubicBezTo>
                      <a:cubicBezTo>
                        <a:pt x="379605" y="20648"/>
                        <a:pt x="379605" y="15883"/>
                        <a:pt x="385959" y="9530"/>
                      </a:cubicBezTo>
                      <a:cubicBezTo>
                        <a:pt x="382782" y="11118"/>
                        <a:pt x="382782" y="9530"/>
                        <a:pt x="382782" y="9530"/>
                      </a:cubicBezTo>
                      <a:cubicBezTo>
                        <a:pt x="382782" y="9530"/>
                        <a:pt x="379605" y="9530"/>
                        <a:pt x="376429" y="9530"/>
                      </a:cubicBezTo>
                      <a:lnTo>
                        <a:pt x="382782" y="4765"/>
                      </a:lnTo>
                      <a:cubicBezTo>
                        <a:pt x="376429" y="3177"/>
                        <a:pt x="382782" y="0"/>
                        <a:pt x="376429" y="0"/>
                      </a:cubicBezTo>
                      <a:lnTo>
                        <a:pt x="378017" y="1588"/>
                      </a:lnTo>
                      <a:cubicBezTo>
                        <a:pt x="371664" y="0"/>
                        <a:pt x="363722" y="4765"/>
                        <a:pt x="354192" y="4765"/>
                      </a:cubicBezTo>
                      <a:cubicBezTo>
                        <a:pt x="362134" y="6353"/>
                        <a:pt x="343075" y="11118"/>
                        <a:pt x="354192" y="14295"/>
                      </a:cubicBezTo>
                      <a:cubicBezTo>
                        <a:pt x="352604" y="14295"/>
                        <a:pt x="351016" y="14295"/>
                        <a:pt x="349428" y="14295"/>
                      </a:cubicBezTo>
                      <a:cubicBezTo>
                        <a:pt x="352604" y="15883"/>
                        <a:pt x="354192" y="15883"/>
                        <a:pt x="352604" y="19059"/>
                      </a:cubicBezTo>
                      <a:lnTo>
                        <a:pt x="351016" y="19059"/>
                      </a:lnTo>
                      <a:cubicBezTo>
                        <a:pt x="352604" y="23824"/>
                        <a:pt x="347839" y="27001"/>
                        <a:pt x="346251" y="33354"/>
                      </a:cubicBezTo>
                      <a:lnTo>
                        <a:pt x="351016" y="33354"/>
                      </a:lnTo>
                      <a:cubicBezTo>
                        <a:pt x="351016" y="33354"/>
                        <a:pt x="349428" y="34942"/>
                        <a:pt x="347839" y="34942"/>
                      </a:cubicBezTo>
                      <a:cubicBezTo>
                        <a:pt x="354192" y="36531"/>
                        <a:pt x="347839" y="33354"/>
                        <a:pt x="355781" y="33354"/>
                      </a:cubicBezTo>
                      <a:cubicBezTo>
                        <a:pt x="347839" y="33354"/>
                        <a:pt x="355781" y="39707"/>
                        <a:pt x="346251" y="38119"/>
                      </a:cubicBezTo>
                      <a:cubicBezTo>
                        <a:pt x="346251" y="39707"/>
                        <a:pt x="351016" y="39707"/>
                        <a:pt x="351016" y="39707"/>
                      </a:cubicBezTo>
                      <a:lnTo>
                        <a:pt x="347839" y="39707"/>
                      </a:lnTo>
                      <a:lnTo>
                        <a:pt x="351016" y="41296"/>
                      </a:lnTo>
                      <a:cubicBezTo>
                        <a:pt x="351016" y="41296"/>
                        <a:pt x="347839" y="41296"/>
                        <a:pt x="344662" y="39707"/>
                      </a:cubicBezTo>
                      <a:cubicBezTo>
                        <a:pt x="344662" y="39707"/>
                        <a:pt x="344662" y="39707"/>
                        <a:pt x="343075" y="38119"/>
                      </a:cubicBezTo>
                      <a:cubicBezTo>
                        <a:pt x="339898" y="36531"/>
                        <a:pt x="344662" y="39707"/>
                        <a:pt x="343075" y="39707"/>
                      </a:cubicBezTo>
                      <a:lnTo>
                        <a:pt x="344662" y="39707"/>
                      </a:lnTo>
                      <a:cubicBezTo>
                        <a:pt x="346251" y="42884"/>
                        <a:pt x="344662" y="42884"/>
                        <a:pt x="346251" y="46060"/>
                      </a:cubicBezTo>
                      <a:cubicBezTo>
                        <a:pt x="346251" y="46060"/>
                        <a:pt x="344662" y="47649"/>
                        <a:pt x="346251" y="49237"/>
                      </a:cubicBezTo>
                      <a:lnTo>
                        <a:pt x="347839" y="50825"/>
                      </a:lnTo>
                      <a:cubicBezTo>
                        <a:pt x="347839" y="54002"/>
                        <a:pt x="344662" y="49237"/>
                        <a:pt x="343075" y="50825"/>
                      </a:cubicBezTo>
                      <a:lnTo>
                        <a:pt x="343075" y="50825"/>
                      </a:lnTo>
                      <a:cubicBezTo>
                        <a:pt x="343075" y="52414"/>
                        <a:pt x="343075" y="54002"/>
                        <a:pt x="343075" y="54002"/>
                      </a:cubicBezTo>
                      <a:cubicBezTo>
                        <a:pt x="343075" y="52414"/>
                        <a:pt x="339898" y="49237"/>
                        <a:pt x="339898" y="47649"/>
                      </a:cubicBezTo>
                      <a:cubicBezTo>
                        <a:pt x="339898" y="52414"/>
                        <a:pt x="339898" y="50825"/>
                        <a:pt x="341486" y="58767"/>
                      </a:cubicBezTo>
                      <a:lnTo>
                        <a:pt x="339898" y="55590"/>
                      </a:lnTo>
                      <a:cubicBezTo>
                        <a:pt x="339898" y="58767"/>
                        <a:pt x="339898" y="60355"/>
                        <a:pt x="338309" y="61943"/>
                      </a:cubicBezTo>
                      <a:cubicBezTo>
                        <a:pt x="338309" y="58767"/>
                        <a:pt x="336721" y="57178"/>
                        <a:pt x="336721" y="52414"/>
                      </a:cubicBezTo>
                      <a:cubicBezTo>
                        <a:pt x="335133" y="50825"/>
                        <a:pt x="335133" y="50825"/>
                        <a:pt x="335133" y="50825"/>
                      </a:cubicBezTo>
                      <a:cubicBezTo>
                        <a:pt x="333545" y="50825"/>
                        <a:pt x="333545" y="52414"/>
                        <a:pt x="333545" y="52414"/>
                      </a:cubicBezTo>
                      <a:cubicBezTo>
                        <a:pt x="331956" y="54002"/>
                        <a:pt x="331956" y="55590"/>
                        <a:pt x="328779" y="50825"/>
                      </a:cubicBezTo>
                      <a:cubicBezTo>
                        <a:pt x="327191" y="60355"/>
                        <a:pt x="333545" y="55590"/>
                        <a:pt x="331956" y="57178"/>
                      </a:cubicBezTo>
                      <a:cubicBezTo>
                        <a:pt x="333545" y="60355"/>
                        <a:pt x="330368" y="63532"/>
                        <a:pt x="328779" y="63532"/>
                      </a:cubicBezTo>
                      <a:cubicBezTo>
                        <a:pt x="327191" y="63532"/>
                        <a:pt x="324015" y="52414"/>
                        <a:pt x="320838" y="52414"/>
                      </a:cubicBezTo>
                      <a:cubicBezTo>
                        <a:pt x="320838" y="52414"/>
                        <a:pt x="320838" y="52414"/>
                        <a:pt x="320838" y="52414"/>
                      </a:cubicBezTo>
                      <a:cubicBezTo>
                        <a:pt x="319250" y="50825"/>
                        <a:pt x="317662" y="55590"/>
                        <a:pt x="316073" y="52414"/>
                      </a:cubicBezTo>
                      <a:cubicBezTo>
                        <a:pt x="316073" y="58767"/>
                        <a:pt x="314485" y="52414"/>
                        <a:pt x="314485" y="58767"/>
                      </a:cubicBezTo>
                      <a:lnTo>
                        <a:pt x="317662" y="57178"/>
                      </a:lnTo>
                      <a:cubicBezTo>
                        <a:pt x="316073" y="58767"/>
                        <a:pt x="314485" y="68297"/>
                        <a:pt x="311308" y="63532"/>
                      </a:cubicBezTo>
                      <a:cubicBezTo>
                        <a:pt x="311308" y="61943"/>
                        <a:pt x="312896" y="60355"/>
                        <a:pt x="312896" y="58767"/>
                      </a:cubicBezTo>
                      <a:cubicBezTo>
                        <a:pt x="311308" y="57178"/>
                        <a:pt x="311308" y="60355"/>
                        <a:pt x="309720" y="58767"/>
                      </a:cubicBezTo>
                      <a:cubicBezTo>
                        <a:pt x="309720" y="52414"/>
                        <a:pt x="314485" y="57178"/>
                        <a:pt x="316073" y="50825"/>
                      </a:cubicBezTo>
                      <a:cubicBezTo>
                        <a:pt x="314485" y="47649"/>
                        <a:pt x="312896" y="57178"/>
                        <a:pt x="312896" y="49237"/>
                      </a:cubicBezTo>
                      <a:cubicBezTo>
                        <a:pt x="312896" y="58767"/>
                        <a:pt x="308132" y="49237"/>
                        <a:pt x="306543" y="55590"/>
                      </a:cubicBezTo>
                      <a:lnTo>
                        <a:pt x="306543" y="50825"/>
                      </a:lnTo>
                      <a:cubicBezTo>
                        <a:pt x="306543" y="50825"/>
                        <a:pt x="304955" y="54002"/>
                        <a:pt x="304955" y="54002"/>
                      </a:cubicBezTo>
                      <a:lnTo>
                        <a:pt x="304955" y="47649"/>
                      </a:lnTo>
                      <a:cubicBezTo>
                        <a:pt x="303367" y="52414"/>
                        <a:pt x="300190" y="44472"/>
                        <a:pt x="298602" y="47649"/>
                      </a:cubicBezTo>
                      <a:cubicBezTo>
                        <a:pt x="303367" y="47649"/>
                        <a:pt x="300190" y="52414"/>
                        <a:pt x="301778" y="55590"/>
                      </a:cubicBezTo>
                      <a:cubicBezTo>
                        <a:pt x="297013" y="61943"/>
                        <a:pt x="297013" y="44472"/>
                        <a:pt x="292249" y="47649"/>
                      </a:cubicBezTo>
                      <a:cubicBezTo>
                        <a:pt x="292249" y="47649"/>
                        <a:pt x="295425" y="49237"/>
                        <a:pt x="295425" y="52414"/>
                      </a:cubicBezTo>
                      <a:cubicBezTo>
                        <a:pt x="293837" y="52414"/>
                        <a:pt x="292249" y="50825"/>
                        <a:pt x="290660" y="47649"/>
                      </a:cubicBezTo>
                      <a:cubicBezTo>
                        <a:pt x="287484" y="49237"/>
                        <a:pt x="292249" y="52414"/>
                        <a:pt x="290660" y="54002"/>
                      </a:cubicBezTo>
                      <a:cubicBezTo>
                        <a:pt x="289072" y="49237"/>
                        <a:pt x="289072" y="55590"/>
                        <a:pt x="287484" y="58767"/>
                      </a:cubicBezTo>
                      <a:lnTo>
                        <a:pt x="287484" y="54002"/>
                      </a:lnTo>
                      <a:cubicBezTo>
                        <a:pt x="282719" y="52414"/>
                        <a:pt x="287484" y="63532"/>
                        <a:pt x="282719" y="60355"/>
                      </a:cubicBezTo>
                      <a:lnTo>
                        <a:pt x="284307" y="54002"/>
                      </a:lnTo>
                      <a:lnTo>
                        <a:pt x="282719" y="55590"/>
                      </a:lnTo>
                      <a:lnTo>
                        <a:pt x="282719" y="50825"/>
                      </a:lnTo>
                      <a:cubicBezTo>
                        <a:pt x="281130" y="54002"/>
                        <a:pt x="279542" y="54002"/>
                        <a:pt x="277954" y="52414"/>
                      </a:cubicBezTo>
                      <a:cubicBezTo>
                        <a:pt x="279542" y="55590"/>
                        <a:pt x="277954" y="60355"/>
                        <a:pt x="276365" y="60355"/>
                      </a:cubicBezTo>
                      <a:cubicBezTo>
                        <a:pt x="274777" y="58767"/>
                        <a:pt x="276365" y="55590"/>
                        <a:pt x="273189" y="57178"/>
                      </a:cubicBezTo>
                      <a:cubicBezTo>
                        <a:pt x="273189" y="54002"/>
                        <a:pt x="273189" y="50825"/>
                        <a:pt x="274777" y="54002"/>
                      </a:cubicBezTo>
                      <a:cubicBezTo>
                        <a:pt x="274777" y="52414"/>
                        <a:pt x="274777" y="50825"/>
                        <a:pt x="274777" y="49237"/>
                      </a:cubicBezTo>
                      <a:cubicBezTo>
                        <a:pt x="273189" y="46060"/>
                        <a:pt x="271601" y="49237"/>
                        <a:pt x="270012" y="49237"/>
                      </a:cubicBezTo>
                      <a:cubicBezTo>
                        <a:pt x="270012" y="49237"/>
                        <a:pt x="271601" y="49237"/>
                        <a:pt x="271601" y="50825"/>
                      </a:cubicBezTo>
                      <a:lnTo>
                        <a:pt x="268424" y="57178"/>
                      </a:lnTo>
                      <a:cubicBezTo>
                        <a:pt x="266835" y="55590"/>
                        <a:pt x="268424" y="54002"/>
                        <a:pt x="268424" y="52414"/>
                      </a:cubicBezTo>
                      <a:cubicBezTo>
                        <a:pt x="268424" y="52414"/>
                        <a:pt x="266835" y="55590"/>
                        <a:pt x="266835" y="55590"/>
                      </a:cubicBezTo>
                      <a:cubicBezTo>
                        <a:pt x="266835" y="52414"/>
                        <a:pt x="266835" y="49237"/>
                        <a:pt x="266835" y="46060"/>
                      </a:cubicBezTo>
                      <a:lnTo>
                        <a:pt x="263659" y="50825"/>
                      </a:lnTo>
                      <a:cubicBezTo>
                        <a:pt x="263659" y="49237"/>
                        <a:pt x="260482" y="47649"/>
                        <a:pt x="262071" y="46060"/>
                      </a:cubicBezTo>
                      <a:cubicBezTo>
                        <a:pt x="258894" y="44472"/>
                        <a:pt x="257306" y="54002"/>
                        <a:pt x="254129" y="50825"/>
                      </a:cubicBezTo>
                      <a:cubicBezTo>
                        <a:pt x="254129" y="50825"/>
                        <a:pt x="254129" y="52414"/>
                        <a:pt x="252541" y="52414"/>
                      </a:cubicBezTo>
                      <a:cubicBezTo>
                        <a:pt x="249364" y="52414"/>
                        <a:pt x="246188" y="47649"/>
                        <a:pt x="244599" y="54002"/>
                      </a:cubicBezTo>
                      <a:lnTo>
                        <a:pt x="241422" y="47649"/>
                      </a:lnTo>
                      <a:cubicBezTo>
                        <a:pt x="239835" y="49237"/>
                        <a:pt x="244599" y="55590"/>
                        <a:pt x="241422" y="58767"/>
                      </a:cubicBezTo>
                      <a:cubicBezTo>
                        <a:pt x="238246" y="61943"/>
                        <a:pt x="239835" y="54002"/>
                        <a:pt x="238246" y="52414"/>
                      </a:cubicBezTo>
                      <a:cubicBezTo>
                        <a:pt x="236658" y="55590"/>
                        <a:pt x="235069" y="61943"/>
                        <a:pt x="231893" y="57178"/>
                      </a:cubicBezTo>
                      <a:cubicBezTo>
                        <a:pt x="222363" y="58767"/>
                        <a:pt x="223951" y="58767"/>
                        <a:pt x="223951" y="58767"/>
                      </a:cubicBezTo>
                      <a:close/>
                      <a:moveTo>
                        <a:pt x="193773" y="65120"/>
                      </a:moveTo>
                      <a:cubicBezTo>
                        <a:pt x="193773" y="63532"/>
                        <a:pt x="195362" y="61943"/>
                        <a:pt x="195362" y="63532"/>
                      </a:cubicBezTo>
                      <a:cubicBezTo>
                        <a:pt x="195362" y="69885"/>
                        <a:pt x="195362" y="66708"/>
                        <a:pt x="193773" y="65120"/>
                      </a:cubicBezTo>
                      <a:close/>
                      <a:moveTo>
                        <a:pt x="149301" y="82591"/>
                      </a:moveTo>
                      <a:cubicBezTo>
                        <a:pt x="149301" y="81003"/>
                        <a:pt x="150889" y="81003"/>
                        <a:pt x="150889" y="82591"/>
                      </a:cubicBezTo>
                      <a:cubicBezTo>
                        <a:pt x="149301" y="84180"/>
                        <a:pt x="149301" y="82591"/>
                        <a:pt x="149301" y="82591"/>
                      </a:cubicBezTo>
                      <a:close/>
                      <a:moveTo>
                        <a:pt x="22236" y="130240"/>
                      </a:moveTo>
                      <a:cubicBezTo>
                        <a:pt x="22236" y="130240"/>
                        <a:pt x="22236" y="130240"/>
                        <a:pt x="22236" y="130240"/>
                      </a:cubicBezTo>
                      <a:cubicBezTo>
                        <a:pt x="23825" y="131828"/>
                        <a:pt x="23825" y="130240"/>
                        <a:pt x="22236" y="130240"/>
                      </a:cubicBezTo>
                      <a:close/>
                      <a:moveTo>
                        <a:pt x="19059" y="128652"/>
                      </a:moveTo>
                      <a:cubicBezTo>
                        <a:pt x="19059" y="128652"/>
                        <a:pt x="19059" y="130240"/>
                        <a:pt x="19059" y="130240"/>
                      </a:cubicBezTo>
                      <a:cubicBezTo>
                        <a:pt x="19059" y="130240"/>
                        <a:pt x="20648" y="128652"/>
                        <a:pt x="19059" y="128652"/>
                      </a:cubicBezTo>
                      <a:cubicBezTo>
                        <a:pt x="20648" y="128652"/>
                        <a:pt x="19059" y="127063"/>
                        <a:pt x="19059" y="128652"/>
                      </a:cubicBezTo>
                      <a:close/>
                      <a:moveTo>
                        <a:pt x="316073" y="85768"/>
                      </a:moveTo>
                      <a:lnTo>
                        <a:pt x="316073" y="85768"/>
                      </a:lnTo>
                      <a:cubicBezTo>
                        <a:pt x="316073" y="84180"/>
                        <a:pt x="316073" y="84180"/>
                        <a:pt x="316073" y="8576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08" name="รูปแบบอิสระ: รูปร่าง 2707">
                  <a:extLst>
                    <a:ext uri="{FF2B5EF4-FFF2-40B4-BE49-F238E27FC236}">
                      <a16:creationId xmlns:a16="http://schemas.microsoft.com/office/drawing/2014/main" id="{B4A87D34-072A-48DC-9EDC-14A7930F8F8F}"/>
                    </a:ext>
                  </a:extLst>
                </p:cNvPr>
                <p:cNvSpPr/>
                <p:nvPr/>
              </p:nvSpPr>
              <p:spPr>
                <a:xfrm>
                  <a:off x="7770000" y="1553349"/>
                  <a:ext cx="1190" cy="1588"/>
                </a:xfrm>
                <a:custGeom>
                  <a:avLst/>
                  <a:gdLst>
                    <a:gd name="connsiteX0" fmla="*/ 0 w 1190"/>
                    <a:gd name="connsiteY0" fmla="*/ 0 h 1588"/>
                    <a:gd name="connsiteX1" fmla="*/ 0 w 1190"/>
                    <a:gd name="connsiteY1" fmla="*/ 1588 h 1588"/>
                    <a:gd name="connsiteX2" fmla="*/ 0 w 1190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0" h="1588">
                      <a:moveTo>
                        <a:pt x="0" y="0"/>
                      </a:moveTo>
                      <a:cubicBezTo>
                        <a:pt x="0" y="0"/>
                        <a:pt x="0" y="1588"/>
                        <a:pt x="0" y="1588"/>
                      </a:cubicBezTo>
                      <a:cubicBezTo>
                        <a:pt x="1588" y="1588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09" name="รูปแบบอิสระ: รูปร่าง 2708">
                  <a:extLst>
                    <a:ext uri="{FF2B5EF4-FFF2-40B4-BE49-F238E27FC236}">
                      <a16:creationId xmlns:a16="http://schemas.microsoft.com/office/drawing/2014/main" id="{2B3BB9E9-9654-4AF8-9A7B-595700F7C347}"/>
                    </a:ext>
                  </a:extLst>
                </p:cNvPr>
                <p:cNvSpPr/>
                <p:nvPr/>
              </p:nvSpPr>
              <p:spPr>
                <a:xfrm>
                  <a:off x="7860533" y="1529525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1588 h 1588"/>
                    <a:gd name="connsiteX1" fmla="*/ 0 w 15883"/>
                    <a:gd name="connsiteY1" fmla="*/ 1588 h 1588"/>
                    <a:gd name="connsiteX2" fmla="*/ 0 w 15883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">
                      <a:moveTo>
                        <a:pt x="0" y="1588"/>
                      </a:moveTo>
                      <a:lnTo>
                        <a:pt x="0" y="158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10" name="รูปแบบอิสระ: รูปร่าง 2709">
                  <a:extLst>
                    <a:ext uri="{FF2B5EF4-FFF2-40B4-BE49-F238E27FC236}">
                      <a16:creationId xmlns:a16="http://schemas.microsoft.com/office/drawing/2014/main" id="{377A285D-1FB7-4499-ABE2-BB0156625F95}"/>
                    </a:ext>
                  </a:extLst>
                </p:cNvPr>
                <p:cNvSpPr/>
                <p:nvPr/>
              </p:nvSpPr>
              <p:spPr>
                <a:xfrm>
                  <a:off x="7674702" y="1562879"/>
                  <a:ext cx="1587" cy="1588"/>
                </a:xfrm>
                <a:custGeom>
                  <a:avLst/>
                  <a:gdLst>
                    <a:gd name="connsiteX0" fmla="*/ 0 w 1587"/>
                    <a:gd name="connsiteY0" fmla="*/ 0 h 1588"/>
                    <a:gd name="connsiteX1" fmla="*/ 1588 w 1587"/>
                    <a:gd name="connsiteY1" fmla="*/ 1588 h 1588"/>
                    <a:gd name="connsiteX2" fmla="*/ 0 w 1587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7" h="1588">
                      <a:moveTo>
                        <a:pt x="0" y="0"/>
                      </a:moveTo>
                      <a:cubicBezTo>
                        <a:pt x="0" y="0"/>
                        <a:pt x="1588" y="1588"/>
                        <a:pt x="1588" y="1588"/>
                      </a:cubicBezTo>
                      <a:cubicBezTo>
                        <a:pt x="1588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11" name="รูปแบบอิสระ: รูปร่าง 2710">
                  <a:extLst>
                    <a:ext uri="{FF2B5EF4-FFF2-40B4-BE49-F238E27FC236}">
                      <a16:creationId xmlns:a16="http://schemas.microsoft.com/office/drawing/2014/main" id="{43BFC46C-8DC9-4E41-B804-5F54396C8B2D}"/>
                    </a:ext>
                  </a:extLst>
                </p:cNvPr>
                <p:cNvSpPr/>
                <p:nvPr/>
              </p:nvSpPr>
              <p:spPr>
                <a:xfrm>
                  <a:off x="7622287" y="1612116"/>
                  <a:ext cx="1588" cy="3176"/>
                </a:xfrm>
                <a:custGeom>
                  <a:avLst/>
                  <a:gdLst>
                    <a:gd name="connsiteX0" fmla="*/ 0 w 1588"/>
                    <a:gd name="connsiteY0" fmla="*/ 3177 h 3176"/>
                    <a:gd name="connsiteX1" fmla="*/ 1588 w 1588"/>
                    <a:gd name="connsiteY1" fmla="*/ 1588 h 3176"/>
                    <a:gd name="connsiteX2" fmla="*/ 0 w 1588"/>
                    <a:gd name="connsiteY2" fmla="*/ 0 h 3176"/>
                    <a:gd name="connsiteX3" fmla="*/ 0 w 1588"/>
                    <a:gd name="connsiteY3" fmla="*/ 3177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" h="3176">
                      <a:moveTo>
                        <a:pt x="0" y="3177"/>
                      </a:moveTo>
                      <a:lnTo>
                        <a:pt x="1588" y="1588"/>
                      </a:lnTo>
                      <a:cubicBezTo>
                        <a:pt x="0" y="1588"/>
                        <a:pt x="0" y="1588"/>
                        <a:pt x="0" y="0"/>
                      </a:cubicBezTo>
                      <a:cubicBezTo>
                        <a:pt x="0" y="1588"/>
                        <a:pt x="1588" y="3177"/>
                        <a:pt x="0" y="31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12" name="รูปแบบอิสระ: รูปร่าง 2711">
                  <a:extLst>
                    <a:ext uri="{FF2B5EF4-FFF2-40B4-BE49-F238E27FC236}">
                      <a16:creationId xmlns:a16="http://schemas.microsoft.com/office/drawing/2014/main" id="{D69DB9B8-4C8E-4D03-AB77-2BCE12FE6BA7}"/>
                    </a:ext>
                  </a:extLst>
                </p:cNvPr>
                <p:cNvSpPr/>
                <p:nvPr/>
              </p:nvSpPr>
              <p:spPr>
                <a:xfrm>
                  <a:off x="7603228" y="1591468"/>
                  <a:ext cx="1190" cy="3176"/>
                </a:xfrm>
                <a:custGeom>
                  <a:avLst/>
                  <a:gdLst>
                    <a:gd name="connsiteX0" fmla="*/ 0 w 1190"/>
                    <a:gd name="connsiteY0" fmla="*/ 0 h 3176"/>
                    <a:gd name="connsiteX1" fmla="*/ 0 w 1190"/>
                    <a:gd name="connsiteY1" fmla="*/ 0 h 3176"/>
                    <a:gd name="connsiteX2" fmla="*/ 0 w 1190"/>
                    <a:gd name="connsiteY2" fmla="*/ 3177 h 3176"/>
                    <a:gd name="connsiteX3" fmla="*/ 0 w 1190"/>
                    <a:gd name="connsiteY3" fmla="*/ 0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0" h="3176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3177"/>
                      </a:lnTo>
                      <a:cubicBezTo>
                        <a:pt x="1588" y="1588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13" name="รูปแบบอิสระ: รูปร่าง 2712">
                  <a:extLst>
                    <a:ext uri="{FF2B5EF4-FFF2-40B4-BE49-F238E27FC236}">
                      <a16:creationId xmlns:a16="http://schemas.microsoft.com/office/drawing/2014/main" id="{EEE1E667-5115-41EB-83EA-C8F9C6E82187}"/>
                    </a:ext>
                  </a:extLst>
                </p:cNvPr>
                <p:cNvSpPr/>
                <p:nvPr/>
              </p:nvSpPr>
              <p:spPr>
                <a:xfrm>
                  <a:off x="7615934" y="1599012"/>
                  <a:ext cx="3176" cy="3573"/>
                </a:xfrm>
                <a:custGeom>
                  <a:avLst/>
                  <a:gdLst>
                    <a:gd name="connsiteX0" fmla="*/ 3177 w 3176"/>
                    <a:gd name="connsiteY0" fmla="*/ 1985 h 3573"/>
                    <a:gd name="connsiteX1" fmla="*/ 0 w 3176"/>
                    <a:gd name="connsiteY1" fmla="*/ 397 h 3573"/>
                    <a:gd name="connsiteX2" fmla="*/ 0 w 3176"/>
                    <a:gd name="connsiteY2" fmla="*/ 397 h 3573"/>
                    <a:gd name="connsiteX3" fmla="*/ 3177 w 3176"/>
                    <a:gd name="connsiteY3" fmla="*/ 1985 h 35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76" h="3573">
                      <a:moveTo>
                        <a:pt x="3177" y="1985"/>
                      </a:moveTo>
                      <a:cubicBezTo>
                        <a:pt x="3177" y="-1191"/>
                        <a:pt x="1588" y="397"/>
                        <a:pt x="0" y="397"/>
                      </a:cubicBezTo>
                      <a:cubicBezTo>
                        <a:pt x="0" y="397"/>
                        <a:pt x="0" y="397"/>
                        <a:pt x="0" y="397"/>
                      </a:cubicBezTo>
                      <a:cubicBezTo>
                        <a:pt x="1588" y="5162"/>
                        <a:pt x="1588" y="3574"/>
                        <a:pt x="3177" y="198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14" name="รูปแบบอิสระ: รูปร่าง 2713">
                  <a:extLst>
                    <a:ext uri="{FF2B5EF4-FFF2-40B4-BE49-F238E27FC236}">
                      <a16:creationId xmlns:a16="http://schemas.microsoft.com/office/drawing/2014/main" id="{6FF18F42-96E2-483C-99A4-F07BA6B874D9}"/>
                    </a:ext>
                  </a:extLst>
                </p:cNvPr>
                <p:cNvSpPr/>
                <p:nvPr/>
              </p:nvSpPr>
              <p:spPr>
                <a:xfrm>
                  <a:off x="7615934" y="1599409"/>
                  <a:ext cx="0" cy="1834"/>
                </a:xfrm>
                <a:custGeom>
                  <a:avLst/>
                  <a:gdLst>
                    <a:gd name="connsiteX0" fmla="*/ 0 w 0"/>
                    <a:gd name="connsiteY0" fmla="*/ 0 h 1834"/>
                    <a:gd name="connsiteX1" fmla="*/ 0 w 0"/>
                    <a:gd name="connsiteY1" fmla="*/ 0 h 1834"/>
                    <a:gd name="connsiteX2" fmla="*/ 0 w 0"/>
                    <a:gd name="connsiteY2" fmla="*/ 0 h 1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h="1834">
                      <a:moveTo>
                        <a:pt x="0" y="0"/>
                      </a:moveTo>
                      <a:cubicBezTo>
                        <a:pt x="0" y="1588"/>
                        <a:pt x="0" y="1588"/>
                        <a:pt x="0" y="0"/>
                      </a:cubicBezTo>
                      <a:cubicBezTo>
                        <a:pt x="0" y="3177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15" name="รูปแบบอิสระ: รูปร่าง 2714">
                  <a:extLst>
                    <a:ext uri="{FF2B5EF4-FFF2-40B4-BE49-F238E27FC236}">
                      <a16:creationId xmlns:a16="http://schemas.microsoft.com/office/drawing/2014/main" id="{08284DBE-52FA-47DE-B753-C43E5176FAF9}"/>
                    </a:ext>
                  </a:extLst>
                </p:cNvPr>
                <p:cNvSpPr/>
                <p:nvPr/>
              </p:nvSpPr>
              <p:spPr>
                <a:xfrm>
                  <a:off x="7633406" y="1608359"/>
                  <a:ext cx="1411" cy="4962"/>
                </a:xfrm>
                <a:custGeom>
                  <a:avLst/>
                  <a:gdLst>
                    <a:gd name="connsiteX0" fmla="*/ 0 w 1411"/>
                    <a:gd name="connsiteY0" fmla="*/ 581 h 4962"/>
                    <a:gd name="connsiteX1" fmla="*/ 0 w 1411"/>
                    <a:gd name="connsiteY1" fmla="*/ 3757 h 4962"/>
                    <a:gd name="connsiteX2" fmla="*/ 0 w 1411"/>
                    <a:gd name="connsiteY2" fmla="*/ 581 h 49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11" h="4962">
                      <a:moveTo>
                        <a:pt x="0" y="581"/>
                      </a:moveTo>
                      <a:cubicBezTo>
                        <a:pt x="0" y="-1008"/>
                        <a:pt x="0" y="5345"/>
                        <a:pt x="0" y="3757"/>
                      </a:cubicBezTo>
                      <a:cubicBezTo>
                        <a:pt x="0" y="8522"/>
                        <a:pt x="3176" y="-2596"/>
                        <a:pt x="0" y="58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16" name="รูปแบบอิสระ: รูปร่าง 2715">
                  <a:extLst>
                    <a:ext uri="{FF2B5EF4-FFF2-40B4-BE49-F238E27FC236}">
                      <a16:creationId xmlns:a16="http://schemas.microsoft.com/office/drawing/2014/main" id="{B1E52D99-555C-4DF0-BFDF-2A65DA94B6E8}"/>
                    </a:ext>
                  </a:extLst>
                </p:cNvPr>
                <p:cNvSpPr/>
                <p:nvPr/>
              </p:nvSpPr>
              <p:spPr>
                <a:xfrm>
                  <a:off x="7615934" y="1589880"/>
                  <a:ext cx="1588" cy="4764"/>
                </a:xfrm>
                <a:custGeom>
                  <a:avLst/>
                  <a:gdLst>
                    <a:gd name="connsiteX0" fmla="*/ 0 w 1588"/>
                    <a:gd name="connsiteY0" fmla="*/ 0 h 4764"/>
                    <a:gd name="connsiteX1" fmla="*/ 1588 w 1588"/>
                    <a:gd name="connsiteY1" fmla="*/ 4765 h 4764"/>
                    <a:gd name="connsiteX2" fmla="*/ 1588 w 1588"/>
                    <a:gd name="connsiteY2" fmla="*/ 0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4764">
                      <a:moveTo>
                        <a:pt x="0" y="0"/>
                      </a:moveTo>
                      <a:lnTo>
                        <a:pt x="1588" y="4765"/>
                      </a:lnTo>
                      <a:lnTo>
                        <a:pt x="158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17" name="รูปแบบอิสระ: รูปร่าง 2716">
                  <a:extLst>
                    <a:ext uri="{FF2B5EF4-FFF2-40B4-BE49-F238E27FC236}">
                      <a16:creationId xmlns:a16="http://schemas.microsoft.com/office/drawing/2014/main" id="{8C5BD174-ADDA-4BDC-A9A0-110B0FA0D557}"/>
                    </a:ext>
                  </a:extLst>
                </p:cNvPr>
                <p:cNvSpPr/>
                <p:nvPr/>
              </p:nvSpPr>
              <p:spPr>
                <a:xfrm>
                  <a:off x="7625464" y="1589880"/>
                  <a:ext cx="1588" cy="2294"/>
                </a:xfrm>
                <a:custGeom>
                  <a:avLst/>
                  <a:gdLst>
                    <a:gd name="connsiteX0" fmla="*/ 1588 w 1588"/>
                    <a:gd name="connsiteY0" fmla="*/ 1588 h 2294"/>
                    <a:gd name="connsiteX1" fmla="*/ 0 w 1588"/>
                    <a:gd name="connsiteY1" fmla="*/ 0 h 2294"/>
                    <a:gd name="connsiteX2" fmla="*/ 0 w 1588"/>
                    <a:gd name="connsiteY2" fmla="*/ 1588 h 2294"/>
                    <a:gd name="connsiteX3" fmla="*/ 1588 w 1588"/>
                    <a:gd name="connsiteY3" fmla="*/ 1588 h 2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" h="2294">
                      <a:moveTo>
                        <a:pt x="1588" y="1588"/>
                      </a:moveTo>
                      <a:lnTo>
                        <a:pt x="0" y="0"/>
                      </a:lnTo>
                      <a:cubicBezTo>
                        <a:pt x="0" y="0"/>
                        <a:pt x="0" y="1588"/>
                        <a:pt x="0" y="1588"/>
                      </a:cubicBezTo>
                      <a:cubicBezTo>
                        <a:pt x="0" y="1588"/>
                        <a:pt x="1588" y="3177"/>
                        <a:pt x="1588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18" name="รูปแบบอิสระ: รูปร่าง 2717">
                  <a:extLst>
                    <a:ext uri="{FF2B5EF4-FFF2-40B4-BE49-F238E27FC236}">
                      <a16:creationId xmlns:a16="http://schemas.microsoft.com/office/drawing/2014/main" id="{96C713B8-A739-4FA6-93DA-1454BEB8B0A6}"/>
                    </a:ext>
                  </a:extLst>
                </p:cNvPr>
                <p:cNvSpPr/>
                <p:nvPr/>
              </p:nvSpPr>
              <p:spPr>
                <a:xfrm>
                  <a:off x="7623876" y="1591468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0 h 1191"/>
                    <a:gd name="connsiteX1" fmla="*/ 0 w 15883"/>
                    <a:gd name="connsiteY1" fmla="*/ 0 h 1191"/>
                    <a:gd name="connsiteX2" fmla="*/ 0 w 15883"/>
                    <a:gd name="connsiteY2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19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19" name="รูปแบบอิสระ: รูปร่าง 2718">
                  <a:extLst>
                    <a:ext uri="{FF2B5EF4-FFF2-40B4-BE49-F238E27FC236}">
                      <a16:creationId xmlns:a16="http://schemas.microsoft.com/office/drawing/2014/main" id="{7DBCF979-CB7A-42FB-875C-075D9B12081C}"/>
                    </a:ext>
                  </a:extLst>
                </p:cNvPr>
                <p:cNvSpPr/>
                <p:nvPr/>
              </p:nvSpPr>
              <p:spPr>
                <a:xfrm>
                  <a:off x="7619111" y="1588291"/>
                  <a:ext cx="1587" cy="15882"/>
                </a:xfrm>
                <a:custGeom>
                  <a:avLst/>
                  <a:gdLst>
                    <a:gd name="connsiteX0" fmla="*/ 0 w 1587"/>
                    <a:gd name="connsiteY0" fmla="*/ 0 h 15882"/>
                    <a:gd name="connsiteX1" fmla="*/ 1588 w 1587"/>
                    <a:gd name="connsiteY1" fmla="*/ 0 h 15882"/>
                    <a:gd name="connsiteX2" fmla="*/ 1588 w 1587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7" h="15882">
                      <a:moveTo>
                        <a:pt x="0" y="0"/>
                      </a:moveTo>
                      <a:lnTo>
                        <a:pt x="1588" y="0"/>
                      </a:lnTo>
                      <a:lnTo>
                        <a:pt x="158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20" name="รูปแบบอิสระ: รูปร่าง 2719">
                  <a:extLst>
                    <a:ext uri="{FF2B5EF4-FFF2-40B4-BE49-F238E27FC236}">
                      <a16:creationId xmlns:a16="http://schemas.microsoft.com/office/drawing/2014/main" id="{7EE1ECB3-2AD1-4EC0-9CE6-47E289C0BE4E}"/>
                    </a:ext>
                  </a:extLst>
                </p:cNvPr>
                <p:cNvSpPr/>
                <p:nvPr/>
              </p:nvSpPr>
              <p:spPr>
                <a:xfrm>
                  <a:off x="7647700" y="1586045"/>
                  <a:ext cx="1588" cy="3834"/>
                </a:xfrm>
                <a:custGeom>
                  <a:avLst/>
                  <a:gdLst>
                    <a:gd name="connsiteX0" fmla="*/ 0 w 1588"/>
                    <a:gd name="connsiteY0" fmla="*/ 3834 h 3834"/>
                    <a:gd name="connsiteX1" fmla="*/ 1588 w 1588"/>
                    <a:gd name="connsiteY1" fmla="*/ 2246 h 3834"/>
                    <a:gd name="connsiteX2" fmla="*/ 0 w 1588"/>
                    <a:gd name="connsiteY2" fmla="*/ 658 h 3834"/>
                    <a:gd name="connsiteX3" fmla="*/ 0 w 1588"/>
                    <a:gd name="connsiteY3" fmla="*/ 3834 h 3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" h="3834">
                      <a:moveTo>
                        <a:pt x="0" y="3834"/>
                      </a:moveTo>
                      <a:lnTo>
                        <a:pt x="1588" y="2246"/>
                      </a:lnTo>
                      <a:cubicBezTo>
                        <a:pt x="1588" y="658"/>
                        <a:pt x="1588" y="-930"/>
                        <a:pt x="0" y="658"/>
                      </a:cubicBezTo>
                      <a:cubicBezTo>
                        <a:pt x="1588" y="658"/>
                        <a:pt x="0" y="2246"/>
                        <a:pt x="0" y="383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21" name="รูปแบบอิสระ: รูปร่าง 2720">
                  <a:extLst>
                    <a:ext uri="{FF2B5EF4-FFF2-40B4-BE49-F238E27FC236}">
                      <a16:creationId xmlns:a16="http://schemas.microsoft.com/office/drawing/2014/main" id="{368EEB9E-ECBC-466E-81E8-B96DC14F82C7}"/>
                    </a:ext>
                  </a:extLst>
                </p:cNvPr>
                <p:cNvSpPr/>
                <p:nvPr/>
              </p:nvSpPr>
              <p:spPr>
                <a:xfrm>
                  <a:off x="7639759" y="1575585"/>
                  <a:ext cx="1588" cy="4764"/>
                </a:xfrm>
                <a:custGeom>
                  <a:avLst/>
                  <a:gdLst>
                    <a:gd name="connsiteX0" fmla="*/ 0 w 1588"/>
                    <a:gd name="connsiteY0" fmla="*/ 1588 h 4764"/>
                    <a:gd name="connsiteX1" fmla="*/ 1588 w 1588"/>
                    <a:gd name="connsiteY1" fmla="*/ 4765 h 4764"/>
                    <a:gd name="connsiteX2" fmla="*/ 1588 w 1588"/>
                    <a:gd name="connsiteY2" fmla="*/ 0 h 4764"/>
                    <a:gd name="connsiteX3" fmla="*/ 0 w 1588"/>
                    <a:gd name="connsiteY3" fmla="*/ 1588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" h="4764">
                      <a:moveTo>
                        <a:pt x="0" y="1588"/>
                      </a:moveTo>
                      <a:cubicBezTo>
                        <a:pt x="0" y="3177"/>
                        <a:pt x="1588" y="3177"/>
                        <a:pt x="1588" y="4765"/>
                      </a:cubicBezTo>
                      <a:lnTo>
                        <a:pt x="1588" y="0"/>
                      </a:lnTo>
                      <a:lnTo>
                        <a:pt x="0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22" name="รูปแบบอิสระ: รูปร่าง 2721">
                  <a:extLst>
                    <a:ext uri="{FF2B5EF4-FFF2-40B4-BE49-F238E27FC236}">
                      <a16:creationId xmlns:a16="http://schemas.microsoft.com/office/drawing/2014/main" id="{4248BCC4-9EDA-4A1F-8F41-C7A94A145929}"/>
                    </a:ext>
                  </a:extLst>
                </p:cNvPr>
                <p:cNvSpPr/>
                <p:nvPr/>
              </p:nvSpPr>
              <p:spPr>
                <a:xfrm>
                  <a:off x="7645406" y="1570820"/>
                  <a:ext cx="2117" cy="4764"/>
                </a:xfrm>
                <a:custGeom>
                  <a:avLst/>
                  <a:gdLst>
                    <a:gd name="connsiteX0" fmla="*/ 706 w 2117"/>
                    <a:gd name="connsiteY0" fmla="*/ 4765 h 4764"/>
                    <a:gd name="connsiteX1" fmla="*/ 706 w 2117"/>
                    <a:gd name="connsiteY1" fmla="*/ 0 h 4764"/>
                    <a:gd name="connsiteX2" fmla="*/ 706 w 2117"/>
                    <a:gd name="connsiteY2" fmla="*/ 4765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17" h="4764">
                      <a:moveTo>
                        <a:pt x="706" y="4765"/>
                      </a:moveTo>
                      <a:cubicBezTo>
                        <a:pt x="706" y="3177"/>
                        <a:pt x="3883" y="0"/>
                        <a:pt x="706" y="0"/>
                      </a:cubicBezTo>
                      <a:cubicBezTo>
                        <a:pt x="706" y="3177"/>
                        <a:pt x="-882" y="4765"/>
                        <a:pt x="706" y="47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23" name="รูปแบบอิสระ: รูปร่าง 2722">
                  <a:extLst>
                    <a:ext uri="{FF2B5EF4-FFF2-40B4-BE49-F238E27FC236}">
                      <a16:creationId xmlns:a16="http://schemas.microsoft.com/office/drawing/2014/main" id="{3B51FADD-E413-48C2-B184-A8D97AAF56A8}"/>
                    </a:ext>
                  </a:extLst>
                </p:cNvPr>
                <p:cNvSpPr/>
                <p:nvPr/>
              </p:nvSpPr>
              <p:spPr>
                <a:xfrm>
                  <a:off x="7679467" y="1578762"/>
                  <a:ext cx="1588" cy="9529"/>
                </a:xfrm>
                <a:custGeom>
                  <a:avLst/>
                  <a:gdLst>
                    <a:gd name="connsiteX0" fmla="*/ 0 w 1588"/>
                    <a:gd name="connsiteY0" fmla="*/ 0 h 9529"/>
                    <a:gd name="connsiteX1" fmla="*/ 0 w 1588"/>
                    <a:gd name="connsiteY1" fmla="*/ 0 h 9529"/>
                    <a:gd name="connsiteX2" fmla="*/ 1588 w 1588"/>
                    <a:gd name="connsiteY2" fmla="*/ 9530 h 95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9529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588" y="953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24" name="รูปแบบอิสระ: รูปร่าง 2723">
                  <a:extLst>
                    <a:ext uri="{FF2B5EF4-FFF2-40B4-BE49-F238E27FC236}">
                      <a16:creationId xmlns:a16="http://schemas.microsoft.com/office/drawing/2014/main" id="{DD63DF3F-7411-404D-8236-3807D7A33CD7}"/>
                    </a:ext>
                  </a:extLst>
                </p:cNvPr>
                <p:cNvSpPr/>
                <p:nvPr/>
              </p:nvSpPr>
              <p:spPr>
                <a:xfrm>
                  <a:off x="7701703" y="1553137"/>
                  <a:ext cx="4220" cy="6565"/>
                </a:xfrm>
                <a:custGeom>
                  <a:avLst/>
                  <a:gdLst>
                    <a:gd name="connsiteX0" fmla="*/ 3177 w 4220"/>
                    <a:gd name="connsiteY0" fmla="*/ 213 h 6565"/>
                    <a:gd name="connsiteX1" fmla="*/ 0 w 4220"/>
                    <a:gd name="connsiteY1" fmla="*/ 3389 h 6565"/>
                    <a:gd name="connsiteX2" fmla="*/ 1588 w 4220"/>
                    <a:gd name="connsiteY2" fmla="*/ 6566 h 6565"/>
                    <a:gd name="connsiteX3" fmla="*/ 3177 w 4220"/>
                    <a:gd name="connsiteY3" fmla="*/ 213 h 65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20" h="6565">
                      <a:moveTo>
                        <a:pt x="3177" y="213"/>
                      </a:moveTo>
                      <a:cubicBezTo>
                        <a:pt x="0" y="-1376"/>
                        <a:pt x="3177" y="6566"/>
                        <a:pt x="0" y="3389"/>
                      </a:cubicBezTo>
                      <a:cubicBezTo>
                        <a:pt x="0" y="4977"/>
                        <a:pt x="1588" y="4977"/>
                        <a:pt x="1588" y="6566"/>
                      </a:cubicBezTo>
                      <a:cubicBezTo>
                        <a:pt x="4765" y="3389"/>
                        <a:pt x="4765" y="4977"/>
                        <a:pt x="3177" y="2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25" name="รูปแบบอิสระ: รูปร่าง 2724">
                  <a:extLst>
                    <a:ext uri="{FF2B5EF4-FFF2-40B4-BE49-F238E27FC236}">
                      <a16:creationId xmlns:a16="http://schemas.microsoft.com/office/drawing/2014/main" id="{C77C5A31-7A5C-4EDA-94CE-F6043D669457}"/>
                    </a:ext>
                  </a:extLst>
                </p:cNvPr>
                <p:cNvSpPr/>
                <p:nvPr/>
              </p:nvSpPr>
              <p:spPr>
                <a:xfrm>
                  <a:off x="7704880" y="1559702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0 h 705"/>
                    <a:gd name="connsiteX1" fmla="*/ 0 w 15883"/>
                    <a:gd name="connsiteY1" fmla="*/ 0 h 705"/>
                    <a:gd name="connsiteX2" fmla="*/ 0 w 15883"/>
                    <a:gd name="connsiteY2" fmla="*/ 0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705">
                      <a:moveTo>
                        <a:pt x="0" y="0"/>
                      </a:moveTo>
                      <a:cubicBezTo>
                        <a:pt x="0" y="0"/>
                        <a:pt x="0" y="1588"/>
                        <a:pt x="0" y="0"/>
                      </a:cubicBezTo>
                      <a:cubicBezTo>
                        <a:pt x="0" y="1588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26" name="รูปแบบอิสระ: รูปร่าง 2725">
                  <a:extLst>
                    <a:ext uri="{FF2B5EF4-FFF2-40B4-BE49-F238E27FC236}">
                      <a16:creationId xmlns:a16="http://schemas.microsoft.com/office/drawing/2014/main" id="{A1D2D780-8FAE-4180-B3F3-6881C956CD4E}"/>
                    </a:ext>
                  </a:extLst>
                </p:cNvPr>
                <p:cNvSpPr/>
                <p:nvPr/>
              </p:nvSpPr>
              <p:spPr>
                <a:xfrm>
                  <a:off x="7993951" y="1480288"/>
                  <a:ext cx="3176" cy="1588"/>
                </a:xfrm>
                <a:custGeom>
                  <a:avLst/>
                  <a:gdLst>
                    <a:gd name="connsiteX0" fmla="*/ 1588 w 3176"/>
                    <a:gd name="connsiteY0" fmla="*/ 1588 h 1588"/>
                    <a:gd name="connsiteX1" fmla="*/ 3177 w 3176"/>
                    <a:gd name="connsiteY1" fmla="*/ 0 h 1588"/>
                    <a:gd name="connsiteX2" fmla="*/ 0 w 3176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1588">
                      <a:moveTo>
                        <a:pt x="1588" y="1588"/>
                      </a:moveTo>
                      <a:lnTo>
                        <a:pt x="317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27" name="รูปแบบอิสระ: รูปร่าง 2726">
                  <a:extLst>
                    <a:ext uri="{FF2B5EF4-FFF2-40B4-BE49-F238E27FC236}">
                      <a16:creationId xmlns:a16="http://schemas.microsoft.com/office/drawing/2014/main" id="{8F9ECFF4-6BA6-43FF-B2BA-572336E544FF}"/>
                    </a:ext>
                  </a:extLst>
                </p:cNvPr>
                <p:cNvSpPr/>
                <p:nvPr/>
              </p:nvSpPr>
              <p:spPr>
                <a:xfrm>
                  <a:off x="7989187" y="1477993"/>
                  <a:ext cx="6353" cy="705"/>
                </a:xfrm>
                <a:custGeom>
                  <a:avLst/>
                  <a:gdLst>
                    <a:gd name="connsiteX0" fmla="*/ 0 w 6353"/>
                    <a:gd name="connsiteY0" fmla="*/ 706 h 705"/>
                    <a:gd name="connsiteX1" fmla="*/ 6353 w 6353"/>
                    <a:gd name="connsiteY1" fmla="*/ 706 h 705"/>
                    <a:gd name="connsiteX2" fmla="*/ 0 w 6353"/>
                    <a:gd name="connsiteY2" fmla="*/ 706 h 705"/>
                    <a:gd name="connsiteX3" fmla="*/ 0 w 6353"/>
                    <a:gd name="connsiteY3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53" h="705">
                      <a:moveTo>
                        <a:pt x="0" y="706"/>
                      </a:moveTo>
                      <a:lnTo>
                        <a:pt x="6353" y="706"/>
                      </a:lnTo>
                      <a:lnTo>
                        <a:pt x="0" y="706"/>
                      </a:lnTo>
                      <a:cubicBezTo>
                        <a:pt x="0" y="-882"/>
                        <a:pt x="1588" y="706"/>
                        <a:pt x="0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28" name="รูปแบบอิสระ: รูปร่าง 2727">
                  <a:extLst>
                    <a:ext uri="{FF2B5EF4-FFF2-40B4-BE49-F238E27FC236}">
                      <a16:creationId xmlns:a16="http://schemas.microsoft.com/office/drawing/2014/main" id="{04CF166D-609B-4BB2-9CD9-F74AB07C7BE6}"/>
                    </a:ext>
                  </a:extLst>
                </p:cNvPr>
                <p:cNvSpPr/>
                <p:nvPr/>
              </p:nvSpPr>
              <p:spPr>
                <a:xfrm>
                  <a:off x="7804943" y="1531113"/>
                  <a:ext cx="1588" cy="3176"/>
                </a:xfrm>
                <a:custGeom>
                  <a:avLst/>
                  <a:gdLst>
                    <a:gd name="connsiteX0" fmla="*/ 0 w 1588"/>
                    <a:gd name="connsiteY0" fmla="*/ 0 h 3176"/>
                    <a:gd name="connsiteX1" fmla="*/ 0 w 1588"/>
                    <a:gd name="connsiteY1" fmla="*/ 0 h 3176"/>
                    <a:gd name="connsiteX2" fmla="*/ 1588 w 1588"/>
                    <a:gd name="connsiteY2" fmla="*/ 3177 h 3176"/>
                    <a:gd name="connsiteX3" fmla="*/ 0 w 1588"/>
                    <a:gd name="connsiteY3" fmla="*/ 0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" h="3176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3177"/>
                        <a:pt x="1588" y="3177"/>
                        <a:pt x="1588" y="3177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29" name="รูปแบบอิสระ: รูปร่าง 2728">
                  <a:extLst>
                    <a:ext uri="{FF2B5EF4-FFF2-40B4-BE49-F238E27FC236}">
                      <a16:creationId xmlns:a16="http://schemas.microsoft.com/office/drawing/2014/main" id="{343AA426-7F12-45EA-A470-4111260563DB}"/>
                    </a:ext>
                  </a:extLst>
                </p:cNvPr>
                <p:cNvSpPr/>
                <p:nvPr/>
              </p:nvSpPr>
              <p:spPr>
                <a:xfrm>
                  <a:off x="7827179" y="1532701"/>
                  <a:ext cx="1588" cy="4764"/>
                </a:xfrm>
                <a:custGeom>
                  <a:avLst/>
                  <a:gdLst>
                    <a:gd name="connsiteX0" fmla="*/ 1588 w 1588"/>
                    <a:gd name="connsiteY0" fmla="*/ 0 h 4764"/>
                    <a:gd name="connsiteX1" fmla="*/ 0 w 1588"/>
                    <a:gd name="connsiteY1" fmla="*/ 0 h 4764"/>
                    <a:gd name="connsiteX2" fmla="*/ 1588 w 1588"/>
                    <a:gd name="connsiteY2" fmla="*/ 4765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4764">
                      <a:moveTo>
                        <a:pt x="1588" y="0"/>
                      </a:moveTo>
                      <a:lnTo>
                        <a:pt x="0" y="0"/>
                      </a:lnTo>
                      <a:lnTo>
                        <a:pt x="1588" y="476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30" name="รูปแบบอิสระ: รูปร่าง 2729">
                  <a:extLst>
                    <a:ext uri="{FF2B5EF4-FFF2-40B4-BE49-F238E27FC236}">
                      <a16:creationId xmlns:a16="http://schemas.microsoft.com/office/drawing/2014/main" id="{4B91DC29-63FE-4268-B71A-67ECF092B2F3}"/>
                    </a:ext>
                  </a:extLst>
                </p:cNvPr>
                <p:cNvSpPr/>
                <p:nvPr/>
              </p:nvSpPr>
              <p:spPr>
                <a:xfrm>
                  <a:off x="7844650" y="1523171"/>
                  <a:ext cx="2033" cy="2886"/>
                </a:xfrm>
                <a:custGeom>
                  <a:avLst/>
                  <a:gdLst>
                    <a:gd name="connsiteX0" fmla="*/ 1588 w 2033"/>
                    <a:gd name="connsiteY0" fmla="*/ 0 h 2886"/>
                    <a:gd name="connsiteX1" fmla="*/ 0 w 2033"/>
                    <a:gd name="connsiteY1" fmla="*/ 1588 h 2886"/>
                    <a:gd name="connsiteX2" fmla="*/ 1588 w 2033"/>
                    <a:gd name="connsiteY2" fmla="*/ 0 h 2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033" h="2886">
                      <a:moveTo>
                        <a:pt x="1588" y="0"/>
                      </a:moveTo>
                      <a:cubicBezTo>
                        <a:pt x="0" y="0"/>
                        <a:pt x="0" y="1588"/>
                        <a:pt x="0" y="1588"/>
                      </a:cubicBezTo>
                      <a:cubicBezTo>
                        <a:pt x="0" y="0"/>
                        <a:pt x="3177" y="6353"/>
                        <a:pt x="158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2731" name="กราฟิก 4">
              <a:extLst>
                <a:ext uri="{FF2B5EF4-FFF2-40B4-BE49-F238E27FC236}">
                  <a16:creationId xmlns:a16="http://schemas.microsoft.com/office/drawing/2014/main" id="{CC717B8F-575B-4ED6-B066-85598A48BFE5}"/>
                </a:ext>
              </a:extLst>
            </p:cNvPr>
            <p:cNvGrpSpPr/>
            <p:nvPr/>
          </p:nvGrpSpPr>
          <p:grpSpPr>
            <a:xfrm>
              <a:off x="7912948" y="567020"/>
              <a:ext cx="1198838" cy="710730"/>
              <a:chOff x="7912948" y="567020"/>
              <a:chExt cx="1198838" cy="710730"/>
            </a:xfrm>
            <a:solidFill>
              <a:srgbClr val="FFFFFF"/>
            </a:solidFill>
          </p:grpSpPr>
          <p:grpSp>
            <p:nvGrpSpPr>
              <p:cNvPr id="2732" name="กราฟิก 4">
                <a:extLst>
                  <a:ext uri="{FF2B5EF4-FFF2-40B4-BE49-F238E27FC236}">
                    <a16:creationId xmlns:a16="http://schemas.microsoft.com/office/drawing/2014/main" id="{0FCDA273-AA40-4C28-AC8A-162FE8115614}"/>
                  </a:ext>
                </a:extLst>
              </p:cNvPr>
              <p:cNvGrpSpPr/>
              <p:nvPr/>
            </p:nvGrpSpPr>
            <p:grpSpPr>
              <a:xfrm>
                <a:off x="7936773" y="1226161"/>
                <a:ext cx="41463" cy="46421"/>
                <a:chOff x="7936773" y="1226161"/>
                <a:chExt cx="41463" cy="46421"/>
              </a:xfrm>
              <a:solidFill>
                <a:srgbClr val="FFFFFF"/>
              </a:solidFill>
            </p:grpSpPr>
            <p:sp>
              <p:nvSpPr>
                <p:cNvPr id="2733" name="รูปแบบอิสระ: รูปร่าง 2732">
                  <a:extLst>
                    <a:ext uri="{FF2B5EF4-FFF2-40B4-BE49-F238E27FC236}">
                      <a16:creationId xmlns:a16="http://schemas.microsoft.com/office/drawing/2014/main" id="{73FD66F7-9403-47C6-9CE0-8A3B6D319952}"/>
                    </a:ext>
                  </a:extLst>
                </p:cNvPr>
                <p:cNvSpPr/>
                <p:nvPr/>
              </p:nvSpPr>
              <p:spPr>
                <a:xfrm>
                  <a:off x="7967833" y="1227043"/>
                  <a:ext cx="705" cy="705"/>
                </a:xfrm>
                <a:custGeom>
                  <a:avLst/>
                  <a:gdLst>
                    <a:gd name="connsiteX0" fmla="*/ 706 w 705"/>
                    <a:gd name="connsiteY0" fmla="*/ 706 h 705"/>
                    <a:gd name="connsiteX1" fmla="*/ 706 w 705"/>
                    <a:gd name="connsiteY1" fmla="*/ 706 h 705"/>
                    <a:gd name="connsiteX2" fmla="*/ 706 w 705"/>
                    <a:gd name="connsiteY2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705">
                      <a:moveTo>
                        <a:pt x="706" y="706"/>
                      </a:moveTo>
                      <a:cubicBezTo>
                        <a:pt x="706" y="706"/>
                        <a:pt x="-882" y="-882"/>
                        <a:pt x="706" y="706"/>
                      </a:cubicBezTo>
                      <a:cubicBezTo>
                        <a:pt x="-882" y="-882"/>
                        <a:pt x="706" y="706"/>
                        <a:pt x="706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34" name="รูปแบบอิสระ: รูปร่าง 2733">
                  <a:extLst>
                    <a:ext uri="{FF2B5EF4-FFF2-40B4-BE49-F238E27FC236}">
                      <a16:creationId xmlns:a16="http://schemas.microsoft.com/office/drawing/2014/main" id="{84BB45A5-7800-4B45-A0CA-1DF83D101581}"/>
                    </a:ext>
                  </a:extLst>
                </p:cNvPr>
                <p:cNvSpPr/>
                <p:nvPr/>
              </p:nvSpPr>
              <p:spPr>
                <a:xfrm>
                  <a:off x="7970127" y="1230926"/>
                  <a:ext cx="1588" cy="15882"/>
                </a:xfrm>
                <a:custGeom>
                  <a:avLst/>
                  <a:gdLst>
                    <a:gd name="connsiteX0" fmla="*/ 0 w 1588"/>
                    <a:gd name="connsiteY0" fmla="*/ 0 h 15882"/>
                    <a:gd name="connsiteX1" fmla="*/ 0 w 1588"/>
                    <a:gd name="connsiteY1" fmla="*/ 0 h 15882"/>
                    <a:gd name="connsiteX2" fmla="*/ 1588 w 1588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58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35" name="รูปแบบอิสระ: รูปร่าง 2734">
                  <a:extLst>
                    <a:ext uri="{FF2B5EF4-FFF2-40B4-BE49-F238E27FC236}">
                      <a16:creationId xmlns:a16="http://schemas.microsoft.com/office/drawing/2014/main" id="{08BF47D0-6DF0-4694-90E0-2365C5F04083}"/>
                    </a:ext>
                  </a:extLst>
                </p:cNvPr>
                <p:cNvSpPr/>
                <p:nvPr/>
              </p:nvSpPr>
              <p:spPr>
                <a:xfrm>
                  <a:off x="7970127" y="1230926"/>
                  <a:ext cx="705" cy="1411"/>
                </a:xfrm>
                <a:custGeom>
                  <a:avLst/>
                  <a:gdLst>
                    <a:gd name="connsiteX0" fmla="*/ 0 w 705"/>
                    <a:gd name="connsiteY0" fmla="*/ 0 h 1411"/>
                    <a:gd name="connsiteX1" fmla="*/ 0 w 705"/>
                    <a:gd name="connsiteY1" fmla="*/ 0 h 1411"/>
                    <a:gd name="connsiteX2" fmla="*/ 0 w 705"/>
                    <a:gd name="connsiteY2" fmla="*/ 0 h 1411"/>
                    <a:gd name="connsiteX3" fmla="*/ 0 w 705"/>
                    <a:gd name="connsiteY3" fmla="*/ 0 h 1411"/>
                    <a:gd name="connsiteX4" fmla="*/ 0 w 705"/>
                    <a:gd name="connsiteY4" fmla="*/ 0 h 1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05" h="1411">
                      <a:moveTo>
                        <a:pt x="0" y="0"/>
                      </a:moveTo>
                      <a:cubicBezTo>
                        <a:pt x="1588" y="3177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36" name="รูปแบบอิสระ: รูปร่าง 2735">
                  <a:extLst>
                    <a:ext uri="{FF2B5EF4-FFF2-40B4-BE49-F238E27FC236}">
                      <a16:creationId xmlns:a16="http://schemas.microsoft.com/office/drawing/2014/main" id="{D6C629D7-BC16-4E0D-B22D-FE1F460C6160}"/>
                    </a:ext>
                  </a:extLst>
                </p:cNvPr>
                <p:cNvSpPr/>
                <p:nvPr/>
              </p:nvSpPr>
              <p:spPr>
                <a:xfrm>
                  <a:off x="7963773" y="1227749"/>
                  <a:ext cx="1191" cy="15882"/>
                </a:xfrm>
                <a:custGeom>
                  <a:avLst/>
                  <a:gdLst>
                    <a:gd name="connsiteX0" fmla="*/ 0 w 1191"/>
                    <a:gd name="connsiteY0" fmla="*/ 0 h 15882"/>
                    <a:gd name="connsiteX1" fmla="*/ 0 w 1191"/>
                    <a:gd name="connsiteY1" fmla="*/ 0 h 15882"/>
                    <a:gd name="connsiteX2" fmla="*/ 0 w 1191"/>
                    <a:gd name="connsiteY2" fmla="*/ 0 h 15882"/>
                    <a:gd name="connsiteX3" fmla="*/ 0 w 1191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1" h="15882">
                      <a:moveTo>
                        <a:pt x="0" y="0"/>
                      </a:moveTo>
                      <a:cubicBezTo>
                        <a:pt x="1588" y="0"/>
                        <a:pt x="1588" y="0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37" name="รูปแบบอิสระ: รูปร่าง 2736">
                  <a:extLst>
                    <a:ext uri="{FF2B5EF4-FFF2-40B4-BE49-F238E27FC236}">
                      <a16:creationId xmlns:a16="http://schemas.microsoft.com/office/drawing/2014/main" id="{D73E8760-6247-4875-95E6-24AC5644B1B2}"/>
                    </a:ext>
                  </a:extLst>
                </p:cNvPr>
                <p:cNvSpPr/>
                <p:nvPr/>
              </p:nvSpPr>
              <p:spPr>
                <a:xfrm>
                  <a:off x="7963773" y="1227043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706 h 705"/>
                    <a:gd name="connsiteX1" fmla="*/ 0 w 15883"/>
                    <a:gd name="connsiteY1" fmla="*/ 706 h 705"/>
                    <a:gd name="connsiteX2" fmla="*/ 0 w 15883"/>
                    <a:gd name="connsiteY2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705">
                      <a:moveTo>
                        <a:pt x="0" y="706"/>
                      </a:moveTo>
                      <a:cubicBezTo>
                        <a:pt x="0" y="706"/>
                        <a:pt x="0" y="-882"/>
                        <a:pt x="0" y="706"/>
                      </a:cubicBezTo>
                      <a:lnTo>
                        <a:pt x="0" y="70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38" name="รูปแบบอิสระ: รูปร่าง 2737">
                  <a:extLst>
                    <a:ext uri="{FF2B5EF4-FFF2-40B4-BE49-F238E27FC236}">
                      <a16:creationId xmlns:a16="http://schemas.microsoft.com/office/drawing/2014/main" id="{8F7EC1F0-30A3-446E-A708-04BB79E459E1}"/>
                    </a:ext>
                  </a:extLst>
                </p:cNvPr>
                <p:cNvSpPr/>
                <p:nvPr/>
              </p:nvSpPr>
              <p:spPr>
                <a:xfrm>
                  <a:off x="7963773" y="1226161"/>
                  <a:ext cx="1588" cy="1588"/>
                </a:xfrm>
                <a:custGeom>
                  <a:avLst/>
                  <a:gdLst>
                    <a:gd name="connsiteX0" fmla="*/ 1588 w 1588"/>
                    <a:gd name="connsiteY0" fmla="*/ 1588 h 1588"/>
                    <a:gd name="connsiteX1" fmla="*/ 1588 w 1588"/>
                    <a:gd name="connsiteY1" fmla="*/ 1588 h 1588"/>
                    <a:gd name="connsiteX2" fmla="*/ 0 w 1588"/>
                    <a:gd name="connsiteY2" fmla="*/ 0 h 1588"/>
                    <a:gd name="connsiteX3" fmla="*/ 1588 w 1588"/>
                    <a:gd name="connsiteY3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" h="1588">
                      <a:moveTo>
                        <a:pt x="1588" y="1588"/>
                      </a:moveTo>
                      <a:lnTo>
                        <a:pt x="1588" y="1588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588"/>
                        <a:pt x="1588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39" name="รูปแบบอิสระ: รูปร่าง 2738">
                  <a:extLst>
                    <a:ext uri="{FF2B5EF4-FFF2-40B4-BE49-F238E27FC236}">
                      <a16:creationId xmlns:a16="http://schemas.microsoft.com/office/drawing/2014/main" id="{C9372A98-1379-4317-9B90-BFB3FE62A59B}"/>
                    </a:ext>
                  </a:extLst>
                </p:cNvPr>
                <p:cNvSpPr/>
                <p:nvPr/>
              </p:nvSpPr>
              <p:spPr>
                <a:xfrm>
                  <a:off x="7965759" y="1229337"/>
                  <a:ext cx="1191" cy="15882"/>
                </a:xfrm>
                <a:custGeom>
                  <a:avLst/>
                  <a:gdLst>
                    <a:gd name="connsiteX0" fmla="*/ 1191 w 1191"/>
                    <a:gd name="connsiteY0" fmla="*/ 0 h 15882"/>
                    <a:gd name="connsiteX1" fmla="*/ 1191 w 1191"/>
                    <a:gd name="connsiteY1" fmla="*/ 0 h 15882"/>
                    <a:gd name="connsiteX2" fmla="*/ 1191 w 1191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1" h="15882">
                      <a:moveTo>
                        <a:pt x="1191" y="0"/>
                      </a:moveTo>
                      <a:lnTo>
                        <a:pt x="1191" y="0"/>
                      </a:lnTo>
                      <a:cubicBezTo>
                        <a:pt x="-397" y="0"/>
                        <a:pt x="-397" y="0"/>
                        <a:pt x="11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40" name="รูปแบบอิสระ: รูปร่าง 2739">
                  <a:extLst>
                    <a:ext uri="{FF2B5EF4-FFF2-40B4-BE49-F238E27FC236}">
                      <a16:creationId xmlns:a16="http://schemas.microsoft.com/office/drawing/2014/main" id="{9760F9FE-1985-420F-AE1D-043FF497AEB9}"/>
                    </a:ext>
                  </a:extLst>
                </p:cNvPr>
                <p:cNvSpPr/>
                <p:nvPr/>
              </p:nvSpPr>
              <p:spPr>
                <a:xfrm>
                  <a:off x="7965362" y="1227749"/>
                  <a:ext cx="1191" cy="1833"/>
                </a:xfrm>
                <a:custGeom>
                  <a:avLst/>
                  <a:gdLst>
                    <a:gd name="connsiteX0" fmla="*/ 0 w 1191"/>
                    <a:gd name="connsiteY0" fmla="*/ 0 h 1833"/>
                    <a:gd name="connsiteX1" fmla="*/ 0 w 1191"/>
                    <a:gd name="connsiteY1" fmla="*/ 0 h 1833"/>
                    <a:gd name="connsiteX2" fmla="*/ 0 w 1191"/>
                    <a:gd name="connsiteY2" fmla="*/ 0 h 1833"/>
                    <a:gd name="connsiteX3" fmla="*/ 0 w 1191"/>
                    <a:gd name="connsiteY3" fmla="*/ 0 h 1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1" h="183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88" y="1588"/>
                        <a:pt x="1588" y="3177"/>
                        <a:pt x="0" y="0"/>
                      </a:cubicBezTo>
                      <a:cubicBezTo>
                        <a:pt x="1588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41" name="รูปแบบอิสระ: รูปร่าง 2740">
                  <a:extLst>
                    <a:ext uri="{FF2B5EF4-FFF2-40B4-BE49-F238E27FC236}">
                      <a16:creationId xmlns:a16="http://schemas.microsoft.com/office/drawing/2014/main" id="{D3A0618F-BF53-4BE2-A328-84FD77941421}"/>
                    </a:ext>
                  </a:extLst>
                </p:cNvPr>
                <p:cNvSpPr/>
                <p:nvPr/>
              </p:nvSpPr>
              <p:spPr>
                <a:xfrm>
                  <a:off x="7965362" y="1228680"/>
                  <a:ext cx="1588" cy="2246"/>
                </a:xfrm>
                <a:custGeom>
                  <a:avLst/>
                  <a:gdLst>
                    <a:gd name="connsiteX0" fmla="*/ 0 w 1588"/>
                    <a:gd name="connsiteY0" fmla="*/ 658 h 2246"/>
                    <a:gd name="connsiteX1" fmla="*/ 1588 w 1588"/>
                    <a:gd name="connsiteY1" fmla="*/ 2246 h 2246"/>
                    <a:gd name="connsiteX2" fmla="*/ 0 w 1588"/>
                    <a:gd name="connsiteY2" fmla="*/ 658 h 22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2246">
                      <a:moveTo>
                        <a:pt x="0" y="658"/>
                      </a:moveTo>
                      <a:cubicBezTo>
                        <a:pt x="0" y="658"/>
                        <a:pt x="1588" y="658"/>
                        <a:pt x="1588" y="2246"/>
                      </a:cubicBezTo>
                      <a:cubicBezTo>
                        <a:pt x="1588" y="658"/>
                        <a:pt x="0" y="-930"/>
                        <a:pt x="0" y="6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42" name="รูปแบบอิสระ: รูปร่าง 2741">
                  <a:extLst>
                    <a:ext uri="{FF2B5EF4-FFF2-40B4-BE49-F238E27FC236}">
                      <a16:creationId xmlns:a16="http://schemas.microsoft.com/office/drawing/2014/main" id="{443F284E-E5C4-40A4-A51E-B89166D93BC5}"/>
                    </a:ext>
                  </a:extLst>
                </p:cNvPr>
                <p:cNvSpPr/>
                <p:nvPr/>
              </p:nvSpPr>
              <p:spPr>
                <a:xfrm>
                  <a:off x="7971715" y="1233396"/>
                  <a:ext cx="705" cy="705"/>
                </a:xfrm>
                <a:custGeom>
                  <a:avLst/>
                  <a:gdLst>
                    <a:gd name="connsiteX0" fmla="*/ 0 w 705"/>
                    <a:gd name="connsiteY0" fmla="*/ 706 h 705"/>
                    <a:gd name="connsiteX1" fmla="*/ 0 w 705"/>
                    <a:gd name="connsiteY1" fmla="*/ 706 h 705"/>
                    <a:gd name="connsiteX2" fmla="*/ 0 w 705"/>
                    <a:gd name="connsiteY2" fmla="*/ 706 h 705"/>
                    <a:gd name="connsiteX3" fmla="*/ 0 w 705"/>
                    <a:gd name="connsiteY3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5" h="705">
                      <a:moveTo>
                        <a:pt x="0" y="706"/>
                      </a:moveTo>
                      <a:lnTo>
                        <a:pt x="0" y="706"/>
                      </a:lnTo>
                      <a:lnTo>
                        <a:pt x="0" y="706"/>
                      </a:lnTo>
                      <a:cubicBezTo>
                        <a:pt x="1588" y="706"/>
                        <a:pt x="0" y="-882"/>
                        <a:pt x="0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43" name="รูปแบบอิสระ: รูปร่าง 2742">
                  <a:extLst>
                    <a:ext uri="{FF2B5EF4-FFF2-40B4-BE49-F238E27FC236}">
                      <a16:creationId xmlns:a16="http://schemas.microsoft.com/office/drawing/2014/main" id="{8912DE0F-41B2-4AA5-A53A-8CAE338626C2}"/>
                    </a:ext>
                  </a:extLst>
                </p:cNvPr>
                <p:cNvSpPr/>
                <p:nvPr/>
              </p:nvSpPr>
              <p:spPr>
                <a:xfrm>
                  <a:off x="7962185" y="1227749"/>
                  <a:ext cx="1588" cy="1588"/>
                </a:xfrm>
                <a:custGeom>
                  <a:avLst/>
                  <a:gdLst>
                    <a:gd name="connsiteX0" fmla="*/ 0 w 1588"/>
                    <a:gd name="connsiteY0" fmla="*/ 0 h 1588"/>
                    <a:gd name="connsiteX1" fmla="*/ 1588 w 1588"/>
                    <a:gd name="connsiteY1" fmla="*/ 1588 h 1588"/>
                    <a:gd name="connsiteX2" fmla="*/ 0 w 1588"/>
                    <a:gd name="connsiteY2" fmla="*/ 0 h 1588"/>
                    <a:gd name="connsiteX3" fmla="*/ 0 w 1588"/>
                    <a:gd name="connsiteY3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" h="1588">
                      <a:moveTo>
                        <a:pt x="0" y="0"/>
                      </a:moveTo>
                      <a:cubicBezTo>
                        <a:pt x="0" y="0"/>
                        <a:pt x="1588" y="1588"/>
                        <a:pt x="1588" y="1588"/>
                      </a:cubicBezTo>
                      <a:lnTo>
                        <a:pt x="0" y="0"/>
                      </a:lnTo>
                      <a:cubicBezTo>
                        <a:pt x="1588" y="0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44" name="รูปแบบอิสระ: รูปร่าง 2743">
                  <a:extLst>
                    <a:ext uri="{FF2B5EF4-FFF2-40B4-BE49-F238E27FC236}">
                      <a16:creationId xmlns:a16="http://schemas.microsoft.com/office/drawing/2014/main" id="{40015E7E-5A24-4EC2-958E-F8040639990A}"/>
                    </a:ext>
                  </a:extLst>
                </p:cNvPr>
                <p:cNvSpPr/>
                <p:nvPr/>
              </p:nvSpPr>
              <p:spPr>
                <a:xfrm>
                  <a:off x="7965362" y="1229337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0 h 705"/>
                    <a:gd name="connsiteX1" fmla="*/ 0 w 15883"/>
                    <a:gd name="connsiteY1" fmla="*/ 0 h 705"/>
                    <a:gd name="connsiteX2" fmla="*/ 0 w 15883"/>
                    <a:gd name="connsiteY2" fmla="*/ 0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705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88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45" name="รูปแบบอิสระ: รูปร่าง 2744">
                  <a:extLst>
                    <a:ext uri="{FF2B5EF4-FFF2-40B4-BE49-F238E27FC236}">
                      <a16:creationId xmlns:a16="http://schemas.microsoft.com/office/drawing/2014/main" id="{8F7DAF19-1D08-408B-990C-A453D19B6EBE}"/>
                    </a:ext>
                  </a:extLst>
                </p:cNvPr>
                <p:cNvSpPr/>
                <p:nvPr/>
              </p:nvSpPr>
              <p:spPr>
                <a:xfrm>
                  <a:off x="7966950" y="1230926"/>
                  <a:ext cx="1588" cy="1588"/>
                </a:xfrm>
                <a:custGeom>
                  <a:avLst/>
                  <a:gdLst>
                    <a:gd name="connsiteX0" fmla="*/ 1588 w 1588"/>
                    <a:gd name="connsiteY0" fmla="*/ 1588 h 1588"/>
                    <a:gd name="connsiteX1" fmla="*/ 0 w 1588"/>
                    <a:gd name="connsiteY1" fmla="*/ 0 h 1588"/>
                    <a:gd name="connsiteX2" fmla="*/ 1588 w 1588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588">
                      <a:moveTo>
                        <a:pt x="1588" y="1588"/>
                      </a:moveTo>
                      <a:lnTo>
                        <a:pt x="0" y="0"/>
                      </a:lnTo>
                      <a:lnTo>
                        <a:pt x="1588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46" name="รูปแบบอิสระ: รูปร่าง 2745">
                  <a:extLst>
                    <a:ext uri="{FF2B5EF4-FFF2-40B4-BE49-F238E27FC236}">
                      <a16:creationId xmlns:a16="http://schemas.microsoft.com/office/drawing/2014/main" id="{6D1E7504-18B4-41A4-92E9-CC9144E50A8B}"/>
                    </a:ext>
                  </a:extLst>
                </p:cNvPr>
                <p:cNvSpPr/>
                <p:nvPr/>
              </p:nvSpPr>
              <p:spPr>
                <a:xfrm>
                  <a:off x="7960597" y="1226161"/>
                  <a:ext cx="1587" cy="1588"/>
                </a:xfrm>
                <a:custGeom>
                  <a:avLst/>
                  <a:gdLst>
                    <a:gd name="connsiteX0" fmla="*/ 1588 w 1587"/>
                    <a:gd name="connsiteY0" fmla="*/ 1588 h 1588"/>
                    <a:gd name="connsiteX1" fmla="*/ 0 w 1587"/>
                    <a:gd name="connsiteY1" fmla="*/ 0 h 1588"/>
                    <a:gd name="connsiteX2" fmla="*/ 1588 w 1587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7" h="1588">
                      <a:moveTo>
                        <a:pt x="1588" y="1588"/>
                      </a:moveTo>
                      <a:lnTo>
                        <a:pt x="0" y="0"/>
                      </a:lnTo>
                      <a:lnTo>
                        <a:pt x="1588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47" name="รูปแบบอิสระ: รูปร่าง 2746">
                  <a:extLst>
                    <a:ext uri="{FF2B5EF4-FFF2-40B4-BE49-F238E27FC236}">
                      <a16:creationId xmlns:a16="http://schemas.microsoft.com/office/drawing/2014/main" id="{0E5481EF-E86C-4C59-90F7-D238FC49654D}"/>
                    </a:ext>
                  </a:extLst>
                </p:cNvPr>
                <p:cNvSpPr/>
                <p:nvPr/>
              </p:nvSpPr>
              <p:spPr>
                <a:xfrm>
                  <a:off x="7960597" y="1226161"/>
                  <a:ext cx="1587" cy="1588"/>
                </a:xfrm>
                <a:custGeom>
                  <a:avLst/>
                  <a:gdLst>
                    <a:gd name="connsiteX0" fmla="*/ 1588 w 1587"/>
                    <a:gd name="connsiteY0" fmla="*/ 1588 h 1588"/>
                    <a:gd name="connsiteX1" fmla="*/ 0 w 1587"/>
                    <a:gd name="connsiteY1" fmla="*/ 0 h 1588"/>
                    <a:gd name="connsiteX2" fmla="*/ 1588 w 1587"/>
                    <a:gd name="connsiteY2" fmla="*/ 1588 h 1588"/>
                    <a:gd name="connsiteX3" fmla="*/ 1588 w 1587"/>
                    <a:gd name="connsiteY3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7" h="1588">
                      <a:moveTo>
                        <a:pt x="1588" y="1588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588"/>
                        <a:pt x="1588" y="1588"/>
                      </a:cubicBezTo>
                      <a:cubicBezTo>
                        <a:pt x="0" y="1588"/>
                        <a:pt x="0" y="1588"/>
                        <a:pt x="1588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48" name="รูปแบบอิสระ: รูปร่าง 2747">
                  <a:extLst>
                    <a:ext uri="{FF2B5EF4-FFF2-40B4-BE49-F238E27FC236}">
                      <a16:creationId xmlns:a16="http://schemas.microsoft.com/office/drawing/2014/main" id="{A2789B48-A8B5-4E44-9691-2FE36D39DD16}"/>
                    </a:ext>
                  </a:extLst>
                </p:cNvPr>
                <p:cNvSpPr/>
                <p:nvPr/>
              </p:nvSpPr>
              <p:spPr>
                <a:xfrm>
                  <a:off x="7962185" y="1228632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706 h 705"/>
                    <a:gd name="connsiteX1" fmla="*/ 0 w 15883"/>
                    <a:gd name="connsiteY1" fmla="*/ 706 h 705"/>
                    <a:gd name="connsiteX2" fmla="*/ 0 w 15883"/>
                    <a:gd name="connsiteY2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705">
                      <a:moveTo>
                        <a:pt x="0" y="706"/>
                      </a:moveTo>
                      <a:cubicBezTo>
                        <a:pt x="0" y="706"/>
                        <a:pt x="0" y="-882"/>
                        <a:pt x="0" y="706"/>
                      </a:cubicBezTo>
                      <a:cubicBezTo>
                        <a:pt x="0" y="-882"/>
                        <a:pt x="0" y="706"/>
                        <a:pt x="0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49" name="รูปแบบอิสระ: รูปร่าง 2748">
                  <a:extLst>
                    <a:ext uri="{FF2B5EF4-FFF2-40B4-BE49-F238E27FC236}">
                      <a16:creationId xmlns:a16="http://schemas.microsoft.com/office/drawing/2014/main" id="{490CCD8E-C953-4A5A-BC14-FC46A48FEEDD}"/>
                    </a:ext>
                  </a:extLst>
                </p:cNvPr>
                <p:cNvSpPr/>
                <p:nvPr/>
              </p:nvSpPr>
              <p:spPr>
                <a:xfrm>
                  <a:off x="7964656" y="1229735"/>
                  <a:ext cx="705" cy="1191"/>
                </a:xfrm>
                <a:custGeom>
                  <a:avLst/>
                  <a:gdLst>
                    <a:gd name="connsiteX0" fmla="*/ 706 w 705"/>
                    <a:gd name="connsiteY0" fmla="*/ 1191 h 1191"/>
                    <a:gd name="connsiteX1" fmla="*/ 706 w 705"/>
                    <a:gd name="connsiteY1" fmla="*/ 1191 h 1191"/>
                    <a:gd name="connsiteX2" fmla="*/ 706 w 705"/>
                    <a:gd name="connsiteY2" fmla="*/ 1191 h 1191"/>
                    <a:gd name="connsiteX3" fmla="*/ 706 w 705"/>
                    <a:gd name="connsiteY3" fmla="*/ 1191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5" h="1191">
                      <a:moveTo>
                        <a:pt x="706" y="1191"/>
                      </a:moveTo>
                      <a:cubicBezTo>
                        <a:pt x="706" y="-397"/>
                        <a:pt x="-882" y="-397"/>
                        <a:pt x="706" y="1191"/>
                      </a:cubicBezTo>
                      <a:lnTo>
                        <a:pt x="706" y="1191"/>
                      </a:lnTo>
                      <a:lnTo>
                        <a:pt x="706" y="11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50" name="รูปแบบอิสระ: รูปร่าง 2749">
                  <a:extLst>
                    <a:ext uri="{FF2B5EF4-FFF2-40B4-BE49-F238E27FC236}">
                      <a16:creationId xmlns:a16="http://schemas.microsoft.com/office/drawing/2014/main" id="{8CF11C02-04A2-4813-A787-0BE8F2491A63}"/>
                    </a:ext>
                  </a:extLst>
                </p:cNvPr>
                <p:cNvSpPr/>
                <p:nvPr/>
              </p:nvSpPr>
              <p:spPr>
                <a:xfrm>
                  <a:off x="7965362" y="1230926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51" name="รูปแบบอิสระ: รูปร่าง 2750">
                  <a:extLst>
                    <a:ext uri="{FF2B5EF4-FFF2-40B4-BE49-F238E27FC236}">
                      <a16:creationId xmlns:a16="http://schemas.microsoft.com/office/drawing/2014/main" id="{A786239F-BE5B-4064-9E5D-526486023FC3}"/>
                    </a:ext>
                  </a:extLst>
                </p:cNvPr>
                <p:cNvSpPr/>
                <p:nvPr/>
              </p:nvSpPr>
              <p:spPr>
                <a:xfrm>
                  <a:off x="7965362" y="1230926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52" name="รูปแบบอิสระ: รูปร่าง 2751">
                  <a:extLst>
                    <a:ext uri="{FF2B5EF4-FFF2-40B4-BE49-F238E27FC236}">
                      <a16:creationId xmlns:a16="http://schemas.microsoft.com/office/drawing/2014/main" id="{5BAC272B-624C-4077-8F65-47BD54928E48}"/>
                    </a:ext>
                  </a:extLst>
                </p:cNvPr>
                <p:cNvSpPr/>
                <p:nvPr/>
              </p:nvSpPr>
              <p:spPr>
                <a:xfrm>
                  <a:off x="7966950" y="1230926"/>
                  <a:ext cx="3176" cy="3176"/>
                </a:xfrm>
                <a:custGeom>
                  <a:avLst/>
                  <a:gdLst>
                    <a:gd name="connsiteX0" fmla="*/ 0 w 3176"/>
                    <a:gd name="connsiteY0" fmla="*/ 0 h 3176"/>
                    <a:gd name="connsiteX1" fmla="*/ 3176 w 3176"/>
                    <a:gd name="connsiteY1" fmla="*/ 3177 h 3176"/>
                    <a:gd name="connsiteX2" fmla="*/ 0 w 3176"/>
                    <a:gd name="connsiteY2" fmla="*/ 0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3176">
                      <a:moveTo>
                        <a:pt x="0" y="0"/>
                      </a:moveTo>
                      <a:cubicBezTo>
                        <a:pt x="0" y="1588"/>
                        <a:pt x="1588" y="1588"/>
                        <a:pt x="3176" y="3177"/>
                      </a:cubicBezTo>
                      <a:cubicBezTo>
                        <a:pt x="1588" y="1588"/>
                        <a:pt x="1588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53" name="รูปแบบอิสระ: รูปร่าง 2752">
                  <a:extLst>
                    <a:ext uri="{FF2B5EF4-FFF2-40B4-BE49-F238E27FC236}">
                      <a16:creationId xmlns:a16="http://schemas.microsoft.com/office/drawing/2014/main" id="{22664F64-04E8-4952-8C57-FA5AC595DD62}"/>
                    </a:ext>
                  </a:extLst>
                </p:cNvPr>
                <p:cNvSpPr/>
                <p:nvPr/>
              </p:nvSpPr>
              <p:spPr>
                <a:xfrm>
                  <a:off x="7966950" y="1231323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1191 h 1191"/>
                    <a:gd name="connsiteX1" fmla="*/ 0 w 15883"/>
                    <a:gd name="connsiteY1" fmla="*/ 1191 h 1191"/>
                    <a:gd name="connsiteX2" fmla="*/ 0 w 15883"/>
                    <a:gd name="connsiteY2" fmla="*/ 1191 h 1191"/>
                    <a:gd name="connsiteX3" fmla="*/ 0 w 15883"/>
                    <a:gd name="connsiteY3" fmla="*/ 1191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191">
                      <a:moveTo>
                        <a:pt x="0" y="1191"/>
                      </a:moveTo>
                      <a:lnTo>
                        <a:pt x="0" y="1191"/>
                      </a:lnTo>
                      <a:cubicBezTo>
                        <a:pt x="0" y="-397"/>
                        <a:pt x="0" y="-397"/>
                        <a:pt x="0" y="1191"/>
                      </a:cubicBezTo>
                      <a:lnTo>
                        <a:pt x="0" y="11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54" name="รูปแบบอิสระ: รูปร่าง 2753">
                  <a:extLst>
                    <a:ext uri="{FF2B5EF4-FFF2-40B4-BE49-F238E27FC236}">
                      <a16:creationId xmlns:a16="http://schemas.microsoft.com/office/drawing/2014/main" id="{D05D2E55-AE58-4345-A65B-C3F41969C859}"/>
                    </a:ext>
                  </a:extLst>
                </p:cNvPr>
                <p:cNvSpPr/>
                <p:nvPr/>
              </p:nvSpPr>
              <p:spPr>
                <a:xfrm>
                  <a:off x="7966950" y="1230926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1588 h 1588"/>
                    <a:gd name="connsiteX1" fmla="*/ 0 w 15883"/>
                    <a:gd name="connsiteY1" fmla="*/ 1588 h 1588"/>
                    <a:gd name="connsiteX2" fmla="*/ 0 w 15883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">
                      <a:moveTo>
                        <a:pt x="0" y="1588"/>
                      </a:moveTo>
                      <a:lnTo>
                        <a:pt x="0" y="158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55" name="รูปแบบอิสระ: รูปร่าง 2754">
                  <a:extLst>
                    <a:ext uri="{FF2B5EF4-FFF2-40B4-BE49-F238E27FC236}">
                      <a16:creationId xmlns:a16="http://schemas.microsoft.com/office/drawing/2014/main" id="{034EBBA4-3FF3-4E1A-9128-B1A47132A8A8}"/>
                    </a:ext>
                  </a:extLst>
                </p:cNvPr>
                <p:cNvSpPr/>
                <p:nvPr/>
              </p:nvSpPr>
              <p:spPr>
                <a:xfrm>
                  <a:off x="7963773" y="1230220"/>
                  <a:ext cx="1191" cy="705"/>
                </a:xfrm>
                <a:custGeom>
                  <a:avLst/>
                  <a:gdLst>
                    <a:gd name="connsiteX0" fmla="*/ 0 w 1191"/>
                    <a:gd name="connsiteY0" fmla="*/ 706 h 705"/>
                    <a:gd name="connsiteX1" fmla="*/ 0 w 1191"/>
                    <a:gd name="connsiteY1" fmla="*/ 706 h 705"/>
                    <a:gd name="connsiteX2" fmla="*/ 0 w 1191"/>
                    <a:gd name="connsiteY2" fmla="*/ 706 h 705"/>
                    <a:gd name="connsiteX3" fmla="*/ 0 w 1191"/>
                    <a:gd name="connsiteY3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1" h="705">
                      <a:moveTo>
                        <a:pt x="0" y="706"/>
                      </a:moveTo>
                      <a:cubicBezTo>
                        <a:pt x="1588" y="706"/>
                        <a:pt x="1588" y="706"/>
                        <a:pt x="0" y="706"/>
                      </a:cubicBezTo>
                      <a:cubicBezTo>
                        <a:pt x="1588" y="706"/>
                        <a:pt x="1588" y="706"/>
                        <a:pt x="0" y="706"/>
                      </a:cubicBezTo>
                      <a:cubicBezTo>
                        <a:pt x="1588" y="706"/>
                        <a:pt x="0" y="-882"/>
                        <a:pt x="0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56" name="รูปแบบอิสระ: รูปร่าง 2755">
                  <a:extLst>
                    <a:ext uri="{FF2B5EF4-FFF2-40B4-BE49-F238E27FC236}">
                      <a16:creationId xmlns:a16="http://schemas.microsoft.com/office/drawing/2014/main" id="{4F0CEBDD-3098-4780-95C5-5659160CD134}"/>
                    </a:ext>
                  </a:extLst>
                </p:cNvPr>
                <p:cNvSpPr/>
                <p:nvPr/>
              </p:nvSpPr>
              <p:spPr>
                <a:xfrm>
                  <a:off x="7965362" y="1230926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57" name="รูปแบบอิสระ: รูปร่าง 2756">
                  <a:extLst>
                    <a:ext uri="{FF2B5EF4-FFF2-40B4-BE49-F238E27FC236}">
                      <a16:creationId xmlns:a16="http://schemas.microsoft.com/office/drawing/2014/main" id="{324F3393-5C82-4063-AAF6-25D282D8AD18}"/>
                    </a:ext>
                  </a:extLst>
                </p:cNvPr>
                <p:cNvSpPr/>
                <p:nvPr/>
              </p:nvSpPr>
              <p:spPr>
                <a:xfrm>
                  <a:off x="7963773" y="1230926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0 h 1588"/>
                    <a:gd name="connsiteX1" fmla="*/ 0 w 15883"/>
                    <a:gd name="connsiteY1" fmla="*/ 1588 h 1588"/>
                    <a:gd name="connsiteX2" fmla="*/ 0 w 15883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">
                      <a:moveTo>
                        <a:pt x="0" y="0"/>
                      </a:moveTo>
                      <a:lnTo>
                        <a:pt x="0" y="158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58" name="รูปแบบอิสระ: รูปร่าง 2757">
                  <a:extLst>
                    <a:ext uri="{FF2B5EF4-FFF2-40B4-BE49-F238E27FC236}">
                      <a16:creationId xmlns:a16="http://schemas.microsoft.com/office/drawing/2014/main" id="{95925AAC-791D-44CD-AF3C-641302B46CB6}"/>
                    </a:ext>
                  </a:extLst>
                </p:cNvPr>
                <p:cNvSpPr/>
                <p:nvPr/>
              </p:nvSpPr>
              <p:spPr>
                <a:xfrm>
                  <a:off x="7965362" y="1230926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59" name="รูปแบบอิสระ: รูปร่าง 2758">
                  <a:extLst>
                    <a:ext uri="{FF2B5EF4-FFF2-40B4-BE49-F238E27FC236}">
                      <a16:creationId xmlns:a16="http://schemas.microsoft.com/office/drawing/2014/main" id="{39388509-27A6-4FBB-9CCB-1DC0A58D5341}"/>
                    </a:ext>
                  </a:extLst>
                </p:cNvPr>
                <p:cNvSpPr/>
                <p:nvPr/>
              </p:nvSpPr>
              <p:spPr>
                <a:xfrm>
                  <a:off x="7963068" y="1229337"/>
                  <a:ext cx="705" cy="1191"/>
                </a:xfrm>
                <a:custGeom>
                  <a:avLst/>
                  <a:gdLst>
                    <a:gd name="connsiteX0" fmla="*/ 706 w 705"/>
                    <a:gd name="connsiteY0" fmla="*/ 0 h 1191"/>
                    <a:gd name="connsiteX1" fmla="*/ 706 w 705"/>
                    <a:gd name="connsiteY1" fmla="*/ 0 h 1191"/>
                    <a:gd name="connsiteX2" fmla="*/ 706 w 705"/>
                    <a:gd name="connsiteY2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1191">
                      <a:moveTo>
                        <a:pt x="706" y="0"/>
                      </a:moveTo>
                      <a:cubicBezTo>
                        <a:pt x="706" y="1588"/>
                        <a:pt x="706" y="1588"/>
                        <a:pt x="706" y="0"/>
                      </a:cubicBezTo>
                      <a:cubicBezTo>
                        <a:pt x="706" y="1588"/>
                        <a:pt x="-882" y="0"/>
                        <a:pt x="7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60" name="รูปแบบอิสระ: รูปร่าง 2759">
                  <a:extLst>
                    <a:ext uri="{FF2B5EF4-FFF2-40B4-BE49-F238E27FC236}">
                      <a16:creationId xmlns:a16="http://schemas.microsoft.com/office/drawing/2014/main" id="{00AB73FF-A55D-4B8B-8FCD-580FAE92859F}"/>
                    </a:ext>
                  </a:extLst>
                </p:cNvPr>
                <p:cNvSpPr/>
                <p:nvPr/>
              </p:nvSpPr>
              <p:spPr>
                <a:xfrm>
                  <a:off x="7963773" y="1229337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61" name="รูปแบบอิสระ: รูปร่าง 2760">
                  <a:extLst>
                    <a:ext uri="{FF2B5EF4-FFF2-40B4-BE49-F238E27FC236}">
                      <a16:creationId xmlns:a16="http://schemas.microsoft.com/office/drawing/2014/main" id="{4392A083-4F09-4ACD-ABEA-99B8ECEE2825}"/>
                    </a:ext>
                  </a:extLst>
                </p:cNvPr>
                <p:cNvSpPr/>
                <p:nvPr/>
              </p:nvSpPr>
              <p:spPr>
                <a:xfrm>
                  <a:off x="7963773" y="1229337"/>
                  <a:ext cx="1191" cy="1191"/>
                </a:xfrm>
                <a:custGeom>
                  <a:avLst/>
                  <a:gdLst>
                    <a:gd name="connsiteX0" fmla="*/ 0 w 1191"/>
                    <a:gd name="connsiteY0" fmla="*/ 0 h 1191"/>
                    <a:gd name="connsiteX1" fmla="*/ 0 w 1191"/>
                    <a:gd name="connsiteY1" fmla="*/ 0 h 1191"/>
                    <a:gd name="connsiteX2" fmla="*/ 0 w 1191"/>
                    <a:gd name="connsiteY2" fmla="*/ 0 h 1191"/>
                    <a:gd name="connsiteX3" fmla="*/ 0 w 1191"/>
                    <a:gd name="connsiteY3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1" h="1191">
                      <a:moveTo>
                        <a:pt x="0" y="0"/>
                      </a:moveTo>
                      <a:cubicBezTo>
                        <a:pt x="0" y="1588"/>
                        <a:pt x="1588" y="1588"/>
                        <a:pt x="0" y="0"/>
                      </a:cubicBezTo>
                      <a:cubicBezTo>
                        <a:pt x="1588" y="1588"/>
                        <a:pt x="1588" y="1588"/>
                        <a:pt x="0" y="0"/>
                      </a:cubicBezTo>
                      <a:cubicBezTo>
                        <a:pt x="1588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62" name="รูปแบบอิสระ: รูปร่าง 2761">
                  <a:extLst>
                    <a:ext uri="{FF2B5EF4-FFF2-40B4-BE49-F238E27FC236}">
                      <a16:creationId xmlns:a16="http://schemas.microsoft.com/office/drawing/2014/main" id="{E2E6EEE3-12C2-4ABA-938A-921C28B2B379}"/>
                    </a:ext>
                  </a:extLst>
                </p:cNvPr>
                <p:cNvSpPr/>
                <p:nvPr/>
              </p:nvSpPr>
              <p:spPr>
                <a:xfrm>
                  <a:off x="7965362" y="1232514"/>
                  <a:ext cx="7941" cy="7941"/>
                </a:xfrm>
                <a:custGeom>
                  <a:avLst/>
                  <a:gdLst>
                    <a:gd name="connsiteX0" fmla="*/ 7942 w 7941"/>
                    <a:gd name="connsiteY0" fmla="*/ 7941 h 7941"/>
                    <a:gd name="connsiteX1" fmla="*/ 7942 w 7941"/>
                    <a:gd name="connsiteY1" fmla="*/ 7941 h 7941"/>
                    <a:gd name="connsiteX2" fmla="*/ 0 w 7941"/>
                    <a:gd name="connsiteY2" fmla="*/ 0 h 7941"/>
                    <a:gd name="connsiteX3" fmla="*/ 1588 w 7941"/>
                    <a:gd name="connsiteY3" fmla="*/ 1588 h 7941"/>
                    <a:gd name="connsiteX4" fmla="*/ 4765 w 7941"/>
                    <a:gd name="connsiteY4" fmla="*/ 4765 h 7941"/>
                    <a:gd name="connsiteX5" fmla="*/ 3177 w 7941"/>
                    <a:gd name="connsiteY5" fmla="*/ 3177 h 7941"/>
                    <a:gd name="connsiteX6" fmla="*/ 7942 w 7941"/>
                    <a:gd name="connsiteY6" fmla="*/ 7941 h 7941"/>
                    <a:gd name="connsiteX7" fmla="*/ 7942 w 7941"/>
                    <a:gd name="connsiteY7" fmla="*/ 7941 h 7941"/>
                    <a:gd name="connsiteX8" fmla="*/ 7942 w 7941"/>
                    <a:gd name="connsiteY8" fmla="*/ 7941 h 79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941" h="7941">
                      <a:moveTo>
                        <a:pt x="7942" y="7941"/>
                      </a:moveTo>
                      <a:cubicBezTo>
                        <a:pt x="6353" y="6353"/>
                        <a:pt x="4765" y="4765"/>
                        <a:pt x="7942" y="7941"/>
                      </a:cubicBezTo>
                      <a:cubicBezTo>
                        <a:pt x="6353" y="6353"/>
                        <a:pt x="1588" y="1588"/>
                        <a:pt x="0" y="0"/>
                      </a:cubicBezTo>
                      <a:cubicBezTo>
                        <a:pt x="0" y="0"/>
                        <a:pt x="1588" y="1588"/>
                        <a:pt x="1588" y="1588"/>
                      </a:cubicBezTo>
                      <a:cubicBezTo>
                        <a:pt x="1588" y="1588"/>
                        <a:pt x="3177" y="3177"/>
                        <a:pt x="4765" y="4765"/>
                      </a:cubicBezTo>
                      <a:cubicBezTo>
                        <a:pt x="4765" y="4765"/>
                        <a:pt x="4765" y="4765"/>
                        <a:pt x="3177" y="3177"/>
                      </a:cubicBezTo>
                      <a:cubicBezTo>
                        <a:pt x="3177" y="4765"/>
                        <a:pt x="4765" y="4765"/>
                        <a:pt x="7942" y="7941"/>
                      </a:cubicBezTo>
                      <a:lnTo>
                        <a:pt x="7942" y="7941"/>
                      </a:lnTo>
                      <a:cubicBezTo>
                        <a:pt x="6353" y="6353"/>
                        <a:pt x="6353" y="7941"/>
                        <a:pt x="7942" y="794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63" name="รูปแบบอิสระ: รูปร่าง 2762">
                  <a:extLst>
                    <a:ext uri="{FF2B5EF4-FFF2-40B4-BE49-F238E27FC236}">
                      <a16:creationId xmlns:a16="http://schemas.microsoft.com/office/drawing/2014/main" id="{BB79F024-4D7D-4375-BBCE-A6622813D917}"/>
                    </a:ext>
                  </a:extLst>
                </p:cNvPr>
                <p:cNvSpPr/>
                <p:nvPr/>
              </p:nvSpPr>
              <p:spPr>
                <a:xfrm>
                  <a:off x="7963773" y="1230926"/>
                  <a:ext cx="1588" cy="1588"/>
                </a:xfrm>
                <a:custGeom>
                  <a:avLst/>
                  <a:gdLst>
                    <a:gd name="connsiteX0" fmla="*/ 1588 w 1588"/>
                    <a:gd name="connsiteY0" fmla="*/ 1588 h 1588"/>
                    <a:gd name="connsiteX1" fmla="*/ 1588 w 1588"/>
                    <a:gd name="connsiteY1" fmla="*/ 1588 h 1588"/>
                    <a:gd name="connsiteX2" fmla="*/ 0 w 1588"/>
                    <a:gd name="connsiteY2" fmla="*/ 0 h 1588"/>
                    <a:gd name="connsiteX3" fmla="*/ 1588 w 1588"/>
                    <a:gd name="connsiteY3" fmla="*/ 1588 h 1588"/>
                    <a:gd name="connsiteX4" fmla="*/ 1588 w 1588"/>
                    <a:gd name="connsiteY4" fmla="*/ 1588 h 1588"/>
                    <a:gd name="connsiteX5" fmla="*/ 1588 w 1588"/>
                    <a:gd name="connsiteY5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88" h="1588">
                      <a:moveTo>
                        <a:pt x="1588" y="1588"/>
                      </a:moveTo>
                      <a:lnTo>
                        <a:pt x="1588" y="1588"/>
                      </a:lnTo>
                      <a:cubicBezTo>
                        <a:pt x="1588" y="1588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588" y="1588"/>
                      </a:cubicBezTo>
                      <a:lnTo>
                        <a:pt x="1588" y="1588"/>
                      </a:lnTo>
                      <a:lnTo>
                        <a:pt x="1588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64" name="รูปแบบอิสระ: รูปร่าง 2763">
                  <a:extLst>
                    <a:ext uri="{FF2B5EF4-FFF2-40B4-BE49-F238E27FC236}">
                      <a16:creationId xmlns:a16="http://schemas.microsoft.com/office/drawing/2014/main" id="{8317009F-39EB-4E69-B331-21B19CB5939B}"/>
                    </a:ext>
                  </a:extLst>
                </p:cNvPr>
                <p:cNvSpPr/>
                <p:nvPr/>
              </p:nvSpPr>
              <p:spPr>
                <a:xfrm>
                  <a:off x="7964171" y="1230926"/>
                  <a:ext cx="4368" cy="3176"/>
                </a:xfrm>
                <a:custGeom>
                  <a:avLst/>
                  <a:gdLst>
                    <a:gd name="connsiteX0" fmla="*/ 1191 w 4368"/>
                    <a:gd name="connsiteY0" fmla="*/ 0 h 3176"/>
                    <a:gd name="connsiteX1" fmla="*/ 4368 w 4368"/>
                    <a:gd name="connsiteY1" fmla="*/ 3177 h 3176"/>
                    <a:gd name="connsiteX2" fmla="*/ 2780 w 4368"/>
                    <a:gd name="connsiteY2" fmla="*/ 1588 h 3176"/>
                    <a:gd name="connsiteX3" fmla="*/ 1191 w 4368"/>
                    <a:gd name="connsiteY3" fmla="*/ 0 h 3176"/>
                    <a:gd name="connsiteX4" fmla="*/ 1191 w 4368"/>
                    <a:gd name="connsiteY4" fmla="*/ 0 h 3176"/>
                    <a:gd name="connsiteX5" fmla="*/ 1191 w 4368"/>
                    <a:gd name="connsiteY5" fmla="*/ 0 h 3176"/>
                    <a:gd name="connsiteX6" fmla="*/ 1191 w 4368"/>
                    <a:gd name="connsiteY6" fmla="*/ 0 h 3176"/>
                    <a:gd name="connsiteX7" fmla="*/ 1191 w 4368"/>
                    <a:gd name="connsiteY7" fmla="*/ 0 h 3176"/>
                    <a:gd name="connsiteX8" fmla="*/ 1191 w 4368"/>
                    <a:gd name="connsiteY8" fmla="*/ 0 h 3176"/>
                    <a:gd name="connsiteX9" fmla="*/ 1191 w 4368"/>
                    <a:gd name="connsiteY9" fmla="*/ 0 h 3176"/>
                    <a:gd name="connsiteX10" fmla="*/ 1191 w 4368"/>
                    <a:gd name="connsiteY10" fmla="*/ 0 h 3176"/>
                    <a:gd name="connsiteX11" fmla="*/ 1191 w 4368"/>
                    <a:gd name="connsiteY11" fmla="*/ 0 h 3176"/>
                    <a:gd name="connsiteX12" fmla="*/ 1191 w 4368"/>
                    <a:gd name="connsiteY12" fmla="*/ 0 h 3176"/>
                    <a:gd name="connsiteX13" fmla="*/ 1191 w 4368"/>
                    <a:gd name="connsiteY13" fmla="*/ 0 h 3176"/>
                    <a:gd name="connsiteX14" fmla="*/ 1191 w 4368"/>
                    <a:gd name="connsiteY14" fmla="*/ 0 h 3176"/>
                    <a:gd name="connsiteX15" fmla="*/ 1191 w 4368"/>
                    <a:gd name="connsiteY15" fmla="*/ 0 h 3176"/>
                    <a:gd name="connsiteX16" fmla="*/ 1191 w 4368"/>
                    <a:gd name="connsiteY16" fmla="*/ 0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368" h="3176">
                      <a:moveTo>
                        <a:pt x="1191" y="0"/>
                      </a:moveTo>
                      <a:cubicBezTo>
                        <a:pt x="2780" y="1588"/>
                        <a:pt x="2780" y="1588"/>
                        <a:pt x="4368" y="3177"/>
                      </a:cubicBezTo>
                      <a:cubicBezTo>
                        <a:pt x="4368" y="3177"/>
                        <a:pt x="2780" y="1588"/>
                        <a:pt x="2780" y="1588"/>
                      </a:cubicBezTo>
                      <a:cubicBezTo>
                        <a:pt x="2780" y="3177"/>
                        <a:pt x="1191" y="1588"/>
                        <a:pt x="1191" y="0"/>
                      </a:cubicBezTo>
                      <a:cubicBezTo>
                        <a:pt x="1191" y="0"/>
                        <a:pt x="1191" y="0"/>
                        <a:pt x="1191" y="0"/>
                      </a:cubicBezTo>
                      <a:cubicBezTo>
                        <a:pt x="-397" y="0"/>
                        <a:pt x="-397" y="0"/>
                        <a:pt x="1191" y="0"/>
                      </a:cubicBezTo>
                      <a:lnTo>
                        <a:pt x="1191" y="0"/>
                      </a:lnTo>
                      <a:lnTo>
                        <a:pt x="1191" y="0"/>
                      </a:lnTo>
                      <a:lnTo>
                        <a:pt x="1191" y="0"/>
                      </a:lnTo>
                      <a:cubicBezTo>
                        <a:pt x="-397" y="0"/>
                        <a:pt x="-397" y="0"/>
                        <a:pt x="1191" y="0"/>
                      </a:cubicBezTo>
                      <a:lnTo>
                        <a:pt x="1191" y="0"/>
                      </a:lnTo>
                      <a:lnTo>
                        <a:pt x="1191" y="0"/>
                      </a:lnTo>
                      <a:cubicBezTo>
                        <a:pt x="-397" y="0"/>
                        <a:pt x="-397" y="0"/>
                        <a:pt x="1191" y="0"/>
                      </a:cubicBezTo>
                      <a:lnTo>
                        <a:pt x="1191" y="0"/>
                      </a:lnTo>
                      <a:lnTo>
                        <a:pt x="1191" y="0"/>
                      </a:lnTo>
                      <a:lnTo>
                        <a:pt x="1191" y="0"/>
                      </a:lnTo>
                      <a:cubicBezTo>
                        <a:pt x="1191" y="1588"/>
                        <a:pt x="1191" y="0"/>
                        <a:pt x="11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65" name="รูปแบบอิสระ: รูปร่าง 2764">
                  <a:extLst>
                    <a:ext uri="{FF2B5EF4-FFF2-40B4-BE49-F238E27FC236}">
                      <a16:creationId xmlns:a16="http://schemas.microsoft.com/office/drawing/2014/main" id="{31FE8EA0-FF33-4870-96D0-44B824998F04}"/>
                    </a:ext>
                  </a:extLst>
                </p:cNvPr>
                <p:cNvSpPr/>
                <p:nvPr/>
              </p:nvSpPr>
              <p:spPr>
                <a:xfrm>
                  <a:off x="7973303" y="1237279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66" name="รูปแบบอิสระ: รูปร่าง 2765">
                  <a:extLst>
                    <a:ext uri="{FF2B5EF4-FFF2-40B4-BE49-F238E27FC236}">
                      <a16:creationId xmlns:a16="http://schemas.microsoft.com/office/drawing/2014/main" id="{6FB3618F-290E-4B21-A93E-7E93CBD81830}"/>
                    </a:ext>
                  </a:extLst>
                </p:cNvPr>
                <p:cNvSpPr/>
                <p:nvPr/>
              </p:nvSpPr>
              <p:spPr>
                <a:xfrm>
                  <a:off x="7968539" y="1232514"/>
                  <a:ext cx="3176" cy="3176"/>
                </a:xfrm>
                <a:custGeom>
                  <a:avLst/>
                  <a:gdLst>
                    <a:gd name="connsiteX0" fmla="*/ 3176 w 3176"/>
                    <a:gd name="connsiteY0" fmla="*/ 3177 h 3176"/>
                    <a:gd name="connsiteX1" fmla="*/ 3176 w 3176"/>
                    <a:gd name="connsiteY1" fmla="*/ 3177 h 3176"/>
                    <a:gd name="connsiteX2" fmla="*/ 3176 w 3176"/>
                    <a:gd name="connsiteY2" fmla="*/ 3177 h 3176"/>
                    <a:gd name="connsiteX3" fmla="*/ 3176 w 3176"/>
                    <a:gd name="connsiteY3" fmla="*/ 3177 h 3176"/>
                    <a:gd name="connsiteX4" fmla="*/ 3176 w 3176"/>
                    <a:gd name="connsiteY4" fmla="*/ 3177 h 3176"/>
                    <a:gd name="connsiteX5" fmla="*/ 0 w 3176"/>
                    <a:gd name="connsiteY5" fmla="*/ 0 h 3176"/>
                    <a:gd name="connsiteX6" fmla="*/ 3176 w 3176"/>
                    <a:gd name="connsiteY6" fmla="*/ 3177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176" h="3176">
                      <a:moveTo>
                        <a:pt x="3176" y="3177"/>
                      </a:moveTo>
                      <a:cubicBezTo>
                        <a:pt x="3176" y="3177"/>
                        <a:pt x="3176" y="3177"/>
                        <a:pt x="3176" y="3177"/>
                      </a:cubicBezTo>
                      <a:cubicBezTo>
                        <a:pt x="3176" y="3177"/>
                        <a:pt x="3176" y="3177"/>
                        <a:pt x="3176" y="3177"/>
                      </a:cubicBezTo>
                      <a:cubicBezTo>
                        <a:pt x="3176" y="3177"/>
                        <a:pt x="3176" y="3177"/>
                        <a:pt x="3176" y="3177"/>
                      </a:cubicBezTo>
                      <a:lnTo>
                        <a:pt x="3176" y="3177"/>
                      </a:lnTo>
                      <a:cubicBezTo>
                        <a:pt x="1588" y="1588"/>
                        <a:pt x="0" y="0"/>
                        <a:pt x="0" y="0"/>
                      </a:cubicBezTo>
                      <a:cubicBezTo>
                        <a:pt x="1588" y="1588"/>
                        <a:pt x="1588" y="3177"/>
                        <a:pt x="3176" y="31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67" name="รูปแบบอิสระ: รูปร่าง 2766">
                  <a:extLst>
                    <a:ext uri="{FF2B5EF4-FFF2-40B4-BE49-F238E27FC236}">
                      <a16:creationId xmlns:a16="http://schemas.microsoft.com/office/drawing/2014/main" id="{F4EA7373-8DE3-4506-A951-B0E64D3F794B}"/>
                    </a:ext>
                  </a:extLst>
                </p:cNvPr>
                <p:cNvSpPr/>
                <p:nvPr/>
              </p:nvSpPr>
              <p:spPr>
                <a:xfrm>
                  <a:off x="7968539" y="1234102"/>
                  <a:ext cx="1587" cy="1588"/>
                </a:xfrm>
                <a:custGeom>
                  <a:avLst/>
                  <a:gdLst>
                    <a:gd name="connsiteX0" fmla="*/ 0 w 1587"/>
                    <a:gd name="connsiteY0" fmla="*/ 0 h 1588"/>
                    <a:gd name="connsiteX1" fmla="*/ 0 w 1587"/>
                    <a:gd name="connsiteY1" fmla="*/ 0 h 1588"/>
                    <a:gd name="connsiteX2" fmla="*/ 1588 w 1587"/>
                    <a:gd name="connsiteY2" fmla="*/ 1588 h 1588"/>
                    <a:gd name="connsiteX3" fmla="*/ 0 w 1587"/>
                    <a:gd name="connsiteY3" fmla="*/ 0 h 1588"/>
                    <a:gd name="connsiteX4" fmla="*/ 0 w 1587"/>
                    <a:gd name="connsiteY4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87" h="158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588" y="1588"/>
                      </a:lnTo>
                      <a:lnTo>
                        <a:pt x="0" y="0"/>
                      </a:lnTo>
                      <a:cubicBezTo>
                        <a:pt x="1588" y="1588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68" name="รูปแบบอิสระ: รูปร่าง 2767">
                  <a:extLst>
                    <a:ext uri="{FF2B5EF4-FFF2-40B4-BE49-F238E27FC236}">
                      <a16:creationId xmlns:a16="http://schemas.microsoft.com/office/drawing/2014/main" id="{0BA90EDF-84C3-452D-9E18-BBC90C67D298}"/>
                    </a:ext>
                  </a:extLst>
                </p:cNvPr>
                <p:cNvSpPr/>
                <p:nvPr/>
              </p:nvSpPr>
              <p:spPr>
                <a:xfrm>
                  <a:off x="7962185" y="1229337"/>
                  <a:ext cx="1588" cy="1588"/>
                </a:xfrm>
                <a:custGeom>
                  <a:avLst/>
                  <a:gdLst>
                    <a:gd name="connsiteX0" fmla="*/ 1588 w 1588"/>
                    <a:gd name="connsiteY0" fmla="*/ 1588 h 1588"/>
                    <a:gd name="connsiteX1" fmla="*/ 0 w 1588"/>
                    <a:gd name="connsiteY1" fmla="*/ 0 h 1588"/>
                    <a:gd name="connsiteX2" fmla="*/ 1588 w 1588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588">
                      <a:moveTo>
                        <a:pt x="1588" y="1588"/>
                      </a:moveTo>
                      <a:lnTo>
                        <a:pt x="0" y="0"/>
                      </a:lnTo>
                      <a:lnTo>
                        <a:pt x="1588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69" name="รูปแบบอิสระ: รูปร่าง 2768">
                  <a:extLst>
                    <a:ext uri="{FF2B5EF4-FFF2-40B4-BE49-F238E27FC236}">
                      <a16:creationId xmlns:a16="http://schemas.microsoft.com/office/drawing/2014/main" id="{A7CE0367-AB49-4EA8-B3F5-1EFD27F4FA75}"/>
                    </a:ext>
                  </a:extLst>
                </p:cNvPr>
                <p:cNvSpPr/>
                <p:nvPr/>
              </p:nvSpPr>
              <p:spPr>
                <a:xfrm>
                  <a:off x="7962185" y="1230926"/>
                  <a:ext cx="1588" cy="15882"/>
                </a:xfrm>
                <a:custGeom>
                  <a:avLst/>
                  <a:gdLst>
                    <a:gd name="connsiteX0" fmla="*/ 1588 w 1588"/>
                    <a:gd name="connsiteY0" fmla="*/ 0 h 15882"/>
                    <a:gd name="connsiteX1" fmla="*/ 0 w 1588"/>
                    <a:gd name="connsiteY1" fmla="*/ 0 h 15882"/>
                    <a:gd name="connsiteX2" fmla="*/ 0 w 1588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5882">
                      <a:moveTo>
                        <a:pt x="1588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70" name="รูปแบบอิสระ: รูปร่าง 2769">
                  <a:extLst>
                    <a:ext uri="{FF2B5EF4-FFF2-40B4-BE49-F238E27FC236}">
                      <a16:creationId xmlns:a16="http://schemas.microsoft.com/office/drawing/2014/main" id="{D4935B10-2A73-49B9-A69C-FF6D48A3CEA1}"/>
                    </a:ext>
                  </a:extLst>
                </p:cNvPr>
                <p:cNvSpPr/>
                <p:nvPr/>
              </p:nvSpPr>
              <p:spPr>
                <a:xfrm>
                  <a:off x="7965362" y="1261103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71" name="รูปแบบอิสระ: รูปร่าง 2770">
                  <a:extLst>
                    <a:ext uri="{FF2B5EF4-FFF2-40B4-BE49-F238E27FC236}">
                      <a16:creationId xmlns:a16="http://schemas.microsoft.com/office/drawing/2014/main" id="{1D960E0B-9BD3-4F3D-AB25-89DECCC6DC2F}"/>
                    </a:ext>
                  </a:extLst>
                </p:cNvPr>
                <p:cNvSpPr/>
                <p:nvPr/>
              </p:nvSpPr>
              <p:spPr>
                <a:xfrm>
                  <a:off x="7965362" y="1260397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706 h 705"/>
                    <a:gd name="connsiteX1" fmla="*/ 0 w 15883"/>
                    <a:gd name="connsiteY1" fmla="*/ 706 h 705"/>
                    <a:gd name="connsiteX2" fmla="*/ 0 w 15883"/>
                    <a:gd name="connsiteY2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705">
                      <a:moveTo>
                        <a:pt x="0" y="706"/>
                      </a:moveTo>
                      <a:lnTo>
                        <a:pt x="0" y="706"/>
                      </a:lnTo>
                      <a:cubicBezTo>
                        <a:pt x="0" y="-882"/>
                        <a:pt x="0" y="706"/>
                        <a:pt x="0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72" name="รูปแบบอิสระ: รูปร่าง 2771">
                  <a:extLst>
                    <a:ext uri="{FF2B5EF4-FFF2-40B4-BE49-F238E27FC236}">
                      <a16:creationId xmlns:a16="http://schemas.microsoft.com/office/drawing/2014/main" id="{38A0E0C7-10B2-4767-9B9C-517319067132}"/>
                    </a:ext>
                  </a:extLst>
                </p:cNvPr>
                <p:cNvSpPr/>
                <p:nvPr/>
              </p:nvSpPr>
              <p:spPr>
                <a:xfrm>
                  <a:off x="7955174" y="1235033"/>
                  <a:ext cx="2246" cy="2246"/>
                </a:xfrm>
                <a:custGeom>
                  <a:avLst/>
                  <a:gdLst>
                    <a:gd name="connsiteX0" fmla="*/ 2246 w 2246"/>
                    <a:gd name="connsiteY0" fmla="*/ 2246 h 2246"/>
                    <a:gd name="connsiteX1" fmla="*/ 658 w 2246"/>
                    <a:gd name="connsiteY1" fmla="*/ 658 h 2246"/>
                    <a:gd name="connsiteX2" fmla="*/ 2246 w 2246"/>
                    <a:gd name="connsiteY2" fmla="*/ 2246 h 2246"/>
                    <a:gd name="connsiteX3" fmla="*/ 2246 w 2246"/>
                    <a:gd name="connsiteY3" fmla="*/ 2246 h 22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46" h="2246">
                      <a:moveTo>
                        <a:pt x="2246" y="2246"/>
                      </a:moveTo>
                      <a:cubicBezTo>
                        <a:pt x="658" y="658"/>
                        <a:pt x="-930" y="-930"/>
                        <a:pt x="658" y="658"/>
                      </a:cubicBezTo>
                      <a:lnTo>
                        <a:pt x="2246" y="2246"/>
                      </a:lnTo>
                      <a:cubicBezTo>
                        <a:pt x="2246" y="2246"/>
                        <a:pt x="2246" y="2246"/>
                        <a:pt x="2246" y="224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73" name="รูปแบบอิสระ: รูปร่าง 2772">
                  <a:extLst>
                    <a:ext uri="{FF2B5EF4-FFF2-40B4-BE49-F238E27FC236}">
                      <a16:creationId xmlns:a16="http://schemas.microsoft.com/office/drawing/2014/main" id="{3C9FCDCC-41A4-45B9-AEA3-F4D953314773}"/>
                    </a:ext>
                  </a:extLst>
                </p:cNvPr>
                <p:cNvSpPr/>
                <p:nvPr/>
              </p:nvSpPr>
              <p:spPr>
                <a:xfrm>
                  <a:off x="7961479" y="1249985"/>
                  <a:ext cx="705" cy="15882"/>
                </a:xfrm>
                <a:custGeom>
                  <a:avLst/>
                  <a:gdLst>
                    <a:gd name="connsiteX0" fmla="*/ 706 w 705"/>
                    <a:gd name="connsiteY0" fmla="*/ 0 h 15882"/>
                    <a:gd name="connsiteX1" fmla="*/ 706 w 705"/>
                    <a:gd name="connsiteY1" fmla="*/ 0 h 15882"/>
                    <a:gd name="connsiteX2" fmla="*/ 706 w 705"/>
                    <a:gd name="connsiteY2" fmla="*/ 0 h 15882"/>
                    <a:gd name="connsiteX3" fmla="*/ 706 w 705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5" h="15882">
                      <a:moveTo>
                        <a:pt x="706" y="0"/>
                      </a:moveTo>
                      <a:lnTo>
                        <a:pt x="706" y="0"/>
                      </a:lnTo>
                      <a:cubicBezTo>
                        <a:pt x="706" y="0"/>
                        <a:pt x="-882" y="0"/>
                        <a:pt x="706" y="0"/>
                      </a:cubicBezTo>
                      <a:lnTo>
                        <a:pt x="70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74" name="รูปแบบอิสระ: รูปร่าง 2773">
                  <a:extLst>
                    <a:ext uri="{FF2B5EF4-FFF2-40B4-BE49-F238E27FC236}">
                      <a16:creationId xmlns:a16="http://schemas.microsoft.com/office/drawing/2014/main" id="{8FB11A7E-D1F9-44FB-8C4F-2C4E9F2E361E}"/>
                    </a:ext>
                  </a:extLst>
                </p:cNvPr>
                <p:cNvSpPr/>
                <p:nvPr/>
              </p:nvSpPr>
              <p:spPr>
                <a:xfrm>
                  <a:off x="7966950" y="1254750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75" name="รูปแบบอิสระ: รูปร่าง 2774">
                  <a:extLst>
                    <a:ext uri="{FF2B5EF4-FFF2-40B4-BE49-F238E27FC236}">
                      <a16:creationId xmlns:a16="http://schemas.microsoft.com/office/drawing/2014/main" id="{00A0018E-16FE-4E66-9305-8F04539474D9}"/>
                    </a:ext>
                  </a:extLst>
                </p:cNvPr>
                <p:cNvSpPr/>
                <p:nvPr/>
              </p:nvSpPr>
              <p:spPr>
                <a:xfrm>
                  <a:off x="7963773" y="1264280"/>
                  <a:ext cx="1191" cy="1191"/>
                </a:xfrm>
                <a:custGeom>
                  <a:avLst/>
                  <a:gdLst>
                    <a:gd name="connsiteX0" fmla="*/ 0 w 1191"/>
                    <a:gd name="connsiteY0" fmla="*/ 0 h 1191"/>
                    <a:gd name="connsiteX1" fmla="*/ 0 w 1191"/>
                    <a:gd name="connsiteY1" fmla="*/ 0 h 1191"/>
                    <a:gd name="connsiteX2" fmla="*/ 0 w 1191"/>
                    <a:gd name="connsiteY2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1" h="119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88" y="1588"/>
                        <a:pt x="1588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76" name="รูปแบบอิสระ: รูปร่าง 2775">
                  <a:extLst>
                    <a:ext uri="{FF2B5EF4-FFF2-40B4-BE49-F238E27FC236}">
                      <a16:creationId xmlns:a16="http://schemas.microsoft.com/office/drawing/2014/main" id="{5D3F8FAC-68DF-49B4-8546-0AE2D427EAC6}"/>
                    </a:ext>
                  </a:extLst>
                </p:cNvPr>
                <p:cNvSpPr/>
                <p:nvPr/>
              </p:nvSpPr>
              <p:spPr>
                <a:xfrm>
                  <a:off x="7960597" y="1234102"/>
                  <a:ext cx="705" cy="705"/>
                </a:xfrm>
                <a:custGeom>
                  <a:avLst/>
                  <a:gdLst>
                    <a:gd name="connsiteX0" fmla="*/ 0 w 705"/>
                    <a:gd name="connsiteY0" fmla="*/ 0 h 705"/>
                    <a:gd name="connsiteX1" fmla="*/ 0 w 705"/>
                    <a:gd name="connsiteY1" fmla="*/ 0 h 705"/>
                    <a:gd name="connsiteX2" fmla="*/ 0 w 705"/>
                    <a:gd name="connsiteY2" fmla="*/ 0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705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588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77" name="รูปแบบอิสระ: รูปร่าง 2776">
                  <a:extLst>
                    <a:ext uri="{FF2B5EF4-FFF2-40B4-BE49-F238E27FC236}">
                      <a16:creationId xmlns:a16="http://schemas.microsoft.com/office/drawing/2014/main" id="{AB1BBCCA-9565-4FB9-8DAF-C0BF8F04B751}"/>
                    </a:ext>
                  </a:extLst>
                </p:cNvPr>
                <p:cNvSpPr/>
                <p:nvPr/>
              </p:nvSpPr>
              <p:spPr>
                <a:xfrm>
                  <a:off x="7951067" y="1245220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0 h 1191"/>
                    <a:gd name="connsiteX1" fmla="*/ 0 w 15883"/>
                    <a:gd name="connsiteY1" fmla="*/ 0 h 1191"/>
                    <a:gd name="connsiteX2" fmla="*/ 0 w 15883"/>
                    <a:gd name="connsiteY2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191">
                      <a:moveTo>
                        <a:pt x="0" y="0"/>
                      </a:moveTo>
                      <a:cubicBezTo>
                        <a:pt x="0" y="1588"/>
                        <a:pt x="0" y="1588"/>
                        <a:pt x="0" y="0"/>
                      </a:cubicBezTo>
                      <a:cubicBezTo>
                        <a:pt x="0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78" name="รูปแบบอิสระ: รูปร่าง 2777">
                  <a:extLst>
                    <a:ext uri="{FF2B5EF4-FFF2-40B4-BE49-F238E27FC236}">
                      <a16:creationId xmlns:a16="http://schemas.microsoft.com/office/drawing/2014/main" id="{2DD848A4-3A8C-4F8D-8A37-C055E30AD626}"/>
                    </a:ext>
                  </a:extLst>
                </p:cNvPr>
                <p:cNvSpPr/>
                <p:nvPr/>
              </p:nvSpPr>
              <p:spPr>
                <a:xfrm>
                  <a:off x="7959406" y="1232911"/>
                  <a:ext cx="1191" cy="1191"/>
                </a:xfrm>
                <a:custGeom>
                  <a:avLst/>
                  <a:gdLst>
                    <a:gd name="connsiteX0" fmla="*/ 1191 w 1191"/>
                    <a:gd name="connsiteY0" fmla="*/ 1191 h 1191"/>
                    <a:gd name="connsiteX1" fmla="*/ 1191 w 1191"/>
                    <a:gd name="connsiteY1" fmla="*/ 1191 h 1191"/>
                    <a:gd name="connsiteX2" fmla="*/ 1191 w 1191"/>
                    <a:gd name="connsiteY2" fmla="*/ 1191 h 1191"/>
                    <a:gd name="connsiteX3" fmla="*/ 1191 w 1191"/>
                    <a:gd name="connsiteY3" fmla="*/ 1191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1" h="1191">
                      <a:moveTo>
                        <a:pt x="1191" y="1191"/>
                      </a:moveTo>
                      <a:cubicBezTo>
                        <a:pt x="1191" y="1191"/>
                        <a:pt x="1191" y="1191"/>
                        <a:pt x="1191" y="1191"/>
                      </a:cubicBezTo>
                      <a:cubicBezTo>
                        <a:pt x="1191" y="1191"/>
                        <a:pt x="1191" y="1191"/>
                        <a:pt x="1191" y="1191"/>
                      </a:cubicBezTo>
                      <a:cubicBezTo>
                        <a:pt x="-397" y="-397"/>
                        <a:pt x="-397" y="-397"/>
                        <a:pt x="1191" y="1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79" name="รูปแบบอิสระ: รูปร่าง 2778">
                  <a:extLst>
                    <a:ext uri="{FF2B5EF4-FFF2-40B4-BE49-F238E27FC236}">
                      <a16:creationId xmlns:a16="http://schemas.microsoft.com/office/drawing/2014/main" id="{6381EB56-EB99-457D-8806-5DD1AA10BBDD}"/>
                    </a:ext>
                  </a:extLst>
                </p:cNvPr>
                <p:cNvSpPr/>
                <p:nvPr/>
              </p:nvSpPr>
              <p:spPr>
                <a:xfrm>
                  <a:off x="7954244" y="1272221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80" name="รูปแบบอิสระ: รูปร่าง 2779">
                  <a:extLst>
                    <a:ext uri="{FF2B5EF4-FFF2-40B4-BE49-F238E27FC236}">
                      <a16:creationId xmlns:a16="http://schemas.microsoft.com/office/drawing/2014/main" id="{F0224736-6E37-4B08-98AC-A1F4BE9AF536}"/>
                    </a:ext>
                  </a:extLst>
                </p:cNvPr>
                <p:cNvSpPr/>
                <p:nvPr/>
              </p:nvSpPr>
              <p:spPr>
                <a:xfrm>
                  <a:off x="7938758" y="1259515"/>
                  <a:ext cx="1191" cy="15882"/>
                </a:xfrm>
                <a:custGeom>
                  <a:avLst/>
                  <a:gdLst>
                    <a:gd name="connsiteX0" fmla="*/ 1191 w 1191"/>
                    <a:gd name="connsiteY0" fmla="*/ 0 h 15882"/>
                    <a:gd name="connsiteX1" fmla="*/ 1191 w 1191"/>
                    <a:gd name="connsiteY1" fmla="*/ 0 h 15882"/>
                    <a:gd name="connsiteX2" fmla="*/ 1191 w 1191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1" h="15882">
                      <a:moveTo>
                        <a:pt x="1191" y="0"/>
                      </a:moveTo>
                      <a:cubicBezTo>
                        <a:pt x="1191" y="0"/>
                        <a:pt x="1191" y="0"/>
                        <a:pt x="1191" y="0"/>
                      </a:cubicBezTo>
                      <a:cubicBezTo>
                        <a:pt x="-397" y="0"/>
                        <a:pt x="-397" y="0"/>
                        <a:pt x="11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81" name="รูปแบบอิสระ: รูปร่าง 2780">
                  <a:extLst>
                    <a:ext uri="{FF2B5EF4-FFF2-40B4-BE49-F238E27FC236}">
                      <a16:creationId xmlns:a16="http://schemas.microsoft.com/office/drawing/2014/main" id="{0F3AE574-5295-49AA-A01C-916B996EF16B}"/>
                    </a:ext>
                  </a:extLst>
                </p:cNvPr>
                <p:cNvSpPr/>
                <p:nvPr/>
              </p:nvSpPr>
              <p:spPr>
                <a:xfrm>
                  <a:off x="7962185" y="1231323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1191 h 1191"/>
                    <a:gd name="connsiteX1" fmla="*/ 0 w 15883"/>
                    <a:gd name="connsiteY1" fmla="*/ 1191 h 1191"/>
                    <a:gd name="connsiteX2" fmla="*/ 0 w 15883"/>
                    <a:gd name="connsiteY2" fmla="*/ 1191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191">
                      <a:moveTo>
                        <a:pt x="0" y="1191"/>
                      </a:moveTo>
                      <a:cubicBezTo>
                        <a:pt x="0" y="-397"/>
                        <a:pt x="0" y="-397"/>
                        <a:pt x="0" y="1191"/>
                      </a:cubicBezTo>
                      <a:lnTo>
                        <a:pt x="0" y="11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82" name="รูปแบบอิสระ: รูปร่าง 2781">
                  <a:extLst>
                    <a:ext uri="{FF2B5EF4-FFF2-40B4-BE49-F238E27FC236}">
                      <a16:creationId xmlns:a16="http://schemas.microsoft.com/office/drawing/2014/main" id="{A5CF5238-9CE7-4370-B07F-CC55ECCCE54C}"/>
                    </a:ext>
                  </a:extLst>
                </p:cNvPr>
                <p:cNvSpPr/>
                <p:nvPr/>
              </p:nvSpPr>
              <p:spPr>
                <a:xfrm>
                  <a:off x="7966950" y="1237279"/>
                  <a:ext cx="705" cy="15882"/>
                </a:xfrm>
                <a:custGeom>
                  <a:avLst/>
                  <a:gdLst>
                    <a:gd name="connsiteX0" fmla="*/ 0 w 705"/>
                    <a:gd name="connsiteY0" fmla="*/ 0 h 15882"/>
                    <a:gd name="connsiteX1" fmla="*/ 0 w 705"/>
                    <a:gd name="connsiteY1" fmla="*/ 0 h 15882"/>
                    <a:gd name="connsiteX2" fmla="*/ 0 w 705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15882">
                      <a:moveTo>
                        <a:pt x="0" y="0"/>
                      </a:moveTo>
                      <a:cubicBezTo>
                        <a:pt x="0" y="0"/>
                        <a:pt x="1588" y="0"/>
                        <a:pt x="0" y="0"/>
                      </a:cubicBezTo>
                      <a:cubicBezTo>
                        <a:pt x="1588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83" name="รูปแบบอิสระ: รูปร่าง 2782">
                  <a:extLst>
                    <a:ext uri="{FF2B5EF4-FFF2-40B4-BE49-F238E27FC236}">
                      <a16:creationId xmlns:a16="http://schemas.microsoft.com/office/drawing/2014/main" id="{C8A4F489-6480-4347-9FF8-FAA3B2350D06}"/>
                    </a:ext>
                  </a:extLst>
                </p:cNvPr>
                <p:cNvSpPr/>
                <p:nvPr/>
              </p:nvSpPr>
              <p:spPr>
                <a:xfrm>
                  <a:off x="7968539" y="1243632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84" name="รูปแบบอิสระ: รูปร่าง 2783">
                  <a:extLst>
                    <a:ext uri="{FF2B5EF4-FFF2-40B4-BE49-F238E27FC236}">
                      <a16:creationId xmlns:a16="http://schemas.microsoft.com/office/drawing/2014/main" id="{12EF20BD-6C76-473D-ADB9-80F3BF0E292E}"/>
                    </a:ext>
                  </a:extLst>
                </p:cNvPr>
                <p:cNvSpPr/>
                <p:nvPr/>
              </p:nvSpPr>
              <p:spPr>
                <a:xfrm>
                  <a:off x="7962185" y="1232514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85" name="รูปแบบอิสระ: รูปร่าง 2784">
                  <a:extLst>
                    <a:ext uri="{FF2B5EF4-FFF2-40B4-BE49-F238E27FC236}">
                      <a16:creationId xmlns:a16="http://schemas.microsoft.com/office/drawing/2014/main" id="{95A1CA41-9C8A-4E41-9A78-B5F67C0165D2}"/>
                    </a:ext>
                  </a:extLst>
                </p:cNvPr>
                <p:cNvSpPr/>
                <p:nvPr/>
              </p:nvSpPr>
              <p:spPr>
                <a:xfrm>
                  <a:off x="7962185" y="1231323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1191 h 1191"/>
                    <a:gd name="connsiteX1" fmla="*/ 0 w 15883"/>
                    <a:gd name="connsiteY1" fmla="*/ 1191 h 1191"/>
                    <a:gd name="connsiteX2" fmla="*/ 0 w 15883"/>
                    <a:gd name="connsiteY2" fmla="*/ 1191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191">
                      <a:moveTo>
                        <a:pt x="0" y="1191"/>
                      </a:moveTo>
                      <a:cubicBezTo>
                        <a:pt x="0" y="1191"/>
                        <a:pt x="0" y="1191"/>
                        <a:pt x="0" y="1191"/>
                      </a:cubicBezTo>
                      <a:cubicBezTo>
                        <a:pt x="0" y="-397"/>
                        <a:pt x="0" y="-397"/>
                        <a:pt x="0" y="1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86" name="รูปแบบอิสระ: รูปร่าง 2785">
                  <a:extLst>
                    <a:ext uri="{FF2B5EF4-FFF2-40B4-BE49-F238E27FC236}">
                      <a16:creationId xmlns:a16="http://schemas.microsoft.com/office/drawing/2014/main" id="{133176FC-FDF2-4649-AD8C-EAE91452B693}"/>
                    </a:ext>
                  </a:extLst>
                </p:cNvPr>
                <p:cNvSpPr/>
                <p:nvPr/>
              </p:nvSpPr>
              <p:spPr>
                <a:xfrm>
                  <a:off x="7962185" y="1232514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87" name="รูปแบบอิสระ: รูปร่าง 2786">
                  <a:extLst>
                    <a:ext uri="{FF2B5EF4-FFF2-40B4-BE49-F238E27FC236}">
                      <a16:creationId xmlns:a16="http://schemas.microsoft.com/office/drawing/2014/main" id="{8EDEA537-1C6F-4530-AEF7-EA205DC013E9}"/>
                    </a:ext>
                  </a:extLst>
                </p:cNvPr>
                <p:cNvSpPr/>
                <p:nvPr/>
              </p:nvSpPr>
              <p:spPr>
                <a:xfrm>
                  <a:off x="7955832" y="1262692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0 h 1191"/>
                    <a:gd name="connsiteX1" fmla="*/ 0 w 15883"/>
                    <a:gd name="connsiteY1" fmla="*/ 0 h 1191"/>
                    <a:gd name="connsiteX2" fmla="*/ 0 w 15883"/>
                    <a:gd name="connsiteY2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19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88" name="รูปแบบอิสระ: รูปร่าง 2787">
                  <a:extLst>
                    <a:ext uri="{FF2B5EF4-FFF2-40B4-BE49-F238E27FC236}">
                      <a16:creationId xmlns:a16="http://schemas.microsoft.com/office/drawing/2014/main" id="{6657EB68-E157-4DA6-A9AC-8A83C958FFC6}"/>
                    </a:ext>
                  </a:extLst>
                </p:cNvPr>
                <p:cNvSpPr/>
                <p:nvPr/>
              </p:nvSpPr>
              <p:spPr>
                <a:xfrm>
                  <a:off x="7970127" y="1253162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89" name="รูปแบบอิสระ: รูปร่าง 2788">
                  <a:extLst>
                    <a:ext uri="{FF2B5EF4-FFF2-40B4-BE49-F238E27FC236}">
                      <a16:creationId xmlns:a16="http://schemas.microsoft.com/office/drawing/2014/main" id="{C66E1CD2-6ECC-4126-82DC-48D9AA9E54AF}"/>
                    </a:ext>
                  </a:extLst>
                </p:cNvPr>
                <p:cNvSpPr/>
                <p:nvPr/>
              </p:nvSpPr>
              <p:spPr>
                <a:xfrm>
                  <a:off x="7966950" y="1249985"/>
                  <a:ext cx="4764" cy="4764"/>
                </a:xfrm>
                <a:custGeom>
                  <a:avLst/>
                  <a:gdLst>
                    <a:gd name="connsiteX0" fmla="*/ 4765 w 4764"/>
                    <a:gd name="connsiteY0" fmla="*/ 4765 h 4764"/>
                    <a:gd name="connsiteX1" fmla="*/ 4765 w 4764"/>
                    <a:gd name="connsiteY1" fmla="*/ 4765 h 4764"/>
                    <a:gd name="connsiteX2" fmla="*/ 0 w 4764"/>
                    <a:gd name="connsiteY2" fmla="*/ 0 h 4764"/>
                    <a:gd name="connsiteX3" fmla="*/ 4765 w 4764"/>
                    <a:gd name="connsiteY3" fmla="*/ 4765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64" h="4764">
                      <a:moveTo>
                        <a:pt x="4765" y="4765"/>
                      </a:moveTo>
                      <a:cubicBezTo>
                        <a:pt x="3176" y="3177"/>
                        <a:pt x="3176" y="3177"/>
                        <a:pt x="4765" y="4765"/>
                      </a:cubicBezTo>
                      <a:lnTo>
                        <a:pt x="0" y="0"/>
                      </a:lnTo>
                      <a:lnTo>
                        <a:pt x="4765" y="476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90" name="รูปแบบอิสระ: รูปร่าง 2789">
                  <a:extLst>
                    <a:ext uri="{FF2B5EF4-FFF2-40B4-BE49-F238E27FC236}">
                      <a16:creationId xmlns:a16="http://schemas.microsoft.com/office/drawing/2014/main" id="{8E780A71-0B47-4098-96E9-5E2FC8F2AACA}"/>
                    </a:ext>
                  </a:extLst>
                </p:cNvPr>
                <p:cNvSpPr/>
                <p:nvPr/>
              </p:nvSpPr>
              <p:spPr>
                <a:xfrm>
                  <a:off x="7938360" y="1229337"/>
                  <a:ext cx="36976" cy="38824"/>
                </a:xfrm>
                <a:custGeom>
                  <a:avLst/>
                  <a:gdLst>
                    <a:gd name="connsiteX0" fmla="*/ 25413 w 36976"/>
                    <a:gd name="connsiteY0" fmla="*/ 33354 h 38824"/>
                    <a:gd name="connsiteX1" fmla="*/ 25413 w 36976"/>
                    <a:gd name="connsiteY1" fmla="*/ 33354 h 38824"/>
                    <a:gd name="connsiteX2" fmla="*/ 30178 w 36976"/>
                    <a:gd name="connsiteY2" fmla="*/ 38119 h 38824"/>
                    <a:gd name="connsiteX3" fmla="*/ 25413 w 36976"/>
                    <a:gd name="connsiteY3" fmla="*/ 33354 h 38824"/>
                    <a:gd name="connsiteX4" fmla="*/ 25413 w 36976"/>
                    <a:gd name="connsiteY4" fmla="*/ 33354 h 38824"/>
                    <a:gd name="connsiteX5" fmla="*/ 25413 w 36976"/>
                    <a:gd name="connsiteY5" fmla="*/ 33354 h 38824"/>
                    <a:gd name="connsiteX6" fmla="*/ 23825 w 36976"/>
                    <a:gd name="connsiteY6" fmla="*/ 30178 h 38824"/>
                    <a:gd name="connsiteX7" fmla="*/ 25413 w 36976"/>
                    <a:gd name="connsiteY7" fmla="*/ 33354 h 38824"/>
                    <a:gd name="connsiteX8" fmla="*/ 25413 w 36976"/>
                    <a:gd name="connsiteY8" fmla="*/ 30178 h 38824"/>
                    <a:gd name="connsiteX9" fmla="*/ 25413 w 36976"/>
                    <a:gd name="connsiteY9" fmla="*/ 30178 h 38824"/>
                    <a:gd name="connsiteX10" fmla="*/ 25413 w 36976"/>
                    <a:gd name="connsiteY10" fmla="*/ 30178 h 38824"/>
                    <a:gd name="connsiteX11" fmla="*/ 25413 w 36976"/>
                    <a:gd name="connsiteY11" fmla="*/ 30178 h 38824"/>
                    <a:gd name="connsiteX12" fmla="*/ 23825 w 36976"/>
                    <a:gd name="connsiteY12" fmla="*/ 28589 h 38824"/>
                    <a:gd name="connsiteX13" fmla="*/ 25413 w 36976"/>
                    <a:gd name="connsiteY13" fmla="*/ 30178 h 38824"/>
                    <a:gd name="connsiteX14" fmla="*/ 23825 w 36976"/>
                    <a:gd name="connsiteY14" fmla="*/ 28589 h 38824"/>
                    <a:gd name="connsiteX15" fmla="*/ 25413 w 36976"/>
                    <a:gd name="connsiteY15" fmla="*/ 30178 h 38824"/>
                    <a:gd name="connsiteX16" fmla="*/ 27001 w 36976"/>
                    <a:gd name="connsiteY16" fmla="*/ 31766 h 38824"/>
                    <a:gd name="connsiteX17" fmla="*/ 27001 w 36976"/>
                    <a:gd name="connsiteY17" fmla="*/ 31766 h 38824"/>
                    <a:gd name="connsiteX18" fmla="*/ 30178 w 36976"/>
                    <a:gd name="connsiteY18" fmla="*/ 34942 h 38824"/>
                    <a:gd name="connsiteX19" fmla="*/ 25413 w 36976"/>
                    <a:gd name="connsiteY19" fmla="*/ 30178 h 38824"/>
                    <a:gd name="connsiteX20" fmla="*/ 25413 w 36976"/>
                    <a:gd name="connsiteY20" fmla="*/ 30178 h 38824"/>
                    <a:gd name="connsiteX21" fmla="*/ 27001 w 36976"/>
                    <a:gd name="connsiteY21" fmla="*/ 31766 h 38824"/>
                    <a:gd name="connsiteX22" fmla="*/ 28590 w 36976"/>
                    <a:gd name="connsiteY22" fmla="*/ 33354 h 38824"/>
                    <a:gd name="connsiteX23" fmla="*/ 27001 w 36976"/>
                    <a:gd name="connsiteY23" fmla="*/ 30178 h 38824"/>
                    <a:gd name="connsiteX24" fmla="*/ 30178 w 36976"/>
                    <a:gd name="connsiteY24" fmla="*/ 33354 h 38824"/>
                    <a:gd name="connsiteX25" fmla="*/ 27001 w 36976"/>
                    <a:gd name="connsiteY25" fmla="*/ 30178 h 38824"/>
                    <a:gd name="connsiteX26" fmla="*/ 27001 w 36976"/>
                    <a:gd name="connsiteY26" fmla="*/ 28589 h 38824"/>
                    <a:gd name="connsiteX27" fmla="*/ 28590 w 36976"/>
                    <a:gd name="connsiteY27" fmla="*/ 30178 h 38824"/>
                    <a:gd name="connsiteX28" fmla="*/ 27001 w 36976"/>
                    <a:gd name="connsiteY28" fmla="*/ 28589 h 38824"/>
                    <a:gd name="connsiteX29" fmla="*/ 28590 w 36976"/>
                    <a:gd name="connsiteY29" fmla="*/ 28589 h 38824"/>
                    <a:gd name="connsiteX30" fmla="*/ 25413 w 36976"/>
                    <a:gd name="connsiteY30" fmla="*/ 25413 h 38824"/>
                    <a:gd name="connsiteX31" fmla="*/ 27001 w 36976"/>
                    <a:gd name="connsiteY31" fmla="*/ 25413 h 38824"/>
                    <a:gd name="connsiteX32" fmla="*/ 28590 w 36976"/>
                    <a:gd name="connsiteY32" fmla="*/ 27001 h 38824"/>
                    <a:gd name="connsiteX33" fmla="*/ 25413 w 36976"/>
                    <a:gd name="connsiteY33" fmla="*/ 23824 h 38824"/>
                    <a:gd name="connsiteX34" fmla="*/ 27001 w 36976"/>
                    <a:gd name="connsiteY34" fmla="*/ 25413 h 38824"/>
                    <a:gd name="connsiteX35" fmla="*/ 22237 w 36976"/>
                    <a:gd name="connsiteY35" fmla="*/ 20648 h 38824"/>
                    <a:gd name="connsiteX36" fmla="*/ 20648 w 36976"/>
                    <a:gd name="connsiteY36" fmla="*/ 19059 h 38824"/>
                    <a:gd name="connsiteX37" fmla="*/ 19060 w 36976"/>
                    <a:gd name="connsiteY37" fmla="*/ 17471 h 38824"/>
                    <a:gd name="connsiteX38" fmla="*/ 20648 w 36976"/>
                    <a:gd name="connsiteY38" fmla="*/ 19059 h 38824"/>
                    <a:gd name="connsiteX39" fmla="*/ 20648 w 36976"/>
                    <a:gd name="connsiteY39" fmla="*/ 19059 h 38824"/>
                    <a:gd name="connsiteX40" fmla="*/ 23825 w 36976"/>
                    <a:gd name="connsiteY40" fmla="*/ 22236 h 38824"/>
                    <a:gd name="connsiteX41" fmla="*/ 22237 w 36976"/>
                    <a:gd name="connsiteY41" fmla="*/ 20648 h 38824"/>
                    <a:gd name="connsiteX42" fmla="*/ 25413 w 36976"/>
                    <a:gd name="connsiteY42" fmla="*/ 23824 h 38824"/>
                    <a:gd name="connsiteX43" fmla="*/ 25413 w 36976"/>
                    <a:gd name="connsiteY43" fmla="*/ 23824 h 38824"/>
                    <a:gd name="connsiteX44" fmla="*/ 27001 w 36976"/>
                    <a:gd name="connsiteY44" fmla="*/ 25413 h 38824"/>
                    <a:gd name="connsiteX45" fmla="*/ 27001 w 36976"/>
                    <a:gd name="connsiteY45" fmla="*/ 23824 h 38824"/>
                    <a:gd name="connsiteX46" fmla="*/ 28590 w 36976"/>
                    <a:gd name="connsiteY46" fmla="*/ 25413 h 38824"/>
                    <a:gd name="connsiteX47" fmla="*/ 27001 w 36976"/>
                    <a:gd name="connsiteY47" fmla="*/ 23824 h 38824"/>
                    <a:gd name="connsiteX48" fmla="*/ 28590 w 36976"/>
                    <a:gd name="connsiteY48" fmla="*/ 25413 h 38824"/>
                    <a:gd name="connsiteX49" fmla="*/ 22237 w 36976"/>
                    <a:gd name="connsiteY49" fmla="*/ 17471 h 38824"/>
                    <a:gd name="connsiteX50" fmla="*/ 27001 w 36976"/>
                    <a:gd name="connsiteY50" fmla="*/ 22236 h 38824"/>
                    <a:gd name="connsiteX51" fmla="*/ 27001 w 36976"/>
                    <a:gd name="connsiteY51" fmla="*/ 23824 h 38824"/>
                    <a:gd name="connsiteX52" fmla="*/ 28590 w 36976"/>
                    <a:gd name="connsiteY52" fmla="*/ 25413 h 38824"/>
                    <a:gd name="connsiteX53" fmla="*/ 27001 w 36976"/>
                    <a:gd name="connsiteY53" fmla="*/ 23824 h 38824"/>
                    <a:gd name="connsiteX54" fmla="*/ 28590 w 36976"/>
                    <a:gd name="connsiteY54" fmla="*/ 25413 h 38824"/>
                    <a:gd name="connsiteX55" fmla="*/ 25413 w 36976"/>
                    <a:gd name="connsiteY55" fmla="*/ 22236 h 38824"/>
                    <a:gd name="connsiteX56" fmla="*/ 27001 w 36976"/>
                    <a:gd name="connsiteY56" fmla="*/ 23824 h 38824"/>
                    <a:gd name="connsiteX57" fmla="*/ 25413 w 36976"/>
                    <a:gd name="connsiteY57" fmla="*/ 22236 h 38824"/>
                    <a:gd name="connsiteX58" fmla="*/ 25413 w 36976"/>
                    <a:gd name="connsiteY58" fmla="*/ 22236 h 38824"/>
                    <a:gd name="connsiteX59" fmla="*/ 27001 w 36976"/>
                    <a:gd name="connsiteY59" fmla="*/ 22236 h 38824"/>
                    <a:gd name="connsiteX60" fmla="*/ 27001 w 36976"/>
                    <a:gd name="connsiteY60" fmla="*/ 22236 h 38824"/>
                    <a:gd name="connsiteX61" fmla="*/ 25413 w 36976"/>
                    <a:gd name="connsiteY61" fmla="*/ 19059 h 38824"/>
                    <a:gd name="connsiteX62" fmla="*/ 28590 w 36976"/>
                    <a:gd name="connsiteY62" fmla="*/ 22236 h 38824"/>
                    <a:gd name="connsiteX63" fmla="*/ 19060 w 36976"/>
                    <a:gd name="connsiteY63" fmla="*/ 12706 h 38824"/>
                    <a:gd name="connsiteX64" fmla="*/ 28590 w 36976"/>
                    <a:gd name="connsiteY64" fmla="*/ 22236 h 38824"/>
                    <a:gd name="connsiteX65" fmla="*/ 28590 w 36976"/>
                    <a:gd name="connsiteY65" fmla="*/ 22236 h 38824"/>
                    <a:gd name="connsiteX66" fmla="*/ 25413 w 36976"/>
                    <a:gd name="connsiteY66" fmla="*/ 19059 h 38824"/>
                    <a:gd name="connsiteX67" fmla="*/ 28590 w 36976"/>
                    <a:gd name="connsiteY67" fmla="*/ 22236 h 38824"/>
                    <a:gd name="connsiteX68" fmla="*/ 23825 w 36976"/>
                    <a:gd name="connsiteY68" fmla="*/ 17471 h 38824"/>
                    <a:gd name="connsiteX69" fmla="*/ 28590 w 36976"/>
                    <a:gd name="connsiteY69" fmla="*/ 20648 h 38824"/>
                    <a:gd name="connsiteX70" fmla="*/ 25413 w 36976"/>
                    <a:gd name="connsiteY70" fmla="*/ 17471 h 38824"/>
                    <a:gd name="connsiteX71" fmla="*/ 30178 w 36976"/>
                    <a:gd name="connsiteY71" fmla="*/ 20648 h 38824"/>
                    <a:gd name="connsiteX72" fmla="*/ 30178 w 36976"/>
                    <a:gd name="connsiteY72" fmla="*/ 20648 h 38824"/>
                    <a:gd name="connsiteX73" fmla="*/ 28590 w 36976"/>
                    <a:gd name="connsiteY73" fmla="*/ 20648 h 38824"/>
                    <a:gd name="connsiteX74" fmla="*/ 23825 w 36976"/>
                    <a:gd name="connsiteY74" fmla="*/ 15883 h 38824"/>
                    <a:gd name="connsiteX75" fmla="*/ 28590 w 36976"/>
                    <a:gd name="connsiteY75" fmla="*/ 20648 h 38824"/>
                    <a:gd name="connsiteX76" fmla="*/ 19060 w 36976"/>
                    <a:gd name="connsiteY76" fmla="*/ 9530 h 38824"/>
                    <a:gd name="connsiteX77" fmla="*/ 20648 w 36976"/>
                    <a:gd name="connsiteY77" fmla="*/ 11118 h 38824"/>
                    <a:gd name="connsiteX78" fmla="*/ 19060 w 36976"/>
                    <a:gd name="connsiteY78" fmla="*/ 9530 h 38824"/>
                    <a:gd name="connsiteX79" fmla="*/ 30178 w 36976"/>
                    <a:gd name="connsiteY79" fmla="*/ 20648 h 38824"/>
                    <a:gd name="connsiteX80" fmla="*/ 31766 w 36976"/>
                    <a:gd name="connsiteY80" fmla="*/ 22236 h 38824"/>
                    <a:gd name="connsiteX81" fmla="*/ 33355 w 36976"/>
                    <a:gd name="connsiteY81" fmla="*/ 23824 h 38824"/>
                    <a:gd name="connsiteX82" fmla="*/ 34943 w 36976"/>
                    <a:gd name="connsiteY82" fmla="*/ 23824 h 38824"/>
                    <a:gd name="connsiteX83" fmla="*/ 31766 w 36976"/>
                    <a:gd name="connsiteY83" fmla="*/ 19059 h 38824"/>
                    <a:gd name="connsiteX84" fmla="*/ 33355 w 36976"/>
                    <a:gd name="connsiteY84" fmla="*/ 22236 h 38824"/>
                    <a:gd name="connsiteX85" fmla="*/ 28590 w 36976"/>
                    <a:gd name="connsiteY85" fmla="*/ 15883 h 38824"/>
                    <a:gd name="connsiteX86" fmla="*/ 33355 w 36976"/>
                    <a:gd name="connsiteY86" fmla="*/ 20648 h 38824"/>
                    <a:gd name="connsiteX87" fmla="*/ 33355 w 36976"/>
                    <a:gd name="connsiteY87" fmla="*/ 19059 h 38824"/>
                    <a:gd name="connsiteX88" fmla="*/ 34943 w 36976"/>
                    <a:gd name="connsiteY88" fmla="*/ 20648 h 38824"/>
                    <a:gd name="connsiteX89" fmla="*/ 34943 w 36976"/>
                    <a:gd name="connsiteY89" fmla="*/ 19059 h 38824"/>
                    <a:gd name="connsiteX90" fmla="*/ 36531 w 36976"/>
                    <a:gd name="connsiteY90" fmla="*/ 20648 h 38824"/>
                    <a:gd name="connsiteX91" fmla="*/ 23825 w 36976"/>
                    <a:gd name="connsiteY91" fmla="*/ 9530 h 38824"/>
                    <a:gd name="connsiteX92" fmla="*/ 27001 w 36976"/>
                    <a:gd name="connsiteY92" fmla="*/ 12706 h 38824"/>
                    <a:gd name="connsiteX93" fmla="*/ 33355 w 36976"/>
                    <a:gd name="connsiteY93" fmla="*/ 19059 h 38824"/>
                    <a:gd name="connsiteX94" fmla="*/ 31766 w 36976"/>
                    <a:gd name="connsiteY94" fmla="*/ 17471 h 38824"/>
                    <a:gd name="connsiteX95" fmla="*/ 33355 w 36976"/>
                    <a:gd name="connsiteY95" fmla="*/ 19059 h 38824"/>
                    <a:gd name="connsiteX96" fmla="*/ 31766 w 36976"/>
                    <a:gd name="connsiteY96" fmla="*/ 17471 h 38824"/>
                    <a:gd name="connsiteX97" fmla="*/ 31766 w 36976"/>
                    <a:gd name="connsiteY97" fmla="*/ 17471 h 38824"/>
                    <a:gd name="connsiteX98" fmla="*/ 27001 w 36976"/>
                    <a:gd name="connsiteY98" fmla="*/ 12706 h 38824"/>
                    <a:gd name="connsiteX99" fmla="*/ 28590 w 36976"/>
                    <a:gd name="connsiteY99" fmla="*/ 14295 h 38824"/>
                    <a:gd name="connsiteX100" fmla="*/ 30178 w 36976"/>
                    <a:gd name="connsiteY100" fmla="*/ 14295 h 38824"/>
                    <a:gd name="connsiteX101" fmla="*/ 31766 w 36976"/>
                    <a:gd name="connsiteY101" fmla="*/ 15883 h 38824"/>
                    <a:gd name="connsiteX102" fmla="*/ 30178 w 36976"/>
                    <a:gd name="connsiteY102" fmla="*/ 14295 h 38824"/>
                    <a:gd name="connsiteX103" fmla="*/ 33355 w 36976"/>
                    <a:gd name="connsiteY103" fmla="*/ 17471 h 38824"/>
                    <a:gd name="connsiteX104" fmla="*/ 31766 w 36976"/>
                    <a:gd name="connsiteY104" fmla="*/ 14295 h 38824"/>
                    <a:gd name="connsiteX105" fmla="*/ 31766 w 36976"/>
                    <a:gd name="connsiteY105" fmla="*/ 14295 h 38824"/>
                    <a:gd name="connsiteX106" fmla="*/ 25413 w 36976"/>
                    <a:gd name="connsiteY106" fmla="*/ 7941 h 38824"/>
                    <a:gd name="connsiteX107" fmla="*/ 27001 w 36976"/>
                    <a:gd name="connsiteY107" fmla="*/ 9530 h 38824"/>
                    <a:gd name="connsiteX108" fmla="*/ 25413 w 36976"/>
                    <a:gd name="connsiteY108" fmla="*/ 6353 h 38824"/>
                    <a:gd name="connsiteX109" fmla="*/ 30178 w 36976"/>
                    <a:gd name="connsiteY109" fmla="*/ 11118 h 38824"/>
                    <a:gd name="connsiteX110" fmla="*/ 28590 w 36976"/>
                    <a:gd name="connsiteY110" fmla="*/ 11118 h 38824"/>
                    <a:gd name="connsiteX111" fmla="*/ 30178 w 36976"/>
                    <a:gd name="connsiteY111" fmla="*/ 11118 h 38824"/>
                    <a:gd name="connsiteX112" fmla="*/ 30178 w 36976"/>
                    <a:gd name="connsiteY112" fmla="*/ 11118 h 38824"/>
                    <a:gd name="connsiteX113" fmla="*/ 33355 w 36976"/>
                    <a:gd name="connsiteY113" fmla="*/ 11118 h 38824"/>
                    <a:gd name="connsiteX114" fmla="*/ 31766 w 36976"/>
                    <a:gd name="connsiteY114" fmla="*/ 9530 h 38824"/>
                    <a:gd name="connsiteX115" fmla="*/ 31766 w 36976"/>
                    <a:gd name="connsiteY115" fmla="*/ 9530 h 38824"/>
                    <a:gd name="connsiteX116" fmla="*/ 28590 w 36976"/>
                    <a:gd name="connsiteY116" fmla="*/ 6353 h 38824"/>
                    <a:gd name="connsiteX117" fmla="*/ 27001 w 36976"/>
                    <a:gd name="connsiteY117" fmla="*/ 4765 h 38824"/>
                    <a:gd name="connsiteX118" fmla="*/ 28590 w 36976"/>
                    <a:gd name="connsiteY118" fmla="*/ 6353 h 38824"/>
                    <a:gd name="connsiteX119" fmla="*/ 28590 w 36976"/>
                    <a:gd name="connsiteY119" fmla="*/ 6353 h 38824"/>
                    <a:gd name="connsiteX120" fmla="*/ 28590 w 36976"/>
                    <a:gd name="connsiteY120" fmla="*/ 6353 h 38824"/>
                    <a:gd name="connsiteX121" fmla="*/ 27001 w 36976"/>
                    <a:gd name="connsiteY121" fmla="*/ 4765 h 38824"/>
                    <a:gd name="connsiteX122" fmla="*/ 25413 w 36976"/>
                    <a:gd name="connsiteY122" fmla="*/ 1588 h 38824"/>
                    <a:gd name="connsiteX123" fmla="*/ 23825 w 36976"/>
                    <a:gd name="connsiteY123" fmla="*/ 0 h 38824"/>
                    <a:gd name="connsiteX124" fmla="*/ 27001 w 36976"/>
                    <a:gd name="connsiteY124" fmla="*/ 3177 h 38824"/>
                    <a:gd name="connsiteX125" fmla="*/ 23825 w 36976"/>
                    <a:gd name="connsiteY125" fmla="*/ 0 h 38824"/>
                    <a:gd name="connsiteX126" fmla="*/ 25413 w 36976"/>
                    <a:gd name="connsiteY126" fmla="*/ 1588 h 38824"/>
                    <a:gd name="connsiteX127" fmla="*/ 25413 w 36976"/>
                    <a:gd name="connsiteY127" fmla="*/ 1588 h 38824"/>
                    <a:gd name="connsiteX128" fmla="*/ 25413 w 36976"/>
                    <a:gd name="connsiteY128" fmla="*/ 1588 h 38824"/>
                    <a:gd name="connsiteX129" fmla="*/ 25413 w 36976"/>
                    <a:gd name="connsiteY129" fmla="*/ 1588 h 38824"/>
                    <a:gd name="connsiteX130" fmla="*/ 25413 w 36976"/>
                    <a:gd name="connsiteY130" fmla="*/ 1588 h 38824"/>
                    <a:gd name="connsiteX131" fmla="*/ 27001 w 36976"/>
                    <a:gd name="connsiteY131" fmla="*/ 3177 h 38824"/>
                    <a:gd name="connsiteX132" fmla="*/ 28590 w 36976"/>
                    <a:gd name="connsiteY132" fmla="*/ 6353 h 38824"/>
                    <a:gd name="connsiteX133" fmla="*/ 27001 w 36976"/>
                    <a:gd name="connsiteY133" fmla="*/ 4765 h 38824"/>
                    <a:gd name="connsiteX134" fmla="*/ 28590 w 36976"/>
                    <a:gd name="connsiteY134" fmla="*/ 6353 h 38824"/>
                    <a:gd name="connsiteX135" fmla="*/ 25413 w 36976"/>
                    <a:gd name="connsiteY135" fmla="*/ 3177 h 38824"/>
                    <a:gd name="connsiteX136" fmla="*/ 25413 w 36976"/>
                    <a:gd name="connsiteY136" fmla="*/ 3177 h 38824"/>
                    <a:gd name="connsiteX137" fmla="*/ 23825 w 36976"/>
                    <a:gd name="connsiteY137" fmla="*/ 3177 h 38824"/>
                    <a:gd name="connsiteX138" fmla="*/ 23825 w 36976"/>
                    <a:gd name="connsiteY138" fmla="*/ 3177 h 38824"/>
                    <a:gd name="connsiteX139" fmla="*/ 23825 w 36976"/>
                    <a:gd name="connsiteY139" fmla="*/ 4765 h 38824"/>
                    <a:gd name="connsiteX140" fmla="*/ 23825 w 36976"/>
                    <a:gd name="connsiteY140" fmla="*/ 4765 h 38824"/>
                    <a:gd name="connsiteX141" fmla="*/ 22237 w 36976"/>
                    <a:gd name="connsiteY141" fmla="*/ 4765 h 38824"/>
                    <a:gd name="connsiteX142" fmla="*/ 22237 w 36976"/>
                    <a:gd name="connsiteY142" fmla="*/ 4765 h 38824"/>
                    <a:gd name="connsiteX143" fmla="*/ 20648 w 36976"/>
                    <a:gd name="connsiteY143" fmla="*/ 3177 h 38824"/>
                    <a:gd name="connsiteX144" fmla="*/ 20648 w 36976"/>
                    <a:gd name="connsiteY144" fmla="*/ 3177 h 38824"/>
                    <a:gd name="connsiteX145" fmla="*/ 19060 w 36976"/>
                    <a:gd name="connsiteY145" fmla="*/ 3177 h 38824"/>
                    <a:gd name="connsiteX146" fmla="*/ 20648 w 36976"/>
                    <a:gd name="connsiteY146" fmla="*/ 4765 h 38824"/>
                    <a:gd name="connsiteX147" fmla="*/ 20648 w 36976"/>
                    <a:gd name="connsiteY147" fmla="*/ 6353 h 38824"/>
                    <a:gd name="connsiteX148" fmla="*/ 22237 w 36976"/>
                    <a:gd name="connsiteY148" fmla="*/ 7941 h 38824"/>
                    <a:gd name="connsiteX149" fmla="*/ 20648 w 36976"/>
                    <a:gd name="connsiteY149" fmla="*/ 7941 h 38824"/>
                    <a:gd name="connsiteX150" fmla="*/ 20648 w 36976"/>
                    <a:gd name="connsiteY150" fmla="*/ 7941 h 38824"/>
                    <a:gd name="connsiteX151" fmla="*/ 20648 w 36976"/>
                    <a:gd name="connsiteY151" fmla="*/ 7941 h 38824"/>
                    <a:gd name="connsiteX152" fmla="*/ 20648 w 36976"/>
                    <a:gd name="connsiteY152" fmla="*/ 7941 h 38824"/>
                    <a:gd name="connsiteX153" fmla="*/ 20648 w 36976"/>
                    <a:gd name="connsiteY153" fmla="*/ 7941 h 38824"/>
                    <a:gd name="connsiteX154" fmla="*/ 20648 w 36976"/>
                    <a:gd name="connsiteY154" fmla="*/ 7941 h 38824"/>
                    <a:gd name="connsiteX155" fmla="*/ 19060 w 36976"/>
                    <a:gd name="connsiteY155" fmla="*/ 7941 h 38824"/>
                    <a:gd name="connsiteX156" fmla="*/ 20648 w 36976"/>
                    <a:gd name="connsiteY156" fmla="*/ 7941 h 38824"/>
                    <a:gd name="connsiteX157" fmla="*/ 20648 w 36976"/>
                    <a:gd name="connsiteY157" fmla="*/ 7941 h 38824"/>
                    <a:gd name="connsiteX158" fmla="*/ 19060 w 36976"/>
                    <a:gd name="connsiteY158" fmla="*/ 6353 h 38824"/>
                    <a:gd name="connsiteX159" fmla="*/ 19060 w 36976"/>
                    <a:gd name="connsiteY159" fmla="*/ 6353 h 38824"/>
                    <a:gd name="connsiteX160" fmla="*/ 20648 w 36976"/>
                    <a:gd name="connsiteY160" fmla="*/ 7941 h 38824"/>
                    <a:gd name="connsiteX161" fmla="*/ 22237 w 36976"/>
                    <a:gd name="connsiteY161" fmla="*/ 9530 h 38824"/>
                    <a:gd name="connsiteX162" fmla="*/ 20648 w 36976"/>
                    <a:gd name="connsiteY162" fmla="*/ 7941 h 38824"/>
                    <a:gd name="connsiteX163" fmla="*/ 23825 w 36976"/>
                    <a:gd name="connsiteY163" fmla="*/ 12706 h 38824"/>
                    <a:gd name="connsiteX164" fmla="*/ 23825 w 36976"/>
                    <a:gd name="connsiteY164" fmla="*/ 12706 h 38824"/>
                    <a:gd name="connsiteX165" fmla="*/ 23825 w 36976"/>
                    <a:gd name="connsiteY165" fmla="*/ 12706 h 38824"/>
                    <a:gd name="connsiteX166" fmla="*/ 22237 w 36976"/>
                    <a:gd name="connsiteY166" fmla="*/ 11118 h 38824"/>
                    <a:gd name="connsiteX167" fmla="*/ 25413 w 36976"/>
                    <a:gd name="connsiteY167" fmla="*/ 14295 h 38824"/>
                    <a:gd name="connsiteX168" fmla="*/ 22237 w 36976"/>
                    <a:gd name="connsiteY168" fmla="*/ 11118 h 38824"/>
                    <a:gd name="connsiteX169" fmla="*/ 25413 w 36976"/>
                    <a:gd name="connsiteY169" fmla="*/ 14295 h 38824"/>
                    <a:gd name="connsiteX170" fmla="*/ 23825 w 36976"/>
                    <a:gd name="connsiteY170" fmla="*/ 12706 h 38824"/>
                    <a:gd name="connsiteX171" fmla="*/ 23825 w 36976"/>
                    <a:gd name="connsiteY171" fmla="*/ 14295 h 38824"/>
                    <a:gd name="connsiteX172" fmla="*/ 20648 w 36976"/>
                    <a:gd name="connsiteY172" fmla="*/ 12706 h 38824"/>
                    <a:gd name="connsiteX173" fmla="*/ 22237 w 36976"/>
                    <a:gd name="connsiteY173" fmla="*/ 14295 h 38824"/>
                    <a:gd name="connsiteX174" fmla="*/ 20648 w 36976"/>
                    <a:gd name="connsiteY174" fmla="*/ 12706 h 38824"/>
                    <a:gd name="connsiteX175" fmla="*/ 20648 w 36976"/>
                    <a:gd name="connsiteY175" fmla="*/ 14295 h 38824"/>
                    <a:gd name="connsiteX176" fmla="*/ 19060 w 36976"/>
                    <a:gd name="connsiteY176" fmla="*/ 12706 h 38824"/>
                    <a:gd name="connsiteX177" fmla="*/ 19060 w 36976"/>
                    <a:gd name="connsiteY177" fmla="*/ 12706 h 38824"/>
                    <a:gd name="connsiteX178" fmla="*/ 17471 w 36976"/>
                    <a:gd name="connsiteY178" fmla="*/ 11118 h 38824"/>
                    <a:gd name="connsiteX179" fmla="*/ 22237 w 36976"/>
                    <a:gd name="connsiteY179" fmla="*/ 17471 h 38824"/>
                    <a:gd name="connsiteX180" fmla="*/ 22237 w 36976"/>
                    <a:gd name="connsiteY180" fmla="*/ 19059 h 38824"/>
                    <a:gd name="connsiteX181" fmla="*/ 20648 w 36976"/>
                    <a:gd name="connsiteY181" fmla="*/ 17471 h 38824"/>
                    <a:gd name="connsiteX182" fmla="*/ 20648 w 36976"/>
                    <a:gd name="connsiteY182" fmla="*/ 19059 h 38824"/>
                    <a:gd name="connsiteX183" fmla="*/ 20648 w 36976"/>
                    <a:gd name="connsiteY183" fmla="*/ 19059 h 38824"/>
                    <a:gd name="connsiteX184" fmla="*/ 20648 w 36976"/>
                    <a:gd name="connsiteY184" fmla="*/ 19059 h 38824"/>
                    <a:gd name="connsiteX185" fmla="*/ 20648 w 36976"/>
                    <a:gd name="connsiteY185" fmla="*/ 19059 h 38824"/>
                    <a:gd name="connsiteX186" fmla="*/ 20648 w 36976"/>
                    <a:gd name="connsiteY186" fmla="*/ 20648 h 38824"/>
                    <a:gd name="connsiteX187" fmla="*/ 20648 w 36976"/>
                    <a:gd name="connsiteY187" fmla="*/ 20648 h 38824"/>
                    <a:gd name="connsiteX188" fmla="*/ 19060 w 36976"/>
                    <a:gd name="connsiteY188" fmla="*/ 20648 h 38824"/>
                    <a:gd name="connsiteX189" fmla="*/ 20648 w 36976"/>
                    <a:gd name="connsiteY189" fmla="*/ 22236 h 38824"/>
                    <a:gd name="connsiteX190" fmla="*/ 19060 w 36976"/>
                    <a:gd name="connsiteY190" fmla="*/ 22236 h 38824"/>
                    <a:gd name="connsiteX191" fmla="*/ 20648 w 36976"/>
                    <a:gd name="connsiteY191" fmla="*/ 23824 h 38824"/>
                    <a:gd name="connsiteX192" fmla="*/ 15883 w 36976"/>
                    <a:gd name="connsiteY192" fmla="*/ 19059 h 38824"/>
                    <a:gd name="connsiteX193" fmla="*/ 15883 w 36976"/>
                    <a:gd name="connsiteY193" fmla="*/ 19059 h 38824"/>
                    <a:gd name="connsiteX194" fmla="*/ 17471 w 36976"/>
                    <a:gd name="connsiteY194" fmla="*/ 22236 h 38824"/>
                    <a:gd name="connsiteX195" fmla="*/ 14295 w 36976"/>
                    <a:gd name="connsiteY195" fmla="*/ 19059 h 38824"/>
                    <a:gd name="connsiteX196" fmla="*/ 15883 w 36976"/>
                    <a:gd name="connsiteY196" fmla="*/ 20648 h 38824"/>
                    <a:gd name="connsiteX197" fmla="*/ 17471 w 36976"/>
                    <a:gd name="connsiteY197" fmla="*/ 22236 h 38824"/>
                    <a:gd name="connsiteX198" fmla="*/ 15883 w 36976"/>
                    <a:gd name="connsiteY198" fmla="*/ 22236 h 38824"/>
                    <a:gd name="connsiteX199" fmla="*/ 15883 w 36976"/>
                    <a:gd name="connsiteY199" fmla="*/ 22236 h 38824"/>
                    <a:gd name="connsiteX200" fmla="*/ 17471 w 36976"/>
                    <a:gd name="connsiteY200" fmla="*/ 25413 h 38824"/>
                    <a:gd name="connsiteX201" fmla="*/ 14295 w 36976"/>
                    <a:gd name="connsiteY201" fmla="*/ 23824 h 38824"/>
                    <a:gd name="connsiteX202" fmla="*/ 14295 w 36976"/>
                    <a:gd name="connsiteY202" fmla="*/ 23824 h 38824"/>
                    <a:gd name="connsiteX203" fmla="*/ 14295 w 36976"/>
                    <a:gd name="connsiteY203" fmla="*/ 23824 h 38824"/>
                    <a:gd name="connsiteX204" fmla="*/ 15883 w 36976"/>
                    <a:gd name="connsiteY204" fmla="*/ 25413 h 38824"/>
                    <a:gd name="connsiteX205" fmla="*/ 14295 w 36976"/>
                    <a:gd name="connsiteY205" fmla="*/ 23824 h 38824"/>
                    <a:gd name="connsiteX206" fmla="*/ 15883 w 36976"/>
                    <a:gd name="connsiteY206" fmla="*/ 25413 h 38824"/>
                    <a:gd name="connsiteX207" fmla="*/ 14295 w 36976"/>
                    <a:gd name="connsiteY207" fmla="*/ 23824 h 38824"/>
                    <a:gd name="connsiteX208" fmla="*/ 12707 w 36976"/>
                    <a:gd name="connsiteY208" fmla="*/ 23824 h 38824"/>
                    <a:gd name="connsiteX209" fmla="*/ 12707 w 36976"/>
                    <a:gd name="connsiteY209" fmla="*/ 23824 h 38824"/>
                    <a:gd name="connsiteX210" fmla="*/ 12707 w 36976"/>
                    <a:gd name="connsiteY210" fmla="*/ 25413 h 38824"/>
                    <a:gd name="connsiteX211" fmla="*/ 14295 w 36976"/>
                    <a:gd name="connsiteY211" fmla="*/ 27001 h 38824"/>
                    <a:gd name="connsiteX212" fmla="*/ 17471 w 36976"/>
                    <a:gd name="connsiteY212" fmla="*/ 30178 h 38824"/>
                    <a:gd name="connsiteX213" fmla="*/ 15883 w 36976"/>
                    <a:gd name="connsiteY213" fmla="*/ 28589 h 38824"/>
                    <a:gd name="connsiteX214" fmla="*/ 15883 w 36976"/>
                    <a:gd name="connsiteY214" fmla="*/ 28589 h 38824"/>
                    <a:gd name="connsiteX215" fmla="*/ 12707 w 36976"/>
                    <a:gd name="connsiteY215" fmla="*/ 25413 h 38824"/>
                    <a:gd name="connsiteX216" fmla="*/ 9530 w 36976"/>
                    <a:gd name="connsiteY216" fmla="*/ 25413 h 38824"/>
                    <a:gd name="connsiteX217" fmla="*/ 11118 w 36976"/>
                    <a:gd name="connsiteY217" fmla="*/ 27001 h 38824"/>
                    <a:gd name="connsiteX218" fmla="*/ 11118 w 36976"/>
                    <a:gd name="connsiteY218" fmla="*/ 27001 h 38824"/>
                    <a:gd name="connsiteX219" fmla="*/ 9530 w 36976"/>
                    <a:gd name="connsiteY219" fmla="*/ 25413 h 38824"/>
                    <a:gd name="connsiteX220" fmla="*/ 11118 w 36976"/>
                    <a:gd name="connsiteY220" fmla="*/ 27001 h 38824"/>
                    <a:gd name="connsiteX221" fmla="*/ 7942 w 36976"/>
                    <a:gd name="connsiteY221" fmla="*/ 23824 h 38824"/>
                    <a:gd name="connsiteX222" fmla="*/ 7942 w 36976"/>
                    <a:gd name="connsiteY222" fmla="*/ 23824 h 38824"/>
                    <a:gd name="connsiteX223" fmla="*/ 7942 w 36976"/>
                    <a:gd name="connsiteY223" fmla="*/ 23824 h 38824"/>
                    <a:gd name="connsiteX224" fmla="*/ 9530 w 36976"/>
                    <a:gd name="connsiteY224" fmla="*/ 25413 h 38824"/>
                    <a:gd name="connsiteX225" fmla="*/ 7942 w 36976"/>
                    <a:gd name="connsiteY225" fmla="*/ 23824 h 38824"/>
                    <a:gd name="connsiteX226" fmla="*/ 7942 w 36976"/>
                    <a:gd name="connsiteY226" fmla="*/ 23824 h 38824"/>
                    <a:gd name="connsiteX227" fmla="*/ 7942 w 36976"/>
                    <a:gd name="connsiteY227" fmla="*/ 23824 h 38824"/>
                    <a:gd name="connsiteX228" fmla="*/ 9530 w 36976"/>
                    <a:gd name="connsiteY228" fmla="*/ 25413 h 38824"/>
                    <a:gd name="connsiteX229" fmla="*/ 11118 w 36976"/>
                    <a:gd name="connsiteY229" fmla="*/ 27001 h 38824"/>
                    <a:gd name="connsiteX230" fmla="*/ 7942 w 36976"/>
                    <a:gd name="connsiteY230" fmla="*/ 25413 h 38824"/>
                    <a:gd name="connsiteX231" fmla="*/ 7942 w 36976"/>
                    <a:gd name="connsiteY231" fmla="*/ 27001 h 38824"/>
                    <a:gd name="connsiteX232" fmla="*/ 9530 w 36976"/>
                    <a:gd name="connsiteY232" fmla="*/ 28589 h 38824"/>
                    <a:gd name="connsiteX233" fmla="*/ 4765 w 36976"/>
                    <a:gd name="connsiteY233" fmla="*/ 23824 h 38824"/>
                    <a:gd name="connsiteX234" fmla="*/ 7942 w 36976"/>
                    <a:gd name="connsiteY234" fmla="*/ 27001 h 38824"/>
                    <a:gd name="connsiteX235" fmla="*/ 4765 w 36976"/>
                    <a:gd name="connsiteY235" fmla="*/ 23824 h 38824"/>
                    <a:gd name="connsiteX236" fmla="*/ 3177 w 36976"/>
                    <a:gd name="connsiteY236" fmla="*/ 23824 h 38824"/>
                    <a:gd name="connsiteX237" fmla="*/ 4765 w 36976"/>
                    <a:gd name="connsiteY237" fmla="*/ 25413 h 38824"/>
                    <a:gd name="connsiteX238" fmla="*/ 1588 w 36976"/>
                    <a:gd name="connsiteY238" fmla="*/ 22236 h 38824"/>
                    <a:gd name="connsiteX239" fmla="*/ 3177 w 36976"/>
                    <a:gd name="connsiteY239" fmla="*/ 23824 h 38824"/>
                    <a:gd name="connsiteX240" fmla="*/ 4765 w 36976"/>
                    <a:gd name="connsiteY240" fmla="*/ 25413 h 38824"/>
                    <a:gd name="connsiteX241" fmla="*/ 0 w 36976"/>
                    <a:gd name="connsiteY241" fmla="*/ 23824 h 38824"/>
                    <a:gd name="connsiteX242" fmla="*/ 1588 w 36976"/>
                    <a:gd name="connsiteY242" fmla="*/ 25413 h 38824"/>
                    <a:gd name="connsiteX243" fmla="*/ 3177 w 36976"/>
                    <a:gd name="connsiteY243" fmla="*/ 27001 h 38824"/>
                    <a:gd name="connsiteX244" fmla="*/ 1588 w 36976"/>
                    <a:gd name="connsiteY244" fmla="*/ 25413 h 38824"/>
                    <a:gd name="connsiteX245" fmla="*/ 3177 w 36976"/>
                    <a:gd name="connsiteY245" fmla="*/ 28589 h 38824"/>
                    <a:gd name="connsiteX246" fmla="*/ 3177 w 36976"/>
                    <a:gd name="connsiteY246" fmla="*/ 28589 h 38824"/>
                    <a:gd name="connsiteX247" fmla="*/ 11118 w 36976"/>
                    <a:gd name="connsiteY247" fmla="*/ 36531 h 38824"/>
                    <a:gd name="connsiteX248" fmla="*/ 11118 w 36976"/>
                    <a:gd name="connsiteY248" fmla="*/ 36531 h 38824"/>
                    <a:gd name="connsiteX249" fmla="*/ 12707 w 36976"/>
                    <a:gd name="connsiteY249" fmla="*/ 38119 h 38824"/>
                    <a:gd name="connsiteX250" fmla="*/ 12707 w 36976"/>
                    <a:gd name="connsiteY250" fmla="*/ 36531 h 38824"/>
                    <a:gd name="connsiteX251" fmla="*/ 12707 w 36976"/>
                    <a:gd name="connsiteY251" fmla="*/ 36531 h 38824"/>
                    <a:gd name="connsiteX252" fmla="*/ 15883 w 36976"/>
                    <a:gd name="connsiteY252" fmla="*/ 38119 h 38824"/>
                    <a:gd name="connsiteX253" fmla="*/ 14295 w 36976"/>
                    <a:gd name="connsiteY253" fmla="*/ 36531 h 38824"/>
                    <a:gd name="connsiteX254" fmla="*/ 15883 w 36976"/>
                    <a:gd name="connsiteY254" fmla="*/ 38119 h 38824"/>
                    <a:gd name="connsiteX255" fmla="*/ 12707 w 36976"/>
                    <a:gd name="connsiteY255" fmla="*/ 34942 h 38824"/>
                    <a:gd name="connsiteX256" fmla="*/ 17471 w 36976"/>
                    <a:gd name="connsiteY256" fmla="*/ 38119 h 38824"/>
                    <a:gd name="connsiteX257" fmla="*/ 15883 w 36976"/>
                    <a:gd name="connsiteY257" fmla="*/ 36531 h 38824"/>
                    <a:gd name="connsiteX258" fmla="*/ 17471 w 36976"/>
                    <a:gd name="connsiteY258" fmla="*/ 38119 h 38824"/>
                    <a:gd name="connsiteX259" fmla="*/ 15883 w 36976"/>
                    <a:gd name="connsiteY259" fmla="*/ 36531 h 38824"/>
                    <a:gd name="connsiteX260" fmla="*/ 17471 w 36976"/>
                    <a:gd name="connsiteY260" fmla="*/ 38119 h 38824"/>
                    <a:gd name="connsiteX261" fmla="*/ 17471 w 36976"/>
                    <a:gd name="connsiteY261" fmla="*/ 38119 h 38824"/>
                    <a:gd name="connsiteX262" fmla="*/ 17471 w 36976"/>
                    <a:gd name="connsiteY262" fmla="*/ 38119 h 38824"/>
                    <a:gd name="connsiteX263" fmla="*/ 17471 w 36976"/>
                    <a:gd name="connsiteY263" fmla="*/ 38119 h 38824"/>
                    <a:gd name="connsiteX264" fmla="*/ 17471 w 36976"/>
                    <a:gd name="connsiteY264" fmla="*/ 34942 h 38824"/>
                    <a:gd name="connsiteX265" fmla="*/ 17471 w 36976"/>
                    <a:gd name="connsiteY265" fmla="*/ 34942 h 38824"/>
                    <a:gd name="connsiteX266" fmla="*/ 17471 w 36976"/>
                    <a:gd name="connsiteY266" fmla="*/ 34942 h 38824"/>
                    <a:gd name="connsiteX267" fmla="*/ 17471 w 36976"/>
                    <a:gd name="connsiteY267" fmla="*/ 34942 h 38824"/>
                    <a:gd name="connsiteX268" fmla="*/ 17471 w 36976"/>
                    <a:gd name="connsiteY268" fmla="*/ 33354 h 38824"/>
                    <a:gd name="connsiteX269" fmla="*/ 20648 w 36976"/>
                    <a:gd name="connsiteY269" fmla="*/ 36531 h 38824"/>
                    <a:gd name="connsiteX270" fmla="*/ 17471 w 36976"/>
                    <a:gd name="connsiteY270" fmla="*/ 31766 h 38824"/>
                    <a:gd name="connsiteX271" fmla="*/ 19060 w 36976"/>
                    <a:gd name="connsiteY271" fmla="*/ 33354 h 38824"/>
                    <a:gd name="connsiteX272" fmla="*/ 17471 w 36976"/>
                    <a:gd name="connsiteY272" fmla="*/ 31766 h 38824"/>
                    <a:gd name="connsiteX273" fmla="*/ 20648 w 36976"/>
                    <a:gd name="connsiteY273" fmla="*/ 34942 h 38824"/>
                    <a:gd name="connsiteX274" fmla="*/ 22237 w 36976"/>
                    <a:gd name="connsiteY274" fmla="*/ 34942 h 38824"/>
                    <a:gd name="connsiteX275" fmla="*/ 19060 w 36976"/>
                    <a:gd name="connsiteY275" fmla="*/ 31766 h 38824"/>
                    <a:gd name="connsiteX276" fmla="*/ 17471 w 36976"/>
                    <a:gd name="connsiteY276" fmla="*/ 28589 h 38824"/>
                    <a:gd name="connsiteX277" fmla="*/ 22237 w 36976"/>
                    <a:gd name="connsiteY277" fmla="*/ 31766 h 38824"/>
                    <a:gd name="connsiteX278" fmla="*/ 22237 w 36976"/>
                    <a:gd name="connsiteY278" fmla="*/ 31766 h 38824"/>
                    <a:gd name="connsiteX279" fmla="*/ 22237 w 36976"/>
                    <a:gd name="connsiteY279" fmla="*/ 31766 h 38824"/>
                    <a:gd name="connsiteX280" fmla="*/ 20648 w 36976"/>
                    <a:gd name="connsiteY280" fmla="*/ 28589 h 38824"/>
                    <a:gd name="connsiteX281" fmla="*/ 20648 w 36976"/>
                    <a:gd name="connsiteY281" fmla="*/ 30178 h 38824"/>
                    <a:gd name="connsiteX282" fmla="*/ 19060 w 36976"/>
                    <a:gd name="connsiteY282" fmla="*/ 27001 h 38824"/>
                    <a:gd name="connsiteX283" fmla="*/ 20648 w 36976"/>
                    <a:gd name="connsiteY283" fmla="*/ 28589 h 38824"/>
                    <a:gd name="connsiteX284" fmla="*/ 20648 w 36976"/>
                    <a:gd name="connsiteY284" fmla="*/ 28589 h 38824"/>
                    <a:gd name="connsiteX285" fmla="*/ 22237 w 36976"/>
                    <a:gd name="connsiteY285" fmla="*/ 31766 h 38824"/>
                    <a:gd name="connsiteX286" fmla="*/ 23825 w 36976"/>
                    <a:gd name="connsiteY286" fmla="*/ 31766 h 38824"/>
                    <a:gd name="connsiteX287" fmla="*/ 22237 w 36976"/>
                    <a:gd name="connsiteY287" fmla="*/ 28589 h 38824"/>
                    <a:gd name="connsiteX288" fmla="*/ 23825 w 36976"/>
                    <a:gd name="connsiteY288" fmla="*/ 30178 h 38824"/>
                    <a:gd name="connsiteX289" fmla="*/ 23825 w 36976"/>
                    <a:gd name="connsiteY289" fmla="*/ 28589 h 38824"/>
                    <a:gd name="connsiteX290" fmla="*/ 25413 w 36976"/>
                    <a:gd name="connsiteY290" fmla="*/ 30178 h 38824"/>
                    <a:gd name="connsiteX291" fmla="*/ 27001 w 36976"/>
                    <a:gd name="connsiteY291" fmla="*/ 30178 h 38824"/>
                    <a:gd name="connsiteX292" fmla="*/ 23825 w 36976"/>
                    <a:gd name="connsiteY292" fmla="*/ 27001 h 38824"/>
                    <a:gd name="connsiteX293" fmla="*/ 27001 w 36976"/>
                    <a:gd name="connsiteY293" fmla="*/ 30178 h 38824"/>
                    <a:gd name="connsiteX294" fmla="*/ 25413 w 36976"/>
                    <a:gd name="connsiteY294" fmla="*/ 28589 h 38824"/>
                    <a:gd name="connsiteX295" fmla="*/ 27001 w 36976"/>
                    <a:gd name="connsiteY295" fmla="*/ 30178 h 38824"/>
                    <a:gd name="connsiteX296" fmla="*/ 25413 w 36976"/>
                    <a:gd name="connsiteY296" fmla="*/ 27001 h 38824"/>
                    <a:gd name="connsiteX297" fmla="*/ 23825 w 36976"/>
                    <a:gd name="connsiteY297" fmla="*/ 25413 h 38824"/>
                    <a:gd name="connsiteX298" fmla="*/ 25413 w 36976"/>
                    <a:gd name="connsiteY298" fmla="*/ 27001 h 38824"/>
                    <a:gd name="connsiteX299" fmla="*/ 23825 w 36976"/>
                    <a:gd name="connsiteY299" fmla="*/ 23824 h 38824"/>
                    <a:gd name="connsiteX300" fmla="*/ 25413 w 36976"/>
                    <a:gd name="connsiteY300" fmla="*/ 25413 h 38824"/>
                    <a:gd name="connsiteX301" fmla="*/ 25413 w 36976"/>
                    <a:gd name="connsiteY301" fmla="*/ 25413 h 38824"/>
                    <a:gd name="connsiteX302" fmla="*/ 27001 w 36976"/>
                    <a:gd name="connsiteY302" fmla="*/ 27001 h 38824"/>
                    <a:gd name="connsiteX303" fmla="*/ 27001 w 36976"/>
                    <a:gd name="connsiteY303" fmla="*/ 25413 h 38824"/>
                    <a:gd name="connsiteX304" fmla="*/ 23825 w 36976"/>
                    <a:gd name="connsiteY304" fmla="*/ 22236 h 38824"/>
                    <a:gd name="connsiteX305" fmla="*/ 25413 w 36976"/>
                    <a:gd name="connsiteY305" fmla="*/ 23824 h 38824"/>
                    <a:gd name="connsiteX306" fmla="*/ 25413 w 36976"/>
                    <a:gd name="connsiteY306" fmla="*/ 25413 h 38824"/>
                    <a:gd name="connsiteX307" fmla="*/ 27001 w 36976"/>
                    <a:gd name="connsiteY307" fmla="*/ 27001 h 38824"/>
                    <a:gd name="connsiteX308" fmla="*/ 27001 w 36976"/>
                    <a:gd name="connsiteY308" fmla="*/ 27001 h 38824"/>
                    <a:gd name="connsiteX309" fmla="*/ 27001 w 36976"/>
                    <a:gd name="connsiteY309" fmla="*/ 27001 h 38824"/>
                    <a:gd name="connsiteX310" fmla="*/ 25413 w 36976"/>
                    <a:gd name="connsiteY310" fmla="*/ 23824 h 38824"/>
                    <a:gd name="connsiteX311" fmla="*/ 27001 w 36976"/>
                    <a:gd name="connsiteY311" fmla="*/ 25413 h 38824"/>
                    <a:gd name="connsiteX312" fmla="*/ 25413 w 36976"/>
                    <a:gd name="connsiteY312" fmla="*/ 23824 h 38824"/>
                    <a:gd name="connsiteX313" fmla="*/ 28590 w 36976"/>
                    <a:gd name="connsiteY313" fmla="*/ 27001 h 38824"/>
                    <a:gd name="connsiteX314" fmla="*/ 27001 w 36976"/>
                    <a:gd name="connsiteY314" fmla="*/ 25413 h 38824"/>
                    <a:gd name="connsiteX315" fmla="*/ 28590 w 36976"/>
                    <a:gd name="connsiteY315" fmla="*/ 27001 h 38824"/>
                    <a:gd name="connsiteX316" fmla="*/ 27001 w 36976"/>
                    <a:gd name="connsiteY316" fmla="*/ 25413 h 38824"/>
                    <a:gd name="connsiteX317" fmla="*/ 25413 w 36976"/>
                    <a:gd name="connsiteY317" fmla="*/ 33354 h 38824"/>
                    <a:gd name="connsiteX318" fmla="*/ 25413 w 36976"/>
                    <a:gd name="connsiteY318" fmla="*/ 33354 h 38824"/>
                    <a:gd name="connsiteX319" fmla="*/ 27001 w 36976"/>
                    <a:gd name="connsiteY319" fmla="*/ 36531 h 38824"/>
                    <a:gd name="connsiteX320" fmla="*/ 23825 w 36976"/>
                    <a:gd name="connsiteY320" fmla="*/ 33354 h 38824"/>
                    <a:gd name="connsiteX321" fmla="*/ 27001 w 36976"/>
                    <a:gd name="connsiteY321" fmla="*/ 36531 h 38824"/>
                    <a:gd name="connsiteX322" fmla="*/ 25413 w 36976"/>
                    <a:gd name="connsiteY322" fmla="*/ 33354 h 38824"/>
                    <a:gd name="connsiteX323" fmla="*/ 25413 w 36976"/>
                    <a:gd name="connsiteY323" fmla="*/ 33354 h 38824"/>
                    <a:gd name="connsiteX324" fmla="*/ 27001 w 36976"/>
                    <a:gd name="connsiteY324" fmla="*/ 30178 h 38824"/>
                    <a:gd name="connsiteX325" fmla="*/ 27001 w 36976"/>
                    <a:gd name="connsiteY325" fmla="*/ 30178 h 38824"/>
                    <a:gd name="connsiteX326" fmla="*/ 27001 w 36976"/>
                    <a:gd name="connsiteY326" fmla="*/ 30178 h 38824"/>
                    <a:gd name="connsiteX327" fmla="*/ 27001 w 36976"/>
                    <a:gd name="connsiteY327" fmla="*/ 23824 h 38824"/>
                    <a:gd name="connsiteX328" fmla="*/ 27001 w 36976"/>
                    <a:gd name="connsiteY328" fmla="*/ 23824 h 38824"/>
                    <a:gd name="connsiteX329" fmla="*/ 27001 w 36976"/>
                    <a:gd name="connsiteY329" fmla="*/ 23824 h 38824"/>
                    <a:gd name="connsiteX330" fmla="*/ 23825 w 36976"/>
                    <a:gd name="connsiteY330" fmla="*/ 4765 h 38824"/>
                    <a:gd name="connsiteX331" fmla="*/ 23825 w 36976"/>
                    <a:gd name="connsiteY331" fmla="*/ 4765 h 38824"/>
                    <a:gd name="connsiteX332" fmla="*/ 23825 w 36976"/>
                    <a:gd name="connsiteY332" fmla="*/ 4765 h 38824"/>
                    <a:gd name="connsiteX333" fmla="*/ 25413 w 36976"/>
                    <a:gd name="connsiteY333" fmla="*/ 4765 h 38824"/>
                    <a:gd name="connsiteX334" fmla="*/ 25413 w 36976"/>
                    <a:gd name="connsiteY334" fmla="*/ 4765 h 38824"/>
                    <a:gd name="connsiteX335" fmla="*/ 25413 w 36976"/>
                    <a:gd name="connsiteY335" fmla="*/ 4765 h 38824"/>
                    <a:gd name="connsiteX336" fmla="*/ 25413 w 36976"/>
                    <a:gd name="connsiteY336" fmla="*/ 4765 h 38824"/>
                    <a:gd name="connsiteX337" fmla="*/ 6354 w 36976"/>
                    <a:gd name="connsiteY337" fmla="*/ 23824 h 38824"/>
                    <a:gd name="connsiteX338" fmla="*/ 6354 w 36976"/>
                    <a:gd name="connsiteY338" fmla="*/ 23824 h 38824"/>
                    <a:gd name="connsiteX339" fmla="*/ 6354 w 36976"/>
                    <a:gd name="connsiteY339" fmla="*/ 23824 h 388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</a:cxnLst>
                  <a:rect l="l" t="t" r="r" b="b"/>
                  <a:pathLst>
                    <a:path w="36976" h="38824">
                      <a:moveTo>
                        <a:pt x="25413" y="33354"/>
                      </a:moveTo>
                      <a:lnTo>
                        <a:pt x="25413" y="33354"/>
                      </a:lnTo>
                      <a:cubicBezTo>
                        <a:pt x="28590" y="36531"/>
                        <a:pt x="28590" y="36531"/>
                        <a:pt x="30178" y="38119"/>
                      </a:cubicBezTo>
                      <a:cubicBezTo>
                        <a:pt x="25413" y="33354"/>
                        <a:pt x="30178" y="36531"/>
                        <a:pt x="25413" y="33354"/>
                      </a:cubicBezTo>
                      <a:lnTo>
                        <a:pt x="25413" y="33354"/>
                      </a:lnTo>
                      <a:lnTo>
                        <a:pt x="25413" y="33354"/>
                      </a:lnTo>
                      <a:cubicBezTo>
                        <a:pt x="28590" y="34942"/>
                        <a:pt x="23825" y="30178"/>
                        <a:pt x="23825" y="30178"/>
                      </a:cubicBezTo>
                      <a:cubicBezTo>
                        <a:pt x="25413" y="30178"/>
                        <a:pt x="27001" y="30178"/>
                        <a:pt x="25413" y="33354"/>
                      </a:cubicBezTo>
                      <a:lnTo>
                        <a:pt x="25413" y="30178"/>
                      </a:lnTo>
                      <a:cubicBezTo>
                        <a:pt x="25413" y="30178"/>
                        <a:pt x="27001" y="31766"/>
                        <a:pt x="25413" y="30178"/>
                      </a:cubicBezTo>
                      <a:lnTo>
                        <a:pt x="25413" y="30178"/>
                      </a:lnTo>
                      <a:lnTo>
                        <a:pt x="25413" y="30178"/>
                      </a:lnTo>
                      <a:cubicBezTo>
                        <a:pt x="25413" y="30178"/>
                        <a:pt x="23825" y="28589"/>
                        <a:pt x="23825" y="28589"/>
                      </a:cubicBezTo>
                      <a:cubicBezTo>
                        <a:pt x="23825" y="28589"/>
                        <a:pt x="23825" y="28589"/>
                        <a:pt x="25413" y="30178"/>
                      </a:cubicBezTo>
                      <a:lnTo>
                        <a:pt x="23825" y="28589"/>
                      </a:lnTo>
                      <a:cubicBezTo>
                        <a:pt x="25413" y="30178"/>
                        <a:pt x="25413" y="30178"/>
                        <a:pt x="25413" y="30178"/>
                      </a:cubicBezTo>
                      <a:cubicBezTo>
                        <a:pt x="30178" y="34942"/>
                        <a:pt x="23825" y="28589"/>
                        <a:pt x="27001" y="31766"/>
                      </a:cubicBezTo>
                      <a:lnTo>
                        <a:pt x="27001" y="31766"/>
                      </a:lnTo>
                      <a:cubicBezTo>
                        <a:pt x="30178" y="34942"/>
                        <a:pt x="28590" y="33354"/>
                        <a:pt x="30178" y="34942"/>
                      </a:cubicBezTo>
                      <a:cubicBezTo>
                        <a:pt x="28590" y="34942"/>
                        <a:pt x="25413" y="31766"/>
                        <a:pt x="25413" y="30178"/>
                      </a:cubicBezTo>
                      <a:cubicBezTo>
                        <a:pt x="25413" y="30178"/>
                        <a:pt x="25413" y="30178"/>
                        <a:pt x="25413" y="30178"/>
                      </a:cubicBezTo>
                      <a:cubicBezTo>
                        <a:pt x="27001" y="31766"/>
                        <a:pt x="27001" y="31766"/>
                        <a:pt x="27001" y="31766"/>
                      </a:cubicBezTo>
                      <a:lnTo>
                        <a:pt x="28590" y="33354"/>
                      </a:lnTo>
                      <a:cubicBezTo>
                        <a:pt x="28590" y="33354"/>
                        <a:pt x="27001" y="31766"/>
                        <a:pt x="27001" y="30178"/>
                      </a:cubicBezTo>
                      <a:cubicBezTo>
                        <a:pt x="27001" y="30178"/>
                        <a:pt x="28590" y="31766"/>
                        <a:pt x="30178" y="33354"/>
                      </a:cubicBezTo>
                      <a:cubicBezTo>
                        <a:pt x="30178" y="33354"/>
                        <a:pt x="27001" y="30178"/>
                        <a:pt x="27001" y="30178"/>
                      </a:cubicBezTo>
                      <a:cubicBezTo>
                        <a:pt x="28590" y="30178"/>
                        <a:pt x="27001" y="30178"/>
                        <a:pt x="27001" y="28589"/>
                      </a:cubicBezTo>
                      <a:cubicBezTo>
                        <a:pt x="28590" y="28589"/>
                        <a:pt x="28590" y="30178"/>
                        <a:pt x="28590" y="30178"/>
                      </a:cubicBezTo>
                      <a:lnTo>
                        <a:pt x="27001" y="28589"/>
                      </a:lnTo>
                      <a:cubicBezTo>
                        <a:pt x="27001" y="28589"/>
                        <a:pt x="27001" y="28589"/>
                        <a:pt x="28590" y="28589"/>
                      </a:cubicBezTo>
                      <a:cubicBezTo>
                        <a:pt x="28590" y="28589"/>
                        <a:pt x="27001" y="27001"/>
                        <a:pt x="25413" y="25413"/>
                      </a:cubicBezTo>
                      <a:cubicBezTo>
                        <a:pt x="23825" y="23824"/>
                        <a:pt x="28590" y="28589"/>
                        <a:pt x="27001" y="25413"/>
                      </a:cubicBezTo>
                      <a:cubicBezTo>
                        <a:pt x="27001" y="25413"/>
                        <a:pt x="28590" y="27001"/>
                        <a:pt x="28590" y="27001"/>
                      </a:cubicBezTo>
                      <a:cubicBezTo>
                        <a:pt x="27001" y="25413"/>
                        <a:pt x="27001" y="25413"/>
                        <a:pt x="25413" y="23824"/>
                      </a:cubicBezTo>
                      <a:lnTo>
                        <a:pt x="27001" y="25413"/>
                      </a:lnTo>
                      <a:cubicBezTo>
                        <a:pt x="25413" y="23824"/>
                        <a:pt x="23825" y="22236"/>
                        <a:pt x="22237" y="20648"/>
                      </a:cubicBezTo>
                      <a:cubicBezTo>
                        <a:pt x="22237" y="20648"/>
                        <a:pt x="20648" y="19059"/>
                        <a:pt x="20648" y="19059"/>
                      </a:cubicBezTo>
                      <a:lnTo>
                        <a:pt x="19060" y="17471"/>
                      </a:lnTo>
                      <a:cubicBezTo>
                        <a:pt x="19060" y="17471"/>
                        <a:pt x="20648" y="19059"/>
                        <a:pt x="20648" y="19059"/>
                      </a:cubicBezTo>
                      <a:lnTo>
                        <a:pt x="20648" y="19059"/>
                      </a:lnTo>
                      <a:cubicBezTo>
                        <a:pt x="22237" y="19059"/>
                        <a:pt x="22237" y="20648"/>
                        <a:pt x="23825" y="22236"/>
                      </a:cubicBezTo>
                      <a:lnTo>
                        <a:pt x="22237" y="20648"/>
                      </a:lnTo>
                      <a:cubicBezTo>
                        <a:pt x="23825" y="22236"/>
                        <a:pt x="25413" y="23824"/>
                        <a:pt x="25413" y="23824"/>
                      </a:cubicBezTo>
                      <a:cubicBezTo>
                        <a:pt x="25413" y="23824"/>
                        <a:pt x="25413" y="23824"/>
                        <a:pt x="25413" y="23824"/>
                      </a:cubicBezTo>
                      <a:cubicBezTo>
                        <a:pt x="25413" y="23824"/>
                        <a:pt x="25413" y="23824"/>
                        <a:pt x="27001" y="25413"/>
                      </a:cubicBezTo>
                      <a:cubicBezTo>
                        <a:pt x="27001" y="25413"/>
                        <a:pt x="27001" y="25413"/>
                        <a:pt x="27001" y="23824"/>
                      </a:cubicBezTo>
                      <a:lnTo>
                        <a:pt x="28590" y="25413"/>
                      </a:lnTo>
                      <a:lnTo>
                        <a:pt x="27001" y="23824"/>
                      </a:lnTo>
                      <a:lnTo>
                        <a:pt x="28590" y="25413"/>
                      </a:lnTo>
                      <a:cubicBezTo>
                        <a:pt x="27001" y="22236"/>
                        <a:pt x="23825" y="19059"/>
                        <a:pt x="22237" y="17471"/>
                      </a:cubicBezTo>
                      <a:cubicBezTo>
                        <a:pt x="23825" y="19059"/>
                        <a:pt x="25413" y="20648"/>
                        <a:pt x="27001" y="22236"/>
                      </a:cubicBezTo>
                      <a:cubicBezTo>
                        <a:pt x="25413" y="20648"/>
                        <a:pt x="27001" y="23824"/>
                        <a:pt x="27001" y="23824"/>
                      </a:cubicBezTo>
                      <a:cubicBezTo>
                        <a:pt x="27001" y="23824"/>
                        <a:pt x="28590" y="25413"/>
                        <a:pt x="28590" y="25413"/>
                      </a:cubicBezTo>
                      <a:lnTo>
                        <a:pt x="27001" y="23824"/>
                      </a:lnTo>
                      <a:cubicBezTo>
                        <a:pt x="28590" y="25413"/>
                        <a:pt x="28590" y="25413"/>
                        <a:pt x="28590" y="25413"/>
                      </a:cubicBezTo>
                      <a:cubicBezTo>
                        <a:pt x="25413" y="22236"/>
                        <a:pt x="27001" y="23824"/>
                        <a:pt x="25413" y="22236"/>
                      </a:cubicBezTo>
                      <a:cubicBezTo>
                        <a:pt x="27001" y="23824"/>
                        <a:pt x="27001" y="23824"/>
                        <a:pt x="27001" y="23824"/>
                      </a:cubicBezTo>
                      <a:cubicBezTo>
                        <a:pt x="30178" y="25413"/>
                        <a:pt x="23825" y="20648"/>
                        <a:pt x="25413" y="22236"/>
                      </a:cubicBezTo>
                      <a:cubicBezTo>
                        <a:pt x="25413" y="22236"/>
                        <a:pt x="25413" y="22236"/>
                        <a:pt x="25413" y="22236"/>
                      </a:cubicBezTo>
                      <a:cubicBezTo>
                        <a:pt x="23825" y="20648"/>
                        <a:pt x="25413" y="22236"/>
                        <a:pt x="27001" y="22236"/>
                      </a:cubicBezTo>
                      <a:lnTo>
                        <a:pt x="27001" y="22236"/>
                      </a:lnTo>
                      <a:cubicBezTo>
                        <a:pt x="27001" y="22236"/>
                        <a:pt x="27001" y="22236"/>
                        <a:pt x="25413" y="19059"/>
                      </a:cubicBezTo>
                      <a:cubicBezTo>
                        <a:pt x="25413" y="19059"/>
                        <a:pt x="28590" y="22236"/>
                        <a:pt x="28590" y="22236"/>
                      </a:cubicBezTo>
                      <a:lnTo>
                        <a:pt x="19060" y="12706"/>
                      </a:lnTo>
                      <a:cubicBezTo>
                        <a:pt x="20648" y="14295"/>
                        <a:pt x="27001" y="20648"/>
                        <a:pt x="28590" y="22236"/>
                      </a:cubicBezTo>
                      <a:cubicBezTo>
                        <a:pt x="28590" y="22236"/>
                        <a:pt x="30178" y="22236"/>
                        <a:pt x="28590" y="22236"/>
                      </a:cubicBezTo>
                      <a:cubicBezTo>
                        <a:pt x="28590" y="22236"/>
                        <a:pt x="25413" y="19059"/>
                        <a:pt x="25413" y="19059"/>
                      </a:cubicBezTo>
                      <a:cubicBezTo>
                        <a:pt x="28590" y="20648"/>
                        <a:pt x="27001" y="20648"/>
                        <a:pt x="28590" y="22236"/>
                      </a:cubicBezTo>
                      <a:cubicBezTo>
                        <a:pt x="28590" y="22236"/>
                        <a:pt x="23825" y="17471"/>
                        <a:pt x="23825" y="17471"/>
                      </a:cubicBezTo>
                      <a:cubicBezTo>
                        <a:pt x="23825" y="17471"/>
                        <a:pt x="27001" y="20648"/>
                        <a:pt x="28590" y="20648"/>
                      </a:cubicBezTo>
                      <a:lnTo>
                        <a:pt x="25413" y="17471"/>
                      </a:lnTo>
                      <a:cubicBezTo>
                        <a:pt x="25413" y="17471"/>
                        <a:pt x="28590" y="20648"/>
                        <a:pt x="30178" y="20648"/>
                      </a:cubicBezTo>
                      <a:cubicBezTo>
                        <a:pt x="30178" y="20648"/>
                        <a:pt x="30178" y="20648"/>
                        <a:pt x="30178" y="20648"/>
                      </a:cubicBezTo>
                      <a:lnTo>
                        <a:pt x="28590" y="20648"/>
                      </a:lnTo>
                      <a:cubicBezTo>
                        <a:pt x="30178" y="20648"/>
                        <a:pt x="23825" y="15883"/>
                        <a:pt x="23825" y="15883"/>
                      </a:cubicBezTo>
                      <a:cubicBezTo>
                        <a:pt x="23825" y="15883"/>
                        <a:pt x="28590" y="20648"/>
                        <a:pt x="28590" y="20648"/>
                      </a:cubicBezTo>
                      <a:cubicBezTo>
                        <a:pt x="27001" y="19059"/>
                        <a:pt x="20648" y="11118"/>
                        <a:pt x="19060" y="9530"/>
                      </a:cubicBezTo>
                      <a:lnTo>
                        <a:pt x="20648" y="11118"/>
                      </a:lnTo>
                      <a:lnTo>
                        <a:pt x="19060" y="9530"/>
                      </a:lnTo>
                      <a:cubicBezTo>
                        <a:pt x="22237" y="12706"/>
                        <a:pt x="27001" y="19059"/>
                        <a:pt x="30178" y="20648"/>
                      </a:cubicBezTo>
                      <a:cubicBezTo>
                        <a:pt x="31766" y="20648"/>
                        <a:pt x="31766" y="22236"/>
                        <a:pt x="31766" y="22236"/>
                      </a:cubicBezTo>
                      <a:cubicBezTo>
                        <a:pt x="33355" y="23824"/>
                        <a:pt x="33355" y="23824"/>
                        <a:pt x="33355" y="23824"/>
                      </a:cubicBezTo>
                      <a:lnTo>
                        <a:pt x="34943" y="23824"/>
                      </a:lnTo>
                      <a:cubicBezTo>
                        <a:pt x="33355" y="22236"/>
                        <a:pt x="33355" y="22236"/>
                        <a:pt x="31766" y="19059"/>
                      </a:cubicBezTo>
                      <a:lnTo>
                        <a:pt x="33355" y="22236"/>
                      </a:lnTo>
                      <a:cubicBezTo>
                        <a:pt x="31766" y="20648"/>
                        <a:pt x="27001" y="15883"/>
                        <a:pt x="28590" y="15883"/>
                      </a:cubicBezTo>
                      <a:cubicBezTo>
                        <a:pt x="30178" y="17471"/>
                        <a:pt x="31766" y="19059"/>
                        <a:pt x="33355" y="20648"/>
                      </a:cubicBezTo>
                      <a:cubicBezTo>
                        <a:pt x="33355" y="20648"/>
                        <a:pt x="31766" y="19059"/>
                        <a:pt x="33355" y="19059"/>
                      </a:cubicBezTo>
                      <a:lnTo>
                        <a:pt x="34943" y="20648"/>
                      </a:lnTo>
                      <a:cubicBezTo>
                        <a:pt x="36531" y="20648"/>
                        <a:pt x="31766" y="17471"/>
                        <a:pt x="34943" y="19059"/>
                      </a:cubicBezTo>
                      <a:cubicBezTo>
                        <a:pt x="34943" y="19059"/>
                        <a:pt x="38120" y="22236"/>
                        <a:pt x="36531" y="20648"/>
                      </a:cubicBezTo>
                      <a:cubicBezTo>
                        <a:pt x="33355" y="17471"/>
                        <a:pt x="27001" y="11118"/>
                        <a:pt x="23825" y="9530"/>
                      </a:cubicBezTo>
                      <a:cubicBezTo>
                        <a:pt x="23825" y="9530"/>
                        <a:pt x="27001" y="11118"/>
                        <a:pt x="27001" y="12706"/>
                      </a:cubicBezTo>
                      <a:cubicBezTo>
                        <a:pt x="28590" y="14295"/>
                        <a:pt x="31766" y="17471"/>
                        <a:pt x="33355" y="19059"/>
                      </a:cubicBezTo>
                      <a:cubicBezTo>
                        <a:pt x="33355" y="19059"/>
                        <a:pt x="31766" y="17471"/>
                        <a:pt x="31766" y="17471"/>
                      </a:cubicBezTo>
                      <a:cubicBezTo>
                        <a:pt x="31766" y="17471"/>
                        <a:pt x="33355" y="19059"/>
                        <a:pt x="33355" y="19059"/>
                      </a:cubicBezTo>
                      <a:cubicBezTo>
                        <a:pt x="31766" y="17471"/>
                        <a:pt x="33355" y="19059"/>
                        <a:pt x="31766" y="17471"/>
                      </a:cubicBezTo>
                      <a:cubicBezTo>
                        <a:pt x="31766" y="17471"/>
                        <a:pt x="31766" y="17471"/>
                        <a:pt x="31766" y="17471"/>
                      </a:cubicBezTo>
                      <a:cubicBezTo>
                        <a:pt x="30178" y="15883"/>
                        <a:pt x="27001" y="12706"/>
                        <a:pt x="27001" y="12706"/>
                      </a:cubicBezTo>
                      <a:cubicBezTo>
                        <a:pt x="27001" y="12706"/>
                        <a:pt x="28590" y="14295"/>
                        <a:pt x="28590" y="14295"/>
                      </a:cubicBezTo>
                      <a:cubicBezTo>
                        <a:pt x="28590" y="14295"/>
                        <a:pt x="30178" y="14295"/>
                        <a:pt x="30178" y="14295"/>
                      </a:cubicBezTo>
                      <a:cubicBezTo>
                        <a:pt x="30178" y="14295"/>
                        <a:pt x="31766" y="15883"/>
                        <a:pt x="31766" y="15883"/>
                      </a:cubicBezTo>
                      <a:cubicBezTo>
                        <a:pt x="31766" y="15883"/>
                        <a:pt x="30178" y="14295"/>
                        <a:pt x="30178" y="14295"/>
                      </a:cubicBezTo>
                      <a:cubicBezTo>
                        <a:pt x="31766" y="15883"/>
                        <a:pt x="30178" y="14295"/>
                        <a:pt x="33355" y="17471"/>
                      </a:cubicBezTo>
                      <a:cubicBezTo>
                        <a:pt x="31766" y="15883"/>
                        <a:pt x="31766" y="15883"/>
                        <a:pt x="31766" y="14295"/>
                      </a:cubicBezTo>
                      <a:cubicBezTo>
                        <a:pt x="30178" y="12706"/>
                        <a:pt x="31766" y="14295"/>
                        <a:pt x="31766" y="14295"/>
                      </a:cubicBezTo>
                      <a:cubicBezTo>
                        <a:pt x="28590" y="11118"/>
                        <a:pt x="27001" y="9530"/>
                        <a:pt x="25413" y="7941"/>
                      </a:cubicBezTo>
                      <a:cubicBezTo>
                        <a:pt x="25413" y="6353"/>
                        <a:pt x="27001" y="9530"/>
                        <a:pt x="27001" y="9530"/>
                      </a:cubicBezTo>
                      <a:cubicBezTo>
                        <a:pt x="28590" y="9530"/>
                        <a:pt x="22237" y="4765"/>
                        <a:pt x="25413" y="6353"/>
                      </a:cubicBezTo>
                      <a:cubicBezTo>
                        <a:pt x="27001" y="7941"/>
                        <a:pt x="28590" y="9530"/>
                        <a:pt x="30178" y="11118"/>
                      </a:cubicBezTo>
                      <a:cubicBezTo>
                        <a:pt x="30178" y="11118"/>
                        <a:pt x="28590" y="9530"/>
                        <a:pt x="28590" y="11118"/>
                      </a:cubicBezTo>
                      <a:lnTo>
                        <a:pt x="30178" y="11118"/>
                      </a:lnTo>
                      <a:cubicBezTo>
                        <a:pt x="30178" y="11118"/>
                        <a:pt x="31766" y="12706"/>
                        <a:pt x="30178" y="11118"/>
                      </a:cubicBezTo>
                      <a:cubicBezTo>
                        <a:pt x="31766" y="12706"/>
                        <a:pt x="31766" y="11118"/>
                        <a:pt x="33355" y="11118"/>
                      </a:cubicBezTo>
                      <a:cubicBezTo>
                        <a:pt x="33355" y="11118"/>
                        <a:pt x="31766" y="9530"/>
                        <a:pt x="31766" y="9530"/>
                      </a:cubicBezTo>
                      <a:lnTo>
                        <a:pt x="31766" y="9530"/>
                      </a:lnTo>
                      <a:cubicBezTo>
                        <a:pt x="30178" y="7941"/>
                        <a:pt x="30178" y="7941"/>
                        <a:pt x="28590" y="6353"/>
                      </a:cubicBezTo>
                      <a:cubicBezTo>
                        <a:pt x="27001" y="4765"/>
                        <a:pt x="27001" y="3177"/>
                        <a:pt x="27001" y="4765"/>
                      </a:cubicBezTo>
                      <a:lnTo>
                        <a:pt x="28590" y="6353"/>
                      </a:lnTo>
                      <a:cubicBezTo>
                        <a:pt x="28590" y="6353"/>
                        <a:pt x="27001" y="4765"/>
                        <a:pt x="28590" y="6353"/>
                      </a:cubicBezTo>
                      <a:cubicBezTo>
                        <a:pt x="27001" y="4765"/>
                        <a:pt x="31766" y="7941"/>
                        <a:pt x="28590" y="6353"/>
                      </a:cubicBezTo>
                      <a:lnTo>
                        <a:pt x="27001" y="4765"/>
                      </a:lnTo>
                      <a:cubicBezTo>
                        <a:pt x="25413" y="3177"/>
                        <a:pt x="23825" y="1588"/>
                        <a:pt x="25413" y="1588"/>
                      </a:cubicBezTo>
                      <a:cubicBezTo>
                        <a:pt x="23825" y="0"/>
                        <a:pt x="25413" y="1588"/>
                        <a:pt x="23825" y="0"/>
                      </a:cubicBezTo>
                      <a:cubicBezTo>
                        <a:pt x="27001" y="3177"/>
                        <a:pt x="23825" y="0"/>
                        <a:pt x="27001" y="3177"/>
                      </a:cubicBezTo>
                      <a:cubicBezTo>
                        <a:pt x="23825" y="0"/>
                        <a:pt x="25413" y="1588"/>
                        <a:pt x="23825" y="0"/>
                      </a:cubicBezTo>
                      <a:cubicBezTo>
                        <a:pt x="23825" y="0"/>
                        <a:pt x="25413" y="1588"/>
                        <a:pt x="25413" y="1588"/>
                      </a:cubicBezTo>
                      <a:cubicBezTo>
                        <a:pt x="25413" y="1588"/>
                        <a:pt x="25413" y="1588"/>
                        <a:pt x="25413" y="1588"/>
                      </a:cubicBezTo>
                      <a:lnTo>
                        <a:pt x="25413" y="1588"/>
                      </a:lnTo>
                      <a:lnTo>
                        <a:pt x="25413" y="1588"/>
                      </a:lnTo>
                      <a:cubicBezTo>
                        <a:pt x="25413" y="1588"/>
                        <a:pt x="25413" y="1588"/>
                        <a:pt x="25413" y="1588"/>
                      </a:cubicBezTo>
                      <a:cubicBezTo>
                        <a:pt x="25413" y="1588"/>
                        <a:pt x="25413" y="1588"/>
                        <a:pt x="27001" y="3177"/>
                      </a:cubicBezTo>
                      <a:cubicBezTo>
                        <a:pt x="28590" y="4765"/>
                        <a:pt x="28590" y="4765"/>
                        <a:pt x="28590" y="6353"/>
                      </a:cubicBezTo>
                      <a:cubicBezTo>
                        <a:pt x="28590" y="6353"/>
                        <a:pt x="28590" y="6353"/>
                        <a:pt x="27001" y="4765"/>
                      </a:cubicBezTo>
                      <a:lnTo>
                        <a:pt x="28590" y="6353"/>
                      </a:lnTo>
                      <a:cubicBezTo>
                        <a:pt x="27001" y="4765"/>
                        <a:pt x="25413" y="4765"/>
                        <a:pt x="25413" y="3177"/>
                      </a:cubicBezTo>
                      <a:lnTo>
                        <a:pt x="25413" y="3177"/>
                      </a:lnTo>
                      <a:cubicBezTo>
                        <a:pt x="23825" y="3177"/>
                        <a:pt x="23825" y="1588"/>
                        <a:pt x="23825" y="3177"/>
                      </a:cubicBezTo>
                      <a:cubicBezTo>
                        <a:pt x="23825" y="3177"/>
                        <a:pt x="25413" y="4765"/>
                        <a:pt x="23825" y="3177"/>
                      </a:cubicBezTo>
                      <a:lnTo>
                        <a:pt x="23825" y="4765"/>
                      </a:lnTo>
                      <a:lnTo>
                        <a:pt x="23825" y="4765"/>
                      </a:lnTo>
                      <a:cubicBezTo>
                        <a:pt x="23825" y="4765"/>
                        <a:pt x="25413" y="7941"/>
                        <a:pt x="22237" y="4765"/>
                      </a:cubicBezTo>
                      <a:cubicBezTo>
                        <a:pt x="22237" y="4765"/>
                        <a:pt x="22237" y="6353"/>
                        <a:pt x="22237" y="4765"/>
                      </a:cubicBezTo>
                      <a:lnTo>
                        <a:pt x="20648" y="3177"/>
                      </a:lnTo>
                      <a:cubicBezTo>
                        <a:pt x="20648" y="3177"/>
                        <a:pt x="19060" y="1588"/>
                        <a:pt x="20648" y="3177"/>
                      </a:cubicBezTo>
                      <a:cubicBezTo>
                        <a:pt x="17471" y="0"/>
                        <a:pt x="19060" y="3177"/>
                        <a:pt x="19060" y="3177"/>
                      </a:cubicBezTo>
                      <a:lnTo>
                        <a:pt x="20648" y="4765"/>
                      </a:lnTo>
                      <a:cubicBezTo>
                        <a:pt x="20648" y="4765"/>
                        <a:pt x="20648" y="4765"/>
                        <a:pt x="20648" y="6353"/>
                      </a:cubicBezTo>
                      <a:lnTo>
                        <a:pt x="22237" y="7941"/>
                      </a:lnTo>
                      <a:cubicBezTo>
                        <a:pt x="23825" y="9530"/>
                        <a:pt x="20648" y="7941"/>
                        <a:pt x="20648" y="7941"/>
                      </a:cubicBezTo>
                      <a:cubicBezTo>
                        <a:pt x="20648" y="7941"/>
                        <a:pt x="20648" y="7941"/>
                        <a:pt x="20648" y="7941"/>
                      </a:cubicBezTo>
                      <a:cubicBezTo>
                        <a:pt x="17471" y="4765"/>
                        <a:pt x="22237" y="11118"/>
                        <a:pt x="20648" y="7941"/>
                      </a:cubicBezTo>
                      <a:cubicBezTo>
                        <a:pt x="20648" y="7941"/>
                        <a:pt x="20648" y="7941"/>
                        <a:pt x="20648" y="7941"/>
                      </a:cubicBezTo>
                      <a:lnTo>
                        <a:pt x="20648" y="7941"/>
                      </a:lnTo>
                      <a:lnTo>
                        <a:pt x="20648" y="7941"/>
                      </a:lnTo>
                      <a:cubicBezTo>
                        <a:pt x="20648" y="7941"/>
                        <a:pt x="20648" y="7941"/>
                        <a:pt x="19060" y="7941"/>
                      </a:cubicBezTo>
                      <a:cubicBezTo>
                        <a:pt x="19060" y="7941"/>
                        <a:pt x="19060" y="7941"/>
                        <a:pt x="20648" y="7941"/>
                      </a:cubicBezTo>
                      <a:cubicBezTo>
                        <a:pt x="20648" y="7941"/>
                        <a:pt x="20648" y="7941"/>
                        <a:pt x="20648" y="7941"/>
                      </a:cubicBezTo>
                      <a:lnTo>
                        <a:pt x="19060" y="6353"/>
                      </a:lnTo>
                      <a:lnTo>
                        <a:pt x="19060" y="6353"/>
                      </a:lnTo>
                      <a:cubicBezTo>
                        <a:pt x="19060" y="6353"/>
                        <a:pt x="19060" y="6353"/>
                        <a:pt x="20648" y="7941"/>
                      </a:cubicBezTo>
                      <a:cubicBezTo>
                        <a:pt x="20648" y="7941"/>
                        <a:pt x="20648" y="7941"/>
                        <a:pt x="22237" y="9530"/>
                      </a:cubicBezTo>
                      <a:cubicBezTo>
                        <a:pt x="19060" y="6353"/>
                        <a:pt x="22237" y="11118"/>
                        <a:pt x="20648" y="7941"/>
                      </a:cubicBezTo>
                      <a:cubicBezTo>
                        <a:pt x="22237" y="9530"/>
                        <a:pt x="20648" y="9530"/>
                        <a:pt x="23825" y="12706"/>
                      </a:cubicBezTo>
                      <a:cubicBezTo>
                        <a:pt x="23825" y="12706"/>
                        <a:pt x="23825" y="12706"/>
                        <a:pt x="23825" y="12706"/>
                      </a:cubicBezTo>
                      <a:cubicBezTo>
                        <a:pt x="23825" y="12706"/>
                        <a:pt x="23825" y="12706"/>
                        <a:pt x="23825" y="12706"/>
                      </a:cubicBezTo>
                      <a:lnTo>
                        <a:pt x="22237" y="11118"/>
                      </a:lnTo>
                      <a:lnTo>
                        <a:pt x="25413" y="14295"/>
                      </a:lnTo>
                      <a:cubicBezTo>
                        <a:pt x="23825" y="12706"/>
                        <a:pt x="23825" y="12706"/>
                        <a:pt x="22237" y="11118"/>
                      </a:cubicBezTo>
                      <a:cubicBezTo>
                        <a:pt x="23825" y="14295"/>
                        <a:pt x="22237" y="12706"/>
                        <a:pt x="25413" y="14295"/>
                      </a:cubicBezTo>
                      <a:lnTo>
                        <a:pt x="23825" y="12706"/>
                      </a:lnTo>
                      <a:cubicBezTo>
                        <a:pt x="23825" y="12706"/>
                        <a:pt x="25413" y="14295"/>
                        <a:pt x="23825" y="14295"/>
                      </a:cubicBezTo>
                      <a:cubicBezTo>
                        <a:pt x="20648" y="12706"/>
                        <a:pt x="22237" y="14295"/>
                        <a:pt x="20648" y="12706"/>
                      </a:cubicBezTo>
                      <a:cubicBezTo>
                        <a:pt x="23825" y="15883"/>
                        <a:pt x="19060" y="11118"/>
                        <a:pt x="22237" y="14295"/>
                      </a:cubicBezTo>
                      <a:cubicBezTo>
                        <a:pt x="20648" y="12706"/>
                        <a:pt x="20648" y="12706"/>
                        <a:pt x="20648" y="12706"/>
                      </a:cubicBezTo>
                      <a:cubicBezTo>
                        <a:pt x="20648" y="14295"/>
                        <a:pt x="19060" y="11118"/>
                        <a:pt x="20648" y="14295"/>
                      </a:cubicBezTo>
                      <a:cubicBezTo>
                        <a:pt x="19060" y="12706"/>
                        <a:pt x="19060" y="12706"/>
                        <a:pt x="19060" y="12706"/>
                      </a:cubicBezTo>
                      <a:cubicBezTo>
                        <a:pt x="19060" y="12706"/>
                        <a:pt x="19060" y="14295"/>
                        <a:pt x="19060" y="12706"/>
                      </a:cubicBezTo>
                      <a:cubicBezTo>
                        <a:pt x="19060" y="12706"/>
                        <a:pt x="19060" y="12706"/>
                        <a:pt x="17471" y="11118"/>
                      </a:cubicBezTo>
                      <a:cubicBezTo>
                        <a:pt x="17471" y="11118"/>
                        <a:pt x="20648" y="14295"/>
                        <a:pt x="22237" y="17471"/>
                      </a:cubicBezTo>
                      <a:cubicBezTo>
                        <a:pt x="20648" y="15883"/>
                        <a:pt x="20648" y="15883"/>
                        <a:pt x="22237" y="19059"/>
                      </a:cubicBezTo>
                      <a:cubicBezTo>
                        <a:pt x="20648" y="19059"/>
                        <a:pt x="20648" y="17471"/>
                        <a:pt x="20648" y="17471"/>
                      </a:cubicBezTo>
                      <a:cubicBezTo>
                        <a:pt x="20648" y="17471"/>
                        <a:pt x="19060" y="17471"/>
                        <a:pt x="20648" y="19059"/>
                      </a:cubicBezTo>
                      <a:cubicBezTo>
                        <a:pt x="20648" y="19059"/>
                        <a:pt x="20648" y="19059"/>
                        <a:pt x="20648" y="19059"/>
                      </a:cubicBezTo>
                      <a:cubicBezTo>
                        <a:pt x="20648" y="19059"/>
                        <a:pt x="20648" y="19059"/>
                        <a:pt x="20648" y="19059"/>
                      </a:cubicBezTo>
                      <a:lnTo>
                        <a:pt x="20648" y="19059"/>
                      </a:lnTo>
                      <a:cubicBezTo>
                        <a:pt x="23825" y="22236"/>
                        <a:pt x="20648" y="19059"/>
                        <a:pt x="20648" y="20648"/>
                      </a:cubicBezTo>
                      <a:lnTo>
                        <a:pt x="20648" y="20648"/>
                      </a:lnTo>
                      <a:cubicBezTo>
                        <a:pt x="19060" y="19059"/>
                        <a:pt x="20648" y="22236"/>
                        <a:pt x="19060" y="20648"/>
                      </a:cubicBezTo>
                      <a:lnTo>
                        <a:pt x="20648" y="22236"/>
                      </a:lnTo>
                      <a:cubicBezTo>
                        <a:pt x="23825" y="25413"/>
                        <a:pt x="19060" y="20648"/>
                        <a:pt x="19060" y="22236"/>
                      </a:cubicBezTo>
                      <a:lnTo>
                        <a:pt x="20648" y="23824"/>
                      </a:lnTo>
                      <a:cubicBezTo>
                        <a:pt x="22237" y="25413"/>
                        <a:pt x="15883" y="19059"/>
                        <a:pt x="15883" y="19059"/>
                      </a:cubicBezTo>
                      <a:cubicBezTo>
                        <a:pt x="15883" y="19059"/>
                        <a:pt x="15883" y="19059"/>
                        <a:pt x="15883" y="19059"/>
                      </a:cubicBezTo>
                      <a:cubicBezTo>
                        <a:pt x="14295" y="17471"/>
                        <a:pt x="17471" y="20648"/>
                        <a:pt x="17471" y="22236"/>
                      </a:cubicBezTo>
                      <a:cubicBezTo>
                        <a:pt x="15883" y="20648"/>
                        <a:pt x="14295" y="19059"/>
                        <a:pt x="14295" y="19059"/>
                      </a:cubicBezTo>
                      <a:cubicBezTo>
                        <a:pt x="12707" y="17471"/>
                        <a:pt x="17471" y="22236"/>
                        <a:pt x="15883" y="20648"/>
                      </a:cubicBezTo>
                      <a:cubicBezTo>
                        <a:pt x="17471" y="22236"/>
                        <a:pt x="17471" y="22236"/>
                        <a:pt x="17471" y="22236"/>
                      </a:cubicBezTo>
                      <a:cubicBezTo>
                        <a:pt x="17471" y="22236"/>
                        <a:pt x="14295" y="19059"/>
                        <a:pt x="15883" y="22236"/>
                      </a:cubicBezTo>
                      <a:lnTo>
                        <a:pt x="15883" y="22236"/>
                      </a:lnTo>
                      <a:cubicBezTo>
                        <a:pt x="15883" y="22236"/>
                        <a:pt x="15883" y="23824"/>
                        <a:pt x="17471" y="25413"/>
                      </a:cubicBezTo>
                      <a:cubicBezTo>
                        <a:pt x="12707" y="20648"/>
                        <a:pt x="19060" y="28589"/>
                        <a:pt x="14295" y="23824"/>
                      </a:cubicBezTo>
                      <a:lnTo>
                        <a:pt x="14295" y="23824"/>
                      </a:lnTo>
                      <a:lnTo>
                        <a:pt x="14295" y="23824"/>
                      </a:lnTo>
                      <a:cubicBezTo>
                        <a:pt x="14295" y="23824"/>
                        <a:pt x="14295" y="25413"/>
                        <a:pt x="15883" y="25413"/>
                      </a:cubicBezTo>
                      <a:cubicBezTo>
                        <a:pt x="15883" y="25413"/>
                        <a:pt x="15883" y="25413"/>
                        <a:pt x="14295" y="23824"/>
                      </a:cubicBezTo>
                      <a:cubicBezTo>
                        <a:pt x="12707" y="23824"/>
                        <a:pt x="12707" y="23824"/>
                        <a:pt x="15883" y="25413"/>
                      </a:cubicBezTo>
                      <a:lnTo>
                        <a:pt x="14295" y="23824"/>
                      </a:lnTo>
                      <a:cubicBezTo>
                        <a:pt x="15883" y="25413"/>
                        <a:pt x="11118" y="22236"/>
                        <a:pt x="12707" y="23824"/>
                      </a:cubicBezTo>
                      <a:cubicBezTo>
                        <a:pt x="12707" y="23824"/>
                        <a:pt x="12707" y="23824"/>
                        <a:pt x="12707" y="23824"/>
                      </a:cubicBezTo>
                      <a:cubicBezTo>
                        <a:pt x="14295" y="25413"/>
                        <a:pt x="7942" y="20648"/>
                        <a:pt x="12707" y="25413"/>
                      </a:cubicBezTo>
                      <a:lnTo>
                        <a:pt x="14295" y="27001"/>
                      </a:lnTo>
                      <a:cubicBezTo>
                        <a:pt x="14295" y="27001"/>
                        <a:pt x="17471" y="30178"/>
                        <a:pt x="17471" y="30178"/>
                      </a:cubicBezTo>
                      <a:cubicBezTo>
                        <a:pt x="17471" y="30178"/>
                        <a:pt x="15883" y="28589"/>
                        <a:pt x="15883" y="28589"/>
                      </a:cubicBezTo>
                      <a:lnTo>
                        <a:pt x="15883" y="28589"/>
                      </a:lnTo>
                      <a:cubicBezTo>
                        <a:pt x="12707" y="25413"/>
                        <a:pt x="14295" y="28589"/>
                        <a:pt x="12707" y="25413"/>
                      </a:cubicBezTo>
                      <a:cubicBezTo>
                        <a:pt x="12707" y="25413"/>
                        <a:pt x="9530" y="25413"/>
                        <a:pt x="9530" y="25413"/>
                      </a:cubicBezTo>
                      <a:lnTo>
                        <a:pt x="11118" y="27001"/>
                      </a:lnTo>
                      <a:lnTo>
                        <a:pt x="11118" y="27001"/>
                      </a:lnTo>
                      <a:cubicBezTo>
                        <a:pt x="11118" y="27001"/>
                        <a:pt x="9530" y="25413"/>
                        <a:pt x="9530" y="25413"/>
                      </a:cubicBezTo>
                      <a:cubicBezTo>
                        <a:pt x="7942" y="23824"/>
                        <a:pt x="11118" y="27001"/>
                        <a:pt x="11118" y="27001"/>
                      </a:cubicBezTo>
                      <a:cubicBezTo>
                        <a:pt x="9530" y="27001"/>
                        <a:pt x="7942" y="23824"/>
                        <a:pt x="7942" y="23824"/>
                      </a:cubicBezTo>
                      <a:lnTo>
                        <a:pt x="7942" y="23824"/>
                      </a:lnTo>
                      <a:lnTo>
                        <a:pt x="7942" y="23824"/>
                      </a:lnTo>
                      <a:cubicBezTo>
                        <a:pt x="9530" y="25413"/>
                        <a:pt x="9530" y="25413"/>
                        <a:pt x="9530" y="25413"/>
                      </a:cubicBezTo>
                      <a:cubicBezTo>
                        <a:pt x="9530" y="25413"/>
                        <a:pt x="7942" y="23824"/>
                        <a:pt x="7942" y="23824"/>
                      </a:cubicBezTo>
                      <a:cubicBezTo>
                        <a:pt x="7942" y="23824"/>
                        <a:pt x="7942" y="23824"/>
                        <a:pt x="7942" y="23824"/>
                      </a:cubicBezTo>
                      <a:lnTo>
                        <a:pt x="7942" y="23824"/>
                      </a:lnTo>
                      <a:lnTo>
                        <a:pt x="9530" y="25413"/>
                      </a:lnTo>
                      <a:cubicBezTo>
                        <a:pt x="9530" y="27001"/>
                        <a:pt x="9530" y="25413"/>
                        <a:pt x="11118" y="27001"/>
                      </a:cubicBezTo>
                      <a:cubicBezTo>
                        <a:pt x="7942" y="23824"/>
                        <a:pt x="9530" y="27001"/>
                        <a:pt x="7942" y="25413"/>
                      </a:cubicBezTo>
                      <a:cubicBezTo>
                        <a:pt x="9530" y="27001"/>
                        <a:pt x="9530" y="27001"/>
                        <a:pt x="7942" y="27001"/>
                      </a:cubicBezTo>
                      <a:cubicBezTo>
                        <a:pt x="7942" y="27001"/>
                        <a:pt x="11118" y="30178"/>
                        <a:pt x="9530" y="28589"/>
                      </a:cubicBezTo>
                      <a:cubicBezTo>
                        <a:pt x="4765" y="23824"/>
                        <a:pt x="7942" y="27001"/>
                        <a:pt x="4765" y="23824"/>
                      </a:cubicBezTo>
                      <a:cubicBezTo>
                        <a:pt x="6354" y="25413"/>
                        <a:pt x="4765" y="25413"/>
                        <a:pt x="7942" y="27001"/>
                      </a:cubicBezTo>
                      <a:cubicBezTo>
                        <a:pt x="7942" y="27001"/>
                        <a:pt x="6354" y="25413"/>
                        <a:pt x="4765" y="23824"/>
                      </a:cubicBezTo>
                      <a:cubicBezTo>
                        <a:pt x="6354" y="25413"/>
                        <a:pt x="3177" y="23824"/>
                        <a:pt x="3177" y="23824"/>
                      </a:cubicBezTo>
                      <a:cubicBezTo>
                        <a:pt x="3177" y="23824"/>
                        <a:pt x="4765" y="25413"/>
                        <a:pt x="4765" y="25413"/>
                      </a:cubicBezTo>
                      <a:lnTo>
                        <a:pt x="1588" y="22236"/>
                      </a:lnTo>
                      <a:cubicBezTo>
                        <a:pt x="1588" y="22236"/>
                        <a:pt x="4765" y="25413"/>
                        <a:pt x="3177" y="23824"/>
                      </a:cubicBezTo>
                      <a:cubicBezTo>
                        <a:pt x="3177" y="23824"/>
                        <a:pt x="4765" y="25413"/>
                        <a:pt x="4765" y="25413"/>
                      </a:cubicBezTo>
                      <a:cubicBezTo>
                        <a:pt x="1588" y="23824"/>
                        <a:pt x="4765" y="28589"/>
                        <a:pt x="0" y="23824"/>
                      </a:cubicBezTo>
                      <a:cubicBezTo>
                        <a:pt x="1588" y="25413"/>
                        <a:pt x="1588" y="25413"/>
                        <a:pt x="1588" y="25413"/>
                      </a:cubicBezTo>
                      <a:cubicBezTo>
                        <a:pt x="1588" y="25413"/>
                        <a:pt x="3177" y="27001"/>
                        <a:pt x="3177" y="27001"/>
                      </a:cubicBezTo>
                      <a:lnTo>
                        <a:pt x="1588" y="25413"/>
                      </a:lnTo>
                      <a:cubicBezTo>
                        <a:pt x="3177" y="27001"/>
                        <a:pt x="1588" y="25413"/>
                        <a:pt x="3177" y="28589"/>
                      </a:cubicBezTo>
                      <a:lnTo>
                        <a:pt x="3177" y="28589"/>
                      </a:lnTo>
                      <a:cubicBezTo>
                        <a:pt x="4765" y="31766"/>
                        <a:pt x="7942" y="33354"/>
                        <a:pt x="11118" y="36531"/>
                      </a:cubicBezTo>
                      <a:cubicBezTo>
                        <a:pt x="7942" y="33354"/>
                        <a:pt x="15883" y="39707"/>
                        <a:pt x="11118" y="36531"/>
                      </a:cubicBezTo>
                      <a:cubicBezTo>
                        <a:pt x="11118" y="36531"/>
                        <a:pt x="12707" y="38119"/>
                        <a:pt x="12707" y="38119"/>
                      </a:cubicBezTo>
                      <a:cubicBezTo>
                        <a:pt x="11118" y="36531"/>
                        <a:pt x="11118" y="36531"/>
                        <a:pt x="12707" y="36531"/>
                      </a:cubicBezTo>
                      <a:lnTo>
                        <a:pt x="12707" y="36531"/>
                      </a:lnTo>
                      <a:cubicBezTo>
                        <a:pt x="12707" y="36531"/>
                        <a:pt x="14295" y="36531"/>
                        <a:pt x="15883" y="38119"/>
                      </a:cubicBezTo>
                      <a:lnTo>
                        <a:pt x="14295" y="36531"/>
                      </a:lnTo>
                      <a:cubicBezTo>
                        <a:pt x="14295" y="36531"/>
                        <a:pt x="14295" y="36531"/>
                        <a:pt x="15883" y="38119"/>
                      </a:cubicBezTo>
                      <a:cubicBezTo>
                        <a:pt x="14295" y="34942"/>
                        <a:pt x="15883" y="38119"/>
                        <a:pt x="12707" y="34942"/>
                      </a:cubicBezTo>
                      <a:cubicBezTo>
                        <a:pt x="15883" y="38119"/>
                        <a:pt x="12707" y="34942"/>
                        <a:pt x="17471" y="38119"/>
                      </a:cubicBezTo>
                      <a:cubicBezTo>
                        <a:pt x="17471" y="38119"/>
                        <a:pt x="15883" y="36531"/>
                        <a:pt x="15883" y="36531"/>
                      </a:cubicBezTo>
                      <a:lnTo>
                        <a:pt x="17471" y="38119"/>
                      </a:lnTo>
                      <a:lnTo>
                        <a:pt x="15883" y="36531"/>
                      </a:lnTo>
                      <a:cubicBezTo>
                        <a:pt x="15883" y="36531"/>
                        <a:pt x="17471" y="38119"/>
                        <a:pt x="17471" y="38119"/>
                      </a:cubicBezTo>
                      <a:cubicBezTo>
                        <a:pt x="17471" y="38119"/>
                        <a:pt x="17471" y="38119"/>
                        <a:pt x="17471" y="38119"/>
                      </a:cubicBezTo>
                      <a:cubicBezTo>
                        <a:pt x="19060" y="39707"/>
                        <a:pt x="17471" y="38119"/>
                        <a:pt x="17471" y="38119"/>
                      </a:cubicBezTo>
                      <a:lnTo>
                        <a:pt x="17471" y="38119"/>
                      </a:lnTo>
                      <a:cubicBezTo>
                        <a:pt x="17471" y="36531"/>
                        <a:pt x="19060" y="38119"/>
                        <a:pt x="17471" y="34942"/>
                      </a:cubicBezTo>
                      <a:lnTo>
                        <a:pt x="17471" y="34942"/>
                      </a:lnTo>
                      <a:cubicBezTo>
                        <a:pt x="15883" y="33354"/>
                        <a:pt x="19060" y="34942"/>
                        <a:pt x="17471" y="34942"/>
                      </a:cubicBezTo>
                      <a:lnTo>
                        <a:pt x="17471" y="34942"/>
                      </a:lnTo>
                      <a:cubicBezTo>
                        <a:pt x="17471" y="34942"/>
                        <a:pt x="15883" y="33354"/>
                        <a:pt x="17471" y="33354"/>
                      </a:cubicBezTo>
                      <a:cubicBezTo>
                        <a:pt x="17471" y="34942"/>
                        <a:pt x="19060" y="34942"/>
                        <a:pt x="20648" y="36531"/>
                      </a:cubicBezTo>
                      <a:cubicBezTo>
                        <a:pt x="19060" y="34942"/>
                        <a:pt x="19060" y="34942"/>
                        <a:pt x="17471" y="31766"/>
                      </a:cubicBezTo>
                      <a:lnTo>
                        <a:pt x="19060" y="33354"/>
                      </a:lnTo>
                      <a:cubicBezTo>
                        <a:pt x="17471" y="31766"/>
                        <a:pt x="17471" y="31766"/>
                        <a:pt x="17471" y="31766"/>
                      </a:cubicBezTo>
                      <a:cubicBezTo>
                        <a:pt x="19060" y="33354"/>
                        <a:pt x="19060" y="33354"/>
                        <a:pt x="20648" y="34942"/>
                      </a:cubicBezTo>
                      <a:cubicBezTo>
                        <a:pt x="23825" y="36531"/>
                        <a:pt x="19060" y="31766"/>
                        <a:pt x="22237" y="34942"/>
                      </a:cubicBezTo>
                      <a:cubicBezTo>
                        <a:pt x="19060" y="31766"/>
                        <a:pt x="20648" y="33354"/>
                        <a:pt x="19060" y="31766"/>
                      </a:cubicBezTo>
                      <a:cubicBezTo>
                        <a:pt x="17471" y="30178"/>
                        <a:pt x="17471" y="28589"/>
                        <a:pt x="17471" y="28589"/>
                      </a:cubicBezTo>
                      <a:cubicBezTo>
                        <a:pt x="17471" y="28589"/>
                        <a:pt x="22237" y="33354"/>
                        <a:pt x="22237" y="31766"/>
                      </a:cubicBezTo>
                      <a:lnTo>
                        <a:pt x="22237" y="31766"/>
                      </a:lnTo>
                      <a:cubicBezTo>
                        <a:pt x="23825" y="31766"/>
                        <a:pt x="20648" y="30178"/>
                        <a:pt x="22237" y="31766"/>
                      </a:cubicBezTo>
                      <a:cubicBezTo>
                        <a:pt x="20648" y="30178"/>
                        <a:pt x="22237" y="31766"/>
                        <a:pt x="20648" y="28589"/>
                      </a:cubicBezTo>
                      <a:lnTo>
                        <a:pt x="20648" y="30178"/>
                      </a:lnTo>
                      <a:cubicBezTo>
                        <a:pt x="20648" y="28589"/>
                        <a:pt x="17471" y="27001"/>
                        <a:pt x="19060" y="27001"/>
                      </a:cubicBezTo>
                      <a:cubicBezTo>
                        <a:pt x="19060" y="27001"/>
                        <a:pt x="20648" y="28589"/>
                        <a:pt x="20648" y="28589"/>
                      </a:cubicBezTo>
                      <a:cubicBezTo>
                        <a:pt x="20648" y="28589"/>
                        <a:pt x="20648" y="28589"/>
                        <a:pt x="20648" y="28589"/>
                      </a:cubicBezTo>
                      <a:cubicBezTo>
                        <a:pt x="23825" y="31766"/>
                        <a:pt x="20648" y="30178"/>
                        <a:pt x="22237" y="31766"/>
                      </a:cubicBezTo>
                      <a:cubicBezTo>
                        <a:pt x="23825" y="33354"/>
                        <a:pt x="20648" y="30178"/>
                        <a:pt x="23825" y="31766"/>
                      </a:cubicBezTo>
                      <a:cubicBezTo>
                        <a:pt x="20648" y="28589"/>
                        <a:pt x="23825" y="31766"/>
                        <a:pt x="22237" y="28589"/>
                      </a:cubicBezTo>
                      <a:lnTo>
                        <a:pt x="23825" y="30178"/>
                      </a:lnTo>
                      <a:cubicBezTo>
                        <a:pt x="23825" y="30178"/>
                        <a:pt x="22237" y="28589"/>
                        <a:pt x="23825" y="28589"/>
                      </a:cubicBezTo>
                      <a:lnTo>
                        <a:pt x="25413" y="30178"/>
                      </a:lnTo>
                      <a:cubicBezTo>
                        <a:pt x="23825" y="28589"/>
                        <a:pt x="27001" y="31766"/>
                        <a:pt x="27001" y="30178"/>
                      </a:cubicBezTo>
                      <a:cubicBezTo>
                        <a:pt x="27001" y="30178"/>
                        <a:pt x="25413" y="28589"/>
                        <a:pt x="23825" y="27001"/>
                      </a:cubicBezTo>
                      <a:cubicBezTo>
                        <a:pt x="22237" y="23824"/>
                        <a:pt x="28590" y="30178"/>
                        <a:pt x="27001" y="30178"/>
                      </a:cubicBezTo>
                      <a:cubicBezTo>
                        <a:pt x="27001" y="30178"/>
                        <a:pt x="25413" y="30178"/>
                        <a:pt x="25413" y="28589"/>
                      </a:cubicBezTo>
                      <a:cubicBezTo>
                        <a:pt x="25413" y="28589"/>
                        <a:pt x="27001" y="28589"/>
                        <a:pt x="27001" y="30178"/>
                      </a:cubicBezTo>
                      <a:cubicBezTo>
                        <a:pt x="27001" y="30178"/>
                        <a:pt x="25413" y="28589"/>
                        <a:pt x="25413" y="27001"/>
                      </a:cubicBezTo>
                      <a:cubicBezTo>
                        <a:pt x="27001" y="28589"/>
                        <a:pt x="25413" y="25413"/>
                        <a:pt x="23825" y="25413"/>
                      </a:cubicBezTo>
                      <a:lnTo>
                        <a:pt x="25413" y="27001"/>
                      </a:lnTo>
                      <a:cubicBezTo>
                        <a:pt x="27001" y="27001"/>
                        <a:pt x="22237" y="23824"/>
                        <a:pt x="23825" y="23824"/>
                      </a:cubicBezTo>
                      <a:lnTo>
                        <a:pt x="25413" y="25413"/>
                      </a:lnTo>
                      <a:lnTo>
                        <a:pt x="25413" y="25413"/>
                      </a:lnTo>
                      <a:lnTo>
                        <a:pt x="27001" y="27001"/>
                      </a:lnTo>
                      <a:cubicBezTo>
                        <a:pt x="25413" y="25413"/>
                        <a:pt x="27001" y="25413"/>
                        <a:pt x="27001" y="25413"/>
                      </a:cubicBezTo>
                      <a:cubicBezTo>
                        <a:pt x="25413" y="23824"/>
                        <a:pt x="23825" y="22236"/>
                        <a:pt x="23825" y="22236"/>
                      </a:cubicBezTo>
                      <a:cubicBezTo>
                        <a:pt x="25413" y="23824"/>
                        <a:pt x="25413" y="23824"/>
                        <a:pt x="25413" y="23824"/>
                      </a:cubicBezTo>
                      <a:cubicBezTo>
                        <a:pt x="27001" y="25413"/>
                        <a:pt x="27001" y="25413"/>
                        <a:pt x="25413" y="25413"/>
                      </a:cubicBezTo>
                      <a:lnTo>
                        <a:pt x="27001" y="27001"/>
                      </a:lnTo>
                      <a:cubicBezTo>
                        <a:pt x="28590" y="28589"/>
                        <a:pt x="27001" y="27001"/>
                        <a:pt x="27001" y="27001"/>
                      </a:cubicBezTo>
                      <a:cubicBezTo>
                        <a:pt x="27001" y="27001"/>
                        <a:pt x="27001" y="27001"/>
                        <a:pt x="27001" y="27001"/>
                      </a:cubicBezTo>
                      <a:lnTo>
                        <a:pt x="25413" y="23824"/>
                      </a:lnTo>
                      <a:cubicBezTo>
                        <a:pt x="25413" y="23824"/>
                        <a:pt x="27001" y="25413"/>
                        <a:pt x="27001" y="25413"/>
                      </a:cubicBezTo>
                      <a:cubicBezTo>
                        <a:pt x="27001" y="25413"/>
                        <a:pt x="27001" y="23824"/>
                        <a:pt x="25413" y="23824"/>
                      </a:cubicBezTo>
                      <a:cubicBezTo>
                        <a:pt x="27001" y="25413"/>
                        <a:pt x="28590" y="27001"/>
                        <a:pt x="28590" y="27001"/>
                      </a:cubicBezTo>
                      <a:lnTo>
                        <a:pt x="27001" y="25413"/>
                      </a:lnTo>
                      <a:cubicBezTo>
                        <a:pt x="27001" y="25413"/>
                        <a:pt x="28590" y="27001"/>
                        <a:pt x="28590" y="27001"/>
                      </a:cubicBezTo>
                      <a:cubicBezTo>
                        <a:pt x="30178" y="27001"/>
                        <a:pt x="27001" y="23824"/>
                        <a:pt x="27001" y="25413"/>
                      </a:cubicBezTo>
                      <a:cubicBezTo>
                        <a:pt x="25413" y="34942"/>
                        <a:pt x="25413" y="34942"/>
                        <a:pt x="25413" y="33354"/>
                      </a:cubicBezTo>
                      <a:cubicBezTo>
                        <a:pt x="25413" y="34942"/>
                        <a:pt x="27001" y="34942"/>
                        <a:pt x="25413" y="33354"/>
                      </a:cubicBezTo>
                      <a:lnTo>
                        <a:pt x="27001" y="36531"/>
                      </a:lnTo>
                      <a:cubicBezTo>
                        <a:pt x="27001" y="36531"/>
                        <a:pt x="23825" y="33354"/>
                        <a:pt x="23825" y="33354"/>
                      </a:cubicBezTo>
                      <a:cubicBezTo>
                        <a:pt x="23825" y="31766"/>
                        <a:pt x="25413" y="34942"/>
                        <a:pt x="27001" y="36531"/>
                      </a:cubicBezTo>
                      <a:cubicBezTo>
                        <a:pt x="25413" y="33354"/>
                        <a:pt x="23825" y="30178"/>
                        <a:pt x="25413" y="33354"/>
                      </a:cubicBezTo>
                      <a:cubicBezTo>
                        <a:pt x="27001" y="33354"/>
                        <a:pt x="25413" y="33354"/>
                        <a:pt x="25413" y="33354"/>
                      </a:cubicBezTo>
                      <a:close/>
                      <a:moveTo>
                        <a:pt x="27001" y="30178"/>
                      </a:moveTo>
                      <a:cubicBezTo>
                        <a:pt x="27001" y="30178"/>
                        <a:pt x="28590" y="31766"/>
                        <a:pt x="27001" y="30178"/>
                      </a:cubicBezTo>
                      <a:cubicBezTo>
                        <a:pt x="25413" y="28589"/>
                        <a:pt x="27001" y="28589"/>
                        <a:pt x="27001" y="30178"/>
                      </a:cubicBezTo>
                      <a:close/>
                      <a:moveTo>
                        <a:pt x="27001" y="23824"/>
                      </a:moveTo>
                      <a:cubicBezTo>
                        <a:pt x="27001" y="23824"/>
                        <a:pt x="27001" y="23824"/>
                        <a:pt x="27001" y="23824"/>
                      </a:cubicBezTo>
                      <a:cubicBezTo>
                        <a:pt x="25413" y="22236"/>
                        <a:pt x="25413" y="22236"/>
                        <a:pt x="27001" y="23824"/>
                      </a:cubicBezTo>
                      <a:close/>
                      <a:moveTo>
                        <a:pt x="23825" y="4765"/>
                      </a:moveTo>
                      <a:lnTo>
                        <a:pt x="23825" y="4765"/>
                      </a:lnTo>
                      <a:cubicBezTo>
                        <a:pt x="23825" y="3177"/>
                        <a:pt x="23825" y="4765"/>
                        <a:pt x="23825" y="4765"/>
                      </a:cubicBezTo>
                      <a:close/>
                      <a:moveTo>
                        <a:pt x="25413" y="4765"/>
                      </a:moveTo>
                      <a:lnTo>
                        <a:pt x="25413" y="4765"/>
                      </a:lnTo>
                      <a:cubicBezTo>
                        <a:pt x="23825" y="4765"/>
                        <a:pt x="23825" y="4765"/>
                        <a:pt x="25413" y="4765"/>
                      </a:cubicBezTo>
                      <a:cubicBezTo>
                        <a:pt x="25413" y="4765"/>
                        <a:pt x="25413" y="4765"/>
                        <a:pt x="25413" y="4765"/>
                      </a:cubicBezTo>
                      <a:close/>
                      <a:moveTo>
                        <a:pt x="6354" y="23824"/>
                      </a:moveTo>
                      <a:lnTo>
                        <a:pt x="6354" y="23824"/>
                      </a:lnTo>
                      <a:cubicBezTo>
                        <a:pt x="7942" y="25413"/>
                        <a:pt x="6354" y="23824"/>
                        <a:pt x="6354" y="2382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91" name="รูปแบบอิสระ: รูปร่าง 2790">
                  <a:extLst>
                    <a:ext uri="{FF2B5EF4-FFF2-40B4-BE49-F238E27FC236}">
                      <a16:creationId xmlns:a16="http://schemas.microsoft.com/office/drawing/2014/main" id="{9B454375-84EB-47DA-BB01-F371FFE3ECC0}"/>
                    </a:ext>
                  </a:extLst>
                </p:cNvPr>
                <p:cNvSpPr/>
                <p:nvPr/>
              </p:nvSpPr>
              <p:spPr>
                <a:xfrm>
                  <a:off x="7966244" y="1254750"/>
                  <a:ext cx="705" cy="15882"/>
                </a:xfrm>
                <a:custGeom>
                  <a:avLst/>
                  <a:gdLst>
                    <a:gd name="connsiteX0" fmla="*/ 706 w 705"/>
                    <a:gd name="connsiteY0" fmla="*/ 0 h 15882"/>
                    <a:gd name="connsiteX1" fmla="*/ 706 w 705"/>
                    <a:gd name="connsiteY1" fmla="*/ 0 h 15882"/>
                    <a:gd name="connsiteX2" fmla="*/ 706 w 705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15882">
                      <a:moveTo>
                        <a:pt x="706" y="0"/>
                      </a:moveTo>
                      <a:lnTo>
                        <a:pt x="706" y="0"/>
                      </a:lnTo>
                      <a:cubicBezTo>
                        <a:pt x="-882" y="0"/>
                        <a:pt x="706" y="0"/>
                        <a:pt x="7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92" name="รูปแบบอิสระ: รูปร่าง 2791">
                  <a:extLst>
                    <a:ext uri="{FF2B5EF4-FFF2-40B4-BE49-F238E27FC236}">
                      <a16:creationId xmlns:a16="http://schemas.microsoft.com/office/drawing/2014/main" id="{A83150D7-4FEB-406B-965D-49F59C23460A}"/>
                    </a:ext>
                  </a:extLst>
                </p:cNvPr>
                <p:cNvSpPr/>
                <p:nvPr/>
              </p:nvSpPr>
              <p:spPr>
                <a:xfrm>
                  <a:off x="7963773" y="1264280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93" name="รูปแบบอิสระ: รูปร่าง 2792">
                  <a:extLst>
                    <a:ext uri="{FF2B5EF4-FFF2-40B4-BE49-F238E27FC236}">
                      <a16:creationId xmlns:a16="http://schemas.microsoft.com/office/drawing/2014/main" id="{9EF9B7D9-F91D-4777-9446-024E3F07F845}"/>
                    </a:ext>
                  </a:extLst>
                </p:cNvPr>
                <p:cNvSpPr/>
                <p:nvPr/>
              </p:nvSpPr>
              <p:spPr>
                <a:xfrm>
                  <a:off x="7973303" y="1249279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706 h 705"/>
                    <a:gd name="connsiteX1" fmla="*/ 0 w 15883"/>
                    <a:gd name="connsiteY1" fmla="*/ 706 h 705"/>
                    <a:gd name="connsiteX2" fmla="*/ 0 w 15883"/>
                    <a:gd name="connsiteY2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705">
                      <a:moveTo>
                        <a:pt x="0" y="706"/>
                      </a:moveTo>
                      <a:cubicBezTo>
                        <a:pt x="0" y="706"/>
                        <a:pt x="0" y="-882"/>
                        <a:pt x="0" y="706"/>
                      </a:cubicBezTo>
                      <a:cubicBezTo>
                        <a:pt x="0" y="706"/>
                        <a:pt x="0" y="706"/>
                        <a:pt x="0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94" name="รูปแบบอิสระ: รูปร่าง 2793">
                  <a:extLst>
                    <a:ext uri="{FF2B5EF4-FFF2-40B4-BE49-F238E27FC236}">
                      <a16:creationId xmlns:a16="http://schemas.microsoft.com/office/drawing/2014/main" id="{8695BB41-F8AE-4393-A071-C84E629707B8}"/>
                    </a:ext>
                  </a:extLst>
                </p:cNvPr>
                <p:cNvSpPr/>
                <p:nvPr/>
              </p:nvSpPr>
              <p:spPr>
                <a:xfrm>
                  <a:off x="7962185" y="1230926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95" name="รูปแบบอิสระ: รูปร่าง 2794">
                  <a:extLst>
                    <a:ext uri="{FF2B5EF4-FFF2-40B4-BE49-F238E27FC236}">
                      <a16:creationId xmlns:a16="http://schemas.microsoft.com/office/drawing/2014/main" id="{BAF59743-D5BF-4D1B-B8BF-6E80210C8E9B}"/>
                    </a:ext>
                  </a:extLst>
                </p:cNvPr>
                <p:cNvSpPr/>
                <p:nvPr/>
              </p:nvSpPr>
              <p:spPr>
                <a:xfrm>
                  <a:off x="7971715" y="1238161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706 h 705"/>
                    <a:gd name="connsiteX1" fmla="*/ 0 w 15883"/>
                    <a:gd name="connsiteY1" fmla="*/ 706 h 705"/>
                    <a:gd name="connsiteX2" fmla="*/ 0 w 15883"/>
                    <a:gd name="connsiteY2" fmla="*/ 706 h 705"/>
                    <a:gd name="connsiteX3" fmla="*/ 0 w 15883"/>
                    <a:gd name="connsiteY3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705">
                      <a:moveTo>
                        <a:pt x="0" y="706"/>
                      </a:moveTo>
                      <a:cubicBezTo>
                        <a:pt x="0" y="706"/>
                        <a:pt x="0" y="706"/>
                        <a:pt x="0" y="706"/>
                      </a:cubicBezTo>
                      <a:lnTo>
                        <a:pt x="0" y="706"/>
                      </a:lnTo>
                      <a:cubicBezTo>
                        <a:pt x="0" y="-882"/>
                        <a:pt x="0" y="706"/>
                        <a:pt x="0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96" name="รูปแบบอิสระ: รูปร่าง 2795">
                  <a:extLst>
                    <a:ext uri="{FF2B5EF4-FFF2-40B4-BE49-F238E27FC236}">
                      <a16:creationId xmlns:a16="http://schemas.microsoft.com/office/drawing/2014/main" id="{1E59D1E5-7659-42F4-81B0-88172AFA30EA}"/>
                    </a:ext>
                  </a:extLst>
                </p:cNvPr>
                <p:cNvSpPr/>
                <p:nvPr/>
              </p:nvSpPr>
              <p:spPr>
                <a:xfrm>
                  <a:off x="7966244" y="1234499"/>
                  <a:ext cx="1411" cy="1897"/>
                </a:xfrm>
                <a:custGeom>
                  <a:avLst/>
                  <a:gdLst>
                    <a:gd name="connsiteX0" fmla="*/ 706 w 1411"/>
                    <a:gd name="connsiteY0" fmla="*/ 1191 h 1897"/>
                    <a:gd name="connsiteX1" fmla="*/ 706 w 1411"/>
                    <a:gd name="connsiteY1" fmla="*/ 1191 h 1897"/>
                    <a:gd name="connsiteX2" fmla="*/ 706 w 1411"/>
                    <a:gd name="connsiteY2" fmla="*/ 1191 h 1897"/>
                    <a:gd name="connsiteX3" fmla="*/ 706 w 1411"/>
                    <a:gd name="connsiteY3" fmla="*/ 1191 h 18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11" h="1897">
                      <a:moveTo>
                        <a:pt x="706" y="1191"/>
                      </a:moveTo>
                      <a:cubicBezTo>
                        <a:pt x="2294" y="2780"/>
                        <a:pt x="706" y="1191"/>
                        <a:pt x="706" y="1191"/>
                      </a:cubicBezTo>
                      <a:lnTo>
                        <a:pt x="706" y="1191"/>
                      </a:lnTo>
                      <a:cubicBezTo>
                        <a:pt x="-882" y="-397"/>
                        <a:pt x="706" y="-397"/>
                        <a:pt x="706" y="1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97" name="รูปแบบอิสระ: รูปร่าง 2796">
                  <a:extLst>
                    <a:ext uri="{FF2B5EF4-FFF2-40B4-BE49-F238E27FC236}">
                      <a16:creationId xmlns:a16="http://schemas.microsoft.com/office/drawing/2014/main" id="{39B48503-F4D7-458E-8F8C-8A286DD649C3}"/>
                    </a:ext>
                  </a:extLst>
                </p:cNvPr>
                <p:cNvSpPr/>
                <p:nvPr/>
              </p:nvSpPr>
              <p:spPr>
                <a:xfrm>
                  <a:off x="7966950" y="1235691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98" name="รูปแบบอิสระ: รูปร่าง 2797">
                  <a:extLst>
                    <a:ext uri="{FF2B5EF4-FFF2-40B4-BE49-F238E27FC236}">
                      <a16:creationId xmlns:a16="http://schemas.microsoft.com/office/drawing/2014/main" id="{871B215A-E127-43C1-ABD9-DD09986C0B81}"/>
                    </a:ext>
                  </a:extLst>
                </p:cNvPr>
                <p:cNvSpPr/>
                <p:nvPr/>
              </p:nvSpPr>
              <p:spPr>
                <a:xfrm>
                  <a:off x="7961067" y="1231808"/>
                  <a:ext cx="1452" cy="1164"/>
                </a:xfrm>
                <a:custGeom>
                  <a:avLst/>
                  <a:gdLst>
                    <a:gd name="connsiteX0" fmla="*/ 1118 w 1452"/>
                    <a:gd name="connsiteY0" fmla="*/ 706 h 1164"/>
                    <a:gd name="connsiteX1" fmla="*/ 1118 w 1452"/>
                    <a:gd name="connsiteY1" fmla="*/ 706 h 1164"/>
                    <a:gd name="connsiteX2" fmla="*/ 1118 w 1452"/>
                    <a:gd name="connsiteY2" fmla="*/ 706 h 11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52" h="1164">
                      <a:moveTo>
                        <a:pt x="1118" y="706"/>
                      </a:moveTo>
                      <a:cubicBezTo>
                        <a:pt x="1118" y="706"/>
                        <a:pt x="-470" y="-882"/>
                        <a:pt x="1118" y="706"/>
                      </a:cubicBezTo>
                      <a:cubicBezTo>
                        <a:pt x="-2058" y="-882"/>
                        <a:pt x="2707" y="2294"/>
                        <a:pt x="1118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99" name="รูปแบบอิสระ: รูปร่าง 2798">
                  <a:extLst>
                    <a:ext uri="{FF2B5EF4-FFF2-40B4-BE49-F238E27FC236}">
                      <a16:creationId xmlns:a16="http://schemas.microsoft.com/office/drawing/2014/main" id="{D61F3B26-EC1B-4FF5-A711-7991100C99D1}"/>
                    </a:ext>
                  </a:extLst>
                </p:cNvPr>
                <p:cNvSpPr/>
                <p:nvPr/>
              </p:nvSpPr>
              <p:spPr>
                <a:xfrm>
                  <a:off x="7970127" y="1237279"/>
                  <a:ext cx="1588" cy="1588"/>
                </a:xfrm>
                <a:custGeom>
                  <a:avLst/>
                  <a:gdLst>
                    <a:gd name="connsiteX0" fmla="*/ 1588 w 1588"/>
                    <a:gd name="connsiteY0" fmla="*/ 1588 h 1588"/>
                    <a:gd name="connsiteX1" fmla="*/ 0 w 1588"/>
                    <a:gd name="connsiteY1" fmla="*/ 0 h 1588"/>
                    <a:gd name="connsiteX2" fmla="*/ 0 w 1588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588">
                      <a:moveTo>
                        <a:pt x="1588" y="1588"/>
                      </a:moveTo>
                      <a:lnTo>
                        <a:pt x="0" y="0"/>
                      </a:lnTo>
                      <a:lnTo>
                        <a:pt x="0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00" name="รูปแบบอิสระ: รูปร่าง 2799">
                  <a:extLst>
                    <a:ext uri="{FF2B5EF4-FFF2-40B4-BE49-F238E27FC236}">
                      <a16:creationId xmlns:a16="http://schemas.microsoft.com/office/drawing/2014/main" id="{B674A1A3-681D-4BFC-885C-52CD904171D6}"/>
                    </a:ext>
                  </a:extLst>
                </p:cNvPr>
                <p:cNvSpPr/>
                <p:nvPr/>
              </p:nvSpPr>
              <p:spPr>
                <a:xfrm>
                  <a:off x="7968936" y="1238867"/>
                  <a:ext cx="1190" cy="15882"/>
                </a:xfrm>
                <a:custGeom>
                  <a:avLst/>
                  <a:gdLst>
                    <a:gd name="connsiteX0" fmla="*/ 1191 w 1190"/>
                    <a:gd name="connsiteY0" fmla="*/ 0 h 15882"/>
                    <a:gd name="connsiteX1" fmla="*/ 1191 w 1190"/>
                    <a:gd name="connsiteY1" fmla="*/ 0 h 15882"/>
                    <a:gd name="connsiteX2" fmla="*/ 1191 w 1190"/>
                    <a:gd name="connsiteY2" fmla="*/ 0 h 15882"/>
                    <a:gd name="connsiteX3" fmla="*/ 1191 w 1190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0" h="15882">
                      <a:moveTo>
                        <a:pt x="1191" y="0"/>
                      </a:moveTo>
                      <a:lnTo>
                        <a:pt x="1191" y="0"/>
                      </a:lnTo>
                      <a:cubicBezTo>
                        <a:pt x="1191" y="0"/>
                        <a:pt x="1191" y="0"/>
                        <a:pt x="1191" y="0"/>
                      </a:cubicBezTo>
                      <a:cubicBezTo>
                        <a:pt x="-397" y="0"/>
                        <a:pt x="-397" y="0"/>
                        <a:pt x="11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01" name="รูปแบบอิสระ: รูปร่าง 2800">
                  <a:extLst>
                    <a:ext uri="{FF2B5EF4-FFF2-40B4-BE49-F238E27FC236}">
                      <a16:creationId xmlns:a16="http://schemas.microsoft.com/office/drawing/2014/main" id="{C3CE0CD0-B12D-4E7F-A692-25ED7131DA3D}"/>
                    </a:ext>
                  </a:extLst>
                </p:cNvPr>
                <p:cNvSpPr/>
                <p:nvPr/>
              </p:nvSpPr>
              <p:spPr>
                <a:xfrm>
                  <a:off x="7968936" y="1238867"/>
                  <a:ext cx="1190" cy="15882"/>
                </a:xfrm>
                <a:custGeom>
                  <a:avLst/>
                  <a:gdLst>
                    <a:gd name="connsiteX0" fmla="*/ 1191 w 1190"/>
                    <a:gd name="connsiteY0" fmla="*/ 0 h 15882"/>
                    <a:gd name="connsiteX1" fmla="*/ 1191 w 1190"/>
                    <a:gd name="connsiteY1" fmla="*/ 0 h 15882"/>
                    <a:gd name="connsiteX2" fmla="*/ 1191 w 1190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0" h="15882">
                      <a:moveTo>
                        <a:pt x="1191" y="0"/>
                      </a:moveTo>
                      <a:cubicBezTo>
                        <a:pt x="1191" y="0"/>
                        <a:pt x="1191" y="0"/>
                        <a:pt x="1191" y="0"/>
                      </a:cubicBezTo>
                      <a:cubicBezTo>
                        <a:pt x="-397" y="0"/>
                        <a:pt x="-397" y="0"/>
                        <a:pt x="11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02" name="รูปแบบอิสระ: รูปร่าง 2801">
                  <a:extLst>
                    <a:ext uri="{FF2B5EF4-FFF2-40B4-BE49-F238E27FC236}">
                      <a16:creationId xmlns:a16="http://schemas.microsoft.com/office/drawing/2014/main" id="{61125909-6842-4CBA-847A-9266FDFD46A0}"/>
                    </a:ext>
                  </a:extLst>
                </p:cNvPr>
                <p:cNvSpPr/>
                <p:nvPr/>
              </p:nvSpPr>
              <p:spPr>
                <a:xfrm>
                  <a:off x="7971715" y="1240455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03" name="รูปแบบอิสระ: รูปร่าง 2802">
                  <a:extLst>
                    <a:ext uri="{FF2B5EF4-FFF2-40B4-BE49-F238E27FC236}">
                      <a16:creationId xmlns:a16="http://schemas.microsoft.com/office/drawing/2014/main" id="{623C5841-6F58-4115-9F98-1AA9E4797109}"/>
                    </a:ext>
                  </a:extLst>
                </p:cNvPr>
                <p:cNvSpPr/>
                <p:nvPr/>
              </p:nvSpPr>
              <p:spPr>
                <a:xfrm>
                  <a:off x="7966950" y="1240455"/>
                  <a:ext cx="1191" cy="705"/>
                </a:xfrm>
                <a:custGeom>
                  <a:avLst/>
                  <a:gdLst>
                    <a:gd name="connsiteX0" fmla="*/ 0 w 1191"/>
                    <a:gd name="connsiteY0" fmla="*/ 0 h 705"/>
                    <a:gd name="connsiteX1" fmla="*/ 0 w 1191"/>
                    <a:gd name="connsiteY1" fmla="*/ 0 h 705"/>
                    <a:gd name="connsiteX2" fmla="*/ 0 w 1191"/>
                    <a:gd name="connsiteY2" fmla="*/ 0 h 705"/>
                    <a:gd name="connsiteX3" fmla="*/ 0 w 1191"/>
                    <a:gd name="connsiteY3" fmla="*/ 0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1" h="705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88" y="0"/>
                        <a:pt x="1588" y="1588"/>
                        <a:pt x="0" y="0"/>
                      </a:cubicBezTo>
                      <a:cubicBezTo>
                        <a:pt x="1588" y="0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04" name="รูปแบบอิสระ: รูปร่าง 2803">
                  <a:extLst>
                    <a:ext uri="{FF2B5EF4-FFF2-40B4-BE49-F238E27FC236}">
                      <a16:creationId xmlns:a16="http://schemas.microsoft.com/office/drawing/2014/main" id="{FAF8F452-0C76-40DC-9C5B-4E2B989E18F4}"/>
                    </a:ext>
                  </a:extLst>
                </p:cNvPr>
                <p:cNvSpPr/>
                <p:nvPr/>
              </p:nvSpPr>
              <p:spPr>
                <a:xfrm>
                  <a:off x="7972112" y="1243632"/>
                  <a:ext cx="1191" cy="15882"/>
                </a:xfrm>
                <a:custGeom>
                  <a:avLst/>
                  <a:gdLst>
                    <a:gd name="connsiteX0" fmla="*/ 1191 w 1191"/>
                    <a:gd name="connsiteY0" fmla="*/ 0 h 15882"/>
                    <a:gd name="connsiteX1" fmla="*/ 1191 w 1191"/>
                    <a:gd name="connsiteY1" fmla="*/ 0 h 15882"/>
                    <a:gd name="connsiteX2" fmla="*/ 1191 w 1191"/>
                    <a:gd name="connsiteY2" fmla="*/ 0 h 15882"/>
                    <a:gd name="connsiteX3" fmla="*/ 1191 w 1191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1" h="15882">
                      <a:moveTo>
                        <a:pt x="1191" y="0"/>
                      </a:moveTo>
                      <a:cubicBezTo>
                        <a:pt x="-397" y="0"/>
                        <a:pt x="-397" y="0"/>
                        <a:pt x="1191" y="0"/>
                      </a:cubicBezTo>
                      <a:lnTo>
                        <a:pt x="1191" y="0"/>
                      </a:lnTo>
                      <a:lnTo>
                        <a:pt x="11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05" name="รูปแบบอิสระ: รูปร่าง 2804">
                  <a:extLst>
                    <a:ext uri="{FF2B5EF4-FFF2-40B4-BE49-F238E27FC236}">
                      <a16:creationId xmlns:a16="http://schemas.microsoft.com/office/drawing/2014/main" id="{427AC250-A6BB-4FAB-B05F-508D3DD6D4A1}"/>
                    </a:ext>
                  </a:extLst>
                </p:cNvPr>
                <p:cNvSpPr/>
                <p:nvPr/>
              </p:nvSpPr>
              <p:spPr>
                <a:xfrm>
                  <a:off x="7973303" y="1245220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0 h 705"/>
                    <a:gd name="connsiteX1" fmla="*/ 0 w 15883"/>
                    <a:gd name="connsiteY1" fmla="*/ 0 h 705"/>
                    <a:gd name="connsiteX2" fmla="*/ 0 w 15883"/>
                    <a:gd name="connsiteY2" fmla="*/ 0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705">
                      <a:moveTo>
                        <a:pt x="0" y="0"/>
                      </a:moveTo>
                      <a:cubicBezTo>
                        <a:pt x="0" y="0"/>
                        <a:pt x="0" y="1588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06" name="รูปแบบอิสระ: รูปร่าง 2805">
                  <a:extLst>
                    <a:ext uri="{FF2B5EF4-FFF2-40B4-BE49-F238E27FC236}">
                      <a16:creationId xmlns:a16="http://schemas.microsoft.com/office/drawing/2014/main" id="{34A14D27-CBC1-45AF-AD05-725A0CEE9FA1}"/>
                    </a:ext>
                  </a:extLst>
                </p:cNvPr>
                <p:cNvSpPr/>
                <p:nvPr/>
              </p:nvSpPr>
              <p:spPr>
                <a:xfrm>
                  <a:off x="7965362" y="1240455"/>
                  <a:ext cx="3176" cy="4764"/>
                </a:xfrm>
                <a:custGeom>
                  <a:avLst/>
                  <a:gdLst>
                    <a:gd name="connsiteX0" fmla="*/ 3177 w 3176"/>
                    <a:gd name="connsiteY0" fmla="*/ 4765 h 4764"/>
                    <a:gd name="connsiteX1" fmla="*/ 3177 w 3176"/>
                    <a:gd name="connsiteY1" fmla="*/ 3177 h 4764"/>
                    <a:gd name="connsiteX2" fmla="*/ 0 w 3176"/>
                    <a:gd name="connsiteY2" fmla="*/ 0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4764">
                      <a:moveTo>
                        <a:pt x="3177" y="4765"/>
                      </a:moveTo>
                      <a:lnTo>
                        <a:pt x="3177" y="317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07" name="รูปแบบอิสระ: รูปร่าง 2806">
                  <a:extLst>
                    <a:ext uri="{FF2B5EF4-FFF2-40B4-BE49-F238E27FC236}">
                      <a16:creationId xmlns:a16="http://schemas.microsoft.com/office/drawing/2014/main" id="{BEC2FF87-17F7-48E9-87FE-24E331397D3F}"/>
                    </a:ext>
                  </a:extLst>
                </p:cNvPr>
                <p:cNvSpPr/>
                <p:nvPr/>
              </p:nvSpPr>
              <p:spPr>
                <a:xfrm>
                  <a:off x="7970127" y="1249985"/>
                  <a:ext cx="3635" cy="3635"/>
                </a:xfrm>
                <a:custGeom>
                  <a:avLst/>
                  <a:gdLst>
                    <a:gd name="connsiteX0" fmla="*/ 3177 w 3635"/>
                    <a:gd name="connsiteY0" fmla="*/ 3177 h 3635"/>
                    <a:gd name="connsiteX1" fmla="*/ 3177 w 3635"/>
                    <a:gd name="connsiteY1" fmla="*/ 3177 h 3635"/>
                    <a:gd name="connsiteX2" fmla="*/ 0 w 3635"/>
                    <a:gd name="connsiteY2" fmla="*/ 0 h 3635"/>
                    <a:gd name="connsiteX3" fmla="*/ 3177 w 3635"/>
                    <a:gd name="connsiteY3" fmla="*/ 3177 h 3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" h="3635">
                      <a:moveTo>
                        <a:pt x="3177" y="3177"/>
                      </a:moveTo>
                      <a:cubicBezTo>
                        <a:pt x="4765" y="4765"/>
                        <a:pt x="1588" y="1588"/>
                        <a:pt x="3177" y="3177"/>
                      </a:cubicBezTo>
                      <a:cubicBezTo>
                        <a:pt x="1588" y="1588"/>
                        <a:pt x="1588" y="1588"/>
                        <a:pt x="0" y="0"/>
                      </a:cubicBezTo>
                      <a:cubicBezTo>
                        <a:pt x="1588" y="1588"/>
                        <a:pt x="1588" y="1588"/>
                        <a:pt x="3177" y="31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08" name="รูปแบบอิสระ: รูปร่าง 2807">
                  <a:extLst>
                    <a:ext uri="{FF2B5EF4-FFF2-40B4-BE49-F238E27FC236}">
                      <a16:creationId xmlns:a16="http://schemas.microsoft.com/office/drawing/2014/main" id="{C952265B-74B3-4285-8441-E3717F1A6A55}"/>
                    </a:ext>
                  </a:extLst>
                </p:cNvPr>
                <p:cNvSpPr/>
                <p:nvPr/>
              </p:nvSpPr>
              <p:spPr>
                <a:xfrm>
                  <a:off x="7971715" y="1251574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09" name="รูปแบบอิสระ: รูปร่าง 2808">
                  <a:extLst>
                    <a:ext uri="{FF2B5EF4-FFF2-40B4-BE49-F238E27FC236}">
                      <a16:creationId xmlns:a16="http://schemas.microsoft.com/office/drawing/2014/main" id="{FAAB8CB4-BEB1-4414-8712-BF9928D55F34}"/>
                    </a:ext>
                  </a:extLst>
                </p:cNvPr>
                <p:cNvSpPr/>
                <p:nvPr/>
              </p:nvSpPr>
              <p:spPr>
                <a:xfrm>
                  <a:off x="7936773" y="1257927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10" name="รูปแบบอิสระ: รูปร่าง 2809">
                  <a:extLst>
                    <a:ext uri="{FF2B5EF4-FFF2-40B4-BE49-F238E27FC236}">
                      <a16:creationId xmlns:a16="http://schemas.microsoft.com/office/drawing/2014/main" id="{73352E24-A125-44AF-881B-3CA090F5E99D}"/>
                    </a:ext>
                  </a:extLst>
                </p:cNvPr>
                <p:cNvSpPr/>
                <p:nvPr/>
              </p:nvSpPr>
              <p:spPr>
                <a:xfrm>
                  <a:off x="7938360" y="1259515"/>
                  <a:ext cx="1588" cy="1588"/>
                </a:xfrm>
                <a:custGeom>
                  <a:avLst/>
                  <a:gdLst>
                    <a:gd name="connsiteX0" fmla="*/ 1588 w 1588"/>
                    <a:gd name="connsiteY0" fmla="*/ 1588 h 1588"/>
                    <a:gd name="connsiteX1" fmla="*/ 0 w 1588"/>
                    <a:gd name="connsiteY1" fmla="*/ 0 h 1588"/>
                    <a:gd name="connsiteX2" fmla="*/ 1588 w 1588"/>
                    <a:gd name="connsiteY2" fmla="*/ 1588 h 1588"/>
                    <a:gd name="connsiteX3" fmla="*/ 1588 w 1588"/>
                    <a:gd name="connsiteY3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" h="1588">
                      <a:moveTo>
                        <a:pt x="1588" y="1588"/>
                      </a:moveTo>
                      <a:lnTo>
                        <a:pt x="0" y="0"/>
                      </a:lnTo>
                      <a:lnTo>
                        <a:pt x="1588" y="1588"/>
                      </a:lnTo>
                      <a:cubicBezTo>
                        <a:pt x="0" y="1588"/>
                        <a:pt x="0" y="0"/>
                        <a:pt x="1588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11" name="รูปแบบอิสระ: รูปร่าง 2810">
                  <a:extLst>
                    <a:ext uri="{FF2B5EF4-FFF2-40B4-BE49-F238E27FC236}">
                      <a16:creationId xmlns:a16="http://schemas.microsoft.com/office/drawing/2014/main" id="{E6539742-77FF-472A-8620-061B1D004324}"/>
                    </a:ext>
                  </a:extLst>
                </p:cNvPr>
                <p:cNvSpPr/>
                <p:nvPr/>
              </p:nvSpPr>
              <p:spPr>
                <a:xfrm>
                  <a:off x="7968936" y="1262692"/>
                  <a:ext cx="1190" cy="15882"/>
                </a:xfrm>
                <a:custGeom>
                  <a:avLst/>
                  <a:gdLst>
                    <a:gd name="connsiteX0" fmla="*/ 1191 w 1190"/>
                    <a:gd name="connsiteY0" fmla="*/ 0 h 15882"/>
                    <a:gd name="connsiteX1" fmla="*/ 1191 w 1190"/>
                    <a:gd name="connsiteY1" fmla="*/ 0 h 15882"/>
                    <a:gd name="connsiteX2" fmla="*/ 1191 w 1190"/>
                    <a:gd name="connsiteY2" fmla="*/ 0 h 15882"/>
                    <a:gd name="connsiteX3" fmla="*/ 1191 w 1190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0" h="15882">
                      <a:moveTo>
                        <a:pt x="1191" y="0"/>
                      </a:moveTo>
                      <a:lnTo>
                        <a:pt x="1191" y="0"/>
                      </a:lnTo>
                      <a:cubicBezTo>
                        <a:pt x="-397" y="0"/>
                        <a:pt x="-397" y="0"/>
                        <a:pt x="1191" y="0"/>
                      </a:cubicBezTo>
                      <a:lnTo>
                        <a:pt x="11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12" name="รูปแบบอิสระ: รูปร่าง 2811">
                  <a:extLst>
                    <a:ext uri="{FF2B5EF4-FFF2-40B4-BE49-F238E27FC236}">
                      <a16:creationId xmlns:a16="http://schemas.microsoft.com/office/drawing/2014/main" id="{3004A729-AF17-4D5A-A0C6-B5DAB5A0B539}"/>
                    </a:ext>
                  </a:extLst>
                </p:cNvPr>
                <p:cNvSpPr/>
                <p:nvPr/>
              </p:nvSpPr>
              <p:spPr>
                <a:xfrm>
                  <a:off x="7965362" y="1261103"/>
                  <a:ext cx="1588" cy="1588"/>
                </a:xfrm>
                <a:custGeom>
                  <a:avLst/>
                  <a:gdLst>
                    <a:gd name="connsiteX0" fmla="*/ 1588 w 1588"/>
                    <a:gd name="connsiteY0" fmla="*/ 1588 h 1588"/>
                    <a:gd name="connsiteX1" fmla="*/ 1588 w 1588"/>
                    <a:gd name="connsiteY1" fmla="*/ 1588 h 1588"/>
                    <a:gd name="connsiteX2" fmla="*/ 0 w 1588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588">
                      <a:moveTo>
                        <a:pt x="1588" y="1588"/>
                      </a:moveTo>
                      <a:lnTo>
                        <a:pt x="1588" y="158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13" name="รูปแบบอิสระ: รูปร่าง 2812">
                  <a:extLst>
                    <a:ext uri="{FF2B5EF4-FFF2-40B4-BE49-F238E27FC236}">
                      <a16:creationId xmlns:a16="http://schemas.microsoft.com/office/drawing/2014/main" id="{B7F538C6-65EF-44A0-BAF2-CDA09E649096}"/>
                    </a:ext>
                  </a:extLst>
                </p:cNvPr>
                <p:cNvSpPr/>
                <p:nvPr/>
              </p:nvSpPr>
              <p:spPr>
                <a:xfrm>
                  <a:off x="7967127" y="1265162"/>
                  <a:ext cx="1411" cy="705"/>
                </a:xfrm>
                <a:custGeom>
                  <a:avLst/>
                  <a:gdLst>
                    <a:gd name="connsiteX0" fmla="*/ 1412 w 1411"/>
                    <a:gd name="connsiteY0" fmla="*/ 706 h 705"/>
                    <a:gd name="connsiteX1" fmla="*/ 1412 w 1411"/>
                    <a:gd name="connsiteY1" fmla="*/ 706 h 705"/>
                    <a:gd name="connsiteX2" fmla="*/ 1412 w 1411"/>
                    <a:gd name="connsiteY2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11" h="705">
                      <a:moveTo>
                        <a:pt x="1412" y="706"/>
                      </a:moveTo>
                      <a:cubicBezTo>
                        <a:pt x="1412" y="706"/>
                        <a:pt x="1412" y="706"/>
                        <a:pt x="1412" y="706"/>
                      </a:cubicBezTo>
                      <a:cubicBezTo>
                        <a:pt x="1412" y="706"/>
                        <a:pt x="-1765" y="-882"/>
                        <a:pt x="1412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814" name="กราฟิก 4">
                <a:extLst>
                  <a:ext uri="{FF2B5EF4-FFF2-40B4-BE49-F238E27FC236}">
                    <a16:creationId xmlns:a16="http://schemas.microsoft.com/office/drawing/2014/main" id="{5946FDBA-32C2-4ABE-82D9-CB109B8890DF}"/>
                  </a:ext>
                </a:extLst>
              </p:cNvPr>
              <p:cNvGrpSpPr/>
              <p:nvPr/>
            </p:nvGrpSpPr>
            <p:grpSpPr>
              <a:xfrm>
                <a:off x="8022541" y="1072097"/>
                <a:ext cx="55006" cy="91241"/>
                <a:chOff x="8022541" y="1072097"/>
                <a:chExt cx="55006" cy="91241"/>
              </a:xfrm>
              <a:solidFill>
                <a:srgbClr val="FFFFFF"/>
              </a:solidFill>
            </p:grpSpPr>
            <p:sp>
              <p:nvSpPr>
                <p:cNvPr id="2815" name="รูปแบบอิสระ: รูปร่าง 2814">
                  <a:extLst>
                    <a:ext uri="{FF2B5EF4-FFF2-40B4-BE49-F238E27FC236}">
                      <a16:creationId xmlns:a16="http://schemas.microsoft.com/office/drawing/2014/main" id="{2DE8FE5D-33B2-4FEE-9C49-A453B6989AE7}"/>
                    </a:ext>
                  </a:extLst>
                </p:cNvPr>
                <p:cNvSpPr/>
                <p:nvPr/>
              </p:nvSpPr>
              <p:spPr>
                <a:xfrm>
                  <a:off x="8062249" y="1072097"/>
                  <a:ext cx="2032" cy="1588"/>
                </a:xfrm>
                <a:custGeom>
                  <a:avLst/>
                  <a:gdLst>
                    <a:gd name="connsiteX0" fmla="*/ 1588 w 2032"/>
                    <a:gd name="connsiteY0" fmla="*/ 1588 h 1588"/>
                    <a:gd name="connsiteX1" fmla="*/ 0 w 2032"/>
                    <a:gd name="connsiteY1" fmla="*/ 0 h 1588"/>
                    <a:gd name="connsiteX2" fmla="*/ 1588 w 2032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032" h="1588">
                      <a:moveTo>
                        <a:pt x="1588" y="1588"/>
                      </a:moveTo>
                      <a:cubicBezTo>
                        <a:pt x="1588" y="1588"/>
                        <a:pt x="0" y="1588"/>
                        <a:pt x="0" y="0"/>
                      </a:cubicBezTo>
                      <a:cubicBezTo>
                        <a:pt x="0" y="0"/>
                        <a:pt x="3176" y="1588"/>
                        <a:pt x="1588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16" name="รูปแบบอิสระ: รูปร่าง 2815">
                  <a:extLst>
                    <a:ext uri="{FF2B5EF4-FFF2-40B4-BE49-F238E27FC236}">
                      <a16:creationId xmlns:a16="http://schemas.microsoft.com/office/drawing/2014/main" id="{FC889070-333F-46AB-85C7-8E4A02C18AF1}"/>
                    </a:ext>
                  </a:extLst>
                </p:cNvPr>
                <p:cNvSpPr/>
                <p:nvPr/>
              </p:nvSpPr>
              <p:spPr>
                <a:xfrm>
                  <a:off x="8067013" y="1076861"/>
                  <a:ext cx="1588" cy="15882"/>
                </a:xfrm>
                <a:custGeom>
                  <a:avLst/>
                  <a:gdLst>
                    <a:gd name="connsiteX0" fmla="*/ 0 w 1588"/>
                    <a:gd name="connsiteY0" fmla="*/ 0 h 15882"/>
                    <a:gd name="connsiteX1" fmla="*/ 0 w 1588"/>
                    <a:gd name="connsiteY1" fmla="*/ 0 h 15882"/>
                    <a:gd name="connsiteX2" fmla="*/ 1588 w 1588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58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17" name="รูปแบบอิสระ: รูปร่าง 2816">
                  <a:extLst>
                    <a:ext uri="{FF2B5EF4-FFF2-40B4-BE49-F238E27FC236}">
                      <a16:creationId xmlns:a16="http://schemas.microsoft.com/office/drawing/2014/main" id="{33AE8E84-D1BB-49BB-A319-948A61B90E47}"/>
                    </a:ext>
                  </a:extLst>
                </p:cNvPr>
                <p:cNvSpPr/>
                <p:nvPr/>
              </p:nvSpPr>
              <p:spPr>
                <a:xfrm>
                  <a:off x="8067013" y="1076861"/>
                  <a:ext cx="1588" cy="2046"/>
                </a:xfrm>
                <a:custGeom>
                  <a:avLst/>
                  <a:gdLst>
                    <a:gd name="connsiteX0" fmla="*/ 0 w 1588"/>
                    <a:gd name="connsiteY0" fmla="*/ 1588 h 2046"/>
                    <a:gd name="connsiteX1" fmla="*/ 0 w 1588"/>
                    <a:gd name="connsiteY1" fmla="*/ 1588 h 2046"/>
                    <a:gd name="connsiteX2" fmla="*/ 1588 w 1588"/>
                    <a:gd name="connsiteY2" fmla="*/ 1588 h 2046"/>
                    <a:gd name="connsiteX3" fmla="*/ 0 w 1588"/>
                    <a:gd name="connsiteY3" fmla="*/ 0 h 2046"/>
                    <a:gd name="connsiteX4" fmla="*/ 0 w 1588"/>
                    <a:gd name="connsiteY4" fmla="*/ 1588 h 20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88" h="2046">
                      <a:moveTo>
                        <a:pt x="0" y="1588"/>
                      </a:moveTo>
                      <a:cubicBezTo>
                        <a:pt x="3177" y="3177"/>
                        <a:pt x="0" y="0"/>
                        <a:pt x="0" y="1588"/>
                      </a:cubicBezTo>
                      <a:lnTo>
                        <a:pt x="1588" y="1588"/>
                      </a:lnTo>
                      <a:lnTo>
                        <a:pt x="0" y="0"/>
                      </a:lnTo>
                      <a:cubicBezTo>
                        <a:pt x="0" y="0"/>
                        <a:pt x="0" y="1588"/>
                        <a:pt x="0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18" name="รูปแบบอิสระ: รูปร่าง 2817">
                  <a:extLst>
                    <a:ext uri="{FF2B5EF4-FFF2-40B4-BE49-F238E27FC236}">
                      <a16:creationId xmlns:a16="http://schemas.microsoft.com/office/drawing/2014/main" id="{8E977826-54A9-4852-AEF0-50BA34FAB33B}"/>
                    </a:ext>
                  </a:extLst>
                </p:cNvPr>
                <p:cNvSpPr/>
                <p:nvPr/>
              </p:nvSpPr>
              <p:spPr>
                <a:xfrm>
                  <a:off x="8059072" y="1076861"/>
                  <a:ext cx="1191" cy="15882"/>
                </a:xfrm>
                <a:custGeom>
                  <a:avLst/>
                  <a:gdLst>
                    <a:gd name="connsiteX0" fmla="*/ 0 w 1191"/>
                    <a:gd name="connsiteY0" fmla="*/ 0 h 15882"/>
                    <a:gd name="connsiteX1" fmla="*/ 0 w 1191"/>
                    <a:gd name="connsiteY1" fmla="*/ 0 h 15882"/>
                    <a:gd name="connsiteX2" fmla="*/ 0 w 1191"/>
                    <a:gd name="connsiteY2" fmla="*/ 0 h 15882"/>
                    <a:gd name="connsiteX3" fmla="*/ 0 w 1191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1" h="15882">
                      <a:moveTo>
                        <a:pt x="0" y="0"/>
                      </a:moveTo>
                      <a:cubicBezTo>
                        <a:pt x="1588" y="0"/>
                        <a:pt x="1588" y="0"/>
                        <a:pt x="0" y="0"/>
                      </a:cubicBezTo>
                      <a:cubicBezTo>
                        <a:pt x="1588" y="0"/>
                        <a:pt x="1588" y="0"/>
                        <a:pt x="0" y="0"/>
                      </a:cubicBezTo>
                      <a:cubicBezTo>
                        <a:pt x="1588" y="0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19" name="รูปแบบอิสระ: รูปร่าง 2818">
                  <a:extLst>
                    <a:ext uri="{FF2B5EF4-FFF2-40B4-BE49-F238E27FC236}">
                      <a16:creationId xmlns:a16="http://schemas.microsoft.com/office/drawing/2014/main" id="{FBE221E8-696B-4754-B240-94F6F3451C6A}"/>
                    </a:ext>
                  </a:extLst>
                </p:cNvPr>
                <p:cNvSpPr/>
                <p:nvPr/>
              </p:nvSpPr>
              <p:spPr>
                <a:xfrm>
                  <a:off x="8059954" y="1076861"/>
                  <a:ext cx="705" cy="15882"/>
                </a:xfrm>
                <a:custGeom>
                  <a:avLst/>
                  <a:gdLst>
                    <a:gd name="connsiteX0" fmla="*/ 706 w 705"/>
                    <a:gd name="connsiteY0" fmla="*/ 0 h 15882"/>
                    <a:gd name="connsiteX1" fmla="*/ 706 w 705"/>
                    <a:gd name="connsiteY1" fmla="*/ 0 h 15882"/>
                    <a:gd name="connsiteX2" fmla="*/ 706 w 705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15882">
                      <a:moveTo>
                        <a:pt x="706" y="0"/>
                      </a:moveTo>
                      <a:cubicBezTo>
                        <a:pt x="706" y="0"/>
                        <a:pt x="-882" y="0"/>
                        <a:pt x="706" y="0"/>
                      </a:cubicBezTo>
                      <a:lnTo>
                        <a:pt x="70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20" name="รูปแบบอิสระ: รูปร่าง 2819">
                  <a:extLst>
                    <a:ext uri="{FF2B5EF4-FFF2-40B4-BE49-F238E27FC236}">
                      <a16:creationId xmlns:a16="http://schemas.microsoft.com/office/drawing/2014/main" id="{68E08A58-1493-43B6-BAA6-FD9B0E74CBE3}"/>
                    </a:ext>
                  </a:extLst>
                </p:cNvPr>
                <p:cNvSpPr/>
                <p:nvPr/>
              </p:nvSpPr>
              <p:spPr>
                <a:xfrm>
                  <a:off x="8059072" y="1076861"/>
                  <a:ext cx="1588" cy="1588"/>
                </a:xfrm>
                <a:custGeom>
                  <a:avLst/>
                  <a:gdLst>
                    <a:gd name="connsiteX0" fmla="*/ 1588 w 1588"/>
                    <a:gd name="connsiteY0" fmla="*/ 1588 h 1588"/>
                    <a:gd name="connsiteX1" fmla="*/ 1588 w 1588"/>
                    <a:gd name="connsiteY1" fmla="*/ 1588 h 1588"/>
                    <a:gd name="connsiteX2" fmla="*/ 0 w 1588"/>
                    <a:gd name="connsiteY2" fmla="*/ 0 h 1588"/>
                    <a:gd name="connsiteX3" fmla="*/ 1588 w 1588"/>
                    <a:gd name="connsiteY3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" h="1588">
                      <a:moveTo>
                        <a:pt x="1588" y="1588"/>
                      </a:moveTo>
                      <a:lnTo>
                        <a:pt x="1588" y="1588"/>
                      </a:lnTo>
                      <a:cubicBezTo>
                        <a:pt x="0" y="0"/>
                        <a:pt x="0" y="1588"/>
                        <a:pt x="0" y="0"/>
                      </a:cubicBezTo>
                      <a:cubicBezTo>
                        <a:pt x="0" y="0"/>
                        <a:pt x="0" y="1588"/>
                        <a:pt x="1588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21" name="รูปแบบอิสระ: รูปร่าง 2820">
                  <a:extLst>
                    <a:ext uri="{FF2B5EF4-FFF2-40B4-BE49-F238E27FC236}">
                      <a16:creationId xmlns:a16="http://schemas.microsoft.com/office/drawing/2014/main" id="{33E11A5E-22D4-4916-A1CF-1C0A063B1748}"/>
                    </a:ext>
                  </a:extLst>
                </p:cNvPr>
                <p:cNvSpPr/>
                <p:nvPr/>
              </p:nvSpPr>
              <p:spPr>
                <a:xfrm>
                  <a:off x="8062249" y="1078450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22" name="รูปแบบอิสระ: รูปร่าง 2821">
                  <a:extLst>
                    <a:ext uri="{FF2B5EF4-FFF2-40B4-BE49-F238E27FC236}">
                      <a16:creationId xmlns:a16="http://schemas.microsoft.com/office/drawing/2014/main" id="{E2D7ED2B-6B94-4C16-B627-FE9E286CE280}"/>
                    </a:ext>
                  </a:extLst>
                </p:cNvPr>
                <p:cNvSpPr/>
                <p:nvPr/>
              </p:nvSpPr>
              <p:spPr>
                <a:xfrm>
                  <a:off x="8060660" y="1078450"/>
                  <a:ext cx="1834" cy="705"/>
                </a:xfrm>
                <a:custGeom>
                  <a:avLst/>
                  <a:gdLst>
                    <a:gd name="connsiteX0" fmla="*/ 0 w 1834"/>
                    <a:gd name="connsiteY0" fmla="*/ 0 h 705"/>
                    <a:gd name="connsiteX1" fmla="*/ 0 w 1834"/>
                    <a:gd name="connsiteY1" fmla="*/ 0 h 705"/>
                    <a:gd name="connsiteX2" fmla="*/ 0 w 1834"/>
                    <a:gd name="connsiteY2" fmla="*/ 0 h 705"/>
                    <a:gd name="connsiteX3" fmla="*/ 0 w 1834"/>
                    <a:gd name="connsiteY3" fmla="*/ 0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34" h="705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88" y="0"/>
                        <a:pt x="3177" y="1588"/>
                        <a:pt x="0" y="0"/>
                      </a:cubicBezTo>
                      <a:cubicBezTo>
                        <a:pt x="1588" y="0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23" name="รูปแบบอิสระ: รูปร่าง 2822">
                  <a:extLst>
                    <a:ext uri="{FF2B5EF4-FFF2-40B4-BE49-F238E27FC236}">
                      <a16:creationId xmlns:a16="http://schemas.microsoft.com/office/drawing/2014/main" id="{581D9007-F9F7-4EAF-9A44-F2E8BE73F9D1}"/>
                    </a:ext>
                  </a:extLst>
                </p:cNvPr>
                <p:cNvSpPr/>
                <p:nvPr/>
              </p:nvSpPr>
              <p:spPr>
                <a:xfrm>
                  <a:off x="8062249" y="1077744"/>
                  <a:ext cx="1588" cy="705"/>
                </a:xfrm>
                <a:custGeom>
                  <a:avLst/>
                  <a:gdLst>
                    <a:gd name="connsiteX0" fmla="*/ 0 w 1588"/>
                    <a:gd name="connsiteY0" fmla="*/ 706 h 705"/>
                    <a:gd name="connsiteX1" fmla="*/ 1588 w 1588"/>
                    <a:gd name="connsiteY1" fmla="*/ 706 h 705"/>
                    <a:gd name="connsiteX2" fmla="*/ 0 w 1588"/>
                    <a:gd name="connsiteY2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705">
                      <a:moveTo>
                        <a:pt x="0" y="706"/>
                      </a:moveTo>
                      <a:cubicBezTo>
                        <a:pt x="0" y="706"/>
                        <a:pt x="1588" y="706"/>
                        <a:pt x="1588" y="706"/>
                      </a:cubicBezTo>
                      <a:cubicBezTo>
                        <a:pt x="1588" y="706"/>
                        <a:pt x="0" y="-882"/>
                        <a:pt x="0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24" name="รูปแบบอิสระ: รูปร่าง 2823">
                  <a:extLst>
                    <a:ext uri="{FF2B5EF4-FFF2-40B4-BE49-F238E27FC236}">
                      <a16:creationId xmlns:a16="http://schemas.microsoft.com/office/drawing/2014/main" id="{FE0AA2BD-2D2E-44DB-B74E-B51BDF7CC224}"/>
                    </a:ext>
                  </a:extLst>
                </p:cNvPr>
                <p:cNvSpPr/>
                <p:nvPr/>
              </p:nvSpPr>
              <p:spPr>
                <a:xfrm>
                  <a:off x="8069484" y="1080038"/>
                  <a:ext cx="705" cy="15882"/>
                </a:xfrm>
                <a:custGeom>
                  <a:avLst/>
                  <a:gdLst>
                    <a:gd name="connsiteX0" fmla="*/ 706 w 705"/>
                    <a:gd name="connsiteY0" fmla="*/ 0 h 15882"/>
                    <a:gd name="connsiteX1" fmla="*/ 706 w 705"/>
                    <a:gd name="connsiteY1" fmla="*/ 0 h 15882"/>
                    <a:gd name="connsiteX2" fmla="*/ 706 w 705"/>
                    <a:gd name="connsiteY2" fmla="*/ 0 h 15882"/>
                    <a:gd name="connsiteX3" fmla="*/ 706 w 705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5" h="15882">
                      <a:moveTo>
                        <a:pt x="706" y="0"/>
                      </a:moveTo>
                      <a:lnTo>
                        <a:pt x="706" y="0"/>
                      </a:lnTo>
                      <a:lnTo>
                        <a:pt x="706" y="0"/>
                      </a:lnTo>
                      <a:cubicBezTo>
                        <a:pt x="706" y="0"/>
                        <a:pt x="-882" y="0"/>
                        <a:pt x="7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25" name="รูปแบบอิสระ: รูปร่าง 2824">
                  <a:extLst>
                    <a:ext uri="{FF2B5EF4-FFF2-40B4-BE49-F238E27FC236}">
                      <a16:creationId xmlns:a16="http://schemas.microsoft.com/office/drawing/2014/main" id="{DCB8E502-25A8-4B63-8EAF-FD12A084EF49}"/>
                    </a:ext>
                  </a:extLst>
                </p:cNvPr>
                <p:cNvSpPr/>
                <p:nvPr/>
              </p:nvSpPr>
              <p:spPr>
                <a:xfrm>
                  <a:off x="8057484" y="1078450"/>
                  <a:ext cx="3176" cy="1588"/>
                </a:xfrm>
                <a:custGeom>
                  <a:avLst/>
                  <a:gdLst>
                    <a:gd name="connsiteX0" fmla="*/ 0 w 3176"/>
                    <a:gd name="connsiteY0" fmla="*/ 0 h 1588"/>
                    <a:gd name="connsiteX1" fmla="*/ 3177 w 3176"/>
                    <a:gd name="connsiteY1" fmla="*/ 1588 h 1588"/>
                    <a:gd name="connsiteX2" fmla="*/ 3177 w 3176"/>
                    <a:gd name="connsiteY2" fmla="*/ 1588 h 1588"/>
                    <a:gd name="connsiteX3" fmla="*/ 0 w 3176"/>
                    <a:gd name="connsiteY3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76" h="1588">
                      <a:moveTo>
                        <a:pt x="0" y="0"/>
                      </a:moveTo>
                      <a:cubicBezTo>
                        <a:pt x="0" y="0"/>
                        <a:pt x="1588" y="0"/>
                        <a:pt x="3177" y="1588"/>
                      </a:cubicBezTo>
                      <a:lnTo>
                        <a:pt x="3177" y="1588"/>
                      </a:lnTo>
                      <a:cubicBezTo>
                        <a:pt x="1588" y="1588"/>
                        <a:pt x="1588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26" name="รูปแบบอิสระ: รูปร่าง 2825">
                  <a:extLst>
                    <a:ext uri="{FF2B5EF4-FFF2-40B4-BE49-F238E27FC236}">
                      <a16:creationId xmlns:a16="http://schemas.microsoft.com/office/drawing/2014/main" id="{31B5AD6B-98B0-4988-B1FE-2CE94B1008A7}"/>
                    </a:ext>
                  </a:extLst>
                </p:cNvPr>
                <p:cNvSpPr/>
                <p:nvPr/>
              </p:nvSpPr>
              <p:spPr>
                <a:xfrm>
                  <a:off x="8060660" y="1080038"/>
                  <a:ext cx="705" cy="15882"/>
                </a:xfrm>
                <a:custGeom>
                  <a:avLst/>
                  <a:gdLst>
                    <a:gd name="connsiteX0" fmla="*/ 0 w 705"/>
                    <a:gd name="connsiteY0" fmla="*/ 0 h 15882"/>
                    <a:gd name="connsiteX1" fmla="*/ 0 w 705"/>
                    <a:gd name="connsiteY1" fmla="*/ 0 h 15882"/>
                    <a:gd name="connsiteX2" fmla="*/ 0 w 705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88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27" name="รูปแบบอิสระ: รูปร่าง 2826">
                  <a:extLst>
                    <a:ext uri="{FF2B5EF4-FFF2-40B4-BE49-F238E27FC236}">
                      <a16:creationId xmlns:a16="http://schemas.microsoft.com/office/drawing/2014/main" id="{1212A09E-BC69-4187-BF11-73BA0BCA68DC}"/>
                    </a:ext>
                  </a:extLst>
                </p:cNvPr>
                <p:cNvSpPr/>
                <p:nvPr/>
              </p:nvSpPr>
              <p:spPr>
                <a:xfrm>
                  <a:off x="8063837" y="1078450"/>
                  <a:ext cx="1587" cy="1588"/>
                </a:xfrm>
                <a:custGeom>
                  <a:avLst/>
                  <a:gdLst>
                    <a:gd name="connsiteX0" fmla="*/ 1588 w 1587"/>
                    <a:gd name="connsiteY0" fmla="*/ 1588 h 1588"/>
                    <a:gd name="connsiteX1" fmla="*/ 0 w 1587"/>
                    <a:gd name="connsiteY1" fmla="*/ 0 h 1588"/>
                    <a:gd name="connsiteX2" fmla="*/ 1588 w 1587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7" h="1588">
                      <a:moveTo>
                        <a:pt x="1588" y="1588"/>
                      </a:moveTo>
                      <a:lnTo>
                        <a:pt x="0" y="0"/>
                      </a:lnTo>
                      <a:lnTo>
                        <a:pt x="1588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28" name="รูปแบบอิสระ: รูปร่าง 2827">
                  <a:extLst>
                    <a:ext uri="{FF2B5EF4-FFF2-40B4-BE49-F238E27FC236}">
                      <a16:creationId xmlns:a16="http://schemas.microsoft.com/office/drawing/2014/main" id="{D1B6C46B-24E3-47EB-ACB2-6366358DBEAA}"/>
                    </a:ext>
                  </a:extLst>
                </p:cNvPr>
                <p:cNvSpPr/>
                <p:nvPr/>
              </p:nvSpPr>
              <p:spPr>
                <a:xfrm>
                  <a:off x="8055896" y="1080038"/>
                  <a:ext cx="1587" cy="15882"/>
                </a:xfrm>
                <a:custGeom>
                  <a:avLst/>
                  <a:gdLst>
                    <a:gd name="connsiteX0" fmla="*/ 1588 w 1587"/>
                    <a:gd name="connsiteY0" fmla="*/ 0 h 15882"/>
                    <a:gd name="connsiteX1" fmla="*/ 0 w 1587"/>
                    <a:gd name="connsiteY1" fmla="*/ 0 h 15882"/>
                    <a:gd name="connsiteX2" fmla="*/ 1588 w 1587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7" h="15882">
                      <a:moveTo>
                        <a:pt x="1588" y="0"/>
                      </a:moveTo>
                      <a:lnTo>
                        <a:pt x="0" y="0"/>
                      </a:lnTo>
                      <a:lnTo>
                        <a:pt x="158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29" name="รูปแบบอิสระ: รูปร่าง 2828">
                  <a:extLst>
                    <a:ext uri="{FF2B5EF4-FFF2-40B4-BE49-F238E27FC236}">
                      <a16:creationId xmlns:a16="http://schemas.microsoft.com/office/drawing/2014/main" id="{A1E3E21E-0056-43B6-8915-9325093C0D12}"/>
                    </a:ext>
                  </a:extLst>
                </p:cNvPr>
                <p:cNvSpPr/>
                <p:nvPr/>
              </p:nvSpPr>
              <p:spPr>
                <a:xfrm>
                  <a:off x="8054307" y="1080038"/>
                  <a:ext cx="3176" cy="1588"/>
                </a:xfrm>
                <a:custGeom>
                  <a:avLst/>
                  <a:gdLst>
                    <a:gd name="connsiteX0" fmla="*/ 3176 w 3176"/>
                    <a:gd name="connsiteY0" fmla="*/ 1588 h 1588"/>
                    <a:gd name="connsiteX1" fmla="*/ 0 w 3176"/>
                    <a:gd name="connsiteY1" fmla="*/ 0 h 1588"/>
                    <a:gd name="connsiteX2" fmla="*/ 3176 w 3176"/>
                    <a:gd name="connsiteY2" fmla="*/ 1588 h 1588"/>
                    <a:gd name="connsiteX3" fmla="*/ 3176 w 3176"/>
                    <a:gd name="connsiteY3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76" h="1588">
                      <a:moveTo>
                        <a:pt x="3176" y="1588"/>
                      </a:moveTo>
                      <a:cubicBezTo>
                        <a:pt x="1588" y="1588"/>
                        <a:pt x="1588" y="1588"/>
                        <a:pt x="0" y="0"/>
                      </a:cubicBezTo>
                      <a:cubicBezTo>
                        <a:pt x="0" y="0"/>
                        <a:pt x="1588" y="0"/>
                        <a:pt x="3176" y="1588"/>
                      </a:cubicBezTo>
                      <a:cubicBezTo>
                        <a:pt x="1588" y="1588"/>
                        <a:pt x="1588" y="0"/>
                        <a:pt x="3176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30" name="รูปแบบอิสระ: รูปร่าง 2829">
                  <a:extLst>
                    <a:ext uri="{FF2B5EF4-FFF2-40B4-BE49-F238E27FC236}">
                      <a16:creationId xmlns:a16="http://schemas.microsoft.com/office/drawing/2014/main" id="{E7805BCA-3A15-41E0-89E1-06D8755FB7CD}"/>
                    </a:ext>
                  </a:extLst>
                </p:cNvPr>
                <p:cNvSpPr/>
                <p:nvPr/>
              </p:nvSpPr>
              <p:spPr>
                <a:xfrm>
                  <a:off x="8057484" y="1081626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31" name="รูปแบบอิสระ: รูปร่าง 2830">
                  <a:extLst>
                    <a:ext uri="{FF2B5EF4-FFF2-40B4-BE49-F238E27FC236}">
                      <a16:creationId xmlns:a16="http://schemas.microsoft.com/office/drawing/2014/main" id="{47E7FB11-0FDE-4BA2-96ED-12A2F87B833A}"/>
                    </a:ext>
                  </a:extLst>
                </p:cNvPr>
                <p:cNvSpPr/>
                <p:nvPr/>
              </p:nvSpPr>
              <p:spPr>
                <a:xfrm>
                  <a:off x="8059072" y="1081626"/>
                  <a:ext cx="1588" cy="15882"/>
                </a:xfrm>
                <a:custGeom>
                  <a:avLst/>
                  <a:gdLst>
                    <a:gd name="connsiteX0" fmla="*/ 1588 w 1588"/>
                    <a:gd name="connsiteY0" fmla="*/ 0 h 15882"/>
                    <a:gd name="connsiteX1" fmla="*/ 0 w 1588"/>
                    <a:gd name="connsiteY1" fmla="*/ 0 h 15882"/>
                    <a:gd name="connsiteX2" fmla="*/ 1588 w 1588"/>
                    <a:gd name="connsiteY2" fmla="*/ 0 h 15882"/>
                    <a:gd name="connsiteX3" fmla="*/ 1588 w 1588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" h="15882">
                      <a:moveTo>
                        <a:pt x="1588" y="0"/>
                      </a:moveTo>
                      <a:cubicBezTo>
                        <a:pt x="1588" y="0"/>
                        <a:pt x="0" y="0"/>
                        <a:pt x="0" y="0"/>
                      </a:cubicBezTo>
                      <a:lnTo>
                        <a:pt x="1588" y="0"/>
                      </a:lnTo>
                      <a:lnTo>
                        <a:pt x="158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32" name="รูปแบบอิสระ: รูปร่าง 2831">
                  <a:extLst>
                    <a:ext uri="{FF2B5EF4-FFF2-40B4-BE49-F238E27FC236}">
                      <a16:creationId xmlns:a16="http://schemas.microsoft.com/office/drawing/2014/main" id="{B22F3310-9123-4B0C-97FF-64A5093B9852}"/>
                    </a:ext>
                  </a:extLst>
                </p:cNvPr>
                <p:cNvSpPr/>
                <p:nvPr/>
              </p:nvSpPr>
              <p:spPr>
                <a:xfrm>
                  <a:off x="8060660" y="1081626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33" name="รูปแบบอิสระ: รูปร่าง 2832">
                  <a:extLst>
                    <a:ext uri="{FF2B5EF4-FFF2-40B4-BE49-F238E27FC236}">
                      <a16:creationId xmlns:a16="http://schemas.microsoft.com/office/drawing/2014/main" id="{84E5545D-9BA8-4C81-8DB5-86FE3B53ADEC}"/>
                    </a:ext>
                  </a:extLst>
                </p:cNvPr>
                <p:cNvSpPr/>
                <p:nvPr/>
              </p:nvSpPr>
              <p:spPr>
                <a:xfrm>
                  <a:off x="8060660" y="1081626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34" name="รูปแบบอิสระ: รูปร่าง 2833">
                  <a:extLst>
                    <a:ext uri="{FF2B5EF4-FFF2-40B4-BE49-F238E27FC236}">
                      <a16:creationId xmlns:a16="http://schemas.microsoft.com/office/drawing/2014/main" id="{5C16403C-98F6-4084-B33A-711CFDFF8A05}"/>
                    </a:ext>
                  </a:extLst>
                </p:cNvPr>
                <p:cNvSpPr/>
                <p:nvPr/>
              </p:nvSpPr>
              <p:spPr>
                <a:xfrm>
                  <a:off x="8063837" y="1080038"/>
                  <a:ext cx="3176" cy="1588"/>
                </a:xfrm>
                <a:custGeom>
                  <a:avLst/>
                  <a:gdLst>
                    <a:gd name="connsiteX0" fmla="*/ 0 w 3176"/>
                    <a:gd name="connsiteY0" fmla="*/ 0 h 1588"/>
                    <a:gd name="connsiteX1" fmla="*/ 3176 w 3176"/>
                    <a:gd name="connsiteY1" fmla="*/ 1588 h 1588"/>
                    <a:gd name="connsiteX2" fmla="*/ 0 w 3176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1588">
                      <a:moveTo>
                        <a:pt x="0" y="0"/>
                      </a:moveTo>
                      <a:cubicBezTo>
                        <a:pt x="1588" y="0"/>
                        <a:pt x="1588" y="1588"/>
                        <a:pt x="3176" y="1588"/>
                      </a:cubicBezTo>
                      <a:cubicBezTo>
                        <a:pt x="1588" y="1588"/>
                        <a:pt x="1588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35" name="รูปแบบอิสระ: รูปร่าง 2834">
                  <a:extLst>
                    <a:ext uri="{FF2B5EF4-FFF2-40B4-BE49-F238E27FC236}">
                      <a16:creationId xmlns:a16="http://schemas.microsoft.com/office/drawing/2014/main" id="{6F06ED3F-A7EB-4006-BBD9-EF62BD937F6C}"/>
                    </a:ext>
                  </a:extLst>
                </p:cNvPr>
                <p:cNvSpPr/>
                <p:nvPr/>
              </p:nvSpPr>
              <p:spPr>
                <a:xfrm>
                  <a:off x="8063131" y="1081626"/>
                  <a:ext cx="705" cy="15882"/>
                </a:xfrm>
                <a:custGeom>
                  <a:avLst/>
                  <a:gdLst>
                    <a:gd name="connsiteX0" fmla="*/ 706 w 705"/>
                    <a:gd name="connsiteY0" fmla="*/ 0 h 15882"/>
                    <a:gd name="connsiteX1" fmla="*/ 706 w 705"/>
                    <a:gd name="connsiteY1" fmla="*/ 0 h 15882"/>
                    <a:gd name="connsiteX2" fmla="*/ 706 w 705"/>
                    <a:gd name="connsiteY2" fmla="*/ 0 h 15882"/>
                    <a:gd name="connsiteX3" fmla="*/ 706 w 705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5" h="15882">
                      <a:moveTo>
                        <a:pt x="706" y="0"/>
                      </a:moveTo>
                      <a:lnTo>
                        <a:pt x="706" y="0"/>
                      </a:lnTo>
                      <a:cubicBezTo>
                        <a:pt x="706" y="0"/>
                        <a:pt x="-882" y="0"/>
                        <a:pt x="706" y="0"/>
                      </a:cubicBezTo>
                      <a:lnTo>
                        <a:pt x="70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36" name="รูปแบบอิสระ: รูปร่าง 2835">
                  <a:extLst>
                    <a:ext uri="{FF2B5EF4-FFF2-40B4-BE49-F238E27FC236}">
                      <a16:creationId xmlns:a16="http://schemas.microsoft.com/office/drawing/2014/main" id="{FF1950B4-034E-4822-9054-9E179FEB66F7}"/>
                    </a:ext>
                  </a:extLst>
                </p:cNvPr>
                <p:cNvSpPr/>
                <p:nvPr/>
              </p:nvSpPr>
              <p:spPr>
                <a:xfrm>
                  <a:off x="8063837" y="1081626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37" name="รูปแบบอิสระ: รูปร่าง 2836">
                  <a:extLst>
                    <a:ext uri="{FF2B5EF4-FFF2-40B4-BE49-F238E27FC236}">
                      <a16:creationId xmlns:a16="http://schemas.microsoft.com/office/drawing/2014/main" id="{505B8049-0C3A-4786-92EE-0A234796E382}"/>
                    </a:ext>
                  </a:extLst>
                </p:cNvPr>
                <p:cNvSpPr/>
                <p:nvPr/>
              </p:nvSpPr>
              <p:spPr>
                <a:xfrm>
                  <a:off x="8059072" y="1081626"/>
                  <a:ext cx="1191" cy="1191"/>
                </a:xfrm>
                <a:custGeom>
                  <a:avLst/>
                  <a:gdLst>
                    <a:gd name="connsiteX0" fmla="*/ 0 w 1191"/>
                    <a:gd name="connsiteY0" fmla="*/ 0 h 1191"/>
                    <a:gd name="connsiteX1" fmla="*/ 0 w 1191"/>
                    <a:gd name="connsiteY1" fmla="*/ 0 h 1191"/>
                    <a:gd name="connsiteX2" fmla="*/ 0 w 1191"/>
                    <a:gd name="connsiteY2" fmla="*/ 0 h 1191"/>
                    <a:gd name="connsiteX3" fmla="*/ 0 w 1191"/>
                    <a:gd name="connsiteY3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1" h="1191">
                      <a:moveTo>
                        <a:pt x="0" y="0"/>
                      </a:moveTo>
                      <a:cubicBezTo>
                        <a:pt x="1588" y="1588"/>
                        <a:pt x="1588" y="1588"/>
                        <a:pt x="0" y="0"/>
                      </a:cubicBezTo>
                      <a:cubicBezTo>
                        <a:pt x="1588" y="1588"/>
                        <a:pt x="1588" y="1588"/>
                        <a:pt x="0" y="0"/>
                      </a:cubicBezTo>
                      <a:cubicBezTo>
                        <a:pt x="1588" y="1588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38" name="รูปแบบอิสระ: รูปร่าง 2837">
                  <a:extLst>
                    <a:ext uri="{FF2B5EF4-FFF2-40B4-BE49-F238E27FC236}">
                      <a16:creationId xmlns:a16="http://schemas.microsoft.com/office/drawing/2014/main" id="{2EE6C5AF-EE65-41BB-8509-EAFD9F19C880}"/>
                    </a:ext>
                  </a:extLst>
                </p:cNvPr>
                <p:cNvSpPr/>
                <p:nvPr/>
              </p:nvSpPr>
              <p:spPr>
                <a:xfrm>
                  <a:off x="8060660" y="1081626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39" name="รูปแบบอิสระ: รูปร่าง 2838">
                  <a:extLst>
                    <a:ext uri="{FF2B5EF4-FFF2-40B4-BE49-F238E27FC236}">
                      <a16:creationId xmlns:a16="http://schemas.microsoft.com/office/drawing/2014/main" id="{E9468C14-E03D-4C6F-ABBF-55414E7686EF}"/>
                    </a:ext>
                  </a:extLst>
                </p:cNvPr>
                <p:cNvSpPr/>
                <p:nvPr/>
              </p:nvSpPr>
              <p:spPr>
                <a:xfrm>
                  <a:off x="8059072" y="1084803"/>
                  <a:ext cx="1588" cy="15882"/>
                </a:xfrm>
                <a:custGeom>
                  <a:avLst/>
                  <a:gdLst>
                    <a:gd name="connsiteX0" fmla="*/ 0 w 1588"/>
                    <a:gd name="connsiteY0" fmla="*/ 0 h 15882"/>
                    <a:gd name="connsiteX1" fmla="*/ 1588 w 1588"/>
                    <a:gd name="connsiteY1" fmla="*/ 0 h 15882"/>
                    <a:gd name="connsiteX2" fmla="*/ 0 w 1588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5882">
                      <a:moveTo>
                        <a:pt x="0" y="0"/>
                      </a:moveTo>
                      <a:lnTo>
                        <a:pt x="158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40" name="รูปแบบอิสระ: รูปร่าง 2839">
                  <a:extLst>
                    <a:ext uri="{FF2B5EF4-FFF2-40B4-BE49-F238E27FC236}">
                      <a16:creationId xmlns:a16="http://schemas.microsoft.com/office/drawing/2014/main" id="{9B449882-9345-4BCA-9223-33FD596873B0}"/>
                    </a:ext>
                  </a:extLst>
                </p:cNvPr>
                <p:cNvSpPr/>
                <p:nvPr/>
              </p:nvSpPr>
              <p:spPr>
                <a:xfrm>
                  <a:off x="8061057" y="1083215"/>
                  <a:ext cx="1191" cy="15882"/>
                </a:xfrm>
                <a:custGeom>
                  <a:avLst/>
                  <a:gdLst>
                    <a:gd name="connsiteX0" fmla="*/ 1191 w 1191"/>
                    <a:gd name="connsiteY0" fmla="*/ 0 h 15882"/>
                    <a:gd name="connsiteX1" fmla="*/ 1191 w 1191"/>
                    <a:gd name="connsiteY1" fmla="*/ 0 h 15882"/>
                    <a:gd name="connsiteX2" fmla="*/ 1191 w 1191"/>
                    <a:gd name="connsiteY2" fmla="*/ 0 h 15882"/>
                    <a:gd name="connsiteX3" fmla="*/ 1191 w 1191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1" h="15882">
                      <a:moveTo>
                        <a:pt x="1191" y="0"/>
                      </a:moveTo>
                      <a:cubicBezTo>
                        <a:pt x="1191" y="0"/>
                        <a:pt x="1191" y="0"/>
                        <a:pt x="1191" y="0"/>
                      </a:cubicBezTo>
                      <a:cubicBezTo>
                        <a:pt x="-397" y="0"/>
                        <a:pt x="-397" y="0"/>
                        <a:pt x="1191" y="0"/>
                      </a:cubicBezTo>
                      <a:cubicBezTo>
                        <a:pt x="1191" y="0"/>
                        <a:pt x="1191" y="0"/>
                        <a:pt x="11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41" name="รูปแบบอิสระ: รูปร่าง 2840">
                  <a:extLst>
                    <a:ext uri="{FF2B5EF4-FFF2-40B4-BE49-F238E27FC236}">
                      <a16:creationId xmlns:a16="http://schemas.microsoft.com/office/drawing/2014/main" id="{B476B8F7-EF23-4C31-99B1-7C17BB58AE98}"/>
                    </a:ext>
                  </a:extLst>
                </p:cNvPr>
                <p:cNvSpPr/>
                <p:nvPr/>
              </p:nvSpPr>
              <p:spPr>
                <a:xfrm>
                  <a:off x="8058366" y="1083215"/>
                  <a:ext cx="705" cy="15882"/>
                </a:xfrm>
                <a:custGeom>
                  <a:avLst/>
                  <a:gdLst>
                    <a:gd name="connsiteX0" fmla="*/ 706 w 705"/>
                    <a:gd name="connsiteY0" fmla="*/ 0 h 15882"/>
                    <a:gd name="connsiteX1" fmla="*/ 706 w 705"/>
                    <a:gd name="connsiteY1" fmla="*/ 0 h 15882"/>
                    <a:gd name="connsiteX2" fmla="*/ 706 w 705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15882">
                      <a:moveTo>
                        <a:pt x="706" y="0"/>
                      </a:moveTo>
                      <a:cubicBezTo>
                        <a:pt x="706" y="0"/>
                        <a:pt x="706" y="0"/>
                        <a:pt x="706" y="0"/>
                      </a:cubicBezTo>
                      <a:cubicBezTo>
                        <a:pt x="706" y="0"/>
                        <a:pt x="-882" y="0"/>
                        <a:pt x="7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42" name="รูปแบบอิสระ: รูปร่าง 2841">
                  <a:extLst>
                    <a:ext uri="{FF2B5EF4-FFF2-40B4-BE49-F238E27FC236}">
                      <a16:creationId xmlns:a16="http://schemas.microsoft.com/office/drawing/2014/main" id="{8446BDEB-A632-4679-B1A3-76746F7D451B}"/>
                    </a:ext>
                  </a:extLst>
                </p:cNvPr>
                <p:cNvSpPr/>
                <p:nvPr/>
              </p:nvSpPr>
              <p:spPr>
                <a:xfrm>
                  <a:off x="8059469" y="1081626"/>
                  <a:ext cx="1191" cy="15882"/>
                </a:xfrm>
                <a:custGeom>
                  <a:avLst/>
                  <a:gdLst>
                    <a:gd name="connsiteX0" fmla="*/ 1191 w 1191"/>
                    <a:gd name="connsiteY0" fmla="*/ 0 h 15882"/>
                    <a:gd name="connsiteX1" fmla="*/ 1191 w 1191"/>
                    <a:gd name="connsiteY1" fmla="*/ 0 h 15882"/>
                    <a:gd name="connsiteX2" fmla="*/ 1191 w 1191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1" h="15882">
                      <a:moveTo>
                        <a:pt x="1191" y="0"/>
                      </a:moveTo>
                      <a:lnTo>
                        <a:pt x="1191" y="0"/>
                      </a:lnTo>
                      <a:cubicBezTo>
                        <a:pt x="-397" y="0"/>
                        <a:pt x="-397" y="0"/>
                        <a:pt x="11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43" name="รูปแบบอิสระ: รูปร่าง 2842">
                  <a:extLst>
                    <a:ext uri="{FF2B5EF4-FFF2-40B4-BE49-F238E27FC236}">
                      <a16:creationId xmlns:a16="http://schemas.microsoft.com/office/drawing/2014/main" id="{D649F9F3-2E8D-4DEC-BE25-B4DD752BD7C8}"/>
                    </a:ext>
                  </a:extLst>
                </p:cNvPr>
                <p:cNvSpPr/>
                <p:nvPr/>
              </p:nvSpPr>
              <p:spPr>
                <a:xfrm>
                  <a:off x="8060660" y="1081626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44" name="รูปแบบอิสระ: รูปร่าง 2843">
                  <a:extLst>
                    <a:ext uri="{FF2B5EF4-FFF2-40B4-BE49-F238E27FC236}">
                      <a16:creationId xmlns:a16="http://schemas.microsoft.com/office/drawing/2014/main" id="{879FD9F9-61FB-4C96-AE98-5317B78C7323}"/>
                    </a:ext>
                  </a:extLst>
                </p:cNvPr>
                <p:cNvSpPr/>
                <p:nvPr/>
              </p:nvSpPr>
              <p:spPr>
                <a:xfrm>
                  <a:off x="8059072" y="1084803"/>
                  <a:ext cx="11118" cy="4764"/>
                </a:xfrm>
                <a:custGeom>
                  <a:avLst/>
                  <a:gdLst>
                    <a:gd name="connsiteX0" fmla="*/ 11118 w 11118"/>
                    <a:gd name="connsiteY0" fmla="*/ 4765 h 4764"/>
                    <a:gd name="connsiteX1" fmla="*/ 11118 w 11118"/>
                    <a:gd name="connsiteY1" fmla="*/ 4765 h 4764"/>
                    <a:gd name="connsiteX2" fmla="*/ 0 w 11118"/>
                    <a:gd name="connsiteY2" fmla="*/ 0 h 4764"/>
                    <a:gd name="connsiteX3" fmla="*/ 1588 w 11118"/>
                    <a:gd name="connsiteY3" fmla="*/ 1588 h 4764"/>
                    <a:gd name="connsiteX4" fmla="*/ 4765 w 11118"/>
                    <a:gd name="connsiteY4" fmla="*/ 3177 h 4764"/>
                    <a:gd name="connsiteX5" fmla="*/ 3177 w 11118"/>
                    <a:gd name="connsiteY5" fmla="*/ 3177 h 4764"/>
                    <a:gd name="connsiteX6" fmla="*/ 11118 w 11118"/>
                    <a:gd name="connsiteY6" fmla="*/ 4765 h 4764"/>
                    <a:gd name="connsiteX7" fmla="*/ 9530 w 11118"/>
                    <a:gd name="connsiteY7" fmla="*/ 4765 h 4764"/>
                    <a:gd name="connsiteX8" fmla="*/ 11118 w 11118"/>
                    <a:gd name="connsiteY8" fmla="*/ 4765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118" h="4764">
                      <a:moveTo>
                        <a:pt x="11118" y="4765"/>
                      </a:moveTo>
                      <a:cubicBezTo>
                        <a:pt x="9530" y="4765"/>
                        <a:pt x="9530" y="3177"/>
                        <a:pt x="11118" y="4765"/>
                      </a:cubicBezTo>
                      <a:cubicBezTo>
                        <a:pt x="9530" y="3177"/>
                        <a:pt x="3177" y="0"/>
                        <a:pt x="0" y="0"/>
                      </a:cubicBezTo>
                      <a:cubicBezTo>
                        <a:pt x="0" y="0"/>
                        <a:pt x="1588" y="0"/>
                        <a:pt x="1588" y="1588"/>
                      </a:cubicBezTo>
                      <a:cubicBezTo>
                        <a:pt x="3177" y="1588"/>
                        <a:pt x="4765" y="1588"/>
                        <a:pt x="4765" y="3177"/>
                      </a:cubicBezTo>
                      <a:cubicBezTo>
                        <a:pt x="4765" y="3177"/>
                        <a:pt x="4765" y="3177"/>
                        <a:pt x="3177" y="3177"/>
                      </a:cubicBezTo>
                      <a:cubicBezTo>
                        <a:pt x="7942" y="3177"/>
                        <a:pt x="7942" y="4765"/>
                        <a:pt x="11118" y="4765"/>
                      </a:cubicBezTo>
                      <a:lnTo>
                        <a:pt x="9530" y="4765"/>
                      </a:lnTo>
                      <a:cubicBezTo>
                        <a:pt x="11118" y="4765"/>
                        <a:pt x="11118" y="4765"/>
                        <a:pt x="11118" y="47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45" name="รูปแบบอิสระ: รูปร่าง 2844">
                  <a:extLst>
                    <a:ext uri="{FF2B5EF4-FFF2-40B4-BE49-F238E27FC236}">
                      <a16:creationId xmlns:a16="http://schemas.microsoft.com/office/drawing/2014/main" id="{FAC4F9EC-2239-4FFA-B805-2F493F707FD6}"/>
                    </a:ext>
                  </a:extLst>
                </p:cNvPr>
                <p:cNvSpPr/>
                <p:nvPr/>
              </p:nvSpPr>
              <p:spPr>
                <a:xfrm>
                  <a:off x="8057484" y="1084803"/>
                  <a:ext cx="3176" cy="15882"/>
                </a:xfrm>
                <a:custGeom>
                  <a:avLst/>
                  <a:gdLst>
                    <a:gd name="connsiteX0" fmla="*/ 3177 w 3176"/>
                    <a:gd name="connsiteY0" fmla="*/ 0 h 15882"/>
                    <a:gd name="connsiteX1" fmla="*/ 3177 w 3176"/>
                    <a:gd name="connsiteY1" fmla="*/ 0 h 15882"/>
                    <a:gd name="connsiteX2" fmla="*/ 0 w 3176"/>
                    <a:gd name="connsiteY2" fmla="*/ 0 h 15882"/>
                    <a:gd name="connsiteX3" fmla="*/ 3177 w 3176"/>
                    <a:gd name="connsiteY3" fmla="*/ 0 h 15882"/>
                    <a:gd name="connsiteX4" fmla="*/ 3177 w 3176"/>
                    <a:gd name="connsiteY4" fmla="*/ 0 h 15882"/>
                    <a:gd name="connsiteX5" fmla="*/ 3177 w 3176"/>
                    <a:gd name="connsiteY5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176" h="15882">
                      <a:moveTo>
                        <a:pt x="3177" y="0"/>
                      </a:moveTo>
                      <a:lnTo>
                        <a:pt x="3177" y="0"/>
                      </a:lnTo>
                      <a:cubicBezTo>
                        <a:pt x="3177" y="0"/>
                        <a:pt x="1588" y="0"/>
                        <a:pt x="0" y="0"/>
                      </a:cubicBezTo>
                      <a:cubicBezTo>
                        <a:pt x="1588" y="0"/>
                        <a:pt x="1588" y="0"/>
                        <a:pt x="3177" y="0"/>
                      </a:cubicBezTo>
                      <a:lnTo>
                        <a:pt x="3177" y="0"/>
                      </a:lnTo>
                      <a:lnTo>
                        <a:pt x="317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46" name="รูปแบบอิสระ: รูปร่าง 2845">
                  <a:extLst>
                    <a:ext uri="{FF2B5EF4-FFF2-40B4-BE49-F238E27FC236}">
                      <a16:creationId xmlns:a16="http://schemas.microsoft.com/office/drawing/2014/main" id="{00C20F26-207A-4E0E-B436-37C53DBD1857}"/>
                    </a:ext>
                  </a:extLst>
                </p:cNvPr>
                <p:cNvSpPr/>
                <p:nvPr/>
              </p:nvSpPr>
              <p:spPr>
                <a:xfrm>
                  <a:off x="8060660" y="1083215"/>
                  <a:ext cx="4764" cy="1588"/>
                </a:xfrm>
                <a:custGeom>
                  <a:avLst/>
                  <a:gdLst>
                    <a:gd name="connsiteX0" fmla="*/ 0 w 4764"/>
                    <a:gd name="connsiteY0" fmla="*/ 0 h 1588"/>
                    <a:gd name="connsiteX1" fmla="*/ 4765 w 4764"/>
                    <a:gd name="connsiteY1" fmla="*/ 1588 h 1588"/>
                    <a:gd name="connsiteX2" fmla="*/ 3177 w 4764"/>
                    <a:gd name="connsiteY2" fmla="*/ 0 h 1588"/>
                    <a:gd name="connsiteX3" fmla="*/ 0 w 4764"/>
                    <a:gd name="connsiteY3" fmla="*/ 0 h 1588"/>
                    <a:gd name="connsiteX4" fmla="*/ 0 w 4764"/>
                    <a:gd name="connsiteY4" fmla="*/ 0 h 1588"/>
                    <a:gd name="connsiteX5" fmla="*/ 0 w 4764"/>
                    <a:gd name="connsiteY5" fmla="*/ 0 h 1588"/>
                    <a:gd name="connsiteX6" fmla="*/ 0 w 4764"/>
                    <a:gd name="connsiteY6" fmla="*/ 0 h 1588"/>
                    <a:gd name="connsiteX7" fmla="*/ 0 w 4764"/>
                    <a:gd name="connsiteY7" fmla="*/ 0 h 1588"/>
                    <a:gd name="connsiteX8" fmla="*/ 0 w 4764"/>
                    <a:gd name="connsiteY8" fmla="*/ 0 h 1588"/>
                    <a:gd name="connsiteX9" fmla="*/ 0 w 4764"/>
                    <a:gd name="connsiteY9" fmla="*/ 0 h 1588"/>
                    <a:gd name="connsiteX10" fmla="*/ 0 w 4764"/>
                    <a:gd name="connsiteY10" fmla="*/ 0 h 1588"/>
                    <a:gd name="connsiteX11" fmla="*/ 0 w 4764"/>
                    <a:gd name="connsiteY11" fmla="*/ 0 h 1588"/>
                    <a:gd name="connsiteX12" fmla="*/ 0 w 4764"/>
                    <a:gd name="connsiteY12" fmla="*/ 0 h 1588"/>
                    <a:gd name="connsiteX13" fmla="*/ 0 w 4764"/>
                    <a:gd name="connsiteY13" fmla="*/ 0 h 1588"/>
                    <a:gd name="connsiteX14" fmla="*/ 0 w 4764"/>
                    <a:gd name="connsiteY14" fmla="*/ 0 h 1588"/>
                    <a:gd name="connsiteX15" fmla="*/ 0 w 4764"/>
                    <a:gd name="connsiteY15" fmla="*/ 0 h 1588"/>
                    <a:gd name="connsiteX16" fmla="*/ 0 w 4764"/>
                    <a:gd name="connsiteY16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764" h="1588">
                      <a:moveTo>
                        <a:pt x="0" y="0"/>
                      </a:moveTo>
                      <a:cubicBezTo>
                        <a:pt x="1588" y="1588"/>
                        <a:pt x="1588" y="1588"/>
                        <a:pt x="4765" y="1588"/>
                      </a:cubicBezTo>
                      <a:cubicBezTo>
                        <a:pt x="4765" y="1588"/>
                        <a:pt x="3177" y="0"/>
                        <a:pt x="3177" y="0"/>
                      </a:cubicBezTo>
                      <a:cubicBezTo>
                        <a:pt x="3177" y="1588"/>
                        <a:pt x="1588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1588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47" name="รูปแบบอิสระ: รูปร่าง 2846">
                  <a:extLst>
                    <a:ext uri="{FF2B5EF4-FFF2-40B4-BE49-F238E27FC236}">
                      <a16:creationId xmlns:a16="http://schemas.microsoft.com/office/drawing/2014/main" id="{AE3E388D-C4AA-4914-B1AF-63225EBBB9FF}"/>
                    </a:ext>
                  </a:extLst>
                </p:cNvPr>
                <p:cNvSpPr/>
                <p:nvPr/>
              </p:nvSpPr>
              <p:spPr>
                <a:xfrm>
                  <a:off x="8070190" y="1084803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48" name="รูปแบบอิสระ: รูปร่าง 2847">
                  <a:extLst>
                    <a:ext uri="{FF2B5EF4-FFF2-40B4-BE49-F238E27FC236}">
                      <a16:creationId xmlns:a16="http://schemas.microsoft.com/office/drawing/2014/main" id="{6C4C2BEF-CDE9-44B3-8D86-2D55666AC830}"/>
                    </a:ext>
                  </a:extLst>
                </p:cNvPr>
                <p:cNvSpPr/>
                <p:nvPr/>
              </p:nvSpPr>
              <p:spPr>
                <a:xfrm>
                  <a:off x="8065425" y="1083215"/>
                  <a:ext cx="4765" cy="1588"/>
                </a:xfrm>
                <a:custGeom>
                  <a:avLst/>
                  <a:gdLst>
                    <a:gd name="connsiteX0" fmla="*/ 4765 w 4765"/>
                    <a:gd name="connsiteY0" fmla="*/ 1588 h 1588"/>
                    <a:gd name="connsiteX1" fmla="*/ 4765 w 4765"/>
                    <a:gd name="connsiteY1" fmla="*/ 1588 h 1588"/>
                    <a:gd name="connsiteX2" fmla="*/ 4765 w 4765"/>
                    <a:gd name="connsiteY2" fmla="*/ 1588 h 1588"/>
                    <a:gd name="connsiteX3" fmla="*/ 4765 w 4765"/>
                    <a:gd name="connsiteY3" fmla="*/ 1588 h 1588"/>
                    <a:gd name="connsiteX4" fmla="*/ 4765 w 4765"/>
                    <a:gd name="connsiteY4" fmla="*/ 1588 h 1588"/>
                    <a:gd name="connsiteX5" fmla="*/ 0 w 4765"/>
                    <a:gd name="connsiteY5" fmla="*/ 0 h 1588"/>
                    <a:gd name="connsiteX6" fmla="*/ 4765 w 4765"/>
                    <a:gd name="connsiteY6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765" h="1588">
                      <a:moveTo>
                        <a:pt x="4765" y="1588"/>
                      </a:moveTo>
                      <a:cubicBezTo>
                        <a:pt x="4765" y="0"/>
                        <a:pt x="3177" y="0"/>
                        <a:pt x="4765" y="1588"/>
                      </a:cubicBezTo>
                      <a:cubicBezTo>
                        <a:pt x="4765" y="0"/>
                        <a:pt x="4765" y="0"/>
                        <a:pt x="4765" y="1588"/>
                      </a:cubicBezTo>
                      <a:cubicBezTo>
                        <a:pt x="4765" y="0"/>
                        <a:pt x="3177" y="0"/>
                        <a:pt x="4765" y="1588"/>
                      </a:cubicBezTo>
                      <a:lnTo>
                        <a:pt x="4765" y="1588"/>
                      </a:lnTo>
                      <a:cubicBezTo>
                        <a:pt x="3177" y="1588"/>
                        <a:pt x="0" y="0"/>
                        <a:pt x="0" y="0"/>
                      </a:cubicBezTo>
                      <a:cubicBezTo>
                        <a:pt x="1588" y="0"/>
                        <a:pt x="3177" y="0"/>
                        <a:pt x="4765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49" name="รูปแบบอิสระ: รูปร่าง 2848">
                  <a:extLst>
                    <a:ext uri="{FF2B5EF4-FFF2-40B4-BE49-F238E27FC236}">
                      <a16:creationId xmlns:a16="http://schemas.microsoft.com/office/drawing/2014/main" id="{9262ED8B-0AB4-47CA-AA42-663E55E52D7E}"/>
                    </a:ext>
                  </a:extLst>
                </p:cNvPr>
                <p:cNvSpPr/>
                <p:nvPr/>
              </p:nvSpPr>
              <p:spPr>
                <a:xfrm>
                  <a:off x="8065425" y="1084803"/>
                  <a:ext cx="1588" cy="1588"/>
                </a:xfrm>
                <a:custGeom>
                  <a:avLst/>
                  <a:gdLst>
                    <a:gd name="connsiteX0" fmla="*/ 0 w 1588"/>
                    <a:gd name="connsiteY0" fmla="*/ 0 h 1588"/>
                    <a:gd name="connsiteX1" fmla="*/ 0 w 1588"/>
                    <a:gd name="connsiteY1" fmla="*/ 0 h 1588"/>
                    <a:gd name="connsiteX2" fmla="*/ 1588 w 1588"/>
                    <a:gd name="connsiteY2" fmla="*/ 1588 h 1588"/>
                    <a:gd name="connsiteX3" fmla="*/ 0 w 1588"/>
                    <a:gd name="connsiteY3" fmla="*/ 0 h 1588"/>
                    <a:gd name="connsiteX4" fmla="*/ 0 w 1588"/>
                    <a:gd name="connsiteY4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88" h="158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588" y="1588"/>
                      </a:lnTo>
                      <a:lnTo>
                        <a:pt x="0" y="0"/>
                      </a:lnTo>
                      <a:cubicBezTo>
                        <a:pt x="1588" y="0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50" name="รูปแบบอิสระ: รูปร่าง 2849">
                  <a:extLst>
                    <a:ext uri="{FF2B5EF4-FFF2-40B4-BE49-F238E27FC236}">
                      <a16:creationId xmlns:a16="http://schemas.microsoft.com/office/drawing/2014/main" id="{C6906D39-8CC2-4DE1-B7E5-616E6652B393}"/>
                    </a:ext>
                  </a:extLst>
                </p:cNvPr>
                <p:cNvSpPr/>
                <p:nvPr/>
              </p:nvSpPr>
              <p:spPr>
                <a:xfrm>
                  <a:off x="8057484" y="1083215"/>
                  <a:ext cx="1588" cy="1588"/>
                </a:xfrm>
                <a:custGeom>
                  <a:avLst/>
                  <a:gdLst>
                    <a:gd name="connsiteX0" fmla="*/ 1588 w 1588"/>
                    <a:gd name="connsiteY0" fmla="*/ 1588 h 1588"/>
                    <a:gd name="connsiteX1" fmla="*/ 0 w 1588"/>
                    <a:gd name="connsiteY1" fmla="*/ 0 h 1588"/>
                    <a:gd name="connsiteX2" fmla="*/ 1588 w 1588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588">
                      <a:moveTo>
                        <a:pt x="1588" y="1588"/>
                      </a:moveTo>
                      <a:lnTo>
                        <a:pt x="0" y="0"/>
                      </a:lnTo>
                      <a:lnTo>
                        <a:pt x="1588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51" name="รูปแบบอิสระ: รูปร่าง 2850">
                  <a:extLst>
                    <a:ext uri="{FF2B5EF4-FFF2-40B4-BE49-F238E27FC236}">
                      <a16:creationId xmlns:a16="http://schemas.microsoft.com/office/drawing/2014/main" id="{65458C72-2D87-4B5D-85F1-3C4C2EDF2A82}"/>
                    </a:ext>
                  </a:extLst>
                </p:cNvPr>
                <p:cNvSpPr/>
                <p:nvPr/>
              </p:nvSpPr>
              <p:spPr>
                <a:xfrm>
                  <a:off x="8057484" y="1084803"/>
                  <a:ext cx="1588" cy="15882"/>
                </a:xfrm>
                <a:custGeom>
                  <a:avLst/>
                  <a:gdLst>
                    <a:gd name="connsiteX0" fmla="*/ 1588 w 1588"/>
                    <a:gd name="connsiteY0" fmla="*/ 0 h 15882"/>
                    <a:gd name="connsiteX1" fmla="*/ 0 w 1588"/>
                    <a:gd name="connsiteY1" fmla="*/ 0 h 15882"/>
                    <a:gd name="connsiteX2" fmla="*/ 0 w 1588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5882">
                      <a:moveTo>
                        <a:pt x="1588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52" name="รูปแบบอิสระ: รูปร่าง 2851">
                  <a:extLst>
                    <a:ext uri="{FF2B5EF4-FFF2-40B4-BE49-F238E27FC236}">
                      <a16:creationId xmlns:a16="http://schemas.microsoft.com/office/drawing/2014/main" id="{BB091B03-75B0-4179-A622-087FA43C1E2A}"/>
                    </a:ext>
                  </a:extLst>
                </p:cNvPr>
                <p:cNvSpPr/>
                <p:nvPr/>
              </p:nvSpPr>
              <p:spPr>
                <a:xfrm>
                  <a:off x="8060660" y="1130863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53" name="รูปแบบอิสระ: รูปร่าง 2852">
                  <a:extLst>
                    <a:ext uri="{FF2B5EF4-FFF2-40B4-BE49-F238E27FC236}">
                      <a16:creationId xmlns:a16="http://schemas.microsoft.com/office/drawing/2014/main" id="{C7A833BA-B307-4D5F-88D7-75A8C03FCFD0}"/>
                    </a:ext>
                  </a:extLst>
                </p:cNvPr>
                <p:cNvSpPr/>
                <p:nvPr/>
              </p:nvSpPr>
              <p:spPr>
                <a:xfrm>
                  <a:off x="8062249" y="1130863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54" name="รูปแบบอิสระ: รูปร่าง 2853">
                  <a:extLst>
                    <a:ext uri="{FF2B5EF4-FFF2-40B4-BE49-F238E27FC236}">
                      <a16:creationId xmlns:a16="http://schemas.microsoft.com/office/drawing/2014/main" id="{B75A5546-5644-4750-AAAC-04B359FE1DD1}"/>
                    </a:ext>
                  </a:extLst>
                </p:cNvPr>
                <p:cNvSpPr/>
                <p:nvPr/>
              </p:nvSpPr>
              <p:spPr>
                <a:xfrm>
                  <a:off x="8049771" y="1099980"/>
                  <a:ext cx="2947" cy="705"/>
                </a:xfrm>
                <a:custGeom>
                  <a:avLst/>
                  <a:gdLst>
                    <a:gd name="connsiteX0" fmla="*/ 2947 w 2947"/>
                    <a:gd name="connsiteY0" fmla="*/ 706 h 705"/>
                    <a:gd name="connsiteX1" fmla="*/ 1359 w 2947"/>
                    <a:gd name="connsiteY1" fmla="*/ 706 h 705"/>
                    <a:gd name="connsiteX2" fmla="*/ 2947 w 2947"/>
                    <a:gd name="connsiteY2" fmla="*/ 706 h 705"/>
                    <a:gd name="connsiteX3" fmla="*/ 2947 w 2947"/>
                    <a:gd name="connsiteY3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947" h="705">
                      <a:moveTo>
                        <a:pt x="2947" y="706"/>
                      </a:moveTo>
                      <a:cubicBezTo>
                        <a:pt x="1359" y="706"/>
                        <a:pt x="-1817" y="-882"/>
                        <a:pt x="1359" y="706"/>
                      </a:cubicBezTo>
                      <a:lnTo>
                        <a:pt x="2947" y="706"/>
                      </a:lnTo>
                      <a:cubicBezTo>
                        <a:pt x="1359" y="706"/>
                        <a:pt x="1359" y="706"/>
                        <a:pt x="2947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55" name="รูปแบบอิสระ: รูปร่าง 2854">
                  <a:extLst>
                    <a:ext uri="{FF2B5EF4-FFF2-40B4-BE49-F238E27FC236}">
                      <a16:creationId xmlns:a16="http://schemas.microsoft.com/office/drawing/2014/main" id="{7427CDEC-0C31-48B5-B86C-812EC223E893}"/>
                    </a:ext>
                  </a:extLst>
                </p:cNvPr>
                <p:cNvSpPr/>
                <p:nvPr/>
              </p:nvSpPr>
              <p:spPr>
                <a:xfrm>
                  <a:off x="8056778" y="1116569"/>
                  <a:ext cx="705" cy="15882"/>
                </a:xfrm>
                <a:custGeom>
                  <a:avLst/>
                  <a:gdLst>
                    <a:gd name="connsiteX0" fmla="*/ 706 w 705"/>
                    <a:gd name="connsiteY0" fmla="*/ 0 h 15882"/>
                    <a:gd name="connsiteX1" fmla="*/ 706 w 705"/>
                    <a:gd name="connsiteY1" fmla="*/ 0 h 15882"/>
                    <a:gd name="connsiteX2" fmla="*/ 706 w 705"/>
                    <a:gd name="connsiteY2" fmla="*/ 0 h 15882"/>
                    <a:gd name="connsiteX3" fmla="*/ 706 w 705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5" h="15882">
                      <a:moveTo>
                        <a:pt x="706" y="0"/>
                      </a:moveTo>
                      <a:lnTo>
                        <a:pt x="706" y="0"/>
                      </a:lnTo>
                      <a:cubicBezTo>
                        <a:pt x="706" y="0"/>
                        <a:pt x="-882" y="0"/>
                        <a:pt x="706" y="0"/>
                      </a:cubicBezTo>
                      <a:lnTo>
                        <a:pt x="70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56" name="รูปแบบอิสระ: รูปร่าง 2855">
                  <a:extLst>
                    <a:ext uri="{FF2B5EF4-FFF2-40B4-BE49-F238E27FC236}">
                      <a16:creationId xmlns:a16="http://schemas.microsoft.com/office/drawing/2014/main" id="{6D78DB47-9CBD-466C-9787-866A8EF3C02F}"/>
                    </a:ext>
                  </a:extLst>
                </p:cNvPr>
                <p:cNvSpPr/>
                <p:nvPr/>
              </p:nvSpPr>
              <p:spPr>
                <a:xfrm>
                  <a:off x="8063837" y="1121334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57" name="รูปแบบอิสระ: รูปร่าง 2856">
                  <a:extLst>
                    <a:ext uri="{FF2B5EF4-FFF2-40B4-BE49-F238E27FC236}">
                      <a16:creationId xmlns:a16="http://schemas.microsoft.com/office/drawing/2014/main" id="{38EC779B-85CD-4373-BFD3-1DDABF6FDCEA}"/>
                    </a:ext>
                  </a:extLst>
                </p:cNvPr>
                <p:cNvSpPr/>
                <p:nvPr/>
              </p:nvSpPr>
              <p:spPr>
                <a:xfrm>
                  <a:off x="8060660" y="1138805"/>
                  <a:ext cx="1588" cy="1588"/>
                </a:xfrm>
                <a:custGeom>
                  <a:avLst/>
                  <a:gdLst>
                    <a:gd name="connsiteX0" fmla="*/ 0 w 1588"/>
                    <a:gd name="connsiteY0" fmla="*/ 0 h 1588"/>
                    <a:gd name="connsiteX1" fmla="*/ 1588 w 1588"/>
                    <a:gd name="connsiteY1" fmla="*/ 1588 h 1588"/>
                    <a:gd name="connsiteX2" fmla="*/ 0 w 1588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588">
                      <a:moveTo>
                        <a:pt x="0" y="0"/>
                      </a:moveTo>
                      <a:lnTo>
                        <a:pt x="1588" y="1588"/>
                      </a:lnTo>
                      <a:cubicBezTo>
                        <a:pt x="1588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58" name="รูปแบบอิสระ: รูปร่าง 2857">
                  <a:extLst>
                    <a:ext uri="{FF2B5EF4-FFF2-40B4-BE49-F238E27FC236}">
                      <a16:creationId xmlns:a16="http://schemas.microsoft.com/office/drawing/2014/main" id="{815E7802-2DF3-4638-978D-FAE3511E5452}"/>
                    </a:ext>
                  </a:extLst>
                </p:cNvPr>
                <p:cNvSpPr/>
                <p:nvPr/>
              </p:nvSpPr>
              <p:spPr>
                <a:xfrm>
                  <a:off x="8055896" y="1092744"/>
                  <a:ext cx="705" cy="15882"/>
                </a:xfrm>
                <a:custGeom>
                  <a:avLst/>
                  <a:gdLst>
                    <a:gd name="connsiteX0" fmla="*/ 0 w 705"/>
                    <a:gd name="connsiteY0" fmla="*/ 0 h 15882"/>
                    <a:gd name="connsiteX1" fmla="*/ 0 w 705"/>
                    <a:gd name="connsiteY1" fmla="*/ 0 h 15882"/>
                    <a:gd name="connsiteX2" fmla="*/ 0 w 705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59" name="รูปแบบอิสระ: รูปร่าง 2858">
                  <a:extLst>
                    <a:ext uri="{FF2B5EF4-FFF2-40B4-BE49-F238E27FC236}">
                      <a16:creationId xmlns:a16="http://schemas.microsoft.com/office/drawing/2014/main" id="{2E9E147E-F385-4439-AE3D-B765B43973E4}"/>
                    </a:ext>
                  </a:extLst>
                </p:cNvPr>
                <p:cNvSpPr/>
                <p:nvPr/>
              </p:nvSpPr>
              <p:spPr>
                <a:xfrm>
                  <a:off x="8043189" y="1121334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60" name="รูปแบบอิสระ: รูปร่าง 2859">
                  <a:extLst>
                    <a:ext uri="{FF2B5EF4-FFF2-40B4-BE49-F238E27FC236}">
                      <a16:creationId xmlns:a16="http://schemas.microsoft.com/office/drawing/2014/main" id="{89D2478B-0031-48A1-A166-82FE9D48895D}"/>
                    </a:ext>
                  </a:extLst>
                </p:cNvPr>
                <p:cNvSpPr/>
                <p:nvPr/>
              </p:nvSpPr>
              <p:spPr>
                <a:xfrm>
                  <a:off x="8054704" y="1091553"/>
                  <a:ext cx="1191" cy="1191"/>
                </a:xfrm>
                <a:custGeom>
                  <a:avLst/>
                  <a:gdLst>
                    <a:gd name="connsiteX0" fmla="*/ 1191 w 1191"/>
                    <a:gd name="connsiteY0" fmla="*/ 1191 h 1191"/>
                    <a:gd name="connsiteX1" fmla="*/ 1191 w 1191"/>
                    <a:gd name="connsiteY1" fmla="*/ 1191 h 1191"/>
                    <a:gd name="connsiteX2" fmla="*/ 1191 w 1191"/>
                    <a:gd name="connsiteY2" fmla="*/ 1191 h 1191"/>
                    <a:gd name="connsiteX3" fmla="*/ 1191 w 1191"/>
                    <a:gd name="connsiteY3" fmla="*/ 1191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1" h="1191">
                      <a:moveTo>
                        <a:pt x="1191" y="1191"/>
                      </a:moveTo>
                      <a:cubicBezTo>
                        <a:pt x="1191" y="1191"/>
                        <a:pt x="1191" y="1191"/>
                        <a:pt x="1191" y="1191"/>
                      </a:cubicBezTo>
                      <a:cubicBezTo>
                        <a:pt x="1191" y="1191"/>
                        <a:pt x="1191" y="1191"/>
                        <a:pt x="1191" y="1191"/>
                      </a:cubicBezTo>
                      <a:cubicBezTo>
                        <a:pt x="-397" y="-397"/>
                        <a:pt x="-397" y="-397"/>
                        <a:pt x="1191" y="1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61" name="รูปแบบอิสระ: รูปร่าง 2860">
                  <a:extLst>
                    <a:ext uri="{FF2B5EF4-FFF2-40B4-BE49-F238E27FC236}">
                      <a16:creationId xmlns:a16="http://schemas.microsoft.com/office/drawing/2014/main" id="{EB505885-8DF7-450D-834E-8683D8C24BCD}"/>
                    </a:ext>
                  </a:extLst>
                </p:cNvPr>
                <p:cNvSpPr/>
                <p:nvPr/>
              </p:nvSpPr>
              <p:spPr>
                <a:xfrm>
                  <a:off x="8046366" y="1157864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62" name="รูปแบบอิสระ: รูปร่าง 2861">
                  <a:extLst>
                    <a:ext uri="{FF2B5EF4-FFF2-40B4-BE49-F238E27FC236}">
                      <a16:creationId xmlns:a16="http://schemas.microsoft.com/office/drawing/2014/main" id="{6A70E907-C68F-4F48-A409-F5114CE2A2EC}"/>
                    </a:ext>
                  </a:extLst>
                </p:cNvPr>
                <p:cNvSpPr/>
                <p:nvPr/>
              </p:nvSpPr>
              <p:spPr>
                <a:xfrm>
                  <a:off x="8025717" y="1153496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1191 h 1191"/>
                    <a:gd name="connsiteX1" fmla="*/ 0 w 15883"/>
                    <a:gd name="connsiteY1" fmla="*/ 1191 h 1191"/>
                    <a:gd name="connsiteX2" fmla="*/ 0 w 15883"/>
                    <a:gd name="connsiteY2" fmla="*/ 1191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191">
                      <a:moveTo>
                        <a:pt x="0" y="1191"/>
                      </a:moveTo>
                      <a:cubicBezTo>
                        <a:pt x="0" y="1191"/>
                        <a:pt x="0" y="-397"/>
                        <a:pt x="0" y="1191"/>
                      </a:cubicBezTo>
                      <a:cubicBezTo>
                        <a:pt x="0" y="-397"/>
                        <a:pt x="0" y="-397"/>
                        <a:pt x="0" y="1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63" name="รูปแบบอิสระ: รูปร่าง 2862">
                  <a:extLst>
                    <a:ext uri="{FF2B5EF4-FFF2-40B4-BE49-F238E27FC236}">
                      <a16:creationId xmlns:a16="http://schemas.microsoft.com/office/drawing/2014/main" id="{2E23146A-939A-4D01-8F9C-8233445B6B7F}"/>
                    </a:ext>
                  </a:extLst>
                </p:cNvPr>
                <p:cNvSpPr/>
                <p:nvPr/>
              </p:nvSpPr>
              <p:spPr>
                <a:xfrm>
                  <a:off x="8057484" y="1087979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64" name="รูปแบบอิสระ: รูปร่าง 2863">
                  <a:extLst>
                    <a:ext uri="{FF2B5EF4-FFF2-40B4-BE49-F238E27FC236}">
                      <a16:creationId xmlns:a16="http://schemas.microsoft.com/office/drawing/2014/main" id="{77EE6602-F211-4A6A-AD7F-7934259CB38B}"/>
                    </a:ext>
                  </a:extLst>
                </p:cNvPr>
                <p:cNvSpPr/>
                <p:nvPr/>
              </p:nvSpPr>
              <p:spPr>
                <a:xfrm>
                  <a:off x="8063837" y="1089568"/>
                  <a:ext cx="705" cy="15882"/>
                </a:xfrm>
                <a:custGeom>
                  <a:avLst/>
                  <a:gdLst>
                    <a:gd name="connsiteX0" fmla="*/ 0 w 705"/>
                    <a:gd name="connsiteY0" fmla="*/ 0 h 15882"/>
                    <a:gd name="connsiteX1" fmla="*/ 0 w 705"/>
                    <a:gd name="connsiteY1" fmla="*/ 0 h 15882"/>
                    <a:gd name="connsiteX2" fmla="*/ 0 w 705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15882">
                      <a:moveTo>
                        <a:pt x="0" y="0"/>
                      </a:moveTo>
                      <a:cubicBezTo>
                        <a:pt x="0" y="0"/>
                        <a:pt x="1588" y="0"/>
                        <a:pt x="0" y="0"/>
                      </a:cubicBezTo>
                      <a:cubicBezTo>
                        <a:pt x="1588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65" name="รูปแบบอิสระ: รูปร่าง 2864">
                  <a:extLst>
                    <a:ext uri="{FF2B5EF4-FFF2-40B4-BE49-F238E27FC236}">
                      <a16:creationId xmlns:a16="http://schemas.microsoft.com/office/drawing/2014/main" id="{ADB11E85-C18B-4D33-A117-7F2560FE400D}"/>
                    </a:ext>
                  </a:extLst>
                </p:cNvPr>
                <p:cNvSpPr/>
                <p:nvPr/>
              </p:nvSpPr>
              <p:spPr>
                <a:xfrm>
                  <a:off x="8065425" y="1099097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66" name="รูปแบบอิสระ: รูปร่าง 2865">
                  <a:extLst>
                    <a:ext uri="{FF2B5EF4-FFF2-40B4-BE49-F238E27FC236}">
                      <a16:creationId xmlns:a16="http://schemas.microsoft.com/office/drawing/2014/main" id="{52D35E20-094E-4426-B273-A77EC15A9E44}"/>
                    </a:ext>
                  </a:extLst>
                </p:cNvPr>
                <p:cNvSpPr/>
                <p:nvPr/>
              </p:nvSpPr>
              <p:spPr>
                <a:xfrm>
                  <a:off x="8057484" y="1087979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67" name="รูปแบบอิสระ: รูปร่าง 2866">
                  <a:extLst>
                    <a:ext uri="{FF2B5EF4-FFF2-40B4-BE49-F238E27FC236}">
                      <a16:creationId xmlns:a16="http://schemas.microsoft.com/office/drawing/2014/main" id="{B0DFFCD6-3C07-42AC-AEE6-F91FB853F4FD}"/>
                    </a:ext>
                  </a:extLst>
                </p:cNvPr>
                <p:cNvSpPr/>
                <p:nvPr/>
              </p:nvSpPr>
              <p:spPr>
                <a:xfrm>
                  <a:off x="8057484" y="1086788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1191 h 1191"/>
                    <a:gd name="connsiteX1" fmla="*/ 0 w 15883"/>
                    <a:gd name="connsiteY1" fmla="*/ 1191 h 1191"/>
                    <a:gd name="connsiteX2" fmla="*/ 0 w 15883"/>
                    <a:gd name="connsiteY2" fmla="*/ 1191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191">
                      <a:moveTo>
                        <a:pt x="0" y="1191"/>
                      </a:moveTo>
                      <a:cubicBezTo>
                        <a:pt x="0" y="1191"/>
                        <a:pt x="0" y="1191"/>
                        <a:pt x="0" y="1191"/>
                      </a:cubicBezTo>
                      <a:cubicBezTo>
                        <a:pt x="0" y="-397"/>
                        <a:pt x="0" y="-397"/>
                        <a:pt x="0" y="1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68" name="รูปแบบอิสระ: รูปร่าง 2867">
                  <a:extLst>
                    <a:ext uri="{FF2B5EF4-FFF2-40B4-BE49-F238E27FC236}">
                      <a16:creationId xmlns:a16="http://schemas.microsoft.com/office/drawing/2014/main" id="{7F566046-C30D-4C35-B77D-088F1C9CF49E}"/>
                    </a:ext>
                  </a:extLst>
                </p:cNvPr>
                <p:cNvSpPr/>
                <p:nvPr/>
              </p:nvSpPr>
              <p:spPr>
                <a:xfrm>
                  <a:off x="8057484" y="1087979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69" name="รูปแบบอิสระ: รูปร่าง 2868">
                  <a:extLst>
                    <a:ext uri="{FF2B5EF4-FFF2-40B4-BE49-F238E27FC236}">
                      <a16:creationId xmlns:a16="http://schemas.microsoft.com/office/drawing/2014/main" id="{C7739D93-8E72-4BFD-9B48-F7F6BB1AB979}"/>
                    </a:ext>
                  </a:extLst>
                </p:cNvPr>
                <p:cNvSpPr/>
                <p:nvPr/>
              </p:nvSpPr>
              <p:spPr>
                <a:xfrm>
                  <a:off x="8047954" y="1145158"/>
                  <a:ext cx="1190" cy="15882"/>
                </a:xfrm>
                <a:custGeom>
                  <a:avLst/>
                  <a:gdLst>
                    <a:gd name="connsiteX0" fmla="*/ 0 w 1190"/>
                    <a:gd name="connsiteY0" fmla="*/ 0 h 15882"/>
                    <a:gd name="connsiteX1" fmla="*/ 0 w 1190"/>
                    <a:gd name="connsiteY1" fmla="*/ 0 h 15882"/>
                    <a:gd name="connsiteX2" fmla="*/ 0 w 1190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0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88" y="0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70" name="รูปแบบอิสระ: รูปร่าง 2869">
                  <a:extLst>
                    <a:ext uri="{FF2B5EF4-FFF2-40B4-BE49-F238E27FC236}">
                      <a16:creationId xmlns:a16="http://schemas.microsoft.com/office/drawing/2014/main" id="{97E6D11B-3EFB-4BCB-87F8-3DF25A11322A}"/>
                    </a:ext>
                  </a:extLst>
                </p:cNvPr>
                <p:cNvSpPr/>
                <p:nvPr/>
              </p:nvSpPr>
              <p:spPr>
                <a:xfrm>
                  <a:off x="8068602" y="1113392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71" name="รูปแบบอิสระ: รูปร่าง 2870">
                  <a:extLst>
                    <a:ext uri="{FF2B5EF4-FFF2-40B4-BE49-F238E27FC236}">
                      <a16:creationId xmlns:a16="http://schemas.microsoft.com/office/drawing/2014/main" id="{97C1FC1D-31EA-425C-A41B-5DEB8048C80F}"/>
                    </a:ext>
                  </a:extLst>
                </p:cNvPr>
                <p:cNvSpPr/>
                <p:nvPr/>
              </p:nvSpPr>
              <p:spPr>
                <a:xfrm>
                  <a:off x="8063837" y="1111804"/>
                  <a:ext cx="6353" cy="3176"/>
                </a:xfrm>
                <a:custGeom>
                  <a:avLst/>
                  <a:gdLst>
                    <a:gd name="connsiteX0" fmla="*/ 6353 w 6353"/>
                    <a:gd name="connsiteY0" fmla="*/ 3177 h 3176"/>
                    <a:gd name="connsiteX1" fmla="*/ 6353 w 6353"/>
                    <a:gd name="connsiteY1" fmla="*/ 3177 h 3176"/>
                    <a:gd name="connsiteX2" fmla="*/ 0 w 6353"/>
                    <a:gd name="connsiteY2" fmla="*/ 0 h 3176"/>
                    <a:gd name="connsiteX3" fmla="*/ 6353 w 6353"/>
                    <a:gd name="connsiteY3" fmla="*/ 3177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53" h="3176">
                      <a:moveTo>
                        <a:pt x="6353" y="3177"/>
                      </a:moveTo>
                      <a:cubicBezTo>
                        <a:pt x="3176" y="1588"/>
                        <a:pt x="4765" y="1588"/>
                        <a:pt x="6353" y="3177"/>
                      </a:cubicBezTo>
                      <a:lnTo>
                        <a:pt x="0" y="0"/>
                      </a:lnTo>
                      <a:lnTo>
                        <a:pt x="6353" y="317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72" name="รูปแบบอิสระ: รูปร่าง 2871">
                  <a:extLst>
                    <a:ext uri="{FF2B5EF4-FFF2-40B4-BE49-F238E27FC236}">
                      <a16:creationId xmlns:a16="http://schemas.microsoft.com/office/drawing/2014/main" id="{CA7C50C2-A008-4FF0-89BA-FB3316C74E9B}"/>
                    </a:ext>
                  </a:extLst>
                </p:cNvPr>
                <p:cNvSpPr/>
                <p:nvPr/>
              </p:nvSpPr>
              <p:spPr>
                <a:xfrm>
                  <a:off x="8025717" y="1088862"/>
                  <a:ext cx="43329" cy="73767"/>
                </a:xfrm>
                <a:custGeom>
                  <a:avLst/>
                  <a:gdLst>
                    <a:gd name="connsiteX0" fmla="*/ 34943 w 43329"/>
                    <a:gd name="connsiteY0" fmla="*/ 45178 h 73767"/>
                    <a:gd name="connsiteX1" fmla="*/ 36531 w 43329"/>
                    <a:gd name="connsiteY1" fmla="*/ 45178 h 73767"/>
                    <a:gd name="connsiteX2" fmla="*/ 39708 w 43329"/>
                    <a:gd name="connsiteY2" fmla="*/ 48355 h 73767"/>
                    <a:gd name="connsiteX3" fmla="*/ 34943 w 43329"/>
                    <a:gd name="connsiteY3" fmla="*/ 43590 h 73767"/>
                    <a:gd name="connsiteX4" fmla="*/ 34943 w 43329"/>
                    <a:gd name="connsiteY4" fmla="*/ 45178 h 73767"/>
                    <a:gd name="connsiteX5" fmla="*/ 34943 w 43329"/>
                    <a:gd name="connsiteY5" fmla="*/ 45178 h 73767"/>
                    <a:gd name="connsiteX6" fmla="*/ 33355 w 43329"/>
                    <a:gd name="connsiteY6" fmla="*/ 42001 h 73767"/>
                    <a:gd name="connsiteX7" fmla="*/ 34943 w 43329"/>
                    <a:gd name="connsiteY7" fmla="*/ 42001 h 73767"/>
                    <a:gd name="connsiteX8" fmla="*/ 33355 w 43329"/>
                    <a:gd name="connsiteY8" fmla="*/ 40413 h 73767"/>
                    <a:gd name="connsiteX9" fmla="*/ 34943 w 43329"/>
                    <a:gd name="connsiteY9" fmla="*/ 40413 h 73767"/>
                    <a:gd name="connsiteX10" fmla="*/ 34943 w 43329"/>
                    <a:gd name="connsiteY10" fmla="*/ 38825 h 73767"/>
                    <a:gd name="connsiteX11" fmla="*/ 34943 w 43329"/>
                    <a:gd name="connsiteY11" fmla="*/ 38825 h 73767"/>
                    <a:gd name="connsiteX12" fmla="*/ 31766 w 43329"/>
                    <a:gd name="connsiteY12" fmla="*/ 37237 h 73767"/>
                    <a:gd name="connsiteX13" fmla="*/ 33355 w 43329"/>
                    <a:gd name="connsiteY13" fmla="*/ 37237 h 73767"/>
                    <a:gd name="connsiteX14" fmla="*/ 31766 w 43329"/>
                    <a:gd name="connsiteY14" fmla="*/ 35648 h 73767"/>
                    <a:gd name="connsiteX15" fmla="*/ 33355 w 43329"/>
                    <a:gd name="connsiteY15" fmla="*/ 37237 h 73767"/>
                    <a:gd name="connsiteX16" fmla="*/ 34943 w 43329"/>
                    <a:gd name="connsiteY16" fmla="*/ 37237 h 73767"/>
                    <a:gd name="connsiteX17" fmla="*/ 34943 w 43329"/>
                    <a:gd name="connsiteY17" fmla="*/ 37237 h 73767"/>
                    <a:gd name="connsiteX18" fmla="*/ 39708 w 43329"/>
                    <a:gd name="connsiteY18" fmla="*/ 38825 h 73767"/>
                    <a:gd name="connsiteX19" fmla="*/ 33355 w 43329"/>
                    <a:gd name="connsiteY19" fmla="*/ 35648 h 73767"/>
                    <a:gd name="connsiteX20" fmla="*/ 33355 w 43329"/>
                    <a:gd name="connsiteY20" fmla="*/ 35648 h 73767"/>
                    <a:gd name="connsiteX21" fmla="*/ 34943 w 43329"/>
                    <a:gd name="connsiteY21" fmla="*/ 35648 h 73767"/>
                    <a:gd name="connsiteX22" fmla="*/ 38120 w 43329"/>
                    <a:gd name="connsiteY22" fmla="*/ 37237 h 73767"/>
                    <a:gd name="connsiteX23" fmla="*/ 34943 w 43329"/>
                    <a:gd name="connsiteY23" fmla="*/ 35648 h 73767"/>
                    <a:gd name="connsiteX24" fmla="*/ 39708 w 43329"/>
                    <a:gd name="connsiteY24" fmla="*/ 37237 h 73767"/>
                    <a:gd name="connsiteX25" fmla="*/ 36531 w 43329"/>
                    <a:gd name="connsiteY25" fmla="*/ 35648 h 73767"/>
                    <a:gd name="connsiteX26" fmla="*/ 34943 w 43329"/>
                    <a:gd name="connsiteY26" fmla="*/ 34060 h 73767"/>
                    <a:gd name="connsiteX27" fmla="*/ 36531 w 43329"/>
                    <a:gd name="connsiteY27" fmla="*/ 35648 h 73767"/>
                    <a:gd name="connsiteX28" fmla="*/ 34943 w 43329"/>
                    <a:gd name="connsiteY28" fmla="*/ 34060 h 73767"/>
                    <a:gd name="connsiteX29" fmla="*/ 36531 w 43329"/>
                    <a:gd name="connsiteY29" fmla="*/ 34060 h 73767"/>
                    <a:gd name="connsiteX30" fmla="*/ 33355 w 43329"/>
                    <a:gd name="connsiteY30" fmla="*/ 32472 h 73767"/>
                    <a:gd name="connsiteX31" fmla="*/ 34943 w 43329"/>
                    <a:gd name="connsiteY31" fmla="*/ 32472 h 73767"/>
                    <a:gd name="connsiteX32" fmla="*/ 38120 w 43329"/>
                    <a:gd name="connsiteY32" fmla="*/ 34060 h 73767"/>
                    <a:gd name="connsiteX33" fmla="*/ 34943 w 43329"/>
                    <a:gd name="connsiteY33" fmla="*/ 30883 h 73767"/>
                    <a:gd name="connsiteX34" fmla="*/ 36531 w 43329"/>
                    <a:gd name="connsiteY34" fmla="*/ 30883 h 73767"/>
                    <a:gd name="connsiteX35" fmla="*/ 30178 w 43329"/>
                    <a:gd name="connsiteY35" fmla="*/ 27707 h 73767"/>
                    <a:gd name="connsiteX36" fmla="*/ 28590 w 43329"/>
                    <a:gd name="connsiteY36" fmla="*/ 26119 h 73767"/>
                    <a:gd name="connsiteX37" fmla="*/ 27001 w 43329"/>
                    <a:gd name="connsiteY37" fmla="*/ 24530 h 73767"/>
                    <a:gd name="connsiteX38" fmla="*/ 28590 w 43329"/>
                    <a:gd name="connsiteY38" fmla="*/ 26119 h 73767"/>
                    <a:gd name="connsiteX39" fmla="*/ 28590 w 43329"/>
                    <a:gd name="connsiteY39" fmla="*/ 26119 h 73767"/>
                    <a:gd name="connsiteX40" fmla="*/ 31766 w 43329"/>
                    <a:gd name="connsiteY40" fmla="*/ 27707 h 73767"/>
                    <a:gd name="connsiteX41" fmla="*/ 30178 w 43329"/>
                    <a:gd name="connsiteY41" fmla="*/ 27707 h 73767"/>
                    <a:gd name="connsiteX42" fmla="*/ 34943 w 43329"/>
                    <a:gd name="connsiteY42" fmla="*/ 30883 h 73767"/>
                    <a:gd name="connsiteX43" fmla="*/ 34943 w 43329"/>
                    <a:gd name="connsiteY43" fmla="*/ 30883 h 73767"/>
                    <a:gd name="connsiteX44" fmla="*/ 36531 w 43329"/>
                    <a:gd name="connsiteY44" fmla="*/ 30883 h 73767"/>
                    <a:gd name="connsiteX45" fmla="*/ 34943 w 43329"/>
                    <a:gd name="connsiteY45" fmla="*/ 30883 h 73767"/>
                    <a:gd name="connsiteX46" fmla="*/ 38120 w 43329"/>
                    <a:gd name="connsiteY46" fmla="*/ 32472 h 73767"/>
                    <a:gd name="connsiteX47" fmla="*/ 36531 w 43329"/>
                    <a:gd name="connsiteY47" fmla="*/ 32472 h 73767"/>
                    <a:gd name="connsiteX48" fmla="*/ 38120 w 43329"/>
                    <a:gd name="connsiteY48" fmla="*/ 32472 h 73767"/>
                    <a:gd name="connsiteX49" fmla="*/ 30178 w 43329"/>
                    <a:gd name="connsiteY49" fmla="*/ 26119 h 73767"/>
                    <a:gd name="connsiteX50" fmla="*/ 36531 w 43329"/>
                    <a:gd name="connsiteY50" fmla="*/ 29295 h 73767"/>
                    <a:gd name="connsiteX51" fmla="*/ 36531 w 43329"/>
                    <a:gd name="connsiteY51" fmla="*/ 30883 h 73767"/>
                    <a:gd name="connsiteX52" fmla="*/ 38120 w 43329"/>
                    <a:gd name="connsiteY52" fmla="*/ 32472 h 73767"/>
                    <a:gd name="connsiteX53" fmla="*/ 36531 w 43329"/>
                    <a:gd name="connsiteY53" fmla="*/ 30883 h 73767"/>
                    <a:gd name="connsiteX54" fmla="*/ 39708 w 43329"/>
                    <a:gd name="connsiteY54" fmla="*/ 32472 h 73767"/>
                    <a:gd name="connsiteX55" fmla="*/ 36531 w 43329"/>
                    <a:gd name="connsiteY55" fmla="*/ 29295 h 73767"/>
                    <a:gd name="connsiteX56" fmla="*/ 38120 w 43329"/>
                    <a:gd name="connsiteY56" fmla="*/ 30883 h 73767"/>
                    <a:gd name="connsiteX57" fmla="*/ 36531 w 43329"/>
                    <a:gd name="connsiteY57" fmla="*/ 29295 h 73767"/>
                    <a:gd name="connsiteX58" fmla="*/ 36531 w 43329"/>
                    <a:gd name="connsiteY58" fmla="*/ 29295 h 73767"/>
                    <a:gd name="connsiteX59" fmla="*/ 38120 w 43329"/>
                    <a:gd name="connsiteY59" fmla="*/ 29295 h 73767"/>
                    <a:gd name="connsiteX60" fmla="*/ 38120 w 43329"/>
                    <a:gd name="connsiteY60" fmla="*/ 29295 h 73767"/>
                    <a:gd name="connsiteX61" fmla="*/ 34943 w 43329"/>
                    <a:gd name="connsiteY61" fmla="*/ 26119 h 73767"/>
                    <a:gd name="connsiteX62" fmla="*/ 39708 w 43329"/>
                    <a:gd name="connsiteY62" fmla="*/ 29295 h 73767"/>
                    <a:gd name="connsiteX63" fmla="*/ 28590 w 43329"/>
                    <a:gd name="connsiteY63" fmla="*/ 22942 h 73767"/>
                    <a:gd name="connsiteX64" fmla="*/ 39708 w 43329"/>
                    <a:gd name="connsiteY64" fmla="*/ 29295 h 73767"/>
                    <a:gd name="connsiteX65" fmla="*/ 39708 w 43329"/>
                    <a:gd name="connsiteY65" fmla="*/ 29295 h 73767"/>
                    <a:gd name="connsiteX66" fmla="*/ 34943 w 43329"/>
                    <a:gd name="connsiteY66" fmla="*/ 27707 h 73767"/>
                    <a:gd name="connsiteX67" fmla="*/ 39708 w 43329"/>
                    <a:gd name="connsiteY67" fmla="*/ 29295 h 73767"/>
                    <a:gd name="connsiteX68" fmla="*/ 34943 w 43329"/>
                    <a:gd name="connsiteY68" fmla="*/ 26119 h 73767"/>
                    <a:gd name="connsiteX69" fmla="*/ 39708 w 43329"/>
                    <a:gd name="connsiteY69" fmla="*/ 29295 h 73767"/>
                    <a:gd name="connsiteX70" fmla="*/ 34943 w 43329"/>
                    <a:gd name="connsiteY70" fmla="*/ 26119 h 73767"/>
                    <a:gd name="connsiteX71" fmla="*/ 39708 w 43329"/>
                    <a:gd name="connsiteY71" fmla="*/ 27707 h 73767"/>
                    <a:gd name="connsiteX72" fmla="*/ 39708 w 43329"/>
                    <a:gd name="connsiteY72" fmla="*/ 26119 h 73767"/>
                    <a:gd name="connsiteX73" fmla="*/ 38120 w 43329"/>
                    <a:gd name="connsiteY73" fmla="*/ 26119 h 73767"/>
                    <a:gd name="connsiteX74" fmla="*/ 31766 w 43329"/>
                    <a:gd name="connsiteY74" fmla="*/ 21354 h 73767"/>
                    <a:gd name="connsiteX75" fmla="*/ 38120 w 43329"/>
                    <a:gd name="connsiteY75" fmla="*/ 24530 h 73767"/>
                    <a:gd name="connsiteX76" fmla="*/ 25413 w 43329"/>
                    <a:gd name="connsiteY76" fmla="*/ 16589 h 73767"/>
                    <a:gd name="connsiteX77" fmla="*/ 27001 w 43329"/>
                    <a:gd name="connsiteY77" fmla="*/ 16589 h 73767"/>
                    <a:gd name="connsiteX78" fmla="*/ 25413 w 43329"/>
                    <a:gd name="connsiteY78" fmla="*/ 15001 h 73767"/>
                    <a:gd name="connsiteX79" fmla="*/ 38120 w 43329"/>
                    <a:gd name="connsiteY79" fmla="*/ 22942 h 73767"/>
                    <a:gd name="connsiteX80" fmla="*/ 39708 w 43329"/>
                    <a:gd name="connsiteY80" fmla="*/ 22942 h 73767"/>
                    <a:gd name="connsiteX81" fmla="*/ 41296 w 43329"/>
                    <a:gd name="connsiteY81" fmla="*/ 24530 h 73767"/>
                    <a:gd name="connsiteX82" fmla="*/ 42884 w 43329"/>
                    <a:gd name="connsiteY82" fmla="*/ 24530 h 73767"/>
                    <a:gd name="connsiteX83" fmla="*/ 38120 w 43329"/>
                    <a:gd name="connsiteY83" fmla="*/ 21354 h 73767"/>
                    <a:gd name="connsiteX84" fmla="*/ 41296 w 43329"/>
                    <a:gd name="connsiteY84" fmla="*/ 22942 h 73767"/>
                    <a:gd name="connsiteX85" fmla="*/ 34943 w 43329"/>
                    <a:gd name="connsiteY85" fmla="*/ 18177 h 73767"/>
                    <a:gd name="connsiteX86" fmla="*/ 41296 w 43329"/>
                    <a:gd name="connsiteY86" fmla="*/ 21354 h 73767"/>
                    <a:gd name="connsiteX87" fmla="*/ 39708 w 43329"/>
                    <a:gd name="connsiteY87" fmla="*/ 19765 h 73767"/>
                    <a:gd name="connsiteX88" fmla="*/ 41296 w 43329"/>
                    <a:gd name="connsiteY88" fmla="*/ 21354 h 73767"/>
                    <a:gd name="connsiteX89" fmla="*/ 41296 w 43329"/>
                    <a:gd name="connsiteY89" fmla="*/ 19765 h 73767"/>
                    <a:gd name="connsiteX90" fmla="*/ 42884 w 43329"/>
                    <a:gd name="connsiteY90" fmla="*/ 19765 h 73767"/>
                    <a:gd name="connsiteX91" fmla="*/ 27001 w 43329"/>
                    <a:gd name="connsiteY91" fmla="*/ 13412 h 73767"/>
                    <a:gd name="connsiteX92" fmla="*/ 31766 w 43329"/>
                    <a:gd name="connsiteY92" fmla="*/ 15001 h 73767"/>
                    <a:gd name="connsiteX93" fmla="*/ 39708 w 43329"/>
                    <a:gd name="connsiteY93" fmla="*/ 18177 h 73767"/>
                    <a:gd name="connsiteX94" fmla="*/ 38120 w 43329"/>
                    <a:gd name="connsiteY94" fmla="*/ 16589 h 73767"/>
                    <a:gd name="connsiteX95" fmla="*/ 39708 w 43329"/>
                    <a:gd name="connsiteY95" fmla="*/ 16589 h 73767"/>
                    <a:gd name="connsiteX96" fmla="*/ 38120 w 43329"/>
                    <a:gd name="connsiteY96" fmla="*/ 15001 h 73767"/>
                    <a:gd name="connsiteX97" fmla="*/ 38120 w 43329"/>
                    <a:gd name="connsiteY97" fmla="*/ 15001 h 73767"/>
                    <a:gd name="connsiteX98" fmla="*/ 31766 w 43329"/>
                    <a:gd name="connsiteY98" fmla="*/ 11824 h 73767"/>
                    <a:gd name="connsiteX99" fmla="*/ 33355 w 43329"/>
                    <a:gd name="connsiteY99" fmla="*/ 13412 h 73767"/>
                    <a:gd name="connsiteX100" fmla="*/ 34943 w 43329"/>
                    <a:gd name="connsiteY100" fmla="*/ 11824 h 73767"/>
                    <a:gd name="connsiteX101" fmla="*/ 38120 w 43329"/>
                    <a:gd name="connsiteY101" fmla="*/ 13412 h 73767"/>
                    <a:gd name="connsiteX102" fmla="*/ 36531 w 43329"/>
                    <a:gd name="connsiteY102" fmla="*/ 11824 h 73767"/>
                    <a:gd name="connsiteX103" fmla="*/ 39708 w 43329"/>
                    <a:gd name="connsiteY103" fmla="*/ 13412 h 73767"/>
                    <a:gd name="connsiteX104" fmla="*/ 36531 w 43329"/>
                    <a:gd name="connsiteY104" fmla="*/ 11824 h 73767"/>
                    <a:gd name="connsiteX105" fmla="*/ 36531 w 43329"/>
                    <a:gd name="connsiteY105" fmla="*/ 13412 h 73767"/>
                    <a:gd name="connsiteX106" fmla="*/ 28590 w 43329"/>
                    <a:gd name="connsiteY106" fmla="*/ 8647 h 73767"/>
                    <a:gd name="connsiteX107" fmla="*/ 30178 w 43329"/>
                    <a:gd name="connsiteY107" fmla="*/ 8647 h 73767"/>
                    <a:gd name="connsiteX108" fmla="*/ 27001 w 43329"/>
                    <a:gd name="connsiteY108" fmla="*/ 5471 h 73767"/>
                    <a:gd name="connsiteX109" fmla="*/ 33355 w 43329"/>
                    <a:gd name="connsiteY109" fmla="*/ 8647 h 73767"/>
                    <a:gd name="connsiteX110" fmla="*/ 31766 w 43329"/>
                    <a:gd name="connsiteY110" fmla="*/ 8647 h 73767"/>
                    <a:gd name="connsiteX111" fmla="*/ 33355 w 43329"/>
                    <a:gd name="connsiteY111" fmla="*/ 8647 h 73767"/>
                    <a:gd name="connsiteX112" fmla="*/ 33355 w 43329"/>
                    <a:gd name="connsiteY112" fmla="*/ 10236 h 73767"/>
                    <a:gd name="connsiteX113" fmla="*/ 36531 w 43329"/>
                    <a:gd name="connsiteY113" fmla="*/ 8647 h 73767"/>
                    <a:gd name="connsiteX114" fmla="*/ 34943 w 43329"/>
                    <a:gd name="connsiteY114" fmla="*/ 7059 h 73767"/>
                    <a:gd name="connsiteX115" fmla="*/ 34943 w 43329"/>
                    <a:gd name="connsiteY115" fmla="*/ 7059 h 73767"/>
                    <a:gd name="connsiteX116" fmla="*/ 31766 w 43329"/>
                    <a:gd name="connsiteY116" fmla="*/ 5471 h 73767"/>
                    <a:gd name="connsiteX117" fmla="*/ 30178 w 43329"/>
                    <a:gd name="connsiteY117" fmla="*/ 3883 h 73767"/>
                    <a:gd name="connsiteX118" fmla="*/ 33355 w 43329"/>
                    <a:gd name="connsiteY118" fmla="*/ 5471 h 73767"/>
                    <a:gd name="connsiteX119" fmla="*/ 31766 w 43329"/>
                    <a:gd name="connsiteY119" fmla="*/ 5471 h 73767"/>
                    <a:gd name="connsiteX120" fmla="*/ 31766 w 43329"/>
                    <a:gd name="connsiteY120" fmla="*/ 3883 h 73767"/>
                    <a:gd name="connsiteX121" fmla="*/ 30178 w 43329"/>
                    <a:gd name="connsiteY121" fmla="*/ 3883 h 73767"/>
                    <a:gd name="connsiteX122" fmla="*/ 27001 w 43329"/>
                    <a:gd name="connsiteY122" fmla="*/ 706 h 73767"/>
                    <a:gd name="connsiteX123" fmla="*/ 23825 w 43329"/>
                    <a:gd name="connsiteY123" fmla="*/ 706 h 73767"/>
                    <a:gd name="connsiteX124" fmla="*/ 27001 w 43329"/>
                    <a:gd name="connsiteY124" fmla="*/ 2294 h 73767"/>
                    <a:gd name="connsiteX125" fmla="*/ 22237 w 43329"/>
                    <a:gd name="connsiteY125" fmla="*/ 706 h 73767"/>
                    <a:gd name="connsiteX126" fmla="*/ 23825 w 43329"/>
                    <a:gd name="connsiteY126" fmla="*/ 706 h 73767"/>
                    <a:gd name="connsiteX127" fmla="*/ 23825 w 43329"/>
                    <a:gd name="connsiteY127" fmla="*/ 706 h 73767"/>
                    <a:gd name="connsiteX128" fmla="*/ 23825 w 43329"/>
                    <a:gd name="connsiteY128" fmla="*/ 706 h 73767"/>
                    <a:gd name="connsiteX129" fmla="*/ 23825 w 43329"/>
                    <a:gd name="connsiteY129" fmla="*/ 706 h 73767"/>
                    <a:gd name="connsiteX130" fmla="*/ 23825 w 43329"/>
                    <a:gd name="connsiteY130" fmla="*/ 706 h 73767"/>
                    <a:gd name="connsiteX131" fmla="*/ 25413 w 43329"/>
                    <a:gd name="connsiteY131" fmla="*/ 706 h 73767"/>
                    <a:gd name="connsiteX132" fmla="*/ 28590 w 43329"/>
                    <a:gd name="connsiteY132" fmla="*/ 2294 h 73767"/>
                    <a:gd name="connsiteX133" fmla="*/ 27001 w 43329"/>
                    <a:gd name="connsiteY133" fmla="*/ 2294 h 73767"/>
                    <a:gd name="connsiteX134" fmla="*/ 28590 w 43329"/>
                    <a:gd name="connsiteY134" fmla="*/ 3883 h 73767"/>
                    <a:gd name="connsiteX135" fmla="*/ 23825 w 43329"/>
                    <a:gd name="connsiteY135" fmla="*/ 2294 h 73767"/>
                    <a:gd name="connsiteX136" fmla="*/ 23825 w 43329"/>
                    <a:gd name="connsiteY136" fmla="*/ 2294 h 73767"/>
                    <a:gd name="connsiteX137" fmla="*/ 22237 w 43329"/>
                    <a:gd name="connsiteY137" fmla="*/ 2294 h 73767"/>
                    <a:gd name="connsiteX138" fmla="*/ 22237 w 43329"/>
                    <a:gd name="connsiteY138" fmla="*/ 2294 h 73767"/>
                    <a:gd name="connsiteX139" fmla="*/ 23825 w 43329"/>
                    <a:gd name="connsiteY139" fmla="*/ 3883 h 73767"/>
                    <a:gd name="connsiteX140" fmla="*/ 23825 w 43329"/>
                    <a:gd name="connsiteY140" fmla="*/ 3883 h 73767"/>
                    <a:gd name="connsiteX141" fmla="*/ 22237 w 43329"/>
                    <a:gd name="connsiteY141" fmla="*/ 5471 h 73767"/>
                    <a:gd name="connsiteX142" fmla="*/ 22237 w 43329"/>
                    <a:gd name="connsiteY142" fmla="*/ 7059 h 73767"/>
                    <a:gd name="connsiteX143" fmla="*/ 20648 w 43329"/>
                    <a:gd name="connsiteY143" fmla="*/ 7059 h 73767"/>
                    <a:gd name="connsiteX144" fmla="*/ 20648 w 43329"/>
                    <a:gd name="connsiteY144" fmla="*/ 8647 h 73767"/>
                    <a:gd name="connsiteX145" fmla="*/ 17471 w 43329"/>
                    <a:gd name="connsiteY145" fmla="*/ 10236 h 73767"/>
                    <a:gd name="connsiteX146" fmla="*/ 27001 w 43329"/>
                    <a:gd name="connsiteY146" fmla="*/ 7059 h 73767"/>
                    <a:gd name="connsiteX147" fmla="*/ 28590 w 43329"/>
                    <a:gd name="connsiteY147" fmla="*/ 8647 h 73767"/>
                    <a:gd name="connsiteX148" fmla="*/ 30178 w 43329"/>
                    <a:gd name="connsiteY148" fmla="*/ 10236 h 73767"/>
                    <a:gd name="connsiteX149" fmla="*/ 28590 w 43329"/>
                    <a:gd name="connsiteY149" fmla="*/ 11824 h 73767"/>
                    <a:gd name="connsiteX150" fmla="*/ 28590 w 43329"/>
                    <a:gd name="connsiteY150" fmla="*/ 11824 h 73767"/>
                    <a:gd name="connsiteX151" fmla="*/ 27001 w 43329"/>
                    <a:gd name="connsiteY151" fmla="*/ 13412 h 73767"/>
                    <a:gd name="connsiteX152" fmla="*/ 27001 w 43329"/>
                    <a:gd name="connsiteY152" fmla="*/ 13412 h 73767"/>
                    <a:gd name="connsiteX153" fmla="*/ 27001 w 43329"/>
                    <a:gd name="connsiteY153" fmla="*/ 13412 h 73767"/>
                    <a:gd name="connsiteX154" fmla="*/ 27001 w 43329"/>
                    <a:gd name="connsiteY154" fmla="*/ 13412 h 73767"/>
                    <a:gd name="connsiteX155" fmla="*/ 25413 w 43329"/>
                    <a:gd name="connsiteY155" fmla="*/ 13412 h 73767"/>
                    <a:gd name="connsiteX156" fmla="*/ 27001 w 43329"/>
                    <a:gd name="connsiteY156" fmla="*/ 13412 h 73767"/>
                    <a:gd name="connsiteX157" fmla="*/ 27001 w 43329"/>
                    <a:gd name="connsiteY157" fmla="*/ 15001 h 73767"/>
                    <a:gd name="connsiteX158" fmla="*/ 25413 w 43329"/>
                    <a:gd name="connsiteY158" fmla="*/ 13412 h 73767"/>
                    <a:gd name="connsiteX159" fmla="*/ 25413 w 43329"/>
                    <a:gd name="connsiteY159" fmla="*/ 13412 h 73767"/>
                    <a:gd name="connsiteX160" fmla="*/ 28590 w 43329"/>
                    <a:gd name="connsiteY160" fmla="*/ 15001 h 73767"/>
                    <a:gd name="connsiteX161" fmla="*/ 30178 w 43329"/>
                    <a:gd name="connsiteY161" fmla="*/ 15001 h 73767"/>
                    <a:gd name="connsiteX162" fmla="*/ 27001 w 43329"/>
                    <a:gd name="connsiteY162" fmla="*/ 15001 h 73767"/>
                    <a:gd name="connsiteX163" fmla="*/ 31766 w 43329"/>
                    <a:gd name="connsiteY163" fmla="*/ 18177 h 73767"/>
                    <a:gd name="connsiteX164" fmla="*/ 31766 w 43329"/>
                    <a:gd name="connsiteY164" fmla="*/ 18177 h 73767"/>
                    <a:gd name="connsiteX165" fmla="*/ 31766 w 43329"/>
                    <a:gd name="connsiteY165" fmla="*/ 18177 h 73767"/>
                    <a:gd name="connsiteX166" fmla="*/ 28590 w 43329"/>
                    <a:gd name="connsiteY166" fmla="*/ 16589 h 73767"/>
                    <a:gd name="connsiteX167" fmla="*/ 31766 w 43329"/>
                    <a:gd name="connsiteY167" fmla="*/ 18177 h 73767"/>
                    <a:gd name="connsiteX168" fmla="*/ 27001 w 43329"/>
                    <a:gd name="connsiteY168" fmla="*/ 16589 h 73767"/>
                    <a:gd name="connsiteX169" fmla="*/ 30178 w 43329"/>
                    <a:gd name="connsiteY169" fmla="*/ 19765 h 73767"/>
                    <a:gd name="connsiteX170" fmla="*/ 28590 w 43329"/>
                    <a:gd name="connsiteY170" fmla="*/ 18177 h 73767"/>
                    <a:gd name="connsiteX171" fmla="*/ 28590 w 43329"/>
                    <a:gd name="connsiteY171" fmla="*/ 19765 h 73767"/>
                    <a:gd name="connsiteX172" fmla="*/ 23825 w 43329"/>
                    <a:gd name="connsiteY172" fmla="*/ 21354 h 73767"/>
                    <a:gd name="connsiteX173" fmla="*/ 25413 w 43329"/>
                    <a:gd name="connsiteY173" fmla="*/ 22942 h 73767"/>
                    <a:gd name="connsiteX174" fmla="*/ 22237 w 43329"/>
                    <a:gd name="connsiteY174" fmla="*/ 21354 h 73767"/>
                    <a:gd name="connsiteX175" fmla="*/ 22237 w 43329"/>
                    <a:gd name="connsiteY175" fmla="*/ 22942 h 73767"/>
                    <a:gd name="connsiteX176" fmla="*/ 20648 w 43329"/>
                    <a:gd name="connsiteY176" fmla="*/ 21354 h 73767"/>
                    <a:gd name="connsiteX177" fmla="*/ 20648 w 43329"/>
                    <a:gd name="connsiteY177" fmla="*/ 21354 h 73767"/>
                    <a:gd name="connsiteX178" fmla="*/ 19060 w 43329"/>
                    <a:gd name="connsiteY178" fmla="*/ 19765 h 73767"/>
                    <a:gd name="connsiteX179" fmla="*/ 25413 w 43329"/>
                    <a:gd name="connsiteY179" fmla="*/ 24530 h 73767"/>
                    <a:gd name="connsiteX180" fmla="*/ 25413 w 43329"/>
                    <a:gd name="connsiteY180" fmla="*/ 26119 h 73767"/>
                    <a:gd name="connsiteX181" fmla="*/ 22237 w 43329"/>
                    <a:gd name="connsiteY181" fmla="*/ 24530 h 73767"/>
                    <a:gd name="connsiteX182" fmla="*/ 22237 w 43329"/>
                    <a:gd name="connsiteY182" fmla="*/ 26119 h 73767"/>
                    <a:gd name="connsiteX183" fmla="*/ 22237 w 43329"/>
                    <a:gd name="connsiteY183" fmla="*/ 26119 h 73767"/>
                    <a:gd name="connsiteX184" fmla="*/ 22237 w 43329"/>
                    <a:gd name="connsiteY184" fmla="*/ 27707 h 73767"/>
                    <a:gd name="connsiteX185" fmla="*/ 22237 w 43329"/>
                    <a:gd name="connsiteY185" fmla="*/ 27707 h 73767"/>
                    <a:gd name="connsiteX186" fmla="*/ 22237 w 43329"/>
                    <a:gd name="connsiteY186" fmla="*/ 29295 h 73767"/>
                    <a:gd name="connsiteX187" fmla="*/ 22237 w 43329"/>
                    <a:gd name="connsiteY187" fmla="*/ 29295 h 73767"/>
                    <a:gd name="connsiteX188" fmla="*/ 20648 w 43329"/>
                    <a:gd name="connsiteY188" fmla="*/ 29295 h 73767"/>
                    <a:gd name="connsiteX189" fmla="*/ 22237 w 43329"/>
                    <a:gd name="connsiteY189" fmla="*/ 30883 h 73767"/>
                    <a:gd name="connsiteX190" fmla="*/ 20648 w 43329"/>
                    <a:gd name="connsiteY190" fmla="*/ 30883 h 73767"/>
                    <a:gd name="connsiteX191" fmla="*/ 22237 w 43329"/>
                    <a:gd name="connsiteY191" fmla="*/ 30883 h 73767"/>
                    <a:gd name="connsiteX192" fmla="*/ 15883 w 43329"/>
                    <a:gd name="connsiteY192" fmla="*/ 29295 h 73767"/>
                    <a:gd name="connsiteX193" fmla="*/ 15883 w 43329"/>
                    <a:gd name="connsiteY193" fmla="*/ 29295 h 73767"/>
                    <a:gd name="connsiteX194" fmla="*/ 19060 w 43329"/>
                    <a:gd name="connsiteY194" fmla="*/ 30883 h 73767"/>
                    <a:gd name="connsiteX195" fmla="*/ 15883 w 43329"/>
                    <a:gd name="connsiteY195" fmla="*/ 29295 h 73767"/>
                    <a:gd name="connsiteX196" fmla="*/ 17471 w 43329"/>
                    <a:gd name="connsiteY196" fmla="*/ 30883 h 73767"/>
                    <a:gd name="connsiteX197" fmla="*/ 20648 w 43329"/>
                    <a:gd name="connsiteY197" fmla="*/ 32472 h 73767"/>
                    <a:gd name="connsiteX198" fmla="*/ 19060 w 43329"/>
                    <a:gd name="connsiteY198" fmla="*/ 34060 h 73767"/>
                    <a:gd name="connsiteX199" fmla="*/ 17471 w 43329"/>
                    <a:gd name="connsiteY199" fmla="*/ 34060 h 73767"/>
                    <a:gd name="connsiteX200" fmla="*/ 20648 w 43329"/>
                    <a:gd name="connsiteY200" fmla="*/ 37237 h 73767"/>
                    <a:gd name="connsiteX201" fmla="*/ 17471 w 43329"/>
                    <a:gd name="connsiteY201" fmla="*/ 37237 h 73767"/>
                    <a:gd name="connsiteX202" fmla="*/ 17471 w 43329"/>
                    <a:gd name="connsiteY202" fmla="*/ 38825 h 73767"/>
                    <a:gd name="connsiteX203" fmla="*/ 17471 w 43329"/>
                    <a:gd name="connsiteY203" fmla="*/ 38825 h 73767"/>
                    <a:gd name="connsiteX204" fmla="*/ 19060 w 43329"/>
                    <a:gd name="connsiteY204" fmla="*/ 40413 h 73767"/>
                    <a:gd name="connsiteX205" fmla="*/ 17471 w 43329"/>
                    <a:gd name="connsiteY205" fmla="*/ 40413 h 73767"/>
                    <a:gd name="connsiteX206" fmla="*/ 19060 w 43329"/>
                    <a:gd name="connsiteY206" fmla="*/ 43590 h 73767"/>
                    <a:gd name="connsiteX207" fmla="*/ 17471 w 43329"/>
                    <a:gd name="connsiteY207" fmla="*/ 42001 h 73767"/>
                    <a:gd name="connsiteX208" fmla="*/ 15883 w 43329"/>
                    <a:gd name="connsiteY208" fmla="*/ 43590 h 73767"/>
                    <a:gd name="connsiteX209" fmla="*/ 14295 w 43329"/>
                    <a:gd name="connsiteY209" fmla="*/ 43590 h 73767"/>
                    <a:gd name="connsiteX210" fmla="*/ 14295 w 43329"/>
                    <a:gd name="connsiteY210" fmla="*/ 46766 h 73767"/>
                    <a:gd name="connsiteX211" fmla="*/ 15883 w 43329"/>
                    <a:gd name="connsiteY211" fmla="*/ 48355 h 73767"/>
                    <a:gd name="connsiteX212" fmla="*/ 20648 w 43329"/>
                    <a:gd name="connsiteY212" fmla="*/ 49943 h 73767"/>
                    <a:gd name="connsiteX213" fmla="*/ 17471 w 43329"/>
                    <a:gd name="connsiteY213" fmla="*/ 48355 h 73767"/>
                    <a:gd name="connsiteX214" fmla="*/ 17471 w 43329"/>
                    <a:gd name="connsiteY214" fmla="*/ 48355 h 73767"/>
                    <a:gd name="connsiteX215" fmla="*/ 12707 w 43329"/>
                    <a:gd name="connsiteY215" fmla="*/ 46766 h 73767"/>
                    <a:gd name="connsiteX216" fmla="*/ 7942 w 43329"/>
                    <a:gd name="connsiteY216" fmla="*/ 49943 h 73767"/>
                    <a:gd name="connsiteX217" fmla="*/ 11118 w 43329"/>
                    <a:gd name="connsiteY217" fmla="*/ 51531 h 73767"/>
                    <a:gd name="connsiteX218" fmla="*/ 11118 w 43329"/>
                    <a:gd name="connsiteY218" fmla="*/ 51531 h 73767"/>
                    <a:gd name="connsiteX219" fmla="*/ 9530 w 43329"/>
                    <a:gd name="connsiteY219" fmla="*/ 49943 h 73767"/>
                    <a:gd name="connsiteX220" fmla="*/ 11118 w 43329"/>
                    <a:gd name="connsiteY220" fmla="*/ 51531 h 73767"/>
                    <a:gd name="connsiteX221" fmla="*/ 7942 w 43329"/>
                    <a:gd name="connsiteY221" fmla="*/ 49943 h 73767"/>
                    <a:gd name="connsiteX222" fmla="*/ 7942 w 43329"/>
                    <a:gd name="connsiteY222" fmla="*/ 49943 h 73767"/>
                    <a:gd name="connsiteX223" fmla="*/ 7942 w 43329"/>
                    <a:gd name="connsiteY223" fmla="*/ 49943 h 73767"/>
                    <a:gd name="connsiteX224" fmla="*/ 9530 w 43329"/>
                    <a:gd name="connsiteY224" fmla="*/ 51531 h 73767"/>
                    <a:gd name="connsiteX225" fmla="*/ 7942 w 43329"/>
                    <a:gd name="connsiteY225" fmla="*/ 49943 h 73767"/>
                    <a:gd name="connsiteX226" fmla="*/ 7942 w 43329"/>
                    <a:gd name="connsiteY226" fmla="*/ 49943 h 73767"/>
                    <a:gd name="connsiteX227" fmla="*/ 7942 w 43329"/>
                    <a:gd name="connsiteY227" fmla="*/ 49943 h 73767"/>
                    <a:gd name="connsiteX228" fmla="*/ 9530 w 43329"/>
                    <a:gd name="connsiteY228" fmla="*/ 51531 h 73767"/>
                    <a:gd name="connsiteX229" fmla="*/ 11118 w 43329"/>
                    <a:gd name="connsiteY229" fmla="*/ 53120 h 73767"/>
                    <a:gd name="connsiteX230" fmla="*/ 7942 w 43329"/>
                    <a:gd name="connsiteY230" fmla="*/ 53120 h 73767"/>
                    <a:gd name="connsiteX231" fmla="*/ 7942 w 43329"/>
                    <a:gd name="connsiteY231" fmla="*/ 54708 h 73767"/>
                    <a:gd name="connsiteX232" fmla="*/ 11118 w 43329"/>
                    <a:gd name="connsiteY232" fmla="*/ 56296 h 73767"/>
                    <a:gd name="connsiteX233" fmla="*/ 4765 w 43329"/>
                    <a:gd name="connsiteY233" fmla="*/ 53120 h 73767"/>
                    <a:gd name="connsiteX234" fmla="*/ 7942 w 43329"/>
                    <a:gd name="connsiteY234" fmla="*/ 56296 h 73767"/>
                    <a:gd name="connsiteX235" fmla="*/ 4765 w 43329"/>
                    <a:gd name="connsiteY235" fmla="*/ 54708 h 73767"/>
                    <a:gd name="connsiteX236" fmla="*/ 3177 w 43329"/>
                    <a:gd name="connsiteY236" fmla="*/ 56296 h 73767"/>
                    <a:gd name="connsiteX237" fmla="*/ 6354 w 43329"/>
                    <a:gd name="connsiteY237" fmla="*/ 57884 h 73767"/>
                    <a:gd name="connsiteX238" fmla="*/ 3177 w 43329"/>
                    <a:gd name="connsiteY238" fmla="*/ 56296 h 73767"/>
                    <a:gd name="connsiteX239" fmla="*/ 4765 w 43329"/>
                    <a:gd name="connsiteY239" fmla="*/ 57884 h 73767"/>
                    <a:gd name="connsiteX240" fmla="*/ 6354 w 43329"/>
                    <a:gd name="connsiteY240" fmla="*/ 59473 h 73767"/>
                    <a:gd name="connsiteX241" fmla="*/ 0 w 43329"/>
                    <a:gd name="connsiteY241" fmla="*/ 62649 h 73767"/>
                    <a:gd name="connsiteX242" fmla="*/ 1588 w 43329"/>
                    <a:gd name="connsiteY242" fmla="*/ 64238 h 73767"/>
                    <a:gd name="connsiteX243" fmla="*/ 4765 w 43329"/>
                    <a:gd name="connsiteY243" fmla="*/ 65826 h 73767"/>
                    <a:gd name="connsiteX244" fmla="*/ 1588 w 43329"/>
                    <a:gd name="connsiteY244" fmla="*/ 64238 h 73767"/>
                    <a:gd name="connsiteX245" fmla="*/ 3177 w 43329"/>
                    <a:gd name="connsiteY245" fmla="*/ 67414 h 73767"/>
                    <a:gd name="connsiteX246" fmla="*/ 3177 w 43329"/>
                    <a:gd name="connsiteY246" fmla="*/ 67414 h 73767"/>
                    <a:gd name="connsiteX247" fmla="*/ 12707 w 43329"/>
                    <a:gd name="connsiteY247" fmla="*/ 73767 h 73767"/>
                    <a:gd name="connsiteX248" fmla="*/ 14295 w 43329"/>
                    <a:gd name="connsiteY248" fmla="*/ 72179 h 73767"/>
                    <a:gd name="connsiteX249" fmla="*/ 15883 w 43329"/>
                    <a:gd name="connsiteY249" fmla="*/ 73767 h 73767"/>
                    <a:gd name="connsiteX250" fmla="*/ 14295 w 43329"/>
                    <a:gd name="connsiteY250" fmla="*/ 72179 h 73767"/>
                    <a:gd name="connsiteX251" fmla="*/ 14295 w 43329"/>
                    <a:gd name="connsiteY251" fmla="*/ 72179 h 73767"/>
                    <a:gd name="connsiteX252" fmla="*/ 17471 w 43329"/>
                    <a:gd name="connsiteY252" fmla="*/ 70591 h 73767"/>
                    <a:gd name="connsiteX253" fmla="*/ 15883 w 43329"/>
                    <a:gd name="connsiteY253" fmla="*/ 69003 h 73767"/>
                    <a:gd name="connsiteX254" fmla="*/ 17471 w 43329"/>
                    <a:gd name="connsiteY254" fmla="*/ 69003 h 73767"/>
                    <a:gd name="connsiteX255" fmla="*/ 14295 w 43329"/>
                    <a:gd name="connsiteY255" fmla="*/ 67414 h 73767"/>
                    <a:gd name="connsiteX256" fmla="*/ 19060 w 43329"/>
                    <a:gd name="connsiteY256" fmla="*/ 69003 h 73767"/>
                    <a:gd name="connsiteX257" fmla="*/ 17471 w 43329"/>
                    <a:gd name="connsiteY257" fmla="*/ 67414 h 73767"/>
                    <a:gd name="connsiteX258" fmla="*/ 19060 w 43329"/>
                    <a:gd name="connsiteY258" fmla="*/ 67414 h 73767"/>
                    <a:gd name="connsiteX259" fmla="*/ 17471 w 43329"/>
                    <a:gd name="connsiteY259" fmla="*/ 65826 h 73767"/>
                    <a:gd name="connsiteX260" fmla="*/ 20648 w 43329"/>
                    <a:gd name="connsiteY260" fmla="*/ 67414 h 73767"/>
                    <a:gd name="connsiteX261" fmla="*/ 20648 w 43329"/>
                    <a:gd name="connsiteY261" fmla="*/ 67414 h 73767"/>
                    <a:gd name="connsiteX262" fmla="*/ 20648 w 43329"/>
                    <a:gd name="connsiteY262" fmla="*/ 65826 h 73767"/>
                    <a:gd name="connsiteX263" fmla="*/ 19060 w 43329"/>
                    <a:gd name="connsiteY263" fmla="*/ 65826 h 73767"/>
                    <a:gd name="connsiteX264" fmla="*/ 19060 w 43329"/>
                    <a:gd name="connsiteY264" fmla="*/ 61061 h 73767"/>
                    <a:gd name="connsiteX265" fmla="*/ 17471 w 43329"/>
                    <a:gd name="connsiteY265" fmla="*/ 61061 h 73767"/>
                    <a:gd name="connsiteX266" fmla="*/ 19060 w 43329"/>
                    <a:gd name="connsiteY266" fmla="*/ 59473 h 73767"/>
                    <a:gd name="connsiteX267" fmla="*/ 19060 w 43329"/>
                    <a:gd name="connsiteY267" fmla="*/ 59473 h 73767"/>
                    <a:gd name="connsiteX268" fmla="*/ 17471 w 43329"/>
                    <a:gd name="connsiteY268" fmla="*/ 57884 h 73767"/>
                    <a:gd name="connsiteX269" fmla="*/ 20648 w 43329"/>
                    <a:gd name="connsiteY269" fmla="*/ 59473 h 73767"/>
                    <a:gd name="connsiteX270" fmla="*/ 15883 w 43329"/>
                    <a:gd name="connsiteY270" fmla="*/ 56296 h 73767"/>
                    <a:gd name="connsiteX271" fmla="*/ 17471 w 43329"/>
                    <a:gd name="connsiteY271" fmla="*/ 56296 h 73767"/>
                    <a:gd name="connsiteX272" fmla="*/ 15883 w 43329"/>
                    <a:gd name="connsiteY272" fmla="*/ 54708 h 73767"/>
                    <a:gd name="connsiteX273" fmla="*/ 19060 w 43329"/>
                    <a:gd name="connsiteY273" fmla="*/ 56296 h 73767"/>
                    <a:gd name="connsiteX274" fmla="*/ 20648 w 43329"/>
                    <a:gd name="connsiteY274" fmla="*/ 56296 h 73767"/>
                    <a:gd name="connsiteX275" fmla="*/ 17471 w 43329"/>
                    <a:gd name="connsiteY275" fmla="*/ 54708 h 73767"/>
                    <a:gd name="connsiteX276" fmla="*/ 15883 w 43329"/>
                    <a:gd name="connsiteY276" fmla="*/ 53120 h 73767"/>
                    <a:gd name="connsiteX277" fmla="*/ 22237 w 43329"/>
                    <a:gd name="connsiteY277" fmla="*/ 54708 h 73767"/>
                    <a:gd name="connsiteX278" fmla="*/ 22237 w 43329"/>
                    <a:gd name="connsiteY278" fmla="*/ 54708 h 73767"/>
                    <a:gd name="connsiteX279" fmla="*/ 22237 w 43329"/>
                    <a:gd name="connsiteY279" fmla="*/ 54708 h 73767"/>
                    <a:gd name="connsiteX280" fmla="*/ 19060 w 43329"/>
                    <a:gd name="connsiteY280" fmla="*/ 53120 h 73767"/>
                    <a:gd name="connsiteX281" fmla="*/ 19060 w 43329"/>
                    <a:gd name="connsiteY281" fmla="*/ 54708 h 73767"/>
                    <a:gd name="connsiteX282" fmla="*/ 17471 w 43329"/>
                    <a:gd name="connsiteY282" fmla="*/ 51531 h 73767"/>
                    <a:gd name="connsiteX283" fmla="*/ 19060 w 43329"/>
                    <a:gd name="connsiteY283" fmla="*/ 53120 h 73767"/>
                    <a:gd name="connsiteX284" fmla="*/ 19060 w 43329"/>
                    <a:gd name="connsiteY284" fmla="*/ 53120 h 73767"/>
                    <a:gd name="connsiteX285" fmla="*/ 22237 w 43329"/>
                    <a:gd name="connsiteY285" fmla="*/ 56296 h 73767"/>
                    <a:gd name="connsiteX286" fmla="*/ 23825 w 43329"/>
                    <a:gd name="connsiteY286" fmla="*/ 56296 h 73767"/>
                    <a:gd name="connsiteX287" fmla="*/ 22237 w 43329"/>
                    <a:gd name="connsiteY287" fmla="*/ 53120 h 73767"/>
                    <a:gd name="connsiteX288" fmla="*/ 23825 w 43329"/>
                    <a:gd name="connsiteY288" fmla="*/ 54708 h 73767"/>
                    <a:gd name="connsiteX289" fmla="*/ 22237 w 43329"/>
                    <a:gd name="connsiteY289" fmla="*/ 53120 h 73767"/>
                    <a:gd name="connsiteX290" fmla="*/ 23825 w 43329"/>
                    <a:gd name="connsiteY290" fmla="*/ 54708 h 73767"/>
                    <a:gd name="connsiteX291" fmla="*/ 25413 w 43329"/>
                    <a:gd name="connsiteY291" fmla="*/ 54708 h 73767"/>
                    <a:gd name="connsiteX292" fmla="*/ 22237 w 43329"/>
                    <a:gd name="connsiteY292" fmla="*/ 53120 h 73767"/>
                    <a:gd name="connsiteX293" fmla="*/ 27001 w 43329"/>
                    <a:gd name="connsiteY293" fmla="*/ 53120 h 73767"/>
                    <a:gd name="connsiteX294" fmla="*/ 25413 w 43329"/>
                    <a:gd name="connsiteY294" fmla="*/ 51531 h 73767"/>
                    <a:gd name="connsiteX295" fmla="*/ 28590 w 43329"/>
                    <a:gd name="connsiteY295" fmla="*/ 51531 h 73767"/>
                    <a:gd name="connsiteX296" fmla="*/ 25413 w 43329"/>
                    <a:gd name="connsiteY296" fmla="*/ 49943 h 73767"/>
                    <a:gd name="connsiteX297" fmla="*/ 23825 w 43329"/>
                    <a:gd name="connsiteY297" fmla="*/ 48355 h 73767"/>
                    <a:gd name="connsiteX298" fmla="*/ 25413 w 43329"/>
                    <a:gd name="connsiteY298" fmla="*/ 49943 h 73767"/>
                    <a:gd name="connsiteX299" fmla="*/ 23825 w 43329"/>
                    <a:gd name="connsiteY299" fmla="*/ 48355 h 73767"/>
                    <a:gd name="connsiteX300" fmla="*/ 27001 w 43329"/>
                    <a:gd name="connsiteY300" fmla="*/ 49943 h 73767"/>
                    <a:gd name="connsiteX301" fmla="*/ 27001 w 43329"/>
                    <a:gd name="connsiteY301" fmla="*/ 49943 h 73767"/>
                    <a:gd name="connsiteX302" fmla="*/ 28590 w 43329"/>
                    <a:gd name="connsiteY302" fmla="*/ 51531 h 73767"/>
                    <a:gd name="connsiteX303" fmla="*/ 28590 w 43329"/>
                    <a:gd name="connsiteY303" fmla="*/ 49943 h 73767"/>
                    <a:gd name="connsiteX304" fmla="*/ 25413 w 43329"/>
                    <a:gd name="connsiteY304" fmla="*/ 48355 h 73767"/>
                    <a:gd name="connsiteX305" fmla="*/ 27001 w 43329"/>
                    <a:gd name="connsiteY305" fmla="*/ 48355 h 73767"/>
                    <a:gd name="connsiteX306" fmla="*/ 27001 w 43329"/>
                    <a:gd name="connsiteY306" fmla="*/ 49943 h 73767"/>
                    <a:gd name="connsiteX307" fmla="*/ 28590 w 43329"/>
                    <a:gd name="connsiteY307" fmla="*/ 51531 h 73767"/>
                    <a:gd name="connsiteX308" fmla="*/ 28590 w 43329"/>
                    <a:gd name="connsiteY308" fmla="*/ 51531 h 73767"/>
                    <a:gd name="connsiteX309" fmla="*/ 28590 w 43329"/>
                    <a:gd name="connsiteY309" fmla="*/ 51531 h 73767"/>
                    <a:gd name="connsiteX310" fmla="*/ 27001 w 43329"/>
                    <a:gd name="connsiteY310" fmla="*/ 49943 h 73767"/>
                    <a:gd name="connsiteX311" fmla="*/ 28590 w 43329"/>
                    <a:gd name="connsiteY311" fmla="*/ 51531 h 73767"/>
                    <a:gd name="connsiteX312" fmla="*/ 27001 w 43329"/>
                    <a:gd name="connsiteY312" fmla="*/ 49943 h 73767"/>
                    <a:gd name="connsiteX313" fmla="*/ 30178 w 43329"/>
                    <a:gd name="connsiteY313" fmla="*/ 53120 h 73767"/>
                    <a:gd name="connsiteX314" fmla="*/ 28590 w 43329"/>
                    <a:gd name="connsiteY314" fmla="*/ 51531 h 73767"/>
                    <a:gd name="connsiteX315" fmla="*/ 31766 w 43329"/>
                    <a:gd name="connsiteY315" fmla="*/ 53120 h 73767"/>
                    <a:gd name="connsiteX316" fmla="*/ 30178 w 43329"/>
                    <a:gd name="connsiteY316" fmla="*/ 51531 h 73767"/>
                    <a:gd name="connsiteX317" fmla="*/ 30178 w 43329"/>
                    <a:gd name="connsiteY317" fmla="*/ 51531 h 73767"/>
                    <a:gd name="connsiteX318" fmla="*/ 31766 w 43329"/>
                    <a:gd name="connsiteY318" fmla="*/ 49943 h 73767"/>
                    <a:gd name="connsiteX319" fmla="*/ 34943 w 43329"/>
                    <a:gd name="connsiteY319" fmla="*/ 51531 h 73767"/>
                    <a:gd name="connsiteX320" fmla="*/ 30178 w 43329"/>
                    <a:gd name="connsiteY320" fmla="*/ 48355 h 73767"/>
                    <a:gd name="connsiteX321" fmla="*/ 33355 w 43329"/>
                    <a:gd name="connsiteY321" fmla="*/ 49943 h 73767"/>
                    <a:gd name="connsiteX322" fmla="*/ 34943 w 43329"/>
                    <a:gd name="connsiteY322" fmla="*/ 45178 h 73767"/>
                    <a:gd name="connsiteX323" fmla="*/ 34943 w 43329"/>
                    <a:gd name="connsiteY323" fmla="*/ 45178 h 73767"/>
                    <a:gd name="connsiteX324" fmla="*/ 36531 w 43329"/>
                    <a:gd name="connsiteY324" fmla="*/ 38825 h 73767"/>
                    <a:gd name="connsiteX325" fmla="*/ 36531 w 43329"/>
                    <a:gd name="connsiteY325" fmla="*/ 38825 h 73767"/>
                    <a:gd name="connsiteX326" fmla="*/ 36531 w 43329"/>
                    <a:gd name="connsiteY326" fmla="*/ 38825 h 73767"/>
                    <a:gd name="connsiteX327" fmla="*/ 34943 w 43329"/>
                    <a:gd name="connsiteY327" fmla="*/ 29295 h 73767"/>
                    <a:gd name="connsiteX328" fmla="*/ 34943 w 43329"/>
                    <a:gd name="connsiteY328" fmla="*/ 29295 h 73767"/>
                    <a:gd name="connsiteX329" fmla="*/ 34943 w 43329"/>
                    <a:gd name="connsiteY329" fmla="*/ 29295 h 73767"/>
                    <a:gd name="connsiteX330" fmla="*/ 31766 w 43329"/>
                    <a:gd name="connsiteY330" fmla="*/ 706 h 73767"/>
                    <a:gd name="connsiteX331" fmla="*/ 31766 w 43329"/>
                    <a:gd name="connsiteY331" fmla="*/ 706 h 73767"/>
                    <a:gd name="connsiteX332" fmla="*/ 31766 w 43329"/>
                    <a:gd name="connsiteY332" fmla="*/ 706 h 73767"/>
                    <a:gd name="connsiteX333" fmla="*/ 33355 w 43329"/>
                    <a:gd name="connsiteY333" fmla="*/ 706 h 73767"/>
                    <a:gd name="connsiteX334" fmla="*/ 33355 w 43329"/>
                    <a:gd name="connsiteY334" fmla="*/ 706 h 73767"/>
                    <a:gd name="connsiteX335" fmla="*/ 33355 w 43329"/>
                    <a:gd name="connsiteY335" fmla="*/ 706 h 73767"/>
                    <a:gd name="connsiteX336" fmla="*/ 33355 w 43329"/>
                    <a:gd name="connsiteY336" fmla="*/ 706 h 73767"/>
                    <a:gd name="connsiteX337" fmla="*/ 9530 w 43329"/>
                    <a:gd name="connsiteY337" fmla="*/ 49943 h 73767"/>
                    <a:gd name="connsiteX338" fmla="*/ 9530 w 43329"/>
                    <a:gd name="connsiteY338" fmla="*/ 49943 h 73767"/>
                    <a:gd name="connsiteX339" fmla="*/ 9530 w 43329"/>
                    <a:gd name="connsiteY339" fmla="*/ 49943 h 737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</a:cxnLst>
                  <a:rect l="l" t="t" r="r" b="b"/>
                  <a:pathLst>
                    <a:path w="43329" h="73767">
                      <a:moveTo>
                        <a:pt x="34943" y="45178"/>
                      </a:moveTo>
                      <a:lnTo>
                        <a:pt x="36531" y="45178"/>
                      </a:lnTo>
                      <a:cubicBezTo>
                        <a:pt x="38120" y="46766"/>
                        <a:pt x="38120" y="46766"/>
                        <a:pt x="39708" y="48355"/>
                      </a:cubicBezTo>
                      <a:cubicBezTo>
                        <a:pt x="34943" y="45178"/>
                        <a:pt x="39708" y="46766"/>
                        <a:pt x="34943" y="43590"/>
                      </a:cubicBezTo>
                      <a:lnTo>
                        <a:pt x="34943" y="45178"/>
                      </a:lnTo>
                      <a:cubicBezTo>
                        <a:pt x="36531" y="43590"/>
                        <a:pt x="36531" y="45178"/>
                        <a:pt x="34943" y="45178"/>
                      </a:cubicBezTo>
                      <a:cubicBezTo>
                        <a:pt x="39708" y="45178"/>
                        <a:pt x="33355" y="42001"/>
                        <a:pt x="33355" y="42001"/>
                      </a:cubicBezTo>
                      <a:cubicBezTo>
                        <a:pt x="33355" y="42001"/>
                        <a:pt x="34943" y="42001"/>
                        <a:pt x="34943" y="42001"/>
                      </a:cubicBezTo>
                      <a:lnTo>
                        <a:pt x="33355" y="40413"/>
                      </a:lnTo>
                      <a:cubicBezTo>
                        <a:pt x="33355" y="40413"/>
                        <a:pt x="34943" y="40413"/>
                        <a:pt x="34943" y="40413"/>
                      </a:cubicBezTo>
                      <a:lnTo>
                        <a:pt x="34943" y="38825"/>
                      </a:lnTo>
                      <a:lnTo>
                        <a:pt x="34943" y="38825"/>
                      </a:lnTo>
                      <a:cubicBezTo>
                        <a:pt x="34943" y="38825"/>
                        <a:pt x="33355" y="37237"/>
                        <a:pt x="31766" y="37237"/>
                      </a:cubicBezTo>
                      <a:cubicBezTo>
                        <a:pt x="33355" y="37237"/>
                        <a:pt x="31766" y="37237"/>
                        <a:pt x="33355" y="37237"/>
                      </a:cubicBezTo>
                      <a:lnTo>
                        <a:pt x="31766" y="35648"/>
                      </a:lnTo>
                      <a:cubicBezTo>
                        <a:pt x="33355" y="35648"/>
                        <a:pt x="34943" y="37237"/>
                        <a:pt x="33355" y="37237"/>
                      </a:cubicBezTo>
                      <a:cubicBezTo>
                        <a:pt x="39708" y="40413"/>
                        <a:pt x="31766" y="35648"/>
                        <a:pt x="34943" y="37237"/>
                      </a:cubicBezTo>
                      <a:lnTo>
                        <a:pt x="34943" y="37237"/>
                      </a:lnTo>
                      <a:cubicBezTo>
                        <a:pt x="38120" y="38825"/>
                        <a:pt x="36531" y="37237"/>
                        <a:pt x="39708" y="38825"/>
                      </a:cubicBezTo>
                      <a:cubicBezTo>
                        <a:pt x="38120" y="38825"/>
                        <a:pt x="34943" y="37237"/>
                        <a:pt x="33355" y="35648"/>
                      </a:cubicBezTo>
                      <a:cubicBezTo>
                        <a:pt x="33355" y="35648"/>
                        <a:pt x="33355" y="35648"/>
                        <a:pt x="33355" y="35648"/>
                      </a:cubicBezTo>
                      <a:cubicBezTo>
                        <a:pt x="34943" y="37237"/>
                        <a:pt x="34943" y="35648"/>
                        <a:pt x="34943" y="35648"/>
                      </a:cubicBezTo>
                      <a:lnTo>
                        <a:pt x="38120" y="37237"/>
                      </a:lnTo>
                      <a:cubicBezTo>
                        <a:pt x="38120" y="37237"/>
                        <a:pt x="36531" y="35648"/>
                        <a:pt x="34943" y="35648"/>
                      </a:cubicBezTo>
                      <a:cubicBezTo>
                        <a:pt x="34943" y="35648"/>
                        <a:pt x="38120" y="35648"/>
                        <a:pt x="39708" y="37237"/>
                      </a:cubicBezTo>
                      <a:cubicBezTo>
                        <a:pt x="39708" y="37237"/>
                        <a:pt x="36531" y="35648"/>
                        <a:pt x="36531" y="35648"/>
                      </a:cubicBezTo>
                      <a:cubicBezTo>
                        <a:pt x="38120" y="35648"/>
                        <a:pt x="36531" y="35648"/>
                        <a:pt x="34943" y="34060"/>
                      </a:cubicBezTo>
                      <a:cubicBezTo>
                        <a:pt x="36531" y="34060"/>
                        <a:pt x="36531" y="35648"/>
                        <a:pt x="36531" y="35648"/>
                      </a:cubicBezTo>
                      <a:lnTo>
                        <a:pt x="34943" y="34060"/>
                      </a:lnTo>
                      <a:cubicBezTo>
                        <a:pt x="34943" y="34060"/>
                        <a:pt x="34943" y="34060"/>
                        <a:pt x="36531" y="34060"/>
                      </a:cubicBezTo>
                      <a:cubicBezTo>
                        <a:pt x="36531" y="34060"/>
                        <a:pt x="33355" y="32472"/>
                        <a:pt x="33355" y="32472"/>
                      </a:cubicBezTo>
                      <a:cubicBezTo>
                        <a:pt x="30178" y="30883"/>
                        <a:pt x="38120" y="34060"/>
                        <a:pt x="34943" y="32472"/>
                      </a:cubicBezTo>
                      <a:cubicBezTo>
                        <a:pt x="34943" y="32472"/>
                        <a:pt x="36531" y="34060"/>
                        <a:pt x="38120" y="34060"/>
                      </a:cubicBezTo>
                      <a:cubicBezTo>
                        <a:pt x="36531" y="32472"/>
                        <a:pt x="36531" y="32472"/>
                        <a:pt x="34943" y="30883"/>
                      </a:cubicBezTo>
                      <a:lnTo>
                        <a:pt x="36531" y="30883"/>
                      </a:lnTo>
                      <a:cubicBezTo>
                        <a:pt x="34943" y="30883"/>
                        <a:pt x="31766" y="29295"/>
                        <a:pt x="30178" y="27707"/>
                      </a:cubicBezTo>
                      <a:cubicBezTo>
                        <a:pt x="28590" y="27707"/>
                        <a:pt x="28590" y="27707"/>
                        <a:pt x="28590" y="26119"/>
                      </a:cubicBezTo>
                      <a:lnTo>
                        <a:pt x="27001" y="24530"/>
                      </a:lnTo>
                      <a:cubicBezTo>
                        <a:pt x="27001" y="24530"/>
                        <a:pt x="28590" y="24530"/>
                        <a:pt x="28590" y="26119"/>
                      </a:cubicBezTo>
                      <a:lnTo>
                        <a:pt x="28590" y="26119"/>
                      </a:lnTo>
                      <a:cubicBezTo>
                        <a:pt x="30178" y="26119"/>
                        <a:pt x="31766" y="27707"/>
                        <a:pt x="31766" y="27707"/>
                      </a:cubicBezTo>
                      <a:lnTo>
                        <a:pt x="30178" y="27707"/>
                      </a:lnTo>
                      <a:cubicBezTo>
                        <a:pt x="31766" y="29295"/>
                        <a:pt x="33355" y="29295"/>
                        <a:pt x="34943" y="30883"/>
                      </a:cubicBezTo>
                      <a:cubicBezTo>
                        <a:pt x="34943" y="30883"/>
                        <a:pt x="34943" y="30883"/>
                        <a:pt x="34943" y="30883"/>
                      </a:cubicBezTo>
                      <a:cubicBezTo>
                        <a:pt x="34943" y="30883"/>
                        <a:pt x="34943" y="30883"/>
                        <a:pt x="36531" y="30883"/>
                      </a:cubicBezTo>
                      <a:cubicBezTo>
                        <a:pt x="36531" y="30883"/>
                        <a:pt x="36531" y="30883"/>
                        <a:pt x="34943" y="30883"/>
                      </a:cubicBezTo>
                      <a:lnTo>
                        <a:pt x="38120" y="32472"/>
                      </a:lnTo>
                      <a:lnTo>
                        <a:pt x="36531" y="32472"/>
                      </a:lnTo>
                      <a:lnTo>
                        <a:pt x="38120" y="32472"/>
                      </a:lnTo>
                      <a:cubicBezTo>
                        <a:pt x="34943" y="30883"/>
                        <a:pt x="31766" y="27707"/>
                        <a:pt x="30178" y="26119"/>
                      </a:cubicBezTo>
                      <a:cubicBezTo>
                        <a:pt x="31766" y="27707"/>
                        <a:pt x="33355" y="27707"/>
                        <a:pt x="36531" y="29295"/>
                      </a:cubicBezTo>
                      <a:cubicBezTo>
                        <a:pt x="33355" y="27707"/>
                        <a:pt x="38120" y="30883"/>
                        <a:pt x="36531" y="30883"/>
                      </a:cubicBezTo>
                      <a:cubicBezTo>
                        <a:pt x="36531" y="30883"/>
                        <a:pt x="38120" y="30883"/>
                        <a:pt x="38120" y="32472"/>
                      </a:cubicBezTo>
                      <a:lnTo>
                        <a:pt x="36531" y="30883"/>
                      </a:lnTo>
                      <a:cubicBezTo>
                        <a:pt x="38120" y="32472"/>
                        <a:pt x="38120" y="30883"/>
                        <a:pt x="39708" y="32472"/>
                      </a:cubicBezTo>
                      <a:cubicBezTo>
                        <a:pt x="34943" y="30883"/>
                        <a:pt x="36531" y="30883"/>
                        <a:pt x="36531" y="29295"/>
                      </a:cubicBezTo>
                      <a:cubicBezTo>
                        <a:pt x="38120" y="29295"/>
                        <a:pt x="39708" y="30883"/>
                        <a:pt x="38120" y="30883"/>
                      </a:cubicBezTo>
                      <a:cubicBezTo>
                        <a:pt x="41296" y="32472"/>
                        <a:pt x="33355" y="27707"/>
                        <a:pt x="36531" y="29295"/>
                      </a:cubicBezTo>
                      <a:cubicBezTo>
                        <a:pt x="36531" y="29295"/>
                        <a:pt x="36531" y="29295"/>
                        <a:pt x="36531" y="29295"/>
                      </a:cubicBezTo>
                      <a:cubicBezTo>
                        <a:pt x="34943" y="27707"/>
                        <a:pt x="36531" y="27707"/>
                        <a:pt x="38120" y="29295"/>
                      </a:cubicBezTo>
                      <a:lnTo>
                        <a:pt x="38120" y="29295"/>
                      </a:lnTo>
                      <a:cubicBezTo>
                        <a:pt x="38120" y="29295"/>
                        <a:pt x="39708" y="27707"/>
                        <a:pt x="34943" y="26119"/>
                      </a:cubicBezTo>
                      <a:cubicBezTo>
                        <a:pt x="34943" y="26119"/>
                        <a:pt x="39708" y="27707"/>
                        <a:pt x="39708" y="29295"/>
                      </a:cubicBezTo>
                      <a:lnTo>
                        <a:pt x="28590" y="22942"/>
                      </a:lnTo>
                      <a:cubicBezTo>
                        <a:pt x="31766" y="24530"/>
                        <a:pt x="38120" y="27707"/>
                        <a:pt x="39708" y="29295"/>
                      </a:cubicBezTo>
                      <a:cubicBezTo>
                        <a:pt x="39708" y="29295"/>
                        <a:pt x="41296" y="29295"/>
                        <a:pt x="39708" y="29295"/>
                      </a:cubicBezTo>
                      <a:cubicBezTo>
                        <a:pt x="39708" y="29295"/>
                        <a:pt x="34943" y="27707"/>
                        <a:pt x="34943" y="27707"/>
                      </a:cubicBezTo>
                      <a:cubicBezTo>
                        <a:pt x="38120" y="29295"/>
                        <a:pt x="36531" y="27707"/>
                        <a:pt x="39708" y="29295"/>
                      </a:cubicBezTo>
                      <a:cubicBezTo>
                        <a:pt x="39708" y="29295"/>
                        <a:pt x="34943" y="26119"/>
                        <a:pt x="34943" y="26119"/>
                      </a:cubicBezTo>
                      <a:cubicBezTo>
                        <a:pt x="34943" y="26119"/>
                        <a:pt x="39708" y="27707"/>
                        <a:pt x="39708" y="29295"/>
                      </a:cubicBezTo>
                      <a:lnTo>
                        <a:pt x="34943" y="26119"/>
                      </a:lnTo>
                      <a:cubicBezTo>
                        <a:pt x="34943" y="26119"/>
                        <a:pt x="38120" y="27707"/>
                        <a:pt x="39708" y="27707"/>
                      </a:cubicBezTo>
                      <a:cubicBezTo>
                        <a:pt x="38120" y="27707"/>
                        <a:pt x="39708" y="27707"/>
                        <a:pt x="39708" y="26119"/>
                      </a:cubicBezTo>
                      <a:lnTo>
                        <a:pt x="38120" y="26119"/>
                      </a:lnTo>
                      <a:cubicBezTo>
                        <a:pt x="39708" y="26119"/>
                        <a:pt x="31766" y="22942"/>
                        <a:pt x="31766" y="21354"/>
                      </a:cubicBezTo>
                      <a:cubicBezTo>
                        <a:pt x="33355" y="21354"/>
                        <a:pt x="38120" y="24530"/>
                        <a:pt x="38120" y="24530"/>
                      </a:cubicBezTo>
                      <a:cubicBezTo>
                        <a:pt x="36531" y="22942"/>
                        <a:pt x="27001" y="18177"/>
                        <a:pt x="25413" y="16589"/>
                      </a:cubicBezTo>
                      <a:lnTo>
                        <a:pt x="27001" y="16589"/>
                      </a:lnTo>
                      <a:lnTo>
                        <a:pt x="25413" y="15001"/>
                      </a:lnTo>
                      <a:cubicBezTo>
                        <a:pt x="28590" y="16589"/>
                        <a:pt x="36531" y="21354"/>
                        <a:pt x="38120" y="22942"/>
                      </a:cubicBezTo>
                      <a:cubicBezTo>
                        <a:pt x="39708" y="22942"/>
                        <a:pt x="39708" y="22942"/>
                        <a:pt x="39708" y="22942"/>
                      </a:cubicBezTo>
                      <a:cubicBezTo>
                        <a:pt x="41296" y="22942"/>
                        <a:pt x="41296" y="24530"/>
                        <a:pt x="41296" y="24530"/>
                      </a:cubicBezTo>
                      <a:lnTo>
                        <a:pt x="42884" y="24530"/>
                      </a:lnTo>
                      <a:cubicBezTo>
                        <a:pt x="39708" y="22942"/>
                        <a:pt x="39708" y="22942"/>
                        <a:pt x="38120" y="21354"/>
                      </a:cubicBezTo>
                      <a:lnTo>
                        <a:pt x="41296" y="22942"/>
                      </a:lnTo>
                      <a:cubicBezTo>
                        <a:pt x="38120" y="21354"/>
                        <a:pt x="33355" y="18177"/>
                        <a:pt x="34943" y="18177"/>
                      </a:cubicBezTo>
                      <a:cubicBezTo>
                        <a:pt x="36531" y="18177"/>
                        <a:pt x="39708" y="19765"/>
                        <a:pt x="41296" y="21354"/>
                      </a:cubicBezTo>
                      <a:cubicBezTo>
                        <a:pt x="39708" y="21354"/>
                        <a:pt x="39708" y="19765"/>
                        <a:pt x="39708" y="19765"/>
                      </a:cubicBezTo>
                      <a:lnTo>
                        <a:pt x="41296" y="21354"/>
                      </a:lnTo>
                      <a:cubicBezTo>
                        <a:pt x="42884" y="21354"/>
                        <a:pt x="38120" y="19765"/>
                        <a:pt x="41296" y="19765"/>
                      </a:cubicBezTo>
                      <a:cubicBezTo>
                        <a:pt x="41296" y="19765"/>
                        <a:pt x="44473" y="21354"/>
                        <a:pt x="42884" y="19765"/>
                      </a:cubicBezTo>
                      <a:cubicBezTo>
                        <a:pt x="39708" y="18177"/>
                        <a:pt x="30178" y="13412"/>
                        <a:pt x="27001" y="13412"/>
                      </a:cubicBezTo>
                      <a:cubicBezTo>
                        <a:pt x="27001" y="13412"/>
                        <a:pt x="30178" y="13412"/>
                        <a:pt x="31766" y="15001"/>
                      </a:cubicBezTo>
                      <a:cubicBezTo>
                        <a:pt x="34943" y="16589"/>
                        <a:pt x="38120" y="18177"/>
                        <a:pt x="39708" y="18177"/>
                      </a:cubicBezTo>
                      <a:cubicBezTo>
                        <a:pt x="39708" y="18177"/>
                        <a:pt x="38120" y="16589"/>
                        <a:pt x="38120" y="16589"/>
                      </a:cubicBezTo>
                      <a:cubicBezTo>
                        <a:pt x="38120" y="16589"/>
                        <a:pt x="39708" y="18177"/>
                        <a:pt x="39708" y="16589"/>
                      </a:cubicBezTo>
                      <a:cubicBezTo>
                        <a:pt x="36531" y="15001"/>
                        <a:pt x="39708" y="16589"/>
                        <a:pt x="38120" y="15001"/>
                      </a:cubicBezTo>
                      <a:cubicBezTo>
                        <a:pt x="38120" y="15001"/>
                        <a:pt x="38120" y="15001"/>
                        <a:pt x="38120" y="15001"/>
                      </a:cubicBezTo>
                      <a:cubicBezTo>
                        <a:pt x="36531" y="15001"/>
                        <a:pt x="31766" y="11824"/>
                        <a:pt x="31766" y="11824"/>
                      </a:cubicBezTo>
                      <a:cubicBezTo>
                        <a:pt x="31766" y="11824"/>
                        <a:pt x="33355" y="11824"/>
                        <a:pt x="33355" y="13412"/>
                      </a:cubicBezTo>
                      <a:cubicBezTo>
                        <a:pt x="33355" y="13412"/>
                        <a:pt x="34943" y="13412"/>
                        <a:pt x="34943" y="11824"/>
                      </a:cubicBezTo>
                      <a:cubicBezTo>
                        <a:pt x="34943" y="11824"/>
                        <a:pt x="36531" y="11824"/>
                        <a:pt x="38120" y="13412"/>
                      </a:cubicBezTo>
                      <a:cubicBezTo>
                        <a:pt x="38120" y="13412"/>
                        <a:pt x="36531" y="11824"/>
                        <a:pt x="36531" y="11824"/>
                      </a:cubicBezTo>
                      <a:cubicBezTo>
                        <a:pt x="39708" y="11824"/>
                        <a:pt x="36531" y="11824"/>
                        <a:pt x="39708" y="13412"/>
                      </a:cubicBezTo>
                      <a:cubicBezTo>
                        <a:pt x="38120" y="13412"/>
                        <a:pt x="38120" y="11824"/>
                        <a:pt x="36531" y="11824"/>
                      </a:cubicBezTo>
                      <a:cubicBezTo>
                        <a:pt x="33355" y="10236"/>
                        <a:pt x="36531" y="11824"/>
                        <a:pt x="36531" y="13412"/>
                      </a:cubicBezTo>
                      <a:cubicBezTo>
                        <a:pt x="33355" y="11824"/>
                        <a:pt x="30178" y="10236"/>
                        <a:pt x="28590" y="8647"/>
                      </a:cubicBezTo>
                      <a:cubicBezTo>
                        <a:pt x="28590" y="7059"/>
                        <a:pt x="30178" y="8647"/>
                        <a:pt x="30178" y="8647"/>
                      </a:cubicBezTo>
                      <a:cubicBezTo>
                        <a:pt x="31766" y="8647"/>
                        <a:pt x="23825" y="5471"/>
                        <a:pt x="27001" y="5471"/>
                      </a:cubicBezTo>
                      <a:cubicBezTo>
                        <a:pt x="28590" y="5471"/>
                        <a:pt x="31766" y="7059"/>
                        <a:pt x="33355" y="8647"/>
                      </a:cubicBezTo>
                      <a:cubicBezTo>
                        <a:pt x="33355" y="8647"/>
                        <a:pt x="31766" y="8647"/>
                        <a:pt x="31766" y="8647"/>
                      </a:cubicBezTo>
                      <a:lnTo>
                        <a:pt x="33355" y="8647"/>
                      </a:lnTo>
                      <a:cubicBezTo>
                        <a:pt x="33355" y="8647"/>
                        <a:pt x="34943" y="10236"/>
                        <a:pt x="33355" y="10236"/>
                      </a:cubicBezTo>
                      <a:cubicBezTo>
                        <a:pt x="34943" y="10236"/>
                        <a:pt x="34943" y="8647"/>
                        <a:pt x="36531" y="8647"/>
                      </a:cubicBezTo>
                      <a:cubicBezTo>
                        <a:pt x="36531" y="8647"/>
                        <a:pt x="34943" y="7059"/>
                        <a:pt x="34943" y="7059"/>
                      </a:cubicBezTo>
                      <a:lnTo>
                        <a:pt x="34943" y="7059"/>
                      </a:lnTo>
                      <a:cubicBezTo>
                        <a:pt x="33355" y="7059"/>
                        <a:pt x="33355" y="5471"/>
                        <a:pt x="31766" y="5471"/>
                      </a:cubicBezTo>
                      <a:cubicBezTo>
                        <a:pt x="30178" y="3883"/>
                        <a:pt x="28590" y="3883"/>
                        <a:pt x="30178" y="3883"/>
                      </a:cubicBezTo>
                      <a:lnTo>
                        <a:pt x="33355" y="5471"/>
                      </a:lnTo>
                      <a:cubicBezTo>
                        <a:pt x="33355" y="5471"/>
                        <a:pt x="31766" y="5471"/>
                        <a:pt x="31766" y="5471"/>
                      </a:cubicBezTo>
                      <a:cubicBezTo>
                        <a:pt x="30178" y="5471"/>
                        <a:pt x="34943" y="7059"/>
                        <a:pt x="31766" y="3883"/>
                      </a:cubicBezTo>
                      <a:lnTo>
                        <a:pt x="30178" y="3883"/>
                      </a:lnTo>
                      <a:cubicBezTo>
                        <a:pt x="28590" y="2294"/>
                        <a:pt x="27001" y="706"/>
                        <a:pt x="27001" y="706"/>
                      </a:cubicBezTo>
                      <a:cubicBezTo>
                        <a:pt x="23825" y="-882"/>
                        <a:pt x="27001" y="706"/>
                        <a:pt x="23825" y="706"/>
                      </a:cubicBezTo>
                      <a:cubicBezTo>
                        <a:pt x="27001" y="2294"/>
                        <a:pt x="23825" y="2294"/>
                        <a:pt x="27001" y="2294"/>
                      </a:cubicBezTo>
                      <a:cubicBezTo>
                        <a:pt x="23825" y="706"/>
                        <a:pt x="25413" y="2294"/>
                        <a:pt x="22237" y="706"/>
                      </a:cubicBezTo>
                      <a:cubicBezTo>
                        <a:pt x="23825" y="706"/>
                        <a:pt x="23825" y="706"/>
                        <a:pt x="23825" y="706"/>
                      </a:cubicBezTo>
                      <a:cubicBezTo>
                        <a:pt x="23825" y="706"/>
                        <a:pt x="23825" y="706"/>
                        <a:pt x="23825" y="706"/>
                      </a:cubicBezTo>
                      <a:lnTo>
                        <a:pt x="23825" y="706"/>
                      </a:lnTo>
                      <a:lnTo>
                        <a:pt x="23825" y="706"/>
                      </a:lnTo>
                      <a:cubicBezTo>
                        <a:pt x="23825" y="706"/>
                        <a:pt x="23825" y="706"/>
                        <a:pt x="23825" y="706"/>
                      </a:cubicBezTo>
                      <a:cubicBezTo>
                        <a:pt x="23825" y="706"/>
                        <a:pt x="25413" y="706"/>
                        <a:pt x="25413" y="706"/>
                      </a:cubicBezTo>
                      <a:cubicBezTo>
                        <a:pt x="27001" y="2294"/>
                        <a:pt x="27001" y="2294"/>
                        <a:pt x="28590" y="2294"/>
                      </a:cubicBezTo>
                      <a:cubicBezTo>
                        <a:pt x="28590" y="2294"/>
                        <a:pt x="27001" y="2294"/>
                        <a:pt x="27001" y="2294"/>
                      </a:cubicBezTo>
                      <a:lnTo>
                        <a:pt x="28590" y="3883"/>
                      </a:lnTo>
                      <a:cubicBezTo>
                        <a:pt x="27001" y="3883"/>
                        <a:pt x="25413" y="2294"/>
                        <a:pt x="23825" y="2294"/>
                      </a:cubicBezTo>
                      <a:lnTo>
                        <a:pt x="23825" y="2294"/>
                      </a:lnTo>
                      <a:cubicBezTo>
                        <a:pt x="22237" y="2294"/>
                        <a:pt x="22237" y="2294"/>
                        <a:pt x="22237" y="2294"/>
                      </a:cubicBezTo>
                      <a:cubicBezTo>
                        <a:pt x="22237" y="2294"/>
                        <a:pt x="23825" y="3883"/>
                        <a:pt x="22237" y="2294"/>
                      </a:cubicBezTo>
                      <a:lnTo>
                        <a:pt x="23825" y="3883"/>
                      </a:lnTo>
                      <a:lnTo>
                        <a:pt x="23825" y="3883"/>
                      </a:lnTo>
                      <a:cubicBezTo>
                        <a:pt x="23825" y="3883"/>
                        <a:pt x="27001" y="7059"/>
                        <a:pt x="22237" y="5471"/>
                      </a:cubicBezTo>
                      <a:cubicBezTo>
                        <a:pt x="22237" y="5471"/>
                        <a:pt x="23825" y="7059"/>
                        <a:pt x="22237" y="7059"/>
                      </a:cubicBezTo>
                      <a:lnTo>
                        <a:pt x="20648" y="7059"/>
                      </a:lnTo>
                      <a:cubicBezTo>
                        <a:pt x="20648" y="7059"/>
                        <a:pt x="19060" y="7059"/>
                        <a:pt x="20648" y="8647"/>
                      </a:cubicBezTo>
                      <a:cubicBezTo>
                        <a:pt x="15883" y="7059"/>
                        <a:pt x="19060" y="10236"/>
                        <a:pt x="17471" y="10236"/>
                      </a:cubicBezTo>
                      <a:lnTo>
                        <a:pt x="27001" y="7059"/>
                      </a:lnTo>
                      <a:cubicBezTo>
                        <a:pt x="27001" y="7059"/>
                        <a:pt x="27001" y="8647"/>
                        <a:pt x="28590" y="8647"/>
                      </a:cubicBezTo>
                      <a:lnTo>
                        <a:pt x="30178" y="10236"/>
                      </a:lnTo>
                      <a:cubicBezTo>
                        <a:pt x="31766" y="11824"/>
                        <a:pt x="28590" y="10236"/>
                        <a:pt x="28590" y="11824"/>
                      </a:cubicBezTo>
                      <a:cubicBezTo>
                        <a:pt x="28590" y="11824"/>
                        <a:pt x="28590" y="11824"/>
                        <a:pt x="28590" y="11824"/>
                      </a:cubicBezTo>
                      <a:cubicBezTo>
                        <a:pt x="23825" y="10236"/>
                        <a:pt x="30178" y="15001"/>
                        <a:pt x="27001" y="13412"/>
                      </a:cubicBezTo>
                      <a:cubicBezTo>
                        <a:pt x="27001" y="13412"/>
                        <a:pt x="27001" y="13412"/>
                        <a:pt x="27001" y="13412"/>
                      </a:cubicBezTo>
                      <a:lnTo>
                        <a:pt x="27001" y="13412"/>
                      </a:lnTo>
                      <a:lnTo>
                        <a:pt x="27001" y="13412"/>
                      </a:lnTo>
                      <a:cubicBezTo>
                        <a:pt x="27001" y="13412"/>
                        <a:pt x="27001" y="13412"/>
                        <a:pt x="25413" y="13412"/>
                      </a:cubicBezTo>
                      <a:cubicBezTo>
                        <a:pt x="25413" y="13412"/>
                        <a:pt x="27001" y="13412"/>
                        <a:pt x="27001" y="13412"/>
                      </a:cubicBezTo>
                      <a:cubicBezTo>
                        <a:pt x="27001" y="13412"/>
                        <a:pt x="27001" y="13412"/>
                        <a:pt x="27001" y="15001"/>
                      </a:cubicBezTo>
                      <a:lnTo>
                        <a:pt x="25413" y="13412"/>
                      </a:lnTo>
                      <a:lnTo>
                        <a:pt x="25413" y="13412"/>
                      </a:lnTo>
                      <a:cubicBezTo>
                        <a:pt x="23825" y="13412"/>
                        <a:pt x="27001" y="13412"/>
                        <a:pt x="28590" y="15001"/>
                      </a:cubicBezTo>
                      <a:cubicBezTo>
                        <a:pt x="28590" y="15001"/>
                        <a:pt x="28590" y="15001"/>
                        <a:pt x="30178" y="15001"/>
                      </a:cubicBezTo>
                      <a:cubicBezTo>
                        <a:pt x="27001" y="13412"/>
                        <a:pt x="31766" y="16589"/>
                        <a:pt x="27001" y="15001"/>
                      </a:cubicBezTo>
                      <a:cubicBezTo>
                        <a:pt x="28590" y="16589"/>
                        <a:pt x="28590" y="16589"/>
                        <a:pt x="31766" y="18177"/>
                      </a:cubicBezTo>
                      <a:cubicBezTo>
                        <a:pt x="31766" y="18177"/>
                        <a:pt x="31766" y="18177"/>
                        <a:pt x="31766" y="18177"/>
                      </a:cubicBezTo>
                      <a:cubicBezTo>
                        <a:pt x="31766" y="18177"/>
                        <a:pt x="30178" y="18177"/>
                        <a:pt x="31766" y="18177"/>
                      </a:cubicBezTo>
                      <a:lnTo>
                        <a:pt x="28590" y="16589"/>
                      </a:lnTo>
                      <a:lnTo>
                        <a:pt x="31766" y="18177"/>
                      </a:lnTo>
                      <a:cubicBezTo>
                        <a:pt x="30178" y="18177"/>
                        <a:pt x="28590" y="18177"/>
                        <a:pt x="27001" y="16589"/>
                      </a:cubicBezTo>
                      <a:cubicBezTo>
                        <a:pt x="30178" y="18177"/>
                        <a:pt x="28590" y="18177"/>
                        <a:pt x="30178" y="19765"/>
                      </a:cubicBezTo>
                      <a:lnTo>
                        <a:pt x="28590" y="18177"/>
                      </a:lnTo>
                      <a:cubicBezTo>
                        <a:pt x="28590" y="18177"/>
                        <a:pt x="30178" y="19765"/>
                        <a:pt x="28590" y="19765"/>
                      </a:cubicBezTo>
                      <a:cubicBezTo>
                        <a:pt x="25413" y="18177"/>
                        <a:pt x="27001" y="21354"/>
                        <a:pt x="23825" y="21354"/>
                      </a:cubicBezTo>
                      <a:cubicBezTo>
                        <a:pt x="28590" y="22942"/>
                        <a:pt x="22237" y="21354"/>
                        <a:pt x="25413" y="22942"/>
                      </a:cubicBezTo>
                      <a:cubicBezTo>
                        <a:pt x="23825" y="22942"/>
                        <a:pt x="23825" y="22942"/>
                        <a:pt x="22237" y="21354"/>
                      </a:cubicBezTo>
                      <a:cubicBezTo>
                        <a:pt x="23825" y="22942"/>
                        <a:pt x="20648" y="21354"/>
                        <a:pt x="22237" y="22942"/>
                      </a:cubicBezTo>
                      <a:cubicBezTo>
                        <a:pt x="20648" y="22942"/>
                        <a:pt x="20648" y="21354"/>
                        <a:pt x="20648" y="21354"/>
                      </a:cubicBezTo>
                      <a:cubicBezTo>
                        <a:pt x="20648" y="21354"/>
                        <a:pt x="22237" y="21354"/>
                        <a:pt x="20648" y="21354"/>
                      </a:cubicBezTo>
                      <a:cubicBezTo>
                        <a:pt x="20648" y="21354"/>
                        <a:pt x="19060" y="21354"/>
                        <a:pt x="19060" y="19765"/>
                      </a:cubicBezTo>
                      <a:cubicBezTo>
                        <a:pt x="19060" y="19765"/>
                        <a:pt x="22237" y="22942"/>
                        <a:pt x="25413" y="24530"/>
                      </a:cubicBezTo>
                      <a:cubicBezTo>
                        <a:pt x="23825" y="24530"/>
                        <a:pt x="23825" y="24530"/>
                        <a:pt x="25413" y="26119"/>
                      </a:cubicBezTo>
                      <a:cubicBezTo>
                        <a:pt x="23825" y="26119"/>
                        <a:pt x="23825" y="24530"/>
                        <a:pt x="22237" y="24530"/>
                      </a:cubicBezTo>
                      <a:cubicBezTo>
                        <a:pt x="22237" y="24530"/>
                        <a:pt x="20648" y="24530"/>
                        <a:pt x="22237" y="26119"/>
                      </a:cubicBezTo>
                      <a:cubicBezTo>
                        <a:pt x="22237" y="26119"/>
                        <a:pt x="22237" y="26119"/>
                        <a:pt x="22237" y="26119"/>
                      </a:cubicBezTo>
                      <a:cubicBezTo>
                        <a:pt x="22237" y="26119"/>
                        <a:pt x="22237" y="26119"/>
                        <a:pt x="22237" y="27707"/>
                      </a:cubicBezTo>
                      <a:lnTo>
                        <a:pt x="22237" y="27707"/>
                      </a:lnTo>
                      <a:cubicBezTo>
                        <a:pt x="25413" y="29295"/>
                        <a:pt x="22237" y="27707"/>
                        <a:pt x="22237" y="29295"/>
                      </a:cubicBezTo>
                      <a:lnTo>
                        <a:pt x="22237" y="29295"/>
                      </a:lnTo>
                      <a:cubicBezTo>
                        <a:pt x="19060" y="29295"/>
                        <a:pt x="23825" y="30883"/>
                        <a:pt x="20648" y="29295"/>
                      </a:cubicBezTo>
                      <a:lnTo>
                        <a:pt x="22237" y="30883"/>
                      </a:lnTo>
                      <a:cubicBezTo>
                        <a:pt x="27001" y="32472"/>
                        <a:pt x="19060" y="30883"/>
                        <a:pt x="20648" y="30883"/>
                      </a:cubicBezTo>
                      <a:lnTo>
                        <a:pt x="22237" y="30883"/>
                      </a:lnTo>
                      <a:cubicBezTo>
                        <a:pt x="23825" y="32472"/>
                        <a:pt x="15883" y="29295"/>
                        <a:pt x="15883" y="29295"/>
                      </a:cubicBezTo>
                      <a:cubicBezTo>
                        <a:pt x="15883" y="29295"/>
                        <a:pt x="15883" y="29295"/>
                        <a:pt x="15883" y="29295"/>
                      </a:cubicBezTo>
                      <a:cubicBezTo>
                        <a:pt x="12707" y="29295"/>
                        <a:pt x="19060" y="30883"/>
                        <a:pt x="19060" y="30883"/>
                      </a:cubicBezTo>
                      <a:cubicBezTo>
                        <a:pt x="17471" y="30883"/>
                        <a:pt x="15883" y="29295"/>
                        <a:pt x="15883" y="29295"/>
                      </a:cubicBezTo>
                      <a:cubicBezTo>
                        <a:pt x="14295" y="29295"/>
                        <a:pt x="19060" y="32472"/>
                        <a:pt x="17471" y="30883"/>
                      </a:cubicBezTo>
                      <a:cubicBezTo>
                        <a:pt x="19060" y="30883"/>
                        <a:pt x="19060" y="32472"/>
                        <a:pt x="20648" y="32472"/>
                      </a:cubicBezTo>
                      <a:cubicBezTo>
                        <a:pt x="20648" y="32472"/>
                        <a:pt x="15883" y="30883"/>
                        <a:pt x="19060" y="34060"/>
                      </a:cubicBezTo>
                      <a:lnTo>
                        <a:pt x="17471" y="34060"/>
                      </a:lnTo>
                      <a:cubicBezTo>
                        <a:pt x="17471" y="34060"/>
                        <a:pt x="19060" y="35648"/>
                        <a:pt x="20648" y="37237"/>
                      </a:cubicBezTo>
                      <a:cubicBezTo>
                        <a:pt x="14295" y="34060"/>
                        <a:pt x="22237" y="40413"/>
                        <a:pt x="17471" y="37237"/>
                      </a:cubicBezTo>
                      <a:lnTo>
                        <a:pt x="17471" y="38825"/>
                      </a:lnTo>
                      <a:lnTo>
                        <a:pt x="17471" y="38825"/>
                      </a:lnTo>
                      <a:cubicBezTo>
                        <a:pt x="17471" y="38825"/>
                        <a:pt x="17471" y="40413"/>
                        <a:pt x="19060" y="40413"/>
                      </a:cubicBezTo>
                      <a:cubicBezTo>
                        <a:pt x="19060" y="40413"/>
                        <a:pt x="17471" y="40413"/>
                        <a:pt x="17471" y="40413"/>
                      </a:cubicBezTo>
                      <a:cubicBezTo>
                        <a:pt x="15883" y="40413"/>
                        <a:pt x="15883" y="40413"/>
                        <a:pt x="19060" y="43590"/>
                      </a:cubicBezTo>
                      <a:lnTo>
                        <a:pt x="17471" y="42001"/>
                      </a:lnTo>
                      <a:cubicBezTo>
                        <a:pt x="19060" y="42001"/>
                        <a:pt x="14295" y="42001"/>
                        <a:pt x="15883" y="43590"/>
                      </a:cubicBezTo>
                      <a:cubicBezTo>
                        <a:pt x="15883" y="43590"/>
                        <a:pt x="15883" y="43590"/>
                        <a:pt x="14295" y="43590"/>
                      </a:cubicBezTo>
                      <a:cubicBezTo>
                        <a:pt x="15883" y="45178"/>
                        <a:pt x="7942" y="42001"/>
                        <a:pt x="14295" y="46766"/>
                      </a:cubicBezTo>
                      <a:lnTo>
                        <a:pt x="15883" y="48355"/>
                      </a:lnTo>
                      <a:cubicBezTo>
                        <a:pt x="17471" y="48355"/>
                        <a:pt x="19060" y="49943"/>
                        <a:pt x="20648" y="49943"/>
                      </a:cubicBezTo>
                      <a:cubicBezTo>
                        <a:pt x="20648" y="49943"/>
                        <a:pt x="17471" y="49943"/>
                        <a:pt x="17471" y="48355"/>
                      </a:cubicBezTo>
                      <a:lnTo>
                        <a:pt x="17471" y="48355"/>
                      </a:lnTo>
                      <a:cubicBezTo>
                        <a:pt x="14295" y="46766"/>
                        <a:pt x="15883" y="48355"/>
                        <a:pt x="12707" y="46766"/>
                      </a:cubicBezTo>
                      <a:cubicBezTo>
                        <a:pt x="12707" y="48355"/>
                        <a:pt x="9530" y="48355"/>
                        <a:pt x="7942" y="49943"/>
                      </a:cubicBezTo>
                      <a:lnTo>
                        <a:pt x="11118" y="51531"/>
                      </a:lnTo>
                      <a:lnTo>
                        <a:pt x="11118" y="51531"/>
                      </a:lnTo>
                      <a:cubicBezTo>
                        <a:pt x="11118" y="51531"/>
                        <a:pt x="9530" y="49943"/>
                        <a:pt x="9530" y="49943"/>
                      </a:cubicBezTo>
                      <a:cubicBezTo>
                        <a:pt x="7942" y="49943"/>
                        <a:pt x="11118" y="51531"/>
                        <a:pt x="11118" y="51531"/>
                      </a:cubicBezTo>
                      <a:cubicBezTo>
                        <a:pt x="9530" y="51531"/>
                        <a:pt x="7942" y="49943"/>
                        <a:pt x="7942" y="49943"/>
                      </a:cubicBezTo>
                      <a:lnTo>
                        <a:pt x="7942" y="49943"/>
                      </a:lnTo>
                      <a:lnTo>
                        <a:pt x="7942" y="49943"/>
                      </a:lnTo>
                      <a:cubicBezTo>
                        <a:pt x="9530" y="51531"/>
                        <a:pt x="9530" y="51531"/>
                        <a:pt x="9530" y="51531"/>
                      </a:cubicBezTo>
                      <a:cubicBezTo>
                        <a:pt x="9530" y="51531"/>
                        <a:pt x="7942" y="49943"/>
                        <a:pt x="7942" y="49943"/>
                      </a:cubicBezTo>
                      <a:cubicBezTo>
                        <a:pt x="7942" y="49943"/>
                        <a:pt x="7942" y="49943"/>
                        <a:pt x="7942" y="49943"/>
                      </a:cubicBezTo>
                      <a:lnTo>
                        <a:pt x="7942" y="49943"/>
                      </a:lnTo>
                      <a:lnTo>
                        <a:pt x="9530" y="51531"/>
                      </a:lnTo>
                      <a:cubicBezTo>
                        <a:pt x="11118" y="53120"/>
                        <a:pt x="9530" y="51531"/>
                        <a:pt x="11118" y="53120"/>
                      </a:cubicBezTo>
                      <a:cubicBezTo>
                        <a:pt x="6354" y="51531"/>
                        <a:pt x="7942" y="54708"/>
                        <a:pt x="7942" y="53120"/>
                      </a:cubicBezTo>
                      <a:cubicBezTo>
                        <a:pt x="9530" y="54708"/>
                        <a:pt x="9530" y="54708"/>
                        <a:pt x="7942" y="54708"/>
                      </a:cubicBezTo>
                      <a:cubicBezTo>
                        <a:pt x="7942" y="54708"/>
                        <a:pt x="11118" y="56296"/>
                        <a:pt x="11118" y="56296"/>
                      </a:cubicBezTo>
                      <a:cubicBezTo>
                        <a:pt x="6354" y="53120"/>
                        <a:pt x="7942" y="56296"/>
                        <a:pt x="4765" y="53120"/>
                      </a:cubicBezTo>
                      <a:cubicBezTo>
                        <a:pt x="7942" y="54708"/>
                        <a:pt x="4765" y="54708"/>
                        <a:pt x="7942" y="56296"/>
                      </a:cubicBezTo>
                      <a:cubicBezTo>
                        <a:pt x="7942" y="56296"/>
                        <a:pt x="6354" y="54708"/>
                        <a:pt x="4765" y="54708"/>
                      </a:cubicBezTo>
                      <a:cubicBezTo>
                        <a:pt x="6354" y="56296"/>
                        <a:pt x="3177" y="54708"/>
                        <a:pt x="3177" y="56296"/>
                      </a:cubicBezTo>
                      <a:cubicBezTo>
                        <a:pt x="3177" y="56296"/>
                        <a:pt x="4765" y="57884"/>
                        <a:pt x="6354" y="57884"/>
                      </a:cubicBezTo>
                      <a:lnTo>
                        <a:pt x="3177" y="56296"/>
                      </a:lnTo>
                      <a:cubicBezTo>
                        <a:pt x="3177" y="56296"/>
                        <a:pt x="6354" y="59473"/>
                        <a:pt x="4765" y="57884"/>
                      </a:cubicBezTo>
                      <a:cubicBezTo>
                        <a:pt x="4765" y="57884"/>
                        <a:pt x="6354" y="57884"/>
                        <a:pt x="6354" y="59473"/>
                      </a:cubicBezTo>
                      <a:cubicBezTo>
                        <a:pt x="1588" y="59473"/>
                        <a:pt x="6354" y="64238"/>
                        <a:pt x="0" y="62649"/>
                      </a:cubicBezTo>
                      <a:cubicBezTo>
                        <a:pt x="1588" y="62649"/>
                        <a:pt x="1588" y="64238"/>
                        <a:pt x="1588" y="64238"/>
                      </a:cubicBezTo>
                      <a:cubicBezTo>
                        <a:pt x="1588" y="64238"/>
                        <a:pt x="3177" y="65826"/>
                        <a:pt x="4765" y="65826"/>
                      </a:cubicBezTo>
                      <a:lnTo>
                        <a:pt x="1588" y="64238"/>
                      </a:lnTo>
                      <a:cubicBezTo>
                        <a:pt x="4765" y="65826"/>
                        <a:pt x="1588" y="65826"/>
                        <a:pt x="3177" y="67414"/>
                      </a:cubicBezTo>
                      <a:lnTo>
                        <a:pt x="3177" y="67414"/>
                      </a:lnTo>
                      <a:cubicBezTo>
                        <a:pt x="6354" y="69003"/>
                        <a:pt x="9530" y="70591"/>
                        <a:pt x="12707" y="73767"/>
                      </a:cubicBezTo>
                      <a:cubicBezTo>
                        <a:pt x="9530" y="72179"/>
                        <a:pt x="17471" y="75356"/>
                        <a:pt x="14295" y="72179"/>
                      </a:cubicBezTo>
                      <a:cubicBezTo>
                        <a:pt x="15883" y="72179"/>
                        <a:pt x="15883" y="73767"/>
                        <a:pt x="15883" y="73767"/>
                      </a:cubicBezTo>
                      <a:cubicBezTo>
                        <a:pt x="14295" y="72179"/>
                        <a:pt x="14295" y="72179"/>
                        <a:pt x="14295" y="72179"/>
                      </a:cubicBezTo>
                      <a:lnTo>
                        <a:pt x="14295" y="72179"/>
                      </a:lnTo>
                      <a:cubicBezTo>
                        <a:pt x="14295" y="70591"/>
                        <a:pt x="15883" y="72179"/>
                        <a:pt x="17471" y="70591"/>
                      </a:cubicBezTo>
                      <a:lnTo>
                        <a:pt x="15883" y="69003"/>
                      </a:lnTo>
                      <a:cubicBezTo>
                        <a:pt x="15883" y="69003"/>
                        <a:pt x="17471" y="69003"/>
                        <a:pt x="17471" y="69003"/>
                      </a:cubicBezTo>
                      <a:cubicBezTo>
                        <a:pt x="14295" y="67414"/>
                        <a:pt x="17471" y="69003"/>
                        <a:pt x="14295" y="67414"/>
                      </a:cubicBezTo>
                      <a:cubicBezTo>
                        <a:pt x="17471" y="69003"/>
                        <a:pt x="15883" y="65826"/>
                        <a:pt x="19060" y="69003"/>
                      </a:cubicBezTo>
                      <a:cubicBezTo>
                        <a:pt x="19060" y="69003"/>
                        <a:pt x="17471" y="67414"/>
                        <a:pt x="17471" y="67414"/>
                      </a:cubicBezTo>
                      <a:lnTo>
                        <a:pt x="19060" y="67414"/>
                      </a:lnTo>
                      <a:lnTo>
                        <a:pt x="17471" y="65826"/>
                      </a:lnTo>
                      <a:cubicBezTo>
                        <a:pt x="17471" y="65826"/>
                        <a:pt x="19060" y="65826"/>
                        <a:pt x="20648" y="67414"/>
                      </a:cubicBezTo>
                      <a:cubicBezTo>
                        <a:pt x="20648" y="67414"/>
                        <a:pt x="20648" y="67414"/>
                        <a:pt x="20648" y="67414"/>
                      </a:cubicBezTo>
                      <a:cubicBezTo>
                        <a:pt x="22237" y="67414"/>
                        <a:pt x="20648" y="65826"/>
                        <a:pt x="20648" y="65826"/>
                      </a:cubicBezTo>
                      <a:lnTo>
                        <a:pt x="19060" y="65826"/>
                      </a:lnTo>
                      <a:cubicBezTo>
                        <a:pt x="19060" y="64238"/>
                        <a:pt x="20648" y="64238"/>
                        <a:pt x="19060" y="61061"/>
                      </a:cubicBezTo>
                      <a:lnTo>
                        <a:pt x="17471" y="61061"/>
                      </a:lnTo>
                      <a:cubicBezTo>
                        <a:pt x="15883" y="59473"/>
                        <a:pt x="19060" y="61061"/>
                        <a:pt x="19060" y="59473"/>
                      </a:cubicBezTo>
                      <a:lnTo>
                        <a:pt x="19060" y="59473"/>
                      </a:lnTo>
                      <a:cubicBezTo>
                        <a:pt x="19060" y="59473"/>
                        <a:pt x="17471" y="57884"/>
                        <a:pt x="17471" y="57884"/>
                      </a:cubicBezTo>
                      <a:cubicBezTo>
                        <a:pt x="19060" y="57884"/>
                        <a:pt x="19060" y="57884"/>
                        <a:pt x="20648" y="59473"/>
                      </a:cubicBezTo>
                      <a:cubicBezTo>
                        <a:pt x="19060" y="57884"/>
                        <a:pt x="19060" y="57884"/>
                        <a:pt x="15883" y="56296"/>
                      </a:cubicBezTo>
                      <a:lnTo>
                        <a:pt x="17471" y="56296"/>
                      </a:lnTo>
                      <a:cubicBezTo>
                        <a:pt x="15883" y="54708"/>
                        <a:pt x="15883" y="54708"/>
                        <a:pt x="15883" y="54708"/>
                      </a:cubicBezTo>
                      <a:cubicBezTo>
                        <a:pt x="17471" y="56296"/>
                        <a:pt x="17471" y="56296"/>
                        <a:pt x="19060" y="56296"/>
                      </a:cubicBezTo>
                      <a:cubicBezTo>
                        <a:pt x="22237" y="57884"/>
                        <a:pt x="15883" y="53120"/>
                        <a:pt x="20648" y="56296"/>
                      </a:cubicBezTo>
                      <a:cubicBezTo>
                        <a:pt x="17471" y="53120"/>
                        <a:pt x="17471" y="56296"/>
                        <a:pt x="17471" y="54708"/>
                      </a:cubicBezTo>
                      <a:cubicBezTo>
                        <a:pt x="15883" y="54708"/>
                        <a:pt x="14295" y="53120"/>
                        <a:pt x="15883" y="53120"/>
                      </a:cubicBezTo>
                      <a:cubicBezTo>
                        <a:pt x="15883" y="53120"/>
                        <a:pt x="20648" y="56296"/>
                        <a:pt x="22237" y="54708"/>
                      </a:cubicBezTo>
                      <a:lnTo>
                        <a:pt x="22237" y="54708"/>
                      </a:lnTo>
                      <a:cubicBezTo>
                        <a:pt x="23825" y="54708"/>
                        <a:pt x="20648" y="53120"/>
                        <a:pt x="22237" y="54708"/>
                      </a:cubicBezTo>
                      <a:cubicBezTo>
                        <a:pt x="20648" y="53120"/>
                        <a:pt x="22237" y="54708"/>
                        <a:pt x="19060" y="53120"/>
                      </a:cubicBezTo>
                      <a:lnTo>
                        <a:pt x="19060" y="54708"/>
                      </a:lnTo>
                      <a:cubicBezTo>
                        <a:pt x="19060" y="53120"/>
                        <a:pt x="14295" y="51531"/>
                        <a:pt x="17471" y="51531"/>
                      </a:cubicBezTo>
                      <a:cubicBezTo>
                        <a:pt x="17471" y="51531"/>
                        <a:pt x="19060" y="53120"/>
                        <a:pt x="19060" y="53120"/>
                      </a:cubicBezTo>
                      <a:cubicBezTo>
                        <a:pt x="20648" y="53120"/>
                        <a:pt x="19060" y="53120"/>
                        <a:pt x="19060" y="53120"/>
                      </a:cubicBezTo>
                      <a:cubicBezTo>
                        <a:pt x="22237" y="54708"/>
                        <a:pt x="19060" y="54708"/>
                        <a:pt x="22237" y="56296"/>
                      </a:cubicBezTo>
                      <a:cubicBezTo>
                        <a:pt x="23825" y="56296"/>
                        <a:pt x="20648" y="54708"/>
                        <a:pt x="23825" y="56296"/>
                      </a:cubicBezTo>
                      <a:cubicBezTo>
                        <a:pt x="19060" y="53120"/>
                        <a:pt x="25413" y="56296"/>
                        <a:pt x="22237" y="53120"/>
                      </a:cubicBezTo>
                      <a:lnTo>
                        <a:pt x="23825" y="54708"/>
                      </a:lnTo>
                      <a:cubicBezTo>
                        <a:pt x="23825" y="54708"/>
                        <a:pt x="22237" y="53120"/>
                        <a:pt x="22237" y="53120"/>
                      </a:cubicBezTo>
                      <a:lnTo>
                        <a:pt x="23825" y="54708"/>
                      </a:lnTo>
                      <a:cubicBezTo>
                        <a:pt x="22237" y="53120"/>
                        <a:pt x="25413" y="54708"/>
                        <a:pt x="25413" y="54708"/>
                      </a:cubicBezTo>
                      <a:cubicBezTo>
                        <a:pt x="25413" y="54708"/>
                        <a:pt x="23825" y="53120"/>
                        <a:pt x="22237" y="53120"/>
                      </a:cubicBezTo>
                      <a:cubicBezTo>
                        <a:pt x="20648" y="51531"/>
                        <a:pt x="27001" y="54708"/>
                        <a:pt x="27001" y="53120"/>
                      </a:cubicBezTo>
                      <a:cubicBezTo>
                        <a:pt x="27001" y="53120"/>
                        <a:pt x="25413" y="53120"/>
                        <a:pt x="25413" y="51531"/>
                      </a:cubicBezTo>
                      <a:cubicBezTo>
                        <a:pt x="25413" y="51531"/>
                        <a:pt x="27001" y="51531"/>
                        <a:pt x="28590" y="51531"/>
                      </a:cubicBezTo>
                      <a:cubicBezTo>
                        <a:pt x="28590" y="49943"/>
                        <a:pt x="27001" y="49943"/>
                        <a:pt x="25413" y="49943"/>
                      </a:cubicBezTo>
                      <a:cubicBezTo>
                        <a:pt x="28590" y="51531"/>
                        <a:pt x="25413" y="48355"/>
                        <a:pt x="23825" y="48355"/>
                      </a:cubicBezTo>
                      <a:lnTo>
                        <a:pt x="25413" y="49943"/>
                      </a:lnTo>
                      <a:cubicBezTo>
                        <a:pt x="27001" y="49943"/>
                        <a:pt x="22237" y="46766"/>
                        <a:pt x="23825" y="48355"/>
                      </a:cubicBezTo>
                      <a:lnTo>
                        <a:pt x="27001" y="49943"/>
                      </a:lnTo>
                      <a:lnTo>
                        <a:pt x="27001" y="49943"/>
                      </a:lnTo>
                      <a:lnTo>
                        <a:pt x="28590" y="51531"/>
                      </a:lnTo>
                      <a:cubicBezTo>
                        <a:pt x="27001" y="49943"/>
                        <a:pt x="27001" y="49943"/>
                        <a:pt x="28590" y="49943"/>
                      </a:cubicBezTo>
                      <a:cubicBezTo>
                        <a:pt x="27001" y="49943"/>
                        <a:pt x="25413" y="48355"/>
                        <a:pt x="25413" y="48355"/>
                      </a:cubicBezTo>
                      <a:cubicBezTo>
                        <a:pt x="27001" y="48355"/>
                        <a:pt x="27001" y="49943"/>
                        <a:pt x="27001" y="48355"/>
                      </a:cubicBezTo>
                      <a:cubicBezTo>
                        <a:pt x="28590" y="48355"/>
                        <a:pt x="30178" y="49943"/>
                        <a:pt x="27001" y="49943"/>
                      </a:cubicBezTo>
                      <a:lnTo>
                        <a:pt x="28590" y="51531"/>
                      </a:lnTo>
                      <a:cubicBezTo>
                        <a:pt x="30178" y="51531"/>
                        <a:pt x="28590" y="51531"/>
                        <a:pt x="28590" y="51531"/>
                      </a:cubicBezTo>
                      <a:cubicBezTo>
                        <a:pt x="28590" y="51531"/>
                        <a:pt x="28590" y="51531"/>
                        <a:pt x="28590" y="51531"/>
                      </a:cubicBezTo>
                      <a:lnTo>
                        <a:pt x="27001" y="49943"/>
                      </a:lnTo>
                      <a:cubicBezTo>
                        <a:pt x="27001" y="49943"/>
                        <a:pt x="28590" y="49943"/>
                        <a:pt x="28590" y="51531"/>
                      </a:cubicBezTo>
                      <a:cubicBezTo>
                        <a:pt x="28590" y="51531"/>
                        <a:pt x="27001" y="49943"/>
                        <a:pt x="27001" y="49943"/>
                      </a:cubicBezTo>
                      <a:cubicBezTo>
                        <a:pt x="28590" y="51531"/>
                        <a:pt x="30178" y="51531"/>
                        <a:pt x="30178" y="53120"/>
                      </a:cubicBezTo>
                      <a:lnTo>
                        <a:pt x="28590" y="51531"/>
                      </a:lnTo>
                      <a:cubicBezTo>
                        <a:pt x="28590" y="51531"/>
                        <a:pt x="30178" y="51531"/>
                        <a:pt x="31766" y="53120"/>
                      </a:cubicBezTo>
                      <a:cubicBezTo>
                        <a:pt x="33355" y="53120"/>
                        <a:pt x="28590" y="49943"/>
                        <a:pt x="30178" y="51531"/>
                      </a:cubicBezTo>
                      <a:cubicBezTo>
                        <a:pt x="30178" y="51531"/>
                        <a:pt x="30178" y="51531"/>
                        <a:pt x="30178" y="51531"/>
                      </a:cubicBezTo>
                      <a:cubicBezTo>
                        <a:pt x="30178" y="51531"/>
                        <a:pt x="33355" y="51531"/>
                        <a:pt x="31766" y="49943"/>
                      </a:cubicBezTo>
                      <a:lnTo>
                        <a:pt x="34943" y="51531"/>
                      </a:lnTo>
                      <a:cubicBezTo>
                        <a:pt x="34943" y="51531"/>
                        <a:pt x="31766" y="49943"/>
                        <a:pt x="30178" y="48355"/>
                      </a:cubicBezTo>
                      <a:cubicBezTo>
                        <a:pt x="30178" y="46766"/>
                        <a:pt x="33355" y="49943"/>
                        <a:pt x="33355" y="49943"/>
                      </a:cubicBezTo>
                      <a:cubicBezTo>
                        <a:pt x="34943" y="46766"/>
                        <a:pt x="31766" y="43590"/>
                        <a:pt x="34943" y="45178"/>
                      </a:cubicBezTo>
                      <a:cubicBezTo>
                        <a:pt x="34943" y="45178"/>
                        <a:pt x="34943" y="45178"/>
                        <a:pt x="34943" y="45178"/>
                      </a:cubicBezTo>
                      <a:close/>
                      <a:moveTo>
                        <a:pt x="36531" y="38825"/>
                      </a:moveTo>
                      <a:cubicBezTo>
                        <a:pt x="36531" y="40413"/>
                        <a:pt x="38120" y="40413"/>
                        <a:pt x="36531" y="38825"/>
                      </a:cubicBezTo>
                      <a:cubicBezTo>
                        <a:pt x="34943" y="38825"/>
                        <a:pt x="34943" y="38825"/>
                        <a:pt x="36531" y="38825"/>
                      </a:cubicBezTo>
                      <a:close/>
                      <a:moveTo>
                        <a:pt x="34943" y="29295"/>
                      </a:moveTo>
                      <a:cubicBezTo>
                        <a:pt x="36531" y="29295"/>
                        <a:pt x="36531" y="29295"/>
                        <a:pt x="34943" y="29295"/>
                      </a:cubicBezTo>
                      <a:cubicBezTo>
                        <a:pt x="34943" y="29295"/>
                        <a:pt x="34943" y="29295"/>
                        <a:pt x="34943" y="29295"/>
                      </a:cubicBezTo>
                      <a:close/>
                      <a:moveTo>
                        <a:pt x="31766" y="706"/>
                      </a:moveTo>
                      <a:lnTo>
                        <a:pt x="31766" y="706"/>
                      </a:lnTo>
                      <a:cubicBezTo>
                        <a:pt x="31766" y="706"/>
                        <a:pt x="31766" y="706"/>
                        <a:pt x="31766" y="706"/>
                      </a:cubicBezTo>
                      <a:close/>
                      <a:moveTo>
                        <a:pt x="33355" y="706"/>
                      </a:moveTo>
                      <a:cubicBezTo>
                        <a:pt x="33355" y="706"/>
                        <a:pt x="33355" y="706"/>
                        <a:pt x="33355" y="706"/>
                      </a:cubicBezTo>
                      <a:cubicBezTo>
                        <a:pt x="33355" y="706"/>
                        <a:pt x="33355" y="706"/>
                        <a:pt x="33355" y="706"/>
                      </a:cubicBezTo>
                      <a:cubicBezTo>
                        <a:pt x="33355" y="706"/>
                        <a:pt x="33355" y="706"/>
                        <a:pt x="33355" y="706"/>
                      </a:cubicBezTo>
                      <a:close/>
                      <a:moveTo>
                        <a:pt x="9530" y="49943"/>
                      </a:moveTo>
                      <a:lnTo>
                        <a:pt x="9530" y="49943"/>
                      </a:lnTo>
                      <a:cubicBezTo>
                        <a:pt x="11118" y="51531"/>
                        <a:pt x="9530" y="49943"/>
                        <a:pt x="9530" y="4994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73" name="รูปแบบอิสระ: รูปร่าง 2872">
                  <a:extLst>
                    <a:ext uri="{FF2B5EF4-FFF2-40B4-BE49-F238E27FC236}">
                      <a16:creationId xmlns:a16="http://schemas.microsoft.com/office/drawing/2014/main" id="{8AC33F91-BB18-4E22-A6EF-690C5E1417A9}"/>
                    </a:ext>
                  </a:extLst>
                </p:cNvPr>
                <p:cNvSpPr/>
                <p:nvPr/>
              </p:nvSpPr>
              <p:spPr>
                <a:xfrm>
                  <a:off x="8063131" y="1119745"/>
                  <a:ext cx="705" cy="15882"/>
                </a:xfrm>
                <a:custGeom>
                  <a:avLst/>
                  <a:gdLst>
                    <a:gd name="connsiteX0" fmla="*/ 706 w 705"/>
                    <a:gd name="connsiteY0" fmla="*/ 0 h 15882"/>
                    <a:gd name="connsiteX1" fmla="*/ 706 w 705"/>
                    <a:gd name="connsiteY1" fmla="*/ 0 h 15882"/>
                    <a:gd name="connsiteX2" fmla="*/ 706 w 705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15882">
                      <a:moveTo>
                        <a:pt x="706" y="0"/>
                      </a:moveTo>
                      <a:lnTo>
                        <a:pt x="706" y="0"/>
                      </a:lnTo>
                      <a:cubicBezTo>
                        <a:pt x="-882" y="0"/>
                        <a:pt x="706" y="0"/>
                        <a:pt x="7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74" name="รูปแบบอิสระ: รูปร่าง 2873">
                  <a:extLst>
                    <a:ext uri="{FF2B5EF4-FFF2-40B4-BE49-F238E27FC236}">
                      <a16:creationId xmlns:a16="http://schemas.microsoft.com/office/drawing/2014/main" id="{E8F9E0DD-8115-4CDA-9872-BF8A40B46C04}"/>
                    </a:ext>
                  </a:extLst>
                </p:cNvPr>
                <p:cNvSpPr/>
                <p:nvPr/>
              </p:nvSpPr>
              <p:spPr>
                <a:xfrm>
                  <a:off x="8059072" y="1138805"/>
                  <a:ext cx="1588" cy="15882"/>
                </a:xfrm>
                <a:custGeom>
                  <a:avLst/>
                  <a:gdLst>
                    <a:gd name="connsiteX0" fmla="*/ 0 w 1588"/>
                    <a:gd name="connsiteY0" fmla="*/ 0 h 15882"/>
                    <a:gd name="connsiteX1" fmla="*/ 0 w 1588"/>
                    <a:gd name="connsiteY1" fmla="*/ 0 h 15882"/>
                    <a:gd name="connsiteX2" fmla="*/ 1588 w 1588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58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75" name="รูปแบบอิสระ: รูปร่าง 2874">
                  <a:extLst>
                    <a:ext uri="{FF2B5EF4-FFF2-40B4-BE49-F238E27FC236}">
                      <a16:creationId xmlns:a16="http://schemas.microsoft.com/office/drawing/2014/main" id="{DD5127BA-3289-4070-A295-9B101522F74F}"/>
                    </a:ext>
                  </a:extLst>
                </p:cNvPr>
                <p:cNvSpPr/>
                <p:nvPr/>
              </p:nvSpPr>
              <p:spPr>
                <a:xfrm>
                  <a:off x="8071779" y="1103862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76" name="รูปแบบอิสระ: รูปร่าง 2875">
                  <a:extLst>
                    <a:ext uri="{FF2B5EF4-FFF2-40B4-BE49-F238E27FC236}">
                      <a16:creationId xmlns:a16="http://schemas.microsoft.com/office/drawing/2014/main" id="{2495D4C8-B560-4054-84A5-359842E85B3D}"/>
                    </a:ext>
                  </a:extLst>
                </p:cNvPr>
                <p:cNvSpPr/>
                <p:nvPr/>
              </p:nvSpPr>
              <p:spPr>
                <a:xfrm>
                  <a:off x="8055896" y="1086391"/>
                  <a:ext cx="1190" cy="15882"/>
                </a:xfrm>
                <a:custGeom>
                  <a:avLst/>
                  <a:gdLst>
                    <a:gd name="connsiteX0" fmla="*/ 0 w 1190"/>
                    <a:gd name="connsiteY0" fmla="*/ 0 h 15882"/>
                    <a:gd name="connsiteX1" fmla="*/ 0 w 1190"/>
                    <a:gd name="connsiteY1" fmla="*/ 0 h 15882"/>
                    <a:gd name="connsiteX2" fmla="*/ 0 w 1190"/>
                    <a:gd name="connsiteY2" fmla="*/ 0 h 15882"/>
                    <a:gd name="connsiteX3" fmla="*/ 0 w 1190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0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88" y="0"/>
                        <a:pt x="1588" y="0"/>
                        <a:pt x="0" y="0"/>
                      </a:cubicBezTo>
                      <a:cubicBezTo>
                        <a:pt x="1588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77" name="รูปแบบอิสระ: รูปร่าง 2876">
                  <a:extLst>
                    <a:ext uri="{FF2B5EF4-FFF2-40B4-BE49-F238E27FC236}">
                      <a16:creationId xmlns:a16="http://schemas.microsoft.com/office/drawing/2014/main" id="{B20DAE62-20E3-48D9-B617-8C4ACFA11A1D}"/>
                    </a:ext>
                  </a:extLst>
                </p:cNvPr>
                <p:cNvSpPr/>
                <p:nvPr/>
              </p:nvSpPr>
              <p:spPr>
                <a:xfrm>
                  <a:off x="8069484" y="1087979"/>
                  <a:ext cx="705" cy="15882"/>
                </a:xfrm>
                <a:custGeom>
                  <a:avLst/>
                  <a:gdLst>
                    <a:gd name="connsiteX0" fmla="*/ 706 w 705"/>
                    <a:gd name="connsiteY0" fmla="*/ 0 h 15882"/>
                    <a:gd name="connsiteX1" fmla="*/ 706 w 705"/>
                    <a:gd name="connsiteY1" fmla="*/ 0 h 15882"/>
                    <a:gd name="connsiteX2" fmla="*/ 706 w 705"/>
                    <a:gd name="connsiteY2" fmla="*/ 0 h 15882"/>
                    <a:gd name="connsiteX3" fmla="*/ 706 w 705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5" h="15882">
                      <a:moveTo>
                        <a:pt x="706" y="0"/>
                      </a:moveTo>
                      <a:cubicBezTo>
                        <a:pt x="706" y="0"/>
                        <a:pt x="706" y="0"/>
                        <a:pt x="706" y="0"/>
                      </a:cubicBezTo>
                      <a:lnTo>
                        <a:pt x="706" y="0"/>
                      </a:lnTo>
                      <a:cubicBezTo>
                        <a:pt x="-882" y="0"/>
                        <a:pt x="706" y="0"/>
                        <a:pt x="7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78" name="รูปแบบอิสระ: รูปร่าง 2877">
                  <a:extLst>
                    <a:ext uri="{FF2B5EF4-FFF2-40B4-BE49-F238E27FC236}">
                      <a16:creationId xmlns:a16="http://schemas.microsoft.com/office/drawing/2014/main" id="{4A1BA9D1-8DC8-472B-8C86-D859415D272E}"/>
                    </a:ext>
                  </a:extLst>
                </p:cNvPr>
                <p:cNvSpPr/>
                <p:nvPr/>
              </p:nvSpPr>
              <p:spPr>
                <a:xfrm>
                  <a:off x="8062646" y="1087274"/>
                  <a:ext cx="1897" cy="1411"/>
                </a:xfrm>
                <a:custGeom>
                  <a:avLst/>
                  <a:gdLst>
                    <a:gd name="connsiteX0" fmla="*/ 1191 w 1897"/>
                    <a:gd name="connsiteY0" fmla="*/ 706 h 1411"/>
                    <a:gd name="connsiteX1" fmla="*/ 1191 w 1897"/>
                    <a:gd name="connsiteY1" fmla="*/ 706 h 1411"/>
                    <a:gd name="connsiteX2" fmla="*/ 1191 w 1897"/>
                    <a:gd name="connsiteY2" fmla="*/ 706 h 1411"/>
                    <a:gd name="connsiteX3" fmla="*/ 1191 w 1897"/>
                    <a:gd name="connsiteY3" fmla="*/ 706 h 1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97" h="1411">
                      <a:moveTo>
                        <a:pt x="1191" y="706"/>
                      </a:moveTo>
                      <a:cubicBezTo>
                        <a:pt x="2779" y="2294"/>
                        <a:pt x="1191" y="706"/>
                        <a:pt x="1191" y="706"/>
                      </a:cubicBezTo>
                      <a:lnTo>
                        <a:pt x="1191" y="706"/>
                      </a:lnTo>
                      <a:cubicBezTo>
                        <a:pt x="-397" y="-882"/>
                        <a:pt x="-397" y="706"/>
                        <a:pt x="1191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79" name="รูปแบบอิสระ: รูปร่าง 2878">
                  <a:extLst>
                    <a:ext uri="{FF2B5EF4-FFF2-40B4-BE49-F238E27FC236}">
                      <a16:creationId xmlns:a16="http://schemas.microsoft.com/office/drawing/2014/main" id="{B39879D4-CB18-466C-A87F-FC77F87E9A08}"/>
                    </a:ext>
                  </a:extLst>
                </p:cNvPr>
                <p:cNvSpPr/>
                <p:nvPr/>
              </p:nvSpPr>
              <p:spPr>
                <a:xfrm>
                  <a:off x="8063837" y="1087979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80" name="รูปแบบอิสระ: รูปร่าง 2879">
                  <a:extLst>
                    <a:ext uri="{FF2B5EF4-FFF2-40B4-BE49-F238E27FC236}">
                      <a16:creationId xmlns:a16="http://schemas.microsoft.com/office/drawing/2014/main" id="{E38EBF6C-474B-4628-989A-74695C676CA5}"/>
                    </a:ext>
                  </a:extLst>
                </p:cNvPr>
                <p:cNvSpPr/>
                <p:nvPr/>
              </p:nvSpPr>
              <p:spPr>
                <a:xfrm>
                  <a:off x="8056365" y="1087521"/>
                  <a:ext cx="1576" cy="916"/>
                </a:xfrm>
                <a:custGeom>
                  <a:avLst/>
                  <a:gdLst>
                    <a:gd name="connsiteX0" fmla="*/ 1118 w 1576"/>
                    <a:gd name="connsiteY0" fmla="*/ 458 h 916"/>
                    <a:gd name="connsiteX1" fmla="*/ 1118 w 1576"/>
                    <a:gd name="connsiteY1" fmla="*/ 458 h 916"/>
                    <a:gd name="connsiteX2" fmla="*/ 1118 w 1576"/>
                    <a:gd name="connsiteY2" fmla="*/ 458 h 9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76" h="916">
                      <a:moveTo>
                        <a:pt x="1118" y="458"/>
                      </a:moveTo>
                      <a:cubicBezTo>
                        <a:pt x="2707" y="458"/>
                        <a:pt x="-470" y="458"/>
                        <a:pt x="1118" y="458"/>
                      </a:cubicBezTo>
                      <a:cubicBezTo>
                        <a:pt x="-2058" y="-1130"/>
                        <a:pt x="2707" y="2047"/>
                        <a:pt x="1118" y="4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81" name="รูปแบบอิสระ: รูปร่าง 2880">
                  <a:extLst>
                    <a:ext uri="{FF2B5EF4-FFF2-40B4-BE49-F238E27FC236}">
                      <a16:creationId xmlns:a16="http://schemas.microsoft.com/office/drawing/2014/main" id="{DDA9EE3E-7F6D-4B89-81D6-53EFAA55B8ED}"/>
                    </a:ext>
                  </a:extLst>
                </p:cNvPr>
                <p:cNvSpPr/>
                <p:nvPr/>
              </p:nvSpPr>
              <p:spPr>
                <a:xfrm>
                  <a:off x="8067013" y="1089568"/>
                  <a:ext cx="1588" cy="1588"/>
                </a:xfrm>
                <a:custGeom>
                  <a:avLst/>
                  <a:gdLst>
                    <a:gd name="connsiteX0" fmla="*/ 1588 w 1588"/>
                    <a:gd name="connsiteY0" fmla="*/ 1588 h 1588"/>
                    <a:gd name="connsiteX1" fmla="*/ 0 w 1588"/>
                    <a:gd name="connsiteY1" fmla="*/ 0 h 1588"/>
                    <a:gd name="connsiteX2" fmla="*/ 1588 w 1588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588">
                      <a:moveTo>
                        <a:pt x="1588" y="1588"/>
                      </a:moveTo>
                      <a:lnTo>
                        <a:pt x="0" y="0"/>
                      </a:lnTo>
                      <a:lnTo>
                        <a:pt x="1588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82" name="รูปแบบอิสระ: รูปร่าง 2881">
                  <a:extLst>
                    <a:ext uri="{FF2B5EF4-FFF2-40B4-BE49-F238E27FC236}">
                      <a16:creationId xmlns:a16="http://schemas.microsoft.com/office/drawing/2014/main" id="{028CEA0F-BE8B-4122-B2BA-B3D6DBE2CB02}"/>
                    </a:ext>
                  </a:extLst>
                </p:cNvPr>
                <p:cNvSpPr/>
                <p:nvPr/>
              </p:nvSpPr>
              <p:spPr>
                <a:xfrm>
                  <a:off x="8066308" y="1091156"/>
                  <a:ext cx="705" cy="15882"/>
                </a:xfrm>
                <a:custGeom>
                  <a:avLst/>
                  <a:gdLst>
                    <a:gd name="connsiteX0" fmla="*/ 706 w 705"/>
                    <a:gd name="connsiteY0" fmla="*/ 0 h 15882"/>
                    <a:gd name="connsiteX1" fmla="*/ 706 w 705"/>
                    <a:gd name="connsiteY1" fmla="*/ 0 h 15882"/>
                    <a:gd name="connsiteX2" fmla="*/ 706 w 705"/>
                    <a:gd name="connsiteY2" fmla="*/ 0 h 15882"/>
                    <a:gd name="connsiteX3" fmla="*/ 706 w 705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5" h="15882">
                      <a:moveTo>
                        <a:pt x="706" y="0"/>
                      </a:moveTo>
                      <a:lnTo>
                        <a:pt x="706" y="0"/>
                      </a:lnTo>
                      <a:cubicBezTo>
                        <a:pt x="706" y="0"/>
                        <a:pt x="706" y="0"/>
                        <a:pt x="706" y="0"/>
                      </a:cubicBezTo>
                      <a:cubicBezTo>
                        <a:pt x="706" y="0"/>
                        <a:pt x="-882" y="0"/>
                        <a:pt x="7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83" name="รูปแบบอิสระ: รูปร่าง 2882">
                  <a:extLst>
                    <a:ext uri="{FF2B5EF4-FFF2-40B4-BE49-F238E27FC236}">
                      <a16:creationId xmlns:a16="http://schemas.microsoft.com/office/drawing/2014/main" id="{205431B4-5C92-4159-ACAC-D4B5C10857E7}"/>
                    </a:ext>
                  </a:extLst>
                </p:cNvPr>
                <p:cNvSpPr/>
                <p:nvPr/>
              </p:nvSpPr>
              <p:spPr>
                <a:xfrm>
                  <a:off x="8067013" y="1091156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84" name="รูปแบบอิสระ: รูปร่าง 2883">
                  <a:extLst>
                    <a:ext uri="{FF2B5EF4-FFF2-40B4-BE49-F238E27FC236}">
                      <a16:creationId xmlns:a16="http://schemas.microsoft.com/office/drawing/2014/main" id="{55AB60CC-C129-4B0E-B97D-D479CD1DD267}"/>
                    </a:ext>
                  </a:extLst>
                </p:cNvPr>
                <p:cNvSpPr/>
                <p:nvPr/>
              </p:nvSpPr>
              <p:spPr>
                <a:xfrm>
                  <a:off x="8068602" y="1091156"/>
                  <a:ext cx="1588" cy="15882"/>
                </a:xfrm>
                <a:custGeom>
                  <a:avLst/>
                  <a:gdLst>
                    <a:gd name="connsiteX0" fmla="*/ 1588 w 1588"/>
                    <a:gd name="connsiteY0" fmla="*/ 0 h 15882"/>
                    <a:gd name="connsiteX1" fmla="*/ 0 w 1588"/>
                    <a:gd name="connsiteY1" fmla="*/ 0 h 15882"/>
                    <a:gd name="connsiteX2" fmla="*/ 0 w 1588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5882">
                      <a:moveTo>
                        <a:pt x="1588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85" name="รูปแบบอิสระ: รูปร่าง 2884">
                  <a:extLst>
                    <a:ext uri="{FF2B5EF4-FFF2-40B4-BE49-F238E27FC236}">
                      <a16:creationId xmlns:a16="http://schemas.microsoft.com/office/drawing/2014/main" id="{31B5DA8B-0AED-4BD3-BE26-D8600825C73D}"/>
                    </a:ext>
                  </a:extLst>
                </p:cNvPr>
                <p:cNvSpPr/>
                <p:nvPr/>
              </p:nvSpPr>
              <p:spPr>
                <a:xfrm>
                  <a:off x="8065425" y="1094333"/>
                  <a:ext cx="705" cy="1191"/>
                </a:xfrm>
                <a:custGeom>
                  <a:avLst/>
                  <a:gdLst>
                    <a:gd name="connsiteX0" fmla="*/ 0 w 705"/>
                    <a:gd name="connsiteY0" fmla="*/ 0 h 1191"/>
                    <a:gd name="connsiteX1" fmla="*/ 0 w 705"/>
                    <a:gd name="connsiteY1" fmla="*/ 0 h 1191"/>
                    <a:gd name="connsiteX2" fmla="*/ 0 w 705"/>
                    <a:gd name="connsiteY2" fmla="*/ 0 h 1191"/>
                    <a:gd name="connsiteX3" fmla="*/ 0 w 705"/>
                    <a:gd name="connsiteY3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5" h="119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88"/>
                        <a:pt x="1588" y="1588"/>
                        <a:pt x="0" y="0"/>
                      </a:cubicBezTo>
                      <a:cubicBezTo>
                        <a:pt x="0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86" name="รูปแบบอิสระ: รูปร่าง 2885">
                  <a:extLst>
                    <a:ext uri="{FF2B5EF4-FFF2-40B4-BE49-F238E27FC236}">
                      <a16:creationId xmlns:a16="http://schemas.microsoft.com/office/drawing/2014/main" id="{EEC0997D-BEE5-4569-9D37-F6EB698083C2}"/>
                    </a:ext>
                  </a:extLst>
                </p:cNvPr>
                <p:cNvSpPr/>
                <p:nvPr/>
              </p:nvSpPr>
              <p:spPr>
                <a:xfrm>
                  <a:off x="8068602" y="1095921"/>
                  <a:ext cx="1588" cy="15882"/>
                </a:xfrm>
                <a:custGeom>
                  <a:avLst/>
                  <a:gdLst>
                    <a:gd name="connsiteX0" fmla="*/ 1588 w 1588"/>
                    <a:gd name="connsiteY0" fmla="*/ 0 h 15882"/>
                    <a:gd name="connsiteX1" fmla="*/ 0 w 1588"/>
                    <a:gd name="connsiteY1" fmla="*/ 0 h 15882"/>
                    <a:gd name="connsiteX2" fmla="*/ 1588 w 1588"/>
                    <a:gd name="connsiteY2" fmla="*/ 0 h 15882"/>
                    <a:gd name="connsiteX3" fmla="*/ 1588 w 1588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" h="15882">
                      <a:moveTo>
                        <a:pt x="1588" y="0"/>
                      </a:moveTo>
                      <a:cubicBezTo>
                        <a:pt x="1588" y="0"/>
                        <a:pt x="0" y="0"/>
                        <a:pt x="0" y="0"/>
                      </a:cubicBezTo>
                      <a:lnTo>
                        <a:pt x="1588" y="0"/>
                      </a:lnTo>
                      <a:lnTo>
                        <a:pt x="158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87" name="รูปแบบอิสระ: รูปร่าง 2886">
                  <a:extLst>
                    <a:ext uri="{FF2B5EF4-FFF2-40B4-BE49-F238E27FC236}">
                      <a16:creationId xmlns:a16="http://schemas.microsoft.com/office/drawing/2014/main" id="{33EFD74A-4E48-4FDF-A761-C48B68E9447B}"/>
                    </a:ext>
                  </a:extLst>
                </p:cNvPr>
                <p:cNvSpPr/>
                <p:nvPr/>
              </p:nvSpPr>
              <p:spPr>
                <a:xfrm>
                  <a:off x="8071779" y="1097509"/>
                  <a:ext cx="1587" cy="1588"/>
                </a:xfrm>
                <a:custGeom>
                  <a:avLst/>
                  <a:gdLst>
                    <a:gd name="connsiteX0" fmla="*/ 0 w 1587"/>
                    <a:gd name="connsiteY0" fmla="*/ 0 h 1588"/>
                    <a:gd name="connsiteX1" fmla="*/ 1588 w 1587"/>
                    <a:gd name="connsiteY1" fmla="*/ 1588 h 1588"/>
                    <a:gd name="connsiteX2" fmla="*/ 0 w 1587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7" h="1588">
                      <a:moveTo>
                        <a:pt x="0" y="0"/>
                      </a:moveTo>
                      <a:cubicBezTo>
                        <a:pt x="0" y="0"/>
                        <a:pt x="1588" y="1588"/>
                        <a:pt x="1588" y="1588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88" name="รูปแบบอิสระ: รูปร่าง 2887">
                  <a:extLst>
                    <a:ext uri="{FF2B5EF4-FFF2-40B4-BE49-F238E27FC236}">
                      <a16:creationId xmlns:a16="http://schemas.microsoft.com/office/drawing/2014/main" id="{F7409209-1916-4415-9642-1EC03F8A5159}"/>
                    </a:ext>
                  </a:extLst>
                </p:cNvPr>
                <p:cNvSpPr/>
                <p:nvPr/>
              </p:nvSpPr>
              <p:spPr>
                <a:xfrm>
                  <a:off x="8060660" y="1099097"/>
                  <a:ext cx="4764" cy="3176"/>
                </a:xfrm>
                <a:custGeom>
                  <a:avLst/>
                  <a:gdLst>
                    <a:gd name="connsiteX0" fmla="*/ 4765 w 4764"/>
                    <a:gd name="connsiteY0" fmla="*/ 3177 h 3176"/>
                    <a:gd name="connsiteX1" fmla="*/ 4765 w 4764"/>
                    <a:gd name="connsiteY1" fmla="*/ 3177 h 3176"/>
                    <a:gd name="connsiteX2" fmla="*/ 0 w 4764"/>
                    <a:gd name="connsiteY2" fmla="*/ 0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64" h="3176">
                      <a:moveTo>
                        <a:pt x="4765" y="3177"/>
                      </a:moveTo>
                      <a:lnTo>
                        <a:pt x="4765" y="317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89" name="รูปแบบอิสระ: รูปร่าง 2888">
                  <a:extLst>
                    <a:ext uri="{FF2B5EF4-FFF2-40B4-BE49-F238E27FC236}">
                      <a16:creationId xmlns:a16="http://schemas.microsoft.com/office/drawing/2014/main" id="{9040EBA7-5ACE-4620-9654-071727D723B6}"/>
                    </a:ext>
                  </a:extLst>
                </p:cNvPr>
                <p:cNvSpPr/>
                <p:nvPr/>
              </p:nvSpPr>
              <p:spPr>
                <a:xfrm>
                  <a:off x="8070190" y="1110216"/>
                  <a:ext cx="3510" cy="1588"/>
                </a:xfrm>
                <a:custGeom>
                  <a:avLst/>
                  <a:gdLst>
                    <a:gd name="connsiteX0" fmla="*/ 3176 w 3510"/>
                    <a:gd name="connsiteY0" fmla="*/ 1588 h 1588"/>
                    <a:gd name="connsiteX1" fmla="*/ 3176 w 3510"/>
                    <a:gd name="connsiteY1" fmla="*/ 1588 h 1588"/>
                    <a:gd name="connsiteX2" fmla="*/ 0 w 3510"/>
                    <a:gd name="connsiteY2" fmla="*/ 0 h 1588"/>
                    <a:gd name="connsiteX3" fmla="*/ 3176 w 3510"/>
                    <a:gd name="connsiteY3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510" h="1588">
                      <a:moveTo>
                        <a:pt x="3176" y="1588"/>
                      </a:moveTo>
                      <a:cubicBezTo>
                        <a:pt x="4765" y="1588"/>
                        <a:pt x="0" y="0"/>
                        <a:pt x="3176" y="1588"/>
                      </a:cubicBezTo>
                      <a:cubicBezTo>
                        <a:pt x="1588" y="0"/>
                        <a:pt x="1588" y="0"/>
                        <a:pt x="0" y="0"/>
                      </a:cubicBezTo>
                      <a:cubicBezTo>
                        <a:pt x="0" y="0"/>
                        <a:pt x="0" y="0"/>
                        <a:pt x="3176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90" name="รูปแบบอิสระ: รูปร่าง 2889">
                  <a:extLst>
                    <a:ext uri="{FF2B5EF4-FFF2-40B4-BE49-F238E27FC236}">
                      <a16:creationId xmlns:a16="http://schemas.microsoft.com/office/drawing/2014/main" id="{BCE8672D-7D64-4063-B28E-8DF67B2818A1}"/>
                    </a:ext>
                  </a:extLst>
                </p:cNvPr>
                <p:cNvSpPr/>
                <p:nvPr/>
              </p:nvSpPr>
              <p:spPr>
                <a:xfrm>
                  <a:off x="8070190" y="1109510"/>
                  <a:ext cx="0" cy="705"/>
                </a:xfrm>
                <a:custGeom>
                  <a:avLst/>
                  <a:gdLst>
                    <a:gd name="connsiteX0" fmla="*/ 0 w 0"/>
                    <a:gd name="connsiteY0" fmla="*/ 706 h 705"/>
                    <a:gd name="connsiteX1" fmla="*/ 0 w 0"/>
                    <a:gd name="connsiteY1" fmla="*/ 706 h 705"/>
                    <a:gd name="connsiteX2" fmla="*/ 0 w 0"/>
                    <a:gd name="connsiteY2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h="705">
                      <a:moveTo>
                        <a:pt x="0" y="706"/>
                      </a:moveTo>
                      <a:cubicBezTo>
                        <a:pt x="0" y="706"/>
                        <a:pt x="0" y="-882"/>
                        <a:pt x="0" y="706"/>
                      </a:cubicBezTo>
                      <a:cubicBezTo>
                        <a:pt x="0" y="-882"/>
                        <a:pt x="0" y="706"/>
                        <a:pt x="0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91" name="รูปแบบอิสระ: รูปร่าง 2890">
                  <a:extLst>
                    <a:ext uri="{FF2B5EF4-FFF2-40B4-BE49-F238E27FC236}">
                      <a16:creationId xmlns:a16="http://schemas.microsoft.com/office/drawing/2014/main" id="{23E7708F-3C48-4032-99F9-6F7D22E9D9E7}"/>
                    </a:ext>
                  </a:extLst>
                </p:cNvPr>
                <p:cNvSpPr/>
                <p:nvPr/>
              </p:nvSpPr>
              <p:spPr>
                <a:xfrm>
                  <a:off x="8022541" y="1153099"/>
                  <a:ext cx="1588" cy="1588"/>
                </a:xfrm>
                <a:custGeom>
                  <a:avLst/>
                  <a:gdLst>
                    <a:gd name="connsiteX0" fmla="*/ 1588 w 1588"/>
                    <a:gd name="connsiteY0" fmla="*/ 0 h 1588"/>
                    <a:gd name="connsiteX1" fmla="*/ 0 w 1588"/>
                    <a:gd name="connsiteY1" fmla="*/ 0 h 1588"/>
                    <a:gd name="connsiteX2" fmla="*/ 1588 w 1588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588">
                      <a:moveTo>
                        <a:pt x="1588" y="0"/>
                      </a:moveTo>
                      <a:lnTo>
                        <a:pt x="0" y="0"/>
                      </a:lnTo>
                      <a:lnTo>
                        <a:pt x="1588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92" name="รูปแบบอิสระ: รูปร่าง 2891">
                  <a:extLst>
                    <a:ext uri="{FF2B5EF4-FFF2-40B4-BE49-F238E27FC236}">
                      <a16:creationId xmlns:a16="http://schemas.microsoft.com/office/drawing/2014/main" id="{48699145-5796-4BAD-888C-166B12122F35}"/>
                    </a:ext>
                  </a:extLst>
                </p:cNvPr>
                <p:cNvSpPr/>
                <p:nvPr/>
              </p:nvSpPr>
              <p:spPr>
                <a:xfrm>
                  <a:off x="8022541" y="1154688"/>
                  <a:ext cx="3176" cy="1588"/>
                </a:xfrm>
                <a:custGeom>
                  <a:avLst/>
                  <a:gdLst>
                    <a:gd name="connsiteX0" fmla="*/ 3176 w 3176"/>
                    <a:gd name="connsiteY0" fmla="*/ 1588 h 1588"/>
                    <a:gd name="connsiteX1" fmla="*/ 0 w 3176"/>
                    <a:gd name="connsiteY1" fmla="*/ 0 h 1588"/>
                    <a:gd name="connsiteX2" fmla="*/ 3176 w 3176"/>
                    <a:gd name="connsiteY2" fmla="*/ 1588 h 1588"/>
                    <a:gd name="connsiteX3" fmla="*/ 3176 w 3176"/>
                    <a:gd name="connsiteY3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76" h="1588">
                      <a:moveTo>
                        <a:pt x="3176" y="1588"/>
                      </a:moveTo>
                      <a:lnTo>
                        <a:pt x="0" y="0"/>
                      </a:lnTo>
                      <a:lnTo>
                        <a:pt x="3176" y="1588"/>
                      </a:lnTo>
                      <a:cubicBezTo>
                        <a:pt x="3176" y="1588"/>
                        <a:pt x="3176" y="1588"/>
                        <a:pt x="3176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93" name="รูปแบบอิสระ: รูปร่าง 2892">
                  <a:extLst>
                    <a:ext uri="{FF2B5EF4-FFF2-40B4-BE49-F238E27FC236}">
                      <a16:creationId xmlns:a16="http://schemas.microsoft.com/office/drawing/2014/main" id="{E6F47C5E-B770-4ECD-9F43-63D1D5C36201}"/>
                    </a:ext>
                  </a:extLst>
                </p:cNvPr>
                <p:cNvSpPr/>
                <p:nvPr/>
              </p:nvSpPr>
              <p:spPr>
                <a:xfrm>
                  <a:off x="8067013" y="1129672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1191 h 1191"/>
                    <a:gd name="connsiteX1" fmla="*/ 0 w 15883"/>
                    <a:gd name="connsiteY1" fmla="*/ 1191 h 1191"/>
                    <a:gd name="connsiteX2" fmla="*/ 0 w 15883"/>
                    <a:gd name="connsiteY2" fmla="*/ 1191 h 1191"/>
                    <a:gd name="connsiteX3" fmla="*/ 0 w 15883"/>
                    <a:gd name="connsiteY3" fmla="*/ 1191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191">
                      <a:moveTo>
                        <a:pt x="0" y="1191"/>
                      </a:moveTo>
                      <a:lnTo>
                        <a:pt x="0" y="1191"/>
                      </a:lnTo>
                      <a:cubicBezTo>
                        <a:pt x="0" y="-397"/>
                        <a:pt x="0" y="-397"/>
                        <a:pt x="0" y="1191"/>
                      </a:cubicBezTo>
                      <a:lnTo>
                        <a:pt x="0" y="11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94" name="รูปแบบอิสระ: รูปร่าง 2893">
                  <a:extLst>
                    <a:ext uri="{FF2B5EF4-FFF2-40B4-BE49-F238E27FC236}">
                      <a16:creationId xmlns:a16="http://schemas.microsoft.com/office/drawing/2014/main" id="{5B6480D2-446A-4CEA-9F90-23632BEF3FB2}"/>
                    </a:ext>
                  </a:extLst>
                </p:cNvPr>
                <p:cNvSpPr/>
                <p:nvPr/>
              </p:nvSpPr>
              <p:spPr>
                <a:xfrm>
                  <a:off x="8060660" y="1132452"/>
                  <a:ext cx="3176" cy="15882"/>
                </a:xfrm>
                <a:custGeom>
                  <a:avLst/>
                  <a:gdLst>
                    <a:gd name="connsiteX0" fmla="*/ 3177 w 3176"/>
                    <a:gd name="connsiteY0" fmla="*/ 0 h 15882"/>
                    <a:gd name="connsiteX1" fmla="*/ 3177 w 3176"/>
                    <a:gd name="connsiteY1" fmla="*/ 0 h 15882"/>
                    <a:gd name="connsiteX2" fmla="*/ 0 w 3176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15882">
                      <a:moveTo>
                        <a:pt x="3177" y="0"/>
                      </a:moveTo>
                      <a:lnTo>
                        <a:pt x="317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95" name="รูปแบบอิสระ: รูปร่าง 2894">
                  <a:extLst>
                    <a:ext uri="{FF2B5EF4-FFF2-40B4-BE49-F238E27FC236}">
                      <a16:creationId xmlns:a16="http://schemas.microsoft.com/office/drawing/2014/main" id="{C3122F2B-CA71-4620-AB12-B09CF2052423}"/>
                    </a:ext>
                  </a:extLst>
                </p:cNvPr>
                <p:cNvSpPr/>
                <p:nvPr/>
              </p:nvSpPr>
              <p:spPr>
                <a:xfrm>
                  <a:off x="8064013" y="1137216"/>
                  <a:ext cx="1411" cy="15882"/>
                </a:xfrm>
                <a:custGeom>
                  <a:avLst/>
                  <a:gdLst>
                    <a:gd name="connsiteX0" fmla="*/ 1412 w 1411"/>
                    <a:gd name="connsiteY0" fmla="*/ 0 h 15882"/>
                    <a:gd name="connsiteX1" fmla="*/ 1412 w 1411"/>
                    <a:gd name="connsiteY1" fmla="*/ 0 h 15882"/>
                    <a:gd name="connsiteX2" fmla="*/ 1412 w 1411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11" h="15882">
                      <a:moveTo>
                        <a:pt x="1412" y="0"/>
                      </a:moveTo>
                      <a:cubicBezTo>
                        <a:pt x="1412" y="0"/>
                        <a:pt x="1412" y="0"/>
                        <a:pt x="1412" y="0"/>
                      </a:cubicBezTo>
                      <a:cubicBezTo>
                        <a:pt x="1412" y="0"/>
                        <a:pt x="-1765" y="0"/>
                        <a:pt x="141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896" name="กราฟิก 4">
                <a:extLst>
                  <a:ext uri="{FF2B5EF4-FFF2-40B4-BE49-F238E27FC236}">
                    <a16:creationId xmlns:a16="http://schemas.microsoft.com/office/drawing/2014/main" id="{04ED1600-971F-4575-AFEC-F176E216E0EE}"/>
                  </a:ext>
                </a:extLst>
              </p:cNvPr>
              <p:cNvGrpSpPr/>
              <p:nvPr/>
            </p:nvGrpSpPr>
            <p:grpSpPr>
              <a:xfrm>
                <a:off x="8089250" y="894208"/>
                <a:ext cx="40985" cy="92842"/>
                <a:chOff x="8089250" y="894208"/>
                <a:chExt cx="40985" cy="92842"/>
              </a:xfrm>
              <a:solidFill>
                <a:srgbClr val="FFFFFF"/>
              </a:solidFill>
            </p:grpSpPr>
            <p:sp>
              <p:nvSpPr>
                <p:cNvPr id="2897" name="รูปแบบอิสระ: รูปร่าง 2896">
                  <a:extLst>
                    <a:ext uri="{FF2B5EF4-FFF2-40B4-BE49-F238E27FC236}">
                      <a16:creationId xmlns:a16="http://schemas.microsoft.com/office/drawing/2014/main" id="{A15DC9BD-C0F8-47FF-ADD6-6E7A8412E2E3}"/>
                    </a:ext>
                  </a:extLst>
                </p:cNvPr>
                <p:cNvSpPr/>
                <p:nvPr/>
              </p:nvSpPr>
              <p:spPr>
                <a:xfrm>
                  <a:off x="8097191" y="894208"/>
                  <a:ext cx="1588" cy="15882"/>
                </a:xfrm>
                <a:custGeom>
                  <a:avLst/>
                  <a:gdLst>
                    <a:gd name="connsiteX0" fmla="*/ 1588 w 1588"/>
                    <a:gd name="connsiteY0" fmla="*/ 0 h 15882"/>
                    <a:gd name="connsiteX1" fmla="*/ 0 w 1588"/>
                    <a:gd name="connsiteY1" fmla="*/ 0 h 15882"/>
                    <a:gd name="connsiteX2" fmla="*/ 1588 w 1588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5882">
                      <a:moveTo>
                        <a:pt x="1588" y="0"/>
                      </a:moveTo>
                      <a:cubicBezTo>
                        <a:pt x="1588" y="0"/>
                        <a:pt x="0" y="0"/>
                        <a:pt x="0" y="0"/>
                      </a:cubicBezTo>
                      <a:cubicBezTo>
                        <a:pt x="0" y="0"/>
                        <a:pt x="1588" y="0"/>
                        <a:pt x="158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98" name="รูปแบบอิสระ: รูปร่าง 2897">
                  <a:extLst>
                    <a:ext uri="{FF2B5EF4-FFF2-40B4-BE49-F238E27FC236}">
                      <a16:creationId xmlns:a16="http://schemas.microsoft.com/office/drawing/2014/main" id="{36B928A4-5B62-4607-8A50-4642D7972E86}"/>
                    </a:ext>
                  </a:extLst>
                </p:cNvPr>
                <p:cNvSpPr/>
                <p:nvPr/>
              </p:nvSpPr>
              <p:spPr>
                <a:xfrm>
                  <a:off x="8101956" y="897384"/>
                  <a:ext cx="1588" cy="15882"/>
                </a:xfrm>
                <a:custGeom>
                  <a:avLst/>
                  <a:gdLst>
                    <a:gd name="connsiteX0" fmla="*/ 1588 w 1588"/>
                    <a:gd name="connsiteY0" fmla="*/ 0 h 15882"/>
                    <a:gd name="connsiteX1" fmla="*/ 0 w 1588"/>
                    <a:gd name="connsiteY1" fmla="*/ 0 h 15882"/>
                    <a:gd name="connsiteX2" fmla="*/ 1588 w 1588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5882">
                      <a:moveTo>
                        <a:pt x="1588" y="0"/>
                      </a:moveTo>
                      <a:lnTo>
                        <a:pt x="0" y="0"/>
                      </a:lnTo>
                      <a:lnTo>
                        <a:pt x="158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99" name="รูปแบบอิสระ: รูปร่าง 2898">
                  <a:extLst>
                    <a:ext uri="{FF2B5EF4-FFF2-40B4-BE49-F238E27FC236}">
                      <a16:creationId xmlns:a16="http://schemas.microsoft.com/office/drawing/2014/main" id="{5F21E1FD-E211-4AAA-94C1-9FF1EAD9AEF4}"/>
                    </a:ext>
                  </a:extLst>
                </p:cNvPr>
                <p:cNvSpPr/>
                <p:nvPr/>
              </p:nvSpPr>
              <p:spPr>
                <a:xfrm>
                  <a:off x="8101956" y="898267"/>
                  <a:ext cx="2117" cy="705"/>
                </a:xfrm>
                <a:custGeom>
                  <a:avLst/>
                  <a:gdLst>
                    <a:gd name="connsiteX0" fmla="*/ 0 w 2117"/>
                    <a:gd name="connsiteY0" fmla="*/ 706 h 705"/>
                    <a:gd name="connsiteX1" fmla="*/ 0 w 2117"/>
                    <a:gd name="connsiteY1" fmla="*/ 706 h 705"/>
                    <a:gd name="connsiteX2" fmla="*/ 0 w 2117"/>
                    <a:gd name="connsiteY2" fmla="*/ 706 h 705"/>
                    <a:gd name="connsiteX3" fmla="*/ 0 w 2117"/>
                    <a:gd name="connsiteY3" fmla="*/ 706 h 705"/>
                    <a:gd name="connsiteX4" fmla="*/ 0 w 2117"/>
                    <a:gd name="connsiteY4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17" h="705">
                      <a:moveTo>
                        <a:pt x="0" y="706"/>
                      </a:moveTo>
                      <a:cubicBezTo>
                        <a:pt x="4765" y="706"/>
                        <a:pt x="0" y="706"/>
                        <a:pt x="0" y="706"/>
                      </a:cubicBezTo>
                      <a:lnTo>
                        <a:pt x="0" y="706"/>
                      </a:lnTo>
                      <a:lnTo>
                        <a:pt x="0" y="706"/>
                      </a:lnTo>
                      <a:cubicBezTo>
                        <a:pt x="0" y="-882"/>
                        <a:pt x="1588" y="706"/>
                        <a:pt x="0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00" name="รูปแบบอิสระ: รูปร่าง 2899">
                  <a:extLst>
                    <a:ext uri="{FF2B5EF4-FFF2-40B4-BE49-F238E27FC236}">
                      <a16:creationId xmlns:a16="http://schemas.microsoft.com/office/drawing/2014/main" id="{E49740FD-3130-464A-9EEB-924B74C61536}"/>
                    </a:ext>
                  </a:extLst>
                </p:cNvPr>
                <p:cNvSpPr/>
                <p:nvPr/>
              </p:nvSpPr>
              <p:spPr>
                <a:xfrm>
                  <a:off x="8095603" y="900561"/>
                  <a:ext cx="1190" cy="15882"/>
                </a:xfrm>
                <a:custGeom>
                  <a:avLst/>
                  <a:gdLst>
                    <a:gd name="connsiteX0" fmla="*/ 0 w 1190"/>
                    <a:gd name="connsiteY0" fmla="*/ 0 h 15882"/>
                    <a:gd name="connsiteX1" fmla="*/ 0 w 1190"/>
                    <a:gd name="connsiteY1" fmla="*/ 0 h 15882"/>
                    <a:gd name="connsiteX2" fmla="*/ 0 w 1190"/>
                    <a:gd name="connsiteY2" fmla="*/ 0 h 15882"/>
                    <a:gd name="connsiteX3" fmla="*/ 0 w 1190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0" h="15882">
                      <a:moveTo>
                        <a:pt x="0" y="0"/>
                      </a:moveTo>
                      <a:cubicBezTo>
                        <a:pt x="1588" y="0"/>
                        <a:pt x="1588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01" name="รูปแบบอิสระ: รูปร่าง 2900">
                  <a:extLst>
                    <a:ext uri="{FF2B5EF4-FFF2-40B4-BE49-F238E27FC236}">
                      <a16:creationId xmlns:a16="http://schemas.microsoft.com/office/drawing/2014/main" id="{F4913AF2-0E18-4BEB-940A-7922D9250371}"/>
                    </a:ext>
                  </a:extLst>
                </p:cNvPr>
                <p:cNvSpPr/>
                <p:nvPr/>
              </p:nvSpPr>
              <p:spPr>
                <a:xfrm>
                  <a:off x="8094897" y="899855"/>
                  <a:ext cx="705" cy="705"/>
                </a:xfrm>
                <a:custGeom>
                  <a:avLst/>
                  <a:gdLst>
                    <a:gd name="connsiteX0" fmla="*/ 706 w 705"/>
                    <a:gd name="connsiteY0" fmla="*/ 706 h 705"/>
                    <a:gd name="connsiteX1" fmla="*/ 706 w 705"/>
                    <a:gd name="connsiteY1" fmla="*/ 706 h 705"/>
                    <a:gd name="connsiteX2" fmla="*/ 706 w 705"/>
                    <a:gd name="connsiteY2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705">
                      <a:moveTo>
                        <a:pt x="706" y="706"/>
                      </a:moveTo>
                      <a:cubicBezTo>
                        <a:pt x="706" y="-882"/>
                        <a:pt x="-882" y="706"/>
                        <a:pt x="706" y="706"/>
                      </a:cubicBezTo>
                      <a:lnTo>
                        <a:pt x="706" y="70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02" name="รูปแบบอิสระ: รูปร่าง 2901">
                  <a:extLst>
                    <a:ext uri="{FF2B5EF4-FFF2-40B4-BE49-F238E27FC236}">
                      <a16:creationId xmlns:a16="http://schemas.microsoft.com/office/drawing/2014/main" id="{FED0288E-4F35-40D9-BE97-5BD57904B5FB}"/>
                    </a:ext>
                  </a:extLst>
                </p:cNvPr>
                <p:cNvSpPr/>
                <p:nvPr/>
              </p:nvSpPr>
              <p:spPr>
                <a:xfrm>
                  <a:off x="8094015" y="900561"/>
                  <a:ext cx="3176" cy="15882"/>
                </a:xfrm>
                <a:custGeom>
                  <a:avLst/>
                  <a:gdLst>
                    <a:gd name="connsiteX0" fmla="*/ 3176 w 3176"/>
                    <a:gd name="connsiteY0" fmla="*/ 0 h 15882"/>
                    <a:gd name="connsiteX1" fmla="*/ 3176 w 3176"/>
                    <a:gd name="connsiteY1" fmla="*/ 0 h 15882"/>
                    <a:gd name="connsiteX2" fmla="*/ 0 w 3176"/>
                    <a:gd name="connsiteY2" fmla="*/ 0 h 15882"/>
                    <a:gd name="connsiteX3" fmla="*/ 3176 w 3176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76" h="15882">
                      <a:moveTo>
                        <a:pt x="3176" y="0"/>
                      </a:moveTo>
                      <a:lnTo>
                        <a:pt x="3176" y="0"/>
                      </a:lnTo>
                      <a:cubicBezTo>
                        <a:pt x="1588" y="0"/>
                        <a:pt x="1588" y="0"/>
                        <a:pt x="0" y="0"/>
                      </a:cubicBezTo>
                      <a:cubicBezTo>
                        <a:pt x="0" y="0"/>
                        <a:pt x="1588" y="0"/>
                        <a:pt x="317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03" name="รูปแบบอิสระ: รูปร่าง 2902">
                  <a:extLst>
                    <a:ext uri="{FF2B5EF4-FFF2-40B4-BE49-F238E27FC236}">
                      <a16:creationId xmlns:a16="http://schemas.microsoft.com/office/drawing/2014/main" id="{CA1D386B-2D98-457C-BEDC-38A335CB5A44}"/>
                    </a:ext>
                  </a:extLst>
                </p:cNvPr>
                <p:cNvSpPr/>
                <p:nvPr/>
              </p:nvSpPr>
              <p:spPr>
                <a:xfrm>
                  <a:off x="8098074" y="900561"/>
                  <a:ext cx="705" cy="15882"/>
                </a:xfrm>
                <a:custGeom>
                  <a:avLst/>
                  <a:gdLst>
                    <a:gd name="connsiteX0" fmla="*/ 706 w 705"/>
                    <a:gd name="connsiteY0" fmla="*/ 0 h 15882"/>
                    <a:gd name="connsiteX1" fmla="*/ 706 w 705"/>
                    <a:gd name="connsiteY1" fmla="*/ 0 h 15882"/>
                    <a:gd name="connsiteX2" fmla="*/ 706 w 705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15882">
                      <a:moveTo>
                        <a:pt x="706" y="0"/>
                      </a:moveTo>
                      <a:lnTo>
                        <a:pt x="706" y="0"/>
                      </a:lnTo>
                      <a:cubicBezTo>
                        <a:pt x="706" y="0"/>
                        <a:pt x="-882" y="0"/>
                        <a:pt x="7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04" name="รูปแบบอิสระ: รูปร่าง 2903">
                  <a:extLst>
                    <a:ext uri="{FF2B5EF4-FFF2-40B4-BE49-F238E27FC236}">
                      <a16:creationId xmlns:a16="http://schemas.microsoft.com/office/drawing/2014/main" id="{A15F70D3-8691-44D4-A07B-B92B31311774}"/>
                    </a:ext>
                  </a:extLst>
                </p:cNvPr>
                <p:cNvSpPr/>
                <p:nvPr/>
              </p:nvSpPr>
              <p:spPr>
                <a:xfrm>
                  <a:off x="8097191" y="900561"/>
                  <a:ext cx="1834" cy="15882"/>
                </a:xfrm>
                <a:custGeom>
                  <a:avLst/>
                  <a:gdLst>
                    <a:gd name="connsiteX0" fmla="*/ 0 w 1834"/>
                    <a:gd name="connsiteY0" fmla="*/ 0 h 15882"/>
                    <a:gd name="connsiteX1" fmla="*/ 0 w 1834"/>
                    <a:gd name="connsiteY1" fmla="*/ 0 h 15882"/>
                    <a:gd name="connsiteX2" fmla="*/ 0 w 1834"/>
                    <a:gd name="connsiteY2" fmla="*/ 0 h 15882"/>
                    <a:gd name="connsiteX3" fmla="*/ 0 w 1834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34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88" y="0"/>
                        <a:pt x="3177" y="0"/>
                        <a:pt x="0" y="0"/>
                      </a:cubicBezTo>
                      <a:cubicBezTo>
                        <a:pt x="1588" y="0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05" name="รูปแบบอิสระ: รูปร่าง 2904">
                  <a:extLst>
                    <a:ext uri="{FF2B5EF4-FFF2-40B4-BE49-F238E27FC236}">
                      <a16:creationId xmlns:a16="http://schemas.microsoft.com/office/drawing/2014/main" id="{167A19BB-ED7C-4C14-ABED-F334F6A76336}"/>
                    </a:ext>
                  </a:extLst>
                </p:cNvPr>
                <p:cNvSpPr/>
                <p:nvPr/>
              </p:nvSpPr>
              <p:spPr>
                <a:xfrm>
                  <a:off x="8097191" y="900561"/>
                  <a:ext cx="2033" cy="15882"/>
                </a:xfrm>
                <a:custGeom>
                  <a:avLst/>
                  <a:gdLst>
                    <a:gd name="connsiteX0" fmla="*/ 0 w 2033"/>
                    <a:gd name="connsiteY0" fmla="*/ 0 h 15882"/>
                    <a:gd name="connsiteX1" fmla="*/ 1588 w 2033"/>
                    <a:gd name="connsiteY1" fmla="*/ 0 h 15882"/>
                    <a:gd name="connsiteX2" fmla="*/ 0 w 203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033" h="15882">
                      <a:moveTo>
                        <a:pt x="0" y="0"/>
                      </a:moveTo>
                      <a:cubicBezTo>
                        <a:pt x="0" y="0"/>
                        <a:pt x="1588" y="0"/>
                        <a:pt x="1588" y="0"/>
                      </a:cubicBezTo>
                      <a:cubicBezTo>
                        <a:pt x="3177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06" name="รูปแบบอิสระ: รูปร่าง 2905">
                  <a:extLst>
                    <a:ext uri="{FF2B5EF4-FFF2-40B4-BE49-F238E27FC236}">
                      <a16:creationId xmlns:a16="http://schemas.microsoft.com/office/drawing/2014/main" id="{06B639C6-C895-4860-B42A-E0411B3A330E}"/>
                    </a:ext>
                  </a:extLst>
                </p:cNvPr>
                <p:cNvSpPr/>
                <p:nvPr/>
              </p:nvSpPr>
              <p:spPr>
                <a:xfrm>
                  <a:off x="8106015" y="898973"/>
                  <a:ext cx="705" cy="15882"/>
                </a:xfrm>
                <a:custGeom>
                  <a:avLst/>
                  <a:gdLst>
                    <a:gd name="connsiteX0" fmla="*/ 706 w 705"/>
                    <a:gd name="connsiteY0" fmla="*/ 0 h 15882"/>
                    <a:gd name="connsiteX1" fmla="*/ 706 w 705"/>
                    <a:gd name="connsiteY1" fmla="*/ 0 h 15882"/>
                    <a:gd name="connsiteX2" fmla="*/ 706 w 705"/>
                    <a:gd name="connsiteY2" fmla="*/ 0 h 15882"/>
                    <a:gd name="connsiteX3" fmla="*/ 706 w 705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5" h="15882">
                      <a:moveTo>
                        <a:pt x="706" y="0"/>
                      </a:moveTo>
                      <a:lnTo>
                        <a:pt x="706" y="0"/>
                      </a:lnTo>
                      <a:lnTo>
                        <a:pt x="706" y="0"/>
                      </a:lnTo>
                      <a:cubicBezTo>
                        <a:pt x="706" y="0"/>
                        <a:pt x="-882" y="0"/>
                        <a:pt x="7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07" name="รูปแบบอิสระ: รูปร่าง 2906">
                  <a:extLst>
                    <a:ext uri="{FF2B5EF4-FFF2-40B4-BE49-F238E27FC236}">
                      <a16:creationId xmlns:a16="http://schemas.microsoft.com/office/drawing/2014/main" id="{E8E4B1BB-116B-41E3-9AC8-C0DDE97E2AE7}"/>
                    </a:ext>
                  </a:extLst>
                </p:cNvPr>
                <p:cNvSpPr/>
                <p:nvPr/>
              </p:nvSpPr>
              <p:spPr>
                <a:xfrm>
                  <a:off x="8095603" y="902149"/>
                  <a:ext cx="3176" cy="15882"/>
                </a:xfrm>
                <a:custGeom>
                  <a:avLst/>
                  <a:gdLst>
                    <a:gd name="connsiteX0" fmla="*/ 0 w 3176"/>
                    <a:gd name="connsiteY0" fmla="*/ 0 h 15882"/>
                    <a:gd name="connsiteX1" fmla="*/ 3176 w 3176"/>
                    <a:gd name="connsiteY1" fmla="*/ 0 h 15882"/>
                    <a:gd name="connsiteX2" fmla="*/ 3176 w 3176"/>
                    <a:gd name="connsiteY2" fmla="*/ 0 h 15882"/>
                    <a:gd name="connsiteX3" fmla="*/ 0 w 3176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76" h="15882">
                      <a:moveTo>
                        <a:pt x="0" y="0"/>
                      </a:moveTo>
                      <a:cubicBezTo>
                        <a:pt x="0" y="0"/>
                        <a:pt x="1588" y="0"/>
                        <a:pt x="3176" y="0"/>
                      </a:cubicBezTo>
                      <a:lnTo>
                        <a:pt x="3176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08" name="รูปแบบอิสระ: รูปร่าง 2907">
                  <a:extLst>
                    <a:ext uri="{FF2B5EF4-FFF2-40B4-BE49-F238E27FC236}">
                      <a16:creationId xmlns:a16="http://schemas.microsoft.com/office/drawing/2014/main" id="{104A8CD7-D6A9-4257-AC24-0D4B00F270F5}"/>
                    </a:ext>
                  </a:extLst>
                </p:cNvPr>
                <p:cNvSpPr/>
                <p:nvPr/>
              </p:nvSpPr>
              <p:spPr>
                <a:xfrm>
                  <a:off x="8097191" y="902149"/>
                  <a:ext cx="1191" cy="15882"/>
                </a:xfrm>
                <a:custGeom>
                  <a:avLst/>
                  <a:gdLst>
                    <a:gd name="connsiteX0" fmla="*/ 0 w 1191"/>
                    <a:gd name="connsiteY0" fmla="*/ 0 h 15882"/>
                    <a:gd name="connsiteX1" fmla="*/ 0 w 1191"/>
                    <a:gd name="connsiteY1" fmla="*/ 0 h 15882"/>
                    <a:gd name="connsiteX2" fmla="*/ 0 w 1191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1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88" y="0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09" name="รูปแบบอิสระ: รูปร่าง 2908">
                  <a:extLst>
                    <a:ext uri="{FF2B5EF4-FFF2-40B4-BE49-F238E27FC236}">
                      <a16:creationId xmlns:a16="http://schemas.microsoft.com/office/drawing/2014/main" id="{C904F7FF-41D3-4472-8864-6B61D55AF763}"/>
                    </a:ext>
                  </a:extLst>
                </p:cNvPr>
                <p:cNvSpPr/>
                <p:nvPr/>
              </p:nvSpPr>
              <p:spPr>
                <a:xfrm>
                  <a:off x="8100368" y="900561"/>
                  <a:ext cx="1588" cy="15882"/>
                </a:xfrm>
                <a:custGeom>
                  <a:avLst/>
                  <a:gdLst>
                    <a:gd name="connsiteX0" fmla="*/ 1588 w 1588"/>
                    <a:gd name="connsiteY0" fmla="*/ 0 h 15882"/>
                    <a:gd name="connsiteX1" fmla="*/ 0 w 1588"/>
                    <a:gd name="connsiteY1" fmla="*/ 0 h 15882"/>
                    <a:gd name="connsiteX2" fmla="*/ 1588 w 1588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5882">
                      <a:moveTo>
                        <a:pt x="1588" y="0"/>
                      </a:moveTo>
                      <a:lnTo>
                        <a:pt x="0" y="0"/>
                      </a:lnTo>
                      <a:lnTo>
                        <a:pt x="158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10" name="รูปแบบอิสระ: รูปร่าง 2909">
                  <a:extLst>
                    <a:ext uri="{FF2B5EF4-FFF2-40B4-BE49-F238E27FC236}">
                      <a16:creationId xmlns:a16="http://schemas.microsoft.com/office/drawing/2014/main" id="{0ACDA832-B4C1-480E-8F30-666F714A8C60}"/>
                    </a:ext>
                  </a:extLst>
                </p:cNvPr>
                <p:cNvSpPr/>
                <p:nvPr/>
              </p:nvSpPr>
              <p:spPr>
                <a:xfrm>
                  <a:off x="8092426" y="903738"/>
                  <a:ext cx="3176" cy="15882"/>
                </a:xfrm>
                <a:custGeom>
                  <a:avLst/>
                  <a:gdLst>
                    <a:gd name="connsiteX0" fmla="*/ 1588 w 3176"/>
                    <a:gd name="connsiteY0" fmla="*/ 0 h 15882"/>
                    <a:gd name="connsiteX1" fmla="*/ 0 w 3176"/>
                    <a:gd name="connsiteY1" fmla="*/ 0 h 15882"/>
                    <a:gd name="connsiteX2" fmla="*/ 3177 w 3176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15882">
                      <a:moveTo>
                        <a:pt x="1588" y="0"/>
                      </a:moveTo>
                      <a:lnTo>
                        <a:pt x="0" y="0"/>
                      </a:lnTo>
                      <a:lnTo>
                        <a:pt x="317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11" name="รูปแบบอิสระ: รูปร่าง 2910">
                  <a:extLst>
                    <a:ext uri="{FF2B5EF4-FFF2-40B4-BE49-F238E27FC236}">
                      <a16:creationId xmlns:a16="http://schemas.microsoft.com/office/drawing/2014/main" id="{806E5FFC-664C-48A2-A5FC-112E89D58A9A}"/>
                    </a:ext>
                  </a:extLst>
                </p:cNvPr>
                <p:cNvSpPr/>
                <p:nvPr/>
              </p:nvSpPr>
              <p:spPr>
                <a:xfrm>
                  <a:off x="8092426" y="905326"/>
                  <a:ext cx="3176" cy="15882"/>
                </a:xfrm>
                <a:custGeom>
                  <a:avLst/>
                  <a:gdLst>
                    <a:gd name="connsiteX0" fmla="*/ 3177 w 3176"/>
                    <a:gd name="connsiteY0" fmla="*/ 0 h 15882"/>
                    <a:gd name="connsiteX1" fmla="*/ 0 w 3176"/>
                    <a:gd name="connsiteY1" fmla="*/ 0 h 15882"/>
                    <a:gd name="connsiteX2" fmla="*/ 3177 w 3176"/>
                    <a:gd name="connsiteY2" fmla="*/ 0 h 15882"/>
                    <a:gd name="connsiteX3" fmla="*/ 3177 w 3176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76" h="15882">
                      <a:moveTo>
                        <a:pt x="3177" y="0"/>
                      </a:moveTo>
                      <a:cubicBezTo>
                        <a:pt x="1588" y="0"/>
                        <a:pt x="1588" y="0"/>
                        <a:pt x="0" y="0"/>
                      </a:cubicBezTo>
                      <a:cubicBezTo>
                        <a:pt x="0" y="0"/>
                        <a:pt x="1588" y="0"/>
                        <a:pt x="3177" y="0"/>
                      </a:cubicBezTo>
                      <a:cubicBezTo>
                        <a:pt x="1588" y="0"/>
                        <a:pt x="1588" y="0"/>
                        <a:pt x="317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12" name="รูปแบบอิสระ: รูปร่าง 2911">
                  <a:extLst>
                    <a:ext uri="{FF2B5EF4-FFF2-40B4-BE49-F238E27FC236}">
                      <a16:creationId xmlns:a16="http://schemas.microsoft.com/office/drawing/2014/main" id="{955FE210-C08F-4C95-9C0D-8B0EBDE6B460}"/>
                    </a:ext>
                  </a:extLst>
                </p:cNvPr>
                <p:cNvSpPr/>
                <p:nvPr/>
              </p:nvSpPr>
              <p:spPr>
                <a:xfrm>
                  <a:off x="8094897" y="905326"/>
                  <a:ext cx="705" cy="0"/>
                </a:xfrm>
                <a:custGeom>
                  <a:avLst/>
                  <a:gdLst>
                    <a:gd name="connsiteX0" fmla="*/ 706 w 705"/>
                    <a:gd name="connsiteY0" fmla="*/ 0 h 0"/>
                    <a:gd name="connsiteX1" fmla="*/ 706 w 705"/>
                    <a:gd name="connsiteY1" fmla="*/ 0 h 0"/>
                    <a:gd name="connsiteX2" fmla="*/ 706 w 705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>
                      <a:moveTo>
                        <a:pt x="706" y="0"/>
                      </a:moveTo>
                      <a:cubicBezTo>
                        <a:pt x="706" y="0"/>
                        <a:pt x="706" y="0"/>
                        <a:pt x="706" y="0"/>
                      </a:cubicBezTo>
                      <a:cubicBezTo>
                        <a:pt x="-882" y="0"/>
                        <a:pt x="706" y="0"/>
                        <a:pt x="7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13" name="รูปแบบอิสระ: รูปร่าง 2912">
                  <a:extLst>
                    <a:ext uri="{FF2B5EF4-FFF2-40B4-BE49-F238E27FC236}">
                      <a16:creationId xmlns:a16="http://schemas.microsoft.com/office/drawing/2014/main" id="{AA034239-A842-4290-AD22-C0528C075152}"/>
                    </a:ext>
                  </a:extLst>
                </p:cNvPr>
                <p:cNvSpPr/>
                <p:nvPr/>
              </p:nvSpPr>
              <p:spPr>
                <a:xfrm>
                  <a:off x="8097191" y="903738"/>
                  <a:ext cx="1588" cy="15882"/>
                </a:xfrm>
                <a:custGeom>
                  <a:avLst/>
                  <a:gdLst>
                    <a:gd name="connsiteX0" fmla="*/ 1588 w 1588"/>
                    <a:gd name="connsiteY0" fmla="*/ 0 h 15882"/>
                    <a:gd name="connsiteX1" fmla="*/ 0 w 1588"/>
                    <a:gd name="connsiteY1" fmla="*/ 0 h 15882"/>
                    <a:gd name="connsiteX2" fmla="*/ 1588 w 1588"/>
                    <a:gd name="connsiteY2" fmla="*/ 0 h 15882"/>
                    <a:gd name="connsiteX3" fmla="*/ 1588 w 1588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" h="15882">
                      <a:moveTo>
                        <a:pt x="1588" y="0"/>
                      </a:moveTo>
                      <a:cubicBezTo>
                        <a:pt x="1588" y="0"/>
                        <a:pt x="0" y="0"/>
                        <a:pt x="0" y="0"/>
                      </a:cubicBezTo>
                      <a:lnTo>
                        <a:pt x="1588" y="0"/>
                      </a:lnTo>
                      <a:lnTo>
                        <a:pt x="158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14" name="รูปแบบอิสระ: รูปร่าง 2913">
                  <a:extLst>
                    <a:ext uri="{FF2B5EF4-FFF2-40B4-BE49-F238E27FC236}">
                      <a16:creationId xmlns:a16="http://schemas.microsoft.com/office/drawing/2014/main" id="{C49092E6-BCDE-4BA4-80AB-6F218909D9BE}"/>
                    </a:ext>
                  </a:extLst>
                </p:cNvPr>
                <p:cNvSpPr/>
                <p:nvPr/>
              </p:nvSpPr>
              <p:spPr>
                <a:xfrm>
                  <a:off x="8098780" y="903738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15" name="รูปแบบอิสระ: รูปร่าง 2914">
                  <a:extLst>
                    <a:ext uri="{FF2B5EF4-FFF2-40B4-BE49-F238E27FC236}">
                      <a16:creationId xmlns:a16="http://schemas.microsoft.com/office/drawing/2014/main" id="{E9118C31-B1A9-4A89-ABF4-B3FDF604FA90}"/>
                    </a:ext>
                  </a:extLst>
                </p:cNvPr>
                <p:cNvSpPr/>
                <p:nvPr/>
              </p:nvSpPr>
              <p:spPr>
                <a:xfrm>
                  <a:off x="8098780" y="903738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16" name="รูปแบบอิสระ: รูปร่าง 2915">
                  <a:extLst>
                    <a:ext uri="{FF2B5EF4-FFF2-40B4-BE49-F238E27FC236}">
                      <a16:creationId xmlns:a16="http://schemas.microsoft.com/office/drawing/2014/main" id="{452BF5F3-7EE7-435F-A503-C4A27BE850E5}"/>
                    </a:ext>
                  </a:extLst>
                </p:cNvPr>
                <p:cNvSpPr/>
                <p:nvPr/>
              </p:nvSpPr>
              <p:spPr>
                <a:xfrm>
                  <a:off x="8100368" y="902149"/>
                  <a:ext cx="3176" cy="15882"/>
                </a:xfrm>
                <a:custGeom>
                  <a:avLst/>
                  <a:gdLst>
                    <a:gd name="connsiteX0" fmla="*/ 0 w 3176"/>
                    <a:gd name="connsiteY0" fmla="*/ 0 h 15882"/>
                    <a:gd name="connsiteX1" fmla="*/ 3177 w 3176"/>
                    <a:gd name="connsiteY1" fmla="*/ 0 h 15882"/>
                    <a:gd name="connsiteX2" fmla="*/ 0 w 3176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15882">
                      <a:moveTo>
                        <a:pt x="0" y="0"/>
                      </a:moveTo>
                      <a:cubicBezTo>
                        <a:pt x="1588" y="0"/>
                        <a:pt x="1588" y="0"/>
                        <a:pt x="3177" y="0"/>
                      </a:cubicBezTo>
                      <a:cubicBezTo>
                        <a:pt x="3177" y="0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17" name="รูปแบบอิสระ: รูปร่าง 2916">
                  <a:extLst>
                    <a:ext uri="{FF2B5EF4-FFF2-40B4-BE49-F238E27FC236}">
                      <a16:creationId xmlns:a16="http://schemas.microsoft.com/office/drawing/2014/main" id="{A4D6A949-FB7C-4F65-B6DE-253FACF7CCBF}"/>
                    </a:ext>
                  </a:extLst>
                </p:cNvPr>
                <p:cNvSpPr/>
                <p:nvPr/>
              </p:nvSpPr>
              <p:spPr>
                <a:xfrm>
                  <a:off x="8100368" y="903032"/>
                  <a:ext cx="0" cy="705"/>
                </a:xfrm>
                <a:custGeom>
                  <a:avLst/>
                  <a:gdLst>
                    <a:gd name="connsiteX0" fmla="*/ 0 w 0"/>
                    <a:gd name="connsiteY0" fmla="*/ 706 h 705"/>
                    <a:gd name="connsiteX1" fmla="*/ 0 w 0"/>
                    <a:gd name="connsiteY1" fmla="*/ 706 h 705"/>
                    <a:gd name="connsiteX2" fmla="*/ 0 w 0"/>
                    <a:gd name="connsiteY2" fmla="*/ 706 h 705"/>
                    <a:gd name="connsiteX3" fmla="*/ 0 w 0"/>
                    <a:gd name="connsiteY3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h="705">
                      <a:moveTo>
                        <a:pt x="0" y="706"/>
                      </a:moveTo>
                      <a:lnTo>
                        <a:pt x="0" y="706"/>
                      </a:lnTo>
                      <a:cubicBezTo>
                        <a:pt x="0" y="-882"/>
                        <a:pt x="0" y="706"/>
                        <a:pt x="0" y="706"/>
                      </a:cubicBezTo>
                      <a:lnTo>
                        <a:pt x="0" y="70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18" name="รูปแบบอิสระ: รูปร่าง 2917">
                  <a:extLst>
                    <a:ext uri="{FF2B5EF4-FFF2-40B4-BE49-F238E27FC236}">
                      <a16:creationId xmlns:a16="http://schemas.microsoft.com/office/drawing/2014/main" id="{83EDA630-14AF-44D1-B41A-7FF4FC9A7290}"/>
                    </a:ext>
                  </a:extLst>
                </p:cNvPr>
                <p:cNvSpPr/>
                <p:nvPr/>
              </p:nvSpPr>
              <p:spPr>
                <a:xfrm>
                  <a:off x="8100368" y="903738"/>
                  <a:ext cx="1588" cy="15882"/>
                </a:xfrm>
                <a:custGeom>
                  <a:avLst/>
                  <a:gdLst>
                    <a:gd name="connsiteX0" fmla="*/ 1588 w 1588"/>
                    <a:gd name="connsiteY0" fmla="*/ 0 h 15882"/>
                    <a:gd name="connsiteX1" fmla="*/ 0 w 1588"/>
                    <a:gd name="connsiteY1" fmla="*/ 0 h 15882"/>
                    <a:gd name="connsiteX2" fmla="*/ 0 w 1588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5882">
                      <a:moveTo>
                        <a:pt x="1588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19" name="รูปแบบอิสระ: รูปร่าง 2918">
                  <a:extLst>
                    <a:ext uri="{FF2B5EF4-FFF2-40B4-BE49-F238E27FC236}">
                      <a16:creationId xmlns:a16="http://schemas.microsoft.com/office/drawing/2014/main" id="{877E2A68-10CA-4BC3-BC66-AF76D68B95D4}"/>
                    </a:ext>
                  </a:extLst>
                </p:cNvPr>
                <p:cNvSpPr/>
                <p:nvPr/>
              </p:nvSpPr>
              <p:spPr>
                <a:xfrm>
                  <a:off x="8097191" y="905326"/>
                  <a:ext cx="1588" cy="15882"/>
                </a:xfrm>
                <a:custGeom>
                  <a:avLst/>
                  <a:gdLst>
                    <a:gd name="connsiteX0" fmla="*/ 0 w 1588"/>
                    <a:gd name="connsiteY0" fmla="*/ 0 h 15882"/>
                    <a:gd name="connsiteX1" fmla="*/ 0 w 1588"/>
                    <a:gd name="connsiteY1" fmla="*/ 0 h 15882"/>
                    <a:gd name="connsiteX2" fmla="*/ 1588 w 1588"/>
                    <a:gd name="connsiteY2" fmla="*/ 0 h 15882"/>
                    <a:gd name="connsiteX3" fmla="*/ 0 w 1588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" h="15882">
                      <a:moveTo>
                        <a:pt x="0" y="0"/>
                      </a:moveTo>
                      <a:cubicBezTo>
                        <a:pt x="1588" y="0"/>
                        <a:pt x="1588" y="0"/>
                        <a:pt x="0" y="0"/>
                      </a:cubicBezTo>
                      <a:cubicBezTo>
                        <a:pt x="1588" y="0"/>
                        <a:pt x="1588" y="0"/>
                        <a:pt x="1588" y="0"/>
                      </a:cubicBezTo>
                      <a:cubicBezTo>
                        <a:pt x="1588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20" name="รูปแบบอิสระ: รูปร่าง 2919">
                  <a:extLst>
                    <a:ext uri="{FF2B5EF4-FFF2-40B4-BE49-F238E27FC236}">
                      <a16:creationId xmlns:a16="http://schemas.microsoft.com/office/drawing/2014/main" id="{5EBF613E-C724-45BB-8D07-97644455D131}"/>
                    </a:ext>
                  </a:extLst>
                </p:cNvPr>
                <p:cNvSpPr/>
                <p:nvPr/>
              </p:nvSpPr>
              <p:spPr>
                <a:xfrm>
                  <a:off x="8098780" y="903738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21" name="รูปแบบอิสระ: รูปร่าง 2920">
                  <a:extLst>
                    <a:ext uri="{FF2B5EF4-FFF2-40B4-BE49-F238E27FC236}">
                      <a16:creationId xmlns:a16="http://schemas.microsoft.com/office/drawing/2014/main" id="{F8007CEF-86E4-437E-B344-114E121C58C1}"/>
                    </a:ext>
                  </a:extLst>
                </p:cNvPr>
                <p:cNvSpPr/>
                <p:nvPr/>
              </p:nvSpPr>
              <p:spPr>
                <a:xfrm>
                  <a:off x="8098780" y="906914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22" name="รูปแบบอิสระ: รูปร่าง 2921">
                  <a:extLst>
                    <a:ext uri="{FF2B5EF4-FFF2-40B4-BE49-F238E27FC236}">
                      <a16:creationId xmlns:a16="http://schemas.microsoft.com/office/drawing/2014/main" id="{498F7A68-A047-4DA5-960D-22EB1132D26C}"/>
                    </a:ext>
                  </a:extLst>
                </p:cNvPr>
                <p:cNvSpPr/>
                <p:nvPr/>
              </p:nvSpPr>
              <p:spPr>
                <a:xfrm>
                  <a:off x="8098780" y="905326"/>
                  <a:ext cx="705" cy="0"/>
                </a:xfrm>
                <a:custGeom>
                  <a:avLst/>
                  <a:gdLst>
                    <a:gd name="connsiteX0" fmla="*/ 0 w 705"/>
                    <a:gd name="connsiteY0" fmla="*/ 0 h 0"/>
                    <a:gd name="connsiteX1" fmla="*/ 0 w 705"/>
                    <a:gd name="connsiteY1" fmla="*/ 0 h 0"/>
                    <a:gd name="connsiteX2" fmla="*/ 0 w 705"/>
                    <a:gd name="connsiteY2" fmla="*/ 0 h 0"/>
                    <a:gd name="connsiteX3" fmla="*/ 0 w 705"/>
                    <a:gd name="connsiteY3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5">
                      <a:moveTo>
                        <a:pt x="0" y="0"/>
                      </a:moveTo>
                      <a:cubicBezTo>
                        <a:pt x="1588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23" name="รูปแบบอิสระ: รูปร่าง 2922">
                  <a:extLst>
                    <a:ext uri="{FF2B5EF4-FFF2-40B4-BE49-F238E27FC236}">
                      <a16:creationId xmlns:a16="http://schemas.microsoft.com/office/drawing/2014/main" id="{1995B5D2-09CB-4933-A67A-6AE40D245086}"/>
                    </a:ext>
                  </a:extLst>
                </p:cNvPr>
                <p:cNvSpPr/>
                <p:nvPr/>
              </p:nvSpPr>
              <p:spPr>
                <a:xfrm>
                  <a:off x="8096485" y="905326"/>
                  <a:ext cx="705" cy="15882"/>
                </a:xfrm>
                <a:custGeom>
                  <a:avLst/>
                  <a:gdLst>
                    <a:gd name="connsiteX0" fmla="*/ 706 w 705"/>
                    <a:gd name="connsiteY0" fmla="*/ 0 h 15882"/>
                    <a:gd name="connsiteX1" fmla="*/ 706 w 705"/>
                    <a:gd name="connsiteY1" fmla="*/ 0 h 15882"/>
                    <a:gd name="connsiteX2" fmla="*/ 706 w 705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15882">
                      <a:moveTo>
                        <a:pt x="706" y="0"/>
                      </a:moveTo>
                      <a:cubicBezTo>
                        <a:pt x="706" y="0"/>
                        <a:pt x="706" y="0"/>
                        <a:pt x="706" y="0"/>
                      </a:cubicBezTo>
                      <a:cubicBezTo>
                        <a:pt x="706" y="0"/>
                        <a:pt x="-882" y="0"/>
                        <a:pt x="7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24" name="รูปแบบอิสระ: รูปร่าง 2923">
                  <a:extLst>
                    <a:ext uri="{FF2B5EF4-FFF2-40B4-BE49-F238E27FC236}">
                      <a16:creationId xmlns:a16="http://schemas.microsoft.com/office/drawing/2014/main" id="{C6AB618A-0B04-41D7-87D0-3C56DB1FEBAA}"/>
                    </a:ext>
                  </a:extLst>
                </p:cNvPr>
                <p:cNvSpPr/>
                <p:nvPr/>
              </p:nvSpPr>
              <p:spPr>
                <a:xfrm>
                  <a:off x="8097191" y="903738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25" name="รูปแบบอิสระ: รูปร่าง 2924">
                  <a:extLst>
                    <a:ext uri="{FF2B5EF4-FFF2-40B4-BE49-F238E27FC236}">
                      <a16:creationId xmlns:a16="http://schemas.microsoft.com/office/drawing/2014/main" id="{E5AE8C3E-DD69-49C1-B3DD-87BA355ADABE}"/>
                    </a:ext>
                  </a:extLst>
                </p:cNvPr>
                <p:cNvSpPr/>
                <p:nvPr/>
              </p:nvSpPr>
              <p:spPr>
                <a:xfrm>
                  <a:off x="8097191" y="903738"/>
                  <a:ext cx="1191" cy="0"/>
                </a:xfrm>
                <a:custGeom>
                  <a:avLst/>
                  <a:gdLst>
                    <a:gd name="connsiteX0" fmla="*/ 0 w 1191"/>
                    <a:gd name="connsiteY0" fmla="*/ 0 h 0"/>
                    <a:gd name="connsiteX1" fmla="*/ 0 w 1191"/>
                    <a:gd name="connsiteY1" fmla="*/ 0 h 0"/>
                    <a:gd name="connsiteX2" fmla="*/ 0 w 1191"/>
                    <a:gd name="connsiteY2" fmla="*/ 0 h 0"/>
                    <a:gd name="connsiteX3" fmla="*/ 0 w 1191"/>
                    <a:gd name="connsiteY3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1">
                      <a:moveTo>
                        <a:pt x="0" y="0"/>
                      </a:moveTo>
                      <a:cubicBezTo>
                        <a:pt x="0" y="0"/>
                        <a:pt x="1588" y="0"/>
                        <a:pt x="0" y="0"/>
                      </a:cubicBezTo>
                      <a:cubicBezTo>
                        <a:pt x="1588" y="0"/>
                        <a:pt x="1588" y="0"/>
                        <a:pt x="0" y="0"/>
                      </a:cubicBezTo>
                      <a:cubicBezTo>
                        <a:pt x="1588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26" name="รูปแบบอิสระ: รูปร่าง 2925">
                  <a:extLst>
                    <a:ext uri="{FF2B5EF4-FFF2-40B4-BE49-F238E27FC236}">
                      <a16:creationId xmlns:a16="http://schemas.microsoft.com/office/drawing/2014/main" id="{8C96CB0B-7C98-4761-8FEE-06D9524DCAAA}"/>
                    </a:ext>
                  </a:extLst>
                </p:cNvPr>
                <p:cNvSpPr/>
                <p:nvPr/>
              </p:nvSpPr>
              <p:spPr>
                <a:xfrm>
                  <a:off x="8098780" y="907311"/>
                  <a:ext cx="12706" cy="1191"/>
                </a:xfrm>
                <a:custGeom>
                  <a:avLst/>
                  <a:gdLst>
                    <a:gd name="connsiteX0" fmla="*/ 12707 w 12706"/>
                    <a:gd name="connsiteY0" fmla="*/ 1191 h 1191"/>
                    <a:gd name="connsiteX1" fmla="*/ 12707 w 12706"/>
                    <a:gd name="connsiteY1" fmla="*/ 1191 h 1191"/>
                    <a:gd name="connsiteX2" fmla="*/ 0 w 12706"/>
                    <a:gd name="connsiteY2" fmla="*/ 1191 h 1191"/>
                    <a:gd name="connsiteX3" fmla="*/ 3177 w 12706"/>
                    <a:gd name="connsiteY3" fmla="*/ 1191 h 1191"/>
                    <a:gd name="connsiteX4" fmla="*/ 6353 w 12706"/>
                    <a:gd name="connsiteY4" fmla="*/ 1191 h 1191"/>
                    <a:gd name="connsiteX5" fmla="*/ 4765 w 12706"/>
                    <a:gd name="connsiteY5" fmla="*/ 1191 h 1191"/>
                    <a:gd name="connsiteX6" fmla="*/ 12707 w 12706"/>
                    <a:gd name="connsiteY6" fmla="*/ 1191 h 1191"/>
                    <a:gd name="connsiteX7" fmla="*/ 11118 w 12706"/>
                    <a:gd name="connsiteY7" fmla="*/ 1191 h 1191"/>
                    <a:gd name="connsiteX8" fmla="*/ 12707 w 12706"/>
                    <a:gd name="connsiteY8" fmla="*/ 1191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706" h="1191">
                      <a:moveTo>
                        <a:pt x="12707" y="1191"/>
                      </a:moveTo>
                      <a:cubicBezTo>
                        <a:pt x="11118" y="1191"/>
                        <a:pt x="7942" y="-397"/>
                        <a:pt x="12707" y="1191"/>
                      </a:cubicBezTo>
                      <a:cubicBezTo>
                        <a:pt x="9530" y="-397"/>
                        <a:pt x="4765" y="-397"/>
                        <a:pt x="0" y="1191"/>
                      </a:cubicBezTo>
                      <a:cubicBezTo>
                        <a:pt x="0" y="1191"/>
                        <a:pt x="1588" y="1191"/>
                        <a:pt x="3177" y="1191"/>
                      </a:cubicBezTo>
                      <a:cubicBezTo>
                        <a:pt x="4765" y="1191"/>
                        <a:pt x="4765" y="1191"/>
                        <a:pt x="6353" y="1191"/>
                      </a:cubicBezTo>
                      <a:cubicBezTo>
                        <a:pt x="7942" y="1191"/>
                        <a:pt x="6353" y="1191"/>
                        <a:pt x="4765" y="1191"/>
                      </a:cubicBezTo>
                      <a:cubicBezTo>
                        <a:pt x="7942" y="-397"/>
                        <a:pt x="7942" y="1191"/>
                        <a:pt x="12707" y="1191"/>
                      </a:cubicBezTo>
                      <a:lnTo>
                        <a:pt x="11118" y="1191"/>
                      </a:lnTo>
                      <a:cubicBezTo>
                        <a:pt x="11118" y="1191"/>
                        <a:pt x="11118" y="1191"/>
                        <a:pt x="12707" y="1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27" name="รูปแบบอิสระ: รูปร่าง 2926">
                  <a:extLst>
                    <a:ext uri="{FF2B5EF4-FFF2-40B4-BE49-F238E27FC236}">
                      <a16:creationId xmlns:a16="http://schemas.microsoft.com/office/drawing/2014/main" id="{D9F1F1B9-1014-4ECA-9DC2-D952F9A0FDDE}"/>
                    </a:ext>
                  </a:extLst>
                </p:cNvPr>
                <p:cNvSpPr/>
                <p:nvPr/>
              </p:nvSpPr>
              <p:spPr>
                <a:xfrm>
                  <a:off x="8095603" y="906914"/>
                  <a:ext cx="3176" cy="15882"/>
                </a:xfrm>
                <a:custGeom>
                  <a:avLst/>
                  <a:gdLst>
                    <a:gd name="connsiteX0" fmla="*/ 3176 w 3176"/>
                    <a:gd name="connsiteY0" fmla="*/ 0 h 15882"/>
                    <a:gd name="connsiteX1" fmla="*/ 3176 w 3176"/>
                    <a:gd name="connsiteY1" fmla="*/ 0 h 15882"/>
                    <a:gd name="connsiteX2" fmla="*/ 0 w 3176"/>
                    <a:gd name="connsiteY2" fmla="*/ 0 h 15882"/>
                    <a:gd name="connsiteX3" fmla="*/ 3176 w 3176"/>
                    <a:gd name="connsiteY3" fmla="*/ 0 h 15882"/>
                    <a:gd name="connsiteX4" fmla="*/ 3176 w 3176"/>
                    <a:gd name="connsiteY4" fmla="*/ 0 h 15882"/>
                    <a:gd name="connsiteX5" fmla="*/ 3176 w 3176"/>
                    <a:gd name="connsiteY5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176" h="15882">
                      <a:moveTo>
                        <a:pt x="3176" y="0"/>
                      </a:moveTo>
                      <a:lnTo>
                        <a:pt x="3176" y="0"/>
                      </a:lnTo>
                      <a:cubicBezTo>
                        <a:pt x="3176" y="0"/>
                        <a:pt x="1588" y="0"/>
                        <a:pt x="0" y="0"/>
                      </a:cubicBezTo>
                      <a:cubicBezTo>
                        <a:pt x="1588" y="0"/>
                        <a:pt x="3176" y="0"/>
                        <a:pt x="3176" y="0"/>
                      </a:cubicBezTo>
                      <a:lnTo>
                        <a:pt x="3176" y="0"/>
                      </a:lnTo>
                      <a:lnTo>
                        <a:pt x="317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28" name="รูปแบบอิสระ: รูปร่าง 2927">
                  <a:extLst>
                    <a:ext uri="{FF2B5EF4-FFF2-40B4-BE49-F238E27FC236}">
                      <a16:creationId xmlns:a16="http://schemas.microsoft.com/office/drawing/2014/main" id="{557F3155-DD63-4623-B97D-6ECFBCA53816}"/>
                    </a:ext>
                  </a:extLst>
                </p:cNvPr>
                <p:cNvSpPr/>
                <p:nvPr/>
              </p:nvSpPr>
              <p:spPr>
                <a:xfrm>
                  <a:off x="8098780" y="905326"/>
                  <a:ext cx="4765" cy="1191"/>
                </a:xfrm>
                <a:custGeom>
                  <a:avLst/>
                  <a:gdLst>
                    <a:gd name="connsiteX0" fmla="*/ 0 w 4765"/>
                    <a:gd name="connsiteY0" fmla="*/ 0 h 1191"/>
                    <a:gd name="connsiteX1" fmla="*/ 4765 w 4765"/>
                    <a:gd name="connsiteY1" fmla="*/ 0 h 1191"/>
                    <a:gd name="connsiteX2" fmla="*/ 1588 w 4765"/>
                    <a:gd name="connsiteY2" fmla="*/ 0 h 1191"/>
                    <a:gd name="connsiteX3" fmla="*/ 0 w 4765"/>
                    <a:gd name="connsiteY3" fmla="*/ 0 h 1191"/>
                    <a:gd name="connsiteX4" fmla="*/ 0 w 4765"/>
                    <a:gd name="connsiteY4" fmla="*/ 0 h 1191"/>
                    <a:gd name="connsiteX5" fmla="*/ 0 w 4765"/>
                    <a:gd name="connsiteY5" fmla="*/ 0 h 1191"/>
                    <a:gd name="connsiteX6" fmla="*/ 0 w 4765"/>
                    <a:gd name="connsiteY6" fmla="*/ 0 h 1191"/>
                    <a:gd name="connsiteX7" fmla="*/ 0 w 4765"/>
                    <a:gd name="connsiteY7" fmla="*/ 0 h 1191"/>
                    <a:gd name="connsiteX8" fmla="*/ 0 w 4765"/>
                    <a:gd name="connsiteY8" fmla="*/ 0 h 1191"/>
                    <a:gd name="connsiteX9" fmla="*/ 0 w 4765"/>
                    <a:gd name="connsiteY9" fmla="*/ 0 h 1191"/>
                    <a:gd name="connsiteX10" fmla="*/ 0 w 4765"/>
                    <a:gd name="connsiteY10" fmla="*/ 0 h 1191"/>
                    <a:gd name="connsiteX11" fmla="*/ 0 w 4765"/>
                    <a:gd name="connsiteY11" fmla="*/ 0 h 1191"/>
                    <a:gd name="connsiteX12" fmla="*/ 0 w 4765"/>
                    <a:gd name="connsiteY12" fmla="*/ 0 h 1191"/>
                    <a:gd name="connsiteX13" fmla="*/ 0 w 4765"/>
                    <a:gd name="connsiteY13" fmla="*/ 0 h 1191"/>
                    <a:gd name="connsiteX14" fmla="*/ 0 w 4765"/>
                    <a:gd name="connsiteY14" fmla="*/ 0 h 1191"/>
                    <a:gd name="connsiteX15" fmla="*/ 0 w 4765"/>
                    <a:gd name="connsiteY15" fmla="*/ 0 h 1191"/>
                    <a:gd name="connsiteX16" fmla="*/ 0 w 4765"/>
                    <a:gd name="connsiteY16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765" h="1191">
                      <a:moveTo>
                        <a:pt x="0" y="0"/>
                      </a:moveTo>
                      <a:cubicBezTo>
                        <a:pt x="1588" y="0"/>
                        <a:pt x="3177" y="0"/>
                        <a:pt x="4765" y="0"/>
                      </a:cubicBezTo>
                      <a:cubicBezTo>
                        <a:pt x="4765" y="0"/>
                        <a:pt x="3177" y="0"/>
                        <a:pt x="1588" y="0"/>
                      </a:cubicBezTo>
                      <a:cubicBezTo>
                        <a:pt x="3177" y="1588"/>
                        <a:pt x="1588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29" name="รูปแบบอิสระ: รูปร่าง 2928">
                  <a:extLst>
                    <a:ext uri="{FF2B5EF4-FFF2-40B4-BE49-F238E27FC236}">
                      <a16:creationId xmlns:a16="http://schemas.microsoft.com/office/drawing/2014/main" id="{7EE62FAA-4117-427E-B526-E7C044FCFB55}"/>
                    </a:ext>
                  </a:extLst>
                </p:cNvPr>
                <p:cNvSpPr/>
                <p:nvPr/>
              </p:nvSpPr>
              <p:spPr>
                <a:xfrm>
                  <a:off x="8108310" y="902149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30" name="รูปแบบอิสระ: รูปร่าง 2929">
                  <a:extLst>
                    <a:ext uri="{FF2B5EF4-FFF2-40B4-BE49-F238E27FC236}">
                      <a16:creationId xmlns:a16="http://schemas.microsoft.com/office/drawing/2014/main" id="{4B6355BE-182F-4F08-A746-BDC319797473}"/>
                    </a:ext>
                  </a:extLst>
                </p:cNvPr>
                <p:cNvSpPr/>
                <p:nvPr/>
              </p:nvSpPr>
              <p:spPr>
                <a:xfrm>
                  <a:off x="8103545" y="902149"/>
                  <a:ext cx="4764" cy="1191"/>
                </a:xfrm>
                <a:custGeom>
                  <a:avLst/>
                  <a:gdLst>
                    <a:gd name="connsiteX0" fmla="*/ 4765 w 4764"/>
                    <a:gd name="connsiteY0" fmla="*/ 0 h 1191"/>
                    <a:gd name="connsiteX1" fmla="*/ 4765 w 4764"/>
                    <a:gd name="connsiteY1" fmla="*/ 0 h 1191"/>
                    <a:gd name="connsiteX2" fmla="*/ 4765 w 4764"/>
                    <a:gd name="connsiteY2" fmla="*/ 0 h 1191"/>
                    <a:gd name="connsiteX3" fmla="*/ 3176 w 4764"/>
                    <a:gd name="connsiteY3" fmla="*/ 0 h 1191"/>
                    <a:gd name="connsiteX4" fmla="*/ 4765 w 4764"/>
                    <a:gd name="connsiteY4" fmla="*/ 0 h 1191"/>
                    <a:gd name="connsiteX5" fmla="*/ 0 w 4764"/>
                    <a:gd name="connsiteY5" fmla="*/ 0 h 1191"/>
                    <a:gd name="connsiteX6" fmla="*/ 4765 w 4764"/>
                    <a:gd name="connsiteY6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764" h="1191">
                      <a:moveTo>
                        <a:pt x="4765" y="0"/>
                      </a:moveTo>
                      <a:cubicBezTo>
                        <a:pt x="3176" y="0"/>
                        <a:pt x="3176" y="0"/>
                        <a:pt x="4765" y="0"/>
                      </a:cubicBezTo>
                      <a:cubicBezTo>
                        <a:pt x="3176" y="0"/>
                        <a:pt x="4765" y="0"/>
                        <a:pt x="4765" y="0"/>
                      </a:cubicBezTo>
                      <a:cubicBezTo>
                        <a:pt x="4765" y="0"/>
                        <a:pt x="4765" y="0"/>
                        <a:pt x="3176" y="0"/>
                      </a:cubicBezTo>
                      <a:lnTo>
                        <a:pt x="4765" y="0"/>
                      </a:lnTo>
                      <a:cubicBezTo>
                        <a:pt x="3176" y="0"/>
                        <a:pt x="0" y="0"/>
                        <a:pt x="0" y="0"/>
                      </a:cubicBezTo>
                      <a:cubicBezTo>
                        <a:pt x="1588" y="1588"/>
                        <a:pt x="1588" y="1588"/>
                        <a:pt x="476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31" name="รูปแบบอิสระ: รูปร่าง 2930">
                  <a:extLst>
                    <a:ext uri="{FF2B5EF4-FFF2-40B4-BE49-F238E27FC236}">
                      <a16:creationId xmlns:a16="http://schemas.microsoft.com/office/drawing/2014/main" id="{97A29253-11ED-418D-A0AD-373A73B4E5DD}"/>
                    </a:ext>
                  </a:extLst>
                </p:cNvPr>
                <p:cNvSpPr/>
                <p:nvPr/>
              </p:nvSpPr>
              <p:spPr>
                <a:xfrm>
                  <a:off x="8103545" y="903738"/>
                  <a:ext cx="3176" cy="15882"/>
                </a:xfrm>
                <a:custGeom>
                  <a:avLst/>
                  <a:gdLst>
                    <a:gd name="connsiteX0" fmla="*/ 0 w 3176"/>
                    <a:gd name="connsiteY0" fmla="*/ 0 h 15882"/>
                    <a:gd name="connsiteX1" fmla="*/ 0 w 3176"/>
                    <a:gd name="connsiteY1" fmla="*/ 0 h 15882"/>
                    <a:gd name="connsiteX2" fmla="*/ 3176 w 3176"/>
                    <a:gd name="connsiteY2" fmla="*/ 0 h 15882"/>
                    <a:gd name="connsiteX3" fmla="*/ 1588 w 3176"/>
                    <a:gd name="connsiteY3" fmla="*/ 0 h 15882"/>
                    <a:gd name="connsiteX4" fmla="*/ 0 w 3176"/>
                    <a:gd name="connsiteY4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76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3176" y="0"/>
                      </a:lnTo>
                      <a:lnTo>
                        <a:pt x="1588" y="0"/>
                      </a:lnTo>
                      <a:cubicBezTo>
                        <a:pt x="1588" y="0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32" name="รูปแบบอิสระ: รูปร่าง 2931">
                  <a:extLst>
                    <a:ext uri="{FF2B5EF4-FFF2-40B4-BE49-F238E27FC236}">
                      <a16:creationId xmlns:a16="http://schemas.microsoft.com/office/drawing/2014/main" id="{0C24ED39-A406-465B-B40F-427FD4FEB5F4}"/>
                    </a:ext>
                  </a:extLst>
                </p:cNvPr>
                <p:cNvSpPr/>
                <p:nvPr/>
              </p:nvSpPr>
              <p:spPr>
                <a:xfrm>
                  <a:off x="8095603" y="906914"/>
                  <a:ext cx="3176" cy="15882"/>
                </a:xfrm>
                <a:custGeom>
                  <a:avLst/>
                  <a:gdLst>
                    <a:gd name="connsiteX0" fmla="*/ 1588 w 3176"/>
                    <a:gd name="connsiteY0" fmla="*/ 0 h 15882"/>
                    <a:gd name="connsiteX1" fmla="*/ 0 w 3176"/>
                    <a:gd name="connsiteY1" fmla="*/ 0 h 15882"/>
                    <a:gd name="connsiteX2" fmla="*/ 3176 w 3176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15882">
                      <a:moveTo>
                        <a:pt x="1588" y="0"/>
                      </a:moveTo>
                      <a:lnTo>
                        <a:pt x="0" y="0"/>
                      </a:lnTo>
                      <a:lnTo>
                        <a:pt x="317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33" name="รูปแบบอิสระ: รูปร่าง 2932">
                  <a:extLst>
                    <a:ext uri="{FF2B5EF4-FFF2-40B4-BE49-F238E27FC236}">
                      <a16:creationId xmlns:a16="http://schemas.microsoft.com/office/drawing/2014/main" id="{2CBE4866-AEEC-4EB5-A469-E79709B0163D}"/>
                    </a:ext>
                  </a:extLst>
                </p:cNvPr>
                <p:cNvSpPr/>
                <p:nvPr/>
              </p:nvSpPr>
              <p:spPr>
                <a:xfrm>
                  <a:off x="8095603" y="908502"/>
                  <a:ext cx="1587" cy="15882"/>
                </a:xfrm>
                <a:custGeom>
                  <a:avLst/>
                  <a:gdLst>
                    <a:gd name="connsiteX0" fmla="*/ 1588 w 1587"/>
                    <a:gd name="connsiteY0" fmla="*/ 0 h 15882"/>
                    <a:gd name="connsiteX1" fmla="*/ 0 w 1587"/>
                    <a:gd name="connsiteY1" fmla="*/ 0 h 15882"/>
                    <a:gd name="connsiteX2" fmla="*/ 1588 w 1587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7" h="15882">
                      <a:moveTo>
                        <a:pt x="1588" y="0"/>
                      </a:moveTo>
                      <a:lnTo>
                        <a:pt x="0" y="0"/>
                      </a:lnTo>
                      <a:lnTo>
                        <a:pt x="158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34" name="รูปแบบอิสระ: รูปร่าง 2933">
                  <a:extLst>
                    <a:ext uri="{FF2B5EF4-FFF2-40B4-BE49-F238E27FC236}">
                      <a16:creationId xmlns:a16="http://schemas.microsoft.com/office/drawing/2014/main" id="{A8F5D743-C608-4C6F-845D-118B8F8A1BFB}"/>
                    </a:ext>
                  </a:extLst>
                </p:cNvPr>
                <p:cNvSpPr/>
                <p:nvPr/>
              </p:nvSpPr>
              <p:spPr>
                <a:xfrm>
                  <a:off x="8117840" y="949798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35" name="รูปแบบอิสระ: รูปร่าง 2934">
                  <a:extLst>
                    <a:ext uri="{FF2B5EF4-FFF2-40B4-BE49-F238E27FC236}">
                      <a16:creationId xmlns:a16="http://schemas.microsoft.com/office/drawing/2014/main" id="{C9446C14-54B8-46A8-AED5-DA6097413F98}"/>
                    </a:ext>
                  </a:extLst>
                </p:cNvPr>
                <p:cNvSpPr/>
                <p:nvPr/>
              </p:nvSpPr>
              <p:spPr>
                <a:xfrm>
                  <a:off x="8117840" y="948210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36" name="รูปแบบอิสระ: รูปร่าง 2935">
                  <a:extLst>
                    <a:ext uri="{FF2B5EF4-FFF2-40B4-BE49-F238E27FC236}">
                      <a16:creationId xmlns:a16="http://schemas.microsoft.com/office/drawing/2014/main" id="{A59BAC45-AF7A-4E42-9270-7C8055C934CF}"/>
                    </a:ext>
                  </a:extLst>
                </p:cNvPr>
                <p:cNvSpPr/>
                <p:nvPr/>
              </p:nvSpPr>
              <p:spPr>
                <a:xfrm>
                  <a:off x="8094244" y="925974"/>
                  <a:ext cx="2947" cy="15882"/>
                </a:xfrm>
                <a:custGeom>
                  <a:avLst/>
                  <a:gdLst>
                    <a:gd name="connsiteX0" fmla="*/ 2947 w 2947"/>
                    <a:gd name="connsiteY0" fmla="*/ 0 h 15882"/>
                    <a:gd name="connsiteX1" fmla="*/ 1359 w 2947"/>
                    <a:gd name="connsiteY1" fmla="*/ 0 h 15882"/>
                    <a:gd name="connsiteX2" fmla="*/ 2947 w 2947"/>
                    <a:gd name="connsiteY2" fmla="*/ 0 h 15882"/>
                    <a:gd name="connsiteX3" fmla="*/ 2947 w 2947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947" h="15882">
                      <a:moveTo>
                        <a:pt x="2947" y="0"/>
                      </a:moveTo>
                      <a:cubicBezTo>
                        <a:pt x="1359" y="0"/>
                        <a:pt x="-1818" y="0"/>
                        <a:pt x="1359" y="0"/>
                      </a:cubicBezTo>
                      <a:lnTo>
                        <a:pt x="2947" y="0"/>
                      </a:lnTo>
                      <a:cubicBezTo>
                        <a:pt x="2947" y="0"/>
                        <a:pt x="2947" y="0"/>
                        <a:pt x="294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37" name="รูปแบบอิสระ: รูปร่าง 2936">
                  <a:extLst>
                    <a:ext uri="{FF2B5EF4-FFF2-40B4-BE49-F238E27FC236}">
                      <a16:creationId xmlns:a16="http://schemas.microsoft.com/office/drawing/2014/main" id="{A3C63673-6820-4255-B251-D11891C6839D}"/>
                    </a:ext>
                  </a:extLst>
                </p:cNvPr>
                <p:cNvSpPr/>
                <p:nvPr/>
              </p:nvSpPr>
              <p:spPr>
                <a:xfrm>
                  <a:off x="8108310" y="938680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38" name="รูปแบบอิสระ: รูปร่าง 2937">
                  <a:extLst>
                    <a:ext uri="{FF2B5EF4-FFF2-40B4-BE49-F238E27FC236}">
                      <a16:creationId xmlns:a16="http://schemas.microsoft.com/office/drawing/2014/main" id="{D01FE66F-D879-42BB-BE35-1D8999467504}"/>
                    </a:ext>
                  </a:extLst>
                </p:cNvPr>
                <p:cNvSpPr/>
                <p:nvPr/>
              </p:nvSpPr>
              <p:spPr>
                <a:xfrm>
                  <a:off x="8115545" y="938680"/>
                  <a:ext cx="705" cy="15882"/>
                </a:xfrm>
                <a:custGeom>
                  <a:avLst/>
                  <a:gdLst>
                    <a:gd name="connsiteX0" fmla="*/ 706 w 705"/>
                    <a:gd name="connsiteY0" fmla="*/ 0 h 15882"/>
                    <a:gd name="connsiteX1" fmla="*/ 706 w 705"/>
                    <a:gd name="connsiteY1" fmla="*/ 0 h 15882"/>
                    <a:gd name="connsiteX2" fmla="*/ 706 w 705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15882">
                      <a:moveTo>
                        <a:pt x="706" y="0"/>
                      </a:moveTo>
                      <a:lnTo>
                        <a:pt x="706" y="0"/>
                      </a:lnTo>
                      <a:cubicBezTo>
                        <a:pt x="-882" y="0"/>
                        <a:pt x="706" y="0"/>
                        <a:pt x="7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39" name="รูปแบบอิสระ: รูปร่าง 2938">
                  <a:extLst>
                    <a:ext uri="{FF2B5EF4-FFF2-40B4-BE49-F238E27FC236}">
                      <a16:creationId xmlns:a16="http://schemas.microsoft.com/office/drawing/2014/main" id="{77D4F7A2-AEEC-4B5E-8383-92F995BB8FC5}"/>
                    </a:ext>
                  </a:extLst>
                </p:cNvPr>
                <p:cNvSpPr/>
                <p:nvPr/>
              </p:nvSpPr>
              <p:spPr>
                <a:xfrm>
                  <a:off x="8117840" y="957740"/>
                  <a:ext cx="2246" cy="0"/>
                </a:xfrm>
                <a:custGeom>
                  <a:avLst/>
                  <a:gdLst>
                    <a:gd name="connsiteX0" fmla="*/ 0 w 2246"/>
                    <a:gd name="connsiteY0" fmla="*/ 0 h 0"/>
                    <a:gd name="connsiteX1" fmla="*/ 1588 w 2246"/>
                    <a:gd name="connsiteY1" fmla="*/ 0 h 0"/>
                    <a:gd name="connsiteX2" fmla="*/ 0 w 2246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246">
                      <a:moveTo>
                        <a:pt x="0" y="0"/>
                      </a:moveTo>
                      <a:lnTo>
                        <a:pt x="1588" y="0"/>
                      </a:lnTo>
                      <a:cubicBezTo>
                        <a:pt x="3176" y="0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40" name="รูปแบบอิสระ: รูปร่าง 2939">
                  <a:extLst>
                    <a:ext uri="{FF2B5EF4-FFF2-40B4-BE49-F238E27FC236}">
                      <a16:creationId xmlns:a16="http://schemas.microsoft.com/office/drawing/2014/main" id="{C91EC418-72CE-45DF-8038-593B7A905BE7}"/>
                    </a:ext>
                  </a:extLst>
                </p:cNvPr>
                <p:cNvSpPr/>
                <p:nvPr/>
              </p:nvSpPr>
              <p:spPr>
                <a:xfrm>
                  <a:off x="8097588" y="914856"/>
                  <a:ext cx="1897" cy="15882"/>
                </a:xfrm>
                <a:custGeom>
                  <a:avLst/>
                  <a:gdLst>
                    <a:gd name="connsiteX0" fmla="*/ 1191 w 1897"/>
                    <a:gd name="connsiteY0" fmla="*/ 0 h 15882"/>
                    <a:gd name="connsiteX1" fmla="*/ 1191 w 1897"/>
                    <a:gd name="connsiteY1" fmla="*/ 0 h 15882"/>
                    <a:gd name="connsiteX2" fmla="*/ 1191 w 1897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97" h="15882">
                      <a:moveTo>
                        <a:pt x="1191" y="0"/>
                      </a:moveTo>
                      <a:cubicBezTo>
                        <a:pt x="-397" y="0"/>
                        <a:pt x="-397" y="0"/>
                        <a:pt x="1191" y="0"/>
                      </a:cubicBezTo>
                      <a:cubicBezTo>
                        <a:pt x="1191" y="0"/>
                        <a:pt x="2780" y="0"/>
                        <a:pt x="11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41" name="รูปแบบอิสระ: รูปร่าง 2940">
                  <a:extLst>
                    <a:ext uri="{FF2B5EF4-FFF2-40B4-BE49-F238E27FC236}">
                      <a16:creationId xmlns:a16="http://schemas.microsoft.com/office/drawing/2014/main" id="{A7BA4268-E029-4230-93DA-E0511033E9D5}"/>
                    </a:ext>
                  </a:extLst>
                </p:cNvPr>
                <p:cNvSpPr/>
                <p:nvPr/>
              </p:nvSpPr>
              <p:spPr>
                <a:xfrm>
                  <a:off x="8097191" y="946621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0 h 1191"/>
                    <a:gd name="connsiteX1" fmla="*/ 0 w 15883"/>
                    <a:gd name="connsiteY1" fmla="*/ 0 h 1191"/>
                    <a:gd name="connsiteX2" fmla="*/ 0 w 15883"/>
                    <a:gd name="connsiteY2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191">
                      <a:moveTo>
                        <a:pt x="0" y="0"/>
                      </a:moveTo>
                      <a:cubicBezTo>
                        <a:pt x="0" y="1588"/>
                        <a:pt x="0" y="1588"/>
                        <a:pt x="0" y="0"/>
                      </a:cubicBezTo>
                      <a:cubicBezTo>
                        <a:pt x="0" y="1588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42" name="รูปแบบอิสระ: รูปร่าง 2941">
                  <a:extLst>
                    <a:ext uri="{FF2B5EF4-FFF2-40B4-BE49-F238E27FC236}">
                      <a16:creationId xmlns:a16="http://schemas.microsoft.com/office/drawing/2014/main" id="{7AC05B82-21EF-44F8-BD74-394ABCA03657}"/>
                    </a:ext>
                  </a:extLst>
                </p:cNvPr>
                <p:cNvSpPr/>
                <p:nvPr/>
              </p:nvSpPr>
              <p:spPr>
                <a:xfrm>
                  <a:off x="8096000" y="916444"/>
                  <a:ext cx="1190" cy="15882"/>
                </a:xfrm>
                <a:custGeom>
                  <a:avLst/>
                  <a:gdLst>
                    <a:gd name="connsiteX0" fmla="*/ 1191 w 1190"/>
                    <a:gd name="connsiteY0" fmla="*/ 0 h 15882"/>
                    <a:gd name="connsiteX1" fmla="*/ 1191 w 1190"/>
                    <a:gd name="connsiteY1" fmla="*/ 0 h 15882"/>
                    <a:gd name="connsiteX2" fmla="*/ 1191 w 1190"/>
                    <a:gd name="connsiteY2" fmla="*/ 0 h 15882"/>
                    <a:gd name="connsiteX3" fmla="*/ 1191 w 1190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0" h="15882">
                      <a:moveTo>
                        <a:pt x="1191" y="0"/>
                      </a:moveTo>
                      <a:cubicBezTo>
                        <a:pt x="1191" y="0"/>
                        <a:pt x="1191" y="0"/>
                        <a:pt x="1191" y="0"/>
                      </a:cubicBezTo>
                      <a:cubicBezTo>
                        <a:pt x="1191" y="0"/>
                        <a:pt x="1191" y="0"/>
                        <a:pt x="1191" y="0"/>
                      </a:cubicBezTo>
                      <a:cubicBezTo>
                        <a:pt x="-397" y="0"/>
                        <a:pt x="-397" y="0"/>
                        <a:pt x="11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43" name="รูปแบบอิสระ: รูปร่าง 2942">
                  <a:extLst>
                    <a:ext uri="{FF2B5EF4-FFF2-40B4-BE49-F238E27FC236}">
                      <a16:creationId xmlns:a16="http://schemas.microsoft.com/office/drawing/2014/main" id="{75C5A2C5-0E25-45F4-90A5-9D3596CE201C}"/>
                    </a:ext>
                  </a:extLst>
                </p:cNvPr>
                <p:cNvSpPr/>
                <p:nvPr/>
              </p:nvSpPr>
              <p:spPr>
                <a:xfrm>
                  <a:off x="8113074" y="979976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44" name="รูปแบบอิสระ: รูปร่าง 2943">
                  <a:extLst>
                    <a:ext uri="{FF2B5EF4-FFF2-40B4-BE49-F238E27FC236}">
                      <a16:creationId xmlns:a16="http://schemas.microsoft.com/office/drawing/2014/main" id="{A6FFF6A1-ACCD-41A0-822C-0F9A4B9313E6}"/>
                    </a:ext>
                  </a:extLst>
                </p:cNvPr>
                <p:cNvSpPr/>
                <p:nvPr/>
              </p:nvSpPr>
              <p:spPr>
                <a:xfrm>
                  <a:off x="8092426" y="983152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45" name="รูปแบบอิสระ: รูปร่าง 2944">
                  <a:extLst>
                    <a:ext uri="{FF2B5EF4-FFF2-40B4-BE49-F238E27FC236}">
                      <a16:creationId xmlns:a16="http://schemas.microsoft.com/office/drawing/2014/main" id="{A69C1674-0A88-44AC-A955-DADDA123E4C5}"/>
                    </a:ext>
                  </a:extLst>
                </p:cNvPr>
                <p:cNvSpPr/>
                <p:nvPr/>
              </p:nvSpPr>
              <p:spPr>
                <a:xfrm>
                  <a:off x="8097191" y="910091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46" name="รูปแบบอิสระ: รูปร่าง 2945">
                  <a:extLst>
                    <a:ext uri="{FF2B5EF4-FFF2-40B4-BE49-F238E27FC236}">
                      <a16:creationId xmlns:a16="http://schemas.microsoft.com/office/drawing/2014/main" id="{5EAD4DAD-2847-40D2-9C4E-39F71E19384F}"/>
                    </a:ext>
                  </a:extLst>
                </p:cNvPr>
                <p:cNvSpPr/>
                <p:nvPr/>
              </p:nvSpPr>
              <p:spPr>
                <a:xfrm>
                  <a:off x="8105133" y="910091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47" name="รูปแบบอิสระ: รูปร่าง 2946">
                  <a:extLst>
                    <a:ext uri="{FF2B5EF4-FFF2-40B4-BE49-F238E27FC236}">
                      <a16:creationId xmlns:a16="http://schemas.microsoft.com/office/drawing/2014/main" id="{475FAA69-A4FA-434A-8229-D17E34A6D0E1}"/>
                    </a:ext>
                  </a:extLst>
                </p:cNvPr>
                <p:cNvSpPr/>
                <p:nvPr/>
              </p:nvSpPr>
              <p:spPr>
                <a:xfrm>
                  <a:off x="8109898" y="918032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48" name="รูปแบบอิสระ: รูปร่าง 2947">
                  <a:extLst>
                    <a:ext uri="{FF2B5EF4-FFF2-40B4-BE49-F238E27FC236}">
                      <a16:creationId xmlns:a16="http://schemas.microsoft.com/office/drawing/2014/main" id="{699AE9E8-C775-4751-9768-76C1942CE744}"/>
                    </a:ext>
                  </a:extLst>
                </p:cNvPr>
                <p:cNvSpPr/>
                <p:nvPr/>
              </p:nvSpPr>
              <p:spPr>
                <a:xfrm>
                  <a:off x="8097191" y="910091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49" name="รูปแบบอิสระ: รูปร่าง 2948">
                  <a:extLst>
                    <a:ext uri="{FF2B5EF4-FFF2-40B4-BE49-F238E27FC236}">
                      <a16:creationId xmlns:a16="http://schemas.microsoft.com/office/drawing/2014/main" id="{8863E742-C8BD-44AD-9822-D6FB586B6683}"/>
                    </a:ext>
                  </a:extLst>
                </p:cNvPr>
                <p:cNvSpPr/>
                <p:nvPr/>
              </p:nvSpPr>
              <p:spPr>
                <a:xfrm>
                  <a:off x="8097191" y="910091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50" name="รูปแบบอิสระ: รูปร่าง 2949">
                  <a:extLst>
                    <a:ext uri="{FF2B5EF4-FFF2-40B4-BE49-F238E27FC236}">
                      <a16:creationId xmlns:a16="http://schemas.microsoft.com/office/drawing/2014/main" id="{95293A39-0F8D-4952-A1EC-60CC358C2400}"/>
                    </a:ext>
                  </a:extLst>
                </p:cNvPr>
                <p:cNvSpPr/>
                <p:nvPr/>
              </p:nvSpPr>
              <p:spPr>
                <a:xfrm>
                  <a:off x="8097191" y="910488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1191 h 1191"/>
                    <a:gd name="connsiteX1" fmla="*/ 0 w 15883"/>
                    <a:gd name="connsiteY1" fmla="*/ 1191 h 1191"/>
                    <a:gd name="connsiteX2" fmla="*/ 0 w 15883"/>
                    <a:gd name="connsiteY2" fmla="*/ 1191 h 1191"/>
                    <a:gd name="connsiteX3" fmla="*/ 0 w 15883"/>
                    <a:gd name="connsiteY3" fmla="*/ 1191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191">
                      <a:moveTo>
                        <a:pt x="0" y="1191"/>
                      </a:moveTo>
                      <a:cubicBezTo>
                        <a:pt x="0" y="1191"/>
                        <a:pt x="0" y="-397"/>
                        <a:pt x="0" y="1191"/>
                      </a:cubicBezTo>
                      <a:cubicBezTo>
                        <a:pt x="0" y="-397"/>
                        <a:pt x="0" y="-397"/>
                        <a:pt x="0" y="1191"/>
                      </a:cubicBezTo>
                      <a:cubicBezTo>
                        <a:pt x="0" y="-397"/>
                        <a:pt x="0" y="1191"/>
                        <a:pt x="0" y="1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51" name="รูปแบบอิสระ: รูปร่าง 2950">
                  <a:extLst>
                    <a:ext uri="{FF2B5EF4-FFF2-40B4-BE49-F238E27FC236}">
                      <a16:creationId xmlns:a16="http://schemas.microsoft.com/office/drawing/2014/main" id="{6FE7E5C9-7532-4907-A822-148293A5698D}"/>
                    </a:ext>
                  </a:extLst>
                </p:cNvPr>
                <p:cNvSpPr/>
                <p:nvPr/>
              </p:nvSpPr>
              <p:spPr>
                <a:xfrm>
                  <a:off x="8109898" y="967269"/>
                  <a:ext cx="1191" cy="15882"/>
                </a:xfrm>
                <a:custGeom>
                  <a:avLst/>
                  <a:gdLst>
                    <a:gd name="connsiteX0" fmla="*/ 0 w 1191"/>
                    <a:gd name="connsiteY0" fmla="*/ 0 h 15882"/>
                    <a:gd name="connsiteX1" fmla="*/ 0 w 1191"/>
                    <a:gd name="connsiteY1" fmla="*/ 0 h 15882"/>
                    <a:gd name="connsiteX2" fmla="*/ 0 w 1191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1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88" y="0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52" name="รูปแบบอิสระ: รูปร่าง 2951">
                  <a:extLst>
                    <a:ext uri="{FF2B5EF4-FFF2-40B4-BE49-F238E27FC236}">
                      <a16:creationId xmlns:a16="http://schemas.microsoft.com/office/drawing/2014/main" id="{C11EE570-B9E4-4C8B-B901-86CFA8B90B1B}"/>
                    </a:ext>
                  </a:extLst>
                </p:cNvPr>
                <p:cNvSpPr/>
                <p:nvPr/>
              </p:nvSpPr>
              <p:spPr>
                <a:xfrm>
                  <a:off x="8117840" y="930739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53" name="รูปแบบอิสระ: รูปร่าง 2952">
                  <a:extLst>
                    <a:ext uri="{FF2B5EF4-FFF2-40B4-BE49-F238E27FC236}">
                      <a16:creationId xmlns:a16="http://schemas.microsoft.com/office/drawing/2014/main" id="{B6DD15BB-19AA-4BBD-ACF4-900B97E577B5}"/>
                    </a:ext>
                  </a:extLst>
                </p:cNvPr>
                <p:cNvSpPr/>
                <p:nvPr/>
              </p:nvSpPr>
              <p:spPr>
                <a:xfrm>
                  <a:off x="8111486" y="929150"/>
                  <a:ext cx="7941" cy="1588"/>
                </a:xfrm>
                <a:custGeom>
                  <a:avLst/>
                  <a:gdLst>
                    <a:gd name="connsiteX0" fmla="*/ 7942 w 7941"/>
                    <a:gd name="connsiteY0" fmla="*/ 1588 h 1588"/>
                    <a:gd name="connsiteX1" fmla="*/ 7942 w 7941"/>
                    <a:gd name="connsiteY1" fmla="*/ 1588 h 1588"/>
                    <a:gd name="connsiteX2" fmla="*/ 0 w 7941"/>
                    <a:gd name="connsiteY2" fmla="*/ 0 h 1588"/>
                    <a:gd name="connsiteX3" fmla="*/ 7942 w 7941"/>
                    <a:gd name="connsiteY3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941" h="1588">
                      <a:moveTo>
                        <a:pt x="7942" y="1588"/>
                      </a:moveTo>
                      <a:cubicBezTo>
                        <a:pt x="4765" y="1588"/>
                        <a:pt x="4765" y="1588"/>
                        <a:pt x="7942" y="1588"/>
                      </a:cubicBezTo>
                      <a:lnTo>
                        <a:pt x="0" y="0"/>
                      </a:lnTo>
                      <a:lnTo>
                        <a:pt x="7942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54" name="รูปแบบอิสระ: รูปร่าง 2953">
                  <a:extLst>
                    <a:ext uri="{FF2B5EF4-FFF2-40B4-BE49-F238E27FC236}">
                      <a16:creationId xmlns:a16="http://schemas.microsoft.com/office/drawing/2014/main" id="{40B062C2-66D2-4703-88A3-E5C24FC26818}"/>
                    </a:ext>
                  </a:extLst>
                </p:cNvPr>
                <p:cNvSpPr/>
                <p:nvPr/>
              </p:nvSpPr>
              <p:spPr>
                <a:xfrm>
                  <a:off x="8094015" y="906914"/>
                  <a:ext cx="33354" cy="77826"/>
                </a:xfrm>
                <a:custGeom>
                  <a:avLst/>
                  <a:gdLst>
                    <a:gd name="connsiteX0" fmla="*/ 23825 w 33354"/>
                    <a:gd name="connsiteY0" fmla="*/ 46060 h 77826"/>
                    <a:gd name="connsiteX1" fmla="*/ 25413 w 33354"/>
                    <a:gd name="connsiteY1" fmla="*/ 46060 h 77826"/>
                    <a:gd name="connsiteX2" fmla="*/ 30178 w 33354"/>
                    <a:gd name="connsiteY2" fmla="*/ 47649 h 77826"/>
                    <a:gd name="connsiteX3" fmla="*/ 23825 w 33354"/>
                    <a:gd name="connsiteY3" fmla="*/ 46060 h 77826"/>
                    <a:gd name="connsiteX4" fmla="*/ 25413 w 33354"/>
                    <a:gd name="connsiteY4" fmla="*/ 46060 h 77826"/>
                    <a:gd name="connsiteX5" fmla="*/ 23825 w 33354"/>
                    <a:gd name="connsiteY5" fmla="*/ 46060 h 77826"/>
                    <a:gd name="connsiteX6" fmla="*/ 22236 w 33354"/>
                    <a:gd name="connsiteY6" fmla="*/ 42884 h 77826"/>
                    <a:gd name="connsiteX7" fmla="*/ 23825 w 33354"/>
                    <a:gd name="connsiteY7" fmla="*/ 42884 h 77826"/>
                    <a:gd name="connsiteX8" fmla="*/ 22236 w 33354"/>
                    <a:gd name="connsiteY8" fmla="*/ 42884 h 77826"/>
                    <a:gd name="connsiteX9" fmla="*/ 23825 w 33354"/>
                    <a:gd name="connsiteY9" fmla="*/ 42884 h 77826"/>
                    <a:gd name="connsiteX10" fmla="*/ 23825 w 33354"/>
                    <a:gd name="connsiteY10" fmla="*/ 41296 h 77826"/>
                    <a:gd name="connsiteX11" fmla="*/ 23825 w 33354"/>
                    <a:gd name="connsiteY11" fmla="*/ 41296 h 77826"/>
                    <a:gd name="connsiteX12" fmla="*/ 20648 w 33354"/>
                    <a:gd name="connsiteY12" fmla="*/ 39707 h 77826"/>
                    <a:gd name="connsiteX13" fmla="*/ 22236 w 33354"/>
                    <a:gd name="connsiteY13" fmla="*/ 39707 h 77826"/>
                    <a:gd name="connsiteX14" fmla="*/ 20648 w 33354"/>
                    <a:gd name="connsiteY14" fmla="*/ 39707 h 77826"/>
                    <a:gd name="connsiteX15" fmla="*/ 23825 w 33354"/>
                    <a:gd name="connsiteY15" fmla="*/ 39707 h 77826"/>
                    <a:gd name="connsiteX16" fmla="*/ 25413 w 33354"/>
                    <a:gd name="connsiteY16" fmla="*/ 38119 h 77826"/>
                    <a:gd name="connsiteX17" fmla="*/ 25413 w 33354"/>
                    <a:gd name="connsiteY17" fmla="*/ 38119 h 77826"/>
                    <a:gd name="connsiteX18" fmla="*/ 30178 w 33354"/>
                    <a:gd name="connsiteY18" fmla="*/ 38119 h 77826"/>
                    <a:gd name="connsiteX19" fmla="*/ 23825 w 33354"/>
                    <a:gd name="connsiteY19" fmla="*/ 38119 h 77826"/>
                    <a:gd name="connsiteX20" fmla="*/ 23825 w 33354"/>
                    <a:gd name="connsiteY20" fmla="*/ 38119 h 77826"/>
                    <a:gd name="connsiteX21" fmla="*/ 25413 w 33354"/>
                    <a:gd name="connsiteY21" fmla="*/ 38119 h 77826"/>
                    <a:gd name="connsiteX22" fmla="*/ 28589 w 33354"/>
                    <a:gd name="connsiteY22" fmla="*/ 38119 h 77826"/>
                    <a:gd name="connsiteX23" fmla="*/ 25413 w 33354"/>
                    <a:gd name="connsiteY23" fmla="*/ 36531 h 77826"/>
                    <a:gd name="connsiteX24" fmla="*/ 30178 w 33354"/>
                    <a:gd name="connsiteY24" fmla="*/ 36531 h 77826"/>
                    <a:gd name="connsiteX25" fmla="*/ 25413 w 33354"/>
                    <a:gd name="connsiteY25" fmla="*/ 36531 h 77826"/>
                    <a:gd name="connsiteX26" fmla="*/ 23825 w 33354"/>
                    <a:gd name="connsiteY26" fmla="*/ 34942 h 77826"/>
                    <a:gd name="connsiteX27" fmla="*/ 27001 w 33354"/>
                    <a:gd name="connsiteY27" fmla="*/ 34942 h 77826"/>
                    <a:gd name="connsiteX28" fmla="*/ 25413 w 33354"/>
                    <a:gd name="connsiteY28" fmla="*/ 34942 h 77826"/>
                    <a:gd name="connsiteX29" fmla="*/ 27001 w 33354"/>
                    <a:gd name="connsiteY29" fmla="*/ 34942 h 77826"/>
                    <a:gd name="connsiteX30" fmla="*/ 23825 w 33354"/>
                    <a:gd name="connsiteY30" fmla="*/ 34942 h 77826"/>
                    <a:gd name="connsiteX31" fmla="*/ 25413 w 33354"/>
                    <a:gd name="connsiteY31" fmla="*/ 33354 h 77826"/>
                    <a:gd name="connsiteX32" fmla="*/ 28589 w 33354"/>
                    <a:gd name="connsiteY32" fmla="*/ 33354 h 77826"/>
                    <a:gd name="connsiteX33" fmla="*/ 23825 w 33354"/>
                    <a:gd name="connsiteY33" fmla="*/ 31766 h 77826"/>
                    <a:gd name="connsiteX34" fmla="*/ 25413 w 33354"/>
                    <a:gd name="connsiteY34" fmla="*/ 31766 h 77826"/>
                    <a:gd name="connsiteX35" fmla="*/ 19059 w 33354"/>
                    <a:gd name="connsiteY35" fmla="*/ 30178 h 77826"/>
                    <a:gd name="connsiteX36" fmla="*/ 15883 w 33354"/>
                    <a:gd name="connsiteY36" fmla="*/ 30178 h 77826"/>
                    <a:gd name="connsiteX37" fmla="*/ 14295 w 33354"/>
                    <a:gd name="connsiteY37" fmla="*/ 30178 h 77826"/>
                    <a:gd name="connsiteX38" fmla="*/ 17471 w 33354"/>
                    <a:gd name="connsiteY38" fmla="*/ 30178 h 77826"/>
                    <a:gd name="connsiteX39" fmla="*/ 17471 w 33354"/>
                    <a:gd name="connsiteY39" fmla="*/ 30178 h 77826"/>
                    <a:gd name="connsiteX40" fmla="*/ 22236 w 33354"/>
                    <a:gd name="connsiteY40" fmla="*/ 30178 h 77826"/>
                    <a:gd name="connsiteX41" fmla="*/ 20648 w 33354"/>
                    <a:gd name="connsiteY41" fmla="*/ 30178 h 77826"/>
                    <a:gd name="connsiteX42" fmla="*/ 25413 w 33354"/>
                    <a:gd name="connsiteY42" fmla="*/ 30178 h 77826"/>
                    <a:gd name="connsiteX43" fmla="*/ 25413 w 33354"/>
                    <a:gd name="connsiteY43" fmla="*/ 30178 h 77826"/>
                    <a:gd name="connsiteX44" fmla="*/ 27001 w 33354"/>
                    <a:gd name="connsiteY44" fmla="*/ 30178 h 77826"/>
                    <a:gd name="connsiteX45" fmla="*/ 25413 w 33354"/>
                    <a:gd name="connsiteY45" fmla="*/ 30178 h 77826"/>
                    <a:gd name="connsiteX46" fmla="*/ 28589 w 33354"/>
                    <a:gd name="connsiteY46" fmla="*/ 30178 h 77826"/>
                    <a:gd name="connsiteX47" fmla="*/ 27001 w 33354"/>
                    <a:gd name="connsiteY47" fmla="*/ 30178 h 77826"/>
                    <a:gd name="connsiteX48" fmla="*/ 28589 w 33354"/>
                    <a:gd name="connsiteY48" fmla="*/ 30178 h 77826"/>
                    <a:gd name="connsiteX49" fmla="*/ 19059 w 33354"/>
                    <a:gd name="connsiteY49" fmla="*/ 27001 h 77826"/>
                    <a:gd name="connsiteX50" fmla="*/ 25413 w 33354"/>
                    <a:gd name="connsiteY50" fmla="*/ 27001 h 77826"/>
                    <a:gd name="connsiteX51" fmla="*/ 25413 w 33354"/>
                    <a:gd name="connsiteY51" fmla="*/ 28589 h 77826"/>
                    <a:gd name="connsiteX52" fmla="*/ 27001 w 33354"/>
                    <a:gd name="connsiteY52" fmla="*/ 28589 h 77826"/>
                    <a:gd name="connsiteX53" fmla="*/ 23825 w 33354"/>
                    <a:gd name="connsiteY53" fmla="*/ 27001 h 77826"/>
                    <a:gd name="connsiteX54" fmla="*/ 27001 w 33354"/>
                    <a:gd name="connsiteY54" fmla="*/ 27001 h 77826"/>
                    <a:gd name="connsiteX55" fmla="*/ 22236 w 33354"/>
                    <a:gd name="connsiteY55" fmla="*/ 25413 h 77826"/>
                    <a:gd name="connsiteX56" fmla="*/ 25413 w 33354"/>
                    <a:gd name="connsiteY56" fmla="*/ 25413 h 77826"/>
                    <a:gd name="connsiteX57" fmla="*/ 23825 w 33354"/>
                    <a:gd name="connsiteY57" fmla="*/ 23824 h 77826"/>
                    <a:gd name="connsiteX58" fmla="*/ 23825 w 33354"/>
                    <a:gd name="connsiteY58" fmla="*/ 23824 h 77826"/>
                    <a:gd name="connsiteX59" fmla="*/ 25413 w 33354"/>
                    <a:gd name="connsiteY59" fmla="*/ 23824 h 77826"/>
                    <a:gd name="connsiteX60" fmla="*/ 25413 w 33354"/>
                    <a:gd name="connsiteY60" fmla="*/ 23824 h 77826"/>
                    <a:gd name="connsiteX61" fmla="*/ 22236 w 33354"/>
                    <a:gd name="connsiteY61" fmla="*/ 20648 h 77826"/>
                    <a:gd name="connsiteX62" fmla="*/ 27001 w 33354"/>
                    <a:gd name="connsiteY62" fmla="*/ 20648 h 77826"/>
                    <a:gd name="connsiteX63" fmla="*/ 14295 w 33354"/>
                    <a:gd name="connsiteY63" fmla="*/ 19060 h 77826"/>
                    <a:gd name="connsiteX64" fmla="*/ 27001 w 33354"/>
                    <a:gd name="connsiteY64" fmla="*/ 20648 h 77826"/>
                    <a:gd name="connsiteX65" fmla="*/ 27001 w 33354"/>
                    <a:gd name="connsiteY65" fmla="*/ 20648 h 77826"/>
                    <a:gd name="connsiteX66" fmla="*/ 22236 w 33354"/>
                    <a:gd name="connsiteY66" fmla="*/ 20648 h 77826"/>
                    <a:gd name="connsiteX67" fmla="*/ 27001 w 33354"/>
                    <a:gd name="connsiteY67" fmla="*/ 20648 h 77826"/>
                    <a:gd name="connsiteX68" fmla="*/ 20648 w 33354"/>
                    <a:gd name="connsiteY68" fmla="*/ 20648 h 77826"/>
                    <a:gd name="connsiteX69" fmla="*/ 27001 w 33354"/>
                    <a:gd name="connsiteY69" fmla="*/ 20648 h 77826"/>
                    <a:gd name="connsiteX70" fmla="*/ 22236 w 33354"/>
                    <a:gd name="connsiteY70" fmla="*/ 19060 h 77826"/>
                    <a:gd name="connsiteX71" fmla="*/ 28589 w 33354"/>
                    <a:gd name="connsiteY71" fmla="*/ 19060 h 77826"/>
                    <a:gd name="connsiteX72" fmla="*/ 28589 w 33354"/>
                    <a:gd name="connsiteY72" fmla="*/ 19060 h 77826"/>
                    <a:gd name="connsiteX73" fmla="*/ 27001 w 33354"/>
                    <a:gd name="connsiteY73" fmla="*/ 19060 h 77826"/>
                    <a:gd name="connsiteX74" fmla="*/ 20648 w 33354"/>
                    <a:gd name="connsiteY74" fmla="*/ 17471 h 77826"/>
                    <a:gd name="connsiteX75" fmla="*/ 27001 w 33354"/>
                    <a:gd name="connsiteY75" fmla="*/ 17471 h 77826"/>
                    <a:gd name="connsiteX76" fmla="*/ 12706 w 33354"/>
                    <a:gd name="connsiteY76" fmla="*/ 15883 h 77826"/>
                    <a:gd name="connsiteX77" fmla="*/ 14295 w 33354"/>
                    <a:gd name="connsiteY77" fmla="*/ 15883 h 77826"/>
                    <a:gd name="connsiteX78" fmla="*/ 12706 w 33354"/>
                    <a:gd name="connsiteY78" fmla="*/ 15883 h 77826"/>
                    <a:gd name="connsiteX79" fmla="*/ 28589 w 33354"/>
                    <a:gd name="connsiteY79" fmla="*/ 19060 h 77826"/>
                    <a:gd name="connsiteX80" fmla="*/ 30178 w 33354"/>
                    <a:gd name="connsiteY80" fmla="*/ 19060 h 77826"/>
                    <a:gd name="connsiteX81" fmla="*/ 31766 w 33354"/>
                    <a:gd name="connsiteY81" fmla="*/ 19060 h 77826"/>
                    <a:gd name="connsiteX82" fmla="*/ 33355 w 33354"/>
                    <a:gd name="connsiteY82" fmla="*/ 17471 h 77826"/>
                    <a:gd name="connsiteX83" fmla="*/ 28589 w 33354"/>
                    <a:gd name="connsiteY83" fmla="*/ 15883 h 77826"/>
                    <a:gd name="connsiteX84" fmla="*/ 31766 w 33354"/>
                    <a:gd name="connsiteY84" fmla="*/ 17471 h 77826"/>
                    <a:gd name="connsiteX85" fmla="*/ 23825 w 33354"/>
                    <a:gd name="connsiteY85" fmla="*/ 15883 h 77826"/>
                    <a:gd name="connsiteX86" fmla="*/ 30178 w 33354"/>
                    <a:gd name="connsiteY86" fmla="*/ 15883 h 77826"/>
                    <a:gd name="connsiteX87" fmla="*/ 28589 w 33354"/>
                    <a:gd name="connsiteY87" fmla="*/ 14295 h 77826"/>
                    <a:gd name="connsiteX88" fmla="*/ 30178 w 33354"/>
                    <a:gd name="connsiteY88" fmla="*/ 14295 h 77826"/>
                    <a:gd name="connsiteX89" fmla="*/ 28589 w 33354"/>
                    <a:gd name="connsiteY89" fmla="*/ 12706 h 77826"/>
                    <a:gd name="connsiteX90" fmla="*/ 30178 w 33354"/>
                    <a:gd name="connsiteY90" fmla="*/ 12706 h 77826"/>
                    <a:gd name="connsiteX91" fmla="*/ 12706 w 33354"/>
                    <a:gd name="connsiteY91" fmla="*/ 12706 h 77826"/>
                    <a:gd name="connsiteX92" fmla="*/ 17471 w 33354"/>
                    <a:gd name="connsiteY92" fmla="*/ 12706 h 77826"/>
                    <a:gd name="connsiteX93" fmla="*/ 27001 w 33354"/>
                    <a:gd name="connsiteY93" fmla="*/ 12706 h 77826"/>
                    <a:gd name="connsiteX94" fmla="*/ 25413 w 33354"/>
                    <a:gd name="connsiteY94" fmla="*/ 12706 h 77826"/>
                    <a:gd name="connsiteX95" fmla="*/ 27001 w 33354"/>
                    <a:gd name="connsiteY95" fmla="*/ 12706 h 77826"/>
                    <a:gd name="connsiteX96" fmla="*/ 23825 w 33354"/>
                    <a:gd name="connsiteY96" fmla="*/ 12706 h 77826"/>
                    <a:gd name="connsiteX97" fmla="*/ 23825 w 33354"/>
                    <a:gd name="connsiteY97" fmla="*/ 12706 h 77826"/>
                    <a:gd name="connsiteX98" fmla="*/ 15883 w 33354"/>
                    <a:gd name="connsiteY98" fmla="*/ 11118 h 77826"/>
                    <a:gd name="connsiteX99" fmla="*/ 17471 w 33354"/>
                    <a:gd name="connsiteY99" fmla="*/ 11118 h 77826"/>
                    <a:gd name="connsiteX100" fmla="*/ 19059 w 33354"/>
                    <a:gd name="connsiteY100" fmla="*/ 9530 h 77826"/>
                    <a:gd name="connsiteX101" fmla="*/ 22236 w 33354"/>
                    <a:gd name="connsiteY101" fmla="*/ 9530 h 77826"/>
                    <a:gd name="connsiteX102" fmla="*/ 20648 w 33354"/>
                    <a:gd name="connsiteY102" fmla="*/ 9530 h 77826"/>
                    <a:gd name="connsiteX103" fmla="*/ 23825 w 33354"/>
                    <a:gd name="connsiteY103" fmla="*/ 9530 h 77826"/>
                    <a:gd name="connsiteX104" fmla="*/ 20648 w 33354"/>
                    <a:gd name="connsiteY104" fmla="*/ 7941 h 77826"/>
                    <a:gd name="connsiteX105" fmla="*/ 20648 w 33354"/>
                    <a:gd name="connsiteY105" fmla="*/ 9530 h 77826"/>
                    <a:gd name="connsiteX106" fmla="*/ 11118 w 33354"/>
                    <a:gd name="connsiteY106" fmla="*/ 7941 h 77826"/>
                    <a:gd name="connsiteX107" fmla="*/ 12706 w 33354"/>
                    <a:gd name="connsiteY107" fmla="*/ 7941 h 77826"/>
                    <a:gd name="connsiteX108" fmla="*/ 9530 w 33354"/>
                    <a:gd name="connsiteY108" fmla="*/ 6353 h 77826"/>
                    <a:gd name="connsiteX109" fmla="*/ 15883 w 33354"/>
                    <a:gd name="connsiteY109" fmla="*/ 6353 h 77826"/>
                    <a:gd name="connsiteX110" fmla="*/ 14295 w 33354"/>
                    <a:gd name="connsiteY110" fmla="*/ 7941 h 77826"/>
                    <a:gd name="connsiteX111" fmla="*/ 15883 w 33354"/>
                    <a:gd name="connsiteY111" fmla="*/ 7941 h 77826"/>
                    <a:gd name="connsiteX112" fmla="*/ 15883 w 33354"/>
                    <a:gd name="connsiteY112" fmla="*/ 7941 h 77826"/>
                    <a:gd name="connsiteX113" fmla="*/ 19059 w 33354"/>
                    <a:gd name="connsiteY113" fmla="*/ 4765 h 77826"/>
                    <a:gd name="connsiteX114" fmla="*/ 15883 w 33354"/>
                    <a:gd name="connsiteY114" fmla="*/ 4765 h 77826"/>
                    <a:gd name="connsiteX115" fmla="*/ 15883 w 33354"/>
                    <a:gd name="connsiteY115" fmla="*/ 4765 h 77826"/>
                    <a:gd name="connsiteX116" fmla="*/ 12706 w 33354"/>
                    <a:gd name="connsiteY116" fmla="*/ 4765 h 77826"/>
                    <a:gd name="connsiteX117" fmla="*/ 9530 w 33354"/>
                    <a:gd name="connsiteY117" fmla="*/ 3177 h 77826"/>
                    <a:gd name="connsiteX118" fmla="*/ 12706 w 33354"/>
                    <a:gd name="connsiteY118" fmla="*/ 3177 h 77826"/>
                    <a:gd name="connsiteX119" fmla="*/ 11118 w 33354"/>
                    <a:gd name="connsiteY119" fmla="*/ 3177 h 77826"/>
                    <a:gd name="connsiteX120" fmla="*/ 11118 w 33354"/>
                    <a:gd name="connsiteY120" fmla="*/ 1588 h 77826"/>
                    <a:gd name="connsiteX121" fmla="*/ 9530 w 33354"/>
                    <a:gd name="connsiteY121" fmla="*/ 1588 h 77826"/>
                    <a:gd name="connsiteX122" fmla="*/ 6353 w 33354"/>
                    <a:gd name="connsiteY122" fmla="*/ 0 h 77826"/>
                    <a:gd name="connsiteX123" fmla="*/ 3176 w 33354"/>
                    <a:gd name="connsiteY123" fmla="*/ 0 h 77826"/>
                    <a:gd name="connsiteX124" fmla="*/ 7942 w 33354"/>
                    <a:gd name="connsiteY124" fmla="*/ 0 h 77826"/>
                    <a:gd name="connsiteX125" fmla="*/ 3176 w 33354"/>
                    <a:gd name="connsiteY125" fmla="*/ 1588 h 77826"/>
                    <a:gd name="connsiteX126" fmla="*/ 4765 w 33354"/>
                    <a:gd name="connsiteY126" fmla="*/ 1588 h 77826"/>
                    <a:gd name="connsiteX127" fmla="*/ 6353 w 33354"/>
                    <a:gd name="connsiteY127" fmla="*/ 1588 h 77826"/>
                    <a:gd name="connsiteX128" fmla="*/ 6353 w 33354"/>
                    <a:gd name="connsiteY128" fmla="*/ 1588 h 77826"/>
                    <a:gd name="connsiteX129" fmla="*/ 6353 w 33354"/>
                    <a:gd name="connsiteY129" fmla="*/ 1588 h 77826"/>
                    <a:gd name="connsiteX130" fmla="*/ 6353 w 33354"/>
                    <a:gd name="connsiteY130" fmla="*/ 1588 h 77826"/>
                    <a:gd name="connsiteX131" fmla="*/ 7942 w 33354"/>
                    <a:gd name="connsiteY131" fmla="*/ 1588 h 77826"/>
                    <a:gd name="connsiteX132" fmla="*/ 11118 w 33354"/>
                    <a:gd name="connsiteY132" fmla="*/ 3177 h 77826"/>
                    <a:gd name="connsiteX133" fmla="*/ 9530 w 33354"/>
                    <a:gd name="connsiteY133" fmla="*/ 3177 h 77826"/>
                    <a:gd name="connsiteX134" fmla="*/ 11118 w 33354"/>
                    <a:gd name="connsiteY134" fmla="*/ 3177 h 77826"/>
                    <a:gd name="connsiteX135" fmla="*/ 6353 w 33354"/>
                    <a:gd name="connsiteY135" fmla="*/ 3177 h 77826"/>
                    <a:gd name="connsiteX136" fmla="*/ 6353 w 33354"/>
                    <a:gd name="connsiteY136" fmla="*/ 3177 h 77826"/>
                    <a:gd name="connsiteX137" fmla="*/ 6353 w 33354"/>
                    <a:gd name="connsiteY137" fmla="*/ 4765 h 77826"/>
                    <a:gd name="connsiteX138" fmla="*/ 6353 w 33354"/>
                    <a:gd name="connsiteY138" fmla="*/ 4765 h 77826"/>
                    <a:gd name="connsiteX139" fmla="*/ 7942 w 33354"/>
                    <a:gd name="connsiteY139" fmla="*/ 4765 h 77826"/>
                    <a:gd name="connsiteX140" fmla="*/ 7942 w 33354"/>
                    <a:gd name="connsiteY140" fmla="*/ 4765 h 77826"/>
                    <a:gd name="connsiteX141" fmla="*/ 7942 w 33354"/>
                    <a:gd name="connsiteY141" fmla="*/ 6353 h 77826"/>
                    <a:gd name="connsiteX142" fmla="*/ 7942 w 33354"/>
                    <a:gd name="connsiteY142" fmla="*/ 7941 h 77826"/>
                    <a:gd name="connsiteX143" fmla="*/ 6353 w 33354"/>
                    <a:gd name="connsiteY143" fmla="*/ 7941 h 77826"/>
                    <a:gd name="connsiteX144" fmla="*/ 6353 w 33354"/>
                    <a:gd name="connsiteY144" fmla="*/ 9530 h 77826"/>
                    <a:gd name="connsiteX145" fmla="*/ 4765 w 33354"/>
                    <a:gd name="connsiteY145" fmla="*/ 11118 h 77826"/>
                    <a:gd name="connsiteX146" fmla="*/ 6353 w 33354"/>
                    <a:gd name="connsiteY146" fmla="*/ 11118 h 77826"/>
                    <a:gd name="connsiteX147" fmla="*/ 7942 w 33354"/>
                    <a:gd name="connsiteY147" fmla="*/ 12706 h 77826"/>
                    <a:gd name="connsiteX148" fmla="*/ 9530 w 33354"/>
                    <a:gd name="connsiteY148" fmla="*/ 12706 h 77826"/>
                    <a:gd name="connsiteX149" fmla="*/ 7942 w 33354"/>
                    <a:gd name="connsiteY149" fmla="*/ 14295 h 77826"/>
                    <a:gd name="connsiteX150" fmla="*/ 7942 w 33354"/>
                    <a:gd name="connsiteY150" fmla="*/ 14295 h 77826"/>
                    <a:gd name="connsiteX151" fmla="*/ 7942 w 33354"/>
                    <a:gd name="connsiteY151" fmla="*/ 15883 h 77826"/>
                    <a:gd name="connsiteX152" fmla="*/ 7942 w 33354"/>
                    <a:gd name="connsiteY152" fmla="*/ 15883 h 77826"/>
                    <a:gd name="connsiteX153" fmla="*/ 7942 w 33354"/>
                    <a:gd name="connsiteY153" fmla="*/ 15883 h 77826"/>
                    <a:gd name="connsiteX154" fmla="*/ 7942 w 33354"/>
                    <a:gd name="connsiteY154" fmla="*/ 15883 h 77826"/>
                    <a:gd name="connsiteX155" fmla="*/ 6353 w 33354"/>
                    <a:gd name="connsiteY155" fmla="*/ 15883 h 77826"/>
                    <a:gd name="connsiteX156" fmla="*/ 7942 w 33354"/>
                    <a:gd name="connsiteY156" fmla="*/ 15883 h 77826"/>
                    <a:gd name="connsiteX157" fmla="*/ 7942 w 33354"/>
                    <a:gd name="connsiteY157" fmla="*/ 15883 h 77826"/>
                    <a:gd name="connsiteX158" fmla="*/ 6353 w 33354"/>
                    <a:gd name="connsiteY158" fmla="*/ 15883 h 77826"/>
                    <a:gd name="connsiteX159" fmla="*/ 6353 w 33354"/>
                    <a:gd name="connsiteY159" fmla="*/ 15883 h 77826"/>
                    <a:gd name="connsiteX160" fmla="*/ 9530 w 33354"/>
                    <a:gd name="connsiteY160" fmla="*/ 15883 h 77826"/>
                    <a:gd name="connsiteX161" fmla="*/ 11118 w 33354"/>
                    <a:gd name="connsiteY161" fmla="*/ 15883 h 77826"/>
                    <a:gd name="connsiteX162" fmla="*/ 7942 w 33354"/>
                    <a:gd name="connsiteY162" fmla="*/ 15883 h 77826"/>
                    <a:gd name="connsiteX163" fmla="*/ 12706 w 33354"/>
                    <a:gd name="connsiteY163" fmla="*/ 17471 h 77826"/>
                    <a:gd name="connsiteX164" fmla="*/ 12706 w 33354"/>
                    <a:gd name="connsiteY164" fmla="*/ 17471 h 77826"/>
                    <a:gd name="connsiteX165" fmla="*/ 12706 w 33354"/>
                    <a:gd name="connsiteY165" fmla="*/ 17471 h 77826"/>
                    <a:gd name="connsiteX166" fmla="*/ 9530 w 33354"/>
                    <a:gd name="connsiteY166" fmla="*/ 17471 h 77826"/>
                    <a:gd name="connsiteX167" fmla="*/ 12706 w 33354"/>
                    <a:gd name="connsiteY167" fmla="*/ 17471 h 77826"/>
                    <a:gd name="connsiteX168" fmla="*/ 7942 w 33354"/>
                    <a:gd name="connsiteY168" fmla="*/ 17471 h 77826"/>
                    <a:gd name="connsiteX169" fmla="*/ 12706 w 33354"/>
                    <a:gd name="connsiteY169" fmla="*/ 19060 h 77826"/>
                    <a:gd name="connsiteX170" fmla="*/ 11118 w 33354"/>
                    <a:gd name="connsiteY170" fmla="*/ 19060 h 77826"/>
                    <a:gd name="connsiteX171" fmla="*/ 12706 w 33354"/>
                    <a:gd name="connsiteY171" fmla="*/ 19060 h 77826"/>
                    <a:gd name="connsiteX172" fmla="*/ 9530 w 33354"/>
                    <a:gd name="connsiteY172" fmla="*/ 22236 h 77826"/>
                    <a:gd name="connsiteX173" fmla="*/ 11118 w 33354"/>
                    <a:gd name="connsiteY173" fmla="*/ 22236 h 77826"/>
                    <a:gd name="connsiteX174" fmla="*/ 7942 w 33354"/>
                    <a:gd name="connsiteY174" fmla="*/ 22236 h 77826"/>
                    <a:gd name="connsiteX175" fmla="*/ 9530 w 33354"/>
                    <a:gd name="connsiteY175" fmla="*/ 23824 h 77826"/>
                    <a:gd name="connsiteX176" fmla="*/ 6353 w 33354"/>
                    <a:gd name="connsiteY176" fmla="*/ 23824 h 77826"/>
                    <a:gd name="connsiteX177" fmla="*/ 6353 w 33354"/>
                    <a:gd name="connsiteY177" fmla="*/ 23824 h 77826"/>
                    <a:gd name="connsiteX178" fmla="*/ 4765 w 33354"/>
                    <a:gd name="connsiteY178" fmla="*/ 23824 h 77826"/>
                    <a:gd name="connsiteX179" fmla="*/ 12706 w 33354"/>
                    <a:gd name="connsiteY179" fmla="*/ 25413 h 77826"/>
                    <a:gd name="connsiteX180" fmla="*/ 14295 w 33354"/>
                    <a:gd name="connsiteY180" fmla="*/ 25413 h 77826"/>
                    <a:gd name="connsiteX181" fmla="*/ 11118 w 33354"/>
                    <a:gd name="connsiteY181" fmla="*/ 25413 h 77826"/>
                    <a:gd name="connsiteX182" fmla="*/ 12706 w 33354"/>
                    <a:gd name="connsiteY182" fmla="*/ 27001 h 77826"/>
                    <a:gd name="connsiteX183" fmla="*/ 12706 w 33354"/>
                    <a:gd name="connsiteY183" fmla="*/ 27001 h 77826"/>
                    <a:gd name="connsiteX184" fmla="*/ 12706 w 33354"/>
                    <a:gd name="connsiteY184" fmla="*/ 28589 h 77826"/>
                    <a:gd name="connsiteX185" fmla="*/ 12706 w 33354"/>
                    <a:gd name="connsiteY185" fmla="*/ 28589 h 77826"/>
                    <a:gd name="connsiteX186" fmla="*/ 14295 w 33354"/>
                    <a:gd name="connsiteY186" fmla="*/ 30178 h 77826"/>
                    <a:gd name="connsiteX187" fmla="*/ 14295 w 33354"/>
                    <a:gd name="connsiteY187" fmla="*/ 30178 h 77826"/>
                    <a:gd name="connsiteX188" fmla="*/ 12706 w 33354"/>
                    <a:gd name="connsiteY188" fmla="*/ 31766 h 77826"/>
                    <a:gd name="connsiteX189" fmla="*/ 14295 w 33354"/>
                    <a:gd name="connsiteY189" fmla="*/ 31766 h 77826"/>
                    <a:gd name="connsiteX190" fmla="*/ 12706 w 33354"/>
                    <a:gd name="connsiteY190" fmla="*/ 33354 h 77826"/>
                    <a:gd name="connsiteX191" fmla="*/ 14295 w 33354"/>
                    <a:gd name="connsiteY191" fmla="*/ 33354 h 77826"/>
                    <a:gd name="connsiteX192" fmla="*/ 7942 w 33354"/>
                    <a:gd name="connsiteY192" fmla="*/ 33354 h 77826"/>
                    <a:gd name="connsiteX193" fmla="*/ 6353 w 33354"/>
                    <a:gd name="connsiteY193" fmla="*/ 33354 h 77826"/>
                    <a:gd name="connsiteX194" fmla="*/ 9530 w 33354"/>
                    <a:gd name="connsiteY194" fmla="*/ 34942 h 77826"/>
                    <a:gd name="connsiteX195" fmla="*/ 4765 w 33354"/>
                    <a:gd name="connsiteY195" fmla="*/ 34942 h 77826"/>
                    <a:gd name="connsiteX196" fmla="*/ 6353 w 33354"/>
                    <a:gd name="connsiteY196" fmla="*/ 36531 h 77826"/>
                    <a:gd name="connsiteX197" fmla="*/ 9530 w 33354"/>
                    <a:gd name="connsiteY197" fmla="*/ 36531 h 77826"/>
                    <a:gd name="connsiteX198" fmla="*/ 7942 w 33354"/>
                    <a:gd name="connsiteY198" fmla="*/ 38119 h 77826"/>
                    <a:gd name="connsiteX199" fmla="*/ 6353 w 33354"/>
                    <a:gd name="connsiteY199" fmla="*/ 38119 h 77826"/>
                    <a:gd name="connsiteX200" fmla="*/ 9530 w 33354"/>
                    <a:gd name="connsiteY200" fmla="*/ 39707 h 77826"/>
                    <a:gd name="connsiteX201" fmla="*/ 6353 w 33354"/>
                    <a:gd name="connsiteY201" fmla="*/ 41296 h 77826"/>
                    <a:gd name="connsiteX202" fmla="*/ 6353 w 33354"/>
                    <a:gd name="connsiteY202" fmla="*/ 42884 h 77826"/>
                    <a:gd name="connsiteX203" fmla="*/ 6353 w 33354"/>
                    <a:gd name="connsiteY203" fmla="*/ 42884 h 77826"/>
                    <a:gd name="connsiteX204" fmla="*/ 9530 w 33354"/>
                    <a:gd name="connsiteY204" fmla="*/ 44472 h 77826"/>
                    <a:gd name="connsiteX205" fmla="*/ 7942 w 33354"/>
                    <a:gd name="connsiteY205" fmla="*/ 44472 h 77826"/>
                    <a:gd name="connsiteX206" fmla="*/ 9530 w 33354"/>
                    <a:gd name="connsiteY206" fmla="*/ 46060 h 77826"/>
                    <a:gd name="connsiteX207" fmla="*/ 7942 w 33354"/>
                    <a:gd name="connsiteY207" fmla="*/ 46060 h 77826"/>
                    <a:gd name="connsiteX208" fmla="*/ 6353 w 33354"/>
                    <a:gd name="connsiteY208" fmla="*/ 47649 h 77826"/>
                    <a:gd name="connsiteX209" fmla="*/ 4765 w 33354"/>
                    <a:gd name="connsiteY209" fmla="*/ 47649 h 77826"/>
                    <a:gd name="connsiteX210" fmla="*/ 6353 w 33354"/>
                    <a:gd name="connsiteY210" fmla="*/ 50825 h 77826"/>
                    <a:gd name="connsiteX211" fmla="*/ 7942 w 33354"/>
                    <a:gd name="connsiteY211" fmla="*/ 52414 h 77826"/>
                    <a:gd name="connsiteX212" fmla="*/ 12706 w 33354"/>
                    <a:gd name="connsiteY212" fmla="*/ 52414 h 77826"/>
                    <a:gd name="connsiteX213" fmla="*/ 9530 w 33354"/>
                    <a:gd name="connsiteY213" fmla="*/ 52414 h 77826"/>
                    <a:gd name="connsiteX214" fmla="*/ 9530 w 33354"/>
                    <a:gd name="connsiteY214" fmla="*/ 52414 h 77826"/>
                    <a:gd name="connsiteX215" fmla="*/ 4765 w 33354"/>
                    <a:gd name="connsiteY215" fmla="*/ 52414 h 77826"/>
                    <a:gd name="connsiteX216" fmla="*/ 1588 w 33354"/>
                    <a:gd name="connsiteY216" fmla="*/ 57179 h 77826"/>
                    <a:gd name="connsiteX217" fmla="*/ 4765 w 33354"/>
                    <a:gd name="connsiteY217" fmla="*/ 57179 h 77826"/>
                    <a:gd name="connsiteX218" fmla="*/ 4765 w 33354"/>
                    <a:gd name="connsiteY218" fmla="*/ 57179 h 77826"/>
                    <a:gd name="connsiteX219" fmla="*/ 1588 w 33354"/>
                    <a:gd name="connsiteY219" fmla="*/ 57179 h 77826"/>
                    <a:gd name="connsiteX220" fmla="*/ 3176 w 33354"/>
                    <a:gd name="connsiteY220" fmla="*/ 58767 h 77826"/>
                    <a:gd name="connsiteX221" fmla="*/ 0 w 33354"/>
                    <a:gd name="connsiteY221" fmla="*/ 58767 h 77826"/>
                    <a:gd name="connsiteX222" fmla="*/ 0 w 33354"/>
                    <a:gd name="connsiteY222" fmla="*/ 58767 h 77826"/>
                    <a:gd name="connsiteX223" fmla="*/ 0 w 33354"/>
                    <a:gd name="connsiteY223" fmla="*/ 58767 h 77826"/>
                    <a:gd name="connsiteX224" fmla="*/ 3176 w 33354"/>
                    <a:gd name="connsiteY224" fmla="*/ 60355 h 77826"/>
                    <a:gd name="connsiteX225" fmla="*/ 1588 w 33354"/>
                    <a:gd name="connsiteY225" fmla="*/ 60355 h 77826"/>
                    <a:gd name="connsiteX226" fmla="*/ 1588 w 33354"/>
                    <a:gd name="connsiteY226" fmla="*/ 60355 h 77826"/>
                    <a:gd name="connsiteX227" fmla="*/ 1588 w 33354"/>
                    <a:gd name="connsiteY227" fmla="*/ 60355 h 77826"/>
                    <a:gd name="connsiteX228" fmla="*/ 4765 w 33354"/>
                    <a:gd name="connsiteY228" fmla="*/ 60355 h 77826"/>
                    <a:gd name="connsiteX229" fmla="*/ 7942 w 33354"/>
                    <a:gd name="connsiteY229" fmla="*/ 60355 h 77826"/>
                    <a:gd name="connsiteX230" fmla="*/ 4765 w 33354"/>
                    <a:gd name="connsiteY230" fmla="*/ 61943 h 77826"/>
                    <a:gd name="connsiteX231" fmla="*/ 6353 w 33354"/>
                    <a:gd name="connsiteY231" fmla="*/ 63532 h 77826"/>
                    <a:gd name="connsiteX232" fmla="*/ 9530 w 33354"/>
                    <a:gd name="connsiteY232" fmla="*/ 63532 h 77826"/>
                    <a:gd name="connsiteX233" fmla="*/ 3176 w 33354"/>
                    <a:gd name="connsiteY233" fmla="*/ 63532 h 77826"/>
                    <a:gd name="connsiteX234" fmla="*/ 7942 w 33354"/>
                    <a:gd name="connsiteY234" fmla="*/ 65120 h 77826"/>
                    <a:gd name="connsiteX235" fmla="*/ 4765 w 33354"/>
                    <a:gd name="connsiteY235" fmla="*/ 65120 h 77826"/>
                    <a:gd name="connsiteX236" fmla="*/ 3176 w 33354"/>
                    <a:gd name="connsiteY236" fmla="*/ 68297 h 77826"/>
                    <a:gd name="connsiteX237" fmla="*/ 6353 w 33354"/>
                    <a:gd name="connsiteY237" fmla="*/ 68297 h 77826"/>
                    <a:gd name="connsiteX238" fmla="*/ 1588 w 33354"/>
                    <a:gd name="connsiteY238" fmla="*/ 68297 h 77826"/>
                    <a:gd name="connsiteX239" fmla="*/ 3176 w 33354"/>
                    <a:gd name="connsiteY239" fmla="*/ 69885 h 77826"/>
                    <a:gd name="connsiteX240" fmla="*/ 4765 w 33354"/>
                    <a:gd name="connsiteY240" fmla="*/ 69885 h 77826"/>
                    <a:gd name="connsiteX241" fmla="*/ 0 w 33354"/>
                    <a:gd name="connsiteY241" fmla="*/ 74650 h 77826"/>
                    <a:gd name="connsiteX242" fmla="*/ 1588 w 33354"/>
                    <a:gd name="connsiteY242" fmla="*/ 74650 h 77826"/>
                    <a:gd name="connsiteX243" fmla="*/ 4765 w 33354"/>
                    <a:gd name="connsiteY243" fmla="*/ 74650 h 77826"/>
                    <a:gd name="connsiteX244" fmla="*/ 1588 w 33354"/>
                    <a:gd name="connsiteY244" fmla="*/ 74650 h 77826"/>
                    <a:gd name="connsiteX245" fmla="*/ 4765 w 33354"/>
                    <a:gd name="connsiteY245" fmla="*/ 76238 h 77826"/>
                    <a:gd name="connsiteX246" fmla="*/ 4765 w 33354"/>
                    <a:gd name="connsiteY246" fmla="*/ 76238 h 77826"/>
                    <a:gd name="connsiteX247" fmla="*/ 15883 w 33354"/>
                    <a:gd name="connsiteY247" fmla="*/ 77826 h 77826"/>
                    <a:gd name="connsiteX248" fmla="*/ 15883 w 33354"/>
                    <a:gd name="connsiteY248" fmla="*/ 76238 h 77826"/>
                    <a:gd name="connsiteX249" fmla="*/ 17471 w 33354"/>
                    <a:gd name="connsiteY249" fmla="*/ 76238 h 77826"/>
                    <a:gd name="connsiteX250" fmla="*/ 15883 w 33354"/>
                    <a:gd name="connsiteY250" fmla="*/ 74650 h 77826"/>
                    <a:gd name="connsiteX251" fmla="*/ 15883 w 33354"/>
                    <a:gd name="connsiteY251" fmla="*/ 74650 h 77826"/>
                    <a:gd name="connsiteX252" fmla="*/ 19059 w 33354"/>
                    <a:gd name="connsiteY252" fmla="*/ 73061 h 77826"/>
                    <a:gd name="connsiteX253" fmla="*/ 17471 w 33354"/>
                    <a:gd name="connsiteY253" fmla="*/ 73061 h 77826"/>
                    <a:gd name="connsiteX254" fmla="*/ 19059 w 33354"/>
                    <a:gd name="connsiteY254" fmla="*/ 73061 h 77826"/>
                    <a:gd name="connsiteX255" fmla="*/ 15883 w 33354"/>
                    <a:gd name="connsiteY255" fmla="*/ 73061 h 77826"/>
                    <a:gd name="connsiteX256" fmla="*/ 20648 w 33354"/>
                    <a:gd name="connsiteY256" fmla="*/ 71473 h 77826"/>
                    <a:gd name="connsiteX257" fmla="*/ 19059 w 33354"/>
                    <a:gd name="connsiteY257" fmla="*/ 71473 h 77826"/>
                    <a:gd name="connsiteX258" fmla="*/ 20648 w 33354"/>
                    <a:gd name="connsiteY258" fmla="*/ 71473 h 77826"/>
                    <a:gd name="connsiteX259" fmla="*/ 19059 w 33354"/>
                    <a:gd name="connsiteY259" fmla="*/ 71473 h 77826"/>
                    <a:gd name="connsiteX260" fmla="*/ 22236 w 33354"/>
                    <a:gd name="connsiteY260" fmla="*/ 71473 h 77826"/>
                    <a:gd name="connsiteX261" fmla="*/ 22236 w 33354"/>
                    <a:gd name="connsiteY261" fmla="*/ 71473 h 77826"/>
                    <a:gd name="connsiteX262" fmla="*/ 22236 w 33354"/>
                    <a:gd name="connsiteY262" fmla="*/ 69885 h 77826"/>
                    <a:gd name="connsiteX263" fmla="*/ 20648 w 33354"/>
                    <a:gd name="connsiteY263" fmla="*/ 69885 h 77826"/>
                    <a:gd name="connsiteX264" fmla="*/ 19059 w 33354"/>
                    <a:gd name="connsiteY264" fmla="*/ 66708 h 77826"/>
                    <a:gd name="connsiteX265" fmla="*/ 17471 w 33354"/>
                    <a:gd name="connsiteY265" fmla="*/ 66708 h 77826"/>
                    <a:gd name="connsiteX266" fmla="*/ 17471 w 33354"/>
                    <a:gd name="connsiteY266" fmla="*/ 65120 h 77826"/>
                    <a:gd name="connsiteX267" fmla="*/ 17471 w 33354"/>
                    <a:gd name="connsiteY267" fmla="*/ 65120 h 77826"/>
                    <a:gd name="connsiteX268" fmla="*/ 15883 w 33354"/>
                    <a:gd name="connsiteY268" fmla="*/ 63532 h 77826"/>
                    <a:gd name="connsiteX269" fmla="*/ 19059 w 33354"/>
                    <a:gd name="connsiteY269" fmla="*/ 63532 h 77826"/>
                    <a:gd name="connsiteX270" fmla="*/ 14295 w 33354"/>
                    <a:gd name="connsiteY270" fmla="*/ 61943 h 77826"/>
                    <a:gd name="connsiteX271" fmla="*/ 15883 w 33354"/>
                    <a:gd name="connsiteY271" fmla="*/ 61943 h 77826"/>
                    <a:gd name="connsiteX272" fmla="*/ 12706 w 33354"/>
                    <a:gd name="connsiteY272" fmla="*/ 60355 h 77826"/>
                    <a:gd name="connsiteX273" fmla="*/ 17471 w 33354"/>
                    <a:gd name="connsiteY273" fmla="*/ 61943 h 77826"/>
                    <a:gd name="connsiteX274" fmla="*/ 19059 w 33354"/>
                    <a:gd name="connsiteY274" fmla="*/ 60355 h 77826"/>
                    <a:gd name="connsiteX275" fmla="*/ 15883 w 33354"/>
                    <a:gd name="connsiteY275" fmla="*/ 60355 h 77826"/>
                    <a:gd name="connsiteX276" fmla="*/ 12706 w 33354"/>
                    <a:gd name="connsiteY276" fmla="*/ 58767 h 77826"/>
                    <a:gd name="connsiteX277" fmla="*/ 19059 w 33354"/>
                    <a:gd name="connsiteY277" fmla="*/ 58767 h 77826"/>
                    <a:gd name="connsiteX278" fmla="*/ 19059 w 33354"/>
                    <a:gd name="connsiteY278" fmla="*/ 58767 h 77826"/>
                    <a:gd name="connsiteX279" fmla="*/ 19059 w 33354"/>
                    <a:gd name="connsiteY279" fmla="*/ 57179 h 77826"/>
                    <a:gd name="connsiteX280" fmla="*/ 15883 w 33354"/>
                    <a:gd name="connsiteY280" fmla="*/ 55590 h 77826"/>
                    <a:gd name="connsiteX281" fmla="*/ 15883 w 33354"/>
                    <a:gd name="connsiteY281" fmla="*/ 57179 h 77826"/>
                    <a:gd name="connsiteX282" fmla="*/ 12706 w 33354"/>
                    <a:gd name="connsiteY282" fmla="*/ 55590 h 77826"/>
                    <a:gd name="connsiteX283" fmla="*/ 14295 w 33354"/>
                    <a:gd name="connsiteY283" fmla="*/ 55590 h 77826"/>
                    <a:gd name="connsiteX284" fmla="*/ 14295 w 33354"/>
                    <a:gd name="connsiteY284" fmla="*/ 55590 h 77826"/>
                    <a:gd name="connsiteX285" fmla="*/ 17471 w 33354"/>
                    <a:gd name="connsiteY285" fmla="*/ 57179 h 77826"/>
                    <a:gd name="connsiteX286" fmla="*/ 19059 w 33354"/>
                    <a:gd name="connsiteY286" fmla="*/ 57179 h 77826"/>
                    <a:gd name="connsiteX287" fmla="*/ 15883 w 33354"/>
                    <a:gd name="connsiteY287" fmla="*/ 55590 h 77826"/>
                    <a:gd name="connsiteX288" fmla="*/ 17471 w 33354"/>
                    <a:gd name="connsiteY288" fmla="*/ 55590 h 77826"/>
                    <a:gd name="connsiteX289" fmla="*/ 15883 w 33354"/>
                    <a:gd name="connsiteY289" fmla="*/ 55590 h 77826"/>
                    <a:gd name="connsiteX290" fmla="*/ 19059 w 33354"/>
                    <a:gd name="connsiteY290" fmla="*/ 55590 h 77826"/>
                    <a:gd name="connsiteX291" fmla="*/ 20648 w 33354"/>
                    <a:gd name="connsiteY291" fmla="*/ 54002 h 77826"/>
                    <a:gd name="connsiteX292" fmla="*/ 15883 w 33354"/>
                    <a:gd name="connsiteY292" fmla="*/ 54002 h 77826"/>
                    <a:gd name="connsiteX293" fmla="*/ 20648 w 33354"/>
                    <a:gd name="connsiteY293" fmla="*/ 52414 h 77826"/>
                    <a:gd name="connsiteX294" fmla="*/ 19059 w 33354"/>
                    <a:gd name="connsiteY294" fmla="*/ 52414 h 77826"/>
                    <a:gd name="connsiteX295" fmla="*/ 22236 w 33354"/>
                    <a:gd name="connsiteY295" fmla="*/ 52414 h 77826"/>
                    <a:gd name="connsiteX296" fmla="*/ 19059 w 33354"/>
                    <a:gd name="connsiteY296" fmla="*/ 52414 h 77826"/>
                    <a:gd name="connsiteX297" fmla="*/ 17471 w 33354"/>
                    <a:gd name="connsiteY297" fmla="*/ 50825 h 77826"/>
                    <a:gd name="connsiteX298" fmla="*/ 19059 w 33354"/>
                    <a:gd name="connsiteY298" fmla="*/ 50825 h 77826"/>
                    <a:gd name="connsiteX299" fmla="*/ 15883 w 33354"/>
                    <a:gd name="connsiteY299" fmla="*/ 49237 h 77826"/>
                    <a:gd name="connsiteX300" fmla="*/ 19059 w 33354"/>
                    <a:gd name="connsiteY300" fmla="*/ 49237 h 77826"/>
                    <a:gd name="connsiteX301" fmla="*/ 19059 w 33354"/>
                    <a:gd name="connsiteY301" fmla="*/ 49237 h 77826"/>
                    <a:gd name="connsiteX302" fmla="*/ 22236 w 33354"/>
                    <a:gd name="connsiteY302" fmla="*/ 49237 h 77826"/>
                    <a:gd name="connsiteX303" fmla="*/ 22236 w 33354"/>
                    <a:gd name="connsiteY303" fmla="*/ 47649 h 77826"/>
                    <a:gd name="connsiteX304" fmla="*/ 19059 w 33354"/>
                    <a:gd name="connsiteY304" fmla="*/ 46060 h 77826"/>
                    <a:gd name="connsiteX305" fmla="*/ 20648 w 33354"/>
                    <a:gd name="connsiteY305" fmla="*/ 46060 h 77826"/>
                    <a:gd name="connsiteX306" fmla="*/ 22236 w 33354"/>
                    <a:gd name="connsiteY306" fmla="*/ 46060 h 77826"/>
                    <a:gd name="connsiteX307" fmla="*/ 23825 w 33354"/>
                    <a:gd name="connsiteY307" fmla="*/ 46060 h 77826"/>
                    <a:gd name="connsiteX308" fmla="*/ 23825 w 33354"/>
                    <a:gd name="connsiteY308" fmla="*/ 44472 h 77826"/>
                    <a:gd name="connsiteX309" fmla="*/ 23825 w 33354"/>
                    <a:gd name="connsiteY309" fmla="*/ 44472 h 77826"/>
                    <a:gd name="connsiteX310" fmla="*/ 20648 w 33354"/>
                    <a:gd name="connsiteY310" fmla="*/ 42884 h 77826"/>
                    <a:gd name="connsiteX311" fmla="*/ 22236 w 33354"/>
                    <a:gd name="connsiteY311" fmla="*/ 42884 h 77826"/>
                    <a:gd name="connsiteX312" fmla="*/ 20648 w 33354"/>
                    <a:gd name="connsiteY312" fmla="*/ 42884 h 77826"/>
                    <a:gd name="connsiteX313" fmla="*/ 25413 w 33354"/>
                    <a:gd name="connsiteY313" fmla="*/ 44472 h 77826"/>
                    <a:gd name="connsiteX314" fmla="*/ 23825 w 33354"/>
                    <a:gd name="connsiteY314" fmla="*/ 42884 h 77826"/>
                    <a:gd name="connsiteX315" fmla="*/ 27001 w 33354"/>
                    <a:gd name="connsiteY315" fmla="*/ 42884 h 77826"/>
                    <a:gd name="connsiteX316" fmla="*/ 25413 w 33354"/>
                    <a:gd name="connsiteY316" fmla="*/ 41296 h 77826"/>
                    <a:gd name="connsiteX317" fmla="*/ 23825 w 33354"/>
                    <a:gd name="connsiteY317" fmla="*/ 41296 h 77826"/>
                    <a:gd name="connsiteX318" fmla="*/ 23825 w 33354"/>
                    <a:gd name="connsiteY318" fmla="*/ 39707 h 77826"/>
                    <a:gd name="connsiteX319" fmla="*/ 27001 w 33354"/>
                    <a:gd name="connsiteY319" fmla="*/ 39707 h 77826"/>
                    <a:gd name="connsiteX320" fmla="*/ 22236 w 33354"/>
                    <a:gd name="connsiteY320" fmla="*/ 38119 h 77826"/>
                    <a:gd name="connsiteX321" fmla="*/ 25413 w 33354"/>
                    <a:gd name="connsiteY321" fmla="*/ 38119 h 77826"/>
                    <a:gd name="connsiteX322" fmla="*/ 23825 w 33354"/>
                    <a:gd name="connsiteY322" fmla="*/ 46060 h 77826"/>
                    <a:gd name="connsiteX323" fmla="*/ 23825 w 33354"/>
                    <a:gd name="connsiteY323" fmla="*/ 46060 h 77826"/>
                    <a:gd name="connsiteX324" fmla="*/ 22236 w 33354"/>
                    <a:gd name="connsiteY324" fmla="*/ 39707 h 77826"/>
                    <a:gd name="connsiteX325" fmla="*/ 22236 w 33354"/>
                    <a:gd name="connsiteY325" fmla="*/ 39707 h 77826"/>
                    <a:gd name="connsiteX326" fmla="*/ 22236 w 33354"/>
                    <a:gd name="connsiteY326" fmla="*/ 39707 h 77826"/>
                    <a:gd name="connsiteX327" fmla="*/ 19059 w 33354"/>
                    <a:gd name="connsiteY327" fmla="*/ 30178 h 77826"/>
                    <a:gd name="connsiteX328" fmla="*/ 19059 w 33354"/>
                    <a:gd name="connsiteY328" fmla="*/ 30178 h 77826"/>
                    <a:gd name="connsiteX329" fmla="*/ 19059 w 33354"/>
                    <a:gd name="connsiteY329" fmla="*/ 30178 h 77826"/>
                    <a:gd name="connsiteX330" fmla="*/ 4765 w 33354"/>
                    <a:gd name="connsiteY330" fmla="*/ 6353 h 77826"/>
                    <a:gd name="connsiteX331" fmla="*/ 4765 w 33354"/>
                    <a:gd name="connsiteY331" fmla="*/ 6353 h 77826"/>
                    <a:gd name="connsiteX332" fmla="*/ 4765 w 33354"/>
                    <a:gd name="connsiteY332" fmla="*/ 6353 h 77826"/>
                    <a:gd name="connsiteX333" fmla="*/ 6353 w 33354"/>
                    <a:gd name="connsiteY333" fmla="*/ 4765 h 77826"/>
                    <a:gd name="connsiteX334" fmla="*/ 6353 w 33354"/>
                    <a:gd name="connsiteY334" fmla="*/ 4765 h 77826"/>
                    <a:gd name="connsiteX335" fmla="*/ 6353 w 33354"/>
                    <a:gd name="connsiteY335" fmla="*/ 4765 h 77826"/>
                    <a:gd name="connsiteX336" fmla="*/ 6353 w 33354"/>
                    <a:gd name="connsiteY336" fmla="*/ 4765 h 77826"/>
                    <a:gd name="connsiteX337" fmla="*/ 1588 w 33354"/>
                    <a:gd name="connsiteY337" fmla="*/ 60355 h 77826"/>
                    <a:gd name="connsiteX338" fmla="*/ 1588 w 33354"/>
                    <a:gd name="connsiteY338" fmla="*/ 60355 h 77826"/>
                    <a:gd name="connsiteX339" fmla="*/ 1588 w 33354"/>
                    <a:gd name="connsiteY339" fmla="*/ 60355 h 77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</a:cxnLst>
                  <a:rect l="l" t="t" r="r" b="b"/>
                  <a:pathLst>
                    <a:path w="33354" h="77826">
                      <a:moveTo>
                        <a:pt x="23825" y="46060"/>
                      </a:moveTo>
                      <a:lnTo>
                        <a:pt x="25413" y="46060"/>
                      </a:lnTo>
                      <a:cubicBezTo>
                        <a:pt x="28589" y="47649"/>
                        <a:pt x="27001" y="47649"/>
                        <a:pt x="30178" y="47649"/>
                      </a:cubicBezTo>
                      <a:cubicBezTo>
                        <a:pt x="23825" y="47649"/>
                        <a:pt x="30178" y="46060"/>
                        <a:pt x="23825" y="46060"/>
                      </a:cubicBezTo>
                      <a:lnTo>
                        <a:pt x="25413" y="46060"/>
                      </a:lnTo>
                      <a:cubicBezTo>
                        <a:pt x="23825" y="44472"/>
                        <a:pt x="25413" y="44472"/>
                        <a:pt x="23825" y="46060"/>
                      </a:cubicBezTo>
                      <a:cubicBezTo>
                        <a:pt x="28589" y="44472"/>
                        <a:pt x="20648" y="42884"/>
                        <a:pt x="22236" y="42884"/>
                      </a:cubicBezTo>
                      <a:cubicBezTo>
                        <a:pt x="22236" y="42884"/>
                        <a:pt x="23825" y="42884"/>
                        <a:pt x="23825" y="42884"/>
                      </a:cubicBezTo>
                      <a:lnTo>
                        <a:pt x="22236" y="42884"/>
                      </a:lnTo>
                      <a:cubicBezTo>
                        <a:pt x="22236" y="42884"/>
                        <a:pt x="23825" y="42884"/>
                        <a:pt x="23825" y="42884"/>
                      </a:cubicBezTo>
                      <a:lnTo>
                        <a:pt x="23825" y="41296"/>
                      </a:lnTo>
                      <a:lnTo>
                        <a:pt x="23825" y="41296"/>
                      </a:lnTo>
                      <a:cubicBezTo>
                        <a:pt x="22236" y="41296"/>
                        <a:pt x="20648" y="41296"/>
                        <a:pt x="20648" y="39707"/>
                      </a:cubicBezTo>
                      <a:cubicBezTo>
                        <a:pt x="22236" y="39707"/>
                        <a:pt x="20648" y="39707"/>
                        <a:pt x="22236" y="39707"/>
                      </a:cubicBezTo>
                      <a:lnTo>
                        <a:pt x="20648" y="39707"/>
                      </a:lnTo>
                      <a:cubicBezTo>
                        <a:pt x="22236" y="39707"/>
                        <a:pt x="23825" y="39707"/>
                        <a:pt x="23825" y="39707"/>
                      </a:cubicBezTo>
                      <a:cubicBezTo>
                        <a:pt x="30178" y="39707"/>
                        <a:pt x="22236" y="39707"/>
                        <a:pt x="25413" y="38119"/>
                      </a:cubicBezTo>
                      <a:lnTo>
                        <a:pt x="25413" y="38119"/>
                      </a:lnTo>
                      <a:cubicBezTo>
                        <a:pt x="28589" y="38119"/>
                        <a:pt x="27001" y="38119"/>
                        <a:pt x="30178" y="38119"/>
                      </a:cubicBezTo>
                      <a:cubicBezTo>
                        <a:pt x="28589" y="38119"/>
                        <a:pt x="25413" y="38119"/>
                        <a:pt x="23825" y="38119"/>
                      </a:cubicBezTo>
                      <a:cubicBezTo>
                        <a:pt x="23825" y="38119"/>
                        <a:pt x="23825" y="38119"/>
                        <a:pt x="23825" y="38119"/>
                      </a:cubicBezTo>
                      <a:cubicBezTo>
                        <a:pt x="25413" y="38119"/>
                        <a:pt x="25413" y="38119"/>
                        <a:pt x="25413" y="38119"/>
                      </a:cubicBezTo>
                      <a:lnTo>
                        <a:pt x="28589" y="38119"/>
                      </a:lnTo>
                      <a:cubicBezTo>
                        <a:pt x="27001" y="38119"/>
                        <a:pt x="27001" y="38119"/>
                        <a:pt x="25413" y="36531"/>
                      </a:cubicBezTo>
                      <a:cubicBezTo>
                        <a:pt x="25413" y="36531"/>
                        <a:pt x="28589" y="36531"/>
                        <a:pt x="30178" y="36531"/>
                      </a:cubicBezTo>
                      <a:cubicBezTo>
                        <a:pt x="30178" y="36531"/>
                        <a:pt x="27001" y="36531"/>
                        <a:pt x="25413" y="36531"/>
                      </a:cubicBezTo>
                      <a:cubicBezTo>
                        <a:pt x="27001" y="36531"/>
                        <a:pt x="25413" y="34942"/>
                        <a:pt x="23825" y="34942"/>
                      </a:cubicBezTo>
                      <a:cubicBezTo>
                        <a:pt x="25413" y="34942"/>
                        <a:pt x="25413" y="34942"/>
                        <a:pt x="27001" y="34942"/>
                      </a:cubicBezTo>
                      <a:lnTo>
                        <a:pt x="25413" y="34942"/>
                      </a:lnTo>
                      <a:cubicBezTo>
                        <a:pt x="25413" y="34942"/>
                        <a:pt x="25413" y="34942"/>
                        <a:pt x="27001" y="34942"/>
                      </a:cubicBezTo>
                      <a:cubicBezTo>
                        <a:pt x="25413" y="34942"/>
                        <a:pt x="23825" y="34942"/>
                        <a:pt x="23825" y="34942"/>
                      </a:cubicBezTo>
                      <a:cubicBezTo>
                        <a:pt x="20648" y="34942"/>
                        <a:pt x="28589" y="34942"/>
                        <a:pt x="25413" y="33354"/>
                      </a:cubicBezTo>
                      <a:cubicBezTo>
                        <a:pt x="27001" y="33354"/>
                        <a:pt x="27001" y="33354"/>
                        <a:pt x="28589" y="33354"/>
                      </a:cubicBezTo>
                      <a:cubicBezTo>
                        <a:pt x="27001" y="31766"/>
                        <a:pt x="27001" y="33354"/>
                        <a:pt x="23825" y="31766"/>
                      </a:cubicBezTo>
                      <a:lnTo>
                        <a:pt x="25413" y="31766"/>
                      </a:lnTo>
                      <a:cubicBezTo>
                        <a:pt x="23825" y="31766"/>
                        <a:pt x="20648" y="31766"/>
                        <a:pt x="19059" y="30178"/>
                      </a:cubicBezTo>
                      <a:cubicBezTo>
                        <a:pt x="17471" y="30178"/>
                        <a:pt x="17471" y="30178"/>
                        <a:pt x="15883" y="30178"/>
                      </a:cubicBezTo>
                      <a:lnTo>
                        <a:pt x="14295" y="30178"/>
                      </a:lnTo>
                      <a:cubicBezTo>
                        <a:pt x="14295" y="30178"/>
                        <a:pt x="15883" y="30178"/>
                        <a:pt x="17471" y="30178"/>
                      </a:cubicBezTo>
                      <a:lnTo>
                        <a:pt x="17471" y="30178"/>
                      </a:lnTo>
                      <a:cubicBezTo>
                        <a:pt x="19059" y="30178"/>
                        <a:pt x="20648" y="30178"/>
                        <a:pt x="22236" y="30178"/>
                      </a:cubicBezTo>
                      <a:lnTo>
                        <a:pt x="20648" y="30178"/>
                      </a:lnTo>
                      <a:cubicBezTo>
                        <a:pt x="22236" y="30178"/>
                        <a:pt x="23825" y="30178"/>
                        <a:pt x="25413" y="30178"/>
                      </a:cubicBezTo>
                      <a:cubicBezTo>
                        <a:pt x="25413" y="30178"/>
                        <a:pt x="25413" y="30178"/>
                        <a:pt x="25413" y="30178"/>
                      </a:cubicBezTo>
                      <a:cubicBezTo>
                        <a:pt x="25413" y="30178"/>
                        <a:pt x="27001" y="30178"/>
                        <a:pt x="27001" y="30178"/>
                      </a:cubicBezTo>
                      <a:cubicBezTo>
                        <a:pt x="27001" y="30178"/>
                        <a:pt x="27001" y="30178"/>
                        <a:pt x="25413" y="30178"/>
                      </a:cubicBezTo>
                      <a:lnTo>
                        <a:pt x="28589" y="30178"/>
                      </a:lnTo>
                      <a:lnTo>
                        <a:pt x="27001" y="30178"/>
                      </a:lnTo>
                      <a:lnTo>
                        <a:pt x="28589" y="30178"/>
                      </a:lnTo>
                      <a:cubicBezTo>
                        <a:pt x="25413" y="28589"/>
                        <a:pt x="20648" y="28589"/>
                        <a:pt x="19059" y="27001"/>
                      </a:cubicBezTo>
                      <a:cubicBezTo>
                        <a:pt x="20648" y="27001"/>
                        <a:pt x="22236" y="27001"/>
                        <a:pt x="25413" y="27001"/>
                      </a:cubicBezTo>
                      <a:cubicBezTo>
                        <a:pt x="22236" y="27001"/>
                        <a:pt x="27001" y="28589"/>
                        <a:pt x="25413" y="28589"/>
                      </a:cubicBezTo>
                      <a:cubicBezTo>
                        <a:pt x="25413" y="28589"/>
                        <a:pt x="27001" y="28589"/>
                        <a:pt x="27001" y="28589"/>
                      </a:cubicBezTo>
                      <a:lnTo>
                        <a:pt x="23825" y="27001"/>
                      </a:lnTo>
                      <a:cubicBezTo>
                        <a:pt x="25413" y="27001"/>
                        <a:pt x="25413" y="27001"/>
                        <a:pt x="27001" y="27001"/>
                      </a:cubicBezTo>
                      <a:cubicBezTo>
                        <a:pt x="22236" y="27001"/>
                        <a:pt x="23825" y="25413"/>
                        <a:pt x="22236" y="25413"/>
                      </a:cubicBezTo>
                      <a:cubicBezTo>
                        <a:pt x="23825" y="25413"/>
                        <a:pt x="25413" y="25413"/>
                        <a:pt x="25413" y="25413"/>
                      </a:cubicBezTo>
                      <a:cubicBezTo>
                        <a:pt x="28589" y="25413"/>
                        <a:pt x="20648" y="23824"/>
                        <a:pt x="23825" y="23824"/>
                      </a:cubicBezTo>
                      <a:cubicBezTo>
                        <a:pt x="23825" y="23824"/>
                        <a:pt x="23825" y="23824"/>
                        <a:pt x="23825" y="23824"/>
                      </a:cubicBezTo>
                      <a:cubicBezTo>
                        <a:pt x="22236" y="23824"/>
                        <a:pt x="23825" y="22236"/>
                        <a:pt x="25413" y="23824"/>
                      </a:cubicBezTo>
                      <a:lnTo>
                        <a:pt x="25413" y="23824"/>
                      </a:lnTo>
                      <a:cubicBezTo>
                        <a:pt x="25413" y="23824"/>
                        <a:pt x="25413" y="22236"/>
                        <a:pt x="22236" y="20648"/>
                      </a:cubicBezTo>
                      <a:cubicBezTo>
                        <a:pt x="22236" y="20648"/>
                        <a:pt x="27001" y="20648"/>
                        <a:pt x="27001" y="20648"/>
                      </a:cubicBezTo>
                      <a:lnTo>
                        <a:pt x="14295" y="19060"/>
                      </a:lnTo>
                      <a:cubicBezTo>
                        <a:pt x="17471" y="19060"/>
                        <a:pt x="25413" y="19060"/>
                        <a:pt x="27001" y="20648"/>
                      </a:cubicBezTo>
                      <a:cubicBezTo>
                        <a:pt x="27001" y="20648"/>
                        <a:pt x="28589" y="20648"/>
                        <a:pt x="27001" y="20648"/>
                      </a:cubicBezTo>
                      <a:cubicBezTo>
                        <a:pt x="27001" y="20648"/>
                        <a:pt x="22236" y="20648"/>
                        <a:pt x="22236" y="20648"/>
                      </a:cubicBezTo>
                      <a:cubicBezTo>
                        <a:pt x="25413" y="20648"/>
                        <a:pt x="23825" y="20648"/>
                        <a:pt x="27001" y="20648"/>
                      </a:cubicBezTo>
                      <a:cubicBezTo>
                        <a:pt x="27001" y="20648"/>
                        <a:pt x="20648" y="20648"/>
                        <a:pt x="20648" y="20648"/>
                      </a:cubicBezTo>
                      <a:cubicBezTo>
                        <a:pt x="20648" y="20648"/>
                        <a:pt x="25413" y="20648"/>
                        <a:pt x="27001" y="20648"/>
                      </a:cubicBezTo>
                      <a:lnTo>
                        <a:pt x="22236" y="19060"/>
                      </a:lnTo>
                      <a:cubicBezTo>
                        <a:pt x="23825" y="19060"/>
                        <a:pt x="27001" y="19060"/>
                        <a:pt x="28589" y="19060"/>
                      </a:cubicBezTo>
                      <a:cubicBezTo>
                        <a:pt x="27001" y="19060"/>
                        <a:pt x="28589" y="19060"/>
                        <a:pt x="28589" y="19060"/>
                      </a:cubicBezTo>
                      <a:lnTo>
                        <a:pt x="27001" y="19060"/>
                      </a:lnTo>
                      <a:cubicBezTo>
                        <a:pt x="28589" y="19060"/>
                        <a:pt x="20648" y="17471"/>
                        <a:pt x="20648" y="17471"/>
                      </a:cubicBezTo>
                      <a:cubicBezTo>
                        <a:pt x="22236" y="17471"/>
                        <a:pt x="27001" y="17471"/>
                        <a:pt x="27001" y="17471"/>
                      </a:cubicBezTo>
                      <a:cubicBezTo>
                        <a:pt x="23825" y="17471"/>
                        <a:pt x="14295" y="15883"/>
                        <a:pt x="12706" y="15883"/>
                      </a:cubicBezTo>
                      <a:lnTo>
                        <a:pt x="14295" y="15883"/>
                      </a:lnTo>
                      <a:lnTo>
                        <a:pt x="12706" y="15883"/>
                      </a:lnTo>
                      <a:cubicBezTo>
                        <a:pt x="15883" y="15883"/>
                        <a:pt x="25413" y="17471"/>
                        <a:pt x="28589" y="19060"/>
                      </a:cubicBezTo>
                      <a:cubicBezTo>
                        <a:pt x="30178" y="19060"/>
                        <a:pt x="30178" y="19060"/>
                        <a:pt x="30178" y="19060"/>
                      </a:cubicBezTo>
                      <a:cubicBezTo>
                        <a:pt x="31766" y="19060"/>
                        <a:pt x="31766" y="19060"/>
                        <a:pt x="31766" y="19060"/>
                      </a:cubicBezTo>
                      <a:lnTo>
                        <a:pt x="33355" y="17471"/>
                      </a:lnTo>
                      <a:cubicBezTo>
                        <a:pt x="30178" y="17471"/>
                        <a:pt x="30178" y="15883"/>
                        <a:pt x="28589" y="15883"/>
                      </a:cubicBezTo>
                      <a:lnTo>
                        <a:pt x="31766" y="17471"/>
                      </a:lnTo>
                      <a:cubicBezTo>
                        <a:pt x="28589" y="17471"/>
                        <a:pt x="23825" y="15883"/>
                        <a:pt x="23825" y="15883"/>
                      </a:cubicBezTo>
                      <a:cubicBezTo>
                        <a:pt x="25413" y="15883"/>
                        <a:pt x="28589" y="15883"/>
                        <a:pt x="30178" y="15883"/>
                      </a:cubicBezTo>
                      <a:cubicBezTo>
                        <a:pt x="28589" y="15883"/>
                        <a:pt x="28589" y="15883"/>
                        <a:pt x="28589" y="14295"/>
                      </a:cubicBezTo>
                      <a:lnTo>
                        <a:pt x="30178" y="14295"/>
                      </a:lnTo>
                      <a:cubicBezTo>
                        <a:pt x="31766" y="14295"/>
                        <a:pt x="27001" y="12706"/>
                        <a:pt x="28589" y="12706"/>
                      </a:cubicBezTo>
                      <a:cubicBezTo>
                        <a:pt x="28589" y="12706"/>
                        <a:pt x="31766" y="12706"/>
                        <a:pt x="30178" y="12706"/>
                      </a:cubicBezTo>
                      <a:cubicBezTo>
                        <a:pt x="27001" y="12706"/>
                        <a:pt x="15883" y="12706"/>
                        <a:pt x="12706" y="12706"/>
                      </a:cubicBezTo>
                      <a:cubicBezTo>
                        <a:pt x="12706" y="12706"/>
                        <a:pt x="15883" y="12706"/>
                        <a:pt x="17471" y="12706"/>
                      </a:cubicBezTo>
                      <a:cubicBezTo>
                        <a:pt x="20648" y="12706"/>
                        <a:pt x="23825" y="12706"/>
                        <a:pt x="27001" y="12706"/>
                      </a:cubicBezTo>
                      <a:cubicBezTo>
                        <a:pt x="25413" y="12706"/>
                        <a:pt x="25413" y="12706"/>
                        <a:pt x="25413" y="12706"/>
                      </a:cubicBezTo>
                      <a:cubicBezTo>
                        <a:pt x="25413" y="12706"/>
                        <a:pt x="28589" y="12706"/>
                        <a:pt x="27001" y="12706"/>
                      </a:cubicBezTo>
                      <a:cubicBezTo>
                        <a:pt x="23825" y="12706"/>
                        <a:pt x="27001" y="12706"/>
                        <a:pt x="23825" y="12706"/>
                      </a:cubicBezTo>
                      <a:cubicBezTo>
                        <a:pt x="22236" y="12706"/>
                        <a:pt x="23825" y="12706"/>
                        <a:pt x="23825" y="12706"/>
                      </a:cubicBezTo>
                      <a:cubicBezTo>
                        <a:pt x="22236" y="12706"/>
                        <a:pt x="17471" y="12706"/>
                        <a:pt x="15883" y="11118"/>
                      </a:cubicBezTo>
                      <a:cubicBezTo>
                        <a:pt x="15883" y="11118"/>
                        <a:pt x="17471" y="11118"/>
                        <a:pt x="17471" y="11118"/>
                      </a:cubicBezTo>
                      <a:cubicBezTo>
                        <a:pt x="17471" y="11118"/>
                        <a:pt x="19059" y="9530"/>
                        <a:pt x="19059" y="9530"/>
                      </a:cubicBezTo>
                      <a:cubicBezTo>
                        <a:pt x="19059" y="9530"/>
                        <a:pt x="20648" y="9530"/>
                        <a:pt x="22236" y="9530"/>
                      </a:cubicBezTo>
                      <a:cubicBezTo>
                        <a:pt x="22236" y="9530"/>
                        <a:pt x="20648" y="9530"/>
                        <a:pt x="20648" y="9530"/>
                      </a:cubicBezTo>
                      <a:cubicBezTo>
                        <a:pt x="23825" y="9530"/>
                        <a:pt x="20648" y="9530"/>
                        <a:pt x="23825" y="9530"/>
                      </a:cubicBezTo>
                      <a:cubicBezTo>
                        <a:pt x="22236" y="9530"/>
                        <a:pt x="20648" y="9530"/>
                        <a:pt x="20648" y="7941"/>
                      </a:cubicBezTo>
                      <a:cubicBezTo>
                        <a:pt x="17471" y="7941"/>
                        <a:pt x="20648" y="7941"/>
                        <a:pt x="20648" y="9530"/>
                      </a:cubicBezTo>
                      <a:cubicBezTo>
                        <a:pt x="17471" y="9530"/>
                        <a:pt x="12706" y="7941"/>
                        <a:pt x="11118" y="7941"/>
                      </a:cubicBezTo>
                      <a:cubicBezTo>
                        <a:pt x="9530" y="7941"/>
                        <a:pt x="14295" y="7941"/>
                        <a:pt x="12706" y="7941"/>
                      </a:cubicBezTo>
                      <a:cubicBezTo>
                        <a:pt x="12706" y="6353"/>
                        <a:pt x="6353" y="6353"/>
                        <a:pt x="9530" y="6353"/>
                      </a:cubicBezTo>
                      <a:cubicBezTo>
                        <a:pt x="12706" y="6353"/>
                        <a:pt x="14295" y="6353"/>
                        <a:pt x="15883" y="6353"/>
                      </a:cubicBezTo>
                      <a:cubicBezTo>
                        <a:pt x="17471" y="6353"/>
                        <a:pt x="14295" y="6353"/>
                        <a:pt x="14295" y="7941"/>
                      </a:cubicBezTo>
                      <a:lnTo>
                        <a:pt x="15883" y="7941"/>
                      </a:lnTo>
                      <a:cubicBezTo>
                        <a:pt x="17471" y="7941"/>
                        <a:pt x="17471" y="7941"/>
                        <a:pt x="15883" y="7941"/>
                      </a:cubicBezTo>
                      <a:cubicBezTo>
                        <a:pt x="17471" y="7941"/>
                        <a:pt x="15883" y="6353"/>
                        <a:pt x="19059" y="4765"/>
                      </a:cubicBezTo>
                      <a:cubicBezTo>
                        <a:pt x="17471" y="4765"/>
                        <a:pt x="17471" y="4765"/>
                        <a:pt x="15883" y="4765"/>
                      </a:cubicBezTo>
                      <a:lnTo>
                        <a:pt x="15883" y="4765"/>
                      </a:lnTo>
                      <a:cubicBezTo>
                        <a:pt x="14295" y="4765"/>
                        <a:pt x="12706" y="4765"/>
                        <a:pt x="12706" y="4765"/>
                      </a:cubicBezTo>
                      <a:cubicBezTo>
                        <a:pt x="11118" y="4765"/>
                        <a:pt x="9530" y="3177"/>
                        <a:pt x="9530" y="3177"/>
                      </a:cubicBezTo>
                      <a:lnTo>
                        <a:pt x="12706" y="3177"/>
                      </a:lnTo>
                      <a:cubicBezTo>
                        <a:pt x="11118" y="3177"/>
                        <a:pt x="11118" y="3177"/>
                        <a:pt x="11118" y="3177"/>
                      </a:cubicBezTo>
                      <a:cubicBezTo>
                        <a:pt x="9530" y="3177"/>
                        <a:pt x="14295" y="3177"/>
                        <a:pt x="11118" y="1588"/>
                      </a:cubicBezTo>
                      <a:lnTo>
                        <a:pt x="9530" y="1588"/>
                      </a:lnTo>
                      <a:cubicBezTo>
                        <a:pt x="7942" y="1588"/>
                        <a:pt x="4765" y="0"/>
                        <a:pt x="6353" y="0"/>
                      </a:cubicBezTo>
                      <a:cubicBezTo>
                        <a:pt x="3176" y="0"/>
                        <a:pt x="6353" y="0"/>
                        <a:pt x="3176" y="0"/>
                      </a:cubicBezTo>
                      <a:cubicBezTo>
                        <a:pt x="7942" y="0"/>
                        <a:pt x="3176" y="1588"/>
                        <a:pt x="7942" y="0"/>
                      </a:cubicBezTo>
                      <a:cubicBezTo>
                        <a:pt x="4765" y="0"/>
                        <a:pt x="6353" y="0"/>
                        <a:pt x="3176" y="1588"/>
                      </a:cubicBezTo>
                      <a:cubicBezTo>
                        <a:pt x="4765" y="1588"/>
                        <a:pt x="4765" y="1588"/>
                        <a:pt x="4765" y="1588"/>
                      </a:cubicBezTo>
                      <a:cubicBezTo>
                        <a:pt x="4765" y="1588"/>
                        <a:pt x="4765" y="1588"/>
                        <a:pt x="6353" y="1588"/>
                      </a:cubicBezTo>
                      <a:lnTo>
                        <a:pt x="6353" y="1588"/>
                      </a:lnTo>
                      <a:lnTo>
                        <a:pt x="6353" y="1588"/>
                      </a:lnTo>
                      <a:cubicBezTo>
                        <a:pt x="6353" y="1588"/>
                        <a:pt x="6353" y="1588"/>
                        <a:pt x="6353" y="1588"/>
                      </a:cubicBezTo>
                      <a:cubicBezTo>
                        <a:pt x="6353" y="1588"/>
                        <a:pt x="7942" y="1588"/>
                        <a:pt x="7942" y="1588"/>
                      </a:cubicBezTo>
                      <a:cubicBezTo>
                        <a:pt x="9530" y="1588"/>
                        <a:pt x="9530" y="1588"/>
                        <a:pt x="11118" y="3177"/>
                      </a:cubicBezTo>
                      <a:cubicBezTo>
                        <a:pt x="11118" y="3177"/>
                        <a:pt x="9530" y="3177"/>
                        <a:pt x="9530" y="3177"/>
                      </a:cubicBezTo>
                      <a:lnTo>
                        <a:pt x="11118" y="3177"/>
                      </a:lnTo>
                      <a:cubicBezTo>
                        <a:pt x="9530" y="3177"/>
                        <a:pt x="7942" y="3177"/>
                        <a:pt x="6353" y="3177"/>
                      </a:cubicBezTo>
                      <a:lnTo>
                        <a:pt x="6353" y="3177"/>
                      </a:lnTo>
                      <a:cubicBezTo>
                        <a:pt x="4765" y="3177"/>
                        <a:pt x="4765" y="3177"/>
                        <a:pt x="6353" y="4765"/>
                      </a:cubicBezTo>
                      <a:cubicBezTo>
                        <a:pt x="6353" y="4765"/>
                        <a:pt x="7942" y="4765"/>
                        <a:pt x="6353" y="4765"/>
                      </a:cubicBezTo>
                      <a:lnTo>
                        <a:pt x="7942" y="4765"/>
                      </a:lnTo>
                      <a:lnTo>
                        <a:pt x="7942" y="4765"/>
                      </a:lnTo>
                      <a:cubicBezTo>
                        <a:pt x="7942" y="4765"/>
                        <a:pt x="11118" y="6353"/>
                        <a:pt x="7942" y="6353"/>
                      </a:cubicBezTo>
                      <a:cubicBezTo>
                        <a:pt x="7942" y="6353"/>
                        <a:pt x="9530" y="6353"/>
                        <a:pt x="7942" y="7941"/>
                      </a:cubicBezTo>
                      <a:lnTo>
                        <a:pt x="6353" y="7941"/>
                      </a:lnTo>
                      <a:cubicBezTo>
                        <a:pt x="6353" y="7941"/>
                        <a:pt x="4765" y="7941"/>
                        <a:pt x="6353" y="9530"/>
                      </a:cubicBezTo>
                      <a:cubicBezTo>
                        <a:pt x="1588" y="9530"/>
                        <a:pt x="4765" y="11118"/>
                        <a:pt x="4765" y="11118"/>
                      </a:cubicBezTo>
                      <a:lnTo>
                        <a:pt x="6353" y="11118"/>
                      </a:lnTo>
                      <a:cubicBezTo>
                        <a:pt x="6353" y="11118"/>
                        <a:pt x="6353" y="11118"/>
                        <a:pt x="7942" y="12706"/>
                      </a:cubicBezTo>
                      <a:lnTo>
                        <a:pt x="9530" y="12706"/>
                      </a:lnTo>
                      <a:cubicBezTo>
                        <a:pt x="11118" y="12706"/>
                        <a:pt x="7942" y="14295"/>
                        <a:pt x="7942" y="14295"/>
                      </a:cubicBezTo>
                      <a:cubicBezTo>
                        <a:pt x="7942" y="14295"/>
                        <a:pt x="7942" y="14295"/>
                        <a:pt x="7942" y="14295"/>
                      </a:cubicBezTo>
                      <a:cubicBezTo>
                        <a:pt x="3176" y="14295"/>
                        <a:pt x="11118" y="15883"/>
                        <a:pt x="7942" y="15883"/>
                      </a:cubicBezTo>
                      <a:cubicBezTo>
                        <a:pt x="7942" y="15883"/>
                        <a:pt x="7942" y="15883"/>
                        <a:pt x="7942" y="15883"/>
                      </a:cubicBezTo>
                      <a:lnTo>
                        <a:pt x="7942" y="15883"/>
                      </a:lnTo>
                      <a:lnTo>
                        <a:pt x="7942" y="15883"/>
                      </a:lnTo>
                      <a:cubicBezTo>
                        <a:pt x="7942" y="15883"/>
                        <a:pt x="7942" y="15883"/>
                        <a:pt x="6353" y="15883"/>
                      </a:cubicBezTo>
                      <a:cubicBezTo>
                        <a:pt x="6353" y="15883"/>
                        <a:pt x="7942" y="15883"/>
                        <a:pt x="7942" y="15883"/>
                      </a:cubicBezTo>
                      <a:cubicBezTo>
                        <a:pt x="7942" y="15883"/>
                        <a:pt x="7942" y="15883"/>
                        <a:pt x="7942" y="15883"/>
                      </a:cubicBezTo>
                      <a:lnTo>
                        <a:pt x="6353" y="15883"/>
                      </a:lnTo>
                      <a:lnTo>
                        <a:pt x="6353" y="15883"/>
                      </a:lnTo>
                      <a:cubicBezTo>
                        <a:pt x="4765" y="15883"/>
                        <a:pt x="7942" y="15883"/>
                        <a:pt x="9530" y="15883"/>
                      </a:cubicBezTo>
                      <a:cubicBezTo>
                        <a:pt x="9530" y="15883"/>
                        <a:pt x="9530" y="15883"/>
                        <a:pt x="11118" y="15883"/>
                      </a:cubicBezTo>
                      <a:cubicBezTo>
                        <a:pt x="7942" y="15883"/>
                        <a:pt x="12706" y="15883"/>
                        <a:pt x="7942" y="15883"/>
                      </a:cubicBezTo>
                      <a:cubicBezTo>
                        <a:pt x="9530" y="15883"/>
                        <a:pt x="9530" y="17471"/>
                        <a:pt x="12706" y="17471"/>
                      </a:cubicBezTo>
                      <a:cubicBezTo>
                        <a:pt x="12706" y="17471"/>
                        <a:pt x="12706" y="17471"/>
                        <a:pt x="12706" y="17471"/>
                      </a:cubicBezTo>
                      <a:cubicBezTo>
                        <a:pt x="12706" y="17471"/>
                        <a:pt x="11118" y="17471"/>
                        <a:pt x="12706" y="17471"/>
                      </a:cubicBezTo>
                      <a:lnTo>
                        <a:pt x="9530" y="17471"/>
                      </a:lnTo>
                      <a:lnTo>
                        <a:pt x="12706" y="17471"/>
                      </a:lnTo>
                      <a:cubicBezTo>
                        <a:pt x="11118" y="17471"/>
                        <a:pt x="9530" y="17471"/>
                        <a:pt x="7942" y="17471"/>
                      </a:cubicBezTo>
                      <a:cubicBezTo>
                        <a:pt x="11118" y="19060"/>
                        <a:pt x="9530" y="17471"/>
                        <a:pt x="12706" y="19060"/>
                      </a:cubicBezTo>
                      <a:lnTo>
                        <a:pt x="11118" y="19060"/>
                      </a:lnTo>
                      <a:cubicBezTo>
                        <a:pt x="11118" y="19060"/>
                        <a:pt x="14295" y="19060"/>
                        <a:pt x="12706" y="19060"/>
                      </a:cubicBezTo>
                      <a:cubicBezTo>
                        <a:pt x="9530" y="19060"/>
                        <a:pt x="12706" y="20648"/>
                        <a:pt x="9530" y="22236"/>
                      </a:cubicBezTo>
                      <a:cubicBezTo>
                        <a:pt x="14295" y="22236"/>
                        <a:pt x="6353" y="22236"/>
                        <a:pt x="11118" y="22236"/>
                      </a:cubicBezTo>
                      <a:cubicBezTo>
                        <a:pt x="9530" y="22236"/>
                        <a:pt x="9530" y="22236"/>
                        <a:pt x="7942" y="22236"/>
                      </a:cubicBezTo>
                      <a:cubicBezTo>
                        <a:pt x="9530" y="22236"/>
                        <a:pt x="6353" y="22236"/>
                        <a:pt x="9530" y="23824"/>
                      </a:cubicBezTo>
                      <a:cubicBezTo>
                        <a:pt x="7942" y="23824"/>
                        <a:pt x="7942" y="23824"/>
                        <a:pt x="6353" y="23824"/>
                      </a:cubicBezTo>
                      <a:cubicBezTo>
                        <a:pt x="6353" y="23824"/>
                        <a:pt x="7942" y="23824"/>
                        <a:pt x="6353" y="23824"/>
                      </a:cubicBezTo>
                      <a:cubicBezTo>
                        <a:pt x="6353" y="23824"/>
                        <a:pt x="4765" y="23824"/>
                        <a:pt x="4765" y="23824"/>
                      </a:cubicBezTo>
                      <a:cubicBezTo>
                        <a:pt x="4765" y="23824"/>
                        <a:pt x="7942" y="25413"/>
                        <a:pt x="12706" y="25413"/>
                      </a:cubicBezTo>
                      <a:cubicBezTo>
                        <a:pt x="11118" y="25413"/>
                        <a:pt x="11118" y="25413"/>
                        <a:pt x="14295" y="25413"/>
                      </a:cubicBezTo>
                      <a:cubicBezTo>
                        <a:pt x="12706" y="25413"/>
                        <a:pt x="11118" y="25413"/>
                        <a:pt x="11118" y="25413"/>
                      </a:cubicBezTo>
                      <a:cubicBezTo>
                        <a:pt x="11118" y="25413"/>
                        <a:pt x="9530" y="27001"/>
                        <a:pt x="12706" y="27001"/>
                      </a:cubicBezTo>
                      <a:cubicBezTo>
                        <a:pt x="12706" y="27001"/>
                        <a:pt x="12706" y="27001"/>
                        <a:pt x="12706" y="27001"/>
                      </a:cubicBezTo>
                      <a:cubicBezTo>
                        <a:pt x="12706" y="27001"/>
                        <a:pt x="12706" y="27001"/>
                        <a:pt x="12706" y="28589"/>
                      </a:cubicBezTo>
                      <a:lnTo>
                        <a:pt x="12706" y="28589"/>
                      </a:lnTo>
                      <a:cubicBezTo>
                        <a:pt x="15883" y="28589"/>
                        <a:pt x="12706" y="28589"/>
                        <a:pt x="14295" y="30178"/>
                      </a:cubicBezTo>
                      <a:lnTo>
                        <a:pt x="14295" y="30178"/>
                      </a:lnTo>
                      <a:cubicBezTo>
                        <a:pt x="11118" y="30178"/>
                        <a:pt x="15883" y="30178"/>
                        <a:pt x="12706" y="31766"/>
                      </a:cubicBezTo>
                      <a:lnTo>
                        <a:pt x="14295" y="31766"/>
                      </a:lnTo>
                      <a:cubicBezTo>
                        <a:pt x="19059" y="31766"/>
                        <a:pt x="11118" y="31766"/>
                        <a:pt x="12706" y="33354"/>
                      </a:cubicBezTo>
                      <a:lnTo>
                        <a:pt x="14295" y="33354"/>
                      </a:lnTo>
                      <a:cubicBezTo>
                        <a:pt x="15883" y="33354"/>
                        <a:pt x="7942" y="33354"/>
                        <a:pt x="7942" y="33354"/>
                      </a:cubicBezTo>
                      <a:cubicBezTo>
                        <a:pt x="7942" y="33354"/>
                        <a:pt x="7942" y="33354"/>
                        <a:pt x="6353" y="33354"/>
                      </a:cubicBezTo>
                      <a:cubicBezTo>
                        <a:pt x="3176" y="33354"/>
                        <a:pt x="9530" y="33354"/>
                        <a:pt x="9530" y="34942"/>
                      </a:cubicBezTo>
                      <a:cubicBezTo>
                        <a:pt x="7942" y="34942"/>
                        <a:pt x="6353" y="34942"/>
                        <a:pt x="4765" y="34942"/>
                      </a:cubicBezTo>
                      <a:cubicBezTo>
                        <a:pt x="3176" y="34942"/>
                        <a:pt x="9530" y="36531"/>
                        <a:pt x="6353" y="36531"/>
                      </a:cubicBezTo>
                      <a:cubicBezTo>
                        <a:pt x="7942" y="36531"/>
                        <a:pt x="7942" y="36531"/>
                        <a:pt x="9530" y="36531"/>
                      </a:cubicBezTo>
                      <a:cubicBezTo>
                        <a:pt x="9530" y="36531"/>
                        <a:pt x="4765" y="36531"/>
                        <a:pt x="7942" y="38119"/>
                      </a:cubicBezTo>
                      <a:lnTo>
                        <a:pt x="6353" y="38119"/>
                      </a:lnTo>
                      <a:cubicBezTo>
                        <a:pt x="7942" y="38119"/>
                        <a:pt x="7942" y="39707"/>
                        <a:pt x="9530" y="39707"/>
                      </a:cubicBezTo>
                      <a:cubicBezTo>
                        <a:pt x="1588" y="39707"/>
                        <a:pt x="12706" y="41296"/>
                        <a:pt x="6353" y="41296"/>
                      </a:cubicBezTo>
                      <a:lnTo>
                        <a:pt x="6353" y="42884"/>
                      </a:lnTo>
                      <a:lnTo>
                        <a:pt x="6353" y="42884"/>
                      </a:lnTo>
                      <a:cubicBezTo>
                        <a:pt x="6353" y="42884"/>
                        <a:pt x="7942" y="44472"/>
                        <a:pt x="9530" y="44472"/>
                      </a:cubicBezTo>
                      <a:cubicBezTo>
                        <a:pt x="9530" y="44472"/>
                        <a:pt x="7942" y="44472"/>
                        <a:pt x="7942" y="44472"/>
                      </a:cubicBezTo>
                      <a:cubicBezTo>
                        <a:pt x="6353" y="44472"/>
                        <a:pt x="6353" y="44472"/>
                        <a:pt x="9530" y="46060"/>
                      </a:cubicBezTo>
                      <a:lnTo>
                        <a:pt x="7942" y="46060"/>
                      </a:lnTo>
                      <a:cubicBezTo>
                        <a:pt x="9530" y="46060"/>
                        <a:pt x="4765" y="46060"/>
                        <a:pt x="6353" y="47649"/>
                      </a:cubicBezTo>
                      <a:cubicBezTo>
                        <a:pt x="6353" y="47649"/>
                        <a:pt x="6353" y="47649"/>
                        <a:pt x="4765" y="47649"/>
                      </a:cubicBezTo>
                      <a:cubicBezTo>
                        <a:pt x="7942" y="49237"/>
                        <a:pt x="-1588" y="49237"/>
                        <a:pt x="6353" y="50825"/>
                      </a:cubicBezTo>
                      <a:lnTo>
                        <a:pt x="7942" y="52414"/>
                      </a:lnTo>
                      <a:cubicBezTo>
                        <a:pt x="7942" y="52414"/>
                        <a:pt x="11118" y="52414"/>
                        <a:pt x="12706" y="52414"/>
                      </a:cubicBezTo>
                      <a:cubicBezTo>
                        <a:pt x="12706" y="52414"/>
                        <a:pt x="9530" y="52414"/>
                        <a:pt x="9530" y="52414"/>
                      </a:cubicBezTo>
                      <a:lnTo>
                        <a:pt x="9530" y="52414"/>
                      </a:lnTo>
                      <a:cubicBezTo>
                        <a:pt x="4765" y="52414"/>
                        <a:pt x="7942" y="52414"/>
                        <a:pt x="4765" y="52414"/>
                      </a:cubicBezTo>
                      <a:cubicBezTo>
                        <a:pt x="4765" y="54002"/>
                        <a:pt x="1588" y="55590"/>
                        <a:pt x="1588" y="57179"/>
                      </a:cubicBezTo>
                      <a:lnTo>
                        <a:pt x="4765" y="57179"/>
                      </a:lnTo>
                      <a:lnTo>
                        <a:pt x="4765" y="57179"/>
                      </a:lnTo>
                      <a:cubicBezTo>
                        <a:pt x="4765" y="57179"/>
                        <a:pt x="1588" y="57179"/>
                        <a:pt x="1588" y="57179"/>
                      </a:cubicBezTo>
                      <a:cubicBezTo>
                        <a:pt x="0" y="57179"/>
                        <a:pt x="3176" y="58767"/>
                        <a:pt x="3176" y="58767"/>
                      </a:cubicBezTo>
                      <a:cubicBezTo>
                        <a:pt x="1588" y="58767"/>
                        <a:pt x="0" y="57179"/>
                        <a:pt x="0" y="58767"/>
                      </a:cubicBezTo>
                      <a:lnTo>
                        <a:pt x="0" y="58767"/>
                      </a:lnTo>
                      <a:lnTo>
                        <a:pt x="0" y="58767"/>
                      </a:lnTo>
                      <a:cubicBezTo>
                        <a:pt x="1588" y="58767"/>
                        <a:pt x="3176" y="58767"/>
                        <a:pt x="3176" y="60355"/>
                      </a:cubicBezTo>
                      <a:cubicBezTo>
                        <a:pt x="3176" y="60355"/>
                        <a:pt x="1588" y="60355"/>
                        <a:pt x="1588" y="60355"/>
                      </a:cubicBezTo>
                      <a:cubicBezTo>
                        <a:pt x="1588" y="60355"/>
                        <a:pt x="1588" y="60355"/>
                        <a:pt x="1588" y="60355"/>
                      </a:cubicBezTo>
                      <a:lnTo>
                        <a:pt x="1588" y="60355"/>
                      </a:lnTo>
                      <a:lnTo>
                        <a:pt x="4765" y="60355"/>
                      </a:lnTo>
                      <a:cubicBezTo>
                        <a:pt x="6353" y="60355"/>
                        <a:pt x="4765" y="60355"/>
                        <a:pt x="7942" y="60355"/>
                      </a:cubicBezTo>
                      <a:cubicBezTo>
                        <a:pt x="3176" y="60355"/>
                        <a:pt x="6353" y="61943"/>
                        <a:pt x="4765" y="61943"/>
                      </a:cubicBezTo>
                      <a:cubicBezTo>
                        <a:pt x="6353" y="61943"/>
                        <a:pt x="6353" y="63532"/>
                        <a:pt x="6353" y="63532"/>
                      </a:cubicBezTo>
                      <a:cubicBezTo>
                        <a:pt x="6353" y="63532"/>
                        <a:pt x="9530" y="63532"/>
                        <a:pt x="9530" y="63532"/>
                      </a:cubicBezTo>
                      <a:cubicBezTo>
                        <a:pt x="3176" y="61943"/>
                        <a:pt x="6353" y="63532"/>
                        <a:pt x="3176" y="63532"/>
                      </a:cubicBezTo>
                      <a:cubicBezTo>
                        <a:pt x="6353" y="63532"/>
                        <a:pt x="3176" y="65120"/>
                        <a:pt x="7942" y="65120"/>
                      </a:cubicBezTo>
                      <a:cubicBezTo>
                        <a:pt x="7942" y="65120"/>
                        <a:pt x="6353" y="65120"/>
                        <a:pt x="4765" y="65120"/>
                      </a:cubicBezTo>
                      <a:cubicBezTo>
                        <a:pt x="6353" y="66708"/>
                        <a:pt x="3176" y="66708"/>
                        <a:pt x="3176" y="68297"/>
                      </a:cubicBezTo>
                      <a:cubicBezTo>
                        <a:pt x="3176" y="68297"/>
                        <a:pt x="4765" y="68297"/>
                        <a:pt x="6353" y="68297"/>
                      </a:cubicBezTo>
                      <a:lnTo>
                        <a:pt x="1588" y="68297"/>
                      </a:lnTo>
                      <a:cubicBezTo>
                        <a:pt x="1588" y="68297"/>
                        <a:pt x="6353" y="69885"/>
                        <a:pt x="3176" y="69885"/>
                      </a:cubicBezTo>
                      <a:cubicBezTo>
                        <a:pt x="3176" y="69885"/>
                        <a:pt x="4765" y="69885"/>
                        <a:pt x="4765" y="69885"/>
                      </a:cubicBezTo>
                      <a:cubicBezTo>
                        <a:pt x="0" y="71473"/>
                        <a:pt x="7942" y="74650"/>
                        <a:pt x="0" y="74650"/>
                      </a:cubicBezTo>
                      <a:cubicBezTo>
                        <a:pt x="1588" y="74650"/>
                        <a:pt x="1588" y="74650"/>
                        <a:pt x="1588" y="74650"/>
                      </a:cubicBezTo>
                      <a:cubicBezTo>
                        <a:pt x="1588" y="74650"/>
                        <a:pt x="3176" y="74650"/>
                        <a:pt x="4765" y="74650"/>
                      </a:cubicBezTo>
                      <a:lnTo>
                        <a:pt x="1588" y="74650"/>
                      </a:lnTo>
                      <a:cubicBezTo>
                        <a:pt x="4765" y="74650"/>
                        <a:pt x="1588" y="76238"/>
                        <a:pt x="4765" y="76238"/>
                      </a:cubicBezTo>
                      <a:lnTo>
                        <a:pt x="4765" y="76238"/>
                      </a:lnTo>
                      <a:cubicBezTo>
                        <a:pt x="7942" y="77826"/>
                        <a:pt x="12706" y="77826"/>
                        <a:pt x="15883" y="77826"/>
                      </a:cubicBezTo>
                      <a:cubicBezTo>
                        <a:pt x="12706" y="76238"/>
                        <a:pt x="22236" y="77826"/>
                        <a:pt x="15883" y="76238"/>
                      </a:cubicBezTo>
                      <a:cubicBezTo>
                        <a:pt x="17471" y="76238"/>
                        <a:pt x="17471" y="76238"/>
                        <a:pt x="17471" y="76238"/>
                      </a:cubicBezTo>
                      <a:cubicBezTo>
                        <a:pt x="15883" y="76238"/>
                        <a:pt x="15883" y="76238"/>
                        <a:pt x="15883" y="74650"/>
                      </a:cubicBezTo>
                      <a:lnTo>
                        <a:pt x="15883" y="74650"/>
                      </a:lnTo>
                      <a:cubicBezTo>
                        <a:pt x="15883" y="73061"/>
                        <a:pt x="17471" y="73061"/>
                        <a:pt x="19059" y="73061"/>
                      </a:cubicBezTo>
                      <a:lnTo>
                        <a:pt x="17471" y="73061"/>
                      </a:lnTo>
                      <a:cubicBezTo>
                        <a:pt x="17471" y="73061"/>
                        <a:pt x="19059" y="73061"/>
                        <a:pt x="19059" y="73061"/>
                      </a:cubicBezTo>
                      <a:cubicBezTo>
                        <a:pt x="15883" y="71473"/>
                        <a:pt x="19059" y="73061"/>
                        <a:pt x="15883" y="73061"/>
                      </a:cubicBezTo>
                      <a:cubicBezTo>
                        <a:pt x="20648" y="73061"/>
                        <a:pt x="15883" y="71473"/>
                        <a:pt x="20648" y="71473"/>
                      </a:cubicBezTo>
                      <a:cubicBezTo>
                        <a:pt x="20648" y="71473"/>
                        <a:pt x="17471" y="71473"/>
                        <a:pt x="19059" y="71473"/>
                      </a:cubicBezTo>
                      <a:lnTo>
                        <a:pt x="20648" y="71473"/>
                      </a:lnTo>
                      <a:lnTo>
                        <a:pt x="19059" y="71473"/>
                      </a:lnTo>
                      <a:cubicBezTo>
                        <a:pt x="19059" y="71473"/>
                        <a:pt x="20648" y="71473"/>
                        <a:pt x="22236" y="71473"/>
                      </a:cubicBezTo>
                      <a:cubicBezTo>
                        <a:pt x="22236" y="71473"/>
                        <a:pt x="22236" y="71473"/>
                        <a:pt x="22236" y="71473"/>
                      </a:cubicBezTo>
                      <a:cubicBezTo>
                        <a:pt x="23825" y="71473"/>
                        <a:pt x="22236" y="69885"/>
                        <a:pt x="22236" y="69885"/>
                      </a:cubicBezTo>
                      <a:lnTo>
                        <a:pt x="20648" y="69885"/>
                      </a:lnTo>
                      <a:cubicBezTo>
                        <a:pt x="19059" y="68297"/>
                        <a:pt x="22236" y="68297"/>
                        <a:pt x="19059" y="66708"/>
                      </a:cubicBezTo>
                      <a:lnTo>
                        <a:pt x="17471" y="66708"/>
                      </a:lnTo>
                      <a:cubicBezTo>
                        <a:pt x="15883" y="65120"/>
                        <a:pt x="19059" y="66708"/>
                        <a:pt x="17471" y="65120"/>
                      </a:cubicBezTo>
                      <a:lnTo>
                        <a:pt x="17471" y="65120"/>
                      </a:lnTo>
                      <a:cubicBezTo>
                        <a:pt x="15883" y="65120"/>
                        <a:pt x="15883" y="65120"/>
                        <a:pt x="15883" y="63532"/>
                      </a:cubicBezTo>
                      <a:cubicBezTo>
                        <a:pt x="17471" y="63532"/>
                        <a:pt x="17471" y="63532"/>
                        <a:pt x="19059" y="63532"/>
                      </a:cubicBezTo>
                      <a:cubicBezTo>
                        <a:pt x="17471" y="61943"/>
                        <a:pt x="17471" y="63532"/>
                        <a:pt x="14295" y="61943"/>
                      </a:cubicBezTo>
                      <a:lnTo>
                        <a:pt x="15883" y="61943"/>
                      </a:lnTo>
                      <a:cubicBezTo>
                        <a:pt x="14295" y="61943"/>
                        <a:pt x="14295" y="61943"/>
                        <a:pt x="12706" y="60355"/>
                      </a:cubicBezTo>
                      <a:cubicBezTo>
                        <a:pt x="14295" y="60355"/>
                        <a:pt x="15883" y="60355"/>
                        <a:pt x="17471" y="61943"/>
                      </a:cubicBezTo>
                      <a:cubicBezTo>
                        <a:pt x="20648" y="61943"/>
                        <a:pt x="14295" y="60355"/>
                        <a:pt x="19059" y="60355"/>
                      </a:cubicBezTo>
                      <a:cubicBezTo>
                        <a:pt x="14295" y="58767"/>
                        <a:pt x="15883" y="60355"/>
                        <a:pt x="15883" y="60355"/>
                      </a:cubicBezTo>
                      <a:cubicBezTo>
                        <a:pt x="14295" y="60355"/>
                        <a:pt x="12706" y="58767"/>
                        <a:pt x="12706" y="58767"/>
                      </a:cubicBezTo>
                      <a:cubicBezTo>
                        <a:pt x="12706" y="58767"/>
                        <a:pt x="19059" y="58767"/>
                        <a:pt x="19059" y="58767"/>
                      </a:cubicBezTo>
                      <a:lnTo>
                        <a:pt x="19059" y="58767"/>
                      </a:lnTo>
                      <a:cubicBezTo>
                        <a:pt x="20648" y="58767"/>
                        <a:pt x="17471" y="58767"/>
                        <a:pt x="19059" y="57179"/>
                      </a:cubicBezTo>
                      <a:cubicBezTo>
                        <a:pt x="15883" y="57179"/>
                        <a:pt x="19059" y="57179"/>
                        <a:pt x="15883" y="55590"/>
                      </a:cubicBezTo>
                      <a:lnTo>
                        <a:pt x="15883" y="57179"/>
                      </a:lnTo>
                      <a:cubicBezTo>
                        <a:pt x="14295" y="57179"/>
                        <a:pt x="11118" y="55590"/>
                        <a:pt x="12706" y="55590"/>
                      </a:cubicBezTo>
                      <a:cubicBezTo>
                        <a:pt x="12706" y="55590"/>
                        <a:pt x="14295" y="55590"/>
                        <a:pt x="14295" y="55590"/>
                      </a:cubicBezTo>
                      <a:cubicBezTo>
                        <a:pt x="15883" y="55590"/>
                        <a:pt x="14295" y="55590"/>
                        <a:pt x="14295" y="55590"/>
                      </a:cubicBezTo>
                      <a:cubicBezTo>
                        <a:pt x="17471" y="55590"/>
                        <a:pt x="14295" y="57179"/>
                        <a:pt x="17471" y="57179"/>
                      </a:cubicBezTo>
                      <a:cubicBezTo>
                        <a:pt x="19059" y="57179"/>
                        <a:pt x="14295" y="55590"/>
                        <a:pt x="19059" y="57179"/>
                      </a:cubicBezTo>
                      <a:cubicBezTo>
                        <a:pt x="14295" y="55590"/>
                        <a:pt x="19059" y="57179"/>
                        <a:pt x="15883" y="55590"/>
                      </a:cubicBezTo>
                      <a:lnTo>
                        <a:pt x="17471" y="55590"/>
                      </a:lnTo>
                      <a:cubicBezTo>
                        <a:pt x="17471" y="55590"/>
                        <a:pt x="15883" y="55590"/>
                        <a:pt x="15883" y="55590"/>
                      </a:cubicBezTo>
                      <a:lnTo>
                        <a:pt x="19059" y="55590"/>
                      </a:lnTo>
                      <a:cubicBezTo>
                        <a:pt x="17471" y="55590"/>
                        <a:pt x="20648" y="55590"/>
                        <a:pt x="20648" y="54002"/>
                      </a:cubicBezTo>
                      <a:cubicBezTo>
                        <a:pt x="20648" y="55590"/>
                        <a:pt x="17471" y="54002"/>
                        <a:pt x="15883" y="54002"/>
                      </a:cubicBezTo>
                      <a:cubicBezTo>
                        <a:pt x="12706" y="52414"/>
                        <a:pt x="22236" y="54002"/>
                        <a:pt x="20648" y="52414"/>
                      </a:cubicBezTo>
                      <a:cubicBezTo>
                        <a:pt x="20648" y="52414"/>
                        <a:pt x="19059" y="52414"/>
                        <a:pt x="19059" y="52414"/>
                      </a:cubicBezTo>
                      <a:cubicBezTo>
                        <a:pt x="19059" y="52414"/>
                        <a:pt x="20648" y="52414"/>
                        <a:pt x="22236" y="52414"/>
                      </a:cubicBezTo>
                      <a:cubicBezTo>
                        <a:pt x="22236" y="50825"/>
                        <a:pt x="20648" y="52414"/>
                        <a:pt x="19059" y="52414"/>
                      </a:cubicBezTo>
                      <a:cubicBezTo>
                        <a:pt x="22236" y="52414"/>
                        <a:pt x="17471" y="52414"/>
                        <a:pt x="17471" y="50825"/>
                      </a:cubicBezTo>
                      <a:lnTo>
                        <a:pt x="19059" y="50825"/>
                      </a:lnTo>
                      <a:cubicBezTo>
                        <a:pt x="20648" y="50825"/>
                        <a:pt x="14295" y="49237"/>
                        <a:pt x="15883" y="49237"/>
                      </a:cubicBezTo>
                      <a:lnTo>
                        <a:pt x="19059" y="49237"/>
                      </a:lnTo>
                      <a:lnTo>
                        <a:pt x="19059" y="49237"/>
                      </a:lnTo>
                      <a:lnTo>
                        <a:pt x="22236" y="49237"/>
                      </a:lnTo>
                      <a:cubicBezTo>
                        <a:pt x="20648" y="49237"/>
                        <a:pt x="20648" y="49237"/>
                        <a:pt x="22236" y="47649"/>
                      </a:cubicBezTo>
                      <a:cubicBezTo>
                        <a:pt x="20648" y="47649"/>
                        <a:pt x="19059" y="47649"/>
                        <a:pt x="19059" y="46060"/>
                      </a:cubicBezTo>
                      <a:cubicBezTo>
                        <a:pt x="20648" y="46060"/>
                        <a:pt x="20648" y="46060"/>
                        <a:pt x="20648" y="46060"/>
                      </a:cubicBezTo>
                      <a:cubicBezTo>
                        <a:pt x="22236" y="46060"/>
                        <a:pt x="23825" y="46060"/>
                        <a:pt x="22236" y="46060"/>
                      </a:cubicBezTo>
                      <a:lnTo>
                        <a:pt x="23825" y="46060"/>
                      </a:lnTo>
                      <a:cubicBezTo>
                        <a:pt x="25413" y="46060"/>
                        <a:pt x="23825" y="46060"/>
                        <a:pt x="23825" y="44472"/>
                      </a:cubicBezTo>
                      <a:cubicBezTo>
                        <a:pt x="23825" y="44472"/>
                        <a:pt x="23825" y="44472"/>
                        <a:pt x="23825" y="44472"/>
                      </a:cubicBezTo>
                      <a:lnTo>
                        <a:pt x="20648" y="42884"/>
                      </a:lnTo>
                      <a:cubicBezTo>
                        <a:pt x="22236" y="42884"/>
                        <a:pt x="22236" y="42884"/>
                        <a:pt x="22236" y="42884"/>
                      </a:cubicBezTo>
                      <a:cubicBezTo>
                        <a:pt x="22236" y="42884"/>
                        <a:pt x="20648" y="42884"/>
                        <a:pt x="20648" y="42884"/>
                      </a:cubicBezTo>
                      <a:cubicBezTo>
                        <a:pt x="22236" y="42884"/>
                        <a:pt x="23825" y="42884"/>
                        <a:pt x="25413" y="44472"/>
                      </a:cubicBezTo>
                      <a:lnTo>
                        <a:pt x="23825" y="42884"/>
                      </a:lnTo>
                      <a:cubicBezTo>
                        <a:pt x="23825" y="42884"/>
                        <a:pt x="25413" y="42884"/>
                        <a:pt x="27001" y="42884"/>
                      </a:cubicBezTo>
                      <a:cubicBezTo>
                        <a:pt x="28589" y="42884"/>
                        <a:pt x="23825" y="41296"/>
                        <a:pt x="25413" y="41296"/>
                      </a:cubicBezTo>
                      <a:cubicBezTo>
                        <a:pt x="25413" y="41296"/>
                        <a:pt x="25413" y="41296"/>
                        <a:pt x="23825" y="41296"/>
                      </a:cubicBezTo>
                      <a:cubicBezTo>
                        <a:pt x="23825" y="41296"/>
                        <a:pt x="27001" y="41296"/>
                        <a:pt x="23825" y="39707"/>
                      </a:cubicBezTo>
                      <a:lnTo>
                        <a:pt x="27001" y="39707"/>
                      </a:lnTo>
                      <a:cubicBezTo>
                        <a:pt x="27001" y="39707"/>
                        <a:pt x="22236" y="39707"/>
                        <a:pt x="22236" y="38119"/>
                      </a:cubicBezTo>
                      <a:cubicBezTo>
                        <a:pt x="20648" y="38119"/>
                        <a:pt x="25413" y="38119"/>
                        <a:pt x="25413" y="38119"/>
                      </a:cubicBezTo>
                      <a:cubicBezTo>
                        <a:pt x="23825" y="46060"/>
                        <a:pt x="20648" y="46060"/>
                        <a:pt x="23825" y="46060"/>
                      </a:cubicBezTo>
                      <a:cubicBezTo>
                        <a:pt x="23825" y="46060"/>
                        <a:pt x="23825" y="46060"/>
                        <a:pt x="23825" y="46060"/>
                      </a:cubicBezTo>
                      <a:close/>
                      <a:moveTo>
                        <a:pt x="22236" y="39707"/>
                      </a:moveTo>
                      <a:cubicBezTo>
                        <a:pt x="23825" y="39707"/>
                        <a:pt x="23825" y="41296"/>
                        <a:pt x="22236" y="39707"/>
                      </a:cubicBezTo>
                      <a:cubicBezTo>
                        <a:pt x="20648" y="39707"/>
                        <a:pt x="22236" y="39707"/>
                        <a:pt x="22236" y="39707"/>
                      </a:cubicBezTo>
                      <a:close/>
                      <a:moveTo>
                        <a:pt x="19059" y="30178"/>
                      </a:moveTo>
                      <a:cubicBezTo>
                        <a:pt x="19059" y="30178"/>
                        <a:pt x="19059" y="31766"/>
                        <a:pt x="19059" y="30178"/>
                      </a:cubicBezTo>
                      <a:cubicBezTo>
                        <a:pt x="17471" y="31766"/>
                        <a:pt x="17471" y="30178"/>
                        <a:pt x="19059" y="30178"/>
                      </a:cubicBezTo>
                      <a:close/>
                      <a:moveTo>
                        <a:pt x="4765" y="6353"/>
                      </a:moveTo>
                      <a:lnTo>
                        <a:pt x="4765" y="6353"/>
                      </a:lnTo>
                      <a:cubicBezTo>
                        <a:pt x="3176" y="6353"/>
                        <a:pt x="4765" y="6353"/>
                        <a:pt x="4765" y="6353"/>
                      </a:cubicBezTo>
                      <a:close/>
                      <a:moveTo>
                        <a:pt x="6353" y="4765"/>
                      </a:moveTo>
                      <a:cubicBezTo>
                        <a:pt x="4765" y="4765"/>
                        <a:pt x="4765" y="4765"/>
                        <a:pt x="6353" y="4765"/>
                      </a:cubicBezTo>
                      <a:cubicBezTo>
                        <a:pt x="4765" y="4765"/>
                        <a:pt x="4765" y="4765"/>
                        <a:pt x="6353" y="4765"/>
                      </a:cubicBezTo>
                      <a:cubicBezTo>
                        <a:pt x="6353" y="4765"/>
                        <a:pt x="6353" y="4765"/>
                        <a:pt x="6353" y="4765"/>
                      </a:cubicBezTo>
                      <a:close/>
                      <a:moveTo>
                        <a:pt x="1588" y="60355"/>
                      </a:moveTo>
                      <a:lnTo>
                        <a:pt x="1588" y="60355"/>
                      </a:lnTo>
                      <a:cubicBezTo>
                        <a:pt x="3176" y="60355"/>
                        <a:pt x="1588" y="60355"/>
                        <a:pt x="1588" y="6035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55" name="รูปแบบอิสระ: รูปร่าง 2954">
                  <a:extLst>
                    <a:ext uri="{FF2B5EF4-FFF2-40B4-BE49-F238E27FC236}">
                      <a16:creationId xmlns:a16="http://schemas.microsoft.com/office/drawing/2014/main" id="{A07466BF-7191-40BA-9FF2-71BEF1C0A50E}"/>
                    </a:ext>
                  </a:extLst>
                </p:cNvPr>
                <p:cNvSpPr/>
                <p:nvPr/>
              </p:nvSpPr>
              <p:spPr>
                <a:xfrm>
                  <a:off x="8114663" y="938680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56" name="รูปแบบอิสระ: รูปร่าง 2955">
                  <a:extLst>
                    <a:ext uri="{FF2B5EF4-FFF2-40B4-BE49-F238E27FC236}">
                      <a16:creationId xmlns:a16="http://schemas.microsoft.com/office/drawing/2014/main" id="{DB4CFECC-6E1B-4E14-9F7B-D41FB84CE280}"/>
                    </a:ext>
                  </a:extLst>
                </p:cNvPr>
                <p:cNvSpPr/>
                <p:nvPr/>
              </p:nvSpPr>
              <p:spPr>
                <a:xfrm>
                  <a:off x="8117840" y="956151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0 h 1588"/>
                    <a:gd name="connsiteX1" fmla="*/ 0 w 15883"/>
                    <a:gd name="connsiteY1" fmla="*/ 0 h 1588"/>
                    <a:gd name="connsiteX2" fmla="*/ 0 w 15883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57" name="รูปแบบอิสระ: รูปร่าง 2956">
                  <a:extLst>
                    <a:ext uri="{FF2B5EF4-FFF2-40B4-BE49-F238E27FC236}">
                      <a16:creationId xmlns:a16="http://schemas.microsoft.com/office/drawing/2014/main" id="{49E954FC-216C-4551-86E0-305FF44B0C84}"/>
                    </a:ext>
                  </a:extLst>
                </p:cNvPr>
                <p:cNvSpPr/>
                <p:nvPr/>
              </p:nvSpPr>
              <p:spPr>
                <a:xfrm>
                  <a:off x="8117840" y="921209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58" name="รูปแบบอิสระ: รูปร่าง 2957">
                  <a:extLst>
                    <a:ext uri="{FF2B5EF4-FFF2-40B4-BE49-F238E27FC236}">
                      <a16:creationId xmlns:a16="http://schemas.microsoft.com/office/drawing/2014/main" id="{689F4759-E57E-4890-B235-C56D81545BE6}"/>
                    </a:ext>
                  </a:extLst>
                </p:cNvPr>
                <p:cNvSpPr/>
                <p:nvPr/>
              </p:nvSpPr>
              <p:spPr>
                <a:xfrm>
                  <a:off x="8095603" y="908502"/>
                  <a:ext cx="1190" cy="1191"/>
                </a:xfrm>
                <a:custGeom>
                  <a:avLst/>
                  <a:gdLst>
                    <a:gd name="connsiteX0" fmla="*/ 0 w 1190"/>
                    <a:gd name="connsiteY0" fmla="*/ 0 h 1191"/>
                    <a:gd name="connsiteX1" fmla="*/ 0 w 1190"/>
                    <a:gd name="connsiteY1" fmla="*/ 0 h 1191"/>
                    <a:gd name="connsiteX2" fmla="*/ 0 w 1190"/>
                    <a:gd name="connsiteY2" fmla="*/ 0 h 1191"/>
                    <a:gd name="connsiteX3" fmla="*/ 0 w 1190"/>
                    <a:gd name="connsiteY3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0" h="119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88" y="1588"/>
                        <a:pt x="1588" y="1588"/>
                        <a:pt x="0" y="0"/>
                      </a:cubicBezTo>
                      <a:cubicBezTo>
                        <a:pt x="1588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59" name="รูปแบบอิสระ: รูปร่าง 2958">
                  <a:extLst>
                    <a:ext uri="{FF2B5EF4-FFF2-40B4-BE49-F238E27FC236}">
                      <a16:creationId xmlns:a16="http://schemas.microsoft.com/office/drawing/2014/main" id="{24866BC3-FEA4-4A81-B4DF-54F8E0928160}"/>
                    </a:ext>
                  </a:extLst>
                </p:cNvPr>
                <p:cNvSpPr/>
                <p:nvPr/>
              </p:nvSpPr>
              <p:spPr>
                <a:xfrm>
                  <a:off x="8108707" y="906914"/>
                  <a:ext cx="1191" cy="15882"/>
                </a:xfrm>
                <a:custGeom>
                  <a:avLst/>
                  <a:gdLst>
                    <a:gd name="connsiteX0" fmla="*/ 1191 w 1191"/>
                    <a:gd name="connsiteY0" fmla="*/ 0 h 15882"/>
                    <a:gd name="connsiteX1" fmla="*/ 1191 w 1191"/>
                    <a:gd name="connsiteY1" fmla="*/ 0 h 15882"/>
                    <a:gd name="connsiteX2" fmla="*/ 1191 w 1191"/>
                    <a:gd name="connsiteY2" fmla="*/ 0 h 15882"/>
                    <a:gd name="connsiteX3" fmla="*/ 1191 w 1191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1" h="15882">
                      <a:moveTo>
                        <a:pt x="1191" y="0"/>
                      </a:moveTo>
                      <a:cubicBezTo>
                        <a:pt x="1191" y="0"/>
                        <a:pt x="1191" y="0"/>
                        <a:pt x="1191" y="0"/>
                      </a:cubicBezTo>
                      <a:lnTo>
                        <a:pt x="1191" y="0"/>
                      </a:lnTo>
                      <a:cubicBezTo>
                        <a:pt x="-397" y="0"/>
                        <a:pt x="-397" y="0"/>
                        <a:pt x="11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60" name="รูปแบบอิสระ: รูปร่าง 2959">
                  <a:extLst>
                    <a:ext uri="{FF2B5EF4-FFF2-40B4-BE49-F238E27FC236}">
                      <a16:creationId xmlns:a16="http://schemas.microsoft.com/office/drawing/2014/main" id="{4EFD9B23-3559-4504-93E7-C00ADCDD8AED}"/>
                    </a:ext>
                  </a:extLst>
                </p:cNvPr>
                <p:cNvSpPr/>
                <p:nvPr/>
              </p:nvSpPr>
              <p:spPr>
                <a:xfrm>
                  <a:off x="8102354" y="908502"/>
                  <a:ext cx="2382" cy="15882"/>
                </a:xfrm>
                <a:custGeom>
                  <a:avLst/>
                  <a:gdLst>
                    <a:gd name="connsiteX0" fmla="*/ 1191 w 2382"/>
                    <a:gd name="connsiteY0" fmla="*/ 0 h 15882"/>
                    <a:gd name="connsiteX1" fmla="*/ 1191 w 2382"/>
                    <a:gd name="connsiteY1" fmla="*/ 0 h 15882"/>
                    <a:gd name="connsiteX2" fmla="*/ 1191 w 2382"/>
                    <a:gd name="connsiteY2" fmla="*/ 0 h 15882"/>
                    <a:gd name="connsiteX3" fmla="*/ 1191 w 2382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82" h="15882">
                      <a:moveTo>
                        <a:pt x="1191" y="0"/>
                      </a:moveTo>
                      <a:cubicBezTo>
                        <a:pt x="2779" y="0"/>
                        <a:pt x="2779" y="0"/>
                        <a:pt x="1191" y="0"/>
                      </a:cubicBezTo>
                      <a:lnTo>
                        <a:pt x="1191" y="0"/>
                      </a:lnTo>
                      <a:cubicBezTo>
                        <a:pt x="-397" y="0"/>
                        <a:pt x="-397" y="0"/>
                        <a:pt x="11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61" name="รูปแบบอิสระ: รูปร่าง 2960">
                  <a:extLst>
                    <a:ext uri="{FF2B5EF4-FFF2-40B4-BE49-F238E27FC236}">
                      <a16:creationId xmlns:a16="http://schemas.microsoft.com/office/drawing/2014/main" id="{76E15326-54BA-4A49-BBD4-5AD06723094A}"/>
                    </a:ext>
                  </a:extLst>
                </p:cNvPr>
                <p:cNvSpPr/>
                <p:nvPr/>
              </p:nvSpPr>
              <p:spPr>
                <a:xfrm>
                  <a:off x="8103545" y="908502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62" name="รูปแบบอิสระ: รูปร่าง 2961">
                  <a:extLst>
                    <a:ext uri="{FF2B5EF4-FFF2-40B4-BE49-F238E27FC236}">
                      <a16:creationId xmlns:a16="http://schemas.microsoft.com/office/drawing/2014/main" id="{6146FE1D-F97E-44C3-94B4-0D7248CDD9C4}"/>
                    </a:ext>
                  </a:extLst>
                </p:cNvPr>
                <p:cNvSpPr/>
                <p:nvPr/>
              </p:nvSpPr>
              <p:spPr>
                <a:xfrm>
                  <a:off x="8096289" y="911679"/>
                  <a:ext cx="2750" cy="15882"/>
                </a:xfrm>
                <a:custGeom>
                  <a:avLst/>
                  <a:gdLst>
                    <a:gd name="connsiteX0" fmla="*/ 2491 w 2750"/>
                    <a:gd name="connsiteY0" fmla="*/ 0 h 15882"/>
                    <a:gd name="connsiteX1" fmla="*/ 903 w 2750"/>
                    <a:gd name="connsiteY1" fmla="*/ 0 h 15882"/>
                    <a:gd name="connsiteX2" fmla="*/ 2491 w 2750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750" h="15882">
                      <a:moveTo>
                        <a:pt x="2491" y="0"/>
                      </a:moveTo>
                      <a:cubicBezTo>
                        <a:pt x="2491" y="0"/>
                        <a:pt x="903" y="0"/>
                        <a:pt x="903" y="0"/>
                      </a:cubicBezTo>
                      <a:cubicBezTo>
                        <a:pt x="-2274" y="0"/>
                        <a:pt x="4079" y="0"/>
                        <a:pt x="24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63" name="รูปแบบอิสระ: รูปร่าง 2962">
                  <a:extLst>
                    <a:ext uri="{FF2B5EF4-FFF2-40B4-BE49-F238E27FC236}">
                      <a16:creationId xmlns:a16="http://schemas.microsoft.com/office/drawing/2014/main" id="{015D612E-CE4D-44FB-B31F-B25443089751}"/>
                    </a:ext>
                  </a:extLst>
                </p:cNvPr>
                <p:cNvSpPr/>
                <p:nvPr/>
              </p:nvSpPr>
              <p:spPr>
                <a:xfrm>
                  <a:off x="8106721" y="908502"/>
                  <a:ext cx="3176" cy="15882"/>
                </a:xfrm>
                <a:custGeom>
                  <a:avLst/>
                  <a:gdLst>
                    <a:gd name="connsiteX0" fmla="*/ 3177 w 3176"/>
                    <a:gd name="connsiteY0" fmla="*/ 0 h 15882"/>
                    <a:gd name="connsiteX1" fmla="*/ 0 w 3176"/>
                    <a:gd name="connsiteY1" fmla="*/ 0 h 15882"/>
                    <a:gd name="connsiteX2" fmla="*/ 1588 w 3176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15882">
                      <a:moveTo>
                        <a:pt x="3177" y="0"/>
                      </a:moveTo>
                      <a:lnTo>
                        <a:pt x="0" y="0"/>
                      </a:lnTo>
                      <a:lnTo>
                        <a:pt x="158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64" name="รูปแบบอิสระ: รูปร่าง 2963">
                  <a:extLst>
                    <a:ext uri="{FF2B5EF4-FFF2-40B4-BE49-F238E27FC236}">
                      <a16:creationId xmlns:a16="http://schemas.microsoft.com/office/drawing/2014/main" id="{65A416CD-67C0-44D3-A437-71C1EDAF6340}"/>
                    </a:ext>
                  </a:extLst>
                </p:cNvPr>
                <p:cNvSpPr/>
                <p:nvPr/>
              </p:nvSpPr>
              <p:spPr>
                <a:xfrm>
                  <a:off x="8107118" y="910091"/>
                  <a:ext cx="1191" cy="15882"/>
                </a:xfrm>
                <a:custGeom>
                  <a:avLst/>
                  <a:gdLst>
                    <a:gd name="connsiteX0" fmla="*/ 1191 w 1191"/>
                    <a:gd name="connsiteY0" fmla="*/ 0 h 15882"/>
                    <a:gd name="connsiteX1" fmla="*/ 1191 w 1191"/>
                    <a:gd name="connsiteY1" fmla="*/ 0 h 15882"/>
                    <a:gd name="connsiteX2" fmla="*/ 1191 w 1191"/>
                    <a:gd name="connsiteY2" fmla="*/ 0 h 15882"/>
                    <a:gd name="connsiteX3" fmla="*/ 1191 w 1191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1" h="15882">
                      <a:moveTo>
                        <a:pt x="1191" y="0"/>
                      </a:moveTo>
                      <a:lnTo>
                        <a:pt x="1191" y="0"/>
                      </a:lnTo>
                      <a:cubicBezTo>
                        <a:pt x="1191" y="0"/>
                        <a:pt x="1191" y="0"/>
                        <a:pt x="1191" y="0"/>
                      </a:cubicBezTo>
                      <a:cubicBezTo>
                        <a:pt x="-397" y="0"/>
                        <a:pt x="-397" y="0"/>
                        <a:pt x="11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65" name="รูปแบบอิสระ: รูปร่าง 2964">
                  <a:extLst>
                    <a:ext uri="{FF2B5EF4-FFF2-40B4-BE49-F238E27FC236}">
                      <a16:creationId xmlns:a16="http://schemas.microsoft.com/office/drawing/2014/main" id="{A656A37C-CD74-4FE5-AEFB-58083B79A146}"/>
                    </a:ext>
                  </a:extLst>
                </p:cNvPr>
                <p:cNvSpPr/>
                <p:nvPr/>
              </p:nvSpPr>
              <p:spPr>
                <a:xfrm>
                  <a:off x="8106721" y="910091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66" name="รูปแบบอิสระ: รูปร่าง 2965">
                  <a:extLst>
                    <a:ext uri="{FF2B5EF4-FFF2-40B4-BE49-F238E27FC236}">
                      <a16:creationId xmlns:a16="http://schemas.microsoft.com/office/drawing/2014/main" id="{2B174745-7DC5-47FD-A8A0-F43E0B6E1414}"/>
                    </a:ext>
                  </a:extLst>
                </p:cNvPr>
                <p:cNvSpPr/>
                <p:nvPr/>
              </p:nvSpPr>
              <p:spPr>
                <a:xfrm>
                  <a:off x="8109898" y="910091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67" name="รูปแบบอิสระ: รูปร่าง 2966">
                  <a:extLst>
                    <a:ext uri="{FF2B5EF4-FFF2-40B4-BE49-F238E27FC236}">
                      <a16:creationId xmlns:a16="http://schemas.microsoft.com/office/drawing/2014/main" id="{4063DD1E-BFDF-4E3C-8AAC-5485B408CD68}"/>
                    </a:ext>
                  </a:extLst>
                </p:cNvPr>
                <p:cNvSpPr/>
                <p:nvPr/>
              </p:nvSpPr>
              <p:spPr>
                <a:xfrm>
                  <a:off x="8106721" y="914856"/>
                  <a:ext cx="1191" cy="15882"/>
                </a:xfrm>
                <a:custGeom>
                  <a:avLst/>
                  <a:gdLst>
                    <a:gd name="connsiteX0" fmla="*/ 0 w 1191"/>
                    <a:gd name="connsiteY0" fmla="*/ 0 h 15882"/>
                    <a:gd name="connsiteX1" fmla="*/ 0 w 1191"/>
                    <a:gd name="connsiteY1" fmla="*/ 0 h 15882"/>
                    <a:gd name="connsiteX2" fmla="*/ 0 w 1191"/>
                    <a:gd name="connsiteY2" fmla="*/ 0 h 15882"/>
                    <a:gd name="connsiteX3" fmla="*/ 0 w 1191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1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88" y="0"/>
                        <a:pt x="1588" y="0"/>
                        <a:pt x="0" y="0"/>
                      </a:cubicBezTo>
                      <a:cubicBezTo>
                        <a:pt x="1588" y="0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68" name="รูปแบบอิสระ: รูปร่าง 2967">
                  <a:extLst>
                    <a:ext uri="{FF2B5EF4-FFF2-40B4-BE49-F238E27FC236}">
                      <a16:creationId xmlns:a16="http://schemas.microsoft.com/office/drawing/2014/main" id="{EC96EE17-38AC-4E51-B643-94BDA998D4EB}"/>
                    </a:ext>
                  </a:extLst>
                </p:cNvPr>
                <p:cNvSpPr/>
                <p:nvPr/>
              </p:nvSpPr>
              <p:spPr>
                <a:xfrm>
                  <a:off x="8111486" y="913267"/>
                  <a:ext cx="1587" cy="15882"/>
                </a:xfrm>
                <a:custGeom>
                  <a:avLst/>
                  <a:gdLst>
                    <a:gd name="connsiteX0" fmla="*/ 1588 w 1587"/>
                    <a:gd name="connsiteY0" fmla="*/ 0 h 15882"/>
                    <a:gd name="connsiteX1" fmla="*/ 0 w 1587"/>
                    <a:gd name="connsiteY1" fmla="*/ 0 h 15882"/>
                    <a:gd name="connsiteX2" fmla="*/ 1588 w 1587"/>
                    <a:gd name="connsiteY2" fmla="*/ 0 h 15882"/>
                    <a:gd name="connsiteX3" fmla="*/ 1588 w 1587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7" h="15882">
                      <a:moveTo>
                        <a:pt x="1588" y="0"/>
                      </a:moveTo>
                      <a:cubicBezTo>
                        <a:pt x="1588" y="0"/>
                        <a:pt x="0" y="0"/>
                        <a:pt x="0" y="0"/>
                      </a:cubicBezTo>
                      <a:lnTo>
                        <a:pt x="1588" y="0"/>
                      </a:lnTo>
                      <a:lnTo>
                        <a:pt x="158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69" name="รูปแบบอิสระ: รูปร่าง 2968">
                  <a:extLst>
                    <a:ext uri="{FF2B5EF4-FFF2-40B4-BE49-F238E27FC236}">
                      <a16:creationId xmlns:a16="http://schemas.microsoft.com/office/drawing/2014/main" id="{B7159715-335B-4F84-AF2E-EBC6DDE08D68}"/>
                    </a:ext>
                  </a:extLst>
                </p:cNvPr>
                <p:cNvSpPr/>
                <p:nvPr/>
              </p:nvSpPr>
              <p:spPr>
                <a:xfrm>
                  <a:off x="8113074" y="914856"/>
                  <a:ext cx="1588" cy="15882"/>
                </a:xfrm>
                <a:custGeom>
                  <a:avLst/>
                  <a:gdLst>
                    <a:gd name="connsiteX0" fmla="*/ 0 w 1588"/>
                    <a:gd name="connsiteY0" fmla="*/ 0 h 15882"/>
                    <a:gd name="connsiteX1" fmla="*/ 1588 w 1588"/>
                    <a:gd name="connsiteY1" fmla="*/ 0 h 15882"/>
                    <a:gd name="connsiteX2" fmla="*/ 0 w 1588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5882">
                      <a:moveTo>
                        <a:pt x="0" y="0"/>
                      </a:moveTo>
                      <a:cubicBezTo>
                        <a:pt x="0" y="0"/>
                        <a:pt x="1588" y="0"/>
                        <a:pt x="1588" y="0"/>
                      </a:cubicBezTo>
                      <a:cubicBezTo>
                        <a:pt x="1588" y="0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70" name="รูปแบบอิสระ: รูปร่าง 2969">
                  <a:extLst>
                    <a:ext uri="{FF2B5EF4-FFF2-40B4-BE49-F238E27FC236}">
                      <a16:creationId xmlns:a16="http://schemas.microsoft.com/office/drawing/2014/main" id="{59A9A397-6A6D-4393-A92A-C00B0EA88FCF}"/>
                    </a:ext>
                  </a:extLst>
                </p:cNvPr>
                <p:cNvSpPr/>
                <p:nvPr/>
              </p:nvSpPr>
              <p:spPr>
                <a:xfrm>
                  <a:off x="8105133" y="921209"/>
                  <a:ext cx="4765" cy="15882"/>
                </a:xfrm>
                <a:custGeom>
                  <a:avLst/>
                  <a:gdLst>
                    <a:gd name="connsiteX0" fmla="*/ 4765 w 4765"/>
                    <a:gd name="connsiteY0" fmla="*/ 0 h 15882"/>
                    <a:gd name="connsiteX1" fmla="*/ 4765 w 4765"/>
                    <a:gd name="connsiteY1" fmla="*/ 0 h 15882"/>
                    <a:gd name="connsiteX2" fmla="*/ 0 w 4765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65" h="15882">
                      <a:moveTo>
                        <a:pt x="4765" y="0"/>
                      </a:moveTo>
                      <a:lnTo>
                        <a:pt x="476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71" name="รูปแบบอิสระ: รูปร่าง 2970">
                  <a:extLst>
                    <a:ext uri="{FF2B5EF4-FFF2-40B4-BE49-F238E27FC236}">
                      <a16:creationId xmlns:a16="http://schemas.microsoft.com/office/drawing/2014/main" id="{9B065692-1605-4C91-B39E-DCF3FD19F5DF}"/>
                    </a:ext>
                  </a:extLst>
                </p:cNvPr>
                <p:cNvSpPr/>
                <p:nvPr/>
              </p:nvSpPr>
              <p:spPr>
                <a:xfrm>
                  <a:off x="8117840" y="926856"/>
                  <a:ext cx="3510" cy="705"/>
                </a:xfrm>
                <a:custGeom>
                  <a:avLst/>
                  <a:gdLst>
                    <a:gd name="connsiteX0" fmla="*/ 3176 w 3510"/>
                    <a:gd name="connsiteY0" fmla="*/ 706 h 705"/>
                    <a:gd name="connsiteX1" fmla="*/ 3176 w 3510"/>
                    <a:gd name="connsiteY1" fmla="*/ 706 h 705"/>
                    <a:gd name="connsiteX2" fmla="*/ 0 w 3510"/>
                    <a:gd name="connsiteY2" fmla="*/ 706 h 705"/>
                    <a:gd name="connsiteX3" fmla="*/ 3176 w 3510"/>
                    <a:gd name="connsiteY3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510" h="705">
                      <a:moveTo>
                        <a:pt x="3176" y="706"/>
                      </a:moveTo>
                      <a:cubicBezTo>
                        <a:pt x="4765" y="-882"/>
                        <a:pt x="0" y="706"/>
                        <a:pt x="3176" y="706"/>
                      </a:cubicBezTo>
                      <a:cubicBezTo>
                        <a:pt x="0" y="-882"/>
                        <a:pt x="0" y="706"/>
                        <a:pt x="0" y="706"/>
                      </a:cubicBezTo>
                      <a:cubicBezTo>
                        <a:pt x="0" y="706"/>
                        <a:pt x="0" y="706"/>
                        <a:pt x="3176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72" name="รูปแบบอิสระ: รูปร่าง 2971">
                  <a:extLst>
                    <a:ext uri="{FF2B5EF4-FFF2-40B4-BE49-F238E27FC236}">
                      <a16:creationId xmlns:a16="http://schemas.microsoft.com/office/drawing/2014/main" id="{E340D04F-399F-4074-A80F-DA10A749AE83}"/>
                    </a:ext>
                  </a:extLst>
                </p:cNvPr>
                <p:cNvSpPr/>
                <p:nvPr/>
              </p:nvSpPr>
              <p:spPr>
                <a:xfrm>
                  <a:off x="8117134" y="925974"/>
                  <a:ext cx="705" cy="15882"/>
                </a:xfrm>
                <a:custGeom>
                  <a:avLst/>
                  <a:gdLst>
                    <a:gd name="connsiteX0" fmla="*/ 706 w 705"/>
                    <a:gd name="connsiteY0" fmla="*/ 0 h 15882"/>
                    <a:gd name="connsiteX1" fmla="*/ 706 w 705"/>
                    <a:gd name="connsiteY1" fmla="*/ 0 h 15882"/>
                    <a:gd name="connsiteX2" fmla="*/ 706 w 705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15882">
                      <a:moveTo>
                        <a:pt x="706" y="0"/>
                      </a:moveTo>
                      <a:cubicBezTo>
                        <a:pt x="706" y="0"/>
                        <a:pt x="-882" y="0"/>
                        <a:pt x="706" y="0"/>
                      </a:cubicBezTo>
                      <a:cubicBezTo>
                        <a:pt x="-882" y="0"/>
                        <a:pt x="706" y="0"/>
                        <a:pt x="7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73" name="รูปแบบอิสระ: รูปร่าง 2972">
                  <a:extLst>
                    <a:ext uri="{FF2B5EF4-FFF2-40B4-BE49-F238E27FC236}">
                      <a16:creationId xmlns:a16="http://schemas.microsoft.com/office/drawing/2014/main" id="{62AB17BE-C38A-4747-BC9E-17F8E1321E57}"/>
                    </a:ext>
                  </a:extLst>
                </p:cNvPr>
                <p:cNvSpPr/>
                <p:nvPr/>
              </p:nvSpPr>
              <p:spPr>
                <a:xfrm>
                  <a:off x="8089250" y="984740"/>
                  <a:ext cx="1588" cy="15882"/>
                </a:xfrm>
                <a:custGeom>
                  <a:avLst/>
                  <a:gdLst>
                    <a:gd name="connsiteX0" fmla="*/ 1588 w 1588"/>
                    <a:gd name="connsiteY0" fmla="*/ 0 h 15882"/>
                    <a:gd name="connsiteX1" fmla="*/ 0 w 1588"/>
                    <a:gd name="connsiteY1" fmla="*/ 0 h 15882"/>
                    <a:gd name="connsiteX2" fmla="*/ 1588 w 1588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5882">
                      <a:moveTo>
                        <a:pt x="1588" y="0"/>
                      </a:moveTo>
                      <a:lnTo>
                        <a:pt x="0" y="0"/>
                      </a:lnTo>
                      <a:lnTo>
                        <a:pt x="158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74" name="รูปแบบอิสระ: รูปร่าง 2973">
                  <a:extLst>
                    <a:ext uri="{FF2B5EF4-FFF2-40B4-BE49-F238E27FC236}">
                      <a16:creationId xmlns:a16="http://schemas.microsoft.com/office/drawing/2014/main" id="{261865C7-C637-4A8F-8AD0-C103C246AD3E}"/>
                    </a:ext>
                  </a:extLst>
                </p:cNvPr>
                <p:cNvSpPr/>
                <p:nvPr/>
              </p:nvSpPr>
              <p:spPr>
                <a:xfrm>
                  <a:off x="8090838" y="985623"/>
                  <a:ext cx="3176" cy="705"/>
                </a:xfrm>
                <a:custGeom>
                  <a:avLst/>
                  <a:gdLst>
                    <a:gd name="connsiteX0" fmla="*/ 3177 w 3176"/>
                    <a:gd name="connsiteY0" fmla="*/ 706 h 705"/>
                    <a:gd name="connsiteX1" fmla="*/ 0 w 3176"/>
                    <a:gd name="connsiteY1" fmla="*/ 706 h 705"/>
                    <a:gd name="connsiteX2" fmla="*/ 3177 w 3176"/>
                    <a:gd name="connsiteY2" fmla="*/ 706 h 705"/>
                    <a:gd name="connsiteX3" fmla="*/ 3177 w 3176"/>
                    <a:gd name="connsiteY3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76" h="705">
                      <a:moveTo>
                        <a:pt x="3177" y="706"/>
                      </a:moveTo>
                      <a:lnTo>
                        <a:pt x="0" y="706"/>
                      </a:lnTo>
                      <a:lnTo>
                        <a:pt x="3177" y="706"/>
                      </a:lnTo>
                      <a:cubicBezTo>
                        <a:pt x="1588" y="706"/>
                        <a:pt x="1588" y="-882"/>
                        <a:pt x="3177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75" name="รูปแบบอิสระ: รูปร่าง 2974">
                  <a:extLst>
                    <a:ext uri="{FF2B5EF4-FFF2-40B4-BE49-F238E27FC236}">
                      <a16:creationId xmlns:a16="http://schemas.microsoft.com/office/drawing/2014/main" id="{8A28C7B1-1E27-4D74-A57D-9842A4730812}"/>
                    </a:ext>
                  </a:extLst>
                </p:cNvPr>
                <p:cNvSpPr/>
                <p:nvPr/>
              </p:nvSpPr>
              <p:spPr>
                <a:xfrm>
                  <a:off x="8121016" y="946621"/>
                  <a:ext cx="1588" cy="15882"/>
                </a:xfrm>
                <a:custGeom>
                  <a:avLst/>
                  <a:gdLst>
                    <a:gd name="connsiteX0" fmla="*/ 1588 w 1588"/>
                    <a:gd name="connsiteY0" fmla="*/ 0 h 15882"/>
                    <a:gd name="connsiteX1" fmla="*/ 1588 w 1588"/>
                    <a:gd name="connsiteY1" fmla="*/ 0 h 15882"/>
                    <a:gd name="connsiteX2" fmla="*/ 0 w 1588"/>
                    <a:gd name="connsiteY2" fmla="*/ 0 h 15882"/>
                    <a:gd name="connsiteX3" fmla="*/ 1588 w 1588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" h="15882">
                      <a:moveTo>
                        <a:pt x="1588" y="0"/>
                      </a:moveTo>
                      <a:lnTo>
                        <a:pt x="1588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158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76" name="รูปแบบอิสระ: รูปร่าง 2975">
                  <a:extLst>
                    <a:ext uri="{FF2B5EF4-FFF2-40B4-BE49-F238E27FC236}">
                      <a16:creationId xmlns:a16="http://schemas.microsoft.com/office/drawing/2014/main" id="{904AE767-69AE-4BD5-8530-BB63DF6EA2DC}"/>
                    </a:ext>
                  </a:extLst>
                </p:cNvPr>
                <p:cNvSpPr/>
                <p:nvPr/>
              </p:nvSpPr>
              <p:spPr>
                <a:xfrm>
                  <a:off x="8117840" y="951386"/>
                  <a:ext cx="1588" cy="15882"/>
                </a:xfrm>
                <a:custGeom>
                  <a:avLst/>
                  <a:gdLst>
                    <a:gd name="connsiteX0" fmla="*/ 1588 w 1588"/>
                    <a:gd name="connsiteY0" fmla="*/ 0 h 15882"/>
                    <a:gd name="connsiteX1" fmla="*/ 1588 w 1588"/>
                    <a:gd name="connsiteY1" fmla="*/ 0 h 15882"/>
                    <a:gd name="connsiteX2" fmla="*/ 0 w 1588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5882">
                      <a:moveTo>
                        <a:pt x="1588" y="0"/>
                      </a:moveTo>
                      <a:lnTo>
                        <a:pt x="158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77" name="รูปแบบอิสระ: รูปร่าง 2976">
                  <a:extLst>
                    <a:ext uri="{FF2B5EF4-FFF2-40B4-BE49-F238E27FC236}">
                      <a16:creationId xmlns:a16="http://schemas.microsoft.com/office/drawing/2014/main" id="{0ED99F59-BA7A-4FA7-BADD-392238A67443}"/>
                    </a:ext>
                  </a:extLst>
                </p:cNvPr>
                <p:cNvSpPr/>
                <p:nvPr/>
              </p:nvSpPr>
              <p:spPr>
                <a:xfrm>
                  <a:off x="8121193" y="954563"/>
                  <a:ext cx="1411" cy="15882"/>
                </a:xfrm>
                <a:custGeom>
                  <a:avLst/>
                  <a:gdLst>
                    <a:gd name="connsiteX0" fmla="*/ 1412 w 1411"/>
                    <a:gd name="connsiteY0" fmla="*/ 0 h 15882"/>
                    <a:gd name="connsiteX1" fmla="*/ 1412 w 1411"/>
                    <a:gd name="connsiteY1" fmla="*/ 0 h 15882"/>
                    <a:gd name="connsiteX2" fmla="*/ 1412 w 1411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11" h="15882">
                      <a:moveTo>
                        <a:pt x="1412" y="0"/>
                      </a:moveTo>
                      <a:cubicBezTo>
                        <a:pt x="1412" y="0"/>
                        <a:pt x="1412" y="0"/>
                        <a:pt x="1412" y="0"/>
                      </a:cubicBezTo>
                      <a:cubicBezTo>
                        <a:pt x="1412" y="0"/>
                        <a:pt x="-1765" y="0"/>
                        <a:pt x="141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978" name="กราฟิก 4">
                <a:extLst>
                  <a:ext uri="{FF2B5EF4-FFF2-40B4-BE49-F238E27FC236}">
                    <a16:creationId xmlns:a16="http://schemas.microsoft.com/office/drawing/2014/main" id="{D7D7EC06-66C1-46AD-A730-780D0EE30F8D}"/>
                  </a:ext>
                </a:extLst>
              </p:cNvPr>
              <p:cNvGrpSpPr/>
              <p:nvPr/>
            </p:nvGrpSpPr>
            <p:grpSpPr>
              <a:xfrm>
                <a:off x="8005952" y="757615"/>
                <a:ext cx="88128" cy="57626"/>
                <a:chOff x="8005952" y="757615"/>
                <a:chExt cx="88128" cy="57626"/>
              </a:xfrm>
              <a:solidFill>
                <a:srgbClr val="FFFFFF"/>
              </a:solidFill>
            </p:grpSpPr>
            <p:sp>
              <p:nvSpPr>
                <p:cNvPr id="2979" name="รูปแบบอิสระ: รูปร่าง 2978">
                  <a:extLst>
                    <a:ext uri="{FF2B5EF4-FFF2-40B4-BE49-F238E27FC236}">
                      <a16:creationId xmlns:a16="http://schemas.microsoft.com/office/drawing/2014/main" id="{2C6350EC-AB88-42CD-9BC0-79B57BDD559A}"/>
                    </a:ext>
                  </a:extLst>
                </p:cNvPr>
                <p:cNvSpPr/>
                <p:nvPr/>
              </p:nvSpPr>
              <p:spPr>
                <a:xfrm>
                  <a:off x="8005952" y="778263"/>
                  <a:ext cx="705" cy="1588"/>
                </a:xfrm>
                <a:custGeom>
                  <a:avLst/>
                  <a:gdLst>
                    <a:gd name="connsiteX0" fmla="*/ 706 w 705"/>
                    <a:gd name="connsiteY0" fmla="*/ 0 h 1588"/>
                    <a:gd name="connsiteX1" fmla="*/ 706 w 705"/>
                    <a:gd name="connsiteY1" fmla="*/ 1588 h 1588"/>
                    <a:gd name="connsiteX2" fmla="*/ 706 w 705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1588">
                      <a:moveTo>
                        <a:pt x="706" y="0"/>
                      </a:moveTo>
                      <a:cubicBezTo>
                        <a:pt x="706" y="0"/>
                        <a:pt x="706" y="1588"/>
                        <a:pt x="706" y="1588"/>
                      </a:cubicBezTo>
                      <a:cubicBezTo>
                        <a:pt x="706" y="1588"/>
                        <a:pt x="-882" y="0"/>
                        <a:pt x="7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80" name="รูปแบบอิสระ: รูปร่าง 2979">
                  <a:extLst>
                    <a:ext uri="{FF2B5EF4-FFF2-40B4-BE49-F238E27FC236}">
                      <a16:creationId xmlns:a16="http://schemas.microsoft.com/office/drawing/2014/main" id="{633C82DD-D4F5-4569-94BF-374CDDC4BF8D}"/>
                    </a:ext>
                  </a:extLst>
                </p:cNvPr>
                <p:cNvSpPr/>
                <p:nvPr/>
              </p:nvSpPr>
              <p:spPr>
                <a:xfrm>
                  <a:off x="8006658" y="773498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0 h 1588"/>
                    <a:gd name="connsiteX1" fmla="*/ 0 w 15883"/>
                    <a:gd name="connsiteY1" fmla="*/ 1588 h 1588"/>
                    <a:gd name="connsiteX2" fmla="*/ 0 w 15883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">
                      <a:moveTo>
                        <a:pt x="0" y="0"/>
                      </a:moveTo>
                      <a:lnTo>
                        <a:pt x="0" y="158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81" name="รูปแบบอิสระ: รูปร่าง 2980">
                  <a:extLst>
                    <a:ext uri="{FF2B5EF4-FFF2-40B4-BE49-F238E27FC236}">
                      <a16:creationId xmlns:a16="http://schemas.microsoft.com/office/drawing/2014/main" id="{FEF5CAA4-0ECB-4CA3-A69B-20CC613498A3}"/>
                    </a:ext>
                  </a:extLst>
                </p:cNvPr>
                <p:cNvSpPr/>
                <p:nvPr/>
              </p:nvSpPr>
              <p:spPr>
                <a:xfrm>
                  <a:off x="8008643" y="772379"/>
                  <a:ext cx="1190" cy="1824"/>
                </a:xfrm>
                <a:custGeom>
                  <a:avLst/>
                  <a:gdLst>
                    <a:gd name="connsiteX0" fmla="*/ 1191 w 1190"/>
                    <a:gd name="connsiteY0" fmla="*/ 1118 h 1824"/>
                    <a:gd name="connsiteX1" fmla="*/ 1191 w 1190"/>
                    <a:gd name="connsiteY1" fmla="*/ 1118 h 1824"/>
                    <a:gd name="connsiteX2" fmla="*/ 1191 w 1190"/>
                    <a:gd name="connsiteY2" fmla="*/ 1118 h 1824"/>
                    <a:gd name="connsiteX3" fmla="*/ 1191 w 1190"/>
                    <a:gd name="connsiteY3" fmla="*/ 1118 h 1824"/>
                    <a:gd name="connsiteX4" fmla="*/ 1191 w 1190"/>
                    <a:gd name="connsiteY4" fmla="*/ 1118 h 18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90" h="1824">
                      <a:moveTo>
                        <a:pt x="1191" y="1118"/>
                      </a:moveTo>
                      <a:cubicBezTo>
                        <a:pt x="-397" y="-2058"/>
                        <a:pt x="-397" y="2707"/>
                        <a:pt x="1191" y="1118"/>
                      </a:cubicBezTo>
                      <a:lnTo>
                        <a:pt x="1191" y="1118"/>
                      </a:lnTo>
                      <a:lnTo>
                        <a:pt x="1191" y="1118"/>
                      </a:lnTo>
                      <a:cubicBezTo>
                        <a:pt x="-397" y="2707"/>
                        <a:pt x="-397" y="1118"/>
                        <a:pt x="1191" y="11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82" name="รูปแบบอิสระ: รูปร่าง 2981">
                  <a:extLst>
                    <a:ext uri="{FF2B5EF4-FFF2-40B4-BE49-F238E27FC236}">
                      <a16:creationId xmlns:a16="http://schemas.microsoft.com/office/drawing/2014/main" id="{943DBE21-E2E2-4DCD-83F2-1FA45E484D80}"/>
                    </a:ext>
                  </a:extLst>
                </p:cNvPr>
                <p:cNvSpPr/>
                <p:nvPr/>
              </p:nvSpPr>
              <p:spPr>
                <a:xfrm>
                  <a:off x="8010231" y="779851"/>
                  <a:ext cx="1191" cy="15882"/>
                </a:xfrm>
                <a:custGeom>
                  <a:avLst/>
                  <a:gdLst>
                    <a:gd name="connsiteX0" fmla="*/ 1191 w 1191"/>
                    <a:gd name="connsiteY0" fmla="*/ 0 h 15882"/>
                    <a:gd name="connsiteX1" fmla="*/ 1191 w 1191"/>
                    <a:gd name="connsiteY1" fmla="*/ 0 h 15882"/>
                    <a:gd name="connsiteX2" fmla="*/ 1191 w 1191"/>
                    <a:gd name="connsiteY2" fmla="*/ 0 h 15882"/>
                    <a:gd name="connsiteX3" fmla="*/ 1191 w 1191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1" h="15882">
                      <a:moveTo>
                        <a:pt x="1191" y="0"/>
                      </a:moveTo>
                      <a:cubicBezTo>
                        <a:pt x="-397" y="0"/>
                        <a:pt x="1191" y="0"/>
                        <a:pt x="1191" y="0"/>
                      </a:cubicBezTo>
                      <a:cubicBezTo>
                        <a:pt x="-397" y="0"/>
                        <a:pt x="-397" y="0"/>
                        <a:pt x="1191" y="0"/>
                      </a:cubicBezTo>
                      <a:cubicBezTo>
                        <a:pt x="-397" y="0"/>
                        <a:pt x="-397" y="0"/>
                        <a:pt x="11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83" name="รูปแบบอิสระ: รูปร่าง 2982">
                  <a:extLst>
                    <a:ext uri="{FF2B5EF4-FFF2-40B4-BE49-F238E27FC236}">
                      <a16:creationId xmlns:a16="http://schemas.microsoft.com/office/drawing/2014/main" id="{4310F5CF-A913-4F9D-AA72-5AA130D02FA5}"/>
                    </a:ext>
                  </a:extLst>
                </p:cNvPr>
                <p:cNvSpPr/>
                <p:nvPr/>
              </p:nvSpPr>
              <p:spPr>
                <a:xfrm>
                  <a:off x="8009834" y="779851"/>
                  <a:ext cx="705" cy="1191"/>
                </a:xfrm>
                <a:custGeom>
                  <a:avLst/>
                  <a:gdLst>
                    <a:gd name="connsiteX0" fmla="*/ 0 w 705"/>
                    <a:gd name="connsiteY0" fmla="*/ 0 h 1191"/>
                    <a:gd name="connsiteX1" fmla="*/ 0 w 705"/>
                    <a:gd name="connsiteY1" fmla="*/ 0 h 1191"/>
                    <a:gd name="connsiteX2" fmla="*/ 0 w 705"/>
                    <a:gd name="connsiteY2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1191">
                      <a:moveTo>
                        <a:pt x="0" y="0"/>
                      </a:moveTo>
                      <a:cubicBezTo>
                        <a:pt x="0" y="1588"/>
                        <a:pt x="1588" y="1588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84" name="รูปแบบอิสระ: รูปร่าง 2983">
                  <a:extLst>
                    <a:ext uri="{FF2B5EF4-FFF2-40B4-BE49-F238E27FC236}">
                      <a16:creationId xmlns:a16="http://schemas.microsoft.com/office/drawing/2014/main" id="{86DD6933-4D0E-4654-8F1E-87E9302A37E7}"/>
                    </a:ext>
                  </a:extLst>
                </p:cNvPr>
                <p:cNvSpPr/>
                <p:nvPr/>
              </p:nvSpPr>
              <p:spPr>
                <a:xfrm>
                  <a:off x="8011423" y="779851"/>
                  <a:ext cx="15883" cy="3176"/>
                </a:xfrm>
                <a:custGeom>
                  <a:avLst/>
                  <a:gdLst>
                    <a:gd name="connsiteX0" fmla="*/ 0 w 15883"/>
                    <a:gd name="connsiteY0" fmla="*/ 0 h 3176"/>
                    <a:gd name="connsiteX1" fmla="*/ 0 w 15883"/>
                    <a:gd name="connsiteY1" fmla="*/ 0 h 3176"/>
                    <a:gd name="connsiteX2" fmla="*/ 0 w 15883"/>
                    <a:gd name="connsiteY2" fmla="*/ 3177 h 3176"/>
                    <a:gd name="connsiteX3" fmla="*/ 0 w 15883"/>
                    <a:gd name="connsiteY3" fmla="*/ 0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3176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88"/>
                        <a:pt x="0" y="1588"/>
                        <a:pt x="0" y="3177"/>
                      </a:cubicBezTo>
                      <a:cubicBezTo>
                        <a:pt x="0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85" name="รูปแบบอิสระ: รูปร่าง 2984">
                  <a:extLst>
                    <a:ext uri="{FF2B5EF4-FFF2-40B4-BE49-F238E27FC236}">
                      <a16:creationId xmlns:a16="http://schemas.microsoft.com/office/drawing/2014/main" id="{2607A757-7DAE-405B-A30D-6C07EEDE1D83}"/>
                    </a:ext>
                  </a:extLst>
                </p:cNvPr>
                <p:cNvSpPr/>
                <p:nvPr/>
              </p:nvSpPr>
              <p:spPr>
                <a:xfrm>
                  <a:off x="8011423" y="776674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0 h 1191"/>
                    <a:gd name="connsiteX1" fmla="*/ 0 w 15883"/>
                    <a:gd name="connsiteY1" fmla="*/ 0 h 1191"/>
                    <a:gd name="connsiteX2" fmla="*/ 0 w 15883"/>
                    <a:gd name="connsiteY2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19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86" name="รูปแบบอิสระ: รูปร่าง 2985">
                  <a:extLst>
                    <a:ext uri="{FF2B5EF4-FFF2-40B4-BE49-F238E27FC236}">
                      <a16:creationId xmlns:a16="http://schemas.microsoft.com/office/drawing/2014/main" id="{E3051BCA-B15A-4EAC-9350-2DBC5CEBEC53}"/>
                    </a:ext>
                  </a:extLst>
                </p:cNvPr>
                <p:cNvSpPr/>
                <p:nvPr/>
              </p:nvSpPr>
              <p:spPr>
                <a:xfrm>
                  <a:off x="8011423" y="777071"/>
                  <a:ext cx="0" cy="1191"/>
                </a:xfrm>
                <a:custGeom>
                  <a:avLst/>
                  <a:gdLst>
                    <a:gd name="connsiteX0" fmla="*/ 0 w 0"/>
                    <a:gd name="connsiteY0" fmla="*/ 1191 h 1191"/>
                    <a:gd name="connsiteX1" fmla="*/ 0 w 0"/>
                    <a:gd name="connsiteY1" fmla="*/ 1191 h 1191"/>
                    <a:gd name="connsiteX2" fmla="*/ 0 w 0"/>
                    <a:gd name="connsiteY2" fmla="*/ 1191 h 1191"/>
                    <a:gd name="connsiteX3" fmla="*/ 0 w 0"/>
                    <a:gd name="connsiteY3" fmla="*/ 1191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h="1191">
                      <a:moveTo>
                        <a:pt x="0" y="1191"/>
                      </a:moveTo>
                      <a:lnTo>
                        <a:pt x="0" y="1191"/>
                      </a:lnTo>
                      <a:cubicBezTo>
                        <a:pt x="0" y="-397"/>
                        <a:pt x="0" y="-397"/>
                        <a:pt x="0" y="1191"/>
                      </a:cubicBezTo>
                      <a:cubicBezTo>
                        <a:pt x="0" y="-397"/>
                        <a:pt x="0" y="1191"/>
                        <a:pt x="0" y="1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87" name="รูปแบบอิสระ: รูปร่าง 2986">
                  <a:extLst>
                    <a:ext uri="{FF2B5EF4-FFF2-40B4-BE49-F238E27FC236}">
                      <a16:creationId xmlns:a16="http://schemas.microsoft.com/office/drawing/2014/main" id="{0FD731C5-5EE8-4D40-980C-EB75B84D687F}"/>
                    </a:ext>
                  </a:extLst>
                </p:cNvPr>
                <p:cNvSpPr/>
                <p:nvPr/>
              </p:nvSpPr>
              <p:spPr>
                <a:xfrm>
                  <a:off x="8010231" y="776674"/>
                  <a:ext cx="1191" cy="1588"/>
                </a:xfrm>
                <a:custGeom>
                  <a:avLst/>
                  <a:gdLst>
                    <a:gd name="connsiteX0" fmla="*/ 1191 w 1191"/>
                    <a:gd name="connsiteY0" fmla="*/ 1588 h 1588"/>
                    <a:gd name="connsiteX1" fmla="*/ 1191 w 1191"/>
                    <a:gd name="connsiteY1" fmla="*/ 0 h 1588"/>
                    <a:gd name="connsiteX2" fmla="*/ 1191 w 1191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1" h="1588">
                      <a:moveTo>
                        <a:pt x="1191" y="1588"/>
                      </a:moveTo>
                      <a:cubicBezTo>
                        <a:pt x="1191" y="1588"/>
                        <a:pt x="1191" y="0"/>
                        <a:pt x="1191" y="0"/>
                      </a:cubicBezTo>
                      <a:cubicBezTo>
                        <a:pt x="-397" y="0"/>
                        <a:pt x="-397" y="1588"/>
                        <a:pt x="1191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88" name="รูปแบบอิสระ: รูปร่าง 2987">
                  <a:extLst>
                    <a:ext uri="{FF2B5EF4-FFF2-40B4-BE49-F238E27FC236}">
                      <a16:creationId xmlns:a16="http://schemas.microsoft.com/office/drawing/2014/main" id="{EAB8480F-B253-4B36-9CA0-4055F922D9B4}"/>
                    </a:ext>
                  </a:extLst>
                </p:cNvPr>
                <p:cNvSpPr/>
                <p:nvPr/>
              </p:nvSpPr>
              <p:spPr>
                <a:xfrm>
                  <a:off x="8008246" y="770321"/>
                  <a:ext cx="705" cy="705"/>
                </a:xfrm>
                <a:custGeom>
                  <a:avLst/>
                  <a:gdLst>
                    <a:gd name="connsiteX0" fmla="*/ 0 w 705"/>
                    <a:gd name="connsiteY0" fmla="*/ 0 h 705"/>
                    <a:gd name="connsiteX1" fmla="*/ 0 w 705"/>
                    <a:gd name="connsiteY1" fmla="*/ 0 h 705"/>
                    <a:gd name="connsiteX2" fmla="*/ 0 w 705"/>
                    <a:gd name="connsiteY2" fmla="*/ 0 h 705"/>
                    <a:gd name="connsiteX3" fmla="*/ 0 w 705"/>
                    <a:gd name="connsiteY3" fmla="*/ 0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5" h="70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1588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89" name="รูปแบบอิสระ: รูปร่าง 2988">
                  <a:extLst>
                    <a:ext uri="{FF2B5EF4-FFF2-40B4-BE49-F238E27FC236}">
                      <a16:creationId xmlns:a16="http://schemas.microsoft.com/office/drawing/2014/main" id="{A8551BB1-A2B1-47E9-9AD8-994D1A379F46}"/>
                    </a:ext>
                  </a:extLst>
                </p:cNvPr>
                <p:cNvSpPr/>
                <p:nvPr/>
              </p:nvSpPr>
              <p:spPr>
                <a:xfrm>
                  <a:off x="8013011" y="778263"/>
                  <a:ext cx="15883" cy="3176"/>
                </a:xfrm>
                <a:custGeom>
                  <a:avLst/>
                  <a:gdLst>
                    <a:gd name="connsiteX0" fmla="*/ 0 w 15883"/>
                    <a:gd name="connsiteY0" fmla="*/ 3177 h 3176"/>
                    <a:gd name="connsiteX1" fmla="*/ 0 w 15883"/>
                    <a:gd name="connsiteY1" fmla="*/ 0 h 3176"/>
                    <a:gd name="connsiteX2" fmla="*/ 0 w 15883"/>
                    <a:gd name="connsiteY2" fmla="*/ 0 h 3176"/>
                    <a:gd name="connsiteX3" fmla="*/ 0 w 15883"/>
                    <a:gd name="connsiteY3" fmla="*/ 3177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3176">
                      <a:moveTo>
                        <a:pt x="0" y="3177"/>
                      </a:moveTo>
                      <a:cubicBezTo>
                        <a:pt x="0" y="3177"/>
                        <a:pt x="0" y="1588"/>
                        <a:pt x="0" y="0"/>
                      </a:cubicBezTo>
                      <a:lnTo>
                        <a:pt x="0" y="0"/>
                      </a:lnTo>
                      <a:cubicBezTo>
                        <a:pt x="0" y="1588"/>
                        <a:pt x="0" y="1588"/>
                        <a:pt x="0" y="31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90" name="รูปแบบอิสระ: รูปร่าง 2989">
                  <a:extLst>
                    <a:ext uri="{FF2B5EF4-FFF2-40B4-BE49-F238E27FC236}">
                      <a16:creationId xmlns:a16="http://schemas.microsoft.com/office/drawing/2014/main" id="{7BA668CC-08E3-4A05-BC7B-ABC253EF2EBF}"/>
                    </a:ext>
                  </a:extLst>
                </p:cNvPr>
                <p:cNvSpPr/>
                <p:nvPr/>
              </p:nvSpPr>
              <p:spPr>
                <a:xfrm>
                  <a:off x="8013011" y="777557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706 h 705"/>
                    <a:gd name="connsiteX1" fmla="*/ 0 w 15883"/>
                    <a:gd name="connsiteY1" fmla="*/ 706 h 705"/>
                    <a:gd name="connsiteX2" fmla="*/ 0 w 15883"/>
                    <a:gd name="connsiteY2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705">
                      <a:moveTo>
                        <a:pt x="0" y="706"/>
                      </a:moveTo>
                      <a:lnTo>
                        <a:pt x="0" y="706"/>
                      </a:lnTo>
                      <a:cubicBezTo>
                        <a:pt x="0" y="-882"/>
                        <a:pt x="0" y="706"/>
                        <a:pt x="0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91" name="รูปแบบอิสระ: รูปร่าง 2990">
                  <a:extLst>
                    <a:ext uri="{FF2B5EF4-FFF2-40B4-BE49-F238E27FC236}">
                      <a16:creationId xmlns:a16="http://schemas.microsoft.com/office/drawing/2014/main" id="{C6CDDB6A-986F-4635-A2C5-F1561BF2EA55}"/>
                    </a:ext>
                  </a:extLst>
                </p:cNvPr>
                <p:cNvSpPr/>
                <p:nvPr/>
              </p:nvSpPr>
              <p:spPr>
                <a:xfrm>
                  <a:off x="8011423" y="773498"/>
                  <a:ext cx="15883" cy="3176"/>
                </a:xfrm>
                <a:custGeom>
                  <a:avLst/>
                  <a:gdLst>
                    <a:gd name="connsiteX0" fmla="*/ 0 w 15883"/>
                    <a:gd name="connsiteY0" fmla="*/ 0 h 3176"/>
                    <a:gd name="connsiteX1" fmla="*/ 0 w 15883"/>
                    <a:gd name="connsiteY1" fmla="*/ 3177 h 3176"/>
                    <a:gd name="connsiteX2" fmla="*/ 0 w 15883"/>
                    <a:gd name="connsiteY2" fmla="*/ 0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3176">
                      <a:moveTo>
                        <a:pt x="0" y="0"/>
                      </a:moveTo>
                      <a:lnTo>
                        <a:pt x="0" y="317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92" name="รูปแบบอิสระ: รูปร่าง 2991">
                  <a:extLst>
                    <a:ext uri="{FF2B5EF4-FFF2-40B4-BE49-F238E27FC236}">
                      <a16:creationId xmlns:a16="http://schemas.microsoft.com/office/drawing/2014/main" id="{4926CB53-F68F-4585-AFBD-F37EB88507BC}"/>
                    </a:ext>
                  </a:extLst>
                </p:cNvPr>
                <p:cNvSpPr/>
                <p:nvPr/>
              </p:nvSpPr>
              <p:spPr>
                <a:xfrm>
                  <a:off x="8013011" y="781439"/>
                  <a:ext cx="1588" cy="1588"/>
                </a:xfrm>
                <a:custGeom>
                  <a:avLst/>
                  <a:gdLst>
                    <a:gd name="connsiteX0" fmla="*/ 0 w 1588"/>
                    <a:gd name="connsiteY0" fmla="*/ 0 h 1588"/>
                    <a:gd name="connsiteX1" fmla="*/ 0 w 1588"/>
                    <a:gd name="connsiteY1" fmla="*/ 1588 h 1588"/>
                    <a:gd name="connsiteX2" fmla="*/ 1588 w 1588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588">
                      <a:moveTo>
                        <a:pt x="0" y="0"/>
                      </a:moveTo>
                      <a:lnTo>
                        <a:pt x="0" y="1588"/>
                      </a:lnTo>
                      <a:lnTo>
                        <a:pt x="158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93" name="รูปแบบอิสระ: รูปร่าง 2992">
                  <a:extLst>
                    <a:ext uri="{FF2B5EF4-FFF2-40B4-BE49-F238E27FC236}">
                      <a16:creationId xmlns:a16="http://schemas.microsoft.com/office/drawing/2014/main" id="{87A632D6-6984-4F66-B363-0D0CC2916AD2}"/>
                    </a:ext>
                  </a:extLst>
                </p:cNvPr>
                <p:cNvSpPr/>
                <p:nvPr/>
              </p:nvSpPr>
              <p:spPr>
                <a:xfrm>
                  <a:off x="8014600" y="781439"/>
                  <a:ext cx="15883" cy="3176"/>
                </a:xfrm>
                <a:custGeom>
                  <a:avLst/>
                  <a:gdLst>
                    <a:gd name="connsiteX0" fmla="*/ 0 w 15883"/>
                    <a:gd name="connsiteY0" fmla="*/ 0 h 3176"/>
                    <a:gd name="connsiteX1" fmla="*/ 0 w 15883"/>
                    <a:gd name="connsiteY1" fmla="*/ 3177 h 3176"/>
                    <a:gd name="connsiteX2" fmla="*/ 0 w 15883"/>
                    <a:gd name="connsiteY2" fmla="*/ 0 h 3176"/>
                    <a:gd name="connsiteX3" fmla="*/ 0 w 15883"/>
                    <a:gd name="connsiteY3" fmla="*/ 0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3176">
                      <a:moveTo>
                        <a:pt x="0" y="0"/>
                      </a:moveTo>
                      <a:cubicBezTo>
                        <a:pt x="0" y="1588"/>
                        <a:pt x="0" y="1588"/>
                        <a:pt x="0" y="3177"/>
                      </a:cubicBezTo>
                      <a:cubicBezTo>
                        <a:pt x="0" y="3177"/>
                        <a:pt x="0" y="1588"/>
                        <a:pt x="0" y="0"/>
                      </a:cubicBezTo>
                      <a:cubicBezTo>
                        <a:pt x="0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94" name="รูปแบบอิสระ: รูปร่าง 2993">
                  <a:extLst>
                    <a:ext uri="{FF2B5EF4-FFF2-40B4-BE49-F238E27FC236}">
                      <a16:creationId xmlns:a16="http://schemas.microsoft.com/office/drawing/2014/main" id="{C13C219E-505B-48E1-BBA2-F2D8C736A8FF}"/>
                    </a:ext>
                  </a:extLst>
                </p:cNvPr>
                <p:cNvSpPr/>
                <p:nvPr/>
              </p:nvSpPr>
              <p:spPr>
                <a:xfrm>
                  <a:off x="8014600" y="779851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0 h 1191"/>
                    <a:gd name="connsiteX1" fmla="*/ 0 w 15883"/>
                    <a:gd name="connsiteY1" fmla="*/ 0 h 1191"/>
                    <a:gd name="connsiteX2" fmla="*/ 0 w 15883"/>
                    <a:gd name="connsiteY2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191">
                      <a:moveTo>
                        <a:pt x="0" y="0"/>
                      </a:moveTo>
                      <a:cubicBezTo>
                        <a:pt x="0" y="1588"/>
                        <a:pt x="0" y="1588"/>
                        <a:pt x="0" y="0"/>
                      </a:cubicBezTo>
                      <a:cubicBezTo>
                        <a:pt x="0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95" name="รูปแบบอิสระ: รูปร่าง 2994">
                  <a:extLst>
                    <a:ext uri="{FF2B5EF4-FFF2-40B4-BE49-F238E27FC236}">
                      <a16:creationId xmlns:a16="http://schemas.microsoft.com/office/drawing/2014/main" id="{FF91899B-5B3B-490E-98F2-52E7356AE80E}"/>
                    </a:ext>
                  </a:extLst>
                </p:cNvPr>
                <p:cNvSpPr/>
                <p:nvPr/>
              </p:nvSpPr>
              <p:spPr>
                <a:xfrm>
                  <a:off x="8013011" y="778263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0 h 1588"/>
                    <a:gd name="connsiteX1" fmla="*/ 0 w 15883"/>
                    <a:gd name="connsiteY1" fmla="*/ 1588 h 1588"/>
                    <a:gd name="connsiteX2" fmla="*/ 0 w 15883"/>
                    <a:gd name="connsiteY2" fmla="*/ 0 h 1588"/>
                    <a:gd name="connsiteX3" fmla="*/ 0 w 15883"/>
                    <a:gd name="connsiteY3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">
                      <a:moveTo>
                        <a:pt x="0" y="0"/>
                      </a:moveTo>
                      <a:cubicBezTo>
                        <a:pt x="0" y="0"/>
                        <a:pt x="0" y="1588"/>
                        <a:pt x="0" y="1588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96" name="รูปแบบอิสระ: รูปร่าง 2995">
                  <a:extLst>
                    <a:ext uri="{FF2B5EF4-FFF2-40B4-BE49-F238E27FC236}">
                      <a16:creationId xmlns:a16="http://schemas.microsoft.com/office/drawing/2014/main" id="{3799F1A2-A82F-4E1E-B463-7515859D32C8}"/>
                    </a:ext>
                  </a:extLst>
                </p:cNvPr>
                <p:cNvSpPr/>
                <p:nvPr/>
              </p:nvSpPr>
              <p:spPr>
                <a:xfrm>
                  <a:off x="8013011" y="778263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97" name="รูปแบบอิสระ: รูปร่าง 2996">
                  <a:extLst>
                    <a:ext uri="{FF2B5EF4-FFF2-40B4-BE49-F238E27FC236}">
                      <a16:creationId xmlns:a16="http://schemas.microsoft.com/office/drawing/2014/main" id="{D8BCB3A8-9D3F-490D-B260-0CF901B3300A}"/>
                    </a:ext>
                  </a:extLst>
                </p:cNvPr>
                <p:cNvSpPr/>
                <p:nvPr/>
              </p:nvSpPr>
              <p:spPr>
                <a:xfrm>
                  <a:off x="8013011" y="778263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98" name="รูปแบบอิสระ: รูปร่าง 2997">
                  <a:extLst>
                    <a:ext uri="{FF2B5EF4-FFF2-40B4-BE49-F238E27FC236}">
                      <a16:creationId xmlns:a16="http://schemas.microsoft.com/office/drawing/2014/main" id="{A2D543AF-4860-41FA-947F-46E0CFEEB265}"/>
                    </a:ext>
                  </a:extLst>
                </p:cNvPr>
                <p:cNvSpPr/>
                <p:nvPr/>
              </p:nvSpPr>
              <p:spPr>
                <a:xfrm>
                  <a:off x="8011423" y="771909"/>
                  <a:ext cx="705" cy="3176"/>
                </a:xfrm>
                <a:custGeom>
                  <a:avLst/>
                  <a:gdLst>
                    <a:gd name="connsiteX0" fmla="*/ 0 w 705"/>
                    <a:gd name="connsiteY0" fmla="*/ 3177 h 3176"/>
                    <a:gd name="connsiteX1" fmla="*/ 0 w 705"/>
                    <a:gd name="connsiteY1" fmla="*/ 0 h 3176"/>
                    <a:gd name="connsiteX2" fmla="*/ 0 w 705"/>
                    <a:gd name="connsiteY2" fmla="*/ 3177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3176">
                      <a:moveTo>
                        <a:pt x="0" y="3177"/>
                      </a:moveTo>
                      <a:cubicBezTo>
                        <a:pt x="0" y="1588"/>
                        <a:pt x="0" y="1588"/>
                        <a:pt x="0" y="0"/>
                      </a:cubicBezTo>
                      <a:cubicBezTo>
                        <a:pt x="0" y="1588"/>
                        <a:pt x="1588" y="1588"/>
                        <a:pt x="0" y="31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99" name="รูปแบบอิสระ: รูปร่าง 2998">
                  <a:extLst>
                    <a:ext uri="{FF2B5EF4-FFF2-40B4-BE49-F238E27FC236}">
                      <a16:creationId xmlns:a16="http://schemas.microsoft.com/office/drawing/2014/main" id="{87FD41AC-CA3A-4726-84EA-7AA18541B967}"/>
                    </a:ext>
                  </a:extLst>
                </p:cNvPr>
                <p:cNvSpPr/>
                <p:nvPr/>
              </p:nvSpPr>
              <p:spPr>
                <a:xfrm>
                  <a:off x="8013011" y="775086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0 h 705"/>
                    <a:gd name="connsiteX1" fmla="*/ 0 w 15883"/>
                    <a:gd name="connsiteY1" fmla="*/ 0 h 705"/>
                    <a:gd name="connsiteX2" fmla="*/ 0 w 15883"/>
                    <a:gd name="connsiteY2" fmla="*/ 0 h 705"/>
                    <a:gd name="connsiteX3" fmla="*/ 0 w 15883"/>
                    <a:gd name="connsiteY3" fmla="*/ 0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705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1588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00" name="รูปแบบอิสระ: รูปร่าง 2999">
                  <a:extLst>
                    <a:ext uri="{FF2B5EF4-FFF2-40B4-BE49-F238E27FC236}">
                      <a16:creationId xmlns:a16="http://schemas.microsoft.com/office/drawing/2014/main" id="{AC4AD1E0-CE75-4535-8832-2CFBC107D7D0}"/>
                    </a:ext>
                  </a:extLst>
                </p:cNvPr>
                <p:cNvSpPr/>
                <p:nvPr/>
              </p:nvSpPr>
              <p:spPr>
                <a:xfrm>
                  <a:off x="8013011" y="775086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01" name="รูปแบบอิสระ: รูปร่าง 3000">
                  <a:extLst>
                    <a:ext uri="{FF2B5EF4-FFF2-40B4-BE49-F238E27FC236}">
                      <a16:creationId xmlns:a16="http://schemas.microsoft.com/office/drawing/2014/main" id="{8570C22E-54A3-4589-9306-0A3478835F2E}"/>
                    </a:ext>
                  </a:extLst>
                </p:cNvPr>
                <p:cNvSpPr/>
                <p:nvPr/>
              </p:nvSpPr>
              <p:spPr>
                <a:xfrm>
                  <a:off x="8014600" y="776674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1588 h 1588"/>
                    <a:gd name="connsiteX1" fmla="*/ 0 w 15883"/>
                    <a:gd name="connsiteY1" fmla="*/ 1588 h 1588"/>
                    <a:gd name="connsiteX2" fmla="*/ 0 w 15883"/>
                    <a:gd name="connsiteY2" fmla="*/ 0 h 1588"/>
                    <a:gd name="connsiteX3" fmla="*/ 0 w 15883"/>
                    <a:gd name="connsiteY3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">
                      <a:moveTo>
                        <a:pt x="0" y="1588"/>
                      </a:moveTo>
                      <a:cubicBezTo>
                        <a:pt x="0" y="1588"/>
                        <a:pt x="0" y="1588"/>
                        <a:pt x="0" y="1588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588"/>
                        <a:pt x="0" y="1588"/>
                        <a:pt x="0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02" name="รูปแบบอิสระ: รูปร่าง 3001">
                  <a:extLst>
                    <a:ext uri="{FF2B5EF4-FFF2-40B4-BE49-F238E27FC236}">
                      <a16:creationId xmlns:a16="http://schemas.microsoft.com/office/drawing/2014/main" id="{04B82943-847D-45E4-A4D3-6D000304E886}"/>
                    </a:ext>
                  </a:extLst>
                </p:cNvPr>
                <p:cNvSpPr/>
                <p:nvPr/>
              </p:nvSpPr>
              <p:spPr>
                <a:xfrm>
                  <a:off x="8014600" y="778263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03" name="รูปแบบอิสระ: รูปร่าง 3002">
                  <a:extLst>
                    <a:ext uri="{FF2B5EF4-FFF2-40B4-BE49-F238E27FC236}">
                      <a16:creationId xmlns:a16="http://schemas.microsoft.com/office/drawing/2014/main" id="{537F7813-AAEF-42EC-A859-6BFDAA5F27DA}"/>
                    </a:ext>
                  </a:extLst>
                </p:cNvPr>
                <p:cNvSpPr/>
                <p:nvPr/>
              </p:nvSpPr>
              <p:spPr>
                <a:xfrm>
                  <a:off x="8016188" y="776674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1588 h 1588"/>
                    <a:gd name="connsiteX1" fmla="*/ 0 w 15883"/>
                    <a:gd name="connsiteY1" fmla="*/ 0 h 1588"/>
                    <a:gd name="connsiteX2" fmla="*/ 0 w 15883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">
                      <a:moveTo>
                        <a:pt x="0" y="1588"/>
                      </a:moveTo>
                      <a:lnTo>
                        <a:pt x="0" y="0"/>
                      </a:lnTo>
                      <a:lnTo>
                        <a:pt x="0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04" name="รูปแบบอิสระ: รูปร่าง 3003">
                  <a:extLst>
                    <a:ext uri="{FF2B5EF4-FFF2-40B4-BE49-F238E27FC236}">
                      <a16:creationId xmlns:a16="http://schemas.microsoft.com/office/drawing/2014/main" id="{5017F4C7-3B18-4BCE-8382-5C88D029269B}"/>
                    </a:ext>
                  </a:extLst>
                </p:cNvPr>
                <p:cNvSpPr/>
                <p:nvPr/>
              </p:nvSpPr>
              <p:spPr>
                <a:xfrm>
                  <a:off x="8014600" y="776674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05" name="รูปแบบอิสระ: รูปร่าง 3004">
                  <a:extLst>
                    <a:ext uri="{FF2B5EF4-FFF2-40B4-BE49-F238E27FC236}">
                      <a16:creationId xmlns:a16="http://schemas.microsoft.com/office/drawing/2014/main" id="{E9F85941-EF91-4AF3-A5C4-EDB6DD65E837}"/>
                    </a:ext>
                  </a:extLst>
                </p:cNvPr>
                <p:cNvSpPr/>
                <p:nvPr/>
              </p:nvSpPr>
              <p:spPr>
                <a:xfrm>
                  <a:off x="8016188" y="778660"/>
                  <a:ext cx="0" cy="1191"/>
                </a:xfrm>
                <a:custGeom>
                  <a:avLst/>
                  <a:gdLst>
                    <a:gd name="connsiteX0" fmla="*/ 0 w 0"/>
                    <a:gd name="connsiteY0" fmla="*/ 1191 h 1191"/>
                    <a:gd name="connsiteX1" fmla="*/ 0 w 0"/>
                    <a:gd name="connsiteY1" fmla="*/ 1191 h 1191"/>
                    <a:gd name="connsiteX2" fmla="*/ 0 w 0"/>
                    <a:gd name="connsiteY2" fmla="*/ 1191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h="1191">
                      <a:moveTo>
                        <a:pt x="0" y="1191"/>
                      </a:moveTo>
                      <a:cubicBezTo>
                        <a:pt x="0" y="-397"/>
                        <a:pt x="0" y="-397"/>
                        <a:pt x="0" y="1191"/>
                      </a:cubicBezTo>
                      <a:cubicBezTo>
                        <a:pt x="0" y="-397"/>
                        <a:pt x="0" y="1191"/>
                        <a:pt x="0" y="1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06" name="รูปแบบอิสระ: รูปร่าง 3005">
                  <a:extLst>
                    <a:ext uri="{FF2B5EF4-FFF2-40B4-BE49-F238E27FC236}">
                      <a16:creationId xmlns:a16="http://schemas.microsoft.com/office/drawing/2014/main" id="{5EAF1752-8763-45A3-B770-DEC87D7529DE}"/>
                    </a:ext>
                  </a:extLst>
                </p:cNvPr>
                <p:cNvSpPr/>
                <p:nvPr/>
              </p:nvSpPr>
              <p:spPr>
                <a:xfrm>
                  <a:off x="8014600" y="778263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07" name="รูปแบบอิสระ: รูปร่าง 3006">
                  <a:extLst>
                    <a:ext uri="{FF2B5EF4-FFF2-40B4-BE49-F238E27FC236}">
                      <a16:creationId xmlns:a16="http://schemas.microsoft.com/office/drawing/2014/main" id="{F15137B3-E00A-4CA9-BDFE-8C4910DA9803}"/>
                    </a:ext>
                  </a:extLst>
                </p:cNvPr>
                <p:cNvSpPr/>
                <p:nvPr/>
              </p:nvSpPr>
              <p:spPr>
                <a:xfrm>
                  <a:off x="8014600" y="777557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706 h 705"/>
                    <a:gd name="connsiteX1" fmla="*/ 0 w 15883"/>
                    <a:gd name="connsiteY1" fmla="*/ 706 h 705"/>
                    <a:gd name="connsiteX2" fmla="*/ 0 w 15883"/>
                    <a:gd name="connsiteY2" fmla="*/ 706 h 705"/>
                    <a:gd name="connsiteX3" fmla="*/ 0 w 15883"/>
                    <a:gd name="connsiteY3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705">
                      <a:moveTo>
                        <a:pt x="0" y="706"/>
                      </a:moveTo>
                      <a:cubicBezTo>
                        <a:pt x="0" y="706"/>
                        <a:pt x="0" y="706"/>
                        <a:pt x="0" y="706"/>
                      </a:cubicBezTo>
                      <a:cubicBezTo>
                        <a:pt x="0" y="-882"/>
                        <a:pt x="0" y="706"/>
                        <a:pt x="0" y="706"/>
                      </a:cubicBezTo>
                      <a:cubicBezTo>
                        <a:pt x="0" y="706"/>
                        <a:pt x="0" y="706"/>
                        <a:pt x="0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08" name="รูปแบบอิสระ: รูปร่าง 3007">
                  <a:extLst>
                    <a:ext uri="{FF2B5EF4-FFF2-40B4-BE49-F238E27FC236}">
                      <a16:creationId xmlns:a16="http://schemas.microsoft.com/office/drawing/2014/main" id="{E95C4553-DDA2-4247-9B4F-429C199274B3}"/>
                    </a:ext>
                  </a:extLst>
                </p:cNvPr>
                <p:cNvSpPr/>
                <p:nvPr/>
              </p:nvSpPr>
              <p:spPr>
                <a:xfrm>
                  <a:off x="8016188" y="765556"/>
                  <a:ext cx="1587" cy="12706"/>
                </a:xfrm>
                <a:custGeom>
                  <a:avLst/>
                  <a:gdLst>
                    <a:gd name="connsiteX0" fmla="*/ 1588 w 1587"/>
                    <a:gd name="connsiteY0" fmla="*/ 0 h 12706"/>
                    <a:gd name="connsiteX1" fmla="*/ 1588 w 1587"/>
                    <a:gd name="connsiteY1" fmla="*/ 0 h 12706"/>
                    <a:gd name="connsiteX2" fmla="*/ 0 w 1587"/>
                    <a:gd name="connsiteY2" fmla="*/ 12706 h 12706"/>
                    <a:gd name="connsiteX3" fmla="*/ 0 w 1587"/>
                    <a:gd name="connsiteY3" fmla="*/ 9530 h 12706"/>
                    <a:gd name="connsiteX4" fmla="*/ 0 w 1587"/>
                    <a:gd name="connsiteY4" fmla="*/ 6353 h 12706"/>
                    <a:gd name="connsiteX5" fmla="*/ 0 w 1587"/>
                    <a:gd name="connsiteY5" fmla="*/ 7941 h 12706"/>
                    <a:gd name="connsiteX6" fmla="*/ 1588 w 1587"/>
                    <a:gd name="connsiteY6" fmla="*/ 0 h 12706"/>
                    <a:gd name="connsiteX7" fmla="*/ 1588 w 1587"/>
                    <a:gd name="connsiteY7" fmla="*/ 1588 h 12706"/>
                    <a:gd name="connsiteX8" fmla="*/ 1588 w 1587"/>
                    <a:gd name="connsiteY8" fmla="*/ 0 h 12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87" h="12706">
                      <a:moveTo>
                        <a:pt x="1588" y="0"/>
                      </a:moveTo>
                      <a:cubicBezTo>
                        <a:pt x="1588" y="1588"/>
                        <a:pt x="1588" y="3177"/>
                        <a:pt x="1588" y="0"/>
                      </a:cubicBezTo>
                      <a:cubicBezTo>
                        <a:pt x="0" y="3177"/>
                        <a:pt x="0" y="7941"/>
                        <a:pt x="0" y="12706"/>
                      </a:cubicBezTo>
                      <a:cubicBezTo>
                        <a:pt x="0" y="12706"/>
                        <a:pt x="0" y="11118"/>
                        <a:pt x="0" y="9530"/>
                      </a:cubicBezTo>
                      <a:cubicBezTo>
                        <a:pt x="0" y="7941"/>
                        <a:pt x="0" y="7941"/>
                        <a:pt x="0" y="6353"/>
                      </a:cubicBezTo>
                      <a:cubicBezTo>
                        <a:pt x="0" y="4765"/>
                        <a:pt x="0" y="6353"/>
                        <a:pt x="0" y="7941"/>
                      </a:cubicBezTo>
                      <a:cubicBezTo>
                        <a:pt x="1588" y="4765"/>
                        <a:pt x="1588" y="3177"/>
                        <a:pt x="1588" y="0"/>
                      </a:cubicBezTo>
                      <a:lnTo>
                        <a:pt x="1588" y="1588"/>
                      </a:lnTo>
                      <a:cubicBezTo>
                        <a:pt x="1588" y="1588"/>
                        <a:pt x="1588" y="0"/>
                        <a:pt x="158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09" name="รูปแบบอิสระ: รูปร่าง 3008">
                  <a:extLst>
                    <a:ext uri="{FF2B5EF4-FFF2-40B4-BE49-F238E27FC236}">
                      <a16:creationId xmlns:a16="http://schemas.microsoft.com/office/drawing/2014/main" id="{7A9192C6-9BEA-44CD-A1E5-44902EDD4FC1}"/>
                    </a:ext>
                  </a:extLst>
                </p:cNvPr>
                <p:cNvSpPr/>
                <p:nvPr/>
              </p:nvSpPr>
              <p:spPr>
                <a:xfrm>
                  <a:off x="8016188" y="776674"/>
                  <a:ext cx="15883" cy="3176"/>
                </a:xfrm>
                <a:custGeom>
                  <a:avLst/>
                  <a:gdLst>
                    <a:gd name="connsiteX0" fmla="*/ 0 w 15883"/>
                    <a:gd name="connsiteY0" fmla="*/ 0 h 3176"/>
                    <a:gd name="connsiteX1" fmla="*/ 0 w 15883"/>
                    <a:gd name="connsiteY1" fmla="*/ 0 h 3176"/>
                    <a:gd name="connsiteX2" fmla="*/ 0 w 15883"/>
                    <a:gd name="connsiteY2" fmla="*/ 3177 h 3176"/>
                    <a:gd name="connsiteX3" fmla="*/ 0 w 15883"/>
                    <a:gd name="connsiteY3" fmla="*/ 0 h 3176"/>
                    <a:gd name="connsiteX4" fmla="*/ 0 w 15883"/>
                    <a:gd name="connsiteY4" fmla="*/ 0 h 3176"/>
                    <a:gd name="connsiteX5" fmla="*/ 0 w 15883"/>
                    <a:gd name="connsiteY5" fmla="*/ 0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883" h="3176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1588"/>
                        <a:pt x="0" y="3177"/>
                      </a:cubicBezTo>
                      <a:cubicBezTo>
                        <a:pt x="0" y="1588"/>
                        <a:pt x="0" y="1588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10" name="รูปแบบอิสระ: รูปร่าง 3009">
                  <a:extLst>
                    <a:ext uri="{FF2B5EF4-FFF2-40B4-BE49-F238E27FC236}">
                      <a16:creationId xmlns:a16="http://schemas.microsoft.com/office/drawing/2014/main" id="{7B704256-8EF8-45D4-87D9-FFFD872164EC}"/>
                    </a:ext>
                  </a:extLst>
                </p:cNvPr>
                <p:cNvSpPr/>
                <p:nvPr/>
              </p:nvSpPr>
              <p:spPr>
                <a:xfrm>
                  <a:off x="8014997" y="771909"/>
                  <a:ext cx="1191" cy="5956"/>
                </a:xfrm>
                <a:custGeom>
                  <a:avLst/>
                  <a:gdLst>
                    <a:gd name="connsiteX0" fmla="*/ 1191 w 1191"/>
                    <a:gd name="connsiteY0" fmla="*/ 4765 h 5956"/>
                    <a:gd name="connsiteX1" fmla="*/ 1191 w 1191"/>
                    <a:gd name="connsiteY1" fmla="*/ 0 h 5956"/>
                    <a:gd name="connsiteX2" fmla="*/ 1191 w 1191"/>
                    <a:gd name="connsiteY2" fmla="*/ 3177 h 5956"/>
                    <a:gd name="connsiteX3" fmla="*/ 1191 w 1191"/>
                    <a:gd name="connsiteY3" fmla="*/ 4765 h 5956"/>
                    <a:gd name="connsiteX4" fmla="*/ 1191 w 1191"/>
                    <a:gd name="connsiteY4" fmla="*/ 4765 h 5956"/>
                    <a:gd name="connsiteX5" fmla="*/ 1191 w 1191"/>
                    <a:gd name="connsiteY5" fmla="*/ 4765 h 5956"/>
                    <a:gd name="connsiteX6" fmla="*/ 1191 w 1191"/>
                    <a:gd name="connsiteY6" fmla="*/ 4765 h 5956"/>
                    <a:gd name="connsiteX7" fmla="*/ 1191 w 1191"/>
                    <a:gd name="connsiteY7" fmla="*/ 4765 h 5956"/>
                    <a:gd name="connsiteX8" fmla="*/ 1191 w 1191"/>
                    <a:gd name="connsiteY8" fmla="*/ 4765 h 5956"/>
                    <a:gd name="connsiteX9" fmla="*/ 1191 w 1191"/>
                    <a:gd name="connsiteY9" fmla="*/ 4765 h 5956"/>
                    <a:gd name="connsiteX10" fmla="*/ 1191 w 1191"/>
                    <a:gd name="connsiteY10" fmla="*/ 4765 h 5956"/>
                    <a:gd name="connsiteX11" fmla="*/ 1191 w 1191"/>
                    <a:gd name="connsiteY11" fmla="*/ 4765 h 5956"/>
                    <a:gd name="connsiteX12" fmla="*/ 1191 w 1191"/>
                    <a:gd name="connsiteY12" fmla="*/ 4765 h 5956"/>
                    <a:gd name="connsiteX13" fmla="*/ 1191 w 1191"/>
                    <a:gd name="connsiteY13" fmla="*/ 4765 h 5956"/>
                    <a:gd name="connsiteX14" fmla="*/ 1191 w 1191"/>
                    <a:gd name="connsiteY14" fmla="*/ 4765 h 5956"/>
                    <a:gd name="connsiteX15" fmla="*/ 1191 w 1191"/>
                    <a:gd name="connsiteY15" fmla="*/ 4765 h 5956"/>
                    <a:gd name="connsiteX16" fmla="*/ 1191 w 1191"/>
                    <a:gd name="connsiteY16" fmla="*/ 4765 h 5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91" h="5956">
                      <a:moveTo>
                        <a:pt x="1191" y="4765"/>
                      </a:moveTo>
                      <a:cubicBezTo>
                        <a:pt x="1191" y="3177"/>
                        <a:pt x="1191" y="1588"/>
                        <a:pt x="1191" y="0"/>
                      </a:cubicBezTo>
                      <a:cubicBezTo>
                        <a:pt x="1191" y="0"/>
                        <a:pt x="1191" y="1588"/>
                        <a:pt x="1191" y="3177"/>
                      </a:cubicBezTo>
                      <a:cubicBezTo>
                        <a:pt x="1191" y="3177"/>
                        <a:pt x="-397" y="3177"/>
                        <a:pt x="1191" y="4765"/>
                      </a:cubicBezTo>
                      <a:cubicBezTo>
                        <a:pt x="-397" y="4765"/>
                        <a:pt x="-397" y="4765"/>
                        <a:pt x="1191" y="4765"/>
                      </a:cubicBezTo>
                      <a:cubicBezTo>
                        <a:pt x="-397" y="6353"/>
                        <a:pt x="-397" y="6353"/>
                        <a:pt x="1191" y="4765"/>
                      </a:cubicBezTo>
                      <a:lnTo>
                        <a:pt x="1191" y="4765"/>
                      </a:lnTo>
                      <a:lnTo>
                        <a:pt x="1191" y="4765"/>
                      </a:lnTo>
                      <a:lnTo>
                        <a:pt x="1191" y="4765"/>
                      </a:lnTo>
                      <a:cubicBezTo>
                        <a:pt x="-397" y="6353"/>
                        <a:pt x="-397" y="6353"/>
                        <a:pt x="1191" y="4765"/>
                      </a:cubicBezTo>
                      <a:lnTo>
                        <a:pt x="1191" y="4765"/>
                      </a:lnTo>
                      <a:lnTo>
                        <a:pt x="1191" y="4765"/>
                      </a:lnTo>
                      <a:cubicBezTo>
                        <a:pt x="1191" y="6353"/>
                        <a:pt x="1191" y="6353"/>
                        <a:pt x="1191" y="4765"/>
                      </a:cubicBezTo>
                      <a:lnTo>
                        <a:pt x="1191" y="4765"/>
                      </a:lnTo>
                      <a:lnTo>
                        <a:pt x="1191" y="4765"/>
                      </a:lnTo>
                      <a:lnTo>
                        <a:pt x="1191" y="4765"/>
                      </a:lnTo>
                      <a:cubicBezTo>
                        <a:pt x="1191" y="4765"/>
                        <a:pt x="1191" y="4765"/>
                        <a:pt x="1191" y="47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11" name="รูปแบบอิสระ: รูปร่าง 3010">
                  <a:extLst>
                    <a:ext uri="{FF2B5EF4-FFF2-40B4-BE49-F238E27FC236}">
                      <a16:creationId xmlns:a16="http://schemas.microsoft.com/office/drawing/2014/main" id="{290E1CAD-E04B-452E-B492-64F5A08F86E1}"/>
                    </a:ext>
                  </a:extLst>
                </p:cNvPr>
                <p:cNvSpPr/>
                <p:nvPr/>
              </p:nvSpPr>
              <p:spPr>
                <a:xfrm>
                  <a:off x="8013011" y="767144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12" name="รูปแบบอิสระ: รูปร่าง 3011">
                  <a:extLst>
                    <a:ext uri="{FF2B5EF4-FFF2-40B4-BE49-F238E27FC236}">
                      <a16:creationId xmlns:a16="http://schemas.microsoft.com/office/drawing/2014/main" id="{14A9383E-7C5C-479D-AE97-506738D930E8}"/>
                    </a:ext>
                  </a:extLst>
                </p:cNvPr>
                <p:cNvSpPr/>
                <p:nvPr/>
              </p:nvSpPr>
              <p:spPr>
                <a:xfrm>
                  <a:off x="8013011" y="768733"/>
                  <a:ext cx="15883" cy="4764"/>
                </a:xfrm>
                <a:custGeom>
                  <a:avLst/>
                  <a:gdLst>
                    <a:gd name="connsiteX0" fmla="*/ 0 w 15883"/>
                    <a:gd name="connsiteY0" fmla="*/ 0 h 4764"/>
                    <a:gd name="connsiteX1" fmla="*/ 0 w 15883"/>
                    <a:gd name="connsiteY1" fmla="*/ 0 h 4764"/>
                    <a:gd name="connsiteX2" fmla="*/ 0 w 15883"/>
                    <a:gd name="connsiteY2" fmla="*/ 0 h 4764"/>
                    <a:gd name="connsiteX3" fmla="*/ 0 w 15883"/>
                    <a:gd name="connsiteY3" fmla="*/ 1588 h 4764"/>
                    <a:gd name="connsiteX4" fmla="*/ 0 w 15883"/>
                    <a:gd name="connsiteY4" fmla="*/ 0 h 4764"/>
                    <a:gd name="connsiteX5" fmla="*/ 0 w 15883"/>
                    <a:gd name="connsiteY5" fmla="*/ 4765 h 4764"/>
                    <a:gd name="connsiteX6" fmla="*/ 0 w 15883"/>
                    <a:gd name="connsiteY6" fmla="*/ 0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883" h="4764">
                      <a:moveTo>
                        <a:pt x="0" y="0"/>
                      </a:moveTo>
                      <a:cubicBezTo>
                        <a:pt x="0" y="0"/>
                        <a:pt x="0" y="1588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588"/>
                      </a:cubicBezTo>
                      <a:lnTo>
                        <a:pt x="0" y="0"/>
                      </a:lnTo>
                      <a:cubicBezTo>
                        <a:pt x="0" y="1588"/>
                        <a:pt x="0" y="4765"/>
                        <a:pt x="0" y="4765"/>
                      </a:cubicBezTo>
                      <a:cubicBezTo>
                        <a:pt x="0" y="3177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13" name="รูปแบบอิสระ: รูปร่าง 3012">
                  <a:extLst>
                    <a:ext uri="{FF2B5EF4-FFF2-40B4-BE49-F238E27FC236}">
                      <a16:creationId xmlns:a16="http://schemas.microsoft.com/office/drawing/2014/main" id="{FA3B9DFD-731B-4025-A847-20CDA7AF3560}"/>
                    </a:ext>
                  </a:extLst>
                </p:cNvPr>
                <p:cNvSpPr/>
                <p:nvPr/>
              </p:nvSpPr>
              <p:spPr>
                <a:xfrm>
                  <a:off x="8014600" y="768733"/>
                  <a:ext cx="15883" cy="3176"/>
                </a:xfrm>
                <a:custGeom>
                  <a:avLst/>
                  <a:gdLst>
                    <a:gd name="connsiteX0" fmla="*/ 0 w 15883"/>
                    <a:gd name="connsiteY0" fmla="*/ 3177 h 3176"/>
                    <a:gd name="connsiteX1" fmla="*/ 0 w 15883"/>
                    <a:gd name="connsiteY1" fmla="*/ 3177 h 3176"/>
                    <a:gd name="connsiteX2" fmla="*/ 0 w 15883"/>
                    <a:gd name="connsiteY2" fmla="*/ 0 h 3176"/>
                    <a:gd name="connsiteX3" fmla="*/ 0 w 15883"/>
                    <a:gd name="connsiteY3" fmla="*/ 1588 h 3176"/>
                    <a:gd name="connsiteX4" fmla="*/ 0 w 15883"/>
                    <a:gd name="connsiteY4" fmla="*/ 3177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883" h="3176">
                      <a:moveTo>
                        <a:pt x="0" y="3177"/>
                      </a:moveTo>
                      <a:lnTo>
                        <a:pt x="0" y="3177"/>
                      </a:lnTo>
                      <a:lnTo>
                        <a:pt x="0" y="0"/>
                      </a:lnTo>
                      <a:lnTo>
                        <a:pt x="0" y="1588"/>
                      </a:lnTo>
                      <a:cubicBezTo>
                        <a:pt x="0" y="1588"/>
                        <a:pt x="0" y="3177"/>
                        <a:pt x="0" y="31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14" name="รูปแบบอิสระ: รูปร่าง 3013">
                  <a:extLst>
                    <a:ext uri="{FF2B5EF4-FFF2-40B4-BE49-F238E27FC236}">
                      <a16:creationId xmlns:a16="http://schemas.microsoft.com/office/drawing/2014/main" id="{BF604E88-9782-4079-9CE9-9E8ADC319CAF}"/>
                    </a:ext>
                  </a:extLst>
                </p:cNvPr>
                <p:cNvSpPr/>
                <p:nvPr/>
              </p:nvSpPr>
              <p:spPr>
                <a:xfrm>
                  <a:off x="8016188" y="778263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0 h 1588"/>
                    <a:gd name="connsiteX1" fmla="*/ 0 w 15883"/>
                    <a:gd name="connsiteY1" fmla="*/ 1588 h 1588"/>
                    <a:gd name="connsiteX2" fmla="*/ 0 w 15883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">
                      <a:moveTo>
                        <a:pt x="0" y="0"/>
                      </a:moveTo>
                      <a:lnTo>
                        <a:pt x="0" y="158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15" name="รูปแบบอิสระ: รูปร่าง 3014">
                  <a:extLst>
                    <a:ext uri="{FF2B5EF4-FFF2-40B4-BE49-F238E27FC236}">
                      <a16:creationId xmlns:a16="http://schemas.microsoft.com/office/drawing/2014/main" id="{90870FB1-A3F7-474E-B0E8-B56E8B14D158}"/>
                    </a:ext>
                  </a:extLst>
                </p:cNvPr>
                <p:cNvSpPr/>
                <p:nvPr/>
              </p:nvSpPr>
              <p:spPr>
                <a:xfrm>
                  <a:off x="8017776" y="778263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0 h 1588"/>
                    <a:gd name="connsiteX1" fmla="*/ 0 w 15883"/>
                    <a:gd name="connsiteY1" fmla="*/ 1588 h 1588"/>
                    <a:gd name="connsiteX2" fmla="*/ 0 w 15883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">
                      <a:moveTo>
                        <a:pt x="0" y="0"/>
                      </a:moveTo>
                      <a:lnTo>
                        <a:pt x="0" y="1588"/>
                      </a:lnTo>
                      <a:lnTo>
                        <a:pt x="0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16" name="รูปแบบอิสระ: รูปร่าง 3015">
                  <a:extLst>
                    <a:ext uri="{FF2B5EF4-FFF2-40B4-BE49-F238E27FC236}">
                      <a16:creationId xmlns:a16="http://schemas.microsoft.com/office/drawing/2014/main" id="{ECA46F52-86C2-4F01-AE0A-4B2E9062D993}"/>
                    </a:ext>
                  </a:extLst>
                </p:cNvPr>
                <p:cNvSpPr/>
                <p:nvPr/>
              </p:nvSpPr>
              <p:spPr>
                <a:xfrm>
                  <a:off x="8062249" y="770321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17" name="รูปแบบอิสระ: รูปร่าง 3016">
                  <a:extLst>
                    <a:ext uri="{FF2B5EF4-FFF2-40B4-BE49-F238E27FC236}">
                      <a16:creationId xmlns:a16="http://schemas.microsoft.com/office/drawing/2014/main" id="{E667EA83-B7F8-4B5C-8B2E-68E06FA2D129}"/>
                    </a:ext>
                  </a:extLst>
                </p:cNvPr>
                <p:cNvSpPr/>
                <p:nvPr/>
              </p:nvSpPr>
              <p:spPr>
                <a:xfrm>
                  <a:off x="8060660" y="770321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18" name="รูปแบบอิสระ: รูปร่าง 3017">
                  <a:extLst>
                    <a:ext uri="{FF2B5EF4-FFF2-40B4-BE49-F238E27FC236}">
                      <a16:creationId xmlns:a16="http://schemas.microsoft.com/office/drawing/2014/main" id="{D9153355-F875-4AEE-A689-428A429F4C26}"/>
                    </a:ext>
                  </a:extLst>
                </p:cNvPr>
                <p:cNvSpPr/>
                <p:nvPr/>
              </p:nvSpPr>
              <p:spPr>
                <a:xfrm>
                  <a:off x="8031365" y="781439"/>
                  <a:ext cx="705" cy="2947"/>
                </a:xfrm>
                <a:custGeom>
                  <a:avLst/>
                  <a:gdLst>
                    <a:gd name="connsiteX0" fmla="*/ 706 w 705"/>
                    <a:gd name="connsiteY0" fmla="*/ 0 h 2947"/>
                    <a:gd name="connsiteX1" fmla="*/ 706 w 705"/>
                    <a:gd name="connsiteY1" fmla="*/ 1588 h 2947"/>
                    <a:gd name="connsiteX2" fmla="*/ 706 w 705"/>
                    <a:gd name="connsiteY2" fmla="*/ 0 h 2947"/>
                    <a:gd name="connsiteX3" fmla="*/ 706 w 705"/>
                    <a:gd name="connsiteY3" fmla="*/ 0 h 2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5" h="2947">
                      <a:moveTo>
                        <a:pt x="706" y="0"/>
                      </a:moveTo>
                      <a:cubicBezTo>
                        <a:pt x="706" y="1588"/>
                        <a:pt x="-882" y="4765"/>
                        <a:pt x="706" y="1588"/>
                      </a:cubicBezTo>
                      <a:lnTo>
                        <a:pt x="706" y="0"/>
                      </a:lnTo>
                      <a:cubicBezTo>
                        <a:pt x="706" y="0"/>
                        <a:pt x="706" y="0"/>
                        <a:pt x="7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19" name="รูปแบบอิสระ: รูปร่าง 3018">
                  <a:extLst>
                    <a:ext uri="{FF2B5EF4-FFF2-40B4-BE49-F238E27FC236}">
                      <a16:creationId xmlns:a16="http://schemas.microsoft.com/office/drawing/2014/main" id="{5DF19AF1-1961-4D67-9185-E00A1C5C563C}"/>
                    </a:ext>
                  </a:extLst>
                </p:cNvPr>
                <p:cNvSpPr/>
                <p:nvPr/>
              </p:nvSpPr>
              <p:spPr>
                <a:xfrm>
                  <a:off x="8046366" y="773498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0 h 705"/>
                    <a:gd name="connsiteX1" fmla="*/ 0 w 15883"/>
                    <a:gd name="connsiteY1" fmla="*/ 0 h 705"/>
                    <a:gd name="connsiteX2" fmla="*/ 0 w 15883"/>
                    <a:gd name="connsiteY2" fmla="*/ 0 h 705"/>
                    <a:gd name="connsiteX3" fmla="*/ 0 w 15883"/>
                    <a:gd name="connsiteY3" fmla="*/ 0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705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1588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20" name="รูปแบบอิสระ: รูปร่าง 3019">
                  <a:extLst>
                    <a:ext uri="{FF2B5EF4-FFF2-40B4-BE49-F238E27FC236}">
                      <a16:creationId xmlns:a16="http://schemas.microsoft.com/office/drawing/2014/main" id="{272237EE-3605-4A25-86B6-873F5B879CD3}"/>
                    </a:ext>
                  </a:extLst>
                </p:cNvPr>
                <p:cNvSpPr/>
                <p:nvPr/>
              </p:nvSpPr>
              <p:spPr>
                <a:xfrm>
                  <a:off x="8051130" y="767144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21" name="รูปแบบอิสระ: รูปร่าง 3020">
                  <a:extLst>
                    <a:ext uri="{FF2B5EF4-FFF2-40B4-BE49-F238E27FC236}">
                      <a16:creationId xmlns:a16="http://schemas.microsoft.com/office/drawing/2014/main" id="{8B03B250-8F13-42ED-A1C3-8C90AF84F4F5}"/>
                    </a:ext>
                  </a:extLst>
                </p:cNvPr>
                <p:cNvSpPr/>
                <p:nvPr/>
              </p:nvSpPr>
              <p:spPr>
                <a:xfrm>
                  <a:off x="8068602" y="771664"/>
                  <a:ext cx="1191" cy="1834"/>
                </a:xfrm>
                <a:custGeom>
                  <a:avLst/>
                  <a:gdLst>
                    <a:gd name="connsiteX0" fmla="*/ 0 w 1191"/>
                    <a:gd name="connsiteY0" fmla="*/ 1834 h 1834"/>
                    <a:gd name="connsiteX1" fmla="*/ 0 w 1191"/>
                    <a:gd name="connsiteY1" fmla="*/ 1834 h 1834"/>
                    <a:gd name="connsiteX2" fmla="*/ 0 w 1191"/>
                    <a:gd name="connsiteY2" fmla="*/ 1834 h 1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1" h="1834">
                      <a:moveTo>
                        <a:pt x="0" y="1834"/>
                      </a:moveTo>
                      <a:lnTo>
                        <a:pt x="0" y="1834"/>
                      </a:lnTo>
                      <a:cubicBezTo>
                        <a:pt x="1588" y="-1343"/>
                        <a:pt x="1588" y="246"/>
                        <a:pt x="0" y="183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22" name="รูปแบบอิสระ: รูปร่าง 3021">
                  <a:extLst>
                    <a:ext uri="{FF2B5EF4-FFF2-40B4-BE49-F238E27FC236}">
                      <a16:creationId xmlns:a16="http://schemas.microsoft.com/office/drawing/2014/main" id="{E449088B-C6F3-4D00-87FB-4301CDDD8364}"/>
                    </a:ext>
                  </a:extLst>
                </p:cNvPr>
                <p:cNvSpPr/>
                <p:nvPr/>
              </p:nvSpPr>
              <p:spPr>
                <a:xfrm>
                  <a:off x="8024129" y="777557"/>
                  <a:ext cx="15883" cy="1897"/>
                </a:xfrm>
                <a:custGeom>
                  <a:avLst/>
                  <a:gdLst>
                    <a:gd name="connsiteX0" fmla="*/ 0 w 15883"/>
                    <a:gd name="connsiteY0" fmla="*/ 706 h 1897"/>
                    <a:gd name="connsiteX1" fmla="*/ 0 w 15883"/>
                    <a:gd name="connsiteY1" fmla="*/ 706 h 1897"/>
                    <a:gd name="connsiteX2" fmla="*/ 0 w 15883"/>
                    <a:gd name="connsiteY2" fmla="*/ 706 h 18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897">
                      <a:moveTo>
                        <a:pt x="0" y="706"/>
                      </a:moveTo>
                      <a:cubicBezTo>
                        <a:pt x="0" y="2294"/>
                        <a:pt x="0" y="2294"/>
                        <a:pt x="0" y="706"/>
                      </a:cubicBezTo>
                      <a:cubicBezTo>
                        <a:pt x="0" y="706"/>
                        <a:pt x="0" y="-882"/>
                        <a:pt x="0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23" name="รูปแบบอิสระ: รูปร่าง 3022">
                  <a:extLst>
                    <a:ext uri="{FF2B5EF4-FFF2-40B4-BE49-F238E27FC236}">
                      <a16:creationId xmlns:a16="http://schemas.microsoft.com/office/drawing/2014/main" id="{9531713C-9249-4E93-9815-E4C86F9A3588}"/>
                    </a:ext>
                  </a:extLst>
                </p:cNvPr>
                <p:cNvSpPr/>
                <p:nvPr/>
              </p:nvSpPr>
              <p:spPr>
                <a:xfrm>
                  <a:off x="8051130" y="787792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24" name="รูปแบบอิสระ: รูปร่าง 3023">
                  <a:extLst>
                    <a:ext uri="{FF2B5EF4-FFF2-40B4-BE49-F238E27FC236}">
                      <a16:creationId xmlns:a16="http://schemas.microsoft.com/office/drawing/2014/main" id="{18B6F481-B64A-4614-989D-FC7A4262CF0B}"/>
                    </a:ext>
                  </a:extLst>
                </p:cNvPr>
                <p:cNvSpPr/>
                <p:nvPr/>
              </p:nvSpPr>
              <p:spPr>
                <a:xfrm>
                  <a:off x="8024129" y="779851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0 h 705"/>
                    <a:gd name="connsiteX1" fmla="*/ 0 w 15883"/>
                    <a:gd name="connsiteY1" fmla="*/ 0 h 705"/>
                    <a:gd name="connsiteX2" fmla="*/ 0 w 15883"/>
                    <a:gd name="connsiteY2" fmla="*/ 0 h 705"/>
                    <a:gd name="connsiteX3" fmla="*/ 0 w 15883"/>
                    <a:gd name="connsiteY3" fmla="*/ 0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705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25" name="รูปแบบอิสระ: รูปร่าง 3024">
                  <a:extLst>
                    <a:ext uri="{FF2B5EF4-FFF2-40B4-BE49-F238E27FC236}">
                      <a16:creationId xmlns:a16="http://schemas.microsoft.com/office/drawing/2014/main" id="{5C107111-1A4D-42C7-88FB-EC529BCFC794}"/>
                    </a:ext>
                  </a:extLst>
                </p:cNvPr>
                <p:cNvSpPr/>
                <p:nvPr/>
              </p:nvSpPr>
              <p:spPr>
                <a:xfrm>
                  <a:off x="8087662" y="790969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26" name="รูปแบบอิสระ: รูปร่าง 3025">
                  <a:extLst>
                    <a:ext uri="{FF2B5EF4-FFF2-40B4-BE49-F238E27FC236}">
                      <a16:creationId xmlns:a16="http://schemas.microsoft.com/office/drawing/2014/main" id="{D35FA6CA-6363-4257-BFF8-CFA2FEE707DD}"/>
                    </a:ext>
                  </a:extLst>
                </p:cNvPr>
                <p:cNvSpPr/>
                <p:nvPr/>
              </p:nvSpPr>
              <p:spPr>
                <a:xfrm>
                  <a:off x="8076543" y="810028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27" name="รูปแบบอิสระ: รูปร่าง 3026">
                  <a:extLst>
                    <a:ext uri="{FF2B5EF4-FFF2-40B4-BE49-F238E27FC236}">
                      <a16:creationId xmlns:a16="http://schemas.microsoft.com/office/drawing/2014/main" id="{5E843559-6E8D-4C99-9FD6-273DB29E190F}"/>
                    </a:ext>
                  </a:extLst>
                </p:cNvPr>
                <p:cNvSpPr/>
                <p:nvPr/>
              </p:nvSpPr>
              <p:spPr>
                <a:xfrm>
                  <a:off x="8019364" y="779851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28" name="รูปแบบอิสระ: รูปร่าง 3027">
                  <a:extLst>
                    <a:ext uri="{FF2B5EF4-FFF2-40B4-BE49-F238E27FC236}">
                      <a16:creationId xmlns:a16="http://schemas.microsoft.com/office/drawing/2014/main" id="{AD87BEF8-9680-482F-A36B-1F5C27522087}"/>
                    </a:ext>
                  </a:extLst>
                </p:cNvPr>
                <p:cNvSpPr/>
                <p:nvPr/>
              </p:nvSpPr>
              <p:spPr>
                <a:xfrm>
                  <a:off x="8019364" y="771203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706 h 705"/>
                    <a:gd name="connsiteX1" fmla="*/ 0 w 15883"/>
                    <a:gd name="connsiteY1" fmla="*/ 706 h 705"/>
                    <a:gd name="connsiteX2" fmla="*/ 0 w 15883"/>
                    <a:gd name="connsiteY2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705">
                      <a:moveTo>
                        <a:pt x="0" y="706"/>
                      </a:moveTo>
                      <a:cubicBezTo>
                        <a:pt x="0" y="706"/>
                        <a:pt x="0" y="-882"/>
                        <a:pt x="0" y="706"/>
                      </a:cubicBezTo>
                      <a:cubicBezTo>
                        <a:pt x="0" y="706"/>
                        <a:pt x="0" y="706"/>
                        <a:pt x="0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29" name="รูปแบบอิสระ: รูปร่าง 3028">
                  <a:extLst>
                    <a:ext uri="{FF2B5EF4-FFF2-40B4-BE49-F238E27FC236}">
                      <a16:creationId xmlns:a16="http://schemas.microsoft.com/office/drawing/2014/main" id="{91022C4A-A804-4E14-BEA2-C2F725B7E90A}"/>
                    </a:ext>
                  </a:extLst>
                </p:cNvPr>
                <p:cNvSpPr/>
                <p:nvPr/>
              </p:nvSpPr>
              <p:spPr>
                <a:xfrm>
                  <a:off x="8027306" y="767144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30" name="รูปแบบอิสระ: รูปร่าง 3029">
                  <a:extLst>
                    <a:ext uri="{FF2B5EF4-FFF2-40B4-BE49-F238E27FC236}">
                      <a16:creationId xmlns:a16="http://schemas.microsoft.com/office/drawing/2014/main" id="{2C9B49E8-AF07-4140-807D-2FE5ADD687F3}"/>
                    </a:ext>
                  </a:extLst>
                </p:cNvPr>
                <p:cNvSpPr/>
                <p:nvPr/>
              </p:nvSpPr>
              <p:spPr>
                <a:xfrm>
                  <a:off x="8019364" y="778263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31" name="รูปแบบอิสระ: รูปร่าง 3030">
                  <a:extLst>
                    <a:ext uri="{FF2B5EF4-FFF2-40B4-BE49-F238E27FC236}">
                      <a16:creationId xmlns:a16="http://schemas.microsoft.com/office/drawing/2014/main" id="{489C2EC1-DC76-4193-A0FE-0E2F3B1430C5}"/>
                    </a:ext>
                  </a:extLst>
                </p:cNvPr>
                <p:cNvSpPr/>
                <p:nvPr/>
              </p:nvSpPr>
              <p:spPr>
                <a:xfrm>
                  <a:off x="8019364" y="779851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32" name="รูปแบบอิสระ: รูปร่าง 3031">
                  <a:extLst>
                    <a:ext uri="{FF2B5EF4-FFF2-40B4-BE49-F238E27FC236}">
                      <a16:creationId xmlns:a16="http://schemas.microsoft.com/office/drawing/2014/main" id="{74E730C7-95B5-4C1F-9CD4-FB864BEB012B}"/>
                    </a:ext>
                  </a:extLst>
                </p:cNvPr>
                <p:cNvSpPr/>
                <p:nvPr/>
              </p:nvSpPr>
              <p:spPr>
                <a:xfrm>
                  <a:off x="8019364" y="779851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33" name="รูปแบบอิสระ: รูปร่าง 3032">
                  <a:extLst>
                    <a:ext uri="{FF2B5EF4-FFF2-40B4-BE49-F238E27FC236}">
                      <a16:creationId xmlns:a16="http://schemas.microsoft.com/office/drawing/2014/main" id="{EF233BB0-D141-4144-A5AF-26F27D507BE8}"/>
                    </a:ext>
                  </a:extLst>
                </p:cNvPr>
                <p:cNvSpPr/>
                <p:nvPr/>
              </p:nvSpPr>
              <p:spPr>
                <a:xfrm>
                  <a:off x="8073367" y="785013"/>
                  <a:ext cx="1191" cy="1191"/>
                </a:xfrm>
                <a:custGeom>
                  <a:avLst/>
                  <a:gdLst>
                    <a:gd name="connsiteX0" fmla="*/ 0 w 1191"/>
                    <a:gd name="connsiteY0" fmla="*/ 1191 h 1191"/>
                    <a:gd name="connsiteX1" fmla="*/ 0 w 1191"/>
                    <a:gd name="connsiteY1" fmla="*/ 1191 h 1191"/>
                    <a:gd name="connsiteX2" fmla="*/ 0 w 1191"/>
                    <a:gd name="connsiteY2" fmla="*/ 1191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1" h="1191">
                      <a:moveTo>
                        <a:pt x="0" y="1191"/>
                      </a:moveTo>
                      <a:cubicBezTo>
                        <a:pt x="0" y="1191"/>
                        <a:pt x="0" y="1191"/>
                        <a:pt x="0" y="1191"/>
                      </a:cubicBezTo>
                      <a:cubicBezTo>
                        <a:pt x="1588" y="-397"/>
                        <a:pt x="1588" y="-397"/>
                        <a:pt x="0" y="1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34" name="รูปแบบอิสระ: รูปร่าง 3033">
                  <a:extLst>
                    <a:ext uri="{FF2B5EF4-FFF2-40B4-BE49-F238E27FC236}">
                      <a16:creationId xmlns:a16="http://schemas.microsoft.com/office/drawing/2014/main" id="{8AAE4318-667C-4629-86B9-FF282EA3A6AF}"/>
                    </a:ext>
                  </a:extLst>
                </p:cNvPr>
                <p:cNvSpPr/>
                <p:nvPr/>
              </p:nvSpPr>
              <p:spPr>
                <a:xfrm>
                  <a:off x="8041600" y="762380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35" name="รูปแบบอิสระ: รูปร่าง 3034">
                  <a:extLst>
                    <a:ext uri="{FF2B5EF4-FFF2-40B4-BE49-F238E27FC236}">
                      <a16:creationId xmlns:a16="http://schemas.microsoft.com/office/drawing/2014/main" id="{D8D77D0A-C686-40A3-B4DB-031FF57D9EB5}"/>
                    </a:ext>
                  </a:extLst>
                </p:cNvPr>
                <p:cNvSpPr/>
                <p:nvPr/>
              </p:nvSpPr>
              <p:spPr>
                <a:xfrm>
                  <a:off x="8040013" y="760791"/>
                  <a:ext cx="3176" cy="6353"/>
                </a:xfrm>
                <a:custGeom>
                  <a:avLst/>
                  <a:gdLst>
                    <a:gd name="connsiteX0" fmla="*/ 3176 w 3176"/>
                    <a:gd name="connsiteY0" fmla="*/ 0 h 6353"/>
                    <a:gd name="connsiteX1" fmla="*/ 3176 w 3176"/>
                    <a:gd name="connsiteY1" fmla="*/ 0 h 6353"/>
                    <a:gd name="connsiteX2" fmla="*/ 0 w 3176"/>
                    <a:gd name="connsiteY2" fmla="*/ 6353 h 6353"/>
                    <a:gd name="connsiteX3" fmla="*/ 3176 w 3176"/>
                    <a:gd name="connsiteY3" fmla="*/ 0 h 6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76" h="6353">
                      <a:moveTo>
                        <a:pt x="3176" y="0"/>
                      </a:moveTo>
                      <a:cubicBezTo>
                        <a:pt x="1588" y="3177"/>
                        <a:pt x="1588" y="3177"/>
                        <a:pt x="3176" y="0"/>
                      </a:cubicBezTo>
                      <a:lnTo>
                        <a:pt x="0" y="6353"/>
                      </a:lnTo>
                      <a:lnTo>
                        <a:pt x="317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36" name="รูปแบบอิสระ: รูปร่าง 3035">
                  <a:extLst>
                    <a:ext uri="{FF2B5EF4-FFF2-40B4-BE49-F238E27FC236}">
                      <a16:creationId xmlns:a16="http://schemas.microsoft.com/office/drawing/2014/main" id="{02B64570-9D36-4845-B603-DF6DA7DD8865}"/>
                    </a:ext>
                  </a:extLst>
                </p:cNvPr>
                <p:cNvSpPr/>
                <p:nvPr/>
              </p:nvSpPr>
              <p:spPr>
                <a:xfrm>
                  <a:off x="8020953" y="757615"/>
                  <a:ext cx="66964" cy="57178"/>
                </a:xfrm>
                <a:custGeom>
                  <a:avLst/>
                  <a:gdLst>
                    <a:gd name="connsiteX0" fmla="*/ 44472 w 66964"/>
                    <a:gd name="connsiteY0" fmla="*/ 14295 h 57178"/>
                    <a:gd name="connsiteX1" fmla="*/ 44472 w 66964"/>
                    <a:gd name="connsiteY1" fmla="*/ 12706 h 57178"/>
                    <a:gd name="connsiteX2" fmla="*/ 47649 w 66964"/>
                    <a:gd name="connsiteY2" fmla="*/ 9530 h 57178"/>
                    <a:gd name="connsiteX3" fmla="*/ 42884 w 66964"/>
                    <a:gd name="connsiteY3" fmla="*/ 14295 h 57178"/>
                    <a:gd name="connsiteX4" fmla="*/ 42884 w 66964"/>
                    <a:gd name="connsiteY4" fmla="*/ 12706 h 57178"/>
                    <a:gd name="connsiteX5" fmla="*/ 42884 w 66964"/>
                    <a:gd name="connsiteY5" fmla="*/ 12706 h 57178"/>
                    <a:gd name="connsiteX6" fmla="*/ 39708 w 66964"/>
                    <a:gd name="connsiteY6" fmla="*/ 15883 h 57178"/>
                    <a:gd name="connsiteX7" fmla="*/ 41296 w 66964"/>
                    <a:gd name="connsiteY7" fmla="*/ 14295 h 57178"/>
                    <a:gd name="connsiteX8" fmla="*/ 39708 w 66964"/>
                    <a:gd name="connsiteY8" fmla="*/ 15883 h 57178"/>
                    <a:gd name="connsiteX9" fmla="*/ 39708 w 66964"/>
                    <a:gd name="connsiteY9" fmla="*/ 14295 h 57178"/>
                    <a:gd name="connsiteX10" fmla="*/ 38119 w 66964"/>
                    <a:gd name="connsiteY10" fmla="*/ 14295 h 57178"/>
                    <a:gd name="connsiteX11" fmla="*/ 38119 w 66964"/>
                    <a:gd name="connsiteY11" fmla="*/ 14295 h 57178"/>
                    <a:gd name="connsiteX12" fmla="*/ 36531 w 66964"/>
                    <a:gd name="connsiteY12" fmla="*/ 15883 h 57178"/>
                    <a:gd name="connsiteX13" fmla="*/ 36531 w 66964"/>
                    <a:gd name="connsiteY13" fmla="*/ 14295 h 57178"/>
                    <a:gd name="connsiteX14" fmla="*/ 34943 w 66964"/>
                    <a:gd name="connsiteY14" fmla="*/ 15883 h 57178"/>
                    <a:gd name="connsiteX15" fmla="*/ 36531 w 66964"/>
                    <a:gd name="connsiteY15" fmla="*/ 14295 h 57178"/>
                    <a:gd name="connsiteX16" fmla="*/ 36531 w 66964"/>
                    <a:gd name="connsiteY16" fmla="*/ 11118 h 57178"/>
                    <a:gd name="connsiteX17" fmla="*/ 36531 w 66964"/>
                    <a:gd name="connsiteY17" fmla="*/ 11118 h 57178"/>
                    <a:gd name="connsiteX18" fmla="*/ 38119 w 66964"/>
                    <a:gd name="connsiteY18" fmla="*/ 6353 h 57178"/>
                    <a:gd name="connsiteX19" fmla="*/ 34943 w 66964"/>
                    <a:gd name="connsiteY19" fmla="*/ 12706 h 57178"/>
                    <a:gd name="connsiteX20" fmla="*/ 33355 w 66964"/>
                    <a:gd name="connsiteY20" fmla="*/ 12706 h 57178"/>
                    <a:gd name="connsiteX21" fmla="*/ 33355 w 66964"/>
                    <a:gd name="connsiteY21" fmla="*/ 11118 h 57178"/>
                    <a:gd name="connsiteX22" fmla="*/ 34943 w 66964"/>
                    <a:gd name="connsiteY22" fmla="*/ 7941 h 57178"/>
                    <a:gd name="connsiteX23" fmla="*/ 33355 w 66964"/>
                    <a:gd name="connsiteY23" fmla="*/ 11118 h 57178"/>
                    <a:gd name="connsiteX24" fmla="*/ 34943 w 66964"/>
                    <a:gd name="connsiteY24" fmla="*/ 6353 h 57178"/>
                    <a:gd name="connsiteX25" fmla="*/ 33355 w 66964"/>
                    <a:gd name="connsiteY25" fmla="*/ 9530 h 57178"/>
                    <a:gd name="connsiteX26" fmla="*/ 31766 w 66964"/>
                    <a:gd name="connsiteY26" fmla="*/ 11118 h 57178"/>
                    <a:gd name="connsiteX27" fmla="*/ 33355 w 66964"/>
                    <a:gd name="connsiteY27" fmla="*/ 9530 h 57178"/>
                    <a:gd name="connsiteX28" fmla="*/ 31766 w 66964"/>
                    <a:gd name="connsiteY28" fmla="*/ 11118 h 57178"/>
                    <a:gd name="connsiteX29" fmla="*/ 31766 w 66964"/>
                    <a:gd name="connsiteY29" fmla="*/ 9530 h 57178"/>
                    <a:gd name="connsiteX30" fmla="*/ 30178 w 66964"/>
                    <a:gd name="connsiteY30" fmla="*/ 12706 h 57178"/>
                    <a:gd name="connsiteX31" fmla="*/ 30178 w 66964"/>
                    <a:gd name="connsiteY31" fmla="*/ 11118 h 57178"/>
                    <a:gd name="connsiteX32" fmla="*/ 31766 w 66964"/>
                    <a:gd name="connsiteY32" fmla="*/ 7941 h 57178"/>
                    <a:gd name="connsiteX33" fmla="*/ 28589 w 66964"/>
                    <a:gd name="connsiteY33" fmla="*/ 11118 h 57178"/>
                    <a:gd name="connsiteX34" fmla="*/ 28589 w 66964"/>
                    <a:gd name="connsiteY34" fmla="*/ 9530 h 57178"/>
                    <a:gd name="connsiteX35" fmla="*/ 25413 w 66964"/>
                    <a:gd name="connsiteY35" fmla="*/ 15883 h 57178"/>
                    <a:gd name="connsiteX36" fmla="*/ 25413 w 66964"/>
                    <a:gd name="connsiteY36" fmla="*/ 17471 h 57178"/>
                    <a:gd name="connsiteX37" fmla="*/ 23825 w 66964"/>
                    <a:gd name="connsiteY37" fmla="*/ 19060 h 57178"/>
                    <a:gd name="connsiteX38" fmla="*/ 25413 w 66964"/>
                    <a:gd name="connsiteY38" fmla="*/ 15883 h 57178"/>
                    <a:gd name="connsiteX39" fmla="*/ 25413 w 66964"/>
                    <a:gd name="connsiteY39" fmla="*/ 15883 h 57178"/>
                    <a:gd name="connsiteX40" fmla="*/ 27001 w 66964"/>
                    <a:gd name="connsiteY40" fmla="*/ 12706 h 57178"/>
                    <a:gd name="connsiteX41" fmla="*/ 27001 w 66964"/>
                    <a:gd name="connsiteY41" fmla="*/ 14295 h 57178"/>
                    <a:gd name="connsiteX42" fmla="*/ 30178 w 66964"/>
                    <a:gd name="connsiteY42" fmla="*/ 9530 h 57178"/>
                    <a:gd name="connsiteX43" fmla="*/ 30178 w 66964"/>
                    <a:gd name="connsiteY43" fmla="*/ 9530 h 57178"/>
                    <a:gd name="connsiteX44" fmla="*/ 30178 w 66964"/>
                    <a:gd name="connsiteY44" fmla="*/ 7941 h 57178"/>
                    <a:gd name="connsiteX45" fmla="*/ 30178 w 66964"/>
                    <a:gd name="connsiteY45" fmla="*/ 9530 h 57178"/>
                    <a:gd name="connsiteX46" fmla="*/ 31766 w 66964"/>
                    <a:gd name="connsiteY46" fmla="*/ 6353 h 57178"/>
                    <a:gd name="connsiteX47" fmla="*/ 31766 w 66964"/>
                    <a:gd name="connsiteY47" fmla="*/ 7941 h 57178"/>
                    <a:gd name="connsiteX48" fmla="*/ 31766 w 66964"/>
                    <a:gd name="connsiteY48" fmla="*/ 6353 h 57178"/>
                    <a:gd name="connsiteX49" fmla="*/ 25413 w 66964"/>
                    <a:gd name="connsiteY49" fmla="*/ 14295 h 57178"/>
                    <a:gd name="connsiteX50" fmla="*/ 28589 w 66964"/>
                    <a:gd name="connsiteY50" fmla="*/ 7941 h 57178"/>
                    <a:gd name="connsiteX51" fmla="*/ 30178 w 66964"/>
                    <a:gd name="connsiteY51" fmla="*/ 7941 h 57178"/>
                    <a:gd name="connsiteX52" fmla="*/ 30178 w 66964"/>
                    <a:gd name="connsiteY52" fmla="*/ 6353 h 57178"/>
                    <a:gd name="connsiteX53" fmla="*/ 28589 w 66964"/>
                    <a:gd name="connsiteY53" fmla="*/ 7941 h 57178"/>
                    <a:gd name="connsiteX54" fmla="*/ 28589 w 66964"/>
                    <a:gd name="connsiteY54" fmla="*/ 4765 h 57178"/>
                    <a:gd name="connsiteX55" fmla="*/ 25413 w 66964"/>
                    <a:gd name="connsiteY55" fmla="*/ 7941 h 57178"/>
                    <a:gd name="connsiteX56" fmla="*/ 27001 w 66964"/>
                    <a:gd name="connsiteY56" fmla="*/ 6353 h 57178"/>
                    <a:gd name="connsiteX57" fmla="*/ 25413 w 66964"/>
                    <a:gd name="connsiteY57" fmla="*/ 7941 h 57178"/>
                    <a:gd name="connsiteX58" fmla="*/ 25413 w 66964"/>
                    <a:gd name="connsiteY58" fmla="*/ 7941 h 57178"/>
                    <a:gd name="connsiteX59" fmla="*/ 25413 w 66964"/>
                    <a:gd name="connsiteY59" fmla="*/ 6353 h 57178"/>
                    <a:gd name="connsiteX60" fmla="*/ 25413 w 66964"/>
                    <a:gd name="connsiteY60" fmla="*/ 6353 h 57178"/>
                    <a:gd name="connsiteX61" fmla="*/ 22236 w 66964"/>
                    <a:gd name="connsiteY61" fmla="*/ 9530 h 57178"/>
                    <a:gd name="connsiteX62" fmla="*/ 23825 w 66964"/>
                    <a:gd name="connsiteY62" fmla="*/ 4765 h 57178"/>
                    <a:gd name="connsiteX63" fmla="*/ 19060 w 66964"/>
                    <a:gd name="connsiteY63" fmla="*/ 15883 h 57178"/>
                    <a:gd name="connsiteX64" fmla="*/ 23825 w 66964"/>
                    <a:gd name="connsiteY64" fmla="*/ 3177 h 57178"/>
                    <a:gd name="connsiteX65" fmla="*/ 23825 w 66964"/>
                    <a:gd name="connsiteY65" fmla="*/ 3177 h 57178"/>
                    <a:gd name="connsiteX66" fmla="*/ 22236 w 66964"/>
                    <a:gd name="connsiteY66" fmla="*/ 7941 h 57178"/>
                    <a:gd name="connsiteX67" fmla="*/ 23825 w 66964"/>
                    <a:gd name="connsiteY67" fmla="*/ 3177 h 57178"/>
                    <a:gd name="connsiteX68" fmla="*/ 22236 w 66964"/>
                    <a:gd name="connsiteY68" fmla="*/ 7941 h 57178"/>
                    <a:gd name="connsiteX69" fmla="*/ 23825 w 66964"/>
                    <a:gd name="connsiteY69" fmla="*/ 3177 h 57178"/>
                    <a:gd name="connsiteX70" fmla="*/ 22236 w 66964"/>
                    <a:gd name="connsiteY70" fmla="*/ 7941 h 57178"/>
                    <a:gd name="connsiteX71" fmla="*/ 23825 w 66964"/>
                    <a:gd name="connsiteY71" fmla="*/ 3177 h 57178"/>
                    <a:gd name="connsiteX72" fmla="*/ 22236 w 66964"/>
                    <a:gd name="connsiteY72" fmla="*/ 3177 h 57178"/>
                    <a:gd name="connsiteX73" fmla="*/ 22236 w 66964"/>
                    <a:gd name="connsiteY73" fmla="*/ 4765 h 57178"/>
                    <a:gd name="connsiteX74" fmla="*/ 19060 w 66964"/>
                    <a:gd name="connsiteY74" fmla="*/ 11118 h 57178"/>
                    <a:gd name="connsiteX75" fmla="*/ 20648 w 66964"/>
                    <a:gd name="connsiteY75" fmla="*/ 4765 h 57178"/>
                    <a:gd name="connsiteX76" fmla="*/ 15883 w 66964"/>
                    <a:gd name="connsiteY76" fmla="*/ 19060 h 57178"/>
                    <a:gd name="connsiteX77" fmla="*/ 15883 w 66964"/>
                    <a:gd name="connsiteY77" fmla="*/ 17471 h 57178"/>
                    <a:gd name="connsiteX78" fmla="*/ 14295 w 66964"/>
                    <a:gd name="connsiteY78" fmla="*/ 19060 h 57178"/>
                    <a:gd name="connsiteX79" fmla="*/ 20648 w 66964"/>
                    <a:gd name="connsiteY79" fmla="*/ 4765 h 57178"/>
                    <a:gd name="connsiteX80" fmla="*/ 20648 w 66964"/>
                    <a:gd name="connsiteY80" fmla="*/ 3177 h 57178"/>
                    <a:gd name="connsiteX81" fmla="*/ 22236 w 66964"/>
                    <a:gd name="connsiteY81" fmla="*/ 1588 h 57178"/>
                    <a:gd name="connsiteX82" fmla="*/ 20648 w 66964"/>
                    <a:gd name="connsiteY82" fmla="*/ 0 h 57178"/>
                    <a:gd name="connsiteX83" fmla="*/ 19060 w 66964"/>
                    <a:gd name="connsiteY83" fmla="*/ 4765 h 57178"/>
                    <a:gd name="connsiteX84" fmla="*/ 20648 w 66964"/>
                    <a:gd name="connsiteY84" fmla="*/ 1588 h 57178"/>
                    <a:gd name="connsiteX85" fmla="*/ 17471 w 66964"/>
                    <a:gd name="connsiteY85" fmla="*/ 9530 h 57178"/>
                    <a:gd name="connsiteX86" fmla="*/ 19060 w 66964"/>
                    <a:gd name="connsiteY86" fmla="*/ 3177 h 57178"/>
                    <a:gd name="connsiteX87" fmla="*/ 17471 w 66964"/>
                    <a:gd name="connsiteY87" fmla="*/ 4765 h 57178"/>
                    <a:gd name="connsiteX88" fmla="*/ 17471 w 66964"/>
                    <a:gd name="connsiteY88" fmla="*/ 3177 h 57178"/>
                    <a:gd name="connsiteX89" fmla="*/ 15883 w 66964"/>
                    <a:gd name="connsiteY89" fmla="*/ 4765 h 57178"/>
                    <a:gd name="connsiteX90" fmla="*/ 15883 w 66964"/>
                    <a:gd name="connsiteY90" fmla="*/ 3177 h 57178"/>
                    <a:gd name="connsiteX91" fmla="*/ 12706 w 66964"/>
                    <a:gd name="connsiteY91" fmla="*/ 19060 h 57178"/>
                    <a:gd name="connsiteX92" fmla="*/ 12706 w 66964"/>
                    <a:gd name="connsiteY92" fmla="*/ 14295 h 57178"/>
                    <a:gd name="connsiteX93" fmla="*/ 14295 w 66964"/>
                    <a:gd name="connsiteY93" fmla="*/ 6353 h 57178"/>
                    <a:gd name="connsiteX94" fmla="*/ 14295 w 66964"/>
                    <a:gd name="connsiteY94" fmla="*/ 7941 h 57178"/>
                    <a:gd name="connsiteX95" fmla="*/ 14295 w 66964"/>
                    <a:gd name="connsiteY95" fmla="*/ 6353 h 57178"/>
                    <a:gd name="connsiteX96" fmla="*/ 14295 w 66964"/>
                    <a:gd name="connsiteY96" fmla="*/ 9530 h 57178"/>
                    <a:gd name="connsiteX97" fmla="*/ 14295 w 66964"/>
                    <a:gd name="connsiteY97" fmla="*/ 9530 h 57178"/>
                    <a:gd name="connsiteX98" fmla="*/ 12706 w 66964"/>
                    <a:gd name="connsiteY98" fmla="*/ 17471 h 57178"/>
                    <a:gd name="connsiteX99" fmla="*/ 12706 w 66964"/>
                    <a:gd name="connsiteY99" fmla="*/ 15883 h 57178"/>
                    <a:gd name="connsiteX100" fmla="*/ 11118 w 66964"/>
                    <a:gd name="connsiteY100" fmla="*/ 14295 h 57178"/>
                    <a:gd name="connsiteX101" fmla="*/ 11118 w 66964"/>
                    <a:gd name="connsiteY101" fmla="*/ 11118 h 57178"/>
                    <a:gd name="connsiteX102" fmla="*/ 11118 w 66964"/>
                    <a:gd name="connsiteY102" fmla="*/ 12706 h 57178"/>
                    <a:gd name="connsiteX103" fmla="*/ 11118 w 66964"/>
                    <a:gd name="connsiteY103" fmla="*/ 9530 h 57178"/>
                    <a:gd name="connsiteX104" fmla="*/ 9530 w 66964"/>
                    <a:gd name="connsiteY104" fmla="*/ 12706 h 57178"/>
                    <a:gd name="connsiteX105" fmla="*/ 11118 w 66964"/>
                    <a:gd name="connsiteY105" fmla="*/ 12706 h 57178"/>
                    <a:gd name="connsiteX106" fmla="*/ 7942 w 66964"/>
                    <a:gd name="connsiteY106" fmla="*/ 22236 h 57178"/>
                    <a:gd name="connsiteX107" fmla="*/ 7942 w 66964"/>
                    <a:gd name="connsiteY107" fmla="*/ 20648 h 57178"/>
                    <a:gd name="connsiteX108" fmla="*/ 6353 w 66964"/>
                    <a:gd name="connsiteY108" fmla="*/ 23824 h 57178"/>
                    <a:gd name="connsiteX109" fmla="*/ 6353 w 66964"/>
                    <a:gd name="connsiteY109" fmla="*/ 17471 h 57178"/>
                    <a:gd name="connsiteX110" fmla="*/ 7942 w 66964"/>
                    <a:gd name="connsiteY110" fmla="*/ 19060 h 57178"/>
                    <a:gd name="connsiteX111" fmla="*/ 7942 w 66964"/>
                    <a:gd name="connsiteY111" fmla="*/ 17471 h 57178"/>
                    <a:gd name="connsiteX112" fmla="*/ 7942 w 66964"/>
                    <a:gd name="connsiteY112" fmla="*/ 17471 h 57178"/>
                    <a:gd name="connsiteX113" fmla="*/ 6353 w 66964"/>
                    <a:gd name="connsiteY113" fmla="*/ 14295 h 57178"/>
                    <a:gd name="connsiteX114" fmla="*/ 6353 w 66964"/>
                    <a:gd name="connsiteY114" fmla="*/ 17471 h 57178"/>
                    <a:gd name="connsiteX115" fmla="*/ 6353 w 66964"/>
                    <a:gd name="connsiteY115" fmla="*/ 17471 h 57178"/>
                    <a:gd name="connsiteX116" fmla="*/ 6353 w 66964"/>
                    <a:gd name="connsiteY116" fmla="*/ 20648 h 57178"/>
                    <a:gd name="connsiteX117" fmla="*/ 4765 w 66964"/>
                    <a:gd name="connsiteY117" fmla="*/ 22236 h 57178"/>
                    <a:gd name="connsiteX118" fmla="*/ 4765 w 66964"/>
                    <a:gd name="connsiteY118" fmla="*/ 19060 h 57178"/>
                    <a:gd name="connsiteX119" fmla="*/ 4765 w 66964"/>
                    <a:gd name="connsiteY119" fmla="*/ 20648 h 57178"/>
                    <a:gd name="connsiteX120" fmla="*/ 3177 w 66964"/>
                    <a:gd name="connsiteY120" fmla="*/ 20648 h 57178"/>
                    <a:gd name="connsiteX121" fmla="*/ 3177 w 66964"/>
                    <a:gd name="connsiteY121" fmla="*/ 22236 h 57178"/>
                    <a:gd name="connsiteX122" fmla="*/ 1588 w 66964"/>
                    <a:gd name="connsiteY122" fmla="*/ 25413 h 57178"/>
                    <a:gd name="connsiteX123" fmla="*/ 1588 w 66964"/>
                    <a:gd name="connsiteY123" fmla="*/ 28589 h 57178"/>
                    <a:gd name="connsiteX124" fmla="*/ 3177 w 66964"/>
                    <a:gd name="connsiteY124" fmla="*/ 25413 h 57178"/>
                    <a:gd name="connsiteX125" fmla="*/ 3177 w 66964"/>
                    <a:gd name="connsiteY125" fmla="*/ 30178 h 57178"/>
                    <a:gd name="connsiteX126" fmla="*/ 3177 w 66964"/>
                    <a:gd name="connsiteY126" fmla="*/ 28589 h 57178"/>
                    <a:gd name="connsiteX127" fmla="*/ 3177 w 66964"/>
                    <a:gd name="connsiteY127" fmla="*/ 27001 h 57178"/>
                    <a:gd name="connsiteX128" fmla="*/ 3177 w 66964"/>
                    <a:gd name="connsiteY128" fmla="*/ 27001 h 57178"/>
                    <a:gd name="connsiteX129" fmla="*/ 3177 w 66964"/>
                    <a:gd name="connsiteY129" fmla="*/ 27001 h 57178"/>
                    <a:gd name="connsiteX130" fmla="*/ 3177 w 66964"/>
                    <a:gd name="connsiteY130" fmla="*/ 27001 h 57178"/>
                    <a:gd name="connsiteX131" fmla="*/ 3177 w 66964"/>
                    <a:gd name="connsiteY131" fmla="*/ 25413 h 57178"/>
                    <a:gd name="connsiteX132" fmla="*/ 4765 w 66964"/>
                    <a:gd name="connsiteY132" fmla="*/ 22236 h 57178"/>
                    <a:gd name="connsiteX133" fmla="*/ 4765 w 66964"/>
                    <a:gd name="connsiteY133" fmla="*/ 23824 h 57178"/>
                    <a:gd name="connsiteX134" fmla="*/ 4765 w 66964"/>
                    <a:gd name="connsiteY134" fmla="*/ 22236 h 57178"/>
                    <a:gd name="connsiteX135" fmla="*/ 4765 w 66964"/>
                    <a:gd name="connsiteY135" fmla="*/ 27001 h 57178"/>
                    <a:gd name="connsiteX136" fmla="*/ 4765 w 66964"/>
                    <a:gd name="connsiteY136" fmla="*/ 27001 h 57178"/>
                    <a:gd name="connsiteX137" fmla="*/ 4765 w 66964"/>
                    <a:gd name="connsiteY137" fmla="*/ 28589 h 57178"/>
                    <a:gd name="connsiteX138" fmla="*/ 4765 w 66964"/>
                    <a:gd name="connsiteY138" fmla="*/ 28589 h 57178"/>
                    <a:gd name="connsiteX139" fmla="*/ 4765 w 66964"/>
                    <a:gd name="connsiteY139" fmla="*/ 27001 h 57178"/>
                    <a:gd name="connsiteX140" fmla="*/ 4765 w 66964"/>
                    <a:gd name="connsiteY140" fmla="*/ 27001 h 57178"/>
                    <a:gd name="connsiteX141" fmla="*/ 6353 w 66964"/>
                    <a:gd name="connsiteY141" fmla="*/ 27001 h 57178"/>
                    <a:gd name="connsiteX142" fmla="*/ 7942 w 66964"/>
                    <a:gd name="connsiteY142" fmla="*/ 27001 h 57178"/>
                    <a:gd name="connsiteX143" fmla="*/ 7942 w 66964"/>
                    <a:gd name="connsiteY143" fmla="*/ 28589 h 57178"/>
                    <a:gd name="connsiteX144" fmla="*/ 9530 w 66964"/>
                    <a:gd name="connsiteY144" fmla="*/ 28589 h 57178"/>
                    <a:gd name="connsiteX145" fmla="*/ 11118 w 66964"/>
                    <a:gd name="connsiteY145" fmla="*/ 30178 h 57178"/>
                    <a:gd name="connsiteX146" fmla="*/ 11118 w 66964"/>
                    <a:gd name="connsiteY146" fmla="*/ 28589 h 57178"/>
                    <a:gd name="connsiteX147" fmla="*/ 12706 w 66964"/>
                    <a:gd name="connsiteY147" fmla="*/ 27001 h 57178"/>
                    <a:gd name="connsiteX148" fmla="*/ 12706 w 66964"/>
                    <a:gd name="connsiteY148" fmla="*/ 25413 h 57178"/>
                    <a:gd name="connsiteX149" fmla="*/ 14295 w 66964"/>
                    <a:gd name="connsiteY149" fmla="*/ 27001 h 57178"/>
                    <a:gd name="connsiteX150" fmla="*/ 14295 w 66964"/>
                    <a:gd name="connsiteY150" fmla="*/ 27001 h 57178"/>
                    <a:gd name="connsiteX151" fmla="*/ 15883 w 66964"/>
                    <a:gd name="connsiteY151" fmla="*/ 27001 h 57178"/>
                    <a:gd name="connsiteX152" fmla="*/ 15883 w 66964"/>
                    <a:gd name="connsiteY152" fmla="*/ 27001 h 57178"/>
                    <a:gd name="connsiteX153" fmla="*/ 15883 w 66964"/>
                    <a:gd name="connsiteY153" fmla="*/ 27001 h 57178"/>
                    <a:gd name="connsiteX154" fmla="*/ 15883 w 66964"/>
                    <a:gd name="connsiteY154" fmla="*/ 27001 h 57178"/>
                    <a:gd name="connsiteX155" fmla="*/ 15883 w 66964"/>
                    <a:gd name="connsiteY155" fmla="*/ 28589 h 57178"/>
                    <a:gd name="connsiteX156" fmla="*/ 15883 w 66964"/>
                    <a:gd name="connsiteY156" fmla="*/ 27001 h 57178"/>
                    <a:gd name="connsiteX157" fmla="*/ 15883 w 66964"/>
                    <a:gd name="connsiteY157" fmla="*/ 27001 h 57178"/>
                    <a:gd name="connsiteX158" fmla="*/ 15883 w 66964"/>
                    <a:gd name="connsiteY158" fmla="*/ 28589 h 57178"/>
                    <a:gd name="connsiteX159" fmla="*/ 15883 w 66964"/>
                    <a:gd name="connsiteY159" fmla="*/ 28589 h 57178"/>
                    <a:gd name="connsiteX160" fmla="*/ 17471 w 66964"/>
                    <a:gd name="connsiteY160" fmla="*/ 25413 h 57178"/>
                    <a:gd name="connsiteX161" fmla="*/ 17471 w 66964"/>
                    <a:gd name="connsiteY161" fmla="*/ 23824 h 57178"/>
                    <a:gd name="connsiteX162" fmla="*/ 17471 w 66964"/>
                    <a:gd name="connsiteY162" fmla="*/ 27001 h 57178"/>
                    <a:gd name="connsiteX163" fmla="*/ 20648 w 66964"/>
                    <a:gd name="connsiteY163" fmla="*/ 22236 h 57178"/>
                    <a:gd name="connsiteX164" fmla="*/ 20648 w 66964"/>
                    <a:gd name="connsiteY164" fmla="*/ 22236 h 57178"/>
                    <a:gd name="connsiteX165" fmla="*/ 20648 w 66964"/>
                    <a:gd name="connsiteY165" fmla="*/ 22236 h 57178"/>
                    <a:gd name="connsiteX166" fmla="*/ 19060 w 66964"/>
                    <a:gd name="connsiteY166" fmla="*/ 25413 h 57178"/>
                    <a:gd name="connsiteX167" fmla="*/ 20648 w 66964"/>
                    <a:gd name="connsiteY167" fmla="*/ 22236 h 57178"/>
                    <a:gd name="connsiteX168" fmla="*/ 19060 w 66964"/>
                    <a:gd name="connsiteY168" fmla="*/ 27001 h 57178"/>
                    <a:gd name="connsiteX169" fmla="*/ 22236 w 66964"/>
                    <a:gd name="connsiteY169" fmla="*/ 23824 h 57178"/>
                    <a:gd name="connsiteX170" fmla="*/ 22236 w 66964"/>
                    <a:gd name="connsiteY170" fmla="*/ 25413 h 57178"/>
                    <a:gd name="connsiteX171" fmla="*/ 23825 w 66964"/>
                    <a:gd name="connsiteY171" fmla="*/ 25413 h 57178"/>
                    <a:gd name="connsiteX172" fmla="*/ 25413 w 66964"/>
                    <a:gd name="connsiteY172" fmla="*/ 30178 h 57178"/>
                    <a:gd name="connsiteX173" fmla="*/ 27001 w 66964"/>
                    <a:gd name="connsiteY173" fmla="*/ 28589 h 57178"/>
                    <a:gd name="connsiteX174" fmla="*/ 25413 w 66964"/>
                    <a:gd name="connsiteY174" fmla="*/ 31766 h 57178"/>
                    <a:gd name="connsiteX175" fmla="*/ 27001 w 66964"/>
                    <a:gd name="connsiteY175" fmla="*/ 30178 h 57178"/>
                    <a:gd name="connsiteX176" fmla="*/ 25413 w 66964"/>
                    <a:gd name="connsiteY176" fmla="*/ 31766 h 57178"/>
                    <a:gd name="connsiteX177" fmla="*/ 25413 w 66964"/>
                    <a:gd name="connsiteY177" fmla="*/ 31766 h 57178"/>
                    <a:gd name="connsiteX178" fmla="*/ 23825 w 66964"/>
                    <a:gd name="connsiteY178" fmla="*/ 33354 h 57178"/>
                    <a:gd name="connsiteX179" fmla="*/ 27001 w 66964"/>
                    <a:gd name="connsiteY179" fmla="*/ 27001 h 57178"/>
                    <a:gd name="connsiteX180" fmla="*/ 28589 w 66964"/>
                    <a:gd name="connsiteY180" fmla="*/ 27001 h 57178"/>
                    <a:gd name="connsiteX181" fmla="*/ 27001 w 66964"/>
                    <a:gd name="connsiteY181" fmla="*/ 30178 h 57178"/>
                    <a:gd name="connsiteX182" fmla="*/ 28589 w 66964"/>
                    <a:gd name="connsiteY182" fmla="*/ 30178 h 57178"/>
                    <a:gd name="connsiteX183" fmla="*/ 28589 w 66964"/>
                    <a:gd name="connsiteY183" fmla="*/ 30178 h 57178"/>
                    <a:gd name="connsiteX184" fmla="*/ 28589 w 66964"/>
                    <a:gd name="connsiteY184" fmla="*/ 30178 h 57178"/>
                    <a:gd name="connsiteX185" fmla="*/ 28589 w 66964"/>
                    <a:gd name="connsiteY185" fmla="*/ 30178 h 57178"/>
                    <a:gd name="connsiteX186" fmla="*/ 30178 w 66964"/>
                    <a:gd name="connsiteY186" fmla="*/ 30178 h 57178"/>
                    <a:gd name="connsiteX187" fmla="*/ 30178 w 66964"/>
                    <a:gd name="connsiteY187" fmla="*/ 30178 h 57178"/>
                    <a:gd name="connsiteX188" fmla="*/ 30178 w 66964"/>
                    <a:gd name="connsiteY188" fmla="*/ 31766 h 57178"/>
                    <a:gd name="connsiteX189" fmla="*/ 31766 w 66964"/>
                    <a:gd name="connsiteY189" fmla="*/ 30178 h 57178"/>
                    <a:gd name="connsiteX190" fmla="*/ 31766 w 66964"/>
                    <a:gd name="connsiteY190" fmla="*/ 31766 h 57178"/>
                    <a:gd name="connsiteX191" fmla="*/ 31766 w 66964"/>
                    <a:gd name="connsiteY191" fmla="*/ 30178 h 57178"/>
                    <a:gd name="connsiteX192" fmla="*/ 28589 w 66964"/>
                    <a:gd name="connsiteY192" fmla="*/ 36531 h 57178"/>
                    <a:gd name="connsiteX193" fmla="*/ 28589 w 66964"/>
                    <a:gd name="connsiteY193" fmla="*/ 36531 h 57178"/>
                    <a:gd name="connsiteX194" fmla="*/ 30178 w 66964"/>
                    <a:gd name="connsiteY194" fmla="*/ 33354 h 57178"/>
                    <a:gd name="connsiteX195" fmla="*/ 28589 w 66964"/>
                    <a:gd name="connsiteY195" fmla="*/ 36531 h 57178"/>
                    <a:gd name="connsiteX196" fmla="*/ 30178 w 66964"/>
                    <a:gd name="connsiteY196" fmla="*/ 34942 h 57178"/>
                    <a:gd name="connsiteX197" fmla="*/ 31766 w 66964"/>
                    <a:gd name="connsiteY197" fmla="*/ 31766 h 57178"/>
                    <a:gd name="connsiteX198" fmla="*/ 31766 w 66964"/>
                    <a:gd name="connsiteY198" fmla="*/ 33354 h 57178"/>
                    <a:gd name="connsiteX199" fmla="*/ 31766 w 66964"/>
                    <a:gd name="connsiteY199" fmla="*/ 34942 h 57178"/>
                    <a:gd name="connsiteX200" fmla="*/ 34943 w 66964"/>
                    <a:gd name="connsiteY200" fmla="*/ 31766 h 57178"/>
                    <a:gd name="connsiteX201" fmla="*/ 34943 w 66964"/>
                    <a:gd name="connsiteY201" fmla="*/ 34942 h 57178"/>
                    <a:gd name="connsiteX202" fmla="*/ 36531 w 66964"/>
                    <a:gd name="connsiteY202" fmla="*/ 34942 h 57178"/>
                    <a:gd name="connsiteX203" fmla="*/ 36531 w 66964"/>
                    <a:gd name="connsiteY203" fmla="*/ 34942 h 57178"/>
                    <a:gd name="connsiteX204" fmla="*/ 38119 w 66964"/>
                    <a:gd name="connsiteY204" fmla="*/ 33354 h 57178"/>
                    <a:gd name="connsiteX205" fmla="*/ 36531 w 66964"/>
                    <a:gd name="connsiteY205" fmla="*/ 34942 h 57178"/>
                    <a:gd name="connsiteX206" fmla="*/ 39708 w 66964"/>
                    <a:gd name="connsiteY206" fmla="*/ 33354 h 57178"/>
                    <a:gd name="connsiteX207" fmla="*/ 38119 w 66964"/>
                    <a:gd name="connsiteY207" fmla="*/ 34942 h 57178"/>
                    <a:gd name="connsiteX208" fmla="*/ 39708 w 66964"/>
                    <a:gd name="connsiteY208" fmla="*/ 36531 h 57178"/>
                    <a:gd name="connsiteX209" fmla="*/ 39708 w 66964"/>
                    <a:gd name="connsiteY209" fmla="*/ 36531 h 57178"/>
                    <a:gd name="connsiteX210" fmla="*/ 42884 w 66964"/>
                    <a:gd name="connsiteY210" fmla="*/ 36531 h 57178"/>
                    <a:gd name="connsiteX211" fmla="*/ 44472 w 66964"/>
                    <a:gd name="connsiteY211" fmla="*/ 34942 h 57178"/>
                    <a:gd name="connsiteX212" fmla="*/ 47649 w 66964"/>
                    <a:gd name="connsiteY212" fmla="*/ 31766 h 57178"/>
                    <a:gd name="connsiteX213" fmla="*/ 46061 w 66964"/>
                    <a:gd name="connsiteY213" fmla="*/ 34942 h 57178"/>
                    <a:gd name="connsiteX214" fmla="*/ 46061 w 66964"/>
                    <a:gd name="connsiteY214" fmla="*/ 34942 h 57178"/>
                    <a:gd name="connsiteX215" fmla="*/ 44472 w 66964"/>
                    <a:gd name="connsiteY215" fmla="*/ 39707 h 57178"/>
                    <a:gd name="connsiteX216" fmla="*/ 46061 w 66964"/>
                    <a:gd name="connsiteY216" fmla="*/ 44472 h 57178"/>
                    <a:gd name="connsiteX217" fmla="*/ 47649 w 66964"/>
                    <a:gd name="connsiteY217" fmla="*/ 41296 h 57178"/>
                    <a:gd name="connsiteX218" fmla="*/ 47649 w 66964"/>
                    <a:gd name="connsiteY218" fmla="*/ 41296 h 57178"/>
                    <a:gd name="connsiteX219" fmla="*/ 46061 w 66964"/>
                    <a:gd name="connsiteY219" fmla="*/ 42884 h 57178"/>
                    <a:gd name="connsiteX220" fmla="*/ 47649 w 66964"/>
                    <a:gd name="connsiteY220" fmla="*/ 41296 h 57178"/>
                    <a:gd name="connsiteX221" fmla="*/ 44472 w 66964"/>
                    <a:gd name="connsiteY221" fmla="*/ 44472 h 57178"/>
                    <a:gd name="connsiteX222" fmla="*/ 44472 w 66964"/>
                    <a:gd name="connsiteY222" fmla="*/ 44472 h 57178"/>
                    <a:gd name="connsiteX223" fmla="*/ 44472 w 66964"/>
                    <a:gd name="connsiteY223" fmla="*/ 44472 h 57178"/>
                    <a:gd name="connsiteX224" fmla="*/ 46061 w 66964"/>
                    <a:gd name="connsiteY224" fmla="*/ 42884 h 57178"/>
                    <a:gd name="connsiteX225" fmla="*/ 44472 w 66964"/>
                    <a:gd name="connsiteY225" fmla="*/ 44472 h 57178"/>
                    <a:gd name="connsiteX226" fmla="*/ 44472 w 66964"/>
                    <a:gd name="connsiteY226" fmla="*/ 44472 h 57178"/>
                    <a:gd name="connsiteX227" fmla="*/ 44472 w 66964"/>
                    <a:gd name="connsiteY227" fmla="*/ 44472 h 57178"/>
                    <a:gd name="connsiteX228" fmla="*/ 46061 w 66964"/>
                    <a:gd name="connsiteY228" fmla="*/ 42884 h 57178"/>
                    <a:gd name="connsiteX229" fmla="*/ 47649 w 66964"/>
                    <a:gd name="connsiteY229" fmla="*/ 41296 h 57178"/>
                    <a:gd name="connsiteX230" fmla="*/ 47649 w 66964"/>
                    <a:gd name="connsiteY230" fmla="*/ 44472 h 57178"/>
                    <a:gd name="connsiteX231" fmla="*/ 49238 w 66964"/>
                    <a:gd name="connsiteY231" fmla="*/ 44472 h 57178"/>
                    <a:gd name="connsiteX232" fmla="*/ 50826 w 66964"/>
                    <a:gd name="connsiteY232" fmla="*/ 42884 h 57178"/>
                    <a:gd name="connsiteX233" fmla="*/ 46061 w 66964"/>
                    <a:gd name="connsiteY233" fmla="*/ 49237 h 57178"/>
                    <a:gd name="connsiteX234" fmla="*/ 49238 w 66964"/>
                    <a:gd name="connsiteY234" fmla="*/ 46060 h 57178"/>
                    <a:gd name="connsiteX235" fmla="*/ 46061 w 66964"/>
                    <a:gd name="connsiteY235" fmla="*/ 49237 h 57178"/>
                    <a:gd name="connsiteX236" fmla="*/ 47649 w 66964"/>
                    <a:gd name="connsiteY236" fmla="*/ 52414 h 57178"/>
                    <a:gd name="connsiteX237" fmla="*/ 50826 w 66964"/>
                    <a:gd name="connsiteY237" fmla="*/ 50825 h 57178"/>
                    <a:gd name="connsiteX238" fmla="*/ 47649 w 66964"/>
                    <a:gd name="connsiteY238" fmla="*/ 54002 h 57178"/>
                    <a:gd name="connsiteX239" fmla="*/ 49238 w 66964"/>
                    <a:gd name="connsiteY239" fmla="*/ 52414 h 57178"/>
                    <a:gd name="connsiteX240" fmla="*/ 50826 w 66964"/>
                    <a:gd name="connsiteY240" fmla="*/ 50825 h 57178"/>
                    <a:gd name="connsiteX241" fmla="*/ 50826 w 66964"/>
                    <a:gd name="connsiteY241" fmla="*/ 57178 h 57178"/>
                    <a:gd name="connsiteX242" fmla="*/ 52414 w 66964"/>
                    <a:gd name="connsiteY242" fmla="*/ 55590 h 57178"/>
                    <a:gd name="connsiteX243" fmla="*/ 55591 w 66964"/>
                    <a:gd name="connsiteY243" fmla="*/ 54002 h 57178"/>
                    <a:gd name="connsiteX244" fmla="*/ 54002 w 66964"/>
                    <a:gd name="connsiteY244" fmla="*/ 57178 h 57178"/>
                    <a:gd name="connsiteX245" fmla="*/ 57179 w 66964"/>
                    <a:gd name="connsiteY245" fmla="*/ 55590 h 57178"/>
                    <a:gd name="connsiteX246" fmla="*/ 57179 w 66964"/>
                    <a:gd name="connsiteY246" fmla="*/ 55590 h 57178"/>
                    <a:gd name="connsiteX247" fmla="*/ 66709 w 66964"/>
                    <a:gd name="connsiteY247" fmla="*/ 47649 h 57178"/>
                    <a:gd name="connsiteX248" fmla="*/ 65121 w 66964"/>
                    <a:gd name="connsiteY248" fmla="*/ 46060 h 57178"/>
                    <a:gd name="connsiteX249" fmla="*/ 66709 w 66964"/>
                    <a:gd name="connsiteY249" fmla="*/ 44472 h 57178"/>
                    <a:gd name="connsiteX250" fmla="*/ 65121 w 66964"/>
                    <a:gd name="connsiteY250" fmla="*/ 44472 h 57178"/>
                    <a:gd name="connsiteX251" fmla="*/ 65121 w 66964"/>
                    <a:gd name="connsiteY251" fmla="*/ 44472 h 57178"/>
                    <a:gd name="connsiteX252" fmla="*/ 65121 w 66964"/>
                    <a:gd name="connsiteY252" fmla="*/ 41296 h 57178"/>
                    <a:gd name="connsiteX253" fmla="*/ 63532 w 66964"/>
                    <a:gd name="connsiteY253" fmla="*/ 42884 h 57178"/>
                    <a:gd name="connsiteX254" fmla="*/ 65121 w 66964"/>
                    <a:gd name="connsiteY254" fmla="*/ 41296 h 57178"/>
                    <a:gd name="connsiteX255" fmla="*/ 61944 w 66964"/>
                    <a:gd name="connsiteY255" fmla="*/ 44472 h 57178"/>
                    <a:gd name="connsiteX256" fmla="*/ 63532 w 66964"/>
                    <a:gd name="connsiteY256" fmla="*/ 39707 h 57178"/>
                    <a:gd name="connsiteX257" fmla="*/ 61944 w 66964"/>
                    <a:gd name="connsiteY257" fmla="*/ 41296 h 57178"/>
                    <a:gd name="connsiteX258" fmla="*/ 63532 w 66964"/>
                    <a:gd name="connsiteY258" fmla="*/ 39707 h 57178"/>
                    <a:gd name="connsiteX259" fmla="*/ 63532 w 66964"/>
                    <a:gd name="connsiteY259" fmla="*/ 36531 h 57178"/>
                    <a:gd name="connsiteX260" fmla="*/ 65121 w 66964"/>
                    <a:gd name="connsiteY260" fmla="*/ 34942 h 57178"/>
                    <a:gd name="connsiteX261" fmla="*/ 65121 w 66964"/>
                    <a:gd name="connsiteY261" fmla="*/ 34942 h 57178"/>
                    <a:gd name="connsiteX262" fmla="*/ 63532 w 66964"/>
                    <a:gd name="connsiteY262" fmla="*/ 33354 h 57178"/>
                    <a:gd name="connsiteX263" fmla="*/ 63532 w 66964"/>
                    <a:gd name="connsiteY263" fmla="*/ 34942 h 57178"/>
                    <a:gd name="connsiteX264" fmla="*/ 58768 w 66964"/>
                    <a:gd name="connsiteY264" fmla="*/ 33354 h 57178"/>
                    <a:gd name="connsiteX265" fmla="*/ 58768 w 66964"/>
                    <a:gd name="connsiteY265" fmla="*/ 33354 h 57178"/>
                    <a:gd name="connsiteX266" fmla="*/ 57179 w 66964"/>
                    <a:gd name="connsiteY266" fmla="*/ 31766 h 57178"/>
                    <a:gd name="connsiteX267" fmla="*/ 57179 w 66964"/>
                    <a:gd name="connsiteY267" fmla="*/ 31766 h 57178"/>
                    <a:gd name="connsiteX268" fmla="*/ 55591 w 66964"/>
                    <a:gd name="connsiteY268" fmla="*/ 31766 h 57178"/>
                    <a:gd name="connsiteX269" fmla="*/ 58768 w 66964"/>
                    <a:gd name="connsiteY269" fmla="*/ 28589 h 57178"/>
                    <a:gd name="connsiteX270" fmla="*/ 54002 w 66964"/>
                    <a:gd name="connsiteY270" fmla="*/ 31766 h 57178"/>
                    <a:gd name="connsiteX271" fmla="*/ 55591 w 66964"/>
                    <a:gd name="connsiteY271" fmla="*/ 30178 h 57178"/>
                    <a:gd name="connsiteX272" fmla="*/ 52414 w 66964"/>
                    <a:gd name="connsiteY272" fmla="*/ 31766 h 57178"/>
                    <a:gd name="connsiteX273" fmla="*/ 55591 w 66964"/>
                    <a:gd name="connsiteY273" fmla="*/ 28589 h 57178"/>
                    <a:gd name="connsiteX274" fmla="*/ 55591 w 66964"/>
                    <a:gd name="connsiteY274" fmla="*/ 25413 h 57178"/>
                    <a:gd name="connsiteX275" fmla="*/ 54002 w 66964"/>
                    <a:gd name="connsiteY275" fmla="*/ 28589 h 57178"/>
                    <a:gd name="connsiteX276" fmla="*/ 50826 w 66964"/>
                    <a:gd name="connsiteY276" fmla="*/ 30178 h 57178"/>
                    <a:gd name="connsiteX277" fmla="*/ 54002 w 66964"/>
                    <a:gd name="connsiteY277" fmla="*/ 25413 h 57178"/>
                    <a:gd name="connsiteX278" fmla="*/ 54002 w 66964"/>
                    <a:gd name="connsiteY278" fmla="*/ 25413 h 57178"/>
                    <a:gd name="connsiteX279" fmla="*/ 54002 w 66964"/>
                    <a:gd name="connsiteY279" fmla="*/ 23824 h 57178"/>
                    <a:gd name="connsiteX280" fmla="*/ 50826 w 66964"/>
                    <a:gd name="connsiteY280" fmla="*/ 25413 h 57178"/>
                    <a:gd name="connsiteX281" fmla="*/ 52414 w 66964"/>
                    <a:gd name="connsiteY281" fmla="*/ 25413 h 57178"/>
                    <a:gd name="connsiteX282" fmla="*/ 49238 w 66964"/>
                    <a:gd name="connsiteY282" fmla="*/ 27001 h 57178"/>
                    <a:gd name="connsiteX283" fmla="*/ 50826 w 66964"/>
                    <a:gd name="connsiteY283" fmla="*/ 25413 h 57178"/>
                    <a:gd name="connsiteX284" fmla="*/ 50826 w 66964"/>
                    <a:gd name="connsiteY284" fmla="*/ 25413 h 57178"/>
                    <a:gd name="connsiteX285" fmla="*/ 54002 w 66964"/>
                    <a:gd name="connsiteY285" fmla="*/ 23824 h 57178"/>
                    <a:gd name="connsiteX286" fmla="*/ 54002 w 66964"/>
                    <a:gd name="connsiteY286" fmla="*/ 22236 h 57178"/>
                    <a:gd name="connsiteX287" fmla="*/ 50826 w 66964"/>
                    <a:gd name="connsiteY287" fmla="*/ 23824 h 57178"/>
                    <a:gd name="connsiteX288" fmla="*/ 52414 w 66964"/>
                    <a:gd name="connsiteY288" fmla="*/ 22236 h 57178"/>
                    <a:gd name="connsiteX289" fmla="*/ 50826 w 66964"/>
                    <a:gd name="connsiteY289" fmla="*/ 22236 h 57178"/>
                    <a:gd name="connsiteX290" fmla="*/ 52414 w 66964"/>
                    <a:gd name="connsiteY290" fmla="*/ 20648 h 57178"/>
                    <a:gd name="connsiteX291" fmla="*/ 52414 w 66964"/>
                    <a:gd name="connsiteY291" fmla="*/ 19060 h 57178"/>
                    <a:gd name="connsiteX292" fmla="*/ 50826 w 66964"/>
                    <a:gd name="connsiteY292" fmla="*/ 22236 h 57178"/>
                    <a:gd name="connsiteX293" fmla="*/ 52414 w 66964"/>
                    <a:gd name="connsiteY293" fmla="*/ 17471 h 57178"/>
                    <a:gd name="connsiteX294" fmla="*/ 50826 w 66964"/>
                    <a:gd name="connsiteY294" fmla="*/ 19060 h 57178"/>
                    <a:gd name="connsiteX295" fmla="*/ 52414 w 66964"/>
                    <a:gd name="connsiteY295" fmla="*/ 17471 h 57178"/>
                    <a:gd name="connsiteX296" fmla="*/ 49238 w 66964"/>
                    <a:gd name="connsiteY296" fmla="*/ 20648 h 57178"/>
                    <a:gd name="connsiteX297" fmla="*/ 47649 w 66964"/>
                    <a:gd name="connsiteY297" fmla="*/ 22236 h 57178"/>
                    <a:gd name="connsiteX298" fmla="*/ 49238 w 66964"/>
                    <a:gd name="connsiteY298" fmla="*/ 20648 h 57178"/>
                    <a:gd name="connsiteX299" fmla="*/ 46061 w 66964"/>
                    <a:gd name="connsiteY299" fmla="*/ 22236 h 57178"/>
                    <a:gd name="connsiteX300" fmla="*/ 47649 w 66964"/>
                    <a:gd name="connsiteY300" fmla="*/ 20648 h 57178"/>
                    <a:gd name="connsiteX301" fmla="*/ 46061 w 66964"/>
                    <a:gd name="connsiteY301" fmla="*/ 20648 h 57178"/>
                    <a:gd name="connsiteX302" fmla="*/ 47649 w 66964"/>
                    <a:gd name="connsiteY302" fmla="*/ 19060 h 57178"/>
                    <a:gd name="connsiteX303" fmla="*/ 46061 w 66964"/>
                    <a:gd name="connsiteY303" fmla="*/ 19060 h 57178"/>
                    <a:gd name="connsiteX304" fmla="*/ 42884 w 66964"/>
                    <a:gd name="connsiteY304" fmla="*/ 22236 h 57178"/>
                    <a:gd name="connsiteX305" fmla="*/ 42884 w 66964"/>
                    <a:gd name="connsiteY305" fmla="*/ 20648 h 57178"/>
                    <a:gd name="connsiteX306" fmla="*/ 44472 w 66964"/>
                    <a:gd name="connsiteY306" fmla="*/ 20648 h 57178"/>
                    <a:gd name="connsiteX307" fmla="*/ 46061 w 66964"/>
                    <a:gd name="connsiteY307" fmla="*/ 19060 h 57178"/>
                    <a:gd name="connsiteX308" fmla="*/ 46061 w 66964"/>
                    <a:gd name="connsiteY308" fmla="*/ 17471 h 57178"/>
                    <a:gd name="connsiteX309" fmla="*/ 46061 w 66964"/>
                    <a:gd name="connsiteY309" fmla="*/ 17471 h 57178"/>
                    <a:gd name="connsiteX310" fmla="*/ 47649 w 66964"/>
                    <a:gd name="connsiteY310" fmla="*/ 20648 h 57178"/>
                    <a:gd name="connsiteX311" fmla="*/ 49238 w 66964"/>
                    <a:gd name="connsiteY311" fmla="*/ 19060 h 57178"/>
                    <a:gd name="connsiteX312" fmla="*/ 47649 w 66964"/>
                    <a:gd name="connsiteY312" fmla="*/ 20648 h 57178"/>
                    <a:gd name="connsiteX313" fmla="*/ 50826 w 66964"/>
                    <a:gd name="connsiteY313" fmla="*/ 17471 h 57178"/>
                    <a:gd name="connsiteX314" fmla="*/ 49238 w 66964"/>
                    <a:gd name="connsiteY314" fmla="*/ 19060 h 57178"/>
                    <a:gd name="connsiteX315" fmla="*/ 50826 w 66964"/>
                    <a:gd name="connsiteY315" fmla="*/ 15883 h 57178"/>
                    <a:gd name="connsiteX316" fmla="*/ 47649 w 66964"/>
                    <a:gd name="connsiteY316" fmla="*/ 15883 h 57178"/>
                    <a:gd name="connsiteX317" fmla="*/ 47649 w 66964"/>
                    <a:gd name="connsiteY317" fmla="*/ 15883 h 57178"/>
                    <a:gd name="connsiteX318" fmla="*/ 46061 w 66964"/>
                    <a:gd name="connsiteY318" fmla="*/ 14295 h 57178"/>
                    <a:gd name="connsiteX319" fmla="*/ 47649 w 66964"/>
                    <a:gd name="connsiteY319" fmla="*/ 11118 h 57178"/>
                    <a:gd name="connsiteX320" fmla="*/ 44472 w 66964"/>
                    <a:gd name="connsiteY320" fmla="*/ 15883 h 57178"/>
                    <a:gd name="connsiteX321" fmla="*/ 46061 w 66964"/>
                    <a:gd name="connsiteY321" fmla="*/ 12706 h 57178"/>
                    <a:gd name="connsiteX322" fmla="*/ 44472 w 66964"/>
                    <a:gd name="connsiteY322" fmla="*/ 14295 h 57178"/>
                    <a:gd name="connsiteX323" fmla="*/ 44472 w 66964"/>
                    <a:gd name="connsiteY323" fmla="*/ 14295 h 57178"/>
                    <a:gd name="connsiteX324" fmla="*/ 38119 w 66964"/>
                    <a:gd name="connsiteY324" fmla="*/ 11118 h 57178"/>
                    <a:gd name="connsiteX325" fmla="*/ 38119 w 66964"/>
                    <a:gd name="connsiteY325" fmla="*/ 11118 h 57178"/>
                    <a:gd name="connsiteX326" fmla="*/ 38119 w 66964"/>
                    <a:gd name="connsiteY326" fmla="*/ 11118 h 57178"/>
                    <a:gd name="connsiteX327" fmla="*/ 27001 w 66964"/>
                    <a:gd name="connsiteY327" fmla="*/ 12706 h 57178"/>
                    <a:gd name="connsiteX328" fmla="*/ 27001 w 66964"/>
                    <a:gd name="connsiteY328" fmla="*/ 12706 h 57178"/>
                    <a:gd name="connsiteX329" fmla="*/ 27001 w 66964"/>
                    <a:gd name="connsiteY329" fmla="*/ 12706 h 57178"/>
                    <a:gd name="connsiteX330" fmla="*/ 0 w 66964"/>
                    <a:gd name="connsiteY330" fmla="*/ 20648 h 57178"/>
                    <a:gd name="connsiteX331" fmla="*/ 0 w 66964"/>
                    <a:gd name="connsiteY331" fmla="*/ 20648 h 57178"/>
                    <a:gd name="connsiteX332" fmla="*/ 0 w 66964"/>
                    <a:gd name="connsiteY332" fmla="*/ 20648 h 57178"/>
                    <a:gd name="connsiteX333" fmla="*/ 0 w 66964"/>
                    <a:gd name="connsiteY333" fmla="*/ 19060 h 57178"/>
                    <a:gd name="connsiteX334" fmla="*/ 0 w 66964"/>
                    <a:gd name="connsiteY334" fmla="*/ 19060 h 57178"/>
                    <a:gd name="connsiteX335" fmla="*/ 0 w 66964"/>
                    <a:gd name="connsiteY335" fmla="*/ 19060 h 57178"/>
                    <a:gd name="connsiteX336" fmla="*/ 0 w 66964"/>
                    <a:gd name="connsiteY336" fmla="*/ 19060 h 57178"/>
                    <a:gd name="connsiteX337" fmla="*/ 44472 w 66964"/>
                    <a:gd name="connsiteY337" fmla="*/ 39707 h 57178"/>
                    <a:gd name="connsiteX338" fmla="*/ 44472 w 66964"/>
                    <a:gd name="connsiteY338" fmla="*/ 39707 h 57178"/>
                    <a:gd name="connsiteX339" fmla="*/ 44472 w 66964"/>
                    <a:gd name="connsiteY339" fmla="*/ 39707 h 571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</a:cxnLst>
                  <a:rect l="l" t="t" r="r" b="b"/>
                  <a:pathLst>
                    <a:path w="66964" h="57178">
                      <a:moveTo>
                        <a:pt x="44472" y="14295"/>
                      </a:moveTo>
                      <a:lnTo>
                        <a:pt x="44472" y="12706"/>
                      </a:lnTo>
                      <a:cubicBezTo>
                        <a:pt x="46061" y="11118"/>
                        <a:pt x="46061" y="11118"/>
                        <a:pt x="47649" y="9530"/>
                      </a:cubicBezTo>
                      <a:cubicBezTo>
                        <a:pt x="44472" y="14295"/>
                        <a:pt x="46061" y="9530"/>
                        <a:pt x="42884" y="14295"/>
                      </a:cubicBezTo>
                      <a:lnTo>
                        <a:pt x="42884" y="12706"/>
                      </a:lnTo>
                      <a:cubicBezTo>
                        <a:pt x="42884" y="12706"/>
                        <a:pt x="42884" y="12706"/>
                        <a:pt x="42884" y="12706"/>
                      </a:cubicBezTo>
                      <a:cubicBezTo>
                        <a:pt x="44472" y="9530"/>
                        <a:pt x="39708" y="15883"/>
                        <a:pt x="39708" y="15883"/>
                      </a:cubicBezTo>
                      <a:cubicBezTo>
                        <a:pt x="39708" y="15883"/>
                        <a:pt x="39708" y="14295"/>
                        <a:pt x="41296" y="14295"/>
                      </a:cubicBezTo>
                      <a:lnTo>
                        <a:pt x="39708" y="15883"/>
                      </a:lnTo>
                      <a:cubicBezTo>
                        <a:pt x="39708" y="15883"/>
                        <a:pt x="39708" y="14295"/>
                        <a:pt x="39708" y="14295"/>
                      </a:cubicBezTo>
                      <a:lnTo>
                        <a:pt x="38119" y="14295"/>
                      </a:lnTo>
                      <a:lnTo>
                        <a:pt x="38119" y="14295"/>
                      </a:lnTo>
                      <a:cubicBezTo>
                        <a:pt x="38119" y="14295"/>
                        <a:pt x="36531" y="15883"/>
                        <a:pt x="36531" y="15883"/>
                      </a:cubicBezTo>
                      <a:cubicBezTo>
                        <a:pt x="36531" y="14295"/>
                        <a:pt x="36531" y="15883"/>
                        <a:pt x="36531" y="14295"/>
                      </a:cubicBezTo>
                      <a:lnTo>
                        <a:pt x="34943" y="15883"/>
                      </a:lnTo>
                      <a:cubicBezTo>
                        <a:pt x="34943" y="14295"/>
                        <a:pt x="36531" y="12706"/>
                        <a:pt x="36531" y="14295"/>
                      </a:cubicBezTo>
                      <a:cubicBezTo>
                        <a:pt x="39708" y="9530"/>
                        <a:pt x="34943" y="15883"/>
                        <a:pt x="36531" y="11118"/>
                      </a:cubicBezTo>
                      <a:lnTo>
                        <a:pt x="36531" y="11118"/>
                      </a:lnTo>
                      <a:cubicBezTo>
                        <a:pt x="38119" y="7941"/>
                        <a:pt x="36531" y="9530"/>
                        <a:pt x="38119" y="6353"/>
                      </a:cubicBezTo>
                      <a:cubicBezTo>
                        <a:pt x="38119" y="7941"/>
                        <a:pt x="36531" y="11118"/>
                        <a:pt x="34943" y="12706"/>
                      </a:cubicBezTo>
                      <a:cubicBezTo>
                        <a:pt x="34943" y="12706"/>
                        <a:pt x="34943" y="12706"/>
                        <a:pt x="33355" y="12706"/>
                      </a:cubicBezTo>
                      <a:cubicBezTo>
                        <a:pt x="34943" y="11118"/>
                        <a:pt x="33355" y="11118"/>
                        <a:pt x="33355" y="11118"/>
                      </a:cubicBezTo>
                      <a:lnTo>
                        <a:pt x="34943" y="7941"/>
                      </a:lnTo>
                      <a:cubicBezTo>
                        <a:pt x="34943" y="7941"/>
                        <a:pt x="33355" y="9530"/>
                        <a:pt x="33355" y="11118"/>
                      </a:cubicBezTo>
                      <a:cubicBezTo>
                        <a:pt x="33355" y="11118"/>
                        <a:pt x="33355" y="7941"/>
                        <a:pt x="34943" y="6353"/>
                      </a:cubicBezTo>
                      <a:cubicBezTo>
                        <a:pt x="34943" y="6353"/>
                        <a:pt x="33355" y="9530"/>
                        <a:pt x="33355" y="9530"/>
                      </a:cubicBezTo>
                      <a:cubicBezTo>
                        <a:pt x="33355" y="7941"/>
                        <a:pt x="31766" y="9530"/>
                        <a:pt x="31766" y="11118"/>
                      </a:cubicBezTo>
                      <a:cubicBezTo>
                        <a:pt x="31766" y="9530"/>
                        <a:pt x="33355" y="9530"/>
                        <a:pt x="33355" y="9530"/>
                      </a:cubicBezTo>
                      <a:lnTo>
                        <a:pt x="31766" y="11118"/>
                      </a:lnTo>
                      <a:cubicBezTo>
                        <a:pt x="31766" y="11118"/>
                        <a:pt x="31766" y="11118"/>
                        <a:pt x="31766" y="9530"/>
                      </a:cubicBezTo>
                      <a:cubicBezTo>
                        <a:pt x="31766" y="9530"/>
                        <a:pt x="30178" y="12706"/>
                        <a:pt x="30178" y="12706"/>
                      </a:cubicBezTo>
                      <a:cubicBezTo>
                        <a:pt x="28589" y="15883"/>
                        <a:pt x="31766" y="7941"/>
                        <a:pt x="30178" y="11118"/>
                      </a:cubicBezTo>
                      <a:cubicBezTo>
                        <a:pt x="30178" y="11118"/>
                        <a:pt x="31766" y="9530"/>
                        <a:pt x="31766" y="7941"/>
                      </a:cubicBezTo>
                      <a:cubicBezTo>
                        <a:pt x="30178" y="9530"/>
                        <a:pt x="30178" y="9530"/>
                        <a:pt x="28589" y="11118"/>
                      </a:cubicBezTo>
                      <a:lnTo>
                        <a:pt x="28589" y="9530"/>
                      </a:lnTo>
                      <a:cubicBezTo>
                        <a:pt x="28589" y="11118"/>
                        <a:pt x="27001" y="14295"/>
                        <a:pt x="25413" y="15883"/>
                      </a:cubicBezTo>
                      <a:cubicBezTo>
                        <a:pt x="25413" y="17471"/>
                        <a:pt x="25413" y="17471"/>
                        <a:pt x="25413" y="17471"/>
                      </a:cubicBezTo>
                      <a:lnTo>
                        <a:pt x="23825" y="19060"/>
                      </a:lnTo>
                      <a:cubicBezTo>
                        <a:pt x="23825" y="19060"/>
                        <a:pt x="23825" y="17471"/>
                        <a:pt x="25413" y="15883"/>
                      </a:cubicBezTo>
                      <a:lnTo>
                        <a:pt x="25413" y="15883"/>
                      </a:lnTo>
                      <a:cubicBezTo>
                        <a:pt x="25413" y="14295"/>
                        <a:pt x="27001" y="12706"/>
                        <a:pt x="27001" y="12706"/>
                      </a:cubicBezTo>
                      <a:lnTo>
                        <a:pt x="27001" y="14295"/>
                      </a:lnTo>
                      <a:cubicBezTo>
                        <a:pt x="28589" y="12706"/>
                        <a:pt x="28589" y="11118"/>
                        <a:pt x="30178" y="9530"/>
                      </a:cubicBezTo>
                      <a:cubicBezTo>
                        <a:pt x="30178" y="9530"/>
                        <a:pt x="30178" y="9530"/>
                        <a:pt x="30178" y="9530"/>
                      </a:cubicBezTo>
                      <a:cubicBezTo>
                        <a:pt x="30178" y="9530"/>
                        <a:pt x="30178" y="7941"/>
                        <a:pt x="30178" y="7941"/>
                      </a:cubicBezTo>
                      <a:cubicBezTo>
                        <a:pt x="30178" y="7941"/>
                        <a:pt x="30178" y="7941"/>
                        <a:pt x="30178" y="9530"/>
                      </a:cubicBezTo>
                      <a:lnTo>
                        <a:pt x="31766" y="6353"/>
                      </a:lnTo>
                      <a:lnTo>
                        <a:pt x="31766" y="7941"/>
                      </a:lnTo>
                      <a:lnTo>
                        <a:pt x="31766" y="6353"/>
                      </a:lnTo>
                      <a:cubicBezTo>
                        <a:pt x="30178" y="9530"/>
                        <a:pt x="27001" y="12706"/>
                        <a:pt x="25413" y="14295"/>
                      </a:cubicBezTo>
                      <a:cubicBezTo>
                        <a:pt x="27001" y="12706"/>
                        <a:pt x="27001" y="11118"/>
                        <a:pt x="28589" y="7941"/>
                      </a:cubicBezTo>
                      <a:cubicBezTo>
                        <a:pt x="27001" y="11118"/>
                        <a:pt x="30178" y="6353"/>
                        <a:pt x="30178" y="7941"/>
                      </a:cubicBezTo>
                      <a:cubicBezTo>
                        <a:pt x="30178" y="7941"/>
                        <a:pt x="30178" y="6353"/>
                        <a:pt x="30178" y="6353"/>
                      </a:cubicBezTo>
                      <a:lnTo>
                        <a:pt x="28589" y="7941"/>
                      </a:lnTo>
                      <a:cubicBezTo>
                        <a:pt x="30178" y="6353"/>
                        <a:pt x="28589" y="6353"/>
                        <a:pt x="28589" y="4765"/>
                      </a:cubicBezTo>
                      <a:cubicBezTo>
                        <a:pt x="27001" y="9530"/>
                        <a:pt x="27001" y="7941"/>
                        <a:pt x="25413" y="7941"/>
                      </a:cubicBezTo>
                      <a:cubicBezTo>
                        <a:pt x="25413" y="6353"/>
                        <a:pt x="27001" y="4765"/>
                        <a:pt x="27001" y="6353"/>
                      </a:cubicBezTo>
                      <a:cubicBezTo>
                        <a:pt x="28589" y="3177"/>
                        <a:pt x="23825" y="11118"/>
                        <a:pt x="25413" y="7941"/>
                      </a:cubicBezTo>
                      <a:cubicBezTo>
                        <a:pt x="25413" y="7941"/>
                        <a:pt x="25413" y="7941"/>
                        <a:pt x="25413" y="7941"/>
                      </a:cubicBezTo>
                      <a:cubicBezTo>
                        <a:pt x="25413" y="9530"/>
                        <a:pt x="23825" y="7941"/>
                        <a:pt x="25413" y="6353"/>
                      </a:cubicBezTo>
                      <a:lnTo>
                        <a:pt x="25413" y="6353"/>
                      </a:lnTo>
                      <a:cubicBezTo>
                        <a:pt x="25413" y="6353"/>
                        <a:pt x="23825" y="4765"/>
                        <a:pt x="22236" y="9530"/>
                      </a:cubicBezTo>
                      <a:cubicBezTo>
                        <a:pt x="22236" y="9530"/>
                        <a:pt x="23825" y="4765"/>
                        <a:pt x="23825" y="4765"/>
                      </a:cubicBezTo>
                      <a:lnTo>
                        <a:pt x="19060" y="15883"/>
                      </a:lnTo>
                      <a:cubicBezTo>
                        <a:pt x="20648" y="12706"/>
                        <a:pt x="22236" y="4765"/>
                        <a:pt x="23825" y="3177"/>
                      </a:cubicBezTo>
                      <a:cubicBezTo>
                        <a:pt x="23825" y="3177"/>
                        <a:pt x="23825" y="1588"/>
                        <a:pt x="23825" y="3177"/>
                      </a:cubicBezTo>
                      <a:cubicBezTo>
                        <a:pt x="23825" y="3177"/>
                        <a:pt x="22236" y="7941"/>
                        <a:pt x="22236" y="7941"/>
                      </a:cubicBezTo>
                      <a:cubicBezTo>
                        <a:pt x="22236" y="4765"/>
                        <a:pt x="22236" y="6353"/>
                        <a:pt x="23825" y="3177"/>
                      </a:cubicBezTo>
                      <a:cubicBezTo>
                        <a:pt x="23825" y="3177"/>
                        <a:pt x="22236" y="7941"/>
                        <a:pt x="22236" y="7941"/>
                      </a:cubicBezTo>
                      <a:cubicBezTo>
                        <a:pt x="22236" y="7941"/>
                        <a:pt x="23825" y="3177"/>
                        <a:pt x="23825" y="3177"/>
                      </a:cubicBezTo>
                      <a:lnTo>
                        <a:pt x="22236" y="7941"/>
                      </a:lnTo>
                      <a:cubicBezTo>
                        <a:pt x="22236" y="6353"/>
                        <a:pt x="23825" y="3177"/>
                        <a:pt x="23825" y="3177"/>
                      </a:cubicBezTo>
                      <a:cubicBezTo>
                        <a:pt x="23825" y="4765"/>
                        <a:pt x="23825" y="3177"/>
                        <a:pt x="22236" y="3177"/>
                      </a:cubicBezTo>
                      <a:lnTo>
                        <a:pt x="22236" y="4765"/>
                      </a:lnTo>
                      <a:cubicBezTo>
                        <a:pt x="22236" y="3177"/>
                        <a:pt x="19060" y="11118"/>
                        <a:pt x="19060" y="11118"/>
                      </a:cubicBezTo>
                      <a:cubicBezTo>
                        <a:pt x="19060" y="9530"/>
                        <a:pt x="20648" y="4765"/>
                        <a:pt x="20648" y="4765"/>
                      </a:cubicBezTo>
                      <a:cubicBezTo>
                        <a:pt x="19060" y="7941"/>
                        <a:pt x="15883" y="15883"/>
                        <a:pt x="15883" y="19060"/>
                      </a:cubicBezTo>
                      <a:lnTo>
                        <a:pt x="15883" y="17471"/>
                      </a:lnTo>
                      <a:lnTo>
                        <a:pt x="14295" y="19060"/>
                      </a:lnTo>
                      <a:cubicBezTo>
                        <a:pt x="15883" y="15883"/>
                        <a:pt x="19060" y="7941"/>
                        <a:pt x="20648" y="4765"/>
                      </a:cubicBezTo>
                      <a:cubicBezTo>
                        <a:pt x="20648" y="3177"/>
                        <a:pt x="20648" y="3177"/>
                        <a:pt x="20648" y="3177"/>
                      </a:cubicBezTo>
                      <a:cubicBezTo>
                        <a:pt x="20648" y="1588"/>
                        <a:pt x="22236" y="1588"/>
                        <a:pt x="22236" y="1588"/>
                      </a:cubicBezTo>
                      <a:lnTo>
                        <a:pt x="20648" y="0"/>
                      </a:lnTo>
                      <a:cubicBezTo>
                        <a:pt x="20648" y="3177"/>
                        <a:pt x="19060" y="3177"/>
                        <a:pt x="19060" y="4765"/>
                      </a:cubicBezTo>
                      <a:lnTo>
                        <a:pt x="20648" y="1588"/>
                      </a:lnTo>
                      <a:cubicBezTo>
                        <a:pt x="20648" y="4765"/>
                        <a:pt x="17471" y="9530"/>
                        <a:pt x="17471" y="9530"/>
                      </a:cubicBezTo>
                      <a:cubicBezTo>
                        <a:pt x="17471" y="7941"/>
                        <a:pt x="19060" y="4765"/>
                        <a:pt x="19060" y="3177"/>
                      </a:cubicBezTo>
                      <a:cubicBezTo>
                        <a:pt x="19060" y="4765"/>
                        <a:pt x="17471" y="4765"/>
                        <a:pt x="17471" y="4765"/>
                      </a:cubicBezTo>
                      <a:lnTo>
                        <a:pt x="17471" y="3177"/>
                      </a:lnTo>
                      <a:cubicBezTo>
                        <a:pt x="17471" y="1588"/>
                        <a:pt x="15883" y="6353"/>
                        <a:pt x="15883" y="4765"/>
                      </a:cubicBezTo>
                      <a:cubicBezTo>
                        <a:pt x="15883" y="4765"/>
                        <a:pt x="15883" y="1588"/>
                        <a:pt x="15883" y="3177"/>
                      </a:cubicBezTo>
                      <a:cubicBezTo>
                        <a:pt x="15883" y="6353"/>
                        <a:pt x="12706" y="17471"/>
                        <a:pt x="12706" y="19060"/>
                      </a:cubicBezTo>
                      <a:cubicBezTo>
                        <a:pt x="12706" y="19060"/>
                        <a:pt x="12706" y="15883"/>
                        <a:pt x="12706" y="14295"/>
                      </a:cubicBezTo>
                      <a:cubicBezTo>
                        <a:pt x="12706" y="11118"/>
                        <a:pt x="14295" y="7941"/>
                        <a:pt x="14295" y="6353"/>
                      </a:cubicBezTo>
                      <a:cubicBezTo>
                        <a:pt x="14295" y="7941"/>
                        <a:pt x="14295" y="7941"/>
                        <a:pt x="14295" y="7941"/>
                      </a:cubicBezTo>
                      <a:cubicBezTo>
                        <a:pt x="14295" y="7941"/>
                        <a:pt x="14295" y="4765"/>
                        <a:pt x="14295" y="6353"/>
                      </a:cubicBezTo>
                      <a:cubicBezTo>
                        <a:pt x="14295" y="9530"/>
                        <a:pt x="14295" y="6353"/>
                        <a:pt x="14295" y="9530"/>
                      </a:cubicBezTo>
                      <a:cubicBezTo>
                        <a:pt x="14295" y="9530"/>
                        <a:pt x="14295" y="9530"/>
                        <a:pt x="14295" y="9530"/>
                      </a:cubicBezTo>
                      <a:cubicBezTo>
                        <a:pt x="14295" y="11118"/>
                        <a:pt x="12706" y="15883"/>
                        <a:pt x="12706" y="17471"/>
                      </a:cubicBezTo>
                      <a:cubicBezTo>
                        <a:pt x="12706" y="17471"/>
                        <a:pt x="12706" y="15883"/>
                        <a:pt x="12706" y="15883"/>
                      </a:cubicBezTo>
                      <a:cubicBezTo>
                        <a:pt x="12706" y="15883"/>
                        <a:pt x="12706" y="14295"/>
                        <a:pt x="11118" y="14295"/>
                      </a:cubicBezTo>
                      <a:cubicBezTo>
                        <a:pt x="11118" y="14295"/>
                        <a:pt x="11118" y="12706"/>
                        <a:pt x="11118" y="11118"/>
                      </a:cubicBezTo>
                      <a:cubicBezTo>
                        <a:pt x="11118" y="11118"/>
                        <a:pt x="11118" y="12706"/>
                        <a:pt x="11118" y="12706"/>
                      </a:cubicBezTo>
                      <a:cubicBezTo>
                        <a:pt x="11118" y="9530"/>
                        <a:pt x="11118" y="12706"/>
                        <a:pt x="11118" y="9530"/>
                      </a:cubicBezTo>
                      <a:cubicBezTo>
                        <a:pt x="11118" y="11118"/>
                        <a:pt x="9530" y="11118"/>
                        <a:pt x="9530" y="12706"/>
                      </a:cubicBezTo>
                      <a:cubicBezTo>
                        <a:pt x="9530" y="15883"/>
                        <a:pt x="9530" y="12706"/>
                        <a:pt x="11118" y="12706"/>
                      </a:cubicBezTo>
                      <a:cubicBezTo>
                        <a:pt x="11118" y="15883"/>
                        <a:pt x="9530" y="20648"/>
                        <a:pt x="7942" y="22236"/>
                      </a:cubicBezTo>
                      <a:cubicBezTo>
                        <a:pt x="7942" y="23824"/>
                        <a:pt x="7942" y="19060"/>
                        <a:pt x="7942" y="20648"/>
                      </a:cubicBezTo>
                      <a:cubicBezTo>
                        <a:pt x="6353" y="19060"/>
                        <a:pt x="6353" y="27001"/>
                        <a:pt x="6353" y="23824"/>
                      </a:cubicBezTo>
                      <a:cubicBezTo>
                        <a:pt x="6353" y="20648"/>
                        <a:pt x="6353" y="19060"/>
                        <a:pt x="6353" y="17471"/>
                      </a:cubicBezTo>
                      <a:cubicBezTo>
                        <a:pt x="6353" y="15883"/>
                        <a:pt x="6353" y="19060"/>
                        <a:pt x="7942" y="19060"/>
                      </a:cubicBezTo>
                      <a:lnTo>
                        <a:pt x="7942" y="17471"/>
                      </a:lnTo>
                      <a:cubicBezTo>
                        <a:pt x="7942" y="17471"/>
                        <a:pt x="7942" y="15883"/>
                        <a:pt x="7942" y="17471"/>
                      </a:cubicBezTo>
                      <a:cubicBezTo>
                        <a:pt x="7942" y="15883"/>
                        <a:pt x="6353" y="17471"/>
                        <a:pt x="6353" y="14295"/>
                      </a:cubicBezTo>
                      <a:cubicBezTo>
                        <a:pt x="6353" y="15883"/>
                        <a:pt x="6353" y="15883"/>
                        <a:pt x="6353" y="17471"/>
                      </a:cubicBezTo>
                      <a:lnTo>
                        <a:pt x="6353" y="17471"/>
                      </a:lnTo>
                      <a:cubicBezTo>
                        <a:pt x="6353" y="19060"/>
                        <a:pt x="6353" y="20648"/>
                        <a:pt x="6353" y="20648"/>
                      </a:cubicBezTo>
                      <a:cubicBezTo>
                        <a:pt x="6353" y="22236"/>
                        <a:pt x="4765" y="23824"/>
                        <a:pt x="4765" y="22236"/>
                      </a:cubicBezTo>
                      <a:lnTo>
                        <a:pt x="4765" y="19060"/>
                      </a:lnTo>
                      <a:cubicBezTo>
                        <a:pt x="4765" y="20648"/>
                        <a:pt x="4765" y="20648"/>
                        <a:pt x="4765" y="20648"/>
                      </a:cubicBezTo>
                      <a:cubicBezTo>
                        <a:pt x="4765" y="22236"/>
                        <a:pt x="4765" y="17471"/>
                        <a:pt x="3177" y="20648"/>
                      </a:cubicBezTo>
                      <a:lnTo>
                        <a:pt x="3177" y="22236"/>
                      </a:lnTo>
                      <a:cubicBezTo>
                        <a:pt x="3177" y="23824"/>
                        <a:pt x="1588" y="27001"/>
                        <a:pt x="1588" y="25413"/>
                      </a:cubicBezTo>
                      <a:cubicBezTo>
                        <a:pt x="1588" y="28589"/>
                        <a:pt x="1588" y="25413"/>
                        <a:pt x="1588" y="28589"/>
                      </a:cubicBezTo>
                      <a:cubicBezTo>
                        <a:pt x="1588" y="23824"/>
                        <a:pt x="3177" y="28589"/>
                        <a:pt x="3177" y="25413"/>
                      </a:cubicBezTo>
                      <a:cubicBezTo>
                        <a:pt x="3177" y="28589"/>
                        <a:pt x="3177" y="27001"/>
                        <a:pt x="3177" y="30178"/>
                      </a:cubicBezTo>
                      <a:cubicBezTo>
                        <a:pt x="3177" y="28589"/>
                        <a:pt x="3177" y="28589"/>
                        <a:pt x="3177" y="28589"/>
                      </a:cubicBezTo>
                      <a:cubicBezTo>
                        <a:pt x="3177" y="28589"/>
                        <a:pt x="3177" y="28589"/>
                        <a:pt x="3177" y="27001"/>
                      </a:cubicBezTo>
                      <a:lnTo>
                        <a:pt x="3177" y="27001"/>
                      </a:lnTo>
                      <a:lnTo>
                        <a:pt x="3177" y="27001"/>
                      </a:lnTo>
                      <a:cubicBezTo>
                        <a:pt x="3177" y="27001"/>
                        <a:pt x="3177" y="27001"/>
                        <a:pt x="3177" y="27001"/>
                      </a:cubicBezTo>
                      <a:cubicBezTo>
                        <a:pt x="3177" y="27001"/>
                        <a:pt x="3177" y="25413"/>
                        <a:pt x="3177" y="25413"/>
                      </a:cubicBezTo>
                      <a:cubicBezTo>
                        <a:pt x="3177" y="23824"/>
                        <a:pt x="4765" y="23824"/>
                        <a:pt x="4765" y="22236"/>
                      </a:cubicBezTo>
                      <a:cubicBezTo>
                        <a:pt x="4765" y="22236"/>
                        <a:pt x="4765" y="23824"/>
                        <a:pt x="4765" y="23824"/>
                      </a:cubicBezTo>
                      <a:lnTo>
                        <a:pt x="4765" y="22236"/>
                      </a:lnTo>
                      <a:cubicBezTo>
                        <a:pt x="4765" y="23824"/>
                        <a:pt x="4765" y="25413"/>
                        <a:pt x="4765" y="27001"/>
                      </a:cubicBezTo>
                      <a:lnTo>
                        <a:pt x="4765" y="27001"/>
                      </a:lnTo>
                      <a:cubicBezTo>
                        <a:pt x="4765" y="28589"/>
                        <a:pt x="4765" y="28589"/>
                        <a:pt x="4765" y="28589"/>
                      </a:cubicBezTo>
                      <a:cubicBezTo>
                        <a:pt x="4765" y="28589"/>
                        <a:pt x="4765" y="27001"/>
                        <a:pt x="4765" y="28589"/>
                      </a:cubicBezTo>
                      <a:lnTo>
                        <a:pt x="4765" y="27001"/>
                      </a:lnTo>
                      <a:lnTo>
                        <a:pt x="4765" y="27001"/>
                      </a:lnTo>
                      <a:cubicBezTo>
                        <a:pt x="4765" y="27001"/>
                        <a:pt x="6353" y="23824"/>
                        <a:pt x="6353" y="27001"/>
                      </a:cubicBezTo>
                      <a:cubicBezTo>
                        <a:pt x="6353" y="27001"/>
                        <a:pt x="6353" y="25413"/>
                        <a:pt x="7942" y="27001"/>
                      </a:cubicBezTo>
                      <a:lnTo>
                        <a:pt x="7942" y="28589"/>
                      </a:lnTo>
                      <a:cubicBezTo>
                        <a:pt x="7942" y="28589"/>
                        <a:pt x="7942" y="30178"/>
                        <a:pt x="9530" y="28589"/>
                      </a:cubicBezTo>
                      <a:cubicBezTo>
                        <a:pt x="9530" y="33354"/>
                        <a:pt x="11118" y="30178"/>
                        <a:pt x="11118" y="30178"/>
                      </a:cubicBezTo>
                      <a:lnTo>
                        <a:pt x="11118" y="28589"/>
                      </a:lnTo>
                      <a:cubicBezTo>
                        <a:pt x="11118" y="28589"/>
                        <a:pt x="11118" y="28589"/>
                        <a:pt x="12706" y="27001"/>
                      </a:cubicBezTo>
                      <a:lnTo>
                        <a:pt x="12706" y="25413"/>
                      </a:lnTo>
                      <a:cubicBezTo>
                        <a:pt x="12706" y="23824"/>
                        <a:pt x="12706" y="27001"/>
                        <a:pt x="14295" y="27001"/>
                      </a:cubicBezTo>
                      <a:cubicBezTo>
                        <a:pt x="14295" y="27001"/>
                        <a:pt x="14295" y="27001"/>
                        <a:pt x="14295" y="27001"/>
                      </a:cubicBezTo>
                      <a:cubicBezTo>
                        <a:pt x="14295" y="31766"/>
                        <a:pt x="15883" y="23824"/>
                        <a:pt x="15883" y="27001"/>
                      </a:cubicBezTo>
                      <a:cubicBezTo>
                        <a:pt x="15883" y="27001"/>
                        <a:pt x="15883" y="27001"/>
                        <a:pt x="15883" y="27001"/>
                      </a:cubicBezTo>
                      <a:lnTo>
                        <a:pt x="15883" y="27001"/>
                      </a:lnTo>
                      <a:lnTo>
                        <a:pt x="15883" y="27001"/>
                      </a:lnTo>
                      <a:cubicBezTo>
                        <a:pt x="15883" y="27001"/>
                        <a:pt x="15883" y="27001"/>
                        <a:pt x="15883" y="28589"/>
                      </a:cubicBezTo>
                      <a:cubicBezTo>
                        <a:pt x="15883" y="28589"/>
                        <a:pt x="15883" y="27001"/>
                        <a:pt x="15883" y="27001"/>
                      </a:cubicBezTo>
                      <a:cubicBezTo>
                        <a:pt x="15883" y="27001"/>
                        <a:pt x="15883" y="27001"/>
                        <a:pt x="15883" y="27001"/>
                      </a:cubicBezTo>
                      <a:lnTo>
                        <a:pt x="15883" y="28589"/>
                      </a:lnTo>
                      <a:lnTo>
                        <a:pt x="15883" y="28589"/>
                      </a:lnTo>
                      <a:cubicBezTo>
                        <a:pt x="15883" y="30178"/>
                        <a:pt x="15883" y="27001"/>
                        <a:pt x="17471" y="25413"/>
                      </a:cubicBezTo>
                      <a:cubicBezTo>
                        <a:pt x="17471" y="25413"/>
                        <a:pt x="17471" y="25413"/>
                        <a:pt x="17471" y="23824"/>
                      </a:cubicBezTo>
                      <a:cubicBezTo>
                        <a:pt x="15883" y="27001"/>
                        <a:pt x="19060" y="22236"/>
                        <a:pt x="17471" y="27001"/>
                      </a:cubicBezTo>
                      <a:cubicBezTo>
                        <a:pt x="17471" y="25413"/>
                        <a:pt x="19060" y="25413"/>
                        <a:pt x="20648" y="22236"/>
                      </a:cubicBezTo>
                      <a:cubicBezTo>
                        <a:pt x="20648" y="22236"/>
                        <a:pt x="20648" y="22236"/>
                        <a:pt x="20648" y="22236"/>
                      </a:cubicBezTo>
                      <a:cubicBezTo>
                        <a:pt x="20648" y="22236"/>
                        <a:pt x="20648" y="23824"/>
                        <a:pt x="20648" y="22236"/>
                      </a:cubicBezTo>
                      <a:lnTo>
                        <a:pt x="19060" y="25413"/>
                      </a:lnTo>
                      <a:lnTo>
                        <a:pt x="20648" y="22236"/>
                      </a:lnTo>
                      <a:cubicBezTo>
                        <a:pt x="20648" y="23824"/>
                        <a:pt x="20648" y="25413"/>
                        <a:pt x="19060" y="27001"/>
                      </a:cubicBezTo>
                      <a:cubicBezTo>
                        <a:pt x="20648" y="23824"/>
                        <a:pt x="20648" y="25413"/>
                        <a:pt x="22236" y="23824"/>
                      </a:cubicBezTo>
                      <a:lnTo>
                        <a:pt x="22236" y="25413"/>
                      </a:lnTo>
                      <a:cubicBezTo>
                        <a:pt x="22236" y="25413"/>
                        <a:pt x="23825" y="23824"/>
                        <a:pt x="23825" y="25413"/>
                      </a:cubicBezTo>
                      <a:cubicBezTo>
                        <a:pt x="22236" y="28589"/>
                        <a:pt x="25413" y="27001"/>
                        <a:pt x="25413" y="30178"/>
                      </a:cubicBezTo>
                      <a:cubicBezTo>
                        <a:pt x="27001" y="25413"/>
                        <a:pt x="25413" y="31766"/>
                        <a:pt x="27001" y="28589"/>
                      </a:cubicBezTo>
                      <a:cubicBezTo>
                        <a:pt x="27001" y="30178"/>
                        <a:pt x="27001" y="30178"/>
                        <a:pt x="25413" y="31766"/>
                      </a:cubicBezTo>
                      <a:cubicBezTo>
                        <a:pt x="27001" y="30178"/>
                        <a:pt x="25413" y="33354"/>
                        <a:pt x="27001" y="30178"/>
                      </a:cubicBezTo>
                      <a:cubicBezTo>
                        <a:pt x="27001" y="31766"/>
                        <a:pt x="27001" y="31766"/>
                        <a:pt x="25413" y="31766"/>
                      </a:cubicBezTo>
                      <a:cubicBezTo>
                        <a:pt x="25413" y="31766"/>
                        <a:pt x="25413" y="30178"/>
                        <a:pt x="25413" y="31766"/>
                      </a:cubicBezTo>
                      <a:cubicBezTo>
                        <a:pt x="25413" y="31766"/>
                        <a:pt x="25413" y="33354"/>
                        <a:pt x="23825" y="33354"/>
                      </a:cubicBezTo>
                      <a:cubicBezTo>
                        <a:pt x="23825" y="33354"/>
                        <a:pt x="25413" y="30178"/>
                        <a:pt x="27001" y="27001"/>
                      </a:cubicBezTo>
                      <a:cubicBezTo>
                        <a:pt x="27001" y="28589"/>
                        <a:pt x="27001" y="28589"/>
                        <a:pt x="28589" y="27001"/>
                      </a:cubicBezTo>
                      <a:cubicBezTo>
                        <a:pt x="28589" y="28589"/>
                        <a:pt x="28589" y="28589"/>
                        <a:pt x="27001" y="30178"/>
                      </a:cubicBezTo>
                      <a:cubicBezTo>
                        <a:pt x="27001" y="30178"/>
                        <a:pt x="27001" y="31766"/>
                        <a:pt x="28589" y="30178"/>
                      </a:cubicBezTo>
                      <a:cubicBezTo>
                        <a:pt x="28589" y="30178"/>
                        <a:pt x="28589" y="30178"/>
                        <a:pt x="28589" y="30178"/>
                      </a:cubicBezTo>
                      <a:cubicBezTo>
                        <a:pt x="28589" y="30178"/>
                        <a:pt x="28589" y="30178"/>
                        <a:pt x="28589" y="30178"/>
                      </a:cubicBezTo>
                      <a:lnTo>
                        <a:pt x="28589" y="30178"/>
                      </a:lnTo>
                      <a:cubicBezTo>
                        <a:pt x="30178" y="27001"/>
                        <a:pt x="28589" y="30178"/>
                        <a:pt x="30178" y="30178"/>
                      </a:cubicBezTo>
                      <a:lnTo>
                        <a:pt x="30178" y="30178"/>
                      </a:lnTo>
                      <a:cubicBezTo>
                        <a:pt x="30178" y="33354"/>
                        <a:pt x="31766" y="28589"/>
                        <a:pt x="30178" y="31766"/>
                      </a:cubicBezTo>
                      <a:lnTo>
                        <a:pt x="31766" y="30178"/>
                      </a:lnTo>
                      <a:cubicBezTo>
                        <a:pt x="33355" y="25413"/>
                        <a:pt x="31766" y="33354"/>
                        <a:pt x="31766" y="31766"/>
                      </a:cubicBezTo>
                      <a:lnTo>
                        <a:pt x="31766" y="30178"/>
                      </a:lnTo>
                      <a:cubicBezTo>
                        <a:pt x="33355" y="28589"/>
                        <a:pt x="28589" y="36531"/>
                        <a:pt x="28589" y="36531"/>
                      </a:cubicBezTo>
                      <a:cubicBezTo>
                        <a:pt x="28589" y="36531"/>
                        <a:pt x="28589" y="36531"/>
                        <a:pt x="28589" y="36531"/>
                      </a:cubicBezTo>
                      <a:cubicBezTo>
                        <a:pt x="28589" y="39707"/>
                        <a:pt x="30178" y="33354"/>
                        <a:pt x="30178" y="33354"/>
                      </a:cubicBezTo>
                      <a:cubicBezTo>
                        <a:pt x="30178" y="34942"/>
                        <a:pt x="28589" y="36531"/>
                        <a:pt x="28589" y="36531"/>
                      </a:cubicBezTo>
                      <a:cubicBezTo>
                        <a:pt x="28589" y="38119"/>
                        <a:pt x="31766" y="33354"/>
                        <a:pt x="30178" y="34942"/>
                      </a:cubicBezTo>
                      <a:cubicBezTo>
                        <a:pt x="30178" y="33354"/>
                        <a:pt x="31766" y="33354"/>
                        <a:pt x="31766" y="31766"/>
                      </a:cubicBezTo>
                      <a:cubicBezTo>
                        <a:pt x="31766" y="31766"/>
                        <a:pt x="30178" y="36531"/>
                        <a:pt x="31766" y="33354"/>
                      </a:cubicBezTo>
                      <a:lnTo>
                        <a:pt x="31766" y="34942"/>
                      </a:lnTo>
                      <a:cubicBezTo>
                        <a:pt x="31766" y="34942"/>
                        <a:pt x="33355" y="33354"/>
                        <a:pt x="34943" y="31766"/>
                      </a:cubicBezTo>
                      <a:cubicBezTo>
                        <a:pt x="31766" y="38119"/>
                        <a:pt x="38119" y="30178"/>
                        <a:pt x="34943" y="34942"/>
                      </a:cubicBezTo>
                      <a:lnTo>
                        <a:pt x="36531" y="34942"/>
                      </a:lnTo>
                      <a:lnTo>
                        <a:pt x="36531" y="34942"/>
                      </a:lnTo>
                      <a:cubicBezTo>
                        <a:pt x="36531" y="34942"/>
                        <a:pt x="38119" y="34942"/>
                        <a:pt x="38119" y="33354"/>
                      </a:cubicBezTo>
                      <a:cubicBezTo>
                        <a:pt x="38119" y="33354"/>
                        <a:pt x="38119" y="34942"/>
                        <a:pt x="36531" y="34942"/>
                      </a:cubicBezTo>
                      <a:cubicBezTo>
                        <a:pt x="36531" y="36531"/>
                        <a:pt x="36531" y="36531"/>
                        <a:pt x="39708" y="33354"/>
                      </a:cubicBezTo>
                      <a:lnTo>
                        <a:pt x="38119" y="34942"/>
                      </a:lnTo>
                      <a:cubicBezTo>
                        <a:pt x="39708" y="33354"/>
                        <a:pt x="36531" y="38119"/>
                        <a:pt x="39708" y="36531"/>
                      </a:cubicBezTo>
                      <a:cubicBezTo>
                        <a:pt x="39708" y="36531"/>
                        <a:pt x="39708" y="36531"/>
                        <a:pt x="39708" y="36531"/>
                      </a:cubicBezTo>
                      <a:cubicBezTo>
                        <a:pt x="41296" y="34942"/>
                        <a:pt x="38119" y="42884"/>
                        <a:pt x="42884" y="36531"/>
                      </a:cubicBezTo>
                      <a:lnTo>
                        <a:pt x="44472" y="34942"/>
                      </a:lnTo>
                      <a:cubicBezTo>
                        <a:pt x="44472" y="33354"/>
                        <a:pt x="46061" y="31766"/>
                        <a:pt x="47649" y="31766"/>
                      </a:cubicBezTo>
                      <a:cubicBezTo>
                        <a:pt x="47649" y="31766"/>
                        <a:pt x="46061" y="34942"/>
                        <a:pt x="46061" y="34942"/>
                      </a:cubicBezTo>
                      <a:lnTo>
                        <a:pt x="46061" y="34942"/>
                      </a:lnTo>
                      <a:cubicBezTo>
                        <a:pt x="42884" y="38119"/>
                        <a:pt x="46061" y="36531"/>
                        <a:pt x="44472" y="39707"/>
                      </a:cubicBezTo>
                      <a:cubicBezTo>
                        <a:pt x="46061" y="39707"/>
                        <a:pt x="46061" y="42884"/>
                        <a:pt x="46061" y="44472"/>
                      </a:cubicBezTo>
                      <a:lnTo>
                        <a:pt x="47649" y="41296"/>
                      </a:lnTo>
                      <a:lnTo>
                        <a:pt x="47649" y="41296"/>
                      </a:lnTo>
                      <a:cubicBezTo>
                        <a:pt x="47649" y="41296"/>
                        <a:pt x="46061" y="42884"/>
                        <a:pt x="46061" y="42884"/>
                      </a:cubicBezTo>
                      <a:cubicBezTo>
                        <a:pt x="44472" y="44472"/>
                        <a:pt x="47649" y="42884"/>
                        <a:pt x="47649" y="41296"/>
                      </a:cubicBezTo>
                      <a:cubicBezTo>
                        <a:pt x="47649" y="42884"/>
                        <a:pt x="44472" y="44472"/>
                        <a:pt x="44472" y="44472"/>
                      </a:cubicBezTo>
                      <a:lnTo>
                        <a:pt x="44472" y="44472"/>
                      </a:lnTo>
                      <a:lnTo>
                        <a:pt x="44472" y="44472"/>
                      </a:lnTo>
                      <a:cubicBezTo>
                        <a:pt x="46061" y="42884"/>
                        <a:pt x="46061" y="42884"/>
                        <a:pt x="46061" y="42884"/>
                      </a:cubicBezTo>
                      <a:cubicBezTo>
                        <a:pt x="46061" y="42884"/>
                        <a:pt x="44472" y="44472"/>
                        <a:pt x="44472" y="44472"/>
                      </a:cubicBezTo>
                      <a:cubicBezTo>
                        <a:pt x="44472" y="44472"/>
                        <a:pt x="44472" y="44472"/>
                        <a:pt x="44472" y="44472"/>
                      </a:cubicBezTo>
                      <a:lnTo>
                        <a:pt x="44472" y="44472"/>
                      </a:lnTo>
                      <a:lnTo>
                        <a:pt x="46061" y="42884"/>
                      </a:lnTo>
                      <a:cubicBezTo>
                        <a:pt x="47649" y="42884"/>
                        <a:pt x="46061" y="42884"/>
                        <a:pt x="47649" y="41296"/>
                      </a:cubicBezTo>
                      <a:cubicBezTo>
                        <a:pt x="44472" y="44472"/>
                        <a:pt x="47649" y="44472"/>
                        <a:pt x="47649" y="44472"/>
                      </a:cubicBezTo>
                      <a:cubicBezTo>
                        <a:pt x="49238" y="42884"/>
                        <a:pt x="49238" y="44472"/>
                        <a:pt x="49238" y="44472"/>
                      </a:cubicBezTo>
                      <a:cubicBezTo>
                        <a:pt x="49238" y="44472"/>
                        <a:pt x="50826" y="41296"/>
                        <a:pt x="50826" y="42884"/>
                      </a:cubicBezTo>
                      <a:cubicBezTo>
                        <a:pt x="46061" y="47649"/>
                        <a:pt x="49238" y="44472"/>
                        <a:pt x="46061" y="49237"/>
                      </a:cubicBezTo>
                      <a:cubicBezTo>
                        <a:pt x="47649" y="47649"/>
                        <a:pt x="47649" y="49237"/>
                        <a:pt x="49238" y="46060"/>
                      </a:cubicBezTo>
                      <a:cubicBezTo>
                        <a:pt x="49238" y="46060"/>
                        <a:pt x="47649" y="47649"/>
                        <a:pt x="46061" y="49237"/>
                      </a:cubicBezTo>
                      <a:cubicBezTo>
                        <a:pt x="47649" y="47649"/>
                        <a:pt x="46061" y="50825"/>
                        <a:pt x="47649" y="52414"/>
                      </a:cubicBezTo>
                      <a:cubicBezTo>
                        <a:pt x="47649" y="52414"/>
                        <a:pt x="49238" y="50825"/>
                        <a:pt x="50826" y="50825"/>
                      </a:cubicBezTo>
                      <a:lnTo>
                        <a:pt x="47649" y="54002"/>
                      </a:lnTo>
                      <a:cubicBezTo>
                        <a:pt x="47649" y="54002"/>
                        <a:pt x="50826" y="50825"/>
                        <a:pt x="49238" y="52414"/>
                      </a:cubicBezTo>
                      <a:cubicBezTo>
                        <a:pt x="49238" y="52414"/>
                        <a:pt x="50826" y="50825"/>
                        <a:pt x="50826" y="50825"/>
                      </a:cubicBezTo>
                      <a:cubicBezTo>
                        <a:pt x="49238" y="54002"/>
                        <a:pt x="55591" y="52414"/>
                        <a:pt x="50826" y="57178"/>
                      </a:cubicBezTo>
                      <a:cubicBezTo>
                        <a:pt x="52414" y="55590"/>
                        <a:pt x="52414" y="55590"/>
                        <a:pt x="52414" y="55590"/>
                      </a:cubicBezTo>
                      <a:cubicBezTo>
                        <a:pt x="52414" y="55590"/>
                        <a:pt x="54002" y="54002"/>
                        <a:pt x="55591" y="54002"/>
                      </a:cubicBezTo>
                      <a:lnTo>
                        <a:pt x="54002" y="57178"/>
                      </a:lnTo>
                      <a:cubicBezTo>
                        <a:pt x="57179" y="55590"/>
                        <a:pt x="54002" y="57178"/>
                        <a:pt x="57179" y="55590"/>
                      </a:cubicBezTo>
                      <a:lnTo>
                        <a:pt x="57179" y="55590"/>
                      </a:lnTo>
                      <a:cubicBezTo>
                        <a:pt x="60355" y="54002"/>
                        <a:pt x="63532" y="50825"/>
                        <a:pt x="66709" y="47649"/>
                      </a:cubicBezTo>
                      <a:cubicBezTo>
                        <a:pt x="63532" y="49237"/>
                        <a:pt x="69885" y="42884"/>
                        <a:pt x="65121" y="46060"/>
                      </a:cubicBezTo>
                      <a:cubicBezTo>
                        <a:pt x="65121" y="46060"/>
                        <a:pt x="66709" y="46060"/>
                        <a:pt x="66709" y="44472"/>
                      </a:cubicBezTo>
                      <a:cubicBezTo>
                        <a:pt x="65121" y="46060"/>
                        <a:pt x="65121" y="46060"/>
                        <a:pt x="65121" y="44472"/>
                      </a:cubicBezTo>
                      <a:lnTo>
                        <a:pt x="65121" y="44472"/>
                      </a:lnTo>
                      <a:cubicBezTo>
                        <a:pt x="63532" y="44472"/>
                        <a:pt x="65121" y="42884"/>
                        <a:pt x="65121" y="41296"/>
                      </a:cubicBezTo>
                      <a:lnTo>
                        <a:pt x="63532" y="42884"/>
                      </a:lnTo>
                      <a:cubicBezTo>
                        <a:pt x="63532" y="42884"/>
                        <a:pt x="63532" y="41296"/>
                        <a:pt x="65121" y="41296"/>
                      </a:cubicBezTo>
                      <a:cubicBezTo>
                        <a:pt x="61944" y="42884"/>
                        <a:pt x="65121" y="41296"/>
                        <a:pt x="61944" y="44472"/>
                      </a:cubicBezTo>
                      <a:cubicBezTo>
                        <a:pt x="65121" y="41296"/>
                        <a:pt x="60355" y="42884"/>
                        <a:pt x="63532" y="39707"/>
                      </a:cubicBezTo>
                      <a:cubicBezTo>
                        <a:pt x="63532" y="39707"/>
                        <a:pt x="61944" y="41296"/>
                        <a:pt x="61944" y="41296"/>
                      </a:cubicBezTo>
                      <a:lnTo>
                        <a:pt x="63532" y="39707"/>
                      </a:lnTo>
                      <a:lnTo>
                        <a:pt x="63532" y="36531"/>
                      </a:lnTo>
                      <a:cubicBezTo>
                        <a:pt x="63532" y="36531"/>
                        <a:pt x="65121" y="34942"/>
                        <a:pt x="65121" y="34942"/>
                      </a:cubicBezTo>
                      <a:cubicBezTo>
                        <a:pt x="65121" y="34942"/>
                        <a:pt x="65121" y="34942"/>
                        <a:pt x="65121" y="34942"/>
                      </a:cubicBezTo>
                      <a:cubicBezTo>
                        <a:pt x="66709" y="33354"/>
                        <a:pt x="63532" y="34942"/>
                        <a:pt x="63532" y="33354"/>
                      </a:cubicBezTo>
                      <a:lnTo>
                        <a:pt x="63532" y="34942"/>
                      </a:lnTo>
                      <a:cubicBezTo>
                        <a:pt x="61944" y="34942"/>
                        <a:pt x="61944" y="33354"/>
                        <a:pt x="58768" y="33354"/>
                      </a:cubicBezTo>
                      <a:lnTo>
                        <a:pt x="58768" y="33354"/>
                      </a:lnTo>
                      <a:cubicBezTo>
                        <a:pt x="57179" y="33354"/>
                        <a:pt x="58768" y="31766"/>
                        <a:pt x="57179" y="31766"/>
                      </a:cubicBezTo>
                      <a:lnTo>
                        <a:pt x="57179" y="31766"/>
                      </a:lnTo>
                      <a:cubicBezTo>
                        <a:pt x="55591" y="31766"/>
                        <a:pt x="55591" y="31766"/>
                        <a:pt x="55591" y="31766"/>
                      </a:cubicBezTo>
                      <a:cubicBezTo>
                        <a:pt x="57179" y="31766"/>
                        <a:pt x="57179" y="30178"/>
                        <a:pt x="58768" y="28589"/>
                      </a:cubicBezTo>
                      <a:cubicBezTo>
                        <a:pt x="57179" y="28589"/>
                        <a:pt x="57179" y="28589"/>
                        <a:pt x="54002" y="31766"/>
                      </a:cubicBezTo>
                      <a:lnTo>
                        <a:pt x="55591" y="30178"/>
                      </a:lnTo>
                      <a:cubicBezTo>
                        <a:pt x="54002" y="31766"/>
                        <a:pt x="54002" y="31766"/>
                        <a:pt x="52414" y="31766"/>
                      </a:cubicBezTo>
                      <a:cubicBezTo>
                        <a:pt x="54002" y="31766"/>
                        <a:pt x="54002" y="30178"/>
                        <a:pt x="55591" y="28589"/>
                      </a:cubicBezTo>
                      <a:cubicBezTo>
                        <a:pt x="57179" y="25413"/>
                        <a:pt x="52414" y="30178"/>
                        <a:pt x="55591" y="25413"/>
                      </a:cubicBezTo>
                      <a:cubicBezTo>
                        <a:pt x="52414" y="28589"/>
                        <a:pt x="54002" y="28589"/>
                        <a:pt x="54002" y="28589"/>
                      </a:cubicBezTo>
                      <a:cubicBezTo>
                        <a:pt x="52414" y="30178"/>
                        <a:pt x="50826" y="30178"/>
                        <a:pt x="50826" y="30178"/>
                      </a:cubicBezTo>
                      <a:cubicBezTo>
                        <a:pt x="50826" y="30178"/>
                        <a:pt x="54002" y="25413"/>
                        <a:pt x="54002" y="25413"/>
                      </a:cubicBezTo>
                      <a:cubicBezTo>
                        <a:pt x="54002" y="25413"/>
                        <a:pt x="54002" y="25413"/>
                        <a:pt x="54002" y="25413"/>
                      </a:cubicBezTo>
                      <a:cubicBezTo>
                        <a:pt x="54002" y="23824"/>
                        <a:pt x="52414" y="25413"/>
                        <a:pt x="54002" y="23824"/>
                      </a:cubicBezTo>
                      <a:cubicBezTo>
                        <a:pt x="52414" y="25413"/>
                        <a:pt x="54002" y="23824"/>
                        <a:pt x="50826" y="25413"/>
                      </a:cubicBezTo>
                      <a:lnTo>
                        <a:pt x="52414" y="25413"/>
                      </a:lnTo>
                      <a:cubicBezTo>
                        <a:pt x="50826" y="25413"/>
                        <a:pt x="47649" y="28589"/>
                        <a:pt x="49238" y="27001"/>
                      </a:cubicBezTo>
                      <a:cubicBezTo>
                        <a:pt x="49238" y="27001"/>
                        <a:pt x="50826" y="25413"/>
                        <a:pt x="50826" y="25413"/>
                      </a:cubicBezTo>
                      <a:cubicBezTo>
                        <a:pt x="50826" y="23824"/>
                        <a:pt x="50826" y="25413"/>
                        <a:pt x="50826" y="25413"/>
                      </a:cubicBezTo>
                      <a:cubicBezTo>
                        <a:pt x="54002" y="22236"/>
                        <a:pt x="52414" y="25413"/>
                        <a:pt x="54002" y="23824"/>
                      </a:cubicBezTo>
                      <a:cubicBezTo>
                        <a:pt x="55591" y="22236"/>
                        <a:pt x="52414" y="25413"/>
                        <a:pt x="54002" y="22236"/>
                      </a:cubicBezTo>
                      <a:cubicBezTo>
                        <a:pt x="50826" y="25413"/>
                        <a:pt x="54002" y="20648"/>
                        <a:pt x="50826" y="23824"/>
                      </a:cubicBezTo>
                      <a:lnTo>
                        <a:pt x="52414" y="22236"/>
                      </a:lnTo>
                      <a:cubicBezTo>
                        <a:pt x="52414" y="22236"/>
                        <a:pt x="50826" y="23824"/>
                        <a:pt x="50826" y="22236"/>
                      </a:cubicBezTo>
                      <a:lnTo>
                        <a:pt x="52414" y="20648"/>
                      </a:lnTo>
                      <a:cubicBezTo>
                        <a:pt x="50826" y="22236"/>
                        <a:pt x="52414" y="19060"/>
                        <a:pt x="52414" y="19060"/>
                      </a:cubicBezTo>
                      <a:cubicBezTo>
                        <a:pt x="52414" y="19060"/>
                        <a:pt x="50826" y="20648"/>
                        <a:pt x="50826" y="22236"/>
                      </a:cubicBezTo>
                      <a:cubicBezTo>
                        <a:pt x="47649" y="23824"/>
                        <a:pt x="54002" y="17471"/>
                        <a:pt x="52414" y="17471"/>
                      </a:cubicBezTo>
                      <a:cubicBezTo>
                        <a:pt x="52414" y="17471"/>
                        <a:pt x="52414" y="19060"/>
                        <a:pt x="50826" y="19060"/>
                      </a:cubicBezTo>
                      <a:cubicBezTo>
                        <a:pt x="50826" y="19060"/>
                        <a:pt x="50826" y="17471"/>
                        <a:pt x="52414" y="17471"/>
                      </a:cubicBezTo>
                      <a:cubicBezTo>
                        <a:pt x="50826" y="17471"/>
                        <a:pt x="50826" y="19060"/>
                        <a:pt x="49238" y="20648"/>
                      </a:cubicBezTo>
                      <a:cubicBezTo>
                        <a:pt x="50826" y="19060"/>
                        <a:pt x="47649" y="20648"/>
                        <a:pt x="47649" y="22236"/>
                      </a:cubicBezTo>
                      <a:lnTo>
                        <a:pt x="49238" y="20648"/>
                      </a:lnTo>
                      <a:cubicBezTo>
                        <a:pt x="49238" y="19060"/>
                        <a:pt x="46061" y="23824"/>
                        <a:pt x="46061" y="22236"/>
                      </a:cubicBezTo>
                      <a:lnTo>
                        <a:pt x="47649" y="20648"/>
                      </a:lnTo>
                      <a:lnTo>
                        <a:pt x="46061" y="20648"/>
                      </a:lnTo>
                      <a:lnTo>
                        <a:pt x="47649" y="19060"/>
                      </a:lnTo>
                      <a:cubicBezTo>
                        <a:pt x="46061" y="20648"/>
                        <a:pt x="46061" y="19060"/>
                        <a:pt x="46061" y="19060"/>
                      </a:cubicBezTo>
                      <a:cubicBezTo>
                        <a:pt x="44472" y="20648"/>
                        <a:pt x="42884" y="22236"/>
                        <a:pt x="42884" y="22236"/>
                      </a:cubicBezTo>
                      <a:cubicBezTo>
                        <a:pt x="42884" y="20648"/>
                        <a:pt x="44472" y="20648"/>
                        <a:pt x="42884" y="20648"/>
                      </a:cubicBezTo>
                      <a:cubicBezTo>
                        <a:pt x="44472" y="19060"/>
                        <a:pt x="44472" y="19060"/>
                        <a:pt x="44472" y="20648"/>
                      </a:cubicBezTo>
                      <a:lnTo>
                        <a:pt x="46061" y="19060"/>
                      </a:lnTo>
                      <a:cubicBezTo>
                        <a:pt x="46061" y="17471"/>
                        <a:pt x="46061" y="19060"/>
                        <a:pt x="46061" y="17471"/>
                      </a:cubicBezTo>
                      <a:cubicBezTo>
                        <a:pt x="46061" y="17471"/>
                        <a:pt x="46061" y="17471"/>
                        <a:pt x="46061" y="17471"/>
                      </a:cubicBezTo>
                      <a:lnTo>
                        <a:pt x="47649" y="20648"/>
                      </a:lnTo>
                      <a:cubicBezTo>
                        <a:pt x="47649" y="20648"/>
                        <a:pt x="49238" y="19060"/>
                        <a:pt x="49238" y="19060"/>
                      </a:cubicBezTo>
                      <a:cubicBezTo>
                        <a:pt x="49238" y="19060"/>
                        <a:pt x="47649" y="20648"/>
                        <a:pt x="47649" y="20648"/>
                      </a:cubicBezTo>
                      <a:cubicBezTo>
                        <a:pt x="49238" y="19060"/>
                        <a:pt x="49238" y="17471"/>
                        <a:pt x="50826" y="17471"/>
                      </a:cubicBezTo>
                      <a:lnTo>
                        <a:pt x="49238" y="19060"/>
                      </a:lnTo>
                      <a:cubicBezTo>
                        <a:pt x="49238" y="19060"/>
                        <a:pt x="50826" y="17471"/>
                        <a:pt x="50826" y="15883"/>
                      </a:cubicBezTo>
                      <a:cubicBezTo>
                        <a:pt x="50826" y="14295"/>
                        <a:pt x="47649" y="17471"/>
                        <a:pt x="47649" y="15883"/>
                      </a:cubicBezTo>
                      <a:cubicBezTo>
                        <a:pt x="47649" y="15883"/>
                        <a:pt x="47649" y="15883"/>
                        <a:pt x="47649" y="15883"/>
                      </a:cubicBezTo>
                      <a:cubicBezTo>
                        <a:pt x="47649" y="15883"/>
                        <a:pt x="47649" y="12706"/>
                        <a:pt x="46061" y="14295"/>
                      </a:cubicBezTo>
                      <a:lnTo>
                        <a:pt x="47649" y="11118"/>
                      </a:lnTo>
                      <a:cubicBezTo>
                        <a:pt x="46061" y="11118"/>
                        <a:pt x="46061" y="14295"/>
                        <a:pt x="44472" y="15883"/>
                      </a:cubicBezTo>
                      <a:cubicBezTo>
                        <a:pt x="42884" y="15883"/>
                        <a:pt x="46061" y="14295"/>
                        <a:pt x="46061" y="12706"/>
                      </a:cubicBezTo>
                      <a:cubicBezTo>
                        <a:pt x="44472" y="14295"/>
                        <a:pt x="42884" y="15883"/>
                        <a:pt x="44472" y="14295"/>
                      </a:cubicBezTo>
                      <a:cubicBezTo>
                        <a:pt x="44472" y="14295"/>
                        <a:pt x="44472" y="14295"/>
                        <a:pt x="44472" y="14295"/>
                      </a:cubicBezTo>
                      <a:close/>
                      <a:moveTo>
                        <a:pt x="38119" y="11118"/>
                      </a:moveTo>
                      <a:cubicBezTo>
                        <a:pt x="38119" y="11118"/>
                        <a:pt x="39708" y="11118"/>
                        <a:pt x="38119" y="11118"/>
                      </a:cubicBezTo>
                      <a:cubicBezTo>
                        <a:pt x="36531" y="14295"/>
                        <a:pt x="38119" y="12706"/>
                        <a:pt x="38119" y="11118"/>
                      </a:cubicBezTo>
                      <a:close/>
                      <a:moveTo>
                        <a:pt x="27001" y="12706"/>
                      </a:moveTo>
                      <a:cubicBezTo>
                        <a:pt x="27001" y="11118"/>
                        <a:pt x="27001" y="12706"/>
                        <a:pt x="27001" y="12706"/>
                      </a:cubicBezTo>
                      <a:cubicBezTo>
                        <a:pt x="27001" y="12706"/>
                        <a:pt x="27001" y="12706"/>
                        <a:pt x="27001" y="12706"/>
                      </a:cubicBezTo>
                      <a:close/>
                      <a:moveTo>
                        <a:pt x="0" y="20648"/>
                      </a:moveTo>
                      <a:lnTo>
                        <a:pt x="0" y="20648"/>
                      </a:lnTo>
                      <a:cubicBezTo>
                        <a:pt x="0" y="20648"/>
                        <a:pt x="0" y="20648"/>
                        <a:pt x="0" y="20648"/>
                      </a:cubicBezTo>
                      <a:close/>
                      <a:moveTo>
                        <a:pt x="0" y="19060"/>
                      </a:moveTo>
                      <a:cubicBezTo>
                        <a:pt x="0" y="19060"/>
                        <a:pt x="0" y="19060"/>
                        <a:pt x="0" y="19060"/>
                      </a:cubicBezTo>
                      <a:cubicBezTo>
                        <a:pt x="0" y="19060"/>
                        <a:pt x="0" y="19060"/>
                        <a:pt x="0" y="19060"/>
                      </a:cubicBezTo>
                      <a:cubicBezTo>
                        <a:pt x="0" y="19060"/>
                        <a:pt x="0" y="19060"/>
                        <a:pt x="0" y="19060"/>
                      </a:cubicBezTo>
                      <a:close/>
                      <a:moveTo>
                        <a:pt x="44472" y="39707"/>
                      </a:moveTo>
                      <a:lnTo>
                        <a:pt x="44472" y="39707"/>
                      </a:lnTo>
                      <a:cubicBezTo>
                        <a:pt x="46061" y="39707"/>
                        <a:pt x="44472" y="39707"/>
                        <a:pt x="44472" y="39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37" name="รูปแบบอิสระ: รูปร่าง 3036">
                  <a:extLst>
                    <a:ext uri="{FF2B5EF4-FFF2-40B4-BE49-F238E27FC236}">
                      <a16:creationId xmlns:a16="http://schemas.microsoft.com/office/drawing/2014/main" id="{3E91D672-C27A-4EF9-A7C4-6B42FC9055FF}"/>
                    </a:ext>
                  </a:extLst>
                </p:cNvPr>
                <p:cNvSpPr/>
                <p:nvPr/>
              </p:nvSpPr>
              <p:spPr>
                <a:xfrm>
                  <a:off x="8049542" y="767144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0 h 1191"/>
                    <a:gd name="connsiteX1" fmla="*/ 0 w 15883"/>
                    <a:gd name="connsiteY1" fmla="*/ 0 h 1191"/>
                    <a:gd name="connsiteX2" fmla="*/ 0 w 15883"/>
                    <a:gd name="connsiteY2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19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38" name="รูปแบบอิสระ: รูปร่าง 3037">
                  <a:extLst>
                    <a:ext uri="{FF2B5EF4-FFF2-40B4-BE49-F238E27FC236}">
                      <a16:creationId xmlns:a16="http://schemas.microsoft.com/office/drawing/2014/main" id="{13169F77-FAEC-43D9-A9CB-422373EF7530}"/>
                    </a:ext>
                  </a:extLst>
                </p:cNvPr>
                <p:cNvSpPr/>
                <p:nvPr/>
              </p:nvSpPr>
              <p:spPr>
                <a:xfrm>
                  <a:off x="8068602" y="773498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39" name="รูปแบบอิสระ: รูปร่าง 3038">
                  <a:extLst>
                    <a:ext uri="{FF2B5EF4-FFF2-40B4-BE49-F238E27FC236}">
                      <a16:creationId xmlns:a16="http://schemas.microsoft.com/office/drawing/2014/main" id="{4AADB2D6-4E48-4B06-9194-8CBFEDD2162D}"/>
                    </a:ext>
                  </a:extLst>
                </p:cNvPr>
                <p:cNvSpPr/>
                <p:nvPr/>
              </p:nvSpPr>
              <p:spPr>
                <a:xfrm>
                  <a:off x="8032071" y="759203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0 h 1191"/>
                    <a:gd name="connsiteX1" fmla="*/ 0 w 15883"/>
                    <a:gd name="connsiteY1" fmla="*/ 0 h 1191"/>
                    <a:gd name="connsiteX2" fmla="*/ 0 w 15883"/>
                    <a:gd name="connsiteY2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191">
                      <a:moveTo>
                        <a:pt x="0" y="0"/>
                      </a:moveTo>
                      <a:cubicBezTo>
                        <a:pt x="0" y="1588"/>
                        <a:pt x="0" y="1588"/>
                        <a:pt x="0" y="0"/>
                      </a:cubicBezTo>
                      <a:cubicBezTo>
                        <a:pt x="0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40" name="รูปแบบอิสระ: รูปร่าง 3039">
                  <a:extLst>
                    <a:ext uri="{FF2B5EF4-FFF2-40B4-BE49-F238E27FC236}">
                      <a16:creationId xmlns:a16="http://schemas.microsoft.com/office/drawing/2014/main" id="{201130B6-3669-4B3E-A425-842BF929A48B}"/>
                    </a:ext>
                  </a:extLst>
                </p:cNvPr>
                <p:cNvSpPr/>
                <p:nvPr/>
              </p:nvSpPr>
              <p:spPr>
                <a:xfrm>
                  <a:off x="8017776" y="779851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41" name="รูปแบบอิสระ: รูปร่าง 3040">
                  <a:extLst>
                    <a:ext uri="{FF2B5EF4-FFF2-40B4-BE49-F238E27FC236}">
                      <a16:creationId xmlns:a16="http://schemas.microsoft.com/office/drawing/2014/main" id="{796E2010-A869-4ADB-8C5B-0F19A0A9B443}"/>
                    </a:ext>
                  </a:extLst>
                </p:cNvPr>
                <p:cNvSpPr/>
                <p:nvPr/>
              </p:nvSpPr>
              <p:spPr>
                <a:xfrm>
                  <a:off x="8016188" y="767144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42" name="รูปแบบอิสระ: รูปร่าง 3041">
                  <a:extLst>
                    <a:ext uri="{FF2B5EF4-FFF2-40B4-BE49-F238E27FC236}">
                      <a16:creationId xmlns:a16="http://schemas.microsoft.com/office/drawing/2014/main" id="{3834D9A9-D421-43AF-A80B-6676A1A98A8E}"/>
                    </a:ext>
                  </a:extLst>
                </p:cNvPr>
                <p:cNvSpPr/>
                <p:nvPr/>
              </p:nvSpPr>
              <p:spPr>
                <a:xfrm>
                  <a:off x="8017776" y="772306"/>
                  <a:ext cx="705" cy="1897"/>
                </a:xfrm>
                <a:custGeom>
                  <a:avLst/>
                  <a:gdLst>
                    <a:gd name="connsiteX0" fmla="*/ 0 w 705"/>
                    <a:gd name="connsiteY0" fmla="*/ 1191 h 1897"/>
                    <a:gd name="connsiteX1" fmla="*/ 0 w 705"/>
                    <a:gd name="connsiteY1" fmla="*/ 1191 h 1897"/>
                    <a:gd name="connsiteX2" fmla="*/ 0 w 705"/>
                    <a:gd name="connsiteY2" fmla="*/ 1191 h 1897"/>
                    <a:gd name="connsiteX3" fmla="*/ 0 w 705"/>
                    <a:gd name="connsiteY3" fmla="*/ 1191 h 18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5" h="1897">
                      <a:moveTo>
                        <a:pt x="0" y="1191"/>
                      </a:moveTo>
                      <a:cubicBezTo>
                        <a:pt x="1588" y="-397"/>
                        <a:pt x="0" y="-397"/>
                        <a:pt x="0" y="1191"/>
                      </a:cubicBezTo>
                      <a:lnTo>
                        <a:pt x="0" y="1191"/>
                      </a:lnTo>
                      <a:cubicBezTo>
                        <a:pt x="0" y="2780"/>
                        <a:pt x="0" y="1191"/>
                        <a:pt x="0" y="1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43" name="รูปแบบอิสระ: รูปร่าง 3042">
                  <a:extLst>
                    <a:ext uri="{FF2B5EF4-FFF2-40B4-BE49-F238E27FC236}">
                      <a16:creationId xmlns:a16="http://schemas.microsoft.com/office/drawing/2014/main" id="{308671FC-CB20-4B66-A715-CB92B77DFC02}"/>
                    </a:ext>
                  </a:extLst>
                </p:cNvPr>
                <p:cNvSpPr/>
                <p:nvPr/>
              </p:nvSpPr>
              <p:spPr>
                <a:xfrm>
                  <a:off x="8017776" y="771909"/>
                  <a:ext cx="0" cy="705"/>
                </a:xfrm>
                <a:custGeom>
                  <a:avLst/>
                  <a:gdLst>
                    <a:gd name="connsiteX0" fmla="*/ 0 w 0"/>
                    <a:gd name="connsiteY0" fmla="*/ 0 h 705"/>
                    <a:gd name="connsiteX1" fmla="*/ 0 w 0"/>
                    <a:gd name="connsiteY1" fmla="*/ 0 h 705"/>
                    <a:gd name="connsiteX2" fmla="*/ 0 w 0"/>
                    <a:gd name="connsiteY2" fmla="*/ 0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h="705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588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44" name="รูปแบบอิสระ: รูปร่าง 3043">
                  <a:extLst>
                    <a:ext uri="{FF2B5EF4-FFF2-40B4-BE49-F238E27FC236}">
                      <a16:creationId xmlns:a16="http://schemas.microsoft.com/office/drawing/2014/main" id="{DA98B8C6-6959-4C8C-A321-10D6154B70AF}"/>
                    </a:ext>
                  </a:extLst>
                </p:cNvPr>
                <p:cNvSpPr/>
                <p:nvPr/>
              </p:nvSpPr>
              <p:spPr>
                <a:xfrm>
                  <a:off x="8019761" y="777804"/>
                  <a:ext cx="1191" cy="1576"/>
                </a:xfrm>
                <a:custGeom>
                  <a:avLst/>
                  <a:gdLst>
                    <a:gd name="connsiteX0" fmla="*/ 1191 w 1191"/>
                    <a:gd name="connsiteY0" fmla="*/ 458 h 1576"/>
                    <a:gd name="connsiteX1" fmla="*/ 1191 w 1191"/>
                    <a:gd name="connsiteY1" fmla="*/ 458 h 1576"/>
                    <a:gd name="connsiteX2" fmla="*/ 1191 w 1191"/>
                    <a:gd name="connsiteY2" fmla="*/ 458 h 15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1" h="1576">
                      <a:moveTo>
                        <a:pt x="1191" y="458"/>
                      </a:moveTo>
                      <a:cubicBezTo>
                        <a:pt x="-397" y="-1130"/>
                        <a:pt x="-397" y="2047"/>
                        <a:pt x="1191" y="458"/>
                      </a:cubicBezTo>
                      <a:cubicBezTo>
                        <a:pt x="-397" y="3635"/>
                        <a:pt x="1191" y="-1130"/>
                        <a:pt x="1191" y="4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45" name="รูปแบบอิสระ: รูปร่าง 3044">
                  <a:extLst>
                    <a:ext uri="{FF2B5EF4-FFF2-40B4-BE49-F238E27FC236}">
                      <a16:creationId xmlns:a16="http://schemas.microsoft.com/office/drawing/2014/main" id="{652BE57E-5040-4DC7-9241-BD32AC6EF4C7}"/>
                    </a:ext>
                  </a:extLst>
                </p:cNvPr>
                <p:cNvSpPr/>
                <p:nvPr/>
              </p:nvSpPr>
              <p:spPr>
                <a:xfrm>
                  <a:off x="8019364" y="767144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0 h 1588"/>
                    <a:gd name="connsiteX1" fmla="*/ 0 w 15883"/>
                    <a:gd name="connsiteY1" fmla="*/ 1588 h 1588"/>
                    <a:gd name="connsiteX2" fmla="*/ 0 w 15883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">
                      <a:moveTo>
                        <a:pt x="0" y="0"/>
                      </a:moveTo>
                      <a:lnTo>
                        <a:pt x="0" y="158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46" name="รูปแบบอิสระ: รูปร่าง 3045">
                  <a:extLst>
                    <a:ext uri="{FF2B5EF4-FFF2-40B4-BE49-F238E27FC236}">
                      <a16:creationId xmlns:a16="http://schemas.microsoft.com/office/drawing/2014/main" id="{F2EBF8ED-AAF4-4F7E-92A4-EC55C12FCF2D}"/>
                    </a:ext>
                  </a:extLst>
                </p:cNvPr>
                <p:cNvSpPr/>
                <p:nvPr/>
              </p:nvSpPr>
              <p:spPr>
                <a:xfrm>
                  <a:off x="8019761" y="768733"/>
                  <a:ext cx="1191" cy="15882"/>
                </a:xfrm>
                <a:custGeom>
                  <a:avLst/>
                  <a:gdLst>
                    <a:gd name="connsiteX0" fmla="*/ 1191 w 1191"/>
                    <a:gd name="connsiteY0" fmla="*/ 0 h 15882"/>
                    <a:gd name="connsiteX1" fmla="*/ 1191 w 1191"/>
                    <a:gd name="connsiteY1" fmla="*/ 0 h 15882"/>
                    <a:gd name="connsiteX2" fmla="*/ 1191 w 1191"/>
                    <a:gd name="connsiteY2" fmla="*/ 0 h 15882"/>
                    <a:gd name="connsiteX3" fmla="*/ 1191 w 1191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1" h="15882">
                      <a:moveTo>
                        <a:pt x="1191" y="0"/>
                      </a:moveTo>
                      <a:lnTo>
                        <a:pt x="1191" y="0"/>
                      </a:lnTo>
                      <a:cubicBezTo>
                        <a:pt x="-397" y="0"/>
                        <a:pt x="-397" y="0"/>
                        <a:pt x="1191" y="0"/>
                      </a:cubicBezTo>
                      <a:cubicBezTo>
                        <a:pt x="-397" y="0"/>
                        <a:pt x="1191" y="0"/>
                        <a:pt x="11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47" name="รูปแบบอิสระ: รูปร่าง 3046">
                  <a:extLst>
                    <a:ext uri="{FF2B5EF4-FFF2-40B4-BE49-F238E27FC236}">
                      <a16:creationId xmlns:a16="http://schemas.microsoft.com/office/drawing/2014/main" id="{5A6A469E-9876-4DB4-AE7B-9D274608B01B}"/>
                    </a:ext>
                  </a:extLst>
                </p:cNvPr>
                <p:cNvSpPr/>
                <p:nvPr/>
              </p:nvSpPr>
              <p:spPr>
                <a:xfrm>
                  <a:off x="8019364" y="768733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48" name="รูปแบบอิสระ: รูปร่าง 3047">
                  <a:extLst>
                    <a:ext uri="{FF2B5EF4-FFF2-40B4-BE49-F238E27FC236}">
                      <a16:creationId xmlns:a16="http://schemas.microsoft.com/office/drawing/2014/main" id="{FDD83CCE-C02D-4CAD-BA4D-8A1C1E686598}"/>
                    </a:ext>
                  </a:extLst>
                </p:cNvPr>
                <p:cNvSpPr/>
                <p:nvPr/>
              </p:nvSpPr>
              <p:spPr>
                <a:xfrm>
                  <a:off x="8019364" y="767144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49" name="รูปแบบอิสระ: รูปร่าง 3048">
                  <a:extLst>
                    <a:ext uri="{FF2B5EF4-FFF2-40B4-BE49-F238E27FC236}">
                      <a16:creationId xmlns:a16="http://schemas.microsoft.com/office/drawing/2014/main" id="{EE065100-5B53-4262-AE00-09075F97A1CC}"/>
                    </a:ext>
                  </a:extLst>
                </p:cNvPr>
                <p:cNvSpPr/>
                <p:nvPr/>
              </p:nvSpPr>
              <p:spPr>
                <a:xfrm>
                  <a:off x="8024129" y="768487"/>
                  <a:ext cx="15883" cy="1833"/>
                </a:xfrm>
                <a:custGeom>
                  <a:avLst/>
                  <a:gdLst>
                    <a:gd name="connsiteX0" fmla="*/ 0 w 15883"/>
                    <a:gd name="connsiteY0" fmla="*/ 1834 h 1833"/>
                    <a:gd name="connsiteX1" fmla="*/ 0 w 15883"/>
                    <a:gd name="connsiteY1" fmla="*/ 1834 h 1833"/>
                    <a:gd name="connsiteX2" fmla="*/ 0 w 15883"/>
                    <a:gd name="connsiteY2" fmla="*/ 1834 h 1833"/>
                    <a:gd name="connsiteX3" fmla="*/ 0 w 15883"/>
                    <a:gd name="connsiteY3" fmla="*/ 1834 h 1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833">
                      <a:moveTo>
                        <a:pt x="0" y="1834"/>
                      </a:moveTo>
                      <a:lnTo>
                        <a:pt x="0" y="1834"/>
                      </a:lnTo>
                      <a:cubicBezTo>
                        <a:pt x="0" y="246"/>
                        <a:pt x="0" y="-1343"/>
                        <a:pt x="0" y="1834"/>
                      </a:cubicBezTo>
                      <a:cubicBezTo>
                        <a:pt x="0" y="246"/>
                        <a:pt x="0" y="246"/>
                        <a:pt x="0" y="183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50" name="รูปแบบอิสระ: รูปร่าง 3049">
                  <a:extLst>
                    <a:ext uri="{FF2B5EF4-FFF2-40B4-BE49-F238E27FC236}">
                      <a16:creationId xmlns:a16="http://schemas.microsoft.com/office/drawing/2014/main" id="{907DB00A-6EFC-49EC-9A94-B1B82D3AA248}"/>
                    </a:ext>
                  </a:extLst>
                </p:cNvPr>
                <p:cNvSpPr/>
                <p:nvPr/>
              </p:nvSpPr>
              <p:spPr>
                <a:xfrm>
                  <a:off x="8024129" y="763968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0 h 1588"/>
                    <a:gd name="connsiteX1" fmla="*/ 0 w 15883"/>
                    <a:gd name="connsiteY1" fmla="*/ 1588 h 1588"/>
                    <a:gd name="connsiteX2" fmla="*/ 0 w 15883"/>
                    <a:gd name="connsiteY2" fmla="*/ 0 h 1588"/>
                    <a:gd name="connsiteX3" fmla="*/ 0 w 15883"/>
                    <a:gd name="connsiteY3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">
                      <a:moveTo>
                        <a:pt x="0" y="0"/>
                      </a:moveTo>
                      <a:cubicBezTo>
                        <a:pt x="0" y="0"/>
                        <a:pt x="0" y="1588"/>
                        <a:pt x="0" y="1588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51" name="รูปแบบอิสระ: รูปร่าง 3050">
                  <a:extLst>
                    <a:ext uri="{FF2B5EF4-FFF2-40B4-BE49-F238E27FC236}">
                      <a16:creationId xmlns:a16="http://schemas.microsoft.com/office/drawing/2014/main" id="{9408E71A-62DA-45AB-875B-4E944E11EC74}"/>
                    </a:ext>
                  </a:extLst>
                </p:cNvPr>
                <p:cNvSpPr/>
                <p:nvPr/>
              </p:nvSpPr>
              <p:spPr>
                <a:xfrm>
                  <a:off x="8025012" y="760791"/>
                  <a:ext cx="1411" cy="1588"/>
                </a:xfrm>
                <a:custGeom>
                  <a:avLst/>
                  <a:gdLst>
                    <a:gd name="connsiteX0" fmla="*/ 706 w 1411"/>
                    <a:gd name="connsiteY0" fmla="*/ 1588 h 1588"/>
                    <a:gd name="connsiteX1" fmla="*/ 706 w 1411"/>
                    <a:gd name="connsiteY1" fmla="*/ 0 h 1588"/>
                    <a:gd name="connsiteX2" fmla="*/ 706 w 1411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11" h="1588">
                      <a:moveTo>
                        <a:pt x="706" y="1588"/>
                      </a:moveTo>
                      <a:cubicBezTo>
                        <a:pt x="706" y="1588"/>
                        <a:pt x="2294" y="0"/>
                        <a:pt x="706" y="0"/>
                      </a:cubicBezTo>
                      <a:cubicBezTo>
                        <a:pt x="706" y="1588"/>
                        <a:pt x="-882" y="1588"/>
                        <a:pt x="706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52" name="รูปแบบอิสระ: รูปร่าง 3051">
                  <a:extLst>
                    <a:ext uri="{FF2B5EF4-FFF2-40B4-BE49-F238E27FC236}">
                      <a16:creationId xmlns:a16="http://schemas.microsoft.com/office/drawing/2014/main" id="{297AA689-8567-4B7B-A1BC-D91937A515E8}"/>
                    </a:ext>
                  </a:extLst>
                </p:cNvPr>
                <p:cNvSpPr/>
                <p:nvPr/>
              </p:nvSpPr>
              <p:spPr>
                <a:xfrm>
                  <a:off x="8028894" y="767144"/>
                  <a:ext cx="1588" cy="4764"/>
                </a:xfrm>
                <a:custGeom>
                  <a:avLst/>
                  <a:gdLst>
                    <a:gd name="connsiteX0" fmla="*/ 1588 w 1588"/>
                    <a:gd name="connsiteY0" fmla="*/ 0 h 4764"/>
                    <a:gd name="connsiteX1" fmla="*/ 1588 w 1588"/>
                    <a:gd name="connsiteY1" fmla="*/ 0 h 4764"/>
                    <a:gd name="connsiteX2" fmla="*/ 0 w 1588"/>
                    <a:gd name="connsiteY2" fmla="*/ 4765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4764">
                      <a:moveTo>
                        <a:pt x="1588" y="0"/>
                      </a:moveTo>
                      <a:lnTo>
                        <a:pt x="1588" y="0"/>
                      </a:lnTo>
                      <a:lnTo>
                        <a:pt x="0" y="476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53" name="รูปแบบอิสระ: รูปร่าง 3052">
                  <a:extLst>
                    <a:ext uri="{FF2B5EF4-FFF2-40B4-BE49-F238E27FC236}">
                      <a16:creationId xmlns:a16="http://schemas.microsoft.com/office/drawing/2014/main" id="{3F79AACF-3B68-4796-AF4D-3E0E85D3F2E2}"/>
                    </a:ext>
                  </a:extLst>
                </p:cNvPr>
                <p:cNvSpPr/>
                <p:nvPr/>
              </p:nvSpPr>
              <p:spPr>
                <a:xfrm>
                  <a:off x="8038424" y="758745"/>
                  <a:ext cx="1588" cy="3635"/>
                </a:xfrm>
                <a:custGeom>
                  <a:avLst/>
                  <a:gdLst>
                    <a:gd name="connsiteX0" fmla="*/ 1588 w 1588"/>
                    <a:gd name="connsiteY0" fmla="*/ 458 h 3635"/>
                    <a:gd name="connsiteX1" fmla="*/ 1588 w 1588"/>
                    <a:gd name="connsiteY1" fmla="*/ 458 h 3635"/>
                    <a:gd name="connsiteX2" fmla="*/ 0 w 1588"/>
                    <a:gd name="connsiteY2" fmla="*/ 3635 h 3635"/>
                    <a:gd name="connsiteX3" fmla="*/ 1588 w 1588"/>
                    <a:gd name="connsiteY3" fmla="*/ 458 h 3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" h="3635">
                      <a:moveTo>
                        <a:pt x="1588" y="458"/>
                      </a:moveTo>
                      <a:cubicBezTo>
                        <a:pt x="0" y="-1130"/>
                        <a:pt x="0" y="2047"/>
                        <a:pt x="1588" y="458"/>
                      </a:cubicBezTo>
                      <a:cubicBezTo>
                        <a:pt x="0" y="2047"/>
                        <a:pt x="0" y="3635"/>
                        <a:pt x="0" y="3635"/>
                      </a:cubicBezTo>
                      <a:cubicBezTo>
                        <a:pt x="0" y="2047"/>
                        <a:pt x="0" y="2047"/>
                        <a:pt x="1588" y="4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54" name="รูปแบบอิสระ: รูปร่าง 3053">
                  <a:extLst>
                    <a:ext uri="{FF2B5EF4-FFF2-40B4-BE49-F238E27FC236}">
                      <a16:creationId xmlns:a16="http://schemas.microsoft.com/office/drawing/2014/main" id="{C843642C-1CCB-47E4-8959-1A0A669B9332}"/>
                    </a:ext>
                  </a:extLst>
                </p:cNvPr>
                <p:cNvSpPr/>
                <p:nvPr/>
              </p:nvSpPr>
              <p:spPr>
                <a:xfrm>
                  <a:off x="8038424" y="762380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55" name="รูปแบบอิสระ: รูปร่าง 3054">
                  <a:extLst>
                    <a:ext uri="{FF2B5EF4-FFF2-40B4-BE49-F238E27FC236}">
                      <a16:creationId xmlns:a16="http://schemas.microsoft.com/office/drawing/2014/main" id="{7FA92F65-D340-466C-9621-FBC0E743D2A2}"/>
                    </a:ext>
                  </a:extLst>
                </p:cNvPr>
                <p:cNvSpPr/>
                <p:nvPr/>
              </p:nvSpPr>
              <p:spPr>
                <a:xfrm>
                  <a:off x="8074955" y="811617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0 h 1588"/>
                    <a:gd name="connsiteX1" fmla="*/ 0 w 15883"/>
                    <a:gd name="connsiteY1" fmla="*/ 1588 h 1588"/>
                    <a:gd name="connsiteX2" fmla="*/ 0 w 15883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">
                      <a:moveTo>
                        <a:pt x="0" y="0"/>
                      </a:moveTo>
                      <a:lnTo>
                        <a:pt x="0" y="158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56" name="รูปแบบอิสระ: รูปร่าง 3055">
                  <a:extLst>
                    <a:ext uri="{FF2B5EF4-FFF2-40B4-BE49-F238E27FC236}">
                      <a16:creationId xmlns:a16="http://schemas.microsoft.com/office/drawing/2014/main" id="{3D64D9C6-A35B-4F80-8D5D-888DA28884A2}"/>
                    </a:ext>
                  </a:extLst>
                </p:cNvPr>
                <p:cNvSpPr/>
                <p:nvPr/>
              </p:nvSpPr>
              <p:spPr>
                <a:xfrm>
                  <a:off x="8076543" y="810028"/>
                  <a:ext cx="1588" cy="1588"/>
                </a:xfrm>
                <a:custGeom>
                  <a:avLst/>
                  <a:gdLst>
                    <a:gd name="connsiteX0" fmla="*/ 1588 w 1588"/>
                    <a:gd name="connsiteY0" fmla="*/ 0 h 1588"/>
                    <a:gd name="connsiteX1" fmla="*/ 0 w 1588"/>
                    <a:gd name="connsiteY1" fmla="*/ 1588 h 1588"/>
                    <a:gd name="connsiteX2" fmla="*/ 1588 w 1588"/>
                    <a:gd name="connsiteY2" fmla="*/ 0 h 1588"/>
                    <a:gd name="connsiteX3" fmla="*/ 1588 w 1588"/>
                    <a:gd name="connsiteY3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" h="1588">
                      <a:moveTo>
                        <a:pt x="1588" y="0"/>
                      </a:moveTo>
                      <a:lnTo>
                        <a:pt x="0" y="1588"/>
                      </a:lnTo>
                      <a:lnTo>
                        <a:pt x="1588" y="0"/>
                      </a:lnTo>
                      <a:cubicBezTo>
                        <a:pt x="1588" y="0"/>
                        <a:pt x="1588" y="0"/>
                        <a:pt x="158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57" name="รูปแบบอิสระ: รูปร่าง 3056">
                  <a:extLst>
                    <a:ext uri="{FF2B5EF4-FFF2-40B4-BE49-F238E27FC236}">
                      <a16:creationId xmlns:a16="http://schemas.microsoft.com/office/drawing/2014/main" id="{2F7F96D4-BEAC-432E-839A-2CF6B3EFCB5A}"/>
                    </a:ext>
                  </a:extLst>
                </p:cNvPr>
                <p:cNvSpPr/>
                <p:nvPr/>
              </p:nvSpPr>
              <p:spPr>
                <a:xfrm>
                  <a:off x="8060660" y="763968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0 h 1191"/>
                    <a:gd name="connsiteX1" fmla="*/ 0 w 15883"/>
                    <a:gd name="connsiteY1" fmla="*/ 0 h 1191"/>
                    <a:gd name="connsiteX2" fmla="*/ 0 w 15883"/>
                    <a:gd name="connsiteY2" fmla="*/ 0 h 1191"/>
                    <a:gd name="connsiteX3" fmla="*/ 0 w 15883"/>
                    <a:gd name="connsiteY3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19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88"/>
                        <a:pt x="0" y="1588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58" name="รูปแบบอิสระ: รูปร่าง 3057">
                  <a:extLst>
                    <a:ext uri="{FF2B5EF4-FFF2-40B4-BE49-F238E27FC236}">
                      <a16:creationId xmlns:a16="http://schemas.microsoft.com/office/drawing/2014/main" id="{1D6ECED7-BE35-4E09-9A6A-FF1AA49B12CD}"/>
                    </a:ext>
                  </a:extLst>
                </p:cNvPr>
                <p:cNvSpPr/>
                <p:nvPr/>
              </p:nvSpPr>
              <p:spPr>
                <a:xfrm>
                  <a:off x="8062249" y="768733"/>
                  <a:ext cx="1588" cy="1588"/>
                </a:xfrm>
                <a:custGeom>
                  <a:avLst/>
                  <a:gdLst>
                    <a:gd name="connsiteX0" fmla="*/ 1588 w 1588"/>
                    <a:gd name="connsiteY0" fmla="*/ 0 h 1588"/>
                    <a:gd name="connsiteX1" fmla="*/ 1588 w 1588"/>
                    <a:gd name="connsiteY1" fmla="*/ 0 h 1588"/>
                    <a:gd name="connsiteX2" fmla="*/ 0 w 1588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588">
                      <a:moveTo>
                        <a:pt x="1588" y="0"/>
                      </a:moveTo>
                      <a:lnTo>
                        <a:pt x="1588" y="0"/>
                      </a:lnTo>
                      <a:lnTo>
                        <a:pt x="0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59" name="รูปแบบอิสระ: รูปร่าง 3058">
                  <a:extLst>
                    <a:ext uri="{FF2B5EF4-FFF2-40B4-BE49-F238E27FC236}">
                      <a16:creationId xmlns:a16="http://schemas.microsoft.com/office/drawing/2014/main" id="{E1DF65D2-076C-4516-BD03-6A14724B5466}"/>
                    </a:ext>
                  </a:extLst>
                </p:cNvPr>
                <p:cNvSpPr/>
                <p:nvPr/>
              </p:nvSpPr>
              <p:spPr>
                <a:xfrm>
                  <a:off x="8067896" y="767144"/>
                  <a:ext cx="705" cy="1411"/>
                </a:xfrm>
                <a:custGeom>
                  <a:avLst/>
                  <a:gdLst>
                    <a:gd name="connsiteX0" fmla="*/ 706 w 705"/>
                    <a:gd name="connsiteY0" fmla="*/ 0 h 1411"/>
                    <a:gd name="connsiteX1" fmla="*/ 706 w 705"/>
                    <a:gd name="connsiteY1" fmla="*/ 0 h 1411"/>
                    <a:gd name="connsiteX2" fmla="*/ 706 w 705"/>
                    <a:gd name="connsiteY2" fmla="*/ 0 h 1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1411">
                      <a:moveTo>
                        <a:pt x="706" y="0"/>
                      </a:moveTo>
                      <a:cubicBezTo>
                        <a:pt x="706" y="0"/>
                        <a:pt x="706" y="0"/>
                        <a:pt x="706" y="0"/>
                      </a:cubicBezTo>
                      <a:cubicBezTo>
                        <a:pt x="706" y="0"/>
                        <a:pt x="-882" y="3177"/>
                        <a:pt x="7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3060" name="กราฟิก 4">
                <a:extLst>
                  <a:ext uri="{FF2B5EF4-FFF2-40B4-BE49-F238E27FC236}">
                    <a16:creationId xmlns:a16="http://schemas.microsoft.com/office/drawing/2014/main" id="{5FAC0ABC-5218-4C26-B608-1C928B7C0217}"/>
                  </a:ext>
                </a:extLst>
              </p:cNvPr>
              <p:cNvGrpSpPr/>
              <p:nvPr/>
            </p:nvGrpSpPr>
            <p:grpSpPr>
              <a:xfrm>
                <a:off x="7912948" y="825911"/>
                <a:ext cx="42692" cy="96044"/>
                <a:chOff x="7912948" y="825911"/>
                <a:chExt cx="42692" cy="96044"/>
              </a:xfrm>
              <a:solidFill>
                <a:srgbClr val="FFFFFF"/>
              </a:solidFill>
            </p:grpSpPr>
            <p:sp>
              <p:nvSpPr>
                <p:cNvPr id="3061" name="รูปแบบอิสระ: รูปร่าง 3060">
                  <a:extLst>
                    <a:ext uri="{FF2B5EF4-FFF2-40B4-BE49-F238E27FC236}">
                      <a16:creationId xmlns:a16="http://schemas.microsoft.com/office/drawing/2014/main" id="{52093711-2738-4755-8F57-09DAD00C0E5E}"/>
                    </a:ext>
                  </a:extLst>
                </p:cNvPr>
                <p:cNvSpPr/>
                <p:nvPr/>
              </p:nvSpPr>
              <p:spPr>
                <a:xfrm>
                  <a:off x="7944714" y="921209"/>
                  <a:ext cx="1587" cy="15882"/>
                </a:xfrm>
                <a:custGeom>
                  <a:avLst/>
                  <a:gdLst>
                    <a:gd name="connsiteX0" fmla="*/ 0 w 1587"/>
                    <a:gd name="connsiteY0" fmla="*/ 0 h 15882"/>
                    <a:gd name="connsiteX1" fmla="*/ 1588 w 1587"/>
                    <a:gd name="connsiteY1" fmla="*/ 0 h 15882"/>
                    <a:gd name="connsiteX2" fmla="*/ 0 w 1587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7" h="15882">
                      <a:moveTo>
                        <a:pt x="0" y="0"/>
                      </a:moveTo>
                      <a:cubicBezTo>
                        <a:pt x="0" y="0"/>
                        <a:pt x="1588" y="0"/>
                        <a:pt x="1588" y="0"/>
                      </a:cubicBezTo>
                      <a:cubicBezTo>
                        <a:pt x="1588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62" name="รูปแบบอิสระ: รูปร่าง 3061">
                  <a:extLst>
                    <a:ext uri="{FF2B5EF4-FFF2-40B4-BE49-F238E27FC236}">
                      <a16:creationId xmlns:a16="http://schemas.microsoft.com/office/drawing/2014/main" id="{30110C6A-4980-4FF0-BD13-47879BE446B2}"/>
                    </a:ext>
                  </a:extLst>
                </p:cNvPr>
                <p:cNvSpPr/>
                <p:nvPr/>
              </p:nvSpPr>
              <p:spPr>
                <a:xfrm>
                  <a:off x="7938360" y="919621"/>
                  <a:ext cx="3176" cy="15882"/>
                </a:xfrm>
                <a:custGeom>
                  <a:avLst/>
                  <a:gdLst>
                    <a:gd name="connsiteX0" fmla="*/ 1588 w 3176"/>
                    <a:gd name="connsiteY0" fmla="*/ 0 h 15882"/>
                    <a:gd name="connsiteX1" fmla="*/ 3177 w 3176"/>
                    <a:gd name="connsiteY1" fmla="*/ 0 h 15882"/>
                    <a:gd name="connsiteX2" fmla="*/ 0 w 3176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15882">
                      <a:moveTo>
                        <a:pt x="1588" y="0"/>
                      </a:moveTo>
                      <a:lnTo>
                        <a:pt x="317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63" name="รูปแบบอิสระ: รูปร่าง 3062">
                  <a:extLst>
                    <a:ext uri="{FF2B5EF4-FFF2-40B4-BE49-F238E27FC236}">
                      <a16:creationId xmlns:a16="http://schemas.microsoft.com/office/drawing/2014/main" id="{30FC7E0F-1FEA-4646-B165-D4BC637E1485}"/>
                    </a:ext>
                  </a:extLst>
                </p:cNvPr>
                <p:cNvSpPr/>
                <p:nvPr/>
              </p:nvSpPr>
              <p:spPr>
                <a:xfrm>
                  <a:off x="7938537" y="918032"/>
                  <a:ext cx="2117" cy="0"/>
                </a:xfrm>
                <a:custGeom>
                  <a:avLst/>
                  <a:gdLst>
                    <a:gd name="connsiteX0" fmla="*/ 1412 w 2117"/>
                    <a:gd name="connsiteY0" fmla="*/ 0 h 0"/>
                    <a:gd name="connsiteX1" fmla="*/ 1412 w 2117"/>
                    <a:gd name="connsiteY1" fmla="*/ 0 h 0"/>
                    <a:gd name="connsiteX2" fmla="*/ 1412 w 2117"/>
                    <a:gd name="connsiteY2" fmla="*/ 0 h 0"/>
                    <a:gd name="connsiteX3" fmla="*/ 1412 w 2117"/>
                    <a:gd name="connsiteY3" fmla="*/ 0 h 0"/>
                    <a:gd name="connsiteX4" fmla="*/ 1412 w 2117"/>
                    <a:gd name="connsiteY4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17">
                      <a:moveTo>
                        <a:pt x="1412" y="0"/>
                      </a:moveTo>
                      <a:cubicBezTo>
                        <a:pt x="-1765" y="0"/>
                        <a:pt x="1412" y="0"/>
                        <a:pt x="1412" y="0"/>
                      </a:cubicBezTo>
                      <a:lnTo>
                        <a:pt x="1412" y="0"/>
                      </a:lnTo>
                      <a:lnTo>
                        <a:pt x="1412" y="0"/>
                      </a:lnTo>
                      <a:cubicBezTo>
                        <a:pt x="3000" y="0"/>
                        <a:pt x="1412" y="0"/>
                        <a:pt x="141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64" name="รูปแบบอิสระ: รูปร่าง 3063">
                  <a:extLst>
                    <a:ext uri="{FF2B5EF4-FFF2-40B4-BE49-F238E27FC236}">
                      <a16:creationId xmlns:a16="http://schemas.microsoft.com/office/drawing/2014/main" id="{AADD6B3D-27A1-4B8D-B732-053CB67DFE23}"/>
                    </a:ext>
                  </a:extLst>
                </p:cNvPr>
                <p:cNvSpPr/>
                <p:nvPr/>
              </p:nvSpPr>
              <p:spPr>
                <a:xfrm>
                  <a:off x="7946302" y="916444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65" name="รูปแบบอิสระ: รูปร่าง 3064">
                  <a:extLst>
                    <a:ext uri="{FF2B5EF4-FFF2-40B4-BE49-F238E27FC236}">
                      <a16:creationId xmlns:a16="http://schemas.microsoft.com/office/drawing/2014/main" id="{714028F6-BF95-491B-A554-2B162AD828FE}"/>
                    </a:ext>
                  </a:extLst>
                </p:cNvPr>
                <p:cNvSpPr/>
                <p:nvPr/>
              </p:nvSpPr>
              <p:spPr>
                <a:xfrm>
                  <a:off x="7946302" y="916444"/>
                  <a:ext cx="705" cy="15882"/>
                </a:xfrm>
                <a:custGeom>
                  <a:avLst/>
                  <a:gdLst>
                    <a:gd name="connsiteX0" fmla="*/ 0 w 705"/>
                    <a:gd name="connsiteY0" fmla="*/ 0 h 15882"/>
                    <a:gd name="connsiteX1" fmla="*/ 0 w 705"/>
                    <a:gd name="connsiteY1" fmla="*/ 0 h 15882"/>
                    <a:gd name="connsiteX2" fmla="*/ 0 w 705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15882">
                      <a:moveTo>
                        <a:pt x="0" y="0"/>
                      </a:moveTo>
                      <a:cubicBezTo>
                        <a:pt x="0" y="0"/>
                        <a:pt x="1588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66" name="รูปแบบอิสระ: รูปร่าง 3065">
                  <a:extLst>
                    <a:ext uri="{FF2B5EF4-FFF2-40B4-BE49-F238E27FC236}">
                      <a16:creationId xmlns:a16="http://schemas.microsoft.com/office/drawing/2014/main" id="{65BCA894-9F6C-4D19-AFC4-EC42CB48456B}"/>
                    </a:ext>
                  </a:extLst>
                </p:cNvPr>
                <p:cNvSpPr/>
                <p:nvPr/>
              </p:nvSpPr>
              <p:spPr>
                <a:xfrm>
                  <a:off x="7946302" y="914856"/>
                  <a:ext cx="3176" cy="15882"/>
                </a:xfrm>
                <a:custGeom>
                  <a:avLst/>
                  <a:gdLst>
                    <a:gd name="connsiteX0" fmla="*/ 0 w 3176"/>
                    <a:gd name="connsiteY0" fmla="*/ 0 h 15882"/>
                    <a:gd name="connsiteX1" fmla="*/ 0 w 3176"/>
                    <a:gd name="connsiteY1" fmla="*/ 0 h 15882"/>
                    <a:gd name="connsiteX2" fmla="*/ 3177 w 3176"/>
                    <a:gd name="connsiteY2" fmla="*/ 0 h 15882"/>
                    <a:gd name="connsiteX3" fmla="*/ 0 w 3176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76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88" y="0"/>
                        <a:pt x="1588" y="0"/>
                        <a:pt x="3177" y="0"/>
                      </a:cubicBezTo>
                      <a:cubicBezTo>
                        <a:pt x="1588" y="0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67" name="รูปแบบอิสระ: รูปร่าง 3066">
                  <a:extLst>
                    <a:ext uri="{FF2B5EF4-FFF2-40B4-BE49-F238E27FC236}">
                      <a16:creationId xmlns:a16="http://schemas.microsoft.com/office/drawing/2014/main" id="{7A9FE686-5910-4637-B19E-C5ECE2427DF9}"/>
                    </a:ext>
                  </a:extLst>
                </p:cNvPr>
                <p:cNvSpPr/>
                <p:nvPr/>
              </p:nvSpPr>
              <p:spPr>
                <a:xfrm>
                  <a:off x="7943126" y="914856"/>
                  <a:ext cx="1191" cy="15882"/>
                </a:xfrm>
                <a:custGeom>
                  <a:avLst/>
                  <a:gdLst>
                    <a:gd name="connsiteX0" fmla="*/ 0 w 1191"/>
                    <a:gd name="connsiteY0" fmla="*/ 0 h 15882"/>
                    <a:gd name="connsiteX1" fmla="*/ 0 w 1191"/>
                    <a:gd name="connsiteY1" fmla="*/ 0 h 15882"/>
                    <a:gd name="connsiteX2" fmla="*/ 0 w 1191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1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88" y="0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68" name="รูปแบบอิสระ: รูปร่าง 3067">
                  <a:extLst>
                    <a:ext uri="{FF2B5EF4-FFF2-40B4-BE49-F238E27FC236}">
                      <a16:creationId xmlns:a16="http://schemas.microsoft.com/office/drawing/2014/main" id="{03CFC036-1E28-4092-B15F-D088D6E81552}"/>
                    </a:ext>
                  </a:extLst>
                </p:cNvPr>
                <p:cNvSpPr/>
                <p:nvPr/>
              </p:nvSpPr>
              <p:spPr>
                <a:xfrm>
                  <a:off x="7943523" y="915738"/>
                  <a:ext cx="1191" cy="705"/>
                </a:xfrm>
                <a:custGeom>
                  <a:avLst/>
                  <a:gdLst>
                    <a:gd name="connsiteX0" fmla="*/ 1191 w 1191"/>
                    <a:gd name="connsiteY0" fmla="*/ 706 h 705"/>
                    <a:gd name="connsiteX1" fmla="*/ 1191 w 1191"/>
                    <a:gd name="connsiteY1" fmla="*/ 706 h 705"/>
                    <a:gd name="connsiteX2" fmla="*/ 1191 w 1191"/>
                    <a:gd name="connsiteY2" fmla="*/ 706 h 705"/>
                    <a:gd name="connsiteX3" fmla="*/ 1191 w 1191"/>
                    <a:gd name="connsiteY3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1" h="705">
                      <a:moveTo>
                        <a:pt x="1191" y="706"/>
                      </a:moveTo>
                      <a:lnTo>
                        <a:pt x="1191" y="706"/>
                      </a:lnTo>
                      <a:cubicBezTo>
                        <a:pt x="-397" y="-882"/>
                        <a:pt x="-397" y="706"/>
                        <a:pt x="1191" y="706"/>
                      </a:cubicBezTo>
                      <a:cubicBezTo>
                        <a:pt x="-397" y="706"/>
                        <a:pt x="1191" y="706"/>
                        <a:pt x="1191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69" name="รูปแบบอิสระ: รูปร่าง 3068">
                  <a:extLst>
                    <a:ext uri="{FF2B5EF4-FFF2-40B4-BE49-F238E27FC236}">
                      <a16:creationId xmlns:a16="http://schemas.microsoft.com/office/drawing/2014/main" id="{DFC58153-CB68-4A07-9B81-3D267A9B36F1}"/>
                    </a:ext>
                  </a:extLst>
                </p:cNvPr>
                <p:cNvSpPr/>
                <p:nvPr/>
              </p:nvSpPr>
              <p:spPr>
                <a:xfrm>
                  <a:off x="7943126" y="916444"/>
                  <a:ext cx="1588" cy="15882"/>
                </a:xfrm>
                <a:custGeom>
                  <a:avLst/>
                  <a:gdLst>
                    <a:gd name="connsiteX0" fmla="*/ 1588 w 1588"/>
                    <a:gd name="connsiteY0" fmla="*/ 0 h 15882"/>
                    <a:gd name="connsiteX1" fmla="*/ 0 w 1588"/>
                    <a:gd name="connsiteY1" fmla="*/ 0 h 15882"/>
                    <a:gd name="connsiteX2" fmla="*/ 1588 w 1588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5882">
                      <a:moveTo>
                        <a:pt x="1588" y="0"/>
                      </a:moveTo>
                      <a:cubicBezTo>
                        <a:pt x="1588" y="0"/>
                        <a:pt x="0" y="0"/>
                        <a:pt x="0" y="0"/>
                      </a:cubicBezTo>
                      <a:cubicBezTo>
                        <a:pt x="0" y="0"/>
                        <a:pt x="1588" y="0"/>
                        <a:pt x="158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70" name="รูปแบบอิสระ: รูปร่าง 3069">
                  <a:extLst>
                    <a:ext uri="{FF2B5EF4-FFF2-40B4-BE49-F238E27FC236}">
                      <a16:creationId xmlns:a16="http://schemas.microsoft.com/office/drawing/2014/main" id="{0B4D3535-23CE-47B5-A68D-35C5B75036D0}"/>
                    </a:ext>
                  </a:extLst>
                </p:cNvPr>
                <p:cNvSpPr/>
                <p:nvPr/>
              </p:nvSpPr>
              <p:spPr>
                <a:xfrm>
                  <a:off x="7936773" y="918032"/>
                  <a:ext cx="705" cy="15882"/>
                </a:xfrm>
                <a:custGeom>
                  <a:avLst/>
                  <a:gdLst>
                    <a:gd name="connsiteX0" fmla="*/ 0 w 705"/>
                    <a:gd name="connsiteY0" fmla="*/ 0 h 15882"/>
                    <a:gd name="connsiteX1" fmla="*/ 0 w 705"/>
                    <a:gd name="connsiteY1" fmla="*/ 0 h 15882"/>
                    <a:gd name="connsiteX2" fmla="*/ 0 w 705"/>
                    <a:gd name="connsiteY2" fmla="*/ 0 h 15882"/>
                    <a:gd name="connsiteX3" fmla="*/ 0 w 705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5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71" name="รูปแบบอิสระ: รูปร่าง 3070">
                  <a:extLst>
                    <a:ext uri="{FF2B5EF4-FFF2-40B4-BE49-F238E27FC236}">
                      <a16:creationId xmlns:a16="http://schemas.microsoft.com/office/drawing/2014/main" id="{D6ADA9B2-158B-4E12-BEDA-FA088B85518A}"/>
                    </a:ext>
                  </a:extLst>
                </p:cNvPr>
                <p:cNvSpPr/>
                <p:nvPr/>
              </p:nvSpPr>
              <p:spPr>
                <a:xfrm>
                  <a:off x="7944714" y="913267"/>
                  <a:ext cx="3176" cy="15882"/>
                </a:xfrm>
                <a:custGeom>
                  <a:avLst/>
                  <a:gdLst>
                    <a:gd name="connsiteX0" fmla="*/ 3176 w 3176"/>
                    <a:gd name="connsiteY0" fmla="*/ 0 h 15882"/>
                    <a:gd name="connsiteX1" fmla="*/ 0 w 3176"/>
                    <a:gd name="connsiteY1" fmla="*/ 0 h 15882"/>
                    <a:gd name="connsiteX2" fmla="*/ 1588 w 3176"/>
                    <a:gd name="connsiteY2" fmla="*/ 0 h 15882"/>
                    <a:gd name="connsiteX3" fmla="*/ 3176 w 3176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76" h="15882">
                      <a:moveTo>
                        <a:pt x="3176" y="0"/>
                      </a:moveTo>
                      <a:cubicBezTo>
                        <a:pt x="3176" y="0"/>
                        <a:pt x="1588" y="0"/>
                        <a:pt x="0" y="0"/>
                      </a:cubicBezTo>
                      <a:lnTo>
                        <a:pt x="1588" y="0"/>
                      </a:lnTo>
                      <a:cubicBezTo>
                        <a:pt x="1588" y="0"/>
                        <a:pt x="1588" y="0"/>
                        <a:pt x="317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72" name="รูปแบบอิสระ: รูปร่าง 3071">
                  <a:extLst>
                    <a:ext uri="{FF2B5EF4-FFF2-40B4-BE49-F238E27FC236}">
                      <a16:creationId xmlns:a16="http://schemas.microsoft.com/office/drawing/2014/main" id="{4AEE32FB-66C1-4AED-8C72-03E4B4EA49FB}"/>
                    </a:ext>
                  </a:extLst>
                </p:cNvPr>
                <p:cNvSpPr/>
                <p:nvPr/>
              </p:nvSpPr>
              <p:spPr>
                <a:xfrm>
                  <a:off x="7944008" y="913267"/>
                  <a:ext cx="705" cy="15882"/>
                </a:xfrm>
                <a:custGeom>
                  <a:avLst/>
                  <a:gdLst>
                    <a:gd name="connsiteX0" fmla="*/ 706 w 705"/>
                    <a:gd name="connsiteY0" fmla="*/ 0 h 15882"/>
                    <a:gd name="connsiteX1" fmla="*/ 706 w 705"/>
                    <a:gd name="connsiteY1" fmla="*/ 0 h 15882"/>
                    <a:gd name="connsiteX2" fmla="*/ 706 w 705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15882">
                      <a:moveTo>
                        <a:pt x="706" y="0"/>
                      </a:moveTo>
                      <a:lnTo>
                        <a:pt x="706" y="0"/>
                      </a:lnTo>
                      <a:cubicBezTo>
                        <a:pt x="-882" y="0"/>
                        <a:pt x="706" y="0"/>
                        <a:pt x="7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73" name="รูปแบบอิสระ: รูปร่าง 3072">
                  <a:extLst>
                    <a:ext uri="{FF2B5EF4-FFF2-40B4-BE49-F238E27FC236}">
                      <a16:creationId xmlns:a16="http://schemas.microsoft.com/office/drawing/2014/main" id="{BD10B69F-2EA6-459E-B781-C89305969468}"/>
                    </a:ext>
                  </a:extLst>
                </p:cNvPr>
                <p:cNvSpPr/>
                <p:nvPr/>
              </p:nvSpPr>
              <p:spPr>
                <a:xfrm>
                  <a:off x="7939949" y="914856"/>
                  <a:ext cx="3176" cy="1588"/>
                </a:xfrm>
                <a:custGeom>
                  <a:avLst/>
                  <a:gdLst>
                    <a:gd name="connsiteX0" fmla="*/ 0 w 3176"/>
                    <a:gd name="connsiteY0" fmla="*/ 0 h 1588"/>
                    <a:gd name="connsiteX1" fmla="*/ 3177 w 3176"/>
                    <a:gd name="connsiteY1" fmla="*/ 1588 h 1588"/>
                    <a:gd name="connsiteX2" fmla="*/ 0 w 3176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1588">
                      <a:moveTo>
                        <a:pt x="0" y="0"/>
                      </a:moveTo>
                      <a:lnTo>
                        <a:pt x="3177" y="158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74" name="รูปแบบอิสระ: รูปร่าง 3073">
                  <a:extLst>
                    <a:ext uri="{FF2B5EF4-FFF2-40B4-BE49-F238E27FC236}">
                      <a16:creationId xmlns:a16="http://schemas.microsoft.com/office/drawing/2014/main" id="{B7A65160-7405-454B-857C-637F567B5A6C}"/>
                    </a:ext>
                  </a:extLst>
                </p:cNvPr>
                <p:cNvSpPr/>
                <p:nvPr/>
              </p:nvSpPr>
              <p:spPr>
                <a:xfrm>
                  <a:off x="7946302" y="911679"/>
                  <a:ext cx="3176" cy="1588"/>
                </a:xfrm>
                <a:custGeom>
                  <a:avLst/>
                  <a:gdLst>
                    <a:gd name="connsiteX0" fmla="*/ 1588 w 3176"/>
                    <a:gd name="connsiteY0" fmla="*/ 0 h 1588"/>
                    <a:gd name="connsiteX1" fmla="*/ 3177 w 3176"/>
                    <a:gd name="connsiteY1" fmla="*/ 1588 h 1588"/>
                    <a:gd name="connsiteX2" fmla="*/ 0 w 3176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1588">
                      <a:moveTo>
                        <a:pt x="1588" y="0"/>
                      </a:moveTo>
                      <a:lnTo>
                        <a:pt x="3177" y="158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75" name="รูปแบบอิสระ: รูปร่าง 3074">
                  <a:extLst>
                    <a:ext uri="{FF2B5EF4-FFF2-40B4-BE49-F238E27FC236}">
                      <a16:creationId xmlns:a16="http://schemas.microsoft.com/office/drawing/2014/main" id="{27B29597-6504-49A5-BA9F-46A78DEC62C4}"/>
                    </a:ext>
                  </a:extLst>
                </p:cNvPr>
                <p:cNvSpPr/>
                <p:nvPr/>
              </p:nvSpPr>
              <p:spPr>
                <a:xfrm>
                  <a:off x="7947890" y="911679"/>
                  <a:ext cx="3176" cy="15882"/>
                </a:xfrm>
                <a:custGeom>
                  <a:avLst/>
                  <a:gdLst>
                    <a:gd name="connsiteX0" fmla="*/ 0 w 3176"/>
                    <a:gd name="connsiteY0" fmla="*/ 0 h 15882"/>
                    <a:gd name="connsiteX1" fmla="*/ 3177 w 3176"/>
                    <a:gd name="connsiteY1" fmla="*/ 0 h 15882"/>
                    <a:gd name="connsiteX2" fmla="*/ 0 w 3176"/>
                    <a:gd name="connsiteY2" fmla="*/ 0 h 15882"/>
                    <a:gd name="connsiteX3" fmla="*/ 0 w 3176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76" h="15882">
                      <a:moveTo>
                        <a:pt x="0" y="0"/>
                      </a:moveTo>
                      <a:cubicBezTo>
                        <a:pt x="1588" y="0"/>
                        <a:pt x="1588" y="0"/>
                        <a:pt x="3177" y="0"/>
                      </a:cubicBezTo>
                      <a:cubicBezTo>
                        <a:pt x="1588" y="0"/>
                        <a:pt x="1588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76" name="รูปแบบอิสระ: รูปร่าง 3075">
                  <a:extLst>
                    <a:ext uri="{FF2B5EF4-FFF2-40B4-BE49-F238E27FC236}">
                      <a16:creationId xmlns:a16="http://schemas.microsoft.com/office/drawing/2014/main" id="{A04579EC-12CC-4799-A967-D2196FB63AA5}"/>
                    </a:ext>
                  </a:extLst>
                </p:cNvPr>
                <p:cNvSpPr/>
                <p:nvPr/>
              </p:nvSpPr>
              <p:spPr>
                <a:xfrm>
                  <a:off x="7946302" y="910091"/>
                  <a:ext cx="1191" cy="705"/>
                </a:xfrm>
                <a:custGeom>
                  <a:avLst/>
                  <a:gdLst>
                    <a:gd name="connsiteX0" fmla="*/ 0 w 1191"/>
                    <a:gd name="connsiteY0" fmla="*/ 0 h 705"/>
                    <a:gd name="connsiteX1" fmla="*/ 0 w 1191"/>
                    <a:gd name="connsiteY1" fmla="*/ 0 h 705"/>
                    <a:gd name="connsiteX2" fmla="*/ 0 w 1191"/>
                    <a:gd name="connsiteY2" fmla="*/ 0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1" h="705">
                      <a:moveTo>
                        <a:pt x="0" y="0"/>
                      </a:moveTo>
                      <a:cubicBezTo>
                        <a:pt x="0" y="0"/>
                        <a:pt x="1588" y="1588"/>
                        <a:pt x="0" y="0"/>
                      </a:cubicBezTo>
                      <a:cubicBezTo>
                        <a:pt x="1588" y="1588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77" name="รูปแบบอิสระ: รูปร่าง 3076">
                  <a:extLst>
                    <a:ext uri="{FF2B5EF4-FFF2-40B4-BE49-F238E27FC236}">
                      <a16:creationId xmlns:a16="http://schemas.microsoft.com/office/drawing/2014/main" id="{D11DD583-76F6-4AC5-A382-90C70C6F8B20}"/>
                    </a:ext>
                  </a:extLst>
                </p:cNvPr>
                <p:cNvSpPr/>
                <p:nvPr/>
              </p:nvSpPr>
              <p:spPr>
                <a:xfrm>
                  <a:off x="7944714" y="913267"/>
                  <a:ext cx="1587" cy="15882"/>
                </a:xfrm>
                <a:custGeom>
                  <a:avLst/>
                  <a:gdLst>
                    <a:gd name="connsiteX0" fmla="*/ 0 w 1587"/>
                    <a:gd name="connsiteY0" fmla="*/ 0 h 15882"/>
                    <a:gd name="connsiteX1" fmla="*/ 1588 w 1587"/>
                    <a:gd name="connsiteY1" fmla="*/ 0 h 15882"/>
                    <a:gd name="connsiteX2" fmla="*/ 0 w 1587"/>
                    <a:gd name="connsiteY2" fmla="*/ 0 h 15882"/>
                    <a:gd name="connsiteX3" fmla="*/ 0 w 1587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7" h="15882">
                      <a:moveTo>
                        <a:pt x="0" y="0"/>
                      </a:moveTo>
                      <a:cubicBezTo>
                        <a:pt x="0" y="0"/>
                        <a:pt x="1588" y="0"/>
                        <a:pt x="1588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78" name="รูปแบบอิสระ: รูปร่าง 3077">
                  <a:extLst>
                    <a:ext uri="{FF2B5EF4-FFF2-40B4-BE49-F238E27FC236}">
                      <a16:creationId xmlns:a16="http://schemas.microsoft.com/office/drawing/2014/main" id="{D2A29CFC-5398-4946-9F68-97C361D51BC8}"/>
                    </a:ext>
                  </a:extLst>
                </p:cNvPr>
                <p:cNvSpPr/>
                <p:nvPr/>
              </p:nvSpPr>
              <p:spPr>
                <a:xfrm>
                  <a:off x="7944714" y="913267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79" name="รูปแบบอิสระ: รูปร่าง 3078">
                  <a:extLst>
                    <a:ext uri="{FF2B5EF4-FFF2-40B4-BE49-F238E27FC236}">
                      <a16:creationId xmlns:a16="http://schemas.microsoft.com/office/drawing/2014/main" id="{31FDAD11-CB80-4D31-BF7E-22CC1548A71D}"/>
                    </a:ext>
                  </a:extLst>
                </p:cNvPr>
                <p:cNvSpPr/>
                <p:nvPr/>
              </p:nvSpPr>
              <p:spPr>
                <a:xfrm>
                  <a:off x="7943523" y="913267"/>
                  <a:ext cx="1191" cy="15882"/>
                </a:xfrm>
                <a:custGeom>
                  <a:avLst/>
                  <a:gdLst>
                    <a:gd name="connsiteX0" fmla="*/ 1191 w 1191"/>
                    <a:gd name="connsiteY0" fmla="*/ 0 h 15882"/>
                    <a:gd name="connsiteX1" fmla="*/ 1191 w 1191"/>
                    <a:gd name="connsiteY1" fmla="*/ 0 h 15882"/>
                    <a:gd name="connsiteX2" fmla="*/ 1191 w 1191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1" h="15882">
                      <a:moveTo>
                        <a:pt x="1191" y="0"/>
                      </a:moveTo>
                      <a:lnTo>
                        <a:pt x="1191" y="0"/>
                      </a:lnTo>
                      <a:cubicBezTo>
                        <a:pt x="-397" y="0"/>
                        <a:pt x="-397" y="0"/>
                        <a:pt x="11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80" name="รูปแบบอิสระ: รูปร่าง 3079">
                  <a:extLst>
                    <a:ext uri="{FF2B5EF4-FFF2-40B4-BE49-F238E27FC236}">
                      <a16:creationId xmlns:a16="http://schemas.microsoft.com/office/drawing/2014/main" id="{63A470FF-5BA8-4618-A436-B995DCDE54C8}"/>
                    </a:ext>
                  </a:extLst>
                </p:cNvPr>
                <p:cNvSpPr/>
                <p:nvPr/>
              </p:nvSpPr>
              <p:spPr>
                <a:xfrm>
                  <a:off x="7938360" y="914856"/>
                  <a:ext cx="3176" cy="15882"/>
                </a:xfrm>
                <a:custGeom>
                  <a:avLst/>
                  <a:gdLst>
                    <a:gd name="connsiteX0" fmla="*/ 3177 w 3176"/>
                    <a:gd name="connsiteY0" fmla="*/ 0 h 15882"/>
                    <a:gd name="connsiteX1" fmla="*/ 0 w 3176"/>
                    <a:gd name="connsiteY1" fmla="*/ 0 h 15882"/>
                    <a:gd name="connsiteX2" fmla="*/ 3177 w 3176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15882">
                      <a:moveTo>
                        <a:pt x="3177" y="0"/>
                      </a:moveTo>
                      <a:cubicBezTo>
                        <a:pt x="1588" y="0"/>
                        <a:pt x="1588" y="0"/>
                        <a:pt x="0" y="0"/>
                      </a:cubicBezTo>
                      <a:cubicBezTo>
                        <a:pt x="1588" y="0"/>
                        <a:pt x="1588" y="0"/>
                        <a:pt x="317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81" name="รูปแบบอิสระ: รูปร่าง 3080">
                  <a:extLst>
                    <a:ext uri="{FF2B5EF4-FFF2-40B4-BE49-F238E27FC236}">
                      <a16:creationId xmlns:a16="http://schemas.microsoft.com/office/drawing/2014/main" id="{D61AB75E-DDE2-430D-A798-2E9C07E12C51}"/>
                    </a:ext>
                  </a:extLst>
                </p:cNvPr>
                <p:cNvSpPr/>
                <p:nvPr/>
              </p:nvSpPr>
              <p:spPr>
                <a:xfrm>
                  <a:off x="7941537" y="913267"/>
                  <a:ext cx="705" cy="15882"/>
                </a:xfrm>
                <a:custGeom>
                  <a:avLst/>
                  <a:gdLst>
                    <a:gd name="connsiteX0" fmla="*/ 0 w 705"/>
                    <a:gd name="connsiteY0" fmla="*/ 0 h 15882"/>
                    <a:gd name="connsiteX1" fmla="*/ 0 w 705"/>
                    <a:gd name="connsiteY1" fmla="*/ 0 h 15882"/>
                    <a:gd name="connsiteX2" fmla="*/ 0 w 705"/>
                    <a:gd name="connsiteY2" fmla="*/ 0 h 15882"/>
                    <a:gd name="connsiteX3" fmla="*/ 0 w 705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5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1588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82" name="รูปแบบอิสระ: รูปร่าง 3081">
                  <a:extLst>
                    <a:ext uri="{FF2B5EF4-FFF2-40B4-BE49-F238E27FC236}">
                      <a16:creationId xmlns:a16="http://schemas.microsoft.com/office/drawing/2014/main" id="{1F7604F8-09D8-4E40-9601-4843CDFCBFA4}"/>
                    </a:ext>
                  </a:extLst>
                </p:cNvPr>
                <p:cNvSpPr/>
                <p:nvPr/>
              </p:nvSpPr>
              <p:spPr>
                <a:xfrm>
                  <a:off x="7941537" y="913267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83" name="รูปแบบอิสระ: รูปร่าง 3082">
                  <a:extLst>
                    <a:ext uri="{FF2B5EF4-FFF2-40B4-BE49-F238E27FC236}">
                      <a16:creationId xmlns:a16="http://schemas.microsoft.com/office/drawing/2014/main" id="{744BCE2D-16BC-491B-9A54-93EE6B3A00B2}"/>
                    </a:ext>
                  </a:extLst>
                </p:cNvPr>
                <p:cNvSpPr/>
                <p:nvPr/>
              </p:nvSpPr>
              <p:spPr>
                <a:xfrm>
                  <a:off x="7943126" y="911679"/>
                  <a:ext cx="1588" cy="15882"/>
                </a:xfrm>
                <a:custGeom>
                  <a:avLst/>
                  <a:gdLst>
                    <a:gd name="connsiteX0" fmla="*/ 1588 w 1588"/>
                    <a:gd name="connsiteY0" fmla="*/ 0 h 15882"/>
                    <a:gd name="connsiteX1" fmla="*/ 1588 w 1588"/>
                    <a:gd name="connsiteY1" fmla="*/ 0 h 15882"/>
                    <a:gd name="connsiteX2" fmla="*/ 0 w 1588"/>
                    <a:gd name="connsiteY2" fmla="*/ 0 h 15882"/>
                    <a:gd name="connsiteX3" fmla="*/ 1588 w 1588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" h="15882">
                      <a:moveTo>
                        <a:pt x="1588" y="0"/>
                      </a:moveTo>
                      <a:cubicBezTo>
                        <a:pt x="0" y="0"/>
                        <a:pt x="0" y="0"/>
                        <a:pt x="1588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588" y="0"/>
                        <a:pt x="158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84" name="รูปแบบอิสระ: รูปร่าง 3083">
                  <a:extLst>
                    <a:ext uri="{FF2B5EF4-FFF2-40B4-BE49-F238E27FC236}">
                      <a16:creationId xmlns:a16="http://schemas.microsoft.com/office/drawing/2014/main" id="{1B850A68-2B05-4C8F-97A6-2B4A4A9B6BE7}"/>
                    </a:ext>
                  </a:extLst>
                </p:cNvPr>
                <p:cNvSpPr/>
                <p:nvPr/>
              </p:nvSpPr>
              <p:spPr>
                <a:xfrm>
                  <a:off x="7944008" y="911679"/>
                  <a:ext cx="705" cy="15882"/>
                </a:xfrm>
                <a:custGeom>
                  <a:avLst/>
                  <a:gdLst>
                    <a:gd name="connsiteX0" fmla="*/ 706 w 705"/>
                    <a:gd name="connsiteY0" fmla="*/ 0 h 15882"/>
                    <a:gd name="connsiteX1" fmla="*/ 706 w 705"/>
                    <a:gd name="connsiteY1" fmla="*/ 0 h 15882"/>
                    <a:gd name="connsiteX2" fmla="*/ 706 w 705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15882">
                      <a:moveTo>
                        <a:pt x="706" y="0"/>
                      </a:moveTo>
                      <a:lnTo>
                        <a:pt x="706" y="0"/>
                      </a:lnTo>
                      <a:cubicBezTo>
                        <a:pt x="706" y="0"/>
                        <a:pt x="-882" y="0"/>
                        <a:pt x="7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85" name="รูปแบบอิสระ: รูปร่าง 3084">
                  <a:extLst>
                    <a:ext uri="{FF2B5EF4-FFF2-40B4-BE49-F238E27FC236}">
                      <a16:creationId xmlns:a16="http://schemas.microsoft.com/office/drawing/2014/main" id="{6DE61F23-1308-4179-8A1E-34DA84844F61}"/>
                    </a:ext>
                  </a:extLst>
                </p:cNvPr>
                <p:cNvSpPr/>
                <p:nvPr/>
              </p:nvSpPr>
              <p:spPr>
                <a:xfrm>
                  <a:off x="7943126" y="908502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0 h 1588"/>
                    <a:gd name="connsiteX1" fmla="*/ 0 w 15883"/>
                    <a:gd name="connsiteY1" fmla="*/ 1588 h 1588"/>
                    <a:gd name="connsiteX2" fmla="*/ 0 w 15883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">
                      <a:moveTo>
                        <a:pt x="0" y="0"/>
                      </a:moveTo>
                      <a:lnTo>
                        <a:pt x="0" y="1588"/>
                      </a:lnTo>
                      <a:lnTo>
                        <a:pt x="0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86" name="รูปแบบอิสระ: รูปร่าง 3085">
                  <a:extLst>
                    <a:ext uri="{FF2B5EF4-FFF2-40B4-BE49-F238E27FC236}">
                      <a16:creationId xmlns:a16="http://schemas.microsoft.com/office/drawing/2014/main" id="{4D3D81C0-0DC1-44E6-98BE-A46B7E7950C4}"/>
                    </a:ext>
                  </a:extLst>
                </p:cNvPr>
                <p:cNvSpPr/>
                <p:nvPr/>
              </p:nvSpPr>
              <p:spPr>
                <a:xfrm>
                  <a:off x="7943126" y="911679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87" name="รูปแบบอิสระ: รูปร่าง 3086">
                  <a:extLst>
                    <a:ext uri="{FF2B5EF4-FFF2-40B4-BE49-F238E27FC236}">
                      <a16:creationId xmlns:a16="http://schemas.microsoft.com/office/drawing/2014/main" id="{434F16D9-147F-41B5-A351-1D6FBC4B4280}"/>
                    </a:ext>
                  </a:extLst>
                </p:cNvPr>
                <p:cNvSpPr/>
                <p:nvPr/>
              </p:nvSpPr>
              <p:spPr>
                <a:xfrm>
                  <a:off x="7945111" y="910091"/>
                  <a:ext cx="1190" cy="15882"/>
                </a:xfrm>
                <a:custGeom>
                  <a:avLst/>
                  <a:gdLst>
                    <a:gd name="connsiteX0" fmla="*/ 1191 w 1190"/>
                    <a:gd name="connsiteY0" fmla="*/ 0 h 15882"/>
                    <a:gd name="connsiteX1" fmla="*/ 1191 w 1190"/>
                    <a:gd name="connsiteY1" fmla="*/ 0 h 15882"/>
                    <a:gd name="connsiteX2" fmla="*/ 1191 w 1190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0" h="15882">
                      <a:moveTo>
                        <a:pt x="1191" y="0"/>
                      </a:moveTo>
                      <a:cubicBezTo>
                        <a:pt x="-397" y="0"/>
                        <a:pt x="-397" y="0"/>
                        <a:pt x="1191" y="0"/>
                      </a:cubicBezTo>
                      <a:cubicBezTo>
                        <a:pt x="-397" y="0"/>
                        <a:pt x="1191" y="0"/>
                        <a:pt x="11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88" name="รูปแบบอิสระ: รูปร่าง 3087">
                  <a:extLst>
                    <a:ext uri="{FF2B5EF4-FFF2-40B4-BE49-F238E27FC236}">
                      <a16:creationId xmlns:a16="http://schemas.microsoft.com/office/drawing/2014/main" id="{8D6ECE2E-4593-4944-AA8F-8DAC44655D69}"/>
                    </a:ext>
                  </a:extLst>
                </p:cNvPr>
                <p:cNvSpPr/>
                <p:nvPr/>
              </p:nvSpPr>
              <p:spPr>
                <a:xfrm>
                  <a:off x="7944714" y="911679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89" name="รูปแบบอิสระ: รูปร่าง 3088">
                  <a:extLst>
                    <a:ext uri="{FF2B5EF4-FFF2-40B4-BE49-F238E27FC236}">
                      <a16:creationId xmlns:a16="http://schemas.microsoft.com/office/drawing/2014/main" id="{797A1D22-5A25-4B85-87FE-0CF9D9A107BC}"/>
                    </a:ext>
                  </a:extLst>
                </p:cNvPr>
                <p:cNvSpPr/>
                <p:nvPr/>
              </p:nvSpPr>
              <p:spPr>
                <a:xfrm>
                  <a:off x="7943523" y="911679"/>
                  <a:ext cx="1191" cy="15882"/>
                </a:xfrm>
                <a:custGeom>
                  <a:avLst/>
                  <a:gdLst>
                    <a:gd name="connsiteX0" fmla="*/ 1191 w 1191"/>
                    <a:gd name="connsiteY0" fmla="*/ 0 h 15882"/>
                    <a:gd name="connsiteX1" fmla="*/ 1191 w 1191"/>
                    <a:gd name="connsiteY1" fmla="*/ 0 h 15882"/>
                    <a:gd name="connsiteX2" fmla="*/ 1191 w 1191"/>
                    <a:gd name="connsiteY2" fmla="*/ 0 h 15882"/>
                    <a:gd name="connsiteX3" fmla="*/ 1191 w 1191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1" h="15882">
                      <a:moveTo>
                        <a:pt x="1191" y="0"/>
                      </a:moveTo>
                      <a:cubicBezTo>
                        <a:pt x="1191" y="0"/>
                        <a:pt x="-397" y="0"/>
                        <a:pt x="1191" y="0"/>
                      </a:cubicBezTo>
                      <a:cubicBezTo>
                        <a:pt x="-397" y="0"/>
                        <a:pt x="-397" y="0"/>
                        <a:pt x="1191" y="0"/>
                      </a:cubicBezTo>
                      <a:cubicBezTo>
                        <a:pt x="1191" y="0"/>
                        <a:pt x="1191" y="0"/>
                        <a:pt x="11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90" name="รูปแบบอิสระ: รูปร่าง 3089">
                  <a:extLst>
                    <a:ext uri="{FF2B5EF4-FFF2-40B4-BE49-F238E27FC236}">
                      <a16:creationId xmlns:a16="http://schemas.microsoft.com/office/drawing/2014/main" id="{677FEEAD-D449-4B18-A0B5-16E81927910B}"/>
                    </a:ext>
                  </a:extLst>
                </p:cNvPr>
                <p:cNvSpPr/>
                <p:nvPr/>
              </p:nvSpPr>
              <p:spPr>
                <a:xfrm>
                  <a:off x="7930419" y="909385"/>
                  <a:ext cx="12706" cy="1411"/>
                </a:xfrm>
                <a:custGeom>
                  <a:avLst/>
                  <a:gdLst>
                    <a:gd name="connsiteX0" fmla="*/ 0 w 12706"/>
                    <a:gd name="connsiteY0" fmla="*/ 706 h 1411"/>
                    <a:gd name="connsiteX1" fmla="*/ 0 w 12706"/>
                    <a:gd name="connsiteY1" fmla="*/ 706 h 1411"/>
                    <a:gd name="connsiteX2" fmla="*/ 12707 w 12706"/>
                    <a:gd name="connsiteY2" fmla="*/ 706 h 1411"/>
                    <a:gd name="connsiteX3" fmla="*/ 9530 w 12706"/>
                    <a:gd name="connsiteY3" fmla="*/ 706 h 1411"/>
                    <a:gd name="connsiteX4" fmla="*/ 6354 w 12706"/>
                    <a:gd name="connsiteY4" fmla="*/ 706 h 1411"/>
                    <a:gd name="connsiteX5" fmla="*/ 7942 w 12706"/>
                    <a:gd name="connsiteY5" fmla="*/ 706 h 1411"/>
                    <a:gd name="connsiteX6" fmla="*/ 0 w 12706"/>
                    <a:gd name="connsiteY6" fmla="*/ 706 h 1411"/>
                    <a:gd name="connsiteX7" fmla="*/ 1588 w 12706"/>
                    <a:gd name="connsiteY7" fmla="*/ 706 h 1411"/>
                    <a:gd name="connsiteX8" fmla="*/ 0 w 12706"/>
                    <a:gd name="connsiteY8" fmla="*/ 706 h 1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706" h="1411">
                      <a:moveTo>
                        <a:pt x="0" y="706"/>
                      </a:moveTo>
                      <a:cubicBezTo>
                        <a:pt x="3177" y="706"/>
                        <a:pt x="4765" y="706"/>
                        <a:pt x="0" y="706"/>
                      </a:cubicBezTo>
                      <a:cubicBezTo>
                        <a:pt x="3177" y="2294"/>
                        <a:pt x="9530" y="706"/>
                        <a:pt x="12707" y="706"/>
                      </a:cubicBezTo>
                      <a:cubicBezTo>
                        <a:pt x="12707" y="706"/>
                        <a:pt x="11118" y="706"/>
                        <a:pt x="9530" y="706"/>
                      </a:cubicBezTo>
                      <a:cubicBezTo>
                        <a:pt x="7942" y="706"/>
                        <a:pt x="7942" y="2294"/>
                        <a:pt x="6354" y="706"/>
                      </a:cubicBezTo>
                      <a:cubicBezTo>
                        <a:pt x="4765" y="706"/>
                        <a:pt x="6354" y="706"/>
                        <a:pt x="7942" y="706"/>
                      </a:cubicBezTo>
                      <a:cubicBezTo>
                        <a:pt x="6354" y="706"/>
                        <a:pt x="4765" y="-882"/>
                        <a:pt x="0" y="706"/>
                      </a:cubicBezTo>
                      <a:lnTo>
                        <a:pt x="1588" y="706"/>
                      </a:lnTo>
                      <a:cubicBezTo>
                        <a:pt x="1588" y="706"/>
                        <a:pt x="1588" y="-882"/>
                        <a:pt x="0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91" name="รูปแบบอิสระ: รูปร่าง 3090">
                  <a:extLst>
                    <a:ext uri="{FF2B5EF4-FFF2-40B4-BE49-F238E27FC236}">
                      <a16:creationId xmlns:a16="http://schemas.microsoft.com/office/drawing/2014/main" id="{B791D785-8A9C-4051-A05E-545A693318CE}"/>
                    </a:ext>
                  </a:extLst>
                </p:cNvPr>
                <p:cNvSpPr/>
                <p:nvPr/>
              </p:nvSpPr>
              <p:spPr>
                <a:xfrm>
                  <a:off x="7943126" y="910091"/>
                  <a:ext cx="3176" cy="15882"/>
                </a:xfrm>
                <a:custGeom>
                  <a:avLst/>
                  <a:gdLst>
                    <a:gd name="connsiteX0" fmla="*/ 0 w 3176"/>
                    <a:gd name="connsiteY0" fmla="*/ 0 h 15882"/>
                    <a:gd name="connsiteX1" fmla="*/ 0 w 3176"/>
                    <a:gd name="connsiteY1" fmla="*/ 0 h 15882"/>
                    <a:gd name="connsiteX2" fmla="*/ 3176 w 3176"/>
                    <a:gd name="connsiteY2" fmla="*/ 0 h 15882"/>
                    <a:gd name="connsiteX3" fmla="*/ 0 w 3176"/>
                    <a:gd name="connsiteY3" fmla="*/ 0 h 15882"/>
                    <a:gd name="connsiteX4" fmla="*/ 0 w 3176"/>
                    <a:gd name="connsiteY4" fmla="*/ 0 h 15882"/>
                    <a:gd name="connsiteX5" fmla="*/ 0 w 3176"/>
                    <a:gd name="connsiteY5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176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1588" y="0"/>
                        <a:pt x="3176" y="0"/>
                      </a:cubicBezTo>
                      <a:cubicBezTo>
                        <a:pt x="1588" y="0"/>
                        <a:pt x="1588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92" name="รูปแบบอิสระ: รูปร่าง 3091">
                  <a:extLst>
                    <a:ext uri="{FF2B5EF4-FFF2-40B4-BE49-F238E27FC236}">
                      <a16:creationId xmlns:a16="http://schemas.microsoft.com/office/drawing/2014/main" id="{8C3FEAC8-C0CF-4C20-A551-40642EF1CA82}"/>
                    </a:ext>
                  </a:extLst>
                </p:cNvPr>
                <p:cNvSpPr/>
                <p:nvPr/>
              </p:nvSpPr>
              <p:spPr>
                <a:xfrm>
                  <a:off x="7938360" y="910091"/>
                  <a:ext cx="5956" cy="705"/>
                </a:xfrm>
                <a:custGeom>
                  <a:avLst/>
                  <a:gdLst>
                    <a:gd name="connsiteX0" fmla="*/ 4765 w 5956"/>
                    <a:gd name="connsiteY0" fmla="*/ 0 h 705"/>
                    <a:gd name="connsiteX1" fmla="*/ 0 w 5956"/>
                    <a:gd name="connsiteY1" fmla="*/ 0 h 705"/>
                    <a:gd name="connsiteX2" fmla="*/ 3177 w 5956"/>
                    <a:gd name="connsiteY2" fmla="*/ 0 h 705"/>
                    <a:gd name="connsiteX3" fmla="*/ 4765 w 5956"/>
                    <a:gd name="connsiteY3" fmla="*/ 0 h 705"/>
                    <a:gd name="connsiteX4" fmla="*/ 4765 w 5956"/>
                    <a:gd name="connsiteY4" fmla="*/ 0 h 705"/>
                    <a:gd name="connsiteX5" fmla="*/ 4765 w 5956"/>
                    <a:gd name="connsiteY5" fmla="*/ 0 h 705"/>
                    <a:gd name="connsiteX6" fmla="*/ 4765 w 5956"/>
                    <a:gd name="connsiteY6" fmla="*/ 0 h 705"/>
                    <a:gd name="connsiteX7" fmla="*/ 4765 w 5956"/>
                    <a:gd name="connsiteY7" fmla="*/ 0 h 705"/>
                    <a:gd name="connsiteX8" fmla="*/ 4765 w 5956"/>
                    <a:gd name="connsiteY8" fmla="*/ 0 h 705"/>
                    <a:gd name="connsiteX9" fmla="*/ 4765 w 5956"/>
                    <a:gd name="connsiteY9" fmla="*/ 0 h 705"/>
                    <a:gd name="connsiteX10" fmla="*/ 4765 w 5956"/>
                    <a:gd name="connsiteY10" fmla="*/ 0 h 705"/>
                    <a:gd name="connsiteX11" fmla="*/ 4765 w 5956"/>
                    <a:gd name="connsiteY11" fmla="*/ 0 h 705"/>
                    <a:gd name="connsiteX12" fmla="*/ 4765 w 5956"/>
                    <a:gd name="connsiteY12" fmla="*/ 0 h 705"/>
                    <a:gd name="connsiteX13" fmla="*/ 4765 w 5956"/>
                    <a:gd name="connsiteY13" fmla="*/ 0 h 705"/>
                    <a:gd name="connsiteX14" fmla="*/ 4765 w 5956"/>
                    <a:gd name="connsiteY14" fmla="*/ 0 h 705"/>
                    <a:gd name="connsiteX15" fmla="*/ 4765 w 5956"/>
                    <a:gd name="connsiteY15" fmla="*/ 0 h 705"/>
                    <a:gd name="connsiteX16" fmla="*/ 4765 w 5956"/>
                    <a:gd name="connsiteY16" fmla="*/ 0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5956" h="705">
                      <a:moveTo>
                        <a:pt x="4765" y="0"/>
                      </a:moveTo>
                      <a:cubicBezTo>
                        <a:pt x="3177" y="0"/>
                        <a:pt x="1588" y="0"/>
                        <a:pt x="0" y="0"/>
                      </a:cubicBezTo>
                      <a:cubicBezTo>
                        <a:pt x="0" y="0"/>
                        <a:pt x="1588" y="0"/>
                        <a:pt x="3177" y="0"/>
                      </a:cubicBezTo>
                      <a:cubicBezTo>
                        <a:pt x="1588" y="0"/>
                        <a:pt x="3177" y="1588"/>
                        <a:pt x="4765" y="0"/>
                      </a:cubicBezTo>
                      <a:cubicBezTo>
                        <a:pt x="4765" y="0"/>
                        <a:pt x="4765" y="1588"/>
                        <a:pt x="4765" y="0"/>
                      </a:cubicBezTo>
                      <a:cubicBezTo>
                        <a:pt x="4765" y="1588"/>
                        <a:pt x="6354" y="0"/>
                        <a:pt x="4765" y="0"/>
                      </a:cubicBezTo>
                      <a:lnTo>
                        <a:pt x="4765" y="0"/>
                      </a:lnTo>
                      <a:lnTo>
                        <a:pt x="4765" y="0"/>
                      </a:lnTo>
                      <a:lnTo>
                        <a:pt x="4765" y="0"/>
                      </a:lnTo>
                      <a:cubicBezTo>
                        <a:pt x="6354" y="0"/>
                        <a:pt x="6354" y="0"/>
                        <a:pt x="4765" y="0"/>
                      </a:cubicBezTo>
                      <a:lnTo>
                        <a:pt x="4765" y="0"/>
                      </a:lnTo>
                      <a:lnTo>
                        <a:pt x="4765" y="0"/>
                      </a:lnTo>
                      <a:cubicBezTo>
                        <a:pt x="4765" y="0"/>
                        <a:pt x="4765" y="0"/>
                        <a:pt x="4765" y="0"/>
                      </a:cubicBezTo>
                      <a:lnTo>
                        <a:pt x="4765" y="0"/>
                      </a:lnTo>
                      <a:lnTo>
                        <a:pt x="4765" y="0"/>
                      </a:lnTo>
                      <a:lnTo>
                        <a:pt x="4765" y="0"/>
                      </a:lnTo>
                      <a:cubicBezTo>
                        <a:pt x="4765" y="0"/>
                        <a:pt x="4765" y="0"/>
                        <a:pt x="476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93" name="รูปแบบอิสระ: รูปร่าง 3092">
                  <a:extLst>
                    <a:ext uri="{FF2B5EF4-FFF2-40B4-BE49-F238E27FC236}">
                      <a16:creationId xmlns:a16="http://schemas.microsoft.com/office/drawing/2014/main" id="{895650DC-F044-4B5F-9D36-7DDE547B9504}"/>
                    </a:ext>
                  </a:extLst>
                </p:cNvPr>
                <p:cNvSpPr/>
                <p:nvPr/>
              </p:nvSpPr>
              <p:spPr>
                <a:xfrm>
                  <a:off x="7933596" y="914856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94" name="รูปแบบอิสระ: รูปร่าง 3093">
                  <a:extLst>
                    <a:ext uri="{FF2B5EF4-FFF2-40B4-BE49-F238E27FC236}">
                      <a16:creationId xmlns:a16="http://schemas.microsoft.com/office/drawing/2014/main" id="{E19B36A8-69FC-4B12-A1FF-A5A08F0F2217}"/>
                    </a:ext>
                  </a:extLst>
                </p:cNvPr>
                <p:cNvSpPr/>
                <p:nvPr/>
              </p:nvSpPr>
              <p:spPr>
                <a:xfrm>
                  <a:off x="7935184" y="913664"/>
                  <a:ext cx="4764" cy="1191"/>
                </a:xfrm>
                <a:custGeom>
                  <a:avLst/>
                  <a:gdLst>
                    <a:gd name="connsiteX0" fmla="*/ 0 w 4764"/>
                    <a:gd name="connsiteY0" fmla="*/ 1191 h 1191"/>
                    <a:gd name="connsiteX1" fmla="*/ 0 w 4764"/>
                    <a:gd name="connsiteY1" fmla="*/ 1191 h 1191"/>
                    <a:gd name="connsiteX2" fmla="*/ 0 w 4764"/>
                    <a:gd name="connsiteY2" fmla="*/ 1191 h 1191"/>
                    <a:gd name="connsiteX3" fmla="*/ 1588 w 4764"/>
                    <a:gd name="connsiteY3" fmla="*/ 1191 h 1191"/>
                    <a:gd name="connsiteX4" fmla="*/ 0 w 4764"/>
                    <a:gd name="connsiteY4" fmla="*/ 1191 h 1191"/>
                    <a:gd name="connsiteX5" fmla="*/ 4765 w 4764"/>
                    <a:gd name="connsiteY5" fmla="*/ 1191 h 1191"/>
                    <a:gd name="connsiteX6" fmla="*/ 0 w 4764"/>
                    <a:gd name="connsiteY6" fmla="*/ 1191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764" h="1191">
                      <a:moveTo>
                        <a:pt x="0" y="1191"/>
                      </a:moveTo>
                      <a:cubicBezTo>
                        <a:pt x="0" y="1191"/>
                        <a:pt x="1588" y="1191"/>
                        <a:pt x="0" y="1191"/>
                      </a:cubicBezTo>
                      <a:cubicBezTo>
                        <a:pt x="0" y="1191"/>
                        <a:pt x="0" y="1191"/>
                        <a:pt x="0" y="1191"/>
                      </a:cubicBezTo>
                      <a:cubicBezTo>
                        <a:pt x="0" y="1191"/>
                        <a:pt x="0" y="1191"/>
                        <a:pt x="1588" y="1191"/>
                      </a:cubicBezTo>
                      <a:lnTo>
                        <a:pt x="0" y="1191"/>
                      </a:lnTo>
                      <a:cubicBezTo>
                        <a:pt x="1588" y="1191"/>
                        <a:pt x="4765" y="1191"/>
                        <a:pt x="4765" y="1191"/>
                      </a:cubicBezTo>
                      <a:cubicBezTo>
                        <a:pt x="3176" y="-397"/>
                        <a:pt x="1588" y="-397"/>
                        <a:pt x="0" y="1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95" name="รูปแบบอิสระ: รูปร่าง 3094">
                  <a:extLst>
                    <a:ext uri="{FF2B5EF4-FFF2-40B4-BE49-F238E27FC236}">
                      <a16:creationId xmlns:a16="http://schemas.microsoft.com/office/drawing/2014/main" id="{DCF0FD3C-BBCA-4B82-97B9-B12349FCE64B}"/>
                    </a:ext>
                  </a:extLst>
                </p:cNvPr>
                <p:cNvSpPr/>
                <p:nvPr/>
              </p:nvSpPr>
              <p:spPr>
                <a:xfrm>
                  <a:off x="7935184" y="913267"/>
                  <a:ext cx="3176" cy="15882"/>
                </a:xfrm>
                <a:custGeom>
                  <a:avLst/>
                  <a:gdLst>
                    <a:gd name="connsiteX0" fmla="*/ 3176 w 3176"/>
                    <a:gd name="connsiteY0" fmla="*/ 0 h 15882"/>
                    <a:gd name="connsiteX1" fmla="*/ 3176 w 3176"/>
                    <a:gd name="connsiteY1" fmla="*/ 0 h 15882"/>
                    <a:gd name="connsiteX2" fmla="*/ 0 w 3176"/>
                    <a:gd name="connsiteY2" fmla="*/ 0 h 15882"/>
                    <a:gd name="connsiteX3" fmla="*/ 1588 w 3176"/>
                    <a:gd name="connsiteY3" fmla="*/ 0 h 15882"/>
                    <a:gd name="connsiteX4" fmla="*/ 3176 w 3176"/>
                    <a:gd name="connsiteY4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76" h="15882">
                      <a:moveTo>
                        <a:pt x="3176" y="0"/>
                      </a:moveTo>
                      <a:lnTo>
                        <a:pt x="3176" y="0"/>
                      </a:lnTo>
                      <a:lnTo>
                        <a:pt x="0" y="0"/>
                      </a:lnTo>
                      <a:lnTo>
                        <a:pt x="1588" y="0"/>
                      </a:lnTo>
                      <a:cubicBezTo>
                        <a:pt x="1588" y="0"/>
                        <a:pt x="3176" y="0"/>
                        <a:pt x="317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96" name="รูปแบบอิสระ: รูปร่าง 3095">
                  <a:extLst>
                    <a:ext uri="{FF2B5EF4-FFF2-40B4-BE49-F238E27FC236}">
                      <a16:creationId xmlns:a16="http://schemas.microsoft.com/office/drawing/2014/main" id="{7A851296-17F5-4D60-9DB2-30D2EEBBC877}"/>
                    </a:ext>
                  </a:extLst>
                </p:cNvPr>
                <p:cNvSpPr/>
                <p:nvPr/>
              </p:nvSpPr>
              <p:spPr>
                <a:xfrm>
                  <a:off x="7943126" y="908502"/>
                  <a:ext cx="3176" cy="15882"/>
                </a:xfrm>
                <a:custGeom>
                  <a:avLst/>
                  <a:gdLst>
                    <a:gd name="connsiteX0" fmla="*/ 1588 w 3176"/>
                    <a:gd name="connsiteY0" fmla="*/ 0 h 15882"/>
                    <a:gd name="connsiteX1" fmla="*/ 3176 w 3176"/>
                    <a:gd name="connsiteY1" fmla="*/ 0 h 15882"/>
                    <a:gd name="connsiteX2" fmla="*/ 0 w 3176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15882">
                      <a:moveTo>
                        <a:pt x="1588" y="0"/>
                      </a:moveTo>
                      <a:lnTo>
                        <a:pt x="3176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97" name="รูปแบบอิสระ: รูปร่าง 3096">
                  <a:extLst>
                    <a:ext uri="{FF2B5EF4-FFF2-40B4-BE49-F238E27FC236}">
                      <a16:creationId xmlns:a16="http://schemas.microsoft.com/office/drawing/2014/main" id="{B5411D51-25EE-4E8D-B222-435F916AAC11}"/>
                    </a:ext>
                  </a:extLst>
                </p:cNvPr>
                <p:cNvSpPr/>
                <p:nvPr/>
              </p:nvSpPr>
              <p:spPr>
                <a:xfrm>
                  <a:off x="7944714" y="908502"/>
                  <a:ext cx="1587" cy="15882"/>
                </a:xfrm>
                <a:custGeom>
                  <a:avLst/>
                  <a:gdLst>
                    <a:gd name="connsiteX0" fmla="*/ 0 w 1587"/>
                    <a:gd name="connsiteY0" fmla="*/ 0 h 15882"/>
                    <a:gd name="connsiteX1" fmla="*/ 1588 w 1587"/>
                    <a:gd name="connsiteY1" fmla="*/ 0 h 15882"/>
                    <a:gd name="connsiteX2" fmla="*/ 0 w 1587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7" h="15882">
                      <a:moveTo>
                        <a:pt x="0" y="0"/>
                      </a:moveTo>
                      <a:lnTo>
                        <a:pt x="158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98" name="รูปแบบอิสระ: รูปร่าง 3097">
                  <a:extLst>
                    <a:ext uri="{FF2B5EF4-FFF2-40B4-BE49-F238E27FC236}">
                      <a16:creationId xmlns:a16="http://schemas.microsoft.com/office/drawing/2014/main" id="{2B5AE8B5-D135-4561-896C-05C2ABEEF264}"/>
                    </a:ext>
                  </a:extLst>
                </p:cNvPr>
                <p:cNvSpPr/>
                <p:nvPr/>
              </p:nvSpPr>
              <p:spPr>
                <a:xfrm>
                  <a:off x="7922477" y="867207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99" name="รูปแบบอิสระ: รูปร่าง 3098">
                  <a:extLst>
                    <a:ext uri="{FF2B5EF4-FFF2-40B4-BE49-F238E27FC236}">
                      <a16:creationId xmlns:a16="http://schemas.microsoft.com/office/drawing/2014/main" id="{4DE7BA40-17DF-446F-AFEC-EE69EE1920F6}"/>
                    </a:ext>
                  </a:extLst>
                </p:cNvPr>
                <p:cNvSpPr/>
                <p:nvPr/>
              </p:nvSpPr>
              <p:spPr>
                <a:xfrm>
                  <a:off x="7922477" y="868795"/>
                  <a:ext cx="705" cy="0"/>
                </a:xfrm>
                <a:custGeom>
                  <a:avLst/>
                  <a:gdLst>
                    <a:gd name="connsiteX0" fmla="*/ 0 w 705"/>
                    <a:gd name="connsiteY0" fmla="*/ 0 h 0"/>
                    <a:gd name="connsiteX1" fmla="*/ 0 w 705"/>
                    <a:gd name="connsiteY1" fmla="*/ 0 h 0"/>
                    <a:gd name="connsiteX2" fmla="*/ 0 w 705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88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00" name="รูปแบบอิสระ: รูปร่าง 3099">
                  <a:extLst>
                    <a:ext uri="{FF2B5EF4-FFF2-40B4-BE49-F238E27FC236}">
                      <a16:creationId xmlns:a16="http://schemas.microsoft.com/office/drawing/2014/main" id="{6EE48FDD-5094-4052-AD56-C8BD88DE8F11}"/>
                    </a:ext>
                  </a:extLst>
                </p:cNvPr>
                <p:cNvSpPr/>
                <p:nvPr/>
              </p:nvSpPr>
              <p:spPr>
                <a:xfrm>
                  <a:off x="7943126" y="891031"/>
                  <a:ext cx="2947" cy="15882"/>
                </a:xfrm>
                <a:custGeom>
                  <a:avLst/>
                  <a:gdLst>
                    <a:gd name="connsiteX0" fmla="*/ 0 w 2947"/>
                    <a:gd name="connsiteY0" fmla="*/ 0 h 15882"/>
                    <a:gd name="connsiteX1" fmla="*/ 1588 w 2947"/>
                    <a:gd name="connsiteY1" fmla="*/ 0 h 15882"/>
                    <a:gd name="connsiteX2" fmla="*/ 0 w 2947"/>
                    <a:gd name="connsiteY2" fmla="*/ 0 h 15882"/>
                    <a:gd name="connsiteX3" fmla="*/ 0 w 2947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947" h="15882">
                      <a:moveTo>
                        <a:pt x="0" y="0"/>
                      </a:moveTo>
                      <a:cubicBezTo>
                        <a:pt x="1588" y="0"/>
                        <a:pt x="4765" y="0"/>
                        <a:pt x="1588" y="0"/>
                      </a:cubicBezTo>
                      <a:lnTo>
                        <a:pt x="0" y="0"/>
                      </a:lnTo>
                      <a:cubicBezTo>
                        <a:pt x="1588" y="0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01" name="รูปแบบอิสระ: รูปร่าง 3100">
                  <a:extLst>
                    <a:ext uri="{FF2B5EF4-FFF2-40B4-BE49-F238E27FC236}">
                      <a16:creationId xmlns:a16="http://schemas.microsoft.com/office/drawing/2014/main" id="{F68316AC-381F-4AA6-BB1C-67A998F4EF24}"/>
                    </a:ext>
                  </a:extLst>
                </p:cNvPr>
                <p:cNvSpPr/>
                <p:nvPr/>
              </p:nvSpPr>
              <p:spPr>
                <a:xfrm>
                  <a:off x="7932007" y="878325"/>
                  <a:ext cx="705" cy="1191"/>
                </a:xfrm>
                <a:custGeom>
                  <a:avLst/>
                  <a:gdLst>
                    <a:gd name="connsiteX0" fmla="*/ 0 w 705"/>
                    <a:gd name="connsiteY0" fmla="*/ 0 h 1191"/>
                    <a:gd name="connsiteX1" fmla="*/ 0 w 705"/>
                    <a:gd name="connsiteY1" fmla="*/ 0 h 1191"/>
                    <a:gd name="connsiteX2" fmla="*/ 0 w 705"/>
                    <a:gd name="connsiteY2" fmla="*/ 0 h 1191"/>
                    <a:gd name="connsiteX3" fmla="*/ 0 w 705"/>
                    <a:gd name="connsiteY3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5" h="119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88"/>
                        <a:pt x="1588" y="1588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02" name="รูปแบบอิสระ: รูปร่าง 3101">
                  <a:extLst>
                    <a:ext uri="{FF2B5EF4-FFF2-40B4-BE49-F238E27FC236}">
                      <a16:creationId xmlns:a16="http://schemas.microsoft.com/office/drawing/2014/main" id="{A2DB2111-6875-4E32-91E6-660AA12848AF}"/>
                    </a:ext>
                  </a:extLst>
                </p:cNvPr>
                <p:cNvSpPr/>
                <p:nvPr/>
              </p:nvSpPr>
              <p:spPr>
                <a:xfrm>
                  <a:off x="7924066" y="878325"/>
                  <a:ext cx="705" cy="15882"/>
                </a:xfrm>
                <a:custGeom>
                  <a:avLst/>
                  <a:gdLst>
                    <a:gd name="connsiteX0" fmla="*/ 0 w 705"/>
                    <a:gd name="connsiteY0" fmla="*/ 0 h 15882"/>
                    <a:gd name="connsiteX1" fmla="*/ 0 w 705"/>
                    <a:gd name="connsiteY1" fmla="*/ 0 h 15882"/>
                    <a:gd name="connsiteX2" fmla="*/ 0 w 705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88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03" name="รูปแบบอิสระ: รูปร่าง 3102">
                  <a:extLst>
                    <a:ext uri="{FF2B5EF4-FFF2-40B4-BE49-F238E27FC236}">
                      <a16:creationId xmlns:a16="http://schemas.microsoft.com/office/drawing/2014/main" id="{30760A1A-4C31-4E98-98E1-144A877221C7}"/>
                    </a:ext>
                  </a:extLst>
                </p:cNvPr>
                <p:cNvSpPr/>
                <p:nvPr/>
              </p:nvSpPr>
              <p:spPr>
                <a:xfrm>
                  <a:off x="7920232" y="859265"/>
                  <a:ext cx="2245" cy="15882"/>
                </a:xfrm>
                <a:custGeom>
                  <a:avLst/>
                  <a:gdLst>
                    <a:gd name="connsiteX0" fmla="*/ 2246 w 2245"/>
                    <a:gd name="connsiteY0" fmla="*/ 0 h 15882"/>
                    <a:gd name="connsiteX1" fmla="*/ 658 w 2245"/>
                    <a:gd name="connsiteY1" fmla="*/ 0 h 15882"/>
                    <a:gd name="connsiteX2" fmla="*/ 2246 w 2245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245" h="15882">
                      <a:moveTo>
                        <a:pt x="2246" y="0"/>
                      </a:moveTo>
                      <a:lnTo>
                        <a:pt x="658" y="0"/>
                      </a:lnTo>
                      <a:cubicBezTo>
                        <a:pt x="-930" y="0"/>
                        <a:pt x="658" y="0"/>
                        <a:pt x="224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04" name="รูปแบบอิสระ: รูปร่าง 3103">
                  <a:extLst>
                    <a:ext uri="{FF2B5EF4-FFF2-40B4-BE49-F238E27FC236}">
                      <a16:creationId xmlns:a16="http://schemas.microsoft.com/office/drawing/2014/main" id="{04C97F8F-2D51-47EF-A011-E4567210D9D2}"/>
                    </a:ext>
                  </a:extLst>
                </p:cNvPr>
                <p:cNvSpPr/>
                <p:nvPr/>
              </p:nvSpPr>
              <p:spPr>
                <a:xfrm>
                  <a:off x="7942420" y="900958"/>
                  <a:ext cx="1411" cy="1191"/>
                </a:xfrm>
                <a:custGeom>
                  <a:avLst/>
                  <a:gdLst>
                    <a:gd name="connsiteX0" fmla="*/ 706 w 1411"/>
                    <a:gd name="connsiteY0" fmla="*/ 1191 h 1191"/>
                    <a:gd name="connsiteX1" fmla="*/ 706 w 1411"/>
                    <a:gd name="connsiteY1" fmla="*/ 1191 h 1191"/>
                    <a:gd name="connsiteX2" fmla="*/ 706 w 1411"/>
                    <a:gd name="connsiteY2" fmla="*/ 1191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11" h="1191">
                      <a:moveTo>
                        <a:pt x="706" y="1191"/>
                      </a:moveTo>
                      <a:cubicBezTo>
                        <a:pt x="706" y="-397"/>
                        <a:pt x="2294" y="-397"/>
                        <a:pt x="706" y="1191"/>
                      </a:cubicBezTo>
                      <a:cubicBezTo>
                        <a:pt x="706" y="-397"/>
                        <a:pt x="-882" y="-397"/>
                        <a:pt x="706" y="1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05" name="รูปแบบอิสระ: รูปร่าง 3104">
                  <a:extLst>
                    <a:ext uri="{FF2B5EF4-FFF2-40B4-BE49-F238E27FC236}">
                      <a16:creationId xmlns:a16="http://schemas.microsoft.com/office/drawing/2014/main" id="{06D4CF0E-647F-4A9C-83ED-5DF94F1F847F}"/>
                    </a:ext>
                  </a:extLst>
                </p:cNvPr>
                <p:cNvSpPr/>
                <p:nvPr/>
              </p:nvSpPr>
              <p:spPr>
                <a:xfrm>
                  <a:off x="7943126" y="869678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706 h 705"/>
                    <a:gd name="connsiteX1" fmla="*/ 0 w 15883"/>
                    <a:gd name="connsiteY1" fmla="*/ 706 h 705"/>
                    <a:gd name="connsiteX2" fmla="*/ 0 w 15883"/>
                    <a:gd name="connsiteY2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705">
                      <a:moveTo>
                        <a:pt x="0" y="706"/>
                      </a:moveTo>
                      <a:cubicBezTo>
                        <a:pt x="0" y="706"/>
                        <a:pt x="0" y="-882"/>
                        <a:pt x="0" y="706"/>
                      </a:cubicBezTo>
                      <a:cubicBezTo>
                        <a:pt x="0" y="706"/>
                        <a:pt x="0" y="706"/>
                        <a:pt x="0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06" name="รูปแบบอิสระ: รูปร่าง 3105">
                  <a:extLst>
                    <a:ext uri="{FF2B5EF4-FFF2-40B4-BE49-F238E27FC236}">
                      <a16:creationId xmlns:a16="http://schemas.microsoft.com/office/drawing/2014/main" id="{03A378F9-0D52-4AC1-97DF-866476BAD6AE}"/>
                    </a:ext>
                  </a:extLst>
                </p:cNvPr>
                <p:cNvSpPr/>
                <p:nvPr/>
              </p:nvSpPr>
              <p:spPr>
                <a:xfrm>
                  <a:off x="7944714" y="900561"/>
                  <a:ext cx="705" cy="15882"/>
                </a:xfrm>
                <a:custGeom>
                  <a:avLst/>
                  <a:gdLst>
                    <a:gd name="connsiteX0" fmla="*/ 0 w 705"/>
                    <a:gd name="connsiteY0" fmla="*/ 0 h 15882"/>
                    <a:gd name="connsiteX1" fmla="*/ 0 w 705"/>
                    <a:gd name="connsiteY1" fmla="*/ 0 h 15882"/>
                    <a:gd name="connsiteX2" fmla="*/ 0 w 705"/>
                    <a:gd name="connsiteY2" fmla="*/ 0 h 15882"/>
                    <a:gd name="connsiteX3" fmla="*/ 0 w 705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5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07" name="รูปแบบอิสระ: รูปร่าง 3106">
                  <a:extLst>
                    <a:ext uri="{FF2B5EF4-FFF2-40B4-BE49-F238E27FC236}">
                      <a16:creationId xmlns:a16="http://schemas.microsoft.com/office/drawing/2014/main" id="{34DFFF49-5185-4DBF-909F-DDDA2FDA6B3F}"/>
                    </a:ext>
                  </a:extLst>
                </p:cNvPr>
                <p:cNvSpPr/>
                <p:nvPr/>
              </p:nvSpPr>
              <p:spPr>
                <a:xfrm>
                  <a:off x="7928831" y="835441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08" name="รูปแบบอิสระ: รูปร่าง 3107">
                  <a:extLst>
                    <a:ext uri="{FF2B5EF4-FFF2-40B4-BE49-F238E27FC236}">
                      <a16:creationId xmlns:a16="http://schemas.microsoft.com/office/drawing/2014/main" id="{D8DB518C-940C-4D3A-B245-886713C5256E}"/>
                    </a:ext>
                  </a:extLst>
                </p:cNvPr>
                <p:cNvSpPr/>
                <p:nvPr/>
              </p:nvSpPr>
              <p:spPr>
                <a:xfrm>
                  <a:off x="7949479" y="835441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09" name="รูปแบบอิสระ: รูปร่าง 3108">
                  <a:extLst>
                    <a:ext uri="{FF2B5EF4-FFF2-40B4-BE49-F238E27FC236}">
                      <a16:creationId xmlns:a16="http://schemas.microsoft.com/office/drawing/2014/main" id="{128DF0BF-E8C5-4B27-A452-16E3D7C2472F}"/>
                    </a:ext>
                  </a:extLst>
                </p:cNvPr>
                <p:cNvSpPr/>
                <p:nvPr/>
              </p:nvSpPr>
              <p:spPr>
                <a:xfrm>
                  <a:off x="7944714" y="905326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10" name="รูปแบบอิสระ: รูปร่าง 3109">
                  <a:extLst>
                    <a:ext uri="{FF2B5EF4-FFF2-40B4-BE49-F238E27FC236}">
                      <a16:creationId xmlns:a16="http://schemas.microsoft.com/office/drawing/2014/main" id="{599471ED-3C0C-4704-9F25-BA664DFAAE7C}"/>
                    </a:ext>
                  </a:extLst>
                </p:cNvPr>
                <p:cNvSpPr/>
                <p:nvPr/>
              </p:nvSpPr>
              <p:spPr>
                <a:xfrm>
                  <a:off x="7936773" y="906914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11" name="รูปแบบอิสระ: รูปร่าง 3110">
                  <a:extLst>
                    <a:ext uri="{FF2B5EF4-FFF2-40B4-BE49-F238E27FC236}">
                      <a16:creationId xmlns:a16="http://schemas.microsoft.com/office/drawing/2014/main" id="{F78C66D8-C10D-4919-8331-0843471251E5}"/>
                    </a:ext>
                  </a:extLst>
                </p:cNvPr>
                <p:cNvSpPr/>
                <p:nvPr/>
              </p:nvSpPr>
              <p:spPr>
                <a:xfrm>
                  <a:off x="7932007" y="898973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12" name="รูปแบบอิสระ: รูปร่าง 3111">
                  <a:extLst>
                    <a:ext uri="{FF2B5EF4-FFF2-40B4-BE49-F238E27FC236}">
                      <a16:creationId xmlns:a16="http://schemas.microsoft.com/office/drawing/2014/main" id="{3FA4BF3E-BF91-4004-A56D-7F4D58404E8A}"/>
                    </a:ext>
                  </a:extLst>
                </p:cNvPr>
                <p:cNvSpPr/>
                <p:nvPr/>
              </p:nvSpPr>
              <p:spPr>
                <a:xfrm>
                  <a:off x="7944714" y="905326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13" name="รูปแบบอิสระ: รูปร่าง 3112">
                  <a:extLst>
                    <a:ext uri="{FF2B5EF4-FFF2-40B4-BE49-F238E27FC236}">
                      <a16:creationId xmlns:a16="http://schemas.microsoft.com/office/drawing/2014/main" id="{7D162F76-B202-48B4-8484-0DCD8DA53E36}"/>
                    </a:ext>
                  </a:extLst>
                </p:cNvPr>
                <p:cNvSpPr/>
                <p:nvPr/>
              </p:nvSpPr>
              <p:spPr>
                <a:xfrm>
                  <a:off x="7944714" y="905326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14" name="รูปแบบอิสระ: รูปร่าง 3113">
                  <a:extLst>
                    <a:ext uri="{FF2B5EF4-FFF2-40B4-BE49-F238E27FC236}">
                      <a16:creationId xmlns:a16="http://schemas.microsoft.com/office/drawing/2014/main" id="{35DBA42C-950F-4DFC-BB79-C892EAEAC3A2}"/>
                    </a:ext>
                  </a:extLst>
                </p:cNvPr>
                <p:cNvSpPr/>
                <p:nvPr/>
              </p:nvSpPr>
              <p:spPr>
                <a:xfrm>
                  <a:off x="7944714" y="905326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15" name="รูปแบบอิสระ: รูปร่าง 3114">
                  <a:extLst>
                    <a:ext uri="{FF2B5EF4-FFF2-40B4-BE49-F238E27FC236}">
                      <a16:creationId xmlns:a16="http://schemas.microsoft.com/office/drawing/2014/main" id="{6DD1F698-454A-4BAB-83D4-D57AA07C998D}"/>
                    </a:ext>
                  </a:extLst>
                </p:cNvPr>
                <p:cNvSpPr/>
                <p:nvPr/>
              </p:nvSpPr>
              <p:spPr>
                <a:xfrm>
                  <a:off x="7930419" y="849736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16" name="รูปแบบอิสระ: รูปร่าง 3115">
                  <a:extLst>
                    <a:ext uri="{FF2B5EF4-FFF2-40B4-BE49-F238E27FC236}">
                      <a16:creationId xmlns:a16="http://schemas.microsoft.com/office/drawing/2014/main" id="{174C9F67-7A34-4275-B499-862EDE632C37}"/>
                    </a:ext>
                  </a:extLst>
                </p:cNvPr>
                <p:cNvSpPr/>
                <p:nvPr/>
              </p:nvSpPr>
              <p:spPr>
                <a:xfrm>
                  <a:off x="7924066" y="886266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17" name="รูปแบบอิสระ: รูปร่าง 3116">
                  <a:extLst>
                    <a:ext uri="{FF2B5EF4-FFF2-40B4-BE49-F238E27FC236}">
                      <a16:creationId xmlns:a16="http://schemas.microsoft.com/office/drawing/2014/main" id="{C05E34FE-77FC-47A3-974F-163AA148756E}"/>
                    </a:ext>
                  </a:extLst>
                </p:cNvPr>
                <p:cNvSpPr/>
                <p:nvPr/>
              </p:nvSpPr>
              <p:spPr>
                <a:xfrm>
                  <a:off x="7922477" y="886266"/>
                  <a:ext cx="7941" cy="15882"/>
                </a:xfrm>
                <a:custGeom>
                  <a:avLst/>
                  <a:gdLst>
                    <a:gd name="connsiteX0" fmla="*/ 0 w 7941"/>
                    <a:gd name="connsiteY0" fmla="*/ 0 h 15882"/>
                    <a:gd name="connsiteX1" fmla="*/ 1588 w 7941"/>
                    <a:gd name="connsiteY1" fmla="*/ 0 h 15882"/>
                    <a:gd name="connsiteX2" fmla="*/ 7942 w 7941"/>
                    <a:gd name="connsiteY2" fmla="*/ 0 h 15882"/>
                    <a:gd name="connsiteX3" fmla="*/ 0 w 7941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941" h="15882">
                      <a:moveTo>
                        <a:pt x="0" y="0"/>
                      </a:moveTo>
                      <a:cubicBezTo>
                        <a:pt x="3177" y="0"/>
                        <a:pt x="1588" y="0"/>
                        <a:pt x="1588" y="0"/>
                      </a:cubicBezTo>
                      <a:lnTo>
                        <a:pt x="794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18" name="รูปแบบอิสระ: รูปร่าง 3117">
                  <a:extLst>
                    <a:ext uri="{FF2B5EF4-FFF2-40B4-BE49-F238E27FC236}">
                      <a16:creationId xmlns:a16="http://schemas.microsoft.com/office/drawing/2014/main" id="{E8FF98FD-A5A9-4C00-816E-D621B01844E1}"/>
                    </a:ext>
                  </a:extLst>
                </p:cNvPr>
                <p:cNvSpPr/>
                <p:nvPr/>
              </p:nvSpPr>
              <p:spPr>
                <a:xfrm>
                  <a:off x="7912948" y="825911"/>
                  <a:ext cx="31766" cy="81002"/>
                </a:xfrm>
                <a:custGeom>
                  <a:avLst/>
                  <a:gdLst>
                    <a:gd name="connsiteX0" fmla="*/ 9529 w 31766"/>
                    <a:gd name="connsiteY0" fmla="*/ 38119 h 81002"/>
                    <a:gd name="connsiteX1" fmla="*/ 7942 w 31766"/>
                    <a:gd name="connsiteY1" fmla="*/ 38119 h 81002"/>
                    <a:gd name="connsiteX2" fmla="*/ 3176 w 31766"/>
                    <a:gd name="connsiteY2" fmla="*/ 36531 h 81002"/>
                    <a:gd name="connsiteX3" fmla="*/ 9529 w 31766"/>
                    <a:gd name="connsiteY3" fmla="*/ 39707 h 81002"/>
                    <a:gd name="connsiteX4" fmla="*/ 7942 w 31766"/>
                    <a:gd name="connsiteY4" fmla="*/ 39707 h 81002"/>
                    <a:gd name="connsiteX5" fmla="*/ 9529 w 31766"/>
                    <a:gd name="connsiteY5" fmla="*/ 38119 h 81002"/>
                    <a:gd name="connsiteX6" fmla="*/ 11118 w 31766"/>
                    <a:gd name="connsiteY6" fmla="*/ 41296 h 81002"/>
                    <a:gd name="connsiteX7" fmla="*/ 9529 w 31766"/>
                    <a:gd name="connsiteY7" fmla="*/ 41296 h 81002"/>
                    <a:gd name="connsiteX8" fmla="*/ 11118 w 31766"/>
                    <a:gd name="connsiteY8" fmla="*/ 41296 h 81002"/>
                    <a:gd name="connsiteX9" fmla="*/ 9529 w 31766"/>
                    <a:gd name="connsiteY9" fmla="*/ 41296 h 81002"/>
                    <a:gd name="connsiteX10" fmla="*/ 9529 w 31766"/>
                    <a:gd name="connsiteY10" fmla="*/ 42884 h 81002"/>
                    <a:gd name="connsiteX11" fmla="*/ 9529 w 31766"/>
                    <a:gd name="connsiteY11" fmla="*/ 42884 h 81002"/>
                    <a:gd name="connsiteX12" fmla="*/ 12706 w 31766"/>
                    <a:gd name="connsiteY12" fmla="*/ 44472 h 81002"/>
                    <a:gd name="connsiteX13" fmla="*/ 11118 w 31766"/>
                    <a:gd name="connsiteY13" fmla="*/ 44472 h 81002"/>
                    <a:gd name="connsiteX14" fmla="*/ 12706 w 31766"/>
                    <a:gd name="connsiteY14" fmla="*/ 44472 h 81002"/>
                    <a:gd name="connsiteX15" fmla="*/ 9529 w 31766"/>
                    <a:gd name="connsiteY15" fmla="*/ 44472 h 81002"/>
                    <a:gd name="connsiteX16" fmla="*/ 7942 w 31766"/>
                    <a:gd name="connsiteY16" fmla="*/ 46060 h 81002"/>
                    <a:gd name="connsiteX17" fmla="*/ 7942 w 31766"/>
                    <a:gd name="connsiteY17" fmla="*/ 46060 h 81002"/>
                    <a:gd name="connsiteX18" fmla="*/ 3176 w 31766"/>
                    <a:gd name="connsiteY18" fmla="*/ 46060 h 81002"/>
                    <a:gd name="connsiteX19" fmla="*/ 9529 w 31766"/>
                    <a:gd name="connsiteY19" fmla="*/ 46060 h 81002"/>
                    <a:gd name="connsiteX20" fmla="*/ 9529 w 31766"/>
                    <a:gd name="connsiteY20" fmla="*/ 46060 h 81002"/>
                    <a:gd name="connsiteX21" fmla="*/ 7942 w 31766"/>
                    <a:gd name="connsiteY21" fmla="*/ 46060 h 81002"/>
                    <a:gd name="connsiteX22" fmla="*/ 4765 w 31766"/>
                    <a:gd name="connsiteY22" fmla="*/ 46060 h 81002"/>
                    <a:gd name="connsiteX23" fmla="*/ 7942 w 31766"/>
                    <a:gd name="connsiteY23" fmla="*/ 47649 h 81002"/>
                    <a:gd name="connsiteX24" fmla="*/ 3176 w 31766"/>
                    <a:gd name="connsiteY24" fmla="*/ 47649 h 81002"/>
                    <a:gd name="connsiteX25" fmla="*/ 7942 w 31766"/>
                    <a:gd name="connsiteY25" fmla="*/ 47649 h 81002"/>
                    <a:gd name="connsiteX26" fmla="*/ 9529 w 31766"/>
                    <a:gd name="connsiteY26" fmla="*/ 49237 h 81002"/>
                    <a:gd name="connsiteX27" fmla="*/ 6353 w 31766"/>
                    <a:gd name="connsiteY27" fmla="*/ 49237 h 81002"/>
                    <a:gd name="connsiteX28" fmla="*/ 7942 w 31766"/>
                    <a:gd name="connsiteY28" fmla="*/ 49237 h 81002"/>
                    <a:gd name="connsiteX29" fmla="*/ 6353 w 31766"/>
                    <a:gd name="connsiteY29" fmla="*/ 49237 h 81002"/>
                    <a:gd name="connsiteX30" fmla="*/ 9529 w 31766"/>
                    <a:gd name="connsiteY30" fmla="*/ 49237 h 81002"/>
                    <a:gd name="connsiteX31" fmla="*/ 7942 w 31766"/>
                    <a:gd name="connsiteY31" fmla="*/ 50825 h 81002"/>
                    <a:gd name="connsiteX32" fmla="*/ 4765 w 31766"/>
                    <a:gd name="connsiteY32" fmla="*/ 50825 h 81002"/>
                    <a:gd name="connsiteX33" fmla="*/ 9529 w 31766"/>
                    <a:gd name="connsiteY33" fmla="*/ 52414 h 81002"/>
                    <a:gd name="connsiteX34" fmla="*/ 7942 w 31766"/>
                    <a:gd name="connsiteY34" fmla="*/ 52414 h 81002"/>
                    <a:gd name="connsiteX35" fmla="*/ 14295 w 31766"/>
                    <a:gd name="connsiteY35" fmla="*/ 54002 h 81002"/>
                    <a:gd name="connsiteX36" fmla="*/ 17471 w 31766"/>
                    <a:gd name="connsiteY36" fmla="*/ 54002 h 81002"/>
                    <a:gd name="connsiteX37" fmla="*/ 19059 w 31766"/>
                    <a:gd name="connsiteY37" fmla="*/ 54002 h 81002"/>
                    <a:gd name="connsiteX38" fmla="*/ 15883 w 31766"/>
                    <a:gd name="connsiteY38" fmla="*/ 54002 h 81002"/>
                    <a:gd name="connsiteX39" fmla="*/ 15883 w 31766"/>
                    <a:gd name="connsiteY39" fmla="*/ 54002 h 81002"/>
                    <a:gd name="connsiteX40" fmla="*/ 11118 w 31766"/>
                    <a:gd name="connsiteY40" fmla="*/ 54002 h 81002"/>
                    <a:gd name="connsiteX41" fmla="*/ 12706 w 31766"/>
                    <a:gd name="connsiteY41" fmla="*/ 54002 h 81002"/>
                    <a:gd name="connsiteX42" fmla="*/ 7942 w 31766"/>
                    <a:gd name="connsiteY42" fmla="*/ 54002 h 81002"/>
                    <a:gd name="connsiteX43" fmla="*/ 7942 w 31766"/>
                    <a:gd name="connsiteY43" fmla="*/ 54002 h 81002"/>
                    <a:gd name="connsiteX44" fmla="*/ 6353 w 31766"/>
                    <a:gd name="connsiteY44" fmla="*/ 54002 h 81002"/>
                    <a:gd name="connsiteX45" fmla="*/ 7942 w 31766"/>
                    <a:gd name="connsiteY45" fmla="*/ 54002 h 81002"/>
                    <a:gd name="connsiteX46" fmla="*/ 4765 w 31766"/>
                    <a:gd name="connsiteY46" fmla="*/ 54002 h 81002"/>
                    <a:gd name="connsiteX47" fmla="*/ 6353 w 31766"/>
                    <a:gd name="connsiteY47" fmla="*/ 54002 h 81002"/>
                    <a:gd name="connsiteX48" fmla="*/ 4765 w 31766"/>
                    <a:gd name="connsiteY48" fmla="*/ 54002 h 81002"/>
                    <a:gd name="connsiteX49" fmla="*/ 14295 w 31766"/>
                    <a:gd name="connsiteY49" fmla="*/ 57178 h 81002"/>
                    <a:gd name="connsiteX50" fmla="*/ 7942 w 31766"/>
                    <a:gd name="connsiteY50" fmla="*/ 57178 h 81002"/>
                    <a:gd name="connsiteX51" fmla="*/ 7942 w 31766"/>
                    <a:gd name="connsiteY51" fmla="*/ 55590 h 81002"/>
                    <a:gd name="connsiteX52" fmla="*/ 6353 w 31766"/>
                    <a:gd name="connsiteY52" fmla="*/ 55590 h 81002"/>
                    <a:gd name="connsiteX53" fmla="*/ 9529 w 31766"/>
                    <a:gd name="connsiteY53" fmla="*/ 57178 h 81002"/>
                    <a:gd name="connsiteX54" fmla="*/ 6353 w 31766"/>
                    <a:gd name="connsiteY54" fmla="*/ 57178 h 81002"/>
                    <a:gd name="connsiteX55" fmla="*/ 11118 w 31766"/>
                    <a:gd name="connsiteY55" fmla="*/ 58767 h 81002"/>
                    <a:gd name="connsiteX56" fmla="*/ 7942 w 31766"/>
                    <a:gd name="connsiteY56" fmla="*/ 58767 h 81002"/>
                    <a:gd name="connsiteX57" fmla="*/ 9529 w 31766"/>
                    <a:gd name="connsiteY57" fmla="*/ 60355 h 81002"/>
                    <a:gd name="connsiteX58" fmla="*/ 9529 w 31766"/>
                    <a:gd name="connsiteY58" fmla="*/ 60355 h 81002"/>
                    <a:gd name="connsiteX59" fmla="*/ 7942 w 31766"/>
                    <a:gd name="connsiteY59" fmla="*/ 60355 h 81002"/>
                    <a:gd name="connsiteX60" fmla="*/ 7942 w 31766"/>
                    <a:gd name="connsiteY60" fmla="*/ 60355 h 81002"/>
                    <a:gd name="connsiteX61" fmla="*/ 11118 w 31766"/>
                    <a:gd name="connsiteY61" fmla="*/ 61943 h 81002"/>
                    <a:gd name="connsiteX62" fmla="*/ 6353 w 31766"/>
                    <a:gd name="connsiteY62" fmla="*/ 61943 h 81002"/>
                    <a:gd name="connsiteX63" fmla="*/ 19059 w 31766"/>
                    <a:gd name="connsiteY63" fmla="*/ 63532 h 81002"/>
                    <a:gd name="connsiteX64" fmla="*/ 6353 w 31766"/>
                    <a:gd name="connsiteY64" fmla="*/ 63532 h 81002"/>
                    <a:gd name="connsiteX65" fmla="*/ 6353 w 31766"/>
                    <a:gd name="connsiteY65" fmla="*/ 63532 h 81002"/>
                    <a:gd name="connsiteX66" fmla="*/ 11118 w 31766"/>
                    <a:gd name="connsiteY66" fmla="*/ 63532 h 81002"/>
                    <a:gd name="connsiteX67" fmla="*/ 6353 w 31766"/>
                    <a:gd name="connsiteY67" fmla="*/ 63532 h 81002"/>
                    <a:gd name="connsiteX68" fmla="*/ 12706 w 31766"/>
                    <a:gd name="connsiteY68" fmla="*/ 63532 h 81002"/>
                    <a:gd name="connsiteX69" fmla="*/ 6353 w 31766"/>
                    <a:gd name="connsiteY69" fmla="*/ 63532 h 81002"/>
                    <a:gd name="connsiteX70" fmla="*/ 11118 w 31766"/>
                    <a:gd name="connsiteY70" fmla="*/ 63532 h 81002"/>
                    <a:gd name="connsiteX71" fmla="*/ 4765 w 31766"/>
                    <a:gd name="connsiteY71" fmla="*/ 63532 h 81002"/>
                    <a:gd name="connsiteX72" fmla="*/ 4765 w 31766"/>
                    <a:gd name="connsiteY72" fmla="*/ 63532 h 81002"/>
                    <a:gd name="connsiteX73" fmla="*/ 6353 w 31766"/>
                    <a:gd name="connsiteY73" fmla="*/ 63532 h 81002"/>
                    <a:gd name="connsiteX74" fmla="*/ 12706 w 31766"/>
                    <a:gd name="connsiteY74" fmla="*/ 65120 h 81002"/>
                    <a:gd name="connsiteX75" fmla="*/ 6353 w 31766"/>
                    <a:gd name="connsiteY75" fmla="*/ 65120 h 81002"/>
                    <a:gd name="connsiteX76" fmla="*/ 20648 w 31766"/>
                    <a:gd name="connsiteY76" fmla="*/ 66708 h 81002"/>
                    <a:gd name="connsiteX77" fmla="*/ 19059 w 31766"/>
                    <a:gd name="connsiteY77" fmla="*/ 66708 h 81002"/>
                    <a:gd name="connsiteX78" fmla="*/ 20648 w 31766"/>
                    <a:gd name="connsiteY78" fmla="*/ 66708 h 81002"/>
                    <a:gd name="connsiteX79" fmla="*/ 4765 w 31766"/>
                    <a:gd name="connsiteY79" fmla="*/ 65120 h 81002"/>
                    <a:gd name="connsiteX80" fmla="*/ 3176 w 31766"/>
                    <a:gd name="connsiteY80" fmla="*/ 65120 h 81002"/>
                    <a:gd name="connsiteX81" fmla="*/ 1588 w 31766"/>
                    <a:gd name="connsiteY81" fmla="*/ 65120 h 81002"/>
                    <a:gd name="connsiteX82" fmla="*/ 0 w 31766"/>
                    <a:gd name="connsiteY82" fmla="*/ 66708 h 81002"/>
                    <a:gd name="connsiteX83" fmla="*/ 4765 w 31766"/>
                    <a:gd name="connsiteY83" fmla="*/ 66708 h 81002"/>
                    <a:gd name="connsiteX84" fmla="*/ 1588 w 31766"/>
                    <a:gd name="connsiteY84" fmla="*/ 65120 h 81002"/>
                    <a:gd name="connsiteX85" fmla="*/ 9529 w 31766"/>
                    <a:gd name="connsiteY85" fmla="*/ 66708 h 81002"/>
                    <a:gd name="connsiteX86" fmla="*/ 3176 w 31766"/>
                    <a:gd name="connsiteY86" fmla="*/ 66708 h 81002"/>
                    <a:gd name="connsiteX87" fmla="*/ 4765 w 31766"/>
                    <a:gd name="connsiteY87" fmla="*/ 66708 h 81002"/>
                    <a:gd name="connsiteX88" fmla="*/ 3176 w 31766"/>
                    <a:gd name="connsiteY88" fmla="*/ 66708 h 81002"/>
                    <a:gd name="connsiteX89" fmla="*/ 4765 w 31766"/>
                    <a:gd name="connsiteY89" fmla="*/ 68297 h 81002"/>
                    <a:gd name="connsiteX90" fmla="*/ 3176 w 31766"/>
                    <a:gd name="connsiteY90" fmla="*/ 68297 h 81002"/>
                    <a:gd name="connsiteX91" fmla="*/ 20648 w 31766"/>
                    <a:gd name="connsiteY91" fmla="*/ 68297 h 81002"/>
                    <a:gd name="connsiteX92" fmla="*/ 15883 w 31766"/>
                    <a:gd name="connsiteY92" fmla="*/ 69885 h 81002"/>
                    <a:gd name="connsiteX93" fmla="*/ 6353 w 31766"/>
                    <a:gd name="connsiteY93" fmla="*/ 69885 h 81002"/>
                    <a:gd name="connsiteX94" fmla="*/ 7942 w 31766"/>
                    <a:gd name="connsiteY94" fmla="*/ 69885 h 81002"/>
                    <a:gd name="connsiteX95" fmla="*/ 6353 w 31766"/>
                    <a:gd name="connsiteY95" fmla="*/ 69885 h 81002"/>
                    <a:gd name="connsiteX96" fmla="*/ 9529 w 31766"/>
                    <a:gd name="connsiteY96" fmla="*/ 69885 h 81002"/>
                    <a:gd name="connsiteX97" fmla="*/ 9529 w 31766"/>
                    <a:gd name="connsiteY97" fmla="*/ 71473 h 81002"/>
                    <a:gd name="connsiteX98" fmla="*/ 17471 w 31766"/>
                    <a:gd name="connsiteY98" fmla="*/ 71473 h 81002"/>
                    <a:gd name="connsiteX99" fmla="*/ 15883 w 31766"/>
                    <a:gd name="connsiteY99" fmla="*/ 71473 h 81002"/>
                    <a:gd name="connsiteX100" fmla="*/ 14295 w 31766"/>
                    <a:gd name="connsiteY100" fmla="*/ 73061 h 81002"/>
                    <a:gd name="connsiteX101" fmla="*/ 11118 w 31766"/>
                    <a:gd name="connsiteY101" fmla="*/ 73061 h 81002"/>
                    <a:gd name="connsiteX102" fmla="*/ 12706 w 31766"/>
                    <a:gd name="connsiteY102" fmla="*/ 73061 h 81002"/>
                    <a:gd name="connsiteX103" fmla="*/ 9529 w 31766"/>
                    <a:gd name="connsiteY103" fmla="*/ 73061 h 81002"/>
                    <a:gd name="connsiteX104" fmla="*/ 12706 w 31766"/>
                    <a:gd name="connsiteY104" fmla="*/ 73061 h 81002"/>
                    <a:gd name="connsiteX105" fmla="*/ 12706 w 31766"/>
                    <a:gd name="connsiteY105" fmla="*/ 71473 h 81002"/>
                    <a:gd name="connsiteX106" fmla="*/ 22236 w 31766"/>
                    <a:gd name="connsiteY106" fmla="*/ 73061 h 81002"/>
                    <a:gd name="connsiteX107" fmla="*/ 20648 w 31766"/>
                    <a:gd name="connsiteY107" fmla="*/ 73061 h 81002"/>
                    <a:gd name="connsiteX108" fmla="*/ 23825 w 31766"/>
                    <a:gd name="connsiteY108" fmla="*/ 74650 h 81002"/>
                    <a:gd name="connsiteX109" fmla="*/ 17471 w 31766"/>
                    <a:gd name="connsiteY109" fmla="*/ 74650 h 81002"/>
                    <a:gd name="connsiteX110" fmla="*/ 19059 w 31766"/>
                    <a:gd name="connsiteY110" fmla="*/ 73061 h 81002"/>
                    <a:gd name="connsiteX111" fmla="*/ 17471 w 31766"/>
                    <a:gd name="connsiteY111" fmla="*/ 73061 h 81002"/>
                    <a:gd name="connsiteX112" fmla="*/ 17471 w 31766"/>
                    <a:gd name="connsiteY112" fmla="*/ 73061 h 81002"/>
                    <a:gd name="connsiteX113" fmla="*/ 15883 w 31766"/>
                    <a:gd name="connsiteY113" fmla="*/ 76238 h 81002"/>
                    <a:gd name="connsiteX114" fmla="*/ 19059 w 31766"/>
                    <a:gd name="connsiteY114" fmla="*/ 76238 h 81002"/>
                    <a:gd name="connsiteX115" fmla="*/ 19059 w 31766"/>
                    <a:gd name="connsiteY115" fmla="*/ 76238 h 81002"/>
                    <a:gd name="connsiteX116" fmla="*/ 22236 w 31766"/>
                    <a:gd name="connsiteY116" fmla="*/ 76238 h 81002"/>
                    <a:gd name="connsiteX117" fmla="*/ 25413 w 31766"/>
                    <a:gd name="connsiteY117" fmla="*/ 77826 h 81002"/>
                    <a:gd name="connsiteX118" fmla="*/ 22236 w 31766"/>
                    <a:gd name="connsiteY118" fmla="*/ 77826 h 81002"/>
                    <a:gd name="connsiteX119" fmla="*/ 22236 w 31766"/>
                    <a:gd name="connsiteY119" fmla="*/ 77826 h 81002"/>
                    <a:gd name="connsiteX120" fmla="*/ 22236 w 31766"/>
                    <a:gd name="connsiteY120" fmla="*/ 79415 h 81002"/>
                    <a:gd name="connsiteX121" fmla="*/ 23825 w 31766"/>
                    <a:gd name="connsiteY121" fmla="*/ 79415 h 81002"/>
                    <a:gd name="connsiteX122" fmla="*/ 27001 w 31766"/>
                    <a:gd name="connsiteY122" fmla="*/ 81003 h 81002"/>
                    <a:gd name="connsiteX123" fmla="*/ 30178 w 31766"/>
                    <a:gd name="connsiteY123" fmla="*/ 81003 h 81002"/>
                    <a:gd name="connsiteX124" fmla="*/ 25413 w 31766"/>
                    <a:gd name="connsiteY124" fmla="*/ 81003 h 81002"/>
                    <a:gd name="connsiteX125" fmla="*/ 30178 w 31766"/>
                    <a:gd name="connsiteY125" fmla="*/ 79415 h 81002"/>
                    <a:gd name="connsiteX126" fmla="*/ 28589 w 31766"/>
                    <a:gd name="connsiteY126" fmla="*/ 79415 h 81002"/>
                    <a:gd name="connsiteX127" fmla="*/ 27001 w 31766"/>
                    <a:gd name="connsiteY127" fmla="*/ 79415 h 81002"/>
                    <a:gd name="connsiteX128" fmla="*/ 27001 w 31766"/>
                    <a:gd name="connsiteY128" fmla="*/ 79415 h 81002"/>
                    <a:gd name="connsiteX129" fmla="*/ 27001 w 31766"/>
                    <a:gd name="connsiteY129" fmla="*/ 79415 h 81002"/>
                    <a:gd name="connsiteX130" fmla="*/ 27001 w 31766"/>
                    <a:gd name="connsiteY130" fmla="*/ 79415 h 81002"/>
                    <a:gd name="connsiteX131" fmla="*/ 25413 w 31766"/>
                    <a:gd name="connsiteY131" fmla="*/ 79415 h 81002"/>
                    <a:gd name="connsiteX132" fmla="*/ 22236 w 31766"/>
                    <a:gd name="connsiteY132" fmla="*/ 79415 h 81002"/>
                    <a:gd name="connsiteX133" fmla="*/ 23825 w 31766"/>
                    <a:gd name="connsiteY133" fmla="*/ 79415 h 81002"/>
                    <a:gd name="connsiteX134" fmla="*/ 22236 w 31766"/>
                    <a:gd name="connsiteY134" fmla="*/ 79415 h 81002"/>
                    <a:gd name="connsiteX135" fmla="*/ 27001 w 31766"/>
                    <a:gd name="connsiteY135" fmla="*/ 79415 h 81002"/>
                    <a:gd name="connsiteX136" fmla="*/ 27001 w 31766"/>
                    <a:gd name="connsiteY136" fmla="*/ 79415 h 81002"/>
                    <a:gd name="connsiteX137" fmla="*/ 27001 w 31766"/>
                    <a:gd name="connsiteY137" fmla="*/ 77826 h 81002"/>
                    <a:gd name="connsiteX138" fmla="*/ 27001 w 31766"/>
                    <a:gd name="connsiteY138" fmla="*/ 77826 h 81002"/>
                    <a:gd name="connsiteX139" fmla="*/ 25413 w 31766"/>
                    <a:gd name="connsiteY139" fmla="*/ 77826 h 81002"/>
                    <a:gd name="connsiteX140" fmla="*/ 25413 w 31766"/>
                    <a:gd name="connsiteY140" fmla="*/ 77826 h 81002"/>
                    <a:gd name="connsiteX141" fmla="*/ 25413 w 31766"/>
                    <a:gd name="connsiteY141" fmla="*/ 76238 h 81002"/>
                    <a:gd name="connsiteX142" fmla="*/ 25413 w 31766"/>
                    <a:gd name="connsiteY142" fmla="*/ 74650 h 81002"/>
                    <a:gd name="connsiteX143" fmla="*/ 27001 w 31766"/>
                    <a:gd name="connsiteY143" fmla="*/ 74650 h 81002"/>
                    <a:gd name="connsiteX144" fmla="*/ 27001 w 31766"/>
                    <a:gd name="connsiteY144" fmla="*/ 73061 h 81002"/>
                    <a:gd name="connsiteX145" fmla="*/ 28589 w 31766"/>
                    <a:gd name="connsiteY145" fmla="*/ 71473 h 81002"/>
                    <a:gd name="connsiteX146" fmla="*/ 27001 w 31766"/>
                    <a:gd name="connsiteY146" fmla="*/ 71473 h 81002"/>
                    <a:gd name="connsiteX147" fmla="*/ 25413 w 31766"/>
                    <a:gd name="connsiteY147" fmla="*/ 69885 h 81002"/>
                    <a:gd name="connsiteX148" fmla="*/ 23825 w 31766"/>
                    <a:gd name="connsiteY148" fmla="*/ 69885 h 81002"/>
                    <a:gd name="connsiteX149" fmla="*/ 25413 w 31766"/>
                    <a:gd name="connsiteY149" fmla="*/ 68297 h 81002"/>
                    <a:gd name="connsiteX150" fmla="*/ 25413 w 31766"/>
                    <a:gd name="connsiteY150" fmla="*/ 68297 h 81002"/>
                    <a:gd name="connsiteX151" fmla="*/ 25413 w 31766"/>
                    <a:gd name="connsiteY151" fmla="*/ 66708 h 81002"/>
                    <a:gd name="connsiteX152" fmla="*/ 25413 w 31766"/>
                    <a:gd name="connsiteY152" fmla="*/ 66708 h 81002"/>
                    <a:gd name="connsiteX153" fmla="*/ 25413 w 31766"/>
                    <a:gd name="connsiteY153" fmla="*/ 66708 h 81002"/>
                    <a:gd name="connsiteX154" fmla="*/ 25413 w 31766"/>
                    <a:gd name="connsiteY154" fmla="*/ 66708 h 81002"/>
                    <a:gd name="connsiteX155" fmla="*/ 27001 w 31766"/>
                    <a:gd name="connsiteY155" fmla="*/ 66708 h 81002"/>
                    <a:gd name="connsiteX156" fmla="*/ 25413 w 31766"/>
                    <a:gd name="connsiteY156" fmla="*/ 66708 h 81002"/>
                    <a:gd name="connsiteX157" fmla="*/ 25413 w 31766"/>
                    <a:gd name="connsiteY157" fmla="*/ 66708 h 81002"/>
                    <a:gd name="connsiteX158" fmla="*/ 27001 w 31766"/>
                    <a:gd name="connsiteY158" fmla="*/ 66708 h 81002"/>
                    <a:gd name="connsiteX159" fmla="*/ 27001 w 31766"/>
                    <a:gd name="connsiteY159" fmla="*/ 66708 h 81002"/>
                    <a:gd name="connsiteX160" fmla="*/ 23825 w 31766"/>
                    <a:gd name="connsiteY160" fmla="*/ 66708 h 81002"/>
                    <a:gd name="connsiteX161" fmla="*/ 22236 w 31766"/>
                    <a:gd name="connsiteY161" fmla="*/ 66708 h 81002"/>
                    <a:gd name="connsiteX162" fmla="*/ 25413 w 31766"/>
                    <a:gd name="connsiteY162" fmla="*/ 66708 h 81002"/>
                    <a:gd name="connsiteX163" fmla="*/ 20648 w 31766"/>
                    <a:gd name="connsiteY163" fmla="*/ 65120 h 81002"/>
                    <a:gd name="connsiteX164" fmla="*/ 20648 w 31766"/>
                    <a:gd name="connsiteY164" fmla="*/ 65120 h 81002"/>
                    <a:gd name="connsiteX165" fmla="*/ 20648 w 31766"/>
                    <a:gd name="connsiteY165" fmla="*/ 65120 h 81002"/>
                    <a:gd name="connsiteX166" fmla="*/ 23825 w 31766"/>
                    <a:gd name="connsiteY166" fmla="*/ 65120 h 81002"/>
                    <a:gd name="connsiteX167" fmla="*/ 20648 w 31766"/>
                    <a:gd name="connsiteY167" fmla="*/ 65120 h 81002"/>
                    <a:gd name="connsiteX168" fmla="*/ 25413 w 31766"/>
                    <a:gd name="connsiteY168" fmla="*/ 65120 h 81002"/>
                    <a:gd name="connsiteX169" fmla="*/ 20648 w 31766"/>
                    <a:gd name="connsiteY169" fmla="*/ 63532 h 81002"/>
                    <a:gd name="connsiteX170" fmla="*/ 22236 w 31766"/>
                    <a:gd name="connsiteY170" fmla="*/ 63532 h 81002"/>
                    <a:gd name="connsiteX171" fmla="*/ 20648 w 31766"/>
                    <a:gd name="connsiteY171" fmla="*/ 63532 h 81002"/>
                    <a:gd name="connsiteX172" fmla="*/ 23825 w 31766"/>
                    <a:gd name="connsiteY172" fmla="*/ 60355 h 81002"/>
                    <a:gd name="connsiteX173" fmla="*/ 22236 w 31766"/>
                    <a:gd name="connsiteY173" fmla="*/ 60355 h 81002"/>
                    <a:gd name="connsiteX174" fmla="*/ 25413 w 31766"/>
                    <a:gd name="connsiteY174" fmla="*/ 60355 h 81002"/>
                    <a:gd name="connsiteX175" fmla="*/ 23825 w 31766"/>
                    <a:gd name="connsiteY175" fmla="*/ 58767 h 81002"/>
                    <a:gd name="connsiteX176" fmla="*/ 27001 w 31766"/>
                    <a:gd name="connsiteY176" fmla="*/ 58767 h 81002"/>
                    <a:gd name="connsiteX177" fmla="*/ 27001 w 31766"/>
                    <a:gd name="connsiteY177" fmla="*/ 58767 h 81002"/>
                    <a:gd name="connsiteX178" fmla="*/ 28589 w 31766"/>
                    <a:gd name="connsiteY178" fmla="*/ 58767 h 81002"/>
                    <a:gd name="connsiteX179" fmla="*/ 20648 w 31766"/>
                    <a:gd name="connsiteY179" fmla="*/ 57178 h 81002"/>
                    <a:gd name="connsiteX180" fmla="*/ 19059 w 31766"/>
                    <a:gd name="connsiteY180" fmla="*/ 57178 h 81002"/>
                    <a:gd name="connsiteX181" fmla="*/ 22236 w 31766"/>
                    <a:gd name="connsiteY181" fmla="*/ 57178 h 81002"/>
                    <a:gd name="connsiteX182" fmla="*/ 20648 w 31766"/>
                    <a:gd name="connsiteY182" fmla="*/ 55590 h 81002"/>
                    <a:gd name="connsiteX183" fmla="*/ 20648 w 31766"/>
                    <a:gd name="connsiteY183" fmla="*/ 55590 h 81002"/>
                    <a:gd name="connsiteX184" fmla="*/ 20648 w 31766"/>
                    <a:gd name="connsiteY184" fmla="*/ 54002 h 81002"/>
                    <a:gd name="connsiteX185" fmla="*/ 20648 w 31766"/>
                    <a:gd name="connsiteY185" fmla="*/ 54002 h 81002"/>
                    <a:gd name="connsiteX186" fmla="*/ 19059 w 31766"/>
                    <a:gd name="connsiteY186" fmla="*/ 52414 h 81002"/>
                    <a:gd name="connsiteX187" fmla="*/ 19059 w 31766"/>
                    <a:gd name="connsiteY187" fmla="*/ 52414 h 81002"/>
                    <a:gd name="connsiteX188" fmla="*/ 20648 w 31766"/>
                    <a:gd name="connsiteY188" fmla="*/ 50825 h 81002"/>
                    <a:gd name="connsiteX189" fmla="*/ 19059 w 31766"/>
                    <a:gd name="connsiteY189" fmla="*/ 50825 h 81002"/>
                    <a:gd name="connsiteX190" fmla="*/ 20648 w 31766"/>
                    <a:gd name="connsiteY190" fmla="*/ 49237 h 81002"/>
                    <a:gd name="connsiteX191" fmla="*/ 19059 w 31766"/>
                    <a:gd name="connsiteY191" fmla="*/ 49237 h 81002"/>
                    <a:gd name="connsiteX192" fmla="*/ 25413 w 31766"/>
                    <a:gd name="connsiteY192" fmla="*/ 49237 h 81002"/>
                    <a:gd name="connsiteX193" fmla="*/ 27001 w 31766"/>
                    <a:gd name="connsiteY193" fmla="*/ 49237 h 81002"/>
                    <a:gd name="connsiteX194" fmla="*/ 23825 w 31766"/>
                    <a:gd name="connsiteY194" fmla="*/ 47649 h 81002"/>
                    <a:gd name="connsiteX195" fmla="*/ 28589 w 31766"/>
                    <a:gd name="connsiteY195" fmla="*/ 47649 h 81002"/>
                    <a:gd name="connsiteX196" fmla="*/ 27001 w 31766"/>
                    <a:gd name="connsiteY196" fmla="*/ 46060 h 81002"/>
                    <a:gd name="connsiteX197" fmla="*/ 23825 w 31766"/>
                    <a:gd name="connsiteY197" fmla="*/ 46060 h 81002"/>
                    <a:gd name="connsiteX198" fmla="*/ 25413 w 31766"/>
                    <a:gd name="connsiteY198" fmla="*/ 44472 h 81002"/>
                    <a:gd name="connsiteX199" fmla="*/ 27001 w 31766"/>
                    <a:gd name="connsiteY199" fmla="*/ 44472 h 81002"/>
                    <a:gd name="connsiteX200" fmla="*/ 23825 w 31766"/>
                    <a:gd name="connsiteY200" fmla="*/ 42884 h 81002"/>
                    <a:gd name="connsiteX201" fmla="*/ 27001 w 31766"/>
                    <a:gd name="connsiteY201" fmla="*/ 41296 h 81002"/>
                    <a:gd name="connsiteX202" fmla="*/ 27001 w 31766"/>
                    <a:gd name="connsiteY202" fmla="*/ 39707 h 81002"/>
                    <a:gd name="connsiteX203" fmla="*/ 27001 w 31766"/>
                    <a:gd name="connsiteY203" fmla="*/ 39707 h 81002"/>
                    <a:gd name="connsiteX204" fmla="*/ 23825 w 31766"/>
                    <a:gd name="connsiteY204" fmla="*/ 38119 h 81002"/>
                    <a:gd name="connsiteX205" fmla="*/ 25413 w 31766"/>
                    <a:gd name="connsiteY205" fmla="*/ 38119 h 81002"/>
                    <a:gd name="connsiteX206" fmla="*/ 23825 w 31766"/>
                    <a:gd name="connsiteY206" fmla="*/ 36531 h 81002"/>
                    <a:gd name="connsiteX207" fmla="*/ 25413 w 31766"/>
                    <a:gd name="connsiteY207" fmla="*/ 36531 h 81002"/>
                    <a:gd name="connsiteX208" fmla="*/ 27001 w 31766"/>
                    <a:gd name="connsiteY208" fmla="*/ 34942 h 81002"/>
                    <a:gd name="connsiteX209" fmla="*/ 28589 w 31766"/>
                    <a:gd name="connsiteY209" fmla="*/ 34942 h 81002"/>
                    <a:gd name="connsiteX210" fmla="*/ 27001 w 31766"/>
                    <a:gd name="connsiteY210" fmla="*/ 31766 h 81002"/>
                    <a:gd name="connsiteX211" fmla="*/ 25413 w 31766"/>
                    <a:gd name="connsiteY211" fmla="*/ 30178 h 81002"/>
                    <a:gd name="connsiteX212" fmla="*/ 20648 w 31766"/>
                    <a:gd name="connsiteY212" fmla="*/ 30178 h 81002"/>
                    <a:gd name="connsiteX213" fmla="*/ 23825 w 31766"/>
                    <a:gd name="connsiteY213" fmla="*/ 30178 h 81002"/>
                    <a:gd name="connsiteX214" fmla="*/ 23825 w 31766"/>
                    <a:gd name="connsiteY214" fmla="*/ 30178 h 81002"/>
                    <a:gd name="connsiteX215" fmla="*/ 28589 w 31766"/>
                    <a:gd name="connsiteY215" fmla="*/ 30178 h 81002"/>
                    <a:gd name="connsiteX216" fmla="*/ 31766 w 31766"/>
                    <a:gd name="connsiteY216" fmla="*/ 27001 h 81002"/>
                    <a:gd name="connsiteX217" fmla="*/ 28589 w 31766"/>
                    <a:gd name="connsiteY217" fmla="*/ 27001 h 81002"/>
                    <a:gd name="connsiteX218" fmla="*/ 28589 w 31766"/>
                    <a:gd name="connsiteY218" fmla="*/ 27001 h 81002"/>
                    <a:gd name="connsiteX219" fmla="*/ 30178 w 31766"/>
                    <a:gd name="connsiteY219" fmla="*/ 27001 h 81002"/>
                    <a:gd name="connsiteX220" fmla="*/ 28589 w 31766"/>
                    <a:gd name="connsiteY220" fmla="*/ 25413 h 81002"/>
                    <a:gd name="connsiteX221" fmla="*/ 31766 w 31766"/>
                    <a:gd name="connsiteY221" fmla="*/ 27001 h 81002"/>
                    <a:gd name="connsiteX222" fmla="*/ 31766 w 31766"/>
                    <a:gd name="connsiteY222" fmla="*/ 27001 h 81002"/>
                    <a:gd name="connsiteX223" fmla="*/ 31766 w 31766"/>
                    <a:gd name="connsiteY223" fmla="*/ 27001 h 81002"/>
                    <a:gd name="connsiteX224" fmla="*/ 28589 w 31766"/>
                    <a:gd name="connsiteY224" fmla="*/ 25413 h 81002"/>
                    <a:gd name="connsiteX225" fmla="*/ 30178 w 31766"/>
                    <a:gd name="connsiteY225" fmla="*/ 25413 h 81002"/>
                    <a:gd name="connsiteX226" fmla="*/ 30178 w 31766"/>
                    <a:gd name="connsiteY226" fmla="*/ 25413 h 81002"/>
                    <a:gd name="connsiteX227" fmla="*/ 30178 w 31766"/>
                    <a:gd name="connsiteY227" fmla="*/ 25413 h 81002"/>
                    <a:gd name="connsiteX228" fmla="*/ 27001 w 31766"/>
                    <a:gd name="connsiteY228" fmla="*/ 25413 h 81002"/>
                    <a:gd name="connsiteX229" fmla="*/ 23825 w 31766"/>
                    <a:gd name="connsiteY229" fmla="*/ 23824 h 81002"/>
                    <a:gd name="connsiteX230" fmla="*/ 27001 w 31766"/>
                    <a:gd name="connsiteY230" fmla="*/ 22236 h 81002"/>
                    <a:gd name="connsiteX231" fmla="*/ 25413 w 31766"/>
                    <a:gd name="connsiteY231" fmla="*/ 20648 h 81002"/>
                    <a:gd name="connsiteX232" fmla="*/ 22236 w 31766"/>
                    <a:gd name="connsiteY232" fmla="*/ 19060 h 81002"/>
                    <a:gd name="connsiteX233" fmla="*/ 28589 w 31766"/>
                    <a:gd name="connsiteY233" fmla="*/ 19060 h 81002"/>
                    <a:gd name="connsiteX234" fmla="*/ 23825 w 31766"/>
                    <a:gd name="connsiteY234" fmla="*/ 17471 h 81002"/>
                    <a:gd name="connsiteX235" fmla="*/ 27001 w 31766"/>
                    <a:gd name="connsiteY235" fmla="*/ 17471 h 81002"/>
                    <a:gd name="connsiteX236" fmla="*/ 28589 w 31766"/>
                    <a:gd name="connsiteY236" fmla="*/ 14295 h 81002"/>
                    <a:gd name="connsiteX237" fmla="*/ 25413 w 31766"/>
                    <a:gd name="connsiteY237" fmla="*/ 12706 h 81002"/>
                    <a:gd name="connsiteX238" fmla="*/ 28589 w 31766"/>
                    <a:gd name="connsiteY238" fmla="*/ 12706 h 81002"/>
                    <a:gd name="connsiteX239" fmla="*/ 27001 w 31766"/>
                    <a:gd name="connsiteY239" fmla="*/ 11118 h 81002"/>
                    <a:gd name="connsiteX240" fmla="*/ 25413 w 31766"/>
                    <a:gd name="connsiteY240" fmla="*/ 11118 h 81002"/>
                    <a:gd name="connsiteX241" fmla="*/ 30178 w 31766"/>
                    <a:gd name="connsiteY241" fmla="*/ 6353 h 81002"/>
                    <a:gd name="connsiteX242" fmla="*/ 28589 w 31766"/>
                    <a:gd name="connsiteY242" fmla="*/ 6353 h 81002"/>
                    <a:gd name="connsiteX243" fmla="*/ 25413 w 31766"/>
                    <a:gd name="connsiteY243" fmla="*/ 4765 h 81002"/>
                    <a:gd name="connsiteX244" fmla="*/ 28589 w 31766"/>
                    <a:gd name="connsiteY244" fmla="*/ 4765 h 81002"/>
                    <a:gd name="connsiteX245" fmla="*/ 25413 w 31766"/>
                    <a:gd name="connsiteY245" fmla="*/ 3177 h 81002"/>
                    <a:gd name="connsiteX246" fmla="*/ 25413 w 31766"/>
                    <a:gd name="connsiteY246" fmla="*/ 3177 h 81002"/>
                    <a:gd name="connsiteX247" fmla="*/ 14295 w 31766"/>
                    <a:gd name="connsiteY247" fmla="*/ 0 h 81002"/>
                    <a:gd name="connsiteX248" fmla="*/ 14295 w 31766"/>
                    <a:gd name="connsiteY248" fmla="*/ 1588 h 81002"/>
                    <a:gd name="connsiteX249" fmla="*/ 12706 w 31766"/>
                    <a:gd name="connsiteY249" fmla="*/ 1588 h 81002"/>
                    <a:gd name="connsiteX250" fmla="*/ 14295 w 31766"/>
                    <a:gd name="connsiteY250" fmla="*/ 3177 h 81002"/>
                    <a:gd name="connsiteX251" fmla="*/ 14295 w 31766"/>
                    <a:gd name="connsiteY251" fmla="*/ 3177 h 81002"/>
                    <a:gd name="connsiteX252" fmla="*/ 11118 w 31766"/>
                    <a:gd name="connsiteY252" fmla="*/ 4765 h 81002"/>
                    <a:gd name="connsiteX253" fmla="*/ 12706 w 31766"/>
                    <a:gd name="connsiteY253" fmla="*/ 4765 h 81002"/>
                    <a:gd name="connsiteX254" fmla="*/ 11118 w 31766"/>
                    <a:gd name="connsiteY254" fmla="*/ 4765 h 81002"/>
                    <a:gd name="connsiteX255" fmla="*/ 14295 w 31766"/>
                    <a:gd name="connsiteY255" fmla="*/ 4765 h 81002"/>
                    <a:gd name="connsiteX256" fmla="*/ 9529 w 31766"/>
                    <a:gd name="connsiteY256" fmla="*/ 4765 h 81002"/>
                    <a:gd name="connsiteX257" fmla="*/ 11118 w 31766"/>
                    <a:gd name="connsiteY257" fmla="*/ 6353 h 81002"/>
                    <a:gd name="connsiteX258" fmla="*/ 9529 w 31766"/>
                    <a:gd name="connsiteY258" fmla="*/ 6353 h 81002"/>
                    <a:gd name="connsiteX259" fmla="*/ 11118 w 31766"/>
                    <a:gd name="connsiteY259" fmla="*/ 6353 h 81002"/>
                    <a:gd name="connsiteX260" fmla="*/ 7942 w 31766"/>
                    <a:gd name="connsiteY260" fmla="*/ 6353 h 81002"/>
                    <a:gd name="connsiteX261" fmla="*/ 7942 w 31766"/>
                    <a:gd name="connsiteY261" fmla="*/ 6353 h 81002"/>
                    <a:gd name="connsiteX262" fmla="*/ 7942 w 31766"/>
                    <a:gd name="connsiteY262" fmla="*/ 7941 h 81002"/>
                    <a:gd name="connsiteX263" fmla="*/ 9529 w 31766"/>
                    <a:gd name="connsiteY263" fmla="*/ 7941 h 81002"/>
                    <a:gd name="connsiteX264" fmla="*/ 11118 w 31766"/>
                    <a:gd name="connsiteY264" fmla="*/ 12706 h 81002"/>
                    <a:gd name="connsiteX265" fmla="*/ 12706 w 31766"/>
                    <a:gd name="connsiteY265" fmla="*/ 12706 h 81002"/>
                    <a:gd name="connsiteX266" fmla="*/ 12706 w 31766"/>
                    <a:gd name="connsiteY266" fmla="*/ 14295 h 81002"/>
                    <a:gd name="connsiteX267" fmla="*/ 12706 w 31766"/>
                    <a:gd name="connsiteY267" fmla="*/ 14295 h 81002"/>
                    <a:gd name="connsiteX268" fmla="*/ 14295 w 31766"/>
                    <a:gd name="connsiteY268" fmla="*/ 15883 h 81002"/>
                    <a:gd name="connsiteX269" fmla="*/ 11118 w 31766"/>
                    <a:gd name="connsiteY269" fmla="*/ 15883 h 81002"/>
                    <a:gd name="connsiteX270" fmla="*/ 15883 w 31766"/>
                    <a:gd name="connsiteY270" fmla="*/ 17471 h 81002"/>
                    <a:gd name="connsiteX271" fmla="*/ 14295 w 31766"/>
                    <a:gd name="connsiteY271" fmla="*/ 17471 h 81002"/>
                    <a:gd name="connsiteX272" fmla="*/ 17471 w 31766"/>
                    <a:gd name="connsiteY272" fmla="*/ 19060 h 81002"/>
                    <a:gd name="connsiteX273" fmla="*/ 12706 w 31766"/>
                    <a:gd name="connsiteY273" fmla="*/ 17471 h 81002"/>
                    <a:gd name="connsiteX274" fmla="*/ 11118 w 31766"/>
                    <a:gd name="connsiteY274" fmla="*/ 19060 h 81002"/>
                    <a:gd name="connsiteX275" fmla="*/ 14295 w 31766"/>
                    <a:gd name="connsiteY275" fmla="*/ 19060 h 81002"/>
                    <a:gd name="connsiteX276" fmla="*/ 17471 w 31766"/>
                    <a:gd name="connsiteY276" fmla="*/ 20648 h 81002"/>
                    <a:gd name="connsiteX277" fmla="*/ 11118 w 31766"/>
                    <a:gd name="connsiteY277" fmla="*/ 20648 h 81002"/>
                    <a:gd name="connsiteX278" fmla="*/ 11118 w 31766"/>
                    <a:gd name="connsiteY278" fmla="*/ 20648 h 81002"/>
                    <a:gd name="connsiteX279" fmla="*/ 11118 w 31766"/>
                    <a:gd name="connsiteY279" fmla="*/ 22236 h 81002"/>
                    <a:gd name="connsiteX280" fmla="*/ 14295 w 31766"/>
                    <a:gd name="connsiteY280" fmla="*/ 23824 h 81002"/>
                    <a:gd name="connsiteX281" fmla="*/ 14295 w 31766"/>
                    <a:gd name="connsiteY281" fmla="*/ 22236 h 81002"/>
                    <a:gd name="connsiteX282" fmla="*/ 17471 w 31766"/>
                    <a:gd name="connsiteY282" fmla="*/ 23824 h 81002"/>
                    <a:gd name="connsiteX283" fmla="*/ 15883 w 31766"/>
                    <a:gd name="connsiteY283" fmla="*/ 23824 h 81002"/>
                    <a:gd name="connsiteX284" fmla="*/ 15883 w 31766"/>
                    <a:gd name="connsiteY284" fmla="*/ 23824 h 81002"/>
                    <a:gd name="connsiteX285" fmla="*/ 12706 w 31766"/>
                    <a:gd name="connsiteY285" fmla="*/ 22236 h 81002"/>
                    <a:gd name="connsiteX286" fmla="*/ 11118 w 31766"/>
                    <a:gd name="connsiteY286" fmla="*/ 22236 h 81002"/>
                    <a:gd name="connsiteX287" fmla="*/ 14295 w 31766"/>
                    <a:gd name="connsiteY287" fmla="*/ 23824 h 81002"/>
                    <a:gd name="connsiteX288" fmla="*/ 12706 w 31766"/>
                    <a:gd name="connsiteY288" fmla="*/ 23824 h 81002"/>
                    <a:gd name="connsiteX289" fmla="*/ 14295 w 31766"/>
                    <a:gd name="connsiteY289" fmla="*/ 23824 h 81002"/>
                    <a:gd name="connsiteX290" fmla="*/ 11118 w 31766"/>
                    <a:gd name="connsiteY290" fmla="*/ 23824 h 81002"/>
                    <a:gd name="connsiteX291" fmla="*/ 9529 w 31766"/>
                    <a:gd name="connsiteY291" fmla="*/ 25413 h 81002"/>
                    <a:gd name="connsiteX292" fmla="*/ 14295 w 31766"/>
                    <a:gd name="connsiteY292" fmla="*/ 25413 h 81002"/>
                    <a:gd name="connsiteX293" fmla="*/ 9529 w 31766"/>
                    <a:gd name="connsiteY293" fmla="*/ 27001 h 81002"/>
                    <a:gd name="connsiteX294" fmla="*/ 11118 w 31766"/>
                    <a:gd name="connsiteY294" fmla="*/ 27001 h 81002"/>
                    <a:gd name="connsiteX295" fmla="*/ 7942 w 31766"/>
                    <a:gd name="connsiteY295" fmla="*/ 27001 h 81002"/>
                    <a:gd name="connsiteX296" fmla="*/ 11118 w 31766"/>
                    <a:gd name="connsiteY296" fmla="*/ 28589 h 81002"/>
                    <a:gd name="connsiteX297" fmla="*/ 12706 w 31766"/>
                    <a:gd name="connsiteY297" fmla="*/ 30178 h 81002"/>
                    <a:gd name="connsiteX298" fmla="*/ 11118 w 31766"/>
                    <a:gd name="connsiteY298" fmla="*/ 30178 h 81002"/>
                    <a:gd name="connsiteX299" fmla="*/ 14295 w 31766"/>
                    <a:gd name="connsiteY299" fmla="*/ 31766 h 81002"/>
                    <a:gd name="connsiteX300" fmla="*/ 11118 w 31766"/>
                    <a:gd name="connsiteY300" fmla="*/ 30178 h 81002"/>
                    <a:gd name="connsiteX301" fmla="*/ 11118 w 31766"/>
                    <a:gd name="connsiteY301" fmla="*/ 30178 h 81002"/>
                    <a:gd name="connsiteX302" fmla="*/ 7942 w 31766"/>
                    <a:gd name="connsiteY302" fmla="*/ 30178 h 81002"/>
                    <a:gd name="connsiteX303" fmla="*/ 7942 w 31766"/>
                    <a:gd name="connsiteY303" fmla="*/ 31766 h 81002"/>
                    <a:gd name="connsiteX304" fmla="*/ 11118 w 31766"/>
                    <a:gd name="connsiteY304" fmla="*/ 33354 h 81002"/>
                    <a:gd name="connsiteX305" fmla="*/ 9529 w 31766"/>
                    <a:gd name="connsiteY305" fmla="*/ 33354 h 81002"/>
                    <a:gd name="connsiteX306" fmla="*/ 7942 w 31766"/>
                    <a:gd name="connsiteY306" fmla="*/ 33354 h 81002"/>
                    <a:gd name="connsiteX307" fmla="*/ 6353 w 31766"/>
                    <a:gd name="connsiteY307" fmla="*/ 33354 h 81002"/>
                    <a:gd name="connsiteX308" fmla="*/ 6353 w 31766"/>
                    <a:gd name="connsiteY308" fmla="*/ 34942 h 81002"/>
                    <a:gd name="connsiteX309" fmla="*/ 6353 w 31766"/>
                    <a:gd name="connsiteY309" fmla="*/ 34942 h 81002"/>
                    <a:gd name="connsiteX310" fmla="*/ 9529 w 31766"/>
                    <a:gd name="connsiteY310" fmla="*/ 36531 h 81002"/>
                    <a:gd name="connsiteX311" fmla="*/ 7942 w 31766"/>
                    <a:gd name="connsiteY311" fmla="*/ 36531 h 81002"/>
                    <a:gd name="connsiteX312" fmla="*/ 9529 w 31766"/>
                    <a:gd name="connsiteY312" fmla="*/ 36531 h 81002"/>
                    <a:gd name="connsiteX313" fmla="*/ 4765 w 31766"/>
                    <a:gd name="connsiteY313" fmla="*/ 34942 h 81002"/>
                    <a:gd name="connsiteX314" fmla="*/ 6353 w 31766"/>
                    <a:gd name="connsiteY314" fmla="*/ 36531 h 81002"/>
                    <a:gd name="connsiteX315" fmla="*/ 3176 w 31766"/>
                    <a:gd name="connsiteY315" fmla="*/ 36531 h 81002"/>
                    <a:gd name="connsiteX316" fmla="*/ 4765 w 31766"/>
                    <a:gd name="connsiteY316" fmla="*/ 38119 h 81002"/>
                    <a:gd name="connsiteX317" fmla="*/ 6353 w 31766"/>
                    <a:gd name="connsiteY317" fmla="*/ 38119 h 81002"/>
                    <a:gd name="connsiteX318" fmla="*/ 6353 w 31766"/>
                    <a:gd name="connsiteY318" fmla="*/ 39707 h 81002"/>
                    <a:gd name="connsiteX319" fmla="*/ 3176 w 31766"/>
                    <a:gd name="connsiteY319" fmla="*/ 39707 h 81002"/>
                    <a:gd name="connsiteX320" fmla="*/ 7942 w 31766"/>
                    <a:gd name="connsiteY320" fmla="*/ 41296 h 81002"/>
                    <a:gd name="connsiteX321" fmla="*/ 4765 w 31766"/>
                    <a:gd name="connsiteY321" fmla="*/ 41296 h 81002"/>
                    <a:gd name="connsiteX322" fmla="*/ 9529 w 31766"/>
                    <a:gd name="connsiteY322" fmla="*/ 38119 h 81002"/>
                    <a:gd name="connsiteX323" fmla="*/ 9529 w 31766"/>
                    <a:gd name="connsiteY323" fmla="*/ 38119 h 81002"/>
                    <a:gd name="connsiteX324" fmla="*/ 11118 w 31766"/>
                    <a:gd name="connsiteY324" fmla="*/ 44472 h 81002"/>
                    <a:gd name="connsiteX325" fmla="*/ 11118 w 31766"/>
                    <a:gd name="connsiteY325" fmla="*/ 44472 h 81002"/>
                    <a:gd name="connsiteX326" fmla="*/ 11118 w 31766"/>
                    <a:gd name="connsiteY326" fmla="*/ 44472 h 81002"/>
                    <a:gd name="connsiteX327" fmla="*/ 15883 w 31766"/>
                    <a:gd name="connsiteY327" fmla="*/ 54002 h 81002"/>
                    <a:gd name="connsiteX328" fmla="*/ 15883 w 31766"/>
                    <a:gd name="connsiteY328" fmla="*/ 54002 h 81002"/>
                    <a:gd name="connsiteX329" fmla="*/ 15883 w 31766"/>
                    <a:gd name="connsiteY329" fmla="*/ 54002 h 81002"/>
                    <a:gd name="connsiteX330" fmla="*/ 30178 w 31766"/>
                    <a:gd name="connsiteY330" fmla="*/ 77826 h 81002"/>
                    <a:gd name="connsiteX331" fmla="*/ 30178 w 31766"/>
                    <a:gd name="connsiteY331" fmla="*/ 77826 h 81002"/>
                    <a:gd name="connsiteX332" fmla="*/ 30178 w 31766"/>
                    <a:gd name="connsiteY332" fmla="*/ 77826 h 81002"/>
                    <a:gd name="connsiteX333" fmla="*/ 28589 w 31766"/>
                    <a:gd name="connsiteY333" fmla="*/ 79415 h 81002"/>
                    <a:gd name="connsiteX334" fmla="*/ 28589 w 31766"/>
                    <a:gd name="connsiteY334" fmla="*/ 79415 h 81002"/>
                    <a:gd name="connsiteX335" fmla="*/ 28589 w 31766"/>
                    <a:gd name="connsiteY335" fmla="*/ 79415 h 81002"/>
                    <a:gd name="connsiteX336" fmla="*/ 28589 w 31766"/>
                    <a:gd name="connsiteY336" fmla="*/ 79415 h 81002"/>
                    <a:gd name="connsiteX337" fmla="*/ 31766 w 31766"/>
                    <a:gd name="connsiteY337" fmla="*/ 25413 h 81002"/>
                    <a:gd name="connsiteX338" fmla="*/ 31766 w 31766"/>
                    <a:gd name="connsiteY338" fmla="*/ 25413 h 81002"/>
                    <a:gd name="connsiteX339" fmla="*/ 31766 w 31766"/>
                    <a:gd name="connsiteY339" fmla="*/ 25413 h 810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</a:cxnLst>
                  <a:rect l="l" t="t" r="r" b="b"/>
                  <a:pathLst>
                    <a:path w="31766" h="81002">
                      <a:moveTo>
                        <a:pt x="9529" y="38119"/>
                      </a:moveTo>
                      <a:lnTo>
                        <a:pt x="7942" y="38119"/>
                      </a:lnTo>
                      <a:cubicBezTo>
                        <a:pt x="4765" y="36531"/>
                        <a:pt x="6353" y="36531"/>
                        <a:pt x="3176" y="36531"/>
                      </a:cubicBezTo>
                      <a:cubicBezTo>
                        <a:pt x="9529" y="36531"/>
                        <a:pt x="3176" y="38119"/>
                        <a:pt x="9529" y="39707"/>
                      </a:cubicBezTo>
                      <a:lnTo>
                        <a:pt x="7942" y="39707"/>
                      </a:lnTo>
                      <a:cubicBezTo>
                        <a:pt x="9529" y="39707"/>
                        <a:pt x="9529" y="39707"/>
                        <a:pt x="9529" y="38119"/>
                      </a:cubicBezTo>
                      <a:cubicBezTo>
                        <a:pt x="4765" y="39707"/>
                        <a:pt x="12706" y="41296"/>
                        <a:pt x="11118" y="41296"/>
                      </a:cubicBezTo>
                      <a:cubicBezTo>
                        <a:pt x="11118" y="41296"/>
                        <a:pt x="9529" y="41296"/>
                        <a:pt x="9529" y="41296"/>
                      </a:cubicBezTo>
                      <a:lnTo>
                        <a:pt x="11118" y="41296"/>
                      </a:lnTo>
                      <a:cubicBezTo>
                        <a:pt x="11118" y="41296"/>
                        <a:pt x="9529" y="41296"/>
                        <a:pt x="9529" y="41296"/>
                      </a:cubicBezTo>
                      <a:lnTo>
                        <a:pt x="9529" y="42884"/>
                      </a:lnTo>
                      <a:lnTo>
                        <a:pt x="9529" y="42884"/>
                      </a:lnTo>
                      <a:cubicBezTo>
                        <a:pt x="11118" y="42884"/>
                        <a:pt x="12706" y="42884"/>
                        <a:pt x="12706" y="44472"/>
                      </a:cubicBezTo>
                      <a:cubicBezTo>
                        <a:pt x="11118" y="44472"/>
                        <a:pt x="12706" y="44472"/>
                        <a:pt x="11118" y="44472"/>
                      </a:cubicBezTo>
                      <a:lnTo>
                        <a:pt x="12706" y="44472"/>
                      </a:lnTo>
                      <a:cubicBezTo>
                        <a:pt x="11118" y="44472"/>
                        <a:pt x="9529" y="44472"/>
                        <a:pt x="9529" y="44472"/>
                      </a:cubicBezTo>
                      <a:cubicBezTo>
                        <a:pt x="3176" y="44472"/>
                        <a:pt x="11118" y="44472"/>
                        <a:pt x="7942" y="46060"/>
                      </a:cubicBezTo>
                      <a:lnTo>
                        <a:pt x="7942" y="46060"/>
                      </a:lnTo>
                      <a:cubicBezTo>
                        <a:pt x="4765" y="46060"/>
                        <a:pt x="6353" y="46060"/>
                        <a:pt x="3176" y="46060"/>
                      </a:cubicBezTo>
                      <a:cubicBezTo>
                        <a:pt x="4765" y="46060"/>
                        <a:pt x="7942" y="46060"/>
                        <a:pt x="9529" y="46060"/>
                      </a:cubicBezTo>
                      <a:cubicBezTo>
                        <a:pt x="9529" y="46060"/>
                        <a:pt x="9529" y="46060"/>
                        <a:pt x="9529" y="46060"/>
                      </a:cubicBezTo>
                      <a:cubicBezTo>
                        <a:pt x="7942" y="46060"/>
                        <a:pt x="7942" y="46060"/>
                        <a:pt x="7942" y="46060"/>
                      </a:cubicBezTo>
                      <a:lnTo>
                        <a:pt x="4765" y="46060"/>
                      </a:lnTo>
                      <a:cubicBezTo>
                        <a:pt x="6353" y="46060"/>
                        <a:pt x="6353" y="46060"/>
                        <a:pt x="7942" y="47649"/>
                      </a:cubicBezTo>
                      <a:cubicBezTo>
                        <a:pt x="7942" y="47649"/>
                        <a:pt x="4765" y="47649"/>
                        <a:pt x="3176" y="47649"/>
                      </a:cubicBezTo>
                      <a:cubicBezTo>
                        <a:pt x="3176" y="47649"/>
                        <a:pt x="6353" y="47649"/>
                        <a:pt x="7942" y="47649"/>
                      </a:cubicBezTo>
                      <a:cubicBezTo>
                        <a:pt x="6353" y="47649"/>
                        <a:pt x="7942" y="49237"/>
                        <a:pt x="9529" y="49237"/>
                      </a:cubicBezTo>
                      <a:cubicBezTo>
                        <a:pt x="7942" y="49237"/>
                        <a:pt x="7942" y="49237"/>
                        <a:pt x="6353" y="49237"/>
                      </a:cubicBezTo>
                      <a:lnTo>
                        <a:pt x="7942" y="49237"/>
                      </a:lnTo>
                      <a:cubicBezTo>
                        <a:pt x="7942" y="49237"/>
                        <a:pt x="7942" y="49237"/>
                        <a:pt x="6353" y="49237"/>
                      </a:cubicBezTo>
                      <a:cubicBezTo>
                        <a:pt x="7942" y="49237"/>
                        <a:pt x="9529" y="49237"/>
                        <a:pt x="9529" y="49237"/>
                      </a:cubicBezTo>
                      <a:cubicBezTo>
                        <a:pt x="12706" y="49237"/>
                        <a:pt x="4765" y="49237"/>
                        <a:pt x="7942" y="50825"/>
                      </a:cubicBezTo>
                      <a:cubicBezTo>
                        <a:pt x="6353" y="50825"/>
                        <a:pt x="6353" y="50825"/>
                        <a:pt x="4765" y="50825"/>
                      </a:cubicBezTo>
                      <a:cubicBezTo>
                        <a:pt x="6353" y="52414"/>
                        <a:pt x="6353" y="50825"/>
                        <a:pt x="9529" y="52414"/>
                      </a:cubicBezTo>
                      <a:lnTo>
                        <a:pt x="7942" y="52414"/>
                      </a:lnTo>
                      <a:cubicBezTo>
                        <a:pt x="9529" y="52414"/>
                        <a:pt x="12706" y="52414"/>
                        <a:pt x="14295" y="54002"/>
                      </a:cubicBezTo>
                      <a:cubicBezTo>
                        <a:pt x="15883" y="54002"/>
                        <a:pt x="15883" y="54002"/>
                        <a:pt x="17471" y="54002"/>
                      </a:cubicBezTo>
                      <a:lnTo>
                        <a:pt x="19059" y="54002"/>
                      </a:lnTo>
                      <a:cubicBezTo>
                        <a:pt x="19059" y="54002"/>
                        <a:pt x="17471" y="54002"/>
                        <a:pt x="15883" y="54002"/>
                      </a:cubicBezTo>
                      <a:lnTo>
                        <a:pt x="15883" y="54002"/>
                      </a:lnTo>
                      <a:cubicBezTo>
                        <a:pt x="14295" y="54002"/>
                        <a:pt x="12706" y="54002"/>
                        <a:pt x="11118" y="54002"/>
                      </a:cubicBezTo>
                      <a:lnTo>
                        <a:pt x="12706" y="54002"/>
                      </a:lnTo>
                      <a:cubicBezTo>
                        <a:pt x="11118" y="54002"/>
                        <a:pt x="9529" y="54002"/>
                        <a:pt x="7942" y="54002"/>
                      </a:cubicBezTo>
                      <a:cubicBezTo>
                        <a:pt x="7942" y="54002"/>
                        <a:pt x="7942" y="54002"/>
                        <a:pt x="7942" y="54002"/>
                      </a:cubicBezTo>
                      <a:cubicBezTo>
                        <a:pt x="7942" y="54002"/>
                        <a:pt x="6353" y="54002"/>
                        <a:pt x="6353" y="54002"/>
                      </a:cubicBezTo>
                      <a:cubicBezTo>
                        <a:pt x="6353" y="54002"/>
                        <a:pt x="6353" y="54002"/>
                        <a:pt x="7942" y="54002"/>
                      </a:cubicBezTo>
                      <a:lnTo>
                        <a:pt x="4765" y="54002"/>
                      </a:lnTo>
                      <a:lnTo>
                        <a:pt x="6353" y="54002"/>
                      </a:lnTo>
                      <a:lnTo>
                        <a:pt x="4765" y="54002"/>
                      </a:lnTo>
                      <a:cubicBezTo>
                        <a:pt x="7942" y="54002"/>
                        <a:pt x="12706" y="55590"/>
                        <a:pt x="14295" y="57178"/>
                      </a:cubicBezTo>
                      <a:cubicBezTo>
                        <a:pt x="12706" y="57178"/>
                        <a:pt x="11118" y="57178"/>
                        <a:pt x="7942" y="57178"/>
                      </a:cubicBezTo>
                      <a:cubicBezTo>
                        <a:pt x="11118" y="57178"/>
                        <a:pt x="6353" y="57178"/>
                        <a:pt x="7942" y="55590"/>
                      </a:cubicBezTo>
                      <a:cubicBezTo>
                        <a:pt x="7942" y="55590"/>
                        <a:pt x="6353" y="55590"/>
                        <a:pt x="6353" y="55590"/>
                      </a:cubicBezTo>
                      <a:lnTo>
                        <a:pt x="9529" y="57178"/>
                      </a:lnTo>
                      <a:cubicBezTo>
                        <a:pt x="7942" y="57178"/>
                        <a:pt x="7942" y="57178"/>
                        <a:pt x="6353" y="57178"/>
                      </a:cubicBezTo>
                      <a:cubicBezTo>
                        <a:pt x="11118" y="57178"/>
                        <a:pt x="9529" y="58767"/>
                        <a:pt x="11118" y="58767"/>
                      </a:cubicBezTo>
                      <a:cubicBezTo>
                        <a:pt x="9529" y="58767"/>
                        <a:pt x="7942" y="58767"/>
                        <a:pt x="7942" y="58767"/>
                      </a:cubicBezTo>
                      <a:cubicBezTo>
                        <a:pt x="4765" y="58767"/>
                        <a:pt x="12706" y="60355"/>
                        <a:pt x="9529" y="60355"/>
                      </a:cubicBezTo>
                      <a:cubicBezTo>
                        <a:pt x="9529" y="60355"/>
                        <a:pt x="9529" y="60355"/>
                        <a:pt x="9529" y="60355"/>
                      </a:cubicBezTo>
                      <a:cubicBezTo>
                        <a:pt x="11118" y="60355"/>
                        <a:pt x="9529" y="61943"/>
                        <a:pt x="7942" y="60355"/>
                      </a:cubicBezTo>
                      <a:lnTo>
                        <a:pt x="7942" y="60355"/>
                      </a:lnTo>
                      <a:cubicBezTo>
                        <a:pt x="7942" y="60355"/>
                        <a:pt x="7942" y="61943"/>
                        <a:pt x="11118" y="61943"/>
                      </a:cubicBezTo>
                      <a:cubicBezTo>
                        <a:pt x="11118" y="61943"/>
                        <a:pt x="6353" y="61943"/>
                        <a:pt x="6353" y="61943"/>
                      </a:cubicBezTo>
                      <a:lnTo>
                        <a:pt x="19059" y="63532"/>
                      </a:lnTo>
                      <a:cubicBezTo>
                        <a:pt x="15883" y="63532"/>
                        <a:pt x="7942" y="63532"/>
                        <a:pt x="6353" y="63532"/>
                      </a:cubicBezTo>
                      <a:cubicBezTo>
                        <a:pt x="6353" y="63532"/>
                        <a:pt x="4765" y="63532"/>
                        <a:pt x="6353" y="63532"/>
                      </a:cubicBezTo>
                      <a:cubicBezTo>
                        <a:pt x="6353" y="63532"/>
                        <a:pt x="11118" y="63532"/>
                        <a:pt x="11118" y="63532"/>
                      </a:cubicBezTo>
                      <a:cubicBezTo>
                        <a:pt x="7942" y="63532"/>
                        <a:pt x="9529" y="63532"/>
                        <a:pt x="6353" y="63532"/>
                      </a:cubicBezTo>
                      <a:cubicBezTo>
                        <a:pt x="6353" y="63532"/>
                        <a:pt x="12706" y="63532"/>
                        <a:pt x="12706" y="63532"/>
                      </a:cubicBezTo>
                      <a:cubicBezTo>
                        <a:pt x="12706" y="63532"/>
                        <a:pt x="7942" y="63532"/>
                        <a:pt x="6353" y="63532"/>
                      </a:cubicBezTo>
                      <a:lnTo>
                        <a:pt x="11118" y="63532"/>
                      </a:lnTo>
                      <a:cubicBezTo>
                        <a:pt x="9529" y="63532"/>
                        <a:pt x="6353" y="63532"/>
                        <a:pt x="4765" y="63532"/>
                      </a:cubicBezTo>
                      <a:cubicBezTo>
                        <a:pt x="6353" y="63532"/>
                        <a:pt x="4765" y="63532"/>
                        <a:pt x="4765" y="63532"/>
                      </a:cubicBezTo>
                      <a:lnTo>
                        <a:pt x="6353" y="63532"/>
                      </a:lnTo>
                      <a:cubicBezTo>
                        <a:pt x="6353" y="63532"/>
                        <a:pt x="12706" y="65120"/>
                        <a:pt x="12706" y="65120"/>
                      </a:cubicBezTo>
                      <a:cubicBezTo>
                        <a:pt x="11118" y="65120"/>
                        <a:pt x="6353" y="65120"/>
                        <a:pt x="6353" y="65120"/>
                      </a:cubicBezTo>
                      <a:cubicBezTo>
                        <a:pt x="9529" y="65120"/>
                        <a:pt x="19059" y="66708"/>
                        <a:pt x="20648" y="66708"/>
                      </a:cubicBezTo>
                      <a:lnTo>
                        <a:pt x="19059" y="66708"/>
                      </a:lnTo>
                      <a:lnTo>
                        <a:pt x="20648" y="66708"/>
                      </a:lnTo>
                      <a:cubicBezTo>
                        <a:pt x="17471" y="66708"/>
                        <a:pt x="7942" y="65120"/>
                        <a:pt x="4765" y="65120"/>
                      </a:cubicBezTo>
                      <a:cubicBezTo>
                        <a:pt x="3176" y="65120"/>
                        <a:pt x="3176" y="65120"/>
                        <a:pt x="3176" y="65120"/>
                      </a:cubicBezTo>
                      <a:cubicBezTo>
                        <a:pt x="1588" y="65120"/>
                        <a:pt x="1588" y="65120"/>
                        <a:pt x="1588" y="65120"/>
                      </a:cubicBezTo>
                      <a:lnTo>
                        <a:pt x="0" y="66708"/>
                      </a:lnTo>
                      <a:cubicBezTo>
                        <a:pt x="3176" y="66708"/>
                        <a:pt x="3176" y="66708"/>
                        <a:pt x="4765" y="66708"/>
                      </a:cubicBezTo>
                      <a:lnTo>
                        <a:pt x="1588" y="65120"/>
                      </a:lnTo>
                      <a:cubicBezTo>
                        <a:pt x="4765" y="65120"/>
                        <a:pt x="9529" y="65120"/>
                        <a:pt x="9529" y="66708"/>
                      </a:cubicBezTo>
                      <a:cubicBezTo>
                        <a:pt x="7942" y="66708"/>
                        <a:pt x="4765" y="66708"/>
                        <a:pt x="3176" y="66708"/>
                      </a:cubicBezTo>
                      <a:cubicBezTo>
                        <a:pt x="4765" y="66708"/>
                        <a:pt x="4765" y="66708"/>
                        <a:pt x="4765" y="66708"/>
                      </a:cubicBezTo>
                      <a:lnTo>
                        <a:pt x="3176" y="66708"/>
                      </a:lnTo>
                      <a:cubicBezTo>
                        <a:pt x="1588" y="66708"/>
                        <a:pt x="7942" y="66708"/>
                        <a:pt x="4765" y="68297"/>
                      </a:cubicBezTo>
                      <a:cubicBezTo>
                        <a:pt x="4765" y="68297"/>
                        <a:pt x="1588" y="68297"/>
                        <a:pt x="3176" y="68297"/>
                      </a:cubicBezTo>
                      <a:cubicBezTo>
                        <a:pt x="6353" y="68297"/>
                        <a:pt x="17471" y="68297"/>
                        <a:pt x="20648" y="68297"/>
                      </a:cubicBezTo>
                      <a:cubicBezTo>
                        <a:pt x="20648" y="68297"/>
                        <a:pt x="17471" y="69885"/>
                        <a:pt x="15883" y="69885"/>
                      </a:cubicBezTo>
                      <a:cubicBezTo>
                        <a:pt x="12706" y="69885"/>
                        <a:pt x="9529" y="69885"/>
                        <a:pt x="6353" y="69885"/>
                      </a:cubicBezTo>
                      <a:cubicBezTo>
                        <a:pt x="7942" y="69885"/>
                        <a:pt x="7942" y="69885"/>
                        <a:pt x="7942" y="69885"/>
                      </a:cubicBezTo>
                      <a:cubicBezTo>
                        <a:pt x="7942" y="69885"/>
                        <a:pt x="4765" y="69885"/>
                        <a:pt x="6353" y="69885"/>
                      </a:cubicBezTo>
                      <a:cubicBezTo>
                        <a:pt x="9529" y="69885"/>
                        <a:pt x="6353" y="69885"/>
                        <a:pt x="9529" y="69885"/>
                      </a:cubicBezTo>
                      <a:cubicBezTo>
                        <a:pt x="11118" y="69885"/>
                        <a:pt x="9529" y="69885"/>
                        <a:pt x="9529" y="71473"/>
                      </a:cubicBezTo>
                      <a:cubicBezTo>
                        <a:pt x="11118" y="71473"/>
                        <a:pt x="15883" y="71473"/>
                        <a:pt x="17471" y="71473"/>
                      </a:cubicBezTo>
                      <a:cubicBezTo>
                        <a:pt x="17471" y="71473"/>
                        <a:pt x="15883" y="71473"/>
                        <a:pt x="15883" y="71473"/>
                      </a:cubicBezTo>
                      <a:cubicBezTo>
                        <a:pt x="15883" y="71473"/>
                        <a:pt x="14295" y="73061"/>
                        <a:pt x="14295" y="73061"/>
                      </a:cubicBezTo>
                      <a:cubicBezTo>
                        <a:pt x="14295" y="73061"/>
                        <a:pt x="12706" y="73061"/>
                        <a:pt x="11118" y="73061"/>
                      </a:cubicBezTo>
                      <a:cubicBezTo>
                        <a:pt x="11118" y="73061"/>
                        <a:pt x="12706" y="73061"/>
                        <a:pt x="12706" y="73061"/>
                      </a:cubicBezTo>
                      <a:cubicBezTo>
                        <a:pt x="9529" y="73061"/>
                        <a:pt x="12706" y="73061"/>
                        <a:pt x="9529" y="73061"/>
                      </a:cubicBezTo>
                      <a:cubicBezTo>
                        <a:pt x="11118" y="73061"/>
                        <a:pt x="12706" y="73061"/>
                        <a:pt x="12706" y="73061"/>
                      </a:cubicBezTo>
                      <a:cubicBezTo>
                        <a:pt x="15883" y="73061"/>
                        <a:pt x="12706" y="73061"/>
                        <a:pt x="12706" y="71473"/>
                      </a:cubicBezTo>
                      <a:cubicBezTo>
                        <a:pt x="15883" y="71473"/>
                        <a:pt x="20648" y="71473"/>
                        <a:pt x="22236" y="73061"/>
                      </a:cubicBezTo>
                      <a:cubicBezTo>
                        <a:pt x="23825" y="73061"/>
                        <a:pt x="19059" y="73061"/>
                        <a:pt x="20648" y="73061"/>
                      </a:cubicBezTo>
                      <a:cubicBezTo>
                        <a:pt x="20648" y="74650"/>
                        <a:pt x="27001" y="73061"/>
                        <a:pt x="23825" y="74650"/>
                      </a:cubicBezTo>
                      <a:cubicBezTo>
                        <a:pt x="20648" y="74650"/>
                        <a:pt x="19059" y="74650"/>
                        <a:pt x="17471" y="74650"/>
                      </a:cubicBezTo>
                      <a:cubicBezTo>
                        <a:pt x="15883" y="74650"/>
                        <a:pt x="19059" y="74650"/>
                        <a:pt x="19059" y="73061"/>
                      </a:cubicBezTo>
                      <a:lnTo>
                        <a:pt x="17471" y="73061"/>
                      </a:lnTo>
                      <a:cubicBezTo>
                        <a:pt x="15883" y="73061"/>
                        <a:pt x="15883" y="73061"/>
                        <a:pt x="17471" y="73061"/>
                      </a:cubicBezTo>
                      <a:cubicBezTo>
                        <a:pt x="15883" y="73061"/>
                        <a:pt x="17471" y="74650"/>
                        <a:pt x="15883" y="76238"/>
                      </a:cubicBezTo>
                      <a:cubicBezTo>
                        <a:pt x="17471" y="76238"/>
                        <a:pt x="17471" y="76238"/>
                        <a:pt x="19059" y="76238"/>
                      </a:cubicBezTo>
                      <a:lnTo>
                        <a:pt x="19059" y="76238"/>
                      </a:lnTo>
                      <a:cubicBezTo>
                        <a:pt x="20648" y="76238"/>
                        <a:pt x="22236" y="76238"/>
                        <a:pt x="22236" y="76238"/>
                      </a:cubicBezTo>
                      <a:cubicBezTo>
                        <a:pt x="23825" y="76238"/>
                        <a:pt x="25413" y="76238"/>
                        <a:pt x="25413" y="77826"/>
                      </a:cubicBezTo>
                      <a:lnTo>
                        <a:pt x="22236" y="77826"/>
                      </a:lnTo>
                      <a:cubicBezTo>
                        <a:pt x="23825" y="77826"/>
                        <a:pt x="23825" y="77826"/>
                        <a:pt x="22236" y="77826"/>
                      </a:cubicBezTo>
                      <a:cubicBezTo>
                        <a:pt x="23825" y="77826"/>
                        <a:pt x="19059" y="79415"/>
                        <a:pt x="22236" y="79415"/>
                      </a:cubicBezTo>
                      <a:lnTo>
                        <a:pt x="23825" y="79415"/>
                      </a:lnTo>
                      <a:cubicBezTo>
                        <a:pt x="25413" y="79415"/>
                        <a:pt x="28589" y="79415"/>
                        <a:pt x="27001" y="81003"/>
                      </a:cubicBezTo>
                      <a:cubicBezTo>
                        <a:pt x="30178" y="81003"/>
                        <a:pt x="27001" y="81003"/>
                        <a:pt x="30178" y="81003"/>
                      </a:cubicBezTo>
                      <a:cubicBezTo>
                        <a:pt x="27001" y="81003"/>
                        <a:pt x="30178" y="79415"/>
                        <a:pt x="25413" y="81003"/>
                      </a:cubicBezTo>
                      <a:cubicBezTo>
                        <a:pt x="28589" y="81003"/>
                        <a:pt x="27001" y="81003"/>
                        <a:pt x="30178" y="79415"/>
                      </a:cubicBezTo>
                      <a:cubicBezTo>
                        <a:pt x="28589" y="79415"/>
                        <a:pt x="28589" y="79415"/>
                        <a:pt x="28589" y="79415"/>
                      </a:cubicBezTo>
                      <a:cubicBezTo>
                        <a:pt x="28589" y="79415"/>
                        <a:pt x="28589" y="79415"/>
                        <a:pt x="27001" y="79415"/>
                      </a:cubicBezTo>
                      <a:lnTo>
                        <a:pt x="27001" y="79415"/>
                      </a:lnTo>
                      <a:lnTo>
                        <a:pt x="27001" y="79415"/>
                      </a:lnTo>
                      <a:cubicBezTo>
                        <a:pt x="27001" y="79415"/>
                        <a:pt x="27001" y="79415"/>
                        <a:pt x="27001" y="79415"/>
                      </a:cubicBezTo>
                      <a:cubicBezTo>
                        <a:pt x="27001" y="79415"/>
                        <a:pt x="25413" y="79415"/>
                        <a:pt x="25413" y="79415"/>
                      </a:cubicBezTo>
                      <a:cubicBezTo>
                        <a:pt x="23825" y="79415"/>
                        <a:pt x="23825" y="79415"/>
                        <a:pt x="22236" y="79415"/>
                      </a:cubicBezTo>
                      <a:cubicBezTo>
                        <a:pt x="22236" y="79415"/>
                        <a:pt x="23825" y="79415"/>
                        <a:pt x="23825" y="79415"/>
                      </a:cubicBezTo>
                      <a:lnTo>
                        <a:pt x="22236" y="79415"/>
                      </a:lnTo>
                      <a:cubicBezTo>
                        <a:pt x="23825" y="79415"/>
                        <a:pt x="25413" y="79415"/>
                        <a:pt x="27001" y="79415"/>
                      </a:cubicBezTo>
                      <a:lnTo>
                        <a:pt x="27001" y="79415"/>
                      </a:lnTo>
                      <a:cubicBezTo>
                        <a:pt x="28589" y="79415"/>
                        <a:pt x="28589" y="79415"/>
                        <a:pt x="27001" y="77826"/>
                      </a:cubicBezTo>
                      <a:cubicBezTo>
                        <a:pt x="27001" y="77826"/>
                        <a:pt x="25413" y="77826"/>
                        <a:pt x="27001" y="77826"/>
                      </a:cubicBezTo>
                      <a:lnTo>
                        <a:pt x="25413" y="77826"/>
                      </a:lnTo>
                      <a:lnTo>
                        <a:pt x="25413" y="77826"/>
                      </a:lnTo>
                      <a:cubicBezTo>
                        <a:pt x="25413" y="77826"/>
                        <a:pt x="22236" y="76238"/>
                        <a:pt x="25413" y="76238"/>
                      </a:cubicBezTo>
                      <a:cubicBezTo>
                        <a:pt x="25413" y="76238"/>
                        <a:pt x="23825" y="76238"/>
                        <a:pt x="25413" y="74650"/>
                      </a:cubicBezTo>
                      <a:lnTo>
                        <a:pt x="27001" y="74650"/>
                      </a:lnTo>
                      <a:cubicBezTo>
                        <a:pt x="27001" y="74650"/>
                        <a:pt x="28589" y="73061"/>
                        <a:pt x="27001" y="73061"/>
                      </a:cubicBezTo>
                      <a:cubicBezTo>
                        <a:pt x="31766" y="73061"/>
                        <a:pt x="28589" y="71473"/>
                        <a:pt x="28589" y="71473"/>
                      </a:cubicBezTo>
                      <a:lnTo>
                        <a:pt x="27001" y="71473"/>
                      </a:lnTo>
                      <a:cubicBezTo>
                        <a:pt x="27001" y="71473"/>
                        <a:pt x="27001" y="71473"/>
                        <a:pt x="25413" y="69885"/>
                      </a:cubicBezTo>
                      <a:lnTo>
                        <a:pt x="23825" y="69885"/>
                      </a:lnTo>
                      <a:cubicBezTo>
                        <a:pt x="22236" y="69885"/>
                        <a:pt x="25413" y="68297"/>
                        <a:pt x="25413" y="68297"/>
                      </a:cubicBezTo>
                      <a:cubicBezTo>
                        <a:pt x="25413" y="68297"/>
                        <a:pt x="25413" y="68297"/>
                        <a:pt x="25413" y="68297"/>
                      </a:cubicBezTo>
                      <a:cubicBezTo>
                        <a:pt x="30178" y="68297"/>
                        <a:pt x="22236" y="66708"/>
                        <a:pt x="25413" y="66708"/>
                      </a:cubicBezTo>
                      <a:cubicBezTo>
                        <a:pt x="25413" y="66708"/>
                        <a:pt x="25413" y="66708"/>
                        <a:pt x="25413" y="66708"/>
                      </a:cubicBezTo>
                      <a:lnTo>
                        <a:pt x="25413" y="66708"/>
                      </a:lnTo>
                      <a:lnTo>
                        <a:pt x="25413" y="66708"/>
                      </a:lnTo>
                      <a:cubicBezTo>
                        <a:pt x="25413" y="66708"/>
                        <a:pt x="25413" y="66708"/>
                        <a:pt x="27001" y="66708"/>
                      </a:cubicBezTo>
                      <a:cubicBezTo>
                        <a:pt x="27001" y="66708"/>
                        <a:pt x="25413" y="66708"/>
                        <a:pt x="25413" y="66708"/>
                      </a:cubicBezTo>
                      <a:cubicBezTo>
                        <a:pt x="25413" y="66708"/>
                        <a:pt x="25413" y="66708"/>
                        <a:pt x="25413" y="66708"/>
                      </a:cubicBezTo>
                      <a:lnTo>
                        <a:pt x="27001" y="66708"/>
                      </a:lnTo>
                      <a:lnTo>
                        <a:pt x="27001" y="66708"/>
                      </a:lnTo>
                      <a:cubicBezTo>
                        <a:pt x="28589" y="66708"/>
                        <a:pt x="25413" y="66708"/>
                        <a:pt x="23825" y="66708"/>
                      </a:cubicBezTo>
                      <a:cubicBezTo>
                        <a:pt x="23825" y="66708"/>
                        <a:pt x="23825" y="66708"/>
                        <a:pt x="22236" y="66708"/>
                      </a:cubicBezTo>
                      <a:cubicBezTo>
                        <a:pt x="25413" y="66708"/>
                        <a:pt x="20648" y="66708"/>
                        <a:pt x="25413" y="66708"/>
                      </a:cubicBezTo>
                      <a:cubicBezTo>
                        <a:pt x="23825" y="66708"/>
                        <a:pt x="23825" y="65120"/>
                        <a:pt x="20648" y="65120"/>
                      </a:cubicBezTo>
                      <a:cubicBezTo>
                        <a:pt x="20648" y="65120"/>
                        <a:pt x="20648" y="65120"/>
                        <a:pt x="20648" y="65120"/>
                      </a:cubicBezTo>
                      <a:cubicBezTo>
                        <a:pt x="20648" y="65120"/>
                        <a:pt x="22236" y="65120"/>
                        <a:pt x="20648" y="65120"/>
                      </a:cubicBezTo>
                      <a:lnTo>
                        <a:pt x="23825" y="65120"/>
                      </a:lnTo>
                      <a:lnTo>
                        <a:pt x="20648" y="65120"/>
                      </a:lnTo>
                      <a:cubicBezTo>
                        <a:pt x="22236" y="65120"/>
                        <a:pt x="23825" y="65120"/>
                        <a:pt x="25413" y="65120"/>
                      </a:cubicBezTo>
                      <a:cubicBezTo>
                        <a:pt x="22236" y="65120"/>
                        <a:pt x="23825" y="65120"/>
                        <a:pt x="20648" y="63532"/>
                      </a:cubicBezTo>
                      <a:lnTo>
                        <a:pt x="22236" y="63532"/>
                      </a:lnTo>
                      <a:cubicBezTo>
                        <a:pt x="22236" y="63532"/>
                        <a:pt x="19059" y="63532"/>
                        <a:pt x="20648" y="63532"/>
                      </a:cubicBezTo>
                      <a:cubicBezTo>
                        <a:pt x="23825" y="63532"/>
                        <a:pt x="20648" y="61943"/>
                        <a:pt x="23825" y="60355"/>
                      </a:cubicBezTo>
                      <a:cubicBezTo>
                        <a:pt x="19059" y="60355"/>
                        <a:pt x="25413" y="60355"/>
                        <a:pt x="22236" y="60355"/>
                      </a:cubicBezTo>
                      <a:cubicBezTo>
                        <a:pt x="23825" y="60355"/>
                        <a:pt x="23825" y="60355"/>
                        <a:pt x="25413" y="60355"/>
                      </a:cubicBezTo>
                      <a:cubicBezTo>
                        <a:pt x="23825" y="60355"/>
                        <a:pt x="27001" y="60355"/>
                        <a:pt x="23825" y="58767"/>
                      </a:cubicBezTo>
                      <a:cubicBezTo>
                        <a:pt x="25413" y="58767"/>
                        <a:pt x="25413" y="58767"/>
                        <a:pt x="27001" y="58767"/>
                      </a:cubicBezTo>
                      <a:cubicBezTo>
                        <a:pt x="27001" y="58767"/>
                        <a:pt x="25413" y="58767"/>
                        <a:pt x="27001" y="58767"/>
                      </a:cubicBezTo>
                      <a:cubicBezTo>
                        <a:pt x="27001" y="58767"/>
                        <a:pt x="28589" y="58767"/>
                        <a:pt x="28589" y="58767"/>
                      </a:cubicBezTo>
                      <a:cubicBezTo>
                        <a:pt x="28589" y="58767"/>
                        <a:pt x="23825" y="57178"/>
                        <a:pt x="20648" y="57178"/>
                      </a:cubicBezTo>
                      <a:cubicBezTo>
                        <a:pt x="22236" y="57178"/>
                        <a:pt x="22236" y="57178"/>
                        <a:pt x="19059" y="57178"/>
                      </a:cubicBezTo>
                      <a:cubicBezTo>
                        <a:pt x="20648" y="57178"/>
                        <a:pt x="22236" y="57178"/>
                        <a:pt x="22236" y="57178"/>
                      </a:cubicBezTo>
                      <a:cubicBezTo>
                        <a:pt x="22236" y="57178"/>
                        <a:pt x="23825" y="55590"/>
                        <a:pt x="20648" y="55590"/>
                      </a:cubicBezTo>
                      <a:cubicBezTo>
                        <a:pt x="20648" y="55590"/>
                        <a:pt x="20648" y="55590"/>
                        <a:pt x="20648" y="55590"/>
                      </a:cubicBezTo>
                      <a:cubicBezTo>
                        <a:pt x="20648" y="55590"/>
                        <a:pt x="20648" y="55590"/>
                        <a:pt x="20648" y="54002"/>
                      </a:cubicBezTo>
                      <a:lnTo>
                        <a:pt x="20648" y="54002"/>
                      </a:lnTo>
                      <a:cubicBezTo>
                        <a:pt x="17471" y="54002"/>
                        <a:pt x="20648" y="54002"/>
                        <a:pt x="19059" y="52414"/>
                      </a:cubicBezTo>
                      <a:lnTo>
                        <a:pt x="19059" y="52414"/>
                      </a:lnTo>
                      <a:cubicBezTo>
                        <a:pt x="22236" y="52414"/>
                        <a:pt x="17471" y="52414"/>
                        <a:pt x="20648" y="50825"/>
                      </a:cubicBezTo>
                      <a:lnTo>
                        <a:pt x="19059" y="50825"/>
                      </a:lnTo>
                      <a:cubicBezTo>
                        <a:pt x="14295" y="50825"/>
                        <a:pt x="22236" y="50825"/>
                        <a:pt x="20648" y="49237"/>
                      </a:cubicBezTo>
                      <a:lnTo>
                        <a:pt x="19059" y="49237"/>
                      </a:lnTo>
                      <a:cubicBezTo>
                        <a:pt x="17471" y="49237"/>
                        <a:pt x="25413" y="49237"/>
                        <a:pt x="25413" y="49237"/>
                      </a:cubicBezTo>
                      <a:cubicBezTo>
                        <a:pt x="25413" y="49237"/>
                        <a:pt x="25413" y="49237"/>
                        <a:pt x="27001" y="49237"/>
                      </a:cubicBezTo>
                      <a:cubicBezTo>
                        <a:pt x="30178" y="49237"/>
                        <a:pt x="23825" y="49237"/>
                        <a:pt x="23825" y="47649"/>
                      </a:cubicBezTo>
                      <a:cubicBezTo>
                        <a:pt x="25413" y="47649"/>
                        <a:pt x="27001" y="47649"/>
                        <a:pt x="28589" y="47649"/>
                      </a:cubicBezTo>
                      <a:cubicBezTo>
                        <a:pt x="30178" y="47649"/>
                        <a:pt x="23825" y="46060"/>
                        <a:pt x="27001" y="46060"/>
                      </a:cubicBezTo>
                      <a:cubicBezTo>
                        <a:pt x="25413" y="46060"/>
                        <a:pt x="25413" y="46060"/>
                        <a:pt x="23825" y="46060"/>
                      </a:cubicBezTo>
                      <a:cubicBezTo>
                        <a:pt x="23825" y="46060"/>
                        <a:pt x="28589" y="46060"/>
                        <a:pt x="25413" y="44472"/>
                      </a:cubicBezTo>
                      <a:lnTo>
                        <a:pt x="27001" y="44472"/>
                      </a:lnTo>
                      <a:cubicBezTo>
                        <a:pt x="25413" y="44472"/>
                        <a:pt x="25413" y="42884"/>
                        <a:pt x="23825" y="42884"/>
                      </a:cubicBezTo>
                      <a:cubicBezTo>
                        <a:pt x="31766" y="42884"/>
                        <a:pt x="20648" y="41296"/>
                        <a:pt x="27001" y="41296"/>
                      </a:cubicBezTo>
                      <a:lnTo>
                        <a:pt x="27001" y="39707"/>
                      </a:lnTo>
                      <a:lnTo>
                        <a:pt x="27001" y="39707"/>
                      </a:lnTo>
                      <a:cubicBezTo>
                        <a:pt x="27001" y="39707"/>
                        <a:pt x="25413" y="38119"/>
                        <a:pt x="23825" y="38119"/>
                      </a:cubicBezTo>
                      <a:cubicBezTo>
                        <a:pt x="23825" y="38119"/>
                        <a:pt x="25413" y="38119"/>
                        <a:pt x="25413" y="38119"/>
                      </a:cubicBezTo>
                      <a:cubicBezTo>
                        <a:pt x="27001" y="38119"/>
                        <a:pt x="27001" y="38119"/>
                        <a:pt x="23825" y="36531"/>
                      </a:cubicBezTo>
                      <a:lnTo>
                        <a:pt x="25413" y="36531"/>
                      </a:lnTo>
                      <a:cubicBezTo>
                        <a:pt x="23825" y="36531"/>
                        <a:pt x="28589" y="36531"/>
                        <a:pt x="27001" y="34942"/>
                      </a:cubicBezTo>
                      <a:cubicBezTo>
                        <a:pt x="27001" y="34942"/>
                        <a:pt x="27001" y="34942"/>
                        <a:pt x="28589" y="34942"/>
                      </a:cubicBezTo>
                      <a:cubicBezTo>
                        <a:pt x="25413" y="33354"/>
                        <a:pt x="34942" y="33354"/>
                        <a:pt x="27001" y="31766"/>
                      </a:cubicBezTo>
                      <a:lnTo>
                        <a:pt x="25413" y="30178"/>
                      </a:lnTo>
                      <a:cubicBezTo>
                        <a:pt x="25413" y="30178"/>
                        <a:pt x="22236" y="30178"/>
                        <a:pt x="20648" y="30178"/>
                      </a:cubicBezTo>
                      <a:cubicBezTo>
                        <a:pt x="20648" y="30178"/>
                        <a:pt x="23825" y="30178"/>
                        <a:pt x="23825" y="30178"/>
                      </a:cubicBezTo>
                      <a:lnTo>
                        <a:pt x="23825" y="30178"/>
                      </a:lnTo>
                      <a:cubicBezTo>
                        <a:pt x="28589" y="31766"/>
                        <a:pt x="25413" y="30178"/>
                        <a:pt x="28589" y="30178"/>
                      </a:cubicBezTo>
                      <a:cubicBezTo>
                        <a:pt x="28589" y="28589"/>
                        <a:pt x="31766" y="27001"/>
                        <a:pt x="31766" y="27001"/>
                      </a:cubicBezTo>
                      <a:lnTo>
                        <a:pt x="28589" y="27001"/>
                      </a:lnTo>
                      <a:lnTo>
                        <a:pt x="28589" y="27001"/>
                      </a:lnTo>
                      <a:cubicBezTo>
                        <a:pt x="28589" y="27001"/>
                        <a:pt x="31766" y="27001"/>
                        <a:pt x="30178" y="27001"/>
                      </a:cubicBezTo>
                      <a:cubicBezTo>
                        <a:pt x="31766" y="27001"/>
                        <a:pt x="28589" y="25413"/>
                        <a:pt x="28589" y="25413"/>
                      </a:cubicBezTo>
                      <a:cubicBezTo>
                        <a:pt x="30178" y="25413"/>
                        <a:pt x="31766" y="27001"/>
                        <a:pt x="31766" y="27001"/>
                      </a:cubicBezTo>
                      <a:lnTo>
                        <a:pt x="31766" y="27001"/>
                      </a:lnTo>
                      <a:lnTo>
                        <a:pt x="31766" y="27001"/>
                      </a:lnTo>
                      <a:cubicBezTo>
                        <a:pt x="30178" y="27001"/>
                        <a:pt x="28589" y="27001"/>
                        <a:pt x="28589" y="25413"/>
                      </a:cubicBezTo>
                      <a:cubicBezTo>
                        <a:pt x="28589" y="25413"/>
                        <a:pt x="30178" y="25413"/>
                        <a:pt x="30178" y="25413"/>
                      </a:cubicBezTo>
                      <a:cubicBezTo>
                        <a:pt x="30178" y="25413"/>
                        <a:pt x="30178" y="25413"/>
                        <a:pt x="30178" y="25413"/>
                      </a:cubicBezTo>
                      <a:lnTo>
                        <a:pt x="30178" y="25413"/>
                      </a:lnTo>
                      <a:lnTo>
                        <a:pt x="27001" y="25413"/>
                      </a:lnTo>
                      <a:cubicBezTo>
                        <a:pt x="25413" y="25413"/>
                        <a:pt x="27001" y="25413"/>
                        <a:pt x="23825" y="23824"/>
                      </a:cubicBezTo>
                      <a:cubicBezTo>
                        <a:pt x="28589" y="23824"/>
                        <a:pt x="25413" y="22236"/>
                        <a:pt x="27001" y="22236"/>
                      </a:cubicBezTo>
                      <a:cubicBezTo>
                        <a:pt x="25413" y="22236"/>
                        <a:pt x="25413" y="20648"/>
                        <a:pt x="25413" y="20648"/>
                      </a:cubicBezTo>
                      <a:cubicBezTo>
                        <a:pt x="25413" y="20648"/>
                        <a:pt x="22236" y="20648"/>
                        <a:pt x="22236" y="19060"/>
                      </a:cubicBezTo>
                      <a:cubicBezTo>
                        <a:pt x="28589" y="20648"/>
                        <a:pt x="25413" y="19060"/>
                        <a:pt x="28589" y="19060"/>
                      </a:cubicBezTo>
                      <a:cubicBezTo>
                        <a:pt x="25413" y="19060"/>
                        <a:pt x="28589" y="17471"/>
                        <a:pt x="23825" y="17471"/>
                      </a:cubicBezTo>
                      <a:cubicBezTo>
                        <a:pt x="23825" y="17471"/>
                        <a:pt x="25413" y="17471"/>
                        <a:pt x="27001" y="17471"/>
                      </a:cubicBezTo>
                      <a:cubicBezTo>
                        <a:pt x="25413" y="15883"/>
                        <a:pt x="28589" y="15883"/>
                        <a:pt x="28589" y="14295"/>
                      </a:cubicBezTo>
                      <a:cubicBezTo>
                        <a:pt x="28589" y="14295"/>
                        <a:pt x="27001" y="14295"/>
                        <a:pt x="25413" y="12706"/>
                      </a:cubicBezTo>
                      <a:lnTo>
                        <a:pt x="28589" y="12706"/>
                      </a:lnTo>
                      <a:cubicBezTo>
                        <a:pt x="28589" y="12706"/>
                        <a:pt x="23825" y="11118"/>
                        <a:pt x="27001" y="11118"/>
                      </a:cubicBezTo>
                      <a:cubicBezTo>
                        <a:pt x="27001" y="11118"/>
                        <a:pt x="25413" y="11118"/>
                        <a:pt x="25413" y="11118"/>
                      </a:cubicBezTo>
                      <a:cubicBezTo>
                        <a:pt x="30178" y="9530"/>
                        <a:pt x="23825" y="6353"/>
                        <a:pt x="30178" y="6353"/>
                      </a:cubicBezTo>
                      <a:cubicBezTo>
                        <a:pt x="28589" y="6353"/>
                        <a:pt x="28589" y="6353"/>
                        <a:pt x="28589" y="6353"/>
                      </a:cubicBezTo>
                      <a:cubicBezTo>
                        <a:pt x="28589" y="6353"/>
                        <a:pt x="27001" y="6353"/>
                        <a:pt x="25413" y="4765"/>
                      </a:cubicBezTo>
                      <a:lnTo>
                        <a:pt x="28589" y="4765"/>
                      </a:lnTo>
                      <a:cubicBezTo>
                        <a:pt x="25413" y="3177"/>
                        <a:pt x="28589" y="3177"/>
                        <a:pt x="25413" y="3177"/>
                      </a:cubicBezTo>
                      <a:lnTo>
                        <a:pt x="25413" y="3177"/>
                      </a:lnTo>
                      <a:cubicBezTo>
                        <a:pt x="22236" y="1588"/>
                        <a:pt x="17471" y="1588"/>
                        <a:pt x="14295" y="0"/>
                      </a:cubicBezTo>
                      <a:cubicBezTo>
                        <a:pt x="17471" y="1588"/>
                        <a:pt x="7942" y="0"/>
                        <a:pt x="14295" y="1588"/>
                      </a:cubicBezTo>
                      <a:cubicBezTo>
                        <a:pt x="12706" y="1588"/>
                        <a:pt x="12706" y="1588"/>
                        <a:pt x="12706" y="1588"/>
                      </a:cubicBezTo>
                      <a:cubicBezTo>
                        <a:pt x="14295" y="1588"/>
                        <a:pt x="14295" y="3177"/>
                        <a:pt x="14295" y="3177"/>
                      </a:cubicBezTo>
                      <a:lnTo>
                        <a:pt x="14295" y="3177"/>
                      </a:lnTo>
                      <a:cubicBezTo>
                        <a:pt x="14295" y="4765"/>
                        <a:pt x="12706" y="4765"/>
                        <a:pt x="11118" y="4765"/>
                      </a:cubicBezTo>
                      <a:lnTo>
                        <a:pt x="12706" y="4765"/>
                      </a:lnTo>
                      <a:cubicBezTo>
                        <a:pt x="12706" y="4765"/>
                        <a:pt x="11118" y="4765"/>
                        <a:pt x="11118" y="4765"/>
                      </a:cubicBezTo>
                      <a:cubicBezTo>
                        <a:pt x="14295" y="6353"/>
                        <a:pt x="11118" y="4765"/>
                        <a:pt x="14295" y="4765"/>
                      </a:cubicBezTo>
                      <a:cubicBezTo>
                        <a:pt x="9529" y="3177"/>
                        <a:pt x="14295" y="6353"/>
                        <a:pt x="9529" y="4765"/>
                      </a:cubicBezTo>
                      <a:cubicBezTo>
                        <a:pt x="9529" y="4765"/>
                        <a:pt x="12706" y="4765"/>
                        <a:pt x="11118" y="6353"/>
                      </a:cubicBezTo>
                      <a:lnTo>
                        <a:pt x="9529" y="6353"/>
                      </a:lnTo>
                      <a:lnTo>
                        <a:pt x="11118" y="6353"/>
                      </a:lnTo>
                      <a:cubicBezTo>
                        <a:pt x="11118" y="6353"/>
                        <a:pt x="9529" y="6353"/>
                        <a:pt x="7942" y="6353"/>
                      </a:cubicBezTo>
                      <a:cubicBezTo>
                        <a:pt x="7942" y="6353"/>
                        <a:pt x="7942" y="6353"/>
                        <a:pt x="7942" y="6353"/>
                      </a:cubicBezTo>
                      <a:cubicBezTo>
                        <a:pt x="6353" y="6353"/>
                        <a:pt x="7942" y="7941"/>
                        <a:pt x="7942" y="7941"/>
                      </a:cubicBezTo>
                      <a:lnTo>
                        <a:pt x="9529" y="7941"/>
                      </a:lnTo>
                      <a:cubicBezTo>
                        <a:pt x="11118" y="9530"/>
                        <a:pt x="7942" y="9530"/>
                        <a:pt x="11118" y="12706"/>
                      </a:cubicBezTo>
                      <a:lnTo>
                        <a:pt x="12706" y="12706"/>
                      </a:lnTo>
                      <a:cubicBezTo>
                        <a:pt x="14295" y="14295"/>
                        <a:pt x="11118" y="12706"/>
                        <a:pt x="12706" y="14295"/>
                      </a:cubicBezTo>
                      <a:lnTo>
                        <a:pt x="12706" y="14295"/>
                      </a:lnTo>
                      <a:cubicBezTo>
                        <a:pt x="14295" y="14295"/>
                        <a:pt x="14295" y="14295"/>
                        <a:pt x="14295" y="15883"/>
                      </a:cubicBezTo>
                      <a:cubicBezTo>
                        <a:pt x="12706" y="15883"/>
                        <a:pt x="12706" y="15883"/>
                        <a:pt x="11118" y="15883"/>
                      </a:cubicBezTo>
                      <a:cubicBezTo>
                        <a:pt x="12706" y="17471"/>
                        <a:pt x="12706" y="15883"/>
                        <a:pt x="15883" y="17471"/>
                      </a:cubicBezTo>
                      <a:lnTo>
                        <a:pt x="14295" y="17471"/>
                      </a:lnTo>
                      <a:cubicBezTo>
                        <a:pt x="15883" y="17471"/>
                        <a:pt x="15883" y="17471"/>
                        <a:pt x="17471" y="19060"/>
                      </a:cubicBezTo>
                      <a:cubicBezTo>
                        <a:pt x="15883" y="19060"/>
                        <a:pt x="14295" y="19060"/>
                        <a:pt x="12706" y="17471"/>
                      </a:cubicBezTo>
                      <a:cubicBezTo>
                        <a:pt x="9529" y="17471"/>
                        <a:pt x="15883" y="19060"/>
                        <a:pt x="11118" y="19060"/>
                      </a:cubicBezTo>
                      <a:cubicBezTo>
                        <a:pt x="15883" y="20648"/>
                        <a:pt x="14295" y="19060"/>
                        <a:pt x="14295" y="19060"/>
                      </a:cubicBezTo>
                      <a:cubicBezTo>
                        <a:pt x="15883" y="19060"/>
                        <a:pt x="17471" y="20648"/>
                        <a:pt x="17471" y="20648"/>
                      </a:cubicBezTo>
                      <a:cubicBezTo>
                        <a:pt x="17471" y="20648"/>
                        <a:pt x="11118" y="20648"/>
                        <a:pt x="11118" y="20648"/>
                      </a:cubicBezTo>
                      <a:lnTo>
                        <a:pt x="11118" y="20648"/>
                      </a:lnTo>
                      <a:cubicBezTo>
                        <a:pt x="9529" y="20648"/>
                        <a:pt x="12706" y="22236"/>
                        <a:pt x="11118" y="22236"/>
                      </a:cubicBezTo>
                      <a:cubicBezTo>
                        <a:pt x="14295" y="22236"/>
                        <a:pt x="11118" y="22236"/>
                        <a:pt x="14295" y="23824"/>
                      </a:cubicBezTo>
                      <a:lnTo>
                        <a:pt x="14295" y="22236"/>
                      </a:lnTo>
                      <a:cubicBezTo>
                        <a:pt x="15883" y="22236"/>
                        <a:pt x="19059" y="23824"/>
                        <a:pt x="17471" y="23824"/>
                      </a:cubicBezTo>
                      <a:cubicBezTo>
                        <a:pt x="17471" y="23824"/>
                        <a:pt x="15883" y="23824"/>
                        <a:pt x="15883" y="23824"/>
                      </a:cubicBezTo>
                      <a:cubicBezTo>
                        <a:pt x="14295" y="23824"/>
                        <a:pt x="15883" y="23824"/>
                        <a:pt x="15883" y="23824"/>
                      </a:cubicBezTo>
                      <a:cubicBezTo>
                        <a:pt x="12706" y="23824"/>
                        <a:pt x="15883" y="22236"/>
                        <a:pt x="12706" y="22236"/>
                      </a:cubicBezTo>
                      <a:cubicBezTo>
                        <a:pt x="11118" y="22236"/>
                        <a:pt x="15883" y="23824"/>
                        <a:pt x="11118" y="22236"/>
                      </a:cubicBezTo>
                      <a:cubicBezTo>
                        <a:pt x="15883" y="23824"/>
                        <a:pt x="11118" y="22236"/>
                        <a:pt x="14295" y="23824"/>
                      </a:cubicBezTo>
                      <a:lnTo>
                        <a:pt x="12706" y="23824"/>
                      </a:lnTo>
                      <a:cubicBezTo>
                        <a:pt x="12706" y="23824"/>
                        <a:pt x="14295" y="23824"/>
                        <a:pt x="14295" y="23824"/>
                      </a:cubicBezTo>
                      <a:lnTo>
                        <a:pt x="11118" y="23824"/>
                      </a:lnTo>
                      <a:cubicBezTo>
                        <a:pt x="12706" y="25413"/>
                        <a:pt x="9529" y="23824"/>
                        <a:pt x="9529" y="25413"/>
                      </a:cubicBezTo>
                      <a:cubicBezTo>
                        <a:pt x="9529" y="23824"/>
                        <a:pt x="12706" y="25413"/>
                        <a:pt x="14295" y="25413"/>
                      </a:cubicBezTo>
                      <a:cubicBezTo>
                        <a:pt x="17471" y="27001"/>
                        <a:pt x="7942" y="25413"/>
                        <a:pt x="9529" y="27001"/>
                      </a:cubicBezTo>
                      <a:cubicBezTo>
                        <a:pt x="9529" y="27001"/>
                        <a:pt x="11118" y="27001"/>
                        <a:pt x="11118" y="27001"/>
                      </a:cubicBezTo>
                      <a:cubicBezTo>
                        <a:pt x="11118" y="27001"/>
                        <a:pt x="9529" y="27001"/>
                        <a:pt x="7942" y="27001"/>
                      </a:cubicBezTo>
                      <a:cubicBezTo>
                        <a:pt x="7942" y="28589"/>
                        <a:pt x="9529" y="27001"/>
                        <a:pt x="11118" y="28589"/>
                      </a:cubicBezTo>
                      <a:cubicBezTo>
                        <a:pt x="7942" y="28589"/>
                        <a:pt x="12706" y="28589"/>
                        <a:pt x="12706" y="30178"/>
                      </a:cubicBezTo>
                      <a:lnTo>
                        <a:pt x="11118" y="30178"/>
                      </a:lnTo>
                      <a:cubicBezTo>
                        <a:pt x="9529" y="30178"/>
                        <a:pt x="15883" y="31766"/>
                        <a:pt x="14295" y="31766"/>
                      </a:cubicBezTo>
                      <a:lnTo>
                        <a:pt x="11118" y="30178"/>
                      </a:lnTo>
                      <a:lnTo>
                        <a:pt x="11118" y="30178"/>
                      </a:lnTo>
                      <a:lnTo>
                        <a:pt x="7942" y="30178"/>
                      </a:lnTo>
                      <a:cubicBezTo>
                        <a:pt x="9529" y="30178"/>
                        <a:pt x="9529" y="31766"/>
                        <a:pt x="7942" y="31766"/>
                      </a:cubicBezTo>
                      <a:cubicBezTo>
                        <a:pt x="9529" y="31766"/>
                        <a:pt x="11118" y="31766"/>
                        <a:pt x="11118" y="33354"/>
                      </a:cubicBezTo>
                      <a:cubicBezTo>
                        <a:pt x="9529" y="33354"/>
                        <a:pt x="9529" y="33354"/>
                        <a:pt x="9529" y="33354"/>
                      </a:cubicBezTo>
                      <a:cubicBezTo>
                        <a:pt x="7942" y="33354"/>
                        <a:pt x="6353" y="33354"/>
                        <a:pt x="7942" y="33354"/>
                      </a:cubicBezTo>
                      <a:lnTo>
                        <a:pt x="6353" y="33354"/>
                      </a:lnTo>
                      <a:cubicBezTo>
                        <a:pt x="4765" y="33354"/>
                        <a:pt x="6353" y="33354"/>
                        <a:pt x="6353" y="34942"/>
                      </a:cubicBezTo>
                      <a:cubicBezTo>
                        <a:pt x="6353" y="34942"/>
                        <a:pt x="6353" y="34942"/>
                        <a:pt x="6353" y="34942"/>
                      </a:cubicBezTo>
                      <a:lnTo>
                        <a:pt x="9529" y="36531"/>
                      </a:lnTo>
                      <a:cubicBezTo>
                        <a:pt x="7942" y="36531"/>
                        <a:pt x="7942" y="36531"/>
                        <a:pt x="7942" y="36531"/>
                      </a:cubicBezTo>
                      <a:cubicBezTo>
                        <a:pt x="7942" y="36531"/>
                        <a:pt x="9529" y="36531"/>
                        <a:pt x="9529" y="36531"/>
                      </a:cubicBezTo>
                      <a:cubicBezTo>
                        <a:pt x="7942" y="36531"/>
                        <a:pt x="6353" y="36531"/>
                        <a:pt x="4765" y="34942"/>
                      </a:cubicBezTo>
                      <a:lnTo>
                        <a:pt x="6353" y="36531"/>
                      </a:lnTo>
                      <a:cubicBezTo>
                        <a:pt x="6353" y="36531"/>
                        <a:pt x="4765" y="36531"/>
                        <a:pt x="3176" y="36531"/>
                      </a:cubicBezTo>
                      <a:cubicBezTo>
                        <a:pt x="1588" y="36531"/>
                        <a:pt x="6353" y="38119"/>
                        <a:pt x="4765" y="38119"/>
                      </a:cubicBezTo>
                      <a:cubicBezTo>
                        <a:pt x="4765" y="38119"/>
                        <a:pt x="4765" y="38119"/>
                        <a:pt x="6353" y="38119"/>
                      </a:cubicBezTo>
                      <a:cubicBezTo>
                        <a:pt x="6353" y="38119"/>
                        <a:pt x="3176" y="38119"/>
                        <a:pt x="6353" y="39707"/>
                      </a:cubicBezTo>
                      <a:lnTo>
                        <a:pt x="3176" y="39707"/>
                      </a:lnTo>
                      <a:cubicBezTo>
                        <a:pt x="3176" y="39707"/>
                        <a:pt x="7942" y="39707"/>
                        <a:pt x="7942" y="41296"/>
                      </a:cubicBezTo>
                      <a:cubicBezTo>
                        <a:pt x="9529" y="41296"/>
                        <a:pt x="4765" y="41296"/>
                        <a:pt x="4765" y="41296"/>
                      </a:cubicBezTo>
                      <a:cubicBezTo>
                        <a:pt x="9529" y="38119"/>
                        <a:pt x="12706" y="38119"/>
                        <a:pt x="9529" y="38119"/>
                      </a:cubicBezTo>
                      <a:cubicBezTo>
                        <a:pt x="9529" y="38119"/>
                        <a:pt x="9529" y="38119"/>
                        <a:pt x="9529" y="38119"/>
                      </a:cubicBezTo>
                      <a:close/>
                      <a:moveTo>
                        <a:pt x="11118" y="44472"/>
                      </a:moveTo>
                      <a:cubicBezTo>
                        <a:pt x="9529" y="44472"/>
                        <a:pt x="9529" y="44472"/>
                        <a:pt x="11118" y="44472"/>
                      </a:cubicBezTo>
                      <a:cubicBezTo>
                        <a:pt x="12706" y="44472"/>
                        <a:pt x="11118" y="44472"/>
                        <a:pt x="11118" y="44472"/>
                      </a:cubicBezTo>
                      <a:close/>
                      <a:moveTo>
                        <a:pt x="15883" y="54002"/>
                      </a:moveTo>
                      <a:cubicBezTo>
                        <a:pt x="14295" y="54002"/>
                        <a:pt x="14295" y="54002"/>
                        <a:pt x="15883" y="54002"/>
                      </a:cubicBezTo>
                      <a:cubicBezTo>
                        <a:pt x="15883" y="54002"/>
                        <a:pt x="15883" y="54002"/>
                        <a:pt x="15883" y="54002"/>
                      </a:cubicBezTo>
                      <a:close/>
                      <a:moveTo>
                        <a:pt x="30178" y="77826"/>
                      </a:moveTo>
                      <a:lnTo>
                        <a:pt x="30178" y="77826"/>
                      </a:lnTo>
                      <a:cubicBezTo>
                        <a:pt x="30178" y="77826"/>
                        <a:pt x="30178" y="77826"/>
                        <a:pt x="30178" y="77826"/>
                      </a:cubicBezTo>
                      <a:close/>
                      <a:moveTo>
                        <a:pt x="28589" y="79415"/>
                      </a:moveTo>
                      <a:cubicBezTo>
                        <a:pt x="30178" y="79415"/>
                        <a:pt x="30178" y="79415"/>
                        <a:pt x="28589" y="79415"/>
                      </a:cubicBezTo>
                      <a:cubicBezTo>
                        <a:pt x="30178" y="79415"/>
                        <a:pt x="30178" y="77826"/>
                        <a:pt x="28589" y="79415"/>
                      </a:cubicBezTo>
                      <a:cubicBezTo>
                        <a:pt x="28589" y="77826"/>
                        <a:pt x="28589" y="77826"/>
                        <a:pt x="28589" y="79415"/>
                      </a:cubicBezTo>
                      <a:close/>
                      <a:moveTo>
                        <a:pt x="31766" y="25413"/>
                      </a:moveTo>
                      <a:lnTo>
                        <a:pt x="31766" y="25413"/>
                      </a:lnTo>
                      <a:cubicBezTo>
                        <a:pt x="31766" y="25413"/>
                        <a:pt x="31766" y="25413"/>
                        <a:pt x="31766" y="254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19" name="รูปแบบอิสระ: รูปร่าง 3118">
                  <a:extLst>
                    <a:ext uri="{FF2B5EF4-FFF2-40B4-BE49-F238E27FC236}">
                      <a16:creationId xmlns:a16="http://schemas.microsoft.com/office/drawing/2014/main" id="{8B9AA269-406B-4EBE-92AA-A35ECE0FAFF6}"/>
                    </a:ext>
                  </a:extLst>
                </p:cNvPr>
                <p:cNvSpPr/>
                <p:nvPr/>
              </p:nvSpPr>
              <p:spPr>
                <a:xfrm>
                  <a:off x="7925654" y="878325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20" name="รูปแบบอิสระ: รูปร่าง 3119">
                  <a:extLst>
                    <a:ext uri="{FF2B5EF4-FFF2-40B4-BE49-F238E27FC236}">
                      <a16:creationId xmlns:a16="http://schemas.microsoft.com/office/drawing/2014/main" id="{3D945F89-CB02-4CF1-AC31-9340674EEA18}"/>
                    </a:ext>
                  </a:extLst>
                </p:cNvPr>
                <p:cNvSpPr/>
                <p:nvPr/>
              </p:nvSpPr>
              <p:spPr>
                <a:xfrm>
                  <a:off x="7922477" y="859265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1588 h 1588"/>
                    <a:gd name="connsiteX1" fmla="*/ 0 w 15883"/>
                    <a:gd name="connsiteY1" fmla="*/ 1588 h 1588"/>
                    <a:gd name="connsiteX2" fmla="*/ 0 w 15883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">
                      <a:moveTo>
                        <a:pt x="0" y="1588"/>
                      </a:moveTo>
                      <a:lnTo>
                        <a:pt x="0" y="158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21" name="รูปแบบอิสระ: รูปร่าง 3120">
                  <a:extLst>
                    <a:ext uri="{FF2B5EF4-FFF2-40B4-BE49-F238E27FC236}">
                      <a16:creationId xmlns:a16="http://schemas.microsoft.com/office/drawing/2014/main" id="{7C6769DE-0EED-4825-ACA8-6A68F8913931}"/>
                    </a:ext>
                  </a:extLst>
                </p:cNvPr>
                <p:cNvSpPr/>
                <p:nvPr/>
              </p:nvSpPr>
              <p:spPr>
                <a:xfrm>
                  <a:off x="7924066" y="897384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22" name="รูปแบบอิสระ: รูปร่าง 3121">
                  <a:extLst>
                    <a:ext uri="{FF2B5EF4-FFF2-40B4-BE49-F238E27FC236}">
                      <a16:creationId xmlns:a16="http://schemas.microsoft.com/office/drawing/2014/main" id="{ADAEC9BD-DA3A-4039-8F41-555A08DB2DEC}"/>
                    </a:ext>
                  </a:extLst>
                </p:cNvPr>
                <p:cNvSpPr/>
                <p:nvPr/>
              </p:nvSpPr>
              <p:spPr>
                <a:xfrm>
                  <a:off x="7945111" y="906914"/>
                  <a:ext cx="1190" cy="0"/>
                </a:xfrm>
                <a:custGeom>
                  <a:avLst/>
                  <a:gdLst>
                    <a:gd name="connsiteX0" fmla="*/ 1191 w 1190"/>
                    <a:gd name="connsiteY0" fmla="*/ 0 h 0"/>
                    <a:gd name="connsiteX1" fmla="*/ 1191 w 1190"/>
                    <a:gd name="connsiteY1" fmla="*/ 0 h 0"/>
                    <a:gd name="connsiteX2" fmla="*/ 1191 w 1190"/>
                    <a:gd name="connsiteY2" fmla="*/ 0 h 0"/>
                    <a:gd name="connsiteX3" fmla="*/ 1191 w 1190"/>
                    <a:gd name="connsiteY3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0">
                      <a:moveTo>
                        <a:pt x="1191" y="0"/>
                      </a:moveTo>
                      <a:lnTo>
                        <a:pt x="1191" y="0"/>
                      </a:lnTo>
                      <a:cubicBezTo>
                        <a:pt x="-397" y="0"/>
                        <a:pt x="-397" y="0"/>
                        <a:pt x="1191" y="0"/>
                      </a:cubicBezTo>
                      <a:cubicBezTo>
                        <a:pt x="-397" y="0"/>
                        <a:pt x="1191" y="0"/>
                        <a:pt x="11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23" name="รูปแบบอิสระ: รูปร่าง 3122">
                  <a:extLst>
                    <a:ext uri="{FF2B5EF4-FFF2-40B4-BE49-F238E27FC236}">
                      <a16:creationId xmlns:a16="http://schemas.microsoft.com/office/drawing/2014/main" id="{D372177E-8AF7-42A2-AE30-F51A871CEB85}"/>
                    </a:ext>
                  </a:extLst>
                </p:cNvPr>
                <p:cNvSpPr/>
                <p:nvPr/>
              </p:nvSpPr>
              <p:spPr>
                <a:xfrm>
                  <a:off x="7932007" y="910091"/>
                  <a:ext cx="1191" cy="15882"/>
                </a:xfrm>
                <a:custGeom>
                  <a:avLst/>
                  <a:gdLst>
                    <a:gd name="connsiteX0" fmla="*/ 0 w 1191"/>
                    <a:gd name="connsiteY0" fmla="*/ 0 h 15882"/>
                    <a:gd name="connsiteX1" fmla="*/ 0 w 1191"/>
                    <a:gd name="connsiteY1" fmla="*/ 0 h 15882"/>
                    <a:gd name="connsiteX2" fmla="*/ 0 w 1191"/>
                    <a:gd name="connsiteY2" fmla="*/ 0 h 15882"/>
                    <a:gd name="connsiteX3" fmla="*/ 0 w 1191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1" h="15882">
                      <a:moveTo>
                        <a:pt x="0" y="0"/>
                      </a:moveTo>
                      <a:cubicBezTo>
                        <a:pt x="1588" y="0"/>
                        <a:pt x="0" y="0"/>
                        <a:pt x="0" y="0"/>
                      </a:cubicBezTo>
                      <a:lnTo>
                        <a:pt x="0" y="0"/>
                      </a:lnTo>
                      <a:cubicBezTo>
                        <a:pt x="1588" y="0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24" name="รูปแบบอิสระ: รูปร่าง 3123">
                  <a:extLst>
                    <a:ext uri="{FF2B5EF4-FFF2-40B4-BE49-F238E27FC236}">
                      <a16:creationId xmlns:a16="http://schemas.microsoft.com/office/drawing/2014/main" id="{B215448E-DFF9-449D-9424-67FFC5FCEB74}"/>
                    </a:ext>
                  </a:extLst>
                </p:cNvPr>
                <p:cNvSpPr/>
                <p:nvPr/>
              </p:nvSpPr>
              <p:spPr>
                <a:xfrm>
                  <a:off x="7937170" y="908502"/>
                  <a:ext cx="2382" cy="15882"/>
                </a:xfrm>
                <a:custGeom>
                  <a:avLst/>
                  <a:gdLst>
                    <a:gd name="connsiteX0" fmla="*/ 1191 w 2382"/>
                    <a:gd name="connsiteY0" fmla="*/ 0 h 15882"/>
                    <a:gd name="connsiteX1" fmla="*/ 1191 w 2382"/>
                    <a:gd name="connsiteY1" fmla="*/ 0 h 15882"/>
                    <a:gd name="connsiteX2" fmla="*/ 1191 w 2382"/>
                    <a:gd name="connsiteY2" fmla="*/ 0 h 15882"/>
                    <a:gd name="connsiteX3" fmla="*/ 1191 w 2382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82" h="15882">
                      <a:moveTo>
                        <a:pt x="1191" y="0"/>
                      </a:moveTo>
                      <a:cubicBezTo>
                        <a:pt x="-397" y="0"/>
                        <a:pt x="-397" y="0"/>
                        <a:pt x="1191" y="0"/>
                      </a:cubicBezTo>
                      <a:lnTo>
                        <a:pt x="1191" y="0"/>
                      </a:lnTo>
                      <a:cubicBezTo>
                        <a:pt x="2779" y="0"/>
                        <a:pt x="2779" y="0"/>
                        <a:pt x="11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25" name="รูปแบบอิสระ: รูปร่าง 3124">
                  <a:extLst>
                    <a:ext uri="{FF2B5EF4-FFF2-40B4-BE49-F238E27FC236}">
                      <a16:creationId xmlns:a16="http://schemas.microsoft.com/office/drawing/2014/main" id="{7BDD85C1-8DE3-4107-925C-9EEC92DCC2E6}"/>
                    </a:ext>
                  </a:extLst>
                </p:cNvPr>
                <p:cNvSpPr/>
                <p:nvPr/>
              </p:nvSpPr>
              <p:spPr>
                <a:xfrm>
                  <a:off x="7938360" y="908502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26" name="รูปแบบอิสระ: รูปร่าง 3125">
                  <a:extLst>
                    <a:ext uri="{FF2B5EF4-FFF2-40B4-BE49-F238E27FC236}">
                      <a16:creationId xmlns:a16="http://schemas.microsoft.com/office/drawing/2014/main" id="{680B00C3-BDB2-41E6-86A5-1574146ACAA8}"/>
                    </a:ext>
                  </a:extLst>
                </p:cNvPr>
                <p:cNvSpPr/>
                <p:nvPr/>
              </p:nvSpPr>
              <p:spPr>
                <a:xfrm>
                  <a:off x="7942866" y="905326"/>
                  <a:ext cx="2750" cy="0"/>
                </a:xfrm>
                <a:custGeom>
                  <a:avLst/>
                  <a:gdLst>
                    <a:gd name="connsiteX0" fmla="*/ 259 w 2750"/>
                    <a:gd name="connsiteY0" fmla="*/ 0 h 0"/>
                    <a:gd name="connsiteX1" fmla="*/ 1848 w 2750"/>
                    <a:gd name="connsiteY1" fmla="*/ 0 h 0"/>
                    <a:gd name="connsiteX2" fmla="*/ 259 w 2750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750">
                      <a:moveTo>
                        <a:pt x="259" y="0"/>
                      </a:moveTo>
                      <a:cubicBezTo>
                        <a:pt x="259" y="0"/>
                        <a:pt x="1848" y="0"/>
                        <a:pt x="1848" y="0"/>
                      </a:cubicBezTo>
                      <a:cubicBezTo>
                        <a:pt x="5024" y="0"/>
                        <a:pt x="-1329" y="0"/>
                        <a:pt x="25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27" name="รูปแบบอิสระ: รูปร่าง 3126">
                  <a:extLst>
                    <a:ext uri="{FF2B5EF4-FFF2-40B4-BE49-F238E27FC236}">
                      <a16:creationId xmlns:a16="http://schemas.microsoft.com/office/drawing/2014/main" id="{22170465-199F-438D-9CBF-255FA63C8F1D}"/>
                    </a:ext>
                  </a:extLst>
                </p:cNvPr>
                <p:cNvSpPr/>
                <p:nvPr/>
              </p:nvSpPr>
              <p:spPr>
                <a:xfrm>
                  <a:off x="7932007" y="908502"/>
                  <a:ext cx="3176" cy="15882"/>
                </a:xfrm>
                <a:custGeom>
                  <a:avLst/>
                  <a:gdLst>
                    <a:gd name="connsiteX0" fmla="*/ 0 w 3176"/>
                    <a:gd name="connsiteY0" fmla="*/ 0 h 15882"/>
                    <a:gd name="connsiteX1" fmla="*/ 3177 w 3176"/>
                    <a:gd name="connsiteY1" fmla="*/ 0 h 15882"/>
                    <a:gd name="connsiteX2" fmla="*/ 1588 w 3176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15882">
                      <a:moveTo>
                        <a:pt x="0" y="0"/>
                      </a:moveTo>
                      <a:lnTo>
                        <a:pt x="3177" y="0"/>
                      </a:lnTo>
                      <a:lnTo>
                        <a:pt x="158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28" name="รูปแบบอิสระ: รูปร่าง 3127">
                  <a:extLst>
                    <a:ext uri="{FF2B5EF4-FFF2-40B4-BE49-F238E27FC236}">
                      <a16:creationId xmlns:a16="http://schemas.microsoft.com/office/drawing/2014/main" id="{902120AC-1FA4-45F9-8662-7971BAA0C128}"/>
                    </a:ext>
                  </a:extLst>
                </p:cNvPr>
                <p:cNvSpPr/>
                <p:nvPr/>
              </p:nvSpPr>
              <p:spPr>
                <a:xfrm>
                  <a:off x="7933596" y="906914"/>
                  <a:ext cx="1191" cy="15882"/>
                </a:xfrm>
                <a:custGeom>
                  <a:avLst/>
                  <a:gdLst>
                    <a:gd name="connsiteX0" fmla="*/ 0 w 1191"/>
                    <a:gd name="connsiteY0" fmla="*/ 0 h 15882"/>
                    <a:gd name="connsiteX1" fmla="*/ 0 w 1191"/>
                    <a:gd name="connsiteY1" fmla="*/ 0 h 15882"/>
                    <a:gd name="connsiteX2" fmla="*/ 0 w 1191"/>
                    <a:gd name="connsiteY2" fmla="*/ 0 h 15882"/>
                    <a:gd name="connsiteX3" fmla="*/ 0 w 1191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1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88" y="0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29" name="รูปแบบอิสระ: รูปร่าง 3128">
                  <a:extLst>
                    <a:ext uri="{FF2B5EF4-FFF2-40B4-BE49-F238E27FC236}">
                      <a16:creationId xmlns:a16="http://schemas.microsoft.com/office/drawing/2014/main" id="{91AAAB73-98B9-43AB-B8BF-642D78E188E2}"/>
                    </a:ext>
                  </a:extLst>
                </p:cNvPr>
                <p:cNvSpPr/>
                <p:nvPr/>
              </p:nvSpPr>
              <p:spPr>
                <a:xfrm>
                  <a:off x="7935184" y="906914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30" name="รูปแบบอิสระ: รูปร่าง 3129">
                  <a:extLst>
                    <a:ext uri="{FF2B5EF4-FFF2-40B4-BE49-F238E27FC236}">
                      <a16:creationId xmlns:a16="http://schemas.microsoft.com/office/drawing/2014/main" id="{AB95849D-6FD7-41E7-9C71-D41A0EB3F374}"/>
                    </a:ext>
                  </a:extLst>
                </p:cNvPr>
                <p:cNvSpPr/>
                <p:nvPr/>
              </p:nvSpPr>
              <p:spPr>
                <a:xfrm>
                  <a:off x="7932007" y="906914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1588 h 1588"/>
                    <a:gd name="connsiteX1" fmla="*/ 0 w 15883"/>
                    <a:gd name="connsiteY1" fmla="*/ 0 h 1588"/>
                    <a:gd name="connsiteX2" fmla="*/ 0 w 15883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">
                      <a:moveTo>
                        <a:pt x="0" y="1588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31" name="รูปแบบอิสระ: รูปร่าง 3130">
                  <a:extLst>
                    <a:ext uri="{FF2B5EF4-FFF2-40B4-BE49-F238E27FC236}">
                      <a16:creationId xmlns:a16="http://schemas.microsoft.com/office/drawing/2014/main" id="{177A3A2B-8D9B-4673-A1E2-024203926CF8}"/>
                    </a:ext>
                  </a:extLst>
                </p:cNvPr>
                <p:cNvSpPr/>
                <p:nvPr/>
              </p:nvSpPr>
              <p:spPr>
                <a:xfrm>
                  <a:off x="7933596" y="902149"/>
                  <a:ext cx="1588" cy="15882"/>
                </a:xfrm>
                <a:custGeom>
                  <a:avLst/>
                  <a:gdLst>
                    <a:gd name="connsiteX0" fmla="*/ 1588 w 1588"/>
                    <a:gd name="connsiteY0" fmla="*/ 0 h 15882"/>
                    <a:gd name="connsiteX1" fmla="*/ 1588 w 1588"/>
                    <a:gd name="connsiteY1" fmla="*/ 0 h 15882"/>
                    <a:gd name="connsiteX2" fmla="*/ 0 w 1588"/>
                    <a:gd name="connsiteY2" fmla="*/ 0 h 15882"/>
                    <a:gd name="connsiteX3" fmla="*/ 1588 w 1588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" h="15882">
                      <a:moveTo>
                        <a:pt x="1588" y="0"/>
                      </a:moveTo>
                      <a:lnTo>
                        <a:pt x="1588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58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32" name="รูปแบบอิสระ: รูปร่าง 3131">
                  <a:extLst>
                    <a:ext uri="{FF2B5EF4-FFF2-40B4-BE49-F238E27FC236}">
                      <a16:creationId xmlns:a16="http://schemas.microsoft.com/office/drawing/2014/main" id="{0E48488B-4CF3-4DCF-9AB6-1FCA5D442527}"/>
                    </a:ext>
                  </a:extLst>
                </p:cNvPr>
                <p:cNvSpPr/>
                <p:nvPr/>
              </p:nvSpPr>
              <p:spPr>
                <a:xfrm>
                  <a:off x="7928831" y="903738"/>
                  <a:ext cx="1587" cy="15882"/>
                </a:xfrm>
                <a:custGeom>
                  <a:avLst/>
                  <a:gdLst>
                    <a:gd name="connsiteX0" fmla="*/ 0 w 1587"/>
                    <a:gd name="connsiteY0" fmla="*/ 0 h 15882"/>
                    <a:gd name="connsiteX1" fmla="*/ 1588 w 1587"/>
                    <a:gd name="connsiteY1" fmla="*/ 0 h 15882"/>
                    <a:gd name="connsiteX2" fmla="*/ 0 w 1587"/>
                    <a:gd name="connsiteY2" fmla="*/ 0 h 15882"/>
                    <a:gd name="connsiteX3" fmla="*/ 0 w 1587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7" h="15882">
                      <a:moveTo>
                        <a:pt x="0" y="0"/>
                      </a:moveTo>
                      <a:cubicBezTo>
                        <a:pt x="0" y="0"/>
                        <a:pt x="1588" y="0"/>
                        <a:pt x="1588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33" name="รูปแบบอิสระ: รูปร่าง 3132">
                  <a:extLst>
                    <a:ext uri="{FF2B5EF4-FFF2-40B4-BE49-F238E27FC236}">
                      <a16:creationId xmlns:a16="http://schemas.microsoft.com/office/drawing/2014/main" id="{6FF3C6DA-3DDB-43B3-96A0-EBD68B705A13}"/>
                    </a:ext>
                  </a:extLst>
                </p:cNvPr>
                <p:cNvSpPr/>
                <p:nvPr/>
              </p:nvSpPr>
              <p:spPr>
                <a:xfrm>
                  <a:off x="7925654" y="902149"/>
                  <a:ext cx="1588" cy="705"/>
                </a:xfrm>
                <a:custGeom>
                  <a:avLst/>
                  <a:gdLst>
                    <a:gd name="connsiteX0" fmla="*/ 1588 w 1588"/>
                    <a:gd name="connsiteY0" fmla="*/ 0 h 705"/>
                    <a:gd name="connsiteX1" fmla="*/ 0 w 1588"/>
                    <a:gd name="connsiteY1" fmla="*/ 0 h 705"/>
                    <a:gd name="connsiteX2" fmla="*/ 1588 w 1588"/>
                    <a:gd name="connsiteY2" fmla="*/ 0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705">
                      <a:moveTo>
                        <a:pt x="1588" y="0"/>
                      </a:moveTo>
                      <a:cubicBezTo>
                        <a:pt x="1588" y="0"/>
                        <a:pt x="0" y="0"/>
                        <a:pt x="0" y="0"/>
                      </a:cubicBezTo>
                      <a:cubicBezTo>
                        <a:pt x="1588" y="0"/>
                        <a:pt x="1588" y="1588"/>
                        <a:pt x="158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34" name="รูปแบบอิสระ: รูปร่าง 3133">
                  <a:extLst>
                    <a:ext uri="{FF2B5EF4-FFF2-40B4-BE49-F238E27FC236}">
                      <a16:creationId xmlns:a16="http://schemas.microsoft.com/office/drawing/2014/main" id="{A8B7AA3D-D5AC-4476-BAE0-7C15BC8E2187}"/>
                    </a:ext>
                  </a:extLst>
                </p:cNvPr>
                <p:cNvSpPr/>
                <p:nvPr/>
              </p:nvSpPr>
              <p:spPr>
                <a:xfrm>
                  <a:off x="7930419" y="895796"/>
                  <a:ext cx="4765" cy="15882"/>
                </a:xfrm>
                <a:custGeom>
                  <a:avLst/>
                  <a:gdLst>
                    <a:gd name="connsiteX0" fmla="*/ 0 w 4765"/>
                    <a:gd name="connsiteY0" fmla="*/ 0 h 15882"/>
                    <a:gd name="connsiteX1" fmla="*/ 1588 w 4765"/>
                    <a:gd name="connsiteY1" fmla="*/ 0 h 15882"/>
                    <a:gd name="connsiteX2" fmla="*/ 4765 w 4765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65" h="15882">
                      <a:moveTo>
                        <a:pt x="0" y="0"/>
                      </a:moveTo>
                      <a:lnTo>
                        <a:pt x="1588" y="0"/>
                      </a:lnTo>
                      <a:lnTo>
                        <a:pt x="476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35" name="รูปแบบอิสระ: รูปร่าง 3134">
                  <a:extLst>
                    <a:ext uri="{FF2B5EF4-FFF2-40B4-BE49-F238E27FC236}">
                      <a16:creationId xmlns:a16="http://schemas.microsoft.com/office/drawing/2014/main" id="{D1B4924C-62F5-42C1-9060-AF5799F7AB4F}"/>
                    </a:ext>
                  </a:extLst>
                </p:cNvPr>
                <p:cNvSpPr/>
                <p:nvPr/>
              </p:nvSpPr>
              <p:spPr>
                <a:xfrm>
                  <a:off x="7920431" y="891031"/>
                  <a:ext cx="3634" cy="0"/>
                </a:xfrm>
                <a:custGeom>
                  <a:avLst/>
                  <a:gdLst>
                    <a:gd name="connsiteX0" fmla="*/ 459 w 3634"/>
                    <a:gd name="connsiteY0" fmla="*/ 0 h 0"/>
                    <a:gd name="connsiteX1" fmla="*/ 459 w 3634"/>
                    <a:gd name="connsiteY1" fmla="*/ 0 h 0"/>
                    <a:gd name="connsiteX2" fmla="*/ 3635 w 3634"/>
                    <a:gd name="connsiteY2" fmla="*/ 0 h 0"/>
                    <a:gd name="connsiteX3" fmla="*/ 459 w 3634"/>
                    <a:gd name="connsiteY3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4">
                      <a:moveTo>
                        <a:pt x="459" y="0"/>
                      </a:moveTo>
                      <a:cubicBezTo>
                        <a:pt x="-1130" y="0"/>
                        <a:pt x="2047" y="0"/>
                        <a:pt x="459" y="0"/>
                      </a:cubicBezTo>
                      <a:cubicBezTo>
                        <a:pt x="3635" y="0"/>
                        <a:pt x="3635" y="0"/>
                        <a:pt x="3635" y="0"/>
                      </a:cubicBezTo>
                      <a:cubicBezTo>
                        <a:pt x="2047" y="0"/>
                        <a:pt x="2047" y="0"/>
                        <a:pt x="45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36" name="รูปแบบอิสระ: รูปร่าง 3135">
                  <a:extLst>
                    <a:ext uri="{FF2B5EF4-FFF2-40B4-BE49-F238E27FC236}">
                      <a16:creationId xmlns:a16="http://schemas.microsoft.com/office/drawing/2014/main" id="{F833C488-6CBD-4C27-BCC0-6DF155F12C27}"/>
                    </a:ext>
                  </a:extLst>
                </p:cNvPr>
                <p:cNvSpPr/>
                <p:nvPr/>
              </p:nvSpPr>
              <p:spPr>
                <a:xfrm>
                  <a:off x="7924066" y="891031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37" name="รูปแบบอิสระ: รูปร่าง 3136">
                  <a:extLst>
                    <a:ext uri="{FF2B5EF4-FFF2-40B4-BE49-F238E27FC236}">
                      <a16:creationId xmlns:a16="http://schemas.microsoft.com/office/drawing/2014/main" id="{C5027D59-6BD6-4F9E-B64F-6B77C07116D1}"/>
                    </a:ext>
                  </a:extLst>
                </p:cNvPr>
                <p:cNvSpPr/>
                <p:nvPr/>
              </p:nvSpPr>
              <p:spPr>
                <a:xfrm>
                  <a:off x="7951067" y="833853"/>
                  <a:ext cx="1588" cy="15882"/>
                </a:xfrm>
                <a:custGeom>
                  <a:avLst/>
                  <a:gdLst>
                    <a:gd name="connsiteX0" fmla="*/ 0 w 1588"/>
                    <a:gd name="connsiteY0" fmla="*/ 0 h 15882"/>
                    <a:gd name="connsiteX1" fmla="*/ 1588 w 1588"/>
                    <a:gd name="connsiteY1" fmla="*/ 0 h 15882"/>
                    <a:gd name="connsiteX2" fmla="*/ 0 w 1588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5882">
                      <a:moveTo>
                        <a:pt x="0" y="0"/>
                      </a:moveTo>
                      <a:lnTo>
                        <a:pt x="158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38" name="รูปแบบอิสระ: รูปร่าง 3137">
                  <a:extLst>
                    <a:ext uri="{FF2B5EF4-FFF2-40B4-BE49-F238E27FC236}">
                      <a16:creationId xmlns:a16="http://schemas.microsoft.com/office/drawing/2014/main" id="{723BCEE3-E53C-4381-9967-0CD36DB45D3F}"/>
                    </a:ext>
                  </a:extLst>
                </p:cNvPr>
                <p:cNvSpPr/>
                <p:nvPr/>
              </p:nvSpPr>
              <p:spPr>
                <a:xfrm>
                  <a:off x="7949479" y="832264"/>
                  <a:ext cx="3176" cy="1588"/>
                </a:xfrm>
                <a:custGeom>
                  <a:avLst/>
                  <a:gdLst>
                    <a:gd name="connsiteX0" fmla="*/ 0 w 3176"/>
                    <a:gd name="connsiteY0" fmla="*/ 0 h 1588"/>
                    <a:gd name="connsiteX1" fmla="*/ 3177 w 3176"/>
                    <a:gd name="connsiteY1" fmla="*/ 1588 h 1588"/>
                    <a:gd name="connsiteX2" fmla="*/ 0 w 3176"/>
                    <a:gd name="connsiteY2" fmla="*/ 0 h 1588"/>
                    <a:gd name="connsiteX3" fmla="*/ 0 w 3176"/>
                    <a:gd name="connsiteY3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76" h="1588">
                      <a:moveTo>
                        <a:pt x="0" y="0"/>
                      </a:moveTo>
                      <a:lnTo>
                        <a:pt x="3177" y="1588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39" name="รูปแบบอิสระ: รูปร่าง 3138">
                  <a:extLst>
                    <a:ext uri="{FF2B5EF4-FFF2-40B4-BE49-F238E27FC236}">
                      <a16:creationId xmlns:a16="http://schemas.microsoft.com/office/drawing/2014/main" id="{03427CBF-8DDD-4BB5-99E0-0C8D16E843BE}"/>
                    </a:ext>
                  </a:extLst>
                </p:cNvPr>
                <p:cNvSpPr/>
                <p:nvPr/>
              </p:nvSpPr>
              <p:spPr>
                <a:xfrm>
                  <a:off x="7917713" y="870383"/>
                  <a:ext cx="1588" cy="15882"/>
                </a:xfrm>
                <a:custGeom>
                  <a:avLst/>
                  <a:gdLst>
                    <a:gd name="connsiteX0" fmla="*/ 0 w 1588"/>
                    <a:gd name="connsiteY0" fmla="*/ 0 h 15882"/>
                    <a:gd name="connsiteX1" fmla="*/ 0 w 1588"/>
                    <a:gd name="connsiteY1" fmla="*/ 0 h 15882"/>
                    <a:gd name="connsiteX2" fmla="*/ 1588 w 1588"/>
                    <a:gd name="connsiteY2" fmla="*/ 0 h 15882"/>
                    <a:gd name="connsiteX3" fmla="*/ 0 w 1588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88" y="0"/>
                        <a:pt x="1588" y="0"/>
                        <a:pt x="1588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40" name="รูปแบบอิสระ: รูปร่าง 3139">
                  <a:extLst>
                    <a:ext uri="{FF2B5EF4-FFF2-40B4-BE49-F238E27FC236}">
                      <a16:creationId xmlns:a16="http://schemas.microsoft.com/office/drawing/2014/main" id="{8E2646D5-4174-4C9A-A8C8-167F6C2A65F2}"/>
                    </a:ext>
                  </a:extLst>
                </p:cNvPr>
                <p:cNvSpPr/>
                <p:nvPr/>
              </p:nvSpPr>
              <p:spPr>
                <a:xfrm>
                  <a:off x="7920889" y="865619"/>
                  <a:ext cx="1587" cy="1588"/>
                </a:xfrm>
                <a:custGeom>
                  <a:avLst/>
                  <a:gdLst>
                    <a:gd name="connsiteX0" fmla="*/ 0 w 1587"/>
                    <a:gd name="connsiteY0" fmla="*/ 0 h 1588"/>
                    <a:gd name="connsiteX1" fmla="*/ 0 w 1587"/>
                    <a:gd name="connsiteY1" fmla="*/ 1588 h 1588"/>
                    <a:gd name="connsiteX2" fmla="*/ 1588 w 1587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7" h="1588">
                      <a:moveTo>
                        <a:pt x="0" y="0"/>
                      </a:moveTo>
                      <a:lnTo>
                        <a:pt x="0" y="1588"/>
                      </a:lnTo>
                      <a:lnTo>
                        <a:pt x="1588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41" name="รูปแบบอิสระ: รูปร่าง 3140">
                  <a:extLst>
                    <a:ext uri="{FF2B5EF4-FFF2-40B4-BE49-F238E27FC236}">
                      <a16:creationId xmlns:a16="http://schemas.microsoft.com/office/drawing/2014/main" id="{E4B2F7E7-50AC-4C2B-9AC0-F10C374DAA53}"/>
                    </a:ext>
                  </a:extLst>
                </p:cNvPr>
                <p:cNvSpPr/>
                <p:nvPr/>
              </p:nvSpPr>
              <p:spPr>
                <a:xfrm>
                  <a:off x="7917713" y="862442"/>
                  <a:ext cx="1411" cy="15882"/>
                </a:xfrm>
                <a:custGeom>
                  <a:avLst/>
                  <a:gdLst>
                    <a:gd name="connsiteX0" fmla="*/ 0 w 1411"/>
                    <a:gd name="connsiteY0" fmla="*/ 0 h 15882"/>
                    <a:gd name="connsiteX1" fmla="*/ 0 w 1411"/>
                    <a:gd name="connsiteY1" fmla="*/ 0 h 15882"/>
                    <a:gd name="connsiteX2" fmla="*/ 0 w 1411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11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3177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3142" name="กราฟิก 4">
                <a:extLst>
                  <a:ext uri="{FF2B5EF4-FFF2-40B4-BE49-F238E27FC236}">
                    <a16:creationId xmlns:a16="http://schemas.microsoft.com/office/drawing/2014/main" id="{45E64FD2-2D16-4A7E-B385-42CEA891B569}"/>
                  </a:ext>
                </a:extLst>
              </p:cNvPr>
              <p:cNvGrpSpPr/>
              <p:nvPr/>
            </p:nvGrpSpPr>
            <p:grpSpPr>
              <a:xfrm>
                <a:off x="7953988" y="995859"/>
                <a:ext cx="102739" cy="57626"/>
                <a:chOff x="7953988" y="995859"/>
                <a:chExt cx="102739" cy="57626"/>
              </a:xfrm>
              <a:solidFill>
                <a:srgbClr val="FFFFFF"/>
              </a:solidFill>
            </p:grpSpPr>
            <p:sp>
              <p:nvSpPr>
                <p:cNvPr id="3143" name="รูปแบบอิสระ: รูปร่าง 3142">
                  <a:extLst>
                    <a:ext uri="{FF2B5EF4-FFF2-40B4-BE49-F238E27FC236}">
                      <a16:creationId xmlns:a16="http://schemas.microsoft.com/office/drawing/2014/main" id="{D1A46F9E-743E-4311-87CB-0CFFD2A4C741}"/>
                    </a:ext>
                  </a:extLst>
                </p:cNvPr>
                <p:cNvSpPr/>
                <p:nvPr/>
              </p:nvSpPr>
              <p:spPr>
                <a:xfrm>
                  <a:off x="8049542" y="1032389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1588 h 1588"/>
                    <a:gd name="connsiteX1" fmla="*/ 0 w 15883"/>
                    <a:gd name="connsiteY1" fmla="*/ 0 h 1588"/>
                    <a:gd name="connsiteX2" fmla="*/ 0 w 15883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">
                      <a:moveTo>
                        <a:pt x="0" y="1588"/>
                      </a:moveTo>
                      <a:cubicBezTo>
                        <a:pt x="0" y="1588"/>
                        <a:pt x="0" y="0"/>
                        <a:pt x="0" y="0"/>
                      </a:cubicBezTo>
                      <a:cubicBezTo>
                        <a:pt x="0" y="0"/>
                        <a:pt x="0" y="1588"/>
                        <a:pt x="0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44" name="รูปแบบอิสระ: รูปร่าง 3143">
                  <a:extLst>
                    <a:ext uri="{FF2B5EF4-FFF2-40B4-BE49-F238E27FC236}">
                      <a16:creationId xmlns:a16="http://schemas.microsoft.com/office/drawing/2014/main" id="{2306AB60-3209-4DB0-AC4A-E92E326CC798}"/>
                    </a:ext>
                  </a:extLst>
                </p:cNvPr>
                <p:cNvSpPr/>
                <p:nvPr/>
              </p:nvSpPr>
              <p:spPr>
                <a:xfrm>
                  <a:off x="8046366" y="1037154"/>
                  <a:ext cx="1588" cy="1588"/>
                </a:xfrm>
                <a:custGeom>
                  <a:avLst/>
                  <a:gdLst>
                    <a:gd name="connsiteX0" fmla="*/ 1588 w 1588"/>
                    <a:gd name="connsiteY0" fmla="*/ 1588 h 1588"/>
                    <a:gd name="connsiteX1" fmla="*/ 1588 w 1588"/>
                    <a:gd name="connsiteY1" fmla="*/ 0 h 1588"/>
                    <a:gd name="connsiteX2" fmla="*/ 0 w 1588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588">
                      <a:moveTo>
                        <a:pt x="1588" y="1588"/>
                      </a:moveTo>
                      <a:lnTo>
                        <a:pt x="1588" y="0"/>
                      </a:lnTo>
                      <a:lnTo>
                        <a:pt x="0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45" name="รูปแบบอิสระ: รูปร่าง 3144">
                  <a:extLst>
                    <a:ext uri="{FF2B5EF4-FFF2-40B4-BE49-F238E27FC236}">
                      <a16:creationId xmlns:a16="http://schemas.microsoft.com/office/drawing/2014/main" id="{CAE0DF59-F9E2-46F9-AFA5-E7BB92BB1F0B}"/>
                    </a:ext>
                  </a:extLst>
                </p:cNvPr>
                <p:cNvSpPr/>
                <p:nvPr/>
              </p:nvSpPr>
              <p:spPr>
                <a:xfrm>
                  <a:off x="8044777" y="1038037"/>
                  <a:ext cx="705" cy="1824"/>
                </a:xfrm>
                <a:custGeom>
                  <a:avLst/>
                  <a:gdLst>
                    <a:gd name="connsiteX0" fmla="*/ 0 w 705"/>
                    <a:gd name="connsiteY0" fmla="*/ 706 h 1824"/>
                    <a:gd name="connsiteX1" fmla="*/ 0 w 705"/>
                    <a:gd name="connsiteY1" fmla="*/ 706 h 1824"/>
                    <a:gd name="connsiteX2" fmla="*/ 0 w 705"/>
                    <a:gd name="connsiteY2" fmla="*/ 706 h 1824"/>
                    <a:gd name="connsiteX3" fmla="*/ 0 w 705"/>
                    <a:gd name="connsiteY3" fmla="*/ 706 h 1824"/>
                    <a:gd name="connsiteX4" fmla="*/ 0 w 705"/>
                    <a:gd name="connsiteY4" fmla="*/ 706 h 18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05" h="1824">
                      <a:moveTo>
                        <a:pt x="0" y="706"/>
                      </a:moveTo>
                      <a:cubicBezTo>
                        <a:pt x="0" y="3882"/>
                        <a:pt x="1588" y="-882"/>
                        <a:pt x="0" y="706"/>
                      </a:cubicBezTo>
                      <a:lnTo>
                        <a:pt x="0" y="706"/>
                      </a:lnTo>
                      <a:lnTo>
                        <a:pt x="0" y="706"/>
                      </a:lnTo>
                      <a:cubicBezTo>
                        <a:pt x="1588" y="-882"/>
                        <a:pt x="0" y="706"/>
                        <a:pt x="0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46" name="รูปแบบอิสระ: รูปร่าง 3145">
                  <a:extLst>
                    <a:ext uri="{FF2B5EF4-FFF2-40B4-BE49-F238E27FC236}">
                      <a16:creationId xmlns:a16="http://schemas.microsoft.com/office/drawing/2014/main" id="{D09F5AA0-4490-488F-8CDF-2D82953A48BA}"/>
                    </a:ext>
                  </a:extLst>
                </p:cNvPr>
                <p:cNvSpPr/>
                <p:nvPr/>
              </p:nvSpPr>
              <p:spPr>
                <a:xfrm>
                  <a:off x="8044777" y="1030801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0 h 1191"/>
                    <a:gd name="connsiteX1" fmla="*/ 0 w 15883"/>
                    <a:gd name="connsiteY1" fmla="*/ 0 h 1191"/>
                    <a:gd name="connsiteX2" fmla="*/ 0 w 15883"/>
                    <a:gd name="connsiteY2" fmla="*/ 0 h 1191"/>
                    <a:gd name="connsiteX3" fmla="*/ 0 w 15883"/>
                    <a:gd name="connsiteY3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191">
                      <a:moveTo>
                        <a:pt x="0" y="0"/>
                      </a:moveTo>
                      <a:cubicBezTo>
                        <a:pt x="0" y="1588"/>
                        <a:pt x="0" y="1588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47" name="รูปแบบอิสระ: รูปร่าง 3146">
                  <a:extLst>
                    <a:ext uri="{FF2B5EF4-FFF2-40B4-BE49-F238E27FC236}">
                      <a16:creationId xmlns:a16="http://schemas.microsoft.com/office/drawing/2014/main" id="{AE1DCDD5-A03A-4146-A958-ADD128697877}"/>
                    </a:ext>
                  </a:extLst>
                </p:cNvPr>
                <p:cNvSpPr/>
                <p:nvPr/>
              </p:nvSpPr>
              <p:spPr>
                <a:xfrm>
                  <a:off x="8044777" y="1030801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48" name="รูปแบบอิสระ: รูปร่าง 3147">
                  <a:extLst>
                    <a:ext uri="{FF2B5EF4-FFF2-40B4-BE49-F238E27FC236}">
                      <a16:creationId xmlns:a16="http://schemas.microsoft.com/office/drawing/2014/main" id="{0ADDAC99-BBC1-4AE4-BBC6-17C3EECAF02E}"/>
                    </a:ext>
                  </a:extLst>
                </p:cNvPr>
                <p:cNvSpPr/>
                <p:nvPr/>
              </p:nvSpPr>
              <p:spPr>
                <a:xfrm>
                  <a:off x="8043189" y="1029213"/>
                  <a:ext cx="15883" cy="3176"/>
                </a:xfrm>
                <a:custGeom>
                  <a:avLst/>
                  <a:gdLst>
                    <a:gd name="connsiteX0" fmla="*/ 0 w 15883"/>
                    <a:gd name="connsiteY0" fmla="*/ 3177 h 3176"/>
                    <a:gd name="connsiteX1" fmla="*/ 0 w 15883"/>
                    <a:gd name="connsiteY1" fmla="*/ 3177 h 3176"/>
                    <a:gd name="connsiteX2" fmla="*/ 0 w 15883"/>
                    <a:gd name="connsiteY2" fmla="*/ 0 h 3176"/>
                    <a:gd name="connsiteX3" fmla="*/ 0 w 15883"/>
                    <a:gd name="connsiteY3" fmla="*/ 3177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3176">
                      <a:moveTo>
                        <a:pt x="0" y="3177"/>
                      </a:moveTo>
                      <a:lnTo>
                        <a:pt x="0" y="3177"/>
                      </a:lnTo>
                      <a:cubicBezTo>
                        <a:pt x="0" y="1588"/>
                        <a:pt x="0" y="1588"/>
                        <a:pt x="0" y="0"/>
                      </a:cubicBezTo>
                      <a:cubicBezTo>
                        <a:pt x="0" y="0"/>
                        <a:pt x="0" y="1588"/>
                        <a:pt x="0" y="31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49" name="รูปแบบอิสระ: รูปร่าง 3148">
                  <a:extLst>
                    <a:ext uri="{FF2B5EF4-FFF2-40B4-BE49-F238E27FC236}">
                      <a16:creationId xmlns:a16="http://schemas.microsoft.com/office/drawing/2014/main" id="{EEA3C65E-C0B0-469C-B9B1-028BA525103B}"/>
                    </a:ext>
                  </a:extLst>
                </p:cNvPr>
                <p:cNvSpPr/>
                <p:nvPr/>
              </p:nvSpPr>
              <p:spPr>
                <a:xfrm>
                  <a:off x="8043189" y="1033978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50" name="รูปแบบอิสระ: รูปร่าง 3149">
                  <a:extLst>
                    <a:ext uri="{FF2B5EF4-FFF2-40B4-BE49-F238E27FC236}">
                      <a16:creationId xmlns:a16="http://schemas.microsoft.com/office/drawing/2014/main" id="{5BB619DE-1689-4234-BDAB-C3CC3916B4B7}"/>
                    </a:ext>
                  </a:extLst>
                </p:cNvPr>
                <p:cNvSpPr/>
                <p:nvPr/>
              </p:nvSpPr>
              <p:spPr>
                <a:xfrm>
                  <a:off x="8043189" y="1032389"/>
                  <a:ext cx="15883" cy="1833"/>
                </a:xfrm>
                <a:custGeom>
                  <a:avLst/>
                  <a:gdLst>
                    <a:gd name="connsiteX0" fmla="*/ 0 w 15883"/>
                    <a:gd name="connsiteY0" fmla="*/ 0 h 1833"/>
                    <a:gd name="connsiteX1" fmla="*/ 0 w 15883"/>
                    <a:gd name="connsiteY1" fmla="*/ 0 h 1833"/>
                    <a:gd name="connsiteX2" fmla="*/ 0 w 15883"/>
                    <a:gd name="connsiteY2" fmla="*/ 0 h 1833"/>
                    <a:gd name="connsiteX3" fmla="*/ 0 w 15883"/>
                    <a:gd name="connsiteY3" fmla="*/ 0 h 1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83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88"/>
                        <a:pt x="0" y="3177"/>
                        <a:pt x="0" y="0"/>
                      </a:cubicBezTo>
                      <a:cubicBezTo>
                        <a:pt x="0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51" name="รูปแบบอิสระ: รูปร่าง 3150">
                  <a:extLst>
                    <a:ext uri="{FF2B5EF4-FFF2-40B4-BE49-F238E27FC236}">
                      <a16:creationId xmlns:a16="http://schemas.microsoft.com/office/drawing/2014/main" id="{FE5F1812-6374-4641-AC6F-9094F4785706}"/>
                    </a:ext>
                  </a:extLst>
                </p:cNvPr>
                <p:cNvSpPr/>
                <p:nvPr/>
              </p:nvSpPr>
              <p:spPr>
                <a:xfrm>
                  <a:off x="8043189" y="1033533"/>
                  <a:ext cx="1191" cy="2032"/>
                </a:xfrm>
                <a:custGeom>
                  <a:avLst/>
                  <a:gdLst>
                    <a:gd name="connsiteX0" fmla="*/ 0 w 1191"/>
                    <a:gd name="connsiteY0" fmla="*/ 445 h 2032"/>
                    <a:gd name="connsiteX1" fmla="*/ 0 w 1191"/>
                    <a:gd name="connsiteY1" fmla="*/ 2033 h 2032"/>
                    <a:gd name="connsiteX2" fmla="*/ 0 w 1191"/>
                    <a:gd name="connsiteY2" fmla="*/ 445 h 2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1" h="2032">
                      <a:moveTo>
                        <a:pt x="0" y="445"/>
                      </a:moveTo>
                      <a:cubicBezTo>
                        <a:pt x="0" y="445"/>
                        <a:pt x="0" y="2033"/>
                        <a:pt x="0" y="2033"/>
                      </a:cubicBezTo>
                      <a:cubicBezTo>
                        <a:pt x="1588" y="2033"/>
                        <a:pt x="1588" y="-1144"/>
                        <a:pt x="0" y="44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52" name="รูปแบบอิสระ: รูปร่าง 3151">
                  <a:extLst>
                    <a:ext uri="{FF2B5EF4-FFF2-40B4-BE49-F238E27FC236}">
                      <a16:creationId xmlns:a16="http://schemas.microsoft.com/office/drawing/2014/main" id="{134241DC-2EA7-4642-B1F5-2A00548D639F}"/>
                    </a:ext>
                  </a:extLst>
                </p:cNvPr>
                <p:cNvSpPr/>
                <p:nvPr/>
              </p:nvSpPr>
              <p:spPr>
                <a:xfrm>
                  <a:off x="8044777" y="1041213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706 h 705"/>
                    <a:gd name="connsiteX1" fmla="*/ 0 w 15883"/>
                    <a:gd name="connsiteY1" fmla="*/ 706 h 705"/>
                    <a:gd name="connsiteX2" fmla="*/ 0 w 15883"/>
                    <a:gd name="connsiteY2" fmla="*/ 706 h 705"/>
                    <a:gd name="connsiteX3" fmla="*/ 0 w 15883"/>
                    <a:gd name="connsiteY3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705">
                      <a:moveTo>
                        <a:pt x="0" y="706"/>
                      </a:moveTo>
                      <a:lnTo>
                        <a:pt x="0" y="706"/>
                      </a:lnTo>
                      <a:lnTo>
                        <a:pt x="0" y="706"/>
                      </a:lnTo>
                      <a:cubicBezTo>
                        <a:pt x="0" y="706"/>
                        <a:pt x="0" y="-882"/>
                        <a:pt x="0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53" name="รูปแบบอิสระ: รูปร่าง 3152">
                  <a:extLst>
                    <a:ext uri="{FF2B5EF4-FFF2-40B4-BE49-F238E27FC236}">
                      <a16:creationId xmlns:a16="http://schemas.microsoft.com/office/drawing/2014/main" id="{76A17B82-755B-4433-AB6B-ED1565F1D65B}"/>
                    </a:ext>
                  </a:extLst>
                </p:cNvPr>
                <p:cNvSpPr/>
                <p:nvPr/>
              </p:nvSpPr>
              <p:spPr>
                <a:xfrm>
                  <a:off x="8041600" y="1030801"/>
                  <a:ext cx="15883" cy="3176"/>
                </a:xfrm>
                <a:custGeom>
                  <a:avLst/>
                  <a:gdLst>
                    <a:gd name="connsiteX0" fmla="*/ 0 w 15883"/>
                    <a:gd name="connsiteY0" fmla="*/ 0 h 3176"/>
                    <a:gd name="connsiteX1" fmla="*/ 0 w 15883"/>
                    <a:gd name="connsiteY1" fmla="*/ 3177 h 3176"/>
                    <a:gd name="connsiteX2" fmla="*/ 0 w 15883"/>
                    <a:gd name="connsiteY2" fmla="*/ 3177 h 3176"/>
                    <a:gd name="connsiteX3" fmla="*/ 0 w 15883"/>
                    <a:gd name="connsiteY3" fmla="*/ 0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3176">
                      <a:moveTo>
                        <a:pt x="0" y="0"/>
                      </a:moveTo>
                      <a:cubicBezTo>
                        <a:pt x="0" y="0"/>
                        <a:pt x="0" y="1588"/>
                        <a:pt x="0" y="3177"/>
                      </a:cubicBezTo>
                      <a:lnTo>
                        <a:pt x="0" y="3177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54" name="รูปแบบอิสระ: รูปร่าง 3153">
                  <a:extLst>
                    <a:ext uri="{FF2B5EF4-FFF2-40B4-BE49-F238E27FC236}">
                      <a16:creationId xmlns:a16="http://schemas.microsoft.com/office/drawing/2014/main" id="{FAF68FA5-FD3E-4E4F-9E6A-C697B0FFE379}"/>
                    </a:ext>
                  </a:extLst>
                </p:cNvPr>
                <p:cNvSpPr/>
                <p:nvPr/>
              </p:nvSpPr>
              <p:spPr>
                <a:xfrm>
                  <a:off x="8041600" y="1032389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0 h 1191"/>
                    <a:gd name="connsiteX1" fmla="*/ 0 w 15883"/>
                    <a:gd name="connsiteY1" fmla="*/ 0 h 1191"/>
                    <a:gd name="connsiteX2" fmla="*/ 0 w 15883"/>
                    <a:gd name="connsiteY2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19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55" name="รูปแบบอิสระ: รูปร่าง 3154">
                  <a:extLst>
                    <a:ext uri="{FF2B5EF4-FFF2-40B4-BE49-F238E27FC236}">
                      <a16:creationId xmlns:a16="http://schemas.microsoft.com/office/drawing/2014/main" id="{DF771F58-CE1C-41E2-BDAF-7D5A6609F536}"/>
                    </a:ext>
                  </a:extLst>
                </p:cNvPr>
                <p:cNvSpPr/>
                <p:nvPr/>
              </p:nvSpPr>
              <p:spPr>
                <a:xfrm>
                  <a:off x="8043189" y="1035566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1588 h 1588"/>
                    <a:gd name="connsiteX1" fmla="*/ 0 w 15883"/>
                    <a:gd name="connsiteY1" fmla="*/ 0 h 1588"/>
                    <a:gd name="connsiteX2" fmla="*/ 0 w 15883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">
                      <a:moveTo>
                        <a:pt x="0" y="1588"/>
                      </a:moveTo>
                      <a:lnTo>
                        <a:pt x="0" y="0"/>
                      </a:lnTo>
                      <a:lnTo>
                        <a:pt x="0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56" name="รูปแบบอิสระ: รูปร่าง 3155">
                  <a:extLst>
                    <a:ext uri="{FF2B5EF4-FFF2-40B4-BE49-F238E27FC236}">
                      <a16:creationId xmlns:a16="http://schemas.microsoft.com/office/drawing/2014/main" id="{0BCECCDE-2999-493F-B74E-DB21E3397866}"/>
                    </a:ext>
                  </a:extLst>
                </p:cNvPr>
                <p:cNvSpPr/>
                <p:nvPr/>
              </p:nvSpPr>
              <p:spPr>
                <a:xfrm>
                  <a:off x="8041600" y="1027624"/>
                  <a:ext cx="15883" cy="3176"/>
                </a:xfrm>
                <a:custGeom>
                  <a:avLst/>
                  <a:gdLst>
                    <a:gd name="connsiteX0" fmla="*/ 0 w 15883"/>
                    <a:gd name="connsiteY0" fmla="*/ 1588 h 3176"/>
                    <a:gd name="connsiteX1" fmla="*/ 0 w 15883"/>
                    <a:gd name="connsiteY1" fmla="*/ 0 h 3176"/>
                    <a:gd name="connsiteX2" fmla="*/ 0 w 15883"/>
                    <a:gd name="connsiteY2" fmla="*/ 3177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3176">
                      <a:moveTo>
                        <a:pt x="0" y="1588"/>
                      </a:moveTo>
                      <a:lnTo>
                        <a:pt x="0" y="0"/>
                      </a:lnTo>
                      <a:lnTo>
                        <a:pt x="0" y="317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57" name="รูปแบบอิสระ: รูปร่าง 3156">
                  <a:extLst>
                    <a:ext uri="{FF2B5EF4-FFF2-40B4-BE49-F238E27FC236}">
                      <a16:creationId xmlns:a16="http://schemas.microsoft.com/office/drawing/2014/main" id="{B3510BD9-47DF-4B67-BF9D-E76FC22C411F}"/>
                    </a:ext>
                  </a:extLst>
                </p:cNvPr>
                <p:cNvSpPr/>
                <p:nvPr/>
              </p:nvSpPr>
              <p:spPr>
                <a:xfrm>
                  <a:off x="8040013" y="1027624"/>
                  <a:ext cx="15883" cy="3176"/>
                </a:xfrm>
                <a:custGeom>
                  <a:avLst/>
                  <a:gdLst>
                    <a:gd name="connsiteX0" fmla="*/ 0 w 15883"/>
                    <a:gd name="connsiteY0" fmla="*/ 3177 h 3176"/>
                    <a:gd name="connsiteX1" fmla="*/ 0 w 15883"/>
                    <a:gd name="connsiteY1" fmla="*/ 0 h 3176"/>
                    <a:gd name="connsiteX2" fmla="*/ 0 w 15883"/>
                    <a:gd name="connsiteY2" fmla="*/ 3177 h 3176"/>
                    <a:gd name="connsiteX3" fmla="*/ 0 w 15883"/>
                    <a:gd name="connsiteY3" fmla="*/ 3177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3176">
                      <a:moveTo>
                        <a:pt x="0" y="3177"/>
                      </a:moveTo>
                      <a:cubicBezTo>
                        <a:pt x="0" y="1588"/>
                        <a:pt x="0" y="1588"/>
                        <a:pt x="0" y="0"/>
                      </a:cubicBezTo>
                      <a:cubicBezTo>
                        <a:pt x="0" y="0"/>
                        <a:pt x="0" y="1588"/>
                        <a:pt x="0" y="3177"/>
                      </a:cubicBezTo>
                      <a:cubicBezTo>
                        <a:pt x="0" y="1588"/>
                        <a:pt x="0" y="1588"/>
                        <a:pt x="0" y="31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58" name="รูปแบบอิสระ: รูปร่าง 3157">
                  <a:extLst>
                    <a:ext uri="{FF2B5EF4-FFF2-40B4-BE49-F238E27FC236}">
                      <a16:creationId xmlns:a16="http://schemas.microsoft.com/office/drawing/2014/main" id="{6D2E57C1-BB71-4705-9042-B41210BEE34D}"/>
                    </a:ext>
                  </a:extLst>
                </p:cNvPr>
                <p:cNvSpPr/>
                <p:nvPr/>
              </p:nvSpPr>
              <p:spPr>
                <a:xfrm>
                  <a:off x="8040013" y="1030095"/>
                  <a:ext cx="0" cy="705"/>
                </a:xfrm>
                <a:custGeom>
                  <a:avLst/>
                  <a:gdLst>
                    <a:gd name="connsiteX0" fmla="*/ 0 w 0"/>
                    <a:gd name="connsiteY0" fmla="*/ 706 h 705"/>
                    <a:gd name="connsiteX1" fmla="*/ 0 w 0"/>
                    <a:gd name="connsiteY1" fmla="*/ 706 h 705"/>
                    <a:gd name="connsiteX2" fmla="*/ 0 w 0"/>
                    <a:gd name="connsiteY2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h="705">
                      <a:moveTo>
                        <a:pt x="0" y="706"/>
                      </a:moveTo>
                      <a:cubicBezTo>
                        <a:pt x="0" y="706"/>
                        <a:pt x="0" y="706"/>
                        <a:pt x="0" y="706"/>
                      </a:cubicBezTo>
                      <a:cubicBezTo>
                        <a:pt x="0" y="-882"/>
                        <a:pt x="0" y="706"/>
                        <a:pt x="0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59" name="รูปแบบอิสระ: รูปร่าง 3158">
                  <a:extLst>
                    <a:ext uri="{FF2B5EF4-FFF2-40B4-BE49-F238E27FC236}">
                      <a16:creationId xmlns:a16="http://schemas.microsoft.com/office/drawing/2014/main" id="{6DCDA4CD-1F7D-4C20-B874-5CE20B5DCEA9}"/>
                    </a:ext>
                  </a:extLst>
                </p:cNvPr>
                <p:cNvSpPr/>
                <p:nvPr/>
              </p:nvSpPr>
              <p:spPr>
                <a:xfrm>
                  <a:off x="8041600" y="1032389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1588 h 1588"/>
                    <a:gd name="connsiteX1" fmla="*/ 0 w 15883"/>
                    <a:gd name="connsiteY1" fmla="*/ 0 h 1588"/>
                    <a:gd name="connsiteX2" fmla="*/ 0 w 15883"/>
                    <a:gd name="connsiteY2" fmla="*/ 1588 h 1588"/>
                    <a:gd name="connsiteX3" fmla="*/ 0 w 15883"/>
                    <a:gd name="connsiteY3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">
                      <a:moveTo>
                        <a:pt x="0" y="1588"/>
                      </a:moveTo>
                      <a:cubicBezTo>
                        <a:pt x="0" y="1588"/>
                        <a:pt x="0" y="0"/>
                        <a:pt x="0" y="0"/>
                      </a:cubicBezTo>
                      <a:lnTo>
                        <a:pt x="0" y="1588"/>
                      </a:lnTo>
                      <a:lnTo>
                        <a:pt x="0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60" name="รูปแบบอิสระ: รูปร่าง 3159">
                  <a:extLst>
                    <a:ext uri="{FF2B5EF4-FFF2-40B4-BE49-F238E27FC236}">
                      <a16:creationId xmlns:a16="http://schemas.microsoft.com/office/drawing/2014/main" id="{D6765BD9-A576-4A1E-A099-C5B06CE7B9A9}"/>
                    </a:ext>
                  </a:extLst>
                </p:cNvPr>
                <p:cNvSpPr/>
                <p:nvPr/>
              </p:nvSpPr>
              <p:spPr>
                <a:xfrm>
                  <a:off x="8041600" y="1033978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61" name="รูปแบบอิสระ: รูปร่าง 3160">
                  <a:extLst>
                    <a:ext uri="{FF2B5EF4-FFF2-40B4-BE49-F238E27FC236}">
                      <a16:creationId xmlns:a16="http://schemas.microsoft.com/office/drawing/2014/main" id="{E9D6E8D0-D22B-4753-91CB-51545C178A37}"/>
                    </a:ext>
                  </a:extLst>
                </p:cNvPr>
                <p:cNvSpPr/>
                <p:nvPr/>
              </p:nvSpPr>
              <p:spPr>
                <a:xfrm>
                  <a:off x="8041600" y="1033978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62" name="รูปแบบอิสระ: รูปร่าง 3161">
                  <a:extLst>
                    <a:ext uri="{FF2B5EF4-FFF2-40B4-BE49-F238E27FC236}">
                      <a16:creationId xmlns:a16="http://schemas.microsoft.com/office/drawing/2014/main" id="{1155AC12-0845-4574-A708-5A01F0C26E07}"/>
                    </a:ext>
                  </a:extLst>
                </p:cNvPr>
                <p:cNvSpPr/>
                <p:nvPr/>
              </p:nvSpPr>
              <p:spPr>
                <a:xfrm>
                  <a:off x="8041600" y="1035566"/>
                  <a:ext cx="15883" cy="3176"/>
                </a:xfrm>
                <a:custGeom>
                  <a:avLst/>
                  <a:gdLst>
                    <a:gd name="connsiteX0" fmla="*/ 0 w 15883"/>
                    <a:gd name="connsiteY0" fmla="*/ 0 h 3176"/>
                    <a:gd name="connsiteX1" fmla="*/ 0 w 15883"/>
                    <a:gd name="connsiteY1" fmla="*/ 3177 h 3176"/>
                    <a:gd name="connsiteX2" fmla="*/ 0 w 15883"/>
                    <a:gd name="connsiteY2" fmla="*/ 0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3176">
                      <a:moveTo>
                        <a:pt x="0" y="0"/>
                      </a:moveTo>
                      <a:cubicBezTo>
                        <a:pt x="0" y="1588"/>
                        <a:pt x="0" y="1588"/>
                        <a:pt x="0" y="3177"/>
                      </a:cubicBezTo>
                      <a:cubicBezTo>
                        <a:pt x="0" y="3177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63" name="รูปแบบอิสระ: รูปร่าง 3162">
                  <a:extLst>
                    <a:ext uri="{FF2B5EF4-FFF2-40B4-BE49-F238E27FC236}">
                      <a16:creationId xmlns:a16="http://schemas.microsoft.com/office/drawing/2014/main" id="{175DD736-FF30-4DF9-B7A8-BDA9E643B11C}"/>
                    </a:ext>
                  </a:extLst>
                </p:cNvPr>
                <p:cNvSpPr/>
                <p:nvPr/>
              </p:nvSpPr>
              <p:spPr>
                <a:xfrm>
                  <a:off x="8041600" y="1035566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64" name="รูปแบบอิสระ: รูปร่าง 3163">
                  <a:extLst>
                    <a:ext uri="{FF2B5EF4-FFF2-40B4-BE49-F238E27FC236}">
                      <a16:creationId xmlns:a16="http://schemas.microsoft.com/office/drawing/2014/main" id="{A9E4A39C-938B-43B1-A7CD-4A123D438033}"/>
                    </a:ext>
                  </a:extLst>
                </p:cNvPr>
                <p:cNvSpPr/>
                <p:nvPr/>
              </p:nvSpPr>
              <p:spPr>
                <a:xfrm>
                  <a:off x="8041600" y="1035566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1588 h 1588"/>
                    <a:gd name="connsiteX1" fmla="*/ 0 w 15883"/>
                    <a:gd name="connsiteY1" fmla="*/ 0 h 1588"/>
                    <a:gd name="connsiteX2" fmla="*/ 0 w 15883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">
                      <a:moveTo>
                        <a:pt x="0" y="1588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65" name="รูปแบบอิสระ: รูปร่าง 3164">
                  <a:extLst>
                    <a:ext uri="{FF2B5EF4-FFF2-40B4-BE49-F238E27FC236}">
                      <a16:creationId xmlns:a16="http://schemas.microsoft.com/office/drawing/2014/main" id="{67C6D3C4-F050-4F8F-9D52-B9226BF32054}"/>
                    </a:ext>
                  </a:extLst>
                </p:cNvPr>
                <p:cNvSpPr/>
                <p:nvPr/>
              </p:nvSpPr>
              <p:spPr>
                <a:xfrm>
                  <a:off x="8040013" y="1032389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0 h 1588"/>
                    <a:gd name="connsiteX1" fmla="*/ 0 w 15883"/>
                    <a:gd name="connsiteY1" fmla="*/ 0 h 1588"/>
                    <a:gd name="connsiteX2" fmla="*/ 0 w 15883"/>
                    <a:gd name="connsiteY2" fmla="*/ 1588 h 1588"/>
                    <a:gd name="connsiteX3" fmla="*/ 0 w 15883"/>
                    <a:gd name="connsiteY3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">
                      <a:moveTo>
                        <a:pt x="0" y="0"/>
                      </a:moveTo>
                      <a:cubicBezTo>
                        <a:pt x="0" y="1588"/>
                        <a:pt x="0" y="1588"/>
                        <a:pt x="0" y="0"/>
                      </a:cubicBezTo>
                      <a:cubicBezTo>
                        <a:pt x="0" y="1588"/>
                        <a:pt x="0" y="1588"/>
                        <a:pt x="0" y="1588"/>
                      </a:cubicBezTo>
                      <a:cubicBezTo>
                        <a:pt x="0" y="1588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66" name="รูปแบบอิสระ: รูปร่าง 3165">
                  <a:extLst>
                    <a:ext uri="{FF2B5EF4-FFF2-40B4-BE49-F238E27FC236}">
                      <a16:creationId xmlns:a16="http://schemas.microsoft.com/office/drawing/2014/main" id="{547A5529-CF2B-4A08-B404-2B4892CFCA7B}"/>
                    </a:ext>
                  </a:extLst>
                </p:cNvPr>
                <p:cNvSpPr/>
                <p:nvPr/>
              </p:nvSpPr>
              <p:spPr>
                <a:xfrm>
                  <a:off x="8040013" y="1033978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67" name="รูปแบบอิสระ: รูปร่าง 3166">
                  <a:extLst>
                    <a:ext uri="{FF2B5EF4-FFF2-40B4-BE49-F238E27FC236}">
                      <a16:creationId xmlns:a16="http://schemas.microsoft.com/office/drawing/2014/main" id="{A773F7FD-A582-49DA-8AF4-E2A126646E53}"/>
                    </a:ext>
                  </a:extLst>
                </p:cNvPr>
                <p:cNvSpPr/>
                <p:nvPr/>
              </p:nvSpPr>
              <p:spPr>
                <a:xfrm>
                  <a:off x="8038424" y="1033978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68" name="รูปแบบอิสระ: รูปร่าง 3167">
                  <a:extLst>
                    <a:ext uri="{FF2B5EF4-FFF2-40B4-BE49-F238E27FC236}">
                      <a16:creationId xmlns:a16="http://schemas.microsoft.com/office/drawing/2014/main" id="{6AA64BB8-91D0-4984-A979-0A2F4D3DB1DD}"/>
                    </a:ext>
                  </a:extLst>
                </p:cNvPr>
                <p:cNvSpPr/>
                <p:nvPr/>
              </p:nvSpPr>
              <p:spPr>
                <a:xfrm>
                  <a:off x="8040013" y="1033978"/>
                  <a:ext cx="0" cy="705"/>
                </a:xfrm>
                <a:custGeom>
                  <a:avLst/>
                  <a:gdLst>
                    <a:gd name="connsiteX0" fmla="*/ 0 w 0"/>
                    <a:gd name="connsiteY0" fmla="*/ 0 h 705"/>
                    <a:gd name="connsiteX1" fmla="*/ 0 w 0"/>
                    <a:gd name="connsiteY1" fmla="*/ 0 h 705"/>
                    <a:gd name="connsiteX2" fmla="*/ 0 w 0"/>
                    <a:gd name="connsiteY2" fmla="*/ 0 h 705"/>
                    <a:gd name="connsiteX3" fmla="*/ 0 w 0"/>
                    <a:gd name="connsiteY3" fmla="*/ 0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h="705">
                      <a:moveTo>
                        <a:pt x="0" y="0"/>
                      </a:moveTo>
                      <a:cubicBezTo>
                        <a:pt x="0" y="1588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69" name="รูปแบบอิสระ: รูปร่าง 3168">
                  <a:extLst>
                    <a:ext uri="{FF2B5EF4-FFF2-40B4-BE49-F238E27FC236}">
                      <a16:creationId xmlns:a16="http://schemas.microsoft.com/office/drawing/2014/main" id="{D7302EB7-2ABA-4A28-AA9B-6945E0B0551D}"/>
                    </a:ext>
                  </a:extLst>
                </p:cNvPr>
                <p:cNvSpPr/>
                <p:nvPr/>
              </p:nvSpPr>
              <p:spPr>
                <a:xfrm>
                  <a:off x="8038424" y="1031683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706 h 705"/>
                    <a:gd name="connsiteX1" fmla="*/ 0 w 15883"/>
                    <a:gd name="connsiteY1" fmla="*/ 706 h 705"/>
                    <a:gd name="connsiteX2" fmla="*/ 0 w 15883"/>
                    <a:gd name="connsiteY2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705">
                      <a:moveTo>
                        <a:pt x="0" y="706"/>
                      </a:moveTo>
                      <a:cubicBezTo>
                        <a:pt x="0" y="706"/>
                        <a:pt x="0" y="706"/>
                        <a:pt x="0" y="706"/>
                      </a:cubicBezTo>
                      <a:cubicBezTo>
                        <a:pt x="0" y="706"/>
                        <a:pt x="0" y="-882"/>
                        <a:pt x="0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70" name="รูปแบบอิสระ: รูปร่าง 3169">
                  <a:extLst>
                    <a:ext uri="{FF2B5EF4-FFF2-40B4-BE49-F238E27FC236}">
                      <a16:creationId xmlns:a16="http://schemas.microsoft.com/office/drawing/2014/main" id="{38304A3E-745C-4FDF-8ADA-367BB4BBE11C}"/>
                    </a:ext>
                  </a:extLst>
                </p:cNvPr>
                <p:cNvSpPr/>
                <p:nvPr/>
              </p:nvSpPr>
              <p:spPr>
                <a:xfrm>
                  <a:off x="8040013" y="1032389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71" name="รูปแบบอิสระ: รูปร่าง 3170">
                  <a:extLst>
                    <a:ext uri="{FF2B5EF4-FFF2-40B4-BE49-F238E27FC236}">
                      <a16:creationId xmlns:a16="http://schemas.microsoft.com/office/drawing/2014/main" id="{2CD12F96-97F5-4113-8567-7EBCDD9077B4}"/>
                    </a:ext>
                  </a:extLst>
                </p:cNvPr>
                <p:cNvSpPr/>
                <p:nvPr/>
              </p:nvSpPr>
              <p:spPr>
                <a:xfrm>
                  <a:off x="8040013" y="1032389"/>
                  <a:ext cx="0" cy="1191"/>
                </a:xfrm>
                <a:custGeom>
                  <a:avLst/>
                  <a:gdLst>
                    <a:gd name="connsiteX0" fmla="*/ 0 w 0"/>
                    <a:gd name="connsiteY0" fmla="*/ 0 h 1191"/>
                    <a:gd name="connsiteX1" fmla="*/ 0 w 0"/>
                    <a:gd name="connsiteY1" fmla="*/ 0 h 1191"/>
                    <a:gd name="connsiteX2" fmla="*/ 0 w 0"/>
                    <a:gd name="connsiteY2" fmla="*/ 0 h 1191"/>
                    <a:gd name="connsiteX3" fmla="*/ 0 w 0"/>
                    <a:gd name="connsiteY3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h="1191">
                      <a:moveTo>
                        <a:pt x="0" y="0"/>
                      </a:moveTo>
                      <a:cubicBezTo>
                        <a:pt x="0" y="1588"/>
                        <a:pt x="0" y="1588"/>
                        <a:pt x="0" y="0"/>
                      </a:cubicBezTo>
                      <a:cubicBezTo>
                        <a:pt x="0" y="1588"/>
                        <a:pt x="0" y="1588"/>
                        <a:pt x="0" y="0"/>
                      </a:cubicBezTo>
                      <a:cubicBezTo>
                        <a:pt x="0" y="1588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72" name="รูปแบบอิสระ: รูปร่าง 3171">
                  <a:extLst>
                    <a:ext uri="{FF2B5EF4-FFF2-40B4-BE49-F238E27FC236}">
                      <a16:creationId xmlns:a16="http://schemas.microsoft.com/office/drawing/2014/main" id="{37D52100-08B2-4857-8ED7-9BF4545957F1}"/>
                    </a:ext>
                  </a:extLst>
                </p:cNvPr>
                <p:cNvSpPr/>
                <p:nvPr/>
              </p:nvSpPr>
              <p:spPr>
                <a:xfrm>
                  <a:off x="8035247" y="1033978"/>
                  <a:ext cx="1588" cy="11118"/>
                </a:xfrm>
                <a:custGeom>
                  <a:avLst/>
                  <a:gdLst>
                    <a:gd name="connsiteX0" fmla="*/ 0 w 1588"/>
                    <a:gd name="connsiteY0" fmla="*/ 11118 h 11118"/>
                    <a:gd name="connsiteX1" fmla="*/ 0 w 1588"/>
                    <a:gd name="connsiteY1" fmla="*/ 11118 h 11118"/>
                    <a:gd name="connsiteX2" fmla="*/ 1588 w 1588"/>
                    <a:gd name="connsiteY2" fmla="*/ 0 h 11118"/>
                    <a:gd name="connsiteX3" fmla="*/ 1588 w 1588"/>
                    <a:gd name="connsiteY3" fmla="*/ 3177 h 11118"/>
                    <a:gd name="connsiteX4" fmla="*/ 1588 w 1588"/>
                    <a:gd name="connsiteY4" fmla="*/ 6353 h 11118"/>
                    <a:gd name="connsiteX5" fmla="*/ 1588 w 1588"/>
                    <a:gd name="connsiteY5" fmla="*/ 4765 h 11118"/>
                    <a:gd name="connsiteX6" fmla="*/ 0 w 1588"/>
                    <a:gd name="connsiteY6" fmla="*/ 11118 h 11118"/>
                    <a:gd name="connsiteX7" fmla="*/ 0 w 1588"/>
                    <a:gd name="connsiteY7" fmla="*/ 9530 h 11118"/>
                    <a:gd name="connsiteX8" fmla="*/ 0 w 1588"/>
                    <a:gd name="connsiteY8" fmla="*/ 11118 h 11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88" h="11118">
                      <a:moveTo>
                        <a:pt x="0" y="11118"/>
                      </a:moveTo>
                      <a:cubicBezTo>
                        <a:pt x="0" y="9530"/>
                        <a:pt x="1588" y="7941"/>
                        <a:pt x="0" y="11118"/>
                      </a:cubicBezTo>
                      <a:cubicBezTo>
                        <a:pt x="1588" y="7941"/>
                        <a:pt x="1588" y="3177"/>
                        <a:pt x="1588" y="0"/>
                      </a:cubicBezTo>
                      <a:cubicBezTo>
                        <a:pt x="1588" y="0"/>
                        <a:pt x="1588" y="1588"/>
                        <a:pt x="1588" y="3177"/>
                      </a:cubicBezTo>
                      <a:cubicBezTo>
                        <a:pt x="1588" y="4765"/>
                        <a:pt x="1588" y="4765"/>
                        <a:pt x="1588" y="6353"/>
                      </a:cubicBezTo>
                      <a:cubicBezTo>
                        <a:pt x="1588" y="7941"/>
                        <a:pt x="1588" y="6353"/>
                        <a:pt x="1588" y="4765"/>
                      </a:cubicBezTo>
                      <a:cubicBezTo>
                        <a:pt x="1588" y="6353"/>
                        <a:pt x="0" y="7941"/>
                        <a:pt x="0" y="11118"/>
                      </a:cubicBezTo>
                      <a:lnTo>
                        <a:pt x="0" y="9530"/>
                      </a:lnTo>
                      <a:cubicBezTo>
                        <a:pt x="0" y="11118"/>
                        <a:pt x="0" y="11118"/>
                        <a:pt x="0" y="111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73" name="รูปแบบอิสระ: รูปร่าง 3172">
                  <a:extLst>
                    <a:ext uri="{FF2B5EF4-FFF2-40B4-BE49-F238E27FC236}">
                      <a16:creationId xmlns:a16="http://schemas.microsoft.com/office/drawing/2014/main" id="{4749881C-905B-4F42-91E1-A929BEB6B261}"/>
                    </a:ext>
                  </a:extLst>
                </p:cNvPr>
                <p:cNvSpPr/>
                <p:nvPr/>
              </p:nvSpPr>
              <p:spPr>
                <a:xfrm>
                  <a:off x="8038424" y="1030801"/>
                  <a:ext cx="15883" cy="3176"/>
                </a:xfrm>
                <a:custGeom>
                  <a:avLst/>
                  <a:gdLst>
                    <a:gd name="connsiteX0" fmla="*/ 0 w 15883"/>
                    <a:gd name="connsiteY0" fmla="*/ 3177 h 3176"/>
                    <a:gd name="connsiteX1" fmla="*/ 0 w 15883"/>
                    <a:gd name="connsiteY1" fmla="*/ 3177 h 3176"/>
                    <a:gd name="connsiteX2" fmla="*/ 0 w 15883"/>
                    <a:gd name="connsiteY2" fmla="*/ 0 h 3176"/>
                    <a:gd name="connsiteX3" fmla="*/ 0 w 15883"/>
                    <a:gd name="connsiteY3" fmla="*/ 3177 h 3176"/>
                    <a:gd name="connsiteX4" fmla="*/ 0 w 15883"/>
                    <a:gd name="connsiteY4" fmla="*/ 3177 h 3176"/>
                    <a:gd name="connsiteX5" fmla="*/ 0 w 15883"/>
                    <a:gd name="connsiteY5" fmla="*/ 3177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883" h="3176">
                      <a:moveTo>
                        <a:pt x="0" y="3177"/>
                      </a:moveTo>
                      <a:lnTo>
                        <a:pt x="0" y="3177"/>
                      </a:lnTo>
                      <a:cubicBezTo>
                        <a:pt x="0" y="3177"/>
                        <a:pt x="0" y="1588"/>
                        <a:pt x="0" y="0"/>
                      </a:cubicBezTo>
                      <a:cubicBezTo>
                        <a:pt x="0" y="1588"/>
                        <a:pt x="0" y="1588"/>
                        <a:pt x="0" y="3177"/>
                      </a:cubicBezTo>
                      <a:lnTo>
                        <a:pt x="0" y="3177"/>
                      </a:lnTo>
                      <a:lnTo>
                        <a:pt x="0" y="317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74" name="รูปแบบอิสระ: รูปร่าง 3173">
                  <a:extLst>
                    <a:ext uri="{FF2B5EF4-FFF2-40B4-BE49-F238E27FC236}">
                      <a16:creationId xmlns:a16="http://schemas.microsoft.com/office/drawing/2014/main" id="{78337389-7240-4882-8EAE-B523A4C8AD24}"/>
                    </a:ext>
                  </a:extLst>
                </p:cNvPr>
                <p:cNvSpPr/>
                <p:nvPr/>
              </p:nvSpPr>
              <p:spPr>
                <a:xfrm>
                  <a:off x="8038424" y="1033978"/>
                  <a:ext cx="705" cy="4764"/>
                </a:xfrm>
                <a:custGeom>
                  <a:avLst/>
                  <a:gdLst>
                    <a:gd name="connsiteX0" fmla="*/ 0 w 705"/>
                    <a:gd name="connsiteY0" fmla="*/ 0 h 4764"/>
                    <a:gd name="connsiteX1" fmla="*/ 0 w 705"/>
                    <a:gd name="connsiteY1" fmla="*/ 4765 h 4764"/>
                    <a:gd name="connsiteX2" fmla="*/ 0 w 705"/>
                    <a:gd name="connsiteY2" fmla="*/ 1588 h 4764"/>
                    <a:gd name="connsiteX3" fmla="*/ 0 w 705"/>
                    <a:gd name="connsiteY3" fmla="*/ 0 h 4764"/>
                    <a:gd name="connsiteX4" fmla="*/ 0 w 705"/>
                    <a:gd name="connsiteY4" fmla="*/ 0 h 4764"/>
                    <a:gd name="connsiteX5" fmla="*/ 0 w 705"/>
                    <a:gd name="connsiteY5" fmla="*/ 0 h 4764"/>
                    <a:gd name="connsiteX6" fmla="*/ 0 w 705"/>
                    <a:gd name="connsiteY6" fmla="*/ 0 h 4764"/>
                    <a:gd name="connsiteX7" fmla="*/ 0 w 705"/>
                    <a:gd name="connsiteY7" fmla="*/ 0 h 4764"/>
                    <a:gd name="connsiteX8" fmla="*/ 0 w 705"/>
                    <a:gd name="connsiteY8" fmla="*/ 0 h 4764"/>
                    <a:gd name="connsiteX9" fmla="*/ 0 w 705"/>
                    <a:gd name="connsiteY9" fmla="*/ 0 h 4764"/>
                    <a:gd name="connsiteX10" fmla="*/ 0 w 705"/>
                    <a:gd name="connsiteY10" fmla="*/ 0 h 4764"/>
                    <a:gd name="connsiteX11" fmla="*/ 0 w 705"/>
                    <a:gd name="connsiteY11" fmla="*/ 0 h 4764"/>
                    <a:gd name="connsiteX12" fmla="*/ 0 w 705"/>
                    <a:gd name="connsiteY12" fmla="*/ 0 h 4764"/>
                    <a:gd name="connsiteX13" fmla="*/ 0 w 705"/>
                    <a:gd name="connsiteY13" fmla="*/ 0 h 4764"/>
                    <a:gd name="connsiteX14" fmla="*/ 0 w 705"/>
                    <a:gd name="connsiteY14" fmla="*/ 0 h 4764"/>
                    <a:gd name="connsiteX15" fmla="*/ 0 w 705"/>
                    <a:gd name="connsiteY15" fmla="*/ 0 h 4764"/>
                    <a:gd name="connsiteX16" fmla="*/ 0 w 705"/>
                    <a:gd name="connsiteY16" fmla="*/ 0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705" h="4764">
                      <a:moveTo>
                        <a:pt x="0" y="0"/>
                      </a:moveTo>
                      <a:cubicBezTo>
                        <a:pt x="0" y="1588"/>
                        <a:pt x="0" y="3177"/>
                        <a:pt x="0" y="4765"/>
                      </a:cubicBezTo>
                      <a:cubicBezTo>
                        <a:pt x="0" y="4765"/>
                        <a:pt x="0" y="3177"/>
                        <a:pt x="0" y="1588"/>
                      </a:cubicBezTo>
                      <a:cubicBezTo>
                        <a:pt x="0" y="3177"/>
                        <a:pt x="1588" y="1588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88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75" name="รูปแบบอิสระ: รูปร่าง 3174">
                  <a:extLst>
                    <a:ext uri="{FF2B5EF4-FFF2-40B4-BE49-F238E27FC236}">
                      <a16:creationId xmlns:a16="http://schemas.microsoft.com/office/drawing/2014/main" id="{790E5B60-E257-4B2F-BFB2-4E854D715038}"/>
                    </a:ext>
                  </a:extLst>
                </p:cNvPr>
                <p:cNvSpPr/>
                <p:nvPr/>
              </p:nvSpPr>
              <p:spPr>
                <a:xfrm>
                  <a:off x="8041600" y="1043507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76" name="รูปแบบอิสระ: รูปร่าง 3175">
                  <a:extLst>
                    <a:ext uri="{FF2B5EF4-FFF2-40B4-BE49-F238E27FC236}">
                      <a16:creationId xmlns:a16="http://schemas.microsoft.com/office/drawing/2014/main" id="{8050BCAC-05B4-457E-9EC6-FCC38BF0B5A2}"/>
                    </a:ext>
                  </a:extLst>
                </p:cNvPr>
                <p:cNvSpPr/>
                <p:nvPr/>
              </p:nvSpPr>
              <p:spPr>
                <a:xfrm>
                  <a:off x="8041600" y="1038742"/>
                  <a:ext cx="15883" cy="4764"/>
                </a:xfrm>
                <a:custGeom>
                  <a:avLst/>
                  <a:gdLst>
                    <a:gd name="connsiteX0" fmla="*/ 0 w 15883"/>
                    <a:gd name="connsiteY0" fmla="*/ 4765 h 4764"/>
                    <a:gd name="connsiteX1" fmla="*/ 0 w 15883"/>
                    <a:gd name="connsiteY1" fmla="*/ 4765 h 4764"/>
                    <a:gd name="connsiteX2" fmla="*/ 0 w 15883"/>
                    <a:gd name="connsiteY2" fmla="*/ 4765 h 4764"/>
                    <a:gd name="connsiteX3" fmla="*/ 0 w 15883"/>
                    <a:gd name="connsiteY3" fmla="*/ 4765 h 4764"/>
                    <a:gd name="connsiteX4" fmla="*/ 0 w 15883"/>
                    <a:gd name="connsiteY4" fmla="*/ 4765 h 4764"/>
                    <a:gd name="connsiteX5" fmla="*/ 0 w 15883"/>
                    <a:gd name="connsiteY5" fmla="*/ 0 h 4764"/>
                    <a:gd name="connsiteX6" fmla="*/ 0 w 15883"/>
                    <a:gd name="connsiteY6" fmla="*/ 4765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883" h="4764">
                      <a:moveTo>
                        <a:pt x="0" y="4765"/>
                      </a:moveTo>
                      <a:cubicBezTo>
                        <a:pt x="0" y="3177"/>
                        <a:pt x="0" y="3177"/>
                        <a:pt x="0" y="4765"/>
                      </a:cubicBezTo>
                      <a:cubicBezTo>
                        <a:pt x="0" y="3177"/>
                        <a:pt x="0" y="4765"/>
                        <a:pt x="0" y="4765"/>
                      </a:cubicBezTo>
                      <a:cubicBezTo>
                        <a:pt x="0" y="4765"/>
                        <a:pt x="0" y="3177"/>
                        <a:pt x="0" y="4765"/>
                      </a:cubicBezTo>
                      <a:lnTo>
                        <a:pt x="0" y="4765"/>
                      </a:lnTo>
                      <a:cubicBezTo>
                        <a:pt x="0" y="3177"/>
                        <a:pt x="0" y="0"/>
                        <a:pt x="0" y="0"/>
                      </a:cubicBezTo>
                      <a:cubicBezTo>
                        <a:pt x="0" y="1588"/>
                        <a:pt x="0" y="1588"/>
                        <a:pt x="0" y="47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77" name="รูปแบบอิสระ: รูปร่าง 3176">
                  <a:extLst>
                    <a:ext uri="{FF2B5EF4-FFF2-40B4-BE49-F238E27FC236}">
                      <a16:creationId xmlns:a16="http://schemas.microsoft.com/office/drawing/2014/main" id="{ED127AE0-A422-4F16-9992-DE44E526C889}"/>
                    </a:ext>
                  </a:extLst>
                </p:cNvPr>
                <p:cNvSpPr/>
                <p:nvPr/>
              </p:nvSpPr>
              <p:spPr>
                <a:xfrm>
                  <a:off x="8040013" y="1038742"/>
                  <a:ext cx="15883" cy="3176"/>
                </a:xfrm>
                <a:custGeom>
                  <a:avLst/>
                  <a:gdLst>
                    <a:gd name="connsiteX0" fmla="*/ 0 w 15883"/>
                    <a:gd name="connsiteY0" fmla="*/ 0 h 3176"/>
                    <a:gd name="connsiteX1" fmla="*/ 0 w 15883"/>
                    <a:gd name="connsiteY1" fmla="*/ 0 h 3176"/>
                    <a:gd name="connsiteX2" fmla="*/ 0 w 15883"/>
                    <a:gd name="connsiteY2" fmla="*/ 3177 h 3176"/>
                    <a:gd name="connsiteX3" fmla="*/ 0 w 15883"/>
                    <a:gd name="connsiteY3" fmla="*/ 1588 h 3176"/>
                    <a:gd name="connsiteX4" fmla="*/ 0 w 15883"/>
                    <a:gd name="connsiteY4" fmla="*/ 0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883" h="3176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3177"/>
                      </a:lnTo>
                      <a:lnTo>
                        <a:pt x="0" y="1588"/>
                      </a:lnTo>
                      <a:cubicBezTo>
                        <a:pt x="0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78" name="รูปแบบอิสระ: รูปร่าง 3177">
                  <a:extLst>
                    <a:ext uri="{FF2B5EF4-FFF2-40B4-BE49-F238E27FC236}">
                      <a16:creationId xmlns:a16="http://schemas.microsoft.com/office/drawing/2014/main" id="{C4303DE5-EA9E-410A-A962-BBCA39FB1F96}"/>
                    </a:ext>
                  </a:extLst>
                </p:cNvPr>
                <p:cNvSpPr/>
                <p:nvPr/>
              </p:nvSpPr>
              <p:spPr>
                <a:xfrm>
                  <a:off x="8036836" y="1030801"/>
                  <a:ext cx="1588" cy="3176"/>
                </a:xfrm>
                <a:custGeom>
                  <a:avLst/>
                  <a:gdLst>
                    <a:gd name="connsiteX0" fmla="*/ 1588 w 1588"/>
                    <a:gd name="connsiteY0" fmla="*/ 1588 h 3176"/>
                    <a:gd name="connsiteX1" fmla="*/ 1588 w 1588"/>
                    <a:gd name="connsiteY1" fmla="*/ 0 h 3176"/>
                    <a:gd name="connsiteX2" fmla="*/ 0 w 1588"/>
                    <a:gd name="connsiteY2" fmla="*/ 3177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3176">
                      <a:moveTo>
                        <a:pt x="1588" y="1588"/>
                      </a:moveTo>
                      <a:lnTo>
                        <a:pt x="1588" y="0"/>
                      </a:lnTo>
                      <a:lnTo>
                        <a:pt x="0" y="317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79" name="รูปแบบอิสระ: รูปร่าง 3178">
                  <a:extLst>
                    <a:ext uri="{FF2B5EF4-FFF2-40B4-BE49-F238E27FC236}">
                      <a16:creationId xmlns:a16="http://schemas.microsoft.com/office/drawing/2014/main" id="{EAB50D76-6B82-4006-8366-077996038F6E}"/>
                    </a:ext>
                  </a:extLst>
                </p:cNvPr>
                <p:cNvSpPr/>
                <p:nvPr/>
              </p:nvSpPr>
              <p:spPr>
                <a:xfrm>
                  <a:off x="8036836" y="1030801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1588 h 1588"/>
                    <a:gd name="connsiteX1" fmla="*/ 0 w 15883"/>
                    <a:gd name="connsiteY1" fmla="*/ 0 h 1588"/>
                    <a:gd name="connsiteX2" fmla="*/ 0 w 15883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">
                      <a:moveTo>
                        <a:pt x="0" y="1588"/>
                      </a:moveTo>
                      <a:lnTo>
                        <a:pt x="0" y="0"/>
                      </a:lnTo>
                      <a:lnTo>
                        <a:pt x="0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80" name="รูปแบบอิสระ: รูปร่าง 3179">
                  <a:extLst>
                    <a:ext uri="{FF2B5EF4-FFF2-40B4-BE49-F238E27FC236}">
                      <a16:creationId xmlns:a16="http://schemas.microsoft.com/office/drawing/2014/main" id="{9A181EFD-2B70-4A36-AAA2-BC4C75703D60}"/>
                    </a:ext>
                  </a:extLst>
                </p:cNvPr>
                <p:cNvSpPr/>
                <p:nvPr/>
              </p:nvSpPr>
              <p:spPr>
                <a:xfrm>
                  <a:off x="7992363" y="1041919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81" name="รูปแบบอิสระ: รูปร่าง 3180">
                  <a:extLst>
                    <a:ext uri="{FF2B5EF4-FFF2-40B4-BE49-F238E27FC236}">
                      <a16:creationId xmlns:a16="http://schemas.microsoft.com/office/drawing/2014/main" id="{1A01EDA4-A312-42A3-8ECF-E68CBB2C0F4E}"/>
                    </a:ext>
                  </a:extLst>
                </p:cNvPr>
                <p:cNvSpPr/>
                <p:nvPr/>
              </p:nvSpPr>
              <p:spPr>
                <a:xfrm>
                  <a:off x="7992363" y="1041919"/>
                  <a:ext cx="705" cy="15882"/>
                </a:xfrm>
                <a:custGeom>
                  <a:avLst/>
                  <a:gdLst>
                    <a:gd name="connsiteX0" fmla="*/ 0 w 705"/>
                    <a:gd name="connsiteY0" fmla="*/ 0 h 15882"/>
                    <a:gd name="connsiteX1" fmla="*/ 0 w 705"/>
                    <a:gd name="connsiteY1" fmla="*/ 0 h 15882"/>
                    <a:gd name="connsiteX2" fmla="*/ 0 w 705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88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82" name="รูปแบบอิสระ: รูปร่าง 3181">
                  <a:extLst>
                    <a:ext uri="{FF2B5EF4-FFF2-40B4-BE49-F238E27FC236}">
                      <a16:creationId xmlns:a16="http://schemas.microsoft.com/office/drawing/2014/main" id="{F14306AF-D739-4FCF-942D-3E4378AD9362}"/>
                    </a:ext>
                  </a:extLst>
                </p:cNvPr>
                <p:cNvSpPr/>
                <p:nvPr/>
              </p:nvSpPr>
              <p:spPr>
                <a:xfrm>
                  <a:off x="8020953" y="1026265"/>
                  <a:ext cx="15883" cy="2947"/>
                </a:xfrm>
                <a:custGeom>
                  <a:avLst/>
                  <a:gdLst>
                    <a:gd name="connsiteX0" fmla="*/ 0 w 15883"/>
                    <a:gd name="connsiteY0" fmla="*/ 2948 h 2947"/>
                    <a:gd name="connsiteX1" fmla="*/ 0 w 15883"/>
                    <a:gd name="connsiteY1" fmla="*/ 1359 h 2947"/>
                    <a:gd name="connsiteX2" fmla="*/ 0 w 15883"/>
                    <a:gd name="connsiteY2" fmla="*/ 2948 h 2947"/>
                    <a:gd name="connsiteX3" fmla="*/ 0 w 15883"/>
                    <a:gd name="connsiteY3" fmla="*/ 2948 h 2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2947">
                      <a:moveTo>
                        <a:pt x="0" y="2948"/>
                      </a:moveTo>
                      <a:cubicBezTo>
                        <a:pt x="0" y="1359"/>
                        <a:pt x="0" y="-1817"/>
                        <a:pt x="0" y="1359"/>
                      </a:cubicBezTo>
                      <a:lnTo>
                        <a:pt x="0" y="2948"/>
                      </a:lnTo>
                      <a:cubicBezTo>
                        <a:pt x="0" y="2948"/>
                        <a:pt x="0" y="2948"/>
                        <a:pt x="0" y="294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83" name="รูปแบบอิสระ: รูปร่าง 3182">
                  <a:extLst>
                    <a:ext uri="{FF2B5EF4-FFF2-40B4-BE49-F238E27FC236}">
                      <a16:creationId xmlns:a16="http://schemas.microsoft.com/office/drawing/2014/main" id="{0BA110D9-46DA-458A-BA73-872FDA663831}"/>
                    </a:ext>
                  </a:extLst>
                </p:cNvPr>
                <p:cNvSpPr/>
                <p:nvPr/>
              </p:nvSpPr>
              <p:spPr>
                <a:xfrm>
                  <a:off x="8006658" y="1036448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706 h 705"/>
                    <a:gd name="connsiteX1" fmla="*/ 0 w 15883"/>
                    <a:gd name="connsiteY1" fmla="*/ 706 h 705"/>
                    <a:gd name="connsiteX2" fmla="*/ 0 w 15883"/>
                    <a:gd name="connsiteY2" fmla="*/ 706 h 705"/>
                    <a:gd name="connsiteX3" fmla="*/ 0 w 15883"/>
                    <a:gd name="connsiteY3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705">
                      <a:moveTo>
                        <a:pt x="0" y="706"/>
                      </a:moveTo>
                      <a:lnTo>
                        <a:pt x="0" y="706"/>
                      </a:lnTo>
                      <a:cubicBezTo>
                        <a:pt x="0" y="706"/>
                        <a:pt x="0" y="-882"/>
                        <a:pt x="0" y="706"/>
                      </a:cubicBezTo>
                      <a:lnTo>
                        <a:pt x="0" y="70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84" name="รูปแบบอิสระ: รูปร่าง 3183">
                  <a:extLst>
                    <a:ext uri="{FF2B5EF4-FFF2-40B4-BE49-F238E27FC236}">
                      <a16:creationId xmlns:a16="http://schemas.microsoft.com/office/drawing/2014/main" id="{BBD6A5F4-7054-460E-BF96-B96D20F08D5A}"/>
                    </a:ext>
                  </a:extLst>
                </p:cNvPr>
                <p:cNvSpPr/>
                <p:nvPr/>
              </p:nvSpPr>
              <p:spPr>
                <a:xfrm>
                  <a:off x="8003481" y="1043904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1191 h 1191"/>
                    <a:gd name="connsiteX1" fmla="*/ 0 w 15883"/>
                    <a:gd name="connsiteY1" fmla="*/ 1191 h 1191"/>
                    <a:gd name="connsiteX2" fmla="*/ 0 w 15883"/>
                    <a:gd name="connsiteY2" fmla="*/ 1191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191">
                      <a:moveTo>
                        <a:pt x="0" y="1191"/>
                      </a:moveTo>
                      <a:lnTo>
                        <a:pt x="0" y="1191"/>
                      </a:lnTo>
                      <a:cubicBezTo>
                        <a:pt x="0" y="-397"/>
                        <a:pt x="0" y="-397"/>
                        <a:pt x="0" y="1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85" name="รูปแบบอิสระ: รูปร่าง 3184">
                  <a:extLst>
                    <a:ext uri="{FF2B5EF4-FFF2-40B4-BE49-F238E27FC236}">
                      <a16:creationId xmlns:a16="http://schemas.microsoft.com/office/drawing/2014/main" id="{4518AE10-E95E-4EE9-A51C-203ABCCD58DF}"/>
                    </a:ext>
                  </a:extLst>
                </p:cNvPr>
                <p:cNvSpPr/>
                <p:nvPr/>
              </p:nvSpPr>
              <p:spPr>
                <a:xfrm>
                  <a:off x="7982833" y="1040331"/>
                  <a:ext cx="1588" cy="1588"/>
                </a:xfrm>
                <a:custGeom>
                  <a:avLst/>
                  <a:gdLst>
                    <a:gd name="connsiteX0" fmla="*/ 1588 w 1588"/>
                    <a:gd name="connsiteY0" fmla="*/ 0 h 1588"/>
                    <a:gd name="connsiteX1" fmla="*/ 0 w 1588"/>
                    <a:gd name="connsiteY1" fmla="*/ 1588 h 1588"/>
                    <a:gd name="connsiteX2" fmla="*/ 1588 w 1588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588">
                      <a:moveTo>
                        <a:pt x="1588" y="0"/>
                      </a:moveTo>
                      <a:lnTo>
                        <a:pt x="0" y="1588"/>
                      </a:lnTo>
                      <a:cubicBezTo>
                        <a:pt x="1588" y="1588"/>
                        <a:pt x="1588" y="0"/>
                        <a:pt x="158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86" name="รูปแบบอิสระ: รูปร่าง 3185">
                  <a:extLst>
                    <a:ext uri="{FF2B5EF4-FFF2-40B4-BE49-F238E27FC236}">
                      <a16:creationId xmlns:a16="http://schemas.microsoft.com/office/drawing/2014/main" id="{0E5F9F35-0ED0-4281-A7B7-A0C87C25C435}"/>
                    </a:ext>
                  </a:extLst>
                </p:cNvPr>
                <p:cNvSpPr/>
                <p:nvPr/>
              </p:nvSpPr>
              <p:spPr>
                <a:xfrm>
                  <a:off x="8030483" y="1031683"/>
                  <a:ext cx="15883" cy="1411"/>
                </a:xfrm>
                <a:custGeom>
                  <a:avLst/>
                  <a:gdLst>
                    <a:gd name="connsiteX0" fmla="*/ 0 w 15883"/>
                    <a:gd name="connsiteY0" fmla="*/ 706 h 1411"/>
                    <a:gd name="connsiteX1" fmla="*/ 0 w 15883"/>
                    <a:gd name="connsiteY1" fmla="*/ 706 h 1411"/>
                    <a:gd name="connsiteX2" fmla="*/ 0 w 15883"/>
                    <a:gd name="connsiteY2" fmla="*/ 706 h 1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411">
                      <a:moveTo>
                        <a:pt x="0" y="706"/>
                      </a:moveTo>
                      <a:cubicBezTo>
                        <a:pt x="0" y="706"/>
                        <a:pt x="0" y="-882"/>
                        <a:pt x="0" y="706"/>
                      </a:cubicBezTo>
                      <a:cubicBezTo>
                        <a:pt x="0" y="706"/>
                        <a:pt x="0" y="2294"/>
                        <a:pt x="0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87" name="รูปแบบอิสระ: รูปร่าง 3186">
                  <a:extLst>
                    <a:ext uri="{FF2B5EF4-FFF2-40B4-BE49-F238E27FC236}">
                      <a16:creationId xmlns:a16="http://schemas.microsoft.com/office/drawing/2014/main" id="{968EE6EF-8592-4936-8F03-BEBF61A08E34}"/>
                    </a:ext>
                  </a:extLst>
                </p:cNvPr>
                <p:cNvSpPr/>
                <p:nvPr/>
              </p:nvSpPr>
              <p:spPr>
                <a:xfrm>
                  <a:off x="8001893" y="1022860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0 h 705"/>
                    <a:gd name="connsiteX1" fmla="*/ 0 w 15883"/>
                    <a:gd name="connsiteY1" fmla="*/ 0 h 705"/>
                    <a:gd name="connsiteX2" fmla="*/ 0 w 15883"/>
                    <a:gd name="connsiteY2" fmla="*/ 0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705">
                      <a:moveTo>
                        <a:pt x="0" y="0"/>
                      </a:moveTo>
                      <a:cubicBezTo>
                        <a:pt x="0" y="0"/>
                        <a:pt x="0" y="1588"/>
                        <a:pt x="0" y="0"/>
                      </a:cubicBezTo>
                      <a:cubicBezTo>
                        <a:pt x="0" y="1588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88" name="รูปแบบอิสระ: รูปร่าง 3187">
                  <a:extLst>
                    <a:ext uri="{FF2B5EF4-FFF2-40B4-BE49-F238E27FC236}">
                      <a16:creationId xmlns:a16="http://schemas.microsoft.com/office/drawing/2014/main" id="{151BAB64-ED22-4A95-8BC2-5691F2E0E7F9}"/>
                    </a:ext>
                  </a:extLst>
                </p:cNvPr>
                <p:cNvSpPr/>
                <p:nvPr/>
              </p:nvSpPr>
              <p:spPr>
                <a:xfrm>
                  <a:off x="8028894" y="1030095"/>
                  <a:ext cx="1191" cy="705"/>
                </a:xfrm>
                <a:custGeom>
                  <a:avLst/>
                  <a:gdLst>
                    <a:gd name="connsiteX0" fmla="*/ 0 w 1191"/>
                    <a:gd name="connsiteY0" fmla="*/ 706 h 705"/>
                    <a:gd name="connsiteX1" fmla="*/ 0 w 1191"/>
                    <a:gd name="connsiteY1" fmla="*/ 706 h 705"/>
                    <a:gd name="connsiteX2" fmla="*/ 0 w 1191"/>
                    <a:gd name="connsiteY2" fmla="*/ 706 h 705"/>
                    <a:gd name="connsiteX3" fmla="*/ 0 w 1191"/>
                    <a:gd name="connsiteY3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1" h="705">
                      <a:moveTo>
                        <a:pt x="0" y="706"/>
                      </a:moveTo>
                      <a:cubicBezTo>
                        <a:pt x="0" y="706"/>
                        <a:pt x="0" y="706"/>
                        <a:pt x="0" y="706"/>
                      </a:cubicBezTo>
                      <a:cubicBezTo>
                        <a:pt x="1588" y="706"/>
                        <a:pt x="1588" y="706"/>
                        <a:pt x="0" y="706"/>
                      </a:cubicBezTo>
                      <a:cubicBezTo>
                        <a:pt x="1588" y="706"/>
                        <a:pt x="1588" y="-882"/>
                        <a:pt x="0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89" name="รูปแบบอิสระ: รูปร่าง 3188">
                  <a:extLst>
                    <a:ext uri="{FF2B5EF4-FFF2-40B4-BE49-F238E27FC236}">
                      <a16:creationId xmlns:a16="http://schemas.microsoft.com/office/drawing/2014/main" id="{6003375E-AD6B-4085-A661-FBF7CCD38EDF}"/>
                    </a:ext>
                  </a:extLst>
                </p:cNvPr>
                <p:cNvSpPr/>
                <p:nvPr/>
              </p:nvSpPr>
              <p:spPr>
                <a:xfrm>
                  <a:off x="7965362" y="1022860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90" name="รูปแบบอิสระ: รูปร่าง 3189">
                  <a:extLst>
                    <a:ext uri="{FF2B5EF4-FFF2-40B4-BE49-F238E27FC236}">
                      <a16:creationId xmlns:a16="http://schemas.microsoft.com/office/drawing/2014/main" id="{33F68244-3F58-4802-BF26-DE1EE197915A}"/>
                    </a:ext>
                  </a:extLst>
                </p:cNvPr>
                <p:cNvSpPr/>
                <p:nvPr/>
              </p:nvSpPr>
              <p:spPr>
                <a:xfrm>
                  <a:off x="7973303" y="1003800"/>
                  <a:ext cx="705" cy="15882"/>
                </a:xfrm>
                <a:custGeom>
                  <a:avLst/>
                  <a:gdLst>
                    <a:gd name="connsiteX0" fmla="*/ 0 w 705"/>
                    <a:gd name="connsiteY0" fmla="*/ 0 h 15882"/>
                    <a:gd name="connsiteX1" fmla="*/ 0 w 705"/>
                    <a:gd name="connsiteY1" fmla="*/ 0 h 15882"/>
                    <a:gd name="connsiteX2" fmla="*/ 0 w 705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88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91" name="รูปแบบอิสระ: รูปร่าง 3190">
                  <a:extLst>
                    <a:ext uri="{FF2B5EF4-FFF2-40B4-BE49-F238E27FC236}">
                      <a16:creationId xmlns:a16="http://schemas.microsoft.com/office/drawing/2014/main" id="{326B4116-575F-423F-965F-0E5B210CB66B}"/>
                    </a:ext>
                  </a:extLst>
                </p:cNvPr>
                <p:cNvSpPr/>
                <p:nvPr/>
              </p:nvSpPr>
              <p:spPr>
                <a:xfrm>
                  <a:off x="8035247" y="1031198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1191 h 1191"/>
                    <a:gd name="connsiteX1" fmla="*/ 0 w 15883"/>
                    <a:gd name="connsiteY1" fmla="*/ 1191 h 1191"/>
                    <a:gd name="connsiteX2" fmla="*/ 0 w 15883"/>
                    <a:gd name="connsiteY2" fmla="*/ 1191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191">
                      <a:moveTo>
                        <a:pt x="0" y="1191"/>
                      </a:moveTo>
                      <a:cubicBezTo>
                        <a:pt x="0" y="-397"/>
                        <a:pt x="0" y="-397"/>
                        <a:pt x="0" y="1191"/>
                      </a:cubicBezTo>
                      <a:lnTo>
                        <a:pt x="0" y="11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92" name="รูปแบบอิสระ: รูปร่าง 3191">
                  <a:extLst>
                    <a:ext uri="{FF2B5EF4-FFF2-40B4-BE49-F238E27FC236}">
                      <a16:creationId xmlns:a16="http://schemas.microsoft.com/office/drawing/2014/main" id="{9F28ED3D-D7CC-4C4D-89A9-6BFDEF9C809D}"/>
                    </a:ext>
                  </a:extLst>
                </p:cNvPr>
                <p:cNvSpPr/>
                <p:nvPr/>
              </p:nvSpPr>
              <p:spPr>
                <a:xfrm>
                  <a:off x="8033659" y="1038742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0 h 1191"/>
                    <a:gd name="connsiteX1" fmla="*/ 0 w 15883"/>
                    <a:gd name="connsiteY1" fmla="*/ 0 h 1191"/>
                    <a:gd name="connsiteX2" fmla="*/ 0 w 15883"/>
                    <a:gd name="connsiteY2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191">
                      <a:moveTo>
                        <a:pt x="0" y="0"/>
                      </a:moveTo>
                      <a:cubicBezTo>
                        <a:pt x="0" y="1588"/>
                        <a:pt x="0" y="1588"/>
                        <a:pt x="0" y="0"/>
                      </a:cubicBezTo>
                      <a:cubicBezTo>
                        <a:pt x="0" y="1588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93" name="รูปแบบอิสระ: รูปร่าง 3192">
                  <a:extLst>
                    <a:ext uri="{FF2B5EF4-FFF2-40B4-BE49-F238E27FC236}">
                      <a16:creationId xmlns:a16="http://schemas.microsoft.com/office/drawing/2014/main" id="{F74B977C-FF66-4C17-BE19-B91D533C345D}"/>
                    </a:ext>
                  </a:extLst>
                </p:cNvPr>
                <p:cNvSpPr/>
                <p:nvPr/>
              </p:nvSpPr>
              <p:spPr>
                <a:xfrm>
                  <a:off x="8025717" y="1041919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0 h 1191"/>
                    <a:gd name="connsiteX1" fmla="*/ 0 w 15883"/>
                    <a:gd name="connsiteY1" fmla="*/ 0 h 1191"/>
                    <a:gd name="connsiteX2" fmla="*/ 0 w 15883"/>
                    <a:gd name="connsiteY2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19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94" name="รูปแบบอิสระ: รูปร่าง 3193">
                  <a:extLst>
                    <a:ext uri="{FF2B5EF4-FFF2-40B4-BE49-F238E27FC236}">
                      <a16:creationId xmlns:a16="http://schemas.microsoft.com/office/drawing/2014/main" id="{49006B07-D866-42C2-ADA6-0DA0EF52354B}"/>
                    </a:ext>
                  </a:extLst>
                </p:cNvPr>
                <p:cNvSpPr/>
                <p:nvPr/>
              </p:nvSpPr>
              <p:spPr>
                <a:xfrm>
                  <a:off x="8035247" y="1032389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95" name="รูปแบบอิสระ: รูปร่าง 3194">
                  <a:extLst>
                    <a:ext uri="{FF2B5EF4-FFF2-40B4-BE49-F238E27FC236}">
                      <a16:creationId xmlns:a16="http://schemas.microsoft.com/office/drawing/2014/main" id="{0F1B78B0-0C9A-47E4-BE47-56B4C4D66614}"/>
                    </a:ext>
                  </a:extLst>
                </p:cNvPr>
                <p:cNvSpPr/>
                <p:nvPr/>
              </p:nvSpPr>
              <p:spPr>
                <a:xfrm>
                  <a:off x="8035247" y="1030801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0 h 1191"/>
                    <a:gd name="connsiteX1" fmla="*/ 0 w 15883"/>
                    <a:gd name="connsiteY1" fmla="*/ 0 h 1191"/>
                    <a:gd name="connsiteX2" fmla="*/ 0 w 15883"/>
                    <a:gd name="connsiteY2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191">
                      <a:moveTo>
                        <a:pt x="0" y="0"/>
                      </a:moveTo>
                      <a:cubicBezTo>
                        <a:pt x="0" y="1588"/>
                        <a:pt x="0" y="1588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96" name="รูปแบบอิสระ: รูปร่าง 3195">
                  <a:extLst>
                    <a:ext uri="{FF2B5EF4-FFF2-40B4-BE49-F238E27FC236}">
                      <a16:creationId xmlns:a16="http://schemas.microsoft.com/office/drawing/2014/main" id="{91B4A34B-0185-4C33-8DDE-95B3CD2F4FD2}"/>
                    </a:ext>
                  </a:extLst>
                </p:cNvPr>
                <p:cNvSpPr/>
                <p:nvPr/>
              </p:nvSpPr>
              <p:spPr>
                <a:xfrm>
                  <a:off x="8033659" y="1032389"/>
                  <a:ext cx="1191" cy="15882"/>
                </a:xfrm>
                <a:custGeom>
                  <a:avLst/>
                  <a:gdLst>
                    <a:gd name="connsiteX0" fmla="*/ 0 w 1191"/>
                    <a:gd name="connsiteY0" fmla="*/ 0 h 15882"/>
                    <a:gd name="connsiteX1" fmla="*/ 0 w 1191"/>
                    <a:gd name="connsiteY1" fmla="*/ 0 h 15882"/>
                    <a:gd name="connsiteX2" fmla="*/ 0 w 1191"/>
                    <a:gd name="connsiteY2" fmla="*/ 0 h 15882"/>
                    <a:gd name="connsiteX3" fmla="*/ 0 w 1191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1" h="15882">
                      <a:moveTo>
                        <a:pt x="0" y="0"/>
                      </a:moveTo>
                      <a:cubicBezTo>
                        <a:pt x="1588" y="0"/>
                        <a:pt x="1588" y="0"/>
                        <a:pt x="0" y="0"/>
                      </a:cubicBezTo>
                      <a:cubicBezTo>
                        <a:pt x="1588" y="0"/>
                        <a:pt x="1588" y="0"/>
                        <a:pt x="0" y="0"/>
                      </a:cubicBezTo>
                      <a:cubicBezTo>
                        <a:pt x="1588" y="0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97" name="รูปแบบอิสระ: รูปร่าง 3196">
                  <a:extLst>
                    <a:ext uri="{FF2B5EF4-FFF2-40B4-BE49-F238E27FC236}">
                      <a16:creationId xmlns:a16="http://schemas.microsoft.com/office/drawing/2014/main" id="{12E870A0-CB33-40BC-9234-3ABB3D8794AF}"/>
                    </a:ext>
                  </a:extLst>
                </p:cNvPr>
                <p:cNvSpPr/>
                <p:nvPr/>
              </p:nvSpPr>
              <p:spPr>
                <a:xfrm>
                  <a:off x="7978068" y="1027624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98" name="รูปแบบอิสระ: รูปร่าง 3197">
                  <a:extLst>
                    <a:ext uri="{FF2B5EF4-FFF2-40B4-BE49-F238E27FC236}">
                      <a16:creationId xmlns:a16="http://schemas.microsoft.com/office/drawing/2014/main" id="{C1115FC9-A41B-48AE-90F7-71A4D88605EF}"/>
                    </a:ext>
                  </a:extLst>
                </p:cNvPr>
                <p:cNvSpPr/>
                <p:nvPr/>
              </p:nvSpPr>
              <p:spPr>
                <a:xfrm>
                  <a:off x="8011423" y="1048272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99" name="รูปแบบอิสระ: รูปร่าง 3198">
                  <a:extLst>
                    <a:ext uri="{FF2B5EF4-FFF2-40B4-BE49-F238E27FC236}">
                      <a16:creationId xmlns:a16="http://schemas.microsoft.com/office/drawing/2014/main" id="{99257F9B-ACBD-4FD4-A189-A9E5A234FCC9}"/>
                    </a:ext>
                  </a:extLst>
                </p:cNvPr>
                <p:cNvSpPr/>
                <p:nvPr/>
              </p:nvSpPr>
              <p:spPr>
                <a:xfrm>
                  <a:off x="8009834" y="1043507"/>
                  <a:ext cx="3176" cy="6353"/>
                </a:xfrm>
                <a:custGeom>
                  <a:avLst/>
                  <a:gdLst>
                    <a:gd name="connsiteX0" fmla="*/ 0 w 3176"/>
                    <a:gd name="connsiteY0" fmla="*/ 6353 h 6353"/>
                    <a:gd name="connsiteX1" fmla="*/ 0 w 3176"/>
                    <a:gd name="connsiteY1" fmla="*/ 6353 h 6353"/>
                    <a:gd name="connsiteX2" fmla="*/ 3177 w 3176"/>
                    <a:gd name="connsiteY2" fmla="*/ 0 h 6353"/>
                    <a:gd name="connsiteX3" fmla="*/ 0 w 3176"/>
                    <a:gd name="connsiteY3" fmla="*/ 6353 h 6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76" h="6353">
                      <a:moveTo>
                        <a:pt x="0" y="6353"/>
                      </a:moveTo>
                      <a:cubicBezTo>
                        <a:pt x="1588" y="3177"/>
                        <a:pt x="1588" y="3177"/>
                        <a:pt x="0" y="6353"/>
                      </a:cubicBezTo>
                      <a:lnTo>
                        <a:pt x="3177" y="0"/>
                      </a:lnTo>
                      <a:lnTo>
                        <a:pt x="0" y="635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00" name="รูปแบบอิสระ: รูปร่าง 3199">
                  <a:extLst>
                    <a:ext uri="{FF2B5EF4-FFF2-40B4-BE49-F238E27FC236}">
                      <a16:creationId xmlns:a16="http://schemas.microsoft.com/office/drawing/2014/main" id="{A120AB89-FAB6-48B3-A79E-A53CFDC3FD47}"/>
                    </a:ext>
                  </a:extLst>
                </p:cNvPr>
                <p:cNvSpPr/>
                <p:nvPr/>
              </p:nvSpPr>
              <p:spPr>
                <a:xfrm>
                  <a:off x="7953988" y="995859"/>
                  <a:ext cx="79671" cy="57178"/>
                </a:xfrm>
                <a:custGeom>
                  <a:avLst/>
                  <a:gdLst>
                    <a:gd name="connsiteX0" fmla="*/ 35199 w 79671"/>
                    <a:gd name="connsiteY0" fmla="*/ 44472 h 57178"/>
                    <a:gd name="connsiteX1" fmla="*/ 35199 w 79671"/>
                    <a:gd name="connsiteY1" fmla="*/ 46060 h 57178"/>
                    <a:gd name="connsiteX2" fmla="*/ 32022 w 79671"/>
                    <a:gd name="connsiteY2" fmla="*/ 49237 h 57178"/>
                    <a:gd name="connsiteX3" fmla="*/ 36787 w 79671"/>
                    <a:gd name="connsiteY3" fmla="*/ 44472 h 57178"/>
                    <a:gd name="connsiteX4" fmla="*/ 35199 w 79671"/>
                    <a:gd name="connsiteY4" fmla="*/ 44472 h 57178"/>
                    <a:gd name="connsiteX5" fmla="*/ 36787 w 79671"/>
                    <a:gd name="connsiteY5" fmla="*/ 46060 h 57178"/>
                    <a:gd name="connsiteX6" fmla="*/ 39964 w 79671"/>
                    <a:gd name="connsiteY6" fmla="*/ 42884 h 57178"/>
                    <a:gd name="connsiteX7" fmla="*/ 39964 w 79671"/>
                    <a:gd name="connsiteY7" fmla="*/ 44472 h 57178"/>
                    <a:gd name="connsiteX8" fmla="*/ 41552 w 79671"/>
                    <a:gd name="connsiteY8" fmla="*/ 42884 h 57178"/>
                    <a:gd name="connsiteX9" fmla="*/ 41552 w 79671"/>
                    <a:gd name="connsiteY9" fmla="*/ 44472 h 57178"/>
                    <a:gd name="connsiteX10" fmla="*/ 43140 w 79671"/>
                    <a:gd name="connsiteY10" fmla="*/ 44472 h 57178"/>
                    <a:gd name="connsiteX11" fmla="*/ 43140 w 79671"/>
                    <a:gd name="connsiteY11" fmla="*/ 44472 h 57178"/>
                    <a:gd name="connsiteX12" fmla="*/ 44729 w 79671"/>
                    <a:gd name="connsiteY12" fmla="*/ 41296 h 57178"/>
                    <a:gd name="connsiteX13" fmla="*/ 44729 w 79671"/>
                    <a:gd name="connsiteY13" fmla="*/ 42884 h 57178"/>
                    <a:gd name="connsiteX14" fmla="*/ 46317 w 79671"/>
                    <a:gd name="connsiteY14" fmla="*/ 41296 h 57178"/>
                    <a:gd name="connsiteX15" fmla="*/ 44729 w 79671"/>
                    <a:gd name="connsiteY15" fmla="*/ 42884 h 57178"/>
                    <a:gd name="connsiteX16" fmla="*/ 44729 w 79671"/>
                    <a:gd name="connsiteY16" fmla="*/ 46060 h 57178"/>
                    <a:gd name="connsiteX17" fmla="*/ 44729 w 79671"/>
                    <a:gd name="connsiteY17" fmla="*/ 46060 h 57178"/>
                    <a:gd name="connsiteX18" fmla="*/ 43140 w 79671"/>
                    <a:gd name="connsiteY18" fmla="*/ 50825 h 57178"/>
                    <a:gd name="connsiteX19" fmla="*/ 46317 w 79671"/>
                    <a:gd name="connsiteY19" fmla="*/ 44472 h 57178"/>
                    <a:gd name="connsiteX20" fmla="*/ 46317 w 79671"/>
                    <a:gd name="connsiteY20" fmla="*/ 44472 h 57178"/>
                    <a:gd name="connsiteX21" fmla="*/ 46317 w 79671"/>
                    <a:gd name="connsiteY21" fmla="*/ 46060 h 57178"/>
                    <a:gd name="connsiteX22" fmla="*/ 44729 w 79671"/>
                    <a:gd name="connsiteY22" fmla="*/ 49237 h 57178"/>
                    <a:gd name="connsiteX23" fmla="*/ 46317 w 79671"/>
                    <a:gd name="connsiteY23" fmla="*/ 46060 h 57178"/>
                    <a:gd name="connsiteX24" fmla="*/ 44729 w 79671"/>
                    <a:gd name="connsiteY24" fmla="*/ 50825 h 57178"/>
                    <a:gd name="connsiteX25" fmla="*/ 46317 w 79671"/>
                    <a:gd name="connsiteY25" fmla="*/ 47649 h 57178"/>
                    <a:gd name="connsiteX26" fmla="*/ 47905 w 79671"/>
                    <a:gd name="connsiteY26" fmla="*/ 46060 h 57178"/>
                    <a:gd name="connsiteX27" fmla="*/ 46317 w 79671"/>
                    <a:gd name="connsiteY27" fmla="*/ 47649 h 57178"/>
                    <a:gd name="connsiteX28" fmla="*/ 47905 w 79671"/>
                    <a:gd name="connsiteY28" fmla="*/ 46060 h 57178"/>
                    <a:gd name="connsiteX29" fmla="*/ 47905 w 79671"/>
                    <a:gd name="connsiteY29" fmla="*/ 47649 h 57178"/>
                    <a:gd name="connsiteX30" fmla="*/ 49493 w 79671"/>
                    <a:gd name="connsiteY30" fmla="*/ 44472 h 57178"/>
                    <a:gd name="connsiteX31" fmla="*/ 51082 w 79671"/>
                    <a:gd name="connsiteY31" fmla="*/ 46060 h 57178"/>
                    <a:gd name="connsiteX32" fmla="*/ 49493 w 79671"/>
                    <a:gd name="connsiteY32" fmla="*/ 49237 h 57178"/>
                    <a:gd name="connsiteX33" fmla="*/ 52670 w 79671"/>
                    <a:gd name="connsiteY33" fmla="*/ 44472 h 57178"/>
                    <a:gd name="connsiteX34" fmla="*/ 52670 w 79671"/>
                    <a:gd name="connsiteY34" fmla="*/ 46060 h 57178"/>
                    <a:gd name="connsiteX35" fmla="*/ 55847 w 79671"/>
                    <a:gd name="connsiteY35" fmla="*/ 39707 h 57178"/>
                    <a:gd name="connsiteX36" fmla="*/ 55847 w 79671"/>
                    <a:gd name="connsiteY36" fmla="*/ 38119 h 57178"/>
                    <a:gd name="connsiteX37" fmla="*/ 57435 w 79671"/>
                    <a:gd name="connsiteY37" fmla="*/ 36531 h 57178"/>
                    <a:gd name="connsiteX38" fmla="*/ 55847 w 79671"/>
                    <a:gd name="connsiteY38" fmla="*/ 39707 h 57178"/>
                    <a:gd name="connsiteX39" fmla="*/ 55847 w 79671"/>
                    <a:gd name="connsiteY39" fmla="*/ 39707 h 57178"/>
                    <a:gd name="connsiteX40" fmla="*/ 54259 w 79671"/>
                    <a:gd name="connsiteY40" fmla="*/ 44472 h 57178"/>
                    <a:gd name="connsiteX41" fmla="*/ 54259 w 79671"/>
                    <a:gd name="connsiteY41" fmla="*/ 42884 h 57178"/>
                    <a:gd name="connsiteX42" fmla="*/ 52670 w 79671"/>
                    <a:gd name="connsiteY42" fmla="*/ 47649 h 57178"/>
                    <a:gd name="connsiteX43" fmla="*/ 52670 w 79671"/>
                    <a:gd name="connsiteY43" fmla="*/ 47649 h 57178"/>
                    <a:gd name="connsiteX44" fmla="*/ 52670 w 79671"/>
                    <a:gd name="connsiteY44" fmla="*/ 49237 h 57178"/>
                    <a:gd name="connsiteX45" fmla="*/ 52670 w 79671"/>
                    <a:gd name="connsiteY45" fmla="*/ 47649 h 57178"/>
                    <a:gd name="connsiteX46" fmla="*/ 51082 w 79671"/>
                    <a:gd name="connsiteY46" fmla="*/ 50825 h 57178"/>
                    <a:gd name="connsiteX47" fmla="*/ 51082 w 79671"/>
                    <a:gd name="connsiteY47" fmla="*/ 49237 h 57178"/>
                    <a:gd name="connsiteX48" fmla="*/ 51082 w 79671"/>
                    <a:gd name="connsiteY48" fmla="*/ 50825 h 57178"/>
                    <a:gd name="connsiteX49" fmla="*/ 55847 w 79671"/>
                    <a:gd name="connsiteY49" fmla="*/ 42884 h 57178"/>
                    <a:gd name="connsiteX50" fmla="*/ 52670 w 79671"/>
                    <a:gd name="connsiteY50" fmla="*/ 49237 h 57178"/>
                    <a:gd name="connsiteX51" fmla="*/ 51082 w 79671"/>
                    <a:gd name="connsiteY51" fmla="*/ 49237 h 57178"/>
                    <a:gd name="connsiteX52" fmla="*/ 51082 w 79671"/>
                    <a:gd name="connsiteY52" fmla="*/ 50825 h 57178"/>
                    <a:gd name="connsiteX53" fmla="*/ 52670 w 79671"/>
                    <a:gd name="connsiteY53" fmla="*/ 49237 h 57178"/>
                    <a:gd name="connsiteX54" fmla="*/ 52670 w 79671"/>
                    <a:gd name="connsiteY54" fmla="*/ 52414 h 57178"/>
                    <a:gd name="connsiteX55" fmla="*/ 55847 w 79671"/>
                    <a:gd name="connsiteY55" fmla="*/ 49237 h 57178"/>
                    <a:gd name="connsiteX56" fmla="*/ 54259 w 79671"/>
                    <a:gd name="connsiteY56" fmla="*/ 50825 h 57178"/>
                    <a:gd name="connsiteX57" fmla="*/ 55847 w 79671"/>
                    <a:gd name="connsiteY57" fmla="*/ 49237 h 57178"/>
                    <a:gd name="connsiteX58" fmla="*/ 55847 w 79671"/>
                    <a:gd name="connsiteY58" fmla="*/ 49237 h 57178"/>
                    <a:gd name="connsiteX59" fmla="*/ 55847 w 79671"/>
                    <a:gd name="connsiteY59" fmla="*/ 50825 h 57178"/>
                    <a:gd name="connsiteX60" fmla="*/ 55847 w 79671"/>
                    <a:gd name="connsiteY60" fmla="*/ 50825 h 57178"/>
                    <a:gd name="connsiteX61" fmla="*/ 59023 w 79671"/>
                    <a:gd name="connsiteY61" fmla="*/ 47649 h 57178"/>
                    <a:gd name="connsiteX62" fmla="*/ 57435 w 79671"/>
                    <a:gd name="connsiteY62" fmla="*/ 52414 h 57178"/>
                    <a:gd name="connsiteX63" fmla="*/ 62200 w 79671"/>
                    <a:gd name="connsiteY63" fmla="*/ 41296 h 57178"/>
                    <a:gd name="connsiteX64" fmla="*/ 57435 w 79671"/>
                    <a:gd name="connsiteY64" fmla="*/ 54002 h 57178"/>
                    <a:gd name="connsiteX65" fmla="*/ 57435 w 79671"/>
                    <a:gd name="connsiteY65" fmla="*/ 54002 h 57178"/>
                    <a:gd name="connsiteX66" fmla="*/ 59023 w 79671"/>
                    <a:gd name="connsiteY66" fmla="*/ 49237 h 57178"/>
                    <a:gd name="connsiteX67" fmla="*/ 59023 w 79671"/>
                    <a:gd name="connsiteY67" fmla="*/ 54002 h 57178"/>
                    <a:gd name="connsiteX68" fmla="*/ 60612 w 79671"/>
                    <a:gd name="connsiteY68" fmla="*/ 49237 h 57178"/>
                    <a:gd name="connsiteX69" fmla="*/ 59023 w 79671"/>
                    <a:gd name="connsiteY69" fmla="*/ 54002 h 57178"/>
                    <a:gd name="connsiteX70" fmla="*/ 60612 w 79671"/>
                    <a:gd name="connsiteY70" fmla="*/ 49237 h 57178"/>
                    <a:gd name="connsiteX71" fmla="*/ 59023 w 79671"/>
                    <a:gd name="connsiteY71" fmla="*/ 54002 h 57178"/>
                    <a:gd name="connsiteX72" fmla="*/ 60612 w 79671"/>
                    <a:gd name="connsiteY72" fmla="*/ 54002 h 57178"/>
                    <a:gd name="connsiteX73" fmla="*/ 60612 w 79671"/>
                    <a:gd name="connsiteY73" fmla="*/ 52414 h 57178"/>
                    <a:gd name="connsiteX74" fmla="*/ 63788 w 79671"/>
                    <a:gd name="connsiteY74" fmla="*/ 46060 h 57178"/>
                    <a:gd name="connsiteX75" fmla="*/ 62200 w 79671"/>
                    <a:gd name="connsiteY75" fmla="*/ 52414 h 57178"/>
                    <a:gd name="connsiteX76" fmla="*/ 66965 w 79671"/>
                    <a:gd name="connsiteY76" fmla="*/ 38119 h 57178"/>
                    <a:gd name="connsiteX77" fmla="*/ 66965 w 79671"/>
                    <a:gd name="connsiteY77" fmla="*/ 39707 h 57178"/>
                    <a:gd name="connsiteX78" fmla="*/ 68553 w 79671"/>
                    <a:gd name="connsiteY78" fmla="*/ 38119 h 57178"/>
                    <a:gd name="connsiteX79" fmla="*/ 62200 w 79671"/>
                    <a:gd name="connsiteY79" fmla="*/ 52414 h 57178"/>
                    <a:gd name="connsiteX80" fmla="*/ 62200 w 79671"/>
                    <a:gd name="connsiteY80" fmla="*/ 54002 h 57178"/>
                    <a:gd name="connsiteX81" fmla="*/ 60612 w 79671"/>
                    <a:gd name="connsiteY81" fmla="*/ 55590 h 57178"/>
                    <a:gd name="connsiteX82" fmla="*/ 62200 w 79671"/>
                    <a:gd name="connsiteY82" fmla="*/ 57179 h 57178"/>
                    <a:gd name="connsiteX83" fmla="*/ 63788 w 79671"/>
                    <a:gd name="connsiteY83" fmla="*/ 52414 h 57178"/>
                    <a:gd name="connsiteX84" fmla="*/ 62200 w 79671"/>
                    <a:gd name="connsiteY84" fmla="*/ 55590 h 57178"/>
                    <a:gd name="connsiteX85" fmla="*/ 65377 w 79671"/>
                    <a:gd name="connsiteY85" fmla="*/ 47649 h 57178"/>
                    <a:gd name="connsiteX86" fmla="*/ 63788 w 79671"/>
                    <a:gd name="connsiteY86" fmla="*/ 54002 h 57178"/>
                    <a:gd name="connsiteX87" fmla="*/ 65377 w 79671"/>
                    <a:gd name="connsiteY87" fmla="*/ 52414 h 57178"/>
                    <a:gd name="connsiteX88" fmla="*/ 65377 w 79671"/>
                    <a:gd name="connsiteY88" fmla="*/ 54002 h 57178"/>
                    <a:gd name="connsiteX89" fmla="*/ 66965 w 79671"/>
                    <a:gd name="connsiteY89" fmla="*/ 52414 h 57178"/>
                    <a:gd name="connsiteX90" fmla="*/ 66965 w 79671"/>
                    <a:gd name="connsiteY90" fmla="*/ 54002 h 57178"/>
                    <a:gd name="connsiteX91" fmla="*/ 70142 w 79671"/>
                    <a:gd name="connsiteY91" fmla="*/ 38119 h 57178"/>
                    <a:gd name="connsiteX92" fmla="*/ 70142 w 79671"/>
                    <a:gd name="connsiteY92" fmla="*/ 42884 h 57178"/>
                    <a:gd name="connsiteX93" fmla="*/ 68553 w 79671"/>
                    <a:gd name="connsiteY93" fmla="*/ 50825 h 57178"/>
                    <a:gd name="connsiteX94" fmla="*/ 68553 w 79671"/>
                    <a:gd name="connsiteY94" fmla="*/ 49237 h 57178"/>
                    <a:gd name="connsiteX95" fmla="*/ 68553 w 79671"/>
                    <a:gd name="connsiteY95" fmla="*/ 50825 h 57178"/>
                    <a:gd name="connsiteX96" fmla="*/ 68553 w 79671"/>
                    <a:gd name="connsiteY96" fmla="*/ 47649 h 57178"/>
                    <a:gd name="connsiteX97" fmla="*/ 68553 w 79671"/>
                    <a:gd name="connsiteY97" fmla="*/ 47649 h 57178"/>
                    <a:gd name="connsiteX98" fmla="*/ 70142 w 79671"/>
                    <a:gd name="connsiteY98" fmla="*/ 39707 h 57178"/>
                    <a:gd name="connsiteX99" fmla="*/ 70142 w 79671"/>
                    <a:gd name="connsiteY99" fmla="*/ 41296 h 57178"/>
                    <a:gd name="connsiteX100" fmla="*/ 71730 w 79671"/>
                    <a:gd name="connsiteY100" fmla="*/ 42884 h 57178"/>
                    <a:gd name="connsiteX101" fmla="*/ 71730 w 79671"/>
                    <a:gd name="connsiteY101" fmla="*/ 46060 h 57178"/>
                    <a:gd name="connsiteX102" fmla="*/ 71730 w 79671"/>
                    <a:gd name="connsiteY102" fmla="*/ 44472 h 57178"/>
                    <a:gd name="connsiteX103" fmla="*/ 70142 w 79671"/>
                    <a:gd name="connsiteY103" fmla="*/ 47649 h 57178"/>
                    <a:gd name="connsiteX104" fmla="*/ 71730 w 79671"/>
                    <a:gd name="connsiteY104" fmla="*/ 44472 h 57178"/>
                    <a:gd name="connsiteX105" fmla="*/ 70142 w 79671"/>
                    <a:gd name="connsiteY105" fmla="*/ 44472 h 57178"/>
                    <a:gd name="connsiteX106" fmla="*/ 73318 w 79671"/>
                    <a:gd name="connsiteY106" fmla="*/ 34942 h 57178"/>
                    <a:gd name="connsiteX107" fmla="*/ 73318 w 79671"/>
                    <a:gd name="connsiteY107" fmla="*/ 36531 h 57178"/>
                    <a:gd name="connsiteX108" fmla="*/ 74907 w 79671"/>
                    <a:gd name="connsiteY108" fmla="*/ 33354 h 57178"/>
                    <a:gd name="connsiteX109" fmla="*/ 73318 w 79671"/>
                    <a:gd name="connsiteY109" fmla="*/ 39707 h 57178"/>
                    <a:gd name="connsiteX110" fmla="*/ 73318 w 79671"/>
                    <a:gd name="connsiteY110" fmla="*/ 38119 h 57178"/>
                    <a:gd name="connsiteX111" fmla="*/ 73318 w 79671"/>
                    <a:gd name="connsiteY111" fmla="*/ 39707 h 57178"/>
                    <a:gd name="connsiteX112" fmla="*/ 73318 w 79671"/>
                    <a:gd name="connsiteY112" fmla="*/ 39707 h 57178"/>
                    <a:gd name="connsiteX113" fmla="*/ 74907 w 79671"/>
                    <a:gd name="connsiteY113" fmla="*/ 42884 h 57178"/>
                    <a:gd name="connsiteX114" fmla="*/ 74907 w 79671"/>
                    <a:gd name="connsiteY114" fmla="*/ 39707 h 57178"/>
                    <a:gd name="connsiteX115" fmla="*/ 74907 w 79671"/>
                    <a:gd name="connsiteY115" fmla="*/ 39707 h 57178"/>
                    <a:gd name="connsiteX116" fmla="*/ 74907 w 79671"/>
                    <a:gd name="connsiteY116" fmla="*/ 36531 h 57178"/>
                    <a:gd name="connsiteX117" fmla="*/ 76495 w 79671"/>
                    <a:gd name="connsiteY117" fmla="*/ 34942 h 57178"/>
                    <a:gd name="connsiteX118" fmla="*/ 76495 w 79671"/>
                    <a:gd name="connsiteY118" fmla="*/ 38119 h 57178"/>
                    <a:gd name="connsiteX119" fmla="*/ 76495 w 79671"/>
                    <a:gd name="connsiteY119" fmla="*/ 36531 h 57178"/>
                    <a:gd name="connsiteX120" fmla="*/ 78083 w 79671"/>
                    <a:gd name="connsiteY120" fmla="*/ 36531 h 57178"/>
                    <a:gd name="connsiteX121" fmla="*/ 78083 w 79671"/>
                    <a:gd name="connsiteY121" fmla="*/ 34942 h 57178"/>
                    <a:gd name="connsiteX122" fmla="*/ 79671 w 79671"/>
                    <a:gd name="connsiteY122" fmla="*/ 31766 h 57178"/>
                    <a:gd name="connsiteX123" fmla="*/ 79671 w 79671"/>
                    <a:gd name="connsiteY123" fmla="*/ 28589 h 57178"/>
                    <a:gd name="connsiteX124" fmla="*/ 78083 w 79671"/>
                    <a:gd name="connsiteY124" fmla="*/ 31766 h 57178"/>
                    <a:gd name="connsiteX125" fmla="*/ 78083 w 79671"/>
                    <a:gd name="connsiteY125" fmla="*/ 27001 h 57178"/>
                    <a:gd name="connsiteX126" fmla="*/ 78083 w 79671"/>
                    <a:gd name="connsiteY126" fmla="*/ 28589 h 57178"/>
                    <a:gd name="connsiteX127" fmla="*/ 78083 w 79671"/>
                    <a:gd name="connsiteY127" fmla="*/ 28589 h 57178"/>
                    <a:gd name="connsiteX128" fmla="*/ 78083 w 79671"/>
                    <a:gd name="connsiteY128" fmla="*/ 28589 h 57178"/>
                    <a:gd name="connsiteX129" fmla="*/ 78083 w 79671"/>
                    <a:gd name="connsiteY129" fmla="*/ 28589 h 57178"/>
                    <a:gd name="connsiteX130" fmla="*/ 78083 w 79671"/>
                    <a:gd name="connsiteY130" fmla="*/ 28589 h 57178"/>
                    <a:gd name="connsiteX131" fmla="*/ 78083 w 79671"/>
                    <a:gd name="connsiteY131" fmla="*/ 30178 h 57178"/>
                    <a:gd name="connsiteX132" fmla="*/ 76495 w 79671"/>
                    <a:gd name="connsiteY132" fmla="*/ 33354 h 57178"/>
                    <a:gd name="connsiteX133" fmla="*/ 76495 w 79671"/>
                    <a:gd name="connsiteY133" fmla="*/ 31766 h 57178"/>
                    <a:gd name="connsiteX134" fmla="*/ 76495 w 79671"/>
                    <a:gd name="connsiteY134" fmla="*/ 33354 h 57178"/>
                    <a:gd name="connsiteX135" fmla="*/ 76495 w 79671"/>
                    <a:gd name="connsiteY135" fmla="*/ 28589 h 57178"/>
                    <a:gd name="connsiteX136" fmla="*/ 76495 w 79671"/>
                    <a:gd name="connsiteY136" fmla="*/ 28589 h 57178"/>
                    <a:gd name="connsiteX137" fmla="*/ 76495 w 79671"/>
                    <a:gd name="connsiteY137" fmla="*/ 27001 h 57178"/>
                    <a:gd name="connsiteX138" fmla="*/ 76495 w 79671"/>
                    <a:gd name="connsiteY138" fmla="*/ 27001 h 57178"/>
                    <a:gd name="connsiteX139" fmla="*/ 74907 w 79671"/>
                    <a:gd name="connsiteY139" fmla="*/ 28589 h 57178"/>
                    <a:gd name="connsiteX140" fmla="*/ 74907 w 79671"/>
                    <a:gd name="connsiteY140" fmla="*/ 28589 h 57178"/>
                    <a:gd name="connsiteX141" fmla="*/ 73318 w 79671"/>
                    <a:gd name="connsiteY141" fmla="*/ 28589 h 57178"/>
                    <a:gd name="connsiteX142" fmla="*/ 71730 w 79671"/>
                    <a:gd name="connsiteY142" fmla="*/ 28589 h 57178"/>
                    <a:gd name="connsiteX143" fmla="*/ 71730 w 79671"/>
                    <a:gd name="connsiteY143" fmla="*/ 27001 h 57178"/>
                    <a:gd name="connsiteX144" fmla="*/ 70142 w 79671"/>
                    <a:gd name="connsiteY144" fmla="*/ 27001 h 57178"/>
                    <a:gd name="connsiteX145" fmla="*/ 68553 w 79671"/>
                    <a:gd name="connsiteY145" fmla="*/ 25413 h 57178"/>
                    <a:gd name="connsiteX146" fmla="*/ 68553 w 79671"/>
                    <a:gd name="connsiteY146" fmla="*/ 27001 h 57178"/>
                    <a:gd name="connsiteX147" fmla="*/ 66965 w 79671"/>
                    <a:gd name="connsiteY147" fmla="*/ 28589 h 57178"/>
                    <a:gd name="connsiteX148" fmla="*/ 66965 w 79671"/>
                    <a:gd name="connsiteY148" fmla="*/ 30178 h 57178"/>
                    <a:gd name="connsiteX149" fmla="*/ 65377 w 79671"/>
                    <a:gd name="connsiteY149" fmla="*/ 28589 h 57178"/>
                    <a:gd name="connsiteX150" fmla="*/ 65377 w 79671"/>
                    <a:gd name="connsiteY150" fmla="*/ 28589 h 57178"/>
                    <a:gd name="connsiteX151" fmla="*/ 63788 w 79671"/>
                    <a:gd name="connsiteY151" fmla="*/ 28589 h 57178"/>
                    <a:gd name="connsiteX152" fmla="*/ 63788 w 79671"/>
                    <a:gd name="connsiteY152" fmla="*/ 28589 h 57178"/>
                    <a:gd name="connsiteX153" fmla="*/ 63788 w 79671"/>
                    <a:gd name="connsiteY153" fmla="*/ 28589 h 57178"/>
                    <a:gd name="connsiteX154" fmla="*/ 63788 w 79671"/>
                    <a:gd name="connsiteY154" fmla="*/ 28589 h 57178"/>
                    <a:gd name="connsiteX155" fmla="*/ 63788 w 79671"/>
                    <a:gd name="connsiteY155" fmla="*/ 27001 h 57178"/>
                    <a:gd name="connsiteX156" fmla="*/ 63788 w 79671"/>
                    <a:gd name="connsiteY156" fmla="*/ 28589 h 57178"/>
                    <a:gd name="connsiteX157" fmla="*/ 63788 w 79671"/>
                    <a:gd name="connsiteY157" fmla="*/ 28589 h 57178"/>
                    <a:gd name="connsiteX158" fmla="*/ 63788 w 79671"/>
                    <a:gd name="connsiteY158" fmla="*/ 27001 h 57178"/>
                    <a:gd name="connsiteX159" fmla="*/ 63788 w 79671"/>
                    <a:gd name="connsiteY159" fmla="*/ 27001 h 57178"/>
                    <a:gd name="connsiteX160" fmla="*/ 62200 w 79671"/>
                    <a:gd name="connsiteY160" fmla="*/ 30178 h 57178"/>
                    <a:gd name="connsiteX161" fmla="*/ 62200 w 79671"/>
                    <a:gd name="connsiteY161" fmla="*/ 31766 h 57178"/>
                    <a:gd name="connsiteX162" fmla="*/ 62200 w 79671"/>
                    <a:gd name="connsiteY162" fmla="*/ 28589 h 57178"/>
                    <a:gd name="connsiteX163" fmla="*/ 59023 w 79671"/>
                    <a:gd name="connsiteY163" fmla="*/ 33354 h 57178"/>
                    <a:gd name="connsiteX164" fmla="*/ 59023 w 79671"/>
                    <a:gd name="connsiteY164" fmla="*/ 33354 h 57178"/>
                    <a:gd name="connsiteX165" fmla="*/ 59023 w 79671"/>
                    <a:gd name="connsiteY165" fmla="*/ 33354 h 57178"/>
                    <a:gd name="connsiteX166" fmla="*/ 59023 w 79671"/>
                    <a:gd name="connsiteY166" fmla="*/ 30178 h 57178"/>
                    <a:gd name="connsiteX167" fmla="*/ 57435 w 79671"/>
                    <a:gd name="connsiteY167" fmla="*/ 33354 h 57178"/>
                    <a:gd name="connsiteX168" fmla="*/ 59023 w 79671"/>
                    <a:gd name="connsiteY168" fmla="*/ 28589 h 57178"/>
                    <a:gd name="connsiteX169" fmla="*/ 55847 w 79671"/>
                    <a:gd name="connsiteY169" fmla="*/ 31766 h 57178"/>
                    <a:gd name="connsiteX170" fmla="*/ 55847 w 79671"/>
                    <a:gd name="connsiteY170" fmla="*/ 30178 h 57178"/>
                    <a:gd name="connsiteX171" fmla="*/ 54259 w 79671"/>
                    <a:gd name="connsiteY171" fmla="*/ 30178 h 57178"/>
                    <a:gd name="connsiteX172" fmla="*/ 52670 w 79671"/>
                    <a:gd name="connsiteY172" fmla="*/ 25413 h 57178"/>
                    <a:gd name="connsiteX173" fmla="*/ 51082 w 79671"/>
                    <a:gd name="connsiteY173" fmla="*/ 27001 h 57178"/>
                    <a:gd name="connsiteX174" fmla="*/ 52670 w 79671"/>
                    <a:gd name="connsiteY174" fmla="*/ 23824 h 57178"/>
                    <a:gd name="connsiteX175" fmla="*/ 51082 w 79671"/>
                    <a:gd name="connsiteY175" fmla="*/ 25413 h 57178"/>
                    <a:gd name="connsiteX176" fmla="*/ 52670 w 79671"/>
                    <a:gd name="connsiteY176" fmla="*/ 23824 h 57178"/>
                    <a:gd name="connsiteX177" fmla="*/ 52670 w 79671"/>
                    <a:gd name="connsiteY177" fmla="*/ 23824 h 57178"/>
                    <a:gd name="connsiteX178" fmla="*/ 52670 w 79671"/>
                    <a:gd name="connsiteY178" fmla="*/ 22236 h 57178"/>
                    <a:gd name="connsiteX179" fmla="*/ 49493 w 79671"/>
                    <a:gd name="connsiteY179" fmla="*/ 28589 h 57178"/>
                    <a:gd name="connsiteX180" fmla="*/ 47905 w 79671"/>
                    <a:gd name="connsiteY180" fmla="*/ 28589 h 57178"/>
                    <a:gd name="connsiteX181" fmla="*/ 49493 w 79671"/>
                    <a:gd name="connsiteY181" fmla="*/ 25413 h 57178"/>
                    <a:gd name="connsiteX182" fmla="*/ 47905 w 79671"/>
                    <a:gd name="connsiteY182" fmla="*/ 25413 h 57178"/>
                    <a:gd name="connsiteX183" fmla="*/ 47905 w 79671"/>
                    <a:gd name="connsiteY183" fmla="*/ 25413 h 57178"/>
                    <a:gd name="connsiteX184" fmla="*/ 46317 w 79671"/>
                    <a:gd name="connsiteY184" fmla="*/ 25413 h 57178"/>
                    <a:gd name="connsiteX185" fmla="*/ 46317 w 79671"/>
                    <a:gd name="connsiteY185" fmla="*/ 25413 h 57178"/>
                    <a:gd name="connsiteX186" fmla="*/ 44729 w 79671"/>
                    <a:gd name="connsiteY186" fmla="*/ 25413 h 57178"/>
                    <a:gd name="connsiteX187" fmla="*/ 44729 w 79671"/>
                    <a:gd name="connsiteY187" fmla="*/ 25413 h 57178"/>
                    <a:gd name="connsiteX188" fmla="*/ 44729 w 79671"/>
                    <a:gd name="connsiteY188" fmla="*/ 23824 h 57178"/>
                    <a:gd name="connsiteX189" fmla="*/ 43140 w 79671"/>
                    <a:gd name="connsiteY189" fmla="*/ 25413 h 57178"/>
                    <a:gd name="connsiteX190" fmla="*/ 43140 w 79671"/>
                    <a:gd name="connsiteY190" fmla="*/ 23824 h 57178"/>
                    <a:gd name="connsiteX191" fmla="*/ 43140 w 79671"/>
                    <a:gd name="connsiteY191" fmla="*/ 25413 h 57178"/>
                    <a:gd name="connsiteX192" fmla="*/ 44729 w 79671"/>
                    <a:gd name="connsiteY192" fmla="*/ 19060 h 57178"/>
                    <a:gd name="connsiteX193" fmla="*/ 44729 w 79671"/>
                    <a:gd name="connsiteY193" fmla="*/ 19060 h 57178"/>
                    <a:gd name="connsiteX194" fmla="*/ 43140 w 79671"/>
                    <a:gd name="connsiteY194" fmla="*/ 22236 h 57178"/>
                    <a:gd name="connsiteX195" fmla="*/ 44729 w 79671"/>
                    <a:gd name="connsiteY195" fmla="*/ 19060 h 57178"/>
                    <a:gd name="connsiteX196" fmla="*/ 43140 w 79671"/>
                    <a:gd name="connsiteY196" fmla="*/ 20648 h 57178"/>
                    <a:gd name="connsiteX197" fmla="*/ 41552 w 79671"/>
                    <a:gd name="connsiteY197" fmla="*/ 23824 h 57178"/>
                    <a:gd name="connsiteX198" fmla="*/ 39964 w 79671"/>
                    <a:gd name="connsiteY198" fmla="*/ 22236 h 57178"/>
                    <a:gd name="connsiteX199" fmla="*/ 39964 w 79671"/>
                    <a:gd name="connsiteY199" fmla="*/ 20648 h 57178"/>
                    <a:gd name="connsiteX200" fmla="*/ 36787 w 79671"/>
                    <a:gd name="connsiteY200" fmla="*/ 23824 h 57178"/>
                    <a:gd name="connsiteX201" fmla="*/ 36787 w 79671"/>
                    <a:gd name="connsiteY201" fmla="*/ 20648 h 57178"/>
                    <a:gd name="connsiteX202" fmla="*/ 35199 w 79671"/>
                    <a:gd name="connsiteY202" fmla="*/ 20648 h 57178"/>
                    <a:gd name="connsiteX203" fmla="*/ 35199 w 79671"/>
                    <a:gd name="connsiteY203" fmla="*/ 20648 h 57178"/>
                    <a:gd name="connsiteX204" fmla="*/ 33610 w 79671"/>
                    <a:gd name="connsiteY204" fmla="*/ 22236 h 57178"/>
                    <a:gd name="connsiteX205" fmla="*/ 33610 w 79671"/>
                    <a:gd name="connsiteY205" fmla="*/ 20648 h 57178"/>
                    <a:gd name="connsiteX206" fmla="*/ 30434 w 79671"/>
                    <a:gd name="connsiteY206" fmla="*/ 22236 h 57178"/>
                    <a:gd name="connsiteX207" fmla="*/ 32022 w 79671"/>
                    <a:gd name="connsiteY207" fmla="*/ 20648 h 57178"/>
                    <a:gd name="connsiteX208" fmla="*/ 30434 w 79671"/>
                    <a:gd name="connsiteY208" fmla="*/ 19060 h 57178"/>
                    <a:gd name="connsiteX209" fmla="*/ 30434 w 79671"/>
                    <a:gd name="connsiteY209" fmla="*/ 17471 h 57178"/>
                    <a:gd name="connsiteX210" fmla="*/ 27257 w 79671"/>
                    <a:gd name="connsiteY210" fmla="*/ 17471 h 57178"/>
                    <a:gd name="connsiteX211" fmla="*/ 25669 w 79671"/>
                    <a:gd name="connsiteY211" fmla="*/ 19060 h 57178"/>
                    <a:gd name="connsiteX212" fmla="*/ 22493 w 79671"/>
                    <a:gd name="connsiteY212" fmla="*/ 23824 h 57178"/>
                    <a:gd name="connsiteX213" fmla="*/ 24080 w 79671"/>
                    <a:gd name="connsiteY213" fmla="*/ 20648 h 57178"/>
                    <a:gd name="connsiteX214" fmla="*/ 24080 w 79671"/>
                    <a:gd name="connsiteY214" fmla="*/ 20648 h 57178"/>
                    <a:gd name="connsiteX215" fmla="*/ 25669 w 79671"/>
                    <a:gd name="connsiteY215" fmla="*/ 15883 h 57178"/>
                    <a:gd name="connsiteX216" fmla="*/ 24080 w 79671"/>
                    <a:gd name="connsiteY216" fmla="*/ 11118 h 57178"/>
                    <a:gd name="connsiteX217" fmla="*/ 22493 w 79671"/>
                    <a:gd name="connsiteY217" fmla="*/ 14295 h 57178"/>
                    <a:gd name="connsiteX218" fmla="*/ 22493 w 79671"/>
                    <a:gd name="connsiteY218" fmla="*/ 14295 h 57178"/>
                    <a:gd name="connsiteX219" fmla="*/ 24080 w 79671"/>
                    <a:gd name="connsiteY219" fmla="*/ 12706 h 57178"/>
                    <a:gd name="connsiteX220" fmla="*/ 22493 w 79671"/>
                    <a:gd name="connsiteY220" fmla="*/ 14295 h 57178"/>
                    <a:gd name="connsiteX221" fmla="*/ 24080 w 79671"/>
                    <a:gd name="connsiteY221" fmla="*/ 11118 h 57178"/>
                    <a:gd name="connsiteX222" fmla="*/ 24080 w 79671"/>
                    <a:gd name="connsiteY222" fmla="*/ 11118 h 57178"/>
                    <a:gd name="connsiteX223" fmla="*/ 24080 w 79671"/>
                    <a:gd name="connsiteY223" fmla="*/ 11118 h 57178"/>
                    <a:gd name="connsiteX224" fmla="*/ 22493 w 79671"/>
                    <a:gd name="connsiteY224" fmla="*/ 12706 h 57178"/>
                    <a:gd name="connsiteX225" fmla="*/ 24080 w 79671"/>
                    <a:gd name="connsiteY225" fmla="*/ 11118 h 57178"/>
                    <a:gd name="connsiteX226" fmla="*/ 24080 w 79671"/>
                    <a:gd name="connsiteY226" fmla="*/ 11118 h 57178"/>
                    <a:gd name="connsiteX227" fmla="*/ 24080 w 79671"/>
                    <a:gd name="connsiteY227" fmla="*/ 11118 h 57178"/>
                    <a:gd name="connsiteX228" fmla="*/ 22493 w 79671"/>
                    <a:gd name="connsiteY228" fmla="*/ 12706 h 57178"/>
                    <a:gd name="connsiteX229" fmla="*/ 20904 w 79671"/>
                    <a:gd name="connsiteY229" fmla="*/ 14295 h 57178"/>
                    <a:gd name="connsiteX230" fmla="*/ 20904 w 79671"/>
                    <a:gd name="connsiteY230" fmla="*/ 11118 h 57178"/>
                    <a:gd name="connsiteX231" fmla="*/ 19316 w 79671"/>
                    <a:gd name="connsiteY231" fmla="*/ 11118 h 57178"/>
                    <a:gd name="connsiteX232" fmla="*/ 17727 w 79671"/>
                    <a:gd name="connsiteY232" fmla="*/ 12706 h 57178"/>
                    <a:gd name="connsiteX233" fmla="*/ 20904 w 79671"/>
                    <a:gd name="connsiteY233" fmla="*/ 6353 h 57178"/>
                    <a:gd name="connsiteX234" fmla="*/ 17727 w 79671"/>
                    <a:gd name="connsiteY234" fmla="*/ 9530 h 57178"/>
                    <a:gd name="connsiteX235" fmla="*/ 19316 w 79671"/>
                    <a:gd name="connsiteY235" fmla="*/ 6353 h 57178"/>
                    <a:gd name="connsiteX236" fmla="*/ 17727 w 79671"/>
                    <a:gd name="connsiteY236" fmla="*/ 4765 h 57178"/>
                    <a:gd name="connsiteX237" fmla="*/ 16139 w 79671"/>
                    <a:gd name="connsiteY237" fmla="*/ 6353 h 57178"/>
                    <a:gd name="connsiteX238" fmla="*/ 17727 w 79671"/>
                    <a:gd name="connsiteY238" fmla="*/ 3177 h 57178"/>
                    <a:gd name="connsiteX239" fmla="*/ 16139 w 79671"/>
                    <a:gd name="connsiteY239" fmla="*/ 4765 h 57178"/>
                    <a:gd name="connsiteX240" fmla="*/ 14551 w 79671"/>
                    <a:gd name="connsiteY240" fmla="*/ 6353 h 57178"/>
                    <a:gd name="connsiteX241" fmla="*/ 12963 w 79671"/>
                    <a:gd name="connsiteY241" fmla="*/ 0 h 57178"/>
                    <a:gd name="connsiteX242" fmla="*/ 11374 w 79671"/>
                    <a:gd name="connsiteY242" fmla="*/ 1588 h 57178"/>
                    <a:gd name="connsiteX243" fmla="*/ 9786 w 79671"/>
                    <a:gd name="connsiteY243" fmla="*/ 3177 h 57178"/>
                    <a:gd name="connsiteX244" fmla="*/ 11374 w 79671"/>
                    <a:gd name="connsiteY244" fmla="*/ 0 h 57178"/>
                    <a:gd name="connsiteX245" fmla="*/ 8197 w 79671"/>
                    <a:gd name="connsiteY245" fmla="*/ 1588 h 57178"/>
                    <a:gd name="connsiteX246" fmla="*/ 8197 w 79671"/>
                    <a:gd name="connsiteY246" fmla="*/ 1588 h 57178"/>
                    <a:gd name="connsiteX247" fmla="*/ 256 w 79671"/>
                    <a:gd name="connsiteY247" fmla="*/ 9530 h 57178"/>
                    <a:gd name="connsiteX248" fmla="*/ 1844 w 79671"/>
                    <a:gd name="connsiteY248" fmla="*/ 11118 h 57178"/>
                    <a:gd name="connsiteX249" fmla="*/ 256 w 79671"/>
                    <a:gd name="connsiteY249" fmla="*/ 12706 h 57178"/>
                    <a:gd name="connsiteX250" fmla="*/ 1844 w 79671"/>
                    <a:gd name="connsiteY250" fmla="*/ 12706 h 57178"/>
                    <a:gd name="connsiteX251" fmla="*/ 1844 w 79671"/>
                    <a:gd name="connsiteY251" fmla="*/ 12706 h 57178"/>
                    <a:gd name="connsiteX252" fmla="*/ 1844 w 79671"/>
                    <a:gd name="connsiteY252" fmla="*/ 15883 h 57178"/>
                    <a:gd name="connsiteX253" fmla="*/ 3433 w 79671"/>
                    <a:gd name="connsiteY253" fmla="*/ 14295 h 57178"/>
                    <a:gd name="connsiteX254" fmla="*/ 3433 w 79671"/>
                    <a:gd name="connsiteY254" fmla="*/ 15883 h 57178"/>
                    <a:gd name="connsiteX255" fmla="*/ 5021 w 79671"/>
                    <a:gd name="connsiteY255" fmla="*/ 12706 h 57178"/>
                    <a:gd name="connsiteX256" fmla="*/ 3433 w 79671"/>
                    <a:gd name="connsiteY256" fmla="*/ 17471 h 57178"/>
                    <a:gd name="connsiteX257" fmla="*/ 5021 w 79671"/>
                    <a:gd name="connsiteY257" fmla="*/ 15883 h 57178"/>
                    <a:gd name="connsiteX258" fmla="*/ 3433 w 79671"/>
                    <a:gd name="connsiteY258" fmla="*/ 17471 h 57178"/>
                    <a:gd name="connsiteX259" fmla="*/ 5021 w 79671"/>
                    <a:gd name="connsiteY259" fmla="*/ 15883 h 57178"/>
                    <a:gd name="connsiteX260" fmla="*/ 3433 w 79671"/>
                    <a:gd name="connsiteY260" fmla="*/ 19060 h 57178"/>
                    <a:gd name="connsiteX261" fmla="*/ 3433 w 79671"/>
                    <a:gd name="connsiteY261" fmla="*/ 19060 h 57178"/>
                    <a:gd name="connsiteX262" fmla="*/ 5021 w 79671"/>
                    <a:gd name="connsiteY262" fmla="*/ 19060 h 57178"/>
                    <a:gd name="connsiteX263" fmla="*/ 5021 w 79671"/>
                    <a:gd name="connsiteY263" fmla="*/ 17471 h 57178"/>
                    <a:gd name="connsiteX264" fmla="*/ 9786 w 79671"/>
                    <a:gd name="connsiteY264" fmla="*/ 17471 h 57178"/>
                    <a:gd name="connsiteX265" fmla="*/ 9786 w 79671"/>
                    <a:gd name="connsiteY265" fmla="*/ 15883 h 57178"/>
                    <a:gd name="connsiteX266" fmla="*/ 11374 w 79671"/>
                    <a:gd name="connsiteY266" fmla="*/ 17471 h 57178"/>
                    <a:gd name="connsiteX267" fmla="*/ 11374 w 79671"/>
                    <a:gd name="connsiteY267" fmla="*/ 17471 h 57178"/>
                    <a:gd name="connsiteX268" fmla="*/ 12963 w 79671"/>
                    <a:gd name="connsiteY268" fmla="*/ 17471 h 57178"/>
                    <a:gd name="connsiteX269" fmla="*/ 11374 w 79671"/>
                    <a:gd name="connsiteY269" fmla="*/ 20648 h 57178"/>
                    <a:gd name="connsiteX270" fmla="*/ 16139 w 79671"/>
                    <a:gd name="connsiteY270" fmla="*/ 17471 h 57178"/>
                    <a:gd name="connsiteX271" fmla="*/ 14551 w 79671"/>
                    <a:gd name="connsiteY271" fmla="*/ 19060 h 57178"/>
                    <a:gd name="connsiteX272" fmla="*/ 16139 w 79671"/>
                    <a:gd name="connsiteY272" fmla="*/ 17471 h 57178"/>
                    <a:gd name="connsiteX273" fmla="*/ 12963 w 79671"/>
                    <a:gd name="connsiteY273" fmla="*/ 20648 h 57178"/>
                    <a:gd name="connsiteX274" fmla="*/ 12963 w 79671"/>
                    <a:gd name="connsiteY274" fmla="*/ 23824 h 57178"/>
                    <a:gd name="connsiteX275" fmla="*/ 14551 w 79671"/>
                    <a:gd name="connsiteY275" fmla="*/ 20648 h 57178"/>
                    <a:gd name="connsiteX276" fmla="*/ 16139 w 79671"/>
                    <a:gd name="connsiteY276" fmla="*/ 19060 h 57178"/>
                    <a:gd name="connsiteX277" fmla="*/ 12963 w 79671"/>
                    <a:gd name="connsiteY277" fmla="*/ 23824 h 57178"/>
                    <a:gd name="connsiteX278" fmla="*/ 12963 w 79671"/>
                    <a:gd name="connsiteY278" fmla="*/ 23824 h 57178"/>
                    <a:gd name="connsiteX279" fmla="*/ 12963 w 79671"/>
                    <a:gd name="connsiteY279" fmla="*/ 25413 h 57178"/>
                    <a:gd name="connsiteX280" fmla="*/ 16139 w 79671"/>
                    <a:gd name="connsiteY280" fmla="*/ 22236 h 57178"/>
                    <a:gd name="connsiteX281" fmla="*/ 14551 w 79671"/>
                    <a:gd name="connsiteY281" fmla="*/ 22236 h 57178"/>
                    <a:gd name="connsiteX282" fmla="*/ 17727 w 79671"/>
                    <a:gd name="connsiteY282" fmla="*/ 20648 h 57178"/>
                    <a:gd name="connsiteX283" fmla="*/ 16139 w 79671"/>
                    <a:gd name="connsiteY283" fmla="*/ 22236 h 57178"/>
                    <a:gd name="connsiteX284" fmla="*/ 16139 w 79671"/>
                    <a:gd name="connsiteY284" fmla="*/ 22236 h 57178"/>
                    <a:gd name="connsiteX285" fmla="*/ 12963 w 79671"/>
                    <a:gd name="connsiteY285" fmla="*/ 23824 h 57178"/>
                    <a:gd name="connsiteX286" fmla="*/ 12963 w 79671"/>
                    <a:gd name="connsiteY286" fmla="*/ 25413 h 57178"/>
                    <a:gd name="connsiteX287" fmla="*/ 16139 w 79671"/>
                    <a:gd name="connsiteY287" fmla="*/ 23824 h 57178"/>
                    <a:gd name="connsiteX288" fmla="*/ 14551 w 79671"/>
                    <a:gd name="connsiteY288" fmla="*/ 25413 h 57178"/>
                    <a:gd name="connsiteX289" fmla="*/ 16139 w 79671"/>
                    <a:gd name="connsiteY289" fmla="*/ 23824 h 57178"/>
                    <a:gd name="connsiteX290" fmla="*/ 14551 w 79671"/>
                    <a:gd name="connsiteY290" fmla="*/ 25413 h 57178"/>
                    <a:gd name="connsiteX291" fmla="*/ 14551 w 79671"/>
                    <a:gd name="connsiteY291" fmla="*/ 27001 h 57178"/>
                    <a:gd name="connsiteX292" fmla="*/ 16139 w 79671"/>
                    <a:gd name="connsiteY292" fmla="*/ 23824 h 57178"/>
                    <a:gd name="connsiteX293" fmla="*/ 14551 w 79671"/>
                    <a:gd name="connsiteY293" fmla="*/ 28589 h 57178"/>
                    <a:gd name="connsiteX294" fmla="*/ 16139 w 79671"/>
                    <a:gd name="connsiteY294" fmla="*/ 27001 h 57178"/>
                    <a:gd name="connsiteX295" fmla="*/ 16139 w 79671"/>
                    <a:gd name="connsiteY295" fmla="*/ 28589 h 57178"/>
                    <a:gd name="connsiteX296" fmla="*/ 17727 w 79671"/>
                    <a:gd name="connsiteY296" fmla="*/ 25413 h 57178"/>
                    <a:gd name="connsiteX297" fmla="*/ 19316 w 79671"/>
                    <a:gd name="connsiteY297" fmla="*/ 23824 h 57178"/>
                    <a:gd name="connsiteX298" fmla="*/ 17727 w 79671"/>
                    <a:gd name="connsiteY298" fmla="*/ 25413 h 57178"/>
                    <a:gd name="connsiteX299" fmla="*/ 20904 w 79671"/>
                    <a:gd name="connsiteY299" fmla="*/ 23824 h 57178"/>
                    <a:gd name="connsiteX300" fmla="*/ 19316 w 79671"/>
                    <a:gd name="connsiteY300" fmla="*/ 25413 h 57178"/>
                    <a:gd name="connsiteX301" fmla="*/ 19316 w 79671"/>
                    <a:gd name="connsiteY301" fmla="*/ 25413 h 57178"/>
                    <a:gd name="connsiteX302" fmla="*/ 17727 w 79671"/>
                    <a:gd name="connsiteY302" fmla="*/ 27001 h 57178"/>
                    <a:gd name="connsiteX303" fmla="*/ 19316 w 79671"/>
                    <a:gd name="connsiteY303" fmla="*/ 27001 h 57178"/>
                    <a:gd name="connsiteX304" fmla="*/ 22493 w 79671"/>
                    <a:gd name="connsiteY304" fmla="*/ 23824 h 57178"/>
                    <a:gd name="connsiteX305" fmla="*/ 22493 w 79671"/>
                    <a:gd name="connsiteY305" fmla="*/ 25413 h 57178"/>
                    <a:gd name="connsiteX306" fmla="*/ 20904 w 79671"/>
                    <a:gd name="connsiteY306" fmla="*/ 25413 h 57178"/>
                    <a:gd name="connsiteX307" fmla="*/ 19316 w 79671"/>
                    <a:gd name="connsiteY307" fmla="*/ 27001 h 57178"/>
                    <a:gd name="connsiteX308" fmla="*/ 19316 w 79671"/>
                    <a:gd name="connsiteY308" fmla="*/ 27001 h 57178"/>
                    <a:gd name="connsiteX309" fmla="*/ 19316 w 79671"/>
                    <a:gd name="connsiteY309" fmla="*/ 27001 h 57178"/>
                    <a:gd name="connsiteX310" fmla="*/ 20904 w 79671"/>
                    <a:gd name="connsiteY310" fmla="*/ 25413 h 57178"/>
                    <a:gd name="connsiteX311" fmla="*/ 19316 w 79671"/>
                    <a:gd name="connsiteY311" fmla="*/ 27001 h 57178"/>
                    <a:gd name="connsiteX312" fmla="*/ 20904 w 79671"/>
                    <a:gd name="connsiteY312" fmla="*/ 25413 h 57178"/>
                    <a:gd name="connsiteX313" fmla="*/ 17727 w 79671"/>
                    <a:gd name="connsiteY313" fmla="*/ 28589 h 57178"/>
                    <a:gd name="connsiteX314" fmla="*/ 19316 w 79671"/>
                    <a:gd name="connsiteY314" fmla="*/ 27001 h 57178"/>
                    <a:gd name="connsiteX315" fmla="*/ 17727 w 79671"/>
                    <a:gd name="connsiteY315" fmla="*/ 30178 h 57178"/>
                    <a:gd name="connsiteX316" fmla="*/ 20904 w 79671"/>
                    <a:gd name="connsiteY316" fmla="*/ 28589 h 57178"/>
                    <a:gd name="connsiteX317" fmla="*/ 20904 w 79671"/>
                    <a:gd name="connsiteY317" fmla="*/ 28589 h 57178"/>
                    <a:gd name="connsiteX318" fmla="*/ 22493 w 79671"/>
                    <a:gd name="connsiteY318" fmla="*/ 30178 h 57178"/>
                    <a:gd name="connsiteX319" fmla="*/ 20904 w 79671"/>
                    <a:gd name="connsiteY319" fmla="*/ 33354 h 57178"/>
                    <a:gd name="connsiteX320" fmla="*/ 24080 w 79671"/>
                    <a:gd name="connsiteY320" fmla="*/ 28589 h 57178"/>
                    <a:gd name="connsiteX321" fmla="*/ 22493 w 79671"/>
                    <a:gd name="connsiteY321" fmla="*/ 31766 h 57178"/>
                    <a:gd name="connsiteX322" fmla="*/ 35199 w 79671"/>
                    <a:gd name="connsiteY322" fmla="*/ 44472 h 57178"/>
                    <a:gd name="connsiteX323" fmla="*/ 35199 w 79671"/>
                    <a:gd name="connsiteY323" fmla="*/ 44472 h 57178"/>
                    <a:gd name="connsiteX324" fmla="*/ 41552 w 79671"/>
                    <a:gd name="connsiteY324" fmla="*/ 46060 h 57178"/>
                    <a:gd name="connsiteX325" fmla="*/ 41552 w 79671"/>
                    <a:gd name="connsiteY325" fmla="*/ 46060 h 57178"/>
                    <a:gd name="connsiteX326" fmla="*/ 41552 w 79671"/>
                    <a:gd name="connsiteY326" fmla="*/ 46060 h 57178"/>
                    <a:gd name="connsiteX327" fmla="*/ 51082 w 79671"/>
                    <a:gd name="connsiteY327" fmla="*/ 44472 h 57178"/>
                    <a:gd name="connsiteX328" fmla="*/ 51082 w 79671"/>
                    <a:gd name="connsiteY328" fmla="*/ 44472 h 57178"/>
                    <a:gd name="connsiteX329" fmla="*/ 51082 w 79671"/>
                    <a:gd name="connsiteY329" fmla="*/ 44472 h 57178"/>
                    <a:gd name="connsiteX330" fmla="*/ 78083 w 79671"/>
                    <a:gd name="connsiteY330" fmla="*/ 36531 h 57178"/>
                    <a:gd name="connsiteX331" fmla="*/ 78083 w 79671"/>
                    <a:gd name="connsiteY331" fmla="*/ 36531 h 57178"/>
                    <a:gd name="connsiteX332" fmla="*/ 78083 w 79671"/>
                    <a:gd name="connsiteY332" fmla="*/ 36531 h 57178"/>
                    <a:gd name="connsiteX333" fmla="*/ 79671 w 79671"/>
                    <a:gd name="connsiteY333" fmla="*/ 38119 h 57178"/>
                    <a:gd name="connsiteX334" fmla="*/ 79671 w 79671"/>
                    <a:gd name="connsiteY334" fmla="*/ 38119 h 57178"/>
                    <a:gd name="connsiteX335" fmla="*/ 79671 w 79671"/>
                    <a:gd name="connsiteY335" fmla="*/ 38119 h 57178"/>
                    <a:gd name="connsiteX336" fmla="*/ 79671 w 79671"/>
                    <a:gd name="connsiteY336" fmla="*/ 38119 h 57178"/>
                    <a:gd name="connsiteX337" fmla="*/ 32022 w 79671"/>
                    <a:gd name="connsiteY337" fmla="*/ 19060 h 57178"/>
                    <a:gd name="connsiteX338" fmla="*/ 32022 w 79671"/>
                    <a:gd name="connsiteY338" fmla="*/ 19060 h 57178"/>
                    <a:gd name="connsiteX339" fmla="*/ 32022 w 79671"/>
                    <a:gd name="connsiteY339" fmla="*/ 19060 h 571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</a:cxnLst>
                  <a:rect l="l" t="t" r="r" b="b"/>
                  <a:pathLst>
                    <a:path w="79671" h="57178">
                      <a:moveTo>
                        <a:pt x="35199" y="44472"/>
                      </a:moveTo>
                      <a:lnTo>
                        <a:pt x="35199" y="46060"/>
                      </a:lnTo>
                      <a:cubicBezTo>
                        <a:pt x="33610" y="47649"/>
                        <a:pt x="33610" y="47649"/>
                        <a:pt x="32022" y="49237"/>
                      </a:cubicBezTo>
                      <a:cubicBezTo>
                        <a:pt x="35199" y="44472"/>
                        <a:pt x="33610" y="49237"/>
                        <a:pt x="36787" y="44472"/>
                      </a:cubicBezTo>
                      <a:lnTo>
                        <a:pt x="35199" y="44472"/>
                      </a:lnTo>
                      <a:cubicBezTo>
                        <a:pt x="36787" y="46060"/>
                        <a:pt x="36787" y="46060"/>
                        <a:pt x="36787" y="46060"/>
                      </a:cubicBezTo>
                      <a:cubicBezTo>
                        <a:pt x="35199" y="49237"/>
                        <a:pt x="39964" y="42884"/>
                        <a:pt x="39964" y="42884"/>
                      </a:cubicBezTo>
                      <a:cubicBezTo>
                        <a:pt x="39964" y="42884"/>
                        <a:pt x="39964" y="44472"/>
                        <a:pt x="39964" y="44472"/>
                      </a:cubicBezTo>
                      <a:lnTo>
                        <a:pt x="41552" y="42884"/>
                      </a:lnTo>
                      <a:cubicBezTo>
                        <a:pt x="41552" y="42884"/>
                        <a:pt x="41552" y="44472"/>
                        <a:pt x="41552" y="44472"/>
                      </a:cubicBezTo>
                      <a:lnTo>
                        <a:pt x="43140" y="44472"/>
                      </a:lnTo>
                      <a:lnTo>
                        <a:pt x="43140" y="44472"/>
                      </a:lnTo>
                      <a:cubicBezTo>
                        <a:pt x="43140" y="44472"/>
                        <a:pt x="44729" y="42884"/>
                        <a:pt x="44729" y="41296"/>
                      </a:cubicBezTo>
                      <a:cubicBezTo>
                        <a:pt x="44729" y="42884"/>
                        <a:pt x="44729" y="41296"/>
                        <a:pt x="44729" y="42884"/>
                      </a:cubicBezTo>
                      <a:lnTo>
                        <a:pt x="46317" y="41296"/>
                      </a:lnTo>
                      <a:cubicBezTo>
                        <a:pt x="46317" y="42884"/>
                        <a:pt x="44729" y="44472"/>
                        <a:pt x="44729" y="42884"/>
                      </a:cubicBezTo>
                      <a:cubicBezTo>
                        <a:pt x="41552" y="49237"/>
                        <a:pt x="46317" y="41296"/>
                        <a:pt x="44729" y="46060"/>
                      </a:cubicBezTo>
                      <a:lnTo>
                        <a:pt x="44729" y="46060"/>
                      </a:lnTo>
                      <a:cubicBezTo>
                        <a:pt x="43140" y="49237"/>
                        <a:pt x="44729" y="47649"/>
                        <a:pt x="43140" y="50825"/>
                      </a:cubicBezTo>
                      <a:cubicBezTo>
                        <a:pt x="43140" y="49237"/>
                        <a:pt x="44729" y="46060"/>
                        <a:pt x="46317" y="44472"/>
                      </a:cubicBezTo>
                      <a:cubicBezTo>
                        <a:pt x="46317" y="44472"/>
                        <a:pt x="46317" y="44472"/>
                        <a:pt x="46317" y="44472"/>
                      </a:cubicBezTo>
                      <a:cubicBezTo>
                        <a:pt x="44729" y="46060"/>
                        <a:pt x="46317" y="46060"/>
                        <a:pt x="46317" y="46060"/>
                      </a:cubicBezTo>
                      <a:lnTo>
                        <a:pt x="44729" y="49237"/>
                      </a:lnTo>
                      <a:cubicBezTo>
                        <a:pt x="44729" y="49237"/>
                        <a:pt x="46317" y="47649"/>
                        <a:pt x="46317" y="46060"/>
                      </a:cubicBezTo>
                      <a:cubicBezTo>
                        <a:pt x="46317" y="46060"/>
                        <a:pt x="46317" y="49237"/>
                        <a:pt x="44729" y="50825"/>
                      </a:cubicBezTo>
                      <a:cubicBezTo>
                        <a:pt x="44729" y="50825"/>
                        <a:pt x="46317" y="47649"/>
                        <a:pt x="46317" y="47649"/>
                      </a:cubicBezTo>
                      <a:cubicBezTo>
                        <a:pt x="46317" y="49237"/>
                        <a:pt x="47905" y="47649"/>
                        <a:pt x="47905" y="46060"/>
                      </a:cubicBezTo>
                      <a:cubicBezTo>
                        <a:pt x="47905" y="47649"/>
                        <a:pt x="47905" y="47649"/>
                        <a:pt x="46317" y="47649"/>
                      </a:cubicBezTo>
                      <a:lnTo>
                        <a:pt x="47905" y="46060"/>
                      </a:lnTo>
                      <a:cubicBezTo>
                        <a:pt x="47905" y="46060"/>
                        <a:pt x="47905" y="46060"/>
                        <a:pt x="47905" y="47649"/>
                      </a:cubicBezTo>
                      <a:cubicBezTo>
                        <a:pt x="47905" y="47649"/>
                        <a:pt x="49493" y="44472"/>
                        <a:pt x="49493" y="44472"/>
                      </a:cubicBezTo>
                      <a:cubicBezTo>
                        <a:pt x="51082" y="41296"/>
                        <a:pt x="47905" y="49237"/>
                        <a:pt x="51082" y="46060"/>
                      </a:cubicBezTo>
                      <a:cubicBezTo>
                        <a:pt x="51082" y="47649"/>
                        <a:pt x="51082" y="47649"/>
                        <a:pt x="49493" y="49237"/>
                      </a:cubicBezTo>
                      <a:cubicBezTo>
                        <a:pt x="51082" y="47649"/>
                        <a:pt x="51082" y="47649"/>
                        <a:pt x="52670" y="44472"/>
                      </a:cubicBezTo>
                      <a:lnTo>
                        <a:pt x="52670" y="46060"/>
                      </a:lnTo>
                      <a:cubicBezTo>
                        <a:pt x="52670" y="44472"/>
                        <a:pt x="54259" y="41296"/>
                        <a:pt x="55847" y="39707"/>
                      </a:cubicBezTo>
                      <a:cubicBezTo>
                        <a:pt x="55847" y="38119"/>
                        <a:pt x="55847" y="38119"/>
                        <a:pt x="55847" y="38119"/>
                      </a:cubicBezTo>
                      <a:lnTo>
                        <a:pt x="57435" y="36531"/>
                      </a:lnTo>
                      <a:cubicBezTo>
                        <a:pt x="57435" y="36531"/>
                        <a:pt x="57435" y="38119"/>
                        <a:pt x="55847" y="39707"/>
                      </a:cubicBezTo>
                      <a:lnTo>
                        <a:pt x="55847" y="39707"/>
                      </a:lnTo>
                      <a:cubicBezTo>
                        <a:pt x="55847" y="41296"/>
                        <a:pt x="54259" y="42884"/>
                        <a:pt x="54259" y="44472"/>
                      </a:cubicBezTo>
                      <a:lnTo>
                        <a:pt x="54259" y="42884"/>
                      </a:lnTo>
                      <a:cubicBezTo>
                        <a:pt x="52670" y="44472"/>
                        <a:pt x="52670" y="46060"/>
                        <a:pt x="52670" y="47649"/>
                      </a:cubicBezTo>
                      <a:cubicBezTo>
                        <a:pt x="52670" y="47649"/>
                        <a:pt x="52670" y="47649"/>
                        <a:pt x="52670" y="47649"/>
                      </a:cubicBezTo>
                      <a:cubicBezTo>
                        <a:pt x="52670" y="47649"/>
                        <a:pt x="52670" y="49237"/>
                        <a:pt x="52670" y="49237"/>
                      </a:cubicBezTo>
                      <a:cubicBezTo>
                        <a:pt x="52670" y="49237"/>
                        <a:pt x="52670" y="49237"/>
                        <a:pt x="52670" y="47649"/>
                      </a:cubicBezTo>
                      <a:lnTo>
                        <a:pt x="51082" y="50825"/>
                      </a:lnTo>
                      <a:lnTo>
                        <a:pt x="51082" y="49237"/>
                      </a:lnTo>
                      <a:lnTo>
                        <a:pt x="51082" y="50825"/>
                      </a:lnTo>
                      <a:cubicBezTo>
                        <a:pt x="52670" y="47649"/>
                        <a:pt x="55847" y="44472"/>
                        <a:pt x="55847" y="42884"/>
                      </a:cubicBezTo>
                      <a:cubicBezTo>
                        <a:pt x="54259" y="44472"/>
                        <a:pt x="54259" y="46060"/>
                        <a:pt x="52670" y="49237"/>
                      </a:cubicBezTo>
                      <a:cubicBezTo>
                        <a:pt x="54259" y="46060"/>
                        <a:pt x="51082" y="50825"/>
                        <a:pt x="51082" y="49237"/>
                      </a:cubicBezTo>
                      <a:cubicBezTo>
                        <a:pt x="51082" y="49237"/>
                        <a:pt x="51082" y="50825"/>
                        <a:pt x="51082" y="50825"/>
                      </a:cubicBezTo>
                      <a:lnTo>
                        <a:pt x="52670" y="49237"/>
                      </a:lnTo>
                      <a:cubicBezTo>
                        <a:pt x="51082" y="50825"/>
                        <a:pt x="52670" y="50825"/>
                        <a:pt x="52670" y="52414"/>
                      </a:cubicBezTo>
                      <a:cubicBezTo>
                        <a:pt x="54259" y="47649"/>
                        <a:pt x="54259" y="49237"/>
                        <a:pt x="55847" y="49237"/>
                      </a:cubicBezTo>
                      <a:cubicBezTo>
                        <a:pt x="55847" y="50825"/>
                        <a:pt x="54259" y="52414"/>
                        <a:pt x="54259" y="50825"/>
                      </a:cubicBezTo>
                      <a:cubicBezTo>
                        <a:pt x="54259" y="54002"/>
                        <a:pt x="57435" y="46060"/>
                        <a:pt x="55847" y="49237"/>
                      </a:cubicBezTo>
                      <a:cubicBezTo>
                        <a:pt x="55847" y="49237"/>
                        <a:pt x="55847" y="49237"/>
                        <a:pt x="55847" y="49237"/>
                      </a:cubicBezTo>
                      <a:cubicBezTo>
                        <a:pt x="55847" y="47649"/>
                        <a:pt x="57435" y="49237"/>
                        <a:pt x="55847" y="50825"/>
                      </a:cubicBezTo>
                      <a:lnTo>
                        <a:pt x="55847" y="50825"/>
                      </a:lnTo>
                      <a:cubicBezTo>
                        <a:pt x="55847" y="50825"/>
                        <a:pt x="57435" y="50825"/>
                        <a:pt x="59023" y="47649"/>
                      </a:cubicBezTo>
                      <a:cubicBezTo>
                        <a:pt x="59023" y="47649"/>
                        <a:pt x="57435" y="52414"/>
                        <a:pt x="57435" y="52414"/>
                      </a:cubicBezTo>
                      <a:lnTo>
                        <a:pt x="62200" y="41296"/>
                      </a:lnTo>
                      <a:cubicBezTo>
                        <a:pt x="60612" y="44472"/>
                        <a:pt x="59023" y="52414"/>
                        <a:pt x="57435" y="54002"/>
                      </a:cubicBezTo>
                      <a:cubicBezTo>
                        <a:pt x="57435" y="54002"/>
                        <a:pt x="57435" y="55590"/>
                        <a:pt x="57435" y="54002"/>
                      </a:cubicBezTo>
                      <a:cubicBezTo>
                        <a:pt x="57435" y="54002"/>
                        <a:pt x="59023" y="49237"/>
                        <a:pt x="59023" y="49237"/>
                      </a:cubicBezTo>
                      <a:cubicBezTo>
                        <a:pt x="59023" y="52414"/>
                        <a:pt x="59023" y="50825"/>
                        <a:pt x="59023" y="54002"/>
                      </a:cubicBezTo>
                      <a:cubicBezTo>
                        <a:pt x="59023" y="54002"/>
                        <a:pt x="60612" y="47649"/>
                        <a:pt x="60612" y="49237"/>
                      </a:cubicBezTo>
                      <a:cubicBezTo>
                        <a:pt x="60612" y="49237"/>
                        <a:pt x="59023" y="54002"/>
                        <a:pt x="59023" y="54002"/>
                      </a:cubicBezTo>
                      <a:lnTo>
                        <a:pt x="60612" y="49237"/>
                      </a:lnTo>
                      <a:cubicBezTo>
                        <a:pt x="60612" y="50825"/>
                        <a:pt x="59023" y="54002"/>
                        <a:pt x="59023" y="54002"/>
                      </a:cubicBezTo>
                      <a:cubicBezTo>
                        <a:pt x="59023" y="52414"/>
                        <a:pt x="59023" y="54002"/>
                        <a:pt x="60612" y="54002"/>
                      </a:cubicBezTo>
                      <a:lnTo>
                        <a:pt x="60612" y="52414"/>
                      </a:lnTo>
                      <a:cubicBezTo>
                        <a:pt x="60612" y="54002"/>
                        <a:pt x="63788" y="46060"/>
                        <a:pt x="63788" y="46060"/>
                      </a:cubicBezTo>
                      <a:cubicBezTo>
                        <a:pt x="63788" y="47649"/>
                        <a:pt x="62200" y="52414"/>
                        <a:pt x="62200" y="52414"/>
                      </a:cubicBezTo>
                      <a:cubicBezTo>
                        <a:pt x="63788" y="49237"/>
                        <a:pt x="66965" y="41296"/>
                        <a:pt x="66965" y="38119"/>
                      </a:cubicBezTo>
                      <a:lnTo>
                        <a:pt x="66965" y="39707"/>
                      </a:lnTo>
                      <a:lnTo>
                        <a:pt x="68553" y="38119"/>
                      </a:lnTo>
                      <a:cubicBezTo>
                        <a:pt x="66965" y="41296"/>
                        <a:pt x="63788" y="49237"/>
                        <a:pt x="62200" y="52414"/>
                      </a:cubicBezTo>
                      <a:cubicBezTo>
                        <a:pt x="62200" y="54002"/>
                        <a:pt x="62200" y="54002"/>
                        <a:pt x="62200" y="54002"/>
                      </a:cubicBezTo>
                      <a:cubicBezTo>
                        <a:pt x="62200" y="55590"/>
                        <a:pt x="60612" y="55590"/>
                        <a:pt x="60612" y="55590"/>
                      </a:cubicBezTo>
                      <a:lnTo>
                        <a:pt x="62200" y="57179"/>
                      </a:lnTo>
                      <a:cubicBezTo>
                        <a:pt x="62200" y="54002"/>
                        <a:pt x="63788" y="54002"/>
                        <a:pt x="63788" y="52414"/>
                      </a:cubicBezTo>
                      <a:lnTo>
                        <a:pt x="62200" y="55590"/>
                      </a:lnTo>
                      <a:cubicBezTo>
                        <a:pt x="62200" y="52414"/>
                        <a:pt x="65377" y="47649"/>
                        <a:pt x="65377" y="47649"/>
                      </a:cubicBezTo>
                      <a:cubicBezTo>
                        <a:pt x="65377" y="49237"/>
                        <a:pt x="63788" y="52414"/>
                        <a:pt x="63788" y="54002"/>
                      </a:cubicBezTo>
                      <a:cubicBezTo>
                        <a:pt x="63788" y="52414"/>
                        <a:pt x="65377" y="52414"/>
                        <a:pt x="65377" y="52414"/>
                      </a:cubicBezTo>
                      <a:lnTo>
                        <a:pt x="65377" y="54002"/>
                      </a:lnTo>
                      <a:cubicBezTo>
                        <a:pt x="65377" y="55590"/>
                        <a:pt x="66965" y="50825"/>
                        <a:pt x="66965" y="52414"/>
                      </a:cubicBezTo>
                      <a:cubicBezTo>
                        <a:pt x="66965" y="52414"/>
                        <a:pt x="66965" y="55590"/>
                        <a:pt x="66965" y="54002"/>
                      </a:cubicBezTo>
                      <a:cubicBezTo>
                        <a:pt x="66965" y="50825"/>
                        <a:pt x="70142" y="39707"/>
                        <a:pt x="70142" y="38119"/>
                      </a:cubicBezTo>
                      <a:cubicBezTo>
                        <a:pt x="70142" y="38119"/>
                        <a:pt x="70142" y="41296"/>
                        <a:pt x="70142" y="42884"/>
                      </a:cubicBezTo>
                      <a:cubicBezTo>
                        <a:pt x="70142" y="46060"/>
                        <a:pt x="68553" y="49237"/>
                        <a:pt x="68553" y="50825"/>
                      </a:cubicBezTo>
                      <a:cubicBezTo>
                        <a:pt x="68553" y="49237"/>
                        <a:pt x="68553" y="49237"/>
                        <a:pt x="68553" y="49237"/>
                      </a:cubicBezTo>
                      <a:cubicBezTo>
                        <a:pt x="68553" y="49237"/>
                        <a:pt x="68553" y="52414"/>
                        <a:pt x="68553" y="50825"/>
                      </a:cubicBezTo>
                      <a:cubicBezTo>
                        <a:pt x="68553" y="47649"/>
                        <a:pt x="68553" y="50825"/>
                        <a:pt x="68553" y="47649"/>
                      </a:cubicBezTo>
                      <a:cubicBezTo>
                        <a:pt x="68553" y="47649"/>
                        <a:pt x="68553" y="47649"/>
                        <a:pt x="68553" y="47649"/>
                      </a:cubicBezTo>
                      <a:cubicBezTo>
                        <a:pt x="68553" y="46060"/>
                        <a:pt x="70142" y="41296"/>
                        <a:pt x="70142" y="39707"/>
                      </a:cubicBezTo>
                      <a:cubicBezTo>
                        <a:pt x="70142" y="39707"/>
                        <a:pt x="70142" y="41296"/>
                        <a:pt x="70142" y="41296"/>
                      </a:cubicBezTo>
                      <a:cubicBezTo>
                        <a:pt x="70142" y="41296"/>
                        <a:pt x="70142" y="42884"/>
                        <a:pt x="71730" y="42884"/>
                      </a:cubicBezTo>
                      <a:cubicBezTo>
                        <a:pt x="71730" y="42884"/>
                        <a:pt x="71730" y="44472"/>
                        <a:pt x="71730" y="46060"/>
                      </a:cubicBezTo>
                      <a:cubicBezTo>
                        <a:pt x="71730" y="46060"/>
                        <a:pt x="71730" y="44472"/>
                        <a:pt x="71730" y="44472"/>
                      </a:cubicBezTo>
                      <a:cubicBezTo>
                        <a:pt x="71730" y="47649"/>
                        <a:pt x="71730" y="44472"/>
                        <a:pt x="70142" y="47649"/>
                      </a:cubicBezTo>
                      <a:cubicBezTo>
                        <a:pt x="70142" y="46060"/>
                        <a:pt x="71730" y="46060"/>
                        <a:pt x="71730" y="44472"/>
                      </a:cubicBezTo>
                      <a:cubicBezTo>
                        <a:pt x="71730" y="41296"/>
                        <a:pt x="71730" y="44472"/>
                        <a:pt x="70142" y="44472"/>
                      </a:cubicBezTo>
                      <a:cubicBezTo>
                        <a:pt x="70142" y="41296"/>
                        <a:pt x="71730" y="36531"/>
                        <a:pt x="73318" y="34942"/>
                      </a:cubicBezTo>
                      <a:cubicBezTo>
                        <a:pt x="73318" y="33354"/>
                        <a:pt x="73318" y="38119"/>
                        <a:pt x="73318" y="36531"/>
                      </a:cubicBezTo>
                      <a:cubicBezTo>
                        <a:pt x="74907" y="38119"/>
                        <a:pt x="74907" y="30178"/>
                        <a:pt x="74907" y="33354"/>
                      </a:cubicBezTo>
                      <a:cubicBezTo>
                        <a:pt x="74907" y="36531"/>
                        <a:pt x="74907" y="38119"/>
                        <a:pt x="73318" y="39707"/>
                      </a:cubicBezTo>
                      <a:cubicBezTo>
                        <a:pt x="73318" y="41296"/>
                        <a:pt x="73318" y="38119"/>
                        <a:pt x="73318" y="38119"/>
                      </a:cubicBezTo>
                      <a:lnTo>
                        <a:pt x="73318" y="39707"/>
                      </a:lnTo>
                      <a:cubicBezTo>
                        <a:pt x="73318" y="39707"/>
                        <a:pt x="73318" y="41296"/>
                        <a:pt x="73318" y="39707"/>
                      </a:cubicBezTo>
                      <a:cubicBezTo>
                        <a:pt x="73318" y="41296"/>
                        <a:pt x="74907" y="39707"/>
                        <a:pt x="74907" y="42884"/>
                      </a:cubicBezTo>
                      <a:cubicBezTo>
                        <a:pt x="74907" y="42884"/>
                        <a:pt x="74907" y="41296"/>
                        <a:pt x="74907" y="39707"/>
                      </a:cubicBezTo>
                      <a:lnTo>
                        <a:pt x="74907" y="39707"/>
                      </a:lnTo>
                      <a:cubicBezTo>
                        <a:pt x="74907" y="38119"/>
                        <a:pt x="76495" y="36531"/>
                        <a:pt x="74907" y="36531"/>
                      </a:cubicBezTo>
                      <a:cubicBezTo>
                        <a:pt x="74907" y="34942"/>
                        <a:pt x="76495" y="33354"/>
                        <a:pt x="76495" y="34942"/>
                      </a:cubicBezTo>
                      <a:lnTo>
                        <a:pt x="76495" y="38119"/>
                      </a:lnTo>
                      <a:cubicBezTo>
                        <a:pt x="76495" y="36531"/>
                        <a:pt x="76495" y="36531"/>
                        <a:pt x="76495" y="36531"/>
                      </a:cubicBezTo>
                      <a:cubicBezTo>
                        <a:pt x="76495" y="34942"/>
                        <a:pt x="76495" y="39707"/>
                        <a:pt x="78083" y="36531"/>
                      </a:cubicBezTo>
                      <a:lnTo>
                        <a:pt x="78083" y="34942"/>
                      </a:lnTo>
                      <a:cubicBezTo>
                        <a:pt x="78083" y="33354"/>
                        <a:pt x="79671" y="30178"/>
                        <a:pt x="79671" y="31766"/>
                      </a:cubicBezTo>
                      <a:cubicBezTo>
                        <a:pt x="79671" y="28589"/>
                        <a:pt x="79671" y="31766"/>
                        <a:pt x="79671" y="28589"/>
                      </a:cubicBezTo>
                      <a:cubicBezTo>
                        <a:pt x="79671" y="31766"/>
                        <a:pt x="78083" y="28589"/>
                        <a:pt x="78083" y="31766"/>
                      </a:cubicBezTo>
                      <a:cubicBezTo>
                        <a:pt x="78083" y="28589"/>
                        <a:pt x="78083" y="30178"/>
                        <a:pt x="78083" y="27001"/>
                      </a:cubicBezTo>
                      <a:cubicBezTo>
                        <a:pt x="78083" y="28589"/>
                        <a:pt x="78083" y="28589"/>
                        <a:pt x="78083" y="28589"/>
                      </a:cubicBezTo>
                      <a:cubicBezTo>
                        <a:pt x="78083" y="28589"/>
                        <a:pt x="78083" y="28589"/>
                        <a:pt x="78083" y="28589"/>
                      </a:cubicBezTo>
                      <a:lnTo>
                        <a:pt x="78083" y="28589"/>
                      </a:lnTo>
                      <a:lnTo>
                        <a:pt x="78083" y="28589"/>
                      </a:lnTo>
                      <a:cubicBezTo>
                        <a:pt x="78083" y="28589"/>
                        <a:pt x="78083" y="28589"/>
                        <a:pt x="78083" y="28589"/>
                      </a:cubicBezTo>
                      <a:cubicBezTo>
                        <a:pt x="78083" y="28589"/>
                        <a:pt x="78083" y="30178"/>
                        <a:pt x="78083" y="30178"/>
                      </a:cubicBezTo>
                      <a:cubicBezTo>
                        <a:pt x="78083" y="31766"/>
                        <a:pt x="76495" y="31766"/>
                        <a:pt x="76495" y="33354"/>
                      </a:cubicBezTo>
                      <a:cubicBezTo>
                        <a:pt x="76495" y="33354"/>
                        <a:pt x="76495" y="31766"/>
                        <a:pt x="76495" y="31766"/>
                      </a:cubicBezTo>
                      <a:lnTo>
                        <a:pt x="76495" y="33354"/>
                      </a:lnTo>
                      <a:cubicBezTo>
                        <a:pt x="76495" y="31766"/>
                        <a:pt x="76495" y="30178"/>
                        <a:pt x="76495" y="28589"/>
                      </a:cubicBezTo>
                      <a:lnTo>
                        <a:pt x="76495" y="28589"/>
                      </a:lnTo>
                      <a:cubicBezTo>
                        <a:pt x="76495" y="27001"/>
                        <a:pt x="76495" y="27001"/>
                        <a:pt x="76495" y="27001"/>
                      </a:cubicBezTo>
                      <a:cubicBezTo>
                        <a:pt x="76495" y="27001"/>
                        <a:pt x="74907" y="28589"/>
                        <a:pt x="76495" y="27001"/>
                      </a:cubicBezTo>
                      <a:lnTo>
                        <a:pt x="74907" y="28589"/>
                      </a:lnTo>
                      <a:lnTo>
                        <a:pt x="74907" y="28589"/>
                      </a:lnTo>
                      <a:cubicBezTo>
                        <a:pt x="74907" y="28589"/>
                        <a:pt x="73318" y="31766"/>
                        <a:pt x="73318" y="28589"/>
                      </a:cubicBezTo>
                      <a:cubicBezTo>
                        <a:pt x="73318" y="28589"/>
                        <a:pt x="73318" y="30178"/>
                        <a:pt x="71730" y="28589"/>
                      </a:cubicBezTo>
                      <a:lnTo>
                        <a:pt x="71730" y="27001"/>
                      </a:lnTo>
                      <a:cubicBezTo>
                        <a:pt x="71730" y="27001"/>
                        <a:pt x="71730" y="25413"/>
                        <a:pt x="70142" y="27001"/>
                      </a:cubicBezTo>
                      <a:cubicBezTo>
                        <a:pt x="70142" y="22236"/>
                        <a:pt x="68553" y="25413"/>
                        <a:pt x="68553" y="25413"/>
                      </a:cubicBezTo>
                      <a:lnTo>
                        <a:pt x="68553" y="27001"/>
                      </a:lnTo>
                      <a:cubicBezTo>
                        <a:pt x="68553" y="27001"/>
                        <a:pt x="68553" y="27001"/>
                        <a:pt x="66965" y="28589"/>
                      </a:cubicBezTo>
                      <a:lnTo>
                        <a:pt x="66965" y="30178"/>
                      </a:lnTo>
                      <a:cubicBezTo>
                        <a:pt x="66965" y="31766"/>
                        <a:pt x="66965" y="28589"/>
                        <a:pt x="65377" y="28589"/>
                      </a:cubicBezTo>
                      <a:cubicBezTo>
                        <a:pt x="65377" y="28589"/>
                        <a:pt x="65377" y="28589"/>
                        <a:pt x="65377" y="28589"/>
                      </a:cubicBezTo>
                      <a:cubicBezTo>
                        <a:pt x="65377" y="23824"/>
                        <a:pt x="63788" y="31766"/>
                        <a:pt x="63788" y="28589"/>
                      </a:cubicBezTo>
                      <a:cubicBezTo>
                        <a:pt x="63788" y="28589"/>
                        <a:pt x="63788" y="28589"/>
                        <a:pt x="63788" y="28589"/>
                      </a:cubicBezTo>
                      <a:lnTo>
                        <a:pt x="63788" y="28589"/>
                      </a:lnTo>
                      <a:lnTo>
                        <a:pt x="63788" y="28589"/>
                      </a:lnTo>
                      <a:cubicBezTo>
                        <a:pt x="63788" y="28589"/>
                        <a:pt x="63788" y="28589"/>
                        <a:pt x="63788" y="27001"/>
                      </a:cubicBezTo>
                      <a:cubicBezTo>
                        <a:pt x="63788" y="27001"/>
                        <a:pt x="63788" y="28589"/>
                        <a:pt x="63788" y="28589"/>
                      </a:cubicBezTo>
                      <a:cubicBezTo>
                        <a:pt x="63788" y="28589"/>
                        <a:pt x="63788" y="28589"/>
                        <a:pt x="63788" y="28589"/>
                      </a:cubicBezTo>
                      <a:lnTo>
                        <a:pt x="63788" y="27001"/>
                      </a:lnTo>
                      <a:lnTo>
                        <a:pt x="63788" y="27001"/>
                      </a:lnTo>
                      <a:cubicBezTo>
                        <a:pt x="63788" y="25413"/>
                        <a:pt x="63788" y="28589"/>
                        <a:pt x="62200" y="30178"/>
                      </a:cubicBezTo>
                      <a:cubicBezTo>
                        <a:pt x="62200" y="30178"/>
                        <a:pt x="62200" y="30178"/>
                        <a:pt x="62200" y="31766"/>
                      </a:cubicBezTo>
                      <a:cubicBezTo>
                        <a:pt x="63788" y="28589"/>
                        <a:pt x="60612" y="33354"/>
                        <a:pt x="62200" y="28589"/>
                      </a:cubicBezTo>
                      <a:cubicBezTo>
                        <a:pt x="62200" y="30178"/>
                        <a:pt x="60612" y="30178"/>
                        <a:pt x="59023" y="33354"/>
                      </a:cubicBezTo>
                      <a:cubicBezTo>
                        <a:pt x="59023" y="33354"/>
                        <a:pt x="59023" y="33354"/>
                        <a:pt x="59023" y="33354"/>
                      </a:cubicBezTo>
                      <a:cubicBezTo>
                        <a:pt x="59023" y="33354"/>
                        <a:pt x="59023" y="31766"/>
                        <a:pt x="59023" y="33354"/>
                      </a:cubicBezTo>
                      <a:lnTo>
                        <a:pt x="59023" y="30178"/>
                      </a:lnTo>
                      <a:lnTo>
                        <a:pt x="57435" y="33354"/>
                      </a:lnTo>
                      <a:cubicBezTo>
                        <a:pt x="57435" y="31766"/>
                        <a:pt x="57435" y="30178"/>
                        <a:pt x="59023" y="28589"/>
                      </a:cubicBezTo>
                      <a:cubicBezTo>
                        <a:pt x="57435" y="31766"/>
                        <a:pt x="57435" y="30178"/>
                        <a:pt x="55847" y="31766"/>
                      </a:cubicBezTo>
                      <a:lnTo>
                        <a:pt x="55847" y="30178"/>
                      </a:lnTo>
                      <a:cubicBezTo>
                        <a:pt x="55847" y="30178"/>
                        <a:pt x="54259" y="31766"/>
                        <a:pt x="54259" y="30178"/>
                      </a:cubicBezTo>
                      <a:cubicBezTo>
                        <a:pt x="54259" y="27001"/>
                        <a:pt x="52670" y="28589"/>
                        <a:pt x="52670" y="25413"/>
                      </a:cubicBezTo>
                      <a:cubicBezTo>
                        <a:pt x="51082" y="30178"/>
                        <a:pt x="52670" y="22236"/>
                        <a:pt x="51082" y="27001"/>
                      </a:cubicBezTo>
                      <a:cubicBezTo>
                        <a:pt x="51082" y="25413"/>
                        <a:pt x="51082" y="25413"/>
                        <a:pt x="52670" y="23824"/>
                      </a:cubicBezTo>
                      <a:cubicBezTo>
                        <a:pt x="51082" y="25413"/>
                        <a:pt x="52670" y="22236"/>
                        <a:pt x="51082" y="25413"/>
                      </a:cubicBezTo>
                      <a:cubicBezTo>
                        <a:pt x="51082" y="23824"/>
                        <a:pt x="51082" y="23824"/>
                        <a:pt x="52670" y="23824"/>
                      </a:cubicBezTo>
                      <a:cubicBezTo>
                        <a:pt x="52670" y="23824"/>
                        <a:pt x="52670" y="25413"/>
                        <a:pt x="52670" y="23824"/>
                      </a:cubicBezTo>
                      <a:cubicBezTo>
                        <a:pt x="52670" y="23824"/>
                        <a:pt x="52670" y="22236"/>
                        <a:pt x="52670" y="22236"/>
                      </a:cubicBezTo>
                      <a:cubicBezTo>
                        <a:pt x="52670" y="22236"/>
                        <a:pt x="51082" y="25413"/>
                        <a:pt x="49493" y="28589"/>
                      </a:cubicBezTo>
                      <a:cubicBezTo>
                        <a:pt x="49493" y="27001"/>
                        <a:pt x="49493" y="27001"/>
                        <a:pt x="47905" y="28589"/>
                      </a:cubicBezTo>
                      <a:cubicBezTo>
                        <a:pt x="47905" y="27001"/>
                        <a:pt x="47905" y="27001"/>
                        <a:pt x="49493" y="25413"/>
                      </a:cubicBezTo>
                      <a:cubicBezTo>
                        <a:pt x="49493" y="25413"/>
                        <a:pt x="49493" y="23824"/>
                        <a:pt x="47905" y="25413"/>
                      </a:cubicBezTo>
                      <a:cubicBezTo>
                        <a:pt x="47905" y="25413"/>
                        <a:pt x="47905" y="25413"/>
                        <a:pt x="47905" y="25413"/>
                      </a:cubicBezTo>
                      <a:cubicBezTo>
                        <a:pt x="47905" y="25413"/>
                        <a:pt x="47905" y="25413"/>
                        <a:pt x="46317" y="25413"/>
                      </a:cubicBezTo>
                      <a:lnTo>
                        <a:pt x="46317" y="25413"/>
                      </a:lnTo>
                      <a:cubicBezTo>
                        <a:pt x="44729" y="28589"/>
                        <a:pt x="46317" y="25413"/>
                        <a:pt x="44729" y="25413"/>
                      </a:cubicBezTo>
                      <a:lnTo>
                        <a:pt x="44729" y="25413"/>
                      </a:lnTo>
                      <a:cubicBezTo>
                        <a:pt x="44729" y="22236"/>
                        <a:pt x="43140" y="27001"/>
                        <a:pt x="44729" y="23824"/>
                      </a:cubicBezTo>
                      <a:lnTo>
                        <a:pt x="43140" y="25413"/>
                      </a:lnTo>
                      <a:cubicBezTo>
                        <a:pt x="41552" y="30178"/>
                        <a:pt x="43140" y="22236"/>
                        <a:pt x="43140" y="23824"/>
                      </a:cubicBezTo>
                      <a:lnTo>
                        <a:pt x="43140" y="25413"/>
                      </a:lnTo>
                      <a:cubicBezTo>
                        <a:pt x="41552" y="27001"/>
                        <a:pt x="44729" y="19060"/>
                        <a:pt x="44729" y="19060"/>
                      </a:cubicBezTo>
                      <a:cubicBezTo>
                        <a:pt x="44729" y="19060"/>
                        <a:pt x="44729" y="19060"/>
                        <a:pt x="44729" y="19060"/>
                      </a:cubicBezTo>
                      <a:cubicBezTo>
                        <a:pt x="44729" y="15883"/>
                        <a:pt x="43140" y="22236"/>
                        <a:pt x="43140" y="22236"/>
                      </a:cubicBezTo>
                      <a:cubicBezTo>
                        <a:pt x="43140" y="20648"/>
                        <a:pt x="44729" y="19060"/>
                        <a:pt x="44729" y="19060"/>
                      </a:cubicBezTo>
                      <a:cubicBezTo>
                        <a:pt x="44729" y="17471"/>
                        <a:pt x="41552" y="23824"/>
                        <a:pt x="43140" y="20648"/>
                      </a:cubicBezTo>
                      <a:cubicBezTo>
                        <a:pt x="43140" y="22236"/>
                        <a:pt x="41552" y="22236"/>
                        <a:pt x="41552" y="23824"/>
                      </a:cubicBezTo>
                      <a:cubicBezTo>
                        <a:pt x="41552" y="23824"/>
                        <a:pt x="43140" y="19060"/>
                        <a:pt x="39964" y="22236"/>
                      </a:cubicBezTo>
                      <a:lnTo>
                        <a:pt x="39964" y="20648"/>
                      </a:lnTo>
                      <a:cubicBezTo>
                        <a:pt x="39964" y="20648"/>
                        <a:pt x="38376" y="22236"/>
                        <a:pt x="36787" y="23824"/>
                      </a:cubicBezTo>
                      <a:cubicBezTo>
                        <a:pt x="39964" y="17471"/>
                        <a:pt x="33610" y="25413"/>
                        <a:pt x="36787" y="20648"/>
                      </a:cubicBezTo>
                      <a:lnTo>
                        <a:pt x="35199" y="20648"/>
                      </a:lnTo>
                      <a:lnTo>
                        <a:pt x="35199" y="20648"/>
                      </a:lnTo>
                      <a:cubicBezTo>
                        <a:pt x="35199" y="20648"/>
                        <a:pt x="33610" y="20648"/>
                        <a:pt x="33610" y="22236"/>
                      </a:cubicBezTo>
                      <a:cubicBezTo>
                        <a:pt x="33610" y="22236"/>
                        <a:pt x="33610" y="20648"/>
                        <a:pt x="33610" y="20648"/>
                      </a:cubicBezTo>
                      <a:cubicBezTo>
                        <a:pt x="33610" y="19060"/>
                        <a:pt x="33610" y="19060"/>
                        <a:pt x="30434" y="22236"/>
                      </a:cubicBezTo>
                      <a:lnTo>
                        <a:pt x="32022" y="20648"/>
                      </a:lnTo>
                      <a:cubicBezTo>
                        <a:pt x="30434" y="22236"/>
                        <a:pt x="33610" y="17471"/>
                        <a:pt x="30434" y="19060"/>
                      </a:cubicBezTo>
                      <a:cubicBezTo>
                        <a:pt x="30434" y="19060"/>
                        <a:pt x="30434" y="19060"/>
                        <a:pt x="30434" y="17471"/>
                      </a:cubicBezTo>
                      <a:cubicBezTo>
                        <a:pt x="28846" y="19060"/>
                        <a:pt x="32022" y="11118"/>
                        <a:pt x="27257" y="17471"/>
                      </a:cubicBezTo>
                      <a:lnTo>
                        <a:pt x="25669" y="19060"/>
                      </a:lnTo>
                      <a:cubicBezTo>
                        <a:pt x="25669" y="20648"/>
                        <a:pt x="24080" y="22236"/>
                        <a:pt x="22493" y="23824"/>
                      </a:cubicBezTo>
                      <a:cubicBezTo>
                        <a:pt x="22493" y="23824"/>
                        <a:pt x="22493" y="20648"/>
                        <a:pt x="24080" y="20648"/>
                      </a:cubicBezTo>
                      <a:lnTo>
                        <a:pt x="24080" y="20648"/>
                      </a:lnTo>
                      <a:cubicBezTo>
                        <a:pt x="27257" y="17471"/>
                        <a:pt x="24080" y="19060"/>
                        <a:pt x="25669" y="15883"/>
                      </a:cubicBezTo>
                      <a:cubicBezTo>
                        <a:pt x="24080" y="15883"/>
                        <a:pt x="24080" y="12706"/>
                        <a:pt x="24080" y="11118"/>
                      </a:cubicBezTo>
                      <a:lnTo>
                        <a:pt x="22493" y="14295"/>
                      </a:lnTo>
                      <a:lnTo>
                        <a:pt x="22493" y="14295"/>
                      </a:lnTo>
                      <a:cubicBezTo>
                        <a:pt x="22493" y="14295"/>
                        <a:pt x="24080" y="12706"/>
                        <a:pt x="24080" y="12706"/>
                      </a:cubicBezTo>
                      <a:cubicBezTo>
                        <a:pt x="25669" y="11118"/>
                        <a:pt x="22493" y="14295"/>
                        <a:pt x="22493" y="14295"/>
                      </a:cubicBezTo>
                      <a:cubicBezTo>
                        <a:pt x="22493" y="12706"/>
                        <a:pt x="25669" y="11118"/>
                        <a:pt x="24080" y="11118"/>
                      </a:cubicBezTo>
                      <a:lnTo>
                        <a:pt x="24080" y="11118"/>
                      </a:lnTo>
                      <a:lnTo>
                        <a:pt x="24080" y="11118"/>
                      </a:lnTo>
                      <a:cubicBezTo>
                        <a:pt x="22493" y="12706"/>
                        <a:pt x="22493" y="12706"/>
                        <a:pt x="22493" y="12706"/>
                      </a:cubicBezTo>
                      <a:cubicBezTo>
                        <a:pt x="22493" y="12706"/>
                        <a:pt x="24080" y="11118"/>
                        <a:pt x="24080" y="11118"/>
                      </a:cubicBezTo>
                      <a:cubicBezTo>
                        <a:pt x="24080" y="11118"/>
                        <a:pt x="24080" y="11118"/>
                        <a:pt x="24080" y="11118"/>
                      </a:cubicBezTo>
                      <a:lnTo>
                        <a:pt x="24080" y="11118"/>
                      </a:lnTo>
                      <a:lnTo>
                        <a:pt x="22493" y="12706"/>
                      </a:lnTo>
                      <a:cubicBezTo>
                        <a:pt x="20904" y="14295"/>
                        <a:pt x="22493" y="12706"/>
                        <a:pt x="20904" y="14295"/>
                      </a:cubicBezTo>
                      <a:cubicBezTo>
                        <a:pt x="24080" y="11118"/>
                        <a:pt x="19316" y="11118"/>
                        <a:pt x="20904" y="11118"/>
                      </a:cubicBezTo>
                      <a:cubicBezTo>
                        <a:pt x="19316" y="12706"/>
                        <a:pt x="19316" y="12706"/>
                        <a:pt x="19316" y="11118"/>
                      </a:cubicBezTo>
                      <a:cubicBezTo>
                        <a:pt x="19316" y="11118"/>
                        <a:pt x="17727" y="14295"/>
                        <a:pt x="17727" y="12706"/>
                      </a:cubicBezTo>
                      <a:cubicBezTo>
                        <a:pt x="20904" y="7941"/>
                        <a:pt x="19316" y="9530"/>
                        <a:pt x="20904" y="6353"/>
                      </a:cubicBezTo>
                      <a:cubicBezTo>
                        <a:pt x="19316" y="9530"/>
                        <a:pt x="19316" y="6353"/>
                        <a:pt x="17727" y="9530"/>
                      </a:cubicBezTo>
                      <a:cubicBezTo>
                        <a:pt x="17727" y="9530"/>
                        <a:pt x="19316" y="7941"/>
                        <a:pt x="19316" y="6353"/>
                      </a:cubicBezTo>
                      <a:cubicBezTo>
                        <a:pt x="17727" y="7941"/>
                        <a:pt x="19316" y="4765"/>
                        <a:pt x="17727" y="4765"/>
                      </a:cubicBezTo>
                      <a:cubicBezTo>
                        <a:pt x="17727" y="4765"/>
                        <a:pt x="16139" y="6353"/>
                        <a:pt x="16139" y="6353"/>
                      </a:cubicBezTo>
                      <a:lnTo>
                        <a:pt x="17727" y="3177"/>
                      </a:lnTo>
                      <a:cubicBezTo>
                        <a:pt x="17727" y="3177"/>
                        <a:pt x="14551" y="6353"/>
                        <a:pt x="16139" y="4765"/>
                      </a:cubicBezTo>
                      <a:cubicBezTo>
                        <a:pt x="16139" y="4765"/>
                        <a:pt x="14551" y="6353"/>
                        <a:pt x="14551" y="6353"/>
                      </a:cubicBezTo>
                      <a:cubicBezTo>
                        <a:pt x="16139" y="1588"/>
                        <a:pt x="9786" y="6353"/>
                        <a:pt x="12963" y="0"/>
                      </a:cubicBezTo>
                      <a:cubicBezTo>
                        <a:pt x="11374" y="1588"/>
                        <a:pt x="11374" y="1588"/>
                        <a:pt x="11374" y="1588"/>
                      </a:cubicBezTo>
                      <a:cubicBezTo>
                        <a:pt x="11374" y="1588"/>
                        <a:pt x="9786" y="3177"/>
                        <a:pt x="9786" y="3177"/>
                      </a:cubicBezTo>
                      <a:lnTo>
                        <a:pt x="11374" y="0"/>
                      </a:lnTo>
                      <a:cubicBezTo>
                        <a:pt x="9786" y="1588"/>
                        <a:pt x="11374" y="0"/>
                        <a:pt x="8197" y="1588"/>
                      </a:cubicBezTo>
                      <a:lnTo>
                        <a:pt x="8197" y="1588"/>
                      </a:lnTo>
                      <a:cubicBezTo>
                        <a:pt x="5021" y="3177"/>
                        <a:pt x="3433" y="6353"/>
                        <a:pt x="256" y="9530"/>
                      </a:cubicBezTo>
                      <a:cubicBezTo>
                        <a:pt x="3433" y="7941"/>
                        <a:pt x="-2920" y="14295"/>
                        <a:pt x="1844" y="11118"/>
                      </a:cubicBezTo>
                      <a:cubicBezTo>
                        <a:pt x="1844" y="11118"/>
                        <a:pt x="256" y="12706"/>
                        <a:pt x="256" y="12706"/>
                      </a:cubicBezTo>
                      <a:cubicBezTo>
                        <a:pt x="1844" y="11118"/>
                        <a:pt x="1844" y="11118"/>
                        <a:pt x="1844" y="12706"/>
                      </a:cubicBezTo>
                      <a:lnTo>
                        <a:pt x="1844" y="12706"/>
                      </a:lnTo>
                      <a:cubicBezTo>
                        <a:pt x="3433" y="12706"/>
                        <a:pt x="1844" y="14295"/>
                        <a:pt x="1844" y="15883"/>
                      </a:cubicBezTo>
                      <a:lnTo>
                        <a:pt x="3433" y="14295"/>
                      </a:lnTo>
                      <a:cubicBezTo>
                        <a:pt x="3433" y="14295"/>
                        <a:pt x="3433" y="15883"/>
                        <a:pt x="3433" y="15883"/>
                      </a:cubicBezTo>
                      <a:cubicBezTo>
                        <a:pt x="6609" y="14295"/>
                        <a:pt x="3433" y="15883"/>
                        <a:pt x="5021" y="12706"/>
                      </a:cubicBezTo>
                      <a:cubicBezTo>
                        <a:pt x="1844" y="15883"/>
                        <a:pt x="6609" y="14295"/>
                        <a:pt x="3433" y="17471"/>
                      </a:cubicBezTo>
                      <a:cubicBezTo>
                        <a:pt x="3433" y="17471"/>
                        <a:pt x="5021" y="15883"/>
                        <a:pt x="5021" y="15883"/>
                      </a:cubicBezTo>
                      <a:lnTo>
                        <a:pt x="3433" y="17471"/>
                      </a:lnTo>
                      <a:lnTo>
                        <a:pt x="5021" y="15883"/>
                      </a:lnTo>
                      <a:cubicBezTo>
                        <a:pt x="5021" y="15883"/>
                        <a:pt x="3433" y="17471"/>
                        <a:pt x="3433" y="19060"/>
                      </a:cubicBezTo>
                      <a:cubicBezTo>
                        <a:pt x="3433" y="19060"/>
                        <a:pt x="3433" y="19060"/>
                        <a:pt x="3433" y="19060"/>
                      </a:cubicBezTo>
                      <a:cubicBezTo>
                        <a:pt x="3433" y="20648"/>
                        <a:pt x="5021" y="19060"/>
                        <a:pt x="5021" y="19060"/>
                      </a:cubicBezTo>
                      <a:lnTo>
                        <a:pt x="5021" y="17471"/>
                      </a:lnTo>
                      <a:cubicBezTo>
                        <a:pt x="6609" y="17471"/>
                        <a:pt x="6609" y="19060"/>
                        <a:pt x="9786" y="17471"/>
                      </a:cubicBezTo>
                      <a:lnTo>
                        <a:pt x="9786" y="15883"/>
                      </a:lnTo>
                      <a:cubicBezTo>
                        <a:pt x="11374" y="14295"/>
                        <a:pt x="9786" y="17471"/>
                        <a:pt x="11374" y="17471"/>
                      </a:cubicBezTo>
                      <a:lnTo>
                        <a:pt x="11374" y="17471"/>
                      </a:lnTo>
                      <a:cubicBezTo>
                        <a:pt x="11374" y="17471"/>
                        <a:pt x="12963" y="15883"/>
                        <a:pt x="12963" y="17471"/>
                      </a:cubicBezTo>
                      <a:cubicBezTo>
                        <a:pt x="11374" y="17471"/>
                        <a:pt x="11374" y="19060"/>
                        <a:pt x="11374" y="20648"/>
                      </a:cubicBezTo>
                      <a:cubicBezTo>
                        <a:pt x="12963" y="19060"/>
                        <a:pt x="12963" y="19060"/>
                        <a:pt x="16139" y="17471"/>
                      </a:cubicBezTo>
                      <a:lnTo>
                        <a:pt x="14551" y="19060"/>
                      </a:lnTo>
                      <a:cubicBezTo>
                        <a:pt x="16139" y="17471"/>
                        <a:pt x="16139" y="17471"/>
                        <a:pt x="16139" y="17471"/>
                      </a:cubicBezTo>
                      <a:cubicBezTo>
                        <a:pt x="14551" y="19060"/>
                        <a:pt x="14551" y="19060"/>
                        <a:pt x="12963" y="20648"/>
                      </a:cubicBezTo>
                      <a:cubicBezTo>
                        <a:pt x="11374" y="23824"/>
                        <a:pt x="16139" y="19060"/>
                        <a:pt x="12963" y="23824"/>
                      </a:cubicBezTo>
                      <a:cubicBezTo>
                        <a:pt x="16139" y="20648"/>
                        <a:pt x="14551" y="20648"/>
                        <a:pt x="14551" y="20648"/>
                      </a:cubicBezTo>
                      <a:cubicBezTo>
                        <a:pt x="14551" y="19060"/>
                        <a:pt x="17727" y="17471"/>
                        <a:pt x="16139" y="19060"/>
                      </a:cubicBezTo>
                      <a:cubicBezTo>
                        <a:pt x="16139" y="19060"/>
                        <a:pt x="12963" y="23824"/>
                        <a:pt x="12963" y="23824"/>
                      </a:cubicBezTo>
                      <a:cubicBezTo>
                        <a:pt x="12963" y="23824"/>
                        <a:pt x="12963" y="23824"/>
                        <a:pt x="12963" y="23824"/>
                      </a:cubicBezTo>
                      <a:cubicBezTo>
                        <a:pt x="12963" y="25413"/>
                        <a:pt x="14551" y="22236"/>
                        <a:pt x="12963" y="25413"/>
                      </a:cubicBezTo>
                      <a:cubicBezTo>
                        <a:pt x="14551" y="23824"/>
                        <a:pt x="12963" y="25413"/>
                        <a:pt x="16139" y="22236"/>
                      </a:cubicBezTo>
                      <a:lnTo>
                        <a:pt x="14551" y="22236"/>
                      </a:lnTo>
                      <a:cubicBezTo>
                        <a:pt x="16139" y="22236"/>
                        <a:pt x="17727" y="19060"/>
                        <a:pt x="17727" y="20648"/>
                      </a:cubicBezTo>
                      <a:cubicBezTo>
                        <a:pt x="17727" y="20648"/>
                        <a:pt x="16139" y="22236"/>
                        <a:pt x="16139" y="22236"/>
                      </a:cubicBezTo>
                      <a:cubicBezTo>
                        <a:pt x="16139" y="23824"/>
                        <a:pt x="16139" y="22236"/>
                        <a:pt x="16139" y="22236"/>
                      </a:cubicBezTo>
                      <a:cubicBezTo>
                        <a:pt x="14551" y="25413"/>
                        <a:pt x="14551" y="22236"/>
                        <a:pt x="12963" y="23824"/>
                      </a:cubicBezTo>
                      <a:cubicBezTo>
                        <a:pt x="12963" y="25413"/>
                        <a:pt x="14551" y="22236"/>
                        <a:pt x="12963" y="25413"/>
                      </a:cubicBezTo>
                      <a:cubicBezTo>
                        <a:pt x="16139" y="22236"/>
                        <a:pt x="12963" y="27001"/>
                        <a:pt x="16139" y="23824"/>
                      </a:cubicBezTo>
                      <a:lnTo>
                        <a:pt x="14551" y="25413"/>
                      </a:lnTo>
                      <a:cubicBezTo>
                        <a:pt x="14551" y="25413"/>
                        <a:pt x="16139" y="23824"/>
                        <a:pt x="16139" y="23824"/>
                      </a:cubicBezTo>
                      <a:lnTo>
                        <a:pt x="14551" y="25413"/>
                      </a:lnTo>
                      <a:cubicBezTo>
                        <a:pt x="16139" y="23824"/>
                        <a:pt x="14551" y="27001"/>
                        <a:pt x="14551" y="27001"/>
                      </a:cubicBezTo>
                      <a:cubicBezTo>
                        <a:pt x="14551" y="27001"/>
                        <a:pt x="16139" y="25413"/>
                        <a:pt x="16139" y="23824"/>
                      </a:cubicBezTo>
                      <a:cubicBezTo>
                        <a:pt x="19316" y="22236"/>
                        <a:pt x="12963" y="28589"/>
                        <a:pt x="14551" y="28589"/>
                      </a:cubicBezTo>
                      <a:cubicBezTo>
                        <a:pt x="14551" y="28589"/>
                        <a:pt x="14551" y="27001"/>
                        <a:pt x="16139" y="27001"/>
                      </a:cubicBezTo>
                      <a:cubicBezTo>
                        <a:pt x="16139" y="27001"/>
                        <a:pt x="16139" y="28589"/>
                        <a:pt x="16139" y="28589"/>
                      </a:cubicBezTo>
                      <a:cubicBezTo>
                        <a:pt x="17727" y="28589"/>
                        <a:pt x="17727" y="27001"/>
                        <a:pt x="17727" y="25413"/>
                      </a:cubicBezTo>
                      <a:cubicBezTo>
                        <a:pt x="16139" y="27001"/>
                        <a:pt x="19316" y="25413"/>
                        <a:pt x="19316" y="23824"/>
                      </a:cubicBezTo>
                      <a:lnTo>
                        <a:pt x="17727" y="25413"/>
                      </a:lnTo>
                      <a:cubicBezTo>
                        <a:pt x="17727" y="27001"/>
                        <a:pt x="20904" y="22236"/>
                        <a:pt x="20904" y="23824"/>
                      </a:cubicBezTo>
                      <a:lnTo>
                        <a:pt x="19316" y="25413"/>
                      </a:lnTo>
                      <a:lnTo>
                        <a:pt x="19316" y="25413"/>
                      </a:lnTo>
                      <a:lnTo>
                        <a:pt x="17727" y="27001"/>
                      </a:lnTo>
                      <a:cubicBezTo>
                        <a:pt x="19316" y="25413"/>
                        <a:pt x="19316" y="25413"/>
                        <a:pt x="19316" y="27001"/>
                      </a:cubicBezTo>
                      <a:cubicBezTo>
                        <a:pt x="19316" y="25413"/>
                        <a:pt x="20904" y="23824"/>
                        <a:pt x="22493" y="23824"/>
                      </a:cubicBezTo>
                      <a:cubicBezTo>
                        <a:pt x="22493" y="25413"/>
                        <a:pt x="20904" y="25413"/>
                        <a:pt x="22493" y="25413"/>
                      </a:cubicBezTo>
                      <a:cubicBezTo>
                        <a:pt x="20904" y="27001"/>
                        <a:pt x="20904" y="28589"/>
                        <a:pt x="20904" y="25413"/>
                      </a:cubicBezTo>
                      <a:lnTo>
                        <a:pt x="19316" y="27001"/>
                      </a:lnTo>
                      <a:cubicBezTo>
                        <a:pt x="19316" y="28589"/>
                        <a:pt x="19316" y="27001"/>
                        <a:pt x="19316" y="27001"/>
                      </a:cubicBezTo>
                      <a:cubicBezTo>
                        <a:pt x="19316" y="27001"/>
                        <a:pt x="19316" y="27001"/>
                        <a:pt x="19316" y="27001"/>
                      </a:cubicBezTo>
                      <a:lnTo>
                        <a:pt x="20904" y="25413"/>
                      </a:lnTo>
                      <a:cubicBezTo>
                        <a:pt x="20904" y="25413"/>
                        <a:pt x="20904" y="27001"/>
                        <a:pt x="19316" y="27001"/>
                      </a:cubicBezTo>
                      <a:cubicBezTo>
                        <a:pt x="19316" y="27001"/>
                        <a:pt x="20904" y="25413"/>
                        <a:pt x="20904" y="25413"/>
                      </a:cubicBezTo>
                      <a:cubicBezTo>
                        <a:pt x="19316" y="27001"/>
                        <a:pt x="19316" y="28589"/>
                        <a:pt x="17727" y="28589"/>
                      </a:cubicBezTo>
                      <a:lnTo>
                        <a:pt x="19316" y="27001"/>
                      </a:lnTo>
                      <a:cubicBezTo>
                        <a:pt x="19316" y="27001"/>
                        <a:pt x="19316" y="28589"/>
                        <a:pt x="17727" y="30178"/>
                      </a:cubicBezTo>
                      <a:cubicBezTo>
                        <a:pt x="17727" y="31766"/>
                        <a:pt x="20904" y="28589"/>
                        <a:pt x="20904" y="28589"/>
                      </a:cubicBezTo>
                      <a:cubicBezTo>
                        <a:pt x="20904" y="28589"/>
                        <a:pt x="20904" y="28589"/>
                        <a:pt x="20904" y="28589"/>
                      </a:cubicBezTo>
                      <a:cubicBezTo>
                        <a:pt x="20904" y="28589"/>
                        <a:pt x="20904" y="31766"/>
                        <a:pt x="22493" y="30178"/>
                      </a:cubicBezTo>
                      <a:lnTo>
                        <a:pt x="20904" y="33354"/>
                      </a:lnTo>
                      <a:cubicBezTo>
                        <a:pt x="22493" y="33354"/>
                        <a:pt x="22493" y="30178"/>
                        <a:pt x="24080" y="28589"/>
                      </a:cubicBezTo>
                      <a:cubicBezTo>
                        <a:pt x="25669" y="28589"/>
                        <a:pt x="22493" y="31766"/>
                        <a:pt x="22493" y="31766"/>
                      </a:cubicBezTo>
                      <a:cubicBezTo>
                        <a:pt x="33610" y="44472"/>
                        <a:pt x="36787" y="41296"/>
                        <a:pt x="35199" y="44472"/>
                      </a:cubicBezTo>
                      <a:cubicBezTo>
                        <a:pt x="35199" y="44472"/>
                        <a:pt x="35199" y="44472"/>
                        <a:pt x="35199" y="44472"/>
                      </a:cubicBezTo>
                      <a:close/>
                      <a:moveTo>
                        <a:pt x="41552" y="46060"/>
                      </a:moveTo>
                      <a:cubicBezTo>
                        <a:pt x="41552" y="46060"/>
                        <a:pt x="39964" y="47649"/>
                        <a:pt x="41552" y="46060"/>
                      </a:cubicBezTo>
                      <a:cubicBezTo>
                        <a:pt x="41552" y="44472"/>
                        <a:pt x="41552" y="46060"/>
                        <a:pt x="41552" y="46060"/>
                      </a:cubicBezTo>
                      <a:close/>
                      <a:moveTo>
                        <a:pt x="51082" y="44472"/>
                      </a:moveTo>
                      <a:cubicBezTo>
                        <a:pt x="51082" y="46060"/>
                        <a:pt x="51082" y="46060"/>
                        <a:pt x="51082" y="44472"/>
                      </a:cubicBezTo>
                      <a:cubicBezTo>
                        <a:pt x="51082" y="44472"/>
                        <a:pt x="52670" y="44472"/>
                        <a:pt x="51082" y="44472"/>
                      </a:cubicBezTo>
                      <a:close/>
                      <a:moveTo>
                        <a:pt x="78083" y="36531"/>
                      </a:moveTo>
                      <a:lnTo>
                        <a:pt x="78083" y="36531"/>
                      </a:lnTo>
                      <a:cubicBezTo>
                        <a:pt x="78083" y="36531"/>
                        <a:pt x="78083" y="36531"/>
                        <a:pt x="78083" y="36531"/>
                      </a:cubicBezTo>
                      <a:close/>
                      <a:moveTo>
                        <a:pt x="79671" y="38119"/>
                      </a:moveTo>
                      <a:cubicBezTo>
                        <a:pt x="79671" y="38119"/>
                        <a:pt x="79671" y="38119"/>
                        <a:pt x="79671" y="38119"/>
                      </a:cubicBezTo>
                      <a:cubicBezTo>
                        <a:pt x="79671" y="38119"/>
                        <a:pt x="79671" y="38119"/>
                        <a:pt x="79671" y="38119"/>
                      </a:cubicBezTo>
                      <a:cubicBezTo>
                        <a:pt x="79671" y="38119"/>
                        <a:pt x="79671" y="38119"/>
                        <a:pt x="79671" y="38119"/>
                      </a:cubicBezTo>
                      <a:close/>
                      <a:moveTo>
                        <a:pt x="32022" y="19060"/>
                      </a:moveTo>
                      <a:lnTo>
                        <a:pt x="32022" y="19060"/>
                      </a:lnTo>
                      <a:cubicBezTo>
                        <a:pt x="32022" y="19060"/>
                        <a:pt x="32022" y="19060"/>
                        <a:pt x="32022" y="1906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01" name="รูปแบบอิสระ: รูปร่าง 3200">
                  <a:extLst>
                    <a:ext uri="{FF2B5EF4-FFF2-40B4-BE49-F238E27FC236}">
                      <a16:creationId xmlns:a16="http://schemas.microsoft.com/office/drawing/2014/main" id="{3D6DD23E-2575-4CB9-A97C-9AF358E76E5C}"/>
                    </a:ext>
                  </a:extLst>
                </p:cNvPr>
                <p:cNvSpPr/>
                <p:nvPr/>
              </p:nvSpPr>
              <p:spPr>
                <a:xfrm>
                  <a:off x="8003481" y="1042801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706 h 705"/>
                    <a:gd name="connsiteX1" fmla="*/ 0 w 15883"/>
                    <a:gd name="connsiteY1" fmla="*/ 706 h 705"/>
                    <a:gd name="connsiteX2" fmla="*/ 0 w 15883"/>
                    <a:gd name="connsiteY2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705">
                      <a:moveTo>
                        <a:pt x="0" y="706"/>
                      </a:moveTo>
                      <a:lnTo>
                        <a:pt x="0" y="706"/>
                      </a:lnTo>
                      <a:cubicBezTo>
                        <a:pt x="0" y="-882"/>
                        <a:pt x="0" y="706"/>
                        <a:pt x="0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02" name="รูปแบบอิสระ: รูปร่าง 3201">
                  <a:extLst>
                    <a:ext uri="{FF2B5EF4-FFF2-40B4-BE49-F238E27FC236}">
                      <a16:creationId xmlns:a16="http://schemas.microsoft.com/office/drawing/2014/main" id="{F6B3B6F0-ED81-439E-B411-8F82F78F9CD1}"/>
                    </a:ext>
                  </a:extLst>
                </p:cNvPr>
                <p:cNvSpPr/>
                <p:nvPr/>
              </p:nvSpPr>
              <p:spPr>
                <a:xfrm>
                  <a:off x="7984422" y="1038742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0 h 1588"/>
                    <a:gd name="connsiteX1" fmla="*/ 0 w 15883"/>
                    <a:gd name="connsiteY1" fmla="*/ 0 h 1588"/>
                    <a:gd name="connsiteX2" fmla="*/ 0 w 15883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03" name="รูปแบบอิสระ: รูปร่าง 3202">
                  <a:extLst>
                    <a:ext uri="{FF2B5EF4-FFF2-40B4-BE49-F238E27FC236}">
                      <a16:creationId xmlns:a16="http://schemas.microsoft.com/office/drawing/2014/main" id="{AF2F8519-0123-455B-AD92-281B1DF02A82}"/>
                    </a:ext>
                  </a:extLst>
                </p:cNvPr>
                <p:cNvSpPr/>
                <p:nvPr/>
              </p:nvSpPr>
              <p:spPr>
                <a:xfrm>
                  <a:off x="8020953" y="1049860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04" name="รูปแบบอิสระ: รูปร่าง 3203">
                  <a:extLst>
                    <a:ext uri="{FF2B5EF4-FFF2-40B4-BE49-F238E27FC236}">
                      <a16:creationId xmlns:a16="http://schemas.microsoft.com/office/drawing/2014/main" id="{9BC48AA7-0F37-4783-BEE3-A58F8633E071}"/>
                    </a:ext>
                  </a:extLst>
                </p:cNvPr>
                <p:cNvSpPr/>
                <p:nvPr/>
              </p:nvSpPr>
              <p:spPr>
                <a:xfrm>
                  <a:off x="8035644" y="1030801"/>
                  <a:ext cx="1191" cy="705"/>
                </a:xfrm>
                <a:custGeom>
                  <a:avLst/>
                  <a:gdLst>
                    <a:gd name="connsiteX0" fmla="*/ 1191 w 1191"/>
                    <a:gd name="connsiteY0" fmla="*/ 0 h 705"/>
                    <a:gd name="connsiteX1" fmla="*/ 1191 w 1191"/>
                    <a:gd name="connsiteY1" fmla="*/ 0 h 705"/>
                    <a:gd name="connsiteX2" fmla="*/ 1191 w 1191"/>
                    <a:gd name="connsiteY2" fmla="*/ 0 h 705"/>
                    <a:gd name="connsiteX3" fmla="*/ 1191 w 1191"/>
                    <a:gd name="connsiteY3" fmla="*/ 0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1" h="705">
                      <a:moveTo>
                        <a:pt x="1191" y="0"/>
                      </a:moveTo>
                      <a:lnTo>
                        <a:pt x="1191" y="0"/>
                      </a:lnTo>
                      <a:cubicBezTo>
                        <a:pt x="-397" y="0"/>
                        <a:pt x="-397" y="1588"/>
                        <a:pt x="1191" y="0"/>
                      </a:cubicBezTo>
                      <a:cubicBezTo>
                        <a:pt x="-397" y="0"/>
                        <a:pt x="1191" y="0"/>
                        <a:pt x="11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05" name="รูปแบบอิสระ: รูปร่าง 3204">
                  <a:extLst>
                    <a:ext uri="{FF2B5EF4-FFF2-40B4-BE49-F238E27FC236}">
                      <a16:creationId xmlns:a16="http://schemas.microsoft.com/office/drawing/2014/main" id="{D11BD74A-DF24-453B-B0C9-4CC9041D4724}"/>
                    </a:ext>
                  </a:extLst>
                </p:cNvPr>
                <p:cNvSpPr/>
                <p:nvPr/>
              </p:nvSpPr>
              <p:spPr>
                <a:xfrm>
                  <a:off x="8036836" y="1043904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1191 h 1191"/>
                    <a:gd name="connsiteX1" fmla="*/ 0 w 15883"/>
                    <a:gd name="connsiteY1" fmla="*/ 1191 h 1191"/>
                    <a:gd name="connsiteX2" fmla="*/ 0 w 15883"/>
                    <a:gd name="connsiteY2" fmla="*/ 1191 h 1191"/>
                    <a:gd name="connsiteX3" fmla="*/ 0 w 15883"/>
                    <a:gd name="connsiteY3" fmla="*/ 1191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191">
                      <a:moveTo>
                        <a:pt x="0" y="1191"/>
                      </a:moveTo>
                      <a:cubicBezTo>
                        <a:pt x="0" y="-397"/>
                        <a:pt x="0" y="1191"/>
                        <a:pt x="0" y="1191"/>
                      </a:cubicBezTo>
                      <a:lnTo>
                        <a:pt x="0" y="1191"/>
                      </a:lnTo>
                      <a:cubicBezTo>
                        <a:pt x="0" y="-397"/>
                        <a:pt x="0" y="-397"/>
                        <a:pt x="0" y="1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06" name="รูปแบบอิสระ: รูปร่าง 3205">
                  <a:extLst>
                    <a:ext uri="{FF2B5EF4-FFF2-40B4-BE49-F238E27FC236}">
                      <a16:creationId xmlns:a16="http://schemas.microsoft.com/office/drawing/2014/main" id="{22E99469-D965-436D-A7BB-631F1E4F664B}"/>
                    </a:ext>
                  </a:extLst>
                </p:cNvPr>
                <p:cNvSpPr/>
                <p:nvPr/>
              </p:nvSpPr>
              <p:spPr>
                <a:xfrm>
                  <a:off x="8035247" y="1037551"/>
                  <a:ext cx="705" cy="1897"/>
                </a:xfrm>
                <a:custGeom>
                  <a:avLst/>
                  <a:gdLst>
                    <a:gd name="connsiteX0" fmla="*/ 0 w 705"/>
                    <a:gd name="connsiteY0" fmla="*/ 1191 h 1897"/>
                    <a:gd name="connsiteX1" fmla="*/ 0 w 705"/>
                    <a:gd name="connsiteY1" fmla="*/ 1191 h 1897"/>
                    <a:gd name="connsiteX2" fmla="*/ 0 w 705"/>
                    <a:gd name="connsiteY2" fmla="*/ 1191 h 1897"/>
                    <a:gd name="connsiteX3" fmla="*/ 0 w 705"/>
                    <a:gd name="connsiteY3" fmla="*/ 1191 h 18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5" h="1897">
                      <a:moveTo>
                        <a:pt x="0" y="1191"/>
                      </a:moveTo>
                      <a:cubicBezTo>
                        <a:pt x="0" y="2779"/>
                        <a:pt x="0" y="1191"/>
                        <a:pt x="0" y="1191"/>
                      </a:cubicBezTo>
                      <a:lnTo>
                        <a:pt x="0" y="1191"/>
                      </a:lnTo>
                      <a:cubicBezTo>
                        <a:pt x="1588" y="-397"/>
                        <a:pt x="0" y="-397"/>
                        <a:pt x="0" y="1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07" name="รูปแบบอิสระ: รูปร่าง 3206">
                  <a:extLst>
                    <a:ext uri="{FF2B5EF4-FFF2-40B4-BE49-F238E27FC236}">
                      <a16:creationId xmlns:a16="http://schemas.microsoft.com/office/drawing/2014/main" id="{F782D6BD-0883-4426-B581-EB9B51223D1A}"/>
                    </a:ext>
                  </a:extLst>
                </p:cNvPr>
                <p:cNvSpPr/>
                <p:nvPr/>
              </p:nvSpPr>
              <p:spPr>
                <a:xfrm>
                  <a:off x="8035247" y="1038037"/>
                  <a:ext cx="705" cy="705"/>
                </a:xfrm>
                <a:custGeom>
                  <a:avLst/>
                  <a:gdLst>
                    <a:gd name="connsiteX0" fmla="*/ 0 w 705"/>
                    <a:gd name="connsiteY0" fmla="*/ 706 h 705"/>
                    <a:gd name="connsiteX1" fmla="*/ 0 w 705"/>
                    <a:gd name="connsiteY1" fmla="*/ 706 h 705"/>
                    <a:gd name="connsiteX2" fmla="*/ 0 w 705"/>
                    <a:gd name="connsiteY2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705">
                      <a:moveTo>
                        <a:pt x="0" y="706"/>
                      </a:moveTo>
                      <a:cubicBezTo>
                        <a:pt x="0" y="706"/>
                        <a:pt x="0" y="706"/>
                        <a:pt x="0" y="706"/>
                      </a:cubicBezTo>
                      <a:cubicBezTo>
                        <a:pt x="1588" y="-882"/>
                        <a:pt x="0" y="706"/>
                        <a:pt x="0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08" name="รูปแบบอิสระ: รูปร่าง 3207">
                  <a:extLst>
                    <a:ext uri="{FF2B5EF4-FFF2-40B4-BE49-F238E27FC236}">
                      <a16:creationId xmlns:a16="http://schemas.microsoft.com/office/drawing/2014/main" id="{D34A311C-778E-4AD7-887A-64CD6174ABC2}"/>
                    </a:ext>
                  </a:extLst>
                </p:cNvPr>
                <p:cNvSpPr/>
                <p:nvPr/>
              </p:nvSpPr>
              <p:spPr>
                <a:xfrm>
                  <a:off x="8033659" y="1031271"/>
                  <a:ext cx="705" cy="1576"/>
                </a:xfrm>
                <a:custGeom>
                  <a:avLst/>
                  <a:gdLst>
                    <a:gd name="connsiteX0" fmla="*/ 0 w 705"/>
                    <a:gd name="connsiteY0" fmla="*/ 1118 h 1576"/>
                    <a:gd name="connsiteX1" fmla="*/ 0 w 705"/>
                    <a:gd name="connsiteY1" fmla="*/ 1118 h 1576"/>
                    <a:gd name="connsiteX2" fmla="*/ 0 w 705"/>
                    <a:gd name="connsiteY2" fmla="*/ 1118 h 15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1576">
                      <a:moveTo>
                        <a:pt x="0" y="1118"/>
                      </a:moveTo>
                      <a:cubicBezTo>
                        <a:pt x="0" y="2707"/>
                        <a:pt x="0" y="-470"/>
                        <a:pt x="0" y="1118"/>
                      </a:cubicBezTo>
                      <a:cubicBezTo>
                        <a:pt x="1588" y="-2058"/>
                        <a:pt x="0" y="2707"/>
                        <a:pt x="0" y="11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09" name="รูปแบบอิสระ: รูปร่าง 3208">
                  <a:extLst>
                    <a:ext uri="{FF2B5EF4-FFF2-40B4-BE49-F238E27FC236}">
                      <a16:creationId xmlns:a16="http://schemas.microsoft.com/office/drawing/2014/main" id="{BAF0DB68-2B06-4CC4-9C81-81944FD9A39A}"/>
                    </a:ext>
                  </a:extLst>
                </p:cNvPr>
                <p:cNvSpPr/>
                <p:nvPr/>
              </p:nvSpPr>
              <p:spPr>
                <a:xfrm>
                  <a:off x="8035247" y="1041919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1588 h 1588"/>
                    <a:gd name="connsiteX1" fmla="*/ 0 w 15883"/>
                    <a:gd name="connsiteY1" fmla="*/ 0 h 1588"/>
                    <a:gd name="connsiteX2" fmla="*/ 0 w 15883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">
                      <a:moveTo>
                        <a:pt x="0" y="1588"/>
                      </a:moveTo>
                      <a:lnTo>
                        <a:pt x="0" y="0"/>
                      </a:lnTo>
                      <a:lnTo>
                        <a:pt x="0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10" name="รูปแบบอิสระ: รูปร่าง 3209">
                  <a:extLst>
                    <a:ext uri="{FF2B5EF4-FFF2-40B4-BE49-F238E27FC236}">
                      <a16:creationId xmlns:a16="http://schemas.microsoft.com/office/drawing/2014/main" id="{166FF35F-E838-44ED-978D-854471601151}"/>
                    </a:ext>
                  </a:extLst>
                </p:cNvPr>
                <p:cNvSpPr/>
                <p:nvPr/>
              </p:nvSpPr>
              <p:spPr>
                <a:xfrm>
                  <a:off x="8033659" y="1041919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11" name="รูปแบบอิสระ: รูปร่าง 3210">
                  <a:extLst>
                    <a:ext uri="{FF2B5EF4-FFF2-40B4-BE49-F238E27FC236}">
                      <a16:creationId xmlns:a16="http://schemas.microsoft.com/office/drawing/2014/main" id="{149B79E3-56F8-45AD-8AF6-2D02CB66D79A}"/>
                    </a:ext>
                  </a:extLst>
                </p:cNvPr>
                <p:cNvSpPr/>
                <p:nvPr/>
              </p:nvSpPr>
              <p:spPr>
                <a:xfrm>
                  <a:off x="8033659" y="1041919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12" name="รูปแบบอิสระ: รูปร่าง 3211">
                  <a:extLst>
                    <a:ext uri="{FF2B5EF4-FFF2-40B4-BE49-F238E27FC236}">
                      <a16:creationId xmlns:a16="http://schemas.microsoft.com/office/drawing/2014/main" id="{8856CE5D-BCD2-4D53-83A0-3FFD35C08431}"/>
                    </a:ext>
                  </a:extLst>
                </p:cNvPr>
                <p:cNvSpPr/>
                <p:nvPr/>
              </p:nvSpPr>
              <p:spPr>
                <a:xfrm>
                  <a:off x="8033659" y="1043507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1588 h 1588"/>
                    <a:gd name="connsiteX1" fmla="*/ 0 w 15883"/>
                    <a:gd name="connsiteY1" fmla="*/ 0 h 1588"/>
                    <a:gd name="connsiteX2" fmla="*/ 0 w 15883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">
                      <a:moveTo>
                        <a:pt x="0" y="1588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13" name="รูปแบบอิสระ: รูปร่าง 3212">
                  <a:extLst>
                    <a:ext uri="{FF2B5EF4-FFF2-40B4-BE49-F238E27FC236}">
                      <a16:creationId xmlns:a16="http://schemas.microsoft.com/office/drawing/2014/main" id="{A106D3CE-79E6-423F-9038-AD765B23B3B5}"/>
                    </a:ext>
                  </a:extLst>
                </p:cNvPr>
                <p:cNvSpPr/>
                <p:nvPr/>
              </p:nvSpPr>
              <p:spPr>
                <a:xfrm>
                  <a:off x="8028894" y="1040331"/>
                  <a:ext cx="15883" cy="1833"/>
                </a:xfrm>
                <a:custGeom>
                  <a:avLst/>
                  <a:gdLst>
                    <a:gd name="connsiteX0" fmla="*/ 0 w 15883"/>
                    <a:gd name="connsiteY0" fmla="*/ 0 h 1833"/>
                    <a:gd name="connsiteX1" fmla="*/ 0 w 15883"/>
                    <a:gd name="connsiteY1" fmla="*/ 0 h 1833"/>
                    <a:gd name="connsiteX2" fmla="*/ 0 w 15883"/>
                    <a:gd name="connsiteY2" fmla="*/ 0 h 1833"/>
                    <a:gd name="connsiteX3" fmla="*/ 0 w 15883"/>
                    <a:gd name="connsiteY3" fmla="*/ 0 h 1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83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88"/>
                        <a:pt x="0" y="3177"/>
                        <a:pt x="0" y="0"/>
                      </a:cubicBezTo>
                      <a:cubicBezTo>
                        <a:pt x="0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14" name="รูปแบบอิสระ: รูปร่าง 3213">
                  <a:extLst>
                    <a:ext uri="{FF2B5EF4-FFF2-40B4-BE49-F238E27FC236}">
                      <a16:creationId xmlns:a16="http://schemas.microsoft.com/office/drawing/2014/main" id="{D6A3852F-74CF-448E-9C2D-0109CF459365}"/>
                    </a:ext>
                  </a:extLst>
                </p:cNvPr>
                <p:cNvSpPr/>
                <p:nvPr/>
              </p:nvSpPr>
              <p:spPr>
                <a:xfrm>
                  <a:off x="8028894" y="1045096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1588 h 1588"/>
                    <a:gd name="connsiteX1" fmla="*/ 0 w 15883"/>
                    <a:gd name="connsiteY1" fmla="*/ 0 h 1588"/>
                    <a:gd name="connsiteX2" fmla="*/ 0 w 15883"/>
                    <a:gd name="connsiteY2" fmla="*/ 1588 h 1588"/>
                    <a:gd name="connsiteX3" fmla="*/ 0 w 15883"/>
                    <a:gd name="connsiteY3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">
                      <a:moveTo>
                        <a:pt x="0" y="1588"/>
                      </a:moveTo>
                      <a:cubicBezTo>
                        <a:pt x="0" y="1588"/>
                        <a:pt x="0" y="0"/>
                        <a:pt x="0" y="0"/>
                      </a:cubicBezTo>
                      <a:lnTo>
                        <a:pt x="0" y="1588"/>
                      </a:lnTo>
                      <a:lnTo>
                        <a:pt x="0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15" name="รูปแบบอิสระ: รูปร่าง 3214">
                  <a:extLst>
                    <a:ext uri="{FF2B5EF4-FFF2-40B4-BE49-F238E27FC236}">
                      <a16:creationId xmlns:a16="http://schemas.microsoft.com/office/drawing/2014/main" id="{CDF2067C-1F7E-4960-AECE-004A7BA9C5A7}"/>
                    </a:ext>
                  </a:extLst>
                </p:cNvPr>
                <p:cNvSpPr/>
                <p:nvPr/>
              </p:nvSpPr>
              <p:spPr>
                <a:xfrm>
                  <a:off x="8028188" y="1048272"/>
                  <a:ext cx="705" cy="1588"/>
                </a:xfrm>
                <a:custGeom>
                  <a:avLst/>
                  <a:gdLst>
                    <a:gd name="connsiteX0" fmla="*/ 706 w 705"/>
                    <a:gd name="connsiteY0" fmla="*/ 0 h 1588"/>
                    <a:gd name="connsiteX1" fmla="*/ 706 w 705"/>
                    <a:gd name="connsiteY1" fmla="*/ 1588 h 1588"/>
                    <a:gd name="connsiteX2" fmla="*/ 706 w 705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1588">
                      <a:moveTo>
                        <a:pt x="706" y="0"/>
                      </a:moveTo>
                      <a:cubicBezTo>
                        <a:pt x="706" y="0"/>
                        <a:pt x="-882" y="1588"/>
                        <a:pt x="706" y="1588"/>
                      </a:cubicBezTo>
                      <a:cubicBezTo>
                        <a:pt x="-882" y="0"/>
                        <a:pt x="706" y="0"/>
                        <a:pt x="7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16" name="รูปแบบอิสระ: รูปร่าง 3215">
                  <a:extLst>
                    <a:ext uri="{FF2B5EF4-FFF2-40B4-BE49-F238E27FC236}">
                      <a16:creationId xmlns:a16="http://schemas.microsoft.com/office/drawing/2014/main" id="{7F26D296-A4AE-400A-A61A-C6AA489CBAF0}"/>
                    </a:ext>
                  </a:extLst>
                </p:cNvPr>
                <p:cNvSpPr/>
                <p:nvPr/>
              </p:nvSpPr>
              <p:spPr>
                <a:xfrm>
                  <a:off x="8022541" y="1038742"/>
                  <a:ext cx="1588" cy="4764"/>
                </a:xfrm>
                <a:custGeom>
                  <a:avLst/>
                  <a:gdLst>
                    <a:gd name="connsiteX0" fmla="*/ 0 w 1588"/>
                    <a:gd name="connsiteY0" fmla="*/ 4765 h 4764"/>
                    <a:gd name="connsiteX1" fmla="*/ 0 w 1588"/>
                    <a:gd name="connsiteY1" fmla="*/ 4765 h 4764"/>
                    <a:gd name="connsiteX2" fmla="*/ 1588 w 1588"/>
                    <a:gd name="connsiteY2" fmla="*/ 0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4764">
                      <a:moveTo>
                        <a:pt x="0" y="4765"/>
                      </a:moveTo>
                      <a:lnTo>
                        <a:pt x="0" y="4765"/>
                      </a:lnTo>
                      <a:lnTo>
                        <a:pt x="158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17" name="รูปแบบอิสระ: รูปร่าง 3216">
                  <a:extLst>
                    <a:ext uri="{FF2B5EF4-FFF2-40B4-BE49-F238E27FC236}">
                      <a16:creationId xmlns:a16="http://schemas.microsoft.com/office/drawing/2014/main" id="{A6E09371-ACF3-4983-9573-F0FFF60101EA}"/>
                    </a:ext>
                  </a:extLst>
                </p:cNvPr>
                <p:cNvSpPr/>
                <p:nvPr/>
              </p:nvSpPr>
              <p:spPr>
                <a:xfrm>
                  <a:off x="8014600" y="1048272"/>
                  <a:ext cx="1588" cy="3635"/>
                </a:xfrm>
                <a:custGeom>
                  <a:avLst/>
                  <a:gdLst>
                    <a:gd name="connsiteX0" fmla="*/ 0 w 1588"/>
                    <a:gd name="connsiteY0" fmla="*/ 3177 h 3635"/>
                    <a:gd name="connsiteX1" fmla="*/ 0 w 1588"/>
                    <a:gd name="connsiteY1" fmla="*/ 3177 h 3635"/>
                    <a:gd name="connsiteX2" fmla="*/ 1588 w 1588"/>
                    <a:gd name="connsiteY2" fmla="*/ 0 h 3635"/>
                    <a:gd name="connsiteX3" fmla="*/ 0 w 1588"/>
                    <a:gd name="connsiteY3" fmla="*/ 3177 h 3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" h="3635">
                      <a:moveTo>
                        <a:pt x="0" y="3177"/>
                      </a:moveTo>
                      <a:cubicBezTo>
                        <a:pt x="0" y="4765"/>
                        <a:pt x="1588" y="1588"/>
                        <a:pt x="0" y="3177"/>
                      </a:cubicBezTo>
                      <a:cubicBezTo>
                        <a:pt x="1588" y="1588"/>
                        <a:pt x="1588" y="0"/>
                        <a:pt x="1588" y="0"/>
                      </a:cubicBezTo>
                      <a:cubicBezTo>
                        <a:pt x="0" y="1588"/>
                        <a:pt x="0" y="1588"/>
                        <a:pt x="0" y="31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18" name="รูปแบบอิสระ: รูปร่าง 3217">
                  <a:extLst>
                    <a:ext uri="{FF2B5EF4-FFF2-40B4-BE49-F238E27FC236}">
                      <a16:creationId xmlns:a16="http://schemas.microsoft.com/office/drawing/2014/main" id="{75D289D4-F866-4977-A43C-AE0B3C8136E8}"/>
                    </a:ext>
                  </a:extLst>
                </p:cNvPr>
                <p:cNvSpPr/>
                <p:nvPr/>
              </p:nvSpPr>
              <p:spPr>
                <a:xfrm>
                  <a:off x="8016188" y="1048272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19" name="รูปแบบอิสระ: รูปร่าง 3218">
                  <a:extLst>
                    <a:ext uri="{FF2B5EF4-FFF2-40B4-BE49-F238E27FC236}">
                      <a16:creationId xmlns:a16="http://schemas.microsoft.com/office/drawing/2014/main" id="{5D10DAA8-B057-4010-8C94-7F5CC33FCED3}"/>
                    </a:ext>
                  </a:extLst>
                </p:cNvPr>
                <p:cNvSpPr/>
                <p:nvPr/>
              </p:nvSpPr>
              <p:spPr>
                <a:xfrm>
                  <a:off x="7974892" y="1000623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1588 h 1588"/>
                    <a:gd name="connsiteX1" fmla="*/ 0 w 15883"/>
                    <a:gd name="connsiteY1" fmla="*/ 0 h 1588"/>
                    <a:gd name="connsiteX2" fmla="*/ 0 w 15883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">
                      <a:moveTo>
                        <a:pt x="0" y="1588"/>
                      </a:moveTo>
                      <a:lnTo>
                        <a:pt x="0" y="0"/>
                      </a:lnTo>
                      <a:lnTo>
                        <a:pt x="0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20" name="รูปแบบอิสระ: รูปร่าง 3219">
                  <a:extLst>
                    <a:ext uri="{FF2B5EF4-FFF2-40B4-BE49-F238E27FC236}">
                      <a16:creationId xmlns:a16="http://schemas.microsoft.com/office/drawing/2014/main" id="{4E824C3B-DC8E-472F-9908-FA8AC4ADFC0D}"/>
                    </a:ext>
                  </a:extLst>
                </p:cNvPr>
                <p:cNvSpPr/>
                <p:nvPr/>
              </p:nvSpPr>
              <p:spPr>
                <a:xfrm>
                  <a:off x="7971715" y="1000623"/>
                  <a:ext cx="1588" cy="3176"/>
                </a:xfrm>
                <a:custGeom>
                  <a:avLst/>
                  <a:gdLst>
                    <a:gd name="connsiteX0" fmla="*/ 0 w 1588"/>
                    <a:gd name="connsiteY0" fmla="*/ 3177 h 3176"/>
                    <a:gd name="connsiteX1" fmla="*/ 1588 w 1588"/>
                    <a:gd name="connsiteY1" fmla="*/ 0 h 3176"/>
                    <a:gd name="connsiteX2" fmla="*/ 0 w 1588"/>
                    <a:gd name="connsiteY2" fmla="*/ 3177 h 3176"/>
                    <a:gd name="connsiteX3" fmla="*/ 0 w 1588"/>
                    <a:gd name="connsiteY3" fmla="*/ 3177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" h="3176">
                      <a:moveTo>
                        <a:pt x="0" y="3177"/>
                      </a:moveTo>
                      <a:lnTo>
                        <a:pt x="1588" y="0"/>
                      </a:lnTo>
                      <a:lnTo>
                        <a:pt x="0" y="3177"/>
                      </a:lnTo>
                      <a:cubicBezTo>
                        <a:pt x="0" y="1588"/>
                        <a:pt x="0" y="1588"/>
                        <a:pt x="0" y="31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21" name="รูปแบบอิสระ: รูปร่าง 3220">
                  <a:extLst>
                    <a:ext uri="{FF2B5EF4-FFF2-40B4-BE49-F238E27FC236}">
                      <a16:creationId xmlns:a16="http://schemas.microsoft.com/office/drawing/2014/main" id="{C97E9BF2-151C-4718-8C52-BBC246250A95}"/>
                    </a:ext>
                  </a:extLst>
                </p:cNvPr>
                <p:cNvSpPr/>
                <p:nvPr/>
              </p:nvSpPr>
              <p:spPr>
                <a:xfrm>
                  <a:off x="7993951" y="1046684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1588 h 1588"/>
                    <a:gd name="connsiteX1" fmla="*/ 0 w 15883"/>
                    <a:gd name="connsiteY1" fmla="*/ 1588 h 1588"/>
                    <a:gd name="connsiteX2" fmla="*/ 0 w 15883"/>
                    <a:gd name="connsiteY2" fmla="*/ 0 h 1588"/>
                    <a:gd name="connsiteX3" fmla="*/ 0 w 15883"/>
                    <a:gd name="connsiteY3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">
                      <a:moveTo>
                        <a:pt x="0" y="1588"/>
                      </a:moveTo>
                      <a:lnTo>
                        <a:pt x="0" y="1588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22" name="รูปแบบอิสระ: รูปร่าง 3221">
                  <a:extLst>
                    <a:ext uri="{FF2B5EF4-FFF2-40B4-BE49-F238E27FC236}">
                      <a16:creationId xmlns:a16="http://schemas.microsoft.com/office/drawing/2014/main" id="{1E8A8A4A-ADA4-4D6A-970C-8F8DA8BF34E9}"/>
                    </a:ext>
                  </a:extLst>
                </p:cNvPr>
                <p:cNvSpPr/>
                <p:nvPr/>
              </p:nvSpPr>
              <p:spPr>
                <a:xfrm>
                  <a:off x="7990775" y="1041919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1588 h 1588"/>
                    <a:gd name="connsiteX1" fmla="*/ 0 w 15883"/>
                    <a:gd name="connsiteY1" fmla="*/ 1588 h 1588"/>
                    <a:gd name="connsiteX2" fmla="*/ 0 w 15883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">
                      <a:moveTo>
                        <a:pt x="0" y="1588"/>
                      </a:moveTo>
                      <a:lnTo>
                        <a:pt x="0" y="158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23" name="รูปแบบอิสระ: รูปร่าง 3222">
                  <a:extLst>
                    <a:ext uri="{FF2B5EF4-FFF2-40B4-BE49-F238E27FC236}">
                      <a16:creationId xmlns:a16="http://schemas.microsoft.com/office/drawing/2014/main" id="{29EF31EA-E775-4AA4-B63B-23D9355DB4CD}"/>
                    </a:ext>
                  </a:extLst>
                </p:cNvPr>
                <p:cNvSpPr/>
                <p:nvPr/>
              </p:nvSpPr>
              <p:spPr>
                <a:xfrm>
                  <a:off x="7984422" y="1043684"/>
                  <a:ext cx="705" cy="1411"/>
                </a:xfrm>
                <a:custGeom>
                  <a:avLst/>
                  <a:gdLst>
                    <a:gd name="connsiteX0" fmla="*/ 0 w 705"/>
                    <a:gd name="connsiteY0" fmla="*/ 1412 h 1411"/>
                    <a:gd name="connsiteX1" fmla="*/ 0 w 705"/>
                    <a:gd name="connsiteY1" fmla="*/ 1412 h 1411"/>
                    <a:gd name="connsiteX2" fmla="*/ 0 w 705"/>
                    <a:gd name="connsiteY2" fmla="*/ 1412 h 1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1411">
                      <a:moveTo>
                        <a:pt x="0" y="1412"/>
                      </a:moveTo>
                      <a:cubicBezTo>
                        <a:pt x="0" y="1412"/>
                        <a:pt x="1588" y="1412"/>
                        <a:pt x="0" y="1412"/>
                      </a:cubicBezTo>
                      <a:cubicBezTo>
                        <a:pt x="0" y="1412"/>
                        <a:pt x="1588" y="-1765"/>
                        <a:pt x="0" y="14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3224" name="กราฟิก 4">
                <a:extLst>
                  <a:ext uri="{FF2B5EF4-FFF2-40B4-BE49-F238E27FC236}">
                    <a16:creationId xmlns:a16="http://schemas.microsoft.com/office/drawing/2014/main" id="{D3D1648E-B8A0-4BFD-A211-D8306565851B}"/>
                  </a:ext>
                </a:extLst>
              </p:cNvPr>
              <p:cNvGrpSpPr/>
              <p:nvPr/>
            </p:nvGrpSpPr>
            <p:grpSpPr>
              <a:xfrm>
                <a:off x="8124193" y="930739"/>
                <a:ext cx="66602" cy="83238"/>
                <a:chOff x="8124193" y="930739"/>
                <a:chExt cx="66602" cy="83238"/>
              </a:xfrm>
              <a:solidFill>
                <a:srgbClr val="FFFFFF"/>
              </a:solidFill>
            </p:grpSpPr>
            <p:sp>
              <p:nvSpPr>
                <p:cNvPr id="3225" name="รูปแบบอิสระ: รูปร่าง 3224">
                  <a:extLst>
                    <a:ext uri="{FF2B5EF4-FFF2-40B4-BE49-F238E27FC236}">
                      <a16:creationId xmlns:a16="http://schemas.microsoft.com/office/drawing/2014/main" id="{D1021FD8-789D-416E-A0B8-430F3CFB55DB}"/>
                    </a:ext>
                  </a:extLst>
                </p:cNvPr>
                <p:cNvSpPr/>
                <p:nvPr/>
              </p:nvSpPr>
              <p:spPr>
                <a:xfrm>
                  <a:off x="8179783" y="930739"/>
                  <a:ext cx="1587" cy="1588"/>
                </a:xfrm>
                <a:custGeom>
                  <a:avLst/>
                  <a:gdLst>
                    <a:gd name="connsiteX0" fmla="*/ 1588 w 1587"/>
                    <a:gd name="connsiteY0" fmla="*/ 1588 h 1588"/>
                    <a:gd name="connsiteX1" fmla="*/ 0 w 1587"/>
                    <a:gd name="connsiteY1" fmla="*/ 0 h 1588"/>
                    <a:gd name="connsiteX2" fmla="*/ 1588 w 1587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7" h="1588">
                      <a:moveTo>
                        <a:pt x="1588" y="1588"/>
                      </a:moveTo>
                      <a:cubicBezTo>
                        <a:pt x="1588" y="1588"/>
                        <a:pt x="0" y="0"/>
                        <a:pt x="0" y="0"/>
                      </a:cubicBezTo>
                      <a:cubicBezTo>
                        <a:pt x="0" y="0"/>
                        <a:pt x="1588" y="1588"/>
                        <a:pt x="1588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26" name="รูปแบบอิสระ: รูปร่าง 3225">
                  <a:extLst>
                    <a:ext uri="{FF2B5EF4-FFF2-40B4-BE49-F238E27FC236}">
                      <a16:creationId xmlns:a16="http://schemas.microsoft.com/office/drawing/2014/main" id="{8081A65E-6CC3-47DC-8D09-FF18B5E428BE}"/>
                    </a:ext>
                  </a:extLst>
                </p:cNvPr>
                <p:cNvSpPr/>
                <p:nvPr/>
              </p:nvSpPr>
              <p:spPr>
                <a:xfrm>
                  <a:off x="8182960" y="935503"/>
                  <a:ext cx="1587" cy="1588"/>
                </a:xfrm>
                <a:custGeom>
                  <a:avLst/>
                  <a:gdLst>
                    <a:gd name="connsiteX0" fmla="*/ 0 w 1587"/>
                    <a:gd name="connsiteY0" fmla="*/ 0 h 1588"/>
                    <a:gd name="connsiteX1" fmla="*/ 0 w 1587"/>
                    <a:gd name="connsiteY1" fmla="*/ 0 h 1588"/>
                    <a:gd name="connsiteX2" fmla="*/ 1588 w 1587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7" h="158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588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27" name="รูปแบบอิสระ: รูปร่าง 3226">
                  <a:extLst>
                    <a:ext uri="{FF2B5EF4-FFF2-40B4-BE49-F238E27FC236}">
                      <a16:creationId xmlns:a16="http://schemas.microsoft.com/office/drawing/2014/main" id="{409D2A00-FFC9-4161-BF33-5CF287873F2F}"/>
                    </a:ext>
                  </a:extLst>
                </p:cNvPr>
                <p:cNvSpPr/>
                <p:nvPr/>
              </p:nvSpPr>
              <p:spPr>
                <a:xfrm>
                  <a:off x="8182960" y="935503"/>
                  <a:ext cx="1587" cy="2294"/>
                </a:xfrm>
                <a:custGeom>
                  <a:avLst/>
                  <a:gdLst>
                    <a:gd name="connsiteX0" fmla="*/ 0 w 1587"/>
                    <a:gd name="connsiteY0" fmla="*/ 1588 h 2294"/>
                    <a:gd name="connsiteX1" fmla="*/ 0 w 1587"/>
                    <a:gd name="connsiteY1" fmla="*/ 1588 h 2294"/>
                    <a:gd name="connsiteX2" fmla="*/ 1588 w 1587"/>
                    <a:gd name="connsiteY2" fmla="*/ 1588 h 2294"/>
                    <a:gd name="connsiteX3" fmla="*/ 0 w 1587"/>
                    <a:gd name="connsiteY3" fmla="*/ 0 h 2294"/>
                    <a:gd name="connsiteX4" fmla="*/ 0 w 1587"/>
                    <a:gd name="connsiteY4" fmla="*/ 1588 h 2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87" h="2294">
                      <a:moveTo>
                        <a:pt x="0" y="1588"/>
                      </a:moveTo>
                      <a:cubicBezTo>
                        <a:pt x="3177" y="3177"/>
                        <a:pt x="0" y="1588"/>
                        <a:pt x="0" y="1588"/>
                      </a:cubicBezTo>
                      <a:lnTo>
                        <a:pt x="1588" y="1588"/>
                      </a:lnTo>
                      <a:lnTo>
                        <a:pt x="0" y="0"/>
                      </a:lnTo>
                      <a:cubicBezTo>
                        <a:pt x="0" y="0"/>
                        <a:pt x="0" y="1588"/>
                        <a:pt x="0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28" name="รูปแบบอิสระ: รูปร่าง 3227">
                  <a:extLst>
                    <a:ext uri="{FF2B5EF4-FFF2-40B4-BE49-F238E27FC236}">
                      <a16:creationId xmlns:a16="http://schemas.microsoft.com/office/drawing/2014/main" id="{1A6CFC58-AFA2-4ACC-8D08-5E7E99EADBFA}"/>
                    </a:ext>
                  </a:extLst>
                </p:cNvPr>
                <p:cNvSpPr/>
                <p:nvPr/>
              </p:nvSpPr>
              <p:spPr>
                <a:xfrm>
                  <a:off x="8176607" y="935503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29" name="รูปแบบอิสระ: รูปร่าง 3228">
                  <a:extLst>
                    <a:ext uri="{FF2B5EF4-FFF2-40B4-BE49-F238E27FC236}">
                      <a16:creationId xmlns:a16="http://schemas.microsoft.com/office/drawing/2014/main" id="{12E3FD4B-5846-4D74-9C1C-BA94084E9A5B}"/>
                    </a:ext>
                  </a:extLst>
                </p:cNvPr>
                <p:cNvSpPr/>
                <p:nvPr/>
              </p:nvSpPr>
              <p:spPr>
                <a:xfrm>
                  <a:off x="8175901" y="934798"/>
                  <a:ext cx="705" cy="705"/>
                </a:xfrm>
                <a:custGeom>
                  <a:avLst/>
                  <a:gdLst>
                    <a:gd name="connsiteX0" fmla="*/ 706 w 705"/>
                    <a:gd name="connsiteY0" fmla="*/ 706 h 705"/>
                    <a:gd name="connsiteX1" fmla="*/ 706 w 705"/>
                    <a:gd name="connsiteY1" fmla="*/ 706 h 705"/>
                    <a:gd name="connsiteX2" fmla="*/ 706 w 705"/>
                    <a:gd name="connsiteY2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705">
                      <a:moveTo>
                        <a:pt x="706" y="706"/>
                      </a:moveTo>
                      <a:cubicBezTo>
                        <a:pt x="706" y="706"/>
                        <a:pt x="-882" y="-882"/>
                        <a:pt x="706" y="706"/>
                      </a:cubicBezTo>
                      <a:lnTo>
                        <a:pt x="706" y="70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30" name="รูปแบบอิสระ: รูปร่าง 3229">
                  <a:extLst>
                    <a:ext uri="{FF2B5EF4-FFF2-40B4-BE49-F238E27FC236}">
                      <a16:creationId xmlns:a16="http://schemas.microsoft.com/office/drawing/2014/main" id="{8BE10CEA-A9DB-46E4-B9BD-4A8FFD32EF6F}"/>
                    </a:ext>
                  </a:extLst>
                </p:cNvPr>
                <p:cNvSpPr/>
                <p:nvPr/>
              </p:nvSpPr>
              <p:spPr>
                <a:xfrm>
                  <a:off x="8175019" y="933915"/>
                  <a:ext cx="1587" cy="1588"/>
                </a:xfrm>
                <a:custGeom>
                  <a:avLst/>
                  <a:gdLst>
                    <a:gd name="connsiteX0" fmla="*/ 1588 w 1587"/>
                    <a:gd name="connsiteY0" fmla="*/ 1588 h 1588"/>
                    <a:gd name="connsiteX1" fmla="*/ 1588 w 1587"/>
                    <a:gd name="connsiteY1" fmla="*/ 1588 h 1588"/>
                    <a:gd name="connsiteX2" fmla="*/ 0 w 1587"/>
                    <a:gd name="connsiteY2" fmla="*/ 0 h 1588"/>
                    <a:gd name="connsiteX3" fmla="*/ 1588 w 1587"/>
                    <a:gd name="connsiteY3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7" h="1588">
                      <a:moveTo>
                        <a:pt x="1588" y="1588"/>
                      </a:moveTo>
                      <a:lnTo>
                        <a:pt x="1588" y="1588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588"/>
                        <a:pt x="0" y="1588"/>
                        <a:pt x="1588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31" name="รูปแบบอิสระ: รูปร่าง 3230">
                  <a:extLst>
                    <a:ext uri="{FF2B5EF4-FFF2-40B4-BE49-F238E27FC236}">
                      <a16:creationId xmlns:a16="http://schemas.microsoft.com/office/drawing/2014/main" id="{F508359F-4301-40C2-BAC9-CD96081781FA}"/>
                    </a:ext>
                  </a:extLst>
                </p:cNvPr>
                <p:cNvSpPr/>
                <p:nvPr/>
              </p:nvSpPr>
              <p:spPr>
                <a:xfrm>
                  <a:off x="8178195" y="937092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32" name="รูปแบบอิสระ: รูปร่าง 3231">
                  <a:extLst>
                    <a:ext uri="{FF2B5EF4-FFF2-40B4-BE49-F238E27FC236}">
                      <a16:creationId xmlns:a16="http://schemas.microsoft.com/office/drawing/2014/main" id="{81F598C3-F51D-412C-8688-43F6264D460D}"/>
                    </a:ext>
                  </a:extLst>
                </p:cNvPr>
                <p:cNvSpPr/>
                <p:nvPr/>
              </p:nvSpPr>
              <p:spPr>
                <a:xfrm>
                  <a:off x="8176607" y="937092"/>
                  <a:ext cx="1834" cy="705"/>
                </a:xfrm>
                <a:custGeom>
                  <a:avLst/>
                  <a:gdLst>
                    <a:gd name="connsiteX0" fmla="*/ 0 w 1834"/>
                    <a:gd name="connsiteY0" fmla="*/ 0 h 705"/>
                    <a:gd name="connsiteX1" fmla="*/ 0 w 1834"/>
                    <a:gd name="connsiteY1" fmla="*/ 0 h 705"/>
                    <a:gd name="connsiteX2" fmla="*/ 0 w 1834"/>
                    <a:gd name="connsiteY2" fmla="*/ 0 h 705"/>
                    <a:gd name="connsiteX3" fmla="*/ 0 w 1834"/>
                    <a:gd name="connsiteY3" fmla="*/ 0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34" h="705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89" y="0"/>
                        <a:pt x="3177" y="1588"/>
                        <a:pt x="0" y="0"/>
                      </a:cubicBezTo>
                      <a:cubicBezTo>
                        <a:pt x="1589" y="0"/>
                        <a:pt x="1589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33" name="รูปแบบอิสระ: รูปร่าง 3232">
                  <a:extLst>
                    <a:ext uri="{FF2B5EF4-FFF2-40B4-BE49-F238E27FC236}">
                      <a16:creationId xmlns:a16="http://schemas.microsoft.com/office/drawing/2014/main" id="{8949CA86-655C-434F-B92E-A943F06DE8B3}"/>
                    </a:ext>
                  </a:extLst>
                </p:cNvPr>
                <p:cNvSpPr/>
                <p:nvPr/>
              </p:nvSpPr>
              <p:spPr>
                <a:xfrm>
                  <a:off x="8178195" y="936434"/>
                  <a:ext cx="1587" cy="2246"/>
                </a:xfrm>
                <a:custGeom>
                  <a:avLst/>
                  <a:gdLst>
                    <a:gd name="connsiteX0" fmla="*/ 0 w 1587"/>
                    <a:gd name="connsiteY0" fmla="*/ 658 h 2246"/>
                    <a:gd name="connsiteX1" fmla="*/ 1588 w 1587"/>
                    <a:gd name="connsiteY1" fmla="*/ 2246 h 2246"/>
                    <a:gd name="connsiteX2" fmla="*/ 0 w 1587"/>
                    <a:gd name="connsiteY2" fmla="*/ 658 h 22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7" h="2246">
                      <a:moveTo>
                        <a:pt x="0" y="658"/>
                      </a:moveTo>
                      <a:cubicBezTo>
                        <a:pt x="0" y="658"/>
                        <a:pt x="1588" y="658"/>
                        <a:pt x="1588" y="2246"/>
                      </a:cubicBezTo>
                      <a:cubicBezTo>
                        <a:pt x="1588" y="658"/>
                        <a:pt x="0" y="-930"/>
                        <a:pt x="0" y="6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34" name="รูปแบบอิสระ: รูปร่าง 3233">
                  <a:extLst>
                    <a:ext uri="{FF2B5EF4-FFF2-40B4-BE49-F238E27FC236}">
                      <a16:creationId xmlns:a16="http://schemas.microsoft.com/office/drawing/2014/main" id="{354F91E3-CAEC-4F94-8A5B-250EDDA2ABB8}"/>
                    </a:ext>
                  </a:extLst>
                </p:cNvPr>
                <p:cNvSpPr/>
                <p:nvPr/>
              </p:nvSpPr>
              <p:spPr>
                <a:xfrm>
                  <a:off x="8185431" y="938680"/>
                  <a:ext cx="706" cy="15882"/>
                </a:xfrm>
                <a:custGeom>
                  <a:avLst/>
                  <a:gdLst>
                    <a:gd name="connsiteX0" fmla="*/ 706 w 706"/>
                    <a:gd name="connsiteY0" fmla="*/ 0 h 15882"/>
                    <a:gd name="connsiteX1" fmla="*/ 706 w 706"/>
                    <a:gd name="connsiteY1" fmla="*/ 0 h 15882"/>
                    <a:gd name="connsiteX2" fmla="*/ 706 w 706"/>
                    <a:gd name="connsiteY2" fmla="*/ 0 h 15882"/>
                    <a:gd name="connsiteX3" fmla="*/ 706 w 706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6" h="15882">
                      <a:moveTo>
                        <a:pt x="706" y="0"/>
                      </a:moveTo>
                      <a:lnTo>
                        <a:pt x="706" y="0"/>
                      </a:lnTo>
                      <a:lnTo>
                        <a:pt x="706" y="0"/>
                      </a:lnTo>
                      <a:cubicBezTo>
                        <a:pt x="706" y="0"/>
                        <a:pt x="-883" y="0"/>
                        <a:pt x="7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35" name="รูปแบบอิสระ: รูปร่าง 3234">
                  <a:extLst>
                    <a:ext uri="{FF2B5EF4-FFF2-40B4-BE49-F238E27FC236}">
                      <a16:creationId xmlns:a16="http://schemas.microsoft.com/office/drawing/2014/main" id="{0347D640-0AC9-465E-AD17-1D6DD70D434A}"/>
                    </a:ext>
                  </a:extLst>
                </p:cNvPr>
                <p:cNvSpPr/>
                <p:nvPr/>
              </p:nvSpPr>
              <p:spPr>
                <a:xfrm>
                  <a:off x="8173430" y="937092"/>
                  <a:ext cx="3176" cy="1588"/>
                </a:xfrm>
                <a:custGeom>
                  <a:avLst/>
                  <a:gdLst>
                    <a:gd name="connsiteX0" fmla="*/ 0 w 3176"/>
                    <a:gd name="connsiteY0" fmla="*/ 0 h 1588"/>
                    <a:gd name="connsiteX1" fmla="*/ 3177 w 3176"/>
                    <a:gd name="connsiteY1" fmla="*/ 1588 h 1588"/>
                    <a:gd name="connsiteX2" fmla="*/ 3177 w 3176"/>
                    <a:gd name="connsiteY2" fmla="*/ 1588 h 1588"/>
                    <a:gd name="connsiteX3" fmla="*/ 0 w 3176"/>
                    <a:gd name="connsiteY3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76" h="1588">
                      <a:moveTo>
                        <a:pt x="0" y="0"/>
                      </a:moveTo>
                      <a:cubicBezTo>
                        <a:pt x="0" y="0"/>
                        <a:pt x="1589" y="1588"/>
                        <a:pt x="3177" y="1588"/>
                      </a:cubicBezTo>
                      <a:lnTo>
                        <a:pt x="3177" y="1588"/>
                      </a:lnTo>
                      <a:cubicBezTo>
                        <a:pt x="1589" y="0"/>
                        <a:pt x="1589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36" name="รูปแบบอิสระ: รูปร่าง 3235">
                  <a:extLst>
                    <a:ext uri="{FF2B5EF4-FFF2-40B4-BE49-F238E27FC236}">
                      <a16:creationId xmlns:a16="http://schemas.microsoft.com/office/drawing/2014/main" id="{6EE9F8A6-9994-4BD6-AD79-56E8B470D7FC}"/>
                    </a:ext>
                  </a:extLst>
                </p:cNvPr>
                <p:cNvSpPr/>
                <p:nvPr/>
              </p:nvSpPr>
              <p:spPr>
                <a:xfrm>
                  <a:off x="8176607" y="938680"/>
                  <a:ext cx="706" cy="15882"/>
                </a:xfrm>
                <a:custGeom>
                  <a:avLst/>
                  <a:gdLst>
                    <a:gd name="connsiteX0" fmla="*/ 0 w 706"/>
                    <a:gd name="connsiteY0" fmla="*/ 0 h 15882"/>
                    <a:gd name="connsiteX1" fmla="*/ 0 w 706"/>
                    <a:gd name="connsiteY1" fmla="*/ 0 h 15882"/>
                    <a:gd name="connsiteX2" fmla="*/ 0 w 706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6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89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37" name="รูปแบบอิสระ: รูปร่าง 3236">
                  <a:extLst>
                    <a:ext uri="{FF2B5EF4-FFF2-40B4-BE49-F238E27FC236}">
                      <a16:creationId xmlns:a16="http://schemas.microsoft.com/office/drawing/2014/main" id="{C492A1CE-B2C3-4718-81E8-3925F22C2B3E}"/>
                    </a:ext>
                  </a:extLst>
                </p:cNvPr>
                <p:cNvSpPr/>
                <p:nvPr/>
              </p:nvSpPr>
              <p:spPr>
                <a:xfrm>
                  <a:off x="8179783" y="937092"/>
                  <a:ext cx="1587" cy="1588"/>
                </a:xfrm>
                <a:custGeom>
                  <a:avLst/>
                  <a:gdLst>
                    <a:gd name="connsiteX0" fmla="*/ 1588 w 1587"/>
                    <a:gd name="connsiteY0" fmla="*/ 1588 h 1588"/>
                    <a:gd name="connsiteX1" fmla="*/ 0 w 1587"/>
                    <a:gd name="connsiteY1" fmla="*/ 0 h 1588"/>
                    <a:gd name="connsiteX2" fmla="*/ 1588 w 1587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7" h="1588">
                      <a:moveTo>
                        <a:pt x="1588" y="1588"/>
                      </a:moveTo>
                      <a:lnTo>
                        <a:pt x="0" y="0"/>
                      </a:lnTo>
                      <a:lnTo>
                        <a:pt x="1588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38" name="รูปแบบอิสระ: รูปร่าง 3237">
                  <a:extLst>
                    <a:ext uri="{FF2B5EF4-FFF2-40B4-BE49-F238E27FC236}">
                      <a16:creationId xmlns:a16="http://schemas.microsoft.com/office/drawing/2014/main" id="{DE0164DD-637A-48A2-869A-945125B21F21}"/>
                    </a:ext>
                  </a:extLst>
                </p:cNvPr>
                <p:cNvSpPr/>
                <p:nvPr/>
              </p:nvSpPr>
              <p:spPr>
                <a:xfrm>
                  <a:off x="8171842" y="937092"/>
                  <a:ext cx="1587" cy="1588"/>
                </a:xfrm>
                <a:custGeom>
                  <a:avLst/>
                  <a:gdLst>
                    <a:gd name="connsiteX0" fmla="*/ 1588 w 1587"/>
                    <a:gd name="connsiteY0" fmla="*/ 1588 h 1588"/>
                    <a:gd name="connsiteX1" fmla="*/ 0 w 1587"/>
                    <a:gd name="connsiteY1" fmla="*/ 0 h 1588"/>
                    <a:gd name="connsiteX2" fmla="*/ 1588 w 1587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7" h="1588">
                      <a:moveTo>
                        <a:pt x="1588" y="1588"/>
                      </a:moveTo>
                      <a:lnTo>
                        <a:pt x="0" y="0"/>
                      </a:lnTo>
                      <a:lnTo>
                        <a:pt x="1588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39" name="รูปแบบอิสระ: รูปร่าง 3238">
                  <a:extLst>
                    <a:ext uri="{FF2B5EF4-FFF2-40B4-BE49-F238E27FC236}">
                      <a16:creationId xmlns:a16="http://schemas.microsoft.com/office/drawing/2014/main" id="{6E5ED51B-BC04-4820-AE84-0ACBC883A4DC}"/>
                    </a:ext>
                  </a:extLst>
                </p:cNvPr>
                <p:cNvSpPr/>
                <p:nvPr/>
              </p:nvSpPr>
              <p:spPr>
                <a:xfrm>
                  <a:off x="8170254" y="937092"/>
                  <a:ext cx="3175" cy="1588"/>
                </a:xfrm>
                <a:custGeom>
                  <a:avLst/>
                  <a:gdLst>
                    <a:gd name="connsiteX0" fmla="*/ 3176 w 3175"/>
                    <a:gd name="connsiteY0" fmla="*/ 1588 h 1588"/>
                    <a:gd name="connsiteX1" fmla="*/ 0 w 3175"/>
                    <a:gd name="connsiteY1" fmla="*/ 0 h 1588"/>
                    <a:gd name="connsiteX2" fmla="*/ 3176 w 3175"/>
                    <a:gd name="connsiteY2" fmla="*/ 1588 h 1588"/>
                    <a:gd name="connsiteX3" fmla="*/ 3176 w 3175"/>
                    <a:gd name="connsiteY3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75" h="1588">
                      <a:moveTo>
                        <a:pt x="3176" y="1588"/>
                      </a:moveTo>
                      <a:cubicBezTo>
                        <a:pt x="1588" y="1588"/>
                        <a:pt x="1588" y="0"/>
                        <a:pt x="0" y="0"/>
                      </a:cubicBezTo>
                      <a:cubicBezTo>
                        <a:pt x="0" y="0"/>
                        <a:pt x="1588" y="1588"/>
                        <a:pt x="3176" y="1588"/>
                      </a:cubicBezTo>
                      <a:cubicBezTo>
                        <a:pt x="1588" y="1588"/>
                        <a:pt x="1588" y="1588"/>
                        <a:pt x="3176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40" name="รูปแบบอิสระ: รูปร่าง 3239">
                  <a:extLst>
                    <a:ext uri="{FF2B5EF4-FFF2-40B4-BE49-F238E27FC236}">
                      <a16:creationId xmlns:a16="http://schemas.microsoft.com/office/drawing/2014/main" id="{7F5A2ACF-DF06-435A-AA59-DAF1375269E9}"/>
                    </a:ext>
                  </a:extLst>
                </p:cNvPr>
                <p:cNvSpPr/>
                <p:nvPr/>
              </p:nvSpPr>
              <p:spPr>
                <a:xfrm>
                  <a:off x="8172724" y="939562"/>
                  <a:ext cx="705" cy="705"/>
                </a:xfrm>
                <a:custGeom>
                  <a:avLst/>
                  <a:gdLst>
                    <a:gd name="connsiteX0" fmla="*/ 706 w 705"/>
                    <a:gd name="connsiteY0" fmla="*/ 706 h 705"/>
                    <a:gd name="connsiteX1" fmla="*/ 706 w 705"/>
                    <a:gd name="connsiteY1" fmla="*/ 706 h 705"/>
                    <a:gd name="connsiteX2" fmla="*/ 706 w 705"/>
                    <a:gd name="connsiteY2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705">
                      <a:moveTo>
                        <a:pt x="706" y="706"/>
                      </a:moveTo>
                      <a:cubicBezTo>
                        <a:pt x="706" y="706"/>
                        <a:pt x="706" y="-882"/>
                        <a:pt x="706" y="706"/>
                      </a:cubicBezTo>
                      <a:cubicBezTo>
                        <a:pt x="-882" y="-882"/>
                        <a:pt x="706" y="706"/>
                        <a:pt x="706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41" name="รูปแบบอิสระ: รูปร่าง 3240">
                  <a:extLst>
                    <a:ext uri="{FF2B5EF4-FFF2-40B4-BE49-F238E27FC236}">
                      <a16:creationId xmlns:a16="http://schemas.microsoft.com/office/drawing/2014/main" id="{A9D0FCC1-A2B9-424D-93C8-8FEEC2689BA0}"/>
                    </a:ext>
                  </a:extLst>
                </p:cNvPr>
                <p:cNvSpPr/>
                <p:nvPr/>
              </p:nvSpPr>
              <p:spPr>
                <a:xfrm>
                  <a:off x="8175019" y="938680"/>
                  <a:ext cx="1587" cy="15882"/>
                </a:xfrm>
                <a:custGeom>
                  <a:avLst/>
                  <a:gdLst>
                    <a:gd name="connsiteX0" fmla="*/ 1588 w 1587"/>
                    <a:gd name="connsiteY0" fmla="*/ 0 h 15882"/>
                    <a:gd name="connsiteX1" fmla="*/ 0 w 1587"/>
                    <a:gd name="connsiteY1" fmla="*/ 0 h 15882"/>
                    <a:gd name="connsiteX2" fmla="*/ 1588 w 1587"/>
                    <a:gd name="connsiteY2" fmla="*/ 0 h 15882"/>
                    <a:gd name="connsiteX3" fmla="*/ 1588 w 1587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7" h="15882">
                      <a:moveTo>
                        <a:pt x="1588" y="0"/>
                      </a:moveTo>
                      <a:cubicBezTo>
                        <a:pt x="1588" y="0"/>
                        <a:pt x="0" y="0"/>
                        <a:pt x="0" y="0"/>
                      </a:cubicBezTo>
                      <a:lnTo>
                        <a:pt x="1588" y="0"/>
                      </a:lnTo>
                      <a:lnTo>
                        <a:pt x="158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42" name="รูปแบบอิสระ: รูปร่าง 3241">
                  <a:extLst>
                    <a:ext uri="{FF2B5EF4-FFF2-40B4-BE49-F238E27FC236}">
                      <a16:creationId xmlns:a16="http://schemas.microsoft.com/office/drawing/2014/main" id="{7B29DF27-D468-4994-8171-5ED293B9CB02}"/>
                    </a:ext>
                  </a:extLst>
                </p:cNvPr>
                <p:cNvSpPr/>
                <p:nvPr/>
              </p:nvSpPr>
              <p:spPr>
                <a:xfrm>
                  <a:off x="8176607" y="938680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0 h 1191"/>
                    <a:gd name="connsiteX1" fmla="*/ 0 w 15883"/>
                    <a:gd name="connsiteY1" fmla="*/ 0 h 1191"/>
                    <a:gd name="connsiteX2" fmla="*/ 0 w 15883"/>
                    <a:gd name="connsiteY2" fmla="*/ 0 h 1191"/>
                    <a:gd name="connsiteX3" fmla="*/ 0 w 15883"/>
                    <a:gd name="connsiteY3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19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88"/>
                        <a:pt x="0" y="1588"/>
                        <a:pt x="0" y="0"/>
                      </a:cubicBezTo>
                      <a:cubicBezTo>
                        <a:pt x="0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43" name="รูปแบบอิสระ: รูปร่าง 3242">
                  <a:extLst>
                    <a:ext uri="{FF2B5EF4-FFF2-40B4-BE49-F238E27FC236}">
                      <a16:creationId xmlns:a16="http://schemas.microsoft.com/office/drawing/2014/main" id="{F4CCB4B3-55DC-43D5-B879-29666F2CB5D8}"/>
                    </a:ext>
                  </a:extLst>
                </p:cNvPr>
                <p:cNvSpPr/>
                <p:nvPr/>
              </p:nvSpPr>
              <p:spPr>
                <a:xfrm>
                  <a:off x="8176607" y="938680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44" name="รูปแบบอิสระ: รูปร่าง 3243">
                  <a:extLst>
                    <a:ext uri="{FF2B5EF4-FFF2-40B4-BE49-F238E27FC236}">
                      <a16:creationId xmlns:a16="http://schemas.microsoft.com/office/drawing/2014/main" id="{27EF5891-F73A-4F8F-85C1-2B28E0BD0E2A}"/>
                    </a:ext>
                  </a:extLst>
                </p:cNvPr>
                <p:cNvSpPr/>
                <p:nvPr/>
              </p:nvSpPr>
              <p:spPr>
                <a:xfrm>
                  <a:off x="8179783" y="938680"/>
                  <a:ext cx="3176" cy="1588"/>
                </a:xfrm>
                <a:custGeom>
                  <a:avLst/>
                  <a:gdLst>
                    <a:gd name="connsiteX0" fmla="*/ 0 w 3176"/>
                    <a:gd name="connsiteY0" fmla="*/ 0 h 1588"/>
                    <a:gd name="connsiteX1" fmla="*/ 3177 w 3176"/>
                    <a:gd name="connsiteY1" fmla="*/ 1588 h 1588"/>
                    <a:gd name="connsiteX2" fmla="*/ 0 w 3176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1588">
                      <a:moveTo>
                        <a:pt x="0" y="0"/>
                      </a:moveTo>
                      <a:cubicBezTo>
                        <a:pt x="1588" y="0"/>
                        <a:pt x="1588" y="1588"/>
                        <a:pt x="3177" y="1588"/>
                      </a:cubicBezTo>
                      <a:cubicBezTo>
                        <a:pt x="1588" y="1588"/>
                        <a:pt x="1588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45" name="รูปแบบอิสระ: รูปร่าง 3244">
                  <a:extLst>
                    <a:ext uri="{FF2B5EF4-FFF2-40B4-BE49-F238E27FC236}">
                      <a16:creationId xmlns:a16="http://schemas.microsoft.com/office/drawing/2014/main" id="{6DC6DCB2-21C7-4335-AB6A-F47A5A0AE307}"/>
                    </a:ext>
                  </a:extLst>
                </p:cNvPr>
                <p:cNvSpPr/>
                <p:nvPr/>
              </p:nvSpPr>
              <p:spPr>
                <a:xfrm>
                  <a:off x="8178195" y="940268"/>
                  <a:ext cx="705" cy="0"/>
                </a:xfrm>
                <a:custGeom>
                  <a:avLst/>
                  <a:gdLst>
                    <a:gd name="connsiteX0" fmla="*/ 0 w 705"/>
                    <a:gd name="connsiteY0" fmla="*/ 0 h 0"/>
                    <a:gd name="connsiteX1" fmla="*/ 0 w 705"/>
                    <a:gd name="connsiteY1" fmla="*/ 0 h 0"/>
                    <a:gd name="connsiteX2" fmla="*/ 0 w 705"/>
                    <a:gd name="connsiteY2" fmla="*/ 0 h 0"/>
                    <a:gd name="connsiteX3" fmla="*/ 0 w 705"/>
                    <a:gd name="connsiteY3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5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88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46" name="รูปแบบอิสระ: รูปร่าง 3245">
                  <a:extLst>
                    <a:ext uri="{FF2B5EF4-FFF2-40B4-BE49-F238E27FC236}">
                      <a16:creationId xmlns:a16="http://schemas.microsoft.com/office/drawing/2014/main" id="{E75F6174-A971-4318-AD15-DE07F8C2BBDB}"/>
                    </a:ext>
                  </a:extLst>
                </p:cNvPr>
                <p:cNvSpPr/>
                <p:nvPr/>
              </p:nvSpPr>
              <p:spPr>
                <a:xfrm>
                  <a:off x="8178195" y="940268"/>
                  <a:ext cx="1587" cy="15882"/>
                </a:xfrm>
                <a:custGeom>
                  <a:avLst/>
                  <a:gdLst>
                    <a:gd name="connsiteX0" fmla="*/ 1588 w 1587"/>
                    <a:gd name="connsiteY0" fmla="*/ 0 h 15882"/>
                    <a:gd name="connsiteX1" fmla="*/ 0 w 1587"/>
                    <a:gd name="connsiteY1" fmla="*/ 0 h 15882"/>
                    <a:gd name="connsiteX2" fmla="*/ 0 w 1587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7" h="15882">
                      <a:moveTo>
                        <a:pt x="1588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47" name="รูปแบบอิสระ: รูปร่าง 3246">
                  <a:extLst>
                    <a:ext uri="{FF2B5EF4-FFF2-40B4-BE49-F238E27FC236}">
                      <a16:creationId xmlns:a16="http://schemas.microsoft.com/office/drawing/2014/main" id="{1D0FEC1C-2C6C-4F99-B466-CF1951555C35}"/>
                    </a:ext>
                  </a:extLst>
                </p:cNvPr>
                <p:cNvSpPr/>
                <p:nvPr/>
              </p:nvSpPr>
              <p:spPr>
                <a:xfrm>
                  <a:off x="8175019" y="940268"/>
                  <a:ext cx="1190" cy="1191"/>
                </a:xfrm>
                <a:custGeom>
                  <a:avLst/>
                  <a:gdLst>
                    <a:gd name="connsiteX0" fmla="*/ 0 w 1190"/>
                    <a:gd name="connsiteY0" fmla="*/ 0 h 1191"/>
                    <a:gd name="connsiteX1" fmla="*/ 0 w 1190"/>
                    <a:gd name="connsiteY1" fmla="*/ 0 h 1191"/>
                    <a:gd name="connsiteX2" fmla="*/ 0 w 1190"/>
                    <a:gd name="connsiteY2" fmla="*/ 0 h 1191"/>
                    <a:gd name="connsiteX3" fmla="*/ 0 w 1190"/>
                    <a:gd name="connsiteY3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0" h="1191">
                      <a:moveTo>
                        <a:pt x="0" y="0"/>
                      </a:moveTo>
                      <a:cubicBezTo>
                        <a:pt x="1588" y="0"/>
                        <a:pt x="1588" y="0"/>
                        <a:pt x="0" y="0"/>
                      </a:cubicBezTo>
                      <a:cubicBezTo>
                        <a:pt x="1588" y="1588"/>
                        <a:pt x="1588" y="1588"/>
                        <a:pt x="0" y="0"/>
                      </a:cubicBezTo>
                      <a:cubicBezTo>
                        <a:pt x="1588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48" name="รูปแบบอิสระ: รูปร่าง 3247">
                  <a:extLst>
                    <a:ext uri="{FF2B5EF4-FFF2-40B4-BE49-F238E27FC236}">
                      <a16:creationId xmlns:a16="http://schemas.microsoft.com/office/drawing/2014/main" id="{1A593147-76AA-4F9A-8B92-4D4BEAEF110C}"/>
                    </a:ext>
                  </a:extLst>
                </p:cNvPr>
                <p:cNvSpPr/>
                <p:nvPr/>
              </p:nvSpPr>
              <p:spPr>
                <a:xfrm>
                  <a:off x="8176607" y="940268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49" name="รูปแบบอิสระ: รูปร่าง 3248">
                  <a:extLst>
                    <a:ext uri="{FF2B5EF4-FFF2-40B4-BE49-F238E27FC236}">
                      <a16:creationId xmlns:a16="http://schemas.microsoft.com/office/drawing/2014/main" id="{7AD1E796-192C-4828-83D7-B2FEA94DEFA1}"/>
                    </a:ext>
                  </a:extLst>
                </p:cNvPr>
                <p:cNvSpPr/>
                <p:nvPr/>
              </p:nvSpPr>
              <p:spPr>
                <a:xfrm>
                  <a:off x="8175019" y="943445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50" name="รูปแบบอิสระ: รูปร่าง 3249">
                  <a:extLst>
                    <a:ext uri="{FF2B5EF4-FFF2-40B4-BE49-F238E27FC236}">
                      <a16:creationId xmlns:a16="http://schemas.microsoft.com/office/drawing/2014/main" id="{9BF788EA-D35A-49CF-B9F9-C7A432A02B2F}"/>
                    </a:ext>
                  </a:extLst>
                </p:cNvPr>
                <p:cNvSpPr/>
                <p:nvPr/>
              </p:nvSpPr>
              <p:spPr>
                <a:xfrm>
                  <a:off x="8176607" y="940665"/>
                  <a:ext cx="706" cy="1191"/>
                </a:xfrm>
                <a:custGeom>
                  <a:avLst/>
                  <a:gdLst>
                    <a:gd name="connsiteX0" fmla="*/ 0 w 706"/>
                    <a:gd name="connsiteY0" fmla="*/ 1191 h 1191"/>
                    <a:gd name="connsiteX1" fmla="*/ 0 w 706"/>
                    <a:gd name="connsiteY1" fmla="*/ 1191 h 1191"/>
                    <a:gd name="connsiteX2" fmla="*/ 0 w 706"/>
                    <a:gd name="connsiteY2" fmla="*/ 1191 h 1191"/>
                    <a:gd name="connsiteX3" fmla="*/ 0 w 706"/>
                    <a:gd name="connsiteY3" fmla="*/ 1191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6" h="1191">
                      <a:moveTo>
                        <a:pt x="0" y="1191"/>
                      </a:moveTo>
                      <a:cubicBezTo>
                        <a:pt x="1589" y="1191"/>
                        <a:pt x="0" y="-397"/>
                        <a:pt x="0" y="1191"/>
                      </a:cubicBezTo>
                      <a:cubicBezTo>
                        <a:pt x="0" y="-397"/>
                        <a:pt x="0" y="-397"/>
                        <a:pt x="0" y="1191"/>
                      </a:cubicBezTo>
                      <a:cubicBezTo>
                        <a:pt x="0" y="1191"/>
                        <a:pt x="0" y="1191"/>
                        <a:pt x="0" y="1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51" name="รูปแบบอิสระ: รูปร่าง 3250">
                  <a:extLst>
                    <a:ext uri="{FF2B5EF4-FFF2-40B4-BE49-F238E27FC236}">
                      <a16:creationId xmlns:a16="http://schemas.microsoft.com/office/drawing/2014/main" id="{96E99AB8-385D-45C5-AFD9-7C140B2E66A3}"/>
                    </a:ext>
                  </a:extLst>
                </p:cNvPr>
                <p:cNvSpPr/>
                <p:nvPr/>
              </p:nvSpPr>
              <p:spPr>
                <a:xfrm>
                  <a:off x="8173430" y="940268"/>
                  <a:ext cx="1191" cy="0"/>
                </a:xfrm>
                <a:custGeom>
                  <a:avLst/>
                  <a:gdLst>
                    <a:gd name="connsiteX0" fmla="*/ 0 w 1191"/>
                    <a:gd name="connsiteY0" fmla="*/ 0 h 0"/>
                    <a:gd name="connsiteX1" fmla="*/ 0 w 1191"/>
                    <a:gd name="connsiteY1" fmla="*/ 0 h 0"/>
                    <a:gd name="connsiteX2" fmla="*/ 0 w 1191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1">
                      <a:moveTo>
                        <a:pt x="0" y="0"/>
                      </a:moveTo>
                      <a:cubicBezTo>
                        <a:pt x="1589" y="0"/>
                        <a:pt x="1589" y="0"/>
                        <a:pt x="0" y="0"/>
                      </a:cubicBezTo>
                      <a:cubicBezTo>
                        <a:pt x="1589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52" name="รูปแบบอิสระ: รูปร่าง 3251">
                  <a:extLst>
                    <a:ext uri="{FF2B5EF4-FFF2-40B4-BE49-F238E27FC236}">
                      <a16:creationId xmlns:a16="http://schemas.microsoft.com/office/drawing/2014/main" id="{4861B604-965A-4052-836C-6E6B5CDE9B4C}"/>
                    </a:ext>
                  </a:extLst>
                </p:cNvPr>
                <p:cNvSpPr/>
                <p:nvPr/>
              </p:nvSpPr>
              <p:spPr>
                <a:xfrm>
                  <a:off x="8175019" y="940268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53" name="รูปแบบอิสระ: รูปร่าง 3252">
                  <a:extLst>
                    <a:ext uri="{FF2B5EF4-FFF2-40B4-BE49-F238E27FC236}">
                      <a16:creationId xmlns:a16="http://schemas.microsoft.com/office/drawing/2014/main" id="{8B04C8A9-1D6D-460E-B8B6-9DDF3AC1C922}"/>
                    </a:ext>
                  </a:extLst>
                </p:cNvPr>
                <p:cNvSpPr/>
                <p:nvPr/>
              </p:nvSpPr>
              <p:spPr>
                <a:xfrm>
                  <a:off x="8175019" y="940268"/>
                  <a:ext cx="1190" cy="15882"/>
                </a:xfrm>
                <a:custGeom>
                  <a:avLst/>
                  <a:gdLst>
                    <a:gd name="connsiteX0" fmla="*/ 0 w 1190"/>
                    <a:gd name="connsiteY0" fmla="*/ 0 h 15882"/>
                    <a:gd name="connsiteX1" fmla="*/ 0 w 1190"/>
                    <a:gd name="connsiteY1" fmla="*/ 0 h 15882"/>
                    <a:gd name="connsiteX2" fmla="*/ 0 w 1190"/>
                    <a:gd name="connsiteY2" fmla="*/ 0 h 15882"/>
                    <a:gd name="connsiteX3" fmla="*/ 0 w 1190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0" h="15882">
                      <a:moveTo>
                        <a:pt x="0" y="0"/>
                      </a:moveTo>
                      <a:cubicBezTo>
                        <a:pt x="1588" y="0"/>
                        <a:pt x="1588" y="0"/>
                        <a:pt x="0" y="0"/>
                      </a:cubicBezTo>
                      <a:cubicBezTo>
                        <a:pt x="1588" y="0"/>
                        <a:pt x="1588" y="0"/>
                        <a:pt x="0" y="0"/>
                      </a:cubicBezTo>
                      <a:cubicBezTo>
                        <a:pt x="1588" y="0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54" name="รูปแบบอิสระ: รูปร่าง 3253">
                  <a:extLst>
                    <a:ext uri="{FF2B5EF4-FFF2-40B4-BE49-F238E27FC236}">
                      <a16:creationId xmlns:a16="http://schemas.microsoft.com/office/drawing/2014/main" id="{6C50B8F9-9C75-4D5B-ADB3-D17877B8E3E9}"/>
                    </a:ext>
                  </a:extLst>
                </p:cNvPr>
                <p:cNvSpPr/>
                <p:nvPr/>
              </p:nvSpPr>
              <p:spPr>
                <a:xfrm>
                  <a:off x="8176607" y="943445"/>
                  <a:ext cx="9530" cy="6353"/>
                </a:xfrm>
                <a:custGeom>
                  <a:avLst/>
                  <a:gdLst>
                    <a:gd name="connsiteX0" fmla="*/ 9530 w 9530"/>
                    <a:gd name="connsiteY0" fmla="*/ 6353 h 6353"/>
                    <a:gd name="connsiteX1" fmla="*/ 9530 w 9530"/>
                    <a:gd name="connsiteY1" fmla="*/ 6353 h 6353"/>
                    <a:gd name="connsiteX2" fmla="*/ 0 w 9530"/>
                    <a:gd name="connsiteY2" fmla="*/ 0 h 6353"/>
                    <a:gd name="connsiteX3" fmla="*/ 1589 w 9530"/>
                    <a:gd name="connsiteY3" fmla="*/ 1588 h 6353"/>
                    <a:gd name="connsiteX4" fmla="*/ 4765 w 9530"/>
                    <a:gd name="connsiteY4" fmla="*/ 3177 h 6353"/>
                    <a:gd name="connsiteX5" fmla="*/ 3177 w 9530"/>
                    <a:gd name="connsiteY5" fmla="*/ 3177 h 6353"/>
                    <a:gd name="connsiteX6" fmla="*/ 9530 w 9530"/>
                    <a:gd name="connsiteY6" fmla="*/ 6353 h 6353"/>
                    <a:gd name="connsiteX7" fmla="*/ 9530 w 9530"/>
                    <a:gd name="connsiteY7" fmla="*/ 6353 h 6353"/>
                    <a:gd name="connsiteX8" fmla="*/ 9530 w 9530"/>
                    <a:gd name="connsiteY8" fmla="*/ 6353 h 6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530" h="6353">
                      <a:moveTo>
                        <a:pt x="9530" y="6353"/>
                      </a:moveTo>
                      <a:cubicBezTo>
                        <a:pt x="7942" y="4765"/>
                        <a:pt x="6354" y="3177"/>
                        <a:pt x="9530" y="6353"/>
                      </a:cubicBezTo>
                      <a:cubicBezTo>
                        <a:pt x="7942" y="4765"/>
                        <a:pt x="1589" y="1588"/>
                        <a:pt x="0" y="0"/>
                      </a:cubicBezTo>
                      <a:cubicBezTo>
                        <a:pt x="0" y="0"/>
                        <a:pt x="1589" y="0"/>
                        <a:pt x="1589" y="1588"/>
                      </a:cubicBezTo>
                      <a:cubicBezTo>
                        <a:pt x="3177" y="1588"/>
                        <a:pt x="3177" y="1588"/>
                        <a:pt x="4765" y="3177"/>
                      </a:cubicBezTo>
                      <a:cubicBezTo>
                        <a:pt x="4765" y="4765"/>
                        <a:pt x="4765" y="3177"/>
                        <a:pt x="3177" y="3177"/>
                      </a:cubicBezTo>
                      <a:cubicBezTo>
                        <a:pt x="4765" y="3177"/>
                        <a:pt x="4765" y="4765"/>
                        <a:pt x="9530" y="6353"/>
                      </a:cubicBezTo>
                      <a:lnTo>
                        <a:pt x="9530" y="6353"/>
                      </a:lnTo>
                      <a:cubicBezTo>
                        <a:pt x="7942" y="4765"/>
                        <a:pt x="7942" y="6353"/>
                        <a:pt x="9530" y="635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55" name="รูปแบบอิสระ: รูปร่าง 3254">
                  <a:extLst>
                    <a:ext uri="{FF2B5EF4-FFF2-40B4-BE49-F238E27FC236}">
                      <a16:creationId xmlns:a16="http://schemas.microsoft.com/office/drawing/2014/main" id="{494E9D50-BAE9-419C-AF79-FB1A48B58213}"/>
                    </a:ext>
                  </a:extLst>
                </p:cNvPr>
                <p:cNvSpPr/>
                <p:nvPr/>
              </p:nvSpPr>
              <p:spPr>
                <a:xfrm>
                  <a:off x="8173430" y="940268"/>
                  <a:ext cx="3176" cy="1588"/>
                </a:xfrm>
                <a:custGeom>
                  <a:avLst/>
                  <a:gdLst>
                    <a:gd name="connsiteX0" fmla="*/ 3177 w 3176"/>
                    <a:gd name="connsiteY0" fmla="*/ 1588 h 1588"/>
                    <a:gd name="connsiteX1" fmla="*/ 3177 w 3176"/>
                    <a:gd name="connsiteY1" fmla="*/ 1588 h 1588"/>
                    <a:gd name="connsiteX2" fmla="*/ 0 w 3176"/>
                    <a:gd name="connsiteY2" fmla="*/ 0 h 1588"/>
                    <a:gd name="connsiteX3" fmla="*/ 3177 w 3176"/>
                    <a:gd name="connsiteY3" fmla="*/ 1588 h 1588"/>
                    <a:gd name="connsiteX4" fmla="*/ 3177 w 3176"/>
                    <a:gd name="connsiteY4" fmla="*/ 1588 h 1588"/>
                    <a:gd name="connsiteX5" fmla="*/ 3177 w 3176"/>
                    <a:gd name="connsiteY5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176" h="1588">
                      <a:moveTo>
                        <a:pt x="3177" y="1588"/>
                      </a:moveTo>
                      <a:lnTo>
                        <a:pt x="3177" y="1588"/>
                      </a:lnTo>
                      <a:cubicBezTo>
                        <a:pt x="3177" y="1588"/>
                        <a:pt x="1589" y="1588"/>
                        <a:pt x="0" y="0"/>
                      </a:cubicBezTo>
                      <a:cubicBezTo>
                        <a:pt x="0" y="1588"/>
                        <a:pt x="1589" y="1588"/>
                        <a:pt x="3177" y="1588"/>
                      </a:cubicBezTo>
                      <a:lnTo>
                        <a:pt x="3177" y="1588"/>
                      </a:lnTo>
                      <a:lnTo>
                        <a:pt x="3177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56" name="รูปแบบอิสระ: รูปร่าง 3255">
                  <a:extLst>
                    <a:ext uri="{FF2B5EF4-FFF2-40B4-BE49-F238E27FC236}">
                      <a16:creationId xmlns:a16="http://schemas.microsoft.com/office/drawing/2014/main" id="{D0A17A1F-4374-461A-BE87-12C739F43AC7}"/>
                    </a:ext>
                  </a:extLst>
                </p:cNvPr>
                <p:cNvSpPr/>
                <p:nvPr/>
              </p:nvSpPr>
              <p:spPr>
                <a:xfrm>
                  <a:off x="8175416" y="941857"/>
                  <a:ext cx="5955" cy="3176"/>
                </a:xfrm>
                <a:custGeom>
                  <a:avLst/>
                  <a:gdLst>
                    <a:gd name="connsiteX0" fmla="*/ 1191 w 5955"/>
                    <a:gd name="connsiteY0" fmla="*/ 0 h 3176"/>
                    <a:gd name="connsiteX1" fmla="*/ 5956 w 5955"/>
                    <a:gd name="connsiteY1" fmla="*/ 3177 h 3176"/>
                    <a:gd name="connsiteX2" fmla="*/ 4368 w 5955"/>
                    <a:gd name="connsiteY2" fmla="*/ 1588 h 3176"/>
                    <a:gd name="connsiteX3" fmla="*/ 1191 w 5955"/>
                    <a:gd name="connsiteY3" fmla="*/ 0 h 3176"/>
                    <a:gd name="connsiteX4" fmla="*/ 1191 w 5955"/>
                    <a:gd name="connsiteY4" fmla="*/ 0 h 3176"/>
                    <a:gd name="connsiteX5" fmla="*/ 1191 w 5955"/>
                    <a:gd name="connsiteY5" fmla="*/ 0 h 3176"/>
                    <a:gd name="connsiteX6" fmla="*/ 1191 w 5955"/>
                    <a:gd name="connsiteY6" fmla="*/ 0 h 3176"/>
                    <a:gd name="connsiteX7" fmla="*/ 1191 w 5955"/>
                    <a:gd name="connsiteY7" fmla="*/ 0 h 3176"/>
                    <a:gd name="connsiteX8" fmla="*/ 1191 w 5955"/>
                    <a:gd name="connsiteY8" fmla="*/ 0 h 3176"/>
                    <a:gd name="connsiteX9" fmla="*/ 1191 w 5955"/>
                    <a:gd name="connsiteY9" fmla="*/ 0 h 3176"/>
                    <a:gd name="connsiteX10" fmla="*/ 1191 w 5955"/>
                    <a:gd name="connsiteY10" fmla="*/ 0 h 3176"/>
                    <a:gd name="connsiteX11" fmla="*/ 1191 w 5955"/>
                    <a:gd name="connsiteY11" fmla="*/ 0 h 3176"/>
                    <a:gd name="connsiteX12" fmla="*/ 1191 w 5955"/>
                    <a:gd name="connsiteY12" fmla="*/ 0 h 3176"/>
                    <a:gd name="connsiteX13" fmla="*/ 1191 w 5955"/>
                    <a:gd name="connsiteY13" fmla="*/ 0 h 3176"/>
                    <a:gd name="connsiteX14" fmla="*/ 1191 w 5955"/>
                    <a:gd name="connsiteY14" fmla="*/ 0 h 3176"/>
                    <a:gd name="connsiteX15" fmla="*/ 1191 w 5955"/>
                    <a:gd name="connsiteY15" fmla="*/ 0 h 3176"/>
                    <a:gd name="connsiteX16" fmla="*/ 1191 w 5955"/>
                    <a:gd name="connsiteY16" fmla="*/ 0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5955" h="3176">
                      <a:moveTo>
                        <a:pt x="1191" y="0"/>
                      </a:moveTo>
                      <a:cubicBezTo>
                        <a:pt x="2780" y="1588"/>
                        <a:pt x="2780" y="1588"/>
                        <a:pt x="5956" y="3177"/>
                      </a:cubicBezTo>
                      <a:cubicBezTo>
                        <a:pt x="5956" y="3177"/>
                        <a:pt x="4368" y="1588"/>
                        <a:pt x="4368" y="1588"/>
                      </a:cubicBezTo>
                      <a:cubicBezTo>
                        <a:pt x="2780" y="1588"/>
                        <a:pt x="2780" y="0"/>
                        <a:pt x="1191" y="0"/>
                      </a:cubicBezTo>
                      <a:cubicBezTo>
                        <a:pt x="1191" y="0"/>
                        <a:pt x="1191" y="0"/>
                        <a:pt x="1191" y="0"/>
                      </a:cubicBezTo>
                      <a:cubicBezTo>
                        <a:pt x="-397" y="0"/>
                        <a:pt x="-397" y="0"/>
                        <a:pt x="1191" y="0"/>
                      </a:cubicBezTo>
                      <a:lnTo>
                        <a:pt x="1191" y="0"/>
                      </a:lnTo>
                      <a:lnTo>
                        <a:pt x="1191" y="0"/>
                      </a:lnTo>
                      <a:lnTo>
                        <a:pt x="1191" y="0"/>
                      </a:lnTo>
                      <a:cubicBezTo>
                        <a:pt x="-397" y="0"/>
                        <a:pt x="-397" y="0"/>
                        <a:pt x="1191" y="0"/>
                      </a:cubicBezTo>
                      <a:lnTo>
                        <a:pt x="1191" y="0"/>
                      </a:lnTo>
                      <a:lnTo>
                        <a:pt x="1191" y="0"/>
                      </a:lnTo>
                      <a:cubicBezTo>
                        <a:pt x="-397" y="0"/>
                        <a:pt x="-397" y="0"/>
                        <a:pt x="1191" y="0"/>
                      </a:cubicBezTo>
                      <a:lnTo>
                        <a:pt x="1191" y="0"/>
                      </a:lnTo>
                      <a:lnTo>
                        <a:pt x="1191" y="0"/>
                      </a:lnTo>
                      <a:lnTo>
                        <a:pt x="1191" y="0"/>
                      </a:lnTo>
                      <a:cubicBezTo>
                        <a:pt x="1191" y="0"/>
                        <a:pt x="1191" y="0"/>
                        <a:pt x="11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57" name="รูปแบบอิสระ: รูปร่าง 3256">
                  <a:extLst>
                    <a:ext uri="{FF2B5EF4-FFF2-40B4-BE49-F238E27FC236}">
                      <a16:creationId xmlns:a16="http://schemas.microsoft.com/office/drawing/2014/main" id="{A5E8B400-6C9F-4EAF-9313-2E8BAB4D7C6E}"/>
                    </a:ext>
                  </a:extLst>
                </p:cNvPr>
                <p:cNvSpPr/>
                <p:nvPr/>
              </p:nvSpPr>
              <p:spPr>
                <a:xfrm>
                  <a:off x="8186137" y="943445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58" name="รูปแบบอิสระ: รูปร่าง 3257">
                  <a:extLst>
                    <a:ext uri="{FF2B5EF4-FFF2-40B4-BE49-F238E27FC236}">
                      <a16:creationId xmlns:a16="http://schemas.microsoft.com/office/drawing/2014/main" id="{C67A8E7A-A5AB-4A63-842C-9CB40DEF6562}"/>
                    </a:ext>
                  </a:extLst>
                </p:cNvPr>
                <p:cNvSpPr/>
                <p:nvPr/>
              </p:nvSpPr>
              <p:spPr>
                <a:xfrm>
                  <a:off x="8179783" y="941857"/>
                  <a:ext cx="5470" cy="1588"/>
                </a:xfrm>
                <a:custGeom>
                  <a:avLst/>
                  <a:gdLst>
                    <a:gd name="connsiteX0" fmla="*/ 4765 w 5470"/>
                    <a:gd name="connsiteY0" fmla="*/ 1588 h 1588"/>
                    <a:gd name="connsiteX1" fmla="*/ 4765 w 5470"/>
                    <a:gd name="connsiteY1" fmla="*/ 1588 h 1588"/>
                    <a:gd name="connsiteX2" fmla="*/ 4765 w 5470"/>
                    <a:gd name="connsiteY2" fmla="*/ 1588 h 1588"/>
                    <a:gd name="connsiteX3" fmla="*/ 4765 w 5470"/>
                    <a:gd name="connsiteY3" fmla="*/ 1588 h 1588"/>
                    <a:gd name="connsiteX4" fmla="*/ 4765 w 5470"/>
                    <a:gd name="connsiteY4" fmla="*/ 1588 h 1588"/>
                    <a:gd name="connsiteX5" fmla="*/ 0 w 5470"/>
                    <a:gd name="connsiteY5" fmla="*/ 0 h 1588"/>
                    <a:gd name="connsiteX6" fmla="*/ 4765 w 5470"/>
                    <a:gd name="connsiteY6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470" h="1588">
                      <a:moveTo>
                        <a:pt x="4765" y="1588"/>
                      </a:moveTo>
                      <a:cubicBezTo>
                        <a:pt x="4765" y="1588"/>
                        <a:pt x="4765" y="0"/>
                        <a:pt x="4765" y="1588"/>
                      </a:cubicBezTo>
                      <a:cubicBezTo>
                        <a:pt x="4765" y="1588"/>
                        <a:pt x="4765" y="1588"/>
                        <a:pt x="4765" y="1588"/>
                      </a:cubicBezTo>
                      <a:cubicBezTo>
                        <a:pt x="6354" y="1588"/>
                        <a:pt x="4765" y="0"/>
                        <a:pt x="4765" y="1588"/>
                      </a:cubicBezTo>
                      <a:lnTo>
                        <a:pt x="4765" y="1588"/>
                      </a:lnTo>
                      <a:cubicBezTo>
                        <a:pt x="3177" y="0"/>
                        <a:pt x="0" y="0"/>
                        <a:pt x="0" y="0"/>
                      </a:cubicBezTo>
                      <a:cubicBezTo>
                        <a:pt x="3177" y="0"/>
                        <a:pt x="3177" y="0"/>
                        <a:pt x="4765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59" name="รูปแบบอิสระ: รูปร่าง 3258">
                  <a:extLst>
                    <a:ext uri="{FF2B5EF4-FFF2-40B4-BE49-F238E27FC236}">
                      <a16:creationId xmlns:a16="http://schemas.microsoft.com/office/drawing/2014/main" id="{61B3F390-0741-4B91-97E8-2E6E3AC3AEBD}"/>
                    </a:ext>
                  </a:extLst>
                </p:cNvPr>
                <p:cNvSpPr/>
                <p:nvPr/>
              </p:nvSpPr>
              <p:spPr>
                <a:xfrm>
                  <a:off x="8181371" y="943445"/>
                  <a:ext cx="1588" cy="1588"/>
                </a:xfrm>
                <a:custGeom>
                  <a:avLst/>
                  <a:gdLst>
                    <a:gd name="connsiteX0" fmla="*/ 0 w 1588"/>
                    <a:gd name="connsiteY0" fmla="*/ 0 h 1588"/>
                    <a:gd name="connsiteX1" fmla="*/ 0 w 1588"/>
                    <a:gd name="connsiteY1" fmla="*/ 0 h 1588"/>
                    <a:gd name="connsiteX2" fmla="*/ 1589 w 1588"/>
                    <a:gd name="connsiteY2" fmla="*/ 1588 h 1588"/>
                    <a:gd name="connsiteX3" fmla="*/ 0 w 1588"/>
                    <a:gd name="connsiteY3" fmla="*/ 0 h 1588"/>
                    <a:gd name="connsiteX4" fmla="*/ 0 w 1588"/>
                    <a:gd name="connsiteY4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88" h="158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589" y="1588"/>
                      </a:lnTo>
                      <a:lnTo>
                        <a:pt x="0" y="0"/>
                      </a:lnTo>
                      <a:cubicBezTo>
                        <a:pt x="1589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60" name="รูปแบบอิสระ: รูปร่าง 3259">
                  <a:extLst>
                    <a:ext uri="{FF2B5EF4-FFF2-40B4-BE49-F238E27FC236}">
                      <a16:creationId xmlns:a16="http://schemas.microsoft.com/office/drawing/2014/main" id="{07A5ED4C-BAE3-43F6-A112-CC78EB2C32E2}"/>
                    </a:ext>
                  </a:extLst>
                </p:cNvPr>
                <p:cNvSpPr/>
                <p:nvPr/>
              </p:nvSpPr>
              <p:spPr>
                <a:xfrm>
                  <a:off x="8171842" y="941857"/>
                  <a:ext cx="3176" cy="1588"/>
                </a:xfrm>
                <a:custGeom>
                  <a:avLst/>
                  <a:gdLst>
                    <a:gd name="connsiteX0" fmla="*/ 3177 w 3176"/>
                    <a:gd name="connsiteY0" fmla="*/ 0 h 1588"/>
                    <a:gd name="connsiteX1" fmla="*/ 0 w 3176"/>
                    <a:gd name="connsiteY1" fmla="*/ 0 h 1588"/>
                    <a:gd name="connsiteX2" fmla="*/ 3177 w 3176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1588">
                      <a:moveTo>
                        <a:pt x="3177" y="0"/>
                      </a:moveTo>
                      <a:lnTo>
                        <a:pt x="0" y="0"/>
                      </a:lnTo>
                      <a:lnTo>
                        <a:pt x="3177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61" name="รูปแบบอิสระ: รูปร่าง 3260">
                  <a:extLst>
                    <a:ext uri="{FF2B5EF4-FFF2-40B4-BE49-F238E27FC236}">
                      <a16:creationId xmlns:a16="http://schemas.microsoft.com/office/drawing/2014/main" id="{528AEC32-F540-488A-94BE-8BAA1310AC34}"/>
                    </a:ext>
                  </a:extLst>
                </p:cNvPr>
                <p:cNvSpPr/>
                <p:nvPr/>
              </p:nvSpPr>
              <p:spPr>
                <a:xfrm>
                  <a:off x="8173430" y="941857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1588 h 1588"/>
                    <a:gd name="connsiteX1" fmla="*/ 0 w 15883"/>
                    <a:gd name="connsiteY1" fmla="*/ 0 h 1588"/>
                    <a:gd name="connsiteX2" fmla="*/ 0 w 15883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">
                      <a:moveTo>
                        <a:pt x="0" y="1588"/>
                      </a:moveTo>
                      <a:lnTo>
                        <a:pt x="0" y="0"/>
                      </a:lnTo>
                      <a:lnTo>
                        <a:pt x="0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62" name="รูปแบบอิสระ: รูปร่าง 3261">
                  <a:extLst>
                    <a:ext uri="{FF2B5EF4-FFF2-40B4-BE49-F238E27FC236}">
                      <a16:creationId xmlns:a16="http://schemas.microsoft.com/office/drawing/2014/main" id="{D8B0E7D6-CC63-4460-BAC6-256F441F2BE1}"/>
                    </a:ext>
                  </a:extLst>
                </p:cNvPr>
                <p:cNvSpPr/>
                <p:nvPr/>
              </p:nvSpPr>
              <p:spPr>
                <a:xfrm>
                  <a:off x="8170254" y="989505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63" name="รูปแบบอิสระ: รูปร่าง 3262">
                  <a:extLst>
                    <a:ext uri="{FF2B5EF4-FFF2-40B4-BE49-F238E27FC236}">
                      <a16:creationId xmlns:a16="http://schemas.microsoft.com/office/drawing/2014/main" id="{E22E7647-79C5-4C7D-9A9B-AD2220823A2B}"/>
                    </a:ext>
                  </a:extLst>
                </p:cNvPr>
                <p:cNvSpPr/>
                <p:nvPr/>
              </p:nvSpPr>
              <p:spPr>
                <a:xfrm>
                  <a:off x="8170254" y="987917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64" name="รูปแบบอิสระ: รูปร่าง 3263">
                  <a:extLst>
                    <a:ext uri="{FF2B5EF4-FFF2-40B4-BE49-F238E27FC236}">
                      <a16:creationId xmlns:a16="http://schemas.microsoft.com/office/drawing/2014/main" id="{B51707EB-5CAA-4E28-BF7F-FFC60E0236A7}"/>
                    </a:ext>
                  </a:extLst>
                </p:cNvPr>
                <p:cNvSpPr/>
                <p:nvPr/>
              </p:nvSpPr>
              <p:spPr>
                <a:xfrm>
                  <a:off x="8163243" y="956151"/>
                  <a:ext cx="2245" cy="1588"/>
                </a:xfrm>
                <a:custGeom>
                  <a:avLst/>
                  <a:gdLst>
                    <a:gd name="connsiteX0" fmla="*/ 2246 w 2245"/>
                    <a:gd name="connsiteY0" fmla="*/ 1588 h 1588"/>
                    <a:gd name="connsiteX1" fmla="*/ 658 w 2245"/>
                    <a:gd name="connsiteY1" fmla="*/ 0 h 1588"/>
                    <a:gd name="connsiteX2" fmla="*/ 2246 w 2245"/>
                    <a:gd name="connsiteY2" fmla="*/ 1588 h 1588"/>
                    <a:gd name="connsiteX3" fmla="*/ 2246 w 2245"/>
                    <a:gd name="connsiteY3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45" h="1588">
                      <a:moveTo>
                        <a:pt x="2246" y="1588"/>
                      </a:moveTo>
                      <a:cubicBezTo>
                        <a:pt x="658" y="1588"/>
                        <a:pt x="-930" y="0"/>
                        <a:pt x="658" y="0"/>
                      </a:cubicBezTo>
                      <a:lnTo>
                        <a:pt x="2246" y="1588"/>
                      </a:lnTo>
                      <a:cubicBezTo>
                        <a:pt x="2246" y="1588"/>
                        <a:pt x="2246" y="1588"/>
                        <a:pt x="2246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65" name="รูปแบบอิสระ: รูปร่าง 3264">
                  <a:extLst>
                    <a:ext uri="{FF2B5EF4-FFF2-40B4-BE49-F238E27FC236}">
                      <a16:creationId xmlns:a16="http://schemas.microsoft.com/office/drawing/2014/main" id="{9D82261E-0931-4076-BAE9-076E1B52F594}"/>
                    </a:ext>
                  </a:extLst>
                </p:cNvPr>
                <p:cNvSpPr/>
                <p:nvPr/>
              </p:nvSpPr>
              <p:spPr>
                <a:xfrm>
                  <a:off x="8167959" y="973622"/>
                  <a:ext cx="705" cy="15882"/>
                </a:xfrm>
                <a:custGeom>
                  <a:avLst/>
                  <a:gdLst>
                    <a:gd name="connsiteX0" fmla="*/ 706 w 705"/>
                    <a:gd name="connsiteY0" fmla="*/ 0 h 15882"/>
                    <a:gd name="connsiteX1" fmla="*/ 706 w 705"/>
                    <a:gd name="connsiteY1" fmla="*/ 0 h 15882"/>
                    <a:gd name="connsiteX2" fmla="*/ 706 w 705"/>
                    <a:gd name="connsiteY2" fmla="*/ 0 h 15882"/>
                    <a:gd name="connsiteX3" fmla="*/ 706 w 705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5" h="15882">
                      <a:moveTo>
                        <a:pt x="706" y="0"/>
                      </a:moveTo>
                      <a:lnTo>
                        <a:pt x="706" y="0"/>
                      </a:lnTo>
                      <a:cubicBezTo>
                        <a:pt x="706" y="0"/>
                        <a:pt x="-882" y="0"/>
                        <a:pt x="706" y="0"/>
                      </a:cubicBezTo>
                      <a:lnTo>
                        <a:pt x="70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66" name="รูปแบบอิสระ: รูปร่าง 3265">
                  <a:extLst>
                    <a:ext uri="{FF2B5EF4-FFF2-40B4-BE49-F238E27FC236}">
                      <a16:creationId xmlns:a16="http://schemas.microsoft.com/office/drawing/2014/main" id="{E115C6A1-05BB-4B38-8ABA-B80CCEA85A45}"/>
                    </a:ext>
                  </a:extLst>
                </p:cNvPr>
                <p:cNvSpPr/>
                <p:nvPr/>
              </p:nvSpPr>
              <p:spPr>
                <a:xfrm>
                  <a:off x="8173827" y="978387"/>
                  <a:ext cx="1191" cy="15882"/>
                </a:xfrm>
                <a:custGeom>
                  <a:avLst/>
                  <a:gdLst>
                    <a:gd name="connsiteX0" fmla="*/ 1192 w 1191"/>
                    <a:gd name="connsiteY0" fmla="*/ 0 h 15882"/>
                    <a:gd name="connsiteX1" fmla="*/ 1192 w 1191"/>
                    <a:gd name="connsiteY1" fmla="*/ 0 h 15882"/>
                    <a:gd name="connsiteX2" fmla="*/ 1192 w 1191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1" h="15882">
                      <a:moveTo>
                        <a:pt x="1192" y="0"/>
                      </a:moveTo>
                      <a:lnTo>
                        <a:pt x="1192" y="0"/>
                      </a:lnTo>
                      <a:cubicBezTo>
                        <a:pt x="-397" y="0"/>
                        <a:pt x="-397" y="0"/>
                        <a:pt x="119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67" name="รูปแบบอิสระ: รูปร่าง 3266">
                  <a:extLst>
                    <a:ext uri="{FF2B5EF4-FFF2-40B4-BE49-F238E27FC236}">
                      <a16:creationId xmlns:a16="http://schemas.microsoft.com/office/drawing/2014/main" id="{F04A0641-9736-4993-B678-B7C906CCC028}"/>
                    </a:ext>
                  </a:extLst>
                </p:cNvPr>
                <p:cNvSpPr/>
                <p:nvPr/>
              </p:nvSpPr>
              <p:spPr>
                <a:xfrm>
                  <a:off x="8167077" y="995859"/>
                  <a:ext cx="705" cy="705"/>
                </a:xfrm>
                <a:custGeom>
                  <a:avLst/>
                  <a:gdLst>
                    <a:gd name="connsiteX0" fmla="*/ 0 w 705"/>
                    <a:gd name="connsiteY0" fmla="*/ 0 h 705"/>
                    <a:gd name="connsiteX1" fmla="*/ 0 w 705"/>
                    <a:gd name="connsiteY1" fmla="*/ 0 h 705"/>
                    <a:gd name="connsiteX2" fmla="*/ 0 w 705"/>
                    <a:gd name="connsiteY2" fmla="*/ 0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705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88" y="1588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68" name="รูปแบบอิสระ: รูปร่าง 3267">
                  <a:extLst>
                    <a:ext uri="{FF2B5EF4-FFF2-40B4-BE49-F238E27FC236}">
                      <a16:creationId xmlns:a16="http://schemas.microsoft.com/office/drawing/2014/main" id="{5EF264C1-CCCF-4FBE-9B83-234965234E5A}"/>
                    </a:ext>
                  </a:extLst>
                </p:cNvPr>
                <p:cNvSpPr/>
                <p:nvPr/>
              </p:nvSpPr>
              <p:spPr>
                <a:xfrm>
                  <a:off x="8170651" y="949798"/>
                  <a:ext cx="1190" cy="15882"/>
                </a:xfrm>
                <a:custGeom>
                  <a:avLst/>
                  <a:gdLst>
                    <a:gd name="connsiteX0" fmla="*/ 1191 w 1190"/>
                    <a:gd name="connsiteY0" fmla="*/ 0 h 15882"/>
                    <a:gd name="connsiteX1" fmla="*/ 1191 w 1190"/>
                    <a:gd name="connsiteY1" fmla="*/ 0 h 15882"/>
                    <a:gd name="connsiteX2" fmla="*/ 1191 w 1190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0" h="15882">
                      <a:moveTo>
                        <a:pt x="1191" y="0"/>
                      </a:moveTo>
                      <a:cubicBezTo>
                        <a:pt x="-397" y="0"/>
                        <a:pt x="-397" y="0"/>
                        <a:pt x="1191" y="0"/>
                      </a:cubicBezTo>
                      <a:cubicBezTo>
                        <a:pt x="-397" y="0"/>
                        <a:pt x="1191" y="0"/>
                        <a:pt x="11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69" name="รูปแบบอิสระ: รูปร่าง 3268">
                  <a:extLst>
                    <a:ext uri="{FF2B5EF4-FFF2-40B4-BE49-F238E27FC236}">
                      <a16:creationId xmlns:a16="http://schemas.microsoft.com/office/drawing/2014/main" id="{89346CDB-0CB8-4D15-93EA-BB3DF133B7FE}"/>
                    </a:ext>
                  </a:extLst>
                </p:cNvPr>
                <p:cNvSpPr/>
                <p:nvPr/>
              </p:nvSpPr>
              <p:spPr>
                <a:xfrm>
                  <a:off x="8154371" y="975211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0 h 1191"/>
                    <a:gd name="connsiteX1" fmla="*/ 0 w 15883"/>
                    <a:gd name="connsiteY1" fmla="*/ 0 h 1191"/>
                    <a:gd name="connsiteX2" fmla="*/ 0 w 15883"/>
                    <a:gd name="connsiteY2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191">
                      <a:moveTo>
                        <a:pt x="0" y="0"/>
                      </a:moveTo>
                      <a:cubicBezTo>
                        <a:pt x="0" y="1588"/>
                        <a:pt x="0" y="1588"/>
                        <a:pt x="0" y="0"/>
                      </a:cubicBezTo>
                      <a:cubicBezTo>
                        <a:pt x="0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70" name="รูปแบบอิสระ: รูปร่าง 3269">
                  <a:extLst>
                    <a:ext uri="{FF2B5EF4-FFF2-40B4-BE49-F238E27FC236}">
                      <a16:creationId xmlns:a16="http://schemas.microsoft.com/office/drawing/2014/main" id="{7BC0F492-63E1-4617-B9A9-4F5428247C80}"/>
                    </a:ext>
                  </a:extLst>
                </p:cNvPr>
                <p:cNvSpPr/>
                <p:nvPr/>
              </p:nvSpPr>
              <p:spPr>
                <a:xfrm>
                  <a:off x="8169062" y="949798"/>
                  <a:ext cx="1191" cy="15882"/>
                </a:xfrm>
                <a:custGeom>
                  <a:avLst/>
                  <a:gdLst>
                    <a:gd name="connsiteX0" fmla="*/ 1192 w 1191"/>
                    <a:gd name="connsiteY0" fmla="*/ 0 h 15882"/>
                    <a:gd name="connsiteX1" fmla="*/ 1192 w 1191"/>
                    <a:gd name="connsiteY1" fmla="*/ 0 h 15882"/>
                    <a:gd name="connsiteX2" fmla="*/ 1192 w 1191"/>
                    <a:gd name="connsiteY2" fmla="*/ 0 h 15882"/>
                    <a:gd name="connsiteX3" fmla="*/ 1192 w 1191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1" h="15882">
                      <a:moveTo>
                        <a:pt x="1192" y="0"/>
                      </a:moveTo>
                      <a:cubicBezTo>
                        <a:pt x="1192" y="0"/>
                        <a:pt x="1192" y="0"/>
                        <a:pt x="1192" y="0"/>
                      </a:cubicBezTo>
                      <a:cubicBezTo>
                        <a:pt x="1192" y="0"/>
                        <a:pt x="1192" y="0"/>
                        <a:pt x="1192" y="0"/>
                      </a:cubicBezTo>
                      <a:cubicBezTo>
                        <a:pt x="-397" y="0"/>
                        <a:pt x="-397" y="0"/>
                        <a:pt x="119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71" name="รูปแบบอิสระ: รูปร่าง 3270">
                  <a:extLst>
                    <a:ext uri="{FF2B5EF4-FFF2-40B4-BE49-F238E27FC236}">
                      <a16:creationId xmlns:a16="http://schemas.microsoft.com/office/drawing/2014/main" id="{53BDF362-BB4B-4A05-AF43-9FE214565058}"/>
                    </a:ext>
                  </a:extLst>
                </p:cNvPr>
                <p:cNvSpPr/>
                <p:nvPr/>
              </p:nvSpPr>
              <p:spPr>
                <a:xfrm>
                  <a:off x="8148017" y="1013330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72" name="รูปแบบอิสระ: รูปร่าง 3271">
                  <a:extLst>
                    <a:ext uri="{FF2B5EF4-FFF2-40B4-BE49-F238E27FC236}">
                      <a16:creationId xmlns:a16="http://schemas.microsoft.com/office/drawing/2014/main" id="{9D31E835-041D-4459-87EF-35F3227728CB}"/>
                    </a:ext>
                  </a:extLst>
                </p:cNvPr>
                <p:cNvSpPr/>
                <p:nvPr/>
              </p:nvSpPr>
              <p:spPr>
                <a:xfrm>
                  <a:off x="8130546" y="1002212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73" name="รูปแบบอิสระ: รูปร่าง 3272">
                  <a:extLst>
                    <a:ext uri="{FF2B5EF4-FFF2-40B4-BE49-F238E27FC236}">
                      <a16:creationId xmlns:a16="http://schemas.microsoft.com/office/drawing/2014/main" id="{840F239B-7ADC-4159-9170-004DE3BA98ED}"/>
                    </a:ext>
                  </a:extLst>
                </p:cNvPr>
                <p:cNvSpPr/>
                <p:nvPr/>
              </p:nvSpPr>
              <p:spPr>
                <a:xfrm>
                  <a:off x="8171842" y="945033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74" name="รูปแบบอิสระ: รูปร่าง 3273">
                  <a:extLst>
                    <a:ext uri="{FF2B5EF4-FFF2-40B4-BE49-F238E27FC236}">
                      <a16:creationId xmlns:a16="http://schemas.microsoft.com/office/drawing/2014/main" id="{2143A748-0B8E-4296-AF20-060EEB0ABE94}"/>
                    </a:ext>
                  </a:extLst>
                </p:cNvPr>
                <p:cNvSpPr/>
                <p:nvPr/>
              </p:nvSpPr>
              <p:spPr>
                <a:xfrm>
                  <a:off x="8179783" y="948210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75" name="รูปแบบอิสระ: รูปร่าง 3274">
                  <a:extLst>
                    <a:ext uri="{FF2B5EF4-FFF2-40B4-BE49-F238E27FC236}">
                      <a16:creationId xmlns:a16="http://schemas.microsoft.com/office/drawing/2014/main" id="{5DA54715-A395-4D38-BF6D-82C17A89E1ED}"/>
                    </a:ext>
                  </a:extLst>
                </p:cNvPr>
                <p:cNvSpPr/>
                <p:nvPr/>
              </p:nvSpPr>
              <p:spPr>
                <a:xfrm>
                  <a:off x="8179783" y="957740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76" name="รูปแบบอิสระ: รูปร่าง 3275">
                  <a:extLst>
                    <a:ext uri="{FF2B5EF4-FFF2-40B4-BE49-F238E27FC236}">
                      <a16:creationId xmlns:a16="http://schemas.microsoft.com/office/drawing/2014/main" id="{8CB204FD-CD69-4A4C-8A76-CD9CE95F8761}"/>
                    </a:ext>
                  </a:extLst>
                </p:cNvPr>
                <p:cNvSpPr/>
                <p:nvPr/>
              </p:nvSpPr>
              <p:spPr>
                <a:xfrm>
                  <a:off x="8172724" y="945033"/>
                  <a:ext cx="705" cy="15882"/>
                </a:xfrm>
                <a:custGeom>
                  <a:avLst/>
                  <a:gdLst>
                    <a:gd name="connsiteX0" fmla="*/ 706 w 705"/>
                    <a:gd name="connsiteY0" fmla="*/ 0 h 15882"/>
                    <a:gd name="connsiteX1" fmla="*/ 706 w 705"/>
                    <a:gd name="connsiteY1" fmla="*/ 0 h 15882"/>
                    <a:gd name="connsiteX2" fmla="*/ 706 w 705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15882">
                      <a:moveTo>
                        <a:pt x="706" y="0"/>
                      </a:moveTo>
                      <a:cubicBezTo>
                        <a:pt x="706" y="0"/>
                        <a:pt x="-882" y="0"/>
                        <a:pt x="706" y="0"/>
                      </a:cubicBezTo>
                      <a:cubicBezTo>
                        <a:pt x="-882" y="0"/>
                        <a:pt x="706" y="0"/>
                        <a:pt x="7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77" name="รูปแบบอิสระ: รูปร่าง 3276">
                  <a:extLst>
                    <a:ext uri="{FF2B5EF4-FFF2-40B4-BE49-F238E27FC236}">
                      <a16:creationId xmlns:a16="http://schemas.microsoft.com/office/drawing/2014/main" id="{9CB07F61-9CDA-4179-85D5-6A67DA7E6F60}"/>
                    </a:ext>
                  </a:extLst>
                </p:cNvPr>
                <p:cNvSpPr/>
                <p:nvPr/>
              </p:nvSpPr>
              <p:spPr>
                <a:xfrm>
                  <a:off x="8171842" y="945033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78" name="รูปแบบอิสระ: รูปร่าง 3277">
                  <a:extLst>
                    <a:ext uri="{FF2B5EF4-FFF2-40B4-BE49-F238E27FC236}">
                      <a16:creationId xmlns:a16="http://schemas.microsoft.com/office/drawing/2014/main" id="{3FF47488-C837-45CA-86BD-7B9997D7AD48}"/>
                    </a:ext>
                  </a:extLst>
                </p:cNvPr>
                <p:cNvSpPr/>
                <p:nvPr/>
              </p:nvSpPr>
              <p:spPr>
                <a:xfrm>
                  <a:off x="8171842" y="945033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79" name="รูปแบบอิสระ: รูปร่าง 3278">
                  <a:extLst>
                    <a:ext uri="{FF2B5EF4-FFF2-40B4-BE49-F238E27FC236}">
                      <a16:creationId xmlns:a16="http://schemas.microsoft.com/office/drawing/2014/main" id="{DC0FA892-4661-4794-9FA3-DF2AE712E56A}"/>
                    </a:ext>
                  </a:extLst>
                </p:cNvPr>
                <p:cNvSpPr/>
                <p:nvPr/>
              </p:nvSpPr>
              <p:spPr>
                <a:xfrm>
                  <a:off x="8154371" y="999035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0 h 1191"/>
                    <a:gd name="connsiteX1" fmla="*/ 0 w 15883"/>
                    <a:gd name="connsiteY1" fmla="*/ 0 h 1191"/>
                    <a:gd name="connsiteX2" fmla="*/ 0 w 15883"/>
                    <a:gd name="connsiteY2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19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80" name="รูปแบบอิสระ: รูปร่าง 3279">
                  <a:extLst>
                    <a:ext uri="{FF2B5EF4-FFF2-40B4-BE49-F238E27FC236}">
                      <a16:creationId xmlns:a16="http://schemas.microsoft.com/office/drawing/2014/main" id="{C635E642-A4D8-4FD6-AD52-B5C1C3232F44}"/>
                    </a:ext>
                  </a:extLst>
                </p:cNvPr>
                <p:cNvSpPr/>
                <p:nvPr/>
              </p:nvSpPr>
              <p:spPr>
                <a:xfrm>
                  <a:off x="8179783" y="972034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81" name="รูปแบบอิสระ: รูปร่าง 3280">
                  <a:extLst>
                    <a:ext uri="{FF2B5EF4-FFF2-40B4-BE49-F238E27FC236}">
                      <a16:creationId xmlns:a16="http://schemas.microsoft.com/office/drawing/2014/main" id="{37A63404-FA23-45E4-BB8F-D46183C6C0FF}"/>
                    </a:ext>
                  </a:extLst>
                </p:cNvPr>
                <p:cNvSpPr/>
                <p:nvPr/>
              </p:nvSpPr>
              <p:spPr>
                <a:xfrm>
                  <a:off x="8175019" y="968858"/>
                  <a:ext cx="6352" cy="4764"/>
                </a:xfrm>
                <a:custGeom>
                  <a:avLst/>
                  <a:gdLst>
                    <a:gd name="connsiteX0" fmla="*/ 6353 w 6352"/>
                    <a:gd name="connsiteY0" fmla="*/ 4765 h 4764"/>
                    <a:gd name="connsiteX1" fmla="*/ 6353 w 6352"/>
                    <a:gd name="connsiteY1" fmla="*/ 4765 h 4764"/>
                    <a:gd name="connsiteX2" fmla="*/ 0 w 6352"/>
                    <a:gd name="connsiteY2" fmla="*/ 0 h 4764"/>
                    <a:gd name="connsiteX3" fmla="*/ 6353 w 6352"/>
                    <a:gd name="connsiteY3" fmla="*/ 4765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52" h="4764">
                      <a:moveTo>
                        <a:pt x="6353" y="4765"/>
                      </a:moveTo>
                      <a:cubicBezTo>
                        <a:pt x="4765" y="3177"/>
                        <a:pt x="4765" y="3177"/>
                        <a:pt x="6353" y="4765"/>
                      </a:cubicBezTo>
                      <a:lnTo>
                        <a:pt x="0" y="0"/>
                      </a:lnTo>
                      <a:lnTo>
                        <a:pt x="6353" y="476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82" name="รูปแบบอิสระ: รูปร่าง 3281">
                  <a:extLst>
                    <a:ext uri="{FF2B5EF4-FFF2-40B4-BE49-F238E27FC236}">
                      <a16:creationId xmlns:a16="http://schemas.microsoft.com/office/drawing/2014/main" id="{7E292B9A-4082-4788-B7F9-D90312EB1DB9}"/>
                    </a:ext>
                  </a:extLst>
                </p:cNvPr>
                <p:cNvSpPr/>
                <p:nvPr/>
              </p:nvSpPr>
              <p:spPr>
                <a:xfrm>
                  <a:off x="8124193" y="943445"/>
                  <a:ext cx="61944" cy="63787"/>
                </a:xfrm>
                <a:custGeom>
                  <a:avLst/>
                  <a:gdLst>
                    <a:gd name="connsiteX0" fmla="*/ 44472 w 61944"/>
                    <a:gd name="connsiteY0" fmla="*/ 49237 h 63787"/>
                    <a:gd name="connsiteX1" fmla="*/ 46061 w 61944"/>
                    <a:gd name="connsiteY1" fmla="*/ 50825 h 63787"/>
                    <a:gd name="connsiteX2" fmla="*/ 49237 w 61944"/>
                    <a:gd name="connsiteY2" fmla="*/ 54002 h 63787"/>
                    <a:gd name="connsiteX3" fmla="*/ 44472 w 61944"/>
                    <a:gd name="connsiteY3" fmla="*/ 49237 h 63787"/>
                    <a:gd name="connsiteX4" fmla="*/ 46061 w 61944"/>
                    <a:gd name="connsiteY4" fmla="*/ 49237 h 63787"/>
                    <a:gd name="connsiteX5" fmla="*/ 46061 w 61944"/>
                    <a:gd name="connsiteY5" fmla="*/ 49237 h 63787"/>
                    <a:gd name="connsiteX6" fmla="*/ 44472 w 61944"/>
                    <a:gd name="connsiteY6" fmla="*/ 46060 h 63787"/>
                    <a:gd name="connsiteX7" fmla="*/ 46061 w 61944"/>
                    <a:gd name="connsiteY7" fmla="*/ 47649 h 63787"/>
                    <a:gd name="connsiteX8" fmla="*/ 44472 w 61944"/>
                    <a:gd name="connsiteY8" fmla="*/ 46060 h 63787"/>
                    <a:gd name="connsiteX9" fmla="*/ 46061 w 61944"/>
                    <a:gd name="connsiteY9" fmla="*/ 46060 h 63787"/>
                    <a:gd name="connsiteX10" fmla="*/ 46061 w 61944"/>
                    <a:gd name="connsiteY10" fmla="*/ 44472 h 63787"/>
                    <a:gd name="connsiteX11" fmla="*/ 46061 w 61944"/>
                    <a:gd name="connsiteY11" fmla="*/ 44472 h 63787"/>
                    <a:gd name="connsiteX12" fmla="*/ 44472 w 61944"/>
                    <a:gd name="connsiteY12" fmla="*/ 42884 h 63787"/>
                    <a:gd name="connsiteX13" fmla="*/ 46061 w 61944"/>
                    <a:gd name="connsiteY13" fmla="*/ 44472 h 63787"/>
                    <a:gd name="connsiteX14" fmla="*/ 44472 w 61944"/>
                    <a:gd name="connsiteY14" fmla="*/ 42884 h 63787"/>
                    <a:gd name="connsiteX15" fmla="*/ 46061 w 61944"/>
                    <a:gd name="connsiteY15" fmla="*/ 44472 h 63787"/>
                    <a:gd name="connsiteX16" fmla="*/ 47649 w 61944"/>
                    <a:gd name="connsiteY16" fmla="*/ 44472 h 63787"/>
                    <a:gd name="connsiteX17" fmla="*/ 47649 w 61944"/>
                    <a:gd name="connsiteY17" fmla="*/ 46060 h 63787"/>
                    <a:gd name="connsiteX18" fmla="*/ 52414 w 61944"/>
                    <a:gd name="connsiteY18" fmla="*/ 47649 h 63787"/>
                    <a:gd name="connsiteX19" fmla="*/ 46061 w 61944"/>
                    <a:gd name="connsiteY19" fmla="*/ 44472 h 63787"/>
                    <a:gd name="connsiteX20" fmla="*/ 46061 w 61944"/>
                    <a:gd name="connsiteY20" fmla="*/ 44472 h 63787"/>
                    <a:gd name="connsiteX21" fmla="*/ 47649 w 61944"/>
                    <a:gd name="connsiteY21" fmla="*/ 44472 h 63787"/>
                    <a:gd name="connsiteX22" fmla="*/ 49237 w 61944"/>
                    <a:gd name="connsiteY22" fmla="*/ 46060 h 63787"/>
                    <a:gd name="connsiteX23" fmla="*/ 46061 w 61944"/>
                    <a:gd name="connsiteY23" fmla="*/ 42884 h 63787"/>
                    <a:gd name="connsiteX24" fmla="*/ 49237 w 61944"/>
                    <a:gd name="connsiteY24" fmla="*/ 44472 h 63787"/>
                    <a:gd name="connsiteX25" fmla="*/ 46061 w 61944"/>
                    <a:gd name="connsiteY25" fmla="*/ 41296 h 63787"/>
                    <a:gd name="connsiteX26" fmla="*/ 46061 w 61944"/>
                    <a:gd name="connsiteY26" fmla="*/ 39707 h 63787"/>
                    <a:gd name="connsiteX27" fmla="*/ 47649 w 61944"/>
                    <a:gd name="connsiteY27" fmla="*/ 41296 h 63787"/>
                    <a:gd name="connsiteX28" fmla="*/ 46061 w 61944"/>
                    <a:gd name="connsiteY28" fmla="*/ 39707 h 63787"/>
                    <a:gd name="connsiteX29" fmla="*/ 47649 w 61944"/>
                    <a:gd name="connsiteY29" fmla="*/ 39707 h 63787"/>
                    <a:gd name="connsiteX30" fmla="*/ 44472 w 61944"/>
                    <a:gd name="connsiteY30" fmla="*/ 36531 h 63787"/>
                    <a:gd name="connsiteX31" fmla="*/ 46061 w 61944"/>
                    <a:gd name="connsiteY31" fmla="*/ 36531 h 63787"/>
                    <a:gd name="connsiteX32" fmla="*/ 47649 w 61944"/>
                    <a:gd name="connsiteY32" fmla="*/ 38119 h 63787"/>
                    <a:gd name="connsiteX33" fmla="*/ 44472 w 61944"/>
                    <a:gd name="connsiteY33" fmla="*/ 34942 h 63787"/>
                    <a:gd name="connsiteX34" fmla="*/ 46061 w 61944"/>
                    <a:gd name="connsiteY34" fmla="*/ 34942 h 63787"/>
                    <a:gd name="connsiteX35" fmla="*/ 41296 w 61944"/>
                    <a:gd name="connsiteY35" fmla="*/ 30178 h 63787"/>
                    <a:gd name="connsiteX36" fmla="*/ 39708 w 61944"/>
                    <a:gd name="connsiteY36" fmla="*/ 28589 h 63787"/>
                    <a:gd name="connsiteX37" fmla="*/ 38120 w 61944"/>
                    <a:gd name="connsiteY37" fmla="*/ 27001 h 63787"/>
                    <a:gd name="connsiteX38" fmla="*/ 39708 w 61944"/>
                    <a:gd name="connsiteY38" fmla="*/ 28589 h 63787"/>
                    <a:gd name="connsiteX39" fmla="*/ 39708 w 61944"/>
                    <a:gd name="connsiteY39" fmla="*/ 28589 h 63787"/>
                    <a:gd name="connsiteX40" fmla="*/ 42884 w 61944"/>
                    <a:gd name="connsiteY40" fmla="*/ 31766 h 63787"/>
                    <a:gd name="connsiteX41" fmla="*/ 41296 w 61944"/>
                    <a:gd name="connsiteY41" fmla="*/ 30178 h 63787"/>
                    <a:gd name="connsiteX42" fmla="*/ 46061 w 61944"/>
                    <a:gd name="connsiteY42" fmla="*/ 33354 h 63787"/>
                    <a:gd name="connsiteX43" fmla="*/ 46061 w 61944"/>
                    <a:gd name="connsiteY43" fmla="*/ 33354 h 63787"/>
                    <a:gd name="connsiteX44" fmla="*/ 47649 w 61944"/>
                    <a:gd name="connsiteY44" fmla="*/ 33354 h 63787"/>
                    <a:gd name="connsiteX45" fmla="*/ 47649 w 61944"/>
                    <a:gd name="connsiteY45" fmla="*/ 33354 h 63787"/>
                    <a:gd name="connsiteX46" fmla="*/ 50826 w 61944"/>
                    <a:gd name="connsiteY46" fmla="*/ 34942 h 63787"/>
                    <a:gd name="connsiteX47" fmla="*/ 49237 w 61944"/>
                    <a:gd name="connsiteY47" fmla="*/ 34942 h 63787"/>
                    <a:gd name="connsiteX48" fmla="*/ 50826 w 61944"/>
                    <a:gd name="connsiteY48" fmla="*/ 34942 h 63787"/>
                    <a:gd name="connsiteX49" fmla="*/ 44472 w 61944"/>
                    <a:gd name="connsiteY49" fmla="*/ 28589 h 63787"/>
                    <a:gd name="connsiteX50" fmla="*/ 49237 w 61944"/>
                    <a:gd name="connsiteY50" fmla="*/ 31766 h 63787"/>
                    <a:gd name="connsiteX51" fmla="*/ 49237 w 61944"/>
                    <a:gd name="connsiteY51" fmla="*/ 33354 h 63787"/>
                    <a:gd name="connsiteX52" fmla="*/ 50826 w 61944"/>
                    <a:gd name="connsiteY52" fmla="*/ 34942 h 63787"/>
                    <a:gd name="connsiteX53" fmla="*/ 49237 w 61944"/>
                    <a:gd name="connsiteY53" fmla="*/ 33354 h 63787"/>
                    <a:gd name="connsiteX54" fmla="*/ 52414 w 61944"/>
                    <a:gd name="connsiteY54" fmla="*/ 34942 h 63787"/>
                    <a:gd name="connsiteX55" fmla="*/ 49237 w 61944"/>
                    <a:gd name="connsiteY55" fmla="*/ 31766 h 63787"/>
                    <a:gd name="connsiteX56" fmla="*/ 50826 w 61944"/>
                    <a:gd name="connsiteY56" fmla="*/ 33354 h 63787"/>
                    <a:gd name="connsiteX57" fmla="*/ 49237 w 61944"/>
                    <a:gd name="connsiteY57" fmla="*/ 31766 h 63787"/>
                    <a:gd name="connsiteX58" fmla="*/ 49237 w 61944"/>
                    <a:gd name="connsiteY58" fmla="*/ 31766 h 63787"/>
                    <a:gd name="connsiteX59" fmla="*/ 50826 w 61944"/>
                    <a:gd name="connsiteY59" fmla="*/ 31766 h 63787"/>
                    <a:gd name="connsiteX60" fmla="*/ 50826 w 61944"/>
                    <a:gd name="connsiteY60" fmla="*/ 31766 h 63787"/>
                    <a:gd name="connsiteX61" fmla="*/ 49237 w 61944"/>
                    <a:gd name="connsiteY61" fmla="*/ 27001 h 63787"/>
                    <a:gd name="connsiteX62" fmla="*/ 54003 w 61944"/>
                    <a:gd name="connsiteY62" fmla="*/ 30178 h 63787"/>
                    <a:gd name="connsiteX63" fmla="*/ 44472 w 61944"/>
                    <a:gd name="connsiteY63" fmla="*/ 22236 h 63787"/>
                    <a:gd name="connsiteX64" fmla="*/ 55591 w 61944"/>
                    <a:gd name="connsiteY64" fmla="*/ 30178 h 63787"/>
                    <a:gd name="connsiteX65" fmla="*/ 55591 w 61944"/>
                    <a:gd name="connsiteY65" fmla="*/ 30178 h 63787"/>
                    <a:gd name="connsiteX66" fmla="*/ 50826 w 61944"/>
                    <a:gd name="connsiteY66" fmla="*/ 27001 h 63787"/>
                    <a:gd name="connsiteX67" fmla="*/ 55591 w 61944"/>
                    <a:gd name="connsiteY67" fmla="*/ 28589 h 63787"/>
                    <a:gd name="connsiteX68" fmla="*/ 50826 w 61944"/>
                    <a:gd name="connsiteY68" fmla="*/ 25413 h 63787"/>
                    <a:gd name="connsiteX69" fmla="*/ 55591 w 61944"/>
                    <a:gd name="connsiteY69" fmla="*/ 28589 h 63787"/>
                    <a:gd name="connsiteX70" fmla="*/ 52414 w 61944"/>
                    <a:gd name="connsiteY70" fmla="*/ 25413 h 63787"/>
                    <a:gd name="connsiteX71" fmla="*/ 57179 w 61944"/>
                    <a:gd name="connsiteY71" fmla="*/ 28589 h 63787"/>
                    <a:gd name="connsiteX72" fmla="*/ 57179 w 61944"/>
                    <a:gd name="connsiteY72" fmla="*/ 27001 h 63787"/>
                    <a:gd name="connsiteX73" fmla="*/ 55591 w 61944"/>
                    <a:gd name="connsiteY73" fmla="*/ 27001 h 63787"/>
                    <a:gd name="connsiteX74" fmla="*/ 50826 w 61944"/>
                    <a:gd name="connsiteY74" fmla="*/ 22236 h 63787"/>
                    <a:gd name="connsiteX75" fmla="*/ 57179 w 61944"/>
                    <a:gd name="connsiteY75" fmla="*/ 25413 h 63787"/>
                    <a:gd name="connsiteX76" fmla="*/ 46061 w 61944"/>
                    <a:gd name="connsiteY76" fmla="*/ 15883 h 63787"/>
                    <a:gd name="connsiteX77" fmla="*/ 47649 w 61944"/>
                    <a:gd name="connsiteY77" fmla="*/ 15883 h 63787"/>
                    <a:gd name="connsiteX78" fmla="*/ 46061 w 61944"/>
                    <a:gd name="connsiteY78" fmla="*/ 14295 h 63787"/>
                    <a:gd name="connsiteX79" fmla="*/ 57179 w 61944"/>
                    <a:gd name="connsiteY79" fmla="*/ 23824 h 63787"/>
                    <a:gd name="connsiteX80" fmla="*/ 58768 w 61944"/>
                    <a:gd name="connsiteY80" fmla="*/ 23824 h 63787"/>
                    <a:gd name="connsiteX81" fmla="*/ 60355 w 61944"/>
                    <a:gd name="connsiteY81" fmla="*/ 25413 h 63787"/>
                    <a:gd name="connsiteX82" fmla="*/ 61944 w 61944"/>
                    <a:gd name="connsiteY82" fmla="*/ 25413 h 63787"/>
                    <a:gd name="connsiteX83" fmla="*/ 57179 w 61944"/>
                    <a:gd name="connsiteY83" fmla="*/ 22236 h 63787"/>
                    <a:gd name="connsiteX84" fmla="*/ 58768 w 61944"/>
                    <a:gd name="connsiteY84" fmla="*/ 25413 h 63787"/>
                    <a:gd name="connsiteX85" fmla="*/ 52414 w 61944"/>
                    <a:gd name="connsiteY85" fmla="*/ 20648 h 63787"/>
                    <a:gd name="connsiteX86" fmla="*/ 57179 w 61944"/>
                    <a:gd name="connsiteY86" fmla="*/ 23824 h 63787"/>
                    <a:gd name="connsiteX87" fmla="*/ 57179 w 61944"/>
                    <a:gd name="connsiteY87" fmla="*/ 22236 h 63787"/>
                    <a:gd name="connsiteX88" fmla="*/ 58768 w 61944"/>
                    <a:gd name="connsiteY88" fmla="*/ 23824 h 63787"/>
                    <a:gd name="connsiteX89" fmla="*/ 58768 w 61944"/>
                    <a:gd name="connsiteY89" fmla="*/ 22236 h 63787"/>
                    <a:gd name="connsiteX90" fmla="*/ 60355 w 61944"/>
                    <a:gd name="connsiteY90" fmla="*/ 22236 h 63787"/>
                    <a:gd name="connsiteX91" fmla="*/ 46061 w 61944"/>
                    <a:gd name="connsiteY91" fmla="*/ 12706 h 63787"/>
                    <a:gd name="connsiteX92" fmla="*/ 50826 w 61944"/>
                    <a:gd name="connsiteY92" fmla="*/ 14295 h 63787"/>
                    <a:gd name="connsiteX93" fmla="*/ 58768 w 61944"/>
                    <a:gd name="connsiteY93" fmla="*/ 19059 h 63787"/>
                    <a:gd name="connsiteX94" fmla="*/ 57179 w 61944"/>
                    <a:gd name="connsiteY94" fmla="*/ 17471 h 63787"/>
                    <a:gd name="connsiteX95" fmla="*/ 58768 w 61944"/>
                    <a:gd name="connsiteY95" fmla="*/ 19059 h 63787"/>
                    <a:gd name="connsiteX96" fmla="*/ 57179 w 61944"/>
                    <a:gd name="connsiteY96" fmla="*/ 17471 h 63787"/>
                    <a:gd name="connsiteX97" fmla="*/ 58768 w 61944"/>
                    <a:gd name="connsiteY97" fmla="*/ 17471 h 63787"/>
                    <a:gd name="connsiteX98" fmla="*/ 52414 w 61944"/>
                    <a:gd name="connsiteY98" fmla="*/ 12706 h 63787"/>
                    <a:gd name="connsiteX99" fmla="*/ 54003 w 61944"/>
                    <a:gd name="connsiteY99" fmla="*/ 14295 h 63787"/>
                    <a:gd name="connsiteX100" fmla="*/ 55591 w 61944"/>
                    <a:gd name="connsiteY100" fmla="*/ 14295 h 63787"/>
                    <a:gd name="connsiteX101" fmla="*/ 58768 w 61944"/>
                    <a:gd name="connsiteY101" fmla="*/ 15883 h 63787"/>
                    <a:gd name="connsiteX102" fmla="*/ 57179 w 61944"/>
                    <a:gd name="connsiteY102" fmla="*/ 14295 h 63787"/>
                    <a:gd name="connsiteX103" fmla="*/ 60355 w 61944"/>
                    <a:gd name="connsiteY103" fmla="*/ 15883 h 63787"/>
                    <a:gd name="connsiteX104" fmla="*/ 57179 w 61944"/>
                    <a:gd name="connsiteY104" fmla="*/ 12706 h 63787"/>
                    <a:gd name="connsiteX105" fmla="*/ 57179 w 61944"/>
                    <a:gd name="connsiteY105" fmla="*/ 14295 h 63787"/>
                    <a:gd name="connsiteX106" fmla="*/ 49237 w 61944"/>
                    <a:gd name="connsiteY106" fmla="*/ 7941 h 63787"/>
                    <a:gd name="connsiteX107" fmla="*/ 50826 w 61944"/>
                    <a:gd name="connsiteY107" fmla="*/ 7941 h 63787"/>
                    <a:gd name="connsiteX108" fmla="*/ 47649 w 61944"/>
                    <a:gd name="connsiteY108" fmla="*/ 4765 h 63787"/>
                    <a:gd name="connsiteX109" fmla="*/ 54003 w 61944"/>
                    <a:gd name="connsiteY109" fmla="*/ 7941 h 63787"/>
                    <a:gd name="connsiteX110" fmla="*/ 52414 w 61944"/>
                    <a:gd name="connsiteY110" fmla="*/ 7941 h 63787"/>
                    <a:gd name="connsiteX111" fmla="*/ 54003 w 61944"/>
                    <a:gd name="connsiteY111" fmla="*/ 7941 h 63787"/>
                    <a:gd name="connsiteX112" fmla="*/ 54003 w 61944"/>
                    <a:gd name="connsiteY112" fmla="*/ 9530 h 63787"/>
                    <a:gd name="connsiteX113" fmla="*/ 57179 w 61944"/>
                    <a:gd name="connsiteY113" fmla="*/ 7941 h 63787"/>
                    <a:gd name="connsiteX114" fmla="*/ 55591 w 61944"/>
                    <a:gd name="connsiteY114" fmla="*/ 6353 h 63787"/>
                    <a:gd name="connsiteX115" fmla="*/ 55591 w 61944"/>
                    <a:gd name="connsiteY115" fmla="*/ 6353 h 63787"/>
                    <a:gd name="connsiteX116" fmla="*/ 52414 w 61944"/>
                    <a:gd name="connsiteY116" fmla="*/ 4765 h 63787"/>
                    <a:gd name="connsiteX117" fmla="*/ 50826 w 61944"/>
                    <a:gd name="connsiteY117" fmla="*/ 3177 h 63787"/>
                    <a:gd name="connsiteX118" fmla="*/ 54003 w 61944"/>
                    <a:gd name="connsiteY118" fmla="*/ 4765 h 63787"/>
                    <a:gd name="connsiteX119" fmla="*/ 52414 w 61944"/>
                    <a:gd name="connsiteY119" fmla="*/ 4765 h 63787"/>
                    <a:gd name="connsiteX120" fmla="*/ 52414 w 61944"/>
                    <a:gd name="connsiteY120" fmla="*/ 4765 h 63787"/>
                    <a:gd name="connsiteX121" fmla="*/ 50826 w 61944"/>
                    <a:gd name="connsiteY121" fmla="*/ 4765 h 63787"/>
                    <a:gd name="connsiteX122" fmla="*/ 47649 w 61944"/>
                    <a:gd name="connsiteY122" fmla="*/ 1588 h 63787"/>
                    <a:gd name="connsiteX123" fmla="*/ 44472 w 61944"/>
                    <a:gd name="connsiteY123" fmla="*/ 0 h 63787"/>
                    <a:gd name="connsiteX124" fmla="*/ 47649 w 61944"/>
                    <a:gd name="connsiteY124" fmla="*/ 3177 h 63787"/>
                    <a:gd name="connsiteX125" fmla="*/ 42884 w 61944"/>
                    <a:gd name="connsiteY125" fmla="*/ 1588 h 63787"/>
                    <a:gd name="connsiteX126" fmla="*/ 44472 w 61944"/>
                    <a:gd name="connsiteY126" fmla="*/ 3177 h 63787"/>
                    <a:gd name="connsiteX127" fmla="*/ 44472 w 61944"/>
                    <a:gd name="connsiteY127" fmla="*/ 3177 h 63787"/>
                    <a:gd name="connsiteX128" fmla="*/ 44472 w 61944"/>
                    <a:gd name="connsiteY128" fmla="*/ 3177 h 63787"/>
                    <a:gd name="connsiteX129" fmla="*/ 44472 w 61944"/>
                    <a:gd name="connsiteY129" fmla="*/ 3177 h 63787"/>
                    <a:gd name="connsiteX130" fmla="*/ 44472 w 61944"/>
                    <a:gd name="connsiteY130" fmla="*/ 3177 h 63787"/>
                    <a:gd name="connsiteX131" fmla="*/ 46061 w 61944"/>
                    <a:gd name="connsiteY131" fmla="*/ 3177 h 63787"/>
                    <a:gd name="connsiteX132" fmla="*/ 47649 w 61944"/>
                    <a:gd name="connsiteY132" fmla="*/ 4765 h 63787"/>
                    <a:gd name="connsiteX133" fmla="*/ 46061 w 61944"/>
                    <a:gd name="connsiteY133" fmla="*/ 3177 h 63787"/>
                    <a:gd name="connsiteX134" fmla="*/ 47649 w 61944"/>
                    <a:gd name="connsiteY134" fmla="*/ 4765 h 63787"/>
                    <a:gd name="connsiteX135" fmla="*/ 44472 w 61944"/>
                    <a:gd name="connsiteY135" fmla="*/ 3177 h 63787"/>
                    <a:gd name="connsiteX136" fmla="*/ 44472 w 61944"/>
                    <a:gd name="connsiteY136" fmla="*/ 3177 h 63787"/>
                    <a:gd name="connsiteX137" fmla="*/ 42884 w 61944"/>
                    <a:gd name="connsiteY137" fmla="*/ 3177 h 63787"/>
                    <a:gd name="connsiteX138" fmla="*/ 42884 w 61944"/>
                    <a:gd name="connsiteY138" fmla="*/ 3177 h 63787"/>
                    <a:gd name="connsiteX139" fmla="*/ 42884 w 61944"/>
                    <a:gd name="connsiteY139" fmla="*/ 4765 h 63787"/>
                    <a:gd name="connsiteX140" fmla="*/ 42884 w 61944"/>
                    <a:gd name="connsiteY140" fmla="*/ 4765 h 63787"/>
                    <a:gd name="connsiteX141" fmla="*/ 41296 w 61944"/>
                    <a:gd name="connsiteY141" fmla="*/ 6353 h 63787"/>
                    <a:gd name="connsiteX142" fmla="*/ 41296 w 61944"/>
                    <a:gd name="connsiteY142" fmla="*/ 7941 h 63787"/>
                    <a:gd name="connsiteX143" fmla="*/ 39708 w 61944"/>
                    <a:gd name="connsiteY143" fmla="*/ 6353 h 63787"/>
                    <a:gd name="connsiteX144" fmla="*/ 39708 w 61944"/>
                    <a:gd name="connsiteY144" fmla="*/ 7941 h 63787"/>
                    <a:gd name="connsiteX145" fmla="*/ 36531 w 61944"/>
                    <a:gd name="connsiteY145" fmla="*/ 7941 h 63787"/>
                    <a:gd name="connsiteX146" fmla="*/ 38120 w 61944"/>
                    <a:gd name="connsiteY146" fmla="*/ 9530 h 63787"/>
                    <a:gd name="connsiteX147" fmla="*/ 38120 w 61944"/>
                    <a:gd name="connsiteY147" fmla="*/ 11118 h 63787"/>
                    <a:gd name="connsiteX148" fmla="*/ 39708 w 61944"/>
                    <a:gd name="connsiteY148" fmla="*/ 12706 h 63787"/>
                    <a:gd name="connsiteX149" fmla="*/ 38120 w 61944"/>
                    <a:gd name="connsiteY149" fmla="*/ 12706 h 63787"/>
                    <a:gd name="connsiteX150" fmla="*/ 38120 w 61944"/>
                    <a:gd name="connsiteY150" fmla="*/ 12706 h 63787"/>
                    <a:gd name="connsiteX151" fmla="*/ 36531 w 61944"/>
                    <a:gd name="connsiteY151" fmla="*/ 14295 h 63787"/>
                    <a:gd name="connsiteX152" fmla="*/ 36531 w 61944"/>
                    <a:gd name="connsiteY152" fmla="*/ 14295 h 63787"/>
                    <a:gd name="connsiteX153" fmla="*/ 36531 w 61944"/>
                    <a:gd name="connsiteY153" fmla="*/ 14295 h 63787"/>
                    <a:gd name="connsiteX154" fmla="*/ 36531 w 61944"/>
                    <a:gd name="connsiteY154" fmla="*/ 14295 h 63787"/>
                    <a:gd name="connsiteX155" fmla="*/ 34943 w 61944"/>
                    <a:gd name="connsiteY155" fmla="*/ 14295 h 63787"/>
                    <a:gd name="connsiteX156" fmla="*/ 36531 w 61944"/>
                    <a:gd name="connsiteY156" fmla="*/ 14295 h 63787"/>
                    <a:gd name="connsiteX157" fmla="*/ 36531 w 61944"/>
                    <a:gd name="connsiteY157" fmla="*/ 15883 h 63787"/>
                    <a:gd name="connsiteX158" fmla="*/ 34943 w 61944"/>
                    <a:gd name="connsiteY158" fmla="*/ 14295 h 63787"/>
                    <a:gd name="connsiteX159" fmla="*/ 34943 w 61944"/>
                    <a:gd name="connsiteY159" fmla="*/ 14295 h 63787"/>
                    <a:gd name="connsiteX160" fmla="*/ 36531 w 61944"/>
                    <a:gd name="connsiteY160" fmla="*/ 15883 h 63787"/>
                    <a:gd name="connsiteX161" fmla="*/ 38120 w 61944"/>
                    <a:gd name="connsiteY161" fmla="*/ 17471 h 63787"/>
                    <a:gd name="connsiteX162" fmla="*/ 34943 w 61944"/>
                    <a:gd name="connsiteY162" fmla="*/ 15883 h 63787"/>
                    <a:gd name="connsiteX163" fmla="*/ 38120 w 61944"/>
                    <a:gd name="connsiteY163" fmla="*/ 19059 h 63787"/>
                    <a:gd name="connsiteX164" fmla="*/ 38120 w 61944"/>
                    <a:gd name="connsiteY164" fmla="*/ 19059 h 63787"/>
                    <a:gd name="connsiteX165" fmla="*/ 38120 w 61944"/>
                    <a:gd name="connsiteY165" fmla="*/ 19059 h 63787"/>
                    <a:gd name="connsiteX166" fmla="*/ 36531 w 61944"/>
                    <a:gd name="connsiteY166" fmla="*/ 17471 h 63787"/>
                    <a:gd name="connsiteX167" fmla="*/ 39708 w 61944"/>
                    <a:gd name="connsiteY167" fmla="*/ 20648 h 63787"/>
                    <a:gd name="connsiteX168" fmla="*/ 34943 w 61944"/>
                    <a:gd name="connsiteY168" fmla="*/ 17471 h 63787"/>
                    <a:gd name="connsiteX169" fmla="*/ 38120 w 61944"/>
                    <a:gd name="connsiteY169" fmla="*/ 20648 h 63787"/>
                    <a:gd name="connsiteX170" fmla="*/ 36531 w 61944"/>
                    <a:gd name="connsiteY170" fmla="*/ 19059 h 63787"/>
                    <a:gd name="connsiteX171" fmla="*/ 36531 w 61944"/>
                    <a:gd name="connsiteY171" fmla="*/ 20648 h 63787"/>
                    <a:gd name="connsiteX172" fmla="*/ 31766 w 61944"/>
                    <a:gd name="connsiteY172" fmla="*/ 20648 h 63787"/>
                    <a:gd name="connsiteX173" fmla="*/ 33354 w 61944"/>
                    <a:gd name="connsiteY173" fmla="*/ 22236 h 63787"/>
                    <a:gd name="connsiteX174" fmla="*/ 30178 w 61944"/>
                    <a:gd name="connsiteY174" fmla="*/ 20648 h 63787"/>
                    <a:gd name="connsiteX175" fmla="*/ 30178 w 61944"/>
                    <a:gd name="connsiteY175" fmla="*/ 22236 h 63787"/>
                    <a:gd name="connsiteX176" fmla="*/ 28589 w 61944"/>
                    <a:gd name="connsiteY176" fmla="*/ 20648 h 63787"/>
                    <a:gd name="connsiteX177" fmla="*/ 28589 w 61944"/>
                    <a:gd name="connsiteY177" fmla="*/ 20648 h 63787"/>
                    <a:gd name="connsiteX178" fmla="*/ 27001 w 61944"/>
                    <a:gd name="connsiteY178" fmla="*/ 19059 h 63787"/>
                    <a:gd name="connsiteX179" fmla="*/ 33354 w 61944"/>
                    <a:gd name="connsiteY179" fmla="*/ 23824 h 63787"/>
                    <a:gd name="connsiteX180" fmla="*/ 33354 w 61944"/>
                    <a:gd name="connsiteY180" fmla="*/ 25413 h 63787"/>
                    <a:gd name="connsiteX181" fmla="*/ 31766 w 61944"/>
                    <a:gd name="connsiteY181" fmla="*/ 23824 h 63787"/>
                    <a:gd name="connsiteX182" fmla="*/ 31766 w 61944"/>
                    <a:gd name="connsiteY182" fmla="*/ 25413 h 63787"/>
                    <a:gd name="connsiteX183" fmla="*/ 31766 w 61944"/>
                    <a:gd name="connsiteY183" fmla="*/ 25413 h 63787"/>
                    <a:gd name="connsiteX184" fmla="*/ 31766 w 61944"/>
                    <a:gd name="connsiteY184" fmla="*/ 25413 h 63787"/>
                    <a:gd name="connsiteX185" fmla="*/ 31766 w 61944"/>
                    <a:gd name="connsiteY185" fmla="*/ 25413 h 63787"/>
                    <a:gd name="connsiteX186" fmla="*/ 31766 w 61944"/>
                    <a:gd name="connsiteY186" fmla="*/ 27001 h 63787"/>
                    <a:gd name="connsiteX187" fmla="*/ 31766 w 61944"/>
                    <a:gd name="connsiteY187" fmla="*/ 27001 h 63787"/>
                    <a:gd name="connsiteX188" fmla="*/ 30178 w 61944"/>
                    <a:gd name="connsiteY188" fmla="*/ 27001 h 63787"/>
                    <a:gd name="connsiteX189" fmla="*/ 31766 w 61944"/>
                    <a:gd name="connsiteY189" fmla="*/ 28589 h 63787"/>
                    <a:gd name="connsiteX190" fmla="*/ 30178 w 61944"/>
                    <a:gd name="connsiteY190" fmla="*/ 28589 h 63787"/>
                    <a:gd name="connsiteX191" fmla="*/ 31766 w 61944"/>
                    <a:gd name="connsiteY191" fmla="*/ 28589 h 63787"/>
                    <a:gd name="connsiteX192" fmla="*/ 25413 w 61944"/>
                    <a:gd name="connsiteY192" fmla="*/ 25413 h 63787"/>
                    <a:gd name="connsiteX193" fmla="*/ 25413 w 61944"/>
                    <a:gd name="connsiteY193" fmla="*/ 25413 h 63787"/>
                    <a:gd name="connsiteX194" fmla="*/ 27001 w 61944"/>
                    <a:gd name="connsiteY194" fmla="*/ 28589 h 63787"/>
                    <a:gd name="connsiteX195" fmla="*/ 23825 w 61944"/>
                    <a:gd name="connsiteY195" fmla="*/ 25413 h 63787"/>
                    <a:gd name="connsiteX196" fmla="*/ 23825 w 61944"/>
                    <a:gd name="connsiteY196" fmla="*/ 28589 h 63787"/>
                    <a:gd name="connsiteX197" fmla="*/ 27001 w 61944"/>
                    <a:gd name="connsiteY197" fmla="*/ 30178 h 63787"/>
                    <a:gd name="connsiteX198" fmla="*/ 25413 w 61944"/>
                    <a:gd name="connsiteY198" fmla="*/ 30178 h 63787"/>
                    <a:gd name="connsiteX199" fmla="*/ 25413 w 61944"/>
                    <a:gd name="connsiteY199" fmla="*/ 30178 h 63787"/>
                    <a:gd name="connsiteX200" fmla="*/ 27001 w 61944"/>
                    <a:gd name="connsiteY200" fmla="*/ 33354 h 63787"/>
                    <a:gd name="connsiteX201" fmla="*/ 23825 w 61944"/>
                    <a:gd name="connsiteY201" fmla="*/ 33354 h 63787"/>
                    <a:gd name="connsiteX202" fmla="*/ 23825 w 61944"/>
                    <a:gd name="connsiteY202" fmla="*/ 34942 h 63787"/>
                    <a:gd name="connsiteX203" fmla="*/ 23825 w 61944"/>
                    <a:gd name="connsiteY203" fmla="*/ 34942 h 63787"/>
                    <a:gd name="connsiteX204" fmla="*/ 25413 w 61944"/>
                    <a:gd name="connsiteY204" fmla="*/ 38119 h 63787"/>
                    <a:gd name="connsiteX205" fmla="*/ 23825 w 61944"/>
                    <a:gd name="connsiteY205" fmla="*/ 36531 h 63787"/>
                    <a:gd name="connsiteX206" fmla="*/ 23825 w 61944"/>
                    <a:gd name="connsiteY206" fmla="*/ 39707 h 63787"/>
                    <a:gd name="connsiteX207" fmla="*/ 22237 w 61944"/>
                    <a:gd name="connsiteY207" fmla="*/ 38119 h 63787"/>
                    <a:gd name="connsiteX208" fmla="*/ 20648 w 61944"/>
                    <a:gd name="connsiteY208" fmla="*/ 39707 h 63787"/>
                    <a:gd name="connsiteX209" fmla="*/ 20648 w 61944"/>
                    <a:gd name="connsiteY209" fmla="*/ 39707 h 63787"/>
                    <a:gd name="connsiteX210" fmla="*/ 20648 w 61944"/>
                    <a:gd name="connsiteY210" fmla="*/ 42884 h 63787"/>
                    <a:gd name="connsiteX211" fmla="*/ 22237 w 61944"/>
                    <a:gd name="connsiteY211" fmla="*/ 44472 h 63787"/>
                    <a:gd name="connsiteX212" fmla="*/ 25413 w 61944"/>
                    <a:gd name="connsiteY212" fmla="*/ 47649 h 63787"/>
                    <a:gd name="connsiteX213" fmla="*/ 22237 w 61944"/>
                    <a:gd name="connsiteY213" fmla="*/ 46060 h 63787"/>
                    <a:gd name="connsiteX214" fmla="*/ 22237 w 61944"/>
                    <a:gd name="connsiteY214" fmla="*/ 46060 h 63787"/>
                    <a:gd name="connsiteX215" fmla="*/ 19060 w 61944"/>
                    <a:gd name="connsiteY215" fmla="*/ 44472 h 63787"/>
                    <a:gd name="connsiteX216" fmla="*/ 14295 w 61944"/>
                    <a:gd name="connsiteY216" fmla="*/ 46060 h 63787"/>
                    <a:gd name="connsiteX217" fmla="*/ 17471 w 61944"/>
                    <a:gd name="connsiteY217" fmla="*/ 47649 h 63787"/>
                    <a:gd name="connsiteX218" fmla="*/ 17471 w 61944"/>
                    <a:gd name="connsiteY218" fmla="*/ 47649 h 63787"/>
                    <a:gd name="connsiteX219" fmla="*/ 15883 w 61944"/>
                    <a:gd name="connsiteY219" fmla="*/ 46060 h 63787"/>
                    <a:gd name="connsiteX220" fmla="*/ 17471 w 61944"/>
                    <a:gd name="connsiteY220" fmla="*/ 47649 h 63787"/>
                    <a:gd name="connsiteX221" fmla="*/ 14295 w 61944"/>
                    <a:gd name="connsiteY221" fmla="*/ 44472 h 63787"/>
                    <a:gd name="connsiteX222" fmla="*/ 14295 w 61944"/>
                    <a:gd name="connsiteY222" fmla="*/ 44472 h 63787"/>
                    <a:gd name="connsiteX223" fmla="*/ 14295 w 61944"/>
                    <a:gd name="connsiteY223" fmla="*/ 44472 h 63787"/>
                    <a:gd name="connsiteX224" fmla="*/ 15883 w 61944"/>
                    <a:gd name="connsiteY224" fmla="*/ 46060 h 63787"/>
                    <a:gd name="connsiteX225" fmla="*/ 14295 w 61944"/>
                    <a:gd name="connsiteY225" fmla="*/ 44472 h 63787"/>
                    <a:gd name="connsiteX226" fmla="*/ 14295 w 61944"/>
                    <a:gd name="connsiteY226" fmla="*/ 44472 h 63787"/>
                    <a:gd name="connsiteX227" fmla="*/ 14295 w 61944"/>
                    <a:gd name="connsiteY227" fmla="*/ 44472 h 63787"/>
                    <a:gd name="connsiteX228" fmla="*/ 15883 w 61944"/>
                    <a:gd name="connsiteY228" fmla="*/ 46060 h 63787"/>
                    <a:gd name="connsiteX229" fmla="*/ 17471 w 61944"/>
                    <a:gd name="connsiteY229" fmla="*/ 47649 h 63787"/>
                    <a:gd name="connsiteX230" fmla="*/ 12706 w 61944"/>
                    <a:gd name="connsiteY230" fmla="*/ 47649 h 63787"/>
                    <a:gd name="connsiteX231" fmla="*/ 12706 w 61944"/>
                    <a:gd name="connsiteY231" fmla="*/ 49237 h 63787"/>
                    <a:gd name="connsiteX232" fmla="*/ 14295 w 61944"/>
                    <a:gd name="connsiteY232" fmla="*/ 50825 h 63787"/>
                    <a:gd name="connsiteX233" fmla="*/ 7942 w 61944"/>
                    <a:gd name="connsiteY233" fmla="*/ 46060 h 63787"/>
                    <a:gd name="connsiteX234" fmla="*/ 11118 w 61944"/>
                    <a:gd name="connsiteY234" fmla="*/ 49237 h 63787"/>
                    <a:gd name="connsiteX235" fmla="*/ 7942 w 61944"/>
                    <a:gd name="connsiteY235" fmla="*/ 46060 h 63787"/>
                    <a:gd name="connsiteX236" fmla="*/ 4765 w 61944"/>
                    <a:gd name="connsiteY236" fmla="*/ 47649 h 63787"/>
                    <a:gd name="connsiteX237" fmla="*/ 6353 w 61944"/>
                    <a:gd name="connsiteY237" fmla="*/ 49237 h 63787"/>
                    <a:gd name="connsiteX238" fmla="*/ 3177 w 61944"/>
                    <a:gd name="connsiteY238" fmla="*/ 46060 h 63787"/>
                    <a:gd name="connsiteX239" fmla="*/ 4765 w 61944"/>
                    <a:gd name="connsiteY239" fmla="*/ 47649 h 63787"/>
                    <a:gd name="connsiteX240" fmla="*/ 6353 w 61944"/>
                    <a:gd name="connsiteY240" fmla="*/ 49237 h 63787"/>
                    <a:gd name="connsiteX241" fmla="*/ 0 w 61944"/>
                    <a:gd name="connsiteY241" fmla="*/ 50825 h 63787"/>
                    <a:gd name="connsiteX242" fmla="*/ 1588 w 61944"/>
                    <a:gd name="connsiteY242" fmla="*/ 52414 h 63787"/>
                    <a:gd name="connsiteX243" fmla="*/ 3177 w 61944"/>
                    <a:gd name="connsiteY243" fmla="*/ 54002 h 63787"/>
                    <a:gd name="connsiteX244" fmla="*/ 0 w 61944"/>
                    <a:gd name="connsiteY244" fmla="*/ 52414 h 63787"/>
                    <a:gd name="connsiteX245" fmla="*/ 1588 w 61944"/>
                    <a:gd name="connsiteY245" fmla="*/ 55590 h 63787"/>
                    <a:gd name="connsiteX246" fmla="*/ 1588 w 61944"/>
                    <a:gd name="connsiteY246" fmla="*/ 55590 h 63787"/>
                    <a:gd name="connsiteX247" fmla="*/ 9529 w 61944"/>
                    <a:gd name="connsiteY247" fmla="*/ 63532 h 63787"/>
                    <a:gd name="connsiteX248" fmla="*/ 11118 w 61944"/>
                    <a:gd name="connsiteY248" fmla="*/ 61943 h 63787"/>
                    <a:gd name="connsiteX249" fmla="*/ 12706 w 61944"/>
                    <a:gd name="connsiteY249" fmla="*/ 63532 h 63787"/>
                    <a:gd name="connsiteX250" fmla="*/ 12706 w 61944"/>
                    <a:gd name="connsiteY250" fmla="*/ 61943 h 63787"/>
                    <a:gd name="connsiteX251" fmla="*/ 12706 w 61944"/>
                    <a:gd name="connsiteY251" fmla="*/ 61943 h 63787"/>
                    <a:gd name="connsiteX252" fmla="*/ 15883 w 61944"/>
                    <a:gd name="connsiteY252" fmla="*/ 61943 h 63787"/>
                    <a:gd name="connsiteX253" fmla="*/ 14295 w 61944"/>
                    <a:gd name="connsiteY253" fmla="*/ 60355 h 63787"/>
                    <a:gd name="connsiteX254" fmla="*/ 15883 w 61944"/>
                    <a:gd name="connsiteY254" fmla="*/ 60355 h 63787"/>
                    <a:gd name="connsiteX255" fmla="*/ 12706 w 61944"/>
                    <a:gd name="connsiteY255" fmla="*/ 57178 h 63787"/>
                    <a:gd name="connsiteX256" fmla="*/ 17471 w 61944"/>
                    <a:gd name="connsiteY256" fmla="*/ 58767 h 63787"/>
                    <a:gd name="connsiteX257" fmla="*/ 15883 w 61944"/>
                    <a:gd name="connsiteY257" fmla="*/ 57178 h 63787"/>
                    <a:gd name="connsiteX258" fmla="*/ 17471 w 61944"/>
                    <a:gd name="connsiteY258" fmla="*/ 58767 h 63787"/>
                    <a:gd name="connsiteX259" fmla="*/ 15883 w 61944"/>
                    <a:gd name="connsiteY259" fmla="*/ 57178 h 63787"/>
                    <a:gd name="connsiteX260" fmla="*/ 19060 w 61944"/>
                    <a:gd name="connsiteY260" fmla="*/ 58767 h 63787"/>
                    <a:gd name="connsiteX261" fmla="*/ 19060 w 61944"/>
                    <a:gd name="connsiteY261" fmla="*/ 58767 h 63787"/>
                    <a:gd name="connsiteX262" fmla="*/ 20648 w 61944"/>
                    <a:gd name="connsiteY262" fmla="*/ 58767 h 63787"/>
                    <a:gd name="connsiteX263" fmla="*/ 19060 w 61944"/>
                    <a:gd name="connsiteY263" fmla="*/ 58767 h 63787"/>
                    <a:gd name="connsiteX264" fmla="*/ 20648 w 61944"/>
                    <a:gd name="connsiteY264" fmla="*/ 54002 h 63787"/>
                    <a:gd name="connsiteX265" fmla="*/ 20648 w 61944"/>
                    <a:gd name="connsiteY265" fmla="*/ 54002 h 63787"/>
                    <a:gd name="connsiteX266" fmla="*/ 22237 w 61944"/>
                    <a:gd name="connsiteY266" fmla="*/ 52414 h 63787"/>
                    <a:gd name="connsiteX267" fmla="*/ 22237 w 61944"/>
                    <a:gd name="connsiteY267" fmla="*/ 52414 h 63787"/>
                    <a:gd name="connsiteX268" fmla="*/ 22237 w 61944"/>
                    <a:gd name="connsiteY268" fmla="*/ 50825 h 63787"/>
                    <a:gd name="connsiteX269" fmla="*/ 25413 w 61944"/>
                    <a:gd name="connsiteY269" fmla="*/ 54002 h 63787"/>
                    <a:gd name="connsiteX270" fmla="*/ 22237 w 61944"/>
                    <a:gd name="connsiteY270" fmla="*/ 49237 h 63787"/>
                    <a:gd name="connsiteX271" fmla="*/ 23825 w 61944"/>
                    <a:gd name="connsiteY271" fmla="*/ 50825 h 63787"/>
                    <a:gd name="connsiteX272" fmla="*/ 22237 w 61944"/>
                    <a:gd name="connsiteY272" fmla="*/ 47649 h 63787"/>
                    <a:gd name="connsiteX273" fmla="*/ 25413 w 61944"/>
                    <a:gd name="connsiteY273" fmla="*/ 50825 h 63787"/>
                    <a:gd name="connsiteX274" fmla="*/ 28589 w 61944"/>
                    <a:gd name="connsiteY274" fmla="*/ 50825 h 63787"/>
                    <a:gd name="connsiteX275" fmla="*/ 25413 w 61944"/>
                    <a:gd name="connsiteY275" fmla="*/ 49237 h 63787"/>
                    <a:gd name="connsiteX276" fmla="*/ 23825 w 61944"/>
                    <a:gd name="connsiteY276" fmla="*/ 46060 h 63787"/>
                    <a:gd name="connsiteX277" fmla="*/ 28589 w 61944"/>
                    <a:gd name="connsiteY277" fmla="*/ 49237 h 63787"/>
                    <a:gd name="connsiteX278" fmla="*/ 28589 w 61944"/>
                    <a:gd name="connsiteY278" fmla="*/ 49237 h 63787"/>
                    <a:gd name="connsiteX279" fmla="*/ 30178 w 61944"/>
                    <a:gd name="connsiteY279" fmla="*/ 49237 h 63787"/>
                    <a:gd name="connsiteX280" fmla="*/ 28589 w 61944"/>
                    <a:gd name="connsiteY280" fmla="*/ 46060 h 63787"/>
                    <a:gd name="connsiteX281" fmla="*/ 28589 w 61944"/>
                    <a:gd name="connsiteY281" fmla="*/ 47649 h 63787"/>
                    <a:gd name="connsiteX282" fmla="*/ 27001 w 61944"/>
                    <a:gd name="connsiteY282" fmla="*/ 44472 h 63787"/>
                    <a:gd name="connsiteX283" fmla="*/ 28589 w 61944"/>
                    <a:gd name="connsiteY283" fmla="*/ 46060 h 63787"/>
                    <a:gd name="connsiteX284" fmla="*/ 28589 w 61944"/>
                    <a:gd name="connsiteY284" fmla="*/ 46060 h 63787"/>
                    <a:gd name="connsiteX285" fmla="*/ 30178 w 61944"/>
                    <a:gd name="connsiteY285" fmla="*/ 49237 h 63787"/>
                    <a:gd name="connsiteX286" fmla="*/ 31766 w 61944"/>
                    <a:gd name="connsiteY286" fmla="*/ 49237 h 63787"/>
                    <a:gd name="connsiteX287" fmla="*/ 30178 w 61944"/>
                    <a:gd name="connsiteY287" fmla="*/ 46060 h 63787"/>
                    <a:gd name="connsiteX288" fmla="*/ 31766 w 61944"/>
                    <a:gd name="connsiteY288" fmla="*/ 47649 h 63787"/>
                    <a:gd name="connsiteX289" fmla="*/ 31766 w 61944"/>
                    <a:gd name="connsiteY289" fmla="*/ 46060 h 63787"/>
                    <a:gd name="connsiteX290" fmla="*/ 33354 w 61944"/>
                    <a:gd name="connsiteY290" fmla="*/ 47649 h 63787"/>
                    <a:gd name="connsiteX291" fmla="*/ 34943 w 61944"/>
                    <a:gd name="connsiteY291" fmla="*/ 47649 h 63787"/>
                    <a:gd name="connsiteX292" fmla="*/ 31766 w 61944"/>
                    <a:gd name="connsiteY292" fmla="*/ 44472 h 63787"/>
                    <a:gd name="connsiteX293" fmla="*/ 36531 w 61944"/>
                    <a:gd name="connsiteY293" fmla="*/ 46060 h 63787"/>
                    <a:gd name="connsiteX294" fmla="*/ 34943 w 61944"/>
                    <a:gd name="connsiteY294" fmla="*/ 44472 h 63787"/>
                    <a:gd name="connsiteX295" fmla="*/ 36531 w 61944"/>
                    <a:gd name="connsiteY295" fmla="*/ 46060 h 63787"/>
                    <a:gd name="connsiteX296" fmla="*/ 33354 w 61944"/>
                    <a:gd name="connsiteY296" fmla="*/ 42884 h 63787"/>
                    <a:gd name="connsiteX297" fmla="*/ 31766 w 61944"/>
                    <a:gd name="connsiteY297" fmla="*/ 41296 h 63787"/>
                    <a:gd name="connsiteX298" fmla="*/ 33354 w 61944"/>
                    <a:gd name="connsiteY298" fmla="*/ 42884 h 63787"/>
                    <a:gd name="connsiteX299" fmla="*/ 31766 w 61944"/>
                    <a:gd name="connsiteY299" fmla="*/ 39707 h 63787"/>
                    <a:gd name="connsiteX300" fmla="*/ 33354 w 61944"/>
                    <a:gd name="connsiteY300" fmla="*/ 41296 h 63787"/>
                    <a:gd name="connsiteX301" fmla="*/ 33354 w 61944"/>
                    <a:gd name="connsiteY301" fmla="*/ 39707 h 63787"/>
                    <a:gd name="connsiteX302" fmla="*/ 34943 w 61944"/>
                    <a:gd name="connsiteY302" fmla="*/ 41296 h 63787"/>
                    <a:gd name="connsiteX303" fmla="*/ 34943 w 61944"/>
                    <a:gd name="connsiteY303" fmla="*/ 39707 h 63787"/>
                    <a:gd name="connsiteX304" fmla="*/ 31766 w 61944"/>
                    <a:gd name="connsiteY304" fmla="*/ 36531 h 63787"/>
                    <a:gd name="connsiteX305" fmla="*/ 33354 w 61944"/>
                    <a:gd name="connsiteY305" fmla="*/ 38119 h 63787"/>
                    <a:gd name="connsiteX306" fmla="*/ 33354 w 61944"/>
                    <a:gd name="connsiteY306" fmla="*/ 39707 h 63787"/>
                    <a:gd name="connsiteX307" fmla="*/ 34943 w 61944"/>
                    <a:gd name="connsiteY307" fmla="*/ 41296 h 63787"/>
                    <a:gd name="connsiteX308" fmla="*/ 36531 w 61944"/>
                    <a:gd name="connsiteY308" fmla="*/ 41296 h 63787"/>
                    <a:gd name="connsiteX309" fmla="*/ 36531 w 61944"/>
                    <a:gd name="connsiteY309" fmla="*/ 41296 h 63787"/>
                    <a:gd name="connsiteX310" fmla="*/ 34943 w 61944"/>
                    <a:gd name="connsiteY310" fmla="*/ 38119 h 63787"/>
                    <a:gd name="connsiteX311" fmla="*/ 36531 w 61944"/>
                    <a:gd name="connsiteY311" fmla="*/ 39707 h 63787"/>
                    <a:gd name="connsiteX312" fmla="*/ 36531 w 61944"/>
                    <a:gd name="connsiteY312" fmla="*/ 38119 h 63787"/>
                    <a:gd name="connsiteX313" fmla="*/ 39708 w 61944"/>
                    <a:gd name="connsiteY313" fmla="*/ 41296 h 63787"/>
                    <a:gd name="connsiteX314" fmla="*/ 38120 w 61944"/>
                    <a:gd name="connsiteY314" fmla="*/ 39707 h 63787"/>
                    <a:gd name="connsiteX315" fmla="*/ 39708 w 61944"/>
                    <a:gd name="connsiteY315" fmla="*/ 41296 h 63787"/>
                    <a:gd name="connsiteX316" fmla="*/ 39708 w 61944"/>
                    <a:gd name="connsiteY316" fmla="*/ 38119 h 63787"/>
                    <a:gd name="connsiteX317" fmla="*/ 39708 w 61944"/>
                    <a:gd name="connsiteY317" fmla="*/ 38119 h 63787"/>
                    <a:gd name="connsiteX318" fmla="*/ 41296 w 61944"/>
                    <a:gd name="connsiteY318" fmla="*/ 36531 h 63787"/>
                    <a:gd name="connsiteX319" fmla="*/ 44472 w 61944"/>
                    <a:gd name="connsiteY319" fmla="*/ 38119 h 63787"/>
                    <a:gd name="connsiteX320" fmla="*/ 41296 w 61944"/>
                    <a:gd name="connsiteY320" fmla="*/ 34942 h 63787"/>
                    <a:gd name="connsiteX321" fmla="*/ 44472 w 61944"/>
                    <a:gd name="connsiteY321" fmla="*/ 36531 h 63787"/>
                    <a:gd name="connsiteX322" fmla="*/ 44472 w 61944"/>
                    <a:gd name="connsiteY322" fmla="*/ 49237 h 63787"/>
                    <a:gd name="connsiteX323" fmla="*/ 44472 w 61944"/>
                    <a:gd name="connsiteY323" fmla="*/ 49237 h 63787"/>
                    <a:gd name="connsiteX324" fmla="*/ 46061 w 61944"/>
                    <a:gd name="connsiteY324" fmla="*/ 42884 h 63787"/>
                    <a:gd name="connsiteX325" fmla="*/ 46061 w 61944"/>
                    <a:gd name="connsiteY325" fmla="*/ 42884 h 63787"/>
                    <a:gd name="connsiteX326" fmla="*/ 46061 w 61944"/>
                    <a:gd name="connsiteY326" fmla="*/ 42884 h 63787"/>
                    <a:gd name="connsiteX327" fmla="*/ 47649 w 61944"/>
                    <a:gd name="connsiteY327" fmla="*/ 31766 h 63787"/>
                    <a:gd name="connsiteX328" fmla="*/ 47649 w 61944"/>
                    <a:gd name="connsiteY328" fmla="*/ 31766 h 63787"/>
                    <a:gd name="connsiteX329" fmla="*/ 47649 w 61944"/>
                    <a:gd name="connsiteY329" fmla="*/ 31766 h 63787"/>
                    <a:gd name="connsiteX330" fmla="*/ 49237 w 61944"/>
                    <a:gd name="connsiteY330" fmla="*/ 3177 h 63787"/>
                    <a:gd name="connsiteX331" fmla="*/ 49237 w 61944"/>
                    <a:gd name="connsiteY331" fmla="*/ 3177 h 63787"/>
                    <a:gd name="connsiteX332" fmla="*/ 49237 w 61944"/>
                    <a:gd name="connsiteY332" fmla="*/ 3177 h 63787"/>
                    <a:gd name="connsiteX333" fmla="*/ 49237 w 61944"/>
                    <a:gd name="connsiteY333" fmla="*/ 3177 h 63787"/>
                    <a:gd name="connsiteX334" fmla="*/ 49237 w 61944"/>
                    <a:gd name="connsiteY334" fmla="*/ 3177 h 63787"/>
                    <a:gd name="connsiteX335" fmla="*/ 49237 w 61944"/>
                    <a:gd name="connsiteY335" fmla="*/ 3177 h 63787"/>
                    <a:gd name="connsiteX336" fmla="*/ 49237 w 61944"/>
                    <a:gd name="connsiteY336" fmla="*/ 3177 h 63787"/>
                    <a:gd name="connsiteX337" fmla="*/ 17471 w 61944"/>
                    <a:gd name="connsiteY337" fmla="*/ 47649 h 63787"/>
                    <a:gd name="connsiteX338" fmla="*/ 17471 w 61944"/>
                    <a:gd name="connsiteY338" fmla="*/ 47649 h 63787"/>
                    <a:gd name="connsiteX339" fmla="*/ 17471 w 61944"/>
                    <a:gd name="connsiteY339" fmla="*/ 47649 h 63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</a:cxnLst>
                  <a:rect l="l" t="t" r="r" b="b"/>
                  <a:pathLst>
                    <a:path w="61944" h="63787">
                      <a:moveTo>
                        <a:pt x="44472" y="49237"/>
                      </a:moveTo>
                      <a:lnTo>
                        <a:pt x="46061" y="50825"/>
                      </a:lnTo>
                      <a:cubicBezTo>
                        <a:pt x="47649" y="52414"/>
                        <a:pt x="47649" y="52414"/>
                        <a:pt x="49237" y="54002"/>
                      </a:cubicBezTo>
                      <a:cubicBezTo>
                        <a:pt x="44472" y="50825"/>
                        <a:pt x="49237" y="52414"/>
                        <a:pt x="44472" y="49237"/>
                      </a:cubicBezTo>
                      <a:lnTo>
                        <a:pt x="46061" y="49237"/>
                      </a:lnTo>
                      <a:cubicBezTo>
                        <a:pt x="46061" y="49237"/>
                        <a:pt x="46061" y="49237"/>
                        <a:pt x="46061" y="49237"/>
                      </a:cubicBezTo>
                      <a:cubicBezTo>
                        <a:pt x="49237" y="50825"/>
                        <a:pt x="42884" y="46060"/>
                        <a:pt x="44472" y="46060"/>
                      </a:cubicBezTo>
                      <a:cubicBezTo>
                        <a:pt x="44472" y="46060"/>
                        <a:pt x="46061" y="46060"/>
                        <a:pt x="46061" y="47649"/>
                      </a:cubicBezTo>
                      <a:lnTo>
                        <a:pt x="44472" y="46060"/>
                      </a:lnTo>
                      <a:cubicBezTo>
                        <a:pt x="44472" y="46060"/>
                        <a:pt x="46061" y="46060"/>
                        <a:pt x="46061" y="46060"/>
                      </a:cubicBezTo>
                      <a:lnTo>
                        <a:pt x="46061" y="44472"/>
                      </a:lnTo>
                      <a:lnTo>
                        <a:pt x="46061" y="44472"/>
                      </a:lnTo>
                      <a:cubicBezTo>
                        <a:pt x="46061" y="44472"/>
                        <a:pt x="44472" y="42884"/>
                        <a:pt x="44472" y="42884"/>
                      </a:cubicBezTo>
                      <a:cubicBezTo>
                        <a:pt x="46061" y="42884"/>
                        <a:pt x="44472" y="42884"/>
                        <a:pt x="46061" y="44472"/>
                      </a:cubicBezTo>
                      <a:lnTo>
                        <a:pt x="44472" y="42884"/>
                      </a:lnTo>
                      <a:cubicBezTo>
                        <a:pt x="46061" y="44472"/>
                        <a:pt x="46061" y="44472"/>
                        <a:pt x="46061" y="44472"/>
                      </a:cubicBezTo>
                      <a:cubicBezTo>
                        <a:pt x="50826" y="47649"/>
                        <a:pt x="44472" y="42884"/>
                        <a:pt x="47649" y="44472"/>
                      </a:cubicBezTo>
                      <a:lnTo>
                        <a:pt x="47649" y="46060"/>
                      </a:lnTo>
                      <a:cubicBezTo>
                        <a:pt x="50826" y="47649"/>
                        <a:pt x="49237" y="47649"/>
                        <a:pt x="52414" y="47649"/>
                      </a:cubicBezTo>
                      <a:cubicBezTo>
                        <a:pt x="50826" y="47649"/>
                        <a:pt x="47649" y="44472"/>
                        <a:pt x="46061" y="44472"/>
                      </a:cubicBezTo>
                      <a:cubicBezTo>
                        <a:pt x="46061" y="44472"/>
                        <a:pt x="46061" y="44472"/>
                        <a:pt x="46061" y="44472"/>
                      </a:cubicBezTo>
                      <a:cubicBezTo>
                        <a:pt x="47649" y="46060"/>
                        <a:pt x="47649" y="46060"/>
                        <a:pt x="47649" y="44472"/>
                      </a:cubicBezTo>
                      <a:lnTo>
                        <a:pt x="49237" y="46060"/>
                      </a:lnTo>
                      <a:cubicBezTo>
                        <a:pt x="49237" y="46060"/>
                        <a:pt x="47649" y="44472"/>
                        <a:pt x="46061" y="42884"/>
                      </a:cubicBezTo>
                      <a:cubicBezTo>
                        <a:pt x="46061" y="42884"/>
                        <a:pt x="47649" y="44472"/>
                        <a:pt x="49237" y="44472"/>
                      </a:cubicBezTo>
                      <a:cubicBezTo>
                        <a:pt x="49237" y="44472"/>
                        <a:pt x="46061" y="42884"/>
                        <a:pt x="46061" y="41296"/>
                      </a:cubicBezTo>
                      <a:cubicBezTo>
                        <a:pt x="47649" y="41296"/>
                        <a:pt x="46061" y="41296"/>
                        <a:pt x="46061" y="39707"/>
                      </a:cubicBezTo>
                      <a:cubicBezTo>
                        <a:pt x="47649" y="39707"/>
                        <a:pt x="47649" y="41296"/>
                        <a:pt x="47649" y="41296"/>
                      </a:cubicBezTo>
                      <a:lnTo>
                        <a:pt x="46061" y="39707"/>
                      </a:lnTo>
                      <a:cubicBezTo>
                        <a:pt x="46061" y="39707"/>
                        <a:pt x="46061" y="39707"/>
                        <a:pt x="47649" y="39707"/>
                      </a:cubicBezTo>
                      <a:cubicBezTo>
                        <a:pt x="47649" y="39707"/>
                        <a:pt x="46061" y="38119"/>
                        <a:pt x="44472" y="36531"/>
                      </a:cubicBezTo>
                      <a:cubicBezTo>
                        <a:pt x="41296" y="34942"/>
                        <a:pt x="49237" y="38119"/>
                        <a:pt x="46061" y="36531"/>
                      </a:cubicBezTo>
                      <a:cubicBezTo>
                        <a:pt x="46061" y="36531"/>
                        <a:pt x="47649" y="38119"/>
                        <a:pt x="47649" y="38119"/>
                      </a:cubicBezTo>
                      <a:cubicBezTo>
                        <a:pt x="46061" y="36531"/>
                        <a:pt x="46061" y="36531"/>
                        <a:pt x="44472" y="34942"/>
                      </a:cubicBezTo>
                      <a:lnTo>
                        <a:pt x="46061" y="34942"/>
                      </a:lnTo>
                      <a:cubicBezTo>
                        <a:pt x="44472" y="33354"/>
                        <a:pt x="42884" y="31766"/>
                        <a:pt x="41296" y="30178"/>
                      </a:cubicBezTo>
                      <a:cubicBezTo>
                        <a:pt x="39708" y="30178"/>
                        <a:pt x="39708" y="28589"/>
                        <a:pt x="39708" y="28589"/>
                      </a:cubicBezTo>
                      <a:lnTo>
                        <a:pt x="38120" y="27001"/>
                      </a:lnTo>
                      <a:cubicBezTo>
                        <a:pt x="38120" y="27001"/>
                        <a:pt x="39708" y="28589"/>
                        <a:pt x="39708" y="28589"/>
                      </a:cubicBezTo>
                      <a:lnTo>
                        <a:pt x="39708" y="28589"/>
                      </a:lnTo>
                      <a:cubicBezTo>
                        <a:pt x="41296" y="28589"/>
                        <a:pt x="41296" y="30178"/>
                        <a:pt x="42884" y="31766"/>
                      </a:cubicBezTo>
                      <a:lnTo>
                        <a:pt x="41296" y="30178"/>
                      </a:lnTo>
                      <a:cubicBezTo>
                        <a:pt x="42884" y="31766"/>
                        <a:pt x="44472" y="33354"/>
                        <a:pt x="46061" y="33354"/>
                      </a:cubicBezTo>
                      <a:cubicBezTo>
                        <a:pt x="46061" y="33354"/>
                        <a:pt x="46061" y="33354"/>
                        <a:pt x="46061" y="33354"/>
                      </a:cubicBezTo>
                      <a:cubicBezTo>
                        <a:pt x="46061" y="33354"/>
                        <a:pt x="46061" y="33354"/>
                        <a:pt x="47649" y="33354"/>
                      </a:cubicBezTo>
                      <a:cubicBezTo>
                        <a:pt x="47649" y="33354"/>
                        <a:pt x="47649" y="33354"/>
                        <a:pt x="47649" y="33354"/>
                      </a:cubicBezTo>
                      <a:lnTo>
                        <a:pt x="50826" y="34942"/>
                      </a:lnTo>
                      <a:lnTo>
                        <a:pt x="49237" y="34942"/>
                      </a:lnTo>
                      <a:lnTo>
                        <a:pt x="50826" y="34942"/>
                      </a:lnTo>
                      <a:cubicBezTo>
                        <a:pt x="49237" y="31766"/>
                        <a:pt x="44472" y="28589"/>
                        <a:pt x="44472" y="28589"/>
                      </a:cubicBezTo>
                      <a:cubicBezTo>
                        <a:pt x="46061" y="30178"/>
                        <a:pt x="47649" y="30178"/>
                        <a:pt x="49237" y="31766"/>
                      </a:cubicBezTo>
                      <a:cubicBezTo>
                        <a:pt x="46061" y="30178"/>
                        <a:pt x="49237" y="33354"/>
                        <a:pt x="49237" y="33354"/>
                      </a:cubicBezTo>
                      <a:cubicBezTo>
                        <a:pt x="49237" y="33354"/>
                        <a:pt x="50826" y="34942"/>
                        <a:pt x="50826" y="34942"/>
                      </a:cubicBezTo>
                      <a:lnTo>
                        <a:pt x="49237" y="33354"/>
                      </a:lnTo>
                      <a:cubicBezTo>
                        <a:pt x="50826" y="34942"/>
                        <a:pt x="50826" y="34942"/>
                        <a:pt x="52414" y="34942"/>
                      </a:cubicBezTo>
                      <a:cubicBezTo>
                        <a:pt x="49237" y="31766"/>
                        <a:pt x="50826" y="33354"/>
                        <a:pt x="49237" y="31766"/>
                      </a:cubicBezTo>
                      <a:cubicBezTo>
                        <a:pt x="50826" y="33354"/>
                        <a:pt x="52414" y="33354"/>
                        <a:pt x="50826" y="33354"/>
                      </a:cubicBezTo>
                      <a:cubicBezTo>
                        <a:pt x="54003" y="34942"/>
                        <a:pt x="46061" y="30178"/>
                        <a:pt x="49237" y="31766"/>
                      </a:cubicBezTo>
                      <a:cubicBezTo>
                        <a:pt x="49237" y="31766"/>
                        <a:pt x="49237" y="31766"/>
                        <a:pt x="49237" y="31766"/>
                      </a:cubicBezTo>
                      <a:cubicBezTo>
                        <a:pt x="47649" y="30178"/>
                        <a:pt x="49237" y="30178"/>
                        <a:pt x="50826" y="31766"/>
                      </a:cubicBezTo>
                      <a:lnTo>
                        <a:pt x="50826" y="31766"/>
                      </a:lnTo>
                      <a:cubicBezTo>
                        <a:pt x="52414" y="31766"/>
                        <a:pt x="52414" y="30178"/>
                        <a:pt x="49237" y="27001"/>
                      </a:cubicBezTo>
                      <a:cubicBezTo>
                        <a:pt x="49237" y="27001"/>
                        <a:pt x="52414" y="30178"/>
                        <a:pt x="54003" y="30178"/>
                      </a:cubicBezTo>
                      <a:lnTo>
                        <a:pt x="44472" y="22236"/>
                      </a:lnTo>
                      <a:cubicBezTo>
                        <a:pt x="47649" y="23824"/>
                        <a:pt x="54003" y="28589"/>
                        <a:pt x="55591" y="30178"/>
                      </a:cubicBezTo>
                      <a:cubicBezTo>
                        <a:pt x="55591" y="30178"/>
                        <a:pt x="57179" y="30178"/>
                        <a:pt x="55591" y="30178"/>
                      </a:cubicBezTo>
                      <a:cubicBezTo>
                        <a:pt x="55591" y="30178"/>
                        <a:pt x="50826" y="27001"/>
                        <a:pt x="50826" y="27001"/>
                      </a:cubicBezTo>
                      <a:cubicBezTo>
                        <a:pt x="54003" y="28589"/>
                        <a:pt x="52414" y="28589"/>
                        <a:pt x="55591" y="28589"/>
                      </a:cubicBezTo>
                      <a:cubicBezTo>
                        <a:pt x="55591" y="28589"/>
                        <a:pt x="50826" y="25413"/>
                        <a:pt x="50826" y="25413"/>
                      </a:cubicBezTo>
                      <a:cubicBezTo>
                        <a:pt x="50826" y="25413"/>
                        <a:pt x="55591" y="28589"/>
                        <a:pt x="55591" y="28589"/>
                      </a:cubicBezTo>
                      <a:lnTo>
                        <a:pt x="52414" y="25413"/>
                      </a:lnTo>
                      <a:cubicBezTo>
                        <a:pt x="52414" y="25413"/>
                        <a:pt x="55591" y="28589"/>
                        <a:pt x="57179" y="28589"/>
                      </a:cubicBezTo>
                      <a:cubicBezTo>
                        <a:pt x="55591" y="28589"/>
                        <a:pt x="57179" y="28589"/>
                        <a:pt x="57179" y="27001"/>
                      </a:cubicBezTo>
                      <a:lnTo>
                        <a:pt x="55591" y="27001"/>
                      </a:lnTo>
                      <a:cubicBezTo>
                        <a:pt x="57179" y="27001"/>
                        <a:pt x="50826" y="22236"/>
                        <a:pt x="50826" y="22236"/>
                      </a:cubicBezTo>
                      <a:cubicBezTo>
                        <a:pt x="52414" y="22236"/>
                        <a:pt x="55591" y="25413"/>
                        <a:pt x="57179" y="25413"/>
                      </a:cubicBezTo>
                      <a:cubicBezTo>
                        <a:pt x="55591" y="23824"/>
                        <a:pt x="47649" y="17471"/>
                        <a:pt x="46061" y="15883"/>
                      </a:cubicBezTo>
                      <a:lnTo>
                        <a:pt x="47649" y="15883"/>
                      </a:lnTo>
                      <a:lnTo>
                        <a:pt x="46061" y="14295"/>
                      </a:lnTo>
                      <a:cubicBezTo>
                        <a:pt x="49237" y="15883"/>
                        <a:pt x="55591" y="22236"/>
                        <a:pt x="57179" y="23824"/>
                      </a:cubicBezTo>
                      <a:cubicBezTo>
                        <a:pt x="58768" y="23824"/>
                        <a:pt x="58768" y="25413"/>
                        <a:pt x="58768" y="23824"/>
                      </a:cubicBezTo>
                      <a:cubicBezTo>
                        <a:pt x="60355" y="23824"/>
                        <a:pt x="60355" y="25413"/>
                        <a:pt x="60355" y="25413"/>
                      </a:cubicBezTo>
                      <a:lnTo>
                        <a:pt x="61944" y="25413"/>
                      </a:lnTo>
                      <a:cubicBezTo>
                        <a:pt x="58768" y="23824"/>
                        <a:pt x="60355" y="23824"/>
                        <a:pt x="57179" y="22236"/>
                      </a:cubicBezTo>
                      <a:lnTo>
                        <a:pt x="58768" y="25413"/>
                      </a:lnTo>
                      <a:cubicBezTo>
                        <a:pt x="55591" y="23824"/>
                        <a:pt x="52414" y="20648"/>
                        <a:pt x="52414" y="20648"/>
                      </a:cubicBezTo>
                      <a:cubicBezTo>
                        <a:pt x="54003" y="20648"/>
                        <a:pt x="57179" y="23824"/>
                        <a:pt x="57179" y="23824"/>
                      </a:cubicBezTo>
                      <a:cubicBezTo>
                        <a:pt x="55591" y="23824"/>
                        <a:pt x="55591" y="22236"/>
                        <a:pt x="57179" y="22236"/>
                      </a:cubicBezTo>
                      <a:lnTo>
                        <a:pt x="58768" y="23824"/>
                      </a:lnTo>
                      <a:cubicBezTo>
                        <a:pt x="60355" y="23824"/>
                        <a:pt x="55591" y="20648"/>
                        <a:pt x="58768" y="22236"/>
                      </a:cubicBezTo>
                      <a:cubicBezTo>
                        <a:pt x="58768" y="22236"/>
                        <a:pt x="61944" y="23824"/>
                        <a:pt x="60355" y="22236"/>
                      </a:cubicBezTo>
                      <a:cubicBezTo>
                        <a:pt x="57179" y="20648"/>
                        <a:pt x="47649" y="14295"/>
                        <a:pt x="46061" y="12706"/>
                      </a:cubicBezTo>
                      <a:cubicBezTo>
                        <a:pt x="46061" y="12706"/>
                        <a:pt x="49237" y="14295"/>
                        <a:pt x="50826" y="14295"/>
                      </a:cubicBezTo>
                      <a:cubicBezTo>
                        <a:pt x="54003" y="15883"/>
                        <a:pt x="55591" y="17471"/>
                        <a:pt x="58768" y="19059"/>
                      </a:cubicBezTo>
                      <a:cubicBezTo>
                        <a:pt x="58768" y="19059"/>
                        <a:pt x="57179" y="17471"/>
                        <a:pt x="57179" y="17471"/>
                      </a:cubicBezTo>
                      <a:cubicBezTo>
                        <a:pt x="57179" y="17471"/>
                        <a:pt x="58768" y="19059"/>
                        <a:pt x="58768" y="19059"/>
                      </a:cubicBezTo>
                      <a:cubicBezTo>
                        <a:pt x="55591" y="17471"/>
                        <a:pt x="58768" y="19059"/>
                        <a:pt x="57179" y="17471"/>
                      </a:cubicBezTo>
                      <a:cubicBezTo>
                        <a:pt x="57179" y="17471"/>
                        <a:pt x="57179" y="17471"/>
                        <a:pt x="58768" y="17471"/>
                      </a:cubicBezTo>
                      <a:cubicBezTo>
                        <a:pt x="57179" y="15883"/>
                        <a:pt x="54003" y="14295"/>
                        <a:pt x="52414" y="12706"/>
                      </a:cubicBezTo>
                      <a:cubicBezTo>
                        <a:pt x="52414" y="12706"/>
                        <a:pt x="54003" y="14295"/>
                        <a:pt x="54003" y="14295"/>
                      </a:cubicBezTo>
                      <a:cubicBezTo>
                        <a:pt x="54003" y="14295"/>
                        <a:pt x="55591" y="14295"/>
                        <a:pt x="55591" y="14295"/>
                      </a:cubicBezTo>
                      <a:cubicBezTo>
                        <a:pt x="55591" y="14295"/>
                        <a:pt x="57179" y="14295"/>
                        <a:pt x="58768" y="15883"/>
                      </a:cubicBezTo>
                      <a:cubicBezTo>
                        <a:pt x="58768" y="15883"/>
                        <a:pt x="57179" y="14295"/>
                        <a:pt x="57179" y="14295"/>
                      </a:cubicBezTo>
                      <a:cubicBezTo>
                        <a:pt x="60355" y="15883"/>
                        <a:pt x="57179" y="14295"/>
                        <a:pt x="60355" y="15883"/>
                      </a:cubicBezTo>
                      <a:cubicBezTo>
                        <a:pt x="58768" y="14295"/>
                        <a:pt x="58768" y="14295"/>
                        <a:pt x="57179" y="12706"/>
                      </a:cubicBezTo>
                      <a:cubicBezTo>
                        <a:pt x="54003" y="11118"/>
                        <a:pt x="55591" y="12706"/>
                        <a:pt x="57179" y="14295"/>
                      </a:cubicBezTo>
                      <a:cubicBezTo>
                        <a:pt x="54003" y="12706"/>
                        <a:pt x="50826" y="9530"/>
                        <a:pt x="49237" y="7941"/>
                      </a:cubicBezTo>
                      <a:cubicBezTo>
                        <a:pt x="49237" y="6353"/>
                        <a:pt x="50826" y="9530"/>
                        <a:pt x="50826" y="7941"/>
                      </a:cubicBezTo>
                      <a:cubicBezTo>
                        <a:pt x="52414" y="7941"/>
                        <a:pt x="46061" y="3177"/>
                        <a:pt x="47649" y="4765"/>
                      </a:cubicBezTo>
                      <a:cubicBezTo>
                        <a:pt x="49237" y="6353"/>
                        <a:pt x="52414" y="7941"/>
                        <a:pt x="54003" y="7941"/>
                      </a:cubicBezTo>
                      <a:cubicBezTo>
                        <a:pt x="54003" y="9530"/>
                        <a:pt x="52414" y="7941"/>
                        <a:pt x="52414" y="7941"/>
                      </a:cubicBezTo>
                      <a:lnTo>
                        <a:pt x="54003" y="7941"/>
                      </a:lnTo>
                      <a:cubicBezTo>
                        <a:pt x="54003" y="7941"/>
                        <a:pt x="55591" y="9530"/>
                        <a:pt x="54003" y="9530"/>
                      </a:cubicBezTo>
                      <a:cubicBezTo>
                        <a:pt x="55591" y="11118"/>
                        <a:pt x="55591" y="7941"/>
                        <a:pt x="57179" y="7941"/>
                      </a:cubicBezTo>
                      <a:cubicBezTo>
                        <a:pt x="57179" y="7941"/>
                        <a:pt x="55591" y="6353"/>
                        <a:pt x="55591" y="6353"/>
                      </a:cubicBezTo>
                      <a:lnTo>
                        <a:pt x="55591" y="6353"/>
                      </a:lnTo>
                      <a:cubicBezTo>
                        <a:pt x="54003" y="6353"/>
                        <a:pt x="54003" y="4765"/>
                        <a:pt x="52414" y="4765"/>
                      </a:cubicBezTo>
                      <a:cubicBezTo>
                        <a:pt x="50826" y="3177"/>
                        <a:pt x="49237" y="1588"/>
                        <a:pt x="50826" y="3177"/>
                      </a:cubicBezTo>
                      <a:lnTo>
                        <a:pt x="54003" y="4765"/>
                      </a:lnTo>
                      <a:cubicBezTo>
                        <a:pt x="54003" y="4765"/>
                        <a:pt x="52414" y="4765"/>
                        <a:pt x="52414" y="4765"/>
                      </a:cubicBezTo>
                      <a:cubicBezTo>
                        <a:pt x="50826" y="4765"/>
                        <a:pt x="55591" y="6353"/>
                        <a:pt x="52414" y="4765"/>
                      </a:cubicBezTo>
                      <a:lnTo>
                        <a:pt x="50826" y="4765"/>
                      </a:lnTo>
                      <a:cubicBezTo>
                        <a:pt x="49237" y="3177"/>
                        <a:pt x="47649" y="1588"/>
                        <a:pt x="47649" y="1588"/>
                      </a:cubicBezTo>
                      <a:cubicBezTo>
                        <a:pt x="44472" y="0"/>
                        <a:pt x="47649" y="1588"/>
                        <a:pt x="44472" y="0"/>
                      </a:cubicBezTo>
                      <a:cubicBezTo>
                        <a:pt x="47649" y="1588"/>
                        <a:pt x="44472" y="1588"/>
                        <a:pt x="47649" y="3177"/>
                      </a:cubicBezTo>
                      <a:cubicBezTo>
                        <a:pt x="44472" y="1588"/>
                        <a:pt x="46061" y="3177"/>
                        <a:pt x="42884" y="1588"/>
                      </a:cubicBezTo>
                      <a:cubicBezTo>
                        <a:pt x="44472" y="1588"/>
                        <a:pt x="44472" y="1588"/>
                        <a:pt x="44472" y="3177"/>
                      </a:cubicBezTo>
                      <a:cubicBezTo>
                        <a:pt x="44472" y="3177"/>
                        <a:pt x="44472" y="3177"/>
                        <a:pt x="44472" y="3177"/>
                      </a:cubicBezTo>
                      <a:lnTo>
                        <a:pt x="44472" y="3177"/>
                      </a:lnTo>
                      <a:lnTo>
                        <a:pt x="44472" y="3177"/>
                      </a:lnTo>
                      <a:cubicBezTo>
                        <a:pt x="44472" y="3177"/>
                        <a:pt x="44472" y="3177"/>
                        <a:pt x="44472" y="3177"/>
                      </a:cubicBezTo>
                      <a:cubicBezTo>
                        <a:pt x="44472" y="3177"/>
                        <a:pt x="46061" y="3177"/>
                        <a:pt x="46061" y="3177"/>
                      </a:cubicBezTo>
                      <a:cubicBezTo>
                        <a:pt x="47649" y="4765"/>
                        <a:pt x="47649" y="4765"/>
                        <a:pt x="47649" y="4765"/>
                      </a:cubicBezTo>
                      <a:cubicBezTo>
                        <a:pt x="47649" y="4765"/>
                        <a:pt x="46061" y="4765"/>
                        <a:pt x="46061" y="3177"/>
                      </a:cubicBezTo>
                      <a:lnTo>
                        <a:pt x="47649" y="4765"/>
                      </a:lnTo>
                      <a:cubicBezTo>
                        <a:pt x="46061" y="3177"/>
                        <a:pt x="44472" y="3177"/>
                        <a:pt x="44472" y="3177"/>
                      </a:cubicBezTo>
                      <a:lnTo>
                        <a:pt x="44472" y="3177"/>
                      </a:lnTo>
                      <a:cubicBezTo>
                        <a:pt x="42884" y="3177"/>
                        <a:pt x="42884" y="3177"/>
                        <a:pt x="42884" y="3177"/>
                      </a:cubicBezTo>
                      <a:cubicBezTo>
                        <a:pt x="42884" y="3177"/>
                        <a:pt x="44472" y="4765"/>
                        <a:pt x="42884" y="3177"/>
                      </a:cubicBezTo>
                      <a:lnTo>
                        <a:pt x="42884" y="4765"/>
                      </a:lnTo>
                      <a:lnTo>
                        <a:pt x="42884" y="4765"/>
                      </a:lnTo>
                      <a:cubicBezTo>
                        <a:pt x="42884" y="4765"/>
                        <a:pt x="44472" y="7941"/>
                        <a:pt x="41296" y="6353"/>
                      </a:cubicBezTo>
                      <a:cubicBezTo>
                        <a:pt x="41296" y="6353"/>
                        <a:pt x="41296" y="7941"/>
                        <a:pt x="41296" y="7941"/>
                      </a:cubicBezTo>
                      <a:lnTo>
                        <a:pt x="39708" y="6353"/>
                      </a:lnTo>
                      <a:cubicBezTo>
                        <a:pt x="39708" y="6353"/>
                        <a:pt x="38120" y="6353"/>
                        <a:pt x="39708" y="7941"/>
                      </a:cubicBezTo>
                      <a:cubicBezTo>
                        <a:pt x="34943" y="6353"/>
                        <a:pt x="38120" y="7941"/>
                        <a:pt x="36531" y="7941"/>
                      </a:cubicBezTo>
                      <a:lnTo>
                        <a:pt x="38120" y="9530"/>
                      </a:lnTo>
                      <a:cubicBezTo>
                        <a:pt x="38120" y="9530"/>
                        <a:pt x="38120" y="11118"/>
                        <a:pt x="38120" y="11118"/>
                      </a:cubicBezTo>
                      <a:lnTo>
                        <a:pt x="39708" y="12706"/>
                      </a:lnTo>
                      <a:cubicBezTo>
                        <a:pt x="41296" y="14295"/>
                        <a:pt x="38120" y="12706"/>
                        <a:pt x="38120" y="12706"/>
                      </a:cubicBezTo>
                      <a:cubicBezTo>
                        <a:pt x="38120" y="12706"/>
                        <a:pt x="38120" y="12706"/>
                        <a:pt x="38120" y="12706"/>
                      </a:cubicBezTo>
                      <a:cubicBezTo>
                        <a:pt x="33354" y="11118"/>
                        <a:pt x="39708" y="15883"/>
                        <a:pt x="36531" y="14295"/>
                      </a:cubicBezTo>
                      <a:cubicBezTo>
                        <a:pt x="36531" y="14295"/>
                        <a:pt x="36531" y="14295"/>
                        <a:pt x="36531" y="14295"/>
                      </a:cubicBezTo>
                      <a:lnTo>
                        <a:pt x="36531" y="14295"/>
                      </a:lnTo>
                      <a:lnTo>
                        <a:pt x="36531" y="14295"/>
                      </a:lnTo>
                      <a:cubicBezTo>
                        <a:pt x="36531" y="14295"/>
                        <a:pt x="36531" y="14295"/>
                        <a:pt x="34943" y="14295"/>
                      </a:cubicBezTo>
                      <a:cubicBezTo>
                        <a:pt x="34943" y="14295"/>
                        <a:pt x="36531" y="14295"/>
                        <a:pt x="36531" y="14295"/>
                      </a:cubicBezTo>
                      <a:cubicBezTo>
                        <a:pt x="36531" y="14295"/>
                        <a:pt x="36531" y="14295"/>
                        <a:pt x="36531" y="15883"/>
                      </a:cubicBezTo>
                      <a:lnTo>
                        <a:pt x="34943" y="14295"/>
                      </a:lnTo>
                      <a:lnTo>
                        <a:pt x="34943" y="14295"/>
                      </a:lnTo>
                      <a:cubicBezTo>
                        <a:pt x="34943" y="14295"/>
                        <a:pt x="34943" y="14295"/>
                        <a:pt x="36531" y="15883"/>
                      </a:cubicBezTo>
                      <a:cubicBezTo>
                        <a:pt x="36531" y="15883"/>
                        <a:pt x="36531" y="15883"/>
                        <a:pt x="38120" y="17471"/>
                      </a:cubicBezTo>
                      <a:cubicBezTo>
                        <a:pt x="34943" y="15883"/>
                        <a:pt x="38120" y="19059"/>
                        <a:pt x="34943" y="15883"/>
                      </a:cubicBezTo>
                      <a:cubicBezTo>
                        <a:pt x="36531" y="17471"/>
                        <a:pt x="34943" y="17471"/>
                        <a:pt x="38120" y="19059"/>
                      </a:cubicBezTo>
                      <a:cubicBezTo>
                        <a:pt x="38120" y="19059"/>
                        <a:pt x="38120" y="19059"/>
                        <a:pt x="38120" y="19059"/>
                      </a:cubicBezTo>
                      <a:cubicBezTo>
                        <a:pt x="38120" y="19059"/>
                        <a:pt x="36531" y="19059"/>
                        <a:pt x="38120" y="19059"/>
                      </a:cubicBezTo>
                      <a:lnTo>
                        <a:pt x="36531" y="17471"/>
                      </a:lnTo>
                      <a:lnTo>
                        <a:pt x="39708" y="20648"/>
                      </a:lnTo>
                      <a:cubicBezTo>
                        <a:pt x="38120" y="20648"/>
                        <a:pt x="36531" y="19059"/>
                        <a:pt x="34943" y="17471"/>
                      </a:cubicBezTo>
                      <a:cubicBezTo>
                        <a:pt x="36531" y="19059"/>
                        <a:pt x="34943" y="19059"/>
                        <a:pt x="38120" y="20648"/>
                      </a:cubicBezTo>
                      <a:lnTo>
                        <a:pt x="36531" y="19059"/>
                      </a:lnTo>
                      <a:cubicBezTo>
                        <a:pt x="36531" y="19059"/>
                        <a:pt x="38120" y="20648"/>
                        <a:pt x="36531" y="20648"/>
                      </a:cubicBezTo>
                      <a:cubicBezTo>
                        <a:pt x="33354" y="19059"/>
                        <a:pt x="34943" y="22236"/>
                        <a:pt x="31766" y="20648"/>
                      </a:cubicBezTo>
                      <a:cubicBezTo>
                        <a:pt x="36531" y="23824"/>
                        <a:pt x="30178" y="19059"/>
                        <a:pt x="33354" y="22236"/>
                      </a:cubicBezTo>
                      <a:cubicBezTo>
                        <a:pt x="31766" y="22236"/>
                        <a:pt x="31766" y="20648"/>
                        <a:pt x="30178" y="20648"/>
                      </a:cubicBezTo>
                      <a:cubicBezTo>
                        <a:pt x="30178" y="22236"/>
                        <a:pt x="28589" y="20648"/>
                        <a:pt x="30178" y="22236"/>
                      </a:cubicBezTo>
                      <a:cubicBezTo>
                        <a:pt x="28589" y="22236"/>
                        <a:pt x="28589" y="20648"/>
                        <a:pt x="28589" y="20648"/>
                      </a:cubicBezTo>
                      <a:cubicBezTo>
                        <a:pt x="28589" y="20648"/>
                        <a:pt x="28589" y="20648"/>
                        <a:pt x="28589" y="20648"/>
                      </a:cubicBezTo>
                      <a:cubicBezTo>
                        <a:pt x="28589" y="20648"/>
                        <a:pt x="27001" y="20648"/>
                        <a:pt x="27001" y="19059"/>
                      </a:cubicBezTo>
                      <a:cubicBezTo>
                        <a:pt x="27001" y="19059"/>
                        <a:pt x="30178" y="22236"/>
                        <a:pt x="33354" y="23824"/>
                      </a:cubicBezTo>
                      <a:cubicBezTo>
                        <a:pt x="31766" y="23824"/>
                        <a:pt x="31766" y="23824"/>
                        <a:pt x="33354" y="25413"/>
                      </a:cubicBezTo>
                      <a:cubicBezTo>
                        <a:pt x="31766" y="25413"/>
                        <a:pt x="31766" y="23824"/>
                        <a:pt x="31766" y="23824"/>
                      </a:cubicBezTo>
                      <a:cubicBezTo>
                        <a:pt x="31766" y="23824"/>
                        <a:pt x="30178" y="23824"/>
                        <a:pt x="31766" y="25413"/>
                      </a:cubicBezTo>
                      <a:cubicBezTo>
                        <a:pt x="31766" y="25413"/>
                        <a:pt x="31766" y="25413"/>
                        <a:pt x="31766" y="25413"/>
                      </a:cubicBezTo>
                      <a:cubicBezTo>
                        <a:pt x="31766" y="25413"/>
                        <a:pt x="31766" y="25413"/>
                        <a:pt x="31766" y="25413"/>
                      </a:cubicBezTo>
                      <a:lnTo>
                        <a:pt x="31766" y="25413"/>
                      </a:lnTo>
                      <a:cubicBezTo>
                        <a:pt x="34943" y="27001"/>
                        <a:pt x="31766" y="25413"/>
                        <a:pt x="31766" y="27001"/>
                      </a:cubicBezTo>
                      <a:lnTo>
                        <a:pt x="31766" y="27001"/>
                      </a:lnTo>
                      <a:cubicBezTo>
                        <a:pt x="28589" y="25413"/>
                        <a:pt x="31766" y="28589"/>
                        <a:pt x="30178" y="27001"/>
                      </a:cubicBezTo>
                      <a:lnTo>
                        <a:pt x="31766" y="28589"/>
                      </a:lnTo>
                      <a:cubicBezTo>
                        <a:pt x="34943" y="31766"/>
                        <a:pt x="28589" y="27001"/>
                        <a:pt x="30178" y="28589"/>
                      </a:cubicBezTo>
                      <a:lnTo>
                        <a:pt x="31766" y="28589"/>
                      </a:lnTo>
                      <a:cubicBezTo>
                        <a:pt x="33354" y="30178"/>
                        <a:pt x="27001" y="25413"/>
                        <a:pt x="25413" y="25413"/>
                      </a:cubicBezTo>
                      <a:cubicBezTo>
                        <a:pt x="25413" y="25413"/>
                        <a:pt x="25413" y="25413"/>
                        <a:pt x="25413" y="25413"/>
                      </a:cubicBezTo>
                      <a:cubicBezTo>
                        <a:pt x="22237" y="23824"/>
                        <a:pt x="27001" y="27001"/>
                        <a:pt x="27001" y="28589"/>
                      </a:cubicBezTo>
                      <a:cubicBezTo>
                        <a:pt x="25413" y="27001"/>
                        <a:pt x="23825" y="25413"/>
                        <a:pt x="23825" y="25413"/>
                      </a:cubicBezTo>
                      <a:cubicBezTo>
                        <a:pt x="22237" y="25413"/>
                        <a:pt x="27001" y="28589"/>
                        <a:pt x="23825" y="28589"/>
                      </a:cubicBezTo>
                      <a:cubicBezTo>
                        <a:pt x="25413" y="28589"/>
                        <a:pt x="25413" y="30178"/>
                        <a:pt x="27001" y="30178"/>
                      </a:cubicBezTo>
                      <a:cubicBezTo>
                        <a:pt x="27001" y="30178"/>
                        <a:pt x="22237" y="28589"/>
                        <a:pt x="25413" y="30178"/>
                      </a:cubicBezTo>
                      <a:lnTo>
                        <a:pt x="25413" y="30178"/>
                      </a:lnTo>
                      <a:cubicBezTo>
                        <a:pt x="25413" y="31766"/>
                        <a:pt x="25413" y="31766"/>
                        <a:pt x="27001" y="33354"/>
                      </a:cubicBezTo>
                      <a:cubicBezTo>
                        <a:pt x="20648" y="28589"/>
                        <a:pt x="28589" y="36531"/>
                        <a:pt x="23825" y="33354"/>
                      </a:cubicBezTo>
                      <a:lnTo>
                        <a:pt x="23825" y="34942"/>
                      </a:lnTo>
                      <a:lnTo>
                        <a:pt x="23825" y="34942"/>
                      </a:lnTo>
                      <a:cubicBezTo>
                        <a:pt x="23825" y="34942"/>
                        <a:pt x="23825" y="36531"/>
                        <a:pt x="25413" y="38119"/>
                      </a:cubicBezTo>
                      <a:cubicBezTo>
                        <a:pt x="25413" y="38119"/>
                        <a:pt x="23825" y="38119"/>
                        <a:pt x="23825" y="36531"/>
                      </a:cubicBezTo>
                      <a:cubicBezTo>
                        <a:pt x="22237" y="36531"/>
                        <a:pt x="22237" y="36531"/>
                        <a:pt x="23825" y="39707"/>
                      </a:cubicBezTo>
                      <a:lnTo>
                        <a:pt x="22237" y="38119"/>
                      </a:lnTo>
                      <a:cubicBezTo>
                        <a:pt x="23825" y="39707"/>
                        <a:pt x="19060" y="36531"/>
                        <a:pt x="20648" y="39707"/>
                      </a:cubicBezTo>
                      <a:cubicBezTo>
                        <a:pt x="20648" y="39707"/>
                        <a:pt x="20648" y="39707"/>
                        <a:pt x="20648" y="39707"/>
                      </a:cubicBezTo>
                      <a:cubicBezTo>
                        <a:pt x="22237" y="42884"/>
                        <a:pt x="14295" y="36531"/>
                        <a:pt x="20648" y="42884"/>
                      </a:cubicBezTo>
                      <a:lnTo>
                        <a:pt x="22237" y="44472"/>
                      </a:lnTo>
                      <a:cubicBezTo>
                        <a:pt x="23825" y="44472"/>
                        <a:pt x="25413" y="47649"/>
                        <a:pt x="25413" y="47649"/>
                      </a:cubicBezTo>
                      <a:cubicBezTo>
                        <a:pt x="25413" y="47649"/>
                        <a:pt x="23825" y="46060"/>
                        <a:pt x="22237" y="46060"/>
                      </a:cubicBezTo>
                      <a:lnTo>
                        <a:pt x="22237" y="46060"/>
                      </a:lnTo>
                      <a:cubicBezTo>
                        <a:pt x="19060" y="42884"/>
                        <a:pt x="20648" y="46060"/>
                        <a:pt x="19060" y="44472"/>
                      </a:cubicBezTo>
                      <a:cubicBezTo>
                        <a:pt x="17471" y="46060"/>
                        <a:pt x="15883" y="44472"/>
                        <a:pt x="14295" y="46060"/>
                      </a:cubicBezTo>
                      <a:lnTo>
                        <a:pt x="17471" y="47649"/>
                      </a:lnTo>
                      <a:lnTo>
                        <a:pt x="17471" y="47649"/>
                      </a:lnTo>
                      <a:cubicBezTo>
                        <a:pt x="17471" y="47649"/>
                        <a:pt x="15883" y="46060"/>
                        <a:pt x="15883" y="46060"/>
                      </a:cubicBezTo>
                      <a:cubicBezTo>
                        <a:pt x="14295" y="44472"/>
                        <a:pt x="15883" y="47649"/>
                        <a:pt x="17471" y="47649"/>
                      </a:cubicBezTo>
                      <a:cubicBezTo>
                        <a:pt x="15883" y="47649"/>
                        <a:pt x="14295" y="44472"/>
                        <a:pt x="14295" y="44472"/>
                      </a:cubicBezTo>
                      <a:lnTo>
                        <a:pt x="14295" y="44472"/>
                      </a:lnTo>
                      <a:lnTo>
                        <a:pt x="14295" y="44472"/>
                      </a:lnTo>
                      <a:cubicBezTo>
                        <a:pt x="15883" y="46060"/>
                        <a:pt x="15883" y="46060"/>
                        <a:pt x="15883" y="46060"/>
                      </a:cubicBezTo>
                      <a:cubicBezTo>
                        <a:pt x="15883" y="46060"/>
                        <a:pt x="14295" y="44472"/>
                        <a:pt x="14295" y="44472"/>
                      </a:cubicBezTo>
                      <a:cubicBezTo>
                        <a:pt x="14295" y="44472"/>
                        <a:pt x="14295" y="44472"/>
                        <a:pt x="14295" y="44472"/>
                      </a:cubicBezTo>
                      <a:lnTo>
                        <a:pt x="14295" y="44472"/>
                      </a:lnTo>
                      <a:lnTo>
                        <a:pt x="15883" y="46060"/>
                      </a:lnTo>
                      <a:cubicBezTo>
                        <a:pt x="15883" y="47649"/>
                        <a:pt x="15883" y="46060"/>
                        <a:pt x="17471" y="47649"/>
                      </a:cubicBezTo>
                      <a:cubicBezTo>
                        <a:pt x="14295" y="44472"/>
                        <a:pt x="14295" y="47649"/>
                        <a:pt x="12706" y="47649"/>
                      </a:cubicBezTo>
                      <a:cubicBezTo>
                        <a:pt x="14295" y="49237"/>
                        <a:pt x="12706" y="49237"/>
                        <a:pt x="12706" y="49237"/>
                      </a:cubicBezTo>
                      <a:cubicBezTo>
                        <a:pt x="12706" y="49237"/>
                        <a:pt x="15883" y="50825"/>
                        <a:pt x="14295" y="50825"/>
                      </a:cubicBezTo>
                      <a:cubicBezTo>
                        <a:pt x="9529" y="46060"/>
                        <a:pt x="11118" y="49237"/>
                        <a:pt x="7942" y="46060"/>
                      </a:cubicBezTo>
                      <a:cubicBezTo>
                        <a:pt x="9529" y="47649"/>
                        <a:pt x="7942" y="47649"/>
                        <a:pt x="11118" y="49237"/>
                      </a:cubicBezTo>
                      <a:cubicBezTo>
                        <a:pt x="11118" y="49237"/>
                        <a:pt x="9529" y="47649"/>
                        <a:pt x="7942" y="46060"/>
                      </a:cubicBezTo>
                      <a:cubicBezTo>
                        <a:pt x="9529" y="47649"/>
                        <a:pt x="6353" y="46060"/>
                        <a:pt x="4765" y="47649"/>
                      </a:cubicBezTo>
                      <a:cubicBezTo>
                        <a:pt x="4765" y="47649"/>
                        <a:pt x="6353" y="49237"/>
                        <a:pt x="6353" y="49237"/>
                      </a:cubicBezTo>
                      <a:lnTo>
                        <a:pt x="3177" y="46060"/>
                      </a:lnTo>
                      <a:cubicBezTo>
                        <a:pt x="3177" y="46060"/>
                        <a:pt x="6353" y="49237"/>
                        <a:pt x="4765" y="47649"/>
                      </a:cubicBezTo>
                      <a:cubicBezTo>
                        <a:pt x="4765" y="47649"/>
                        <a:pt x="6353" y="49237"/>
                        <a:pt x="6353" y="49237"/>
                      </a:cubicBezTo>
                      <a:cubicBezTo>
                        <a:pt x="1588" y="47649"/>
                        <a:pt x="4765" y="54002"/>
                        <a:pt x="0" y="50825"/>
                      </a:cubicBezTo>
                      <a:cubicBezTo>
                        <a:pt x="1588" y="52414"/>
                        <a:pt x="1588" y="52414"/>
                        <a:pt x="1588" y="52414"/>
                      </a:cubicBezTo>
                      <a:cubicBezTo>
                        <a:pt x="1588" y="52414"/>
                        <a:pt x="3177" y="54002"/>
                        <a:pt x="3177" y="54002"/>
                      </a:cubicBezTo>
                      <a:lnTo>
                        <a:pt x="0" y="52414"/>
                      </a:lnTo>
                      <a:cubicBezTo>
                        <a:pt x="1588" y="54002"/>
                        <a:pt x="0" y="52414"/>
                        <a:pt x="1588" y="55590"/>
                      </a:cubicBezTo>
                      <a:lnTo>
                        <a:pt x="1588" y="55590"/>
                      </a:lnTo>
                      <a:cubicBezTo>
                        <a:pt x="3177" y="58767"/>
                        <a:pt x="6353" y="60355"/>
                        <a:pt x="9529" y="63532"/>
                      </a:cubicBezTo>
                      <a:cubicBezTo>
                        <a:pt x="7942" y="60355"/>
                        <a:pt x="14295" y="66708"/>
                        <a:pt x="11118" y="61943"/>
                      </a:cubicBezTo>
                      <a:cubicBezTo>
                        <a:pt x="11118" y="61943"/>
                        <a:pt x="12706" y="63532"/>
                        <a:pt x="12706" y="63532"/>
                      </a:cubicBezTo>
                      <a:cubicBezTo>
                        <a:pt x="11118" y="61943"/>
                        <a:pt x="11118" y="61943"/>
                        <a:pt x="12706" y="61943"/>
                      </a:cubicBezTo>
                      <a:lnTo>
                        <a:pt x="12706" y="61943"/>
                      </a:lnTo>
                      <a:cubicBezTo>
                        <a:pt x="12706" y="60355"/>
                        <a:pt x="14295" y="61943"/>
                        <a:pt x="15883" y="61943"/>
                      </a:cubicBezTo>
                      <a:lnTo>
                        <a:pt x="14295" y="60355"/>
                      </a:lnTo>
                      <a:cubicBezTo>
                        <a:pt x="14295" y="60355"/>
                        <a:pt x="15883" y="60355"/>
                        <a:pt x="15883" y="60355"/>
                      </a:cubicBezTo>
                      <a:cubicBezTo>
                        <a:pt x="14295" y="57178"/>
                        <a:pt x="15883" y="60355"/>
                        <a:pt x="12706" y="57178"/>
                      </a:cubicBezTo>
                      <a:cubicBezTo>
                        <a:pt x="15883" y="60355"/>
                        <a:pt x="14295" y="55590"/>
                        <a:pt x="17471" y="58767"/>
                      </a:cubicBezTo>
                      <a:cubicBezTo>
                        <a:pt x="17471" y="58767"/>
                        <a:pt x="15883" y="57178"/>
                        <a:pt x="15883" y="57178"/>
                      </a:cubicBezTo>
                      <a:lnTo>
                        <a:pt x="17471" y="58767"/>
                      </a:lnTo>
                      <a:lnTo>
                        <a:pt x="15883" y="57178"/>
                      </a:lnTo>
                      <a:cubicBezTo>
                        <a:pt x="15883" y="57178"/>
                        <a:pt x="17471" y="58767"/>
                        <a:pt x="19060" y="58767"/>
                      </a:cubicBezTo>
                      <a:cubicBezTo>
                        <a:pt x="19060" y="58767"/>
                        <a:pt x="19060" y="58767"/>
                        <a:pt x="19060" y="58767"/>
                      </a:cubicBezTo>
                      <a:cubicBezTo>
                        <a:pt x="20648" y="60355"/>
                        <a:pt x="19060" y="57178"/>
                        <a:pt x="20648" y="58767"/>
                      </a:cubicBezTo>
                      <a:lnTo>
                        <a:pt x="19060" y="58767"/>
                      </a:lnTo>
                      <a:cubicBezTo>
                        <a:pt x="19060" y="57178"/>
                        <a:pt x="20648" y="57178"/>
                        <a:pt x="20648" y="54002"/>
                      </a:cubicBezTo>
                      <a:lnTo>
                        <a:pt x="20648" y="54002"/>
                      </a:lnTo>
                      <a:cubicBezTo>
                        <a:pt x="20648" y="52414"/>
                        <a:pt x="22237" y="54002"/>
                        <a:pt x="22237" y="52414"/>
                      </a:cubicBezTo>
                      <a:lnTo>
                        <a:pt x="22237" y="52414"/>
                      </a:lnTo>
                      <a:cubicBezTo>
                        <a:pt x="22237" y="50825"/>
                        <a:pt x="22237" y="50825"/>
                        <a:pt x="22237" y="50825"/>
                      </a:cubicBezTo>
                      <a:cubicBezTo>
                        <a:pt x="22237" y="52414"/>
                        <a:pt x="23825" y="52414"/>
                        <a:pt x="25413" y="54002"/>
                      </a:cubicBezTo>
                      <a:cubicBezTo>
                        <a:pt x="25413" y="52414"/>
                        <a:pt x="25413" y="52414"/>
                        <a:pt x="22237" y="49237"/>
                      </a:cubicBezTo>
                      <a:lnTo>
                        <a:pt x="23825" y="50825"/>
                      </a:lnTo>
                      <a:cubicBezTo>
                        <a:pt x="22237" y="49237"/>
                        <a:pt x="22237" y="49237"/>
                        <a:pt x="22237" y="47649"/>
                      </a:cubicBezTo>
                      <a:cubicBezTo>
                        <a:pt x="22237" y="49237"/>
                        <a:pt x="23825" y="49237"/>
                        <a:pt x="25413" y="50825"/>
                      </a:cubicBezTo>
                      <a:cubicBezTo>
                        <a:pt x="28589" y="52414"/>
                        <a:pt x="23825" y="47649"/>
                        <a:pt x="28589" y="50825"/>
                      </a:cubicBezTo>
                      <a:cubicBezTo>
                        <a:pt x="25413" y="47649"/>
                        <a:pt x="25413" y="49237"/>
                        <a:pt x="25413" y="49237"/>
                      </a:cubicBezTo>
                      <a:cubicBezTo>
                        <a:pt x="23825" y="47649"/>
                        <a:pt x="23825" y="46060"/>
                        <a:pt x="23825" y="46060"/>
                      </a:cubicBezTo>
                      <a:cubicBezTo>
                        <a:pt x="23825" y="46060"/>
                        <a:pt x="28589" y="49237"/>
                        <a:pt x="28589" y="49237"/>
                      </a:cubicBezTo>
                      <a:lnTo>
                        <a:pt x="28589" y="49237"/>
                      </a:lnTo>
                      <a:cubicBezTo>
                        <a:pt x="30178" y="49237"/>
                        <a:pt x="28589" y="47649"/>
                        <a:pt x="30178" y="49237"/>
                      </a:cubicBezTo>
                      <a:cubicBezTo>
                        <a:pt x="28589" y="47649"/>
                        <a:pt x="30178" y="49237"/>
                        <a:pt x="28589" y="46060"/>
                      </a:cubicBezTo>
                      <a:lnTo>
                        <a:pt x="28589" y="47649"/>
                      </a:lnTo>
                      <a:cubicBezTo>
                        <a:pt x="28589" y="46060"/>
                        <a:pt x="25413" y="42884"/>
                        <a:pt x="27001" y="44472"/>
                      </a:cubicBezTo>
                      <a:cubicBezTo>
                        <a:pt x="27001" y="44472"/>
                        <a:pt x="28589" y="46060"/>
                        <a:pt x="28589" y="46060"/>
                      </a:cubicBezTo>
                      <a:cubicBezTo>
                        <a:pt x="30178" y="46060"/>
                        <a:pt x="28589" y="46060"/>
                        <a:pt x="28589" y="46060"/>
                      </a:cubicBezTo>
                      <a:cubicBezTo>
                        <a:pt x="31766" y="49237"/>
                        <a:pt x="28589" y="47649"/>
                        <a:pt x="30178" y="49237"/>
                      </a:cubicBezTo>
                      <a:cubicBezTo>
                        <a:pt x="31766" y="50825"/>
                        <a:pt x="28589" y="47649"/>
                        <a:pt x="31766" y="49237"/>
                      </a:cubicBezTo>
                      <a:cubicBezTo>
                        <a:pt x="28589" y="46060"/>
                        <a:pt x="33354" y="49237"/>
                        <a:pt x="30178" y="46060"/>
                      </a:cubicBezTo>
                      <a:lnTo>
                        <a:pt x="31766" y="47649"/>
                      </a:lnTo>
                      <a:cubicBezTo>
                        <a:pt x="31766" y="47649"/>
                        <a:pt x="30178" y="46060"/>
                        <a:pt x="31766" y="46060"/>
                      </a:cubicBezTo>
                      <a:lnTo>
                        <a:pt x="33354" y="47649"/>
                      </a:lnTo>
                      <a:cubicBezTo>
                        <a:pt x="31766" y="46060"/>
                        <a:pt x="34943" y="49237"/>
                        <a:pt x="34943" y="47649"/>
                      </a:cubicBezTo>
                      <a:cubicBezTo>
                        <a:pt x="34943" y="47649"/>
                        <a:pt x="33354" y="46060"/>
                        <a:pt x="31766" y="44472"/>
                      </a:cubicBezTo>
                      <a:cubicBezTo>
                        <a:pt x="30178" y="41296"/>
                        <a:pt x="36531" y="47649"/>
                        <a:pt x="36531" y="46060"/>
                      </a:cubicBezTo>
                      <a:cubicBezTo>
                        <a:pt x="36531" y="46060"/>
                        <a:pt x="34943" y="46060"/>
                        <a:pt x="34943" y="44472"/>
                      </a:cubicBezTo>
                      <a:cubicBezTo>
                        <a:pt x="34943" y="44472"/>
                        <a:pt x="36531" y="44472"/>
                        <a:pt x="36531" y="46060"/>
                      </a:cubicBezTo>
                      <a:cubicBezTo>
                        <a:pt x="36531" y="44472"/>
                        <a:pt x="34943" y="44472"/>
                        <a:pt x="33354" y="42884"/>
                      </a:cubicBezTo>
                      <a:cubicBezTo>
                        <a:pt x="34943" y="44472"/>
                        <a:pt x="33354" y="41296"/>
                        <a:pt x="31766" y="41296"/>
                      </a:cubicBezTo>
                      <a:lnTo>
                        <a:pt x="33354" y="42884"/>
                      </a:lnTo>
                      <a:cubicBezTo>
                        <a:pt x="34943" y="42884"/>
                        <a:pt x="30178" y="39707"/>
                        <a:pt x="31766" y="39707"/>
                      </a:cubicBezTo>
                      <a:lnTo>
                        <a:pt x="33354" y="41296"/>
                      </a:lnTo>
                      <a:lnTo>
                        <a:pt x="33354" y="39707"/>
                      </a:lnTo>
                      <a:lnTo>
                        <a:pt x="34943" y="41296"/>
                      </a:lnTo>
                      <a:cubicBezTo>
                        <a:pt x="33354" y="39707"/>
                        <a:pt x="34943" y="39707"/>
                        <a:pt x="34943" y="39707"/>
                      </a:cubicBezTo>
                      <a:cubicBezTo>
                        <a:pt x="33354" y="38119"/>
                        <a:pt x="31766" y="36531"/>
                        <a:pt x="31766" y="36531"/>
                      </a:cubicBezTo>
                      <a:cubicBezTo>
                        <a:pt x="33354" y="36531"/>
                        <a:pt x="33354" y="38119"/>
                        <a:pt x="33354" y="38119"/>
                      </a:cubicBezTo>
                      <a:cubicBezTo>
                        <a:pt x="34943" y="39707"/>
                        <a:pt x="34943" y="39707"/>
                        <a:pt x="33354" y="39707"/>
                      </a:cubicBezTo>
                      <a:lnTo>
                        <a:pt x="34943" y="41296"/>
                      </a:lnTo>
                      <a:cubicBezTo>
                        <a:pt x="36531" y="41296"/>
                        <a:pt x="34943" y="41296"/>
                        <a:pt x="36531" y="41296"/>
                      </a:cubicBezTo>
                      <a:cubicBezTo>
                        <a:pt x="36531" y="41296"/>
                        <a:pt x="36531" y="41296"/>
                        <a:pt x="36531" y="41296"/>
                      </a:cubicBezTo>
                      <a:lnTo>
                        <a:pt x="34943" y="38119"/>
                      </a:lnTo>
                      <a:cubicBezTo>
                        <a:pt x="34943" y="38119"/>
                        <a:pt x="36531" y="39707"/>
                        <a:pt x="36531" y="39707"/>
                      </a:cubicBezTo>
                      <a:cubicBezTo>
                        <a:pt x="36531" y="39707"/>
                        <a:pt x="36531" y="38119"/>
                        <a:pt x="36531" y="38119"/>
                      </a:cubicBezTo>
                      <a:cubicBezTo>
                        <a:pt x="38120" y="39707"/>
                        <a:pt x="39708" y="41296"/>
                        <a:pt x="39708" y="41296"/>
                      </a:cubicBezTo>
                      <a:lnTo>
                        <a:pt x="38120" y="39707"/>
                      </a:lnTo>
                      <a:cubicBezTo>
                        <a:pt x="38120" y="39707"/>
                        <a:pt x="39708" y="41296"/>
                        <a:pt x="39708" y="41296"/>
                      </a:cubicBezTo>
                      <a:cubicBezTo>
                        <a:pt x="41296" y="41296"/>
                        <a:pt x="38120" y="38119"/>
                        <a:pt x="39708" y="38119"/>
                      </a:cubicBezTo>
                      <a:cubicBezTo>
                        <a:pt x="39708" y="38119"/>
                        <a:pt x="39708" y="38119"/>
                        <a:pt x="39708" y="38119"/>
                      </a:cubicBezTo>
                      <a:cubicBezTo>
                        <a:pt x="39708" y="38119"/>
                        <a:pt x="42884" y="39707"/>
                        <a:pt x="41296" y="36531"/>
                      </a:cubicBezTo>
                      <a:lnTo>
                        <a:pt x="44472" y="38119"/>
                      </a:lnTo>
                      <a:cubicBezTo>
                        <a:pt x="44472" y="36531"/>
                        <a:pt x="41296" y="36531"/>
                        <a:pt x="41296" y="34942"/>
                      </a:cubicBezTo>
                      <a:cubicBezTo>
                        <a:pt x="41296" y="33354"/>
                        <a:pt x="42884" y="36531"/>
                        <a:pt x="44472" y="36531"/>
                      </a:cubicBezTo>
                      <a:cubicBezTo>
                        <a:pt x="44472" y="49237"/>
                        <a:pt x="41296" y="46060"/>
                        <a:pt x="44472" y="49237"/>
                      </a:cubicBezTo>
                      <a:cubicBezTo>
                        <a:pt x="44472" y="47649"/>
                        <a:pt x="44472" y="47649"/>
                        <a:pt x="44472" y="49237"/>
                      </a:cubicBezTo>
                      <a:close/>
                      <a:moveTo>
                        <a:pt x="46061" y="42884"/>
                      </a:moveTo>
                      <a:cubicBezTo>
                        <a:pt x="47649" y="42884"/>
                        <a:pt x="47649" y="44472"/>
                        <a:pt x="46061" y="42884"/>
                      </a:cubicBezTo>
                      <a:cubicBezTo>
                        <a:pt x="44472" y="41296"/>
                        <a:pt x="46061" y="42884"/>
                        <a:pt x="46061" y="42884"/>
                      </a:cubicBezTo>
                      <a:close/>
                      <a:moveTo>
                        <a:pt x="47649" y="31766"/>
                      </a:moveTo>
                      <a:cubicBezTo>
                        <a:pt x="47649" y="33354"/>
                        <a:pt x="47649" y="33354"/>
                        <a:pt x="47649" y="31766"/>
                      </a:cubicBezTo>
                      <a:cubicBezTo>
                        <a:pt x="47649" y="31766"/>
                        <a:pt x="47649" y="31766"/>
                        <a:pt x="47649" y="31766"/>
                      </a:cubicBezTo>
                      <a:close/>
                      <a:moveTo>
                        <a:pt x="49237" y="3177"/>
                      </a:moveTo>
                      <a:lnTo>
                        <a:pt x="49237" y="3177"/>
                      </a:lnTo>
                      <a:cubicBezTo>
                        <a:pt x="47649" y="3177"/>
                        <a:pt x="47649" y="3177"/>
                        <a:pt x="49237" y="3177"/>
                      </a:cubicBezTo>
                      <a:close/>
                      <a:moveTo>
                        <a:pt x="49237" y="3177"/>
                      </a:moveTo>
                      <a:cubicBezTo>
                        <a:pt x="49237" y="3177"/>
                        <a:pt x="49237" y="3177"/>
                        <a:pt x="49237" y="3177"/>
                      </a:cubicBezTo>
                      <a:cubicBezTo>
                        <a:pt x="49237" y="3177"/>
                        <a:pt x="49237" y="3177"/>
                        <a:pt x="49237" y="3177"/>
                      </a:cubicBezTo>
                      <a:cubicBezTo>
                        <a:pt x="49237" y="4765"/>
                        <a:pt x="49237" y="4765"/>
                        <a:pt x="49237" y="3177"/>
                      </a:cubicBezTo>
                      <a:close/>
                      <a:moveTo>
                        <a:pt x="17471" y="47649"/>
                      </a:moveTo>
                      <a:lnTo>
                        <a:pt x="17471" y="47649"/>
                      </a:lnTo>
                      <a:cubicBezTo>
                        <a:pt x="19060" y="47649"/>
                        <a:pt x="19060" y="47649"/>
                        <a:pt x="17471" y="4764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83" name="รูปแบบอิสระ: รูปร่าง 3282">
                  <a:extLst>
                    <a:ext uri="{FF2B5EF4-FFF2-40B4-BE49-F238E27FC236}">
                      <a16:creationId xmlns:a16="http://schemas.microsoft.com/office/drawing/2014/main" id="{AF87796F-D014-47C3-AB48-354F474710A6}"/>
                    </a:ext>
                  </a:extLst>
                </p:cNvPr>
                <p:cNvSpPr/>
                <p:nvPr/>
              </p:nvSpPr>
              <p:spPr>
                <a:xfrm>
                  <a:off x="8173430" y="978387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84" name="รูปแบบอิสระ: รูปร่าง 3283">
                  <a:extLst>
                    <a:ext uri="{FF2B5EF4-FFF2-40B4-BE49-F238E27FC236}">
                      <a16:creationId xmlns:a16="http://schemas.microsoft.com/office/drawing/2014/main" id="{EFBE0FAA-E8EB-4854-AC24-02CCC01C9D5A}"/>
                    </a:ext>
                  </a:extLst>
                </p:cNvPr>
                <p:cNvSpPr/>
                <p:nvPr/>
              </p:nvSpPr>
              <p:spPr>
                <a:xfrm>
                  <a:off x="8167077" y="995859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85" name="รูปแบบอิสระ: รูปร่าง 3284">
                  <a:extLst>
                    <a:ext uri="{FF2B5EF4-FFF2-40B4-BE49-F238E27FC236}">
                      <a16:creationId xmlns:a16="http://schemas.microsoft.com/office/drawing/2014/main" id="{78C5C19C-3E9C-407B-8547-C0544BC59F87}"/>
                    </a:ext>
                  </a:extLst>
                </p:cNvPr>
                <p:cNvSpPr/>
                <p:nvPr/>
              </p:nvSpPr>
              <p:spPr>
                <a:xfrm>
                  <a:off x="8184945" y="964093"/>
                  <a:ext cx="1191" cy="15882"/>
                </a:xfrm>
                <a:custGeom>
                  <a:avLst/>
                  <a:gdLst>
                    <a:gd name="connsiteX0" fmla="*/ 1192 w 1191"/>
                    <a:gd name="connsiteY0" fmla="*/ 0 h 15882"/>
                    <a:gd name="connsiteX1" fmla="*/ 1192 w 1191"/>
                    <a:gd name="connsiteY1" fmla="*/ 0 h 15882"/>
                    <a:gd name="connsiteX2" fmla="*/ 1192 w 1191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1" h="15882">
                      <a:moveTo>
                        <a:pt x="1192" y="0"/>
                      </a:moveTo>
                      <a:cubicBezTo>
                        <a:pt x="-397" y="0"/>
                        <a:pt x="-397" y="0"/>
                        <a:pt x="1192" y="0"/>
                      </a:cubicBezTo>
                      <a:cubicBezTo>
                        <a:pt x="-397" y="0"/>
                        <a:pt x="-397" y="0"/>
                        <a:pt x="119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86" name="รูปแบบอิสระ: รูปร่าง 3285">
                  <a:extLst>
                    <a:ext uri="{FF2B5EF4-FFF2-40B4-BE49-F238E27FC236}">
                      <a16:creationId xmlns:a16="http://schemas.microsoft.com/office/drawing/2014/main" id="{E11ECB56-071B-40BA-8C06-A220DCB8B6A2}"/>
                    </a:ext>
                  </a:extLst>
                </p:cNvPr>
                <p:cNvSpPr/>
                <p:nvPr/>
              </p:nvSpPr>
              <p:spPr>
                <a:xfrm>
                  <a:off x="8171842" y="943445"/>
                  <a:ext cx="705" cy="15882"/>
                </a:xfrm>
                <a:custGeom>
                  <a:avLst/>
                  <a:gdLst>
                    <a:gd name="connsiteX0" fmla="*/ 0 w 705"/>
                    <a:gd name="connsiteY0" fmla="*/ 0 h 15882"/>
                    <a:gd name="connsiteX1" fmla="*/ 0 w 705"/>
                    <a:gd name="connsiteY1" fmla="*/ 0 h 15882"/>
                    <a:gd name="connsiteX2" fmla="*/ 0 w 705"/>
                    <a:gd name="connsiteY2" fmla="*/ 0 h 15882"/>
                    <a:gd name="connsiteX3" fmla="*/ 0 w 705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5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1588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87" name="รูปแบบอิสระ: รูปร่าง 3286">
                  <a:extLst>
                    <a:ext uri="{FF2B5EF4-FFF2-40B4-BE49-F238E27FC236}">
                      <a16:creationId xmlns:a16="http://schemas.microsoft.com/office/drawing/2014/main" id="{A4BEA6ED-D315-4F53-BED2-A8CE98DEFB32}"/>
                    </a:ext>
                  </a:extLst>
                </p:cNvPr>
                <p:cNvSpPr/>
                <p:nvPr/>
              </p:nvSpPr>
              <p:spPr>
                <a:xfrm>
                  <a:off x="8184548" y="947019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1191 h 1191"/>
                    <a:gd name="connsiteX1" fmla="*/ 0 w 15883"/>
                    <a:gd name="connsiteY1" fmla="*/ 1191 h 1191"/>
                    <a:gd name="connsiteX2" fmla="*/ 0 w 15883"/>
                    <a:gd name="connsiteY2" fmla="*/ 1191 h 1191"/>
                    <a:gd name="connsiteX3" fmla="*/ 0 w 15883"/>
                    <a:gd name="connsiteY3" fmla="*/ 1191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191">
                      <a:moveTo>
                        <a:pt x="0" y="1191"/>
                      </a:moveTo>
                      <a:cubicBezTo>
                        <a:pt x="0" y="-397"/>
                        <a:pt x="0" y="-397"/>
                        <a:pt x="0" y="1191"/>
                      </a:cubicBezTo>
                      <a:lnTo>
                        <a:pt x="0" y="1191"/>
                      </a:lnTo>
                      <a:cubicBezTo>
                        <a:pt x="0" y="-397"/>
                        <a:pt x="0" y="1191"/>
                        <a:pt x="0" y="1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88" name="รูปแบบอิสระ: รูปร่าง 3287">
                  <a:extLst>
                    <a:ext uri="{FF2B5EF4-FFF2-40B4-BE49-F238E27FC236}">
                      <a16:creationId xmlns:a16="http://schemas.microsoft.com/office/drawing/2014/main" id="{978BE374-70A4-45A5-8103-0D6214F98497}"/>
                    </a:ext>
                  </a:extLst>
                </p:cNvPr>
                <p:cNvSpPr/>
                <p:nvPr/>
              </p:nvSpPr>
              <p:spPr>
                <a:xfrm>
                  <a:off x="8177489" y="945916"/>
                  <a:ext cx="1897" cy="1411"/>
                </a:xfrm>
                <a:custGeom>
                  <a:avLst/>
                  <a:gdLst>
                    <a:gd name="connsiteX0" fmla="*/ 706 w 1897"/>
                    <a:gd name="connsiteY0" fmla="*/ 706 h 1411"/>
                    <a:gd name="connsiteX1" fmla="*/ 706 w 1897"/>
                    <a:gd name="connsiteY1" fmla="*/ 706 h 1411"/>
                    <a:gd name="connsiteX2" fmla="*/ 706 w 1897"/>
                    <a:gd name="connsiteY2" fmla="*/ 706 h 1411"/>
                    <a:gd name="connsiteX3" fmla="*/ 706 w 1897"/>
                    <a:gd name="connsiteY3" fmla="*/ 706 h 1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97" h="1411">
                      <a:moveTo>
                        <a:pt x="706" y="706"/>
                      </a:moveTo>
                      <a:cubicBezTo>
                        <a:pt x="2294" y="2294"/>
                        <a:pt x="2294" y="706"/>
                        <a:pt x="706" y="706"/>
                      </a:cubicBezTo>
                      <a:lnTo>
                        <a:pt x="706" y="706"/>
                      </a:lnTo>
                      <a:cubicBezTo>
                        <a:pt x="-883" y="-882"/>
                        <a:pt x="706" y="706"/>
                        <a:pt x="706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89" name="รูปแบบอิสระ: รูปร่าง 3288">
                  <a:extLst>
                    <a:ext uri="{FF2B5EF4-FFF2-40B4-BE49-F238E27FC236}">
                      <a16:creationId xmlns:a16="http://schemas.microsoft.com/office/drawing/2014/main" id="{3E906C7E-37B5-4E94-BC89-A602D900F6B2}"/>
                    </a:ext>
                  </a:extLst>
                </p:cNvPr>
                <p:cNvSpPr/>
                <p:nvPr/>
              </p:nvSpPr>
              <p:spPr>
                <a:xfrm>
                  <a:off x="8179078" y="946621"/>
                  <a:ext cx="705" cy="15882"/>
                </a:xfrm>
                <a:custGeom>
                  <a:avLst/>
                  <a:gdLst>
                    <a:gd name="connsiteX0" fmla="*/ 706 w 705"/>
                    <a:gd name="connsiteY0" fmla="*/ 0 h 15882"/>
                    <a:gd name="connsiteX1" fmla="*/ 706 w 705"/>
                    <a:gd name="connsiteY1" fmla="*/ 0 h 15882"/>
                    <a:gd name="connsiteX2" fmla="*/ 706 w 705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15882">
                      <a:moveTo>
                        <a:pt x="706" y="0"/>
                      </a:moveTo>
                      <a:cubicBezTo>
                        <a:pt x="706" y="0"/>
                        <a:pt x="706" y="0"/>
                        <a:pt x="706" y="0"/>
                      </a:cubicBezTo>
                      <a:cubicBezTo>
                        <a:pt x="-882" y="0"/>
                        <a:pt x="706" y="0"/>
                        <a:pt x="7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90" name="รูปแบบอิสระ: รูปร่าง 3289">
                  <a:extLst>
                    <a:ext uri="{FF2B5EF4-FFF2-40B4-BE49-F238E27FC236}">
                      <a16:creationId xmlns:a16="http://schemas.microsoft.com/office/drawing/2014/main" id="{CFEE4541-6189-4A84-B14C-E7A83C90C10B}"/>
                    </a:ext>
                  </a:extLst>
                </p:cNvPr>
                <p:cNvSpPr/>
                <p:nvPr/>
              </p:nvSpPr>
              <p:spPr>
                <a:xfrm>
                  <a:off x="8172018" y="945210"/>
                  <a:ext cx="1411" cy="1411"/>
                </a:xfrm>
                <a:custGeom>
                  <a:avLst/>
                  <a:gdLst>
                    <a:gd name="connsiteX0" fmla="*/ 1411 w 1411"/>
                    <a:gd name="connsiteY0" fmla="*/ 1412 h 1411"/>
                    <a:gd name="connsiteX1" fmla="*/ 1411 w 1411"/>
                    <a:gd name="connsiteY1" fmla="*/ 1412 h 1411"/>
                    <a:gd name="connsiteX2" fmla="*/ 1411 w 1411"/>
                    <a:gd name="connsiteY2" fmla="*/ 1412 h 1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11" h="1411">
                      <a:moveTo>
                        <a:pt x="1411" y="1412"/>
                      </a:moveTo>
                      <a:cubicBezTo>
                        <a:pt x="1411" y="1412"/>
                        <a:pt x="-176" y="-176"/>
                        <a:pt x="1411" y="1412"/>
                      </a:cubicBezTo>
                      <a:cubicBezTo>
                        <a:pt x="-1764" y="-1765"/>
                        <a:pt x="1411" y="1412"/>
                        <a:pt x="1411" y="14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91" name="รูปแบบอิสระ: รูปร่าง 3290">
                  <a:extLst>
                    <a:ext uri="{FF2B5EF4-FFF2-40B4-BE49-F238E27FC236}">
                      <a16:creationId xmlns:a16="http://schemas.microsoft.com/office/drawing/2014/main" id="{F602D23C-56D4-42B7-94C5-DB7B00EF93EE}"/>
                    </a:ext>
                  </a:extLst>
                </p:cNvPr>
                <p:cNvSpPr/>
                <p:nvPr/>
              </p:nvSpPr>
              <p:spPr>
                <a:xfrm>
                  <a:off x="8181371" y="948210"/>
                  <a:ext cx="1588" cy="1588"/>
                </a:xfrm>
                <a:custGeom>
                  <a:avLst/>
                  <a:gdLst>
                    <a:gd name="connsiteX0" fmla="*/ 1589 w 1588"/>
                    <a:gd name="connsiteY0" fmla="*/ 1588 h 1588"/>
                    <a:gd name="connsiteX1" fmla="*/ 0 w 1588"/>
                    <a:gd name="connsiteY1" fmla="*/ 0 h 1588"/>
                    <a:gd name="connsiteX2" fmla="*/ 1589 w 1588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588">
                      <a:moveTo>
                        <a:pt x="1589" y="1588"/>
                      </a:moveTo>
                      <a:lnTo>
                        <a:pt x="0" y="0"/>
                      </a:lnTo>
                      <a:lnTo>
                        <a:pt x="1589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92" name="รูปแบบอิสระ: รูปร่าง 3291">
                  <a:extLst>
                    <a:ext uri="{FF2B5EF4-FFF2-40B4-BE49-F238E27FC236}">
                      <a16:creationId xmlns:a16="http://schemas.microsoft.com/office/drawing/2014/main" id="{B22302F6-779D-49B4-A86F-D129E8351C8B}"/>
                    </a:ext>
                  </a:extLst>
                </p:cNvPr>
                <p:cNvSpPr/>
                <p:nvPr/>
              </p:nvSpPr>
              <p:spPr>
                <a:xfrm>
                  <a:off x="8181371" y="949798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93" name="รูปแบบอิสระ: รูปร่าง 3292">
                  <a:extLst>
                    <a:ext uri="{FF2B5EF4-FFF2-40B4-BE49-F238E27FC236}">
                      <a16:creationId xmlns:a16="http://schemas.microsoft.com/office/drawing/2014/main" id="{121C977F-57AC-4D22-BF29-1A69CC9255DE}"/>
                    </a:ext>
                  </a:extLst>
                </p:cNvPr>
                <p:cNvSpPr/>
                <p:nvPr/>
              </p:nvSpPr>
              <p:spPr>
                <a:xfrm>
                  <a:off x="8181371" y="949798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94" name="รูปแบบอิสระ: รูปร่าง 3293">
                  <a:extLst>
                    <a:ext uri="{FF2B5EF4-FFF2-40B4-BE49-F238E27FC236}">
                      <a16:creationId xmlns:a16="http://schemas.microsoft.com/office/drawing/2014/main" id="{99BA2E24-E8D7-4395-BF68-B186B4FD0C85}"/>
                    </a:ext>
                  </a:extLst>
                </p:cNvPr>
                <p:cNvSpPr/>
                <p:nvPr/>
              </p:nvSpPr>
              <p:spPr>
                <a:xfrm>
                  <a:off x="8182960" y="949798"/>
                  <a:ext cx="1587" cy="15882"/>
                </a:xfrm>
                <a:custGeom>
                  <a:avLst/>
                  <a:gdLst>
                    <a:gd name="connsiteX0" fmla="*/ 1588 w 1587"/>
                    <a:gd name="connsiteY0" fmla="*/ 0 h 15882"/>
                    <a:gd name="connsiteX1" fmla="*/ 0 w 1587"/>
                    <a:gd name="connsiteY1" fmla="*/ 0 h 15882"/>
                    <a:gd name="connsiteX2" fmla="*/ 0 w 1587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7" h="15882">
                      <a:moveTo>
                        <a:pt x="1588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95" name="รูปแบบอิสระ: รูปร่าง 3294">
                  <a:extLst>
                    <a:ext uri="{FF2B5EF4-FFF2-40B4-BE49-F238E27FC236}">
                      <a16:creationId xmlns:a16="http://schemas.microsoft.com/office/drawing/2014/main" id="{00580CC5-F3F9-4896-B924-448E4C2250A8}"/>
                    </a:ext>
                  </a:extLst>
                </p:cNvPr>
                <p:cNvSpPr/>
                <p:nvPr/>
              </p:nvSpPr>
              <p:spPr>
                <a:xfrm>
                  <a:off x="8178195" y="952975"/>
                  <a:ext cx="1190" cy="1191"/>
                </a:xfrm>
                <a:custGeom>
                  <a:avLst/>
                  <a:gdLst>
                    <a:gd name="connsiteX0" fmla="*/ 0 w 1190"/>
                    <a:gd name="connsiteY0" fmla="*/ 0 h 1191"/>
                    <a:gd name="connsiteX1" fmla="*/ 0 w 1190"/>
                    <a:gd name="connsiteY1" fmla="*/ 0 h 1191"/>
                    <a:gd name="connsiteX2" fmla="*/ 0 w 1190"/>
                    <a:gd name="connsiteY2" fmla="*/ 0 h 1191"/>
                    <a:gd name="connsiteX3" fmla="*/ 0 w 1190"/>
                    <a:gd name="connsiteY3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0" h="119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88" y="1588"/>
                        <a:pt x="1588" y="1588"/>
                        <a:pt x="0" y="0"/>
                      </a:cubicBezTo>
                      <a:cubicBezTo>
                        <a:pt x="1588" y="1588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96" name="รูปแบบอิสระ: รูปร่าง 3295">
                  <a:extLst>
                    <a:ext uri="{FF2B5EF4-FFF2-40B4-BE49-F238E27FC236}">
                      <a16:creationId xmlns:a16="http://schemas.microsoft.com/office/drawing/2014/main" id="{781DF658-61C8-4734-BB62-BDACEE6BEB52}"/>
                    </a:ext>
                  </a:extLst>
                </p:cNvPr>
                <p:cNvSpPr/>
                <p:nvPr/>
              </p:nvSpPr>
              <p:spPr>
                <a:xfrm>
                  <a:off x="8184548" y="955445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706 h 705"/>
                    <a:gd name="connsiteX1" fmla="*/ 0 w 15883"/>
                    <a:gd name="connsiteY1" fmla="*/ 706 h 705"/>
                    <a:gd name="connsiteX2" fmla="*/ 0 w 15883"/>
                    <a:gd name="connsiteY2" fmla="*/ 706 h 705"/>
                    <a:gd name="connsiteX3" fmla="*/ 0 w 15883"/>
                    <a:gd name="connsiteY3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705">
                      <a:moveTo>
                        <a:pt x="0" y="706"/>
                      </a:moveTo>
                      <a:cubicBezTo>
                        <a:pt x="0" y="706"/>
                        <a:pt x="0" y="-882"/>
                        <a:pt x="0" y="706"/>
                      </a:cubicBezTo>
                      <a:lnTo>
                        <a:pt x="0" y="706"/>
                      </a:lnTo>
                      <a:lnTo>
                        <a:pt x="0" y="70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97" name="รูปแบบอิสระ: รูปร่าง 3296">
                  <a:extLst>
                    <a:ext uri="{FF2B5EF4-FFF2-40B4-BE49-F238E27FC236}">
                      <a16:creationId xmlns:a16="http://schemas.microsoft.com/office/drawing/2014/main" id="{4C1D4717-8608-42C2-AC63-B56EB676338E}"/>
                    </a:ext>
                  </a:extLst>
                </p:cNvPr>
                <p:cNvSpPr/>
                <p:nvPr/>
              </p:nvSpPr>
              <p:spPr>
                <a:xfrm>
                  <a:off x="8184548" y="956151"/>
                  <a:ext cx="1588" cy="1588"/>
                </a:xfrm>
                <a:custGeom>
                  <a:avLst/>
                  <a:gdLst>
                    <a:gd name="connsiteX0" fmla="*/ 0 w 1588"/>
                    <a:gd name="connsiteY0" fmla="*/ 0 h 1588"/>
                    <a:gd name="connsiteX1" fmla="*/ 1589 w 1588"/>
                    <a:gd name="connsiteY1" fmla="*/ 1588 h 1588"/>
                    <a:gd name="connsiteX2" fmla="*/ 0 w 1588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588">
                      <a:moveTo>
                        <a:pt x="0" y="0"/>
                      </a:moveTo>
                      <a:cubicBezTo>
                        <a:pt x="0" y="0"/>
                        <a:pt x="1589" y="1588"/>
                        <a:pt x="1589" y="1588"/>
                      </a:cubicBezTo>
                      <a:cubicBezTo>
                        <a:pt x="1589" y="1588"/>
                        <a:pt x="1589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98" name="รูปแบบอิสระ: รูปร่าง 3297">
                  <a:extLst>
                    <a:ext uri="{FF2B5EF4-FFF2-40B4-BE49-F238E27FC236}">
                      <a16:creationId xmlns:a16="http://schemas.microsoft.com/office/drawing/2014/main" id="{6FE3C4BD-5180-43EB-8CA1-64CF66B4CFCC}"/>
                    </a:ext>
                  </a:extLst>
                </p:cNvPr>
                <p:cNvSpPr/>
                <p:nvPr/>
              </p:nvSpPr>
              <p:spPr>
                <a:xfrm>
                  <a:off x="8175019" y="957740"/>
                  <a:ext cx="3176" cy="3176"/>
                </a:xfrm>
                <a:custGeom>
                  <a:avLst/>
                  <a:gdLst>
                    <a:gd name="connsiteX0" fmla="*/ 3177 w 3176"/>
                    <a:gd name="connsiteY0" fmla="*/ 3177 h 3176"/>
                    <a:gd name="connsiteX1" fmla="*/ 3177 w 3176"/>
                    <a:gd name="connsiteY1" fmla="*/ 3177 h 3176"/>
                    <a:gd name="connsiteX2" fmla="*/ 0 w 3176"/>
                    <a:gd name="connsiteY2" fmla="*/ 0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3176">
                      <a:moveTo>
                        <a:pt x="3177" y="3177"/>
                      </a:moveTo>
                      <a:lnTo>
                        <a:pt x="3177" y="317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99" name="รูปแบบอิสระ: รูปร่าง 3298">
                  <a:extLst>
                    <a:ext uri="{FF2B5EF4-FFF2-40B4-BE49-F238E27FC236}">
                      <a16:creationId xmlns:a16="http://schemas.microsoft.com/office/drawing/2014/main" id="{39C8EA1B-680E-4ABD-A671-7BF8FCF93419}"/>
                    </a:ext>
                  </a:extLst>
                </p:cNvPr>
                <p:cNvSpPr/>
                <p:nvPr/>
              </p:nvSpPr>
              <p:spPr>
                <a:xfrm>
                  <a:off x="8181371" y="968858"/>
                  <a:ext cx="3635" cy="1588"/>
                </a:xfrm>
                <a:custGeom>
                  <a:avLst/>
                  <a:gdLst>
                    <a:gd name="connsiteX0" fmla="*/ 3177 w 3635"/>
                    <a:gd name="connsiteY0" fmla="*/ 1588 h 1588"/>
                    <a:gd name="connsiteX1" fmla="*/ 3177 w 3635"/>
                    <a:gd name="connsiteY1" fmla="*/ 1588 h 1588"/>
                    <a:gd name="connsiteX2" fmla="*/ 0 w 3635"/>
                    <a:gd name="connsiteY2" fmla="*/ 0 h 1588"/>
                    <a:gd name="connsiteX3" fmla="*/ 3177 w 3635"/>
                    <a:gd name="connsiteY3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" h="1588">
                      <a:moveTo>
                        <a:pt x="3177" y="1588"/>
                      </a:moveTo>
                      <a:cubicBezTo>
                        <a:pt x="4766" y="1588"/>
                        <a:pt x="1589" y="0"/>
                        <a:pt x="3177" y="1588"/>
                      </a:cubicBezTo>
                      <a:cubicBezTo>
                        <a:pt x="1589" y="0"/>
                        <a:pt x="1589" y="0"/>
                        <a:pt x="0" y="0"/>
                      </a:cubicBezTo>
                      <a:cubicBezTo>
                        <a:pt x="1589" y="0"/>
                        <a:pt x="0" y="0"/>
                        <a:pt x="3177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00" name="รูปแบบอิสระ: รูปร่าง 3299">
                  <a:extLst>
                    <a:ext uri="{FF2B5EF4-FFF2-40B4-BE49-F238E27FC236}">
                      <a16:creationId xmlns:a16="http://schemas.microsoft.com/office/drawing/2014/main" id="{E8215A1A-FF34-4065-B9FC-6018A251F186}"/>
                    </a:ext>
                  </a:extLst>
                </p:cNvPr>
                <p:cNvSpPr/>
                <p:nvPr/>
              </p:nvSpPr>
              <p:spPr>
                <a:xfrm>
                  <a:off x="8181371" y="968858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01" name="รูปแบบอิสระ: รูปร่าง 3300">
                  <a:extLst>
                    <a:ext uri="{FF2B5EF4-FFF2-40B4-BE49-F238E27FC236}">
                      <a16:creationId xmlns:a16="http://schemas.microsoft.com/office/drawing/2014/main" id="{68E28C48-8FFE-4F07-97DE-D440D06F9484}"/>
                    </a:ext>
                  </a:extLst>
                </p:cNvPr>
                <p:cNvSpPr/>
                <p:nvPr/>
              </p:nvSpPr>
              <p:spPr>
                <a:xfrm>
                  <a:off x="8127369" y="1000623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1588 h 1588"/>
                    <a:gd name="connsiteX1" fmla="*/ 0 w 15883"/>
                    <a:gd name="connsiteY1" fmla="*/ 0 h 1588"/>
                    <a:gd name="connsiteX2" fmla="*/ 0 w 15883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">
                      <a:moveTo>
                        <a:pt x="0" y="1588"/>
                      </a:moveTo>
                      <a:lnTo>
                        <a:pt x="0" y="0"/>
                      </a:lnTo>
                      <a:lnTo>
                        <a:pt x="0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02" name="รูปแบบอิสระ: รูปร่าง 3301">
                  <a:extLst>
                    <a:ext uri="{FF2B5EF4-FFF2-40B4-BE49-F238E27FC236}">
                      <a16:creationId xmlns:a16="http://schemas.microsoft.com/office/drawing/2014/main" id="{20989D82-1295-41B8-993F-630AFB1D0582}"/>
                    </a:ext>
                  </a:extLst>
                </p:cNvPr>
                <p:cNvSpPr/>
                <p:nvPr/>
              </p:nvSpPr>
              <p:spPr>
                <a:xfrm>
                  <a:off x="8127369" y="1002212"/>
                  <a:ext cx="1587" cy="1588"/>
                </a:xfrm>
                <a:custGeom>
                  <a:avLst/>
                  <a:gdLst>
                    <a:gd name="connsiteX0" fmla="*/ 1588 w 1587"/>
                    <a:gd name="connsiteY0" fmla="*/ 1588 h 1588"/>
                    <a:gd name="connsiteX1" fmla="*/ 0 w 1587"/>
                    <a:gd name="connsiteY1" fmla="*/ 0 h 1588"/>
                    <a:gd name="connsiteX2" fmla="*/ 1588 w 1587"/>
                    <a:gd name="connsiteY2" fmla="*/ 1588 h 1588"/>
                    <a:gd name="connsiteX3" fmla="*/ 1588 w 1587"/>
                    <a:gd name="connsiteY3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7" h="1588">
                      <a:moveTo>
                        <a:pt x="1588" y="1588"/>
                      </a:moveTo>
                      <a:lnTo>
                        <a:pt x="0" y="0"/>
                      </a:lnTo>
                      <a:lnTo>
                        <a:pt x="1588" y="1588"/>
                      </a:lnTo>
                      <a:cubicBezTo>
                        <a:pt x="1588" y="1588"/>
                        <a:pt x="1588" y="1588"/>
                        <a:pt x="1588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03" name="รูปแบบอิสระ: รูปร่าง 3302">
                  <a:extLst>
                    <a:ext uri="{FF2B5EF4-FFF2-40B4-BE49-F238E27FC236}">
                      <a16:creationId xmlns:a16="http://schemas.microsoft.com/office/drawing/2014/main" id="{473A506F-CA65-493B-8691-04BF6F67D1D7}"/>
                    </a:ext>
                  </a:extLst>
                </p:cNvPr>
                <p:cNvSpPr/>
                <p:nvPr/>
              </p:nvSpPr>
              <p:spPr>
                <a:xfrm>
                  <a:off x="8175416" y="988314"/>
                  <a:ext cx="1190" cy="1191"/>
                </a:xfrm>
                <a:custGeom>
                  <a:avLst/>
                  <a:gdLst>
                    <a:gd name="connsiteX0" fmla="*/ 1191 w 1190"/>
                    <a:gd name="connsiteY0" fmla="*/ 1191 h 1191"/>
                    <a:gd name="connsiteX1" fmla="*/ 1191 w 1190"/>
                    <a:gd name="connsiteY1" fmla="*/ 1191 h 1191"/>
                    <a:gd name="connsiteX2" fmla="*/ 1191 w 1190"/>
                    <a:gd name="connsiteY2" fmla="*/ 1191 h 1191"/>
                    <a:gd name="connsiteX3" fmla="*/ 1191 w 1190"/>
                    <a:gd name="connsiteY3" fmla="*/ 1191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0" h="1191">
                      <a:moveTo>
                        <a:pt x="1191" y="1191"/>
                      </a:moveTo>
                      <a:lnTo>
                        <a:pt x="1191" y="1191"/>
                      </a:lnTo>
                      <a:cubicBezTo>
                        <a:pt x="-397" y="-397"/>
                        <a:pt x="-397" y="-397"/>
                        <a:pt x="1191" y="1191"/>
                      </a:cubicBezTo>
                      <a:lnTo>
                        <a:pt x="1191" y="11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04" name="รูปแบบอิสระ: รูปร่าง 3303">
                  <a:extLst>
                    <a:ext uri="{FF2B5EF4-FFF2-40B4-BE49-F238E27FC236}">
                      <a16:creationId xmlns:a16="http://schemas.microsoft.com/office/drawing/2014/main" id="{2221EE53-92E8-4A81-9120-A7CDD0028B5C}"/>
                    </a:ext>
                  </a:extLst>
                </p:cNvPr>
                <p:cNvSpPr/>
                <p:nvPr/>
              </p:nvSpPr>
              <p:spPr>
                <a:xfrm>
                  <a:off x="8168665" y="989505"/>
                  <a:ext cx="3176" cy="1588"/>
                </a:xfrm>
                <a:custGeom>
                  <a:avLst/>
                  <a:gdLst>
                    <a:gd name="connsiteX0" fmla="*/ 3177 w 3176"/>
                    <a:gd name="connsiteY0" fmla="*/ 1588 h 1588"/>
                    <a:gd name="connsiteX1" fmla="*/ 3177 w 3176"/>
                    <a:gd name="connsiteY1" fmla="*/ 1588 h 1588"/>
                    <a:gd name="connsiteX2" fmla="*/ 0 w 3176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1588">
                      <a:moveTo>
                        <a:pt x="3177" y="1588"/>
                      </a:moveTo>
                      <a:lnTo>
                        <a:pt x="3177" y="158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05" name="รูปแบบอิสระ: รูปร่าง 3304">
                  <a:extLst>
                    <a:ext uri="{FF2B5EF4-FFF2-40B4-BE49-F238E27FC236}">
                      <a16:creationId xmlns:a16="http://schemas.microsoft.com/office/drawing/2014/main" id="{F25057C7-F6F4-4E70-815F-C17C32F1D7A6}"/>
                    </a:ext>
                  </a:extLst>
                </p:cNvPr>
                <p:cNvSpPr/>
                <p:nvPr/>
              </p:nvSpPr>
              <p:spPr>
                <a:xfrm>
                  <a:off x="8170430" y="995153"/>
                  <a:ext cx="1411" cy="705"/>
                </a:xfrm>
                <a:custGeom>
                  <a:avLst/>
                  <a:gdLst>
                    <a:gd name="connsiteX0" fmla="*/ 1412 w 1411"/>
                    <a:gd name="connsiteY0" fmla="*/ 706 h 705"/>
                    <a:gd name="connsiteX1" fmla="*/ 1412 w 1411"/>
                    <a:gd name="connsiteY1" fmla="*/ 706 h 705"/>
                    <a:gd name="connsiteX2" fmla="*/ 1412 w 1411"/>
                    <a:gd name="connsiteY2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11" h="705">
                      <a:moveTo>
                        <a:pt x="1412" y="706"/>
                      </a:moveTo>
                      <a:cubicBezTo>
                        <a:pt x="1412" y="706"/>
                        <a:pt x="1412" y="706"/>
                        <a:pt x="1412" y="706"/>
                      </a:cubicBezTo>
                      <a:cubicBezTo>
                        <a:pt x="1412" y="706"/>
                        <a:pt x="-1765" y="-882"/>
                        <a:pt x="1412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3306" name="กราฟิก 4">
                <a:extLst>
                  <a:ext uri="{FF2B5EF4-FFF2-40B4-BE49-F238E27FC236}">
                    <a16:creationId xmlns:a16="http://schemas.microsoft.com/office/drawing/2014/main" id="{4F97E955-ED7E-422E-BE73-91020D57CCCA}"/>
                  </a:ext>
                </a:extLst>
              </p:cNvPr>
              <p:cNvGrpSpPr/>
              <p:nvPr/>
            </p:nvGrpSpPr>
            <p:grpSpPr>
              <a:xfrm>
                <a:off x="8211550" y="754438"/>
                <a:ext cx="52939" cy="92842"/>
                <a:chOff x="8211550" y="754438"/>
                <a:chExt cx="52939" cy="92842"/>
              </a:xfrm>
              <a:solidFill>
                <a:srgbClr val="FFFFFF"/>
              </a:solidFill>
            </p:grpSpPr>
            <p:sp>
              <p:nvSpPr>
                <p:cNvPr id="3307" name="รูปแบบอิสระ: รูปร่าง 3306">
                  <a:extLst>
                    <a:ext uri="{FF2B5EF4-FFF2-40B4-BE49-F238E27FC236}">
                      <a16:creationId xmlns:a16="http://schemas.microsoft.com/office/drawing/2014/main" id="{F4A84B9F-DDAE-4EE4-B128-4FFE1E0C9FD0}"/>
                    </a:ext>
                  </a:extLst>
                </p:cNvPr>
                <p:cNvSpPr/>
                <p:nvPr/>
              </p:nvSpPr>
              <p:spPr>
                <a:xfrm>
                  <a:off x="8240139" y="754438"/>
                  <a:ext cx="1588" cy="1588"/>
                </a:xfrm>
                <a:custGeom>
                  <a:avLst/>
                  <a:gdLst>
                    <a:gd name="connsiteX0" fmla="*/ 1589 w 1588"/>
                    <a:gd name="connsiteY0" fmla="*/ 1588 h 1588"/>
                    <a:gd name="connsiteX1" fmla="*/ 0 w 1588"/>
                    <a:gd name="connsiteY1" fmla="*/ 0 h 1588"/>
                    <a:gd name="connsiteX2" fmla="*/ 1589 w 1588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588">
                      <a:moveTo>
                        <a:pt x="1589" y="1588"/>
                      </a:moveTo>
                      <a:cubicBezTo>
                        <a:pt x="1589" y="1588"/>
                        <a:pt x="0" y="1588"/>
                        <a:pt x="0" y="0"/>
                      </a:cubicBezTo>
                      <a:cubicBezTo>
                        <a:pt x="0" y="1588"/>
                        <a:pt x="1589" y="1588"/>
                        <a:pt x="1589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08" name="รูปแบบอิสระ: รูปร่าง 3307">
                  <a:extLst>
                    <a:ext uri="{FF2B5EF4-FFF2-40B4-BE49-F238E27FC236}">
                      <a16:creationId xmlns:a16="http://schemas.microsoft.com/office/drawing/2014/main" id="{3B3E9300-97F0-48CC-8D11-B7504B4F884C}"/>
                    </a:ext>
                  </a:extLst>
                </p:cNvPr>
                <p:cNvSpPr/>
                <p:nvPr/>
              </p:nvSpPr>
              <p:spPr>
                <a:xfrm>
                  <a:off x="8243316" y="759203"/>
                  <a:ext cx="1587" cy="1588"/>
                </a:xfrm>
                <a:custGeom>
                  <a:avLst/>
                  <a:gdLst>
                    <a:gd name="connsiteX0" fmla="*/ 1588 w 1587"/>
                    <a:gd name="connsiteY0" fmla="*/ 0 h 1588"/>
                    <a:gd name="connsiteX1" fmla="*/ 0 w 1587"/>
                    <a:gd name="connsiteY1" fmla="*/ 0 h 1588"/>
                    <a:gd name="connsiteX2" fmla="*/ 1588 w 1587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7" h="1588">
                      <a:moveTo>
                        <a:pt x="1588" y="0"/>
                      </a:moveTo>
                      <a:lnTo>
                        <a:pt x="0" y="0"/>
                      </a:lnTo>
                      <a:lnTo>
                        <a:pt x="1588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09" name="รูปแบบอิสระ: รูปร่าง 3308">
                  <a:extLst>
                    <a:ext uri="{FF2B5EF4-FFF2-40B4-BE49-F238E27FC236}">
                      <a16:creationId xmlns:a16="http://schemas.microsoft.com/office/drawing/2014/main" id="{E94FE235-C82A-4692-A32C-1B27CA60098B}"/>
                    </a:ext>
                  </a:extLst>
                </p:cNvPr>
                <p:cNvSpPr/>
                <p:nvPr/>
              </p:nvSpPr>
              <p:spPr>
                <a:xfrm>
                  <a:off x="8243316" y="760791"/>
                  <a:ext cx="1587" cy="1588"/>
                </a:xfrm>
                <a:custGeom>
                  <a:avLst/>
                  <a:gdLst>
                    <a:gd name="connsiteX0" fmla="*/ 0 w 1587"/>
                    <a:gd name="connsiteY0" fmla="*/ 1588 h 1588"/>
                    <a:gd name="connsiteX1" fmla="*/ 0 w 1587"/>
                    <a:gd name="connsiteY1" fmla="*/ 1588 h 1588"/>
                    <a:gd name="connsiteX2" fmla="*/ 1588 w 1587"/>
                    <a:gd name="connsiteY2" fmla="*/ 1588 h 1588"/>
                    <a:gd name="connsiteX3" fmla="*/ 0 w 1587"/>
                    <a:gd name="connsiteY3" fmla="*/ 0 h 1588"/>
                    <a:gd name="connsiteX4" fmla="*/ 0 w 1587"/>
                    <a:gd name="connsiteY4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87" h="1588">
                      <a:moveTo>
                        <a:pt x="0" y="1588"/>
                      </a:moveTo>
                      <a:cubicBezTo>
                        <a:pt x="3177" y="1588"/>
                        <a:pt x="0" y="0"/>
                        <a:pt x="0" y="1588"/>
                      </a:cubicBezTo>
                      <a:lnTo>
                        <a:pt x="1588" y="1588"/>
                      </a:lnTo>
                      <a:lnTo>
                        <a:pt x="0" y="0"/>
                      </a:lnTo>
                      <a:cubicBezTo>
                        <a:pt x="0" y="0"/>
                        <a:pt x="1588" y="1588"/>
                        <a:pt x="0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10" name="รูปแบบอิสระ: รูปร่าง 3309">
                  <a:extLst>
                    <a:ext uri="{FF2B5EF4-FFF2-40B4-BE49-F238E27FC236}">
                      <a16:creationId xmlns:a16="http://schemas.microsoft.com/office/drawing/2014/main" id="{19D19D3D-7175-4D65-AE21-B0A4D805D3FE}"/>
                    </a:ext>
                  </a:extLst>
                </p:cNvPr>
                <p:cNvSpPr/>
                <p:nvPr/>
              </p:nvSpPr>
              <p:spPr>
                <a:xfrm>
                  <a:off x="8236962" y="760791"/>
                  <a:ext cx="706" cy="15882"/>
                </a:xfrm>
                <a:custGeom>
                  <a:avLst/>
                  <a:gdLst>
                    <a:gd name="connsiteX0" fmla="*/ 0 w 706"/>
                    <a:gd name="connsiteY0" fmla="*/ 0 h 15882"/>
                    <a:gd name="connsiteX1" fmla="*/ 0 w 706"/>
                    <a:gd name="connsiteY1" fmla="*/ 0 h 15882"/>
                    <a:gd name="connsiteX2" fmla="*/ 0 w 706"/>
                    <a:gd name="connsiteY2" fmla="*/ 0 h 15882"/>
                    <a:gd name="connsiteX3" fmla="*/ 0 w 706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6" h="15882">
                      <a:moveTo>
                        <a:pt x="0" y="0"/>
                      </a:moveTo>
                      <a:cubicBezTo>
                        <a:pt x="1589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11" name="รูปแบบอิสระ: รูปร่าง 3310">
                  <a:extLst>
                    <a:ext uri="{FF2B5EF4-FFF2-40B4-BE49-F238E27FC236}">
                      <a16:creationId xmlns:a16="http://schemas.microsoft.com/office/drawing/2014/main" id="{A27DB0CD-8F51-468B-9688-691C0A3D6217}"/>
                    </a:ext>
                  </a:extLst>
                </p:cNvPr>
                <p:cNvSpPr/>
                <p:nvPr/>
              </p:nvSpPr>
              <p:spPr>
                <a:xfrm>
                  <a:off x="8236256" y="759600"/>
                  <a:ext cx="705" cy="1191"/>
                </a:xfrm>
                <a:custGeom>
                  <a:avLst/>
                  <a:gdLst>
                    <a:gd name="connsiteX0" fmla="*/ 706 w 705"/>
                    <a:gd name="connsiteY0" fmla="*/ 1191 h 1191"/>
                    <a:gd name="connsiteX1" fmla="*/ 706 w 705"/>
                    <a:gd name="connsiteY1" fmla="*/ 1191 h 1191"/>
                    <a:gd name="connsiteX2" fmla="*/ 706 w 705"/>
                    <a:gd name="connsiteY2" fmla="*/ 1191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1191">
                      <a:moveTo>
                        <a:pt x="706" y="1191"/>
                      </a:moveTo>
                      <a:cubicBezTo>
                        <a:pt x="706" y="-397"/>
                        <a:pt x="-882" y="-397"/>
                        <a:pt x="706" y="1191"/>
                      </a:cubicBezTo>
                      <a:lnTo>
                        <a:pt x="706" y="11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12" name="รูปแบบอิสระ: รูปร่าง 3311">
                  <a:extLst>
                    <a:ext uri="{FF2B5EF4-FFF2-40B4-BE49-F238E27FC236}">
                      <a16:creationId xmlns:a16="http://schemas.microsoft.com/office/drawing/2014/main" id="{D5B0C731-C480-491B-9A6A-0E2A08F183ED}"/>
                    </a:ext>
                  </a:extLst>
                </p:cNvPr>
                <p:cNvSpPr/>
                <p:nvPr/>
              </p:nvSpPr>
              <p:spPr>
                <a:xfrm>
                  <a:off x="8235374" y="759203"/>
                  <a:ext cx="1587" cy="1588"/>
                </a:xfrm>
                <a:custGeom>
                  <a:avLst/>
                  <a:gdLst>
                    <a:gd name="connsiteX0" fmla="*/ 1588 w 1587"/>
                    <a:gd name="connsiteY0" fmla="*/ 1588 h 1588"/>
                    <a:gd name="connsiteX1" fmla="*/ 1588 w 1587"/>
                    <a:gd name="connsiteY1" fmla="*/ 1588 h 1588"/>
                    <a:gd name="connsiteX2" fmla="*/ 0 w 1587"/>
                    <a:gd name="connsiteY2" fmla="*/ 0 h 1588"/>
                    <a:gd name="connsiteX3" fmla="*/ 1588 w 1587"/>
                    <a:gd name="connsiteY3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7" h="1588">
                      <a:moveTo>
                        <a:pt x="1588" y="1588"/>
                      </a:moveTo>
                      <a:lnTo>
                        <a:pt x="1588" y="1588"/>
                      </a:lnTo>
                      <a:cubicBezTo>
                        <a:pt x="0" y="0"/>
                        <a:pt x="0" y="1588"/>
                        <a:pt x="0" y="0"/>
                      </a:cubicBezTo>
                      <a:cubicBezTo>
                        <a:pt x="0" y="1588"/>
                        <a:pt x="0" y="1588"/>
                        <a:pt x="1588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13" name="รูปแบบอิสระ: รูปร่าง 3312">
                  <a:extLst>
                    <a:ext uri="{FF2B5EF4-FFF2-40B4-BE49-F238E27FC236}">
                      <a16:creationId xmlns:a16="http://schemas.microsoft.com/office/drawing/2014/main" id="{6CF823EF-F15E-43F0-86CC-9CF3B637FCDF}"/>
                    </a:ext>
                  </a:extLst>
                </p:cNvPr>
                <p:cNvSpPr/>
                <p:nvPr/>
              </p:nvSpPr>
              <p:spPr>
                <a:xfrm>
                  <a:off x="8238948" y="762380"/>
                  <a:ext cx="1190" cy="15882"/>
                </a:xfrm>
                <a:custGeom>
                  <a:avLst/>
                  <a:gdLst>
                    <a:gd name="connsiteX0" fmla="*/ 1191 w 1190"/>
                    <a:gd name="connsiteY0" fmla="*/ 0 h 15882"/>
                    <a:gd name="connsiteX1" fmla="*/ 1191 w 1190"/>
                    <a:gd name="connsiteY1" fmla="*/ 0 h 15882"/>
                    <a:gd name="connsiteX2" fmla="*/ 1191 w 1190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0" h="15882">
                      <a:moveTo>
                        <a:pt x="1191" y="0"/>
                      </a:moveTo>
                      <a:lnTo>
                        <a:pt x="1191" y="0"/>
                      </a:lnTo>
                      <a:cubicBezTo>
                        <a:pt x="-397" y="0"/>
                        <a:pt x="-397" y="0"/>
                        <a:pt x="11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14" name="รูปแบบอิสระ: รูปร่าง 3313">
                  <a:extLst>
                    <a:ext uri="{FF2B5EF4-FFF2-40B4-BE49-F238E27FC236}">
                      <a16:creationId xmlns:a16="http://schemas.microsoft.com/office/drawing/2014/main" id="{06AD136C-40A1-4855-A6D6-A5417D26A061}"/>
                    </a:ext>
                  </a:extLst>
                </p:cNvPr>
                <p:cNvSpPr/>
                <p:nvPr/>
              </p:nvSpPr>
              <p:spPr>
                <a:xfrm>
                  <a:off x="8238551" y="760791"/>
                  <a:ext cx="1190" cy="1191"/>
                </a:xfrm>
                <a:custGeom>
                  <a:avLst/>
                  <a:gdLst>
                    <a:gd name="connsiteX0" fmla="*/ 0 w 1190"/>
                    <a:gd name="connsiteY0" fmla="*/ 0 h 1191"/>
                    <a:gd name="connsiteX1" fmla="*/ 0 w 1190"/>
                    <a:gd name="connsiteY1" fmla="*/ 0 h 1191"/>
                    <a:gd name="connsiteX2" fmla="*/ 0 w 1190"/>
                    <a:gd name="connsiteY2" fmla="*/ 0 h 1191"/>
                    <a:gd name="connsiteX3" fmla="*/ 0 w 1190"/>
                    <a:gd name="connsiteY3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0" h="119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88" y="1588"/>
                        <a:pt x="1588" y="1588"/>
                        <a:pt x="0" y="0"/>
                      </a:cubicBezTo>
                      <a:cubicBezTo>
                        <a:pt x="1588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15" name="รูปแบบอิสระ: รูปร่าง 3314">
                  <a:extLst>
                    <a:ext uri="{FF2B5EF4-FFF2-40B4-BE49-F238E27FC236}">
                      <a16:creationId xmlns:a16="http://schemas.microsoft.com/office/drawing/2014/main" id="{6C74875F-968B-410B-A27B-795D28C82E20}"/>
                    </a:ext>
                  </a:extLst>
                </p:cNvPr>
                <p:cNvSpPr/>
                <p:nvPr/>
              </p:nvSpPr>
              <p:spPr>
                <a:xfrm>
                  <a:off x="8238551" y="760791"/>
                  <a:ext cx="1587" cy="705"/>
                </a:xfrm>
                <a:custGeom>
                  <a:avLst/>
                  <a:gdLst>
                    <a:gd name="connsiteX0" fmla="*/ 0 w 1587"/>
                    <a:gd name="connsiteY0" fmla="*/ 0 h 705"/>
                    <a:gd name="connsiteX1" fmla="*/ 1588 w 1587"/>
                    <a:gd name="connsiteY1" fmla="*/ 0 h 705"/>
                    <a:gd name="connsiteX2" fmla="*/ 0 w 1587"/>
                    <a:gd name="connsiteY2" fmla="*/ 0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7" h="705">
                      <a:moveTo>
                        <a:pt x="0" y="0"/>
                      </a:moveTo>
                      <a:cubicBezTo>
                        <a:pt x="0" y="0"/>
                        <a:pt x="1588" y="0"/>
                        <a:pt x="1588" y="0"/>
                      </a:cubicBezTo>
                      <a:cubicBezTo>
                        <a:pt x="1588" y="1588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16" name="รูปแบบอิสระ: รูปร่าง 3315">
                  <a:extLst>
                    <a:ext uri="{FF2B5EF4-FFF2-40B4-BE49-F238E27FC236}">
                      <a16:creationId xmlns:a16="http://schemas.microsoft.com/office/drawing/2014/main" id="{A329169D-1898-4973-9409-15E91C4312B2}"/>
                    </a:ext>
                  </a:extLst>
                </p:cNvPr>
                <p:cNvSpPr/>
                <p:nvPr/>
              </p:nvSpPr>
              <p:spPr>
                <a:xfrm>
                  <a:off x="8246493" y="762380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17" name="รูปแบบอิสระ: รูปร่าง 3316">
                  <a:extLst>
                    <a:ext uri="{FF2B5EF4-FFF2-40B4-BE49-F238E27FC236}">
                      <a16:creationId xmlns:a16="http://schemas.microsoft.com/office/drawing/2014/main" id="{46D80CE9-43B5-44DD-B85D-930710D253AC}"/>
                    </a:ext>
                  </a:extLst>
                </p:cNvPr>
                <p:cNvSpPr/>
                <p:nvPr/>
              </p:nvSpPr>
              <p:spPr>
                <a:xfrm>
                  <a:off x="8235374" y="762380"/>
                  <a:ext cx="3176" cy="1588"/>
                </a:xfrm>
                <a:custGeom>
                  <a:avLst/>
                  <a:gdLst>
                    <a:gd name="connsiteX0" fmla="*/ 0 w 3176"/>
                    <a:gd name="connsiteY0" fmla="*/ 0 h 1588"/>
                    <a:gd name="connsiteX1" fmla="*/ 3177 w 3176"/>
                    <a:gd name="connsiteY1" fmla="*/ 1588 h 1588"/>
                    <a:gd name="connsiteX2" fmla="*/ 3177 w 3176"/>
                    <a:gd name="connsiteY2" fmla="*/ 1588 h 1588"/>
                    <a:gd name="connsiteX3" fmla="*/ 0 w 3176"/>
                    <a:gd name="connsiteY3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76" h="1588">
                      <a:moveTo>
                        <a:pt x="0" y="0"/>
                      </a:moveTo>
                      <a:cubicBezTo>
                        <a:pt x="0" y="0"/>
                        <a:pt x="1588" y="0"/>
                        <a:pt x="3177" y="1588"/>
                      </a:cubicBezTo>
                      <a:lnTo>
                        <a:pt x="3177" y="1588"/>
                      </a:lnTo>
                      <a:cubicBezTo>
                        <a:pt x="1588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18" name="รูปแบบอิสระ: รูปร่าง 3317">
                  <a:extLst>
                    <a:ext uri="{FF2B5EF4-FFF2-40B4-BE49-F238E27FC236}">
                      <a16:creationId xmlns:a16="http://schemas.microsoft.com/office/drawing/2014/main" id="{794EAC82-061A-44B0-B2D9-6C62DDB02C25}"/>
                    </a:ext>
                  </a:extLst>
                </p:cNvPr>
                <p:cNvSpPr/>
                <p:nvPr/>
              </p:nvSpPr>
              <p:spPr>
                <a:xfrm>
                  <a:off x="8236962" y="763968"/>
                  <a:ext cx="1191" cy="15882"/>
                </a:xfrm>
                <a:custGeom>
                  <a:avLst/>
                  <a:gdLst>
                    <a:gd name="connsiteX0" fmla="*/ 0 w 1191"/>
                    <a:gd name="connsiteY0" fmla="*/ 0 h 15882"/>
                    <a:gd name="connsiteX1" fmla="*/ 0 w 1191"/>
                    <a:gd name="connsiteY1" fmla="*/ 0 h 15882"/>
                    <a:gd name="connsiteX2" fmla="*/ 0 w 1191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1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89" y="0"/>
                        <a:pt x="1589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19" name="รูปแบบอิสระ: รูปร่าง 3318">
                  <a:extLst>
                    <a:ext uri="{FF2B5EF4-FFF2-40B4-BE49-F238E27FC236}">
                      <a16:creationId xmlns:a16="http://schemas.microsoft.com/office/drawing/2014/main" id="{DFC657FF-9309-4EB3-84ED-DD5CB08E4840}"/>
                    </a:ext>
                  </a:extLst>
                </p:cNvPr>
                <p:cNvSpPr/>
                <p:nvPr/>
              </p:nvSpPr>
              <p:spPr>
                <a:xfrm>
                  <a:off x="8240139" y="762380"/>
                  <a:ext cx="3176" cy="1588"/>
                </a:xfrm>
                <a:custGeom>
                  <a:avLst/>
                  <a:gdLst>
                    <a:gd name="connsiteX0" fmla="*/ 3177 w 3176"/>
                    <a:gd name="connsiteY0" fmla="*/ 1588 h 1588"/>
                    <a:gd name="connsiteX1" fmla="*/ 0 w 3176"/>
                    <a:gd name="connsiteY1" fmla="*/ 0 h 1588"/>
                    <a:gd name="connsiteX2" fmla="*/ 3177 w 3176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1588">
                      <a:moveTo>
                        <a:pt x="3177" y="1588"/>
                      </a:moveTo>
                      <a:lnTo>
                        <a:pt x="0" y="0"/>
                      </a:lnTo>
                      <a:lnTo>
                        <a:pt x="3177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20" name="รูปแบบอิสระ: รูปร่าง 3319">
                  <a:extLst>
                    <a:ext uri="{FF2B5EF4-FFF2-40B4-BE49-F238E27FC236}">
                      <a16:creationId xmlns:a16="http://schemas.microsoft.com/office/drawing/2014/main" id="{6D06169C-8C2B-40A4-B512-BEE7672D5698}"/>
                    </a:ext>
                  </a:extLst>
                </p:cNvPr>
                <p:cNvSpPr/>
                <p:nvPr/>
              </p:nvSpPr>
              <p:spPr>
                <a:xfrm>
                  <a:off x="8233786" y="762380"/>
                  <a:ext cx="1587" cy="1588"/>
                </a:xfrm>
                <a:custGeom>
                  <a:avLst/>
                  <a:gdLst>
                    <a:gd name="connsiteX0" fmla="*/ 0 w 1587"/>
                    <a:gd name="connsiteY0" fmla="*/ 1588 h 1588"/>
                    <a:gd name="connsiteX1" fmla="*/ 0 w 1587"/>
                    <a:gd name="connsiteY1" fmla="*/ 0 h 1588"/>
                    <a:gd name="connsiteX2" fmla="*/ 1588 w 1587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7" h="1588">
                      <a:moveTo>
                        <a:pt x="0" y="1588"/>
                      </a:moveTo>
                      <a:lnTo>
                        <a:pt x="0" y="0"/>
                      </a:lnTo>
                      <a:lnTo>
                        <a:pt x="1588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21" name="รูปแบบอิสระ: รูปร่าง 3320">
                  <a:extLst>
                    <a:ext uri="{FF2B5EF4-FFF2-40B4-BE49-F238E27FC236}">
                      <a16:creationId xmlns:a16="http://schemas.microsoft.com/office/drawing/2014/main" id="{00A78596-A53A-4C5A-8158-EB83336D9A7A}"/>
                    </a:ext>
                  </a:extLst>
                </p:cNvPr>
                <p:cNvSpPr/>
                <p:nvPr/>
              </p:nvSpPr>
              <p:spPr>
                <a:xfrm>
                  <a:off x="8230609" y="762380"/>
                  <a:ext cx="3176" cy="1588"/>
                </a:xfrm>
                <a:custGeom>
                  <a:avLst/>
                  <a:gdLst>
                    <a:gd name="connsiteX0" fmla="*/ 3177 w 3176"/>
                    <a:gd name="connsiteY0" fmla="*/ 1588 h 1588"/>
                    <a:gd name="connsiteX1" fmla="*/ 0 w 3176"/>
                    <a:gd name="connsiteY1" fmla="*/ 0 h 1588"/>
                    <a:gd name="connsiteX2" fmla="*/ 3177 w 3176"/>
                    <a:gd name="connsiteY2" fmla="*/ 1588 h 1588"/>
                    <a:gd name="connsiteX3" fmla="*/ 3177 w 3176"/>
                    <a:gd name="connsiteY3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76" h="1588">
                      <a:moveTo>
                        <a:pt x="3177" y="1588"/>
                      </a:moveTo>
                      <a:cubicBezTo>
                        <a:pt x="1588" y="1588"/>
                        <a:pt x="1588" y="1588"/>
                        <a:pt x="0" y="0"/>
                      </a:cubicBezTo>
                      <a:cubicBezTo>
                        <a:pt x="1588" y="1588"/>
                        <a:pt x="1588" y="1588"/>
                        <a:pt x="3177" y="1588"/>
                      </a:cubicBezTo>
                      <a:cubicBezTo>
                        <a:pt x="3177" y="1588"/>
                        <a:pt x="3177" y="1588"/>
                        <a:pt x="3177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22" name="รูปแบบอิสระ: รูปร่าง 3321">
                  <a:extLst>
                    <a:ext uri="{FF2B5EF4-FFF2-40B4-BE49-F238E27FC236}">
                      <a16:creationId xmlns:a16="http://schemas.microsoft.com/office/drawing/2014/main" id="{5CB80F0C-26E9-451C-89AA-A2E0C810B8D5}"/>
                    </a:ext>
                  </a:extLst>
                </p:cNvPr>
                <p:cNvSpPr/>
                <p:nvPr/>
              </p:nvSpPr>
              <p:spPr>
                <a:xfrm>
                  <a:off x="8234183" y="765556"/>
                  <a:ext cx="1190" cy="15882"/>
                </a:xfrm>
                <a:custGeom>
                  <a:avLst/>
                  <a:gdLst>
                    <a:gd name="connsiteX0" fmla="*/ 1191 w 1190"/>
                    <a:gd name="connsiteY0" fmla="*/ 0 h 15882"/>
                    <a:gd name="connsiteX1" fmla="*/ 1191 w 1190"/>
                    <a:gd name="connsiteY1" fmla="*/ 0 h 15882"/>
                    <a:gd name="connsiteX2" fmla="*/ 1191 w 1190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0" h="15882">
                      <a:moveTo>
                        <a:pt x="1191" y="0"/>
                      </a:moveTo>
                      <a:cubicBezTo>
                        <a:pt x="1191" y="0"/>
                        <a:pt x="-397" y="0"/>
                        <a:pt x="1191" y="0"/>
                      </a:cubicBezTo>
                      <a:cubicBezTo>
                        <a:pt x="-397" y="0"/>
                        <a:pt x="-397" y="0"/>
                        <a:pt x="11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23" name="รูปแบบอิสระ: รูปร่าง 3322">
                  <a:extLst>
                    <a:ext uri="{FF2B5EF4-FFF2-40B4-BE49-F238E27FC236}">
                      <a16:creationId xmlns:a16="http://schemas.microsoft.com/office/drawing/2014/main" id="{1127675D-BD92-4106-B0AD-FF09C60809B2}"/>
                    </a:ext>
                  </a:extLst>
                </p:cNvPr>
                <p:cNvSpPr/>
                <p:nvPr/>
              </p:nvSpPr>
              <p:spPr>
                <a:xfrm>
                  <a:off x="8236962" y="763968"/>
                  <a:ext cx="1588" cy="15882"/>
                </a:xfrm>
                <a:custGeom>
                  <a:avLst/>
                  <a:gdLst>
                    <a:gd name="connsiteX0" fmla="*/ 1589 w 1588"/>
                    <a:gd name="connsiteY0" fmla="*/ 0 h 15882"/>
                    <a:gd name="connsiteX1" fmla="*/ 0 w 1588"/>
                    <a:gd name="connsiteY1" fmla="*/ 0 h 15882"/>
                    <a:gd name="connsiteX2" fmla="*/ 1589 w 1588"/>
                    <a:gd name="connsiteY2" fmla="*/ 0 h 15882"/>
                    <a:gd name="connsiteX3" fmla="*/ 1589 w 1588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" h="15882">
                      <a:moveTo>
                        <a:pt x="1589" y="0"/>
                      </a:moveTo>
                      <a:cubicBezTo>
                        <a:pt x="1589" y="0"/>
                        <a:pt x="0" y="0"/>
                        <a:pt x="0" y="0"/>
                      </a:cubicBezTo>
                      <a:lnTo>
                        <a:pt x="1589" y="0"/>
                      </a:lnTo>
                      <a:lnTo>
                        <a:pt x="158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24" name="รูปแบบอิสระ: รูปร่าง 3323">
                  <a:extLst>
                    <a:ext uri="{FF2B5EF4-FFF2-40B4-BE49-F238E27FC236}">
                      <a16:creationId xmlns:a16="http://schemas.microsoft.com/office/drawing/2014/main" id="{0B631B72-6C85-4778-8397-F5B9C56AF858}"/>
                    </a:ext>
                  </a:extLst>
                </p:cNvPr>
                <p:cNvSpPr/>
                <p:nvPr/>
              </p:nvSpPr>
              <p:spPr>
                <a:xfrm>
                  <a:off x="8238551" y="763968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0 h 1191"/>
                    <a:gd name="connsiteX1" fmla="*/ 0 w 15883"/>
                    <a:gd name="connsiteY1" fmla="*/ 0 h 1191"/>
                    <a:gd name="connsiteX2" fmla="*/ 0 w 15883"/>
                    <a:gd name="connsiteY2" fmla="*/ 0 h 1191"/>
                    <a:gd name="connsiteX3" fmla="*/ 0 w 15883"/>
                    <a:gd name="connsiteY3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19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88"/>
                        <a:pt x="0" y="1588"/>
                        <a:pt x="0" y="0"/>
                      </a:cubicBezTo>
                      <a:cubicBezTo>
                        <a:pt x="0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25" name="รูปแบบอิสระ: รูปร่าง 3324">
                  <a:extLst>
                    <a:ext uri="{FF2B5EF4-FFF2-40B4-BE49-F238E27FC236}">
                      <a16:creationId xmlns:a16="http://schemas.microsoft.com/office/drawing/2014/main" id="{E087F331-55C4-47F5-8FA1-39FBA061B4B4}"/>
                    </a:ext>
                  </a:extLst>
                </p:cNvPr>
                <p:cNvSpPr/>
                <p:nvPr/>
              </p:nvSpPr>
              <p:spPr>
                <a:xfrm>
                  <a:off x="8238551" y="763968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26" name="รูปแบบอิสระ: รูปร่าง 3325">
                  <a:extLst>
                    <a:ext uri="{FF2B5EF4-FFF2-40B4-BE49-F238E27FC236}">
                      <a16:creationId xmlns:a16="http://schemas.microsoft.com/office/drawing/2014/main" id="{AB747814-8F93-4EA1-8435-3498E4F955E4}"/>
                    </a:ext>
                  </a:extLst>
                </p:cNvPr>
                <p:cNvSpPr/>
                <p:nvPr/>
              </p:nvSpPr>
              <p:spPr>
                <a:xfrm>
                  <a:off x="8240139" y="763968"/>
                  <a:ext cx="3176" cy="1588"/>
                </a:xfrm>
                <a:custGeom>
                  <a:avLst/>
                  <a:gdLst>
                    <a:gd name="connsiteX0" fmla="*/ 0 w 3176"/>
                    <a:gd name="connsiteY0" fmla="*/ 0 h 1588"/>
                    <a:gd name="connsiteX1" fmla="*/ 3177 w 3176"/>
                    <a:gd name="connsiteY1" fmla="*/ 1588 h 1588"/>
                    <a:gd name="connsiteX2" fmla="*/ 0 w 3176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1588">
                      <a:moveTo>
                        <a:pt x="0" y="0"/>
                      </a:moveTo>
                      <a:cubicBezTo>
                        <a:pt x="1589" y="0"/>
                        <a:pt x="1589" y="1588"/>
                        <a:pt x="3177" y="1588"/>
                      </a:cubicBezTo>
                      <a:cubicBezTo>
                        <a:pt x="3177" y="1588"/>
                        <a:pt x="1589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27" name="รูปแบบอิสระ: รูปร่าง 3326">
                  <a:extLst>
                    <a:ext uri="{FF2B5EF4-FFF2-40B4-BE49-F238E27FC236}">
                      <a16:creationId xmlns:a16="http://schemas.microsoft.com/office/drawing/2014/main" id="{BFECB76A-7998-4773-9A42-DB966486CA70}"/>
                    </a:ext>
                  </a:extLst>
                </p:cNvPr>
                <p:cNvSpPr/>
                <p:nvPr/>
              </p:nvSpPr>
              <p:spPr>
                <a:xfrm>
                  <a:off x="8240139" y="764850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706 h 705"/>
                    <a:gd name="connsiteX1" fmla="*/ 0 w 15883"/>
                    <a:gd name="connsiteY1" fmla="*/ 706 h 705"/>
                    <a:gd name="connsiteX2" fmla="*/ 0 w 15883"/>
                    <a:gd name="connsiteY2" fmla="*/ 706 h 705"/>
                    <a:gd name="connsiteX3" fmla="*/ 0 w 15883"/>
                    <a:gd name="connsiteY3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705">
                      <a:moveTo>
                        <a:pt x="0" y="706"/>
                      </a:moveTo>
                      <a:lnTo>
                        <a:pt x="0" y="706"/>
                      </a:lnTo>
                      <a:cubicBezTo>
                        <a:pt x="0" y="706"/>
                        <a:pt x="0" y="-882"/>
                        <a:pt x="0" y="706"/>
                      </a:cubicBezTo>
                      <a:lnTo>
                        <a:pt x="0" y="70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28" name="รูปแบบอิสระ: รูปร่าง 3327">
                  <a:extLst>
                    <a:ext uri="{FF2B5EF4-FFF2-40B4-BE49-F238E27FC236}">
                      <a16:creationId xmlns:a16="http://schemas.microsoft.com/office/drawing/2014/main" id="{37675EC1-F144-49A1-AA71-E9F92706A09D}"/>
                    </a:ext>
                  </a:extLst>
                </p:cNvPr>
                <p:cNvSpPr/>
                <p:nvPr/>
              </p:nvSpPr>
              <p:spPr>
                <a:xfrm>
                  <a:off x="8240139" y="765556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29" name="รูปแบบอิสระ: รูปร่าง 3328">
                  <a:extLst>
                    <a:ext uri="{FF2B5EF4-FFF2-40B4-BE49-F238E27FC236}">
                      <a16:creationId xmlns:a16="http://schemas.microsoft.com/office/drawing/2014/main" id="{9E58A5C5-86BF-4C6A-B20C-AAB6AD10AD09}"/>
                    </a:ext>
                  </a:extLst>
                </p:cNvPr>
                <p:cNvSpPr/>
                <p:nvPr/>
              </p:nvSpPr>
              <p:spPr>
                <a:xfrm>
                  <a:off x="8236962" y="765556"/>
                  <a:ext cx="1191" cy="1191"/>
                </a:xfrm>
                <a:custGeom>
                  <a:avLst/>
                  <a:gdLst>
                    <a:gd name="connsiteX0" fmla="*/ 0 w 1191"/>
                    <a:gd name="connsiteY0" fmla="*/ 0 h 1191"/>
                    <a:gd name="connsiteX1" fmla="*/ 0 w 1191"/>
                    <a:gd name="connsiteY1" fmla="*/ 0 h 1191"/>
                    <a:gd name="connsiteX2" fmla="*/ 0 w 1191"/>
                    <a:gd name="connsiteY2" fmla="*/ 0 h 1191"/>
                    <a:gd name="connsiteX3" fmla="*/ 0 w 1191"/>
                    <a:gd name="connsiteY3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1" h="1191">
                      <a:moveTo>
                        <a:pt x="0" y="0"/>
                      </a:moveTo>
                      <a:cubicBezTo>
                        <a:pt x="0" y="1588"/>
                        <a:pt x="0" y="1588"/>
                        <a:pt x="0" y="0"/>
                      </a:cubicBezTo>
                      <a:cubicBezTo>
                        <a:pt x="1589" y="1588"/>
                        <a:pt x="1589" y="1588"/>
                        <a:pt x="0" y="0"/>
                      </a:cubicBezTo>
                      <a:cubicBezTo>
                        <a:pt x="1589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30" name="รูปแบบอิสระ: รูปร่าง 3329">
                  <a:extLst>
                    <a:ext uri="{FF2B5EF4-FFF2-40B4-BE49-F238E27FC236}">
                      <a16:creationId xmlns:a16="http://schemas.microsoft.com/office/drawing/2014/main" id="{02501033-241B-41BF-9300-5ABEC877ED10}"/>
                    </a:ext>
                  </a:extLst>
                </p:cNvPr>
                <p:cNvSpPr/>
                <p:nvPr/>
              </p:nvSpPr>
              <p:spPr>
                <a:xfrm>
                  <a:off x="8236962" y="765556"/>
                  <a:ext cx="1191" cy="15882"/>
                </a:xfrm>
                <a:custGeom>
                  <a:avLst/>
                  <a:gdLst>
                    <a:gd name="connsiteX0" fmla="*/ 0 w 1191"/>
                    <a:gd name="connsiteY0" fmla="*/ 0 h 15882"/>
                    <a:gd name="connsiteX1" fmla="*/ 0 w 1191"/>
                    <a:gd name="connsiteY1" fmla="*/ 0 h 15882"/>
                    <a:gd name="connsiteX2" fmla="*/ 0 w 1191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1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89" y="0"/>
                        <a:pt x="1589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31" name="รูปแบบอิสระ: รูปร่าง 3330">
                  <a:extLst>
                    <a:ext uri="{FF2B5EF4-FFF2-40B4-BE49-F238E27FC236}">
                      <a16:creationId xmlns:a16="http://schemas.microsoft.com/office/drawing/2014/main" id="{D2A85C23-ACA7-4BD8-860D-385CB02F2E09}"/>
                    </a:ext>
                  </a:extLst>
                </p:cNvPr>
                <p:cNvSpPr/>
                <p:nvPr/>
              </p:nvSpPr>
              <p:spPr>
                <a:xfrm>
                  <a:off x="8236962" y="768733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32" name="รูปแบบอิสระ: รูปร่าง 3331">
                  <a:extLst>
                    <a:ext uri="{FF2B5EF4-FFF2-40B4-BE49-F238E27FC236}">
                      <a16:creationId xmlns:a16="http://schemas.microsoft.com/office/drawing/2014/main" id="{8008E0E4-A597-44E9-A4BA-AA25E8ACC1EB}"/>
                    </a:ext>
                  </a:extLst>
                </p:cNvPr>
                <p:cNvSpPr/>
                <p:nvPr/>
              </p:nvSpPr>
              <p:spPr>
                <a:xfrm>
                  <a:off x="8238551" y="765953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1191 h 1191"/>
                    <a:gd name="connsiteX1" fmla="*/ 0 w 15883"/>
                    <a:gd name="connsiteY1" fmla="*/ 1191 h 1191"/>
                    <a:gd name="connsiteX2" fmla="*/ 0 w 15883"/>
                    <a:gd name="connsiteY2" fmla="*/ 1191 h 1191"/>
                    <a:gd name="connsiteX3" fmla="*/ 0 w 15883"/>
                    <a:gd name="connsiteY3" fmla="*/ 1191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191">
                      <a:moveTo>
                        <a:pt x="0" y="1191"/>
                      </a:moveTo>
                      <a:cubicBezTo>
                        <a:pt x="0" y="1191"/>
                        <a:pt x="0" y="-397"/>
                        <a:pt x="0" y="1191"/>
                      </a:cubicBezTo>
                      <a:cubicBezTo>
                        <a:pt x="0" y="-397"/>
                        <a:pt x="0" y="-397"/>
                        <a:pt x="0" y="1191"/>
                      </a:cubicBezTo>
                      <a:cubicBezTo>
                        <a:pt x="0" y="1191"/>
                        <a:pt x="0" y="1191"/>
                        <a:pt x="0" y="1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33" name="รูปแบบอิสระ: รูปร่าง 3332">
                  <a:extLst>
                    <a:ext uri="{FF2B5EF4-FFF2-40B4-BE49-F238E27FC236}">
                      <a16:creationId xmlns:a16="http://schemas.microsoft.com/office/drawing/2014/main" id="{C5B01EA8-979D-4D13-A06C-08F515CD79F1}"/>
                    </a:ext>
                  </a:extLst>
                </p:cNvPr>
                <p:cNvSpPr/>
                <p:nvPr/>
              </p:nvSpPr>
              <p:spPr>
                <a:xfrm>
                  <a:off x="8235374" y="767144"/>
                  <a:ext cx="705" cy="15882"/>
                </a:xfrm>
                <a:custGeom>
                  <a:avLst/>
                  <a:gdLst>
                    <a:gd name="connsiteX0" fmla="*/ 0 w 705"/>
                    <a:gd name="connsiteY0" fmla="*/ 0 h 15882"/>
                    <a:gd name="connsiteX1" fmla="*/ 0 w 705"/>
                    <a:gd name="connsiteY1" fmla="*/ 0 h 15882"/>
                    <a:gd name="connsiteX2" fmla="*/ 0 w 705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15882">
                      <a:moveTo>
                        <a:pt x="0" y="0"/>
                      </a:moveTo>
                      <a:cubicBezTo>
                        <a:pt x="0" y="0"/>
                        <a:pt x="1588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34" name="รูปแบบอิสระ: รูปร่าง 3333">
                  <a:extLst>
                    <a:ext uri="{FF2B5EF4-FFF2-40B4-BE49-F238E27FC236}">
                      <a16:creationId xmlns:a16="http://schemas.microsoft.com/office/drawing/2014/main" id="{09568C70-65B1-4A8D-95EB-B95581392120}"/>
                    </a:ext>
                  </a:extLst>
                </p:cNvPr>
                <p:cNvSpPr/>
                <p:nvPr/>
              </p:nvSpPr>
              <p:spPr>
                <a:xfrm>
                  <a:off x="8236962" y="765556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35" name="รูปแบบอิสระ: รูปร่าง 3334">
                  <a:extLst>
                    <a:ext uri="{FF2B5EF4-FFF2-40B4-BE49-F238E27FC236}">
                      <a16:creationId xmlns:a16="http://schemas.microsoft.com/office/drawing/2014/main" id="{4BBA8890-8B9E-4876-91EF-735520D1573A}"/>
                    </a:ext>
                  </a:extLst>
                </p:cNvPr>
                <p:cNvSpPr/>
                <p:nvPr/>
              </p:nvSpPr>
              <p:spPr>
                <a:xfrm>
                  <a:off x="8236962" y="765556"/>
                  <a:ext cx="1191" cy="15882"/>
                </a:xfrm>
                <a:custGeom>
                  <a:avLst/>
                  <a:gdLst>
                    <a:gd name="connsiteX0" fmla="*/ 0 w 1191"/>
                    <a:gd name="connsiteY0" fmla="*/ 0 h 15882"/>
                    <a:gd name="connsiteX1" fmla="*/ 0 w 1191"/>
                    <a:gd name="connsiteY1" fmla="*/ 0 h 15882"/>
                    <a:gd name="connsiteX2" fmla="*/ 0 w 1191"/>
                    <a:gd name="connsiteY2" fmla="*/ 0 h 15882"/>
                    <a:gd name="connsiteX3" fmla="*/ 0 w 1191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1" h="15882">
                      <a:moveTo>
                        <a:pt x="0" y="0"/>
                      </a:moveTo>
                      <a:cubicBezTo>
                        <a:pt x="0" y="0"/>
                        <a:pt x="1589" y="0"/>
                        <a:pt x="0" y="0"/>
                      </a:cubicBezTo>
                      <a:cubicBezTo>
                        <a:pt x="1589" y="0"/>
                        <a:pt x="1589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36" name="รูปแบบอิสระ: รูปร่าง 3335">
                  <a:extLst>
                    <a:ext uri="{FF2B5EF4-FFF2-40B4-BE49-F238E27FC236}">
                      <a16:creationId xmlns:a16="http://schemas.microsoft.com/office/drawing/2014/main" id="{B77227B8-80C8-4C61-8EE9-B625A1AB1061}"/>
                    </a:ext>
                  </a:extLst>
                </p:cNvPr>
                <p:cNvSpPr/>
                <p:nvPr/>
              </p:nvSpPr>
              <p:spPr>
                <a:xfrm>
                  <a:off x="8236962" y="768733"/>
                  <a:ext cx="11118" cy="4764"/>
                </a:xfrm>
                <a:custGeom>
                  <a:avLst/>
                  <a:gdLst>
                    <a:gd name="connsiteX0" fmla="*/ 11118 w 11118"/>
                    <a:gd name="connsiteY0" fmla="*/ 4765 h 4764"/>
                    <a:gd name="connsiteX1" fmla="*/ 11118 w 11118"/>
                    <a:gd name="connsiteY1" fmla="*/ 4765 h 4764"/>
                    <a:gd name="connsiteX2" fmla="*/ 0 w 11118"/>
                    <a:gd name="connsiteY2" fmla="*/ 0 h 4764"/>
                    <a:gd name="connsiteX3" fmla="*/ 1589 w 11118"/>
                    <a:gd name="connsiteY3" fmla="*/ 1588 h 4764"/>
                    <a:gd name="connsiteX4" fmla="*/ 4766 w 11118"/>
                    <a:gd name="connsiteY4" fmla="*/ 3177 h 4764"/>
                    <a:gd name="connsiteX5" fmla="*/ 3177 w 11118"/>
                    <a:gd name="connsiteY5" fmla="*/ 3177 h 4764"/>
                    <a:gd name="connsiteX6" fmla="*/ 11118 w 11118"/>
                    <a:gd name="connsiteY6" fmla="*/ 4765 h 4764"/>
                    <a:gd name="connsiteX7" fmla="*/ 9530 w 11118"/>
                    <a:gd name="connsiteY7" fmla="*/ 4765 h 4764"/>
                    <a:gd name="connsiteX8" fmla="*/ 11118 w 11118"/>
                    <a:gd name="connsiteY8" fmla="*/ 4765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118" h="4764">
                      <a:moveTo>
                        <a:pt x="11118" y="4765"/>
                      </a:moveTo>
                      <a:cubicBezTo>
                        <a:pt x="9530" y="4765"/>
                        <a:pt x="7942" y="3177"/>
                        <a:pt x="11118" y="4765"/>
                      </a:cubicBezTo>
                      <a:cubicBezTo>
                        <a:pt x="9530" y="3177"/>
                        <a:pt x="3177" y="1588"/>
                        <a:pt x="0" y="0"/>
                      </a:cubicBezTo>
                      <a:cubicBezTo>
                        <a:pt x="0" y="0"/>
                        <a:pt x="1589" y="0"/>
                        <a:pt x="1589" y="1588"/>
                      </a:cubicBezTo>
                      <a:cubicBezTo>
                        <a:pt x="3177" y="1588"/>
                        <a:pt x="4766" y="1588"/>
                        <a:pt x="4766" y="3177"/>
                      </a:cubicBezTo>
                      <a:cubicBezTo>
                        <a:pt x="4766" y="3177"/>
                        <a:pt x="4766" y="3177"/>
                        <a:pt x="3177" y="3177"/>
                      </a:cubicBezTo>
                      <a:cubicBezTo>
                        <a:pt x="6354" y="3177"/>
                        <a:pt x="7942" y="3177"/>
                        <a:pt x="11118" y="4765"/>
                      </a:cubicBezTo>
                      <a:lnTo>
                        <a:pt x="9530" y="4765"/>
                      </a:lnTo>
                      <a:cubicBezTo>
                        <a:pt x="9530" y="4765"/>
                        <a:pt x="11118" y="4765"/>
                        <a:pt x="11118" y="47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37" name="รูปแบบอิสระ: รูปร่าง 3336">
                  <a:extLst>
                    <a:ext uri="{FF2B5EF4-FFF2-40B4-BE49-F238E27FC236}">
                      <a16:creationId xmlns:a16="http://schemas.microsoft.com/office/drawing/2014/main" id="{09D63752-C1EF-49F7-8027-7EE63450902E}"/>
                    </a:ext>
                  </a:extLst>
                </p:cNvPr>
                <p:cNvSpPr/>
                <p:nvPr/>
              </p:nvSpPr>
              <p:spPr>
                <a:xfrm>
                  <a:off x="8233786" y="768733"/>
                  <a:ext cx="3175" cy="15882"/>
                </a:xfrm>
                <a:custGeom>
                  <a:avLst/>
                  <a:gdLst>
                    <a:gd name="connsiteX0" fmla="*/ 3176 w 3175"/>
                    <a:gd name="connsiteY0" fmla="*/ 0 h 15882"/>
                    <a:gd name="connsiteX1" fmla="*/ 3176 w 3175"/>
                    <a:gd name="connsiteY1" fmla="*/ 0 h 15882"/>
                    <a:gd name="connsiteX2" fmla="*/ 0 w 3175"/>
                    <a:gd name="connsiteY2" fmla="*/ 0 h 15882"/>
                    <a:gd name="connsiteX3" fmla="*/ 3176 w 3175"/>
                    <a:gd name="connsiteY3" fmla="*/ 0 h 15882"/>
                    <a:gd name="connsiteX4" fmla="*/ 3176 w 3175"/>
                    <a:gd name="connsiteY4" fmla="*/ 0 h 15882"/>
                    <a:gd name="connsiteX5" fmla="*/ 3176 w 3175"/>
                    <a:gd name="connsiteY5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175" h="15882">
                      <a:moveTo>
                        <a:pt x="3176" y="0"/>
                      </a:moveTo>
                      <a:lnTo>
                        <a:pt x="3176" y="0"/>
                      </a:lnTo>
                      <a:cubicBezTo>
                        <a:pt x="3176" y="0"/>
                        <a:pt x="1588" y="0"/>
                        <a:pt x="0" y="0"/>
                      </a:cubicBezTo>
                      <a:cubicBezTo>
                        <a:pt x="1588" y="0"/>
                        <a:pt x="3176" y="0"/>
                        <a:pt x="3176" y="0"/>
                      </a:cubicBezTo>
                      <a:lnTo>
                        <a:pt x="3176" y="0"/>
                      </a:lnTo>
                      <a:lnTo>
                        <a:pt x="317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38" name="รูปแบบอิสระ: รูปร่าง 3337">
                  <a:extLst>
                    <a:ext uri="{FF2B5EF4-FFF2-40B4-BE49-F238E27FC236}">
                      <a16:creationId xmlns:a16="http://schemas.microsoft.com/office/drawing/2014/main" id="{28A26AF9-AF85-42DE-8F2E-BE1CF856DB97}"/>
                    </a:ext>
                  </a:extLst>
                </p:cNvPr>
                <p:cNvSpPr/>
                <p:nvPr/>
              </p:nvSpPr>
              <p:spPr>
                <a:xfrm>
                  <a:off x="8236962" y="767144"/>
                  <a:ext cx="4765" cy="1588"/>
                </a:xfrm>
                <a:custGeom>
                  <a:avLst/>
                  <a:gdLst>
                    <a:gd name="connsiteX0" fmla="*/ 0 w 4765"/>
                    <a:gd name="connsiteY0" fmla="*/ 0 h 1588"/>
                    <a:gd name="connsiteX1" fmla="*/ 4766 w 4765"/>
                    <a:gd name="connsiteY1" fmla="*/ 1588 h 1588"/>
                    <a:gd name="connsiteX2" fmla="*/ 3177 w 4765"/>
                    <a:gd name="connsiteY2" fmla="*/ 0 h 1588"/>
                    <a:gd name="connsiteX3" fmla="*/ 0 w 4765"/>
                    <a:gd name="connsiteY3" fmla="*/ 0 h 1588"/>
                    <a:gd name="connsiteX4" fmla="*/ 0 w 4765"/>
                    <a:gd name="connsiteY4" fmla="*/ 0 h 1588"/>
                    <a:gd name="connsiteX5" fmla="*/ 0 w 4765"/>
                    <a:gd name="connsiteY5" fmla="*/ 0 h 1588"/>
                    <a:gd name="connsiteX6" fmla="*/ 0 w 4765"/>
                    <a:gd name="connsiteY6" fmla="*/ 0 h 1588"/>
                    <a:gd name="connsiteX7" fmla="*/ 0 w 4765"/>
                    <a:gd name="connsiteY7" fmla="*/ 0 h 1588"/>
                    <a:gd name="connsiteX8" fmla="*/ 0 w 4765"/>
                    <a:gd name="connsiteY8" fmla="*/ 0 h 1588"/>
                    <a:gd name="connsiteX9" fmla="*/ 0 w 4765"/>
                    <a:gd name="connsiteY9" fmla="*/ 0 h 1588"/>
                    <a:gd name="connsiteX10" fmla="*/ 0 w 4765"/>
                    <a:gd name="connsiteY10" fmla="*/ 0 h 1588"/>
                    <a:gd name="connsiteX11" fmla="*/ 0 w 4765"/>
                    <a:gd name="connsiteY11" fmla="*/ 0 h 1588"/>
                    <a:gd name="connsiteX12" fmla="*/ 0 w 4765"/>
                    <a:gd name="connsiteY12" fmla="*/ 0 h 1588"/>
                    <a:gd name="connsiteX13" fmla="*/ 0 w 4765"/>
                    <a:gd name="connsiteY13" fmla="*/ 0 h 1588"/>
                    <a:gd name="connsiteX14" fmla="*/ 0 w 4765"/>
                    <a:gd name="connsiteY14" fmla="*/ 0 h 1588"/>
                    <a:gd name="connsiteX15" fmla="*/ 0 w 4765"/>
                    <a:gd name="connsiteY15" fmla="*/ 0 h 1588"/>
                    <a:gd name="connsiteX16" fmla="*/ 0 w 4765"/>
                    <a:gd name="connsiteY16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765" h="1588">
                      <a:moveTo>
                        <a:pt x="0" y="0"/>
                      </a:moveTo>
                      <a:cubicBezTo>
                        <a:pt x="1589" y="0"/>
                        <a:pt x="3177" y="1588"/>
                        <a:pt x="4766" y="1588"/>
                      </a:cubicBezTo>
                      <a:cubicBezTo>
                        <a:pt x="4766" y="1588"/>
                        <a:pt x="3177" y="0"/>
                        <a:pt x="3177" y="0"/>
                      </a:cubicBezTo>
                      <a:cubicBezTo>
                        <a:pt x="3177" y="1588"/>
                        <a:pt x="1589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1589" y="0"/>
                        <a:pt x="1589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39" name="รูปแบบอิสระ: รูปร่าง 3338">
                  <a:extLst>
                    <a:ext uri="{FF2B5EF4-FFF2-40B4-BE49-F238E27FC236}">
                      <a16:creationId xmlns:a16="http://schemas.microsoft.com/office/drawing/2014/main" id="{F728A7AD-04B3-4212-8281-1FB16B75BC58}"/>
                    </a:ext>
                  </a:extLst>
                </p:cNvPr>
                <p:cNvSpPr/>
                <p:nvPr/>
              </p:nvSpPr>
              <p:spPr>
                <a:xfrm>
                  <a:off x="8248080" y="767144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40" name="รูปแบบอิสระ: รูปร่าง 3339">
                  <a:extLst>
                    <a:ext uri="{FF2B5EF4-FFF2-40B4-BE49-F238E27FC236}">
                      <a16:creationId xmlns:a16="http://schemas.microsoft.com/office/drawing/2014/main" id="{FF88A279-8DE7-4341-98F2-852D8625D820}"/>
                    </a:ext>
                  </a:extLst>
                </p:cNvPr>
                <p:cNvSpPr/>
                <p:nvPr/>
              </p:nvSpPr>
              <p:spPr>
                <a:xfrm>
                  <a:off x="8241728" y="765556"/>
                  <a:ext cx="4764" cy="1588"/>
                </a:xfrm>
                <a:custGeom>
                  <a:avLst/>
                  <a:gdLst>
                    <a:gd name="connsiteX0" fmla="*/ 4765 w 4764"/>
                    <a:gd name="connsiteY0" fmla="*/ 1588 h 1588"/>
                    <a:gd name="connsiteX1" fmla="*/ 4765 w 4764"/>
                    <a:gd name="connsiteY1" fmla="*/ 1588 h 1588"/>
                    <a:gd name="connsiteX2" fmla="*/ 4765 w 4764"/>
                    <a:gd name="connsiteY2" fmla="*/ 1588 h 1588"/>
                    <a:gd name="connsiteX3" fmla="*/ 4765 w 4764"/>
                    <a:gd name="connsiteY3" fmla="*/ 1588 h 1588"/>
                    <a:gd name="connsiteX4" fmla="*/ 4765 w 4764"/>
                    <a:gd name="connsiteY4" fmla="*/ 1588 h 1588"/>
                    <a:gd name="connsiteX5" fmla="*/ 0 w 4764"/>
                    <a:gd name="connsiteY5" fmla="*/ 0 h 1588"/>
                    <a:gd name="connsiteX6" fmla="*/ 4765 w 4764"/>
                    <a:gd name="connsiteY6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764" h="1588">
                      <a:moveTo>
                        <a:pt x="4765" y="1588"/>
                      </a:moveTo>
                      <a:cubicBezTo>
                        <a:pt x="4765" y="1588"/>
                        <a:pt x="4765" y="1588"/>
                        <a:pt x="4765" y="1588"/>
                      </a:cubicBezTo>
                      <a:cubicBezTo>
                        <a:pt x="4765" y="1588"/>
                        <a:pt x="4765" y="1588"/>
                        <a:pt x="4765" y="1588"/>
                      </a:cubicBezTo>
                      <a:cubicBezTo>
                        <a:pt x="4765" y="1588"/>
                        <a:pt x="4765" y="1588"/>
                        <a:pt x="4765" y="1588"/>
                      </a:cubicBezTo>
                      <a:lnTo>
                        <a:pt x="4765" y="1588"/>
                      </a:lnTo>
                      <a:cubicBezTo>
                        <a:pt x="3176" y="1588"/>
                        <a:pt x="0" y="0"/>
                        <a:pt x="0" y="0"/>
                      </a:cubicBezTo>
                      <a:cubicBezTo>
                        <a:pt x="1588" y="1588"/>
                        <a:pt x="3176" y="1588"/>
                        <a:pt x="4765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41" name="รูปแบบอิสระ: รูปร่าง 3340">
                  <a:extLst>
                    <a:ext uri="{FF2B5EF4-FFF2-40B4-BE49-F238E27FC236}">
                      <a16:creationId xmlns:a16="http://schemas.microsoft.com/office/drawing/2014/main" id="{44F4258C-6E01-48F5-82FE-4A58414B0F71}"/>
                    </a:ext>
                  </a:extLst>
                </p:cNvPr>
                <p:cNvSpPr/>
                <p:nvPr/>
              </p:nvSpPr>
              <p:spPr>
                <a:xfrm>
                  <a:off x="8243316" y="767144"/>
                  <a:ext cx="1587" cy="1588"/>
                </a:xfrm>
                <a:custGeom>
                  <a:avLst/>
                  <a:gdLst>
                    <a:gd name="connsiteX0" fmla="*/ 0 w 1587"/>
                    <a:gd name="connsiteY0" fmla="*/ 0 h 1588"/>
                    <a:gd name="connsiteX1" fmla="*/ 0 w 1587"/>
                    <a:gd name="connsiteY1" fmla="*/ 0 h 1588"/>
                    <a:gd name="connsiteX2" fmla="*/ 1588 w 1587"/>
                    <a:gd name="connsiteY2" fmla="*/ 1588 h 1588"/>
                    <a:gd name="connsiteX3" fmla="*/ 0 w 1587"/>
                    <a:gd name="connsiteY3" fmla="*/ 0 h 1588"/>
                    <a:gd name="connsiteX4" fmla="*/ 0 w 1587"/>
                    <a:gd name="connsiteY4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87" h="158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588" y="1588"/>
                      </a:lnTo>
                      <a:lnTo>
                        <a:pt x="0" y="0"/>
                      </a:lnTo>
                      <a:cubicBezTo>
                        <a:pt x="1588" y="1588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42" name="รูปแบบอิสระ: รูปร่าง 3341">
                  <a:extLst>
                    <a:ext uri="{FF2B5EF4-FFF2-40B4-BE49-F238E27FC236}">
                      <a16:creationId xmlns:a16="http://schemas.microsoft.com/office/drawing/2014/main" id="{855E83CB-BFDF-4931-8627-E181E00478D1}"/>
                    </a:ext>
                  </a:extLst>
                </p:cNvPr>
                <p:cNvSpPr/>
                <p:nvPr/>
              </p:nvSpPr>
              <p:spPr>
                <a:xfrm>
                  <a:off x="8233786" y="767144"/>
                  <a:ext cx="3175" cy="1588"/>
                </a:xfrm>
                <a:custGeom>
                  <a:avLst/>
                  <a:gdLst>
                    <a:gd name="connsiteX0" fmla="*/ 1588 w 3175"/>
                    <a:gd name="connsiteY0" fmla="*/ 1588 h 1588"/>
                    <a:gd name="connsiteX1" fmla="*/ 0 w 3175"/>
                    <a:gd name="connsiteY1" fmla="*/ 0 h 1588"/>
                    <a:gd name="connsiteX2" fmla="*/ 3176 w 3175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5" h="1588">
                      <a:moveTo>
                        <a:pt x="1588" y="1588"/>
                      </a:moveTo>
                      <a:lnTo>
                        <a:pt x="0" y="0"/>
                      </a:lnTo>
                      <a:lnTo>
                        <a:pt x="3176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43" name="รูปแบบอิสระ: รูปร่าง 3342">
                  <a:extLst>
                    <a:ext uri="{FF2B5EF4-FFF2-40B4-BE49-F238E27FC236}">
                      <a16:creationId xmlns:a16="http://schemas.microsoft.com/office/drawing/2014/main" id="{645CA162-BC82-4048-96A2-8937D6E29C9E}"/>
                    </a:ext>
                  </a:extLst>
                </p:cNvPr>
                <p:cNvSpPr/>
                <p:nvPr/>
              </p:nvSpPr>
              <p:spPr>
                <a:xfrm>
                  <a:off x="8233786" y="768733"/>
                  <a:ext cx="1587" cy="15882"/>
                </a:xfrm>
                <a:custGeom>
                  <a:avLst/>
                  <a:gdLst>
                    <a:gd name="connsiteX0" fmla="*/ 1588 w 1587"/>
                    <a:gd name="connsiteY0" fmla="*/ 0 h 15882"/>
                    <a:gd name="connsiteX1" fmla="*/ 0 w 1587"/>
                    <a:gd name="connsiteY1" fmla="*/ 0 h 15882"/>
                    <a:gd name="connsiteX2" fmla="*/ 1588 w 1587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7" h="15882">
                      <a:moveTo>
                        <a:pt x="1588" y="0"/>
                      </a:moveTo>
                      <a:lnTo>
                        <a:pt x="0" y="0"/>
                      </a:lnTo>
                      <a:lnTo>
                        <a:pt x="158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44" name="รูปแบบอิสระ: รูปร่าง 3343">
                  <a:extLst>
                    <a:ext uri="{FF2B5EF4-FFF2-40B4-BE49-F238E27FC236}">
                      <a16:creationId xmlns:a16="http://schemas.microsoft.com/office/drawing/2014/main" id="{6ADE9AE7-BCBF-4AD7-AEA0-1CC8781E6BE2}"/>
                    </a:ext>
                  </a:extLst>
                </p:cNvPr>
                <p:cNvSpPr/>
                <p:nvPr/>
              </p:nvSpPr>
              <p:spPr>
                <a:xfrm>
                  <a:off x="8243316" y="814793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45" name="รูปแบบอิสระ: รูปร่าง 3344">
                  <a:extLst>
                    <a:ext uri="{FF2B5EF4-FFF2-40B4-BE49-F238E27FC236}">
                      <a16:creationId xmlns:a16="http://schemas.microsoft.com/office/drawing/2014/main" id="{13361591-B417-498B-A700-F1F15166131F}"/>
                    </a:ext>
                  </a:extLst>
                </p:cNvPr>
                <p:cNvSpPr/>
                <p:nvPr/>
              </p:nvSpPr>
              <p:spPr>
                <a:xfrm>
                  <a:off x="8244198" y="813205"/>
                  <a:ext cx="705" cy="15882"/>
                </a:xfrm>
                <a:custGeom>
                  <a:avLst/>
                  <a:gdLst>
                    <a:gd name="connsiteX0" fmla="*/ 706 w 705"/>
                    <a:gd name="connsiteY0" fmla="*/ 0 h 15882"/>
                    <a:gd name="connsiteX1" fmla="*/ 706 w 705"/>
                    <a:gd name="connsiteY1" fmla="*/ 0 h 15882"/>
                    <a:gd name="connsiteX2" fmla="*/ 706 w 705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15882">
                      <a:moveTo>
                        <a:pt x="706" y="0"/>
                      </a:moveTo>
                      <a:lnTo>
                        <a:pt x="706" y="0"/>
                      </a:lnTo>
                      <a:cubicBezTo>
                        <a:pt x="-882" y="0"/>
                        <a:pt x="706" y="0"/>
                        <a:pt x="7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46" name="รูปแบบอิสระ: รูปร่าง 3345">
                  <a:extLst>
                    <a:ext uri="{FF2B5EF4-FFF2-40B4-BE49-F238E27FC236}">
                      <a16:creationId xmlns:a16="http://schemas.microsoft.com/office/drawing/2014/main" id="{AA71C198-C095-41DC-9DF1-A5FE40091A52}"/>
                    </a:ext>
                  </a:extLst>
                </p:cNvPr>
                <p:cNvSpPr/>
                <p:nvPr/>
              </p:nvSpPr>
              <p:spPr>
                <a:xfrm>
                  <a:off x="8227662" y="785498"/>
                  <a:ext cx="2947" cy="705"/>
                </a:xfrm>
                <a:custGeom>
                  <a:avLst/>
                  <a:gdLst>
                    <a:gd name="connsiteX0" fmla="*/ 2948 w 2947"/>
                    <a:gd name="connsiteY0" fmla="*/ 706 h 705"/>
                    <a:gd name="connsiteX1" fmla="*/ 1359 w 2947"/>
                    <a:gd name="connsiteY1" fmla="*/ 706 h 705"/>
                    <a:gd name="connsiteX2" fmla="*/ 2948 w 2947"/>
                    <a:gd name="connsiteY2" fmla="*/ 706 h 705"/>
                    <a:gd name="connsiteX3" fmla="*/ 2948 w 2947"/>
                    <a:gd name="connsiteY3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947" h="705">
                      <a:moveTo>
                        <a:pt x="2948" y="706"/>
                      </a:moveTo>
                      <a:cubicBezTo>
                        <a:pt x="1359" y="706"/>
                        <a:pt x="-1817" y="-882"/>
                        <a:pt x="1359" y="706"/>
                      </a:cubicBezTo>
                      <a:lnTo>
                        <a:pt x="2948" y="706"/>
                      </a:lnTo>
                      <a:cubicBezTo>
                        <a:pt x="1359" y="706"/>
                        <a:pt x="1359" y="706"/>
                        <a:pt x="2948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47" name="รูปแบบอิสระ: รูปร่าง 3346">
                  <a:extLst>
                    <a:ext uri="{FF2B5EF4-FFF2-40B4-BE49-F238E27FC236}">
                      <a16:creationId xmlns:a16="http://schemas.microsoft.com/office/drawing/2014/main" id="{9D4BB43D-55CA-4B4E-A5DB-D22AC8696944}"/>
                    </a:ext>
                  </a:extLst>
                </p:cNvPr>
                <p:cNvSpPr/>
                <p:nvPr/>
              </p:nvSpPr>
              <p:spPr>
                <a:xfrm>
                  <a:off x="8236962" y="801381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706 h 705"/>
                    <a:gd name="connsiteX1" fmla="*/ 0 w 15883"/>
                    <a:gd name="connsiteY1" fmla="*/ 706 h 705"/>
                    <a:gd name="connsiteX2" fmla="*/ 0 w 15883"/>
                    <a:gd name="connsiteY2" fmla="*/ 706 h 705"/>
                    <a:gd name="connsiteX3" fmla="*/ 0 w 15883"/>
                    <a:gd name="connsiteY3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705">
                      <a:moveTo>
                        <a:pt x="0" y="706"/>
                      </a:moveTo>
                      <a:lnTo>
                        <a:pt x="0" y="706"/>
                      </a:lnTo>
                      <a:cubicBezTo>
                        <a:pt x="0" y="706"/>
                        <a:pt x="0" y="-882"/>
                        <a:pt x="0" y="706"/>
                      </a:cubicBezTo>
                      <a:lnTo>
                        <a:pt x="0" y="70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48" name="รูปแบบอิสระ: รูปร่าง 3347">
                  <a:extLst>
                    <a:ext uri="{FF2B5EF4-FFF2-40B4-BE49-F238E27FC236}">
                      <a16:creationId xmlns:a16="http://schemas.microsoft.com/office/drawing/2014/main" id="{DBF8A9E3-ED2B-40F4-8C02-244A0850F9C0}"/>
                    </a:ext>
                  </a:extLst>
                </p:cNvPr>
                <p:cNvSpPr/>
                <p:nvPr/>
              </p:nvSpPr>
              <p:spPr>
                <a:xfrm>
                  <a:off x="8244904" y="803675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49" name="รูปแบบอิสระ: รูปร่าง 3348">
                  <a:extLst>
                    <a:ext uri="{FF2B5EF4-FFF2-40B4-BE49-F238E27FC236}">
                      <a16:creationId xmlns:a16="http://schemas.microsoft.com/office/drawing/2014/main" id="{4BBA975B-BBC9-42E0-94C0-53D7F1DEC373}"/>
                    </a:ext>
                  </a:extLst>
                </p:cNvPr>
                <p:cNvSpPr/>
                <p:nvPr/>
              </p:nvSpPr>
              <p:spPr>
                <a:xfrm>
                  <a:off x="8243316" y="821146"/>
                  <a:ext cx="2246" cy="705"/>
                </a:xfrm>
                <a:custGeom>
                  <a:avLst/>
                  <a:gdLst>
                    <a:gd name="connsiteX0" fmla="*/ 0 w 2246"/>
                    <a:gd name="connsiteY0" fmla="*/ 0 h 705"/>
                    <a:gd name="connsiteX1" fmla="*/ 1588 w 2246"/>
                    <a:gd name="connsiteY1" fmla="*/ 0 h 705"/>
                    <a:gd name="connsiteX2" fmla="*/ 0 w 2246"/>
                    <a:gd name="connsiteY2" fmla="*/ 0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246" h="705">
                      <a:moveTo>
                        <a:pt x="0" y="0"/>
                      </a:moveTo>
                      <a:lnTo>
                        <a:pt x="1588" y="0"/>
                      </a:lnTo>
                      <a:cubicBezTo>
                        <a:pt x="3177" y="1588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50" name="รูปแบบอิสระ: รูปร่าง 3349">
                  <a:extLst>
                    <a:ext uri="{FF2B5EF4-FFF2-40B4-BE49-F238E27FC236}">
                      <a16:creationId xmlns:a16="http://schemas.microsoft.com/office/drawing/2014/main" id="{1B594ED8-7401-4DB6-88F2-9A9A7D29437F}"/>
                    </a:ext>
                  </a:extLst>
                </p:cNvPr>
                <p:cNvSpPr/>
                <p:nvPr/>
              </p:nvSpPr>
              <p:spPr>
                <a:xfrm>
                  <a:off x="8233080" y="776674"/>
                  <a:ext cx="1411" cy="15882"/>
                </a:xfrm>
                <a:custGeom>
                  <a:avLst/>
                  <a:gdLst>
                    <a:gd name="connsiteX0" fmla="*/ 706 w 1411"/>
                    <a:gd name="connsiteY0" fmla="*/ 0 h 15882"/>
                    <a:gd name="connsiteX1" fmla="*/ 706 w 1411"/>
                    <a:gd name="connsiteY1" fmla="*/ 0 h 15882"/>
                    <a:gd name="connsiteX2" fmla="*/ 706 w 1411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11" h="15882">
                      <a:moveTo>
                        <a:pt x="706" y="0"/>
                      </a:moveTo>
                      <a:cubicBezTo>
                        <a:pt x="706" y="0"/>
                        <a:pt x="-883" y="0"/>
                        <a:pt x="706" y="0"/>
                      </a:cubicBezTo>
                      <a:cubicBezTo>
                        <a:pt x="706" y="0"/>
                        <a:pt x="2294" y="0"/>
                        <a:pt x="7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51" name="รูปแบบอิสระ: รูปร่าง 3350">
                  <a:extLst>
                    <a:ext uri="{FF2B5EF4-FFF2-40B4-BE49-F238E27FC236}">
                      <a16:creationId xmlns:a16="http://schemas.microsoft.com/office/drawing/2014/main" id="{68683869-FC02-4931-ABFA-AE664E0C7639}"/>
                    </a:ext>
                  </a:extLst>
                </p:cNvPr>
                <p:cNvSpPr/>
                <p:nvPr/>
              </p:nvSpPr>
              <p:spPr>
                <a:xfrm>
                  <a:off x="8224256" y="808440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52" name="รูปแบบอิสระ: รูปร่าง 3351">
                  <a:extLst>
                    <a:ext uri="{FF2B5EF4-FFF2-40B4-BE49-F238E27FC236}">
                      <a16:creationId xmlns:a16="http://schemas.microsoft.com/office/drawing/2014/main" id="{AB153C06-9EC6-4A6F-9C08-A01F6249BBDD}"/>
                    </a:ext>
                  </a:extLst>
                </p:cNvPr>
                <p:cNvSpPr/>
                <p:nvPr/>
              </p:nvSpPr>
              <p:spPr>
                <a:xfrm>
                  <a:off x="8231492" y="776674"/>
                  <a:ext cx="705" cy="15882"/>
                </a:xfrm>
                <a:custGeom>
                  <a:avLst/>
                  <a:gdLst>
                    <a:gd name="connsiteX0" fmla="*/ 706 w 705"/>
                    <a:gd name="connsiteY0" fmla="*/ 0 h 15882"/>
                    <a:gd name="connsiteX1" fmla="*/ 706 w 705"/>
                    <a:gd name="connsiteY1" fmla="*/ 0 h 15882"/>
                    <a:gd name="connsiteX2" fmla="*/ 706 w 705"/>
                    <a:gd name="connsiteY2" fmla="*/ 0 h 15882"/>
                    <a:gd name="connsiteX3" fmla="*/ 706 w 705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5" h="15882">
                      <a:moveTo>
                        <a:pt x="706" y="0"/>
                      </a:moveTo>
                      <a:cubicBezTo>
                        <a:pt x="706" y="0"/>
                        <a:pt x="706" y="0"/>
                        <a:pt x="706" y="0"/>
                      </a:cubicBezTo>
                      <a:cubicBezTo>
                        <a:pt x="706" y="0"/>
                        <a:pt x="706" y="0"/>
                        <a:pt x="706" y="0"/>
                      </a:cubicBezTo>
                      <a:cubicBezTo>
                        <a:pt x="706" y="0"/>
                        <a:pt x="-882" y="0"/>
                        <a:pt x="7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53" name="รูปแบบอิสระ: รูปร่าง 3352">
                  <a:extLst>
                    <a:ext uri="{FF2B5EF4-FFF2-40B4-BE49-F238E27FC236}">
                      <a16:creationId xmlns:a16="http://schemas.microsoft.com/office/drawing/2014/main" id="{74C0066A-FC1B-4E82-9D7D-C1A7A59A16B0}"/>
                    </a:ext>
                  </a:extLst>
                </p:cNvPr>
                <p:cNvSpPr/>
                <p:nvPr/>
              </p:nvSpPr>
              <p:spPr>
                <a:xfrm>
                  <a:off x="8235374" y="843382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54" name="รูปแบบอิสระ: รูปร่าง 3353">
                  <a:extLst>
                    <a:ext uri="{FF2B5EF4-FFF2-40B4-BE49-F238E27FC236}">
                      <a16:creationId xmlns:a16="http://schemas.microsoft.com/office/drawing/2014/main" id="{AB96868B-D9B4-4705-8CAC-D0B3BA9AE53B}"/>
                    </a:ext>
                  </a:extLst>
                </p:cNvPr>
                <p:cNvSpPr/>
                <p:nvPr/>
              </p:nvSpPr>
              <p:spPr>
                <a:xfrm>
                  <a:off x="8214726" y="844971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55" name="รูปแบบอิสระ: รูปร่าง 3354">
                  <a:extLst>
                    <a:ext uri="{FF2B5EF4-FFF2-40B4-BE49-F238E27FC236}">
                      <a16:creationId xmlns:a16="http://schemas.microsoft.com/office/drawing/2014/main" id="{7862E935-0EE7-4B8F-B41B-030D40AD8D71}"/>
                    </a:ext>
                  </a:extLst>
                </p:cNvPr>
                <p:cNvSpPr/>
                <p:nvPr/>
              </p:nvSpPr>
              <p:spPr>
                <a:xfrm>
                  <a:off x="8233786" y="771909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56" name="รูปแบบอิสระ: รูปร่าง 3355">
                  <a:extLst>
                    <a:ext uri="{FF2B5EF4-FFF2-40B4-BE49-F238E27FC236}">
                      <a16:creationId xmlns:a16="http://schemas.microsoft.com/office/drawing/2014/main" id="{262FE34B-33BB-4470-A2E7-572DE7B4D18B}"/>
                    </a:ext>
                  </a:extLst>
                </p:cNvPr>
                <p:cNvSpPr/>
                <p:nvPr/>
              </p:nvSpPr>
              <p:spPr>
                <a:xfrm>
                  <a:off x="8241728" y="773498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57" name="รูปแบบอิสระ: รูปร่าง 3356">
                  <a:extLst>
                    <a:ext uri="{FF2B5EF4-FFF2-40B4-BE49-F238E27FC236}">
                      <a16:creationId xmlns:a16="http://schemas.microsoft.com/office/drawing/2014/main" id="{83F914ED-24EA-4C27-87F5-2901EA43A707}"/>
                    </a:ext>
                  </a:extLst>
                </p:cNvPr>
                <p:cNvSpPr/>
                <p:nvPr/>
              </p:nvSpPr>
              <p:spPr>
                <a:xfrm>
                  <a:off x="8243316" y="783027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58" name="รูปแบบอิสระ: รูปร่าง 3357">
                  <a:extLst>
                    <a:ext uri="{FF2B5EF4-FFF2-40B4-BE49-F238E27FC236}">
                      <a16:creationId xmlns:a16="http://schemas.microsoft.com/office/drawing/2014/main" id="{AD34E015-967F-4659-AD34-7734492810ED}"/>
                    </a:ext>
                  </a:extLst>
                </p:cNvPr>
                <p:cNvSpPr/>
                <p:nvPr/>
              </p:nvSpPr>
              <p:spPr>
                <a:xfrm>
                  <a:off x="8234668" y="771909"/>
                  <a:ext cx="705" cy="15882"/>
                </a:xfrm>
                <a:custGeom>
                  <a:avLst/>
                  <a:gdLst>
                    <a:gd name="connsiteX0" fmla="*/ 706 w 705"/>
                    <a:gd name="connsiteY0" fmla="*/ 0 h 15882"/>
                    <a:gd name="connsiteX1" fmla="*/ 706 w 705"/>
                    <a:gd name="connsiteY1" fmla="*/ 0 h 15882"/>
                    <a:gd name="connsiteX2" fmla="*/ 706 w 705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15882">
                      <a:moveTo>
                        <a:pt x="706" y="0"/>
                      </a:moveTo>
                      <a:cubicBezTo>
                        <a:pt x="706" y="0"/>
                        <a:pt x="-882" y="0"/>
                        <a:pt x="706" y="0"/>
                      </a:cubicBezTo>
                      <a:cubicBezTo>
                        <a:pt x="-882" y="0"/>
                        <a:pt x="706" y="0"/>
                        <a:pt x="7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59" name="รูปแบบอิสระ: รูปร่าง 3358">
                  <a:extLst>
                    <a:ext uri="{FF2B5EF4-FFF2-40B4-BE49-F238E27FC236}">
                      <a16:creationId xmlns:a16="http://schemas.microsoft.com/office/drawing/2014/main" id="{7C04E186-A584-45FA-8208-BE5B8EC53C9B}"/>
                    </a:ext>
                  </a:extLst>
                </p:cNvPr>
                <p:cNvSpPr/>
                <p:nvPr/>
              </p:nvSpPr>
              <p:spPr>
                <a:xfrm>
                  <a:off x="8233786" y="771203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706 h 705"/>
                    <a:gd name="connsiteX1" fmla="*/ 0 w 15883"/>
                    <a:gd name="connsiteY1" fmla="*/ 706 h 705"/>
                    <a:gd name="connsiteX2" fmla="*/ 0 w 15883"/>
                    <a:gd name="connsiteY2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705">
                      <a:moveTo>
                        <a:pt x="0" y="706"/>
                      </a:moveTo>
                      <a:cubicBezTo>
                        <a:pt x="0" y="706"/>
                        <a:pt x="0" y="706"/>
                        <a:pt x="0" y="706"/>
                      </a:cubicBezTo>
                      <a:cubicBezTo>
                        <a:pt x="0" y="706"/>
                        <a:pt x="0" y="-882"/>
                        <a:pt x="0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60" name="รูปแบบอิสระ: รูปร่าง 3359">
                  <a:extLst>
                    <a:ext uri="{FF2B5EF4-FFF2-40B4-BE49-F238E27FC236}">
                      <a16:creationId xmlns:a16="http://schemas.microsoft.com/office/drawing/2014/main" id="{9F4309FF-7D4B-4C8A-9B8A-FAB775EEA83C}"/>
                    </a:ext>
                  </a:extLst>
                </p:cNvPr>
                <p:cNvSpPr/>
                <p:nvPr/>
              </p:nvSpPr>
              <p:spPr>
                <a:xfrm>
                  <a:off x="8233786" y="771909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61" name="รูปแบบอิสระ: รูปร่าง 3360">
                  <a:extLst>
                    <a:ext uri="{FF2B5EF4-FFF2-40B4-BE49-F238E27FC236}">
                      <a16:creationId xmlns:a16="http://schemas.microsoft.com/office/drawing/2014/main" id="{D337B731-2383-473A-8B99-18D87063FF01}"/>
                    </a:ext>
                  </a:extLst>
                </p:cNvPr>
                <p:cNvSpPr/>
                <p:nvPr/>
              </p:nvSpPr>
              <p:spPr>
                <a:xfrm>
                  <a:off x="8233786" y="830676"/>
                  <a:ext cx="1190" cy="15882"/>
                </a:xfrm>
                <a:custGeom>
                  <a:avLst/>
                  <a:gdLst>
                    <a:gd name="connsiteX0" fmla="*/ 0 w 1190"/>
                    <a:gd name="connsiteY0" fmla="*/ 0 h 15882"/>
                    <a:gd name="connsiteX1" fmla="*/ 0 w 1190"/>
                    <a:gd name="connsiteY1" fmla="*/ 0 h 15882"/>
                    <a:gd name="connsiteX2" fmla="*/ 0 w 1190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0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88" y="0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62" name="รูปแบบอิสระ: รูปร่าง 3361">
                  <a:extLst>
                    <a:ext uri="{FF2B5EF4-FFF2-40B4-BE49-F238E27FC236}">
                      <a16:creationId xmlns:a16="http://schemas.microsoft.com/office/drawing/2014/main" id="{D39DAE15-6347-4666-B1E5-A7EE72CCBC55}"/>
                    </a:ext>
                  </a:extLst>
                </p:cNvPr>
                <p:cNvSpPr/>
                <p:nvPr/>
              </p:nvSpPr>
              <p:spPr>
                <a:xfrm>
                  <a:off x="8248080" y="795734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63" name="รูปแบบอิสระ: รูปร่าง 3362">
                  <a:extLst>
                    <a:ext uri="{FF2B5EF4-FFF2-40B4-BE49-F238E27FC236}">
                      <a16:creationId xmlns:a16="http://schemas.microsoft.com/office/drawing/2014/main" id="{766C8A50-9681-447F-90FD-4FC90E4A5443}"/>
                    </a:ext>
                  </a:extLst>
                </p:cNvPr>
                <p:cNvSpPr/>
                <p:nvPr/>
              </p:nvSpPr>
              <p:spPr>
                <a:xfrm>
                  <a:off x="8243316" y="794145"/>
                  <a:ext cx="6353" cy="3176"/>
                </a:xfrm>
                <a:custGeom>
                  <a:avLst/>
                  <a:gdLst>
                    <a:gd name="connsiteX0" fmla="*/ 6354 w 6353"/>
                    <a:gd name="connsiteY0" fmla="*/ 3177 h 3176"/>
                    <a:gd name="connsiteX1" fmla="*/ 6354 w 6353"/>
                    <a:gd name="connsiteY1" fmla="*/ 3177 h 3176"/>
                    <a:gd name="connsiteX2" fmla="*/ 0 w 6353"/>
                    <a:gd name="connsiteY2" fmla="*/ 0 h 3176"/>
                    <a:gd name="connsiteX3" fmla="*/ 6354 w 6353"/>
                    <a:gd name="connsiteY3" fmla="*/ 3177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53" h="3176">
                      <a:moveTo>
                        <a:pt x="6354" y="3177"/>
                      </a:moveTo>
                      <a:cubicBezTo>
                        <a:pt x="3177" y="1588"/>
                        <a:pt x="4765" y="1588"/>
                        <a:pt x="6354" y="3177"/>
                      </a:cubicBezTo>
                      <a:lnTo>
                        <a:pt x="0" y="0"/>
                      </a:lnTo>
                      <a:lnTo>
                        <a:pt x="6354" y="317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64" name="รูปแบบอิสระ: รูปร่าง 3363">
                  <a:extLst>
                    <a:ext uri="{FF2B5EF4-FFF2-40B4-BE49-F238E27FC236}">
                      <a16:creationId xmlns:a16="http://schemas.microsoft.com/office/drawing/2014/main" id="{28AE4F6A-5453-4CCE-A654-8DF33CE704DE}"/>
                    </a:ext>
                  </a:extLst>
                </p:cNvPr>
                <p:cNvSpPr/>
                <p:nvPr/>
              </p:nvSpPr>
              <p:spPr>
                <a:xfrm>
                  <a:off x="8217903" y="763968"/>
                  <a:ext cx="42883" cy="82591"/>
                </a:xfrm>
                <a:custGeom>
                  <a:avLst/>
                  <a:gdLst>
                    <a:gd name="connsiteX0" fmla="*/ 25413 w 42883"/>
                    <a:gd name="connsiteY0" fmla="*/ 54002 h 82591"/>
                    <a:gd name="connsiteX1" fmla="*/ 27000 w 42883"/>
                    <a:gd name="connsiteY1" fmla="*/ 54002 h 82591"/>
                    <a:gd name="connsiteX2" fmla="*/ 31766 w 42883"/>
                    <a:gd name="connsiteY2" fmla="*/ 55590 h 82591"/>
                    <a:gd name="connsiteX3" fmla="*/ 25413 w 42883"/>
                    <a:gd name="connsiteY3" fmla="*/ 52414 h 82591"/>
                    <a:gd name="connsiteX4" fmla="*/ 25413 w 42883"/>
                    <a:gd name="connsiteY4" fmla="*/ 54002 h 82591"/>
                    <a:gd name="connsiteX5" fmla="*/ 25413 w 42883"/>
                    <a:gd name="connsiteY5" fmla="*/ 54002 h 82591"/>
                    <a:gd name="connsiteX6" fmla="*/ 23825 w 42883"/>
                    <a:gd name="connsiteY6" fmla="*/ 50825 h 82591"/>
                    <a:gd name="connsiteX7" fmla="*/ 25413 w 42883"/>
                    <a:gd name="connsiteY7" fmla="*/ 50825 h 82591"/>
                    <a:gd name="connsiteX8" fmla="*/ 23825 w 42883"/>
                    <a:gd name="connsiteY8" fmla="*/ 49237 h 82591"/>
                    <a:gd name="connsiteX9" fmla="*/ 25413 w 42883"/>
                    <a:gd name="connsiteY9" fmla="*/ 49237 h 82591"/>
                    <a:gd name="connsiteX10" fmla="*/ 25413 w 42883"/>
                    <a:gd name="connsiteY10" fmla="*/ 47649 h 82591"/>
                    <a:gd name="connsiteX11" fmla="*/ 25413 w 42883"/>
                    <a:gd name="connsiteY11" fmla="*/ 47649 h 82591"/>
                    <a:gd name="connsiteX12" fmla="*/ 22236 w 42883"/>
                    <a:gd name="connsiteY12" fmla="*/ 46060 h 82591"/>
                    <a:gd name="connsiteX13" fmla="*/ 23825 w 42883"/>
                    <a:gd name="connsiteY13" fmla="*/ 46060 h 82591"/>
                    <a:gd name="connsiteX14" fmla="*/ 22236 w 42883"/>
                    <a:gd name="connsiteY14" fmla="*/ 44472 h 82591"/>
                    <a:gd name="connsiteX15" fmla="*/ 25413 w 42883"/>
                    <a:gd name="connsiteY15" fmla="*/ 46060 h 82591"/>
                    <a:gd name="connsiteX16" fmla="*/ 27000 w 42883"/>
                    <a:gd name="connsiteY16" fmla="*/ 46060 h 82591"/>
                    <a:gd name="connsiteX17" fmla="*/ 27000 w 42883"/>
                    <a:gd name="connsiteY17" fmla="*/ 46060 h 82591"/>
                    <a:gd name="connsiteX18" fmla="*/ 31766 w 42883"/>
                    <a:gd name="connsiteY18" fmla="*/ 46060 h 82591"/>
                    <a:gd name="connsiteX19" fmla="*/ 25413 w 42883"/>
                    <a:gd name="connsiteY19" fmla="*/ 44472 h 82591"/>
                    <a:gd name="connsiteX20" fmla="*/ 25413 w 42883"/>
                    <a:gd name="connsiteY20" fmla="*/ 44472 h 82591"/>
                    <a:gd name="connsiteX21" fmla="*/ 27000 w 42883"/>
                    <a:gd name="connsiteY21" fmla="*/ 44472 h 82591"/>
                    <a:gd name="connsiteX22" fmla="*/ 30177 w 42883"/>
                    <a:gd name="connsiteY22" fmla="*/ 46060 h 82591"/>
                    <a:gd name="connsiteX23" fmla="*/ 27000 w 42883"/>
                    <a:gd name="connsiteY23" fmla="*/ 44472 h 82591"/>
                    <a:gd name="connsiteX24" fmla="*/ 31766 w 42883"/>
                    <a:gd name="connsiteY24" fmla="*/ 46060 h 82591"/>
                    <a:gd name="connsiteX25" fmla="*/ 28589 w 42883"/>
                    <a:gd name="connsiteY25" fmla="*/ 44472 h 82591"/>
                    <a:gd name="connsiteX26" fmla="*/ 27000 w 42883"/>
                    <a:gd name="connsiteY26" fmla="*/ 42884 h 82591"/>
                    <a:gd name="connsiteX27" fmla="*/ 30177 w 42883"/>
                    <a:gd name="connsiteY27" fmla="*/ 42884 h 82591"/>
                    <a:gd name="connsiteX28" fmla="*/ 28589 w 42883"/>
                    <a:gd name="connsiteY28" fmla="*/ 41296 h 82591"/>
                    <a:gd name="connsiteX29" fmla="*/ 30177 w 42883"/>
                    <a:gd name="connsiteY29" fmla="*/ 41296 h 82591"/>
                    <a:gd name="connsiteX30" fmla="*/ 27000 w 42883"/>
                    <a:gd name="connsiteY30" fmla="*/ 39707 h 82591"/>
                    <a:gd name="connsiteX31" fmla="*/ 28589 w 42883"/>
                    <a:gd name="connsiteY31" fmla="*/ 38119 h 82591"/>
                    <a:gd name="connsiteX32" fmla="*/ 31766 w 42883"/>
                    <a:gd name="connsiteY32" fmla="*/ 39707 h 82591"/>
                    <a:gd name="connsiteX33" fmla="*/ 27000 w 42883"/>
                    <a:gd name="connsiteY33" fmla="*/ 36531 h 82591"/>
                    <a:gd name="connsiteX34" fmla="*/ 28589 w 42883"/>
                    <a:gd name="connsiteY34" fmla="*/ 36531 h 82591"/>
                    <a:gd name="connsiteX35" fmla="*/ 22236 w 42883"/>
                    <a:gd name="connsiteY35" fmla="*/ 33354 h 82591"/>
                    <a:gd name="connsiteX36" fmla="*/ 20648 w 42883"/>
                    <a:gd name="connsiteY36" fmla="*/ 33354 h 82591"/>
                    <a:gd name="connsiteX37" fmla="*/ 19059 w 42883"/>
                    <a:gd name="connsiteY37" fmla="*/ 31766 h 82591"/>
                    <a:gd name="connsiteX38" fmla="*/ 22236 w 42883"/>
                    <a:gd name="connsiteY38" fmla="*/ 33354 h 82591"/>
                    <a:gd name="connsiteX39" fmla="*/ 22236 w 42883"/>
                    <a:gd name="connsiteY39" fmla="*/ 33354 h 82591"/>
                    <a:gd name="connsiteX40" fmla="*/ 27000 w 42883"/>
                    <a:gd name="connsiteY40" fmla="*/ 34942 h 82591"/>
                    <a:gd name="connsiteX41" fmla="*/ 25413 w 42883"/>
                    <a:gd name="connsiteY41" fmla="*/ 34942 h 82591"/>
                    <a:gd name="connsiteX42" fmla="*/ 30177 w 42883"/>
                    <a:gd name="connsiteY42" fmla="*/ 36531 h 82591"/>
                    <a:gd name="connsiteX43" fmla="*/ 30177 w 42883"/>
                    <a:gd name="connsiteY43" fmla="*/ 36531 h 82591"/>
                    <a:gd name="connsiteX44" fmla="*/ 31766 w 42883"/>
                    <a:gd name="connsiteY44" fmla="*/ 36531 h 82591"/>
                    <a:gd name="connsiteX45" fmla="*/ 30177 w 42883"/>
                    <a:gd name="connsiteY45" fmla="*/ 36531 h 82591"/>
                    <a:gd name="connsiteX46" fmla="*/ 33354 w 42883"/>
                    <a:gd name="connsiteY46" fmla="*/ 38119 h 82591"/>
                    <a:gd name="connsiteX47" fmla="*/ 31766 w 42883"/>
                    <a:gd name="connsiteY47" fmla="*/ 38119 h 82591"/>
                    <a:gd name="connsiteX48" fmla="*/ 33354 w 42883"/>
                    <a:gd name="connsiteY48" fmla="*/ 38119 h 82591"/>
                    <a:gd name="connsiteX49" fmla="*/ 25413 w 42883"/>
                    <a:gd name="connsiteY49" fmla="*/ 33354 h 82591"/>
                    <a:gd name="connsiteX50" fmla="*/ 31766 w 42883"/>
                    <a:gd name="connsiteY50" fmla="*/ 34942 h 82591"/>
                    <a:gd name="connsiteX51" fmla="*/ 31766 w 42883"/>
                    <a:gd name="connsiteY51" fmla="*/ 36531 h 82591"/>
                    <a:gd name="connsiteX52" fmla="*/ 33354 w 42883"/>
                    <a:gd name="connsiteY52" fmla="*/ 36531 h 82591"/>
                    <a:gd name="connsiteX53" fmla="*/ 31766 w 42883"/>
                    <a:gd name="connsiteY53" fmla="*/ 34942 h 82591"/>
                    <a:gd name="connsiteX54" fmla="*/ 34942 w 42883"/>
                    <a:gd name="connsiteY54" fmla="*/ 34942 h 82591"/>
                    <a:gd name="connsiteX55" fmla="*/ 31766 w 42883"/>
                    <a:gd name="connsiteY55" fmla="*/ 33354 h 82591"/>
                    <a:gd name="connsiteX56" fmla="*/ 34942 w 42883"/>
                    <a:gd name="connsiteY56" fmla="*/ 34942 h 82591"/>
                    <a:gd name="connsiteX57" fmla="*/ 33354 w 42883"/>
                    <a:gd name="connsiteY57" fmla="*/ 33354 h 82591"/>
                    <a:gd name="connsiteX58" fmla="*/ 33354 w 42883"/>
                    <a:gd name="connsiteY58" fmla="*/ 33354 h 82591"/>
                    <a:gd name="connsiteX59" fmla="*/ 34942 w 42883"/>
                    <a:gd name="connsiteY59" fmla="*/ 33354 h 82591"/>
                    <a:gd name="connsiteX60" fmla="*/ 34942 w 42883"/>
                    <a:gd name="connsiteY60" fmla="*/ 33354 h 82591"/>
                    <a:gd name="connsiteX61" fmla="*/ 31766 w 42883"/>
                    <a:gd name="connsiteY61" fmla="*/ 30178 h 82591"/>
                    <a:gd name="connsiteX62" fmla="*/ 36531 w 42883"/>
                    <a:gd name="connsiteY62" fmla="*/ 31766 h 82591"/>
                    <a:gd name="connsiteX63" fmla="*/ 25413 w 42883"/>
                    <a:gd name="connsiteY63" fmla="*/ 27001 h 82591"/>
                    <a:gd name="connsiteX64" fmla="*/ 38119 w 42883"/>
                    <a:gd name="connsiteY64" fmla="*/ 31766 h 82591"/>
                    <a:gd name="connsiteX65" fmla="*/ 38119 w 42883"/>
                    <a:gd name="connsiteY65" fmla="*/ 31766 h 82591"/>
                    <a:gd name="connsiteX66" fmla="*/ 33354 w 42883"/>
                    <a:gd name="connsiteY66" fmla="*/ 30178 h 82591"/>
                    <a:gd name="connsiteX67" fmla="*/ 38119 w 42883"/>
                    <a:gd name="connsiteY67" fmla="*/ 31766 h 82591"/>
                    <a:gd name="connsiteX68" fmla="*/ 33354 w 42883"/>
                    <a:gd name="connsiteY68" fmla="*/ 30178 h 82591"/>
                    <a:gd name="connsiteX69" fmla="*/ 38119 w 42883"/>
                    <a:gd name="connsiteY69" fmla="*/ 31766 h 82591"/>
                    <a:gd name="connsiteX70" fmla="*/ 33354 w 42883"/>
                    <a:gd name="connsiteY70" fmla="*/ 30178 h 82591"/>
                    <a:gd name="connsiteX71" fmla="*/ 38119 w 42883"/>
                    <a:gd name="connsiteY71" fmla="*/ 31766 h 82591"/>
                    <a:gd name="connsiteX72" fmla="*/ 38119 w 42883"/>
                    <a:gd name="connsiteY72" fmla="*/ 30178 h 82591"/>
                    <a:gd name="connsiteX73" fmla="*/ 36531 w 42883"/>
                    <a:gd name="connsiteY73" fmla="*/ 30178 h 82591"/>
                    <a:gd name="connsiteX74" fmla="*/ 30177 w 42883"/>
                    <a:gd name="connsiteY74" fmla="*/ 27001 h 82591"/>
                    <a:gd name="connsiteX75" fmla="*/ 36531 w 42883"/>
                    <a:gd name="connsiteY75" fmla="*/ 28589 h 82591"/>
                    <a:gd name="connsiteX76" fmla="*/ 23825 w 42883"/>
                    <a:gd name="connsiteY76" fmla="*/ 22236 h 82591"/>
                    <a:gd name="connsiteX77" fmla="*/ 25413 w 42883"/>
                    <a:gd name="connsiteY77" fmla="*/ 22236 h 82591"/>
                    <a:gd name="connsiteX78" fmla="*/ 23825 w 42883"/>
                    <a:gd name="connsiteY78" fmla="*/ 20648 h 82591"/>
                    <a:gd name="connsiteX79" fmla="*/ 38119 w 42883"/>
                    <a:gd name="connsiteY79" fmla="*/ 27001 h 82591"/>
                    <a:gd name="connsiteX80" fmla="*/ 39708 w 42883"/>
                    <a:gd name="connsiteY80" fmla="*/ 27001 h 82591"/>
                    <a:gd name="connsiteX81" fmla="*/ 41296 w 42883"/>
                    <a:gd name="connsiteY81" fmla="*/ 28589 h 82591"/>
                    <a:gd name="connsiteX82" fmla="*/ 42884 w 42883"/>
                    <a:gd name="connsiteY82" fmla="*/ 28589 h 82591"/>
                    <a:gd name="connsiteX83" fmla="*/ 38119 w 42883"/>
                    <a:gd name="connsiteY83" fmla="*/ 25413 h 82591"/>
                    <a:gd name="connsiteX84" fmla="*/ 41296 w 42883"/>
                    <a:gd name="connsiteY84" fmla="*/ 27001 h 82591"/>
                    <a:gd name="connsiteX85" fmla="*/ 33354 w 42883"/>
                    <a:gd name="connsiteY85" fmla="*/ 23824 h 82591"/>
                    <a:gd name="connsiteX86" fmla="*/ 39708 w 42883"/>
                    <a:gd name="connsiteY86" fmla="*/ 25413 h 82591"/>
                    <a:gd name="connsiteX87" fmla="*/ 38119 w 42883"/>
                    <a:gd name="connsiteY87" fmla="*/ 23824 h 82591"/>
                    <a:gd name="connsiteX88" fmla="*/ 39708 w 42883"/>
                    <a:gd name="connsiteY88" fmla="*/ 23824 h 82591"/>
                    <a:gd name="connsiteX89" fmla="*/ 39708 w 42883"/>
                    <a:gd name="connsiteY89" fmla="*/ 22236 h 82591"/>
                    <a:gd name="connsiteX90" fmla="*/ 41296 w 42883"/>
                    <a:gd name="connsiteY90" fmla="*/ 22236 h 82591"/>
                    <a:gd name="connsiteX91" fmla="*/ 25413 w 42883"/>
                    <a:gd name="connsiteY91" fmla="*/ 17471 h 82591"/>
                    <a:gd name="connsiteX92" fmla="*/ 30177 w 42883"/>
                    <a:gd name="connsiteY92" fmla="*/ 17471 h 82591"/>
                    <a:gd name="connsiteX93" fmla="*/ 38119 w 42883"/>
                    <a:gd name="connsiteY93" fmla="*/ 20648 h 82591"/>
                    <a:gd name="connsiteX94" fmla="*/ 36531 w 42883"/>
                    <a:gd name="connsiteY94" fmla="*/ 19060 h 82591"/>
                    <a:gd name="connsiteX95" fmla="*/ 38119 w 42883"/>
                    <a:gd name="connsiteY95" fmla="*/ 19060 h 82591"/>
                    <a:gd name="connsiteX96" fmla="*/ 34942 w 42883"/>
                    <a:gd name="connsiteY96" fmla="*/ 17471 h 82591"/>
                    <a:gd name="connsiteX97" fmla="*/ 34942 w 42883"/>
                    <a:gd name="connsiteY97" fmla="*/ 17471 h 82591"/>
                    <a:gd name="connsiteX98" fmla="*/ 28589 w 42883"/>
                    <a:gd name="connsiteY98" fmla="*/ 14295 h 82591"/>
                    <a:gd name="connsiteX99" fmla="*/ 30177 w 42883"/>
                    <a:gd name="connsiteY99" fmla="*/ 14295 h 82591"/>
                    <a:gd name="connsiteX100" fmla="*/ 31766 w 42883"/>
                    <a:gd name="connsiteY100" fmla="*/ 12706 h 82591"/>
                    <a:gd name="connsiteX101" fmla="*/ 34942 w 42883"/>
                    <a:gd name="connsiteY101" fmla="*/ 12706 h 82591"/>
                    <a:gd name="connsiteX102" fmla="*/ 33354 w 42883"/>
                    <a:gd name="connsiteY102" fmla="*/ 11118 h 82591"/>
                    <a:gd name="connsiteX103" fmla="*/ 36531 w 42883"/>
                    <a:gd name="connsiteY103" fmla="*/ 12706 h 82591"/>
                    <a:gd name="connsiteX104" fmla="*/ 33354 w 42883"/>
                    <a:gd name="connsiteY104" fmla="*/ 11118 h 82591"/>
                    <a:gd name="connsiteX105" fmla="*/ 33354 w 42883"/>
                    <a:gd name="connsiteY105" fmla="*/ 12706 h 82591"/>
                    <a:gd name="connsiteX106" fmla="*/ 25413 w 42883"/>
                    <a:gd name="connsiteY106" fmla="*/ 7941 h 82591"/>
                    <a:gd name="connsiteX107" fmla="*/ 27000 w 42883"/>
                    <a:gd name="connsiteY107" fmla="*/ 7941 h 82591"/>
                    <a:gd name="connsiteX108" fmla="*/ 23825 w 42883"/>
                    <a:gd name="connsiteY108" fmla="*/ 4765 h 82591"/>
                    <a:gd name="connsiteX109" fmla="*/ 30177 w 42883"/>
                    <a:gd name="connsiteY109" fmla="*/ 6353 h 82591"/>
                    <a:gd name="connsiteX110" fmla="*/ 28589 w 42883"/>
                    <a:gd name="connsiteY110" fmla="*/ 6353 h 82591"/>
                    <a:gd name="connsiteX111" fmla="*/ 30177 w 42883"/>
                    <a:gd name="connsiteY111" fmla="*/ 6353 h 82591"/>
                    <a:gd name="connsiteX112" fmla="*/ 30177 w 42883"/>
                    <a:gd name="connsiteY112" fmla="*/ 7941 h 82591"/>
                    <a:gd name="connsiteX113" fmla="*/ 33354 w 42883"/>
                    <a:gd name="connsiteY113" fmla="*/ 6353 h 82591"/>
                    <a:gd name="connsiteX114" fmla="*/ 31766 w 42883"/>
                    <a:gd name="connsiteY114" fmla="*/ 4765 h 82591"/>
                    <a:gd name="connsiteX115" fmla="*/ 31766 w 42883"/>
                    <a:gd name="connsiteY115" fmla="*/ 4765 h 82591"/>
                    <a:gd name="connsiteX116" fmla="*/ 28589 w 42883"/>
                    <a:gd name="connsiteY116" fmla="*/ 3177 h 82591"/>
                    <a:gd name="connsiteX117" fmla="*/ 27000 w 42883"/>
                    <a:gd name="connsiteY117" fmla="*/ 1588 h 82591"/>
                    <a:gd name="connsiteX118" fmla="*/ 30177 w 42883"/>
                    <a:gd name="connsiteY118" fmla="*/ 3177 h 82591"/>
                    <a:gd name="connsiteX119" fmla="*/ 28589 w 42883"/>
                    <a:gd name="connsiteY119" fmla="*/ 3177 h 82591"/>
                    <a:gd name="connsiteX120" fmla="*/ 28589 w 42883"/>
                    <a:gd name="connsiteY120" fmla="*/ 1588 h 82591"/>
                    <a:gd name="connsiteX121" fmla="*/ 27000 w 42883"/>
                    <a:gd name="connsiteY121" fmla="*/ 1588 h 82591"/>
                    <a:gd name="connsiteX122" fmla="*/ 23825 w 42883"/>
                    <a:gd name="connsiteY122" fmla="*/ 0 h 82591"/>
                    <a:gd name="connsiteX123" fmla="*/ 20648 w 42883"/>
                    <a:gd name="connsiteY123" fmla="*/ 0 h 82591"/>
                    <a:gd name="connsiteX124" fmla="*/ 23825 w 42883"/>
                    <a:gd name="connsiteY124" fmla="*/ 1588 h 82591"/>
                    <a:gd name="connsiteX125" fmla="*/ 19059 w 42883"/>
                    <a:gd name="connsiteY125" fmla="*/ 1588 h 82591"/>
                    <a:gd name="connsiteX126" fmla="*/ 20648 w 42883"/>
                    <a:gd name="connsiteY126" fmla="*/ 1588 h 82591"/>
                    <a:gd name="connsiteX127" fmla="*/ 20648 w 42883"/>
                    <a:gd name="connsiteY127" fmla="*/ 1588 h 82591"/>
                    <a:gd name="connsiteX128" fmla="*/ 20648 w 42883"/>
                    <a:gd name="connsiteY128" fmla="*/ 1588 h 82591"/>
                    <a:gd name="connsiteX129" fmla="*/ 20648 w 42883"/>
                    <a:gd name="connsiteY129" fmla="*/ 1588 h 82591"/>
                    <a:gd name="connsiteX130" fmla="*/ 20648 w 42883"/>
                    <a:gd name="connsiteY130" fmla="*/ 1588 h 82591"/>
                    <a:gd name="connsiteX131" fmla="*/ 22236 w 42883"/>
                    <a:gd name="connsiteY131" fmla="*/ 1588 h 82591"/>
                    <a:gd name="connsiteX132" fmla="*/ 25413 w 42883"/>
                    <a:gd name="connsiteY132" fmla="*/ 3177 h 82591"/>
                    <a:gd name="connsiteX133" fmla="*/ 23825 w 42883"/>
                    <a:gd name="connsiteY133" fmla="*/ 3177 h 82591"/>
                    <a:gd name="connsiteX134" fmla="*/ 25413 w 42883"/>
                    <a:gd name="connsiteY134" fmla="*/ 4765 h 82591"/>
                    <a:gd name="connsiteX135" fmla="*/ 20648 w 42883"/>
                    <a:gd name="connsiteY135" fmla="*/ 3177 h 82591"/>
                    <a:gd name="connsiteX136" fmla="*/ 20648 w 42883"/>
                    <a:gd name="connsiteY136" fmla="*/ 3177 h 82591"/>
                    <a:gd name="connsiteX137" fmla="*/ 19059 w 42883"/>
                    <a:gd name="connsiteY137" fmla="*/ 3177 h 82591"/>
                    <a:gd name="connsiteX138" fmla="*/ 19059 w 42883"/>
                    <a:gd name="connsiteY138" fmla="*/ 3177 h 82591"/>
                    <a:gd name="connsiteX139" fmla="*/ 20648 w 42883"/>
                    <a:gd name="connsiteY139" fmla="*/ 4765 h 82591"/>
                    <a:gd name="connsiteX140" fmla="*/ 20648 w 42883"/>
                    <a:gd name="connsiteY140" fmla="*/ 4765 h 82591"/>
                    <a:gd name="connsiteX141" fmla="*/ 19059 w 42883"/>
                    <a:gd name="connsiteY141" fmla="*/ 6353 h 82591"/>
                    <a:gd name="connsiteX142" fmla="*/ 19059 w 42883"/>
                    <a:gd name="connsiteY142" fmla="*/ 7941 h 82591"/>
                    <a:gd name="connsiteX143" fmla="*/ 17471 w 42883"/>
                    <a:gd name="connsiteY143" fmla="*/ 7941 h 82591"/>
                    <a:gd name="connsiteX144" fmla="*/ 17471 w 42883"/>
                    <a:gd name="connsiteY144" fmla="*/ 9530 h 82591"/>
                    <a:gd name="connsiteX145" fmla="*/ 14294 w 42883"/>
                    <a:gd name="connsiteY145" fmla="*/ 11118 h 82591"/>
                    <a:gd name="connsiteX146" fmla="*/ 15883 w 42883"/>
                    <a:gd name="connsiteY146" fmla="*/ 11118 h 82591"/>
                    <a:gd name="connsiteX147" fmla="*/ 17471 w 42883"/>
                    <a:gd name="connsiteY147" fmla="*/ 12706 h 82591"/>
                    <a:gd name="connsiteX148" fmla="*/ 19059 w 42883"/>
                    <a:gd name="connsiteY148" fmla="*/ 12706 h 82591"/>
                    <a:gd name="connsiteX149" fmla="*/ 17471 w 42883"/>
                    <a:gd name="connsiteY149" fmla="*/ 14295 h 82591"/>
                    <a:gd name="connsiteX150" fmla="*/ 17471 w 42883"/>
                    <a:gd name="connsiteY150" fmla="*/ 14295 h 82591"/>
                    <a:gd name="connsiteX151" fmla="*/ 17471 w 42883"/>
                    <a:gd name="connsiteY151" fmla="*/ 15883 h 82591"/>
                    <a:gd name="connsiteX152" fmla="*/ 17471 w 42883"/>
                    <a:gd name="connsiteY152" fmla="*/ 15883 h 82591"/>
                    <a:gd name="connsiteX153" fmla="*/ 17471 w 42883"/>
                    <a:gd name="connsiteY153" fmla="*/ 15883 h 82591"/>
                    <a:gd name="connsiteX154" fmla="*/ 17471 w 42883"/>
                    <a:gd name="connsiteY154" fmla="*/ 15883 h 82591"/>
                    <a:gd name="connsiteX155" fmla="*/ 15883 w 42883"/>
                    <a:gd name="connsiteY155" fmla="*/ 15883 h 82591"/>
                    <a:gd name="connsiteX156" fmla="*/ 17471 w 42883"/>
                    <a:gd name="connsiteY156" fmla="*/ 15883 h 82591"/>
                    <a:gd name="connsiteX157" fmla="*/ 17471 w 42883"/>
                    <a:gd name="connsiteY157" fmla="*/ 15883 h 82591"/>
                    <a:gd name="connsiteX158" fmla="*/ 15883 w 42883"/>
                    <a:gd name="connsiteY158" fmla="*/ 15883 h 82591"/>
                    <a:gd name="connsiteX159" fmla="*/ 15883 w 42883"/>
                    <a:gd name="connsiteY159" fmla="*/ 15883 h 82591"/>
                    <a:gd name="connsiteX160" fmla="*/ 19059 w 42883"/>
                    <a:gd name="connsiteY160" fmla="*/ 17471 h 82591"/>
                    <a:gd name="connsiteX161" fmla="*/ 20648 w 42883"/>
                    <a:gd name="connsiteY161" fmla="*/ 17471 h 82591"/>
                    <a:gd name="connsiteX162" fmla="*/ 17471 w 42883"/>
                    <a:gd name="connsiteY162" fmla="*/ 17471 h 82591"/>
                    <a:gd name="connsiteX163" fmla="*/ 22236 w 42883"/>
                    <a:gd name="connsiteY163" fmla="*/ 20648 h 82591"/>
                    <a:gd name="connsiteX164" fmla="*/ 22236 w 42883"/>
                    <a:gd name="connsiteY164" fmla="*/ 20648 h 82591"/>
                    <a:gd name="connsiteX165" fmla="*/ 22236 w 42883"/>
                    <a:gd name="connsiteY165" fmla="*/ 20648 h 82591"/>
                    <a:gd name="connsiteX166" fmla="*/ 19059 w 42883"/>
                    <a:gd name="connsiteY166" fmla="*/ 20648 h 82591"/>
                    <a:gd name="connsiteX167" fmla="*/ 22236 w 42883"/>
                    <a:gd name="connsiteY167" fmla="*/ 22236 h 82591"/>
                    <a:gd name="connsiteX168" fmla="*/ 17471 w 42883"/>
                    <a:gd name="connsiteY168" fmla="*/ 20648 h 82591"/>
                    <a:gd name="connsiteX169" fmla="*/ 20648 w 42883"/>
                    <a:gd name="connsiteY169" fmla="*/ 23824 h 82591"/>
                    <a:gd name="connsiteX170" fmla="*/ 19059 w 42883"/>
                    <a:gd name="connsiteY170" fmla="*/ 23824 h 82591"/>
                    <a:gd name="connsiteX171" fmla="*/ 19059 w 42883"/>
                    <a:gd name="connsiteY171" fmla="*/ 25413 h 82591"/>
                    <a:gd name="connsiteX172" fmla="*/ 14294 w 42883"/>
                    <a:gd name="connsiteY172" fmla="*/ 27001 h 82591"/>
                    <a:gd name="connsiteX173" fmla="*/ 15883 w 42883"/>
                    <a:gd name="connsiteY173" fmla="*/ 28589 h 82591"/>
                    <a:gd name="connsiteX174" fmla="*/ 12706 w 42883"/>
                    <a:gd name="connsiteY174" fmla="*/ 27001 h 82591"/>
                    <a:gd name="connsiteX175" fmla="*/ 14294 w 42883"/>
                    <a:gd name="connsiteY175" fmla="*/ 28589 h 82591"/>
                    <a:gd name="connsiteX176" fmla="*/ 11117 w 42883"/>
                    <a:gd name="connsiteY176" fmla="*/ 27001 h 82591"/>
                    <a:gd name="connsiteX177" fmla="*/ 11117 w 42883"/>
                    <a:gd name="connsiteY177" fmla="*/ 27001 h 82591"/>
                    <a:gd name="connsiteX178" fmla="*/ 9529 w 42883"/>
                    <a:gd name="connsiteY178" fmla="*/ 27001 h 82591"/>
                    <a:gd name="connsiteX179" fmla="*/ 15883 w 42883"/>
                    <a:gd name="connsiteY179" fmla="*/ 30178 h 82591"/>
                    <a:gd name="connsiteX180" fmla="*/ 15883 w 42883"/>
                    <a:gd name="connsiteY180" fmla="*/ 31766 h 82591"/>
                    <a:gd name="connsiteX181" fmla="*/ 12706 w 42883"/>
                    <a:gd name="connsiteY181" fmla="*/ 30178 h 82591"/>
                    <a:gd name="connsiteX182" fmla="*/ 12706 w 42883"/>
                    <a:gd name="connsiteY182" fmla="*/ 31766 h 82591"/>
                    <a:gd name="connsiteX183" fmla="*/ 12706 w 42883"/>
                    <a:gd name="connsiteY183" fmla="*/ 31766 h 82591"/>
                    <a:gd name="connsiteX184" fmla="*/ 12706 w 42883"/>
                    <a:gd name="connsiteY184" fmla="*/ 33354 h 82591"/>
                    <a:gd name="connsiteX185" fmla="*/ 12706 w 42883"/>
                    <a:gd name="connsiteY185" fmla="*/ 33354 h 82591"/>
                    <a:gd name="connsiteX186" fmla="*/ 14294 w 42883"/>
                    <a:gd name="connsiteY186" fmla="*/ 34942 h 82591"/>
                    <a:gd name="connsiteX187" fmla="*/ 14294 w 42883"/>
                    <a:gd name="connsiteY187" fmla="*/ 34942 h 82591"/>
                    <a:gd name="connsiteX188" fmla="*/ 12706 w 42883"/>
                    <a:gd name="connsiteY188" fmla="*/ 34942 h 82591"/>
                    <a:gd name="connsiteX189" fmla="*/ 14294 w 42883"/>
                    <a:gd name="connsiteY189" fmla="*/ 34942 h 82591"/>
                    <a:gd name="connsiteX190" fmla="*/ 12706 w 42883"/>
                    <a:gd name="connsiteY190" fmla="*/ 36531 h 82591"/>
                    <a:gd name="connsiteX191" fmla="*/ 14294 w 42883"/>
                    <a:gd name="connsiteY191" fmla="*/ 36531 h 82591"/>
                    <a:gd name="connsiteX192" fmla="*/ 7942 w 42883"/>
                    <a:gd name="connsiteY192" fmla="*/ 34942 h 82591"/>
                    <a:gd name="connsiteX193" fmla="*/ 6353 w 42883"/>
                    <a:gd name="connsiteY193" fmla="*/ 34942 h 82591"/>
                    <a:gd name="connsiteX194" fmla="*/ 9529 w 42883"/>
                    <a:gd name="connsiteY194" fmla="*/ 36531 h 82591"/>
                    <a:gd name="connsiteX195" fmla="*/ 4765 w 42883"/>
                    <a:gd name="connsiteY195" fmla="*/ 34942 h 82591"/>
                    <a:gd name="connsiteX196" fmla="*/ 6353 w 42883"/>
                    <a:gd name="connsiteY196" fmla="*/ 36531 h 82591"/>
                    <a:gd name="connsiteX197" fmla="*/ 9529 w 42883"/>
                    <a:gd name="connsiteY197" fmla="*/ 38119 h 82591"/>
                    <a:gd name="connsiteX198" fmla="*/ 7942 w 42883"/>
                    <a:gd name="connsiteY198" fmla="*/ 39707 h 82591"/>
                    <a:gd name="connsiteX199" fmla="*/ 6353 w 42883"/>
                    <a:gd name="connsiteY199" fmla="*/ 39707 h 82591"/>
                    <a:gd name="connsiteX200" fmla="*/ 9529 w 42883"/>
                    <a:gd name="connsiteY200" fmla="*/ 41296 h 82591"/>
                    <a:gd name="connsiteX201" fmla="*/ 6353 w 42883"/>
                    <a:gd name="connsiteY201" fmla="*/ 42884 h 82591"/>
                    <a:gd name="connsiteX202" fmla="*/ 6353 w 42883"/>
                    <a:gd name="connsiteY202" fmla="*/ 44472 h 82591"/>
                    <a:gd name="connsiteX203" fmla="*/ 6353 w 42883"/>
                    <a:gd name="connsiteY203" fmla="*/ 44472 h 82591"/>
                    <a:gd name="connsiteX204" fmla="*/ 9529 w 42883"/>
                    <a:gd name="connsiteY204" fmla="*/ 46060 h 82591"/>
                    <a:gd name="connsiteX205" fmla="*/ 7942 w 42883"/>
                    <a:gd name="connsiteY205" fmla="*/ 46060 h 82591"/>
                    <a:gd name="connsiteX206" fmla="*/ 9529 w 42883"/>
                    <a:gd name="connsiteY206" fmla="*/ 47649 h 82591"/>
                    <a:gd name="connsiteX207" fmla="*/ 7942 w 42883"/>
                    <a:gd name="connsiteY207" fmla="*/ 47649 h 82591"/>
                    <a:gd name="connsiteX208" fmla="*/ 6353 w 42883"/>
                    <a:gd name="connsiteY208" fmla="*/ 49237 h 82591"/>
                    <a:gd name="connsiteX209" fmla="*/ 4765 w 42883"/>
                    <a:gd name="connsiteY209" fmla="*/ 49237 h 82591"/>
                    <a:gd name="connsiteX210" fmla="*/ 6353 w 42883"/>
                    <a:gd name="connsiteY210" fmla="*/ 52414 h 82591"/>
                    <a:gd name="connsiteX211" fmla="*/ 7942 w 42883"/>
                    <a:gd name="connsiteY211" fmla="*/ 54002 h 82591"/>
                    <a:gd name="connsiteX212" fmla="*/ 12706 w 42883"/>
                    <a:gd name="connsiteY212" fmla="*/ 55590 h 82591"/>
                    <a:gd name="connsiteX213" fmla="*/ 9529 w 42883"/>
                    <a:gd name="connsiteY213" fmla="*/ 55590 h 82591"/>
                    <a:gd name="connsiteX214" fmla="*/ 9529 w 42883"/>
                    <a:gd name="connsiteY214" fmla="*/ 55590 h 82591"/>
                    <a:gd name="connsiteX215" fmla="*/ 4765 w 42883"/>
                    <a:gd name="connsiteY215" fmla="*/ 55590 h 82591"/>
                    <a:gd name="connsiteX216" fmla="*/ 1588 w 42883"/>
                    <a:gd name="connsiteY216" fmla="*/ 58767 h 82591"/>
                    <a:gd name="connsiteX217" fmla="*/ 4765 w 42883"/>
                    <a:gd name="connsiteY217" fmla="*/ 58767 h 82591"/>
                    <a:gd name="connsiteX218" fmla="*/ 4765 w 42883"/>
                    <a:gd name="connsiteY218" fmla="*/ 58767 h 82591"/>
                    <a:gd name="connsiteX219" fmla="*/ 3176 w 42883"/>
                    <a:gd name="connsiteY219" fmla="*/ 57179 h 82591"/>
                    <a:gd name="connsiteX220" fmla="*/ 4765 w 42883"/>
                    <a:gd name="connsiteY220" fmla="*/ 58767 h 82591"/>
                    <a:gd name="connsiteX221" fmla="*/ 1588 w 42883"/>
                    <a:gd name="connsiteY221" fmla="*/ 57179 h 82591"/>
                    <a:gd name="connsiteX222" fmla="*/ 1588 w 42883"/>
                    <a:gd name="connsiteY222" fmla="*/ 57179 h 82591"/>
                    <a:gd name="connsiteX223" fmla="*/ 1588 w 42883"/>
                    <a:gd name="connsiteY223" fmla="*/ 57179 h 82591"/>
                    <a:gd name="connsiteX224" fmla="*/ 3176 w 42883"/>
                    <a:gd name="connsiteY224" fmla="*/ 58767 h 82591"/>
                    <a:gd name="connsiteX225" fmla="*/ 1588 w 42883"/>
                    <a:gd name="connsiteY225" fmla="*/ 58767 h 82591"/>
                    <a:gd name="connsiteX226" fmla="*/ 1588 w 42883"/>
                    <a:gd name="connsiteY226" fmla="*/ 58767 h 82591"/>
                    <a:gd name="connsiteX227" fmla="*/ 1588 w 42883"/>
                    <a:gd name="connsiteY227" fmla="*/ 58767 h 82591"/>
                    <a:gd name="connsiteX228" fmla="*/ 4765 w 42883"/>
                    <a:gd name="connsiteY228" fmla="*/ 58767 h 82591"/>
                    <a:gd name="connsiteX229" fmla="*/ 7942 w 42883"/>
                    <a:gd name="connsiteY229" fmla="*/ 60355 h 82591"/>
                    <a:gd name="connsiteX230" fmla="*/ 4765 w 42883"/>
                    <a:gd name="connsiteY230" fmla="*/ 61943 h 82591"/>
                    <a:gd name="connsiteX231" fmla="*/ 6353 w 42883"/>
                    <a:gd name="connsiteY231" fmla="*/ 63532 h 82591"/>
                    <a:gd name="connsiteX232" fmla="*/ 9529 w 42883"/>
                    <a:gd name="connsiteY232" fmla="*/ 65120 h 82591"/>
                    <a:gd name="connsiteX233" fmla="*/ 3176 w 42883"/>
                    <a:gd name="connsiteY233" fmla="*/ 63532 h 82591"/>
                    <a:gd name="connsiteX234" fmla="*/ 7942 w 42883"/>
                    <a:gd name="connsiteY234" fmla="*/ 65120 h 82591"/>
                    <a:gd name="connsiteX235" fmla="*/ 4765 w 42883"/>
                    <a:gd name="connsiteY235" fmla="*/ 65120 h 82591"/>
                    <a:gd name="connsiteX236" fmla="*/ 3176 w 42883"/>
                    <a:gd name="connsiteY236" fmla="*/ 68297 h 82591"/>
                    <a:gd name="connsiteX237" fmla="*/ 6353 w 42883"/>
                    <a:gd name="connsiteY237" fmla="*/ 69885 h 82591"/>
                    <a:gd name="connsiteX238" fmla="*/ 3176 w 42883"/>
                    <a:gd name="connsiteY238" fmla="*/ 69885 h 82591"/>
                    <a:gd name="connsiteX239" fmla="*/ 4765 w 42883"/>
                    <a:gd name="connsiteY239" fmla="*/ 71473 h 82591"/>
                    <a:gd name="connsiteX240" fmla="*/ 6353 w 42883"/>
                    <a:gd name="connsiteY240" fmla="*/ 71473 h 82591"/>
                    <a:gd name="connsiteX241" fmla="*/ 0 w 42883"/>
                    <a:gd name="connsiteY241" fmla="*/ 76238 h 82591"/>
                    <a:gd name="connsiteX242" fmla="*/ 1588 w 42883"/>
                    <a:gd name="connsiteY242" fmla="*/ 76238 h 82591"/>
                    <a:gd name="connsiteX243" fmla="*/ 4765 w 42883"/>
                    <a:gd name="connsiteY243" fmla="*/ 77826 h 82591"/>
                    <a:gd name="connsiteX244" fmla="*/ 1588 w 42883"/>
                    <a:gd name="connsiteY244" fmla="*/ 77826 h 82591"/>
                    <a:gd name="connsiteX245" fmla="*/ 4765 w 42883"/>
                    <a:gd name="connsiteY245" fmla="*/ 79415 h 82591"/>
                    <a:gd name="connsiteX246" fmla="*/ 4765 w 42883"/>
                    <a:gd name="connsiteY246" fmla="*/ 79415 h 82591"/>
                    <a:gd name="connsiteX247" fmla="*/ 15883 w 42883"/>
                    <a:gd name="connsiteY247" fmla="*/ 82591 h 82591"/>
                    <a:gd name="connsiteX248" fmla="*/ 15883 w 42883"/>
                    <a:gd name="connsiteY248" fmla="*/ 81003 h 82591"/>
                    <a:gd name="connsiteX249" fmla="*/ 17471 w 42883"/>
                    <a:gd name="connsiteY249" fmla="*/ 81003 h 82591"/>
                    <a:gd name="connsiteX250" fmla="*/ 15883 w 42883"/>
                    <a:gd name="connsiteY250" fmla="*/ 79415 h 82591"/>
                    <a:gd name="connsiteX251" fmla="*/ 15883 w 42883"/>
                    <a:gd name="connsiteY251" fmla="*/ 79415 h 82591"/>
                    <a:gd name="connsiteX252" fmla="*/ 19059 w 42883"/>
                    <a:gd name="connsiteY252" fmla="*/ 77826 h 82591"/>
                    <a:gd name="connsiteX253" fmla="*/ 17471 w 42883"/>
                    <a:gd name="connsiteY253" fmla="*/ 77826 h 82591"/>
                    <a:gd name="connsiteX254" fmla="*/ 19059 w 42883"/>
                    <a:gd name="connsiteY254" fmla="*/ 77826 h 82591"/>
                    <a:gd name="connsiteX255" fmla="*/ 15883 w 42883"/>
                    <a:gd name="connsiteY255" fmla="*/ 77826 h 82591"/>
                    <a:gd name="connsiteX256" fmla="*/ 20648 w 42883"/>
                    <a:gd name="connsiteY256" fmla="*/ 77826 h 82591"/>
                    <a:gd name="connsiteX257" fmla="*/ 19059 w 42883"/>
                    <a:gd name="connsiteY257" fmla="*/ 76238 h 82591"/>
                    <a:gd name="connsiteX258" fmla="*/ 20648 w 42883"/>
                    <a:gd name="connsiteY258" fmla="*/ 76238 h 82591"/>
                    <a:gd name="connsiteX259" fmla="*/ 19059 w 42883"/>
                    <a:gd name="connsiteY259" fmla="*/ 76238 h 82591"/>
                    <a:gd name="connsiteX260" fmla="*/ 22236 w 42883"/>
                    <a:gd name="connsiteY260" fmla="*/ 76238 h 82591"/>
                    <a:gd name="connsiteX261" fmla="*/ 22236 w 42883"/>
                    <a:gd name="connsiteY261" fmla="*/ 76238 h 82591"/>
                    <a:gd name="connsiteX262" fmla="*/ 22236 w 42883"/>
                    <a:gd name="connsiteY262" fmla="*/ 74650 h 82591"/>
                    <a:gd name="connsiteX263" fmla="*/ 20648 w 42883"/>
                    <a:gd name="connsiteY263" fmla="*/ 74650 h 82591"/>
                    <a:gd name="connsiteX264" fmla="*/ 19059 w 42883"/>
                    <a:gd name="connsiteY264" fmla="*/ 71473 h 82591"/>
                    <a:gd name="connsiteX265" fmla="*/ 17471 w 42883"/>
                    <a:gd name="connsiteY265" fmla="*/ 71473 h 82591"/>
                    <a:gd name="connsiteX266" fmla="*/ 17471 w 42883"/>
                    <a:gd name="connsiteY266" fmla="*/ 69885 h 82591"/>
                    <a:gd name="connsiteX267" fmla="*/ 17471 w 42883"/>
                    <a:gd name="connsiteY267" fmla="*/ 69885 h 82591"/>
                    <a:gd name="connsiteX268" fmla="*/ 15883 w 42883"/>
                    <a:gd name="connsiteY268" fmla="*/ 68297 h 82591"/>
                    <a:gd name="connsiteX269" fmla="*/ 19059 w 42883"/>
                    <a:gd name="connsiteY269" fmla="*/ 69885 h 82591"/>
                    <a:gd name="connsiteX270" fmla="*/ 14294 w 42883"/>
                    <a:gd name="connsiteY270" fmla="*/ 66708 h 82591"/>
                    <a:gd name="connsiteX271" fmla="*/ 15883 w 42883"/>
                    <a:gd name="connsiteY271" fmla="*/ 66708 h 82591"/>
                    <a:gd name="connsiteX272" fmla="*/ 12706 w 42883"/>
                    <a:gd name="connsiteY272" fmla="*/ 65120 h 82591"/>
                    <a:gd name="connsiteX273" fmla="*/ 17471 w 42883"/>
                    <a:gd name="connsiteY273" fmla="*/ 66708 h 82591"/>
                    <a:gd name="connsiteX274" fmla="*/ 19059 w 42883"/>
                    <a:gd name="connsiteY274" fmla="*/ 65120 h 82591"/>
                    <a:gd name="connsiteX275" fmla="*/ 15883 w 42883"/>
                    <a:gd name="connsiteY275" fmla="*/ 65120 h 82591"/>
                    <a:gd name="connsiteX276" fmla="*/ 12706 w 42883"/>
                    <a:gd name="connsiteY276" fmla="*/ 63532 h 82591"/>
                    <a:gd name="connsiteX277" fmla="*/ 19059 w 42883"/>
                    <a:gd name="connsiteY277" fmla="*/ 63532 h 82591"/>
                    <a:gd name="connsiteX278" fmla="*/ 19059 w 42883"/>
                    <a:gd name="connsiteY278" fmla="*/ 63532 h 82591"/>
                    <a:gd name="connsiteX279" fmla="*/ 19059 w 42883"/>
                    <a:gd name="connsiteY279" fmla="*/ 63532 h 82591"/>
                    <a:gd name="connsiteX280" fmla="*/ 15883 w 42883"/>
                    <a:gd name="connsiteY280" fmla="*/ 61943 h 82591"/>
                    <a:gd name="connsiteX281" fmla="*/ 15883 w 42883"/>
                    <a:gd name="connsiteY281" fmla="*/ 63532 h 82591"/>
                    <a:gd name="connsiteX282" fmla="*/ 12706 w 42883"/>
                    <a:gd name="connsiteY282" fmla="*/ 61943 h 82591"/>
                    <a:gd name="connsiteX283" fmla="*/ 14294 w 42883"/>
                    <a:gd name="connsiteY283" fmla="*/ 63532 h 82591"/>
                    <a:gd name="connsiteX284" fmla="*/ 14294 w 42883"/>
                    <a:gd name="connsiteY284" fmla="*/ 63532 h 82591"/>
                    <a:gd name="connsiteX285" fmla="*/ 17471 w 42883"/>
                    <a:gd name="connsiteY285" fmla="*/ 65120 h 82591"/>
                    <a:gd name="connsiteX286" fmla="*/ 19059 w 42883"/>
                    <a:gd name="connsiteY286" fmla="*/ 65120 h 82591"/>
                    <a:gd name="connsiteX287" fmla="*/ 15883 w 42883"/>
                    <a:gd name="connsiteY287" fmla="*/ 63532 h 82591"/>
                    <a:gd name="connsiteX288" fmla="*/ 17471 w 42883"/>
                    <a:gd name="connsiteY288" fmla="*/ 63532 h 82591"/>
                    <a:gd name="connsiteX289" fmla="*/ 15883 w 42883"/>
                    <a:gd name="connsiteY289" fmla="*/ 63532 h 82591"/>
                    <a:gd name="connsiteX290" fmla="*/ 19059 w 42883"/>
                    <a:gd name="connsiteY290" fmla="*/ 65120 h 82591"/>
                    <a:gd name="connsiteX291" fmla="*/ 20648 w 42883"/>
                    <a:gd name="connsiteY291" fmla="*/ 63532 h 82591"/>
                    <a:gd name="connsiteX292" fmla="*/ 15883 w 42883"/>
                    <a:gd name="connsiteY292" fmla="*/ 63532 h 82591"/>
                    <a:gd name="connsiteX293" fmla="*/ 20648 w 42883"/>
                    <a:gd name="connsiteY293" fmla="*/ 63532 h 82591"/>
                    <a:gd name="connsiteX294" fmla="*/ 19059 w 42883"/>
                    <a:gd name="connsiteY294" fmla="*/ 63532 h 82591"/>
                    <a:gd name="connsiteX295" fmla="*/ 22236 w 42883"/>
                    <a:gd name="connsiteY295" fmla="*/ 63532 h 82591"/>
                    <a:gd name="connsiteX296" fmla="*/ 19059 w 42883"/>
                    <a:gd name="connsiteY296" fmla="*/ 61943 h 82591"/>
                    <a:gd name="connsiteX297" fmla="*/ 17471 w 42883"/>
                    <a:gd name="connsiteY297" fmla="*/ 60355 h 82591"/>
                    <a:gd name="connsiteX298" fmla="*/ 19059 w 42883"/>
                    <a:gd name="connsiteY298" fmla="*/ 60355 h 82591"/>
                    <a:gd name="connsiteX299" fmla="*/ 15883 w 42883"/>
                    <a:gd name="connsiteY299" fmla="*/ 58767 h 82591"/>
                    <a:gd name="connsiteX300" fmla="*/ 19059 w 42883"/>
                    <a:gd name="connsiteY300" fmla="*/ 60355 h 82591"/>
                    <a:gd name="connsiteX301" fmla="*/ 19059 w 42883"/>
                    <a:gd name="connsiteY301" fmla="*/ 60355 h 82591"/>
                    <a:gd name="connsiteX302" fmla="*/ 20648 w 42883"/>
                    <a:gd name="connsiteY302" fmla="*/ 60355 h 82591"/>
                    <a:gd name="connsiteX303" fmla="*/ 20648 w 42883"/>
                    <a:gd name="connsiteY303" fmla="*/ 58767 h 82591"/>
                    <a:gd name="connsiteX304" fmla="*/ 17471 w 42883"/>
                    <a:gd name="connsiteY304" fmla="*/ 57179 h 82591"/>
                    <a:gd name="connsiteX305" fmla="*/ 19059 w 42883"/>
                    <a:gd name="connsiteY305" fmla="*/ 57179 h 82591"/>
                    <a:gd name="connsiteX306" fmla="*/ 20648 w 42883"/>
                    <a:gd name="connsiteY306" fmla="*/ 57179 h 82591"/>
                    <a:gd name="connsiteX307" fmla="*/ 22236 w 42883"/>
                    <a:gd name="connsiteY307" fmla="*/ 57179 h 82591"/>
                    <a:gd name="connsiteX308" fmla="*/ 22236 w 42883"/>
                    <a:gd name="connsiteY308" fmla="*/ 57179 h 82591"/>
                    <a:gd name="connsiteX309" fmla="*/ 22236 w 42883"/>
                    <a:gd name="connsiteY309" fmla="*/ 57179 h 82591"/>
                    <a:gd name="connsiteX310" fmla="*/ 19059 w 42883"/>
                    <a:gd name="connsiteY310" fmla="*/ 55590 h 82591"/>
                    <a:gd name="connsiteX311" fmla="*/ 20648 w 42883"/>
                    <a:gd name="connsiteY311" fmla="*/ 55590 h 82591"/>
                    <a:gd name="connsiteX312" fmla="*/ 19059 w 42883"/>
                    <a:gd name="connsiteY312" fmla="*/ 54002 h 82591"/>
                    <a:gd name="connsiteX313" fmla="*/ 23825 w 42883"/>
                    <a:gd name="connsiteY313" fmla="*/ 55590 h 82591"/>
                    <a:gd name="connsiteX314" fmla="*/ 22236 w 42883"/>
                    <a:gd name="connsiteY314" fmla="*/ 54002 h 82591"/>
                    <a:gd name="connsiteX315" fmla="*/ 25413 w 42883"/>
                    <a:gd name="connsiteY315" fmla="*/ 54002 h 82591"/>
                    <a:gd name="connsiteX316" fmla="*/ 23825 w 42883"/>
                    <a:gd name="connsiteY316" fmla="*/ 52414 h 82591"/>
                    <a:gd name="connsiteX317" fmla="*/ 22236 w 42883"/>
                    <a:gd name="connsiteY317" fmla="*/ 52414 h 82591"/>
                    <a:gd name="connsiteX318" fmla="*/ 22236 w 42883"/>
                    <a:gd name="connsiteY318" fmla="*/ 50825 h 82591"/>
                    <a:gd name="connsiteX319" fmla="*/ 25413 w 42883"/>
                    <a:gd name="connsiteY319" fmla="*/ 50825 h 82591"/>
                    <a:gd name="connsiteX320" fmla="*/ 20648 w 42883"/>
                    <a:gd name="connsiteY320" fmla="*/ 49237 h 82591"/>
                    <a:gd name="connsiteX321" fmla="*/ 23825 w 42883"/>
                    <a:gd name="connsiteY321" fmla="*/ 49237 h 82591"/>
                    <a:gd name="connsiteX322" fmla="*/ 25413 w 42883"/>
                    <a:gd name="connsiteY322" fmla="*/ 54002 h 82591"/>
                    <a:gd name="connsiteX323" fmla="*/ 25413 w 42883"/>
                    <a:gd name="connsiteY323" fmla="*/ 54002 h 82591"/>
                    <a:gd name="connsiteX324" fmla="*/ 25413 w 42883"/>
                    <a:gd name="connsiteY324" fmla="*/ 47649 h 82591"/>
                    <a:gd name="connsiteX325" fmla="*/ 25413 w 42883"/>
                    <a:gd name="connsiteY325" fmla="*/ 47649 h 82591"/>
                    <a:gd name="connsiteX326" fmla="*/ 25413 w 42883"/>
                    <a:gd name="connsiteY326" fmla="*/ 47649 h 82591"/>
                    <a:gd name="connsiteX327" fmla="*/ 23825 w 42883"/>
                    <a:gd name="connsiteY327" fmla="*/ 38119 h 82591"/>
                    <a:gd name="connsiteX328" fmla="*/ 23825 w 42883"/>
                    <a:gd name="connsiteY328" fmla="*/ 38119 h 82591"/>
                    <a:gd name="connsiteX329" fmla="*/ 23825 w 42883"/>
                    <a:gd name="connsiteY329" fmla="*/ 38119 h 82591"/>
                    <a:gd name="connsiteX330" fmla="*/ 17471 w 42883"/>
                    <a:gd name="connsiteY330" fmla="*/ 9530 h 82591"/>
                    <a:gd name="connsiteX331" fmla="*/ 17471 w 42883"/>
                    <a:gd name="connsiteY331" fmla="*/ 9530 h 82591"/>
                    <a:gd name="connsiteX332" fmla="*/ 17471 w 42883"/>
                    <a:gd name="connsiteY332" fmla="*/ 9530 h 82591"/>
                    <a:gd name="connsiteX333" fmla="*/ 19059 w 42883"/>
                    <a:gd name="connsiteY333" fmla="*/ 9530 h 82591"/>
                    <a:gd name="connsiteX334" fmla="*/ 19059 w 42883"/>
                    <a:gd name="connsiteY334" fmla="*/ 9530 h 82591"/>
                    <a:gd name="connsiteX335" fmla="*/ 19059 w 42883"/>
                    <a:gd name="connsiteY335" fmla="*/ 9530 h 82591"/>
                    <a:gd name="connsiteX336" fmla="*/ 19059 w 42883"/>
                    <a:gd name="connsiteY336" fmla="*/ 9530 h 82591"/>
                    <a:gd name="connsiteX337" fmla="*/ 1588 w 42883"/>
                    <a:gd name="connsiteY337" fmla="*/ 63532 h 82591"/>
                    <a:gd name="connsiteX338" fmla="*/ 1588 w 42883"/>
                    <a:gd name="connsiteY338" fmla="*/ 63532 h 82591"/>
                    <a:gd name="connsiteX339" fmla="*/ 1588 w 42883"/>
                    <a:gd name="connsiteY339" fmla="*/ 63532 h 82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</a:cxnLst>
                  <a:rect l="l" t="t" r="r" b="b"/>
                  <a:pathLst>
                    <a:path w="42883" h="82591">
                      <a:moveTo>
                        <a:pt x="25413" y="54002"/>
                      </a:moveTo>
                      <a:lnTo>
                        <a:pt x="27000" y="54002"/>
                      </a:lnTo>
                      <a:cubicBezTo>
                        <a:pt x="30177" y="55590"/>
                        <a:pt x="28589" y="55590"/>
                        <a:pt x="31766" y="55590"/>
                      </a:cubicBezTo>
                      <a:cubicBezTo>
                        <a:pt x="25413" y="54002"/>
                        <a:pt x="31766" y="54002"/>
                        <a:pt x="25413" y="52414"/>
                      </a:cubicBezTo>
                      <a:lnTo>
                        <a:pt x="25413" y="54002"/>
                      </a:lnTo>
                      <a:cubicBezTo>
                        <a:pt x="27000" y="52414"/>
                        <a:pt x="27000" y="52414"/>
                        <a:pt x="25413" y="54002"/>
                      </a:cubicBezTo>
                      <a:cubicBezTo>
                        <a:pt x="30177" y="52414"/>
                        <a:pt x="22236" y="50825"/>
                        <a:pt x="23825" y="50825"/>
                      </a:cubicBezTo>
                      <a:cubicBezTo>
                        <a:pt x="23825" y="50825"/>
                        <a:pt x="25413" y="50825"/>
                        <a:pt x="25413" y="50825"/>
                      </a:cubicBezTo>
                      <a:lnTo>
                        <a:pt x="23825" y="49237"/>
                      </a:lnTo>
                      <a:cubicBezTo>
                        <a:pt x="23825" y="49237"/>
                        <a:pt x="25413" y="49237"/>
                        <a:pt x="25413" y="49237"/>
                      </a:cubicBezTo>
                      <a:lnTo>
                        <a:pt x="25413" y="47649"/>
                      </a:lnTo>
                      <a:lnTo>
                        <a:pt x="25413" y="47649"/>
                      </a:lnTo>
                      <a:cubicBezTo>
                        <a:pt x="23825" y="47649"/>
                        <a:pt x="23825" y="46060"/>
                        <a:pt x="22236" y="46060"/>
                      </a:cubicBezTo>
                      <a:cubicBezTo>
                        <a:pt x="23825" y="46060"/>
                        <a:pt x="22236" y="46060"/>
                        <a:pt x="23825" y="46060"/>
                      </a:cubicBezTo>
                      <a:lnTo>
                        <a:pt x="22236" y="44472"/>
                      </a:lnTo>
                      <a:cubicBezTo>
                        <a:pt x="23825" y="44472"/>
                        <a:pt x="25413" y="46060"/>
                        <a:pt x="25413" y="46060"/>
                      </a:cubicBezTo>
                      <a:cubicBezTo>
                        <a:pt x="31766" y="47649"/>
                        <a:pt x="23825" y="46060"/>
                        <a:pt x="27000" y="46060"/>
                      </a:cubicBezTo>
                      <a:lnTo>
                        <a:pt x="27000" y="46060"/>
                      </a:lnTo>
                      <a:cubicBezTo>
                        <a:pt x="30177" y="46060"/>
                        <a:pt x="28589" y="46060"/>
                        <a:pt x="31766" y="46060"/>
                      </a:cubicBezTo>
                      <a:cubicBezTo>
                        <a:pt x="30177" y="46060"/>
                        <a:pt x="27000" y="46060"/>
                        <a:pt x="25413" y="44472"/>
                      </a:cubicBezTo>
                      <a:cubicBezTo>
                        <a:pt x="25413" y="44472"/>
                        <a:pt x="25413" y="44472"/>
                        <a:pt x="25413" y="44472"/>
                      </a:cubicBezTo>
                      <a:cubicBezTo>
                        <a:pt x="27000" y="44472"/>
                        <a:pt x="27000" y="44472"/>
                        <a:pt x="27000" y="44472"/>
                      </a:cubicBezTo>
                      <a:lnTo>
                        <a:pt x="30177" y="46060"/>
                      </a:lnTo>
                      <a:cubicBezTo>
                        <a:pt x="30177" y="46060"/>
                        <a:pt x="28589" y="44472"/>
                        <a:pt x="27000" y="44472"/>
                      </a:cubicBezTo>
                      <a:cubicBezTo>
                        <a:pt x="27000" y="44472"/>
                        <a:pt x="30177" y="44472"/>
                        <a:pt x="31766" y="46060"/>
                      </a:cubicBezTo>
                      <a:cubicBezTo>
                        <a:pt x="31766" y="46060"/>
                        <a:pt x="28589" y="46060"/>
                        <a:pt x="28589" y="44472"/>
                      </a:cubicBezTo>
                      <a:cubicBezTo>
                        <a:pt x="30177" y="44472"/>
                        <a:pt x="28589" y="42884"/>
                        <a:pt x="27000" y="42884"/>
                      </a:cubicBezTo>
                      <a:cubicBezTo>
                        <a:pt x="28589" y="42884"/>
                        <a:pt x="28589" y="42884"/>
                        <a:pt x="30177" y="42884"/>
                      </a:cubicBezTo>
                      <a:lnTo>
                        <a:pt x="28589" y="41296"/>
                      </a:lnTo>
                      <a:cubicBezTo>
                        <a:pt x="28589" y="41296"/>
                        <a:pt x="28589" y="41296"/>
                        <a:pt x="30177" y="41296"/>
                      </a:cubicBezTo>
                      <a:cubicBezTo>
                        <a:pt x="30177" y="41296"/>
                        <a:pt x="27000" y="39707"/>
                        <a:pt x="27000" y="39707"/>
                      </a:cubicBezTo>
                      <a:cubicBezTo>
                        <a:pt x="23825" y="38119"/>
                        <a:pt x="31766" y="39707"/>
                        <a:pt x="28589" y="38119"/>
                      </a:cubicBezTo>
                      <a:cubicBezTo>
                        <a:pt x="30177" y="38119"/>
                        <a:pt x="30177" y="38119"/>
                        <a:pt x="31766" y="39707"/>
                      </a:cubicBezTo>
                      <a:cubicBezTo>
                        <a:pt x="30177" y="38119"/>
                        <a:pt x="30177" y="38119"/>
                        <a:pt x="27000" y="36531"/>
                      </a:cubicBezTo>
                      <a:lnTo>
                        <a:pt x="28589" y="36531"/>
                      </a:lnTo>
                      <a:cubicBezTo>
                        <a:pt x="27000" y="36531"/>
                        <a:pt x="23825" y="34942"/>
                        <a:pt x="22236" y="33354"/>
                      </a:cubicBezTo>
                      <a:cubicBezTo>
                        <a:pt x="20648" y="33354"/>
                        <a:pt x="20648" y="33354"/>
                        <a:pt x="20648" y="33354"/>
                      </a:cubicBezTo>
                      <a:lnTo>
                        <a:pt x="19059" y="31766"/>
                      </a:lnTo>
                      <a:cubicBezTo>
                        <a:pt x="19059" y="31766"/>
                        <a:pt x="20648" y="31766"/>
                        <a:pt x="22236" y="33354"/>
                      </a:cubicBezTo>
                      <a:lnTo>
                        <a:pt x="22236" y="33354"/>
                      </a:lnTo>
                      <a:cubicBezTo>
                        <a:pt x="23825" y="33354"/>
                        <a:pt x="25413" y="33354"/>
                        <a:pt x="27000" y="34942"/>
                      </a:cubicBezTo>
                      <a:lnTo>
                        <a:pt x="25413" y="34942"/>
                      </a:lnTo>
                      <a:cubicBezTo>
                        <a:pt x="27000" y="34942"/>
                        <a:pt x="28589" y="36531"/>
                        <a:pt x="30177" y="36531"/>
                      </a:cubicBezTo>
                      <a:cubicBezTo>
                        <a:pt x="30177" y="36531"/>
                        <a:pt x="30177" y="36531"/>
                        <a:pt x="30177" y="36531"/>
                      </a:cubicBezTo>
                      <a:cubicBezTo>
                        <a:pt x="30177" y="36531"/>
                        <a:pt x="31766" y="36531"/>
                        <a:pt x="31766" y="36531"/>
                      </a:cubicBezTo>
                      <a:cubicBezTo>
                        <a:pt x="31766" y="36531"/>
                        <a:pt x="31766" y="36531"/>
                        <a:pt x="30177" y="36531"/>
                      </a:cubicBezTo>
                      <a:lnTo>
                        <a:pt x="33354" y="38119"/>
                      </a:lnTo>
                      <a:lnTo>
                        <a:pt x="31766" y="38119"/>
                      </a:lnTo>
                      <a:lnTo>
                        <a:pt x="33354" y="38119"/>
                      </a:lnTo>
                      <a:cubicBezTo>
                        <a:pt x="30177" y="36531"/>
                        <a:pt x="25413" y="34942"/>
                        <a:pt x="25413" y="33354"/>
                      </a:cubicBezTo>
                      <a:cubicBezTo>
                        <a:pt x="27000" y="34942"/>
                        <a:pt x="28589" y="34942"/>
                        <a:pt x="31766" y="34942"/>
                      </a:cubicBezTo>
                      <a:cubicBezTo>
                        <a:pt x="28589" y="34942"/>
                        <a:pt x="33354" y="36531"/>
                        <a:pt x="31766" y="36531"/>
                      </a:cubicBezTo>
                      <a:cubicBezTo>
                        <a:pt x="31766" y="36531"/>
                        <a:pt x="33354" y="36531"/>
                        <a:pt x="33354" y="36531"/>
                      </a:cubicBezTo>
                      <a:lnTo>
                        <a:pt x="31766" y="34942"/>
                      </a:lnTo>
                      <a:cubicBezTo>
                        <a:pt x="33354" y="34942"/>
                        <a:pt x="33354" y="34942"/>
                        <a:pt x="34942" y="34942"/>
                      </a:cubicBezTo>
                      <a:cubicBezTo>
                        <a:pt x="30177" y="33354"/>
                        <a:pt x="31766" y="33354"/>
                        <a:pt x="31766" y="33354"/>
                      </a:cubicBezTo>
                      <a:cubicBezTo>
                        <a:pt x="33354" y="33354"/>
                        <a:pt x="34942" y="34942"/>
                        <a:pt x="34942" y="34942"/>
                      </a:cubicBezTo>
                      <a:cubicBezTo>
                        <a:pt x="38119" y="34942"/>
                        <a:pt x="30177" y="33354"/>
                        <a:pt x="33354" y="33354"/>
                      </a:cubicBezTo>
                      <a:cubicBezTo>
                        <a:pt x="33354" y="33354"/>
                        <a:pt x="33354" y="33354"/>
                        <a:pt x="33354" y="33354"/>
                      </a:cubicBezTo>
                      <a:cubicBezTo>
                        <a:pt x="31766" y="33354"/>
                        <a:pt x="33354" y="31766"/>
                        <a:pt x="34942" y="33354"/>
                      </a:cubicBezTo>
                      <a:lnTo>
                        <a:pt x="34942" y="33354"/>
                      </a:lnTo>
                      <a:cubicBezTo>
                        <a:pt x="34942" y="33354"/>
                        <a:pt x="34942" y="31766"/>
                        <a:pt x="31766" y="30178"/>
                      </a:cubicBezTo>
                      <a:cubicBezTo>
                        <a:pt x="31766" y="30178"/>
                        <a:pt x="36531" y="31766"/>
                        <a:pt x="36531" y="31766"/>
                      </a:cubicBezTo>
                      <a:lnTo>
                        <a:pt x="25413" y="27001"/>
                      </a:lnTo>
                      <a:cubicBezTo>
                        <a:pt x="28589" y="28589"/>
                        <a:pt x="36531" y="30178"/>
                        <a:pt x="38119" y="31766"/>
                      </a:cubicBezTo>
                      <a:cubicBezTo>
                        <a:pt x="38119" y="31766"/>
                        <a:pt x="39708" y="31766"/>
                        <a:pt x="38119" y="31766"/>
                      </a:cubicBezTo>
                      <a:cubicBezTo>
                        <a:pt x="38119" y="31766"/>
                        <a:pt x="33354" y="30178"/>
                        <a:pt x="33354" y="30178"/>
                      </a:cubicBezTo>
                      <a:cubicBezTo>
                        <a:pt x="36531" y="30178"/>
                        <a:pt x="34942" y="30178"/>
                        <a:pt x="38119" y="31766"/>
                      </a:cubicBezTo>
                      <a:cubicBezTo>
                        <a:pt x="38119" y="31766"/>
                        <a:pt x="33354" y="30178"/>
                        <a:pt x="33354" y="30178"/>
                      </a:cubicBezTo>
                      <a:cubicBezTo>
                        <a:pt x="33354" y="30178"/>
                        <a:pt x="38119" y="31766"/>
                        <a:pt x="38119" y="31766"/>
                      </a:cubicBezTo>
                      <a:lnTo>
                        <a:pt x="33354" y="30178"/>
                      </a:lnTo>
                      <a:cubicBezTo>
                        <a:pt x="34942" y="30178"/>
                        <a:pt x="38119" y="31766"/>
                        <a:pt x="38119" y="31766"/>
                      </a:cubicBezTo>
                      <a:cubicBezTo>
                        <a:pt x="36531" y="31766"/>
                        <a:pt x="38119" y="31766"/>
                        <a:pt x="38119" y="30178"/>
                      </a:cubicBezTo>
                      <a:lnTo>
                        <a:pt x="36531" y="30178"/>
                      </a:lnTo>
                      <a:cubicBezTo>
                        <a:pt x="38119" y="30178"/>
                        <a:pt x="30177" y="27001"/>
                        <a:pt x="30177" y="27001"/>
                      </a:cubicBezTo>
                      <a:cubicBezTo>
                        <a:pt x="31766" y="27001"/>
                        <a:pt x="36531" y="28589"/>
                        <a:pt x="36531" y="28589"/>
                      </a:cubicBezTo>
                      <a:cubicBezTo>
                        <a:pt x="33354" y="27001"/>
                        <a:pt x="25413" y="23824"/>
                        <a:pt x="23825" y="22236"/>
                      </a:cubicBezTo>
                      <a:lnTo>
                        <a:pt x="25413" y="22236"/>
                      </a:lnTo>
                      <a:lnTo>
                        <a:pt x="23825" y="20648"/>
                      </a:lnTo>
                      <a:cubicBezTo>
                        <a:pt x="27000" y="22236"/>
                        <a:pt x="34942" y="25413"/>
                        <a:pt x="38119" y="27001"/>
                      </a:cubicBezTo>
                      <a:cubicBezTo>
                        <a:pt x="39708" y="27001"/>
                        <a:pt x="39708" y="27001"/>
                        <a:pt x="39708" y="27001"/>
                      </a:cubicBezTo>
                      <a:cubicBezTo>
                        <a:pt x="41296" y="27001"/>
                        <a:pt x="41296" y="28589"/>
                        <a:pt x="41296" y="28589"/>
                      </a:cubicBezTo>
                      <a:lnTo>
                        <a:pt x="42884" y="28589"/>
                      </a:lnTo>
                      <a:cubicBezTo>
                        <a:pt x="39708" y="27001"/>
                        <a:pt x="39708" y="27001"/>
                        <a:pt x="38119" y="25413"/>
                      </a:cubicBezTo>
                      <a:lnTo>
                        <a:pt x="41296" y="27001"/>
                      </a:lnTo>
                      <a:cubicBezTo>
                        <a:pt x="38119" y="25413"/>
                        <a:pt x="33354" y="23824"/>
                        <a:pt x="33354" y="23824"/>
                      </a:cubicBezTo>
                      <a:cubicBezTo>
                        <a:pt x="34942" y="23824"/>
                        <a:pt x="38119" y="25413"/>
                        <a:pt x="39708" y="25413"/>
                      </a:cubicBezTo>
                      <a:cubicBezTo>
                        <a:pt x="38119" y="25413"/>
                        <a:pt x="38119" y="23824"/>
                        <a:pt x="38119" y="23824"/>
                      </a:cubicBezTo>
                      <a:lnTo>
                        <a:pt x="39708" y="23824"/>
                      </a:lnTo>
                      <a:cubicBezTo>
                        <a:pt x="41296" y="23824"/>
                        <a:pt x="36531" y="22236"/>
                        <a:pt x="39708" y="22236"/>
                      </a:cubicBezTo>
                      <a:cubicBezTo>
                        <a:pt x="39708" y="22236"/>
                        <a:pt x="42884" y="23824"/>
                        <a:pt x="41296" y="22236"/>
                      </a:cubicBezTo>
                      <a:cubicBezTo>
                        <a:pt x="38119" y="20648"/>
                        <a:pt x="28589" y="17471"/>
                        <a:pt x="25413" y="17471"/>
                      </a:cubicBezTo>
                      <a:cubicBezTo>
                        <a:pt x="25413" y="17471"/>
                        <a:pt x="28589" y="17471"/>
                        <a:pt x="30177" y="17471"/>
                      </a:cubicBezTo>
                      <a:cubicBezTo>
                        <a:pt x="33354" y="17471"/>
                        <a:pt x="36531" y="20648"/>
                        <a:pt x="38119" y="20648"/>
                      </a:cubicBezTo>
                      <a:cubicBezTo>
                        <a:pt x="38119" y="20648"/>
                        <a:pt x="36531" y="20648"/>
                        <a:pt x="36531" y="19060"/>
                      </a:cubicBezTo>
                      <a:cubicBezTo>
                        <a:pt x="36531" y="19060"/>
                        <a:pt x="39708" y="20648"/>
                        <a:pt x="38119" y="19060"/>
                      </a:cubicBezTo>
                      <a:cubicBezTo>
                        <a:pt x="34942" y="17471"/>
                        <a:pt x="38119" y="19060"/>
                        <a:pt x="34942" y="17471"/>
                      </a:cubicBezTo>
                      <a:cubicBezTo>
                        <a:pt x="34942" y="17471"/>
                        <a:pt x="34942" y="17471"/>
                        <a:pt x="34942" y="17471"/>
                      </a:cubicBezTo>
                      <a:cubicBezTo>
                        <a:pt x="33354" y="17471"/>
                        <a:pt x="28589" y="14295"/>
                        <a:pt x="28589" y="14295"/>
                      </a:cubicBezTo>
                      <a:cubicBezTo>
                        <a:pt x="28589" y="14295"/>
                        <a:pt x="30177" y="14295"/>
                        <a:pt x="30177" y="14295"/>
                      </a:cubicBezTo>
                      <a:cubicBezTo>
                        <a:pt x="30177" y="14295"/>
                        <a:pt x="31766" y="14295"/>
                        <a:pt x="31766" y="12706"/>
                      </a:cubicBezTo>
                      <a:cubicBezTo>
                        <a:pt x="31766" y="12706"/>
                        <a:pt x="33354" y="12706"/>
                        <a:pt x="34942" y="12706"/>
                      </a:cubicBezTo>
                      <a:cubicBezTo>
                        <a:pt x="34942" y="12706"/>
                        <a:pt x="33354" y="12706"/>
                        <a:pt x="33354" y="11118"/>
                      </a:cubicBezTo>
                      <a:cubicBezTo>
                        <a:pt x="36531" y="11118"/>
                        <a:pt x="33354" y="11118"/>
                        <a:pt x="36531" y="12706"/>
                      </a:cubicBezTo>
                      <a:cubicBezTo>
                        <a:pt x="34942" y="12706"/>
                        <a:pt x="34942" y="11118"/>
                        <a:pt x="33354" y="11118"/>
                      </a:cubicBezTo>
                      <a:cubicBezTo>
                        <a:pt x="30177" y="9530"/>
                        <a:pt x="33354" y="11118"/>
                        <a:pt x="33354" y="12706"/>
                      </a:cubicBezTo>
                      <a:cubicBezTo>
                        <a:pt x="30177" y="11118"/>
                        <a:pt x="25413" y="9530"/>
                        <a:pt x="25413" y="7941"/>
                      </a:cubicBezTo>
                      <a:cubicBezTo>
                        <a:pt x="25413" y="6353"/>
                        <a:pt x="28589" y="7941"/>
                        <a:pt x="27000" y="7941"/>
                      </a:cubicBezTo>
                      <a:cubicBezTo>
                        <a:pt x="28589" y="7941"/>
                        <a:pt x="20648" y="4765"/>
                        <a:pt x="23825" y="4765"/>
                      </a:cubicBezTo>
                      <a:cubicBezTo>
                        <a:pt x="27000" y="4765"/>
                        <a:pt x="28589" y="6353"/>
                        <a:pt x="30177" y="6353"/>
                      </a:cubicBezTo>
                      <a:cubicBezTo>
                        <a:pt x="30177" y="6353"/>
                        <a:pt x="28589" y="6353"/>
                        <a:pt x="28589" y="6353"/>
                      </a:cubicBezTo>
                      <a:lnTo>
                        <a:pt x="30177" y="6353"/>
                      </a:lnTo>
                      <a:cubicBezTo>
                        <a:pt x="30177" y="6353"/>
                        <a:pt x="31766" y="7941"/>
                        <a:pt x="30177" y="7941"/>
                      </a:cubicBezTo>
                      <a:cubicBezTo>
                        <a:pt x="31766" y="7941"/>
                        <a:pt x="31766" y="6353"/>
                        <a:pt x="33354" y="6353"/>
                      </a:cubicBezTo>
                      <a:cubicBezTo>
                        <a:pt x="33354" y="6353"/>
                        <a:pt x="31766" y="4765"/>
                        <a:pt x="31766" y="4765"/>
                      </a:cubicBezTo>
                      <a:lnTo>
                        <a:pt x="31766" y="4765"/>
                      </a:lnTo>
                      <a:cubicBezTo>
                        <a:pt x="30177" y="4765"/>
                        <a:pt x="30177" y="3177"/>
                        <a:pt x="28589" y="3177"/>
                      </a:cubicBezTo>
                      <a:cubicBezTo>
                        <a:pt x="27000" y="1588"/>
                        <a:pt x="25413" y="1588"/>
                        <a:pt x="27000" y="1588"/>
                      </a:cubicBezTo>
                      <a:lnTo>
                        <a:pt x="30177" y="3177"/>
                      </a:lnTo>
                      <a:cubicBezTo>
                        <a:pt x="30177" y="3177"/>
                        <a:pt x="28589" y="3177"/>
                        <a:pt x="28589" y="3177"/>
                      </a:cubicBezTo>
                      <a:cubicBezTo>
                        <a:pt x="27000" y="3177"/>
                        <a:pt x="31766" y="3177"/>
                        <a:pt x="28589" y="1588"/>
                      </a:cubicBezTo>
                      <a:lnTo>
                        <a:pt x="27000" y="1588"/>
                      </a:lnTo>
                      <a:cubicBezTo>
                        <a:pt x="25413" y="0"/>
                        <a:pt x="23825" y="0"/>
                        <a:pt x="23825" y="0"/>
                      </a:cubicBezTo>
                      <a:cubicBezTo>
                        <a:pt x="20648" y="0"/>
                        <a:pt x="23825" y="0"/>
                        <a:pt x="20648" y="0"/>
                      </a:cubicBezTo>
                      <a:cubicBezTo>
                        <a:pt x="23825" y="1588"/>
                        <a:pt x="20648" y="1588"/>
                        <a:pt x="23825" y="1588"/>
                      </a:cubicBezTo>
                      <a:cubicBezTo>
                        <a:pt x="20648" y="0"/>
                        <a:pt x="22236" y="1588"/>
                        <a:pt x="19059" y="1588"/>
                      </a:cubicBezTo>
                      <a:cubicBezTo>
                        <a:pt x="20648" y="1588"/>
                        <a:pt x="20648" y="1588"/>
                        <a:pt x="20648" y="1588"/>
                      </a:cubicBezTo>
                      <a:cubicBezTo>
                        <a:pt x="20648" y="1588"/>
                        <a:pt x="20648" y="1588"/>
                        <a:pt x="20648" y="1588"/>
                      </a:cubicBezTo>
                      <a:lnTo>
                        <a:pt x="20648" y="1588"/>
                      </a:lnTo>
                      <a:lnTo>
                        <a:pt x="20648" y="1588"/>
                      </a:lnTo>
                      <a:cubicBezTo>
                        <a:pt x="20648" y="1588"/>
                        <a:pt x="20648" y="1588"/>
                        <a:pt x="20648" y="1588"/>
                      </a:cubicBezTo>
                      <a:cubicBezTo>
                        <a:pt x="20648" y="1588"/>
                        <a:pt x="22236" y="1588"/>
                        <a:pt x="22236" y="1588"/>
                      </a:cubicBezTo>
                      <a:cubicBezTo>
                        <a:pt x="23825" y="3177"/>
                        <a:pt x="23825" y="3177"/>
                        <a:pt x="25413" y="3177"/>
                      </a:cubicBezTo>
                      <a:cubicBezTo>
                        <a:pt x="25413" y="3177"/>
                        <a:pt x="23825" y="3177"/>
                        <a:pt x="23825" y="3177"/>
                      </a:cubicBezTo>
                      <a:lnTo>
                        <a:pt x="25413" y="4765"/>
                      </a:lnTo>
                      <a:cubicBezTo>
                        <a:pt x="23825" y="4765"/>
                        <a:pt x="22236" y="4765"/>
                        <a:pt x="20648" y="3177"/>
                      </a:cubicBezTo>
                      <a:lnTo>
                        <a:pt x="20648" y="3177"/>
                      </a:lnTo>
                      <a:cubicBezTo>
                        <a:pt x="19059" y="3177"/>
                        <a:pt x="19059" y="3177"/>
                        <a:pt x="19059" y="3177"/>
                      </a:cubicBezTo>
                      <a:cubicBezTo>
                        <a:pt x="19059" y="3177"/>
                        <a:pt x="20648" y="4765"/>
                        <a:pt x="19059" y="3177"/>
                      </a:cubicBezTo>
                      <a:lnTo>
                        <a:pt x="20648" y="4765"/>
                      </a:lnTo>
                      <a:lnTo>
                        <a:pt x="20648" y="4765"/>
                      </a:lnTo>
                      <a:cubicBezTo>
                        <a:pt x="20648" y="4765"/>
                        <a:pt x="23825" y="7941"/>
                        <a:pt x="19059" y="6353"/>
                      </a:cubicBezTo>
                      <a:cubicBezTo>
                        <a:pt x="19059" y="6353"/>
                        <a:pt x="20648" y="7941"/>
                        <a:pt x="19059" y="7941"/>
                      </a:cubicBezTo>
                      <a:lnTo>
                        <a:pt x="17471" y="7941"/>
                      </a:lnTo>
                      <a:cubicBezTo>
                        <a:pt x="17471" y="7941"/>
                        <a:pt x="15883" y="7941"/>
                        <a:pt x="17471" y="9530"/>
                      </a:cubicBezTo>
                      <a:cubicBezTo>
                        <a:pt x="12706" y="7941"/>
                        <a:pt x="15883" y="11118"/>
                        <a:pt x="14294" y="11118"/>
                      </a:cubicBezTo>
                      <a:lnTo>
                        <a:pt x="15883" y="11118"/>
                      </a:lnTo>
                      <a:cubicBezTo>
                        <a:pt x="15883" y="11118"/>
                        <a:pt x="15883" y="12706"/>
                        <a:pt x="17471" y="12706"/>
                      </a:cubicBezTo>
                      <a:lnTo>
                        <a:pt x="19059" y="12706"/>
                      </a:lnTo>
                      <a:cubicBezTo>
                        <a:pt x="20648" y="14295"/>
                        <a:pt x="17471" y="12706"/>
                        <a:pt x="17471" y="14295"/>
                      </a:cubicBezTo>
                      <a:cubicBezTo>
                        <a:pt x="17471" y="14295"/>
                        <a:pt x="17471" y="14295"/>
                        <a:pt x="17471" y="14295"/>
                      </a:cubicBezTo>
                      <a:cubicBezTo>
                        <a:pt x="12706" y="14295"/>
                        <a:pt x="20648" y="17471"/>
                        <a:pt x="17471" y="15883"/>
                      </a:cubicBezTo>
                      <a:cubicBezTo>
                        <a:pt x="17471" y="15883"/>
                        <a:pt x="17471" y="15883"/>
                        <a:pt x="17471" y="15883"/>
                      </a:cubicBezTo>
                      <a:lnTo>
                        <a:pt x="17471" y="15883"/>
                      </a:lnTo>
                      <a:lnTo>
                        <a:pt x="17471" y="15883"/>
                      </a:lnTo>
                      <a:cubicBezTo>
                        <a:pt x="17471" y="15883"/>
                        <a:pt x="17471" y="15883"/>
                        <a:pt x="15883" y="15883"/>
                      </a:cubicBezTo>
                      <a:cubicBezTo>
                        <a:pt x="15883" y="15883"/>
                        <a:pt x="17471" y="15883"/>
                        <a:pt x="17471" y="15883"/>
                      </a:cubicBezTo>
                      <a:cubicBezTo>
                        <a:pt x="17471" y="15883"/>
                        <a:pt x="17471" y="15883"/>
                        <a:pt x="17471" y="15883"/>
                      </a:cubicBezTo>
                      <a:lnTo>
                        <a:pt x="15883" y="15883"/>
                      </a:lnTo>
                      <a:lnTo>
                        <a:pt x="15883" y="15883"/>
                      </a:lnTo>
                      <a:cubicBezTo>
                        <a:pt x="14294" y="15883"/>
                        <a:pt x="17471" y="15883"/>
                        <a:pt x="19059" y="17471"/>
                      </a:cubicBezTo>
                      <a:cubicBezTo>
                        <a:pt x="19059" y="17471"/>
                        <a:pt x="19059" y="17471"/>
                        <a:pt x="20648" y="17471"/>
                      </a:cubicBezTo>
                      <a:cubicBezTo>
                        <a:pt x="17471" y="15883"/>
                        <a:pt x="22236" y="19060"/>
                        <a:pt x="17471" y="17471"/>
                      </a:cubicBezTo>
                      <a:cubicBezTo>
                        <a:pt x="19059" y="17471"/>
                        <a:pt x="19059" y="19060"/>
                        <a:pt x="22236" y="20648"/>
                      </a:cubicBezTo>
                      <a:cubicBezTo>
                        <a:pt x="22236" y="20648"/>
                        <a:pt x="22236" y="20648"/>
                        <a:pt x="22236" y="20648"/>
                      </a:cubicBezTo>
                      <a:cubicBezTo>
                        <a:pt x="22236" y="20648"/>
                        <a:pt x="20648" y="20648"/>
                        <a:pt x="22236" y="20648"/>
                      </a:cubicBezTo>
                      <a:lnTo>
                        <a:pt x="19059" y="20648"/>
                      </a:lnTo>
                      <a:lnTo>
                        <a:pt x="22236" y="22236"/>
                      </a:lnTo>
                      <a:cubicBezTo>
                        <a:pt x="20648" y="22236"/>
                        <a:pt x="19059" y="22236"/>
                        <a:pt x="17471" y="20648"/>
                      </a:cubicBezTo>
                      <a:cubicBezTo>
                        <a:pt x="20648" y="22236"/>
                        <a:pt x="19059" y="22236"/>
                        <a:pt x="20648" y="23824"/>
                      </a:cubicBezTo>
                      <a:lnTo>
                        <a:pt x="19059" y="23824"/>
                      </a:lnTo>
                      <a:cubicBezTo>
                        <a:pt x="19059" y="23824"/>
                        <a:pt x="20648" y="25413"/>
                        <a:pt x="19059" y="25413"/>
                      </a:cubicBezTo>
                      <a:cubicBezTo>
                        <a:pt x="15883" y="25413"/>
                        <a:pt x="17471" y="27001"/>
                        <a:pt x="14294" y="27001"/>
                      </a:cubicBezTo>
                      <a:cubicBezTo>
                        <a:pt x="19059" y="28589"/>
                        <a:pt x="11117" y="27001"/>
                        <a:pt x="15883" y="28589"/>
                      </a:cubicBezTo>
                      <a:cubicBezTo>
                        <a:pt x="14294" y="28589"/>
                        <a:pt x="14294" y="28589"/>
                        <a:pt x="12706" y="27001"/>
                      </a:cubicBezTo>
                      <a:cubicBezTo>
                        <a:pt x="14294" y="28589"/>
                        <a:pt x="11117" y="27001"/>
                        <a:pt x="14294" y="28589"/>
                      </a:cubicBezTo>
                      <a:cubicBezTo>
                        <a:pt x="12706" y="28589"/>
                        <a:pt x="12706" y="28589"/>
                        <a:pt x="11117" y="27001"/>
                      </a:cubicBezTo>
                      <a:cubicBezTo>
                        <a:pt x="11117" y="27001"/>
                        <a:pt x="12706" y="27001"/>
                        <a:pt x="11117" y="27001"/>
                      </a:cubicBezTo>
                      <a:cubicBezTo>
                        <a:pt x="11117" y="27001"/>
                        <a:pt x="9529" y="27001"/>
                        <a:pt x="9529" y="27001"/>
                      </a:cubicBezTo>
                      <a:cubicBezTo>
                        <a:pt x="9529" y="27001"/>
                        <a:pt x="12706" y="28589"/>
                        <a:pt x="15883" y="30178"/>
                      </a:cubicBezTo>
                      <a:cubicBezTo>
                        <a:pt x="14294" y="30178"/>
                        <a:pt x="14294" y="30178"/>
                        <a:pt x="15883" y="31766"/>
                      </a:cubicBezTo>
                      <a:cubicBezTo>
                        <a:pt x="14294" y="31766"/>
                        <a:pt x="14294" y="31766"/>
                        <a:pt x="12706" y="30178"/>
                      </a:cubicBezTo>
                      <a:cubicBezTo>
                        <a:pt x="12706" y="30178"/>
                        <a:pt x="11117" y="30178"/>
                        <a:pt x="12706" y="31766"/>
                      </a:cubicBezTo>
                      <a:cubicBezTo>
                        <a:pt x="12706" y="31766"/>
                        <a:pt x="12706" y="31766"/>
                        <a:pt x="12706" y="31766"/>
                      </a:cubicBezTo>
                      <a:cubicBezTo>
                        <a:pt x="12706" y="31766"/>
                        <a:pt x="12706" y="31766"/>
                        <a:pt x="12706" y="33354"/>
                      </a:cubicBezTo>
                      <a:lnTo>
                        <a:pt x="12706" y="33354"/>
                      </a:lnTo>
                      <a:cubicBezTo>
                        <a:pt x="15883" y="34942"/>
                        <a:pt x="12706" y="33354"/>
                        <a:pt x="14294" y="34942"/>
                      </a:cubicBezTo>
                      <a:lnTo>
                        <a:pt x="14294" y="34942"/>
                      </a:lnTo>
                      <a:cubicBezTo>
                        <a:pt x="11117" y="34942"/>
                        <a:pt x="15883" y="34942"/>
                        <a:pt x="12706" y="34942"/>
                      </a:cubicBezTo>
                      <a:lnTo>
                        <a:pt x="14294" y="34942"/>
                      </a:lnTo>
                      <a:cubicBezTo>
                        <a:pt x="19059" y="36531"/>
                        <a:pt x="11117" y="34942"/>
                        <a:pt x="12706" y="36531"/>
                      </a:cubicBezTo>
                      <a:lnTo>
                        <a:pt x="14294" y="36531"/>
                      </a:lnTo>
                      <a:cubicBezTo>
                        <a:pt x="15883" y="36531"/>
                        <a:pt x="7942" y="34942"/>
                        <a:pt x="7942" y="34942"/>
                      </a:cubicBezTo>
                      <a:cubicBezTo>
                        <a:pt x="7942" y="34942"/>
                        <a:pt x="7942" y="34942"/>
                        <a:pt x="6353" y="34942"/>
                      </a:cubicBezTo>
                      <a:cubicBezTo>
                        <a:pt x="3176" y="34942"/>
                        <a:pt x="9529" y="36531"/>
                        <a:pt x="9529" y="36531"/>
                      </a:cubicBezTo>
                      <a:cubicBezTo>
                        <a:pt x="7942" y="36531"/>
                        <a:pt x="6353" y="34942"/>
                        <a:pt x="4765" y="34942"/>
                      </a:cubicBezTo>
                      <a:cubicBezTo>
                        <a:pt x="3176" y="34942"/>
                        <a:pt x="9529" y="38119"/>
                        <a:pt x="6353" y="36531"/>
                      </a:cubicBezTo>
                      <a:cubicBezTo>
                        <a:pt x="7942" y="36531"/>
                        <a:pt x="7942" y="36531"/>
                        <a:pt x="9529" y="38119"/>
                      </a:cubicBezTo>
                      <a:cubicBezTo>
                        <a:pt x="9529" y="38119"/>
                        <a:pt x="4765" y="38119"/>
                        <a:pt x="7942" y="39707"/>
                      </a:cubicBezTo>
                      <a:lnTo>
                        <a:pt x="6353" y="39707"/>
                      </a:lnTo>
                      <a:cubicBezTo>
                        <a:pt x="7942" y="39707"/>
                        <a:pt x="7942" y="41296"/>
                        <a:pt x="9529" y="41296"/>
                      </a:cubicBezTo>
                      <a:cubicBezTo>
                        <a:pt x="1588" y="39707"/>
                        <a:pt x="12706" y="44472"/>
                        <a:pt x="6353" y="42884"/>
                      </a:cubicBezTo>
                      <a:lnTo>
                        <a:pt x="6353" y="44472"/>
                      </a:lnTo>
                      <a:lnTo>
                        <a:pt x="6353" y="44472"/>
                      </a:lnTo>
                      <a:cubicBezTo>
                        <a:pt x="6353" y="44472"/>
                        <a:pt x="7942" y="46060"/>
                        <a:pt x="9529" y="46060"/>
                      </a:cubicBezTo>
                      <a:cubicBezTo>
                        <a:pt x="9529" y="46060"/>
                        <a:pt x="7942" y="46060"/>
                        <a:pt x="7942" y="46060"/>
                      </a:cubicBezTo>
                      <a:cubicBezTo>
                        <a:pt x="6353" y="46060"/>
                        <a:pt x="6353" y="46060"/>
                        <a:pt x="9529" y="47649"/>
                      </a:cubicBezTo>
                      <a:lnTo>
                        <a:pt x="7942" y="47649"/>
                      </a:lnTo>
                      <a:cubicBezTo>
                        <a:pt x="9529" y="47649"/>
                        <a:pt x="4765" y="47649"/>
                        <a:pt x="6353" y="49237"/>
                      </a:cubicBezTo>
                      <a:cubicBezTo>
                        <a:pt x="6353" y="49237"/>
                        <a:pt x="6353" y="49237"/>
                        <a:pt x="4765" y="49237"/>
                      </a:cubicBezTo>
                      <a:cubicBezTo>
                        <a:pt x="6353" y="50825"/>
                        <a:pt x="-1589" y="49237"/>
                        <a:pt x="6353" y="52414"/>
                      </a:cubicBezTo>
                      <a:lnTo>
                        <a:pt x="7942" y="54002"/>
                      </a:lnTo>
                      <a:cubicBezTo>
                        <a:pt x="9529" y="54002"/>
                        <a:pt x="11117" y="55590"/>
                        <a:pt x="12706" y="55590"/>
                      </a:cubicBezTo>
                      <a:cubicBezTo>
                        <a:pt x="12706" y="55590"/>
                        <a:pt x="9529" y="55590"/>
                        <a:pt x="9529" y="55590"/>
                      </a:cubicBezTo>
                      <a:lnTo>
                        <a:pt x="9529" y="55590"/>
                      </a:lnTo>
                      <a:cubicBezTo>
                        <a:pt x="4765" y="54002"/>
                        <a:pt x="7942" y="55590"/>
                        <a:pt x="4765" y="55590"/>
                      </a:cubicBezTo>
                      <a:cubicBezTo>
                        <a:pt x="4765" y="57179"/>
                        <a:pt x="1588" y="57179"/>
                        <a:pt x="1588" y="58767"/>
                      </a:cubicBezTo>
                      <a:lnTo>
                        <a:pt x="4765" y="58767"/>
                      </a:lnTo>
                      <a:lnTo>
                        <a:pt x="4765" y="58767"/>
                      </a:lnTo>
                      <a:cubicBezTo>
                        <a:pt x="4765" y="58767"/>
                        <a:pt x="1588" y="58767"/>
                        <a:pt x="3176" y="57179"/>
                      </a:cubicBezTo>
                      <a:cubicBezTo>
                        <a:pt x="1588" y="57179"/>
                        <a:pt x="4765" y="58767"/>
                        <a:pt x="4765" y="58767"/>
                      </a:cubicBezTo>
                      <a:cubicBezTo>
                        <a:pt x="3176" y="58767"/>
                        <a:pt x="1588" y="57179"/>
                        <a:pt x="1588" y="57179"/>
                      </a:cubicBezTo>
                      <a:lnTo>
                        <a:pt x="1588" y="57179"/>
                      </a:lnTo>
                      <a:lnTo>
                        <a:pt x="1588" y="57179"/>
                      </a:lnTo>
                      <a:cubicBezTo>
                        <a:pt x="3176" y="57179"/>
                        <a:pt x="4765" y="58767"/>
                        <a:pt x="3176" y="58767"/>
                      </a:cubicBezTo>
                      <a:cubicBezTo>
                        <a:pt x="3176" y="58767"/>
                        <a:pt x="1588" y="58767"/>
                        <a:pt x="1588" y="58767"/>
                      </a:cubicBezTo>
                      <a:cubicBezTo>
                        <a:pt x="1588" y="58767"/>
                        <a:pt x="1588" y="58767"/>
                        <a:pt x="1588" y="58767"/>
                      </a:cubicBezTo>
                      <a:lnTo>
                        <a:pt x="1588" y="58767"/>
                      </a:lnTo>
                      <a:lnTo>
                        <a:pt x="4765" y="58767"/>
                      </a:lnTo>
                      <a:cubicBezTo>
                        <a:pt x="6353" y="58767"/>
                        <a:pt x="4765" y="58767"/>
                        <a:pt x="7942" y="60355"/>
                      </a:cubicBezTo>
                      <a:cubicBezTo>
                        <a:pt x="3176" y="58767"/>
                        <a:pt x="6353" y="61943"/>
                        <a:pt x="4765" y="61943"/>
                      </a:cubicBezTo>
                      <a:cubicBezTo>
                        <a:pt x="6353" y="63532"/>
                        <a:pt x="6353" y="63532"/>
                        <a:pt x="6353" y="63532"/>
                      </a:cubicBezTo>
                      <a:cubicBezTo>
                        <a:pt x="6353" y="63532"/>
                        <a:pt x="9529" y="65120"/>
                        <a:pt x="9529" y="65120"/>
                      </a:cubicBezTo>
                      <a:cubicBezTo>
                        <a:pt x="3176" y="63532"/>
                        <a:pt x="6353" y="65120"/>
                        <a:pt x="3176" y="63532"/>
                      </a:cubicBezTo>
                      <a:cubicBezTo>
                        <a:pt x="6353" y="63532"/>
                        <a:pt x="3176" y="65120"/>
                        <a:pt x="7942" y="65120"/>
                      </a:cubicBezTo>
                      <a:cubicBezTo>
                        <a:pt x="7942" y="65120"/>
                        <a:pt x="6353" y="65120"/>
                        <a:pt x="4765" y="65120"/>
                      </a:cubicBezTo>
                      <a:cubicBezTo>
                        <a:pt x="6353" y="66708"/>
                        <a:pt x="3176" y="66708"/>
                        <a:pt x="3176" y="68297"/>
                      </a:cubicBezTo>
                      <a:cubicBezTo>
                        <a:pt x="3176" y="68297"/>
                        <a:pt x="4765" y="68297"/>
                        <a:pt x="6353" y="69885"/>
                      </a:cubicBezTo>
                      <a:lnTo>
                        <a:pt x="3176" y="69885"/>
                      </a:lnTo>
                      <a:cubicBezTo>
                        <a:pt x="3176" y="69885"/>
                        <a:pt x="7942" y="71473"/>
                        <a:pt x="4765" y="71473"/>
                      </a:cubicBezTo>
                      <a:cubicBezTo>
                        <a:pt x="4765" y="71473"/>
                        <a:pt x="6353" y="71473"/>
                        <a:pt x="6353" y="71473"/>
                      </a:cubicBezTo>
                      <a:cubicBezTo>
                        <a:pt x="1588" y="73061"/>
                        <a:pt x="7942" y="76238"/>
                        <a:pt x="0" y="76238"/>
                      </a:cubicBezTo>
                      <a:cubicBezTo>
                        <a:pt x="1588" y="76238"/>
                        <a:pt x="1588" y="76238"/>
                        <a:pt x="1588" y="76238"/>
                      </a:cubicBezTo>
                      <a:cubicBezTo>
                        <a:pt x="1588" y="76238"/>
                        <a:pt x="3176" y="76238"/>
                        <a:pt x="4765" y="77826"/>
                      </a:cubicBezTo>
                      <a:lnTo>
                        <a:pt x="1588" y="77826"/>
                      </a:lnTo>
                      <a:cubicBezTo>
                        <a:pt x="4765" y="79415"/>
                        <a:pt x="1588" y="79415"/>
                        <a:pt x="4765" y="79415"/>
                      </a:cubicBezTo>
                      <a:lnTo>
                        <a:pt x="4765" y="79415"/>
                      </a:lnTo>
                      <a:cubicBezTo>
                        <a:pt x="7942" y="81003"/>
                        <a:pt x="12706" y="81003"/>
                        <a:pt x="15883" y="82591"/>
                      </a:cubicBezTo>
                      <a:cubicBezTo>
                        <a:pt x="12706" y="81003"/>
                        <a:pt x="22236" y="82591"/>
                        <a:pt x="15883" y="81003"/>
                      </a:cubicBezTo>
                      <a:cubicBezTo>
                        <a:pt x="17471" y="81003"/>
                        <a:pt x="17471" y="81003"/>
                        <a:pt x="17471" y="81003"/>
                      </a:cubicBezTo>
                      <a:cubicBezTo>
                        <a:pt x="15883" y="81003"/>
                        <a:pt x="15883" y="79415"/>
                        <a:pt x="15883" y="79415"/>
                      </a:cubicBezTo>
                      <a:lnTo>
                        <a:pt x="15883" y="79415"/>
                      </a:lnTo>
                      <a:cubicBezTo>
                        <a:pt x="15883" y="77826"/>
                        <a:pt x="17471" y="77826"/>
                        <a:pt x="19059" y="77826"/>
                      </a:cubicBezTo>
                      <a:lnTo>
                        <a:pt x="17471" y="77826"/>
                      </a:lnTo>
                      <a:cubicBezTo>
                        <a:pt x="17471" y="77826"/>
                        <a:pt x="19059" y="77826"/>
                        <a:pt x="19059" y="77826"/>
                      </a:cubicBezTo>
                      <a:cubicBezTo>
                        <a:pt x="15883" y="76238"/>
                        <a:pt x="19059" y="77826"/>
                        <a:pt x="15883" y="77826"/>
                      </a:cubicBezTo>
                      <a:cubicBezTo>
                        <a:pt x="20648" y="79415"/>
                        <a:pt x="15883" y="76238"/>
                        <a:pt x="20648" y="77826"/>
                      </a:cubicBezTo>
                      <a:cubicBezTo>
                        <a:pt x="20648" y="77826"/>
                        <a:pt x="17471" y="77826"/>
                        <a:pt x="19059" y="76238"/>
                      </a:cubicBezTo>
                      <a:lnTo>
                        <a:pt x="20648" y="76238"/>
                      </a:lnTo>
                      <a:lnTo>
                        <a:pt x="19059" y="76238"/>
                      </a:lnTo>
                      <a:cubicBezTo>
                        <a:pt x="19059" y="76238"/>
                        <a:pt x="20648" y="76238"/>
                        <a:pt x="22236" y="76238"/>
                      </a:cubicBezTo>
                      <a:cubicBezTo>
                        <a:pt x="22236" y="76238"/>
                        <a:pt x="22236" y="76238"/>
                        <a:pt x="22236" y="76238"/>
                      </a:cubicBezTo>
                      <a:cubicBezTo>
                        <a:pt x="23825" y="76238"/>
                        <a:pt x="22236" y="74650"/>
                        <a:pt x="22236" y="74650"/>
                      </a:cubicBezTo>
                      <a:lnTo>
                        <a:pt x="20648" y="74650"/>
                      </a:lnTo>
                      <a:cubicBezTo>
                        <a:pt x="19059" y="73061"/>
                        <a:pt x="22236" y="73061"/>
                        <a:pt x="19059" y="71473"/>
                      </a:cubicBezTo>
                      <a:lnTo>
                        <a:pt x="17471" y="71473"/>
                      </a:lnTo>
                      <a:cubicBezTo>
                        <a:pt x="15883" y="69885"/>
                        <a:pt x="19059" y="71473"/>
                        <a:pt x="17471" y="69885"/>
                      </a:cubicBezTo>
                      <a:lnTo>
                        <a:pt x="17471" y="69885"/>
                      </a:lnTo>
                      <a:cubicBezTo>
                        <a:pt x="15883" y="69885"/>
                        <a:pt x="15883" y="68297"/>
                        <a:pt x="15883" y="68297"/>
                      </a:cubicBezTo>
                      <a:cubicBezTo>
                        <a:pt x="17471" y="68297"/>
                        <a:pt x="17471" y="68297"/>
                        <a:pt x="19059" y="69885"/>
                      </a:cubicBezTo>
                      <a:cubicBezTo>
                        <a:pt x="17471" y="68297"/>
                        <a:pt x="17471" y="68297"/>
                        <a:pt x="14294" y="66708"/>
                      </a:cubicBezTo>
                      <a:lnTo>
                        <a:pt x="15883" y="66708"/>
                      </a:lnTo>
                      <a:cubicBezTo>
                        <a:pt x="14294" y="66708"/>
                        <a:pt x="14294" y="65120"/>
                        <a:pt x="12706" y="65120"/>
                      </a:cubicBezTo>
                      <a:cubicBezTo>
                        <a:pt x="14294" y="65120"/>
                        <a:pt x="15883" y="65120"/>
                        <a:pt x="17471" y="66708"/>
                      </a:cubicBezTo>
                      <a:cubicBezTo>
                        <a:pt x="20648" y="66708"/>
                        <a:pt x="14294" y="65120"/>
                        <a:pt x="19059" y="65120"/>
                      </a:cubicBezTo>
                      <a:cubicBezTo>
                        <a:pt x="14294" y="63532"/>
                        <a:pt x="15883" y="65120"/>
                        <a:pt x="15883" y="65120"/>
                      </a:cubicBezTo>
                      <a:cubicBezTo>
                        <a:pt x="14294" y="65120"/>
                        <a:pt x="12706" y="63532"/>
                        <a:pt x="12706" y="63532"/>
                      </a:cubicBezTo>
                      <a:cubicBezTo>
                        <a:pt x="12706" y="63532"/>
                        <a:pt x="19059" y="65120"/>
                        <a:pt x="19059" y="63532"/>
                      </a:cubicBezTo>
                      <a:lnTo>
                        <a:pt x="19059" y="63532"/>
                      </a:lnTo>
                      <a:cubicBezTo>
                        <a:pt x="20648" y="63532"/>
                        <a:pt x="17471" y="61943"/>
                        <a:pt x="19059" y="63532"/>
                      </a:cubicBezTo>
                      <a:cubicBezTo>
                        <a:pt x="15883" y="61943"/>
                        <a:pt x="19059" y="63532"/>
                        <a:pt x="15883" y="61943"/>
                      </a:cubicBezTo>
                      <a:lnTo>
                        <a:pt x="15883" y="63532"/>
                      </a:lnTo>
                      <a:cubicBezTo>
                        <a:pt x="15883" y="63532"/>
                        <a:pt x="11117" y="61943"/>
                        <a:pt x="12706" y="61943"/>
                      </a:cubicBezTo>
                      <a:cubicBezTo>
                        <a:pt x="12706" y="61943"/>
                        <a:pt x="14294" y="61943"/>
                        <a:pt x="14294" y="63532"/>
                      </a:cubicBezTo>
                      <a:cubicBezTo>
                        <a:pt x="15883" y="63532"/>
                        <a:pt x="14294" y="63532"/>
                        <a:pt x="14294" y="63532"/>
                      </a:cubicBezTo>
                      <a:cubicBezTo>
                        <a:pt x="17471" y="65120"/>
                        <a:pt x="14294" y="65120"/>
                        <a:pt x="17471" y="65120"/>
                      </a:cubicBezTo>
                      <a:cubicBezTo>
                        <a:pt x="19059" y="65120"/>
                        <a:pt x="15883" y="63532"/>
                        <a:pt x="19059" y="65120"/>
                      </a:cubicBezTo>
                      <a:cubicBezTo>
                        <a:pt x="14294" y="63532"/>
                        <a:pt x="20648" y="65120"/>
                        <a:pt x="15883" y="63532"/>
                      </a:cubicBezTo>
                      <a:lnTo>
                        <a:pt x="17471" y="63532"/>
                      </a:lnTo>
                      <a:cubicBezTo>
                        <a:pt x="17471" y="63532"/>
                        <a:pt x="15883" y="63532"/>
                        <a:pt x="15883" y="63532"/>
                      </a:cubicBezTo>
                      <a:lnTo>
                        <a:pt x="19059" y="65120"/>
                      </a:lnTo>
                      <a:cubicBezTo>
                        <a:pt x="17471" y="63532"/>
                        <a:pt x="20648" y="65120"/>
                        <a:pt x="20648" y="63532"/>
                      </a:cubicBezTo>
                      <a:cubicBezTo>
                        <a:pt x="20648" y="63532"/>
                        <a:pt x="17471" y="63532"/>
                        <a:pt x="15883" y="63532"/>
                      </a:cubicBezTo>
                      <a:cubicBezTo>
                        <a:pt x="12706" y="61943"/>
                        <a:pt x="20648" y="65120"/>
                        <a:pt x="20648" y="63532"/>
                      </a:cubicBezTo>
                      <a:cubicBezTo>
                        <a:pt x="20648" y="63532"/>
                        <a:pt x="19059" y="63532"/>
                        <a:pt x="19059" y="63532"/>
                      </a:cubicBezTo>
                      <a:cubicBezTo>
                        <a:pt x="19059" y="63532"/>
                        <a:pt x="20648" y="63532"/>
                        <a:pt x="22236" y="63532"/>
                      </a:cubicBezTo>
                      <a:cubicBezTo>
                        <a:pt x="22236" y="61943"/>
                        <a:pt x="20648" y="63532"/>
                        <a:pt x="19059" y="61943"/>
                      </a:cubicBezTo>
                      <a:cubicBezTo>
                        <a:pt x="22236" y="61943"/>
                        <a:pt x="17471" y="61943"/>
                        <a:pt x="17471" y="60355"/>
                      </a:cubicBezTo>
                      <a:lnTo>
                        <a:pt x="19059" y="60355"/>
                      </a:lnTo>
                      <a:cubicBezTo>
                        <a:pt x="20648" y="60355"/>
                        <a:pt x="14294" y="58767"/>
                        <a:pt x="15883" y="58767"/>
                      </a:cubicBezTo>
                      <a:lnTo>
                        <a:pt x="19059" y="60355"/>
                      </a:lnTo>
                      <a:lnTo>
                        <a:pt x="19059" y="60355"/>
                      </a:lnTo>
                      <a:lnTo>
                        <a:pt x="20648" y="60355"/>
                      </a:lnTo>
                      <a:cubicBezTo>
                        <a:pt x="19059" y="58767"/>
                        <a:pt x="19059" y="58767"/>
                        <a:pt x="20648" y="58767"/>
                      </a:cubicBezTo>
                      <a:cubicBezTo>
                        <a:pt x="19059" y="58767"/>
                        <a:pt x="17471" y="57179"/>
                        <a:pt x="17471" y="57179"/>
                      </a:cubicBezTo>
                      <a:cubicBezTo>
                        <a:pt x="19059" y="57179"/>
                        <a:pt x="19059" y="57179"/>
                        <a:pt x="19059" y="57179"/>
                      </a:cubicBezTo>
                      <a:cubicBezTo>
                        <a:pt x="20648" y="57179"/>
                        <a:pt x="22236" y="58767"/>
                        <a:pt x="20648" y="57179"/>
                      </a:cubicBezTo>
                      <a:lnTo>
                        <a:pt x="22236" y="57179"/>
                      </a:lnTo>
                      <a:cubicBezTo>
                        <a:pt x="23825" y="57179"/>
                        <a:pt x="22236" y="57179"/>
                        <a:pt x="22236" y="57179"/>
                      </a:cubicBezTo>
                      <a:cubicBezTo>
                        <a:pt x="22236" y="57179"/>
                        <a:pt x="22236" y="57179"/>
                        <a:pt x="22236" y="57179"/>
                      </a:cubicBezTo>
                      <a:lnTo>
                        <a:pt x="19059" y="55590"/>
                      </a:lnTo>
                      <a:cubicBezTo>
                        <a:pt x="20648" y="55590"/>
                        <a:pt x="20648" y="55590"/>
                        <a:pt x="20648" y="55590"/>
                      </a:cubicBezTo>
                      <a:cubicBezTo>
                        <a:pt x="20648" y="55590"/>
                        <a:pt x="19059" y="55590"/>
                        <a:pt x="19059" y="54002"/>
                      </a:cubicBezTo>
                      <a:cubicBezTo>
                        <a:pt x="20648" y="54002"/>
                        <a:pt x="22236" y="55590"/>
                        <a:pt x="23825" y="55590"/>
                      </a:cubicBezTo>
                      <a:lnTo>
                        <a:pt x="22236" y="54002"/>
                      </a:lnTo>
                      <a:cubicBezTo>
                        <a:pt x="22236" y="54002"/>
                        <a:pt x="23825" y="54002"/>
                        <a:pt x="25413" y="54002"/>
                      </a:cubicBezTo>
                      <a:cubicBezTo>
                        <a:pt x="27000" y="54002"/>
                        <a:pt x="22236" y="52414"/>
                        <a:pt x="23825" y="52414"/>
                      </a:cubicBezTo>
                      <a:cubicBezTo>
                        <a:pt x="23825" y="52414"/>
                        <a:pt x="23825" y="52414"/>
                        <a:pt x="22236" y="52414"/>
                      </a:cubicBezTo>
                      <a:cubicBezTo>
                        <a:pt x="22236" y="52414"/>
                        <a:pt x="25413" y="52414"/>
                        <a:pt x="22236" y="50825"/>
                      </a:cubicBezTo>
                      <a:lnTo>
                        <a:pt x="25413" y="50825"/>
                      </a:lnTo>
                      <a:cubicBezTo>
                        <a:pt x="25413" y="50825"/>
                        <a:pt x="22236" y="50825"/>
                        <a:pt x="20648" y="49237"/>
                      </a:cubicBezTo>
                      <a:cubicBezTo>
                        <a:pt x="19059" y="47649"/>
                        <a:pt x="23825" y="49237"/>
                        <a:pt x="23825" y="49237"/>
                      </a:cubicBezTo>
                      <a:cubicBezTo>
                        <a:pt x="25413" y="54002"/>
                        <a:pt x="22236" y="52414"/>
                        <a:pt x="25413" y="54002"/>
                      </a:cubicBezTo>
                      <a:cubicBezTo>
                        <a:pt x="25413" y="54002"/>
                        <a:pt x="25413" y="54002"/>
                        <a:pt x="25413" y="54002"/>
                      </a:cubicBezTo>
                      <a:close/>
                      <a:moveTo>
                        <a:pt x="25413" y="47649"/>
                      </a:moveTo>
                      <a:cubicBezTo>
                        <a:pt x="27000" y="47649"/>
                        <a:pt x="27000" y="49237"/>
                        <a:pt x="25413" y="47649"/>
                      </a:cubicBezTo>
                      <a:cubicBezTo>
                        <a:pt x="23825" y="47649"/>
                        <a:pt x="25413" y="47649"/>
                        <a:pt x="25413" y="47649"/>
                      </a:cubicBezTo>
                      <a:close/>
                      <a:moveTo>
                        <a:pt x="23825" y="38119"/>
                      </a:moveTo>
                      <a:cubicBezTo>
                        <a:pt x="23825" y="38119"/>
                        <a:pt x="23825" y="38119"/>
                        <a:pt x="23825" y="38119"/>
                      </a:cubicBezTo>
                      <a:cubicBezTo>
                        <a:pt x="22236" y="38119"/>
                        <a:pt x="23825" y="38119"/>
                        <a:pt x="23825" y="38119"/>
                      </a:cubicBezTo>
                      <a:close/>
                      <a:moveTo>
                        <a:pt x="17471" y="9530"/>
                      </a:moveTo>
                      <a:lnTo>
                        <a:pt x="17471" y="9530"/>
                      </a:lnTo>
                      <a:cubicBezTo>
                        <a:pt x="15883" y="9530"/>
                        <a:pt x="17471" y="9530"/>
                        <a:pt x="17471" y="9530"/>
                      </a:cubicBezTo>
                      <a:close/>
                      <a:moveTo>
                        <a:pt x="19059" y="9530"/>
                      </a:moveTo>
                      <a:cubicBezTo>
                        <a:pt x="17471" y="9530"/>
                        <a:pt x="17471" y="9530"/>
                        <a:pt x="19059" y="9530"/>
                      </a:cubicBezTo>
                      <a:cubicBezTo>
                        <a:pt x="17471" y="9530"/>
                        <a:pt x="17471" y="9530"/>
                        <a:pt x="19059" y="9530"/>
                      </a:cubicBezTo>
                      <a:cubicBezTo>
                        <a:pt x="19059" y="9530"/>
                        <a:pt x="19059" y="9530"/>
                        <a:pt x="19059" y="9530"/>
                      </a:cubicBezTo>
                      <a:close/>
                      <a:moveTo>
                        <a:pt x="1588" y="63532"/>
                      </a:moveTo>
                      <a:lnTo>
                        <a:pt x="1588" y="63532"/>
                      </a:lnTo>
                      <a:cubicBezTo>
                        <a:pt x="3176" y="63532"/>
                        <a:pt x="3176" y="63532"/>
                        <a:pt x="1588" y="6353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65" name="รูปแบบอิสระ: รูปร่าง 3364">
                  <a:extLst>
                    <a:ext uri="{FF2B5EF4-FFF2-40B4-BE49-F238E27FC236}">
                      <a16:creationId xmlns:a16="http://schemas.microsoft.com/office/drawing/2014/main" id="{CFC91BAE-EAEB-4F1B-A6BC-117F9DD40602}"/>
                    </a:ext>
                  </a:extLst>
                </p:cNvPr>
                <p:cNvSpPr/>
                <p:nvPr/>
              </p:nvSpPr>
              <p:spPr>
                <a:xfrm>
                  <a:off x="8243713" y="803675"/>
                  <a:ext cx="1190" cy="15882"/>
                </a:xfrm>
                <a:custGeom>
                  <a:avLst/>
                  <a:gdLst>
                    <a:gd name="connsiteX0" fmla="*/ 1191 w 1190"/>
                    <a:gd name="connsiteY0" fmla="*/ 0 h 15882"/>
                    <a:gd name="connsiteX1" fmla="*/ 1191 w 1190"/>
                    <a:gd name="connsiteY1" fmla="*/ 0 h 15882"/>
                    <a:gd name="connsiteX2" fmla="*/ 1191 w 1190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0" h="15882">
                      <a:moveTo>
                        <a:pt x="1191" y="0"/>
                      </a:moveTo>
                      <a:lnTo>
                        <a:pt x="1191" y="0"/>
                      </a:lnTo>
                      <a:cubicBezTo>
                        <a:pt x="-397" y="0"/>
                        <a:pt x="-397" y="0"/>
                        <a:pt x="11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66" name="รูปแบบอิสระ: รูปร่าง 3365">
                  <a:extLst>
                    <a:ext uri="{FF2B5EF4-FFF2-40B4-BE49-F238E27FC236}">
                      <a16:creationId xmlns:a16="http://schemas.microsoft.com/office/drawing/2014/main" id="{9D240CF6-CB42-44DA-B196-9B1AA4E243C8}"/>
                    </a:ext>
                  </a:extLst>
                </p:cNvPr>
                <p:cNvSpPr/>
                <p:nvPr/>
              </p:nvSpPr>
              <p:spPr>
                <a:xfrm>
                  <a:off x="8243316" y="821146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67" name="รูปแบบอิสระ: รูปร่าง 3366">
                  <a:extLst>
                    <a:ext uri="{FF2B5EF4-FFF2-40B4-BE49-F238E27FC236}">
                      <a16:creationId xmlns:a16="http://schemas.microsoft.com/office/drawing/2014/main" id="{CB0B468E-C649-411A-ADB3-66629C426467}"/>
                    </a:ext>
                  </a:extLst>
                </p:cNvPr>
                <p:cNvSpPr/>
                <p:nvPr/>
              </p:nvSpPr>
              <p:spPr>
                <a:xfrm>
                  <a:off x="8250552" y="787792"/>
                  <a:ext cx="705" cy="0"/>
                </a:xfrm>
                <a:custGeom>
                  <a:avLst/>
                  <a:gdLst>
                    <a:gd name="connsiteX0" fmla="*/ 706 w 705"/>
                    <a:gd name="connsiteY0" fmla="*/ 0 h 0"/>
                    <a:gd name="connsiteX1" fmla="*/ 706 w 705"/>
                    <a:gd name="connsiteY1" fmla="*/ 0 h 0"/>
                    <a:gd name="connsiteX2" fmla="*/ 706 w 705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>
                      <a:moveTo>
                        <a:pt x="706" y="0"/>
                      </a:moveTo>
                      <a:cubicBezTo>
                        <a:pt x="706" y="0"/>
                        <a:pt x="-882" y="0"/>
                        <a:pt x="706" y="0"/>
                      </a:cubicBezTo>
                      <a:cubicBezTo>
                        <a:pt x="-882" y="0"/>
                        <a:pt x="706" y="0"/>
                        <a:pt x="7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68" name="รูปแบบอิสระ: รูปร่าง 3367">
                  <a:extLst>
                    <a:ext uri="{FF2B5EF4-FFF2-40B4-BE49-F238E27FC236}">
                      <a16:creationId xmlns:a16="http://schemas.microsoft.com/office/drawing/2014/main" id="{6E03E2D8-95C9-49A0-9E60-0DC3DFB5D4FF}"/>
                    </a:ext>
                  </a:extLst>
                </p:cNvPr>
                <p:cNvSpPr/>
                <p:nvPr/>
              </p:nvSpPr>
              <p:spPr>
                <a:xfrm>
                  <a:off x="8233786" y="770321"/>
                  <a:ext cx="705" cy="15882"/>
                </a:xfrm>
                <a:custGeom>
                  <a:avLst/>
                  <a:gdLst>
                    <a:gd name="connsiteX0" fmla="*/ 0 w 705"/>
                    <a:gd name="connsiteY0" fmla="*/ 0 h 15882"/>
                    <a:gd name="connsiteX1" fmla="*/ 0 w 705"/>
                    <a:gd name="connsiteY1" fmla="*/ 0 h 15882"/>
                    <a:gd name="connsiteX2" fmla="*/ 0 w 705"/>
                    <a:gd name="connsiteY2" fmla="*/ 0 h 15882"/>
                    <a:gd name="connsiteX3" fmla="*/ 0 w 705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5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1588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69" name="รูปแบบอิสระ: รูปร่าง 3368">
                  <a:extLst>
                    <a:ext uri="{FF2B5EF4-FFF2-40B4-BE49-F238E27FC236}">
                      <a16:creationId xmlns:a16="http://schemas.microsoft.com/office/drawing/2014/main" id="{6B166FDF-014A-4D2A-B5AC-01969B500C5A}"/>
                    </a:ext>
                  </a:extLst>
                </p:cNvPr>
                <p:cNvSpPr/>
                <p:nvPr/>
              </p:nvSpPr>
              <p:spPr>
                <a:xfrm>
                  <a:off x="8246890" y="771909"/>
                  <a:ext cx="1190" cy="15882"/>
                </a:xfrm>
                <a:custGeom>
                  <a:avLst/>
                  <a:gdLst>
                    <a:gd name="connsiteX0" fmla="*/ 1191 w 1190"/>
                    <a:gd name="connsiteY0" fmla="*/ 0 h 15882"/>
                    <a:gd name="connsiteX1" fmla="*/ 1191 w 1190"/>
                    <a:gd name="connsiteY1" fmla="*/ 0 h 15882"/>
                    <a:gd name="connsiteX2" fmla="*/ 1191 w 1190"/>
                    <a:gd name="connsiteY2" fmla="*/ 0 h 15882"/>
                    <a:gd name="connsiteX3" fmla="*/ 1191 w 1190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0" h="15882">
                      <a:moveTo>
                        <a:pt x="1191" y="0"/>
                      </a:moveTo>
                      <a:cubicBezTo>
                        <a:pt x="-397" y="0"/>
                        <a:pt x="1191" y="0"/>
                        <a:pt x="1191" y="0"/>
                      </a:cubicBezTo>
                      <a:lnTo>
                        <a:pt x="1191" y="0"/>
                      </a:lnTo>
                      <a:cubicBezTo>
                        <a:pt x="-397" y="0"/>
                        <a:pt x="-397" y="0"/>
                        <a:pt x="11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70" name="รูปแบบอิสระ: รูปร่าง 3369">
                  <a:extLst>
                    <a:ext uri="{FF2B5EF4-FFF2-40B4-BE49-F238E27FC236}">
                      <a16:creationId xmlns:a16="http://schemas.microsoft.com/office/drawing/2014/main" id="{C8A0FA9C-6466-4791-ABA8-88C473DF21F3}"/>
                    </a:ext>
                  </a:extLst>
                </p:cNvPr>
                <p:cNvSpPr/>
                <p:nvPr/>
              </p:nvSpPr>
              <p:spPr>
                <a:xfrm>
                  <a:off x="8239433" y="771203"/>
                  <a:ext cx="1897" cy="705"/>
                </a:xfrm>
                <a:custGeom>
                  <a:avLst/>
                  <a:gdLst>
                    <a:gd name="connsiteX0" fmla="*/ 706 w 1897"/>
                    <a:gd name="connsiteY0" fmla="*/ 706 h 705"/>
                    <a:gd name="connsiteX1" fmla="*/ 706 w 1897"/>
                    <a:gd name="connsiteY1" fmla="*/ 706 h 705"/>
                    <a:gd name="connsiteX2" fmla="*/ 706 w 1897"/>
                    <a:gd name="connsiteY2" fmla="*/ 706 h 705"/>
                    <a:gd name="connsiteX3" fmla="*/ 706 w 1897"/>
                    <a:gd name="connsiteY3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97" h="705">
                      <a:moveTo>
                        <a:pt x="706" y="706"/>
                      </a:moveTo>
                      <a:cubicBezTo>
                        <a:pt x="2295" y="706"/>
                        <a:pt x="2295" y="706"/>
                        <a:pt x="706" y="706"/>
                      </a:cubicBezTo>
                      <a:lnTo>
                        <a:pt x="706" y="706"/>
                      </a:lnTo>
                      <a:cubicBezTo>
                        <a:pt x="-882" y="-882"/>
                        <a:pt x="706" y="706"/>
                        <a:pt x="706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71" name="รูปแบบอิสระ: รูปร่าง 3370">
                  <a:extLst>
                    <a:ext uri="{FF2B5EF4-FFF2-40B4-BE49-F238E27FC236}">
                      <a16:creationId xmlns:a16="http://schemas.microsoft.com/office/drawing/2014/main" id="{8449D311-9332-4C22-872B-2F985D0DEFEC}"/>
                    </a:ext>
                  </a:extLst>
                </p:cNvPr>
                <p:cNvSpPr/>
                <p:nvPr/>
              </p:nvSpPr>
              <p:spPr>
                <a:xfrm>
                  <a:off x="8241022" y="771203"/>
                  <a:ext cx="706" cy="705"/>
                </a:xfrm>
                <a:custGeom>
                  <a:avLst/>
                  <a:gdLst>
                    <a:gd name="connsiteX0" fmla="*/ 706 w 706"/>
                    <a:gd name="connsiteY0" fmla="*/ 706 h 705"/>
                    <a:gd name="connsiteX1" fmla="*/ 706 w 706"/>
                    <a:gd name="connsiteY1" fmla="*/ 706 h 705"/>
                    <a:gd name="connsiteX2" fmla="*/ 706 w 706"/>
                    <a:gd name="connsiteY2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6" h="705">
                      <a:moveTo>
                        <a:pt x="706" y="706"/>
                      </a:moveTo>
                      <a:cubicBezTo>
                        <a:pt x="706" y="706"/>
                        <a:pt x="706" y="706"/>
                        <a:pt x="706" y="706"/>
                      </a:cubicBezTo>
                      <a:cubicBezTo>
                        <a:pt x="-883" y="-882"/>
                        <a:pt x="706" y="706"/>
                        <a:pt x="706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72" name="รูปแบบอิสระ: รูปร่าง 3371">
                  <a:extLst>
                    <a:ext uri="{FF2B5EF4-FFF2-40B4-BE49-F238E27FC236}">
                      <a16:creationId xmlns:a16="http://schemas.microsoft.com/office/drawing/2014/main" id="{7C272DD8-E185-40F2-982B-DD244BEACDAA}"/>
                    </a:ext>
                  </a:extLst>
                </p:cNvPr>
                <p:cNvSpPr/>
                <p:nvPr/>
              </p:nvSpPr>
              <p:spPr>
                <a:xfrm>
                  <a:off x="8234256" y="771451"/>
                  <a:ext cx="1452" cy="917"/>
                </a:xfrm>
                <a:custGeom>
                  <a:avLst/>
                  <a:gdLst>
                    <a:gd name="connsiteX0" fmla="*/ 1119 w 1452"/>
                    <a:gd name="connsiteY0" fmla="*/ 458 h 917"/>
                    <a:gd name="connsiteX1" fmla="*/ 1119 w 1452"/>
                    <a:gd name="connsiteY1" fmla="*/ 458 h 917"/>
                    <a:gd name="connsiteX2" fmla="*/ 1119 w 1452"/>
                    <a:gd name="connsiteY2" fmla="*/ 458 h 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52" h="917">
                      <a:moveTo>
                        <a:pt x="1119" y="458"/>
                      </a:moveTo>
                      <a:cubicBezTo>
                        <a:pt x="1119" y="458"/>
                        <a:pt x="-469" y="458"/>
                        <a:pt x="1119" y="458"/>
                      </a:cubicBezTo>
                      <a:cubicBezTo>
                        <a:pt x="-2058" y="-1130"/>
                        <a:pt x="2707" y="2047"/>
                        <a:pt x="1119" y="4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73" name="รูปแบบอิสระ: รูปร่าง 3372">
                  <a:extLst>
                    <a:ext uri="{FF2B5EF4-FFF2-40B4-BE49-F238E27FC236}">
                      <a16:creationId xmlns:a16="http://schemas.microsoft.com/office/drawing/2014/main" id="{66379E5F-15F1-46A2-9BC6-99D73383D82C}"/>
                    </a:ext>
                  </a:extLst>
                </p:cNvPr>
                <p:cNvSpPr/>
                <p:nvPr/>
              </p:nvSpPr>
              <p:spPr>
                <a:xfrm>
                  <a:off x="8244904" y="773498"/>
                  <a:ext cx="1588" cy="15882"/>
                </a:xfrm>
                <a:custGeom>
                  <a:avLst/>
                  <a:gdLst>
                    <a:gd name="connsiteX0" fmla="*/ 1589 w 1588"/>
                    <a:gd name="connsiteY0" fmla="*/ 0 h 15882"/>
                    <a:gd name="connsiteX1" fmla="*/ 0 w 1588"/>
                    <a:gd name="connsiteY1" fmla="*/ 0 h 15882"/>
                    <a:gd name="connsiteX2" fmla="*/ 1589 w 1588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5882">
                      <a:moveTo>
                        <a:pt x="1589" y="0"/>
                      </a:moveTo>
                      <a:lnTo>
                        <a:pt x="0" y="0"/>
                      </a:lnTo>
                      <a:lnTo>
                        <a:pt x="158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74" name="รูปแบบอิสระ: รูปร่าง 3373">
                  <a:extLst>
                    <a:ext uri="{FF2B5EF4-FFF2-40B4-BE49-F238E27FC236}">
                      <a16:creationId xmlns:a16="http://schemas.microsoft.com/office/drawing/2014/main" id="{C49673A5-4578-44F5-992D-29CB521D4B62}"/>
                    </a:ext>
                  </a:extLst>
                </p:cNvPr>
                <p:cNvSpPr/>
                <p:nvPr/>
              </p:nvSpPr>
              <p:spPr>
                <a:xfrm>
                  <a:off x="8243713" y="775086"/>
                  <a:ext cx="1190" cy="15882"/>
                </a:xfrm>
                <a:custGeom>
                  <a:avLst/>
                  <a:gdLst>
                    <a:gd name="connsiteX0" fmla="*/ 1191 w 1190"/>
                    <a:gd name="connsiteY0" fmla="*/ 0 h 15882"/>
                    <a:gd name="connsiteX1" fmla="*/ 1191 w 1190"/>
                    <a:gd name="connsiteY1" fmla="*/ 0 h 15882"/>
                    <a:gd name="connsiteX2" fmla="*/ 1191 w 1190"/>
                    <a:gd name="connsiteY2" fmla="*/ 0 h 15882"/>
                    <a:gd name="connsiteX3" fmla="*/ 1191 w 1190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0" h="15882">
                      <a:moveTo>
                        <a:pt x="1191" y="0"/>
                      </a:moveTo>
                      <a:lnTo>
                        <a:pt x="1191" y="0"/>
                      </a:lnTo>
                      <a:cubicBezTo>
                        <a:pt x="1191" y="0"/>
                        <a:pt x="1191" y="0"/>
                        <a:pt x="1191" y="0"/>
                      </a:cubicBezTo>
                      <a:cubicBezTo>
                        <a:pt x="-397" y="0"/>
                        <a:pt x="-397" y="0"/>
                        <a:pt x="11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75" name="รูปแบบอิสระ: รูปร่าง 3374">
                  <a:extLst>
                    <a:ext uri="{FF2B5EF4-FFF2-40B4-BE49-F238E27FC236}">
                      <a16:creationId xmlns:a16="http://schemas.microsoft.com/office/drawing/2014/main" id="{225C55E4-D2C7-4CCC-BD2B-64A933E6A2FD}"/>
                    </a:ext>
                  </a:extLst>
                </p:cNvPr>
                <p:cNvSpPr/>
                <p:nvPr/>
              </p:nvSpPr>
              <p:spPr>
                <a:xfrm>
                  <a:off x="8243713" y="773895"/>
                  <a:ext cx="1190" cy="1191"/>
                </a:xfrm>
                <a:custGeom>
                  <a:avLst/>
                  <a:gdLst>
                    <a:gd name="connsiteX0" fmla="*/ 1191 w 1190"/>
                    <a:gd name="connsiteY0" fmla="*/ 1191 h 1191"/>
                    <a:gd name="connsiteX1" fmla="*/ 1191 w 1190"/>
                    <a:gd name="connsiteY1" fmla="*/ 1191 h 1191"/>
                    <a:gd name="connsiteX2" fmla="*/ 1191 w 1190"/>
                    <a:gd name="connsiteY2" fmla="*/ 1191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0" h="1191">
                      <a:moveTo>
                        <a:pt x="1191" y="1191"/>
                      </a:moveTo>
                      <a:cubicBezTo>
                        <a:pt x="1191" y="1191"/>
                        <a:pt x="1191" y="-397"/>
                        <a:pt x="1191" y="1191"/>
                      </a:cubicBezTo>
                      <a:cubicBezTo>
                        <a:pt x="-397" y="-397"/>
                        <a:pt x="-397" y="-397"/>
                        <a:pt x="1191" y="1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76" name="รูปแบบอิสระ: รูปร่าง 3375">
                  <a:extLst>
                    <a:ext uri="{FF2B5EF4-FFF2-40B4-BE49-F238E27FC236}">
                      <a16:creationId xmlns:a16="http://schemas.microsoft.com/office/drawing/2014/main" id="{3250D841-2E84-4C1F-8B83-28B54245C038}"/>
                    </a:ext>
                  </a:extLst>
                </p:cNvPr>
                <p:cNvSpPr/>
                <p:nvPr/>
              </p:nvSpPr>
              <p:spPr>
                <a:xfrm>
                  <a:off x="8246493" y="775086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77" name="รูปแบบอิสระ: รูปร่าง 3376">
                  <a:extLst>
                    <a:ext uri="{FF2B5EF4-FFF2-40B4-BE49-F238E27FC236}">
                      <a16:creationId xmlns:a16="http://schemas.microsoft.com/office/drawing/2014/main" id="{A1D45F1E-F81C-487A-ABDA-0FFE229B65D0}"/>
                    </a:ext>
                  </a:extLst>
                </p:cNvPr>
                <p:cNvSpPr/>
                <p:nvPr/>
              </p:nvSpPr>
              <p:spPr>
                <a:xfrm>
                  <a:off x="8241728" y="778263"/>
                  <a:ext cx="1190" cy="1191"/>
                </a:xfrm>
                <a:custGeom>
                  <a:avLst/>
                  <a:gdLst>
                    <a:gd name="connsiteX0" fmla="*/ 0 w 1190"/>
                    <a:gd name="connsiteY0" fmla="*/ 0 h 1191"/>
                    <a:gd name="connsiteX1" fmla="*/ 0 w 1190"/>
                    <a:gd name="connsiteY1" fmla="*/ 0 h 1191"/>
                    <a:gd name="connsiteX2" fmla="*/ 0 w 1190"/>
                    <a:gd name="connsiteY2" fmla="*/ 0 h 1191"/>
                    <a:gd name="connsiteX3" fmla="*/ 0 w 1190"/>
                    <a:gd name="connsiteY3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0" h="119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88" y="1588"/>
                        <a:pt x="1588" y="1588"/>
                        <a:pt x="0" y="0"/>
                      </a:cubicBezTo>
                      <a:cubicBezTo>
                        <a:pt x="1588" y="0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78" name="รูปแบบอิสระ: รูปร่าง 3377">
                  <a:extLst>
                    <a:ext uri="{FF2B5EF4-FFF2-40B4-BE49-F238E27FC236}">
                      <a16:creationId xmlns:a16="http://schemas.microsoft.com/office/drawing/2014/main" id="{E65FD60F-8A69-4EA9-BBE7-F054C0DB61EB}"/>
                    </a:ext>
                  </a:extLst>
                </p:cNvPr>
                <p:cNvSpPr/>
                <p:nvPr/>
              </p:nvSpPr>
              <p:spPr>
                <a:xfrm>
                  <a:off x="8246493" y="779851"/>
                  <a:ext cx="1587" cy="15882"/>
                </a:xfrm>
                <a:custGeom>
                  <a:avLst/>
                  <a:gdLst>
                    <a:gd name="connsiteX0" fmla="*/ 1588 w 1587"/>
                    <a:gd name="connsiteY0" fmla="*/ 0 h 15882"/>
                    <a:gd name="connsiteX1" fmla="*/ 0 w 1587"/>
                    <a:gd name="connsiteY1" fmla="*/ 0 h 15882"/>
                    <a:gd name="connsiteX2" fmla="*/ 1588 w 1587"/>
                    <a:gd name="connsiteY2" fmla="*/ 0 h 15882"/>
                    <a:gd name="connsiteX3" fmla="*/ 1588 w 1587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7" h="15882">
                      <a:moveTo>
                        <a:pt x="1588" y="0"/>
                      </a:moveTo>
                      <a:cubicBezTo>
                        <a:pt x="1588" y="0"/>
                        <a:pt x="0" y="0"/>
                        <a:pt x="0" y="0"/>
                      </a:cubicBezTo>
                      <a:lnTo>
                        <a:pt x="1588" y="0"/>
                      </a:lnTo>
                      <a:lnTo>
                        <a:pt x="158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79" name="รูปแบบอิสระ: รูปร่าง 3378">
                  <a:extLst>
                    <a:ext uri="{FF2B5EF4-FFF2-40B4-BE49-F238E27FC236}">
                      <a16:creationId xmlns:a16="http://schemas.microsoft.com/office/drawing/2014/main" id="{3CEC181C-10B0-4B8B-AC31-0825AF05CFF1}"/>
                    </a:ext>
                  </a:extLst>
                </p:cNvPr>
                <p:cNvSpPr/>
                <p:nvPr/>
              </p:nvSpPr>
              <p:spPr>
                <a:xfrm>
                  <a:off x="8248080" y="781439"/>
                  <a:ext cx="1588" cy="705"/>
                </a:xfrm>
                <a:custGeom>
                  <a:avLst/>
                  <a:gdLst>
                    <a:gd name="connsiteX0" fmla="*/ 0 w 1588"/>
                    <a:gd name="connsiteY0" fmla="*/ 0 h 705"/>
                    <a:gd name="connsiteX1" fmla="*/ 1589 w 1588"/>
                    <a:gd name="connsiteY1" fmla="*/ 0 h 705"/>
                    <a:gd name="connsiteX2" fmla="*/ 0 w 1588"/>
                    <a:gd name="connsiteY2" fmla="*/ 0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705">
                      <a:moveTo>
                        <a:pt x="0" y="0"/>
                      </a:moveTo>
                      <a:cubicBezTo>
                        <a:pt x="0" y="0"/>
                        <a:pt x="1589" y="1588"/>
                        <a:pt x="1589" y="0"/>
                      </a:cubicBezTo>
                      <a:cubicBezTo>
                        <a:pt x="1589" y="0"/>
                        <a:pt x="1589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80" name="รูปแบบอิสระ: รูปร่าง 3379">
                  <a:extLst>
                    <a:ext uri="{FF2B5EF4-FFF2-40B4-BE49-F238E27FC236}">
                      <a16:creationId xmlns:a16="http://schemas.microsoft.com/office/drawing/2014/main" id="{320EBCE5-FF52-489D-87DE-A26669E58C1D}"/>
                    </a:ext>
                  </a:extLst>
                </p:cNvPr>
                <p:cNvSpPr/>
                <p:nvPr/>
              </p:nvSpPr>
              <p:spPr>
                <a:xfrm>
                  <a:off x="8238551" y="783027"/>
                  <a:ext cx="4764" cy="1588"/>
                </a:xfrm>
                <a:custGeom>
                  <a:avLst/>
                  <a:gdLst>
                    <a:gd name="connsiteX0" fmla="*/ 4765 w 4764"/>
                    <a:gd name="connsiteY0" fmla="*/ 1588 h 1588"/>
                    <a:gd name="connsiteX1" fmla="*/ 4765 w 4764"/>
                    <a:gd name="connsiteY1" fmla="*/ 1588 h 1588"/>
                    <a:gd name="connsiteX2" fmla="*/ 0 w 4764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64" h="1588">
                      <a:moveTo>
                        <a:pt x="4765" y="1588"/>
                      </a:moveTo>
                      <a:lnTo>
                        <a:pt x="4765" y="158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81" name="รูปแบบอิสระ: รูปร่าง 3380">
                  <a:extLst>
                    <a:ext uri="{FF2B5EF4-FFF2-40B4-BE49-F238E27FC236}">
                      <a16:creationId xmlns:a16="http://schemas.microsoft.com/office/drawing/2014/main" id="{8145630F-358A-417D-BE5F-9990198636D5}"/>
                    </a:ext>
                  </a:extLst>
                </p:cNvPr>
                <p:cNvSpPr/>
                <p:nvPr/>
              </p:nvSpPr>
              <p:spPr>
                <a:xfrm>
                  <a:off x="8249669" y="792557"/>
                  <a:ext cx="3175" cy="1588"/>
                </a:xfrm>
                <a:custGeom>
                  <a:avLst/>
                  <a:gdLst>
                    <a:gd name="connsiteX0" fmla="*/ 3176 w 3175"/>
                    <a:gd name="connsiteY0" fmla="*/ 1588 h 1588"/>
                    <a:gd name="connsiteX1" fmla="*/ 3176 w 3175"/>
                    <a:gd name="connsiteY1" fmla="*/ 1588 h 1588"/>
                    <a:gd name="connsiteX2" fmla="*/ 0 w 3175"/>
                    <a:gd name="connsiteY2" fmla="*/ 0 h 1588"/>
                    <a:gd name="connsiteX3" fmla="*/ 3176 w 3175"/>
                    <a:gd name="connsiteY3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75" h="1588">
                      <a:moveTo>
                        <a:pt x="3176" y="1588"/>
                      </a:moveTo>
                      <a:cubicBezTo>
                        <a:pt x="3176" y="1588"/>
                        <a:pt x="0" y="0"/>
                        <a:pt x="3176" y="1588"/>
                      </a:cubicBezTo>
                      <a:cubicBezTo>
                        <a:pt x="1588" y="0"/>
                        <a:pt x="1588" y="0"/>
                        <a:pt x="0" y="0"/>
                      </a:cubicBezTo>
                      <a:cubicBezTo>
                        <a:pt x="0" y="0"/>
                        <a:pt x="0" y="0"/>
                        <a:pt x="3176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82" name="รูปแบบอิสระ: รูปร่าง 3381">
                  <a:extLst>
                    <a:ext uri="{FF2B5EF4-FFF2-40B4-BE49-F238E27FC236}">
                      <a16:creationId xmlns:a16="http://schemas.microsoft.com/office/drawing/2014/main" id="{427AC5A2-BADD-4805-A296-60EAD380D31E}"/>
                    </a:ext>
                  </a:extLst>
                </p:cNvPr>
                <p:cNvSpPr/>
                <p:nvPr/>
              </p:nvSpPr>
              <p:spPr>
                <a:xfrm>
                  <a:off x="8248478" y="792557"/>
                  <a:ext cx="1191" cy="15882"/>
                </a:xfrm>
                <a:custGeom>
                  <a:avLst/>
                  <a:gdLst>
                    <a:gd name="connsiteX0" fmla="*/ 1192 w 1191"/>
                    <a:gd name="connsiteY0" fmla="*/ 0 h 15882"/>
                    <a:gd name="connsiteX1" fmla="*/ 1192 w 1191"/>
                    <a:gd name="connsiteY1" fmla="*/ 0 h 15882"/>
                    <a:gd name="connsiteX2" fmla="*/ 1192 w 1191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1" h="15882">
                      <a:moveTo>
                        <a:pt x="1192" y="0"/>
                      </a:moveTo>
                      <a:cubicBezTo>
                        <a:pt x="-397" y="0"/>
                        <a:pt x="-397" y="0"/>
                        <a:pt x="1192" y="0"/>
                      </a:cubicBezTo>
                      <a:cubicBezTo>
                        <a:pt x="-397" y="0"/>
                        <a:pt x="-397" y="0"/>
                        <a:pt x="119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83" name="รูปแบบอิสระ: รูปร่าง 3382">
                  <a:extLst>
                    <a:ext uri="{FF2B5EF4-FFF2-40B4-BE49-F238E27FC236}">
                      <a16:creationId xmlns:a16="http://schemas.microsoft.com/office/drawing/2014/main" id="{BD352BC3-F106-45FF-BEA5-F24254D1E776}"/>
                    </a:ext>
                  </a:extLst>
                </p:cNvPr>
                <p:cNvSpPr/>
                <p:nvPr/>
              </p:nvSpPr>
              <p:spPr>
                <a:xfrm>
                  <a:off x="8211550" y="844971"/>
                  <a:ext cx="1587" cy="15882"/>
                </a:xfrm>
                <a:custGeom>
                  <a:avLst/>
                  <a:gdLst>
                    <a:gd name="connsiteX0" fmla="*/ 0 w 1587"/>
                    <a:gd name="connsiteY0" fmla="*/ 0 h 15882"/>
                    <a:gd name="connsiteX1" fmla="*/ 0 w 1587"/>
                    <a:gd name="connsiteY1" fmla="*/ 0 h 15882"/>
                    <a:gd name="connsiteX2" fmla="*/ 1588 w 1587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7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58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84" name="รูปแบบอิสระ: รูปร่าง 3383">
                  <a:extLst>
                    <a:ext uri="{FF2B5EF4-FFF2-40B4-BE49-F238E27FC236}">
                      <a16:creationId xmlns:a16="http://schemas.microsoft.com/office/drawing/2014/main" id="{4F1C9CAA-EFD9-4E22-8991-85E866E0D9E7}"/>
                    </a:ext>
                  </a:extLst>
                </p:cNvPr>
                <p:cNvSpPr/>
                <p:nvPr/>
              </p:nvSpPr>
              <p:spPr>
                <a:xfrm>
                  <a:off x="8211550" y="846559"/>
                  <a:ext cx="3176" cy="15882"/>
                </a:xfrm>
                <a:custGeom>
                  <a:avLst/>
                  <a:gdLst>
                    <a:gd name="connsiteX0" fmla="*/ 3177 w 3176"/>
                    <a:gd name="connsiteY0" fmla="*/ 0 h 15882"/>
                    <a:gd name="connsiteX1" fmla="*/ 0 w 3176"/>
                    <a:gd name="connsiteY1" fmla="*/ 0 h 15882"/>
                    <a:gd name="connsiteX2" fmla="*/ 3177 w 3176"/>
                    <a:gd name="connsiteY2" fmla="*/ 0 h 15882"/>
                    <a:gd name="connsiteX3" fmla="*/ 3177 w 3176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76" h="15882">
                      <a:moveTo>
                        <a:pt x="3177" y="0"/>
                      </a:moveTo>
                      <a:lnTo>
                        <a:pt x="0" y="0"/>
                      </a:lnTo>
                      <a:lnTo>
                        <a:pt x="3177" y="0"/>
                      </a:lnTo>
                      <a:cubicBezTo>
                        <a:pt x="3177" y="0"/>
                        <a:pt x="3177" y="0"/>
                        <a:pt x="317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85" name="รูปแบบอิสระ: รูปร่าง 3384">
                  <a:extLst>
                    <a:ext uri="{FF2B5EF4-FFF2-40B4-BE49-F238E27FC236}">
                      <a16:creationId xmlns:a16="http://schemas.microsoft.com/office/drawing/2014/main" id="{611B0904-31DF-45D0-9BFE-6ABF794860B1}"/>
                    </a:ext>
                  </a:extLst>
                </p:cNvPr>
                <p:cNvSpPr/>
                <p:nvPr/>
              </p:nvSpPr>
              <p:spPr>
                <a:xfrm>
                  <a:off x="8248080" y="813205"/>
                  <a:ext cx="1588" cy="15882"/>
                </a:xfrm>
                <a:custGeom>
                  <a:avLst/>
                  <a:gdLst>
                    <a:gd name="connsiteX0" fmla="*/ 1589 w 1588"/>
                    <a:gd name="connsiteY0" fmla="*/ 0 h 15882"/>
                    <a:gd name="connsiteX1" fmla="*/ 1589 w 1588"/>
                    <a:gd name="connsiteY1" fmla="*/ 0 h 15882"/>
                    <a:gd name="connsiteX2" fmla="*/ 0 w 1588"/>
                    <a:gd name="connsiteY2" fmla="*/ 0 h 15882"/>
                    <a:gd name="connsiteX3" fmla="*/ 1589 w 1588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" h="15882">
                      <a:moveTo>
                        <a:pt x="1589" y="0"/>
                      </a:moveTo>
                      <a:lnTo>
                        <a:pt x="1589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158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86" name="รูปแบบอิสระ: รูปร่าง 3385">
                  <a:extLst>
                    <a:ext uri="{FF2B5EF4-FFF2-40B4-BE49-F238E27FC236}">
                      <a16:creationId xmlns:a16="http://schemas.microsoft.com/office/drawing/2014/main" id="{41614EB3-A6C0-4AA3-AEF8-A456F5FEEA8F}"/>
                    </a:ext>
                  </a:extLst>
                </p:cNvPr>
                <p:cNvSpPr/>
                <p:nvPr/>
              </p:nvSpPr>
              <p:spPr>
                <a:xfrm>
                  <a:off x="8243316" y="814793"/>
                  <a:ext cx="3176" cy="1588"/>
                </a:xfrm>
                <a:custGeom>
                  <a:avLst/>
                  <a:gdLst>
                    <a:gd name="connsiteX0" fmla="*/ 3177 w 3176"/>
                    <a:gd name="connsiteY0" fmla="*/ 1588 h 1588"/>
                    <a:gd name="connsiteX1" fmla="*/ 3177 w 3176"/>
                    <a:gd name="connsiteY1" fmla="*/ 1588 h 1588"/>
                    <a:gd name="connsiteX2" fmla="*/ 0 w 3176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1588">
                      <a:moveTo>
                        <a:pt x="3177" y="1588"/>
                      </a:moveTo>
                      <a:lnTo>
                        <a:pt x="3177" y="158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87" name="รูปแบบอิสระ: รูปร่าง 3386">
                  <a:extLst>
                    <a:ext uri="{FF2B5EF4-FFF2-40B4-BE49-F238E27FC236}">
                      <a16:creationId xmlns:a16="http://schemas.microsoft.com/office/drawing/2014/main" id="{3BF8219D-70C6-45F8-AF84-111D4A75CB14}"/>
                    </a:ext>
                  </a:extLst>
                </p:cNvPr>
                <p:cNvSpPr/>
                <p:nvPr/>
              </p:nvSpPr>
              <p:spPr>
                <a:xfrm>
                  <a:off x="8246962" y="819955"/>
                  <a:ext cx="1824" cy="1191"/>
                </a:xfrm>
                <a:custGeom>
                  <a:avLst/>
                  <a:gdLst>
                    <a:gd name="connsiteX0" fmla="*/ 1118 w 1824"/>
                    <a:gd name="connsiteY0" fmla="*/ 1191 h 1191"/>
                    <a:gd name="connsiteX1" fmla="*/ 1118 w 1824"/>
                    <a:gd name="connsiteY1" fmla="*/ 1191 h 1191"/>
                    <a:gd name="connsiteX2" fmla="*/ 1118 w 1824"/>
                    <a:gd name="connsiteY2" fmla="*/ 1191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24" h="1191">
                      <a:moveTo>
                        <a:pt x="1118" y="1191"/>
                      </a:moveTo>
                      <a:cubicBezTo>
                        <a:pt x="2707" y="-397"/>
                        <a:pt x="1118" y="-397"/>
                        <a:pt x="1118" y="1191"/>
                      </a:cubicBezTo>
                      <a:cubicBezTo>
                        <a:pt x="2707" y="-397"/>
                        <a:pt x="-2058" y="-397"/>
                        <a:pt x="1118" y="1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3388" name="กราฟิก 4">
                <a:extLst>
                  <a:ext uri="{FF2B5EF4-FFF2-40B4-BE49-F238E27FC236}">
                    <a16:creationId xmlns:a16="http://schemas.microsoft.com/office/drawing/2014/main" id="{CA3BAE9F-3407-4B4E-8A07-F3F2C60B3844}"/>
                  </a:ext>
                </a:extLst>
              </p:cNvPr>
              <p:cNvGrpSpPr/>
              <p:nvPr/>
            </p:nvGrpSpPr>
            <p:grpSpPr>
              <a:xfrm>
                <a:off x="8290965" y="611492"/>
                <a:ext cx="83679" cy="72033"/>
                <a:chOff x="8290965" y="611492"/>
                <a:chExt cx="83679" cy="72033"/>
              </a:xfrm>
              <a:solidFill>
                <a:srgbClr val="FFFFFF"/>
              </a:solidFill>
            </p:grpSpPr>
            <p:sp>
              <p:nvSpPr>
                <p:cNvPr id="3389" name="รูปแบบอิสระ: รูปร่าง 3388">
                  <a:extLst>
                    <a:ext uri="{FF2B5EF4-FFF2-40B4-BE49-F238E27FC236}">
                      <a16:creationId xmlns:a16="http://schemas.microsoft.com/office/drawing/2014/main" id="{D06DECCB-0707-43ED-A67D-88DD32C0C244}"/>
                    </a:ext>
                  </a:extLst>
                </p:cNvPr>
                <p:cNvSpPr/>
                <p:nvPr/>
              </p:nvSpPr>
              <p:spPr>
                <a:xfrm>
                  <a:off x="8365616" y="611492"/>
                  <a:ext cx="2246" cy="2246"/>
                </a:xfrm>
                <a:custGeom>
                  <a:avLst/>
                  <a:gdLst>
                    <a:gd name="connsiteX0" fmla="*/ 1588 w 2246"/>
                    <a:gd name="connsiteY0" fmla="*/ 1588 h 2246"/>
                    <a:gd name="connsiteX1" fmla="*/ 0 w 2246"/>
                    <a:gd name="connsiteY1" fmla="*/ 0 h 2246"/>
                    <a:gd name="connsiteX2" fmla="*/ 1588 w 2246"/>
                    <a:gd name="connsiteY2" fmla="*/ 1588 h 22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246" h="2246">
                      <a:moveTo>
                        <a:pt x="1588" y="1588"/>
                      </a:moveTo>
                      <a:cubicBezTo>
                        <a:pt x="1588" y="1588"/>
                        <a:pt x="1588" y="0"/>
                        <a:pt x="0" y="0"/>
                      </a:cubicBezTo>
                      <a:cubicBezTo>
                        <a:pt x="1588" y="1588"/>
                        <a:pt x="3177" y="3177"/>
                        <a:pt x="1588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90" name="รูปแบบอิสระ: รูปร่าง 3389">
                  <a:extLst>
                    <a:ext uri="{FF2B5EF4-FFF2-40B4-BE49-F238E27FC236}">
                      <a16:creationId xmlns:a16="http://schemas.microsoft.com/office/drawing/2014/main" id="{830F33C8-D77B-4681-88EF-EB0B4789874C}"/>
                    </a:ext>
                  </a:extLst>
                </p:cNvPr>
                <p:cNvSpPr/>
                <p:nvPr/>
              </p:nvSpPr>
              <p:spPr>
                <a:xfrm>
                  <a:off x="8367204" y="617845"/>
                  <a:ext cx="1588" cy="1588"/>
                </a:xfrm>
                <a:custGeom>
                  <a:avLst/>
                  <a:gdLst>
                    <a:gd name="connsiteX0" fmla="*/ 0 w 1588"/>
                    <a:gd name="connsiteY0" fmla="*/ 0 h 1588"/>
                    <a:gd name="connsiteX1" fmla="*/ 0 w 1588"/>
                    <a:gd name="connsiteY1" fmla="*/ 0 h 1588"/>
                    <a:gd name="connsiteX2" fmla="*/ 1589 w 1588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58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589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91" name="รูปแบบอิสระ: รูปร่าง 3390">
                  <a:extLst>
                    <a:ext uri="{FF2B5EF4-FFF2-40B4-BE49-F238E27FC236}">
                      <a16:creationId xmlns:a16="http://schemas.microsoft.com/office/drawing/2014/main" id="{AF7E66B1-359C-4DA1-BDC3-A38C26F45A92}"/>
                    </a:ext>
                  </a:extLst>
                </p:cNvPr>
                <p:cNvSpPr/>
                <p:nvPr/>
              </p:nvSpPr>
              <p:spPr>
                <a:xfrm>
                  <a:off x="8365616" y="617845"/>
                  <a:ext cx="1587" cy="3000"/>
                </a:xfrm>
                <a:custGeom>
                  <a:avLst/>
                  <a:gdLst>
                    <a:gd name="connsiteX0" fmla="*/ 0 w 1587"/>
                    <a:gd name="connsiteY0" fmla="*/ 1588 h 3000"/>
                    <a:gd name="connsiteX1" fmla="*/ 0 w 1587"/>
                    <a:gd name="connsiteY1" fmla="*/ 1588 h 3000"/>
                    <a:gd name="connsiteX2" fmla="*/ 1588 w 1587"/>
                    <a:gd name="connsiteY2" fmla="*/ 1588 h 3000"/>
                    <a:gd name="connsiteX3" fmla="*/ 0 w 1587"/>
                    <a:gd name="connsiteY3" fmla="*/ 0 h 3000"/>
                    <a:gd name="connsiteX4" fmla="*/ 0 w 1587"/>
                    <a:gd name="connsiteY4" fmla="*/ 1588 h 3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87" h="3000">
                      <a:moveTo>
                        <a:pt x="0" y="1588"/>
                      </a:moveTo>
                      <a:cubicBezTo>
                        <a:pt x="1588" y="4765"/>
                        <a:pt x="0" y="1588"/>
                        <a:pt x="0" y="1588"/>
                      </a:cubicBezTo>
                      <a:lnTo>
                        <a:pt x="1588" y="1588"/>
                      </a:lnTo>
                      <a:lnTo>
                        <a:pt x="0" y="0"/>
                      </a:lnTo>
                      <a:cubicBezTo>
                        <a:pt x="0" y="0"/>
                        <a:pt x="1588" y="1588"/>
                        <a:pt x="0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92" name="รูปแบบอิสระ: รูปร่าง 3391">
                  <a:extLst>
                    <a:ext uri="{FF2B5EF4-FFF2-40B4-BE49-F238E27FC236}">
                      <a16:creationId xmlns:a16="http://schemas.microsoft.com/office/drawing/2014/main" id="{4774589F-99D9-4FCC-8225-E12A4F83F25B}"/>
                    </a:ext>
                  </a:extLst>
                </p:cNvPr>
                <p:cNvSpPr/>
                <p:nvPr/>
              </p:nvSpPr>
              <p:spPr>
                <a:xfrm>
                  <a:off x="8360851" y="614668"/>
                  <a:ext cx="1190" cy="15882"/>
                </a:xfrm>
                <a:custGeom>
                  <a:avLst/>
                  <a:gdLst>
                    <a:gd name="connsiteX0" fmla="*/ 0 w 1190"/>
                    <a:gd name="connsiteY0" fmla="*/ 0 h 15882"/>
                    <a:gd name="connsiteX1" fmla="*/ 0 w 1190"/>
                    <a:gd name="connsiteY1" fmla="*/ 0 h 15882"/>
                    <a:gd name="connsiteX2" fmla="*/ 0 w 1190"/>
                    <a:gd name="connsiteY2" fmla="*/ 0 h 15882"/>
                    <a:gd name="connsiteX3" fmla="*/ 0 w 1190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0" h="15882">
                      <a:moveTo>
                        <a:pt x="0" y="0"/>
                      </a:moveTo>
                      <a:cubicBezTo>
                        <a:pt x="1588" y="0"/>
                        <a:pt x="1588" y="0"/>
                        <a:pt x="0" y="0"/>
                      </a:cubicBezTo>
                      <a:lnTo>
                        <a:pt x="0" y="0"/>
                      </a:lnTo>
                      <a:cubicBezTo>
                        <a:pt x="1588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93" name="รูปแบบอิสระ: รูปร่าง 3392">
                  <a:extLst>
                    <a:ext uri="{FF2B5EF4-FFF2-40B4-BE49-F238E27FC236}">
                      <a16:creationId xmlns:a16="http://schemas.microsoft.com/office/drawing/2014/main" id="{EF04EC45-FD16-4D5E-976A-027846A19EFF}"/>
                    </a:ext>
                  </a:extLst>
                </p:cNvPr>
                <p:cNvSpPr/>
                <p:nvPr/>
              </p:nvSpPr>
              <p:spPr>
                <a:xfrm>
                  <a:off x="8361733" y="613477"/>
                  <a:ext cx="705" cy="1191"/>
                </a:xfrm>
                <a:custGeom>
                  <a:avLst/>
                  <a:gdLst>
                    <a:gd name="connsiteX0" fmla="*/ 706 w 705"/>
                    <a:gd name="connsiteY0" fmla="*/ 1191 h 1191"/>
                    <a:gd name="connsiteX1" fmla="*/ 706 w 705"/>
                    <a:gd name="connsiteY1" fmla="*/ 1191 h 1191"/>
                    <a:gd name="connsiteX2" fmla="*/ 706 w 705"/>
                    <a:gd name="connsiteY2" fmla="*/ 1191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1191">
                      <a:moveTo>
                        <a:pt x="706" y="1191"/>
                      </a:moveTo>
                      <a:cubicBezTo>
                        <a:pt x="706" y="-397"/>
                        <a:pt x="-882" y="-397"/>
                        <a:pt x="706" y="1191"/>
                      </a:cubicBezTo>
                      <a:lnTo>
                        <a:pt x="706" y="11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94" name="รูปแบบอิสระ: รูปร่าง 3393">
                  <a:extLst>
                    <a:ext uri="{FF2B5EF4-FFF2-40B4-BE49-F238E27FC236}">
                      <a16:creationId xmlns:a16="http://schemas.microsoft.com/office/drawing/2014/main" id="{C4DDFDC8-F55D-41F6-8173-76D02E4E7926}"/>
                    </a:ext>
                  </a:extLst>
                </p:cNvPr>
                <p:cNvSpPr/>
                <p:nvPr/>
              </p:nvSpPr>
              <p:spPr>
                <a:xfrm>
                  <a:off x="8359262" y="613080"/>
                  <a:ext cx="1588" cy="1588"/>
                </a:xfrm>
                <a:custGeom>
                  <a:avLst/>
                  <a:gdLst>
                    <a:gd name="connsiteX0" fmla="*/ 1589 w 1588"/>
                    <a:gd name="connsiteY0" fmla="*/ 1588 h 1588"/>
                    <a:gd name="connsiteX1" fmla="*/ 1589 w 1588"/>
                    <a:gd name="connsiteY1" fmla="*/ 1588 h 1588"/>
                    <a:gd name="connsiteX2" fmla="*/ 0 w 1588"/>
                    <a:gd name="connsiteY2" fmla="*/ 0 h 1588"/>
                    <a:gd name="connsiteX3" fmla="*/ 1589 w 1588"/>
                    <a:gd name="connsiteY3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" h="1588">
                      <a:moveTo>
                        <a:pt x="1589" y="1588"/>
                      </a:moveTo>
                      <a:lnTo>
                        <a:pt x="1589" y="1588"/>
                      </a:lnTo>
                      <a:cubicBezTo>
                        <a:pt x="1589" y="0"/>
                        <a:pt x="0" y="0"/>
                        <a:pt x="0" y="0"/>
                      </a:cubicBezTo>
                      <a:cubicBezTo>
                        <a:pt x="0" y="0"/>
                        <a:pt x="1589" y="1588"/>
                        <a:pt x="1589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95" name="รูปแบบอิสระ: รูปร่าง 3394">
                  <a:extLst>
                    <a:ext uri="{FF2B5EF4-FFF2-40B4-BE49-F238E27FC236}">
                      <a16:creationId xmlns:a16="http://schemas.microsoft.com/office/drawing/2014/main" id="{0B6077D1-6149-45DF-8C89-18E15E6C91EB}"/>
                    </a:ext>
                  </a:extLst>
                </p:cNvPr>
                <p:cNvSpPr/>
                <p:nvPr/>
              </p:nvSpPr>
              <p:spPr>
                <a:xfrm>
                  <a:off x="8361733" y="616654"/>
                  <a:ext cx="705" cy="1191"/>
                </a:xfrm>
                <a:custGeom>
                  <a:avLst/>
                  <a:gdLst>
                    <a:gd name="connsiteX0" fmla="*/ 706 w 705"/>
                    <a:gd name="connsiteY0" fmla="*/ 1191 h 1191"/>
                    <a:gd name="connsiteX1" fmla="*/ 706 w 705"/>
                    <a:gd name="connsiteY1" fmla="*/ 1191 h 1191"/>
                    <a:gd name="connsiteX2" fmla="*/ 706 w 705"/>
                    <a:gd name="connsiteY2" fmla="*/ 1191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1191">
                      <a:moveTo>
                        <a:pt x="706" y="1191"/>
                      </a:moveTo>
                      <a:lnTo>
                        <a:pt x="706" y="1191"/>
                      </a:lnTo>
                      <a:cubicBezTo>
                        <a:pt x="706" y="-397"/>
                        <a:pt x="-882" y="-397"/>
                        <a:pt x="706" y="1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96" name="รูปแบบอิสระ: รูปร่าง 3395">
                  <a:extLst>
                    <a:ext uri="{FF2B5EF4-FFF2-40B4-BE49-F238E27FC236}">
                      <a16:creationId xmlns:a16="http://schemas.microsoft.com/office/drawing/2014/main" id="{9D2079FC-A64B-4AEC-B112-21345A4A202C}"/>
                    </a:ext>
                  </a:extLst>
                </p:cNvPr>
                <p:cNvSpPr/>
                <p:nvPr/>
              </p:nvSpPr>
              <p:spPr>
                <a:xfrm>
                  <a:off x="8362439" y="616257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0 h 1191"/>
                    <a:gd name="connsiteX1" fmla="*/ 0 w 15883"/>
                    <a:gd name="connsiteY1" fmla="*/ 0 h 1191"/>
                    <a:gd name="connsiteX2" fmla="*/ 0 w 15883"/>
                    <a:gd name="connsiteY2" fmla="*/ 0 h 1191"/>
                    <a:gd name="connsiteX3" fmla="*/ 0 w 15883"/>
                    <a:gd name="connsiteY3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19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88"/>
                        <a:pt x="0" y="1588"/>
                        <a:pt x="0" y="0"/>
                      </a:cubicBezTo>
                      <a:cubicBezTo>
                        <a:pt x="0" y="1588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97" name="รูปแบบอิสระ: รูปร่าง 3396">
                  <a:extLst>
                    <a:ext uri="{FF2B5EF4-FFF2-40B4-BE49-F238E27FC236}">
                      <a16:creationId xmlns:a16="http://schemas.microsoft.com/office/drawing/2014/main" id="{162E0FC6-66D4-4509-B619-61246AA147FB}"/>
                    </a:ext>
                  </a:extLst>
                </p:cNvPr>
                <p:cNvSpPr/>
                <p:nvPr/>
              </p:nvSpPr>
              <p:spPr>
                <a:xfrm>
                  <a:off x="8362439" y="616257"/>
                  <a:ext cx="1587" cy="1588"/>
                </a:xfrm>
                <a:custGeom>
                  <a:avLst/>
                  <a:gdLst>
                    <a:gd name="connsiteX0" fmla="*/ 0 w 1587"/>
                    <a:gd name="connsiteY0" fmla="*/ 0 h 1588"/>
                    <a:gd name="connsiteX1" fmla="*/ 1588 w 1587"/>
                    <a:gd name="connsiteY1" fmla="*/ 1588 h 1588"/>
                    <a:gd name="connsiteX2" fmla="*/ 0 w 1587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7" h="1588">
                      <a:moveTo>
                        <a:pt x="0" y="0"/>
                      </a:moveTo>
                      <a:cubicBezTo>
                        <a:pt x="0" y="0"/>
                        <a:pt x="1588" y="1588"/>
                        <a:pt x="1588" y="1588"/>
                      </a:cubicBezTo>
                      <a:cubicBezTo>
                        <a:pt x="1588" y="1588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98" name="รูปแบบอิสระ: รูปร่าง 3397">
                  <a:extLst>
                    <a:ext uri="{FF2B5EF4-FFF2-40B4-BE49-F238E27FC236}">
                      <a16:creationId xmlns:a16="http://schemas.microsoft.com/office/drawing/2014/main" id="{4C766E14-5ED0-411C-B9DE-D889F65B3DEE}"/>
                    </a:ext>
                  </a:extLst>
                </p:cNvPr>
                <p:cNvSpPr/>
                <p:nvPr/>
              </p:nvSpPr>
              <p:spPr>
                <a:xfrm>
                  <a:off x="8367204" y="621904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706 h 705"/>
                    <a:gd name="connsiteX1" fmla="*/ 0 w 15883"/>
                    <a:gd name="connsiteY1" fmla="*/ 706 h 705"/>
                    <a:gd name="connsiteX2" fmla="*/ 0 w 15883"/>
                    <a:gd name="connsiteY2" fmla="*/ 706 h 705"/>
                    <a:gd name="connsiteX3" fmla="*/ 0 w 15883"/>
                    <a:gd name="connsiteY3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705">
                      <a:moveTo>
                        <a:pt x="0" y="706"/>
                      </a:moveTo>
                      <a:lnTo>
                        <a:pt x="0" y="706"/>
                      </a:lnTo>
                      <a:lnTo>
                        <a:pt x="0" y="706"/>
                      </a:lnTo>
                      <a:cubicBezTo>
                        <a:pt x="0" y="706"/>
                        <a:pt x="0" y="-882"/>
                        <a:pt x="0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99" name="รูปแบบอิสระ: รูปร่าง 3398">
                  <a:extLst>
                    <a:ext uri="{FF2B5EF4-FFF2-40B4-BE49-F238E27FC236}">
                      <a16:creationId xmlns:a16="http://schemas.microsoft.com/office/drawing/2014/main" id="{E3BE918F-78A2-44F1-ABF6-28099930ADF5}"/>
                    </a:ext>
                  </a:extLst>
                </p:cNvPr>
                <p:cNvSpPr/>
                <p:nvPr/>
              </p:nvSpPr>
              <p:spPr>
                <a:xfrm>
                  <a:off x="8359262" y="614668"/>
                  <a:ext cx="1588" cy="1588"/>
                </a:xfrm>
                <a:custGeom>
                  <a:avLst/>
                  <a:gdLst>
                    <a:gd name="connsiteX0" fmla="*/ 0 w 1588"/>
                    <a:gd name="connsiteY0" fmla="*/ 0 h 1588"/>
                    <a:gd name="connsiteX1" fmla="*/ 1589 w 1588"/>
                    <a:gd name="connsiteY1" fmla="*/ 1588 h 1588"/>
                    <a:gd name="connsiteX2" fmla="*/ 0 w 1588"/>
                    <a:gd name="connsiteY2" fmla="*/ 0 h 1588"/>
                    <a:gd name="connsiteX3" fmla="*/ 0 w 1588"/>
                    <a:gd name="connsiteY3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" h="1588">
                      <a:moveTo>
                        <a:pt x="0" y="0"/>
                      </a:moveTo>
                      <a:cubicBezTo>
                        <a:pt x="0" y="0"/>
                        <a:pt x="1589" y="1588"/>
                        <a:pt x="1589" y="1588"/>
                      </a:cubicBezTo>
                      <a:lnTo>
                        <a:pt x="0" y="0"/>
                      </a:lnTo>
                      <a:cubicBezTo>
                        <a:pt x="0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00" name="รูปแบบอิสระ: รูปร่าง 3399">
                  <a:extLst>
                    <a:ext uri="{FF2B5EF4-FFF2-40B4-BE49-F238E27FC236}">
                      <a16:creationId xmlns:a16="http://schemas.microsoft.com/office/drawing/2014/main" id="{726B811D-04AD-4292-BAD6-7568AD70F60B}"/>
                    </a:ext>
                  </a:extLst>
                </p:cNvPr>
                <p:cNvSpPr/>
                <p:nvPr/>
              </p:nvSpPr>
              <p:spPr>
                <a:xfrm>
                  <a:off x="8359262" y="616257"/>
                  <a:ext cx="1191" cy="1191"/>
                </a:xfrm>
                <a:custGeom>
                  <a:avLst/>
                  <a:gdLst>
                    <a:gd name="connsiteX0" fmla="*/ 0 w 1191"/>
                    <a:gd name="connsiteY0" fmla="*/ 0 h 1191"/>
                    <a:gd name="connsiteX1" fmla="*/ 0 w 1191"/>
                    <a:gd name="connsiteY1" fmla="*/ 0 h 1191"/>
                    <a:gd name="connsiteX2" fmla="*/ 0 w 1191"/>
                    <a:gd name="connsiteY2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1" h="119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89" y="1588"/>
                        <a:pt x="1589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01" name="รูปแบบอิสระ: รูปร่าง 3400">
                  <a:extLst>
                    <a:ext uri="{FF2B5EF4-FFF2-40B4-BE49-F238E27FC236}">
                      <a16:creationId xmlns:a16="http://schemas.microsoft.com/office/drawing/2014/main" id="{97D2E23F-461F-44C7-89AC-F5CA670DA42A}"/>
                    </a:ext>
                  </a:extLst>
                </p:cNvPr>
                <p:cNvSpPr/>
                <p:nvPr/>
              </p:nvSpPr>
              <p:spPr>
                <a:xfrm>
                  <a:off x="8362439" y="617845"/>
                  <a:ext cx="1587" cy="3176"/>
                </a:xfrm>
                <a:custGeom>
                  <a:avLst/>
                  <a:gdLst>
                    <a:gd name="connsiteX0" fmla="*/ 1588 w 1587"/>
                    <a:gd name="connsiteY0" fmla="*/ 3177 h 3176"/>
                    <a:gd name="connsiteX1" fmla="*/ 0 w 1587"/>
                    <a:gd name="connsiteY1" fmla="*/ 0 h 3176"/>
                    <a:gd name="connsiteX2" fmla="*/ 1588 w 1587"/>
                    <a:gd name="connsiteY2" fmla="*/ 3177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7" h="3176">
                      <a:moveTo>
                        <a:pt x="1588" y="3177"/>
                      </a:moveTo>
                      <a:lnTo>
                        <a:pt x="0" y="0"/>
                      </a:lnTo>
                      <a:lnTo>
                        <a:pt x="1588" y="317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02" name="รูปแบบอิสระ: รูปร่าง 3401">
                  <a:extLst>
                    <a:ext uri="{FF2B5EF4-FFF2-40B4-BE49-F238E27FC236}">
                      <a16:creationId xmlns:a16="http://schemas.microsoft.com/office/drawing/2014/main" id="{CBAA569E-2845-4E58-ADA9-D41AB2E93DE4}"/>
                    </a:ext>
                  </a:extLst>
                </p:cNvPr>
                <p:cNvSpPr/>
                <p:nvPr/>
              </p:nvSpPr>
              <p:spPr>
                <a:xfrm>
                  <a:off x="8356085" y="613080"/>
                  <a:ext cx="1588" cy="3176"/>
                </a:xfrm>
                <a:custGeom>
                  <a:avLst/>
                  <a:gdLst>
                    <a:gd name="connsiteX0" fmla="*/ 1589 w 1588"/>
                    <a:gd name="connsiteY0" fmla="*/ 1588 h 3176"/>
                    <a:gd name="connsiteX1" fmla="*/ 0 w 1588"/>
                    <a:gd name="connsiteY1" fmla="*/ 0 h 3176"/>
                    <a:gd name="connsiteX2" fmla="*/ 1589 w 1588"/>
                    <a:gd name="connsiteY2" fmla="*/ 3177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3176">
                      <a:moveTo>
                        <a:pt x="1589" y="1588"/>
                      </a:moveTo>
                      <a:lnTo>
                        <a:pt x="0" y="0"/>
                      </a:lnTo>
                      <a:lnTo>
                        <a:pt x="1589" y="317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03" name="รูปแบบอิสระ: รูปร่าง 3402">
                  <a:extLst>
                    <a:ext uri="{FF2B5EF4-FFF2-40B4-BE49-F238E27FC236}">
                      <a16:creationId xmlns:a16="http://schemas.microsoft.com/office/drawing/2014/main" id="{24527A21-0D20-47BA-907E-5BF7BF5925B7}"/>
                    </a:ext>
                  </a:extLst>
                </p:cNvPr>
                <p:cNvSpPr/>
                <p:nvPr/>
              </p:nvSpPr>
              <p:spPr>
                <a:xfrm>
                  <a:off x="8354497" y="613080"/>
                  <a:ext cx="1587" cy="3176"/>
                </a:xfrm>
                <a:custGeom>
                  <a:avLst/>
                  <a:gdLst>
                    <a:gd name="connsiteX0" fmla="*/ 1588 w 1587"/>
                    <a:gd name="connsiteY0" fmla="*/ 3177 h 3176"/>
                    <a:gd name="connsiteX1" fmla="*/ 0 w 1587"/>
                    <a:gd name="connsiteY1" fmla="*/ 0 h 3176"/>
                    <a:gd name="connsiteX2" fmla="*/ 1588 w 1587"/>
                    <a:gd name="connsiteY2" fmla="*/ 3177 h 3176"/>
                    <a:gd name="connsiteX3" fmla="*/ 1588 w 1587"/>
                    <a:gd name="connsiteY3" fmla="*/ 3177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7" h="3176">
                      <a:moveTo>
                        <a:pt x="1588" y="3177"/>
                      </a:moveTo>
                      <a:cubicBezTo>
                        <a:pt x="1588" y="1588"/>
                        <a:pt x="0" y="1588"/>
                        <a:pt x="0" y="0"/>
                      </a:cubicBezTo>
                      <a:cubicBezTo>
                        <a:pt x="0" y="0"/>
                        <a:pt x="1588" y="1588"/>
                        <a:pt x="1588" y="3177"/>
                      </a:cubicBezTo>
                      <a:cubicBezTo>
                        <a:pt x="1588" y="1588"/>
                        <a:pt x="1588" y="1588"/>
                        <a:pt x="1588" y="31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04" name="รูปแบบอิสระ: รูปร่าง 3403">
                  <a:extLst>
                    <a:ext uri="{FF2B5EF4-FFF2-40B4-BE49-F238E27FC236}">
                      <a16:creationId xmlns:a16="http://schemas.microsoft.com/office/drawing/2014/main" id="{1D286E67-1637-48A5-BBD0-619BBCE8E190}"/>
                    </a:ext>
                  </a:extLst>
                </p:cNvPr>
                <p:cNvSpPr/>
                <p:nvPr/>
              </p:nvSpPr>
              <p:spPr>
                <a:xfrm>
                  <a:off x="8356085" y="616654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1191 h 1191"/>
                    <a:gd name="connsiteX1" fmla="*/ 0 w 15883"/>
                    <a:gd name="connsiteY1" fmla="*/ 1191 h 1191"/>
                    <a:gd name="connsiteX2" fmla="*/ 0 w 15883"/>
                    <a:gd name="connsiteY2" fmla="*/ 1191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191">
                      <a:moveTo>
                        <a:pt x="0" y="1191"/>
                      </a:moveTo>
                      <a:cubicBezTo>
                        <a:pt x="0" y="-397"/>
                        <a:pt x="0" y="-397"/>
                        <a:pt x="0" y="1191"/>
                      </a:cubicBezTo>
                      <a:cubicBezTo>
                        <a:pt x="0" y="-397"/>
                        <a:pt x="0" y="-397"/>
                        <a:pt x="0" y="1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05" name="รูปแบบอิสระ: รูปร่าง 3404">
                  <a:extLst>
                    <a:ext uri="{FF2B5EF4-FFF2-40B4-BE49-F238E27FC236}">
                      <a16:creationId xmlns:a16="http://schemas.microsoft.com/office/drawing/2014/main" id="{B41B4F1F-2CDE-4AF5-8EEC-62052D564846}"/>
                    </a:ext>
                  </a:extLst>
                </p:cNvPr>
                <p:cNvSpPr/>
                <p:nvPr/>
              </p:nvSpPr>
              <p:spPr>
                <a:xfrm>
                  <a:off x="8359262" y="617139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706 h 705"/>
                    <a:gd name="connsiteX1" fmla="*/ 0 w 15883"/>
                    <a:gd name="connsiteY1" fmla="*/ 706 h 705"/>
                    <a:gd name="connsiteX2" fmla="*/ 0 w 15883"/>
                    <a:gd name="connsiteY2" fmla="*/ 706 h 705"/>
                    <a:gd name="connsiteX3" fmla="*/ 0 w 15883"/>
                    <a:gd name="connsiteY3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705">
                      <a:moveTo>
                        <a:pt x="0" y="706"/>
                      </a:moveTo>
                      <a:cubicBezTo>
                        <a:pt x="0" y="706"/>
                        <a:pt x="0" y="-882"/>
                        <a:pt x="0" y="706"/>
                      </a:cubicBezTo>
                      <a:lnTo>
                        <a:pt x="0" y="706"/>
                      </a:lnTo>
                      <a:lnTo>
                        <a:pt x="0" y="70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06" name="รูปแบบอิสระ: รูปร่าง 3405">
                  <a:extLst>
                    <a:ext uri="{FF2B5EF4-FFF2-40B4-BE49-F238E27FC236}">
                      <a16:creationId xmlns:a16="http://schemas.microsoft.com/office/drawing/2014/main" id="{3E2F49C5-58B0-427E-953C-6112EF7F1F16}"/>
                    </a:ext>
                  </a:extLst>
                </p:cNvPr>
                <p:cNvSpPr/>
                <p:nvPr/>
              </p:nvSpPr>
              <p:spPr>
                <a:xfrm>
                  <a:off x="8359262" y="617845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07" name="รูปแบบอิสระ: รูปร่าง 3406">
                  <a:extLst>
                    <a:ext uri="{FF2B5EF4-FFF2-40B4-BE49-F238E27FC236}">
                      <a16:creationId xmlns:a16="http://schemas.microsoft.com/office/drawing/2014/main" id="{673302ED-8E31-49EE-BBE0-61BD6E719381}"/>
                    </a:ext>
                  </a:extLst>
                </p:cNvPr>
                <p:cNvSpPr/>
                <p:nvPr/>
              </p:nvSpPr>
              <p:spPr>
                <a:xfrm>
                  <a:off x="8359262" y="617845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08" name="รูปแบบอิสระ: รูปร่าง 3407">
                  <a:extLst>
                    <a:ext uri="{FF2B5EF4-FFF2-40B4-BE49-F238E27FC236}">
                      <a16:creationId xmlns:a16="http://schemas.microsoft.com/office/drawing/2014/main" id="{3D4BAF8C-644A-47C1-9519-969E7801B600}"/>
                    </a:ext>
                  </a:extLst>
                </p:cNvPr>
                <p:cNvSpPr/>
                <p:nvPr/>
              </p:nvSpPr>
              <p:spPr>
                <a:xfrm>
                  <a:off x="8362439" y="619433"/>
                  <a:ext cx="1587" cy="3176"/>
                </a:xfrm>
                <a:custGeom>
                  <a:avLst/>
                  <a:gdLst>
                    <a:gd name="connsiteX0" fmla="*/ 0 w 1587"/>
                    <a:gd name="connsiteY0" fmla="*/ 0 h 3176"/>
                    <a:gd name="connsiteX1" fmla="*/ 1588 w 1587"/>
                    <a:gd name="connsiteY1" fmla="*/ 3177 h 3176"/>
                    <a:gd name="connsiteX2" fmla="*/ 0 w 1587"/>
                    <a:gd name="connsiteY2" fmla="*/ 0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7" h="3176">
                      <a:moveTo>
                        <a:pt x="0" y="0"/>
                      </a:moveTo>
                      <a:cubicBezTo>
                        <a:pt x="0" y="1588"/>
                        <a:pt x="0" y="1588"/>
                        <a:pt x="1588" y="3177"/>
                      </a:cubicBezTo>
                      <a:cubicBezTo>
                        <a:pt x="1588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09" name="รูปแบบอิสระ: รูปร่าง 3408">
                  <a:extLst>
                    <a:ext uri="{FF2B5EF4-FFF2-40B4-BE49-F238E27FC236}">
                      <a16:creationId xmlns:a16="http://schemas.microsoft.com/office/drawing/2014/main" id="{EB0E9ABB-BB5D-402E-9F8F-7ED3A3A9F6FC}"/>
                    </a:ext>
                  </a:extLst>
                </p:cNvPr>
                <p:cNvSpPr/>
                <p:nvPr/>
              </p:nvSpPr>
              <p:spPr>
                <a:xfrm>
                  <a:off x="8360851" y="619433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10" name="รูปแบบอิสระ: รูปร่าง 3409">
                  <a:extLst>
                    <a:ext uri="{FF2B5EF4-FFF2-40B4-BE49-F238E27FC236}">
                      <a16:creationId xmlns:a16="http://schemas.microsoft.com/office/drawing/2014/main" id="{4E70B95B-8E11-42F7-B280-BC77228C0B29}"/>
                    </a:ext>
                  </a:extLst>
                </p:cNvPr>
                <p:cNvSpPr/>
                <p:nvPr/>
              </p:nvSpPr>
              <p:spPr>
                <a:xfrm>
                  <a:off x="8360851" y="619433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1588 h 1588"/>
                    <a:gd name="connsiteX1" fmla="*/ 0 w 15883"/>
                    <a:gd name="connsiteY1" fmla="*/ 0 h 1588"/>
                    <a:gd name="connsiteX2" fmla="*/ 0 w 15883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">
                      <a:moveTo>
                        <a:pt x="0" y="1588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11" name="รูปแบบอิสระ: รูปร่าง 3410">
                  <a:extLst>
                    <a:ext uri="{FF2B5EF4-FFF2-40B4-BE49-F238E27FC236}">
                      <a16:creationId xmlns:a16="http://schemas.microsoft.com/office/drawing/2014/main" id="{DF616691-38F6-4AD9-9A0B-D52A7DD78386}"/>
                    </a:ext>
                  </a:extLst>
                </p:cNvPr>
                <p:cNvSpPr/>
                <p:nvPr/>
              </p:nvSpPr>
              <p:spPr>
                <a:xfrm>
                  <a:off x="8357674" y="617845"/>
                  <a:ext cx="705" cy="1191"/>
                </a:xfrm>
                <a:custGeom>
                  <a:avLst/>
                  <a:gdLst>
                    <a:gd name="connsiteX0" fmla="*/ 0 w 705"/>
                    <a:gd name="connsiteY0" fmla="*/ 0 h 1191"/>
                    <a:gd name="connsiteX1" fmla="*/ 0 w 705"/>
                    <a:gd name="connsiteY1" fmla="*/ 0 h 1191"/>
                    <a:gd name="connsiteX2" fmla="*/ 0 w 705"/>
                    <a:gd name="connsiteY2" fmla="*/ 0 h 1191"/>
                    <a:gd name="connsiteX3" fmla="*/ 0 w 705"/>
                    <a:gd name="connsiteY3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5" h="1191">
                      <a:moveTo>
                        <a:pt x="0" y="0"/>
                      </a:moveTo>
                      <a:cubicBezTo>
                        <a:pt x="0" y="1588"/>
                        <a:pt x="0" y="1588"/>
                        <a:pt x="0" y="0"/>
                      </a:cubicBezTo>
                      <a:cubicBezTo>
                        <a:pt x="0" y="1588"/>
                        <a:pt x="1588" y="1588"/>
                        <a:pt x="0" y="0"/>
                      </a:cubicBezTo>
                      <a:cubicBezTo>
                        <a:pt x="0" y="1588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12" name="รูปแบบอิสระ: รูปร่าง 3411">
                  <a:extLst>
                    <a:ext uri="{FF2B5EF4-FFF2-40B4-BE49-F238E27FC236}">
                      <a16:creationId xmlns:a16="http://schemas.microsoft.com/office/drawing/2014/main" id="{E81C7869-11CD-4DE9-B559-45D134A550CA}"/>
                    </a:ext>
                  </a:extLst>
                </p:cNvPr>
                <p:cNvSpPr/>
                <p:nvPr/>
              </p:nvSpPr>
              <p:spPr>
                <a:xfrm>
                  <a:off x="8359262" y="617845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0 h 1191"/>
                    <a:gd name="connsiteX1" fmla="*/ 0 w 15883"/>
                    <a:gd name="connsiteY1" fmla="*/ 0 h 1191"/>
                    <a:gd name="connsiteX2" fmla="*/ 0 w 15883"/>
                    <a:gd name="connsiteY2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19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13" name="รูปแบบอิสระ: รูปร่าง 3412">
                  <a:extLst>
                    <a:ext uri="{FF2B5EF4-FFF2-40B4-BE49-F238E27FC236}">
                      <a16:creationId xmlns:a16="http://schemas.microsoft.com/office/drawing/2014/main" id="{03951963-5E2E-45FF-9C5A-B36D35851E4E}"/>
                    </a:ext>
                  </a:extLst>
                </p:cNvPr>
                <p:cNvSpPr/>
                <p:nvPr/>
              </p:nvSpPr>
              <p:spPr>
                <a:xfrm>
                  <a:off x="8356085" y="621022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14" name="รูปแบบอิสระ: รูปร่าง 3413">
                  <a:extLst>
                    <a:ext uri="{FF2B5EF4-FFF2-40B4-BE49-F238E27FC236}">
                      <a16:creationId xmlns:a16="http://schemas.microsoft.com/office/drawing/2014/main" id="{F5E17555-B8AD-4B16-83E5-E9A87AA35CA2}"/>
                    </a:ext>
                  </a:extLst>
                </p:cNvPr>
                <p:cNvSpPr/>
                <p:nvPr/>
              </p:nvSpPr>
              <p:spPr>
                <a:xfrm>
                  <a:off x="8359262" y="619433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0 h 705"/>
                    <a:gd name="connsiteX1" fmla="*/ 0 w 15883"/>
                    <a:gd name="connsiteY1" fmla="*/ 0 h 705"/>
                    <a:gd name="connsiteX2" fmla="*/ 0 w 15883"/>
                    <a:gd name="connsiteY2" fmla="*/ 0 h 705"/>
                    <a:gd name="connsiteX3" fmla="*/ 0 w 15883"/>
                    <a:gd name="connsiteY3" fmla="*/ 0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705">
                      <a:moveTo>
                        <a:pt x="0" y="0"/>
                      </a:moveTo>
                      <a:cubicBezTo>
                        <a:pt x="0" y="1588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15" name="รูปแบบอิสระ: รูปร่าง 3414">
                  <a:extLst>
                    <a:ext uri="{FF2B5EF4-FFF2-40B4-BE49-F238E27FC236}">
                      <a16:creationId xmlns:a16="http://schemas.microsoft.com/office/drawing/2014/main" id="{5FF805A2-E169-43D2-BD17-96EAFE588439}"/>
                    </a:ext>
                  </a:extLst>
                </p:cNvPr>
                <p:cNvSpPr/>
                <p:nvPr/>
              </p:nvSpPr>
              <p:spPr>
                <a:xfrm>
                  <a:off x="8356085" y="617845"/>
                  <a:ext cx="706" cy="705"/>
                </a:xfrm>
                <a:custGeom>
                  <a:avLst/>
                  <a:gdLst>
                    <a:gd name="connsiteX0" fmla="*/ 0 w 706"/>
                    <a:gd name="connsiteY0" fmla="*/ 0 h 705"/>
                    <a:gd name="connsiteX1" fmla="*/ 0 w 706"/>
                    <a:gd name="connsiteY1" fmla="*/ 0 h 705"/>
                    <a:gd name="connsiteX2" fmla="*/ 0 w 706"/>
                    <a:gd name="connsiteY2" fmla="*/ 0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6" h="705">
                      <a:moveTo>
                        <a:pt x="0" y="0"/>
                      </a:moveTo>
                      <a:cubicBezTo>
                        <a:pt x="0" y="0"/>
                        <a:pt x="1589" y="1588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16" name="รูปแบบอิสระ: รูปร่าง 3415">
                  <a:extLst>
                    <a:ext uri="{FF2B5EF4-FFF2-40B4-BE49-F238E27FC236}">
                      <a16:creationId xmlns:a16="http://schemas.microsoft.com/office/drawing/2014/main" id="{84DA527E-1E8D-4484-99C2-F11C75B13BF9}"/>
                    </a:ext>
                  </a:extLst>
                </p:cNvPr>
                <p:cNvSpPr/>
                <p:nvPr/>
              </p:nvSpPr>
              <p:spPr>
                <a:xfrm>
                  <a:off x="8358071" y="617845"/>
                  <a:ext cx="1190" cy="15882"/>
                </a:xfrm>
                <a:custGeom>
                  <a:avLst/>
                  <a:gdLst>
                    <a:gd name="connsiteX0" fmla="*/ 1191 w 1190"/>
                    <a:gd name="connsiteY0" fmla="*/ 0 h 15882"/>
                    <a:gd name="connsiteX1" fmla="*/ 1191 w 1190"/>
                    <a:gd name="connsiteY1" fmla="*/ 0 h 15882"/>
                    <a:gd name="connsiteX2" fmla="*/ 1191 w 1190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0" h="15882">
                      <a:moveTo>
                        <a:pt x="1191" y="0"/>
                      </a:moveTo>
                      <a:lnTo>
                        <a:pt x="1191" y="0"/>
                      </a:lnTo>
                      <a:cubicBezTo>
                        <a:pt x="-397" y="0"/>
                        <a:pt x="-397" y="0"/>
                        <a:pt x="11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17" name="รูปแบบอิสระ: รูปร่าง 3416">
                  <a:extLst>
                    <a:ext uri="{FF2B5EF4-FFF2-40B4-BE49-F238E27FC236}">
                      <a16:creationId xmlns:a16="http://schemas.microsoft.com/office/drawing/2014/main" id="{0FE2F799-B8C2-45B5-91ED-6C57BB26CB58}"/>
                    </a:ext>
                  </a:extLst>
                </p:cNvPr>
                <p:cNvSpPr/>
                <p:nvPr/>
              </p:nvSpPr>
              <p:spPr>
                <a:xfrm>
                  <a:off x="8359262" y="617845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0 h 1191"/>
                    <a:gd name="connsiteX1" fmla="*/ 0 w 15883"/>
                    <a:gd name="connsiteY1" fmla="*/ 0 h 1191"/>
                    <a:gd name="connsiteX2" fmla="*/ 0 w 15883"/>
                    <a:gd name="connsiteY2" fmla="*/ 0 h 1191"/>
                    <a:gd name="connsiteX3" fmla="*/ 0 w 15883"/>
                    <a:gd name="connsiteY3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191">
                      <a:moveTo>
                        <a:pt x="0" y="0"/>
                      </a:moveTo>
                      <a:cubicBezTo>
                        <a:pt x="0" y="0"/>
                        <a:pt x="0" y="1588"/>
                        <a:pt x="0" y="0"/>
                      </a:cubicBezTo>
                      <a:cubicBezTo>
                        <a:pt x="0" y="1588"/>
                        <a:pt x="0" y="1588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18" name="รูปแบบอิสระ: รูปร่าง 3417">
                  <a:extLst>
                    <a:ext uri="{FF2B5EF4-FFF2-40B4-BE49-F238E27FC236}">
                      <a16:creationId xmlns:a16="http://schemas.microsoft.com/office/drawing/2014/main" id="{8DFDB3C7-7586-4F29-B9E6-217E7F75310C}"/>
                    </a:ext>
                  </a:extLst>
                </p:cNvPr>
                <p:cNvSpPr/>
                <p:nvPr/>
              </p:nvSpPr>
              <p:spPr>
                <a:xfrm>
                  <a:off x="8357674" y="621022"/>
                  <a:ext cx="4764" cy="11118"/>
                </a:xfrm>
                <a:custGeom>
                  <a:avLst/>
                  <a:gdLst>
                    <a:gd name="connsiteX0" fmla="*/ 4765 w 4764"/>
                    <a:gd name="connsiteY0" fmla="*/ 11118 h 11118"/>
                    <a:gd name="connsiteX1" fmla="*/ 4765 w 4764"/>
                    <a:gd name="connsiteY1" fmla="*/ 9530 h 11118"/>
                    <a:gd name="connsiteX2" fmla="*/ 0 w 4764"/>
                    <a:gd name="connsiteY2" fmla="*/ 0 h 11118"/>
                    <a:gd name="connsiteX3" fmla="*/ 1588 w 4764"/>
                    <a:gd name="connsiteY3" fmla="*/ 1588 h 11118"/>
                    <a:gd name="connsiteX4" fmla="*/ 4765 w 4764"/>
                    <a:gd name="connsiteY4" fmla="*/ 4765 h 11118"/>
                    <a:gd name="connsiteX5" fmla="*/ 3177 w 4764"/>
                    <a:gd name="connsiteY5" fmla="*/ 3177 h 11118"/>
                    <a:gd name="connsiteX6" fmla="*/ 4765 w 4764"/>
                    <a:gd name="connsiteY6" fmla="*/ 11118 h 11118"/>
                    <a:gd name="connsiteX7" fmla="*/ 4765 w 4764"/>
                    <a:gd name="connsiteY7" fmla="*/ 11118 h 11118"/>
                    <a:gd name="connsiteX8" fmla="*/ 4765 w 4764"/>
                    <a:gd name="connsiteY8" fmla="*/ 11118 h 11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764" h="11118">
                      <a:moveTo>
                        <a:pt x="4765" y="11118"/>
                      </a:moveTo>
                      <a:cubicBezTo>
                        <a:pt x="3177" y="9530"/>
                        <a:pt x="3177" y="7941"/>
                        <a:pt x="4765" y="9530"/>
                      </a:cubicBezTo>
                      <a:cubicBezTo>
                        <a:pt x="4765" y="7941"/>
                        <a:pt x="1588" y="3177"/>
                        <a:pt x="0" y="0"/>
                      </a:cubicBezTo>
                      <a:cubicBezTo>
                        <a:pt x="0" y="0"/>
                        <a:pt x="0" y="1588"/>
                        <a:pt x="1588" y="1588"/>
                      </a:cubicBezTo>
                      <a:cubicBezTo>
                        <a:pt x="1588" y="1588"/>
                        <a:pt x="3177" y="3177"/>
                        <a:pt x="4765" y="4765"/>
                      </a:cubicBezTo>
                      <a:cubicBezTo>
                        <a:pt x="4765" y="6353"/>
                        <a:pt x="4765" y="4765"/>
                        <a:pt x="3177" y="3177"/>
                      </a:cubicBezTo>
                      <a:cubicBezTo>
                        <a:pt x="1588" y="6353"/>
                        <a:pt x="1588" y="7941"/>
                        <a:pt x="4765" y="11118"/>
                      </a:cubicBezTo>
                      <a:lnTo>
                        <a:pt x="4765" y="11118"/>
                      </a:lnTo>
                      <a:cubicBezTo>
                        <a:pt x="3177" y="9530"/>
                        <a:pt x="4765" y="9530"/>
                        <a:pt x="4765" y="111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19" name="รูปแบบอิสระ: รูปร่าง 3418">
                  <a:extLst>
                    <a:ext uri="{FF2B5EF4-FFF2-40B4-BE49-F238E27FC236}">
                      <a16:creationId xmlns:a16="http://schemas.microsoft.com/office/drawing/2014/main" id="{47D80721-89CA-44A1-96F6-25A1ED06E539}"/>
                    </a:ext>
                  </a:extLst>
                </p:cNvPr>
                <p:cNvSpPr/>
                <p:nvPr/>
              </p:nvSpPr>
              <p:spPr>
                <a:xfrm>
                  <a:off x="8356085" y="619433"/>
                  <a:ext cx="1588" cy="1588"/>
                </a:xfrm>
                <a:custGeom>
                  <a:avLst/>
                  <a:gdLst>
                    <a:gd name="connsiteX0" fmla="*/ 1589 w 1588"/>
                    <a:gd name="connsiteY0" fmla="*/ 1588 h 1588"/>
                    <a:gd name="connsiteX1" fmla="*/ 1589 w 1588"/>
                    <a:gd name="connsiteY1" fmla="*/ 1588 h 1588"/>
                    <a:gd name="connsiteX2" fmla="*/ 0 w 1588"/>
                    <a:gd name="connsiteY2" fmla="*/ 0 h 1588"/>
                    <a:gd name="connsiteX3" fmla="*/ 1589 w 1588"/>
                    <a:gd name="connsiteY3" fmla="*/ 1588 h 1588"/>
                    <a:gd name="connsiteX4" fmla="*/ 1589 w 1588"/>
                    <a:gd name="connsiteY4" fmla="*/ 1588 h 1588"/>
                    <a:gd name="connsiteX5" fmla="*/ 1589 w 1588"/>
                    <a:gd name="connsiteY5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88" h="1588">
                      <a:moveTo>
                        <a:pt x="1589" y="1588"/>
                      </a:moveTo>
                      <a:lnTo>
                        <a:pt x="1589" y="1588"/>
                      </a:lnTo>
                      <a:cubicBezTo>
                        <a:pt x="1589" y="1588"/>
                        <a:pt x="1589" y="0"/>
                        <a:pt x="0" y="0"/>
                      </a:cubicBezTo>
                      <a:cubicBezTo>
                        <a:pt x="0" y="0"/>
                        <a:pt x="0" y="0"/>
                        <a:pt x="1589" y="1588"/>
                      </a:cubicBezTo>
                      <a:lnTo>
                        <a:pt x="1589" y="1588"/>
                      </a:lnTo>
                      <a:lnTo>
                        <a:pt x="1589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20" name="รูปแบบอิสระ: รูปร่าง 3419">
                  <a:extLst>
                    <a:ext uri="{FF2B5EF4-FFF2-40B4-BE49-F238E27FC236}">
                      <a16:creationId xmlns:a16="http://schemas.microsoft.com/office/drawing/2014/main" id="{0755100B-9075-46DD-91C9-C0A9BDF191B0}"/>
                    </a:ext>
                  </a:extLst>
                </p:cNvPr>
                <p:cNvSpPr/>
                <p:nvPr/>
              </p:nvSpPr>
              <p:spPr>
                <a:xfrm>
                  <a:off x="8357674" y="619433"/>
                  <a:ext cx="1587" cy="4764"/>
                </a:xfrm>
                <a:custGeom>
                  <a:avLst/>
                  <a:gdLst>
                    <a:gd name="connsiteX0" fmla="*/ 0 w 1587"/>
                    <a:gd name="connsiteY0" fmla="*/ 0 h 4764"/>
                    <a:gd name="connsiteX1" fmla="*/ 1588 w 1587"/>
                    <a:gd name="connsiteY1" fmla="*/ 4765 h 4764"/>
                    <a:gd name="connsiteX2" fmla="*/ 1588 w 1587"/>
                    <a:gd name="connsiteY2" fmla="*/ 1588 h 4764"/>
                    <a:gd name="connsiteX3" fmla="*/ 0 w 1587"/>
                    <a:gd name="connsiteY3" fmla="*/ 0 h 4764"/>
                    <a:gd name="connsiteX4" fmla="*/ 0 w 1587"/>
                    <a:gd name="connsiteY4" fmla="*/ 0 h 4764"/>
                    <a:gd name="connsiteX5" fmla="*/ 0 w 1587"/>
                    <a:gd name="connsiteY5" fmla="*/ 0 h 4764"/>
                    <a:gd name="connsiteX6" fmla="*/ 0 w 1587"/>
                    <a:gd name="connsiteY6" fmla="*/ 0 h 4764"/>
                    <a:gd name="connsiteX7" fmla="*/ 0 w 1587"/>
                    <a:gd name="connsiteY7" fmla="*/ 0 h 4764"/>
                    <a:gd name="connsiteX8" fmla="*/ 0 w 1587"/>
                    <a:gd name="connsiteY8" fmla="*/ 0 h 4764"/>
                    <a:gd name="connsiteX9" fmla="*/ 0 w 1587"/>
                    <a:gd name="connsiteY9" fmla="*/ 0 h 4764"/>
                    <a:gd name="connsiteX10" fmla="*/ 0 w 1587"/>
                    <a:gd name="connsiteY10" fmla="*/ 0 h 4764"/>
                    <a:gd name="connsiteX11" fmla="*/ 0 w 1587"/>
                    <a:gd name="connsiteY11" fmla="*/ 0 h 4764"/>
                    <a:gd name="connsiteX12" fmla="*/ 0 w 1587"/>
                    <a:gd name="connsiteY12" fmla="*/ 0 h 4764"/>
                    <a:gd name="connsiteX13" fmla="*/ 0 w 1587"/>
                    <a:gd name="connsiteY13" fmla="*/ 0 h 4764"/>
                    <a:gd name="connsiteX14" fmla="*/ 0 w 1587"/>
                    <a:gd name="connsiteY14" fmla="*/ 0 h 4764"/>
                    <a:gd name="connsiteX15" fmla="*/ 0 w 1587"/>
                    <a:gd name="connsiteY15" fmla="*/ 0 h 4764"/>
                    <a:gd name="connsiteX16" fmla="*/ 0 w 1587"/>
                    <a:gd name="connsiteY16" fmla="*/ 0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587" h="4764">
                      <a:moveTo>
                        <a:pt x="0" y="0"/>
                      </a:moveTo>
                      <a:cubicBezTo>
                        <a:pt x="1588" y="1588"/>
                        <a:pt x="1588" y="3177"/>
                        <a:pt x="1588" y="4765"/>
                      </a:cubicBezTo>
                      <a:cubicBezTo>
                        <a:pt x="1588" y="4765"/>
                        <a:pt x="1588" y="3177"/>
                        <a:pt x="1588" y="1588"/>
                      </a:cubicBezTo>
                      <a:cubicBezTo>
                        <a:pt x="1588" y="3177"/>
                        <a:pt x="1588" y="1588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21" name="รูปแบบอิสระ: รูปร่าง 3420">
                  <a:extLst>
                    <a:ext uri="{FF2B5EF4-FFF2-40B4-BE49-F238E27FC236}">
                      <a16:creationId xmlns:a16="http://schemas.microsoft.com/office/drawing/2014/main" id="{19778067-4CC4-4D83-8479-E9B4D9B72F79}"/>
                    </a:ext>
                  </a:extLst>
                </p:cNvPr>
                <p:cNvSpPr/>
                <p:nvPr/>
              </p:nvSpPr>
              <p:spPr>
                <a:xfrm>
                  <a:off x="8365616" y="626669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706 h 705"/>
                    <a:gd name="connsiteX1" fmla="*/ 0 w 15883"/>
                    <a:gd name="connsiteY1" fmla="*/ 706 h 705"/>
                    <a:gd name="connsiteX2" fmla="*/ 0 w 15883"/>
                    <a:gd name="connsiteY2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705">
                      <a:moveTo>
                        <a:pt x="0" y="706"/>
                      </a:moveTo>
                      <a:lnTo>
                        <a:pt x="0" y="706"/>
                      </a:lnTo>
                      <a:cubicBezTo>
                        <a:pt x="0" y="-882"/>
                        <a:pt x="0" y="706"/>
                        <a:pt x="0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22" name="รูปแบบอิสระ: รูปร่าง 3421">
                  <a:extLst>
                    <a:ext uri="{FF2B5EF4-FFF2-40B4-BE49-F238E27FC236}">
                      <a16:creationId xmlns:a16="http://schemas.microsoft.com/office/drawing/2014/main" id="{4F78849D-DC90-448A-9475-E64E0C579682}"/>
                    </a:ext>
                  </a:extLst>
                </p:cNvPr>
                <p:cNvSpPr/>
                <p:nvPr/>
              </p:nvSpPr>
              <p:spPr>
                <a:xfrm>
                  <a:off x="8360851" y="622610"/>
                  <a:ext cx="4367" cy="3176"/>
                </a:xfrm>
                <a:custGeom>
                  <a:avLst/>
                  <a:gdLst>
                    <a:gd name="connsiteX0" fmla="*/ 3176 w 4367"/>
                    <a:gd name="connsiteY0" fmla="*/ 3177 h 3176"/>
                    <a:gd name="connsiteX1" fmla="*/ 3176 w 4367"/>
                    <a:gd name="connsiteY1" fmla="*/ 3177 h 3176"/>
                    <a:gd name="connsiteX2" fmla="*/ 3176 w 4367"/>
                    <a:gd name="connsiteY2" fmla="*/ 3177 h 3176"/>
                    <a:gd name="connsiteX3" fmla="*/ 3176 w 4367"/>
                    <a:gd name="connsiteY3" fmla="*/ 3177 h 3176"/>
                    <a:gd name="connsiteX4" fmla="*/ 3176 w 4367"/>
                    <a:gd name="connsiteY4" fmla="*/ 3177 h 3176"/>
                    <a:gd name="connsiteX5" fmla="*/ 0 w 4367"/>
                    <a:gd name="connsiteY5" fmla="*/ 0 h 3176"/>
                    <a:gd name="connsiteX6" fmla="*/ 3176 w 4367"/>
                    <a:gd name="connsiteY6" fmla="*/ 3177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367" h="3176">
                      <a:moveTo>
                        <a:pt x="3176" y="3177"/>
                      </a:moveTo>
                      <a:cubicBezTo>
                        <a:pt x="3176" y="3177"/>
                        <a:pt x="3176" y="1588"/>
                        <a:pt x="3176" y="3177"/>
                      </a:cubicBezTo>
                      <a:cubicBezTo>
                        <a:pt x="4765" y="3177"/>
                        <a:pt x="4765" y="3177"/>
                        <a:pt x="3176" y="3177"/>
                      </a:cubicBezTo>
                      <a:cubicBezTo>
                        <a:pt x="4765" y="3177"/>
                        <a:pt x="4765" y="1588"/>
                        <a:pt x="3176" y="3177"/>
                      </a:cubicBezTo>
                      <a:lnTo>
                        <a:pt x="3176" y="3177"/>
                      </a:lnTo>
                      <a:cubicBezTo>
                        <a:pt x="1588" y="1588"/>
                        <a:pt x="0" y="0"/>
                        <a:pt x="0" y="0"/>
                      </a:cubicBezTo>
                      <a:cubicBezTo>
                        <a:pt x="1588" y="0"/>
                        <a:pt x="3176" y="1588"/>
                        <a:pt x="3176" y="31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23" name="รูปแบบอิสระ: รูปร่าง 3422">
                  <a:extLst>
                    <a:ext uri="{FF2B5EF4-FFF2-40B4-BE49-F238E27FC236}">
                      <a16:creationId xmlns:a16="http://schemas.microsoft.com/office/drawing/2014/main" id="{68E62FCD-5A95-4295-B90A-2872FC2D515F}"/>
                    </a:ext>
                  </a:extLst>
                </p:cNvPr>
                <p:cNvSpPr/>
                <p:nvPr/>
              </p:nvSpPr>
              <p:spPr>
                <a:xfrm>
                  <a:off x="8360851" y="622610"/>
                  <a:ext cx="1587" cy="3176"/>
                </a:xfrm>
                <a:custGeom>
                  <a:avLst/>
                  <a:gdLst>
                    <a:gd name="connsiteX0" fmla="*/ 0 w 1587"/>
                    <a:gd name="connsiteY0" fmla="*/ 0 h 3176"/>
                    <a:gd name="connsiteX1" fmla="*/ 0 w 1587"/>
                    <a:gd name="connsiteY1" fmla="*/ 0 h 3176"/>
                    <a:gd name="connsiteX2" fmla="*/ 1588 w 1587"/>
                    <a:gd name="connsiteY2" fmla="*/ 3177 h 3176"/>
                    <a:gd name="connsiteX3" fmla="*/ 0 w 1587"/>
                    <a:gd name="connsiteY3" fmla="*/ 0 h 3176"/>
                    <a:gd name="connsiteX4" fmla="*/ 0 w 1587"/>
                    <a:gd name="connsiteY4" fmla="*/ 0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87" h="3176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588" y="3177"/>
                      </a:lnTo>
                      <a:lnTo>
                        <a:pt x="0" y="0"/>
                      </a:lnTo>
                      <a:cubicBezTo>
                        <a:pt x="1588" y="3177"/>
                        <a:pt x="1588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24" name="รูปแบบอิสระ: รูปร่าง 3423">
                  <a:extLst>
                    <a:ext uri="{FF2B5EF4-FFF2-40B4-BE49-F238E27FC236}">
                      <a16:creationId xmlns:a16="http://schemas.microsoft.com/office/drawing/2014/main" id="{EEDB75C2-E0A8-4197-A8F7-9B4D709B06B0}"/>
                    </a:ext>
                  </a:extLst>
                </p:cNvPr>
                <p:cNvSpPr/>
                <p:nvPr/>
              </p:nvSpPr>
              <p:spPr>
                <a:xfrm>
                  <a:off x="8354497" y="617845"/>
                  <a:ext cx="1587" cy="3176"/>
                </a:xfrm>
                <a:custGeom>
                  <a:avLst/>
                  <a:gdLst>
                    <a:gd name="connsiteX0" fmla="*/ 1588 w 1587"/>
                    <a:gd name="connsiteY0" fmla="*/ 1588 h 3176"/>
                    <a:gd name="connsiteX1" fmla="*/ 0 w 1587"/>
                    <a:gd name="connsiteY1" fmla="*/ 0 h 3176"/>
                    <a:gd name="connsiteX2" fmla="*/ 1588 w 1587"/>
                    <a:gd name="connsiteY2" fmla="*/ 3177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7" h="3176">
                      <a:moveTo>
                        <a:pt x="1588" y="1588"/>
                      </a:moveTo>
                      <a:lnTo>
                        <a:pt x="0" y="0"/>
                      </a:lnTo>
                      <a:lnTo>
                        <a:pt x="1588" y="317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25" name="รูปแบบอิสระ: รูปร่าง 3424">
                  <a:extLst>
                    <a:ext uri="{FF2B5EF4-FFF2-40B4-BE49-F238E27FC236}">
                      <a16:creationId xmlns:a16="http://schemas.microsoft.com/office/drawing/2014/main" id="{D6BE692A-23C1-47AF-BAE9-CFCDD3260C10}"/>
                    </a:ext>
                  </a:extLst>
                </p:cNvPr>
                <p:cNvSpPr/>
                <p:nvPr/>
              </p:nvSpPr>
              <p:spPr>
                <a:xfrm>
                  <a:off x="8354497" y="619433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1588 h 1588"/>
                    <a:gd name="connsiteX1" fmla="*/ 0 w 15883"/>
                    <a:gd name="connsiteY1" fmla="*/ 0 h 1588"/>
                    <a:gd name="connsiteX2" fmla="*/ 0 w 15883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">
                      <a:moveTo>
                        <a:pt x="0" y="1588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26" name="รูปแบบอิสระ: รูปร่าง 3425">
                  <a:extLst>
                    <a:ext uri="{FF2B5EF4-FFF2-40B4-BE49-F238E27FC236}">
                      <a16:creationId xmlns:a16="http://schemas.microsoft.com/office/drawing/2014/main" id="{7165CAC3-EF06-48CC-B7F3-BB976A5C1AFC}"/>
                    </a:ext>
                  </a:extLst>
                </p:cNvPr>
                <p:cNvSpPr/>
                <p:nvPr/>
              </p:nvSpPr>
              <p:spPr>
                <a:xfrm>
                  <a:off x="8333849" y="662317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27" name="รูปแบบอิสระ: รูปร่าง 3426">
                  <a:extLst>
                    <a:ext uri="{FF2B5EF4-FFF2-40B4-BE49-F238E27FC236}">
                      <a16:creationId xmlns:a16="http://schemas.microsoft.com/office/drawing/2014/main" id="{4338D4F5-56CA-4096-8498-3A1B08247ADA}"/>
                    </a:ext>
                  </a:extLst>
                </p:cNvPr>
                <p:cNvSpPr/>
                <p:nvPr/>
              </p:nvSpPr>
              <p:spPr>
                <a:xfrm>
                  <a:off x="8335437" y="660729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28" name="รูปแบบอิสระ: รูปร่าง 3427">
                  <a:extLst>
                    <a:ext uri="{FF2B5EF4-FFF2-40B4-BE49-F238E27FC236}">
                      <a16:creationId xmlns:a16="http://schemas.microsoft.com/office/drawing/2014/main" id="{69EFC90F-AD4D-4431-85C1-2691129F5C48}"/>
                    </a:ext>
                  </a:extLst>
                </p:cNvPr>
                <p:cNvSpPr/>
                <p:nvPr/>
              </p:nvSpPr>
              <p:spPr>
                <a:xfrm>
                  <a:off x="8337956" y="628305"/>
                  <a:ext cx="2245" cy="2246"/>
                </a:xfrm>
                <a:custGeom>
                  <a:avLst/>
                  <a:gdLst>
                    <a:gd name="connsiteX0" fmla="*/ 2246 w 2245"/>
                    <a:gd name="connsiteY0" fmla="*/ 2246 h 2246"/>
                    <a:gd name="connsiteX1" fmla="*/ 658 w 2245"/>
                    <a:gd name="connsiteY1" fmla="*/ 658 h 2246"/>
                    <a:gd name="connsiteX2" fmla="*/ 2246 w 2245"/>
                    <a:gd name="connsiteY2" fmla="*/ 2246 h 2246"/>
                    <a:gd name="connsiteX3" fmla="*/ 2246 w 2245"/>
                    <a:gd name="connsiteY3" fmla="*/ 2246 h 22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45" h="2246">
                      <a:moveTo>
                        <a:pt x="2246" y="2246"/>
                      </a:moveTo>
                      <a:cubicBezTo>
                        <a:pt x="658" y="658"/>
                        <a:pt x="-930" y="-930"/>
                        <a:pt x="658" y="658"/>
                      </a:cubicBezTo>
                      <a:lnTo>
                        <a:pt x="2246" y="2246"/>
                      </a:lnTo>
                      <a:cubicBezTo>
                        <a:pt x="658" y="2246"/>
                        <a:pt x="2246" y="2246"/>
                        <a:pt x="2246" y="224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29" name="รูปแบบอิสระ: รูปร่าง 3428">
                  <a:extLst>
                    <a:ext uri="{FF2B5EF4-FFF2-40B4-BE49-F238E27FC236}">
                      <a16:creationId xmlns:a16="http://schemas.microsoft.com/office/drawing/2014/main" id="{32E8A755-43F1-4D20-B295-2DEE966A7C50}"/>
                    </a:ext>
                  </a:extLst>
                </p:cNvPr>
                <p:cNvSpPr/>
                <p:nvPr/>
              </p:nvSpPr>
              <p:spPr>
                <a:xfrm>
                  <a:off x="8337026" y="646831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1191 h 1191"/>
                    <a:gd name="connsiteX1" fmla="*/ 0 w 15883"/>
                    <a:gd name="connsiteY1" fmla="*/ 1191 h 1191"/>
                    <a:gd name="connsiteX2" fmla="*/ 0 w 15883"/>
                    <a:gd name="connsiteY2" fmla="*/ 1191 h 1191"/>
                    <a:gd name="connsiteX3" fmla="*/ 0 w 15883"/>
                    <a:gd name="connsiteY3" fmla="*/ 1191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191">
                      <a:moveTo>
                        <a:pt x="0" y="1191"/>
                      </a:moveTo>
                      <a:lnTo>
                        <a:pt x="0" y="1191"/>
                      </a:lnTo>
                      <a:cubicBezTo>
                        <a:pt x="0" y="-397"/>
                        <a:pt x="0" y="-397"/>
                        <a:pt x="0" y="1191"/>
                      </a:cubicBezTo>
                      <a:lnTo>
                        <a:pt x="0" y="11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30" name="รูปแบบอิสระ: รูปร่าง 3429">
                  <a:extLst>
                    <a:ext uri="{FF2B5EF4-FFF2-40B4-BE49-F238E27FC236}">
                      <a16:creationId xmlns:a16="http://schemas.microsoft.com/office/drawing/2014/main" id="{67EF8380-57BC-42CB-8223-2B2B8CBCA41C}"/>
                    </a:ext>
                  </a:extLst>
                </p:cNvPr>
                <p:cNvSpPr/>
                <p:nvPr/>
              </p:nvSpPr>
              <p:spPr>
                <a:xfrm>
                  <a:off x="8341085" y="653670"/>
                  <a:ext cx="706" cy="705"/>
                </a:xfrm>
                <a:custGeom>
                  <a:avLst/>
                  <a:gdLst>
                    <a:gd name="connsiteX0" fmla="*/ 706 w 706"/>
                    <a:gd name="connsiteY0" fmla="*/ 706 h 705"/>
                    <a:gd name="connsiteX1" fmla="*/ 706 w 706"/>
                    <a:gd name="connsiteY1" fmla="*/ 706 h 705"/>
                    <a:gd name="connsiteX2" fmla="*/ 706 w 706"/>
                    <a:gd name="connsiteY2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6" h="705">
                      <a:moveTo>
                        <a:pt x="706" y="706"/>
                      </a:moveTo>
                      <a:lnTo>
                        <a:pt x="706" y="706"/>
                      </a:lnTo>
                      <a:cubicBezTo>
                        <a:pt x="-883" y="-882"/>
                        <a:pt x="706" y="706"/>
                        <a:pt x="706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31" name="รูปแบบอิสระ: รูปร่าง 3430">
                  <a:extLst>
                    <a:ext uri="{FF2B5EF4-FFF2-40B4-BE49-F238E27FC236}">
                      <a16:creationId xmlns:a16="http://schemas.microsoft.com/office/drawing/2014/main" id="{99BD68E2-25D6-4B80-81E9-BB199785729B}"/>
                    </a:ext>
                  </a:extLst>
                </p:cNvPr>
                <p:cNvSpPr/>
                <p:nvPr/>
              </p:nvSpPr>
              <p:spPr>
                <a:xfrm>
                  <a:off x="8330673" y="667082"/>
                  <a:ext cx="1587" cy="1588"/>
                </a:xfrm>
                <a:custGeom>
                  <a:avLst/>
                  <a:gdLst>
                    <a:gd name="connsiteX0" fmla="*/ 0 w 1587"/>
                    <a:gd name="connsiteY0" fmla="*/ 0 h 1588"/>
                    <a:gd name="connsiteX1" fmla="*/ 1588 w 1587"/>
                    <a:gd name="connsiteY1" fmla="*/ 1588 h 1588"/>
                    <a:gd name="connsiteX2" fmla="*/ 0 w 1587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7" h="1588">
                      <a:moveTo>
                        <a:pt x="0" y="0"/>
                      </a:moveTo>
                      <a:lnTo>
                        <a:pt x="1588" y="1588"/>
                      </a:lnTo>
                      <a:cubicBezTo>
                        <a:pt x="1588" y="1588"/>
                        <a:pt x="1588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32" name="รูปแบบอิสระ: รูปร่าง 3431">
                  <a:extLst>
                    <a:ext uri="{FF2B5EF4-FFF2-40B4-BE49-F238E27FC236}">
                      <a16:creationId xmlns:a16="http://schemas.microsoft.com/office/drawing/2014/main" id="{2493FF6E-A668-45E7-AE23-C0D676F1BA83}"/>
                    </a:ext>
                  </a:extLst>
                </p:cNvPr>
                <p:cNvSpPr/>
                <p:nvPr/>
              </p:nvSpPr>
              <p:spPr>
                <a:xfrm>
                  <a:off x="8348541" y="624595"/>
                  <a:ext cx="1191" cy="1191"/>
                </a:xfrm>
                <a:custGeom>
                  <a:avLst/>
                  <a:gdLst>
                    <a:gd name="connsiteX0" fmla="*/ 1192 w 1191"/>
                    <a:gd name="connsiteY0" fmla="*/ 1191 h 1191"/>
                    <a:gd name="connsiteX1" fmla="*/ 1192 w 1191"/>
                    <a:gd name="connsiteY1" fmla="*/ 1191 h 1191"/>
                    <a:gd name="connsiteX2" fmla="*/ 1192 w 1191"/>
                    <a:gd name="connsiteY2" fmla="*/ 1191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1" h="1191">
                      <a:moveTo>
                        <a:pt x="1192" y="1191"/>
                      </a:moveTo>
                      <a:cubicBezTo>
                        <a:pt x="-397" y="-397"/>
                        <a:pt x="-397" y="-397"/>
                        <a:pt x="1192" y="1191"/>
                      </a:cubicBezTo>
                      <a:cubicBezTo>
                        <a:pt x="-397" y="1191"/>
                        <a:pt x="1192" y="1191"/>
                        <a:pt x="1192" y="1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33" name="รูปแบบอิสระ: รูปร่าง 3432">
                  <a:extLst>
                    <a:ext uri="{FF2B5EF4-FFF2-40B4-BE49-F238E27FC236}">
                      <a16:creationId xmlns:a16="http://schemas.microsoft.com/office/drawing/2014/main" id="{D9E0FE8C-3E15-4DB3-88C8-02A55315CE11}"/>
                    </a:ext>
                  </a:extLst>
                </p:cNvPr>
                <p:cNvSpPr/>
                <p:nvPr/>
              </p:nvSpPr>
              <p:spPr>
                <a:xfrm>
                  <a:off x="8321143" y="646434"/>
                  <a:ext cx="1190" cy="15882"/>
                </a:xfrm>
                <a:custGeom>
                  <a:avLst/>
                  <a:gdLst>
                    <a:gd name="connsiteX0" fmla="*/ 0 w 1190"/>
                    <a:gd name="connsiteY0" fmla="*/ 0 h 15882"/>
                    <a:gd name="connsiteX1" fmla="*/ 0 w 1190"/>
                    <a:gd name="connsiteY1" fmla="*/ 0 h 15882"/>
                    <a:gd name="connsiteX2" fmla="*/ 0 w 1190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0" h="15882">
                      <a:moveTo>
                        <a:pt x="0" y="0"/>
                      </a:moveTo>
                      <a:cubicBezTo>
                        <a:pt x="0" y="0"/>
                        <a:pt x="1588" y="0"/>
                        <a:pt x="0" y="0"/>
                      </a:cubicBezTo>
                      <a:cubicBezTo>
                        <a:pt x="1588" y="0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34" name="รูปแบบอิสระ: รูปร่าง 3433">
                  <a:extLst>
                    <a:ext uri="{FF2B5EF4-FFF2-40B4-BE49-F238E27FC236}">
                      <a16:creationId xmlns:a16="http://schemas.microsoft.com/office/drawing/2014/main" id="{DBBE81C8-66A8-4956-96CB-F57A7370CF12}"/>
                    </a:ext>
                  </a:extLst>
                </p:cNvPr>
                <p:cNvSpPr/>
                <p:nvPr/>
              </p:nvSpPr>
              <p:spPr>
                <a:xfrm>
                  <a:off x="8346953" y="624198"/>
                  <a:ext cx="1190" cy="15882"/>
                </a:xfrm>
                <a:custGeom>
                  <a:avLst/>
                  <a:gdLst>
                    <a:gd name="connsiteX0" fmla="*/ 1191 w 1190"/>
                    <a:gd name="connsiteY0" fmla="*/ 0 h 15882"/>
                    <a:gd name="connsiteX1" fmla="*/ 1191 w 1190"/>
                    <a:gd name="connsiteY1" fmla="*/ 0 h 15882"/>
                    <a:gd name="connsiteX2" fmla="*/ 1191 w 1190"/>
                    <a:gd name="connsiteY2" fmla="*/ 0 h 15882"/>
                    <a:gd name="connsiteX3" fmla="*/ 1191 w 1190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0" h="15882">
                      <a:moveTo>
                        <a:pt x="1191" y="0"/>
                      </a:moveTo>
                      <a:cubicBezTo>
                        <a:pt x="1191" y="0"/>
                        <a:pt x="1191" y="0"/>
                        <a:pt x="1191" y="0"/>
                      </a:cubicBezTo>
                      <a:cubicBezTo>
                        <a:pt x="1191" y="0"/>
                        <a:pt x="1191" y="0"/>
                        <a:pt x="1191" y="0"/>
                      </a:cubicBezTo>
                      <a:cubicBezTo>
                        <a:pt x="-397" y="0"/>
                        <a:pt x="-397" y="0"/>
                        <a:pt x="11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35" name="รูปแบบอิสระ: รูปร่าง 3434">
                  <a:extLst>
                    <a:ext uri="{FF2B5EF4-FFF2-40B4-BE49-F238E27FC236}">
                      <a16:creationId xmlns:a16="http://schemas.microsoft.com/office/drawing/2014/main" id="{11500DB6-B1C7-4B38-A28F-FD465804E0F4}"/>
                    </a:ext>
                  </a:extLst>
                </p:cNvPr>
                <p:cNvSpPr/>
                <p:nvPr/>
              </p:nvSpPr>
              <p:spPr>
                <a:xfrm>
                  <a:off x="8313202" y="681377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36" name="รูปแบบอิสระ: รูปร่าง 3435">
                  <a:extLst>
                    <a:ext uri="{FF2B5EF4-FFF2-40B4-BE49-F238E27FC236}">
                      <a16:creationId xmlns:a16="http://schemas.microsoft.com/office/drawing/2014/main" id="{B505CDC6-6ADE-4C53-8227-BA740C20DF47}"/>
                    </a:ext>
                  </a:extLst>
                </p:cNvPr>
                <p:cNvSpPr/>
                <p:nvPr/>
              </p:nvSpPr>
              <p:spPr>
                <a:xfrm>
                  <a:off x="8294142" y="673435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37" name="รูปแบบอิสระ: รูปร่าง 3436">
                  <a:extLst>
                    <a:ext uri="{FF2B5EF4-FFF2-40B4-BE49-F238E27FC236}">
                      <a16:creationId xmlns:a16="http://schemas.microsoft.com/office/drawing/2014/main" id="{2D4D24A0-937E-4EE3-B9AC-A359A8EC20D9}"/>
                    </a:ext>
                  </a:extLst>
                </p:cNvPr>
                <p:cNvSpPr/>
                <p:nvPr/>
              </p:nvSpPr>
              <p:spPr>
                <a:xfrm>
                  <a:off x="8352203" y="621022"/>
                  <a:ext cx="706" cy="15882"/>
                </a:xfrm>
                <a:custGeom>
                  <a:avLst/>
                  <a:gdLst>
                    <a:gd name="connsiteX0" fmla="*/ 706 w 706"/>
                    <a:gd name="connsiteY0" fmla="*/ 0 h 15882"/>
                    <a:gd name="connsiteX1" fmla="*/ 706 w 706"/>
                    <a:gd name="connsiteY1" fmla="*/ 0 h 15882"/>
                    <a:gd name="connsiteX2" fmla="*/ 706 w 706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6" h="15882">
                      <a:moveTo>
                        <a:pt x="706" y="0"/>
                      </a:moveTo>
                      <a:cubicBezTo>
                        <a:pt x="706" y="0"/>
                        <a:pt x="-883" y="0"/>
                        <a:pt x="706" y="0"/>
                      </a:cubicBezTo>
                      <a:lnTo>
                        <a:pt x="70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38" name="รูปแบบอิสระ: รูปร่าง 3437">
                  <a:extLst>
                    <a:ext uri="{FF2B5EF4-FFF2-40B4-BE49-F238E27FC236}">
                      <a16:creationId xmlns:a16="http://schemas.microsoft.com/office/drawing/2014/main" id="{9CF96C1F-A33B-4358-928F-28BF4C22CB49}"/>
                    </a:ext>
                  </a:extLst>
                </p:cNvPr>
                <p:cNvSpPr/>
                <p:nvPr/>
              </p:nvSpPr>
              <p:spPr>
                <a:xfrm>
                  <a:off x="8356085" y="627375"/>
                  <a:ext cx="1191" cy="15882"/>
                </a:xfrm>
                <a:custGeom>
                  <a:avLst/>
                  <a:gdLst>
                    <a:gd name="connsiteX0" fmla="*/ 0 w 1191"/>
                    <a:gd name="connsiteY0" fmla="*/ 0 h 15882"/>
                    <a:gd name="connsiteX1" fmla="*/ 0 w 1191"/>
                    <a:gd name="connsiteY1" fmla="*/ 0 h 15882"/>
                    <a:gd name="connsiteX2" fmla="*/ 0 w 1191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1" h="15882">
                      <a:moveTo>
                        <a:pt x="0" y="0"/>
                      </a:moveTo>
                      <a:cubicBezTo>
                        <a:pt x="1589" y="0"/>
                        <a:pt x="1589" y="0"/>
                        <a:pt x="0" y="0"/>
                      </a:cubicBezTo>
                      <a:cubicBezTo>
                        <a:pt x="1589" y="0"/>
                        <a:pt x="1589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39" name="รูปแบบอิสระ: รูปร่าง 3438">
                  <a:extLst>
                    <a:ext uri="{FF2B5EF4-FFF2-40B4-BE49-F238E27FC236}">
                      <a16:creationId xmlns:a16="http://schemas.microsoft.com/office/drawing/2014/main" id="{4B363F4A-1EA7-4F68-8D20-6684D1888CD9}"/>
                    </a:ext>
                  </a:extLst>
                </p:cNvPr>
                <p:cNvSpPr/>
                <p:nvPr/>
              </p:nvSpPr>
              <p:spPr>
                <a:xfrm>
                  <a:off x="8352909" y="635316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40" name="รูปแบบอิสระ: รูปร่าง 3439">
                  <a:extLst>
                    <a:ext uri="{FF2B5EF4-FFF2-40B4-BE49-F238E27FC236}">
                      <a16:creationId xmlns:a16="http://schemas.microsoft.com/office/drawing/2014/main" id="{2E795825-B139-4130-BD21-73C0AA870789}"/>
                    </a:ext>
                  </a:extLst>
                </p:cNvPr>
                <p:cNvSpPr/>
                <p:nvPr/>
              </p:nvSpPr>
              <p:spPr>
                <a:xfrm>
                  <a:off x="8352909" y="621419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1191 h 1191"/>
                    <a:gd name="connsiteX1" fmla="*/ 0 w 15883"/>
                    <a:gd name="connsiteY1" fmla="*/ 1191 h 1191"/>
                    <a:gd name="connsiteX2" fmla="*/ 0 w 15883"/>
                    <a:gd name="connsiteY2" fmla="*/ 1191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191">
                      <a:moveTo>
                        <a:pt x="0" y="1191"/>
                      </a:moveTo>
                      <a:cubicBezTo>
                        <a:pt x="0" y="-397"/>
                        <a:pt x="0" y="-397"/>
                        <a:pt x="0" y="1191"/>
                      </a:cubicBezTo>
                      <a:cubicBezTo>
                        <a:pt x="0" y="-397"/>
                        <a:pt x="0" y="-397"/>
                        <a:pt x="0" y="1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41" name="รูปแบบอิสระ: รูปร่าง 3440">
                  <a:extLst>
                    <a:ext uri="{FF2B5EF4-FFF2-40B4-BE49-F238E27FC236}">
                      <a16:creationId xmlns:a16="http://schemas.microsoft.com/office/drawing/2014/main" id="{2215E5A5-21A4-47B8-9DD0-A477CDB01571}"/>
                    </a:ext>
                  </a:extLst>
                </p:cNvPr>
                <p:cNvSpPr/>
                <p:nvPr/>
              </p:nvSpPr>
              <p:spPr>
                <a:xfrm>
                  <a:off x="8352909" y="621022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42" name="รูปแบบอิสระ: รูปร่าง 3441">
                  <a:extLst>
                    <a:ext uri="{FF2B5EF4-FFF2-40B4-BE49-F238E27FC236}">
                      <a16:creationId xmlns:a16="http://schemas.microsoft.com/office/drawing/2014/main" id="{CD06221C-7E2B-4078-855A-C8970792B458}"/>
                    </a:ext>
                  </a:extLst>
                </p:cNvPr>
                <p:cNvSpPr/>
                <p:nvPr/>
              </p:nvSpPr>
              <p:spPr>
                <a:xfrm>
                  <a:off x="8351320" y="621022"/>
                  <a:ext cx="1191" cy="15882"/>
                </a:xfrm>
                <a:custGeom>
                  <a:avLst/>
                  <a:gdLst>
                    <a:gd name="connsiteX0" fmla="*/ 0 w 1191"/>
                    <a:gd name="connsiteY0" fmla="*/ 0 h 15882"/>
                    <a:gd name="connsiteX1" fmla="*/ 0 w 1191"/>
                    <a:gd name="connsiteY1" fmla="*/ 0 h 15882"/>
                    <a:gd name="connsiteX2" fmla="*/ 0 w 1191"/>
                    <a:gd name="connsiteY2" fmla="*/ 0 h 15882"/>
                    <a:gd name="connsiteX3" fmla="*/ 0 w 1191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1" h="15882">
                      <a:moveTo>
                        <a:pt x="0" y="0"/>
                      </a:moveTo>
                      <a:cubicBezTo>
                        <a:pt x="0" y="0"/>
                        <a:pt x="1589" y="0"/>
                        <a:pt x="0" y="0"/>
                      </a:cubicBezTo>
                      <a:cubicBezTo>
                        <a:pt x="1589" y="0"/>
                        <a:pt x="1589" y="0"/>
                        <a:pt x="0" y="0"/>
                      </a:cubicBezTo>
                      <a:cubicBezTo>
                        <a:pt x="1589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43" name="รูปแบบอิสระ: รูปร่าง 3442">
                  <a:extLst>
                    <a:ext uri="{FF2B5EF4-FFF2-40B4-BE49-F238E27FC236}">
                      <a16:creationId xmlns:a16="http://schemas.microsoft.com/office/drawing/2014/main" id="{2248DA8D-AAF9-45F5-9112-95EE1217293C}"/>
                    </a:ext>
                  </a:extLst>
                </p:cNvPr>
                <p:cNvSpPr/>
                <p:nvPr/>
              </p:nvSpPr>
              <p:spPr>
                <a:xfrm>
                  <a:off x="8319554" y="670259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44" name="รูปแบบอิสระ: รูปร่าง 3443">
                  <a:extLst>
                    <a:ext uri="{FF2B5EF4-FFF2-40B4-BE49-F238E27FC236}">
                      <a16:creationId xmlns:a16="http://schemas.microsoft.com/office/drawing/2014/main" id="{7C4FB9E7-7BB3-42DE-9DD1-91BF053EC48C}"/>
                    </a:ext>
                  </a:extLst>
                </p:cNvPr>
                <p:cNvSpPr/>
                <p:nvPr/>
              </p:nvSpPr>
              <p:spPr>
                <a:xfrm>
                  <a:off x="8348144" y="649611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45" name="รูปแบบอิสระ: รูปร่าง 3444">
                  <a:extLst>
                    <a:ext uri="{FF2B5EF4-FFF2-40B4-BE49-F238E27FC236}">
                      <a16:creationId xmlns:a16="http://schemas.microsoft.com/office/drawing/2014/main" id="{9457ADBD-6CBF-471B-B7B3-30C1C9DEB89A}"/>
                    </a:ext>
                  </a:extLst>
                </p:cNvPr>
                <p:cNvSpPr/>
                <p:nvPr/>
              </p:nvSpPr>
              <p:spPr>
                <a:xfrm>
                  <a:off x="8344968" y="644846"/>
                  <a:ext cx="3175" cy="6353"/>
                </a:xfrm>
                <a:custGeom>
                  <a:avLst/>
                  <a:gdLst>
                    <a:gd name="connsiteX0" fmla="*/ 3176 w 3175"/>
                    <a:gd name="connsiteY0" fmla="*/ 6353 h 6353"/>
                    <a:gd name="connsiteX1" fmla="*/ 3176 w 3175"/>
                    <a:gd name="connsiteY1" fmla="*/ 4765 h 6353"/>
                    <a:gd name="connsiteX2" fmla="*/ 0 w 3175"/>
                    <a:gd name="connsiteY2" fmla="*/ 0 h 6353"/>
                    <a:gd name="connsiteX3" fmla="*/ 3176 w 3175"/>
                    <a:gd name="connsiteY3" fmla="*/ 6353 h 6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75" h="6353">
                      <a:moveTo>
                        <a:pt x="3176" y="6353"/>
                      </a:moveTo>
                      <a:cubicBezTo>
                        <a:pt x="1588" y="4765"/>
                        <a:pt x="1588" y="4765"/>
                        <a:pt x="3176" y="4765"/>
                      </a:cubicBezTo>
                      <a:lnTo>
                        <a:pt x="0" y="0"/>
                      </a:lnTo>
                      <a:lnTo>
                        <a:pt x="3176" y="635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46" name="รูปแบบอิสระ: รูปร่าง 3445">
                  <a:extLst>
                    <a:ext uri="{FF2B5EF4-FFF2-40B4-BE49-F238E27FC236}">
                      <a16:creationId xmlns:a16="http://schemas.microsoft.com/office/drawing/2014/main" id="{56DBAB4B-CDAE-4477-956F-C38F5B75DA63}"/>
                    </a:ext>
                  </a:extLst>
                </p:cNvPr>
                <p:cNvSpPr/>
                <p:nvPr/>
              </p:nvSpPr>
              <p:spPr>
                <a:xfrm>
                  <a:off x="8297319" y="623007"/>
                  <a:ext cx="66708" cy="59958"/>
                </a:xfrm>
                <a:custGeom>
                  <a:avLst/>
                  <a:gdLst>
                    <a:gd name="connsiteX0" fmla="*/ 34942 w 66708"/>
                    <a:gd name="connsiteY0" fmla="*/ 40899 h 59958"/>
                    <a:gd name="connsiteX1" fmla="*/ 34942 w 66708"/>
                    <a:gd name="connsiteY1" fmla="*/ 40899 h 59958"/>
                    <a:gd name="connsiteX2" fmla="*/ 38119 w 66708"/>
                    <a:gd name="connsiteY2" fmla="*/ 45663 h 59958"/>
                    <a:gd name="connsiteX3" fmla="*/ 34942 w 66708"/>
                    <a:gd name="connsiteY3" fmla="*/ 40899 h 59958"/>
                    <a:gd name="connsiteX4" fmla="*/ 36531 w 66708"/>
                    <a:gd name="connsiteY4" fmla="*/ 40899 h 59958"/>
                    <a:gd name="connsiteX5" fmla="*/ 36531 w 66708"/>
                    <a:gd name="connsiteY5" fmla="*/ 40899 h 59958"/>
                    <a:gd name="connsiteX6" fmla="*/ 34942 w 66708"/>
                    <a:gd name="connsiteY6" fmla="*/ 37722 h 59958"/>
                    <a:gd name="connsiteX7" fmla="*/ 36531 w 66708"/>
                    <a:gd name="connsiteY7" fmla="*/ 39310 h 59958"/>
                    <a:gd name="connsiteX8" fmla="*/ 36531 w 66708"/>
                    <a:gd name="connsiteY8" fmla="*/ 37722 h 59958"/>
                    <a:gd name="connsiteX9" fmla="*/ 36531 w 66708"/>
                    <a:gd name="connsiteY9" fmla="*/ 39310 h 59958"/>
                    <a:gd name="connsiteX10" fmla="*/ 36531 w 66708"/>
                    <a:gd name="connsiteY10" fmla="*/ 37722 h 59958"/>
                    <a:gd name="connsiteX11" fmla="*/ 36531 w 66708"/>
                    <a:gd name="connsiteY11" fmla="*/ 37722 h 59958"/>
                    <a:gd name="connsiteX12" fmla="*/ 34942 w 66708"/>
                    <a:gd name="connsiteY12" fmla="*/ 34545 h 59958"/>
                    <a:gd name="connsiteX13" fmla="*/ 36531 w 66708"/>
                    <a:gd name="connsiteY13" fmla="*/ 36134 h 59958"/>
                    <a:gd name="connsiteX14" fmla="*/ 36531 w 66708"/>
                    <a:gd name="connsiteY14" fmla="*/ 34545 h 59958"/>
                    <a:gd name="connsiteX15" fmla="*/ 38119 w 66708"/>
                    <a:gd name="connsiteY15" fmla="*/ 37722 h 59958"/>
                    <a:gd name="connsiteX16" fmla="*/ 39708 w 66708"/>
                    <a:gd name="connsiteY16" fmla="*/ 39310 h 59958"/>
                    <a:gd name="connsiteX17" fmla="*/ 39708 w 66708"/>
                    <a:gd name="connsiteY17" fmla="*/ 40899 h 59958"/>
                    <a:gd name="connsiteX18" fmla="*/ 42884 w 66708"/>
                    <a:gd name="connsiteY18" fmla="*/ 44075 h 59958"/>
                    <a:gd name="connsiteX19" fmla="*/ 38119 w 66708"/>
                    <a:gd name="connsiteY19" fmla="*/ 39310 h 59958"/>
                    <a:gd name="connsiteX20" fmla="*/ 38119 w 66708"/>
                    <a:gd name="connsiteY20" fmla="*/ 39310 h 59958"/>
                    <a:gd name="connsiteX21" fmla="*/ 39708 w 66708"/>
                    <a:gd name="connsiteY21" fmla="*/ 40899 h 59958"/>
                    <a:gd name="connsiteX22" fmla="*/ 41296 w 66708"/>
                    <a:gd name="connsiteY22" fmla="*/ 42487 h 59958"/>
                    <a:gd name="connsiteX23" fmla="*/ 39708 w 66708"/>
                    <a:gd name="connsiteY23" fmla="*/ 39310 h 59958"/>
                    <a:gd name="connsiteX24" fmla="*/ 42884 w 66708"/>
                    <a:gd name="connsiteY24" fmla="*/ 42487 h 59958"/>
                    <a:gd name="connsiteX25" fmla="*/ 41296 w 66708"/>
                    <a:gd name="connsiteY25" fmla="*/ 39310 h 59958"/>
                    <a:gd name="connsiteX26" fmla="*/ 41296 w 66708"/>
                    <a:gd name="connsiteY26" fmla="*/ 37722 h 59958"/>
                    <a:gd name="connsiteX27" fmla="*/ 42884 w 66708"/>
                    <a:gd name="connsiteY27" fmla="*/ 39310 h 59958"/>
                    <a:gd name="connsiteX28" fmla="*/ 41296 w 66708"/>
                    <a:gd name="connsiteY28" fmla="*/ 37722 h 59958"/>
                    <a:gd name="connsiteX29" fmla="*/ 41296 w 66708"/>
                    <a:gd name="connsiteY29" fmla="*/ 39310 h 59958"/>
                    <a:gd name="connsiteX30" fmla="*/ 39708 w 66708"/>
                    <a:gd name="connsiteY30" fmla="*/ 36134 h 59958"/>
                    <a:gd name="connsiteX31" fmla="*/ 41296 w 66708"/>
                    <a:gd name="connsiteY31" fmla="*/ 36134 h 59958"/>
                    <a:gd name="connsiteX32" fmla="*/ 42884 w 66708"/>
                    <a:gd name="connsiteY32" fmla="*/ 37722 h 59958"/>
                    <a:gd name="connsiteX33" fmla="*/ 41296 w 66708"/>
                    <a:gd name="connsiteY33" fmla="*/ 32957 h 59958"/>
                    <a:gd name="connsiteX34" fmla="*/ 42884 w 66708"/>
                    <a:gd name="connsiteY34" fmla="*/ 34545 h 59958"/>
                    <a:gd name="connsiteX35" fmla="*/ 39708 w 66708"/>
                    <a:gd name="connsiteY35" fmla="*/ 28192 h 59958"/>
                    <a:gd name="connsiteX36" fmla="*/ 38119 w 66708"/>
                    <a:gd name="connsiteY36" fmla="*/ 26604 h 59958"/>
                    <a:gd name="connsiteX37" fmla="*/ 38119 w 66708"/>
                    <a:gd name="connsiteY37" fmla="*/ 25016 h 59958"/>
                    <a:gd name="connsiteX38" fmla="*/ 39708 w 66708"/>
                    <a:gd name="connsiteY38" fmla="*/ 26604 h 59958"/>
                    <a:gd name="connsiteX39" fmla="*/ 39708 w 66708"/>
                    <a:gd name="connsiteY39" fmla="*/ 26604 h 59958"/>
                    <a:gd name="connsiteX40" fmla="*/ 42884 w 66708"/>
                    <a:gd name="connsiteY40" fmla="*/ 29780 h 59958"/>
                    <a:gd name="connsiteX41" fmla="*/ 41296 w 66708"/>
                    <a:gd name="connsiteY41" fmla="*/ 28192 h 59958"/>
                    <a:gd name="connsiteX42" fmla="*/ 44472 w 66708"/>
                    <a:gd name="connsiteY42" fmla="*/ 32957 h 59958"/>
                    <a:gd name="connsiteX43" fmla="*/ 44472 w 66708"/>
                    <a:gd name="connsiteY43" fmla="*/ 32957 h 59958"/>
                    <a:gd name="connsiteX44" fmla="*/ 44472 w 66708"/>
                    <a:gd name="connsiteY44" fmla="*/ 34545 h 59958"/>
                    <a:gd name="connsiteX45" fmla="*/ 44472 w 66708"/>
                    <a:gd name="connsiteY45" fmla="*/ 32957 h 59958"/>
                    <a:gd name="connsiteX46" fmla="*/ 46060 w 66708"/>
                    <a:gd name="connsiteY46" fmla="*/ 36134 h 59958"/>
                    <a:gd name="connsiteX47" fmla="*/ 46060 w 66708"/>
                    <a:gd name="connsiteY47" fmla="*/ 34545 h 59958"/>
                    <a:gd name="connsiteX48" fmla="*/ 47649 w 66708"/>
                    <a:gd name="connsiteY48" fmla="*/ 36134 h 59958"/>
                    <a:gd name="connsiteX49" fmla="*/ 42884 w 66708"/>
                    <a:gd name="connsiteY49" fmla="*/ 28192 h 59958"/>
                    <a:gd name="connsiteX50" fmla="*/ 46060 w 66708"/>
                    <a:gd name="connsiteY50" fmla="*/ 32957 h 59958"/>
                    <a:gd name="connsiteX51" fmla="*/ 46060 w 66708"/>
                    <a:gd name="connsiteY51" fmla="*/ 34545 h 59958"/>
                    <a:gd name="connsiteX52" fmla="*/ 47649 w 66708"/>
                    <a:gd name="connsiteY52" fmla="*/ 36134 h 59958"/>
                    <a:gd name="connsiteX53" fmla="*/ 46060 w 66708"/>
                    <a:gd name="connsiteY53" fmla="*/ 32957 h 59958"/>
                    <a:gd name="connsiteX54" fmla="*/ 47649 w 66708"/>
                    <a:gd name="connsiteY54" fmla="*/ 34545 h 59958"/>
                    <a:gd name="connsiteX55" fmla="*/ 46060 w 66708"/>
                    <a:gd name="connsiteY55" fmla="*/ 29780 h 59958"/>
                    <a:gd name="connsiteX56" fmla="*/ 47649 w 66708"/>
                    <a:gd name="connsiteY56" fmla="*/ 32957 h 59958"/>
                    <a:gd name="connsiteX57" fmla="*/ 47649 w 66708"/>
                    <a:gd name="connsiteY57" fmla="*/ 29780 h 59958"/>
                    <a:gd name="connsiteX58" fmla="*/ 47649 w 66708"/>
                    <a:gd name="connsiteY58" fmla="*/ 29780 h 59958"/>
                    <a:gd name="connsiteX59" fmla="*/ 49237 w 66708"/>
                    <a:gd name="connsiteY59" fmla="*/ 29780 h 59958"/>
                    <a:gd name="connsiteX60" fmla="*/ 49237 w 66708"/>
                    <a:gd name="connsiteY60" fmla="*/ 29780 h 59958"/>
                    <a:gd name="connsiteX61" fmla="*/ 49237 w 66708"/>
                    <a:gd name="connsiteY61" fmla="*/ 25016 h 59958"/>
                    <a:gd name="connsiteX62" fmla="*/ 52414 w 66708"/>
                    <a:gd name="connsiteY62" fmla="*/ 29780 h 59958"/>
                    <a:gd name="connsiteX63" fmla="*/ 46060 w 66708"/>
                    <a:gd name="connsiteY63" fmla="*/ 18662 h 59958"/>
                    <a:gd name="connsiteX64" fmla="*/ 54002 w 66708"/>
                    <a:gd name="connsiteY64" fmla="*/ 29780 h 59958"/>
                    <a:gd name="connsiteX65" fmla="*/ 54002 w 66708"/>
                    <a:gd name="connsiteY65" fmla="*/ 29780 h 59958"/>
                    <a:gd name="connsiteX66" fmla="*/ 50825 w 66708"/>
                    <a:gd name="connsiteY66" fmla="*/ 25016 h 59958"/>
                    <a:gd name="connsiteX67" fmla="*/ 54002 w 66708"/>
                    <a:gd name="connsiteY67" fmla="*/ 28192 h 59958"/>
                    <a:gd name="connsiteX68" fmla="*/ 50825 w 66708"/>
                    <a:gd name="connsiteY68" fmla="*/ 23427 h 59958"/>
                    <a:gd name="connsiteX69" fmla="*/ 54002 w 66708"/>
                    <a:gd name="connsiteY69" fmla="*/ 28192 h 59958"/>
                    <a:gd name="connsiteX70" fmla="*/ 50825 w 66708"/>
                    <a:gd name="connsiteY70" fmla="*/ 23427 h 59958"/>
                    <a:gd name="connsiteX71" fmla="*/ 54002 w 66708"/>
                    <a:gd name="connsiteY71" fmla="*/ 28192 h 59958"/>
                    <a:gd name="connsiteX72" fmla="*/ 54002 w 66708"/>
                    <a:gd name="connsiteY72" fmla="*/ 28192 h 59958"/>
                    <a:gd name="connsiteX73" fmla="*/ 52414 w 66708"/>
                    <a:gd name="connsiteY73" fmla="*/ 26604 h 59958"/>
                    <a:gd name="connsiteX74" fmla="*/ 49237 w 66708"/>
                    <a:gd name="connsiteY74" fmla="*/ 20251 h 59958"/>
                    <a:gd name="connsiteX75" fmla="*/ 54002 w 66708"/>
                    <a:gd name="connsiteY75" fmla="*/ 26604 h 59958"/>
                    <a:gd name="connsiteX76" fmla="*/ 47649 w 66708"/>
                    <a:gd name="connsiteY76" fmla="*/ 13898 h 59958"/>
                    <a:gd name="connsiteX77" fmla="*/ 49237 w 66708"/>
                    <a:gd name="connsiteY77" fmla="*/ 15486 h 59958"/>
                    <a:gd name="connsiteX78" fmla="*/ 49237 w 66708"/>
                    <a:gd name="connsiteY78" fmla="*/ 13898 h 59958"/>
                    <a:gd name="connsiteX79" fmla="*/ 57179 w 66708"/>
                    <a:gd name="connsiteY79" fmla="*/ 28192 h 59958"/>
                    <a:gd name="connsiteX80" fmla="*/ 58767 w 66708"/>
                    <a:gd name="connsiteY80" fmla="*/ 29780 h 59958"/>
                    <a:gd name="connsiteX81" fmla="*/ 60355 w 66708"/>
                    <a:gd name="connsiteY81" fmla="*/ 31369 h 59958"/>
                    <a:gd name="connsiteX82" fmla="*/ 61943 w 66708"/>
                    <a:gd name="connsiteY82" fmla="*/ 31369 h 59958"/>
                    <a:gd name="connsiteX83" fmla="*/ 58767 w 66708"/>
                    <a:gd name="connsiteY83" fmla="*/ 26604 h 59958"/>
                    <a:gd name="connsiteX84" fmla="*/ 60355 w 66708"/>
                    <a:gd name="connsiteY84" fmla="*/ 29780 h 59958"/>
                    <a:gd name="connsiteX85" fmla="*/ 57179 w 66708"/>
                    <a:gd name="connsiteY85" fmla="*/ 21839 h 59958"/>
                    <a:gd name="connsiteX86" fmla="*/ 60355 w 66708"/>
                    <a:gd name="connsiteY86" fmla="*/ 26604 h 59958"/>
                    <a:gd name="connsiteX87" fmla="*/ 60355 w 66708"/>
                    <a:gd name="connsiteY87" fmla="*/ 25016 h 59958"/>
                    <a:gd name="connsiteX88" fmla="*/ 60355 w 66708"/>
                    <a:gd name="connsiteY88" fmla="*/ 26604 h 59958"/>
                    <a:gd name="connsiteX89" fmla="*/ 60355 w 66708"/>
                    <a:gd name="connsiteY89" fmla="*/ 25016 h 59958"/>
                    <a:gd name="connsiteX90" fmla="*/ 61943 w 66708"/>
                    <a:gd name="connsiteY90" fmla="*/ 26604 h 59958"/>
                    <a:gd name="connsiteX91" fmla="*/ 52414 w 66708"/>
                    <a:gd name="connsiteY91" fmla="*/ 12309 h 59958"/>
                    <a:gd name="connsiteX92" fmla="*/ 55591 w 66708"/>
                    <a:gd name="connsiteY92" fmla="*/ 15486 h 59958"/>
                    <a:gd name="connsiteX93" fmla="*/ 60355 w 66708"/>
                    <a:gd name="connsiteY93" fmla="*/ 23427 h 59958"/>
                    <a:gd name="connsiteX94" fmla="*/ 58767 w 66708"/>
                    <a:gd name="connsiteY94" fmla="*/ 21839 h 59958"/>
                    <a:gd name="connsiteX95" fmla="*/ 60355 w 66708"/>
                    <a:gd name="connsiteY95" fmla="*/ 23427 h 59958"/>
                    <a:gd name="connsiteX96" fmla="*/ 58767 w 66708"/>
                    <a:gd name="connsiteY96" fmla="*/ 21839 h 59958"/>
                    <a:gd name="connsiteX97" fmla="*/ 60355 w 66708"/>
                    <a:gd name="connsiteY97" fmla="*/ 21839 h 59958"/>
                    <a:gd name="connsiteX98" fmla="*/ 57179 w 66708"/>
                    <a:gd name="connsiteY98" fmla="*/ 15486 h 59958"/>
                    <a:gd name="connsiteX99" fmla="*/ 58767 w 66708"/>
                    <a:gd name="connsiteY99" fmla="*/ 17074 h 59958"/>
                    <a:gd name="connsiteX100" fmla="*/ 61943 w 66708"/>
                    <a:gd name="connsiteY100" fmla="*/ 17074 h 59958"/>
                    <a:gd name="connsiteX101" fmla="*/ 63532 w 66708"/>
                    <a:gd name="connsiteY101" fmla="*/ 18662 h 59958"/>
                    <a:gd name="connsiteX102" fmla="*/ 63532 w 66708"/>
                    <a:gd name="connsiteY102" fmla="*/ 17074 h 59958"/>
                    <a:gd name="connsiteX103" fmla="*/ 65120 w 66708"/>
                    <a:gd name="connsiteY103" fmla="*/ 20251 h 59958"/>
                    <a:gd name="connsiteX104" fmla="*/ 63532 w 66708"/>
                    <a:gd name="connsiteY104" fmla="*/ 17074 h 59958"/>
                    <a:gd name="connsiteX105" fmla="*/ 63532 w 66708"/>
                    <a:gd name="connsiteY105" fmla="*/ 18662 h 59958"/>
                    <a:gd name="connsiteX106" fmla="*/ 58767 w 66708"/>
                    <a:gd name="connsiteY106" fmla="*/ 10721 h 59958"/>
                    <a:gd name="connsiteX107" fmla="*/ 60355 w 66708"/>
                    <a:gd name="connsiteY107" fmla="*/ 12309 h 59958"/>
                    <a:gd name="connsiteX108" fmla="*/ 60355 w 66708"/>
                    <a:gd name="connsiteY108" fmla="*/ 7544 h 59958"/>
                    <a:gd name="connsiteX109" fmla="*/ 63532 w 66708"/>
                    <a:gd name="connsiteY109" fmla="*/ 12309 h 59958"/>
                    <a:gd name="connsiteX110" fmla="*/ 61943 w 66708"/>
                    <a:gd name="connsiteY110" fmla="*/ 12309 h 59958"/>
                    <a:gd name="connsiteX111" fmla="*/ 63532 w 66708"/>
                    <a:gd name="connsiteY111" fmla="*/ 12309 h 59958"/>
                    <a:gd name="connsiteX112" fmla="*/ 63532 w 66708"/>
                    <a:gd name="connsiteY112" fmla="*/ 13898 h 59958"/>
                    <a:gd name="connsiteX113" fmla="*/ 66708 w 66708"/>
                    <a:gd name="connsiteY113" fmla="*/ 13898 h 59958"/>
                    <a:gd name="connsiteX114" fmla="*/ 65120 w 66708"/>
                    <a:gd name="connsiteY114" fmla="*/ 12309 h 59958"/>
                    <a:gd name="connsiteX115" fmla="*/ 65120 w 66708"/>
                    <a:gd name="connsiteY115" fmla="*/ 12309 h 59958"/>
                    <a:gd name="connsiteX116" fmla="*/ 63532 w 66708"/>
                    <a:gd name="connsiteY116" fmla="*/ 9133 h 59958"/>
                    <a:gd name="connsiteX117" fmla="*/ 63532 w 66708"/>
                    <a:gd name="connsiteY117" fmla="*/ 5956 h 59958"/>
                    <a:gd name="connsiteX118" fmla="*/ 65120 w 66708"/>
                    <a:gd name="connsiteY118" fmla="*/ 7544 h 59958"/>
                    <a:gd name="connsiteX119" fmla="*/ 63532 w 66708"/>
                    <a:gd name="connsiteY119" fmla="*/ 7544 h 59958"/>
                    <a:gd name="connsiteX120" fmla="*/ 65120 w 66708"/>
                    <a:gd name="connsiteY120" fmla="*/ 7544 h 59958"/>
                    <a:gd name="connsiteX121" fmla="*/ 63532 w 66708"/>
                    <a:gd name="connsiteY121" fmla="*/ 5956 h 59958"/>
                    <a:gd name="connsiteX122" fmla="*/ 63532 w 66708"/>
                    <a:gd name="connsiteY122" fmla="*/ 2780 h 59958"/>
                    <a:gd name="connsiteX123" fmla="*/ 61943 w 66708"/>
                    <a:gd name="connsiteY123" fmla="*/ 1191 h 59958"/>
                    <a:gd name="connsiteX124" fmla="*/ 63532 w 66708"/>
                    <a:gd name="connsiteY124" fmla="*/ 4368 h 59958"/>
                    <a:gd name="connsiteX125" fmla="*/ 60355 w 66708"/>
                    <a:gd name="connsiteY125" fmla="*/ 1191 h 59958"/>
                    <a:gd name="connsiteX126" fmla="*/ 60355 w 66708"/>
                    <a:gd name="connsiteY126" fmla="*/ 2780 h 59958"/>
                    <a:gd name="connsiteX127" fmla="*/ 60355 w 66708"/>
                    <a:gd name="connsiteY127" fmla="*/ 2780 h 59958"/>
                    <a:gd name="connsiteX128" fmla="*/ 60355 w 66708"/>
                    <a:gd name="connsiteY128" fmla="*/ 2780 h 59958"/>
                    <a:gd name="connsiteX129" fmla="*/ 60355 w 66708"/>
                    <a:gd name="connsiteY129" fmla="*/ 2780 h 59958"/>
                    <a:gd name="connsiteX130" fmla="*/ 60355 w 66708"/>
                    <a:gd name="connsiteY130" fmla="*/ 2780 h 59958"/>
                    <a:gd name="connsiteX131" fmla="*/ 61943 w 66708"/>
                    <a:gd name="connsiteY131" fmla="*/ 4368 h 59958"/>
                    <a:gd name="connsiteX132" fmla="*/ 63532 w 66708"/>
                    <a:gd name="connsiteY132" fmla="*/ 7544 h 59958"/>
                    <a:gd name="connsiteX133" fmla="*/ 61943 w 66708"/>
                    <a:gd name="connsiteY133" fmla="*/ 5956 h 59958"/>
                    <a:gd name="connsiteX134" fmla="*/ 61943 w 66708"/>
                    <a:gd name="connsiteY134" fmla="*/ 7544 h 59958"/>
                    <a:gd name="connsiteX135" fmla="*/ 58767 w 66708"/>
                    <a:gd name="connsiteY135" fmla="*/ 4368 h 59958"/>
                    <a:gd name="connsiteX136" fmla="*/ 58767 w 66708"/>
                    <a:gd name="connsiteY136" fmla="*/ 4368 h 59958"/>
                    <a:gd name="connsiteX137" fmla="*/ 57179 w 66708"/>
                    <a:gd name="connsiteY137" fmla="*/ 4368 h 59958"/>
                    <a:gd name="connsiteX138" fmla="*/ 57179 w 66708"/>
                    <a:gd name="connsiteY138" fmla="*/ 4368 h 59958"/>
                    <a:gd name="connsiteX139" fmla="*/ 57179 w 66708"/>
                    <a:gd name="connsiteY139" fmla="*/ 5956 h 59958"/>
                    <a:gd name="connsiteX140" fmla="*/ 57179 w 66708"/>
                    <a:gd name="connsiteY140" fmla="*/ 5956 h 59958"/>
                    <a:gd name="connsiteX141" fmla="*/ 55591 w 66708"/>
                    <a:gd name="connsiteY141" fmla="*/ 7544 h 59958"/>
                    <a:gd name="connsiteX142" fmla="*/ 55591 w 66708"/>
                    <a:gd name="connsiteY142" fmla="*/ 9133 h 59958"/>
                    <a:gd name="connsiteX143" fmla="*/ 54002 w 66708"/>
                    <a:gd name="connsiteY143" fmla="*/ 7544 h 59958"/>
                    <a:gd name="connsiteX144" fmla="*/ 52414 w 66708"/>
                    <a:gd name="connsiteY144" fmla="*/ 7544 h 59958"/>
                    <a:gd name="connsiteX145" fmla="*/ 49237 w 66708"/>
                    <a:gd name="connsiteY145" fmla="*/ 7544 h 59958"/>
                    <a:gd name="connsiteX146" fmla="*/ 50825 w 66708"/>
                    <a:gd name="connsiteY146" fmla="*/ 9133 h 59958"/>
                    <a:gd name="connsiteX147" fmla="*/ 50825 w 66708"/>
                    <a:gd name="connsiteY147" fmla="*/ 10721 h 59958"/>
                    <a:gd name="connsiteX148" fmla="*/ 52414 w 66708"/>
                    <a:gd name="connsiteY148" fmla="*/ 12309 h 59958"/>
                    <a:gd name="connsiteX149" fmla="*/ 50825 w 66708"/>
                    <a:gd name="connsiteY149" fmla="*/ 12309 h 59958"/>
                    <a:gd name="connsiteX150" fmla="*/ 50825 w 66708"/>
                    <a:gd name="connsiteY150" fmla="*/ 12309 h 59958"/>
                    <a:gd name="connsiteX151" fmla="*/ 49237 w 66708"/>
                    <a:gd name="connsiteY151" fmla="*/ 13898 h 59958"/>
                    <a:gd name="connsiteX152" fmla="*/ 49237 w 66708"/>
                    <a:gd name="connsiteY152" fmla="*/ 13898 h 59958"/>
                    <a:gd name="connsiteX153" fmla="*/ 49237 w 66708"/>
                    <a:gd name="connsiteY153" fmla="*/ 13898 h 59958"/>
                    <a:gd name="connsiteX154" fmla="*/ 49237 w 66708"/>
                    <a:gd name="connsiteY154" fmla="*/ 13898 h 59958"/>
                    <a:gd name="connsiteX155" fmla="*/ 47649 w 66708"/>
                    <a:gd name="connsiteY155" fmla="*/ 13898 h 59958"/>
                    <a:gd name="connsiteX156" fmla="*/ 47649 w 66708"/>
                    <a:gd name="connsiteY156" fmla="*/ 13898 h 59958"/>
                    <a:gd name="connsiteX157" fmla="*/ 47649 w 66708"/>
                    <a:gd name="connsiteY157" fmla="*/ 15486 h 59958"/>
                    <a:gd name="connsiteX158" fmla="*/ 46060 w 66708"/>
                    <a:gd name="connsiteY158" fmla="*/ 13898 h 59958"/>
                    <a:gd name="connsiteX159" fmla="*/ 46060 w 66708"/>
                    <a:gd name="connsiteY159" fmla="*/ 13898 h 59958"/>
                    <a:gd name="connsiteX160" fmla="*/ 47649 w 66708"/>
                    <a:gd name="connsiteY160" fmla="*/ 15486 h 59958"/>
                    <a:gd name="connsiteX161" fmla="*/ 47649 w 66708"/>
                    <a:gd name="connsiteY161" fmla="*/ 17074 h 59958"/>
                    <a:gd name="connsiteX162" fmla="*/ 46060 w 66708"/>
                    <a:gd name="connsiteY162" fmla="*/ 15486 h 59958"/>
                    <a:gd name="connsiteX163" fmla="*/ 47649 w 66708"/>
                    <a:gd name="connsiteY163" fmla="*/ 20251 h 59958"/>
                    <a:gd name="connsiteX164" fmla="*/ 47649 w 66708"/>
                    <a:gd name="connsiteY164" fmla="*/ 20251 h 59958"/>
                    <a:gd name="connsiteX165" fmla="*/ 47649 w 66708"/>
                    <a:gd name="connsiteY165" fmla="*/ 20251 h 59958"/>
                    <a:gd name="connsiteX166" fmla="*/ 41296 w 66708"/>
                    <a:gd name="connsiteY166" fmla="*/ 12309 h 59958"/>
                    <a:gd name="connsiteX167" fmla="*/ 42884 w 66708"/>
                    <a:gd name="connsiteY167" fmla="*/ 15486 h 59958"/>
                    <a:gd name="connsiteX168" fmla="*/ 39708 w 66708"/>
                    <a:gd name="connsiteY168" fmla="*/ 12309 h 59958"/>
                    <a:gd name="connsiteX169" fmla="*/ 41296 w 66708"/>
                    <a:gd name="connsiteY169" fmla="*/ 17074 h 59958"/>
                    <a:gd name="connsiteX170" fmla="*/ 39708 w 66708"/>
                    <a:gd name="connsiteY170" fmla="*/ 15486 h 59958"/>
                    <a:gd name="connsiteX171" fmla="*/ 39708 w 66708"/>
                    <a:gd name="connsiteY171" fmla="*/ 17074 h 59958"/>
                    <a:gd name="connsiteX172" fmla="*/ 34942 w 66708"/>
                    <a:gd name="connsiteY172" fmla="*/ 15486 h 59958"/>
                    <a:gd name="connsiteX173" fmla="*/ 34942 w 66708"/>
                    <a:gd name="connsiteY173" fmla="*/ 17074 h 59958"/>
                    <a:gd name="connsiteX174" fmla="*/ 33354 w 66708"/>
                    <a:gd name="connsiteY174" fmla="*/ 13898 h 59958"/>
                    <a:gd name="connsiteX175" fmla="*/ 33354 w 66708"/>
                    <a:gd name="connsiteY175" fmla="*/ 15486 h 59958"/>
                    <a:gd name="connsiteX176" fmla="*/ 31766 w 66708"/>
                    <a:gd name="connsiteY176" fmla="*/ 13898 h 59958"/>
                    <a:gd name="connsiteX177" fmla="*/ 31766 w 66708"/>
                    <a:gd name="connsiteY177" fmla="*/ 13898 h 59958"/>
                    <a:gd name="connsiteX178" fmla="*/ 30177 w 66708"/>
                    <a:gd name="connsiteY178" fmla="*/ 12309 h 59958"/>
                    <a:gd name="connsiteX179" fmla="*/ 34942 w 66708"/>
                    <a:gd name="connsiteY179" fmla="*/ 18662 h 59958"/>
                    <a:gd name="connsiteX180" fmla="*/ 34942 w 66708"/>
                    <a:gd name="connsiteY180" fmla="*/ 20251 h 59958"/>
                    <a:gd name="connsiteX181" fmla="*/ 33354 w 66708"/>
                    <a:gd name="connsiteY181" fmla="*/ 18662 h 59958"/>
                    <a:gd name="connsiteX182" fmla="*/ 33354 w 66708"/>
                    <a:gd name="connsiteY182" fmla="*/ 20251 h 59958"/>
                    <a:gd name="connsiteX183" fmla="*/ 33354 w 66708"/>
                    <a:gd name="connsiteY183" fmla="*/ 20251 h 59958"/>
                    <a:gd name="connsiteX184" fmla="*/ 31766 w 66708"/>
                    <a:gd name="connsiteY184" fmla="*/ 20251 h 59958"/>
                    <a:gd name="connsiteX185" fmla="*/ 31766 w 66708"/>
                    <a:gd name="connsiteY185" fmla="*/ 20251 h 59958"/>
                    <a:gd name="connsiteX186" fmla="*/ 31766 w 66708"/>
                    <a:gd name="connsiteY186" fmla="*/ 21839 h 59958"/>
                    <a:gd name="connsiteX187" fmla="*/ 31766 w 66708"/>
                    <a:gd name="connsiteY187" fmla="*/ 21839 h 59958"/>
                    <a:gd name="connsiteX188" fmla="*/ 30177 w 66708"/>
                    <a:gd name="connsiteY188" fmla="*/ 21839 h 59958"/>
                    <a:gd name="connsiteX189" fmla="*/ 31766 w 66708"/>
                    <a:gd name="connsiteY189" fmla="*/ 23427 h 59958"/>
                    <a:gd name="connsiteX190" fmla="*/ 30177 w 66708"/>
                    <a:gd name="connsiteY190" fmla="*/ 23427 h 59958"/>
                    <a:gd name="connsiteX191" fmla="*/ 31766 w 66708"/>
                    <a:gd name="connsiteY191" fmla="*/ 25016 h 59958"/>
                    <a:gd name="connsiteX192" fmla="*/ 27000 w 66708"/>
                    <a:gd name="connsiteY192" fmla="*/ 20251 h 59958"/>
                    <a:gd name="connsiteX193" fmla="*/ 27000 w 66708"/>
                    <a:gd name="connsiteY193" fmla="*/ 18662 h 59958"/>
                    <a:gd name="connsiteX194" fmla="*/ 28589 w 66708"/>
                    <a:gd name="connsiteY194" fmla="*/ 21839 h 59958"/>
                    <a:gd name="connsiteX195" fmla="*/ 25413 w 66708"/>
                    <a:gd name="connsiteY195" fmla="*/ 18662 h 59958"/>
                    <a:gd name="connsiteX196" fmla="*/ 25413 w 66708"/>
                    <a:gd name="connsiteY196" fmla="*/ 21839 h 59958"/>
                    <a:gd name="connsiteX197" fmla="*/ 27000 w 66708"/>
                    <a:gd name="connsiteY197" fmla="*/ 25016 h 59958"/>
                    <a:gd name="connsiteX198" fmla="*/ 25413 w 66708"/>
                    <a:gd name="connsiteY198" fmla="*/ 25016 h 59958"/>
                    <a:gd name="connsiteX199" fmla="*/ 25413 w 66708"/>
                    <a:gd name="connsiteY199" fmla="*/ 25016 h 59958"/>
                    <a:gd name="connsiteX200" fmla="*/ 27000 w 66708"/>
                    <a:gd name="connsiteY200" fmla="*/ 28192 h 59958"/>
                    <a:gd name="connsiteX201" fmla="*/ 23825 w 66708"/>
                    <a:gd name="connsiteY201" fmla="*/ 26604 h 59958"/>
                    <a:gd name="connsiteX202" fmla="*/ 23825 w 66708"/>
                    <a:gd name="connsiteY202" fmla="*/ 28192 h 59958"/>
                    <a:gd name="connsiteX203" fmla="*/ 23825 w 66708"/>
                    <a:gd name="connsiteY203" fmla="*/ 28192 h 59958"/>
                    <a:gd name="connsiteX204" fmla="*/ 25413 w 66708"/>
                    <a:gd name="connsiteY204" fmla="*/ 31369 h 59958"/>
                    <a:gd name="connsiteX205" fmla="*/ 23825 w 66708"/>
                    <a:gd name="connsiteY205" fmla="*/ 29780 h 59958"/>
                    <a:gd name="connsiteX206" fmla="*/ 23825 w 66708"/>
                    <a:gd name="connsiteY206" fmla="*/ 32957 h 59958"/>
                    <a:gd name="connsiteX207" fmla="*/ 22236 w 66708"/>
                    <a:gd name="connsiteY207" fmla="*/ 31369 h 59958"/>
                    <a:gd name="connsiteX208" fmla="*/ 20648 w 66708"/>
                    <a:gd name="connsiteY208" fmla="*/ 31369 h 59958"/>
                    <a:gd name="connsiteX209" fmla="*/ 20648 w 66708"/>
                    <a:gd name="connsiteY209" fmla="*/ 29780 h 59958"/>
                    <a:gd name="connsiteX210" fmla="*/ 20648 w 66708"/>
                    <a:gd name="connsiteY210" fmla="*/ 32957 h 59958"/>
                    <a:gd name="connsiteX211" fmla="*/ 22236 w 66708"/>
                    <a:gd name="connsiteY211" fmla="*/ 34545 h 59958"/>
                    <a:gd name="connsiteX212" fmla="*/ 25413 w 66708"/>
                    <a:gd name="connsiteY212" fmla="*/ 37722 h 59958"/>
                    <a:gd name="connsiteX213" fmla="*/ 23825 w 66708"/>
                    <a:gd name="connsiteY213" fmla="*/ 36134 h 59958"/>
                    <a:gd name="connsiteX214" fmla="*/ 23825 w 66708"/>
                    <a:gd name="connsiteY214" fmla="*/ 36134 h 59958"/>
                    <a:gd name="connsiteX215" fmla="*/ 20648 w 66708"/>
                    <a:gd name="connsiteY215" fmla="*/ 32957 h 59958"/>
                    <a:gd name="connsiteX216" fmla="*/ 15883 w 66708"/>
                    <a:gd name="connsiteY216" fmla="*/ 34545 h 59958"/>
                    <a:gd name="connsiteX217" fmla="*/ 19059 w 66708"/>
                    <a:gd name="connsiteY217" fmla="*/ 36134 h 59958"/>
                    <a:gd name="connsiteX218" fmla="*/ 19059 w 66708"/>
                    <a:gd name="connsiteY218" fmla="*/ 36134 h 59958"/>
                    <a:gd name="connsiteX219" fmla="*/ 17471 w 66708"/>
                    <a:gd name="connsiteY219" fmla="*/ 34545 h 59958"/>
                    <a:gd name="connsiteX220" fmla="*/ 19059 w 66708"/>
                    <a:gd name="connsiteY220" fmla="*/ 36134 h 59958"/>
                    <a:gd name="connsiteX221" fmla="*/ 15883 w 66708"/>
                    <a:gd name="connsiteY221" fmla="*/ 32957 h 59958"/>
                    <a:gd name="connsiteX222" fmla="*/ 15883 w 66708"/>
                    <a:gd name="connsiteY222" fmla="*/ 32957 h 59958"/>
                    <a:gd name="connsiteX223" fmla="*/ 15883 w 66708"/>
                    <a:gd name="connsiteY223" fmla="*/ 32957 h 59958"/>
                    <a:gd name="connsiteX224" fmla="*/ 17471 w 66708"/>
                    <a:gd name="connsiteY224" fmla="*/ 36134 h 59958"/>
                    <a:gd name="connsiteX225" fmla="*/ 15883 w 66708"/>
                    <a:gd name="connsiteY225" fmla="*/ 34545 h 59958"/>
                    <a:gd name="connsiteX226" fmla="*/ 15883 w 66708"/>
                    <a:gd name="connsiteY226" fmla="*/ 34545 h 59958"/>
                    <a:gd name="connsiteX227" fmla="*/ 15883 w 66708"/>
                    <a:gd name="connsiteY227" fmla="*/ 34545 h 59958"/>
                    <a:gd name="connsiteX228" fmla="*/ 17471 w 66708"/>
                    <a:gd name="connsiteY228" fmla="*/ 36134 h 59958"/>
                    <a:gd name="connsiteX229" fmla="*/ 19059 w 66708"/>
                    <a:gd name="connsiteY229" fmla="*/ 37722 h 59958"/>
                    <a:gd name="connsiteX230" fmla="*/ 14294 w 66708"/>
                    <a:gd name="connsiteY230" fmla="*/ 37722 h 59958"/>
                    <a:gd name="connsiteX231" fmla="*/ 14294 w 66708"/>
                    <a:gd name="connsiteY231" fmla="*/ 39310 h 59958"/>
                    <a:gd name="connsiteX232" fmla="*/ 15883 w 66708"/>
                    <a:gd name="connsiteY232" fmla="*/ 40899 h 59958"/>
                    <a:gd name="connsiteX233" fmla="*/ 9529 w 66708"/>
                    <a:gd name="connsiteY233" fmla="*/ 36134 h 59958"/>
                    <a:gd name="connsiteX234" fmla="*/ 12706 w 66708"/>
                    <a:gd name="connsiteY234" fmla="*/ 39310 h 59958"/>
                    <a:gd name="connsiteX235" fmla="*/ 9529 w 66708"/>
                    <a:gd name="connsiteY235" fmla="*/ 37722 h 59958"/>
                    <a:gd name="connsiteX236" fmla="*/ 6353 w 66708"/>
                    <a:gd name="connsiteY236" fmla="*/ 39310 h 59958"/>
                    <a:gd name="connsiteX237" fmla="*/ 7942 w 66708"/>
                    <a:gd name="connsiteY237" fmla="*/ 40899 h 59958"/>
                    <a:gd name="connsiteX238" fmla="*/ 4765 w 66708"/>
                    <a:gd name="connsiteY238" fmla="*/ 39310 h 59958"/>
                    <a:gd name="connsiteX239" fmla="*/ 6353 w 66708"/>
                    <a:gd name="connsiteY239" fmla="*/ 40899 h 59958"/>
                    <a:gd name="connsiteX240" fmla="*/ 7942 w 66708"/>
                    <a:gd name="connsiteY240" fmla="*/ 42487 h 59958"/>
                    <a:gd name="connsiteX241" fmla="*/ 0 w 66708"/>
                    <a:gd name="connsiteY241" fmla="*/ 44075 h 59958"/>
                    <a:gd name="connsiteX242" fmla="*/ 1588 w 66708"/>
                    <a:gd name="connsiteY242" fmla="*/ 45663 h 59958"/>
                    <a:gd name="connsiteX243" fmla="*/ 3176 w 66708"/>
                    <a:gd name="connsiteY243" fmla="*/ 47252 h 59958"/>
                    <a:gd name="connsiteX244" fmla="*/ 0 w 66708"/>
                    <a:gd name="connsiteY244" fmla="*/ 45663 h 59958"/>
                    <a:gd name="connsiteX245" fmla="*/ 1588 w 66708"/>
                    <a:gd name="connsiteY245" fmla="*/ 48840 h 59958"/>
                    <a:gd name="connsiteX246" fmla="*/ 1588 w 66708"/>
                    <a:gd name="connsiteY246" fmla="*/ 48840 h 59958"/>
                    <a:gd name="connsiteX247" fmla="*/ 11117 w 66708"/>
                    <a:gd name="connsiteY247" fmla="*/ 56781 h 59958"/>
                    <a:gd name="connsiteX248" fmla="*/ 12706 w 66708"/>
                    <a:gd name="connsiteY248" fmla="*/ 55193 h 59958"/>
                    <a:gd name="connsiteX249" fmla="*/ 14294 w 66708"/>
                    <a:gd name="connsiteY249" fmla="*/ 56781 h 59958"/>
                    <a:gd name="connsiteX250" fmla="*/ 9529 w 66708"/>
                    <a:gd name="connsiteY250" fmla="*/ 59958 h 59958"/>
                    <a:gd name="connsiteX251" fmla="*/ 9529 w 66708"/>
                    <a:gd name="connsiteY251" fmla="*/ 59958 h 59958"/>
                    <a:gd name="connsiteX252" fmla="*/ 12706 w 66708"/>
                    <a:gd name="connsiteY252" fmla="*/ 59958 h 59958"/>
                    <a:gd name="connsiteX253" fmla="*/ 11117 w 66708"/>
                    <a:gd name="connsiteY253" fmla="*/ 58370 h 59958"/>
                    <a:gd name="connsiteX254" fmla="*/ 12706 w 66708"/>
                    <a:gd name="connsiteY254" fmla="*/ 58370 h 59958"/>
                    <a:gd name="connsiteX255" fmla="*/ 9529 w 66708"/>
                    <a:gd name="connsiteY255" fmla="*/ 56781 h 59958"/>
                    <a:gd name="connsiteX256" fmla="*/ 14294 w 66708"/>
                    <a:gd name="connsiteY256" fmla="*/ 58370 h 59958"/>
                    <a:gd name="connsiteX257" fmla="*/ 12706 w 66708"/>
                    <a:gd name="connsiteY257" fmla="*/ 56781 h 59958"/>
                    <a:gd name="connsiteX258" fmla="*/ 14294 w 66708"/>
                    <a:gd name="connsiteY258" fmla="*/ 58370 h 59958"/>
                    <a:gd name="connsiteX259" fmla="*/ 12706 w 66708"/>
                    <a:gd name="connsiteY259" fmla="*/ 56781 h 59958"/>
                    <a:gd name="connsiteX260" fmla="*/ 15883 w 66708"/>
                    <a:gd name="connsiteY260" fmla="*/ 58370 h 59958"/>
                    <a:gd name="connsiteX261" fmla="*/ 15883 w 66708"/>
                    <a:gd name="connsiteY261" fmla="*/ 58370 h 59958"/>
                    <a:gd name="connsiteX262" fmla="*/ 15883 w 66708"/>
                    <a:gd name="connsiteY262" fmla="*/ 58370 h 59958"/>
                    <a:gd name="connsiteX263" fmla="*/ 14294 w 66708"/>
                    <a:gd name="connsiteY263" fmla="*/ 58370 h 59958"/>
                    <a:gd name="connsiteX264" fmla="*/ 14294 w 66708"/>
                    <a:gd name="connsiteY264" fmla="*/ 55193 h 59958"/>
                    <a:gd name="connsiteX265" fmla="*/ 14294 w 66708"/>
                    <a:gd name="connsiteY265" fmla="*/ 55193 h 59958"/>
                    <a:gd name="connsiteX266" fmla="*/ 15883 w 66708"/>
                    <a:gd name="connsiteY266" fmla="*/ 53605 h 59958"/>
                    <a:gd name="connsiteX267" fmla="*/ 15883 w 66708"/>
                    <a:gd name="connsiteY267" fmla="*/ 53605 h 59958"/>
                    <a:gd name="connsiteX268" fmla="*/ 15883 w 66708"/>
                    <a:gd name="connsiteY268" fmla="*/ 52017 h 59958"/>
                    <a:gd name="connsiteX269" fmla="*/ 19059 w 66708"/>
                    <a:gd name="connsiteY269" fmla="*/ 55193 h 59958"/>
                    <a:gd name="connsiteX270" fmla="*/ 15883 w 66708"/>
                    <a:gd name="connsiteY270" fmla="*/ 50428 h 59958"/>
                    <a:gd name="connsiteX271" fmla="*/ 17471 w 66708"/>
                    <a:gd name="connsiteY271" fmla="*/ 52017 h 59958"/>
                    <a:gd name="connsiteX272" fmla="*/ 15883 w 66708"/>
                    <a:gd name="connsiteY272" fmla="*/ 48840 h 59958"/>
                    <a:gd name="connsiteX273" fmla="*/ 19059 w 66708"/>
                    <a:gd name="connsiteY273" fmla="*/ 52017 h 59958"/>
                    <a:gd name="connsiteX274" fmla="*/ 22236 w 66708"/>
                    <a:gd name="connsiteY274" fmla="*/ 52017 h 59958"/>
                    <a:gd name="connsiteX275" fmla="*/ 19059 w 66708"/>
                    <a:gd name="connsiteY275" fmla="*/ 50428 h 59958"/>
                    <a:gd name="connsiteX276" fmla="*/ 17471 w 66708"/>
                    <a:gd name="connsiteY276" fmla="*/ 47252 h 59958"/>
                    <a:gd name="connsiteX277" fmla="*/ 22236 w 66708"/>
                    <a:gd name="connsiteY277" fmla="*/ 50428 h 59958"/>
                    <a:gd name="connsiteX278" fmla="*/ 22236 w 66708"/>
                    <a:gd name="connsiteY278" fmla="*/ 50428 h 59958"/>
                    <a:gd name="connsiteX279" fmla="*/ 23825 w 66708"/>
                    <a:gd name="connsiteY279" fmla="*/ 50428 h 59958"/>
                    <a:gd name="connsiteX280" fmla="*/ 22236 w 66708"/>
                    <a:gd name="connsiteY280" fmla="*/ 47252 h 59958"/>
                    <a:gd name="connsiteX281" fmla="*/ 22236 w 66708"/>
                    <a:gd name="connsiteY281" fmla="*/ 48840 h 59958"/>
                    <a:gd name="connsiteX282" fmla="*/ 20648 w 66708"/>
                    <a:gd name="connsiteY282" fmla="*/ 45663 h 59958"/>
                    <a:gd name="connsiteX283" fmla="*/ 22236 w 66708"/>
                    <a:gd name="connsiteY283" fmla="*/ 47252 h 59958"/>
                    <a:gd name="connsiteX284" fmla="*/ 22236 w 66708"/>
                    <a:gd name="connsiteY284" fmla="*/ 47252 h 59958"/>
                    <a:gd name="connsiteX285" fmla="*/ 23825 w 66708"/>
                    <a:gd name="connsiteY285" fmla="*/ 50428 h 59958"/>
                    <a:gd name="connsiteX286" fmla="*/ 25413 w 66708"/>
                    <a:gd name="connsiteY286" fmla="*/ 50428 h 59958"/>
                    <a:gd name="connsiteX287" fmla="*/ 23825 w 66708"/>
                    <a:gd name="connsiteY287" fmla="*/ 47252 h 59958"/>
                    <a:gd name="connsiteX288" fmla="*/ 25413 w 66708"/>
                    <a:gd name="connsiteY288" fmla="*/ 48840 h 59958"/>
                    <a:gd name="connsiteX289" fmla="*/ 25413 w 66708"/>
                    <a:gd name="connsiteY289" fmla="*/ 47252 h 59958"/>
                    <a:gd name="connsiteX290" fmla="*/ 27000 w 66708"/>
                    <a:gd name="connsiteY290" fmla="*/ 48840 h 59958"/>
                    <a:gd name="connsiteX291" fmla="*/ 28589 w 66708"/>
                    <a:gd name="connsiteY291" fmla="*/ 48840 h 59958"/>
                    <a:gd name="connsiteX292" fmla="*/ 25413 w 66708"/>
                    <a:gd name="connsiteY292" fmla="*/ 45663 h 59958"/>
                    <a:gd name="connsiteX293" fmla="*/ 30177 w 66708"/>
                    <a:gd name="connsiteY293" fmla="*/ 47252 h 59958"/>
                    <a:gd name="connsiteX294" fmla="*/ 28589 w 66708"/>
                    <a:gd name="connsiteY294" fmla="*/ 45663 h 59958"/>
                    <a:gd name="connsiteX295" fmla="*/ 30177 w 66708"/>
                    <a:gd name="connsiteY295" fmla="*/ 47252 h 59958"/>
                    <a:gd name="connsiteX296" fmla="*/ 28589 w 66708"/>
                    <a:gd name="connsiteY296" fmla="*/ 44075 h 59958"/>
                    <a:gd name="connsiteX297" fmla="*/ 28589 w 66708"/>
                    <a:gd name="connsiteY297" fmla="*/ 42487 h 59958"/>
                    <a:gd name="connsiteX298" fmla="*/ 30177 w 66708"/>
                    <a:gd name="connsiteY298" fmla="*/ 44075 h 59958"/>
                    <a:gd name="connsiteX299" fmla="*/ 28589 w 66708"/>
                    <a:gd name="connsiteY299" fmla="*/ 40899 h 59958"/>
                    <a:gd name="connsiteX300" fmla="*/ 30177 w 66708"/>
                    <a:gd name="connsiteY300" fmla="*/ 44075 h 59958"/>
                    <a:gd name="connsiteX301" fmla="*/ 30177 w 66708"/>
                    <a:gd name="connsiteY301" fmla="*/ 42487 h 59958"/>
                    <a:gd name="connsiteX302" fmla="*/ 31766 w 66708"/>
                    <a:gd name="connsiteY302" fmla="*/ 44075 h 59958"/>
                    <a:gd name="connsiteX303" fmla="*/ 31766 w 66708"/>
                    <a:gd name="connsiteY303" fmla="*/ 42487 h 59958"/>
                    <a:gd name="connsiteX304" fmla="*/ 30177 w 66708"/>
                    <a:gd name="connsiteY304" fmla="*/ 39310 h 59958"/>
                    <a:gd name="connsiteX305" fmla="*/ 31766 w 66708"/>
                    <a:gd name="connsiteY305" fmla="*/ 40899 h 59958"/>
                    <a:gd name="connsiteX306" fmla="*/ 31766 w 66708"/>
                    <a:gd name="connsiteY306" fmla="*/ 42487 h 59958"/>
                    <a:gd name="connsiteX307" fmla="*/ 33354 w 66708"/>
                    <a:gd name="connsiteY307" fmla="*/ 44075 h 59958"/>
                    <a:gd name="connsiteX308" fmla="*/ 34942 w 66708"/>
                    <a:gd name="connsiteY308" fmla="*/ 44075 h 59958"/>
                    <a:gd name="connsiteX309" fmla="*/ 34942 w 66708"/>
                    <a:gd name="connsiteY309" fmla="*/ 44075 h 59958"/>
                    <a:gd name="connsiteX310" fmla="*/ 33354 w 66708"/>
                    <a:gd name="connsiteY310" fmla="*/ 40899 h 59958"/>
                    <a:gd name="connsiteX311" fmla="*/ 34942 w 66708"/>
                    <a:gd name="connsiteY311" fmla="*/ 42487 h 59958"/>
                    <a:gd name="connsiteX312" fmla="*/ 34942 w 66708"/>
                    <a:gd name="connsiteY312" fmla="*/ 40899 h 59958"/>
                    <a:gd name="connsiteX313" fmla="*/ 38119 w 66708"/>
                    <a:gd name="connsiteY313" fmla="*/ 44075 h 59958"/>
                    <a:gd name="connsiteX314" fmla="*/ 38119 w 66708"/>
                    <a:gd name="connsiteY314" fmla="*/ 42487 h 59958"/>
                    <a:gd name="connsiteX315" fmla="*/ 39708 w 66708"/>
                    <a:gd name="connsiteY315" fmla="*/ 44075 h 59958"/>
                    <a:gd name="connsiteX316" fmla="*/ 39708 w 66708"/>
                    <a:gd name="connsiteY316" fmla="*/ 40899 h 59958"/>
                    <a:gd name="connsiteX317" fmla="*/ 39708 w 66708"/>
                    <a:gd name="connsiteY317" fmla="*/ 39310 h 59958"/>
                    <a:gd name="connsiteX318" fmla="*/ 34942 w 66708"/>
                    <a:gd name="connsiteY318" fmla="*/ 40899 h 59958"/>
                    <a:gd name="connsiteX319" fmla="*/ 36531 w 66708"/>
                    <a:gd name="connsiteY319" fmla="*/ 44075 h 59958"/>
                    <a:gd name="connsiteX320" fmla="*/ 33354 w 66708"/>
                    <a:gd name="connsiteY320" fmla="*/ 39310 h 59958"/>
                    <a:gd name="connsiteX321" fmla="*/ 36531 w 66708"/>
                    <a:gd name="connsiteY321" fmla="*/ 42487 h 59958"/>
                    <a:gd name="connsiteX322" fmla="*/ 34942 w 66708"/>
                    <a:gd name="connsiteY322" fmla="*/ 40899 h 59958"/>
                    <a:gd name="connsiteX323" fmla="*/ 34942 w 66708"/>
                    <a:gd name="connsiteY323" fmla="*/ 40899 h 59958"/>
                    <a:gd name="connsiteX324" fmla="*/ 39708 w 66708"/>
                    <a:gd name="connsiteY324" fmla="*/ 36134 h 59958"/>
                    <a:gd name="connsiteX325" fmla="*/ 39708 w 66708"/>
                    <a:gd name="connsiteY325" fmla="*/ 36134 h 59958"/>
                    <a:gd name="connsiteX326" fmla="*/ 39708 w 66708"/>
                    <a:gd name="connsiteY326" fmla="*/ 36134 h 59958"/>
                    <a:gd name="connsiteX327" fmla="*/ 42884 w 66708"/>
                    <a:gd name="connsiteY327" fmla="*/ 26604 h 59958"/>
                    <a:gd name="connsiteX328" fmla="*/ 42884 w 66708"/>
                    <a:gd name="connsiteY328" fmla="*/ 26604 h 59958"/>
                    <a:gd name="connsiteX329" fmla="*/ 42884 w 66708"/>
                    <a:gd name="connsiteY329" fmla="*/ 26604 h 59958"/>
                    <a:gd name="connsiteX330" fmla="*/ 54002 w 66708"/>
                    <a:gd name="connsiteY330" fmla="*/ 1191 h 59958"/>
                    <a:gd name="connsiteX331" fmla="*/ 54002 w 66708"/>
                    <a:gd name="connsiteY331" fmla="*/ 1191 h 59958"/>
                    <a:gd name="connsiteX332" fmla="*/ 54002 w 66708"/>
                    <a:gd name="connsiteY332" fmla="*/ 1191 h 59958"/>
                    <a:gd name="connsiteX333" fmla="*/ 55591 w 66708"/>
                    <a:gd name="connsiteY333" fmla="*/ 1191 h 59958"/>
                    <a:gd name="connsiteX334" fmla="*/ 55591 w 66708"/>
                    <a:gd name="connsiteY334" fmla="*/ 1191 h 59958"/>
                    <a:gd name="connsiteX335" fmla="*/ 55591 w 66708"/>
                    <a:gd name="connsiteY335" fmla="*/ 1191 h 59958"/>
                    <a:gd name="connsiteX336" fmla="*/ 55591 w 66708"/>
                    <a:gd name="connsiteY336" fmla="*/ 1191 h 59958"/>
                    <a:gd name="connsiteX337" fmla="*/ 9529 w 66708"/>
                    <a:gd name="connsiteY337" fmla="*/ 37722 h 59958"/>
                    <a:gd name="connsiteX338" fmla="*/ 9529 w 66708"/>
                    <a:gd name="connsiteY338" fmla="*/ 37722 h 59958"/>
                    <a:gd name="connsiteX339" fmla="*/ 9529 w 66708"/>
                    <a:gd name="connsiteY339" fmla="*/ 37722 h 599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</a:cxnLst>
                  <a:rect l="l" t="t" r="r" b="b"/>
                  <a:pathLst>
                    <a:path w="66708" h="59958">
                      <a:moveTo>
                        <a:pt x="34942" y="40899"/>
                      </a:moveTo>
                      <a:lnTo>
                        <a:pt x="34942" y="40899"/>
                      </a:lnTo>
                      <a:cubicBezTo>
                        <a:pt x="38119" y="44075"/>
                        <a:pt x="36531" y="44075"/>
                        <a:pt x="38119" y="45663"/>
                      </a:cubicBezTo>
                      <a:cubicBezTo>
                        <a:pt x="34942" y="40899"/>
                        <a:pt x="39708" y="44075"/>
                        <a:pt x="34942" y="40899"/>
                      </a:cubicBezTo>
                      <a:lnTo>
                        <a:pt x="36531" y="40899"/>
                      </a:lnTo>
                      <a:cubicBezTo>
                        <a:pt x="36531" y="40899"/>
                        <a:pt x="36531" y="40899"/>
                        <a:pt x="36531" y="40899"/>
                      </a:cubicBezTo>
                      <a:cubicBezTo>
                        <a:pt x="38119" y="42487"/>
                        <a:pt x="33354" y="37722"/>
                        <a:pt x="34942" y="37722"/>
                      </a:cubicBezTo>
                      <a:cubicBezTo>
                        <a:pt x="34942" y="37722"/>
                        <a:pt x="36531" y="39310"/>
                        <a:pt x="36531" y="39310"/>
                      </a:cubicBezTo>
                      <a:lnTo>
                        <a:pt x="36531" y="37722"/>
                      </a:lnTo>
                      <a:cubicBezTo>
                        <a:pt x="36531" y="37722"/>
                        <a:pt x="38119" y="39310"/>
                        <a:pt x="36531" y="39310"/>
                      </a:cubicBezTo>
                      <a:lnTo>
                        <a:pt x="36531" y="37722"/>
                      </a:lnTo>
                      <a:lnTo>
                        <a:pt x="36531" y="37722"/>
                      </a:lnTo>
                      <a:cubicBezTo>
                        <a:pt x="36531" y="36134"/>
                        <a:pt x="34942" y="36134"/>
                        <a:pt x="34942" y="34545"/>
                      </a:cubicBezTo>
                      <a:cubicBezTo>
                        <a:pt x="34942" y="34545"/>
                        <a:pt x="34942" y="34545"/>
                        <a:pt x="36531" y="36134"/>
                      </a:cubicBezTo>
                      <a:lnTo>
                        <a:pt x="36531" y="34545"/>
                      </a:lnTo>
                      <a:cubicBezTo>
                        <a:pt x="38119" y="36134"/>
                        <a:pt x="38119" y="37722"/>
                        <a:pt x="38119" y="37722"/>
                      </a:cubicBezTo>
                      <a:cubicBezTo>
                        <a:pt x="42884" y="42487"/>
                        <a:pt x="38119" y="36134"/>
                        <a:pt x="39708" y="39310"/>
                      </a:cubicBezTo>
                      <a:lnTo>
                        <a:pt x="39708" y="40899"/>
                      </a:lnTo>
                      <a:cubicBezTo>
                        <a:pt x="41296" y="44075"/>
                        <a:pt x="41296" y="42487"/>
                        <a:pt x="42884" y="44075"/>
                      </a:cubicBezTo>
                      <a:cubicBezTo>
                        <a:pt x="42884" y="42487"/>
                        <a:pt x="38119" y="40899"/>
                        <a:pt x="38119" y="39310"/>
                      </a:cubicBezTo>
                      <a:cubicBezTo>
                        <a:pt x="38119" y="39310"/>
                        <a:pt x="38119" y="39310"/>
                        <a:pt x="38119" y="39310"/>
                      </a:cubicBezTo>
                      <a:cubicBezTo>
                        <a:pt x="39708" y="40899"/>
                        <a:pt x="39708" y="40899"/>
                        <a:pt x="39708" y="40899"/>
                      </a:cubicBezTo>
                      <a:lnTo>
                        <a:pt x="41296" y="42487"/>
                      </a:lnTo>
                      <a:cubicBezTo>
                        <a:pt x="41296" y="40899"/>
                        <a:pt x="39708" y="40899"/>
                        <a:pt x="39708" y="39310"/>
                      </a:cubicBezTo>
                      <a:cubicBezTo>
                        <a:pt x="39708" y="39310"/>
                        <a:pt x="41296" y="40899"/>
                        <a:pt x="42884" y="42487"/>
                      </a:cubicBezTo>
                      <a:cubicBezTo>
                        <a:pt x="42884" y="42487"/>
                        <a:pt x="39708" y="39310"/>
                        <a:pt x="41296" y="39310"/>
                      </a:cubicBezTo>
                      <a:cubicBezTo>
                        <a:pt x="42884" y="39310"/>
                        <a:pt x="41296" y="39310"/>
                        <a:pt x="41296" y="37722"/>
                      </a:cubicBezTo>
                      <a:cubicBezTo>
                        <a:pt x="42884" y="37722"/>
                        <a:pt x="42884" y="39310"/>
                        <a:pt x="42884" y="39310"/>
                      </a:cubicBezTo>
                      <a:lnTo>
                        <a:pt x="41296" y="37722"/>
                      </a:lnTo>
                      <a:cubicBezTo>
                        <a:pt x="41296" y="37722"/>
                        <a:pt x="41296" y="37722"/>
                        <a:pt x="41296" y="39310"/>
                      </a:cubicBezTo>
                      <a:cubicBezTo>
                        <a:pt x="41296" y="37722"/>
                        <a:pt x="39708" y="37722"/>
                        <a:pt x="39708" y="36134"/>
                      </a:cubicBezTo>
                      <a:cubicBezTo>
                        <a:pt x="38119" y="32957"/>
                        <a:pt x="42884" y="39310"/>
                        <a:pt x="41296" y="36134"/>
                      </a:cubicBezTo>
                      <a:cubicBezTo>
                        <a:pt x="41296" y="36134"/>
                        <a:pt x="42884" y="37722"/>
                        <a:pt x="42884" y="37722"/>
                      </a:cubicBezTo>
                      <a:cubicBezTo>
                        <a:pt x="41296" y="36134"/>
                        <a:pt x="42884" y="36134"/>
                        <a:pt x="41296" y="32957"/>
                      </a:cubicBezTo>
                      <a:lnTo>
                        <a:pt x="42884" y="34545"/>
                      </a:lnTo>
                      <a:cubicBezTo>
                        <a:pt x="41296" y="32957"/>
                        <a:pt x="39708" y="31369"/>
                        <a:pt x="39708" y="28192"/>
                      </a:cubicBezTo>
                      <a:cubicBezTo>
                        <a:pt x="39708" y="28192"/>
                        <a:pt x="38119" y="26604"/>
                        <a:pt x="38119" y="26604"/>
                      </a:cubicBezTo>
                      <a:lnTo>
                        <a:pt x="38119" y="25016"/>
                      </a:lnTo>
                      <a:cubicBezTo>
                        <a:pt x="38119" y="25016"/>
                        <a:pt x="39708" y="26604"/>
                        <a:pt x="39708" y="26604"/>
                      </a:cubicBezTo>
                      <a:lnTo>
                        <a:pt x="39708" y="26604"/>
                      </a:lnTo>
                      <a:cubicBezTo>
                        <a:pt x="41296" y="26604"/>
                        <a:pt x="41296" y="28192"/>
                        <a:pt x="42884" y="29780"/>
                      </a:cubicBezTo>
                      <a:lnTo>
                        <a:pt x="41296" y="28192"/>
                      </a:lnTo>
                      <a:cubicBezTo>
                        <a:pt x="42884" y="29780"/>
                        <a:pt x="42884" y="31369"/>
                        <a:pt x="44472" y="32957"/>
                      </a:cubicBezTo>
                      <a:cubicBezTo>
                        <a:pt x="44472" y="32957"/>
                        <a:pt x="44472" y="32957"/>
                        <a:pt x="44472" y="32957"/>
                      </a:cubicBezTo>
                      <a:cubicBezTo>
                        <a:pt x="44472" y="32957"/>
                        <a:pt x="44472" y="32957"/>
                        <a:pt x="44472" y="34545"/>
                      </a:cubicBezTo>
                      <a:cubicBezTo>
                        <a:pt x="44472" y="34545"/>
                        <a:pt x="44472" y="34545"/>
                        <a:pt x="44472" y="32957"/>
                      </a:cubicBezTo>
                      <a:lnTo>
                        <a:pt x="46060" y="36134"/>
                      </a:lnTo>
                      <a:lnTo>
                        <a:pt x="46060" y="34545"/>
                      </a:lnTo>
                      <a:lnTo>
                        <a:pt x="47649" y="36134"/>
                      </a:lnTo>
                      <a:cubicBezTo>
                        <a:pt x="46060" y="32957"/>
                        <a:pt x="42884" y="29780"/>
                        <a:pt x="42884" y="28192"/>
                      </a:cubicBezTo>
                      <a:cubicBezTo>
                        <a:pt x="44472" y="29780"/>
                        <a:pt x="44472" y="31369"/>
                        <a:pt x="46060" y="32957"/>
                      </a:cubicBezTo>
                      <a:cubicBezTo>
                        <a:pt x="44472" y="31369"/>
                        <a:pt x="46060" y="34545"/>
                        <a:pt x="46060" y="34545"/>
                      </a:cubicBezTo>
                      <a:cubicBezTo>
                        <a:pt x="46060" y="34545"/>
                        <a:pt x="47649" y="36134"/>
                        <a:pt x="47649" y="36134"/>
                      </a:cubicBezTo>
                      <a:lnTo>
                        <a:pt x="46060" y="32957"/>
                      </a:lnTo>
                      <a:cubicBezTo>
                        <a:pt x="47649" y="34545"/>
                        <a:pt x="47649" y="34545"/>
                        <a:pt x="47649" y="34545"/>
                      </a:cubicBezTo>
                      <a:cubicBezTo>
                        <a:pt x="44472" y="31369"/>
                        <a:pt x="46060" y="31369"/>
                        <a:pt x="46060" y="29780"/>
                      </a:cubicBezTo>
                      <a:cubicBezTo>
                        <a:pt x="47649" y="31369"/>
                        <a:pt x="47649" y="32957"/>
                        <a:pt x="47649" y="32957"/>
                      </a:cubicBezTo>
                      <a:cubicBezTo>
                        <a:pt x="49237" y="36134"/>
                        <a:pt x="44472" y="28192"/>
                        <a:pt x="47649" y="29780"/>
                      </a:cubicBezTo>
                      <a:cubicBezTo>
                        <a:pt x="47649" y="29780"/>
                        <a:pt x="47649" y="29780"/>
                        <a:pt x="47649" y="29780"/>
                      </a:cubicBezTo>
                      <a:cubicBezTo>
                        <a:pt x="47649" y="28192"/>
                        <a:pt x="47649" y="29780"/>
                        <a:pt x="49237" y="29780"/>
                      </a:cubicBezTo>
                      <a:lnTo>
                        <a:pt x="49237" y="29780"/>
                      </a:lnTo>
                      <a:cubicBezTo>
                        <a:pt x="50825" y="29780"/>
                        <a:pt x="50825" y="28192"/>
                        <a:pt x="49237" y="25016"/>
                      </a:cubicBezTo>
                      <a:cubicBezTo>
                        <a:pt x="49237" y="25016"/>
                        <a:pt x="52414" y="28192"/>
                        <a:pt x="52414" y="29780"/>
                      </a:cubicBezTo>
                      <a:lnTo>
                        <a:pt x="46060" y="18662"/>
                      </a:lnTo>
                      <a:cubicBezTo>
                        <a:pt x="47649" y="21839"/>
                        <a:pt x="52414" y="28192"/>
                        <a:pt x="54002" y="29780"/>
                      </a:cubicBezTo>
                      <a:cubicBezTo>
                        <a:pt x="54002" y="29780"/>
                        <a:pt x="55591" y="29780"/>
                        <a:pt x="54002" y="29780"/>
                      </a:cubicBezTo>
                      <a:cubicBezTo>
                        <a:pt x="54002" y="29780"/>
                        <a:pt x="50825" y="26604"/>
                        <a:pt x="50825" y="25016"/>
                      </a:cubicBezTo>
                      <a:cubicBezTo>
                        <a:pt x="54002" y="28192"/>
                        <a:pt x="52414" y="26604"/>
                        <a:pt x="54002" y="28192"/>
                      </a:cubicBezTo>
                      <a:cubicBezTo>
                        <a:pt x="54002" y="28192"/>
                        <a:pt x="50825" y="23427"/>
                        <a:pt x="50825" y="23427"/>
                      </a:cubicBezTo>
                      <a:cubicBezTo>
                        <a:pt x="50825" y="23427"/>
                        <a:pt x="54002" y="28192"/>
                        <a:pt x="54002" y="28192"/>
                      </a:cubicBezTo>
                      <a:lnTo>
                        <a:pt x="50825" y="23427"/>
                      </a:lnTo>
                      <a:cubicBezTo>
                        <a:pt x="50825" y="25016"/>
                        <a:pt x="54002" y="26604"/>
                        <a:pt x="54002" y="28192"/>
                      </a:cubicBezTo>
                      <a:cubicBezTo>
                        <a:pt x="54002" y="28192"/>
                        <a:pt x="54002" y="28192"/>
                        <a:pt x="54002" y="28192"/>
                      </a:cubicBezTo>
                      <a:lnTo>
                        <a:pt x="52414" y="26604"/>
                      </a:lnTo>
                      <a:cubicBezTo>
                        <a:pt x="54002" y="26604"/>
                        <a:pt x="49237" y="20251"/>
                        <a:pt x="49237" y="20251"/>
                      </a:cubicBezTo>
                      <a:cubicBezTo>
                        <a:pt x="49237" y="21839"/>
                        <a:pt x="52414" y="25016"/>
                        <a:pt x="54002" y="26604"/>
                      </a:cubicBezTo>
                      <a:cubicBezTo>
                        <a:pt x="52414" y="25016"/>
                        <a:pt x="47649" y="15486"/>
                        <a:pt x="47649" y="13898"/>
                      </a:cubicBezTo>
                      <a:lnTo>
                        <a:pt x="49237" y="15486"/>
                      </a:lnTo>
                      <a:lnTo>
                        <a:pt x="49237" y="13898"/>
                      </a:lnTo>
                      <a:cubicBezTo>
                        <a:pt x="50825" y="17074"/>
                        <a:pt x="55591" y="25016"/>
                        <a:pt x="57179" y="28192"/>
                      </a:cubicBezTo>
                      <a:cubicBezTo>
                        <a:pt x="58767" y="29780"/>
                        <a:pt x="58767" y="29780"/>
                        <a:pt x="58767" y="29780"/>
                      </a:cubicBezTo>
                      <a:cubicBezTo>
                        <a:pt x="60355" y="31369"/>
                        <a:pt x="60355" y="31369"/>
                        <a:pt x="60355" y="31369"/>
                      </a:cubicBezTo>
                      <a:lnTo>
                        <a:pt x="61943" y="31369"/>
                      </a:lnTo>
                      <a:cubicBezTo>
                        <a:pt x="60355" y="28192"/>
                        <a:pt x="60355" y="28192"/>
                        <a:pt x="58767" y="26604"/>
                      </a:cubicBezTo>
                      <a:lnTo>
                        <a:pt x="60355" y="29780"/>
                      </a:lnTo>
                      <a:cubicBezTo>
                        <a:pt x="58767" y="26604"/>
                        <a:pt x="55591" y="21839"/>
                        <a:pt x="57179" y="21839"/>
                      </a:cubicBezTo>
                      <a:cubicBezTo>
                        <a:pt x="58767" y="23427"/>
                        <a:pt x="60355" y="26604"/>
                        <a:pt x="60355" y="26604"/>
                      </a:cubicBezTo>
                      <a:cubicBezTo>
                        <a:pt x="60355" y="25016"/>
                        <a:pt x="60355" y="25016"/>
                        <a:pt x="60355" y="25016"/>
                      </a:cubicBezTo>
                      <a:lnTo>
                        <a:pt x="60355" y="26604"/>
                      </a:lnTo>
                      <a:cubicBezTo>
                        <a:pt x="61943" y="26604"/>
                        <a:pt x="58767" y="23427"/>
                        <a:pt x="60355" y="25016"/>
                      </a:cubicBezTo>
                      <a:cubicBezTo>
                        <a:pt x="60355" y="25016"/>
                        <a:pt x="63532" y="28192"/>
                        <a:pt x="61943" y="26604"/>
                      </a:cubicBezTo>
                      <a:cubicBezTo>
                        <a:pt x="60355" y="23427"/>
                        <a:pt x="54002" y="15486"/>
                        <a:pt x="52414" y="12309"/>
                      </a:cubicBezTo>
                      <a:cubicBezTo>
                        <a:pt x="52414" y="12309"/>
                        <a:pt x="55591" y="13898"/>
                        <a:pt x="55591" y="15486"/>
                      </a:cubicBezTo>
                      <a:cubicBezTo>
                        <a:pt x="57179" y="17074"/>
                        <a:pt x="58767" y="21839"/>
                        <a:pt x="60355" y="23427"/>
                      </a:cubicBezTo>
                      <a:cubicBezTo>
                        <a:pt x="60355" y="23427"/>
                        <a:pt x="58767" y="21839"/>
                        <a:pt x="58767" y="21839"/>
                      </a:cubicBezTo>
                      <a:cubicBezTo>
                        <a:pt x="58767" y="21839"/>
                        <a:pt x="60355" y="23427"/>
                        <a:pt x="60355" y="23427"/>
                      </a:cubicBezTo>
                      <a:cubicBezTo>
                        <a:pt x="58767" y="20251"/>
                        <a:pt x="60355" y="23427"/>
                        <a:pt x="58767" y="21839"/>
                      </a:cubicBezTo>
                      <a:cubicBezTo>
                        <a:pt x="58767" y="20251"/>
                        <a:pt x="58767" y="21839"/>
                        <a:pt x="60355" y="21839"/>
                      </a:cubicBezTo>
                      <a:cubicBezTo>
                        <a:pt x="58767" y="20251"/>
                        <a:pt x="57179" y="15486"/>
                        <a:pt x="57179" y="15486"/>
                      </a:cubicBezTo>
                      <a:cubicBezTo>
                        <a:pt x="57179" y="15486"/>
                        <a:pt x="58767" y="17074"/>
                        <a:pt x="58767" y="17074"/>
                      </a:cubicBezTo>
                      <a:cubicBezTo>
                        <a:pt x="58767" y="17074"/>
                        <a:pt x="60355" y="18662"/>
                        <a:pt x="61943" y="17074"/>
                      </a:cubicBezTo>
                      <a:cubicBezTo>
                        <a:pt x="61943" y="17074"/>
                        <a:pt x="63532" y="18662"/>
                        <a:pt x="63532" y="18662"/>
                      </a:cubicBezTo>
                      <a:cubicBezTo>
                        <a:pt x="63532" y="18662"/>
                        <a:pt x="63532" y="17074"/>
                        <a:pt x="63532" y="17074"/>
                      </a:cubicBezTo>
                      <a:cubicBezTo>
                        <a:pt x="65120" y="18662"/>
                        <a:pt x="63532" y="17074"/>
                        <a:pt x="65120" y="20251"/>
                      </a:cubicBezTo>
                      <a:cubicBezTo>
                        <a:pt x="63532" y="18662"/>
                        <a:pt x="63532" y="18662"/>
                        <a:pt x="63532" y="17074"/>
                      </a:cubicBezTo>
                      <a:cubicBezTo>
                        <a:pt x="61943" y="15486"/>
                        <a:pt x="61943" y="17074"/>
                        <a:pt x="63532" y="18662"/>
                      </a:cubicBezTo>
                      <a:cubicBezTo>
                        <a:pt x="61943" y="15486"/>
                        <a:pt x="60355" y="12309"/>
                        <a:pt x="58767" y="10721"/>
                      </a:cubicBezTo>
                      <a:cubicBezTo>
                        <a:pt x="58767" y="9133"/>
                        <a:pt x="60355" y="12309"/>
                        <a:pt x="60355" y="12309"/>
                      </a:cubicBezTo>
                      <a:cubicBezTo>
                        <a:pt x="61943" y="12309"/>
                        <a:pt x="57179" y="5956"/>
                        <a:pt x="60355" y="7544"/>
                      </a:cubicBezTo>
                      <a:cubicBezTo>
                        <a:pt x="61943" y="9133"/>
                        <a:pt x="63532" y="12309"/>
                        <a:pt x="63532" y="12309"/>
                      </a:cubicBezTo>
                      <a:cubicBezTo>
                        <a:pt x="63532" y="13898"/>
                        <a:pt x="61943" y="10721"/>
                        <a:pt x="61943" y="12309"/>
                      </a:cubicBezTo>
                      <a:lnTo>
                        <a:pt x="63532" y="12309"/>
                      </a:lnTo>
                      <a:cubicBezTo>
                        <a:pt x="63532" y="12309"/>
                        <a:pt x="63532" y="13898"/>
                        <a:pt x="63532" y="13898"/>
                      </a:cubicBezTo>
                      <a:cubicBezTo>
                        <a:pt x="65120" y="15486"/>
                        <a:pt x="65120" y="13898"/>
                        <a:pt x="66708" y="13898"/>
                      </a:cubicBezTo>
                      <a:cubicBezTo>
                        <a:pt x="66708" y="13898"/>
                        <a:pt x="66708" y="12309"/>
                        <a:pt x="65120" y="12309"/>
                      </a:cubicBezTo>
                      <a:lnTo>
                        <a:pt x="65120" y="12309"/>
                      </a:lnTo>
                      <a:cubicBezTo>
                        <a:pt x="63532" y="10721"/>
                        <a:pt x="63532" y="9133"/>
                        <a:pt x="63532" y="9133"/>
                      </a:cubicBezTo>
                      <a:cubicBezTo>
                        <a:pt x="63532" y="7544"/>
                        <a:pt x="61943" y="5956"/>
                        <a:pt x="63532" y="5956"/>
                      </a:cubicBezTo>
                      <a:lnTo>
                        <a:pt x="65120" y="7544"/>
                      </a:lnTo>
                      <a:cubicBezTo>
                        <a:pt x="65120" y="7544"/>
                        <a:pt x="63532" y="5956"/>
                        <a:pt x="63532" y="7544"/>
                      </a:cubicBezTo>
                      <a:cubicBezTo>
                        <a:pt x="63532" y="5956"/>
                        <a:pt x="66708" y="10721"/>
                        <a:pt x="65120" y="7544"/>
                      </a:cubicBezTo>
                      <a:lnTo>
                        <a:pt x="63532" y="5956"/>
                      </a:lnTo>
                      <a:cubicBezTo>
                        <a:pt x="63532" y="4368"/>
                        <a:pt x="61943" y="1191"/>
                        <a:pt x="63532" y="2780"/>
                      </a:cubicBezTo>
                      <a:cubicBezTo>
                        <a:pt x="61943" y="1191"/>
                        <a:pt x="63532" y="2780"/>
                        <a:pt x="61943" y="1191"/>
                      </a:cubicBezTo>
                      <a:cubicBezTo>
                        <a:pt x="63532" y="4368"/>
                        <a:pt x="60355" y="1191"/>
                        <a:pt x="63532" y="4368"/>
                      </a:cubicBezTo>
                      <a:cubicBezTo>
                        <a:pt x="61943" y="1191"/>
                        <a:pt x="61943" y="2780"/>
                        <a:pt x="60355" y="1191"/>
                      </a:cubicBezTo>
                      <a:cubicBezTo>
                        <a:pt x="60355" y="1191"/>
                        <a:pt x="61943" y="2780"/>
                        <a:pt x="60355" y="2780"/>
                      </a:cubicBezTo>
                      <a:cubicBezTo>
                        <a:pt x="60355" y="2780"/>
                        <a:pt x="60355" y="2780"/>
                        <a:pt x="60355" y="2780"/>
                      </a:cubicBezTo>
                      <a:lnTo>
                        <a:pt x="60355" y="2780"/>
                      </a:lnTo>
                      <a:lnTo>
                        <a:pt x="60355" y="2780"/>
                      </a:lnTo>
                      <a:cubicBezTo>
                        <a:pt x="60355" y="2780"/>
                        <a:pt x="60355" y="2780"/>
                        <a:pt x="60355" y="2780"/>
                      </a:cubicBezTo>
                      <a:cubicBezTo>
                        <a:pt x="60355" y="2780"/>
                        <a:pt x="60355" y="2780"/>
                        <a:pt x="61943" y="4368"/>
                      </a:cubicBezTo>
                      <a:cubicBezTo>
                        <a:pt x="63532" y="5956"/>
                        <a:pt x="61943" y="5956"/>
                        <a:pt x="63532" y="7544"/>
                      </a:cubicBezTo>
                      <a:cubicBezTo>
                        <a:pt x="63532" y="7544"/>
                        <a:pt x="63532" y="5956"/>
                        <a:pt x="61943" y="5956"/>
                      </a:cubicBezTo>
                      <a:lnTo>
                        <a:pt x="61943" y="7544"/>
                      </a:lnTo>
                      <a:cubicBezTo>
                        <a:pt x="60355" y="5956"/>
                        <a:pt x="60355" y="4368"/>
                        <a:pt x="58767" y="4368"/>
                      </a:cubicBezTo>
                      <a:lnTo>
                        <a:pt x="58767" y="4368"/>
                      </a:lnTo>
                      <a:cubicBezTo>
                        <a:pt x="57179" y="2780"/>
                        <a:pt x="57179" y="2780"/>
                        <a:pt x="57179" y="4368"/>
                      </a:cubicBezTo>
                      <a:cubicBezTo>
                        <a:pt x="57179" y="4368"/>
                        <a:pt x="57179" y="5956"/>
                        <a:pt x="57179" y="4368"/>
                      </a:cubicBezTo>
                      <a:lnTo>
                        <a:pt x="57179" y="5956"/>
                      </a:lnTo>
                      <a:lnTo>
                        <a:pt x="57179" y="5956"/>
                      </a:lnTo>
                      <a:cubicBezTo>
                        <a:pt x="57179" y="5956"/>
                        <a:pt x="57179" y="9133"/>
                        <a:pt x="55591" y="7544"/>
                      </a:cubicBezTo>
                      <a:cubicBezTo>
                        <a:pt x="55591" y="7544"/>
                        <a:pt x="55591" y="9133"/>
                        <a:pt x="55591" y="9133"/>
                      </a:cubicBezTo>
                      <a:lnTo>
                        <a:pt x="54002" y="7544"/>
                      </a:lnTo>
                      <a:cubicBezTo>
                        <a:pt x="54002" y="7544"/>
                        <a:pt x="52414" y="5956"/>
                        <a:pt x="52414" y="7544"/>
                      </a:cubicBezTo>
                      <a:cubicBezTo>
                        <a:pt x="49237" y="4368"/>
                        <a:pt x="50825" y="7544"/>
                        <a:pt x="49237" y="7544"/>
                      </a:cubicBezTo>
                      <a:lnTo>
                        <a:pt x="50825" y="9133"/>
                      </a:lnTo>
                      <a:cubicBezTo>
                        <a:pt x="50825" y="9133"/>
                        <a:pt x="50825" y="10721"/>
                        <a:pt x="50825" y="10721"/>
                      </a:cubicBezTo>
                      <a:lnTo>
                        <a:pt x="52414" y="12309"/>
                      </a:lnTo>
                      <a:cubicBezTo>
                        <a:pt x="52414" y="13898"/>
                        <a:pt x="50825" y="12309"/>
                        <a:pt x="50825" y="12309"/>
                      </a:cubicBezTo>
                      <a:cubicBezTo>
                        <a:pt x="50825" y="12309"/>
                        <a:pt x="50825" y="12309"/>
                        <a:pt x="50825" y="12309"/>
                      </a:cubicBezTo>
                      <a:cubicBezTo>
                        <a:pt x="47649" y="9133"/>
                        <a:pt x="50825" y="15486"/>
                        <a:pt x="49237" y="13898"/>
                      </a:cubicBezTo>
                      <a:cubicBezTo>
                        <a:pt x="49237" y="13898"/>
                        <a:pt x="49237" y="13898"/>
                        <a:pt x="49237" y="13898"/>
                      </a:cubicBezTo>
                      <a:lnTo>
                        <a:pt x="49237" y="13898"/>
                      </a:lnTo>
                      <a:lnTo>
                        <a:pt x="49237" y="13898"/>
                      </a:lnTo>
                      <a:lnTo>
                        <a:pt x="47649" y="13898"/>
                      </a:lnTo>
                      <a:cubicBezTo>
                        <a:pt x="47649" y="13898"/>
                        <a:pt x="47649" y="13898"/>
                        <a:pt x="47649" y="13898"/>
                      </a:cubicBezTo>
                      <a:cubicBezTo>
                        <a:pt x="47649" y="13898"/>
                        <a:pt x="47649" y="13898"/>
                        <a:pt x="47649" y="15486"/>
                      </a:cubicBezTo>
                      <a:lnTo>
                        <a:pt x="46060" y="13898"/>
                      </a:lnTo>
                      <a:lnTo>
                        <a:pt x="46060" y="13898"/>
                      </a:lnTo>
                      <a:cubicBezTo>
                        <a:pt x="46060" y="13898"/>
                        <a:pt x="46060" y="15486"/>
                        <a:pt x="47649" y="15486"/>
                      </a:cubicBezTo>
                      <a:cubicBezTo>
                        <a:pt x="47649" y="15486"/>
                        <a:pt x="47649" y="15486"/>
                        <a:pt x="47649" y="17074"/>
                      </a:cubicBezTo>
                      <a:cubicBezTo>
                        <a:pt x="46060" y="13898"/>
                        <a:pt x="47649" y="18662"/>
                        <a:pt x="46060" y="15486"/>
                      </a:cubicBezTo>
                      <a:cubicBezTo>
                        <a:pt x="47649" y="17074"/>
                        <a:pt x="46060" y="17074"/>
                        <a:pt x="47649" y="20251"/>
                      </a:cubicBezTo>
                      <a:cubicBezTo>
                        <a:pt x="47649" y="20251"/>
                        <a:pt x="47649" y="20251"/>
                        <a:pt x="47649" y="20251"/>
                      </a:cubicBezTo>
                      <a:cubicBezTo>
                        <a:pt x="47649" y="20251"/>
                        <a:pt x="46060" y="20251"/>
                        <a:pt x="47649" y="20251"/>
                      </a:cubicBezTo>
                      <a:lnTo>
                        <a:pt x="41296" y="12309"/>
                      </a:lnTo>
                      <a:lnTo>
                        <a:pt x="42884" y="15486"/>
                      </a:lnTo>
                      <a:cubicBezTo>
                        <a:pt x="41296" y="13898"/>
                        <a:pt x="41296" y="13898"/>
                        <a:pt x="39708" y="12309"/>
                      </a:cubicBezTo>
                      <a:cubicBezTo>
                        <a:pt x="41296" y="15486"/>
                        <a:pt x="39708" y="13898"/>
                        <a:pt x="41296" y="17074"/>
                      </a:cubicBezTo>
                      <a:lnTo>
                        <a:pt x="39708" y="15486"/>
                      </a:lnTo>
                      <a:cubicBezTo>
                        <a:pt x="39708" y="15486"/>
                        <a:pt x="41296" y="17074"/>
                        <a:pt x="39708" y="17074"/>
                      </a:cubicBezTo>
                      <a:cubicBezTo>
                        <a:pt x="38119" y="13898"/>
                        <a:pt x="38119" y="18662"/>
                        <a:pt x="34942" y="15486"/>
                      </a:cubicBezTo>
                      <a:cubicBezTo>
                        <a:pt x="38119" y="20251"/>
                        <a:pt x="33354" y="13898"/>
                        <a:pt x="34942" y="17074"/>
                      </a:cubicBezTo>
                      <a:cubicBezTo>
                        <a:pt x="33354" y="15486"/>
                        <a:pt x="33354" y="15486"/>
                        <a:pt x="33354" y="13898"/>
                      </a:cubicBezTo>
                      <a:cubicBezTo>
                        <a:pt x="33354" y="15486"/>
                        <a:pt x="31766" y="12309"/>
                        <a:pt x="33354" y="15486"/>
                      </a:cubicBezTo>
                      <a:cubicBezTo>
                        <a:pt x="31766" y="13898"/>
                        <a:pt x="31766" y="13898"/>
                        <a:pt x="31766" y="13898"/>
                      </a:cubicBezTo>
                      <a:cubicBezTo>
                        <a:pt x="31766" y="13898"/>
                        <a:pt x="31766" y="15486"/>
                        <a:pt x="31766" y="13898"/>
                      </a:cubicBezTo>
                      <a:cubicBezTo>
                        <a:pt x="31766" y="13898"/>
                        <a:pt x="31766" y="12309"/>
                        <a:pt x="30177" y="12309"/>
                      </a:cubicBezTo>
                      <a:cubicBezTo>
                        <a:pt x="30177" y="12309"/>
                        <a:pt x="31766" y="15486"/>
                        <a:pt x="34942" y="18662"/>
                      </a:cubicBezTo>
                      <a:cubicBezTo>
                        <a:pt x="33354" y="17074"/>
                        <a:pt x="33354" y="17074"/>
                        <a:pt x="34942" y="20251"/>
                      </a:cubicBezTo>
                      <a:cubicBezTo>
                        <a:pt x="33354" y="18662"/>
                        <a:pt x="33354" y="18662"/>
                        <a:pt x="33354" y="18662"/>
                      </a:cubicBezTo>
                      <a:cubicBezTo>
                        <a:pt x="33354" y="18662"/>
                        <a:pt x="31766" y="18662"/>
                        <a:pt x="33354" y="20251"/>
                      </a:cubicBezTo>
                      <a:cubicBezTo>
                        <a:pt x="33354" y="20251"/>
                        <a:pt x="33354" y="20251"/>
                        <a:pt x="33354" y="20251"/>
                      </a:cubicBezTo>
                      <a:cubicBezTo>
                        <a:pt x="33354" y="20251"/>
                        <a:pt x="33354" y="20251"/>
                        <a:pt x="31766" y="20251"/>
                      </a:cubicBezTo>
                      <a:lnTo>
                        <a:pt x="31766" y="20251"/>
                      </a:lnTo>
                      <a:cubicBezTo>
                        <a:pt x="33354" y="23427"/>
                        <a:pt x="31766" y="21839"/>
                        <a:pt x="31766" y="21839"/>
                      </a:cubicBezTo>
                      <a:lnTo>
                        <a:pt x="31766" y="21839"/>
                      </a:lnTo>
                      <a:cubicBezTo>
                        <a:pt x="30177" y="20251"/>
                        <a:pt x="31766" y="23427"/>
                        <a:pt x="30177" y="21839"/>
                      </a:cubicBezTo>
                      <a:lnTo>
                        <a:pt x="31766" y="23427"/>
                      </a:lnTo>
                      <a:cubicBezTo>
                        <a:pt x="34942" y="26604"/>
                        <a:pt x="30177" y="21839"/>
                        <a:pt x="30177" y="23427"/>
                      </a:cubicBezTo>
                      <a:lnTo>
                        <a:pt x="31766" y="25016"/>
                      </a:lnTo>
                      <a:cubicBezTo>
                        <a:pt x="31766" y="26604"/>
                        <a:pt x="27000" y="20251"/>
                        <a:pt x="27000" y="20251"/>
                      </a:cubicBezTo>
                      <a:cubicBezTo>
                        <a:pt x="27000" y="20251"/>
                        <a:pt x="27000" y="20251"/>
                        <a:pt x="27000" y="18662"/>
                      </a:cubicBezTo>
                      <a:cubicBezTo>
                        <a:pt x="25413" y="17074"/>
                        <a:pt x="28589" y="20251"/>
                        <a:pt x="28589" y="21839"/>
                      </a:cubicBezTo>
                      <a:cubicBezTo>
                        <a:pt x="27000" y="20251"/>
                        <a:pt x="27000" y="18662"/>
                        <a:pt x="25413" y="18662"/>
                      </a:cubicBezTo>
                      <a:cubicBezTo>
                        <a:pt x="23825" y="17074"/>
                        <a:pt x="27000" y="23427"/>
                        <a:pt x="25413" y="21839"/>
                      </a:cubicBezTo>
                      <a:cubicBezTo>
                        <a:pt x="27000" y="23427"/>
                        <a:pt x="27000" y="23427"/>
                        <a:pt x="27000" y="25016"/>
                      </a:cubicBezTo>
                      <a:cubicBezTo>
                        <a:pt x="27000" y="25016"/>
                        <a:pt x="23825" y="21839"/>
                        <a:pt x="25413" y="25016"/>
                      </a:cubicBezTo>
                      <a:lnTo>
                        <a:pt x="25413" y="25016"/>
                      </a:lnTo>
                      <a:cubicBezTo>
                        <a:pt x="25413" y="26604"/>
                        <a:pt x="25413" y="26604"/>
                        <a:pt x="27000" y="28192"/>
                      </a:cubicBezTo>
                      <a:cubicBezTo>
                        <a:pt x="22236" y="23427"/>
                        <a:pt x="28589" y="32957"/>
                        <a:pt x="23825" y="26604"/>
                      </a:cubicBezTo>
                      <a:lnTo>
                        <a:pt x="23825" y="28192"/>
                      </a:lnTo>
                      <a:lnTo>
                        <a:pt x="23825" y="28192"/>
                      </a:lnTo>
                      <a:cubicBezTo>
                        <a:pt x="23825" y="28192"/>
                        <a:pt x="23825" y="29780"/>
                        <a:pt x="25413" y="31369"/>
                      </a:cubicBezTo>
                      <a:cubicBezTo>
                        <a:pt x="25413" y="31369"/>
                        <a:pt x="25413" y="29780"/>
                        <a:pt x="23825" y="29780"/>
                      </a:cubicBezTo>
                      <a:cubicBezTo>
                        <a:pt x="22236" y="29780"/>
                        <a:pt x="22236" y="29780"/>
                        <a:pt x="23825" y="32957"/>
                      </a:cubicBezTo>
                      <a:lnTo>
                        <a:pt x="22236" y="31369"/>
                      </a:lnTo>
                      <a:cubicBezTo>
                        <a:pt x="22236" y="32957"/>
                        <a:pt x="19059" y="29780"/>
                        <a:pt x="20648" y="31369"/>
                      </a:cubicBezTo>
                      <a:cubicBezTo>
                        <a:pt x="20648" y="31369"/>
                        <a:pt x="20648" y="31369"/>
                        <a:pt x="20648" y="29780"/>
                      </a:cubicBezTo>
                      <a:cubicBezTo>
                        <a:pt x="22236" y="32957"/>
                        <a:pt x="14294" y="26604"/>
                        <a:pt x="20648" y="32957"/>
                      </a:cubicBezTo>
                      <a:lnTo>
                        <a:pt x="22236" y="34545"/>
                      </a:lnTo>
                      <a:cubicBezTo>
                        <a:pt x="23825" y="34545"/>
                        <a:pt x="23825" y="37722"/>
                        <a:pt x="25413" y="37722"/>
                      </a:cubicBezTo>
                      <a:cubicBezTo>
                        <a:pt x="25413" y="37722"/>
                        <a:pt x="23825" y="36134"/>
                        <a:pt x="23825" y="36134"/>
                      </a:cubicBezTo>
                      <a:lnTo>
                        <a:pt x="23825" y="36134"/>
                      </a:lnTo>
                      <a:cubicBezTo>
                        <a:pt x="20648" y="32957"/>
                        <a:pt x="22236" y="36134"/>
                        <a:pt x="20648" y="32957"/>
                      </a:cubicBezTo>
                      <a:cubicBezTo>
                        <a:pt x="19059" y="34545"/>
                        <a:pt x="17471" y="32957"/>
                        <a:pt x="15883" y="34545"/>
                      </a:cubicBezTo>
                      <a:lnTo>
                        <a:pt x="19059" y="36134"/>
                      </a:lnTo>
                      <a:lnTo>
                        <a:pt x="19059" y="36134"/>
                      </a:lnTo>
                      <a:cubicBezTo>
                        <a:pt x="19059" y="36134"/>
                        <a:pt x="17471" y="34545"/>
                        <a:pt x="17471" y="34545"/>
                      </a:cubicBezTo>
                      <a:cubicBezTo>
                        <a:pt x="15883" y="32957"/>
                        <a:pt x="17471" y="36134"/>
                        <a:pt x="19059" y="36134"/>
                      </a:cubicBezTo>
                      <a:cubicBezTo>
                        <a:pt x="17471" y="36134"/>
                        <a:pt x="15883" y="32957"/>
                        <a:pt x="15883" y="32957"/>
                      </a:cubicBezTo>
                      <a:lnTo>
                        <a:pt x="15883" y="32957"/>
                      </a:lnTo>
                      <a:lnTo>
                        <a:pt x="15883" y="32957"/>
                      </a:lnTo>
                      <a:cubicBezTo>
                        <a:pt x="15883" y="34545"/>
                        <a:pt x="17471" y="34545"/>
                        <a:pt x="17471" y="36134"/>
                      </a:cubicBezTo>
                      <a:cubicBezTo>
                        <a:pt x="17471" y="36134"/>
                        <a:pt x="15883" y="34545"/>
                        <a:pt x="15883" y="34545"/>
                      </a:cubicBezTo>
                      <a:cubicBezTo>
                        <a:pt x="15883" y="34545"/>
                        <a:pt x="15883" y="34545"/>
                        <a:pt x="15883" y="34545"/>
                      </a:cubicBezTo>
                      <a:lnTo>
                        <a:pt x="15883" y="34545"/>
                      </a:lnTo>
                      <a:lnTo>
                        <a:pt x="17471" y="36134"/>
                      </a:lnTo>
                      <a:cubicBezTo>
                        <a:pt x="17471" y="37722"/>
                        <a:pt x="17471" y="36134"/>
                        <a:pt x="19059" y="37722"/>
                      </a:cubicBezTo>
                      <a:cubicBezTo>
                        <a:pt x="15883" y="34545"/>
                        <a:pt x="15883" y="37722"/>
                        <a:pt x="14294" y="37722"/>
                      </a:cubicBezTo>
                      <a:cubicBezTo>
                        <a:pt x="15883" y="39310"/>
                        <a:pt x="14294" y="39310"/>
                        <a:pt x="14294" y="39310"/>
                      </a:cubicBezTo>
                      <a:cubicBezTo>
                        <a:pt x="14294" y="39310"/>
                        <a:pt x="17471" y="40899"/>
                        <a:pt x="15883" y="40899"/>
                      </a:cubicBezTo>
                      <a:cubicBezTo>
                        <a:pt x="11117" y="36134"/>
                        <a:pt x="12706" y="39310"/>
                        <a:pt x="9529" y="36134"/>
                      </a:cubicBezTo>
                      <a:cubicBezTo>
                        <a:pt x="11117" y="37722"/>
                        <a:pt x="9529" y="37722"/>
                        <a:pt x="12706" y="39310"/>
                      </a:cubicBezTo>
                      <a:cubicBezTo>
                        <a:pt x="12706" y="39310"/>
                        <a:pt x="11117" y="37722"/>
                        <a:pt x="9529" y="37722"/>
                      </a:cubicBezTo>
                      <a:cubicBezTo>
                        <a:pt x="11117" y="39310"/>
                        <a:pt x="6353" y="37722"/>
                        <a:pt x="6353" y="39310"/>
                      </a:cubicBezTo>
                      <a:cubicBezTo>
                        <a:pt x="6353" y="39310"/>
                        <a:pt x="7942" y="40899"/>
                        <a:pt x="7942" y="40899"/>
                      </a:cubicBezTo>
                      <a:lnTo>
                        <a:pt x="4765" y="39310"/>
                      </a:lnTo>
                      <a:cubicBezTo>
                        <a:pt x="4765" y="39310"/>
                        <a:pt x="7942" y="42487"/>
                        <a:pt x="6353" y="40899"/>
                      </a:cubicBezTo>
                      <a:cubicBezTo>
                        <a:pt x="6353" y="40899"/>
                        <a:pt x="7942" y="42487"/>
                        <a:pt x="7942" y="42487"/>
                      </a:cubicBezTo>
                      <a:cubicBezTo>
                        <a:pt x="3176" y="40899"/>
                        <a:pt x="7942" y="47252"/>
                        <a:pt x="0" y="44075"/>
                      </a:cubicBezTo>
                      <a:cubicBezTo>
                        <a:pt x="1588" y="45663"/>
                        <a:pt x="1588" y="45663"/>
                        <a:pt x="1588" y="45663"/>
                      </a:cubicBezTo>
                      <a:cubicBezTo>
                        <a:pt x="1588" y="45663"/>
                        <a:pt x="3176" y="47252"/>
                        <a:pt x="3176" y="47252"/>
                      </a:cubicBezTo>
                      <a:lnTo>
                        <a:pt x="0" y="45663"/>
                      </a:lnTo>
                      <a:cubicBezTo>
                        <a:pt x="1588" y="47252"/>
                        <a:pt x="0" y="47252"/>
                        <a:pt x="1588" y="48840"/>
                      </a:cubicBezTo>
                      <a:lnTo>
                        <a:pt x="1588" y="48840"/>
                      </a:lnTo>
                      <a:cubicBezTo>
                        <a:pt x="3176" y="52017"/>
                        <a:pt x="7942" y="53605"/>
                        <a:pt x="11117" y="56781"/>
                      </a:cubicBezTo>
                      <a:cubicBezTo>
                        <a:pt x="7942" y="53605"/>
                        <a:pt x="15883" y="59958"/>
                        <a:pt x="12706" y="55193"/>
                      </a:cubicBezTo>
                      <a:cubicBezTo>
                        <a:pt x="12706" y="55193"/>
                        <a:pt x="14294" y="56781"/>
                        <a:pt x="14294" y="56781"/>
                      </a:cubicBezTo>
                      <a:cubicBezTo>
                        <a:pt x="9529" y="59958"/>
                        <a:pt x="9529" y="59958"/>
                        <a:pt x="9529" y="59958"/>
                      </a:cubicBezTo>
                      <a:lnTo>
                        <a:pt x="9529" y="59958"/>
                      </a:lnTo>
                      <a:cubicBezTo>
                        <a:pt x="9529" y="58370"/>
                        <a:pt x="11117" y="59958"/>
                        <a:pt x="12706" y="59958"/>
                      </a:cubicBezTo>
                      <a:lnTo>
                        <a:pt x="11117" y="58370"/>
                      </a:lnTo>
                      <a:cubicBezTo>
                        <a:pt x="11117" y="58370"/>
                        <a:pt x="12706" y="58370"/>
                        <a:pt x="12706" y="58370"/>
                      </a:cubicBezTo>
                      <a:cubicBezTo>
                        <a:pt x="11117" y="55193"/>
                        <a:pt x="12706" y="58370"/>
                        <a:pt x="9529" y="56781"/>
                      </a:cubicBezTo>
                      <a:cubicBezTo>
                        <a:pt x="12706" y="59958"/>
                        <a:pt x="11117" y="55193"/>
                        <a:pt x="14294" y="58370"/>
                      </a:cubicBezTo>
                      <a:cubicBezTo>
                        <a:pt x="14294" y="58370"/>
                        <a:pt x="12706" y="56781"/>
                        <a:pt x="12706" y="56781"/>
                      </a:cubicBezTo>
                      <a:lnTo>
                        <a:pt x="14294" y="58370"/>
                      </a:lnTo>
                      <a:lnTo>
                        <a:pt x="12706" y="56781"/>
                      </a:lnTo>
                      <a:cubicBezTo>
                        <a:pt x="12706" y="56781"/>
                        <a:pt x="14294" y="58370"/>
                        <a:pt x="15883" y="58370"/>
                      </a:cubicBezTo>
                      <a:cubicBezTo>
                        <a:pt x="15883" y="58370"/>
                        <a:pt x="15883" y="58370"/>
                        <a:pt x="15883" y="58370"/>
                      </a:cubicBezTo>
                      <a:cubicBezTo>
                        <a:pt x="17471" y="59958"/>
                        <a:pt x="15883" y="56781"/>
                        <a:pt x="15883" y="58370"/>
                      </a:cubicBezTo>
                      <a:lnTo>
                        <a:pt x="14294" y="58370"/>
                      </a:lnTo>
                      <a:cubicBezTo>
                        <a:pt x="14294" y="56781"/>
                        <a:pt x="15883" y="56781"/>
                        <a:pt x="14294" y="55193"/>
                      </a:cubicBezTo>
                      <a:lnTo>
                        <a:pt x="14294" y="55193"/>
                      </a:lnTo>
                      <a:cubicBezTo>
                        <a:pt x="14294" y="53605"/>
                        <a:pt x="15883" y="55193"/>
                        <a:pt x="15883" y="53605"/>
                      </a:cubicBezTo>
                      <a:lnTo>
                        <a:pt x="15883" y="53605"/>
                      </a:lnTo>
                      <a:cubicBezTo>
                        <a:pt x="15883" y="52017"/>
                        <a:pt x="15883" y="52017"/>
                        <a:pt x="15883" y="52017"/>
                      </a:cubicBezTo>
                      <a:cubicBezTo>
                        <a:pt x="15883" y="53605"/>
                        <a:pt x="17471" y="53605"/>
                        <a:pt x="19059" y="55193"/>
                      </a:cubicBezTo>
                      <a:cubicBezTo>
                        <a:pt x="17471" y="53605"/>
                        <a:pt x="17471" y="53605"/>
                        <a:pt x="15883" y="50428"/>
                      </a:cubicBezTo>
                      <a:lnTo>
                        <a:pt x="17471" y="52017"/>
                      </a:lnTo>
                      <a:cubicBezTo>
                        <a:pt x="15883" y="50428"/>
                        <a:pt x="15883" y="50428"/>
                        <a:pt x="15883" y="48840"/>
                      </a:cubicBezTo>
                      <a:cubicBezTo>
                        <a:pt x="15883" y="50428"/>
                        <a:pt x="17471" y="50428"/>
                        <a:pt x="19059" y="52017"/>
                      </a:cubicBezTo>
                      <a:cubicBezTo>
                        <a:pt x="22236" y="53605"/>
                        <a:pt x="17471" y="48840"/>
                        <a:pt x="22236" y="52017"/>
                      </a:cubicBezTo>
                      <a:cubicBezTo>
                        <a:pt x="19059" y="48840"/>
                        <a:pt x="20648" y="50428"/>
                        <a:pt x="19059" y="50428"/>
                      </a:cubicBezTo>
                      <a:cubicBezTo>
                        <a:pt x="17471" y="48840"/>
                        <a:pt x="17471" y="47252"/>
                        <a:pt x="17471" y="47252"/>
                      </a:cubicBezTo>
                      <a:cubicBezTo>
                        <a:pt x="17471" y="47252"/>
                        <a:pt x="22236" y="50428"/>
                        <a:pt x="22236" y="50428"/>
                      </a:cubicBezTo>
                      <a:lnTo>
                        <a:pt x="22236" y="50428"/>
                      </a:lnTo>
                      <a:cubicBezTo>
                        <a:pt x="23825" y="50428"/>
                        <a:pt x="22236" y="48840"/>
                        <a:pt x="23825" y="50428"/>
                      </a:cubicBezTo>
                      <a:cubicBezTo>
                        <a:pt x="22236" y="48840"/>
                        <a:pt x="23825" y="50428"/>
                        <a:pt x="22236" y="47252"/>
                      </a:cubicBezTo>
                      <a:lnTo>
                        <a:pt x="22236" y="48840"/>
                      </a:lnTo>
                      <a:cubicBezTo>
                        <a:pt x="22236" y="47252"/>
                        <a:pt x="19059" y="44075"/>
                        <a:pt x="20648" y="45663"/>
                      </a:cubicBezTo>
                      <a:cubicBezTo>
                        <a:pt x="20648" y="45663"/>
                        <a:pt x="22236" y="47252"/>
                        <a:pt x="22236" y="47252"/>
                      </a:cubicBezTo>
                      <a:cubicBezTo>
                        <a:pt x="23825" y="47252"/>
                        <a:pt x="22236" y="47252"/>
                        <a:pt x="22236" y="47252"/>
                      </a:cubicBezTo>
                      <a:cubicBezTo>
                        <a:pt x="25413" y="50428"/>
                        <a:pt x="22236" y="48840"/>
                        <a:pt x="23825" y="50428"/>
                      </a:cubicBezTo>
                      <a:cubicBezTo>
                        <a:pt x="25413" y="52017"/>
                        <a:pt x="22236" y="47252"/>
                        <a:pt x="25413" y="50428"/>
                      </a:cubicBezTo>
                      <a:cubicBezTo>
                        <a:pt x="22236" y="47252"/>
                        <a:pt x="27000" y="50428"/>
                        <a:pt x="23825" y="47252"/>
                      </a:cubicBezTo>
                      <a:lnTo>
                        <a:pt x="25413" y="48840"/>
                      </a:lnTo>
                      <a:cubicBezTo>
                        <a:pt x="25413" y="48840"/>
                        <a:pt x="25413" y="47252"/>
                        <a:pt x="25413" y="47252"/>
                      </a:cubicBezTo>
                      <a:lnTo>
                        <a:pt x="27000" y="48840"/>
                      </a:lnTo>
                      <a:cubicBezTo>
                        <a:pt x="25413" y="47252"/>
                        <a:pt x="28589" y="50428"/>
                        <a:pt x="28589" y="48840"/>
                      </a:cubicBezTo>
                      <a:cubicBezTo>
                        <a:pt x="28589" y="48840"/>
                        <a:pt x="27000" y="47252"/>
                        <a:pt x="25413" y="45663"/>
                      </a:cubicBezTo>
                      <a:cubicBezTo>
                        <a:pt x="23825" y="42487"/>
                        <a:pt x="30177" y="48840"/>
                        <a:pt x="30177" y="47252"/>
                      </a:cubicBezTo>
                      <a:cubicBezTo>
                        <a:pt x="30177" y="47252"/>
                        <a:pt x="28589" y="47252"/>
                        <a:pt x="28589" y="45663"/>
                      </a:cubicBezTo>
                      <a:cubicBezTo>
                        <a:pt x="28589" y="45663"/>
                        <a:pt x="30177" y="45663"/>
                        <a:pt x="30177" y="47252"/>
                      </a:cubicBezTo>
                      <a:cubicBezTo>
                        <a:pt x="30177" y="45663"/>
                        <a:pt x="28589" y="45663"/>
                        <a:pt x="28589" y="44075"/>
                      </a:cubicBezTo>
                      <a:cubicBezTo>
                        <a:pt x="30177" y="45663"/>
                        <a:pt x="28589" y="42487"/>
                        <a:pt x="28589" y="42487"/>
                      </a:cubicBezTo>
                      <a:lnTo>
                        <a:pt x="30177" y="44075"/>
                      </a:lnTo>
                      <a:cubicBezTo>
                        <a:pt x="31766" y="44075"/>
                        <a:pt x="27000" y="40899"/>
                        <a:pt x="28589" y="40899"/>
                      </a:cubicBezTo>
                      <a:lnTo>
                        <a:pt x="30177" y="44075"/>
                      </a:lnTo>
                      <a:lnTo>
                        <a:pt x="30177" y="42487"/>
                      </a:lnTo>
                      <a:lnTo>
                        <a:pt x="31766" y="44075"/>
                      </a:lnTo>
                      <a:cubicBezTo>
                        <a:pt x="30177" y="42487"/>
                        <a:pt x="31766" y="42487"/>
                        <a:pt x="31766" y="42487"/>
                      </a:cubicBezTo>
                      <a:cubicBezTo>
                        <a:pt x="30177" y="40899"/>
                        <a:pt x="28589" y="39310"/>
                        <a:pt x="30177" y="39310"/>
                      </a:cubicBezTo>
                      <a:cubicBezTo>
                        <a:pt x="31766" y="39310"/>
                        <a:pt x="31766" y="40899"/>
                        <a:pt x="31766" y="40899"/>
                      </a:cubicBezTo>
                      <a:cubicBezTo>
                        <a:pt x="33354" y="42487"/>
                        <a:pt x="33354" y="44075"/>
                        <a:pt x="31766" y="42487"/>
                      </a:cubicBezTo>
                      <a:lnTo>
                        <a:pt x="33354" y="44075"/>
                      </a:lnTo>
                      <a:cubicBezTo>
                        <a:pt x="34942" y="45663"/>
                        <a:pt x="33354" y="44075"/>
                        <a:pt x="34942" y="44075"/>
                      </a:cubicBezTo>
                      <a:cubicBezTo>
                        <a:pt x="34942" y="44075"/>
                        <a:pt x="34942" y="44075"/>
                        <a:pt x="34942" y="44075"/>
                      </a:cubicBezTo>
                      <a:lnTo>
                        <a:pt x="33354" y="40899"/>
                      </a:lnTo>
                      <a:cubicBezTo>
                        <a:pt x="33354" y="40899"/>
                        <a:pt x="34942" y="42487"/>
                        <a:pt x="34942" y="42487"/>
                      </a:cubicBezTo>
                      <a:cubicBezTo>
                        <a:pt x="34942" y="42487"/>
                        <a:pt x="34942" y="40899"/>
                        <a:pt x="34942" y="40899"/>
                      </a:cubicBezTo>
                      <a:cubicBezTo>
                        <a:pt x="36531" y="42487"/>
                        <a:pt x="36531" y="44075"/>
                        <a:pt x="38119" y="44075"/>
                      </a:cubicBezTo>
                      <a:lnTo>
                        <a:pt x="38119" y="42487"/>
                      </a:lnTo>
                      <a:cubicBezTo>
                        <a:pt x="38119" y="42487"/>
                        <a:pt x="39708" y="44075"/>
                        <a:pt x="39708" y="44075"/>
                      </a:cubicBezTo>
                      <a:cubicBezTo>
                        <a:pt x="41296" y="44075"/>
                        <a:pt x="38119" y="40899"/>
                        <a:pt x="39708" y="40899"/>
                      </a:cubicBezTo>
                      <a:cubicBezTo>
                        <a:pt x="39708" y="40899"/>
                        <a:pt x="39708" y="40899"/>
                        <a:pt x="39708" y="39310"/>
                      </a:cubicBezTo>
                      <a:cubicBezTo>
                        <a:pt x="33354" y="44075"/>
                        <a:pt x="34942" y="44075"/>
                        <a:pt x="34942" y="40899"/>
                      </a:cubicBezTo>
                      <a:lnTo>
                        <a:pt x="36531" y="44075"/>
                      </a:lnTo>
                      <a:cubicBezTo>
                        <a:pt x="36531" y="42487"/>
                        <a:pt x="33354" y="40899"/>
                        <a:pt x="33354" y="39310"/>
                      </a:cubicBezTo>
                      <a:cubicBezTo>
                        <a:pt x="33354" y="37722"/>
                        <a:pt x="34942" y="40899"/>
                        <a:pt x="36531" y="42487"/>
                      </a:cubicBezTo>
                      <a:cubicBezTo>
                        <a:pt x="34942" y="42487"/>
                        <a:pt x="33354" y="39310"/>
                        <a:pt x="34942" y="40899"/>
                      </a:cubicBezTo>
                      <a:cubicBezTo>
                        <a:pt x="36531" y="40899"/>
                        <a:pt x="34942" y="40899"/>
                        <a:pt x="34942" y="40899"/>
                      </a:cubicBezTo>
                      <a:close/>
                      <a:moveTo>
                        <a:pt x="39708" y="36134"/>
                      </a:moveTo>
                      <a:cubicBezTo>
                        <a:pt x="39708" y="37722"/>
                        <a:pt x="39708" y="37722"/>
                        <a:pt x="39708" y="36134"/>
                      </a:cubicBezTo>
                      <a:cubicBezTo>
                        <a:pt x="38119" y="34545"/>
                        <a:pt x="38119" y="36134"/>
                        <a:pt x="39708" y="36134"/>
                      </a:cubicBezTo>
                      <a:close/>
                      <a:moveTo>
                        <a:pt x="42884" y="26604"/>
                      </a:moveTo>
                      <a:cubicBezTo>
                        <a:pt x="42884" y="28192"/>
                        <a:pt x="42884" y="28192"/>
                        <a:pt x="42884" y="26604"/>
                      </a:cubicBezTo>
                      <a:cubicBezTo>
                        <a:pt x="41296" y="26604"/>
                        <a:pt x="41296" y="26604"/>
                        <a:pt x="42884" y="26604"/>
                      </a:cubicBezTo>
                      <a:close/>
                      <a:moveTo>
                        <a:pt x="54002" y="1191"/>
                      </a:moveTo>
                      <a:lnTo>
                        <a:pt x="54002" y="1191"/>
                      </a:lnTo>
                      <a:cubicBezTo>
                        <a:pt x="54002" y="-397"/>
                        <a:pt x="54002" y="-397"/>
                        <a:pt x="54002" y="1191"/>
                      </a:cubicBezTo>
                      <a:close/>
                      <a:moveTo>
                        <a:pt x="55591" y="1191"/>
                      </a:moveTo>
                      <a:cubicBezTo>
                        <a:pt x="55591" y="1191"/>
                        <a:pt x="55591" y="1191"/>
                        <a:pt x="55591" y="1191"/>
                      </a:cubicBezTo>
                      <a:cubicBezTo>
                        <a:pt x="55591" y="1191"/>
                        <a:pt x="55591" y="1191"/>
                        <a:pt x="55591" y="1191"/>
                      </a:cubicBezTo>
                      <a:cubicBezTo>
                        <a:pt x="55591" y="1191"/>
                        <a:pt x="55591" y="1191"/>
                        <a:pt x="55591" y="1191"/>
                      </a:cubicBezTo>
                      <a:close/>
                      <a:moveTo>
                        <a:pt x="9529" y="37722"/>
                      </a:moveTo>
                      <a:lnTo>
                        <a:pt x="9529" y="37722"/>
                      </a:lnTo>
                      <a:cubicBezTo>
                        <a:pt x="11117" y="37722"/>
                        <a:pt x="11117" y="37722"/>
                        <a:pt x="9529" y="3772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47" name="รูปแบบอิสระ: รูปร่าง 3446">
                  <a:extLst>
                    <a:ext uri="{FF2B5EF4-FFF2-40B4-BE49-F238E27FC236}">
                      <a16:creationId xmlns:a16="http://schemas.microsoft.com/office/drawing/2014/main" id="{DB083B4E-037D-4C72-9DF5-0D6C3C153264}"/>
                    </a:ext>
                  </a:extLst>
                </p:cNvPr>
                <p:cNvSpPr/>
                <p:nvPr/>
              </p:nvSpPr>
              <p:spPr>
                <a:xfrm>
                  <a:off x="8340202" y="652787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48" name="รูปแบบอิสระ: รูปร่าง 3447">
                  <a:extLst>
                    <a:ext uri="{FF2B5EF4-FFF2-40B4-BE49-F238E27FC236}">
                      <a16:creationId xmlns:a16="http://schemas.microsoft.com/office/drawing/2014/main" id="{8F5CAC07-0FC3-457B-91FF-804C4F5A05DD}"/>
                    </a:ext>
                  </a:extLst>
                </p:cNvPr>
                <p:cNvSpPr/>
                <p:nvPr/>
              </p:nvSpPr>
              <p:spPr>
                <a:xfrm>
                  <a:off x="8330673" y="667082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49" name="รูปแบบอิสระ: รูปร่าง 3448">
                  <a:extLst>
                    <a:ext uri="{FF2B5EF4-FFF2-40B4-BE49-F238E27FC236}">
                      <a16:creationId xmlns:a16="http://schemas.microsoft.com/office/drawing/2014/main" id="{68B44AB6-E154-489F-B5B8-D601D1FFE846}"/>
                    </a:ext>
                  </a:extLst>
                </p:cNvPr>
                <p:cNvSpPr/>
                <p:nvPr/>
              </p:nvSpPr>
              <p:spPr>
                <a:xfrm>
                  <a:off x="8355379" y="643258"/>
                  <a:ext cx="705" cy="15882"/>
                </a:xfrm>
                <a:custGeom>
                  <a:avLst/>
                  <a:gdLst>
                    <a:gd name="connsiteX0" fmla="*/ 706 w 705"/>
                    <a:gd name="connsiteY0" fmla="*/ 0 h 15882"/>
                    <a:gd name="connsiteX1" fmla="*/ 706 w 705"/>
                    <a:gd name="connsiteY1" fmla="*/ 0 h 15882"/>
                    <a:gd name="connsiteX2" fmla="*/ 706 w 705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15882">
                      <a:moveTo>
                        <a:pt x="706" y="0"/>
                      </a:moveTo>
                      <a:cubicBezTo>
                        <a:pt x="706" y="0"/>
                        <a:pt x="-882" y="0"/>
                        <a:pt x="706" y="0"/>
                      </a:cubicBezTo>
                      <a:cubicBezTo>
                        <a:pt x="-882" y="0"/>
                        <a:pt x="706" y="0"/>
                        <a:pt x="7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50" name="รูปแบบอิสระ: รูปร่าง 3449">
                  <a:extLst>
                    <a:ext uri="{FF2B5EF4-FFF2-40B4-BE49-F238E27FC236}">
                      <a16:creationId xmlns:a16="http://schemas.microsoft.com/office/drawing/2014/main" id="{439F7CD0-7677-4109-9A20-5E24CE3EC758}"/>
                    </a:ext>
                  </a:extLst>
                </p:cNvPr>
                <p:cNvSpPr/>
                <p:nvPr/>
              </p:nvSpPr>
              <p:spPr>
                <a:xfrm>
                  <a:off x="8352909" y="619433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0 h 705"/>
                    <a:gd name="connsiteX1" fmla="*/ 0 w 15883"/>
                    <a:gd name="connsiteY1" fmla="*/ 0 h 705"/>
                    <a:gd name="connsiteX2" fmla="*/ 0 w 15883"/>
                    <a:gd name="connsiteY2" fmla="*/ 0 h 705"/>
                    <a:gd name="connsiteX3" fmla="*/ 0 w 15883"/>
                    <a:gd name="connsiteY3" fmla="*/ 0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705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1588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51" name="รูปแบบอิสระ: รูปร่าง 3450">
                  <a:extLst>
                    <a:ext uri="{FF2B5EF4-FFF2-40B4-BE49-F238E27FC236}">
                      <a16:creationId xmlns:a16="http://schemas.microsoft.com/office/drawing/2014/main" id="{794BEE32-8286-4BFC-9473-5938C2E89F13}"/>
                    </a:ext>
                  </a:extLst>
                </p:cNvPr>
                <p:cNvSpPr/>
                <p:nvPr/>
              </p:nvSpPr>
              <p:spPr>
                <a:xfrm>
                  <a:off x="8362439" y="628963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52" name="รูปแบบอิสระ: รูปร่าง 3451">
                  <a:extLst>
                    <a:ext uri="{FF2B5EF4-FFF2-40B4-BE49-F238E27FC236}">
                      <a16:creationId xmlns:a16="http://schemas.microsoft.com/office/drawing/2014/main" id="{4BEC14B9-A3A6-4DFB-91F0-B71C57488258}"/>
                    </a:ext>
                  </a:extLst>
                </p:cNvPr>
                <p:cNvSpPr/>
                <p:nvPr/>
              </p:nvSpPr>
              <p:spPr>
                <a:xfrm>
                  <a:off x="8356482" y="624595"/>
                  <a:ext cx="1191" cy="1897"/>
                </a:xfrm>
                <a:custGeom>
                  <a:avLst/>
                  <a:gdLst>
                    <a:gd name="connsiteX0" fmla="*/ 1192 w 1191"/>
                    <a:gd name="connsiteY0" fmla="*/ 1191 h 1897"/>
                    <a:gd name="connsiteX1" fmla="*/ 1192 w 1191"/>
                    <a:gd name="connsiteY1" fmla="*/ 1191 h 1897"/>
                    <a:gd name="connsiteX2" fmla="*/ 1192 w 1191"/>
                    <a:gd name="connsiteY2" fmla="*/ 1191 h 1897"/>
                    <a:gd name="connsiteX3" fmla="*/ 1192 w 1191"/>
                    <a:gd name="connsiteY3" fmla="*/ 1191 h 18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1" h="1897">
                      <a:moveTo>
                        <a:pt x="1192" y="1191"/>
                      </a:moveTo>
                      <a:cubicBezTo>
                        <a:pt x="1192" y="2780"/>
                        <a:pt x="1192" y="1191"/>
                        <a:pt x="1192" y="1191"/>
                      </a:cubicBezTo>
                      <a:lnTo>
                        <a:pt x="1192" y="1191"/>
                      </a:lnTo>
                      <a:cubicBezTo>
                        <a:pt x="-397" y="-397"/>
                        <a:pt x="-397" y="-397"/>
                        <a:pt x="1192" y="1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53" name="รูปแบบอิสระ: รูปร่าง 3452">
                  <a:extLst>
                    <a:ext uri="{FF2B5EF4-FFF2-40B4-BE49-F238E27FC236}">
                      <a16:creationId xmlns:a16="http://schemas.microsoft.com/office/drawing/2014/main" id="{8100EC41-04DC-4904-AC30-7E4E5F46173F}"/>
                    </a:ext>
                  </a:extLst>
                </p:cNvPr>
                <p:cNvSpPr/>
                <p:nvPr/>
              </p:nvSpPr>
              <p:spPr>
                <a:xfrm>
                  <a:off x="8357674" y="625081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706 h 705"/>
                    <a:gd name="connsiteX1" fmla="*/ 0 w 15883"/>
                    <a:gd name="connsiteY1" fmla="*/ 706 h 705"/>
                    <a:gd name="connsiteX2" fmla="*/ 0 w 15883"/>
                    <a:gd name="connsiteY2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705">
                      <a:moveTo>
                        <a:pt x="0" y="706"/>
                      </a:moveTo>
                      <a:cubicBezTo>
                        <a:pt x="0" y="706"/>
                        <a:pt x="0" y="706"/>
                        <a:pt x="0" y="706"/>
                      </a:cubicBezTo>
                      <a:cubicBezTo>
                        <a:pt x="0" y="-882"/>
                        <a:pt x="0" y="706"/>
                        <a:pt x="0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54" name="รูปแบบอิสระ: รูปร่าง 3453">
                  <a:extLst>
                    <a:ext uri="{FF2B5EF4-FFF2-40B4-BE49-F238E27FC236}">
                      <a16:creationId xmlns:a16="http://schemas.microsoft.com/office/drawing/2014/main" id="{66D19104-EFA9-429E-ADDC-85CDC9B5C0E8}"/>
                    </a:ext>
                  </a:extLst>
                </p:cNvPr>
                <p:cNvSpPr/>
                <p:nvPr/>
              </p:nvSpPr>
              <p:spPr>
                <a:xfrm>
                  <a:off x="8352203" y="621491"/>
                  <a:ext cx="706" cy="1452"/>
                </a:xfrm>
                <a:custGeom>
                  <a:avLst/>
                  <a:gdLst>
                    <a:gd name="connsiteX0" fmla="*/ 706 w 706"/>
                    <a:gd name="connsiteY0" fmla="*/ 1118 h 1452"/>
                    <a:gd name="connsiteX1" fmla="*/ 706 w 706"/>
                    <a:gd name="connsiteY1" fmla="*/ 1118 h 1452"/>
                    <a:gd name="connsiteX2" fmla="*/ 706 w 706"/>
                    <a:gd name="connsiteY2" fmla="*/ 1118 h 14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6" h="1452">
                      <a:moveTo>
                        <a:pt x="706" y="1118"/>
                      </a:moveTo>
                      <a:cubicBezTo>
                        <a:pt x="706" y="1118"/>
                        <a:pt x="-883" y="-470"/>
                        <a:pt x="706" y="1118"/>
                      </a:cubicBezTo>
                      <a:cubicBezTo>
                        <a:pt x="-883" y="-2058"/>
                        <a:pt x="706" y="2707"/>
                        <a:pt x="706" y="11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55" name="รูปแบบอิสระ: รูปร่าง 3454">
                  <a:extLst>
                    <a:ext uri="{FF2B5EF4-FFF2-40B4-BE49-F238E27FC236}">
                      <a16:creationId xmlns:a16="http://schemas.microsoft.com/office/drawing/2014/main" id="{412E5EAF-F6FA-4B8C-BA73-EB168DB1A34E}"/>
                    </a:ext>
                  </a:extLst>
                </p:cNvPr>
                <p:cNvSpPr/>
                <p:nvPr/>
              </p:nvSpPr>
              <p:spPr>
                <a:xfrm>
                  <a:off x="8359262" y="628963"/>
                  <a:ext cx="1588" cy="1588"/>
                </a:xfrm>
                <a:custGeom>
                  <a:avLst/>
                  <a:gdLst>
                    <a:gd name="connsiteX0" fmla="*/ 1589 w 1588"/>
                    <a:gd name="connsiteY0" fmla="*/ 1588 h 1588"/>
                    <a:gd name="connsiteX1" fmla="*/ 0 w 1588"/>
                    <a:gd name="connsiteY1" fmla="*/ 0 h 1588"/>
                    <a:gd name="connsiteX2" fmla="*/ 0 w 1588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588">
                      <a:moveTo>
                        <a:pt x="1589" y="1588"/>
                      </a:moveTo>
                      <a:lnTo>
                        <a:pt x="0" y="0"/>
                      </a:lnTo>
                      <a:lnTo>
                        <a:pt x="0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56" name="รูปแบบอิสระ: รูปร่าง 3455">
                  <a:extLst>
                    <a:ext uri="{FF2B5EF4-FFF2-40B4-BE49-F238E27FC236}">
                      <a16:creationId xmlns:a16="http://schemas.microsoft.com/office/drawing/2014/main" id="{1D3B1D7D-58D8-483D-BD9A-46E2AA16E148}"/>
                    </a:ext>
                  </a:extLst>
                </p:cNvPr>
                <p:cNvSpPr/>
                <p:nvPr/>
              </p:nvSpPr>
              <p:spPr>
                <a:xfrm>
                  <a:off x="8357674" y="629845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706 h 705"/>
                    <a:gd name="connsiteX1" fmla="*/ 0 w 15883"/>
                    <a:gd name="connsiteY1" fmla="*/ 706 h 705"/>
                    <a:gd name="connsiteX2" fmla="*/ 0 w 15883"/>
                    <a:gd name="connsiteY2" fmla="*/ 706 h 705"/>
                    <a:gd name="connsiteX3" fmla="*/ 0 w 15883"/>
                    <a:gd name="connsiteY3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705">
                      <a:moveTo>
                        <a:pt x="0" y="706"/>
                      </a:moveTo>
                      <a:lnTo>
                        <a:pt x="0" y="706"/>
                      </a:lnTo>
                      <a:cubicBezTo>
                        <a:pt x="0" y="706"/>
                        <a:pt x="0" y="706"/>
                        <a:pt x="0" y="706"/>
                      </a:cubicBezTo>
                      <a:cubicBezTo>
                        <a:pt x="0" y="706"/>
                        <a:pt x="0" y="-882"/>
                        <a:pt x="0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57" name="รูปแบบอิสระ: รูปร่าง 3456">
                  <a:extLst>
                    <a:ext uri="{FF2B5EF4-FFF2-40B4-BE49-F238E27FC236}">
                      <a16:creationId xmlns:a16="http://schemas.microsoft.com/office/drawing/2014/main" id="{ED2C05BB-1292-42E7-A287-A640F44E3D51}"/>
                    </a:ext>
                  </a:extLst>
                </p:cNvPr>
                <p:cNvSpPr/>
                <p:nvPr/>
              </p:nvSpPr>
              <p:spPr>
                <a:xfrm>
                  <a:off x="8357674" y="628963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58" name="รูปแบบอิสระ: รูปร่าง 3457">
                  <a:extLst>
                    <a:ext uri="{FF2B5EF4-FFF2-40B4-BE49-F238E27FC236}">
                      <a16:creationId xmlns:a16="http://schemas.microsoft.com/office/drawing/2014/main" id="{A2D96EE1-60ED-4547-873C-15FF6729FC25}"/>
                    </a:ext>
                  </a:extLst>
                </p:cNvPr>
                <p:cNvSpPr/>
                <p:nvPr/>
              </p:nvSpPr>
              <p:spPr>
                <a:xfrm>
                  <a:off x="8359262" y="630551"/>
                  <a:ext cx="1588" cy="1588"/>
                </a:xfrm>
                <a:custGeom>
                  <a:avLst/>
                  <a:gdLst>
                    <a:gd name="connsiteX0" fmla="*/ 1589 w 1588"/>
                    <a:gd name="connsiteY0" fmla="*/ 1588 h 1588"/>
                    <a:gd name="connsiteX1" fmla="*/ 0 w 1588"/>
                    <a:gd name="connsiteY1" fmla="*/ 0 h 1588"/>
                    <a:gd name="connsiteX2" fmla="*/ 0 w 1588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588">
                      <a:moveTo>
                        <a:pt x="1589" y="1588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59" name="รูปแบบอิสระ: รูปร่าง 3458">
                  <a:extLst>
                    <a:ext uri="{FF2B5EF4-FFF2-40B4-BE49-F238E27FC236}">
                      <a16:creationId xmlns:a16="http://schemas.microsoft.com/office/drawing/2014/main" id="{B9863B4C-EA46-49BF-9BE7-439FC35C88DD}"/>
                    </a:ext>
                  </a:extLst>
                </p:cNvPr>
                <p:cNvSpPr/>
                <p:nvPr/>
              </p:nvSpPr>
              <p:spPr>
                <a:xfrm>
                  <a:off x="8354497" y="632140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0 h 1191"/>
                    <a:gd name="connsiteX1" fmla="*/ 0 w 15883"/>
                    <a:gd name="connsiteY1" fmla="*/ 0 h 1191"/>
                    <a:gd name="connsiteX2" fmla="*/ 0 w 15883"/>
                    <a:gd name="connsiteY2" fmla="*/ 0 h 1191"/>
                    <a:gd name="connsiteX3" fmla="*/ 0 w 15883"/>
                    <a:gd name="connsiteY3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19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88"/>
                        <a:pt x="0" y="1588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60" name="รูปแบบอิสระ: รูปร่าง 3459">
                  <a:extLst>
                    <a:ext uri="{FF2B5EF4-FFF2-40B4-BE49-F238E27FC236}">
                      <a16:creationId xmlns:a16="http://schemas.microsoft.com/office/drawing/2014/main" id="{EF42FF51-A629-45DA-9242-5FB047D5F020}"/>
                    </a:ext>
                  </a:extLst>
                </p:cNvPr>
                <p:cNvSpPr/>
                <p:nvPr/>
              </p:nvSpPr>
              <p:spPr>
                <a:xfrm>
                  <a:off x="8358071" y="635713"/>
                  <a:ext cx="1190" cy="1191"/>
                </a:xfrm>
                <a:custGeom>
                  <a:avLst/>
                  <a:gdLst>
                    <a:gd name="connsiteX0" fmla="*/ 1191 w 1190"/>
                    <a:gd name="connsiteY0" fmla="*/ 1191 h 1191"/>
                    <a:gd name="connsiteX1" fmla="*/ 1191 w 1190"/>
                    <a:gd name="connsiteY1" fmla="*/ 1191 h 1191"/>
                    <a:gd name="connsiteX2" fmla="*/ 1191 w 1190"/>
                    <a:gd name="connsiteY2" fmla="*/ 1191 h 1191"/>
                    <a:gd name="connsiteX3" fmla="*/ 1191 w 1190"/>
                    <a:gd name="connsiteY3" fmla="*/ 1191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0" h="1191">
                      <a:moveTo>
                        <a:pt x="1191" y="1191"/>
                      </a:moveTo>
                      <a:cubicBezTo>
                        <a:pt x="-397" y="-397"/>
                        <a:pt x="-397" y="-397"/>
                        <a:pt x="1191" y="1191"/>
                      </a:cubicBezTo>
                      <a:lnTo>
                        <a:pt x="1191" y="1191"/>
                      </a:lnTo>
                      <a:lnTo>
                        <a:pt x="1191" y="11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61" name="รูปแบบอิสระ: รูปร่าง 3460">
                  <a:extLst>
                    <a:ext uri="{FF2B5EF4-FFF2-40B4-BE49-F238E27FC236}">
                      <a16:creationId xmlns:a16="http://schemas.microsoft.com/office/drawing/2014/main" id="{9121B814-E52C-4CEC-A918-DBC988EDBD59}"/>
                    </a:ext>
                  </a:extLst>
                </p:cNvPr>
                <p:cNvSpPr/>
                <p:nvPr/>
              </p:nvSpPr>
              <p:spPr>
                <a:xfrm>
                  <a:off x="8357674" y="636905"/>
                  <a:ext cx="1587" cy="1588"/>
                </a:xfrm>
                <a:custGeom>
                  <a:avLst/>
                  <a:gdLst>
                    <a:gd name="connsiteX0" fmla="*/ 0 w 1587"/>
                    <a:gd name="connsiteY0" fmla="*/ 0 h 1588"/>
                    <a:gd name="connsiteX1" fmla="*/ 1588 w 1587"/>
                    <a:gd name="connsiteY1" fmla="*/ 1588 h 1588"/>
                    <a:gd name="connsiteX2" fmla="*/ 0 w 1587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7" h="1588">
                      <a:moveTo>
                        <a:pt x="0" y="0"/>
                      </a:moveTo>
                      <a:cubicBezTo>
                        <a:pt x="0" y="0"/>
                        <a:pt x="0" y="1588"/>
                        <a:pt x="1588" y="1588"/>
                      </a:cubicBezTo>
                      <a:cubicBezTo>
                        <a:pt x="1588" y="1588"/>
                        <a:pt x="1588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62" name="รูปแบบอิสระ: รูปร่าง 3461">
                  <a:extLst>
                    <a:ext uri="{FF2B5EF4-FFF2-40B4-BE49-F238E27FC236}">
                      <a16:creationId xmlns:a16="http://schemas.microsoft.com/office/drawing/2014/main" id="{A375B6BD-BBC8-4492-B6D9-C7FD0E7D2385}"/>
                    </a:ext>
                  </a:extLst>
                </p:cNvPr>
                <p:cNvSpPr/>
                <p:nvPr/>
              </p:nvSpPr>
              <p:spPr>
                <a:xfrm>
                  <a:off x="8348144" y="633728"/>
                  <a:ext cx="3176" cy="4764"/>
                </a:xfrm>
                <a:custGeom>
                  <a:avLst/>
                  <a:gdLst>
                    <a:gd name="connsiteX0" fmla="*/ 3177 w 3176"/>
                    <a:gd name="connsiteY0" fmla="*/ 4765 h 4764"/>
                    <a:gd name="connsiteX1" fmla="*/ 3177 w 3176"/>
                    <a:gd name="connsiteY1" fmla="*/ 4765 h 4764"/>
                    <a:gd name="connsiteX2" fmla="*/ 0 w 3176"/>
                    <a:gd name="connsiteY2" fmla="*/ 0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4764">
                      <a:moveTo>
                        <a:pt x="3177" y="4765"/>
                      </a:moveTo>
                      <a:lnTo>
                        <a:pt x="3177" y="476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63" name="รูปแบบอิสระ: รูปร่าง 3462">
                  <a:extLst>
                    <a:ext uri="{FF2B5EF4-FFF2-40B4-BE49-F238E27FC236}">
                      <a16:creationId xmlns:a16="http://schemas.microsoft.com/office/drawing/2014/main" id="{70227CA3-793A-4588-BF00-437FF3A1BF38}"/>
                    </a:ext>
                  </a:extLst>
                </p:cNvPr>
                <p:cNvSpPr/>
                <p:nvPr/>
              </p:nvSpPr>
              <p:spPr>
                <a:xfrm>
                  <a:off x="8351320" y="646434"/>
                  <a:ext cx="2047" cy="3635"/>
                </a:xfrm>
                <a:custGeom>
                  <a:avLst/>
                  <a:gdLst>
                    <a:gd name="connsiteX0" fmla="*/ 1589 w 2047"/>
                    <a:gd name="connsiteY0" fmla="*/ 3177 h 3635"/>
                    <a:gd name="connsiteX1" fmla="*/ 1589 w 2047"/>
                    <a:gd name="connsiteY1" fmla="*/ 3177 h 3635"/>
                    <a:gd name="connsiteX2" fmla="*/ 0 w 2047"/>
                    <a:gd name="connsiteY2" fmla="*/ 0 h 3635"/>
                    <a:gd name="connsiteX3" fmla="*/ 1589 w 2047"/>
                    <a:gd name="connsiteY3" fmla="*/ 3177 h 3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47" h="3635">
                      <a:moveTo>
                        <a:pt x="1589" y="3177"/>
                      </a:moveTo>
                      <a:cubicBezTo>
                        <a:pt x="3177" y="4765"/>
                        <a:pt x="0" y="1588"/>
                        <a:pt x="1589" y="3177"/>
                      </a:cubicBezTo>
                      <a:cubicBezTo>
                        <a:pt x="0" y="0"/>
                        <a:pt x="0" y="1588"/>
                        <a:pt x="0" y="0"/>
                      </a:cubicBezTo>
                      <a:cubicBezTo>
                        <a:pt x="0" y="1588"/>
                        <a:pt x="0" y="1588"/>
                        <a:pt x="1589" y="31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64" name="รูปแบบอิสระ: รูปร่าง 3463">
                  <a:extLst>
                    <a:ext uri="{FF2B5EF4-FFF2-40B4-BE49-F238E27FC236}">
                      <a16:creationId xmlns:a16="http://schemas.microsoft.com/office/drawing/2014/main" id="{F850554B-4309-4F70-B9CD-FF458D30CDF5}"/>
                    </a:ext>
                  </a:extLst>
                </p:cNvPr>
                <p:cNvSpPr/>
                <p:nvPr/>
              </p:nvSpPr>
              <p:spPr>
                <a:xfrm>
                  <a:off x="8351320" y="646434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65" name="รูปแบบอิสระ: รูปร่าง 3464">
                  <a:extLst>
                    <a:ext uri="{FF2B5EF4-FFF2-40B4-BE49-F238E27FC236}">
                      <a16:creationId xmlns:a16="http://schemas.microsoft.com/office/drawing/2014/main" id="{C2113CEA-DFA2-491B-A0EA-FB6CAFC121C6}"/>
                    </a:ext>
                  </a:extLst>
                </p:cNvPr>
                <p:cNvSpPr/>
                <p:nvPr/>
              </p:nvSpPr>
              <p:spPr>
                <a:xfrm>
                  <a:off x="8290965" y="671847"/>
                  <a:ext cx="1587" cy="1588"/>
                </a:xfrm>
                <a:custGeom>
                  <a:avLst/>
                  <a:gdLst>
                    <a:gd name="connsiteX0" fmla="*/ 1588 w 1587"/>
                    <a:gd name="connsiteY0" fmla="*/ 0 h 1588"/>
                    <a:gd name="connsiteX1" fmla="*/ 0 w 1587"/>
                    <a:gd name="connsiteY1" fmla="*/ 0 h 1588"/>
                    <a:gd name="connsiteX2" fmla="*/ 1588 w 1587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7" h="1588">
                      <a:moveTo>
                        <a:pt x="1588" y="0"/>
                      </a:moveTo>
                      <a:lnTo>
                        <a:pt x="0" y="0"/>
                      </a:lnTo>
                      <a:lnTo>
                        <a:pt x="1588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66" name="รูปแบบอิสระ: รูปร่าง 3465">
                  <a:extLst>
                    <a:ext uri="{FF2B5EF4-FFF2-40B4-BE49-F238E27FC236}">
                      <a16:creationId xmlns:a16="http://schemas.microsoft.com/office/drawing/2014/main" id="{FA07B6AA-F321-4B0A-B228-42F7C1D53FBC}"/>
                    </a:ext>
                  </a:extLst>
                </p:cNvPr>
                <p:cNvSpPr/>
                <p:nvPr/>
              </p:nvSpPr>
              <p:spPr>
                <a:xfrm>
                  <a:off x="8292553" y="673435"/>
                  <a:ext cx="1588" cy="1588"/>
                </a:xfrm>
                <a:custGeom>
                  <a:avLst/>
                  <a:gdLst>
                    <a:gd name="connsiteX0" fmla="*/ 1589 w 1588"/>
                    <a:gd name="connsiteY0" fmla="*/ 1588 h 1588"/>
                    <a:gd name="connsiteX1" fmla="*/ 0 w 1588"/>
                    <a:gd name="connsiteY1" fmla="*/ 0 h 1588"/>
                    <a:gd name="connsiteX2" fmla="*/ 1589 w 1588"/>
                    <a:gd name="connsiteY2" fmla="*/ 1588 h 1588"/>
                    <a:gd name="connsiteX3" fmla="*/ 1589 w 1588"/>
                    <a:gd name="connsiteY3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" h="1588">
                      <a:moveTo>
                        <a:pt x="1589" y="1588"/>
                      </a:moveTo>
                      <a:lnTo>
                        <a:pt x="0" y="0"/>
                      </a:lnTo>
                      <a:lnTo>
                        <a:pt x="1589" y="1588"/>
                      </a:lnTo>
                      <a:cubicBezTo>
                        <a:pt x="1589" y="1588"/>
                        <a:pt x="1589" y="1588"/>
                        <a:pt x="1589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67" name="รูปแบบอิสระ: รูปร่าง 3466">
                  <a:extLst>
                    <a:ext uri="{FF2B5EF4-FFF2-40B4-BE49-F238E27FC236}">
                      <a16:creationId xmlns:a16="http://schemas.microsoft.com/office/drawing/2014/main" id="{3C2C0B56-0CDE-46E8-9215-AE57655DCB9A}"/>
                    </a:ext>
                  </a:extLst>
                </p:cNvPr>
                <p:cNvSpPr/>
                <p:nvPr/>
              </p:nvSpPr>
              <p:spPr>
                <a:xfrm>
                  <a:off x="8340202" y="662714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1191 h 1191"/>
                    <a:gd name="connsiteX1" fmla="*/ 0 w 15883"/>
                    <a:gd name="connsiteY1" fmla="*/ 1191 h 1191"/>
                    <a:gd name="connsiteX2" fmla="*/ 0 w 15883"/>
                    <a:gd name="connsiteY2" fmla="*/ 1191 h 1191"/>
                    <a:gd name="connsiteX3" fmla="*/ 0 w 15883"/>
                    <a:gd name="connsiteY3" fmla="*/ 1191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191">
                      <a:moveTo>
                        <a:pt x="0" y="1191"/>
                      </a:moveTo>
                      <a:lnTo>
                        <a:pt x="0" y="1191"/>
                      </a:lnTo>
                      <a:cubicBezTo>
                        <a:pt x="0" y="-397"/>
                        <a:pt x="0" y="-397"/>
                        <a:pt x="0" y="1191"/>
                      </a:cubicBezTo>
                      <a:lnTo>
                        <a:pt x="0" y="11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68" name="รูปแบบอิสระ: รูปร่าง 3467">
                  <a:extLst>
                    <a:ext uri="{FF2B5EF4-FFF2-40B4-BE49-F238E27FC236}">
                      <a16:creationId xmlns:a16="http://schemas.microsoft.com/office/drawing/2014/main" id="{A8DC8581-E1DF-4523-ADDF-C37C4CD3401A}"/>
                    </a:ext>
                  </a:extLst>
                </p:cNvPr>
                <p:cNvSpPr/>
                <p:nvPr/>
              </p:nvSpPr>
              <p:spPr>
                <a:xfrm>
                  <a:off x="8333849" y="662317"/>
                  <a:ext cx="3176" cy="1588"/>
                </a:xfrm>
                <a:custGeom>
                  <a:avLst/>
                  <a:gdLst>
                    <a:gd name="connsiteX0" fmla="*/ 1588 w 3176"/>
                    <a:gd name="connsiteY0" fmla="*/ 1588 h 1588"/>
                    <a:gd name="connsiteX1" fmla="*/ 3177 w 3176"/>
                    <a:gd name="connsiteY1" fmla="*/ 1588 h 1588"/>
                    <a:gd name="connsiteX2" fmla="*/ 0 w 3176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1588">
                      <a:moveTo>
                        <a:pt x="1588" y="1588"/>
                      </a:moveTo>
                      <a:lnTo>
                        <a:pt x="3177" y="158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69" name="รูปแบบอิสระ: รูปร่าง 3468">
                  <a:extLst>
                    <a:ext uri="{FF2B5EF4-FFF2-40B4-BE49-F238E27FC236}">
                      <a16:creationId xmlns:a16="http://schemas.microsoft.com/office/drawing/2014/main" id="{6ECBEAAA-164B-465C-A48E-FFB0ED344FB6}"/>
                    </a:ext>
                  </a:extLst>
                </p:cNvPr>
                <p:cNvSpPr/>
                <p:nvPr/>
              </p:nvSpPr>
              <p:spPr>
                <a:xfrm>
                  <a:off x="8334732" y="667964"/>
                  <a:ext cx="705" cy="705"/>
                </a:xfrm>
                <a:custGeom>
                  <a:avLst/>
                  <a:gdLst>
                    <a:gd name="connsiteX0" fmla="*/ 706 w 705"/>
                    <a:gd name="connsiteY0" fmla="*/ 706 h 705"/>
                    <a:gd name="connsiteX1" fmla="*/ 706 w 705"/>
                    <a:gd name="connsiteY1" fmla="*/ 706 h 705"/>
                    <a:gd name="connsiteX2" fmla="*/ 706 w 705"/>
                    <a:gd name="connsiteY2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705">
                      <a:moveTo>
                        <a:pt x="706" y="706"/>
                      </a:moveTo>
                      <a:cubicBezTo>
                        <a:pt x="706" y="706"/>
                        <a:pt x="706" y="706"/>
                        <a:pt x="706" y="706"/>
                      </a:cubicBezTo>
                      <a:cubicBezTo>
                        <a:pt x="706" y="706"/>
                        <a:pt x="-882" y="-882"/>
                        <a:pt x="706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3470" name="กราฟิก 4">
                <a:extLst>
                  <a:ext uri="{FF2B5EF4-FFF2-40B4-BE49-F238E27FC236}">
                    <a16:creationId xmlns:a16="http://schemas.microsoft.com/office/drawing/2014/main" id="{C4CE11FA-B6EC-4E4E-9A25-D8D4ADACAE4F}"/>
                  </a:ext>
                </a:extLst>
              </p:cNvPr>
              <p:cNvGrpSpPr/>
              <p:nvPr/>
            </p:nvGrpSpPr>
            <p:grpSpPr>
              <a:xfrm>
                <a:off x="8458619" y="576549"/>
                <a:ext cx="104931" cy="33615"/>
                <a:chOff x="8458619" y="576549"/>
                <a:chExt cx="104931" cy="33615"/>
              </a:xfrm>
              <a:solidFill>
                <a:srgbClr val="FFFFFF"/>
              </a:solidFill>
            </p:grpSpPr>
            <p:sp>
              <p:nvSpPr>
                <p:cNvPr id="3471" name="รูปแบบอิสระ: รูปร่าง 3470">
                  <a:extLst>
                    <a:ext uri="{FF2B5EF4-FFF2-40B4-BE49-F238E27FC236}">
                      <a16:creationId xmlns:a16="http://schemas.microsoft.com/office/drawing/2014/main" id="{6D7053C3-325A-4A30-98E4-92A06951D1F9}"/>
                    </a:ext>
                  </a:extLst>
                </p:cNvPr>
                <p:cNvSpPr/>
                <p:nvPr/>
              </p:nvSpPr>
              <p:spPr>
                <a:xfrm>
                  <a:off x="8556212" y="584491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1588 h 1588"/>
                    <a:gd name="connsiteX1" fmla="*/ 0 w 15883"/>
                    <a:gd name="connsiteY1" fmla="*/ 0 h 1588"/>
                    <a:gd name="connsiteX2" fmla="*/ 0 w 15883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">
                      <a:moveTo>
                        <a:pt x="0" y="1588"/>
                      </a:moveTo>
                      <a:cubicBezTo>
                        <a:pt x="0" y="1588"/>
                        <a:pt x="0" y="0"/>
                        <a:pt x="0" y="0"/>
                      </a:cubicBezTo>
                      <a:cubicBezTo>
                        <a:pt x="0" y="0"/>
                        <a:pt x="0" y="1588"/>
                        <a:pt x="0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72" name="รูปแบบอิสระ: รูปร่าง 3471">
                  <a:extLst>
                    <a:ext uri="{FF2B5EF4-FFF2-40B4-BE49-F238E27FC236}">
                      <a16:creationId xmlns:a16="http://schemas.microsoft.com/office/drawing/2014/main" id="{6BB487D8-F489-43B1-8EDE-09700E8E59FB}"/>
                    </a:ext>
                  </a:extLst>
                </p:cNvPr>
                <p:cNvSpPr/>
                <p:nvPr/>
              </p:nvSpPr>
              <p:spPr>
                <a:xfrm>
                  <a:off x="8553036" y="587668"/>
                  <a:ext cx="15883" cy="3176"/>
                </a:xfrm>
                <a:custGeom>
                  <a:avLst/>
                  <a:gdLst>
                    <a:gd name="connsiteX0" fmla="*/ 0 w 15883"/>
                    <a:gd name="connsiteY0" fmla="*/ 1588 h 3176"/>
                    <a:gd name="connsiteX1" fmla="*/ 0 w 15883"/>
                    <a:gd name="connsiteY1" fmla="*/ 0 h 3176"/>
                    <a:gd name="connsiteX2" fmla="*/ 0 w 15883"/>
                    <a:gd name="connsiteY2" fmla="*/ 3177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3176">
                      <a:moveTo>
                        <a:pt x="0" y="1588"/>
                      </a:moveTo>
                      <a:lnTo>
                        <a:pt x="0" y="0"/>
                      </a:lnTo>
                      <a:lnTo>
                        <a:pt x="0" y="317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73" name="รูปแบบอิสระ: รูปร่าง 3472">
                  <a:extLst>
                    <a:ext uri="{FF2B5EF4-FFF2-40B4-BE49-F238E27FC236}">
                      <a16:creationId xmlns:a16="http://schemas.microsoft.com/office/drawing/2014/main" id="{56AB5318-D54F-4A32-A16A-F5724DD83777}"/>
                    </a:ext>
                  </a:extLst>
                </p:cNvPr>
                <p:cNvSpPr/>
                <p:nvPr/>
              </p:nvSpPr>
              <p:spPr>
                <a:xfrm>
                  <a:off x="8550742" y="587668"/>
                  <a:ext cx="2294" cy="2706"/>
                </a:xfrm>
                <a:custGeom>
                  <a:avLst/>
                  <a:gdLst>
                    <a:gd name="connsiteX0" fmla="*/ 706 w 2294"/>
                    <a:gd name="connsiteY0" fmla="*/ 1588 h 2706"/>
                    <a:gd name="connsiteX1" fmla="*/ 706 w 2294"/>
                    <a:gd name="connsiteY1" fmla="*/ 1588 h 2706"/>
                    <a:gd name="connsiteX2" fmla="*/ 706 w 2294"/>
                    <a:gd name="connsiteY2" fmla="*/ 1588 h 2706"/>
                    <a:gd name="connsiteX3" fmla="*/ 2294 w 2294"/>
                    <a:gd name="connsiteY3" fmla="*/ 0 h 2706"/>
                    <a:gd name="connsiteX4" fmla="*/ 706 w 2294"/>
                    <a:gd name="connsiteY4" fmla="*/ 1588 h 2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94" h="2706">
                      <a:moveTo>
                        <a:pt x="706" y="1588"/>
                      </a:moveTo>
                      <a:cubicBezTo>
                        <a:pt x="-883" y="4765"/>
                        <a:pt x="706" y="0"/>
                        <a:pt x="706" y="1588"/>
                      </a:cubicBezTo>
                      <a:lnTo>
                        <a:pt x="706" y="1588"/>
                      </a:lnTo>
                      <a:lnTo>
                        <a:pt x="2294" y="0"/>
                      </a:lnTo>
                      <a:cubicBezTo>
                        <a:pt x="706" y="0"/>
                        <a:pt x="706" y="1588"/>
                        <a:pt x="706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74" name="รูปแบบอิสระ: รูปร่าง 3473">
                  <a:extLst>
                    <a:ext uri="{FF2B5EF4-FFF2-40B4-BE49-F238E27FC236}">
                      <a16:creationId xmlns:a16="http://schemas.microsoft.com/office/drawing/2014/main" id="{150B2B2F-3261-458B-9671-F431D7988706}"/>
                    </a:ext>
                  </a:extLst>
                </p:cNvPr>
                <p:cNvSpPr/>
                <p:nvPr/>
              </p:nvSpPr>
              <p:spPr>
                <a:xfrm>
                  <a:off x="8551448" y="581314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0 h 1191"/>
                    <a:gd name="connsiteX1" fmla="*/ 0 w 15883"/>
                    <a:gd name="connsiteY1" fmla="*/ 0 h 1191"/>
                    <a:gd name="connsiteX2" fmla="*/ 0 w 15883"/>
                    <a:gd name="connsiteY2" fmla="*/ 0 h 1191"/>
                    <a:gd name="connsiteX3" fmla="*/ 0 w 15883"/>
                    <a:gd name="connsiteY3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191">
                      <a:moveTo>
                        <a:pt x="0" y="0"/>
                      </a:moveTo>
                      <a:cubicBezTo>
                        <a:pt x="0" y="1588"/>
                        <a:pt x="0" y="1588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75" name="รูปแบบอิสระ: รูปร่าง 3474">
                  <a:extLst>
                    <a:ext uri="{FF2B5EF4-FFF2-40B4-BE49-F238E27FC236}">
                      <a16:creationId xmlns:a16="http://schemas.microsoft.com/office/drawing/2014/main" id="{FF1110E1-F96A-40F3-9FA3-8205DBA9D397}"/>
                    </a:ext>
                  </a:extLst>
                </p:cNvPr>
                <p:cNvSpPr/>
                <p:nvPr/>
              </p:nvSpPr>
              <p:spPr>
                <a:xfrm>
                  <a:off x="8551448" y="581314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76" name="รูปแบบอิสระ: รูปร่าง 3475">
                  <a:extLst>
                    <a:ext uri="{FF2B5EF4-FFF2-40B4-BE49-F238E27FC236}">
                      <a16:creationId xmlns:a16="http://schemas.microsoft.com/office/drawing/2014/main" id="{7CC63527-CBF5-422F-9A1F-7396DCAB9D85}"/>
                    </a:ext>
                  </a:extLst>
                </p:cNvPr>
                <p:cNvSpPr/>
                <p:nvPr/>
              </p:nvSpPr>
              <p:spPr>
                <a:xfrm>
                  <a:off x="8549859" y="579726"/>
                  <a:ext cx="15883" cy="3176"/>
                </a:xfrm>
                <a:custGeom>
                  <a:avLst/>
                  <a:gdLst>
                    <a:gd name="connsiteX0" fmla="*/ 0 w 15883"/>
                    <a:gd name="connsiteY0" fmla="*/ 3177 h 3176"/>
                    <a:gd name="connsiteX1" fmla="*/ 0 w 15883"/>
                    <a:gd name="connsiteY1" fmla="*/ 3177 h 3176"/>
                    <a:gd name="connsiteX2" fmla="*/ 0 w 15883"/>
                    <a:gd name="connsiteY2" fmla="*/ 0 h 3176"/>
                    <a:gd name="connsiteX3" fmla="*/ 0 w 15883"/>
                    <a:gd name="connsiteY3" fmla="*/ 3177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3176">
                      <a:moveTo>
                        <a:pt x="0" y="3177"/>
                      </a:moveTo>
                      <a:lnTo>
                        <a:pt x="0" y="3177"/>
                      </a:lnTo>
                      <a:cubicBezTo>
                        <a:pt x="0" y="1588"/>
                        <a:pt x="0" y="1588"/>
                        <a:pt x="0" y="0"/>
                      </a:cubicBezTo>
                      <a:cubicBezTo>
                        <a:pt x="0" y="0"/>
                        <a:pt x="0" y="1588"/>
                        <a:pt x="0" y="31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77" name="รูปแบบอิสระ: รูปร่าง 3476">
                  <a:extLst>
                    <a:ext uri="{FF2B5EF4-FFF2-40B4-BE49-F238E27FC236}">
                      <a16:creationId xmlns:a16="http://schemas.microsoft.com/office/drawing/2014/main" id="{AF359AEA-A8BC-44E6-8E97-16451A0F830A}"/>
                    </a:ext>
                  </a:extLst>
                </p:cNvPr>
                <p:cNvSpPr/>
                <p:nvPr/>
              </p:nvSpPr>
              <p:spPr>
                <a:xfrm>
                  <a:off x="8549859" y="583785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706 h 705"/>
                    <a:gd name="connsiteX1" fmla="*/ 0 w 15883"/>
                    <a:gd name="connsiteY1" fmla="*/ 706 h 705"/>
                    <a:gd name="connsiteX2" fmla="*/ 0 w 15883"/>
                    <a:gd name="connsiteY2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705">
                      <a:moveTo>
                        <a:pt x="0" y="706"/>
                      </a:moveTo>
                      <a:lnTo>
                        <a:pt x="0" y="706"/>
                      </a:lnTo>
                      <a:cubicBezTo>
                        <a:pt x="0" y="706"/>
                        <a:pt x="0" y="-882"/>
                        <a:pt x="0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78" name="รูปแบบอิสระ: รูปร่าง 3477">
                  <a:extLst>
                    <a:ext uri="{FF2B5EF4-FFF2-40B4-BE49-F238E27FC236}">
                      <a16:creationId xmlns:a16="http://schemas.microsoft.com/office/drawing/2014/main" id="{417159FC-8D81-4106-8ECE-4511283F1DBD}"/>
                    </a:ext>
                  </a:extLst>
                </p:cNvPr>
                <p:cNvSpPr/>
                <p:nvPr/>
              </p:nvSpPr>
              <p:spPr>
                <a:xfrm>
                  <a:off x="8549859" y="582903"/>
                  <a:ext cx="15883" cy="1833"/>
                </a:xfrm>
                <a:custGeom>
                  <a:avLst/>
                  <a:gdLst>
                    <a:gd name="connsiteX0" fmla="*/ 0 w 15883"/>
                    <a:gd name="connsiteY0" fmla="*/ 0 h 1833"/>
                    <a:gd name="connsiteX1" fmla="*/ 0 w 15883"/>
                    <a:gd name="connsiteY1" fmla="*/ 0 h 1833"/>
                    <a:gd name="connsiteX2" fmla="*/ 0 w 15883"/>
                    <a:gd name="connsiteY2" fmla="*/ 0 h 1833"/>
                    <a:gd name="connsiteX3" fmla="*/ 0 w 15883"/>
                    <a:gd name="connsiteY3" fmla="*/ 0 h 1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83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88"/>
                        <a:pt x="0" y="3177"/>
                        <a:pt x="0" y="0"/>
                      </a:cubicBezTo>
                      <a:cubicBezTo>
                        <a:pt x="0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79" name="รูปแบบอิสระ: รูปร่าง 3478">
                  <a:extLst>
                    <a:ext uri="{FF2B5EF4-FFF2-40B4-BE49-F238E27FC236}">
                      <a16:creationId xmlns:a16="http://schemas.microsoft.com/office/drawing/2014/main" id="{B18738B1-2D0B-484A-86D4-907E9E8BACB9}"/>
                    </a:ext>
                  </a:extLst>
                </p:cNvPr>
                <p:cNvSpPr/>
                <p:nvPr/>
              </p:nvSpPr>
              <p:spPr>
                <a:xfrm>
                  <a:off x="8549859" y="582903"/>
                  <a:ext cx="1191" cy="2033"/>
                </a:xfrm>
                <a:custGeom>
                  <a:avLst/>
                  <a:gdLst>
                    <a:gd name="connsiteX0" fmla="*/ 0 w 1191"/>
                    <a:gd name="connsiteY0" fmla="*/ 0 h 2033"/>
                    <a:gd name="connsiteX1" fmla="*/ 0 w 1191"/>
                    <a:gd name="connsiteY1" fmla="*/ 1588 h 2033"/>
                    <a:gd name="connsiteX2" fmla="*/ 0 w 1191"/>
                    <a:gd name="connsiteY2" fmla="*/ 0 h 20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1" h="2033">
                      <a:moveTo>
                        <a:pt x="0" y="0"/>
                      </a:moveTo>
                      <a:cubicBezTo>
                        <a:pt x="0" y="0"/>
                        <a:pt x="0" y="1588"/>
                        <a:pt x="0" y="1588"/>
                      </a:cubicBezTo>
                      <a:cubicBezTo>
                        <a:pt x="1589" y="3177"/>
                        <a:pt x="1589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80" name="รูปแบบอิสระ: รูปร่าง 3479">
                  <a:extLst>
                    <a:ext uri="{FF2B5EF4-FFF2-40B4-BE49-F238E27FC236}">
                      <a16:creationId xmlns:a16="http://schemas.microsoft.com/office/drawing/2014/main" id="{72D95558-8869-479F-8317-68AEE3FA32D3}"/>
                    </a:ext>
                  </a:extLst>
                </p:cNvPr>
                <p:cNvSpPr/>
                <p:nvPr/>
              </p:nvSpPr>
              <p:spPr>
                <a:xfrm>
                  <a:off x="8549859" y="591726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706 h 705"/>
                    <a:gd name="connsiteX1" fmla="*/ 0 w 15883"/>
                    <a:gd name="connsiteY1" fmla="*/ 706 h 705"/>
                    <a:gd name="connsiteX2" fmla="*/ 0 w 15883"/>
                    <a:gd name="connsiteY2" fmla="*/ 706 h 705"/>
                    <a:gd name="connsiteX3" fmla="*/ 0 w 15883"/>
                    <a:gd name="connsiteY3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705">
                      <a:moveTo>
                        <a:pt x="0" y="706"/>
                      </a:moveTo>
                      <a:lnTo>
                        <a:pt x="0" y="706"/>
                      </a:lnTo>
                      <a:lnTo>
                        <a:pt x="0" y="706"/>
                      </a:lnTo>
                      <a:cubicBezTo>
                        <a:pt x="0" y="706"/>
                        <a:pt x="0" y="-882"/>
                        <a:pt x="0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81" name="รูปแบบอิสระ: รูปร่าง 3480">
                  <a:extLst>
                    <a:ext uri="{FF2B5EF4-FFF2-40B4-BE49-F238E27FC236}">
                      <a16:creationId xmlns:a16="http://schemas.microsoft.com/office/drawing/2014/main" id="{A295B22A-842E-476F-8EF4-D0103788BCD6}"/>
                    </a:ext>
                  </a:extLst>
                </p:cNvPr>
                <p:cNvSpPr/>
                <p:nvPr/>
              </p:nvSpPr>
              <p:spPr>
                <a:xfrm>
                  <a:off x="8548271" y="579726"/>
                  <a:ext cx="15883" cy="3176"/>
                </a:xfrm>
                <a:custGeom>
                  <a:avLst/>
                  <a:gdLst>
                    <a:gd name="connsiteX0" fmla="*/ 0 w 15883"/>
                    <a:gd name="connsiteY0" fmla="*/ 0 h 3176"/>
                    <a:gd name="connsiteX1" fmla="*/ 0 w 15883"/>
                    <a:gd name="connsiteY1" fmla="*/ 3177 h 3176"/>
                    <a:gd name="connsiteX2" fmla="*/ 0 w 15883"/>
                    <a:gd name="connsiteY2" fmla="*/ 3177 h 3176"/>
                    <a:gd name="connsiteX3" fmla="*/ 0 w 15883"/>
                    <a:gd name="connsiteY3" fmla="*/ 0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3176">
                      <a:moveTo>
                        <a:pt x="0" y="0"/>
                      </a:moveTo>
                      <a:cubicBezTo>
                        <a:pt x="0" y="0"/>
                        <a:pt x="0" y="1588"/>
                        <a:pt x="0" y="3177"/>
                      </a:cubicBezTo>
                      <a:lnTo>
                        <a:pt x="0" y="3177"/>
                      </a:lnTo>
                      <a:cubicBezTo>
                        <a:pt x="0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82" name="รูปแบบอิสระ: รูปร่าง 3481">
                  <a:extLst>
                    <a:ext uri="{FF2B5EF4-FFF2-40B4-BE49-F238E27FC236}">
                      <a16:creationId xmlns:a16="http://schemas.microsoft.com/office/drawing/2014/main" id="{818FDB1F-4F8D-4C60-A1CE-4BF0F90CD971}"/>
                    </a:ext>
                  </a:extLst>
                </p:cNvPr>
                <p:cNvSpPr/>
                <p:nvPr/>
              </p:nvSpPr>
              <p:spPr>
                <a:xfrm>
                  <a:off x="8548271" y="582903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0 h 1191"/>
                    <a:gd name="connsiteX1" fmla="*/ 0 w 15883"/>
                    <a:gd name="connsiteY1" fmla="*/ 0 h 1191"/>
                    <a:gd name="connsiteX2" fmla="*/ 0 w 15883"/>
                    <a:gd name="connsiteY2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19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83" name="รูปแบบอิสระ: รูปร่าง 3482">
                  <a:extLst>
                    <a:ext uri="{FF2B5EF4-FFF2-40B4-BE49-F238E27FC236}">
                      <a16:creationId xmlns:a16="http://schemas.microsoft.com/office/drawing/2014/main" id="{0830CF22-25D1-4583-B3D1-977E774A2A5F}"/>
                    </a:ext>
                  </a:extLst>
                </p:cNvPr>
                <p:cNvSpPr/>
                <p:nvPr/>
              </p:nvSpPr>
              <p:spPr>
                <a:xfrm>
                  <a:off x="8548271" y="586079"/>
                  <a:ext cx="1587" cy="1588"/>
                </a:xfrm>
                <a:custGeom>
                  <a:avLst/>
                  <a:gdLst>
                    <a:gd name="connsiteX0" fmla="*/ 0 w 1587"/>
                    <a:gd name="connsiteY0" fmla="*/ 1588 h 1588"/>
                    <a:gd name="connsiteX1" fmla="*/ 1588 w 1587"/>
                    <a:gd name="connsiteY1" fmla="*/ 0 h 1588"/>
                    <a:gd name="connsiteX2" fmla="*/ 0 w 1587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7" h="1588">
                      <a:moveTo>
                        <a:pt x="0" y="1588"/>
                      </a:moveTo>
                      <a:lnTo>
                        <a:pt x="1588" y="0"/>
                      </a:lnTo>
                      <a:lnTo>
                        <a:pt x="0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84" name="รูปแบบอิสระ: รูปร่าง 3483">
                  <a:extLst>
                    <a:ext uri="{FF2B5EF4-FFF2-40B4-BE49-F238E27FC236}">
                      <a16:creationId xmlns:a16="http://schemas.microsoft.com/office/drawing/2014/main" id="{CA4F04EA-1555-49C1-8BAE-C0683D8B25CB}"/>
                    </a:ext>
                  </a:extLst>
                </p:cNvPr>
                <p:cNvSpPr/>
                <p:nvPr/>
              </p:nvSpPr>
              <p:spPr>
                <a:xfrm>
                  <a:off x="8546682" y="578138"/>
                  <a:ext cx="1588" cy="3176"/>
                </a:xfrm>
                <a:custGeom>
                  <a:avLst/>
                  <a:gdLst>
                    <a:gd name="connsiteX0" fmla="*/ 0 w 1588"/>
                    <a:gd name="connsiteY0" fmla="*/ 1588 h 3176"/>
                    <a:gd name="connsiteX1" fmla="*/ 1589 w 1588"/>
                    <a:gd name="connsiteY1" fmla="*/ 0 h 3176"/>
                    <a:gd name="connsiteX2" fmla="*/ 0 w 1588"/>
                    <a:gd name="connsiteY2" fmla="*/ 3177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3176">
                      <a:moveTo>
                        <a:pt x="0" y="1588"/>
                      </a:moveTo>
                      <a:lnTo>
                        <a:pt x="1589" y="0"/>
                      </a:lnTo>
                      <a:lnTo>
                        <a:pt x="0" y="317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85" name="รูปแบบอิสระ: รูปร่าง 3484">
                  <a:extLst>
                    <a:ext uri="{FF2B5EF4-FFF2-40B4-BE49-F238E27FC236}">
                      <a16:creationId xmlns:a16="http://schemas.microsoft.com/office/drawing/2014/main" id="{1B156425-EB94-43D2-BE25-51C9B8A37BEA}"/>
                    </a:ext>
                  </a:extLst>
                </p:cNvPr>
                <p:cNvSpPr/>
                <p:nvPr/>
              </p:nvSpPr>
              <p:spPr>
                <a:xfrm>
                  <a:off x="8546682" y="576549"/>
                  <a:ext cx="15883" cy="3176"/>
                </a:xfrm>
                <a:custGeom>
                  <a:avLst/>
                  <a:gdLst>
                    <a:gd name="connsiteX0" fmla="*/ 0 w 15883"/>
                    <a:gd name="connsiteY0" fmla="*/ 3177 h 3176"/>
                    <a:gd name="connsiteX1" fmla="*/ 0 w 15883"/>
                    <a:gd name="connsiteY1" fmla="*/ 0 h 3176"/>
                    <a:gd name="connsiteX2" fmla="*/ 0 w 15883"/>
                    <a:gd name="connsiteY2" fmla="*/ 3177 h 3176"/>
                    <a:gd name="connsiteX3" fmla="*/ 0 w 15883"/>
                    <a:gd name="connsiteY3" fmla="*/ 3177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3176">
                      <a:moveTo>
                        <a:pt x="0" y="3177"/>
                      </a:moveTo>
                      <a:cubicBezTo>
                        <a:pt x="0" y="1588"/>
                        <a:pt x="0" y="1588"/>
                        <a:pt x="0" y="0"/>
                      </a:cubicBezTo>
                      <a:cubicBezTo>
                        <a:pt x="0" y="0"/>
                        <a:pt x="0" y="1588"/>
                        <a:pt x="0" y="3177"/>
                      </a:cubicBezTo>
                      <a:cubicBezTo>
                        <a:pt x="0" y="1588"/>
                        <a:pt x="0" y="3177"/>
                        <a:pt x="0" y="31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86" name="รูปแบบอิสระ: รูปร่าง 3485">
                  <a:extLst>
                    <a:ext uri="{FF2B5EF4-FFF2-40B4-BE49-F238E27FC236}">
                      <a16:creationId xmlns:a16="http://schemas.microsoft.com/office/drawing/2014/main" id="{8CEEDE3B-39D8-48AB-8C99-EA35256BC59B}"/>
                    </a:ext>
                  </a:extLst>
                </p:cNvPr>
                <p:cNvSpPr/>
                <p:nvPr/>
              </p:nvSpPr>
              <p:spPr>
                <a:xfrm>
                  <a:off x="8545094" y="580123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1191 h 1191"/>
                    <a:gd name="connsiteX1" fmla="*/ 0 w 15883"/>
                    <a:gd name="connsiteY1" fmla="*/ 1191 h 1191"/>
                    <a:gd name="connsiteX2" fmla="*/ 0 w 15883"/>
                    <a:gd name="connsiteY2" fmla="*/ 1191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191">
                      <a:moveTo>
                        <a:pt x="0" y="1191"/>
                      </a:moveTo>
                      <a:cubicBezTo>
                        <a:pt x="0" y="-397"/>
                        <a:pt x="0" y="-397"/>
                        <a:pt x="0" y="1191"/>
                      </a:cubicBezTo>
                      <a:cubicBezTo>
                        <a:pt x="0" y="-397"/>
                        <a:pt x="0" y="-397"/>
                        <a:pt x="0" y="1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87" name="รูปแบบอิสระ: รูปร่าง 3486">
                  <a:extLst>
                    <a:ext uri="{FF2B5EF4-FFF2-40B4-BE49-F238E27FC236}">
                      <a16:creationId xmlns:a16="http://schemas.microsoft.com/office/drawing/2014/main" id="{8373EDB6-83A3-4F77-B820-982D127A7176}"/>
                    </a:ext>
                  </a:extLst>
                </p:cNvPr>
                <p:cNvSpPr/>
                <p:nvPr/>
              </p:nvSpPr>
              <p:spPr>
                <a:xfrm>
                  <a:off x="8546682" y="581314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1588 h 1588"/>
                    <a:gd name="connsiteX1" fmla="*/ 0 w 15883"/>
                    <a:gd name="connsiteY1" fmla="*/ 0 h 1588"/>
                    <a:gd name="connsiteX2" fmla="*/ 0 w 15883"/>
                    <a:gd name="connsiteY2" fmla="*/ 1588 h 1588"/>
                    <a:gd name="connsiteX3" fmla="*/ 0 w 15883"/>
                    <a:gd name="connsiteY3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">
                      <a:moveTo>
                        <a:pt x="0" y="1588"/>
                      </a:moveTo>
                      <a:cubicBezTo>
                        <a:pt x="0" y="1588"/>
                        <a:pt x="0" y="0"/>
                        <a:pt x="0" y="0"/>
                      </a:cubicBezTo>
                      <a:lnTo>
                        <a:pt x="0" y="1588"/>
                      </a:lnTo>
                      <a:lnTo>
                        <a:pt x="0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88" name="รูปแบบอิสระ: รูปร่าง 3487">
                  <a:extLst>
                    <a:ext uri="{FF2B5EF4-FFF2-40B4-BE49-F238E27FC236}">
                      <a16:creationId xmlns:a16="http://schemas.microsoft.com/office/drawing/2014/main" id="{0A7E9662-DDD2-44CB-9BCF-8F4408134DA7}"/>
                    </a:ext>
                  </a:extLst>
                </p:cNvPr>
                <p:cNvSpPr/>
                <p:nvPr/>
              </p:nvSpPr>
              <p:spPr>
                <a:xfrm>
                  <a:off x="8546682" y="582903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89" name="รูปแบบอิสระ: รูปร่าง 3488">
                  <a:extLst>
                    <a:ext uri="{FF2B5EF4-FFF2-40B4-BE49-F238E27FC236}">
                      <a16:creationId xmlns:a16="http://schemas.microsoft.com/office/drawing/2014/main" id="{CB6969DA-885F-43BF-9541-2698A7460971}"/>
                    </a:ext>
                  </a:extLst>
                </p:cNvPr>
                <p:cNvSpPr/>
                <p:nvPr/>
              </p:nvSpPr>
              <p:spPr>
                <a:xfrm>
                  <a:off x="8546682" y="582903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0 h 1191"/>
                    <a:gd name="connsiteX1" fmla="*/ 0 w 15883"/>
                    <a:gd name="connsiteY1" fmla="*/ 0 h 1191"/>
                    <a:gd name="connsiteX2" fmla="*/ 0 w 15883"/>
                    <a:gd name="connsiteY2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19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90" name="รูปแบบอิสระ: รูปร่าง 3489">
                  <a:extLst>
                    <a:ext uri="{FF2B5EF4-FFF2-40B4-BE49-F238E27FC236}">
                      <a16:creationId xmlns:a16="http://schemas.microsoft.com/office/drawing/2014/main" id="{EE063012-BC16-4B0F-BF8C-BDDBC792BC01}"/>
                    </a:ext>
                  </a:extLst>
                </p:cNvPr>
                <p:cNvSpPr/>
                <p:nvPr/>
              </p:nvSpPr>
              <p:spPr>
                <a:xfrm>
                  <a:off x="8546682" y="586079"/>
                  <a:ext cx="1588" cy="3176"/>
                </a:xfrm>
                <a:custGeom>
                  <a:avLst/>
                  <a:gdLst>
                    <a:gd name="connsiteX0" fmla="*/ 1589 w 1588"/>
                    <a:gd name="connsiteY0" fmla="*/ 0 h 3176"/>
                    <a:gd name="connsiteX1" fmla="*/ 0 w 1588"/>
                    <a:gd name="connsiteY1" fmla="*/ 3177 h 3176"/>
                    <a:gd name="connsiteX2" fmla="*/ 1589 w 1588"/>
                    <a:gd name="connsiteY2" fmla="*/ 0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3176">
                      <a:moveTo>
                        <a:pt x="1589" y="0"/>
                      </a:moveTo>
                      <a:cubicBezTo>
                        <a:pt x="1589" y="1588"/>
                        <a:pt x="0" y="1588"/>
                        <a:pt x="0" y="3177"/>
                      </a:cubicBezTo>
                      <a:cubicBezTo>
                        <a:pt x="1589" y="3177"/>
                        <a:pt x="1589" y="1588"/>
                        <a:pt x="158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91" name="รูปแบบอิสระ: รูปร่าง 3490">
                  <a:extLst>
                    <a:ext uri="{FF2B5EF4-FFF2-40B4-BE49-F238E27FC236}">
                      <a16:creationId xmlns:a16="http://schemas.microsoft.com/office/drawing/2014/main" id="{2291771A-0634-470F-A132-75CA064A117E}"/>
                    </a:ext>
                  </a:extLst>
                </p:cNvPr>
                <p:cNvSpPr/>
                <p:nvPr/>
              </p:nvSpPr>
              <p:spPr>
                <a:xfrm>
                  <a:off x="8546682" y="585373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706 h 705"/>
                    <a:gd name="connsiteX1" fmla="*/ 0 w 15883"/>
                    <a:gd name="connsiteY1" fmla="*/ 706 h 705"/>
                    <a:gd name="connsiteX2" fmla="*/ 0 w 15883"/>
                    <a:gd name="connsiteY2" fmla="*/ 706 h 705"/>
                    <a:gd name="connsiteX3" fmla="*/ 0 w 15883"/>
                    <a:gd name="connsiteY3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705">
                      <a:moveTo>
                        <a:pt x="0" y="706"/>
                      </a:moveTo>
                      <a:lnTo>
                        <a:pt x="0" y="706"/>
                      </a:lnTo>
                      <a:cubicBezTo>
                        <a:pt x="0" y="706"/>
                        <a:pt x="0" y="-882"/>
                        <a:pt x="0" y="706"/>
                      </a:cubicBezTo>
                      <a:lnTo>
                        <a:pt x="0" y="70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92" name="รูปแบบอิสระ: รูปร่าง 3491">
                  <a:extLst>
                    <a:ext uri="{FF2B5EF4-FFF2-40B4-BE49-F238E27FC236}">
                      <a16:creationId xmlns:a16="http://schemas.microsoft.com/office/drawing/2014/main" id="{0E726FE6-A933-48EE-AC50-F92CA0F818C9}"/>
                    </a:ext>
                  </a:extLst>
                </p:cNvPr>
                <p:cNvSpPr/>
                <p:nvPr/>
              </p:nvSpPr>
              <p:spPr>
                <a:xfrm>
                  <a:off x="8546682" y="586079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93" name="รูปแบบอิสระ: รูปร่าง 3492">
                  <a:extLst>
                    <a:ext uri="{FF2B5EF4-FFF2-40B4-BE49-F238E27FC236}">
                      <a16:creationId xmlns:a16="http://schemas.microsoft.com/office/drawing/2014/main" id="{3B46DA85-B38E-459A-BA49-C6957A449136}"/>
                    </a:ext>
                  </a:extLst>
                </p:cNvPr>
                <p:cNvSpPr/>
                <p:nvPr/>
              </p:nvSpPr>
              <p:spPr>
                <a:xfrm>
                  <a:off x="8545094" y="582903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0 h 1588"/>
                    <a:gd name="connsiteX1" fmla="*/ 0 w 15883"/>
                    <a:gd name="connsiteY1" fmla="*/ 0 h 1588"/>
                    <a:gd name="connsiteX2" fmla="*/ 0 w 15883"/>
                    <a:gd name="connsiteY2" fmla="*/ 1588 h 1588"/>
                    <a:gd name="connsiteX3" fmla="*/ 0 w 15883"/>
                    <a:gd name="connsiteY3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588"/>
                        <a:pt x="0" y="1588"/>
                        <a:pt x="0" y="1588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94" name="รูปแบบอิสระ: รูปร่าง 3493">
                  <a:extLst>
                    <a:ext uri="{FF2B5EF4-FFF2-40B4-BE49-F238E27FC236}">
                      <a16:creationId xmlns:a16="http://schemas.microsoft.com/office/drawing/2014/main" id="{A017E852-0C13-4B9D-B6F4-F5E5CB7C679A}"/>
                    </a:ext>
                  </a:extLst>
                </p:cNvPr>
                <p:cNvSpPr/>
                <p:nvPr/>
              </p:nvSpPr>
              <p:spPr>
                <a:xfrm>
                  <a:off x="8546682" y="582903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95" name="รูปแบบอิสระ: รูปร่าง 3494">
                  <a:extLst>
                    <a:ext uri="{FF2B5EF4-FFF2-40B4-BE49-F238E27FC236}">
                      <a16:creationId xmlns:a16="http://schemas.microsoft.com/office/drawing/2014/main" id="{E7C2D107-6583-4FD5-891A-56519453A06A}"/>
                    </a:ext>
                  </a:extLst>
                </p:cNvPr>
                <p:cNvSpPr/>
                <p:nvPr/>
              </p:nvSpPr>
              <p:spPr>
                <a:xfrm>
                  <a:off x="8543506" y="582903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96" name="รูปแบบอิสระ: รูปร่าง 3495">
                  <a:extLst>
                    <a:ext uri="{FF2B5EF4-FFF2-40B4-BE49-F238E27FC236}">
                      <a16:creationId xmlns:a16="http://schemas.microsoft.com/office/drawing/2014/main" id="{252A8B8A-100D-45FA-9B92-0C5B2645B753}"/>
                    </a:ext>
                  </a:extLst>
                </p:cNvPr>
                <p:cNvSpPr/>
                <p:nvPr/>
              </p:nvSpPr>
              <p:spPr>
                <a:xfrm>
                  <a:off x="8545094" y="584491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97" name="รูปแบบอิสระ: รูปร่าง 3496">
                  <a:extLst>
                    <a:ext uri="{FF2B5EF4-FFF2-40B4-BE49-F238E27FC236}">
                      <a16:creationId xmlns:a16="http://schemas.microsoft.com/office/drawing/2014/main" id="{1AD82B37-D612-47FB-8114-70A5530CB94D}"/>
                    </a:ext>
                  </a:extLst>
                </p:cNvPr>
                <p:cNvSpPr/>
                <p:nvPr/>
              </p:nvSpPr>
              <p:spPr>
                <a:xfrm>
                  <a:off x="8545094" y="581314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0 h 705"/>
                    <a:gd name="connsiteX1" fmla="*/ 0 w 15883"/>
                    <a:gd name="connsiteY1" fmla="*/ 0 h 705"/>
                    <a:gd name="connsiteX2" fmla="*/ 0 w 15883"/>
                    <a:gd name="connsiteY2" fmla="*/ 0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705">
                      <a:moveTo>
                        <a:pt x="0" y="0"/>
                      </a:moveTo>
                      <a:cubicBezTo>
                        <a:pt x="0" y="0"/>
                        <a:pt x="0" y="1588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98" name="รูปแบบอิสระ: รูปร่าง 3497">
                  <a:extLst>
                    <a:ext uri="{FF2B5EF4-FFF2-40B4-BE49-F238E27FC236}">
                      <a16:creationId xmlns:a16="http://schemas.microsoft.com/office/drawing/2014/main" id="{879DFCF9-848B-4FB2-8317-40466B86C347}"/>
                    </a:ext>
                  </a:extLst>
                </p:cNvPr>
                <p:cNvSpPr/>
                <p:nvPr/>
              </p:nvSpPr>
              <p:spPr>
                <a:xfrm>
                  <a:off x="8546682" y="582903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99" name="รูปแบบอิสระ: รูปร่าง 3498">
                  <a:extLst>
                    <a:ext uri="{FF2B5EF4-FFF2-40B4-BE49-F238E27FC236}">
                      <a16:creationId xmlns:a16="http://schemas.microsoft.com/office/drawing/2014/main" id="{4EEADC64-30A5-44B0-8A3B-3A929F850C48}"/>
                    </a:ext>
                  </a:extLst>
                </p:cNvPr>
                <p:cNvSpPr/>
                <p:nvPr/>
              </p:nvSpPr>
              <p:spPr>
                <a:xfrm>
                  <a:off x="8546682" y="582903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0 h 705"/>
                    <a:gd name="connsiteX1" fmla="*/ 0 w 15883"/>
                    <a:gd name="connsiteY1" fmla="*/ 0 h 705"/>
                    <a:gd name="connsiteX2" fmla="*/ 0 w 15883"/>
                    <a:gd name="connsiteY2" fmla="*/ 0 h 705"/>
                    <a:gd name="connsiteX3" fmla="*/ 0 w 15883"/>
                    <a:gd name="connsiteY3" fmla="*/ 0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705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588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00" name="รูปแบบอิสระ: รูปร่าง 3499">
                  <a:extLst>
                    <a:ext uri="{FF2B5EF4-FFF2-40B4-BE49-F238E27FC236}">
                      <a16:creationId xmlns:a16="http://schemas.microsoft.com/office/drawing/2014/main" id="{374D37F7-6D88-4542-BAC8-95EC6C690629}"/>
                    </a:ext>
                  </a:extLst>
                </p:cNvPr>
                <p:cNvSpPr/>
                <p:nvPr/>
              </p:nvSpPr>
              <p:spPr>
                <a:xfrm>
                  <a:off x="8540329" y="584491"/>
                  <a:ext cx="3176" cy="11118"/>
                </a:xfrm>
                <a:custGeom>
                  <a:avLst/>
                  <a:gdLst>
                    <a:gd name="connsiteX0" fmla="*/ 0 w 3176"/>
                    <a:gd name="connsiteY0" fmla="*/ 11118 h 11118"/>
                    <a:gd name="connsiteX1" fmla="*/ 0 w 3176"/>
                    <a:gd name="connsiteY1" fmla="*/ 11118 h 11118"/>
                    <a:gd name="connsiteX2" fmla="*/ 3177 w 3176"/>
                    <a:gd name="connsiteY2" fmla="*/ 0 h 11118"/>
                    <a:gd name="connsiteX3" fmla="*/ 3177 w 3176"/>
                    <a:gd name="connsiteY3" fmla="*/ 3177 h 11118"/>
                    <a:gd name="connsiteX4" fmla="*/ 3177 w 3176"/>
                    <a:gd name="connsiteY4" fmla="*/ 6353 h 11118"/>
                    <a:gd name="connsiteX5" fmla="*/ 3177 w 3176"/>
                    <a:gd name="connsiteY5" fmla="*/ 4765 h 11118"/>
                    <a:gd name="connsiteX6" fmla="*/ 0 w 3176"/>
                    <a:gd name="connsiteY6" fmla="*/ 11118 h 11118"/>
                    <a:gd name="connsiteX7" fmla="*/ 0 w 3176"/>
                    <a:gd name="connsiteY7" fmla="*/ 9530 h 11118"/>
                    <a:gd name="connsiteX8" fmla="*/ 0 w 3176"/>
                    <a:gd name="connsiteY8" fmla="*/ 11118 h 11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76" h="11118">
                      <a:moveTo>
                        <a:pt x="0" y="11118"/>
                      </a:moveTo>
                      <a:cubicBezTo>
                        <a:pt x="0" y="9530"/>
                        <a:pt x="1588" y="7941"/>
                        <a:pt x="0" y="11118"/>
                      </a:cubicBezTo>
                      <a:cubicBezTo>
                        <a:pt x="1588" y="7941"/>
                        <a:pt x="1588" y="3177"/>
                        <a:pt x="3177" y="0"/>
                      </a:cubicBezTo>
                      <a:cubicBezTo>
                        <a:pt x="3177" y="0"/>
                        <a:pt x="3177" y="1588"/>
                        <a:pt x="3177" y="3177"/>
                      </a:cubicBezTo>
                      <a:cubicBezTo>
                        <a:pt x="3177" y="4765"/>
                        <a:pt x="3177" y="4765"/>
                        <a:pt x="3177" y="6353"/>
                      </a:cubicBezTo>
                      <a:cubicBezTo>
                        <a:pt x="3177" y="7941"/>
                        <a:pt x="3177" y="6353"/>
                        <a:pt x="3177" y="4765"/>
                      </a:cubicBezTo>
                      <a:cubicBezTo>
                        <a:pt x="1588" y="6353"/>
                        <a:pt x="0" y="6353"/>
                        <a:pt x="0" y="11118"/>
                      </a:cubicBezTo>
                      <a:lnTo>
                        <a:pt x="0" y="9530"/>
                      </a:lnTo>
                      <a:cubicBezTo>
                        <a:pt x="0" y="9530"/>
                        <a:pt x="0" y="11118"/>
                        <a:pt x="0" y="111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01" name="รูปแบบอิสระ: รูปร่าง 3500">
                  <a:extLst>
                    <a:ext uri="{FF2B5EF4-FFF2-40B4-BE49-F238E27FC236}">
                      <a16:creationId xmlns:a16="http://schemas.microsoft.com/office/drawing/2014/main" id="{81E48EE2-70C8-4809-85AC-06BA5A14CC6C}"/>
                    </a:ext>
                  </a:extLst>
                </p:cNvPr>
                <p:cNvSpPr/>
                <p:nvPr/>
              </p:nvSpPr>
              <p:spPr>
                <a:xfrm>
                  <a:off x="8543506" y="581314"/>
                  <a:ext cx="15883" cy="3176"/>
                </a:xfrm>
                <a:custGeom>
                  <a:avLst/>
                  <a:gdLst>
                    <a:gd name="connsiteX0" fmla="*/ 0 w 15883"/>
                    <a:gd name="connsiteY0" fmla="*/ 3177 h 3176"/>
                    <a:gd name="connsiteX1" fmla="*/ 0 w 15883"/>
                    <a:gd name="connsiteY1" fmla="*/ 3177 h 3176"/>
                    <a:gd name="connsiteX2" fmla="*/ 0 w 15883"/>
                    <a:gd name="connsiteY2" fmla="*/ 0 h 3176"/>
                    <a:gd name="connsiteX3" fmla="*/ 0 w 15883"/>
                    <a:gd name="connsiteY3" fmla="*/ 3177 h 3176"/>
                    <a:gd name="connsiteX4" fmla="*/ 0 w 15883"/>
                    <a:gd name="connsiteY4" fmla="*/ 3177 h 3176"/>
                    <a:gd name="connsiteX5" fmla="*/ 0 w 15883"/>
                    <a:gd name="connsiteY5" fmla="*/ 3177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883" h="3176">
                      <a:moveTo>
                        <a:pt x="0" y="3177"/>
                      </a:moveTo>
                      <a:lnTo>
                        <a:pt x="0" y="3177"/>
                      </a:lnTo>
                      <a:cubicBezTo>
                        <a:pt x="0" y="3177"/>
                        <a:pt x="0" y="1588"/>
                        <a:pt x="0" y="0"/>
                      </a:cubicBezTo>
                      <a:cubicBezTo>
                        <a:pt x="0" y="0"/>
                        <a:pt x="0" y="1588"/>
                        <a:pt x="0" y="3177"/>
                      </a:cubicBezTo>
                      <a:lnTo>
                        <a:pt x="0" y="3177"/>
                      </a:lnTo>
                      <a:lnTo>
                        <a:pt x="0" y="317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02" name="รูปแบบอิสระ: รูปร่าง 3501">
                  <a:extLst>
                    <a:ext uri="{FF2B5EF4-FFF2-40B4-BE49-F238E27FC236}">
                      <a16:creationId xmlns:a16="http://schemas.microsoft.com/office/drawing/2014/main" id="{C8CE274C-6490-4F9E-A1A6-0E63B8290A4B}"/>
                    </a:ext>
                  </a:extLst>
                </p:cNvPr>
                <p:cNvSpPr/>
                <p:nvPr/>
              </p:nvSpPr>
              <p:spPr>
                <a:xfrm>
                  <a:off x="8543506" y="583300"/>
                  <a:ext cx="1587" cy="5956"/>
                </a:xfrm>
                <a:custGeom>
                  <a:avLst/>
                  <a:gdLst>
                    <a:gd name="connsiteX0" fmla="*/ 1588 w 1587"/>
                    <a:gd name="connsiteY0" fmla="*/ 1191 h 5956"/>
                    <a:gd name="connsiteX1" fmla="*/ 0 w 1587"/>
                    <a:gd name="connsiteY1" fmla="*/ 5956 h 5956"/>
                    <a:gd name="connsiteX2" fmla="*/ 1588 w 1587"/>
                    <a:gd name="connsiteY2" fmla="*/ 4368 h 5956"/>
                    <a:gd name="connsiteX3" fmla="*/ 1588 w 1587"/>
                    <a:gd name="connsiteY3" fmla="*/ 1191 h 5956"/>
                    <a:gd name="connsiteX4" fmla="*/ 1588 w 1587"/>
                    <a:gd name="connsiteY4" fmla="*/ 1191 h 5956"/>
                    <a:gd name="connsiteX5" fmla="*/ 1588 w 1587"/>
                    <a:gd name="connsiteY5" fmla="*/ 1191 h 5956"/>
                    <a:gd name="connsiteX6" fmla="*/ 1588 w 1587"/>
                    <a:gd name="connsiteY6" fmla="*/ 1191 h 5956"/>
                    <a:gd name="connsiteX7" fmla="*/ 1588 w 1587"/>
                    <a:gd name="connsiteY7" fmla="*/ 1191 h 5956"/>
                    <a:gd name="connsiteX8" fmla="*/ 1588 w 1587"/>
                    <a:gd name="connsiteY8" fmla="*/ 1191 h 5956"/>
                    <a:gd name="connsiteX9" fmla="*/ 1588 w 1587"/>
                    <a:gd name="connsiteY9" fmla="*/ 1191 h 5956"/>
                    <a:gd name="connsiteX10" fmla="*/ 1588 w 1587"/>
                    <a:gd name="connsiteY10" fmla="*/ 1191 h 5956"/>
                    <a:gd name="connsiteX11" fmla="*/ 1588 w 1587"/>
                    <a:gd name="connsiteY11" fmla="*/ 1191 h 5956"/>
                    <a:gd name="connsiteX12" fmla="*/ 1588 w 1587"/>
                    <a:gd name="connsiteY12" fmla="*/ 1191 h 5956"/>
                    <a:gd name="connsiteX13" fmla="*/ 1588 w 1587"/>
                    <a:gd name="connsiteY13" fmla="*/ 1191 h 5956"/>
                    <a:gd name="connsiteX14" fmla="*/ 1588 w 1587"/>
                    <a:gd name="connsiteY14" fmla="*/ 1191 h 5956"/>
                    <a:gd name="connsiteX15" fmla="*/ 1588 w 1587"/>
                    <a:gd name="connsiteY15" fmla="*/ 1191 h 5956"/>
                    <a:gd name="connsiteX16" fmla="*/ 1588 w 1587"/>
                    <a:gd name="connsiteY16" fmla="*/ 1191 h 5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587" h="5956">
                      <a:moveTo>
                        <a:pt x="1588" y="1191"/>
                      </a:moveTo>
                      <a:cubicBezTo>
                        <a:pt x="1588" y="2780"/>
                        <a:pt x="0" y="4368"/>
                        <a:pt x="0" y="5956"/>
                      </a:cubicBezTo>
                      <a:cubicBezTo>
                        <a:pt x="0" y="5956"/>
                        <a:pt x="0" y="4368"/>
                        <a:pt x="1588" y="4368"/>
                      </a:cubicBezTo>
                      <a:cubicBezTo>
                        <a:pt x="0" y="2780"/>
                        <a:pt x="1588" y="1191"/>
                        <a:pt x="1588" y="1191"/>
                      </a:cubicBezTo>
                      <a:cubicBezTo>
                        <a:pt x="1588" y="-397"/>
                        <a:pt x="1588" y="-397"/>
                        <a:pt x="1588" y="1191"/>
                      </a:cubicBezTo>
                      <a:cubicBezTo>
                        <a:pt x="1588" y="-397"/>
                        <a:pt x="1588" y="-397"/>
                        <a:pt x="1588" y="1191"/>
                      </a:cubicBezTo>
                      <a:lnTo>
                        <a:pt x="1588" y="1191"/>
                      </a:lnTo>
                      <a:lnTo>
                        <a:pt x="1588" y="1191"/>
                      </a:lnTo>
                      <a:lnTo>
                        <a:pt x="1588" y="1191"/>
                      </a:lnTo>
                      <a:cubicBezTo>
                        <a:pt x="1588" y="-397"/>
                        <a:pt x="1588" y="-397"/>
                        <a:pt x="1588" y="1191"/>
                      </a:cubicBezTo>
                      <a:lnTo>
                        <a:pt x="1588" y="1191"/>
                      </a:lnTo>
                      <a:lnTo>
                        <a:pt x="1588" y="1191"/>
                      </a:lnTo>
                      <a:cubicBezTo>
                        <a:pt x="1588" y="-397"/>
                        <a:pt x="1588" y="-397"/>
                        <a:pt x="1588" y="1191"/>
                      </a:cubicBezTo>
                      <a:lnTo>
                        <a:pt x="1588" y="1191"/>
                      </a:lnTo>
                      <a:lnTo>
                        <a:pt x="1588" y="1191"/>
                      </a:lnTo>
                      <a:lnTo>
                        <a:pt x="1588" y="1191"/>
                      </a:lnTo>
                      <a:cubicBezTo>
                        <a:pt x="0" y="1191"/>
                        <a:pt x="0" y="1191"/>
                        <a:pt x="1588" y="1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03" name="รูปแบบอิสระ: รูปร่าง 3502">
                  <a:extLst>
                    <a:ext uri="{FF2B5EF4-FFF2-40B4-BE49-F238E27FC236}">
                      <a16:creationId xmlns:a16="http://schemas.microsoft.com/office/drawing/2014/main" id="{F7EC0224-6BDC-433A-B249-6F79FA7D8570}"/>
                    </a:ext>
                  </a:extLst>
                </p:cNvPr>
                <p:cNvSpPr/>
                <p:nvPr/>
              </p:nvSpPr>
              <p:spPr>
                <a:xfrm>
                  <a:off x="8546682" y="594021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04" name="รูปแบบอิสระ: รูปร่าง 3503">
                  <a:extLst>
                    <a:ext uri="{FF2B5EF4-FFF2-40B4-BE49-F238E27FC236}">
                      <a16:creationId xmlns:a16="http://schemas.microsoft.com/office/drawing/2014/main" id="{A81C834E-C2DA-40E2-91E8-0C64A190EB6C}"/>
                    </a:ext>
                  </a:extLst>
                </p:cNvPr>
                <p:cNvSpPr/>
                <p:nvPr/>
              </p:nvSpPr>
              <p:spPr>
                <a:xfrm>
                  <a:off x="8546682" y="587668"/>
                  <a:ext cx="15883" cy="4764"/>
                </a:xfrm>
                <a:custGeom>
                  <a:avLst/>
                  <a:gdLst>
                    <a:gd name="connsiteX0" fmla="*/ 0 w 15883"/>
                    <a:gd name="connsiteY0" fmla="*/ 4765 h 4764"/>
                    <a:gd name="connsiteX1" fmla="*/ 0 w 15883"/>
                    <a:gd name="connsiteY1" fmla="*/ 4765 h 4764"/>
                    <a:gd name="connsiteX2" fmla="*/ 0 w 15883"/>
                    <a:gd name="connsiteY2" fmla="*/ 4765 h 4764"/>
                    <a:gd name="connsiteX3" fmla="*/ 0 w 15883"/>
                    <a:gd name="connsiteY3" fmla="*/ 4765 h 4764"/>
                    <a:gd name="connsiteX4" fmla="*/ 0 w 15883"/>
                    <a:gd name="connsiteY4" fmla="*/ 4765 h 4764"/>
                    <a:gd name="connsiteX5" fmla="*/ 0 w 15883"/>
                    <a:gd name="connsiteY5" fmla="*/ 0 h 4764"/>
                    <a:gd name="connsiteX6" fmla="*/ 0 w 15883"/>
                    <a:gd name="connsiteY6" fmla="*/ 4765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883" h="4764">
                      <a:moveTo>
                        <a:pt x="0" y="4765"/>
                      </a:moveTo>
                      <a:cubicBezTo>
                        <a:pt x="0" y="4765"/>
                        <a:pt x="0" y="4765"/>
                        <a:pt x="0" y="4765"/>
                      </a:cubicBezTo>
                      <a:cubicBezTo>
                        <a:pt x="0" y="4765"/>
                        <a:pt x="0" y="4765"/>
                        <a:pt x="0" y="4765"/>
                      </a:cubicBezTo>
                      <a:cubicBezTo>
                        <a:pt x="0" y="4765"/>
                        <a:pt x="0" y="4765"/>
                        <a:pt x="0" y="4765"/>
                      </a:cubicBezTo>
                      <a:lnTo>
                        <a:pt x="0" y="4765"/>
                      </a:lnTo>
                      <a:cubicBezTo>
                        <a:pt x="0" y="3177"/>
                        <a:pt x="0" y="0"/>
                        <a:pt x="0" y="0"/>
                      </a:cubicBezTo>
                      <a:cubicBezTo>
                        <a:pt x="0" y="1588"/>
                        <a:pt x="0" y="3177"/>
                        <a:pt x="0" y="47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05" name="รูปแบบอิสระ: รูปร่าง 3504">
                  <a:extLst>
                    <a:ext uri="{FF2B5EF4-FFF2-40B4-BE49-F238E27FC236}">
                      <a16:creationId xmlns:a16="http://schemas.microsoft.com/office/drawing/2014/main" id="{E3123969-D039-4586-B4E0-45AC361C7A2F}"/>
                    </a:ext>
                  </a:extLst>
                </p:cNvPr>
                <p:cNvSpPr/>
                <p:nvPr/>
              </p:nvSpPr>
              <p:spPr>
                <a:xfrm>
                  <a:off x="8545094" y="589256"/>
                  <a:ext cx="15883" cy="3176"/>
                </a:xfrm>
                <a:custGeom>
                  <a:avLst/>
                  <a:gdLst>
                    <a:gd name="connsiteX0" fmla="*/ 0 w 15883"/>
                    <a:gd name="connsiteY0" fmla="*/ 0 h 3176"/>
                    <a:gd name="connsiteX1" fmla="*/ 0 w 15883"/>
                    <a:gd name="connsiteY1" fmla="*/ 0 h 3176"/>
                    <a:gd name="connsiteX2" fmla="*/ 0 w 15883"/>
                    <a:gd name="connsiteY2" fmla="*/ 3177 h 3176"/>
                    <a:gd name="connsiteX3" fmla="*/ 0 w 15883"/>
                    <a:gd name="connsiteY3" fmla="*/ 0 h 3176"/>
                    <a:gd name="connsiteX4" fmla="*/ 0 w 15883"/>
                    <a:gd name="connsiteY4" fmla="*/ 0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883" h="3176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3177"/>
                      </a:lnTo>
                      <a:lnTo>
                        <a:pt x="0" y="0"/>
                      </a:lnTo>
                      <a:cubicBezTo>
                        <a:pt x="0" y="1588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06" name="รูปแบบอิสระ: รูปร่าง 3505">
                  <a:extLst>
                    <a:ext uri="{FF2B5EF4-FFF2-40B4-BE49-F238E27FC236}">
                      <a16:creationId xmlns:a16="http://schemas.microsoft.com/office/drawing/2014/main" id="{A86E17DC-C5F8-4F2F-BDA6-C95DA3AB0CFB}"/>
                    </a:ext>
                  </a:extLst>
                </p:cNvPr>
                <p:cNvSpPr/>
                <p:nvPr/>
              </p:nvSpPr>
              <p:spPr>
                <a:xfrm>
                  <a:off x="8543506" y="579726"/>
                  <a:ext cx="15883" cy="3176"/>
                </a:xfrm>
                <a:custGeom>
                  <a:avLst/>
                  <a:gdLst>
                    <a:gd name="connsiteX0" fmla="*/ 0 w 15883"/>
                    <a:gd name="connsiteY0" fmla="*/ 3177 h 3176"/>
                    <a:gd name="connsiteX1" fmla="*/ 0 w 15883"/>
                    <a:gd name="connsiteY1" fmla="*/ 0 h 3176"/>
                    <a:gd name="connsiteX2" fmla="*/ 0 w 15883"/>
                    <a:gd name="connsiteY2" fmla="*/ 3177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3176">
                      <a:moveTo>
                        <a:pt x="0" y="3177"/>
                      </a:moveTo>
                      <a:lnTo>
                        <a:pt x="0" y="0"/>
                      </a:lnTo>
                      <a:lnTo>
                        <a:pt x="0" y="317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07" name="รูปแบบอิสระ: รูปร่าง 3506">
                  <a:extLst>
                    <a:ext uri="{FF2B5EF4-FFF2-40B4-BE49-F238E27FC236}">
                      <a16:creationId xmlns:a16="http://schemas.microsoft.com/office/drawing/2014/main" id="{C48B5A4A-6B76-438F-B94A-0D474837AA99}"/>
                    </a:ext>
                  </a:extLst>
                </p:cNvPr>
                <p:cNvSpPr/>
                <p:nvPr/>
              </p:nvSpPr>
              <p:spPr>
                <a:xfrm>
                  <a:off x="8541917" y="581314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1588 h 1588"/>
                    <a:gd name="connsiteX1" fmla="*/ 0 w 15883"/>
                    <a:gd name="connsiteY1" fmla="*/ 0 h 1588"/>
                    <a:gd name="connsiteX2" fmla="*/ 0 w 15883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">
                      <a:moveTo>
                        <a:pt x="0" y="1588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08" name="รูปแบบอิสระ: รูปร่าง 3507">
                  <a:extLst>
                    <a:ext uri="{FF2B5EF4-FFF2-40B4-BE49-F238E27FC236}">
                      <a16:creationId xmlns:a16="http://schemas.microsoft.com/office/drawing/2014/main" id="{CF2A498E-D838-4EB3-9E00-66CF0C3D6310}"/>
                    </a:ext>
                  </a:extLst>
                </p:cNvPr>
                <p:cNvSpPr/>
                <p:nvPr/>
              </p:nvSpPr>
              <p:spPr>
                <a:xfrm>
                  <a:off x="8500622" y="601962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09" name="รูปแบบอิสระ: รูปร่าง 3508">
                  <a:extLst>
                    <a:ext uri="{FF2B5EF4-FFF2-40B4-BE49-F238E27FC236}">
                      <a16:creationId xmlns:a16="http://schemas.microsoft.com/office/drawing/2014/main" id="{B3386E84-1F94-4CD3-B746-DEBF15CE62A6}"/>
                    </a:ext>
                  </a:extLst>
                </p:cNvPr>
                <p:cNvSpPr/>
                <p:nvPr/>
              </p:nvSpPr>
              <p:spPr>
                <a:xfrm>
                  <a:off x="8500622" y="601256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706 h 705"/>
                    <a:gd name="connsiteX1" fmla="*/ 0 w 15883"/>
                    <a:gd name="connsiteY1" fmla="*/ 706 h 705"/>
                    <a:gd name="connsiteX2" fmla="*/ 0 w 15883"/>
                    <a:gd name="connsiteY2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705">
                      <a:moveTo>
                        <a:pt x="0" y="706"/>
                      </a:moveTo>
                      <a:lnTo>
                        <a:pt x="0" y="706"/>
                      </a:lnTo>
                      <a:cubicBezTo>
                        <a:pt x="0" y="-882"/>
                        <a:pt x="0" y="706"/>
                        <a:pt x="0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10" name="รูปแบบอิสระ: รูปร่าง 3509">
                  <a:extLst>
                    <a:ext uri="{FF2B5EF4-FFF2-40B4-BE49-F238E27FC236}">
                      <a16:creationId xmlns:a16="http://schemas.microsoft.com/office/drawing/2014/main" id="{F8ED7867-A8E4-4B5F-AE1D-D43F065AD534}"/>
                    </a:ext>
                  </a:extLst>
                </p:cNvPr>
                <p:cNvSpPr/>
                <p:nvPr/>
              </p:nvSpPr>
              <p:spPr>
                <a:xfrm>
                  <a:off x="8524446" y="576779"/>
                  <a:ext cx="15883" cy="2947"/>
                </a:xfrm>
                <a:custGeom>
                  <a:avLst/>
                  <a:gdLst>
                    <a:gd name="connsiteX0" fmla="*/ 0 w 15883"/>
                    <a:gd name="connsiteY0" fmla="*/ 2947 h 2947"/>
                    <a:gd name="connsiteX1" fmla="*/ 0 w 15883"/>
                    <a:gd name="connsiteY1" fmla="*/ 1359 h 2947"/>
                    <a:gd name="connsiteX2" fmla="*/ 0 w 15883"/>
                    <a:gd name="connsiteY2" fmla="*/ 2947 h 2947"/>
                    <a:gd name="connsiteX3" fmla="*/ 0 w 15883"/>
                    <a:gd name="connsiteY3" fmla="*/ 2947 h 2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2947">
                      <a:moveTo>
                        <a:pt x="0" y="2947"/>
                      </a:moveTo>
                      <a:cubicBezTo>
                        <a:pt x="0" y="1359"/>
                        <a:pt x="0" y="-1817"/>
                        <a:pt x="0" y="1359"/>
                      </a:cubicBezTo>
                      <a:lnTo>
                        <a:pt x="0" y="2947"/>
                      </a:lnTo>
                      <a:cubicBezTo>
                        <a:pt x="0" y="2947"/>
                        <a:pt x="0" y="2947"/>
                        <a:pt x="0" y="294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11" name="รูปแบบอิสระ: รูปร่าง 3510">
                  <a:extLst>
                    <a:ext uri="{FF2B5EF4-FFF2-40B4-BE49-F238E27FC236}">
                      <a16:creationId xmlns:a16="http://schemas.microsoft.com/office/drawing/2014/main" id="{1DA7F5AE-0869-432B-8EB2-15AACA0C3703}"/>
                    </a:ext>
                  </a:extLst>
                </p:cNvPr>
                <p:cNvSpPr/>
                <p:nvPr/>
              </p:nvSpPr>
              <p:spPr>
                <a:xfrm>
                  <a:off x="8510151" y="590844"/>
                  <a:ext cx="706" cy="15882"/>
                </a:xfrm>
                <a:custGeom>
                  <a:avLst/>
                  <a:gdLst>
                    <a:gd name="connsiteX0" fmla="*/ 0 w 706"/>
                    <a:gd name="connsiteY0" fmla="*/ 0 h 15882"/>
                    <a:gd name="connsiteX1" fmla="*/ 0 w 706"/>
                    <a:gd name="connsiteY1" fmla="*/ 0 h 15882"/>
                    <a:gd name="connsiteX2" fmla="*/ 0 w 706"/>
                    <a:gd name="connsiteY2" fmla="*/ 0 h 15882"/>
                    <a:gd name="connsiteX3" fmla="*/ 0 w 706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6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1589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12" name="รูปแบบอิสระ: รูปร่าง 3511">
                  <a:extLst>
                    <a:ext uri="{FF2B5EF4-FFF2-40B4-BE49-F238E27FC236}">
                      <a16:creationId xmlns:a16="http://schemas.microsoft.com/office/drawing/2014/main" id="{5561E2AF-B416-40C9-8270-CDB38F8D056E}"/>
                    </a:ext>
                  </a:extLst>
                </p:cNvPr>
                <p:cNvSpPr/>
                <p:nvPr/>
              </p:nvSpPr>
              <p:spPr>
                <a:xfrm>
                  <a:off x="8510151" y="598786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13" name="รูปแบบอิสระ: รูปร่าง 3512">
                  <a:extLst>
                    <a:ext uri="{FF2B5EF4-FFF2-40B4-BE49-F238E27FC236}">
                      <a16:creationId xmlns:a16="http://schemas.microsoft.com/office/drawing/2014/main" id="{7DC271B5-ACC5-4865-87BF-992618243FF0}"/>
                    </a:ext>
                  </a:extLst>
                </p:cNvPr>
                <p:cNvSpPr/>
                <p:nvPr/>
              </p:nvSpPr>
              <p:spPr>
                <a:xfrm>
                  <a:off x="8494268" y="603550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0 h 1588"/>
                    <a:gd name="connsiteX1" fmla="*/ 0 w 15883"/>
                    <a:gd name="connsiteY1" fmla="*/ 1588 h 1588"/>
                    <a:gd name="connsiteX2" fmla="*/ 0 w 15883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">
                      <a:moveTo>
                        <a:pt x="0" y="0"/>
                      </a:moveTo>
                      <a:lnTo>
                        <a:pt x="0" y="1588"/>
                      </a:lnTo>
                      <a:cubicBezTo>
                        <a:pt x="0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14" name="รูปแบบอิสระ: รูปร่าง 3513">
                  <a:extLst>
                    <a:ext uri="{FF2B5EF4-FFF2-40B4-BE49-F238E27FC236}">
                      <a16:creationId xmlns:a16="http://schemas.microsoft.com/office/drawing/2014/main" id="{AF995CC0-92A7-4D7D-9B5C-DC3928DED8D4}"/>
                    </a:ext>
                  </a:extLst>
                </p:cNvPr>
                <p:cNvSpPr/>
                <p:nvPr/>
              </p:nvSpPr>
              <p:spPr>
                <a:xfrm>
                  <a:off x="8533976" y="581314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0 h 705"/>
                    <a:gd name="connsiteX1" fmla="*/ 0 w 15883"/>
                    <a:gd name="connsiteY1" fmla="*/ 0 h 705"/>
                    <a:gd name="connsiteX2" fmla="*/ 0 w 15883"/>
                    <a:gd name="connsiteY2" fmla="*/ 0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705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15" name="รูปแบบอิสระ: รูปร่าง 3514">
                  <a:extLst>
                    <a:ext uri="{FF2B5EF4-FFF2-40B4-BE49-F238E27FC236}">
                      <a16:creationId xmlns:a16="http://schemas.microsoft.com/office/drawing/2014/main" id="{C38A0FE1-204B-49BE-8AC1-FA755BE10D8A}"/>
                    </a:ext>
                  </a:extLst>
                </p:cNvPr>
                <p:cNvSpPr/>
                <p:nvPr/>
              </p:nvSpPr>
              <p:spPr>
                <a:xfrm>
                  <a:off x="8500622" y="579726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0 h 1191"/>
                    <a:gd name="connsiteX1" fmla="*/ 0 w 15883"/>
                    <a:gd name="connsiteY1" fmla="*/ 0 h 1191"/>
                    <a:gd name="connsiteX2" fmla="*/ 0 w 15883"/>
                    <a:gd name="connsiteY2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191">
                      <a:moveTo>
                        <a:pt x="0" y="0"/>
                      </a:moveTo>
                      <a:cubicBezTo>
                        <a:pt x="0" y="1588"/>
                        <a:pt x="0" y="1588"/>
                        <a:pt x="0" y="0"/>
                      </a:cubicBezTo>
                      <a:cubicBezTo>
                        <a:pt x="0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16" name="รูปแบบอิสระ: รูปร่าง 3515">
                  <a:extLst>
                    <a:ext uri="{FF2B5EF4-FFF2-40B4-BE49-F238E27FC236}">
                      <a16:creationId xmlns:a16="http://schemas.microsoft.com/office/drawing/2014/main" id="{5B793638-C119-4F1A-9DB7-02D82A0CC13A}"/>
                    </a:ext>
                  </a:extLst>
                </p:cNvPr>
                <p:cNvSpPr/>
                <p:nvPr/>
              </p:nvSpPr>
              <p:spPr>
                <a:xfrm>
                  <a:off x="8533976" y="580123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1191 h 1191"/>
                    <a:gd name="connsiteX1" fmla="*/ 0 w 15883"/>
                    <a:gd name="connsiteY1" fmla="*/ 1191 h 1191"/>
                    <a:gd name="connsiteX2" fmla="*/ 0 w 15883"/>
                    <a:gd name="connsiteY2" fmla="*/ 1191 h 1191"/>
                    <a:gd name="connsiteX3" fmla="*/ 0 w 15883"/>
                    <a:gd name="connsiteY3" fmla="*/ 1191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191">
                      <a:moveTo>
                        <a:pt x="0" y="1191"/>
                      </a:moveTo>
                      <a:cubicBezTo>
                        <a:pt x="0" y="1191"/>
                        <a:pt x="0" y="1191"/>
                        <a:pt x="0" y="1191"/>
                      </a:cubicBezTo>
                      <a:cubicBezTo>
                        <a:pt x="0" y="1191"/>
                        <a:pt x="0" y="1191"/>
                        <a:pt x="0" y="1191"/>
                      </a:cubicBezTo>
                      <a:cubicBezTo>
                        <a:pt x="0" y="-397"/>
                        <a:pt x="0" y="-397"/>
                        <a:pt x="0" y="1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17" name="รูปแบบอิสระ: รูปร่าง 3516">
                  <a:extLst>
                    <a:ext uri="{FF2B5EF4-FFF2-40B4-BE49-F238E27FC236}">
                      <a16:creationId xmlns:a16="http://schemas.microsoft.com/office/drawing/2014/main" id="{412476EA-B1D5-4474-AEE1-9912FC7D2F4E}"/>
                    </a:ext>
                  </a:extLst>
                </p:cNvPr>
                <p:cNvSpPr/>
                <p:nvPr/>
              </p:nvSpPr>
              <p:spPr>
                <a:xfrm>
                  <a:off x="8472032" y="603550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18" name="รูปแบบอิสระ: รูปร่าง 3517">
                  <a:extLst>
                    <a:ext uri="{FF2B5EF4-FFF2-40B4-BE49-F238E27FC236}">
                      <a16:creationId xmlns:a16="http://schemas.microsoft.com/office/drawing/2014/main" id="{8ED7EAEA-5084-402D-B447-E6FE55E63587}"/>
                    </a:ext>
                  </a:extLst>
                </p:cNvPr>
                <p:cNvSpPr/>
                <p:nvPr/>
              </p:nvSpPr>
              <p:spPr>
                <a:xfrm>
                  <a:off x="8462502" y="584491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19" name="รูปแบบอิสระ: รูปร่าง 3518">
                  <a:extLst>
                    <a:ext uri="{FF2B5EF4-FFF2-40B4-BE49-F238E27FC236}">
                      <a16:creationId xmlns:a16="http://schemas.microsoft.com/office/drawing/2014/main" id="{C4CEC429-F14E-4FA0-AFDA-807C9FFBBDA4}"/>
                    </a:ext>
                  </a:extLst>
                </p:cNvPr>
                <p:cNvSpPr/>
                <p:nvPr/>
              </p:nvSpPr>
              <p:spPr>
                <a:xfrm>
                  <a:off x="8538741" y="581314"/>
                  <a:ext cx="1191" cy="15882"/>
                </a:xfrm>
                <a:custGeom>
                  <a:avLst/>
                  <a:gdLst>
                    <a:gd name="connsiteX0" fmla="*/ 0 w 1191"/>
                    <a:gd name="connsiteY0" fmla="*/ 0 h 15882"/>
                    <a:gd name="connsiteX1" fmla="*/ 0 w 1191"/>
                    <a:gd name="connsiteY1" fmla="*/ 0 h 15882"/>
                    <a:gd name="connsiteX2" fmla="*/ 0 w 1191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1" h="15882">
                      <a:moveTo>
                        <a:pt x="0" y="0"/>
                      </a:moveTo>
                      <a:cubicBezTo>
                        <a:pt x="1589" y="0"/>
                        <a:pt x="1589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20" name="รูปแบบอิสระ: รูปร่าง 3519">
                  <a:extLst>
                    <a:ext uri="{FF2B5EF4-FFF2-40B4-BE49-F238E27FC236}">
                      <a16:creationId xmlns:a16="http://schemas.microsoft.com/office/drawing/2014/main" id="{DFB79951-FC97-49E3-9ED0-B84F54FA93B0}"/>
                    </a:ext>
                  </a:extLst>
                </p:cNvPr>
                <p:cNvSpPr/>
                <p:nvPr/>
              </p:nvSpPr>
              <p:spPr>
                <a:xfrm>
                  <a:off x="8538741" y="589256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21" name="รูปแบบอิสระ: รูปร่าง 3520">
                  <a:extLst>
                    <a:ext uri="{FF2B5EF4-FFF2-40B4-BE49-F238E27FC236}">
                      <a16:creationId xmlns:a16="http://schemas.microsoft.com/office/drawing/2014/main" id="{0F2BFE7D-DBC6-4870-964B-8A75BD15AD0E}"/>
                    </a:ext>
                  </a:extLst>
                </p:cNvPr>
                <p:cNvSpPr/>
                <p:nvPr/>
              </p:nvSpPr>
              <p:spPr>
                <a:xfrm>
                  <a:off x="8530799" y="592432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22" name="รูปแบบอิสระ: รูปร่าง 3521">
                  <a:extLst>
                    <a:ext uri="{FF2B5EF4-FFF2-40B4-BE49-F238E27FC236}">
                      <a16:creationId xmlns:a16="http://schemas.microsoft.com/office/drawing/2014/main" id="{9847503C-960B-45EA-8EE2-26BEDA1FC771}"/>
                    </a:ext>
                  </a:extLst>
                </p:cNvPr>
                <p:cNvSpPr/>
                <p:nvPr/>
              </p:nvSpPr>
              <p:spPr>
                <a:xfrm>
                  <a:off x="8539138" y="581314"/>
                  <a:ext cx="1191" cy="15882"/>
                </a:xfrm>
                <a:custGeom>
                  <a:avLst/>
                  <a:gdLst>
                    <a:gd name="connsiteX0" fmla="*/ 1192 w 1191"/>
                    <a:gd name="connsiteY0" fmla="*/ 0 h 15882"/>
                    <a:gd name="connsiteX1" fmla="*/ 1192 w 1191"/>
                    <a:gd name="connsiteY1" fmla="*/ 0 h 15882"/>
                    <a:gd name="connsiteX2" fmla="*/ 1192 w 1191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1" h="15882">
                      <a:moveTo>
                        <a:pt x="1192" y="0"/>
                      </a:moveTo>
                      <a:cubicBezTo>
                        <a:pt x="1192" y="0"/>
                        <a:pt x="1192" y="0"/>
                        <a:pt x="1192" y="0"/>
                      </a:cubicBezTo>
                      <a:cubicBezTo>
                        <a:pt x="-397" y="0"/>
                        <a:pt x="-397" y="0"/>
                        <a:pt x="119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23" name="รูปแบบอิสระ: รูปร่าง 3522">
                  <a:extLst>
                    <a:ext uri="{FF2B5EF4-FFF2-40B4-BE49-F238E27FC236}">
                      <a16:creationId xmlns:a16="http://schemas.microsoft.com/office/drawing/2014/main" id="{0F82D3EC-A012-4EF1-8F79-D187C27FA1F5}"/>
                    </a:ext>
                  </a:extLst>
                </p:cNvPr>
                <p:cNvSpPr/>
                <p:nvPr/>
              </p:nvSpPr>
              <p:spPr>
                <a:xfrm>
                  <a:off x="8540329" y="581314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24" name="รูปแบบอิสระ: รูปร่าง 3523">
                  <a:extLst>
                    <a:ext uri="{FF2B5EF4-FFF2-40B4-BE49-F238E27FC236}">
                      <a16:creationId xmlns:a16="http://schemas.microsoft.com/office/drawing/2014/main" id="{6DF4879B-0496-4F33-BB0F-E75A229E75E5}"/>
                    </a:ext>
                  </a:extLst>
                </p:cNvPr>
                <p:cNvSpPr/>
                <p:nvPr/>
              </p:nvSpPr>
              <p:spPr>
                <a:xfrm>
                  <a:off x="8538741" y="581314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25" name="รูปแบบอิสระ: รูปร่าง 3524">
                  <a:extLst>
                    <a:ext uri="{FF2B5EF4-FFF2-40B4-BE49-F238E27FC236}">
                      <a16:creationId xmlns:a16="http://schemas.microsoft.com/office/drawing/2014/main" id="{DABED0FE-9ABA-4032-92CE-E6E28DF4D428}"/>
                    </a:ext>
                  </a:extLst>
                </p:cNvPr>
                <p:cNvSpPr/>
                <p:nvPr/>
              </p:nvSpPr>
              <p:spPr>
                <a:xfrm>
                  <a:off x="8483150" y="597197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26" name="รูปแบบอิสระ: รูปร่าง 3525">
                  <a:extLst>
                    <a:ext uri="{FF2B5EF4-FFF2-40B4-BE49-F238E27FC236}">
                      <a16:creationId xmlns:a16="http://schemas.microsoft.com/office/drawing/2014/main" id="{63534009-E033-4A54-BA89-8DC9610AC46B}"/>
                    </a:ext>
                  </a:extLst>
                </p:cNvPr>
                <p:cNvSpPr/>
                <p:nvPr/>
              </p:nvSpPr>
              <p:spPr>
                <a:xfrm>
                  <a:off x="8518093" y="600374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27" name="รูปแบบอิสระ: รูปร่าง 3526">
                  <a:extLst>
                    <a:ext uri="{FF2B5EF4-FFF2-40B4-BE49-F238E27FC236}">
                      <a16:creationId xmlns:a16="http://schemas.microsoft.com/office/drawing/2014/main" id="{05C3ED89-0F6D-4390-B67E-DB21D9E4AF6F}"/>
                    </a:ext>
                  </a:extLst>
                </p:cNvPr>
                <p:cNvSpPr/>
                <p:nvPr/>
              </p:nvSpPr>
              <p:spPr>
                <a:xfrm>
                  <a:off x="8518093" y="594021"/>
                  <a:ext cx="1588" cy="7941"/>
                </a:xfrm>
                <a:custGeom>
                  <a:avLst/>
                  <a:gdLst>
                    <a:gd name="connsiteX0" fmla="*/ 0 w 1588"/>
                    <a:gd name="connsiteY0" fmla="*/ 7941 h 7941"/>
                    <a:gd name="connsiteX1" fmla="*/ 0 w 1588"/>
                    <a:gd name="connsiteY1" fmla="*/ 7941 h 7941"/>
                    <a:gd name="connsiteX2" fmla="*/ 1589 w 1588"/>
                    <a:gd name="connsiteY2" fmla="*/ 0 h 7941"/>
                    <a:gd name="connsiteX3" fmla="*/ 0 w 1588"/>
                    <a:gd name="connsiteY3" fmla="*/ 7941 h 79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" h="7941">
                      <a:moveTo>
                        <a:pt x="0" y="7941"/>
                      </a:moveTo>
                      <a:cubicBezTo>
                        <a:pt x="0" y="4765"/>
                        <a:pt x="0" y="4765"/>
                        <a:pt x="0" y="7941"/>
                      </a:cubicBezTo>
                      <a:lnTo>
                        <a:pt x="1589" y="0"/>
                      </a:lnTo>
                      <a:lnTo>
                        <a:pt x="0" y="794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28" name="รูปแบบอิสระ: รูปร่าง 3527">
                  <a:extLst>
                    <a:ext uri="{FF2B5EF4-FFF2-40B4-BE49-F238E27FC236}">
                      <a16:creationId xmlns:a16="http://schemas.microsoft.com/office/drawing/2014/main" id="{304450F5-B8E4-4806-96EA-7D4296CDCE22}"/>
                    </a:ext>
                  </a:extLst>
                </p:cNvPr>
                <p:cNvSpPr/>
                <p:nvPr/>
              </p:nvSpPr>
              <p:spPr>
                <a:xfrm>
                  <a:off x="8458619" y="577101"/>
                  <a:ext cx="79724" cy="32803"/>
                </a:xfrm>
                <a:custGeom>
                  <a:avLst/>
                  <a:gdLst>
                    <a:gd name="connsiteX0" fmla="*/ 38826 w 79724"/>
                    <a:gd name="connsiteY0" fmla="*/ 24862 h 32803"/>
                    <a:gd name="connsiteX1" fmla="*/ 38826 w 79724"/>
                    <a:gd name="connsiteY1" fmla="*/ 26450 h 32803"/>
                    <a:gd name="connsiteX2" fmla="*/ 38826 w 79724"/>
                    <a:gd name="connsiteY2" fmla="*/ 31215 h 32803"/>
                    <a:gd name="connsiteX3" fmla="*/ 38826 w 79724"/>
                    <a:gd name="connsiteY3" fmla="*/ 24862 h 32803"/>
                    <a:gd name="connsiteX4" fmla="*/ 40413 w 79724"/>
                    <a:gd name="connsiteY4" fmla="*/ 24862 h 32803"/>
                    <a:gd name="connsiteX5" fmla="*/ 38826 w 79724"/>
                    <a:gd name="connsiteY5" fmla="*/ 24862 h 32803"/>
                    <a:gd name="connsiteX6" fmla="*/ 42002 w 79724"/>
                    <a:gd name="connsiteY6" fmla="*/ 21685 h 32803"/>
                    <a:gd name="connsiteX7" fmla="*/ 42002 w 79724"/>
                    <a:gd name="connsiteY7" fmla="*/ 23273 h 32803"/>
                    <a:gd name="connsiteX8" fmla="*/ 42002 w 79724"/>
                    <a:gd name="connsiteY8" fmla="*/ 21685 h 32803"/>
                    <a:gd name="connsiteX9" fmla="*/ 42002 w 79724"/>
                    <a:gd name="connsiteY9" fmla="*/ 23273 h 32803"/>
                    <a:gd name="connsiteX10" fmla="*/ 42002 w 79724"/>
                    <a:gd name="connsiteY10" fmla="*/ 23273 h 32803"/>
                    <a:gd name="connsiteX11" fmla="*/ 42002 w 79724"/>
                    <a:gd name="connsiteY11" fmla="*/ 23273 h 32803"/>
                    <a:gd name="connsiteX12" fmla="*/ 42002 w 79724"/>
                    <a:gd name="connsiteY12" fmla="*/ 20097 h 32803"/>
                    <a:gd name="connsiteX13" fmla="*/ 42002 w 79724"/>
                    <a:gd name="connsiteY13" fmla="*/ 21685 h 32803"/>
                    <a:gd name="connsiteX14" fmla="*/ 42002 w 79724"/>
                    <a:gd name="connsiteY14" fmla="*/ 20097 h 32803"/>
                    <a:gd name="connsiteX15" fmla="*/ 42002 w 79724"/>
                    <a:gd name="connsiteY15" fmla="*/ 23273 h 32803"/>
                    <a:gd name="connsiteX16" fmla="*/ 43590 w 79724"/>
                    <a:gd name="connsiteY16" fmla="*/ 24862 h 32803"/>
                    <a:gd name="connsiteX17" fmla="*/ 43590 w 79724"/>
                    <a:gd name="connsiteY17" fmla="*/ 24862 h 32803"/>
                    <a:gd name="connsiteX18" fmla="*/ 45179 w 79724"/>
                    <a:gd name="connsiteY18" fmla="*/ 29627 h 32803"/>
                    <a:gd name="connsiteX19" fmla="*/ 45179 w 79724"/>
                    <a:gd name="connsiteY19" fmla="*/ 23273 h 32803"/>
                    <a:gd name="connsiteX20" fmla="*/ 45179 w 79724"/>
                    <a:gd name="connsiteY20" fmla="*/ 23273 h 32803"/>
                    <a:gd name="connsiteX21" fmla="*/ 45179 w 79724"/>
                    <a:gd name="connsiteY21" fmla="*/ 24862 h 32803"/>
                    <a:gd name="connsiteX22" fmla="*/ 45179 w 79724"/>
                    <a:gd name="connsiteY22" fmla="*/ 28038 h 32803"/>
                    <a:gd name="connsiteX23" fmla="*/ 45179 w 79724"/>
                    <a:gd name="connsiteY23" fmla="*/ 24862 h 32803"/>
                    <a:gd name="connsiteX24" fmla="*/ 45179 w 79724"/>
                    <a:gd name="connsiteY24" fmla="*/ 29627 h 32803"/>
                    <a:gd name="connsiteX25" fmla="*/ 45179 w 79724"/>
                    <a:gd name="connsiteY25" fmla="*/ 24862 h 32803"/>
                    <a:gd name="connsiteX26" fmla="*/ 46767 w 79724"/>
                    <a:gd name="connsiteY26" fmla="*/ 23273 h 32803"/>
                    <a:gd name="connsiteX27" fmla="*/ 46767 w 79724"/>
                    <a:gd name="connsiteY27" fmla="*/ 26450 h 32803"/>
                    <a:gd name="connsiteX28" fmla="*/ 46767 w 79724"/>
                    <a:gd name="connsiteY28" fmla="*/ 24862 h 32803"/>
                    <a:gd name="connsiteX29" fmla="*/ 46767 w 79724"/>
                    <a:gd name="connsiteY29" fmla="*/ 26450 h 32803"/>
                    <a:gd name="connsiteX30" fmla="*/ 46767 w 79724"/>
                    <a:gd name="connsiteY30" fmla="*/ 23273 h 32803"/>
                    <a:gd name="connsiteX31" fmla="*/ 48355 w 79724"/>
                    <a:gd name="connsiteY31" fmla="*/ 24862 h 32803"/>
                    <a:gd name="connsiteX32" fmla="*/ 48355 w 79724"/>
                    <a:gd name="connsiteY32" fmla="*/ 28038 h 32803"/>
                    <a:gd name="connsiteX33" fmla="*/ 49944 w 79724"/>
                    <a:gd name="connsiteY33" fmla="*/ 23273 h 32803"/>
                    <a:gd name="connsiteX34" fmla="*/ 49944 w 79724"/>
                    <a:gd name="connsiteY34" fmla="*/ 24862 h 32803"/>
                    <a:gd name="connsiteX35" fmla="*/ 49944 w 79724"/>
                    <a:gd name="connsiteY35" fmla="*/ 18508 h 32803"/>
                    <a:gd name="connsiteX36" fmla="*/ 49944 w 79724"/>
                    <a:gd name="connsiteY36" fmla="*/ 15332 h 32803"/>
                    <a:gd name="connsiteX37" fmla="*/ 49944 w 79724"/>
                    <a:gd name="connsiteY37" fmla="*/ 13744 h 32803"/>
                    <a:gd name="connsiteX38" fmla="*/ 49944 w 79724"/>
                    <a:gd name="connsiteY38" fmla="*/ 16920 h 32803"/>
                    <a:gd name="connsiteX39" fmla="*/ 49944 w 79724"/>
                    <a:gd name="connsiteY39" fmla="*/ 16920 h 32803"/>
                    <a:gd name="connsiteX40" fmla="*/ 49944 w 79724"/>
                    <a:gd name="connsiteY40" fmla="*/ 21685 h 32803"/>
                    <a:gd name="connsiteX41" fmla="*/ 49944 w 79724"/>
                    <a:gd name="connsiteY41" fmla="*/ 20097 h 32803"/>
                    <a:gd name="connsiteX42" fmla="*/ 49944 w 79724"/>
                    <a:gd name="connsiteY42" fmla="*/ 24862 h 32803"/>
                    <a:gd name="connsiteX43" fmla="*/ 49944 w 79724"/>
                    <a:gd name="connsiteY43" fmla="*/ 24862 h 32803"/>
                    <a:gd name="connsiteX44" fmla="*/ 49944 w 79724"/>
                    <a:gd name="connsiteY44" fmla="*/ 26450 h 32803"/>
                    <a:gd name="connsiteX45" fmla="*/ 49944 w 79724"/>
                    <a:gd name="connsiteY45" fmla="*/ 24862 h 32803"/>
                    <a:gd name="connsiteX46" fmla="*/ 49944 w 79724"/>
                    <a:gd name="connsiteY46" fmla="*/ 28038 h 32803"/>
                    <a:gd name="connsiteX47" fmla="*/ 49944 w 79724"/>
                    <a:gd name="connsiteY47" fmla="*/ 26450 h 32803"/>
                    <a:gd name="connsiteX48" fmla="*/ 49944 w 79724"/>
                    <a:gd name="connsiteY48" fmla="*/ 28038 h 32803"/>
                    <a:gd name="connsiteX49" fmla="*/ 51532 w 79724"/>
                    <a:gd name="connsiteY49" fmla="*/ 18508 h 32803"/>
                    <a:gd name="connsiteX50" fmla="*/ 51532 w 79724"/>
                    <a:gd name="connsiteY50" fmla="*/ 24862 h 32803"/>
                    <a:gd name="connsiteX51" fmla="*/ 49944 w 79724"/>
                    <a:gd name="connsiteY51" fmla="*/ 24862 h 32803"/>
                    <a:gd name="connsiteX52" fmla="*/ 49944 w 79724"/>
                    <a:gd name="connsiteY52" fmla="*/ 26450 h 32803"/>
                    <a:gd name="connsiteX53" fmla="*/ 51532 w 79724"/>
                    <a:gd name="connsiteY53" fmla="*/ 23273 h 32803"/>
                    <a:gd name="connsiteX54" fmla="*/ 51532 w 79724"/>
                    <a:gd name="connsiteY54" fmla="*/ 26450 h 32803"/>
                    <a:gd name="connsiteX55" fmla="*/ 53121 w 79724"/>
                    <a:gd name="connsiteY55" fmla="*/ 21685 h 32803"/>
                    <a:gd name="connsiteX56" fmla="*/ 53121 w 79724"/>
                    <a:gd name="connsiteY56" fmla="*/ 24862 h 32803"/>
                    <a:gd name="connsiteX57" fmla="*/ 54709 w 79724"/>
                    <a:gd name="connsiteY57" fmla="*/ 23273 h 32803"/>
                    <a:gd name="connsiteX58" fmla="*/ 54709 w 79724"/>
                    <a:gd name="connsiteY58" fmla="*/ 23273 h 32803"/>
                    <a:gd name="connsiteX59" fmla="*/ 54709 w 79724"/>
                    <a:gd name="connsiteY59" fmla="*/ 24862 h 32803"/>
                    <a:gd name="connsiteX60" fmla="*/ 54709 w 79724"/>
                    <a:gd name="connsiteY60" fmla="*/ 24862 h 32803"/>
                    <a:gd name="connsiteX61" fmla="*/ 56297 w 79724"/>
                    <a:gd name="connsiteY61" fmla="*/ 21685 h 32803"/>
                    <a:gd name="connsiteX62" fmla="*/ 56297 w 79724"/>
                    <a:gd name="connsiteY62" fmla="*/ 26450 h 32803"/>
                    <a:gd name="connsiteX63" fmla="*/ 57885 w 79724"/>
                    <a:gd name="connsiteY63" fmla="*/ 13744 h 32803"/>
                    <a:gd name="connsiteX64" fmla="*/ 56297 w 79724"/>
                    <a:gd name="connsiteY64" fmla="*/ 26450 h 32803"/>
                    <a:gd name="connsiteX65" fmla="*/ 56297 w 79724"/>
                    <a:gd name="connsiteY65" fmla="*/ 26450 h 32803"/>
                    <a:gd name="connsiteX66" fmla="*/ 56297 w 79724"/>
                    <a:gd name="connsiteY66" fmla="*/ 21685 h 32803"/>
                    <a:gd name="connsiteX67" fmla="*/ 56297 w 79724"/>
                    <a:gd name="connsiteY67" fmla="*/ 26450 h 32803"/>
                    <a:gd name="connsiteX68" fmla="*/ 56297 w 79724"/>
                    <a:gd name="connsiteY68" fmla="*/ 20097 h 32803"/>
                    <a:gd name="connsiteX69" fmla="*/ 56297 w 79724"/>
                    <a:gd name="connsiteY69" fmla="*/ 26450 h 32803"/>
                    <a:gd name="connsiteX70" fmla="*/ 57885 w 79724"/>
                    <a:gd name="connsiteY70" fmla="*/ 21685 h 32803"/>
                    <a:gd name="connsiteX71" fmla="*/ 57885 w 79724"/>
                    <a:gd name="connsiteY71" fmla="*/ 28038 h 32803"/>
                    <a:gd name="connsiteX72" fmla="*/ 57885 w 79724"/>
                    <a:gd name="connsiteY72" fmla="*/ 28038 h 32803"/>
                    <a:gd name="connsiteX73" fmla="*/ 57885 w 79724"/>
                    <a:gd name="connsiteY73" fmla="*/ 26450 h 32803"/>
                    <a:gd name="connsiteX74" fmla="*/ 59473 w 79724"/>
                    <a:gd name="connsiteY74" fmla="*/ 20097 h 32803"/>
                    <a:gd name="connsiteX75" fmla="*/ 59473 w 79724"/>
                    <a:gd name="connsiteY75" fmla="*/ 26450 h 32803"/>
                    <a:gd name="connsiteX76" fmla="*/ 62650 w 79724"/>
                    <a:gd name="connsiteY76" fmla="*/ 12155 h 32803"/>
                    <a:gd name="connsiteX77" fmla="*/ 62650 w 79724"/>
                    <a:gd name="connsiteY77" fmla="*/ 13744 h 32803"/>
                    <a:gd name="connsiteX78" fmla="*/ 62650 w 79724"/>
                    <a:gd name="connsiteY78" fmla="*/ 12155 h 32803"/>
                    <a:gd name="connsiteX79" fmla="*/ 59473 w 79724"/>
                    <a:gd name="connsiteY79" fmla="*/ 28038 h 32803"/>
                    <a:gd name="connsiteX80" fmla="*/ 59473 w 79724"/>
                    <a:gd name="connsiteY80" fmla="*/ 29627 h 32803"/>
                    <a:gd name="connsiteX81" fmla="*/ 59473 w 79724"/>
                    <a:gd name="connsiteY81" fmla="*/ 31215 h 32803"/>
                    <a:gd name="connsiteX82" fmla="*/ 61062 w 79724"/>
                    <a:gd name="connsiteY82" fmla="*/ 32803 h 32803"/>
                    <a:gd name="connsiteX83" fmla="*/ 62650 w 79724"/>
                    <a:gd name="connsiteY83" fmla="*/ 28038 h 32803"/>
                    <a:gd name="connsiteX84" fmla="*/ 61062 w 79724"/>
                    <a:gd name="connsiteY84" fmla="*/ 31215 h 32803"/>
                    <a:gd name="connsiteX85" fmla="*/ 62650 w 79724"/>
                    <a:gd name="connsiteY85" fmla="*/ 23273 h 32803"/>
                    <a:gd name="connsiteX86" fmla="*/ 62650 w 79724"/>
                    <a:gd name="connsiteY86" fmla="*/ 29627 h 32803"/>
                    <a:gd name="connsiteX87" fmla="*/ 64238 w 79724"/>
                    <a:gd name="connsiteY87" fmla="*/ 28038 h 32803"/>
                    <a:gd name="connsiteX88" fmla="*/ 64238 w 79724"/>
                    <a:gd name="connsiteY88" fmla="*/ 29627 h 32803"/>
                    <a:gd name="connsiteX89" fmla="*/ 65827 w 79724"/>
                    <a:gd name="connsiteY89" fmla="*/ 28038 h 32803"/>
                    <a:gd name="connsiteX90" fmla="*/ 65827 w 79724"/>
                    <a:gd name="connsiteY90" fmla="*/ 29627 h 32803"/>
                    <a:gd name="connsiteX91" fmla="*/ 67415 w 79724"/>
                    <a:gd name="connsiteY91" fmla="*/ 13744 h 32803"/>
                    <a:gd name="connsiteX92" fmla="*/ 67415 w 79724"/>
                    <a:gd name="connsiteY92" fmla="*/ 18508 h 32803"/>
                    <a:gd name="connsiteX93" fmla="*/ 65827 w 79724"/>
                    <a:gd name="connsiteY93" fmla="*/ 26450 h 32803"/>
                    <a:gd name="connsiteX94" fmla="*/ 65827 w 79724"/>
                    <a:gd name="connsiteY94" fmla="*/ 24862 h 32803"/>
                    <a:gd name="connsiteX95" fmla="*/ 65827 w 79724"/>
                    <a:gd name="connsiteY95" fmla="*/ 26450 h 32803"/>
                    <a:gd name="connsiteX96" fmla="*/ 65827 w 79724"/>
                    <a:gd name="connsiteY96" fmla="*/ 23273 h 32803"/>
                    <a:gd name="connsiteX97" fmla="*/ 65827 w 79724"/>
                    <a:gd name="connsiteY97" fmla="*/ 23273 h 32803"/>
                    <a:gd name="connsiteX98" fmla="*/ 67415 w 79724"/>
                    <a:gd name="connsiteY98" fmla="*/ 15332 h 32803"/>
                    <a:gd name="connsiteX99" fmla="*/ 67415 w 79724"/>
                    <a:gd name="connsiteY99" fmla="*/ 16920 h 32803"/>
                    <a:gd name="connsiteX100" fmla="*/ 69004 w 79724"/>
                    <a:gd name="connsiteY100" fmla="*/ 18508 h 32803"/>
                    <a:gd name="connsiteX101" fmla="*/ 69004 w 79724"/>
                    <a:gd name="connsiteY101" fmla="*/ 21685 h 32803"/>
                    <a:gd name="connsiteX102" fmla="*/ 69004 w 79724"/>
                    <a:gd name="connsiteY102" fmla="*/ 20097 h 32803"/>
                    <a:gd name="connsiteX103" fmla="*/ 69004 w 79724"/>
                    <a:gd name="connsiteY103" fmla="*/ 23273 h 32803"/>
                    <a:gd name="connsiteX104" fmla="*/ 70592 w 79724"/>
                    <a:gd name="connsiteY104" fmla="*/ 20097 h 32803"/>
                    <a:gd name="connsiteX105" fmla="*/ 69004 w 79724"/>
                    <a:gd name="connsiteY105" fmla="*/ 20097 h 32803"/>
                    <a:gd name="connsiteX106" fmla="*/ 72180 w 79724"/>
                    <a:gd name="connsiteY106" fmla="*/ 10567 h 32803"/>
                    <a:gd name="connsiteX107" fmla="*/ 72180 w 79724"/>
                    <a:gd name="connsiteY107" fmla="*/ 12155 h 32803"/>
                    <a:gd name="connsiteX108" fmla="*/ 73768 w 79724"/>
                    <a:gd name="connsiteY108" fmla="*/ 8979 h 32803"/>
                    <a:gd name="connsiteX109" fmla="*/ 72180 w 79724"/>
                    <a:gd name="connsiteY109" fmla="*/ 15332 h 32803"/>
                    <a:gd name="connsiteX110" fmla="*/ 70592 w 79724"/>
                    <a:gd name="connsiteY110" fmla="*/ 13744 h 32803"/>
                    <a:gd name="connsiteX111" fmla="*/ 70592 w 79724"/>
                    <a:gd name="connsiteY111" fmla="*/ 15332 h 32803"/>
                    <a:gd name="connsiteX112" fmla="*/ 70592 w 79724"/>
                    <a:gd name="connsiteY112" fmla="*/ 15332 h 32803"/>
                    <a:gd name="connsiteX113" fmla="*/ 72180 w 79724"/>
                    <a:gd name="connsiteY113" fmla="*/ 18508 h 32803"/>
                    <a:gd name="connsiteX114" fmla="*/ 72180 w 79724"/>
                    <a:gd name="connsiteY114" fmla="*/ 15332 h 32803"/>
                    <a:gd name="connsiteX115" fmla="*/ 72180 w 79724"/>
                    <a:gd name="connsiteY115" fmla="*/ 15332 h 32803"/>
                    <a:gd name="connsiteX116" fmla="*/ 72180 w 79724"/>
                    <a:gd name="connsiteY116" fmla="*/ 12155 h 32803"/>
                    <a:gd name="connsiteX117" fmla="*/ 73768 w 79724"/>
                    <a:gd name="connsiteY117" fmla="*/ 10567 h 32803"/>
                    <a:gd name="connsiteX118" fmla="*/ 73768 w 79724"/>
                    <a:gd name="connsiteY118" fmla="*/ 13744 h 32803"/>
                    <a:gd name="connsiteX119" fmla="*/ 73768 w 79724"/>
                    <a:gd name="connsiteY119" fmla="*/ 12155 h 32803"/>
                    <a:gd name="connsiteX120" fmla="*/ 75356 w 79724"/>
                    <a:gd name="connsiteY120" fmla="*/ 12155 h 32803"/>
                    <a:gd name="connsiteX121" fmla="*/ 75356 w 79724"/>
                    <a:gd name="connsiteY121" fmla="*/ 10567 h 32803"/>
                    <a:gd name="connsiteX122" fmla="*/ 76945 w 79724"/>
                    <a:gd name="connsiteY122" fmla="*/ 7390 h 32803"/>
                    <a:gd name="connsiteX123" fmla="*/ 76945 w 79724"/>
                    <a:gd name="connsiteY123" fmla="*/ 4214 h 32803"/>
                    <a:gd name="connsiteX124" fmla="*/ 75356 w 79724"/>
                    <a:gd name="connsiteY124" fmla="*/ 7390 h 32803"/>
                    <a:gd name="connsiteX125" fmla="*/ 75356 w 79724"/>
                    <a:gd name="connsiteY125" fmla="*/ 2626 h 32803"/>
                    <a:gd name="connsiteX126" fmla="*/ 75356 w 79724"/>
                    <a:gd name="connsiteY126" fmla="*/ 4214 h 32803"/>
                    <a:gd name="connsiteX127" fmla="*/ 75356 w 79724"/>
                    <a:gd name="connsiteY127" fmla="*/ 4214 h 32803"/>
                    <a:gd name="connsiteX128" fmla="*/ 75356 w 79724"/>
                    <a:gd name="connsiteY128" fmla="*/ 4214 h 32803"/>
                    <a:gd name="connsiteX129" fmla="*/ 75356 w 79724"/>
                    <a:gd name="connsiteY129" fmla="*/ 4214 h 32803"/>
                    <a:gd name="connsiteX130" fmla="*/ 75356 w 79724"/>
                    <a:gd name="connsiteY130" fmla="*/ 4214 h 32803"/>
                    <a:gd name="connsiteX131" fmla="*/ 75356 w 79724"/>
                    <a:gd name="connsiteY131" fmla="*/ 5802 h 32803"/>
                    <a:gd name="connsiteX132" fmla="*/ 73768 w 79724"/>
                    <a:gd name="connsiteY132" fmla="*/ 8979 h 32803"/>
                    <a:gd name="connsiteX133" fmla="*/ 73768 w 79724"/>
                    <a:gd name="connsiteY133" fmla="*/ 7390 h 32803"/>
                    <a:gd name="connsiteX134" fmla="*/ 73768 w 79724"/>
                    <a:gd name="connsiteY134" fmla="*/ 8979 h 32803"/>
                    <a:gd name="connsiteX135" fmla="*/ 73768 w 79724"/>
                    <a:gd name="connsiteY135" fmla="*/ 4214 h 32803"/>
                    <a:gd name="connsiteX136" fmla="*/ 73768 w 79724"/>
                    <a:gd name="connsiteY136" fmla="*/ 4214 h 32803"/>
                    <a:gd name="connsiteX137" fmla="*/ 73768 w 79724"/>
                    <a:gd name="connsiteY137" fmla="*/ 2626 h 32803"/>
                    <a:gd name="connsiteX138" fmla="*/ 73768 w 79724"/>
                    <a:gd name="connsiteY138" fmla="*/ 2626 h 32803"/>
                    <a:gd name="connsiteX139" fmla="*/ 72180 w 79724"/>
                    <a:gd name="connsiteY139" fmla="*/ 4214 h 32803"/>
                    <a:gd name="connsiteX140" fmla="*/ 72180 w 79724"/>
                    <a:gd name="connsiteY140" fmla="*/ 4214 h 32803"/>
                    <a:gd name="connsiteX141" fmla="*/ 70592 w 79724"/>
                    <a:gd name="connsiteY141" fmla="*/ 4214 h 32803"/>
                    <a:gd name="connsiteX142" fmla="*/ 69004 w 79724"/>
                    <a:gd name="connsiteY142" fmla="*/ 4214 h 32803"/>
                    <a:gd name="connsiteX143" fmla="*/ 69004 w 79724"/>
                    <a:gd name="connsiteY143" fmla="*/ 2626 h 32803"/>
                    <a:gd name="connsiteX144" fmla="*/ 67415 w 79724"/>
                    <a:gd name="connsiteY144" fmla="*/ 2626 h 32803"/>
                    <a:gd name="connsiteX145" fmla="*/ 65827 w 79724"/>
                    <a:gd name="connsiteY145" fmla="*/ 1037 h 32803"/>
                    <a:gd name="connsiteX146" fmla="*/ 65827 w 79724"/>
                    <a:gd name="connsiteY146" fmla="*/ 2626 h 32803"/>
                    <a:gd name="connsiteX147" fmla="*/ 64238 w 79724"/>
                    <a:gd name="connsiteY147" fmla="*/ 4214 h 32803"/>
                    <a:gd name="connsiteX148" fmla="*/ 64238 w 79724"/>
                    <a:gd name="connsiteY148" fmla="*/ 5802 h 32803"/>
                    <a:gd name="connsiteX149" fmla="*/ 62650 w 79724"/>
                    <a:gd name="connsiteY149" fmla="*/ 4214 h 32803"/>
                    <a:gd name="connsiteX150" fmla="*/ 62650 w 79724"/>
                    <a:gd name="connsiteY150" fmla="*/ 4214 h 32803"/>
                    <a:gd name="connsiteX151" fmla="*/ 61062 w 79724"/>
                    <a:gd name="connsiteY151" fmla="*/ 4214 h 32803"/>
                    <a:gd name="connsiteX152" fmla="*/ 61062 w 79724"/>
                    <a:gd name="connsiteY152" fmla="*/ 4214 h 32803"/>
                    <a:gd name="connsiteX153" fmla="*/ 61062 w 79724"/>
                    <a:gd name="connsiteY153" fmla="*/ 4214 h 32803"/>
                    <a:gd name="connsiteX154" fmla="*/ 61062 w 79724"/>
                    <a:gd name="connsiteY154" fmla="*/ 4214 h 32803"/>
                    <a:gd name="connsiteX155" fmla="*/ 61062 w 79724"/>
                    <a:gd name="connsiteY155" fmla="*/ 2626 h 32803"/>
                    <a:gd name="connsiteX156" fmla="*/ 61062 w 79724"/>
                    <a:gd name="connsiteY156" fmla="*/ 4214 h 32803"/>
                    <a:gd name="connsiteX157" fmla="*/ 61062 w 79724"/>
                    <a:gd name="connsiteY157" fmla="*/ 4214 h 32803"/>
                    <a:gd name="connsiteX158" fmla="*/ 61062 w 79724"/>
                    <a:gd name="connsiteY158" fmla="*/ 2626 h 32803"/>
                    <a:gd name="connsiteX159" fmla="*/ 61062 w 79724"/>
                    <a:gd name="connsiteY159" fmla="*/ 2626 h 32803"/>
                    <a:gd name="connsiteX160" fmla="*/ 61062 w 79724"/>
                    <a:gd name="connsiteY160" fmla="*/ 5802 h 32803"/>
                    <a:gd name="connsiteX161" fmla="*/ 61062 w 79724"/>
                    <a:gd name="connsiteY161" fmla="*/ 7390 h 32803"/>
                    <a:gd name="connsiteX162" fmla="*/ 61062 w 79724"/>
                    <a:gd name="connsiteY162" fmla="*/ 4214 h 32803"/>
                    <a:gd name="connsiteX163" fmla="*/ 59473 w 79724"/>
                    <a:gd name="connsiteY163" fmla="*/ 8979 h 32803"/>
                    <a:gd name="connsiteX164" fmla="*/ 59473 w 79724"/>
                    <a:gd name="connsiteY164" fmla="*/ 8979 h 32803"/>
                    <a:gd name="connsiteX165" fmla="*/ 59473 w 79724"/>
                    <a:gd name="connsiteY165" fmla="*/ 8979 h 32803"/>
                    <a:gd name="connsiteX166" fmla="*/ 59473 w 79724"/>
                    <a:gd name="connsiteY166" fmla="*/ 5802 h 32803"/>
                    <a:gd name="connsiteX167" fmla="*/ 59473 w 79724"/>
                    <a:gd name="connsiteY167" fmla="*/ 8979 h 32803"/>
                    <a:gd name="connsiteX168" fmla="*/ 59473 w 79724"/>
                    <a:gd name="connsiteY168" fmla="*/ 4214 h 32803"/>
                    <a:gd name="connsiteX169" fmla="*/ 57885 w 79724"/>
                    <a:gd name="connsiteY169" fmla="*/ 8979 h 32803"/>
                    <a:gd name="connsiteX170" fmla="*/ 57885 w 79724"/>
                    <a:gd name="connsiteY170" fmla="*/ 7390 h 32803"/>
                    <a:gd name="connsiteX171" fmla="*/ 57885 w 79724"/>
                    <a:gd name="connsiteY171" fmla="*/ 8979 h 32803"/>
                    <a:gd name="connsiteX172" fmla="*/ 54709 w 79724"/>
                    <a:gd name="connsiteY172" fmla="*/ 5802 h 32803"/>
                    <a:gd name="connsiteX173" fmla="*/ 54709 w 79724"/>
                    <a:gd name="connsiteY173" fmla="*/ 7390 h 32803"/>
                    <a:gd name="connsiteX174" fmla="*/ 54709 w 79724"/>
                    <a:gd name="connsiteY174" fmla="*/ 4214 h 32803"/>
                    <a:gd name="connsiteX175" fmla="*/ 53121 w 79724"/>
                    <a:gd name="connsiteY175" fmla="*/ 5802 h 32803"/>
                    <a:gd name="connsiteX176" fmla="*/ 53121 w 79724"/>
                    <a:gd name="connsiteY176" fmla="*/ 2626 h 32803"/>
                    <a:gd name="connsiteX177" fmla="*/ 53121 w 79724"/>
                    <a:gd name="connsiteY177" fmla="*/ 2626 h 32803"/>
                    <a:gd name="connsiteX178" fmla="*/ 53121 w 79724"/>
                    <a:gd name="connsiteY178" fmla="*/ 1037 h 32803"/>
                    <a:gd name="connsiteX179" fmla="*/ 51532 w 79724"/>
                    <a:gd name="connsiteY179" fmla="*/ 8979 h 32803"/>
                    <a:gd name="connsiteX180" fmla="*/ 51532 w 79724"/>
                    <a:gd name="connsiteY180" fmla="*/ 10567 h 32803"/>
                    <a:gd name="connsiteX181" fmla="*/ 51532 w 79724"/>
                    <a:gd name="connsiteY181" fmla="*/ 7390 h 32803"/>
                    <a:gd name="connsiteX182" fmla="*/ 49944 w 79724"/>
                    <a:gd name="connsiteY182" fmla="*/ 8979 h 32803"/>
                    <a:gd name="connsiteX183" fmla="*/ 49944 w 79724"/>
                    <a:gd name="connsiteY183" fmla="*/ 8979 h 32803"/>
                    <a:gd name="connsiteX184" fmla="*/ 48355 w 79724"/>
                    <a:gd name="connsiteY184" fmla="*/ 8979 h 32803"/>
                    <a:gd name="connsiteX185" fmla="*/ 48355 w 79724"/>
                    <a:gd name="connsiteY185" fmla="*/ 8979 h 32803"/>
                    <a:gd name="connsiteX186" fmla="*/ 46767 w 79724"/>
                    <a:gd name="connsiteY186" fmla="*/ 10567 h 32803"/>
                    <a:gd name="connsiteX187" fmla="*/ 46767 w 79724"/>
                    <a:gd name="connsiteY187" fmla="*/ 10567 h 32803"/>
                    <a:gd name="connsiteX188" fmla="*/ 45179 w 79724"/>
                    <a:gd name="connsiteY188" fmla="*/ 8979 h 32803"/>
                    <a:gd name="connsiteX189" fmla="*/ 45179 w 79724"/>
                    <a:gd name="connsiteY189" fmla="*/ 10567 h 32803"/>
                    <a:gd name="connsiteX190" fmla="*/ 43590 w 79724"/>
                    <a:gd name="connsiteY190" fmla="*/ 8979 h 32803"/>
                    <a:gd name="connsiteX191" fmla="*/ 43590 w 79724"/>
                    <a:gd name="connsiteY191" fmla="*/ 10567 h 32803"/>
                    <a:gd name="connsiteX192" fmla="*/ 42002 w 79724"/>
                    <a:gd name="connsiteY192" fmla="*/ 4214 h 32803"/>
                    <a:gd name="connsiteX193" fmla="*/ 42002 w 79724"/>
                    <a:gd name="connsiteY193" fmla="*/ 2626 h 32803"/>
                    <a:gd name="connsiteX194" fmla="*/ 42002 w 79724"/>
                    <a:gd name="connsiteY194" fmla="*/ 5802 h 32803"/>
                    <a:gd name="connsiteX195" fmla="*/ 42002 w 79724"/>
                    <a:gd name="connsiteY195" fmla="*/ 1037 h 32803"/>
                    <a:gd name="connsiteX196" fmla="*/ 40413 w 79724"/>
                    <a:gd name="connsiteY196" fmla="*/ 2626 h 32803"/>
                    <a:gd name="connsiteX197" fmla="*/ 40413 w 79724"/>
                    <a:gd name="connsiteY197" fmla="*/ 5802 h 32803"/>
                    <a:gd name="connsiteX198" fmla="*/ 38826 w 79724"/>
                    <a:gd name="connsiteY198" fmla="*/ 5802 h 32803"/>
                    <a:gd name="connsiteX199" fmla="*/ 38826 w 79724"/>
                    <a:gd name="connsiteY199" fmla="*/ 4214 h 32803"/>
                    <a:gd name="connsiteX200" fmla="*/ 37238 w 79724"/>
                    <a:gd name="connsiteY200" fmla="*/ 7390 h 32803"/>
                    <a:gd name="connsiteX201" fmla="*/ 35649 w 79724"/>
                    <a:gd name="connsiteY201" fmla="*/ 4214 h 32803"/>
                    <a:gd name="connsiteX202" fmla="*/ 34061 w 79724"/>
                    <a:gd name="connsiteY202" fmla="*/ 4214 h 32803"/>
                    <a:gd name="connsiteX203" fmla="*/ 34061 w 79724"/>
                    <a:gd name="connsiteY203" fmla="*/ 4214 h 32803"/>
                    <a:gd name="connsiteX204" fmla="*/ 32472 w 79724"/>
                    <a:gd name="connsiteY204" fmla="*/ 7390 h 32803"/>
                    <a:gd name="connsiteX205" fmla="*/ 32472 w 79724"/>
                    <a:gd name="connsiteY205" fmla="*/ 5802 h 32803"/>
                    <a:gd name="connsiteX206" fmla="*/ 30884 w 79724"/>
                    <a:gd name="connsiteY206" fmla="*/ 8979 h 32803"/>
                    <a:gd name="connsiteX207" fmla="*/ 30884 w 79724"/>
                    <a:gd name="connsiteY207" fmla="*/ 7390 h 32803"/>
                    <a:gd name="connsiteX208" fmla="*/ 29296 w 79724"/>
                    <a:gd name="connsiteY208" fmla="*/ 5802 h 32803"/>
                    <a:gd name="connsiteX209" fmla="*/ 29296 w 79724"/>
                    <a:gd name="connsiteY209" fmla="*/ 4214 h 32803"/>
                    <a:gd name="connsiteX210" fmla="*/ 26119 w 79724"/>
                    <a:gd name="connsiteY210" fmla="*/ 5802 h 32803"/>
                    <a:gd name="connsiteX211" fmla="*/ 26119 w 79724"/>
                    <a:gd name="connsiteY211" fmla="*/ 7390 h 32803"/>
                    <a:gd name="connsiteX212" fmla="*/ 26119 w 79724"/>
                    <a:gd name="connsiteY212" fmla="*/ 12155 h 32803"/>
                    <a:gd name="connsiteX213" fmla="*/ 26119 w 79724"/>
                    <a:gd name="connsiteY213" fmla="*/ 8979 h 32803"/>
                    <a:gd name="connsiteX214" fmla="*/ 26119 w 79724"/>
                    <a:gd name="connsiteY214" fmla="*/ 8979 h 32803"/>
                    <a:gd name="connsiteX215" fmla="*/ 24530 w 79724"/>
                    <a:gd name="connsiteY215" fmla="*/ 4214 h 32803"/>
                    <a:gd name="connsiteX216" fmla="*/ 19766 w 79724"/>
                    <a:gd name="connsiteY216" fmla="*/ 2626 h 32803"/>
                    <a:gd name="connsiteX217" fmla="*/ 19766 w 79724"/>
                    <a:gd name="connsiteY217" fmla="*/ 5802 h 32803"/>
                    <a:gd name="connsiteX218" fmla="*/ 19766 w 79724"/>
                    <a:gd name="connsiteY218" fmla="*/ 5802 h 32803"/>
                    <a:gd name="connsiteX219" fmla="*/ 19766 w 79724"/>
                    <a:gd name="connsiteY219" fmla="*/ 2626 h 32803"/>
                    <a:gd name="connsiteX220" fmla="*/ 19766 w 79724"/>
                    <a:gd name="connsiteY220" fmla="*/ 4214 h 32803"/>
                    <a:gd name="connsiteX221" fmla="*/ 19766 w 79724"/>
                    <a:gd name="connsiteY221" fmla="*/ 1037 h 32803"/>
                    <a:gd name="connsiteX222" fmla="*/ 19766 w 79724"/>
                    <a:gd name="connsiteY222" fmla="*/ 1037 h 32803"/>
                    <a:gd name="connsiteX223" fmla="*/ 19766 w 79724"/>
                    <a:gd name="connsiteY223" fmla="*/ 1037 h 32803"/>
                    <a:gd name="connsiteX224" fmla="*/ 19766 w 79724"/>
                    <a:gd name="connsiteY224" fmla="*/ 4214 h 32803"/>
                    <a:gd name="connsiteX225" fmla="*/ 19766 w 79724"/>
                    <a:gd name="connsiteY225" fmla="*/ 2626 h 32803"/>
                    <a:gd name="connsiteX226" fmla="*/ 19766 w 79724"/>
                    <a:gd name="connsiteY226" fmla="*/ 2626 h 32803"/>
                    <a:gd name="connsiteX227" fmla="*/ 19766 w 79724"/>
                    <a:gd name="connsiteY227" fmla="*/ 2626 h 32803"/>
                    <a:gd name="connsiteX228" fmla="*/ 19766 w 79724"/>
                    <a:gd name="connsiteY228" fmla="*/ 5802 h 32803"/>
                    <a:gd name="connsiteX229" fmla="*/ 19766 w 79724"/>
                    <a:gd name="connsiteY229" fmla="*/ 8979 h 32803"/>
                    <a:gd name="connsiteX230" fmla="*/ 16589 w 79724"/>
                    <a:gd name="connsiteY230" fmla="*/ 5802 h 32803"/>
                    <a:gd name="connsiteX231" fmla="*/ 15001 w 79724"/>
                    <a:gd name="connsiteY231" fmla="*/ 7390 h 32803"/>
                    <a:gd name="connsiteX232" fmla="*/ 15001 w 79724"/>
                    <a:gd name="connsiteY232" fmla="*/ 10567 h 32803"/>
                    <a:gd name="connsiteX233" fmla="*/ 13413 w 79724"/>
                    <a:gd name="connsiteY233" fmla="*/ 4214 h 32803"/>
                    <a:gd name="connsiteX234" fmla="*/ 13413 w 79724"/>
                    <a:gd name="connsiteY234" fmla="*/ 8979 h 32803"/>
                    <a:gd name="connsiteX235" fmla="*/ 13413 w 79724"/>
                    <a:gd name="connsiteY235" fmla="*/ 5802 h 32803"/>
                    <a:gd name="connsiteX236" fmla="*/ 10236 w 79724"/>
                    <a:gd name="connsiteY236" fmla="*/ 5802 h 32803"/>
                    <a:gd name="connsiteX237" fmla="*/ 10236 w 79724"/>
                    <a:gd name="connsiteY237" fmla="*/ 8979 h 32803"/>
                    <a:gd name="connsiteX238" fmla="*/ 8647 w 79724"/>
                    <a:gd name="connsiteY238" fmla="*/ 5802 h 32803"/>
                    <a:gd name="connsiteX239" fmla="*/ 8647 w 79724"/>
                    <a:gd name="connsiteY239" fmla="*/ 7390 h 32803"/>
                    <a:gd name="connsiteX240" fmla="*/ 8647 w 79724"/>
                    <a:gd name="connsiteY240" fmla="*/ 8979 h 32803"/>
                    <a:gd name="connsiteX241" fmla="*/ 2295 w 79724"/>
                    <a:gd name="connsiteY241" fmla="*/ 5802 h 32803"/>
                    <a:gd name="connsiteX242" fmla="*/ 2295 w 79724"/>
                    <a:gd name="connsiteY242" fmla="*/ 7390 h 32803"/>
                    <a:gd name="connsiteX243" fmla="*/ 2295 w 79724"/>
                    <a:gd name="connsiteY243" fmla="*/ 10567 h 32803"/>
                    <a:gd name="connsiteX244" fmla="*/ 706 w 79724"/>
                    <a:gd name="connsiteY244" fmla="*/ 7390 h 32803"/>
                    <a:gd name="connsiteX245" fmla="*/ 706 w 79724"/>
                    <a:gd name="connsiteY245" fmla="*/ 10567 h 32803"/>
                    <a:gd name="connsiteX246" fmla="*/ 706 w 79724"/>
                    <a:gd name="connsiteY246" fmla="*/ 10567 h 32803"/>
                    <a:gd name="connsiteX247" fmla="*/ 2295 w 79724"/>
                    <a:gd name="connsiteY247" fmla="*/ 21685 h 32803"/>
                    <a:gd name="connsiteX248" fmla="*/ 3883 w 79724"/>
                    <a:gd name="connsiteY248" fmla="*/ 21685 h 32803"/>
                    <a:gd name="connsiteX249" fmla="*/ 3883 w 79724"/>
                    <a:gd name="connsiteY249" fmla="*/ 23273 h 32803"/>
                    <a:gd name="connsiteX250" fmla="*/ 3883 w 79724"/>
                    <a:gd name="connsiteY250" fmla="*/ 21685 h 32803"/>
                    <a:gd name="connsiteX251" fmla="*/ 3883 w 79724"/>
                    <a:gd name="connsiteY251" fmla="*/ 21685 h 32803"/>
                    <a:gd name="connsiteX252" fmla="*/ 7059 w 79724"/>
                    <a:gd name="connsiteY252" fmla="*/ 23273 h 32803"/>
                    <a:gd name="connsiteX253" fmla="*/ 7059 w 79724"/>
                    <a:gd name="connsiteY253" fmla="*/ 21685 h 32803"/>
                    <a:gd name="connsiteX254" fmla="*/ 7059 w 79724"/>
                    <a:gd name="connsiteY254" fmla="*/ 23273 h 32803"/>
                    <a:gd name="connsiteX255" fmla="*/ 5471 w 79724"/>
                    <a:gd name="connsiteY255" fmla="*/ 20097 h 32803"/>
                    <a:gd name="connsiteX256" fmla="*/ 8647 w 79724"/>
                    <a:gd name="connsiteY256" fmla="*/ 24862 h 32803"/>
                    <a:gd name="connsiteX257" fmla="*/ 8647 w 79724"/>
                    <a:gd name="connsiteY257" fmla="*/ 21685 h 32803"/>
                    <a:gd name="connsiteX258" fmla="*/ 8647 w 79724"/>
                    <a:gd name="connsiteY258" fmla="*/ 23273 h 32803"/>
                    <a:gd name="connsiteX259" fmla="*/ 8647 w 79724"/>
                    <a:gd name="connsiteY259" fmla="*/ 21685 h 32803"/>
                    <a:gd name="connsiteX260" fmla="*/ 8647 w 79724"/>
                    <a:gd name="connsiteY260" fmla="*/ 24862 h 32803"/>
                    <a:gd name="connsiteX261" fmla="*/ 8647 w 79724"/>
                    <a:gd name="connsiteY261" fmla="*/ 24862 h 32803"/>
                    <a:gd name="connsiteX262" fmla="*/ 10236 w 79724"/>
                    <a:gd name="connsiteY262" fmla="*/ 24862 h 32803"/>
                    <a:gd name="connsiteX263" fmla="*/ 10236 w 79724"/>
                    <a:gd name="connsiteY263" fmla="*/ 24862 h 32803"/>
                    <a:gd name="connsiteX264" fmla="*/ 13413 w 79724"/>
                    <a:gd name="connsiteY264" fmla="*/ 21685 h 32803"/>
                    <a:gd name="connsiteX265" fmla="*/ 13413 w 79724"/>
                    <a:gd name="connsiteY265" fmla="*/ 20097 h 32803"/>
                    <a:gd name="connsiteX266" fmla="*/ 15001 w 79724"/>
                    <a:gd name="connsiteY266" fmla="*/ 20097 h 32803"/>
                    <a:gd name="connsiteX267" fmla="*/ 15001 w 79724"/>
                    <a:gd name="connsiteY267" fmla="*/ 20097 h 32803"/>
                    <a:gd name="connsiteX268" fmla="*/ 15001 w 79724"/>
                    <a:gd name="connsiteY268" fmla="*/ 18508 h 32803"/>
                    <a:gd name="connsiteX269" fmla="*/ 15001 w 79724"/>
                    <a:gd name="connsiteY269" fmla="*/ 21685 h 32803"/>
                    <a:gd name="connsiteX270" fmla="*/ 15001 w 79724"/>
                    <a:gd name="connsiteY270" fmla="*/ 16920 h 32803"/>
                    <a:gd name="connsiteX271" fmla="*/ 15001 w 79724"/>
                    <a:gd name="connsiteY271" fmla="*/ 18508 h 32803"/>
                    <a:gd name="connsiteX272" fmla="*/ 15001 w 79724"/>
                    <a:gd name="connsiteY272" fmla="*/ 15332 h 32803"/>
                    <a:gd name="connsiteX273" fmla="*/ 15001 w 79724"/>
                    <a:gd name="connsiteY273" fmla="*/ 20097 h 32803"/>
                    <a:gd name="connsiteX274" fmla="*/ 16589 w 79724"/>
                    <a:gd name="connsiteY274" fmla="*/ 21685 h 32803"/>
                    <a:gd name="connsiteX275" fmla="*/ 15001 w 79724"/>
                    <a:gd name="connsiteY275" fmla="*/ 18508 h 32803"/>
                    <a:gd name="connsiteX276" fmla="*/ 15001 w 79724"/>
                    <a:gd name="connsiteY276" fmla="*/ 15332 h 32803"/>
                    <a:gd name="connsiteX277" fmla="*/ 16589 w 79724"/>
                    <a:gd name="connsiteY277" fmla="*/ 21685 h 32803"/>
                    <a:gd name="connsiteX278" fmla="*/ 16589 w 79724"/>
                    <a:gd name="connsiteY278" fmla="*/ 21685 h 32803"/>
                    <a:gd name="connsiteX279" fmla="*/ 18178 w 79724"/>
                    <a:gd name="connsiteY279" fmla="*/ 21685 h 32803"/>
                    <a:gd name="connsiteX280" fmla="*/ 18178 w 79724"/>
                    <a:gd name="connsiteY280" fmla="*/ 18508 h 32803"/>
                    <a:gd name="connsiteX281" fmla="*/ 18178 w 79724"/>
                    <a:gd name="connsiteY281" fmla="*/ 20097 h 32803"/>
                    <a:gd name="connsiteX282" fmla="*/ 19766 w 79724"/>
                    <a:gd name="connsiteY282" fmla="*/ 16920 h 32803"/>
                    <a:gd name="connsiteX283" fmla="*/ 19766 w 79724"/>
                    <a:gd name="connsiteY283" fmla="*/ 18508 h 32803"/>
                    <a:gd name="connsiteX284" fmla="*/ 19766 w 79724"/>
                    <a:gd name="connsiteY284" fmla="*/ 18508 h 32803"/>
                    <a:gd name="connsiteX285" fmla="*/ 18178 w 79724"/>
                    <a:gd name="connsiteY285" fmla="*/ 21685 h 32803"/>
                    <a:gd name="connsiteX286" fmla="*/ 18178 w 79724"/>
                    <a:gd name="connsiteY286" fmla="*/ 23273 h 32803"/>
                    <a:gd name="connsiteX287" fmla="*/ 19766 w 79724"/>
                    <a:gd name="connsiteY287" fmla="*/ 20097 h 32803"/>
                    <a:gd name="connsiteX288" fmla="*/ 19766 w 79724"/>
                    <a:gd name="connsiteY288" fmla="*/ 21685 h 32803"/>
                    <a:gd name="connsiteX289" fmla="*/ 19766 w 79724"/>
                    <a:gd name="connsiteY289" fmla="*/ 20097 h 32803"/>
                    <a:gd name="connsiteX290" fmla="*/ 19766 w 79724"/>
                    <a:gd name="connsiteY290" fmla="*/ 23273 h 32803"/>
                    <a:gd name="connsiteX291" fmla="*/ 21355 w 79724"/>
                    <a:gd name="connsiteY291" fmla="*/ 23273 h 32803"/>
                    <a:gd name="connsiteX292" fmla="*/ 21355 w 79724"/>
                    <a:gd name="connsiteY292" fmla="*/ 18508 h 32803"/>
                    <a:gd name="connsiteX293" fmla="*/ 22942 w 79724"/>
                    <a:gd name="connsiteY293" fmla="*/ 23273 h 32803"/>
                    <a:gd name="connsiteX294" fmla="*/ 22942 w 79724"/>
                    <a:gd name="connsiteY294" fmla="*/ 21685 h 32803"/>
                    <a:gd name="connsiteX295" fmla="*/ 22942 w 79724"/>
                    <a:gd name="connsiteY295" fmla="*/ 23273 h 32803"/>
                    <a:gd name="connsiteX296" fmla="*/ 22942 w 79724"/>
                    <a:gd name="connsiteY296" fmla="*/ 20097 h 32803"/>
                    <a:gd name="connsiteX297" fmla="*/ 22942 w 79724"/>
                    <a:gd name="connsiteY297" fmla="*/ 18508 h 32803"/>
                    <a:gd name="connsiteX298" fmla="*/ 22942 w 79724"/>
                    <a:gd name="connsiteY298" fmla="*/ 20097 h 32803"/>
                    <a:gd name="connsiteX299" fmla="*/ 24530 w 79724"/>
                    <a:gd name="connsiteY299" fmla="*/ 16920 h 32803"/>
                    <a:gd name="connsiteX300" fmla="*/ 24530 w 79724"/>
                    <a:gd name="connsiteY300" fmla="*/ 20097 h 32803"/>
                    <a:gd name="connsiteX301" fmla="*/ 24530 w 79724"/>
                    <a:gd name="connsiteY301" fmla="*/ 18508 h 32803"/>
                    <a:gd name="connsiteX302" fmla="*/ 24530 w 79724"/>
                    <a:gd name="connsiteY302" fmla="*/ 21685 h 32803"/>
                    <a:gd name="connsiteX303" fmla="*/ 26119 w 79724"/>
                    <a:gd name="connsiteY303" fmla="*/ 21685 h 32803"/>
                    <a:gd name="connsiteX304" fmla="*/ 26119 w 79724"/>
                    <a:gd name="connsiteY304" fmla="*/ 16920 h 32803"/>
                    <a:gd name="connsiteX305" fmla="*/ 26119 w 79724"/>
                    <a:gd name="connsiteY305" fmla="*/ 18508 h 32803"/>
                    <a:gd name="connsiteX306" fmla="*/ 26119 w 79724"/>
                    <a:gd name="connsiteY306" fmla="*/ 20097 h 32803"/>
                    <a:gd name="connsiteX307" fmla="*/ 26119 w 79724"/>
                    <a:gd name="connsiteY307" fmla="*/ 21685 h 32803"/>
                    <a:gd name="connsiteX308" fmla="*/ 27707 w 79724"/>
                    <a:gd name="connsiteY308" fmla="*/ 21685 h 32803"/>
                    <a:gd name="connsiteX309" fmla="*/ 27707 w 79724"/>
                    <a:gd name="connsiteY309" fmla="*/ 21685 h 32803"/>
                    <a:gd name="connsiteX310" fmla="*/ 27707 w 79724"/>
                    <a:gd name="connsiteY310" fmla="*/ 18508 h 32803"/>
                    <a:gd name="connsiteX311" fmla="*/ 27707 w 79724"/>
                    <a:gd name="connsiteY311" fmla="*/ 20097 h 32803"/>
                    <a:gd name="connsiteX312" fmla="*/ 27707 w 79724"/>
                    <a:gd name="connsiteY312" fmla="*/ 18508 h 32803"/>
                    <a:gd name="connsiteX313" fmla="*/ 27707 w 79724"/>
                    <a:gd name="connsiteY313" fmla="*/ 23273 h 32803"/>
                    <a:gd name="connsiteX314" fmla="*/ 27707 w 79724"/>
                    <a:gd name="connsiteY314" fmla="*/ 21685 h 32803"/>
                    <a:gd name="connsiteX315" fmla="*/ 27707 w 79724"/>
                    <a:gd name="connsiteY315" fmla="*/ 24862 h 32803"/>
                    <a:gd name="connsiteX316" fmla="*/ 29296 w 79724"/>
                    <a:gd name="connsiteY316" fmla="*/ 23273 h 32803"/>
                    <a:gd name="connsiteX317" fmla="*/ 29296 w 79724"/>
                    <a:gd name="connsiteY317" fmla="*/ 21685 h 32803"/>
                    <a:gd name="connsiteX318" fmla="*/ 30884 w 79724"/>
                    <a:gd name="connsiteY318" fmla="*/ 21685 h 32803"/>
                    <a:gd name="connsiteX319" fmla="*/ 30884 w 79724"/>
                    <a:gd name="connsiteY319" fmla="*/ 24862 h 32803"/>
                    <a:gd name="connsiteX320" fmla="*/ 30884 w 79724"/>
                    <a:gd name="connsiteY320" fmla="*/ 20097 h 32803"/>
                    <a:gd name="connsiteX321" fmla="*/ 30884 w 79724"/>
                    <a:gd name="connsiteY321" fmla="*/ 23273 h 32803"/>
                    <a:gd name="connsiteX322" fmla="*/ 38826 w 79724"/>
                    <a:gd name="connsiteY322" fmla="*/ 24862 h 32803"/>
                    <a:gd name="connsiteX323" fmla="*/ 38826 w 79724"/>
                    <a:gd name="connsiteY323" fmla="*/ 24862 h 32803"/>
                    <a:gd name="connsiteX324" fmla="*/ 43590 w 79724"/>
                    <a:gd name="connsiteY324" fmla="*/ 23273 h 32803"/>
                    <a:gd name="connsiteX325" fmla="*/ 43590 w 79724"/>
                    <a:gd name="connsiteY325" fmla="*/ 23273 h 32803"/>
                    <a:gd name="connsiteX326" fmla="*/ 43590 w 79724"/>
                    <a:gd name="connsiteY326" fmla="*/ 23273 h 32803"/>
                    <a:gd name="connsiteX327" fmla="*/ 53121 w 79724"/>
                    <a:gd name="connsiteY327" fmla="*/ 18508 h 32803"/>
                    <a:gd name="connsiteX328" fmla="*/ 53121 w 79724"/>
                    <a:gd name="connsiteY328" fmla="*/ 18508 h 32803"/>
                    <a:gd name="connsiteX329" fmla="*/ 53121 w 79724"/>
                    <a:gd name="connsiteY329" fmla="*/ 18508 h 32803"/>
                    <a:gd name="connsiteX330" fmla="*/ 78533 w 79724"/>
                    <a:gd name="connsiteY330" fmla="*/ 5802 h 32803"/>
                    <a:gd name="connsiteX331" fmla="*/ 78533 w 79724"/>
                    <a:gd name="connsiteY331" fmla="*/ 5802 h 32803"/>
                    <a:gd name="connsiteX332" fmla="*/ 78533 w 79724"/>
                    <a:gd name="connsiteY332" fmla="*/ 5802 h 32803"/>
                    <a:gd name="connsiteX333" fmla="*/ 78533 w 79724"/>
                    <a:gd name="connsiteY333" fmla="*/ 5802 h 32803"/>
                    <a:gd name="connsiteX334" fmla="*/ 78533 w 79724"/>
                    <a:gd name="connsiteY334" fmla="*/ 5802 h 32803"/>
                    <a:gd name="connsiteX335" fmla="*/ 78533 w 79724"/>
                    <a:gd name="connsiteY335" fmla="*/ 5802 h 32803"/>
                    <a:gd name="connsiteX336" fmla="*/ 78533 w 79724"/>
                    <a:gd name="connsiteY336" fmla="*/ 5802 h 32803"/>
                    <a:gd name="connsiteX337" fmla="*/ 21355 w 79724"/>
                    <a:gd name="connsiteY337" fmla="*/ 5802 h 32803"/>
                    <a:gd name="connsiteX338" fmla="*/ 21355 w 79724"/>
                    <a:gd name="connsiteY338" fmla="*/ 5802 h 32803"/>
                    <a:gd name="connsiteX339" fmla="*/ 21355 w 79724"/>
                    <a:gd name="connsiteY339" fmla="*/ 5802 h 328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</a:cxnLst>
                  <a:rect l="l" t="t" r="r" b="b"/>
                  <a:pathLst>
                    <a:path w="79724" h="32803">
                      <a:moveTo>
                        <a:pt x="38826" y="24862"/>
                      </a:moveTo>
                      <a:lnTo>
                        <a:pt x="38826" y="26450"/>
                      </a:lnTo>
                      <a:cubicBezTo>
                        <a:pt x="38826" y="29627"/>
                        <a:pt x="38826" y="28038"/>
                        <a:pt x="38826" y="31215"/>
                      </a:cubicBezTo>
                      <a:cubicBezTo>
                        <a:pt x="38826" y="24862"/>
                        <a:pt x="40413" y="29627"/>
                        <a:pt x="38826" y="24862"/>
                      </a:cubicBezTo>
                      <a:lnTo>
                        <a:pt x="40413" y="24862"/>
                      </a:lnTo>
                      <a:cubicBezTo>
                        <a:pt x="40413" y="24862"/>
                        <a:pt x="40413" y="26450"/>
                        <a:pt x="38826" y="24862"/>
                      </a:cubicBezTo>
                      <a:cubicBezTo>
                        <a:pt x="40413" y="28038"/>
                        <a:pt x="40413" y="21685"/>
                        <a:pt x="42002" y="21685"/>
                      </a:cubicBezTo>
                      <a:cubicBezTo>
                        <a:pt x="42002" y="21685"/>
                        <a:pt x="42002" y="23273"/>
                        <a:pt x="42002" y="23273"/>
                      </a:cubicBezTo>
                      <a:lnTo>
                        <a:pt x="42002" y="21685"/>
                      </a:lnTo>
                      <a:cubicBezTo>
                        <a:pt x="42002" y="21685"/>
                        <a:pt x="42002" y="23273"/>
                        <a:pt x="42002" y="23273"/>
                      </a:cubicBezTo>
                      <a:lnTo>
                        <a:pt x="42002" y="23273"/>
                      </a:lnTo>
                      <a:lnTo>
                        <a:pt x="42002" y="23273"/>
                      </a:lnTo>
                      <a:cubicBezTo>
                        <a:pt x="42002" y="21685"/>
                        <a:pt x="42002" y="20097"/>
                        <a:pt x="42002" y="20097"/>
                      </a:cubicBezTo>
                      <a:cubicBezTo>
                        <a:pt x="42002" y="21685"/>
                        <a:pt x="42002" y="20097"/>
                        <a:pt x="42002" y="21685"/>
                      </a:cubicBezTo>
                      <a:lnTo>
                        <a:pt x="42002" y="20097"/>
                      </a:lnTo>
                      <a:cubicBezTo>
                        <a:pt x="42002" y="21685"/>
                        <a:pt x="42002" y="23273"/>
                        <a:pt x="42002" y="23273"/>
                      </a:cubicBezTo>
                      <a:cubicBezTo>
                        <a:pt x="42002" y="29627"/>
                        <a:pt x="42002" y="21685"/>
                        <a:pt x="43590" y="24862"/>
                      </a:cubicBezTo>
                      <a:lnTo>
                        <a:pt x="43590" y="24862"/>
                      </a:lnTo>
                      <a:cubicBezTo>
                        <a:pt x="43590" y="28038"/>
                        <a:pt x="43590" y="26450"/>
                        <a:pt x="45179" y="29627"/>
                      </a:cubicBezTo>
                      <a:cubicBezTo>
                        <a:pt x="45179" y="28038"/>
                        <a:pt x="43590" y="24862"/>
                        <a:pt x="45179" y="23273"/>
                      </a:cubicBezTo>
                      <a:cubicBezTo>
                        <a:pt x="45179" y="23273"/>
                        <a:pt x="45179" y="23273"/>
                        <a:pt x="45179" y="23273"/>
                      </a:cubicBezTo>
                      <a:cubicBezTo>
                        <a:pt x="45179" y="24862"/>
                        <a:pt x="45179" y="24862"/>
                        <a:pt x="45179" y="24862"/>
                      </a:cubicBezTo>
                      <a:lnTo>
                        <a:pt x="45179" y="28038"/>
                      </a:lnTo>
                      <a:cubicBezTo>
                        <a:pt x="45179" y="26450"/>
                        <a:pt x="45179" y="26450"/>
                        <a:pt x="45179" y="24862"/>
                      </a:cubicBezTo>
                      <a:cubicBezTo>
                        <a:pt x="45179" y="24862"/>
                        <a:pt x="45179" y="28038"/>
                        <a:pt x="45179" y="29627"/>
                      </a:cubicBezTo>
                      <a:cubicBezTo>
                        <a:pt x="45179" y="29627"/>
                        <a:pt x="45179" y="26450"/>
                        <a:pt x="45179" y="24862"/>
                      </a:cubicBezTo>
                      <a:cubicBezTo>
                        <a:pt x="45179" y="26450"/>
                        <a:pt x="45179" y="24862"/>
                        <a:pt x="46767" y="23273"/>
                      </a:cubicBezTo>
                      <a:cubicBezTo>
                        <a:pt x="46767" y="24862"/>
                        <a:pt x="46767" y="24862"/>
                        <a:pt x="46767" y="26450"/>
                      </a:cubicBezTo>
                      <a:lnTo>
                        <a:pt x="46767" y="24862"/>
                      </a:lnTo>
                      <a:cubicBezTo>
                        <a:pt x="46767" y="24862"/>
                        <a:pt x="46767" y="24862"/>
                        <a:pt x="46767" y="26450"/>
                      </a:cubicBezTo>
                      <a:cubicBezTo>
                        <a:pt x="46767" y="24862"/>
                        <a:pt x="46767" y="23273"/>
                        <a:pt x="46767" y="23273"/>
                      </a:cubicBezTo>
                      <a:cubicBezTo>
                        <a:pt x="46767" y="20097"/>
                        <a:pt x="46767" y="28038"/>
                        <a:pt x="48355" y="24862"/>
                      </a:cubicBezTo>
                      <a:cubicBezTo>
                        <a:pt x="48355" y="26450"/>
                        <a:pt x="48355" y="26450"/>
                        <a:pt x="48355" y="28038"/>
                      </a:cubicBezTo>
                      <a:cubicBezTo>
                        <a:pt x="48355" y="26450"/>
                        <a:pt x="48355" y="26450"/>
                        <a:pt x="49944" y="23273"/>
                      </a:cubicBezTo>
                      <a:lnTo>
                        <a:pt x="49944" y="24862"/>
                      </a:lnTo>
                      <a:cubicBezTo>
                        <a:pt x="49944" y="23273"/>
                        <a:pt x="49944" y="20097"/>
                        <a:pt x="49944" y="18508"/>
                      </a:cubicBezTo>
                      <a:cubicBezTo>
                        <a:pt x="49944" y="16920"/>
                        <a:pt x="49944" y="16920"/>
                        <a:pt x="49944" y="15332"/>
                      </a:cubicBezTo>
                      <a:lnTo>
                        <a:pt x="49944" y="13744"/>
                      </a:lnTo>
                      <a:cubicBezTo>
                        <a:pt x="49944" y="13744"/>
                        <a:pt x="49944" y="15332"/>
                        <a:pt x="49944" y="16920"/>
                      </a:cubicBezTo>
                      <a:lnTo>
                        <a:pt x="49944" y="16920"/>
                      </a:lnTo>
                      <a:cubicBezTo>
                        <a:pt x="49944" y="18508"/>
                        <a:pt x="49944" y="20097"/>
                        <a:pt x="49944" y="21685"/>
                      </a:cubicBezTo>
                      <a:lnTo>
                        <a:pt x="49944" y="20097"/>
                      </a:lnTo>
                      <a:cubicBezTo>
                        <a:pt x="49944" y="21685"/>
                        <a:pt x="49944" y="23273"/>
                        <a:pt x="49944" y="24862"/>
                      </a:cubicBezTo>
                      <a:cubicBezTo>
                        <a:pt x="49944" y="24862"/>
                        <a:pt x="49944" y="24862"/>
                        <a:pt x="49944" y="24862"/>
                      </a:cubicBezTo>
                      <a:cubicBezTo>
                        <a:pt x="49944" y="24862"/>
                        <a:pt x="49944" y="26450"/>
                        <a:pt x="49944" y="26450"/>
                      </a:cubicBezTo>
                      <a:cubicBezTo>
                        <a:pt x="49944" y="26450"/>
                        <a:pt x="49944" y="26450"/>
                        <a:pt x="49944" y="24862"/>
                      </a:cubicBezTo>
                      <a:lnTo>
                        <a:pt x="49944" y="28038"/>
                      </a:lnTo>
                      <a:lnTo>
                        <a:pt x="49944" y="26450"/>
                      </a:lnTo>
                      <a:lnTo>
                        <a:pt x="49944" y="28038"/>
                      </a:lnTo>
                      <a:cubicBezTo>
                        <a:pt x="49944" y="24862"/>
                        <a:pt x="51532" y="20097"/>
                        <a:pt x="51532" y="18508"/>
                      </a:cubicBezTo>
                      <a:cubicBezTo>
                        <a:pt x="51532" y="20097"/>
                        <a:pt x="51532" y="21685"/>
                        <a:pt x="51532" y="24862"/>
                      </a:cubicBezTo>
                      <a:cubicBezTo>
                        <a:pt x="51532" y="21685"/>
                        <a:pt x="51532" y="26450"/>
                        <a:pt x="49944" y="24862"/>
                      </a:cubicBezTo>
                      <a:cubicBezTo>
                        <a:pt x="49944" y="24862"/>
                        <a:pt x="49944" y="26450"/>
                        <a:pt x="49944" y="26450"/>
                      </a:cubicBezTo>
                      <a:lnTo>
                        <a:pt x="51532" y="23273"/>
                      </a:lnTo>
                      <a:cubicBezTo>
                        <a:pt x="51532" y="24862"/>
                        <a:pt x="51532" y="24862"/>
                        <a:pt x="51532" y="26450"/>
                      </a:cubicBezTo>
                      <a:cubicBezTo>
                        <a:pt x="51532" y="21685"/>
                        <a:pt x="51532" y="23273"/>
                        <a:pt x="53121" y="21685"/>
                      </a:cubicBezTo>
                      <a:cubicBezTo>
                        <a:pt x="53121" y="23273"/>
                        <a:pt x="53121" y="24862"/>
                        <a:pt x="53121" y="24862"/>
                      </a:cubicBezTo>
                      <a:cubicBezTo>
                        <a:pt x="53121" y="28038"/>
                        <a:pt x="54709" y="20097"/>
                        <a:pt x="54709" y="23273"/>
                      </a:cubicBezTo>
                      <a:cubicBezTo>
                        <a:pt x="54709" y="23273"/>
                        <a:pt x="54709" y="23273"/>
                        <a:pt x="54709" y="23273"/>
                      </a:cubicBezTo>
                      <a:cubicBezTo>
                        <a:pt x="54709" y="21685"/>
                        <a:pt x="56297" y="23273"/>
                        <a:pt x="54709" y="24862"/>
                      </a:cubicBezTo>
                      <a:lnTo>
                        <a:pt x="54709" y="24862"/>
                      </a:lnTo>
                      <a:cubicBezTo>
                        <a:pt x="54709" y="24862"/>
                        <a:pt x="56297" y="24862"/>
                        <a:pt x="56297" y="21685"/>
                      </a:cubicBezTo>
                      <a:cubicBezTo>
                        <a:pt x="56297" y="21685"/>
                        <a:pt x="56297" y="26450"/>
                        <a:pt x="56297" y="26450"/>
                      </a:cubicBezTo>
                      <a:lnTo>
                        <a:pt x="57885" y="13744"/>
                      </a:lnTo>
                      <a:cubicBezTo>
                        <a:pt x="57885" y="16920"/>
                        <a:pt x="57885" y="24862"/>
                        <a:pt x="56297" y="26450"/>
                      </a:cubicBezTo>
                      <a:cubicBezTo>
                        <a:pt x="56297" y="26450"/>
                        <a:pt x="56297" y="28038"/>
                        <a:pt x="56297" y="26450"/>
                      </a:cubicBezTo>
                      <a:cubicBezTo>
                        <a:pt x="56297" y="26450"/>
                        <a:pt x="56297" y="21685"/>
                        <a:pt x="56297" y="21685"/>
                      </a:cubicBezTo>
                      <a:cubicBezTo>
                        <a:pt x="56297" y="24862"/>
                        <a:pt x="56297" y="23273"/>
                        <a:pt x="56297" y="26450"/>
                      </a:cubicBezTo>
                      <a:cubicBezTo>
                        <a:pt x="56297" y="26450"/>
                        <a:pt x="56297" y="20097"/>
                        <a:pt x="56297" y="20097"/>
                      </a:cubicBezTo>
                      <a:cubicBezTo>
                        <a:pt x="56297" y="20097"/>
                        <a:pt x="56297" y="24862"/>
                        <a:pt x="56297" y="26450"/>
                      </a:cubicBezTo>
                      <a:lnTo>
                        <a:pt x="57885" y="21685"/>
                      </a:lnTo>
                      <a:cubicBezTo>
                        <a:pt x="57885" y="23273"/>
                        <a:pt x="57885" y="26450"/>
                        <a:pt x="57885" y="28038"/>
                      </a:cubicBezTo>
                      <a:cubicBezTo>
                        <a:pt x="57885" y="26450"/>
                        <a:pt x="57885" y="28038"/>
                        <a:pt x="57885" y="28038"/>
                      </a:cubicBezTo>
                      <a:lnTo>
                        <a:pt x="57885" y="26450"/>
                      </a:lnTo>
                      <a:cubicBezTo>
                        <a:pt x="57885" y="28038"/>
                        <a:pt x="59473" y="20097"/>
                        <a:pt x="59473" y="20097"/>
                      </a:cubicBezTo>
                      <a:cubicBezTo>
                        <a:pt x="59473" y="21685"/>
                        <a:pt x="59473" y="26450"/>
                        <a:pt x="59473" y="26450"/>
                      </a:cubicBezTo>
                      <a:cubicBezTo>
                        <a:pt x="59473" y="23273"/>
                        <a:pt x="61062" y="13744"/>
                        <a:pt x="62650" y="12155"/>
                      </a:cubicBezTo>
                      <a:lnTo>
                        <a:pt x="62650" y="13744"/>
                      </a:lnTo>
                      <a:lnTo>
                        <a:pt x="62650" y="12155"/>
                      </a:lnTo>
                      <a:cubicBezTo>
                        <a:pt x="62650" y="15332"/>
                        <a:pt x="59473" y="24862"/>
                        <a:pt x="59473" y="28038"/>
                      </a:cubicBezTo>
                      <a:cubicBezTo>
                        <a:pt x="59473" y="29627"/>
                        <a:pt x="59473" y="29627"/>
                        <a:pt x="59473" y="29627"/>
                      </a:cubicBezTo>
                      <a:cubicBezTo>
                        <a:pt x="59473" y="31215"/>
                        <a:pt x="59473" y="31215"/>
                        <a:pt x="59473" y="31215"/>
                      </a:cubicBezTo>
                      <a:lnTo>
                        <a:pt x="61062" y="32803"/>
                      </a:lnTo>
                      <a:cubicBezTo>
                        <a:pt x="61062" y="29627"/>
                        <a:pt x="62650" y="29627"/>
                        <a:pt x="62650" y="28038"/>
                      </a:cubicBezTo>
                      <a:lnTo>
                        <a:pt x="61062" y="31215"/>
                      </a:lnTo>
                      <a:cubicBezTo>
                        <a:pt x="61062" y="28038"/>
                        <a:pt x="62650" y="23273"/>
                        <a:pt x="62650" y="23273"/>
                      </a:cubicBezTo>
                      <a:cubicBezTo>
                        <a:pt x="62650" y="24862"/>
                        <a:pt x="62650" y="28038"/>
                        <a:pt x="62650" y="29627"/>
                      </a:cubicBezTo>
                      <a:cubicBezTo>
                        <a:pt x="62650" y="28038"/>
                        <a:pt x="64238" y="28038"/>
                        <a:pt x="64238" y="28038"/>
                      </a:cubicBezTo>
                      <a:lnTo>
                        <a:pt x="64238" y="29627"/>
                      </a:lnTo>
                      <a:cubicBezTo>
                        <a:pt x="64238" y="31215"/>
                        <a:pt x="65827" y="26450"/>
                        <a:pt x="65827" y="28038"/>
                      </a:cubicBezTo>
                      <a:cubicBezTo>
                        <a:pt x="65827" y="28038"/>
                        <a:pt x="65827" y="31215"/>
                        <a:pt x="65827" y="29627"/>
                      </a:cubicBezTo>
                      <a:cubicBezTo>
                        <a:pt x="65827" y="26450"/>
                        <a:pt x="67415" y="15332"/>
                        <a:pt x="67415" y="13744"/>
                      </a:cubicBezTo>
                      <a:cubicBezTo>
                        <a:pt x="67415" y="13744"/>
                        <a:pt x="67415" y="16920"/>
                        <a:pt x="67415" y="18508"/>
                      </a:cubicBezTo>
                      <a:cubicBezTo>
                        <a:pt x="67415" y="21685"/>
                        <a:pt x="65827" y="24862"/>
                        <a:pt x="65827" y="26450"/>
                      </a:cubicBezTo>
                      <a:cubicBezTo>
                        <a:pt x="65827" y="24862"/>
                        <a:pt x="65827" y="24862"/>
                        <a:pt x="65827" y="24862"/>
                      </a:cubicBezTo>
                      <a:cubicBezTo>
                        <a:pt x="65827" y="24862"/>
                        <a:pt x="65827" y="28038"/>
                        <a:pt x="65827" y="26450"/>
                      </a:cubicBezTo>
                      <a:cubicBezTo>
                        <a:pt x="65827" y="23273"/>
                        <a:pt x="65827" y="26450"/>
                        <a:pt x="65827" y="23273"/>
                      </a:cubicBezTo>
                      <a:cubicBezTo>
                        <a:pt x="65827" y="21685"/>
                        <a:pt x="65827" y="23273"/>
                        <a:pt x="65827" y="23273"/>
                      </a:cubicBezTo>
                      <a:cubicBezTo>
                        <a:pt x="65827" y="21685"/>
                        <a:pt x="67415" y="16920"/>
                        <a:pt x="67415" y="15332"/>
                      </a:cubicBezTo>
                      <a:cubicBezTo>
                        <a:pt x="67415" y="15332"/>
                        <a:pt x="67415" y="16920"/>
                        <a:pt x="67415" y="16920"/>
                      </a:cubicBezTo>
                      <a:cubicBezTo>
                        <a:pt x="67415" y="16920"/>
                        <a:pt x="69004" y="18508"/>
                        <a:pt x="69004" y="18508"/>
                      </a:cubicBezTo>
                      <a:cubicBezTo>
                        <a:pt x="69004" y="18508"/>
                        <a:pt x="69004" y="20097"/>
                        <a:pt x="69004" y="21685"/>
                      </a:cubicBezTo>
                      <a:cubicBezTo>
                        <a:pt x="69004" y="21685"/>
                        <a:pt x="69004" y="20097"/>
                        <a:pt x="69004" y="20097"/>
                      </a:cubicBezTo>
                      <a:cubicBezTo>
                        <a:pt x="69004" y="23273"/>
                        <a:pt x="69004" y="20097"/>
                        <a:pt x="69004" y="23273"/>
                      </a:cubicBezTo>
                      <a:cubicBezTo>
                        <a:pt x="69004" y="21685"/>
                        <a:pt x="70592" y="21685"/>
                        <a:pt x="70592" y="20097"/>
                      </a:cubicBezTo>
                      <a:cubicBezTo>
                        <a:pt x="70592" y="16920"/>
                        <a:pt x="70592" y="20097"/>
                        <a:pt x="69004" y="20097"/>
                      </a:cubicBezTo>
                      <a:cubicBezTo>
                        <a:pt x="69004" y="16920"/>
                        <a:pt x="70592" y="12155"/>
                        <a:pt x="72180" y="10567"/>
                      </a:cubicBezTo>
                      <a:cubicBezTo>
                        <a:pt x="72180" y="8979"/>
                        <a:pt x="72180" y="13744"/>
                        <a:pt x="72180" y="12155"/>
                      </a:cubicBezTo>
                      <a:cubicBezTo>
                        <a:pt x="73768" y="13744"/>
                        <a:pt x="73768" y="5802"/>
                        <a:pt x="73768" y="8979"/>
                      </a:cubicBezTo>
                      <a:cubicBezTo>
                        <a:pt x="73768" y="12155"/>
                        <a:pt x="73768" y="13744"/>
                        <a:pt x="72180" y="15332"/>
                      </a:cubicBezTo>
                      <a:cubicBezTo>
                        <a:pt x="72180" y="16920"/>
                        <a:pt x="72180" y="13744"/>
                        <a:pt x="70592" y="13744"/>
                      </a:cubicBezTo>
                      <a:lnTo>
                        <a:pt x="70592" y="15332"/>
                      </a:lnTo>
                      <a:cubicBezTo>
                        <a:pt x="70592" y="15332"/>
                        <a:pt x="70592" y="16920"/>
                        <a:pt x="70592" y="15332"/>
                      </a:cubicBezTo>
                      <a:cubicBezTo>
                        <a:pt x="70592" y="16920"/>
                        <a:pt x="72180" y="15332"/>
                        <a:pt x="72180" y="18508"/>
                      </a:cubicBezTo>
                      <a:cubicBezTo>
                        <a:pt x="72180" y="18508"/>
                        <a:pt x="72180" y="16920"/>
                        <a:pt x="72180" y="15332"/>
                      </a:cubicBezTo>
                      <a:lnTo>
                        <a:pt x="72180" y="15332"/>
                      </a:lnTo>
                      <a:cubicBezTo>
                        <a:pt x="72180" y="13744"/>
                        <a:pt x="73768" y="12155"/>
                        <a:pt x="72180" y="12155"/>
                      </a:cubicBezTo>
                      <a:cubicBezTo>
                        <a:pt x="72180" y="10567"/>
                        <a:pt x="73768" y="8979"/>
                        <a:pt x="73768" y="10567"/>
                      </a:cubicBezTo>
                      <a:lnTo>
                        <a:pt x="73768" y="13744"/>
                      </a:lnTo>
                      <a:cubicBezTo>
                        <a:pt x="73768" y="12155"/>
                        <a:pt x="73768" y="12155"/>
                        <a:pt x="73768" y="12155"/>
                      </a:cubicBezTo>
                      <a:cubicBezTo>
                        <a:pt x="73768" y="10567"/>
                        <a:pt x="73768" y="15332"/>
                        <a:pt x="75356" y="12155"/>
                      </a:cubicBezTo>
                      <a:lnTo>
                        <a:pt x="75356" y="10567"/>
                      </a:lnTo>
                      <a:cubicBezTo>
                        <a:pt x="75356" y="8979"/>
                        <a:pt x="76945" y="5802"/>
                        <a:pt x="76945" y="7390"/>
                      </a:cubicBezTo>
                      <a:cubicBezTo>
                        <a:pt x="76945" y="4214"/>
                        <a:pt x="76945" y="7390"/>
                        <a:pt x="76945" y="4214"/>
                      </a:cubicBezTo>
                      <a:cubicBezTo>
                        <a:pt x="76945" y="7390"/>
                        <a:pt x="75356" y="4214"/>
                        <a:pt x="75356" y="7390"/>
                      </a:cubicBezTo>
                      <a:cubicBezTo>
                        <a:pt x="75356" y="4214"/>
                        <a:pt x="75356" y="5802"/>
                        <a:pt x="75356" y="2626"/>
                      </a:cubicBezTo>
                      <a:cubicBezTo>
                        <a:pt x="75356" y="4214"/>
                        <a:pt x="75356" y="4214"/>
                        <a:pt x="75356" y="4214"/>
                      </a:cubicBezTo>
                      <a:cubicBezTo>
                        <a:pt x="75356" y="4214"/>
                        <a:pt x="75356" y="4214"/>
                        <a:pt x="75356" y="4214"/>
                      </a:cubicBezTo>
                      <a:lnTo>
                        <a:pt x="75356" y="4214"/>
                      </a:lnTo>
                      <a:lnTo>
                        <a:pt x="75356" y="4214"/>
                      </a:lnTo>
                      <a:cubicBezTo>
                        <a:pt x="75356" y="4214"/>
                        <a:pt x="75356" y="4214"/>
                        <a:pt x="75356" y="4214"/>
                      </a:cubicBezTo>
                      <a:cubicBezTo>
                        <a:pt x="75356" y="4214"/>
                        <a:pt x="75356" y="5802"/>
                        <a:pt x="75356" y="5802"/>
                      </a:cubicBezTo>
                      <a:cubicBezTo>
                        <a:pt x="75356" y="7390"/>
                        <a:pt x="73768" y="7390"/>
                        <a:pt x="73768" y="8979"/>
                      </a:cubicBezTo>
                      <a:cubicBezTo>
                        <a:pt x="73768" y="8979"/>
                        <a:pt x="73768" y="7390"/>
                        <a:pt x="73768" y="7390"/>
                      </a:cubicBezTo>
                      <a:lnTo>
                        <a:pt x="73768" y="8979"/>
                      </a:lnTo>
                      <a:cubicBezTo>
                        <a:pt x="73768" y="7390"/>
                        <a:pt x="73768" y="5802"/>
                        <a:pt x="73768" y="4214"/>
                      </a:cubicBezTo>
                      <a:lnTo>
                        <a:pt x="73768" y="4214"/>
                      </a:lnTo>
                      <a:cubicBezTo>
                        <a:pt x="73768" y="2626"/>
                        <a:pt x="73768" y="2626"/>
                        <a:pt x="73768" y="2626"/>
                      </a:cubicBezTo>
                      <a:cubicBezTo>
                        <a:pt x="73768" y="2626"/>
                        <a:pt x="72180" y="4214"/>
                        <a:pt x="73768" y="2626"/>
                      </a:cubicBezTo>
                      <a:lnTo>
                        <a:pt x="72180" y="4214"/>
                      </a:lnTo>
                      <a:lnTo>
                        <a:pt x="72180" y="4214"/>
                      </a:lnTo>
                      <a:cubicBezTo>
                        <a:pt x="72180" y="4214"/>
                        <a:pt x="70592" y="7390"/>
                        <a:pt x="70592" y="4214"/>
                      </a:cubicBezTo>
                      <a:cubicBezTo>
                        <a:pt x="70592" y="4214"/>
                        <a:pt x="70592" y="5802"/>
                        <a:pt x="69004" y="4214"/>
                      </a:cubicBezTo>
                      <a:lnTo>
                        <a:pt x="69004" y="2626"/>
                      </a:lnTo>
                      <a:cubicBezTo>
                        <a:pt x="69004" y="2626"/>
                        <a:pt x="69004" y="1037"/>
                        <a:pt x="67415" y="2626"/>
                      </a:cubicBezTo>
                      <a:cubicBezTo>
                        <a:pt x="67415" y="-2139"/>
                        <a:pt x="65827" y="1037"/>
                        <a:pt x="65827" y="1037"/>
                      </a:cubicBezTo>
                      <a:lnTo>
                        <a:pt x="65827" y="2626"/>
                      </a:lnTo>
                      <a:cubicBezTo>
                        <a:pt x="65827" y="2626"/>
                        <a:pt x="64238" y="2626"/>
                        <a:pt x="64238" y="4214"/>
                      </a:cubicBezTo>
                      <a:lnTo>
                        <a:pt x="64238" y="5802"/>
                      </a:lnTo>
                      <a:cubicBezTo>
                        <a:pt x="64238" y="7390"/>
                        <a:pt x="62650" y="4214"/>
                        <a:pt x="62650" y="4214"/>
                      </a:cubicBezTo>
                      <a:cubicBezTo>
                        <a:pt x="62650" y="4214"/>
                        <a:pt x="62650" y="4214"/>
                        <a:pt x="62650" y="4214"/>
                      </a:cubicBezTo>
                      <a:cubicBezTo>
                        <a:pt x="62650" y="-551"/>
                        <a:pt x="61062" y="7390"/>
                        <a:pt x="61062" y="4214"/>
                      </a:cubicBezTo>
                      <a:cubicBezTo>
                        <a:pt x="61062" y="4214"/>
                        <a:pt x="61062" y="4214"/>
                        <a:pt x="61062" y="4214"/>
                      </a:cubicBezTo>
                      <a:lnTo>
                        <a:pt x="61062" y="4214"/>
                      </a:lnTo>
                      <a:lnTo>
                        <a:pt x="61062" y="4214"/>
                      </a:lnTo>
                      <a:cubicBezTo>
                        <a:pt x="61062" y="4214"/>
                        <a:pt x="61062" y="4214"/>
                        <a:pt x="61062" y="2626"/>
                      </a:cubicBezTo>
                      <a:cubicBezTo>
                        <a:pt x="61062" y="2626"/>
                        <a:pt x="61062" y="4214"/>
                        <a:pt x="61062" y="4214"/>
                      </a:cubicBezTo>
                      <a:cubicBezTo>
                        <a:pt x="61062" y="4214"/>
                        <a:pt x="61062" y="4214"/>
                        <a:pt x="61062" y="4214"/>
                      </a:cubicBezTo>
                      <a:lnTo>
                        <a:pt x="61062" y="2626"/>
                      </a:lnTo>
                      <a:lnTo>
                        <a:pt x="61062" y="2626"/>
                      </a:lnTo>
                      <a:cubicBezTo>
                        <a:pt x="61062" y="1037"/>
                        <a:pt x="61062" y="4214"/>
                        <a:pt x="61062" y="5802"/>
                      </a:cubicBezTo>
                      <a:cubicBezTo>
                        <a:pt x="61062" y="5802"/>
                        <a:pt x="61062" y="5802"/>
                        <a:pt x="61062" y="7390"/>
                      </a:cubicBezTo>
                      <a:cubicBezTo>
                        <a:pt x="61062" y="4214"/>
                        <a:pt x="61062" y="8979"/>
                        <a:pt x="61062" y="4214"/>
                      </a:cubicBezTo>
                      <a:cubicBezTo>
                        <a:pt x="61062" y="5802"/>
                        <a:pt x="59473" y="5802"/>
                        <a:pt x="59473" y="8979"/>
                      </a:cubicBezTo>
                      <a:cubicBezTo>
                        <a:pt x="59473" y="8979"/>
                        <a:pt x="59473" y="8979"/>
                        <a:pt x="59473" y="8979"/>
                      </a:cubicBezTo>
                      <a:cubicBezTo>
                        <a:pt x="59473" y="8979"/>
                        <a:pt x="59473" y="7390"/>
                        <a:pt x="59473" y="8979"/>
                      </a:cubicBezTo>
                      <a:lnTo>
                        <a:pt x="59473" y="5802"/>
                      </a:lnTo>
                      <a:lnTo>
                        <a:pt x="59473" y="8979"/>
                      </a:lnTo>
                      <a:cubicBezTo>
                        <a:pt x="59473" y="7390"/>
                        <a:pt x="59473" y="5802"/>
                        <a:pt x="59473" y="4214"/>
                      </a:cubicBezTo>
                      <a:cubicBezTo>
                        <a:pt x="57885" y="7390"/>
                        <a:pt x="59473" y="5802"/>
                        <a:pt x="57885" y="8979"/>
                      </a:cubicBezTo>
                      <a:lnTo>
                        <a:pt x="57885" y="7390"/>
                      </a:lnTo>
                      <a:cubicBezTo>
                        <a:pt x="57885" y="7390"/>
                        <a:pt x="57885" y="10567"/>
                        <a:pt x="57885" y="8979"/>
                      </a:cubicBezTo>
                      <a:cubicBezTo>
                        <a:pt x="57885" y="5802"/>
                        <a:pt x="56297" y="8979"/>
                        <a:pt x="54709" y="5802"/>
                      </a:cubicBezTo>
                      <a:cubicBezTo>
                        <a:pt x="54709" y="10567"/>
                        <a:pt x="54709" y="2626"/>
                        <a:pt x="54709" y="7390"/>
                      </a:cubicBezTo>
                      <a:cubicBezTo>
                        <a:pt x="54709" y="5802"/>
                        <a:pt x="54709" y="5802"/>
                        <a:pt x="54709" y="4214"/>
                      </a:cubicBezTo>
                      <a:cubicBezTo>
                        <a:pt x="54709" y="5802"/>
                        <a:pt x="53121" y="2626"/>
                        <a:pt x="53121" y="5802"/>
                      </a:cubicBezTo>
                      <a:cubicBezTo>
                        <a:pt x="53121" y="4214"/>
                        <a:pt x="53121" y="4214"/>
                        <a:pt x="53121" y="2626"/>
                      </a:cubicBezTo>
                      <a:cubicBezTo>
                        <a:pt x="53121" y="2626"/>
                        <a:pt x="53121" y="4214"/>
                        <a:pt x="53121" y="2626"/>
                      </a:cubicBezTo>
                      <a:cubicBezTo>
                        <a:pt x="53121" y="2626"/>
                        <a:pt x="53121" y="1037"/>
                        <a:pt x="53121" y="1037"/>
                      </a:cubicBezTo>
                      <a:cubicBezTo>
                        <a:pt x="53121" y="1037"/>
                        <a:pt x="51532" y="5802"/>
                        <a:pt x="51532" y="8979"/>
                      </a:cubicBezTo>
                      <a:cubicBezTo>
                        <a:pt x="51532" y="7390"/>
                        <a:pt x="51532" y="7390"/>
                        <a:pt x="51532" y="10567"/>
                      </a:cubicBezTo>
                      <a:cubicBezTo>
                        <a:pt x="51532" y="8979"/>
                        <a:pt x="51532" y="7390"/>
                        <a:pt x="51532" y="7390"/>
                      </a:cubicBezTo>
                      <a:cubicBezTo>
                        <a:pt x="51532" y="7390"/>
                        <a:pt x="49944" y="5802"/>
                        <a:pt x="49944" y="8979"/>
                      </a:cubicBezTo>
                      <a:cubicBezTo>
                        <a:pt x="49944" y="8979"/>
                        <a:pt x="49944" y="8979"/>
                        <a:pt x="49944" y="8979"/>
                      </a:cubicBezTo>
                      <a:cubicBezTo>
                        <a:pt x="49944" y="8979"/>
                        <a:pt x="49944" y="8979"/>
                        <a:pt x="48355" y="8979"/>
                      </a:cubicBezTo>
                      <a:lnTo>
                        <a:pt x="48355" y="8979"/>
                      </a:lnTo>
                      <a:cubicBezTo>
                        <a:pt x="48355" y="12155"/>
                        <a:pt x="48355" y="8979"/>
                        <a:pt x="46767" y="10567"/>
                      </a:cubicBezTo>
                      <a:lnTo>
                        <a:pt x="46767" y="10567"/>
                      </a:lnTo>
                      <a:cubicBezTo>
                        <a:pt x="45179" y="7390"/>
                        <a:pt x="46767" y="12155"/>
                        <a:pt x="45179" y="8979"/>
                      </a:cubicBezTo>
                      <a:lnTo>
                        <a:pt x="45179" y="10567"/>
                      </a:lnTo>
                      <a:cubicBezTo>
                        <a:pt x="45179" y="15332"/>
                        <a:pt x="45179" y="7390"/>
                        <a:pt x="43590" y="8979"/>
                      </a:cubicBezTo>
                      <a:lnTo>
                        <a:pt x="43590" y="10567"/>
                      </a:lnTo>
                      <a:cubicBezTo>
                        <a:pt x="43590" y="12155"/>
                        <a:pt x="43590" y="4214"/>
                        <a:pt x="42002" y="4214"/>
                      </a:cubicBezTo>
                      <a:cubicBezTo>
                        <a:pt x="42002" y="4214"/>
                        <a:pt x="42002" y="4214"/>
                        <a:pt x="42002" y="2626"/>
                      </a:cubicBezTo>
                      <a:cubicBezTo>
                        <a:pt x="42002" y="-551"/>
                        <a:pt x="42002" y="5802"/>
                        <a:pt x="42002" y="5802"/>
                      </a:cubicBezTo>
                      <a:cubicBezTo>
                        <a:pt x="42002" y="4214"/>
                        <a:pt x="42002" y="2626"/>
                        <a:pt x="42002" y="1037"/>
                      </a:cubicBezTo>
                      <a:cubicBezTo>
                        <a:pt x="42002" y="-551"/>
                        <a:pt x="40413" y="5802"/>
                        <a:pt x="40413" y="2626"/>
                      </a:cubicBezTo>
                      <a:cubicBezTo>
                        <a:pt x="40413" y="4214"/>
                        <a:pt x="40413" y="4214"/>
                        <a:pt x="40413" y="5802"/>
                      </a:cubicBezTo>
                      <a:cubicBezTo>
                        <a:pt x="40413" y="5802"/>
                        <a:pt x="38826" y="1037"/>
                        <a:pt x="38826" y="5802"/>
                      </a:cubicBezTo>
                      <a:lnTo>
                        <a:pt x="38826" y="4214"/>
                      </a:lnTo>
                      <a:cubicBezTo>
                        <a:pt x="38826" y="5802"/>
                        <a:pt x="37238" y="5802"/>
                        <a:pt x="37238" y="7390"/>
                      </a:cubicBezTo>
                      <a:cubicBezTo>
                        <a:pt x="37238" y="-551"/>
                        <a:pt x="35649" y="10567"/>
                        <a:pt x="35649" y="4214"/>
                      </a:cubicBezTo>
                      <a:lnTo>
                        <a:pt x="34061" y="4214"/>
                      </a:lnTo>
                      <a:lnTo>
                        <a:pt x="34061" y="4214"/>
                      </a:lnTo>
                      <a:cubicBezTo>
                        <a:pt x="34061" y="4214"/>
                        <a:pt x="34061" y="5802"/>
                        <a:pt x="32472" y="7390"/>
                      </a:cubicBezTo>
                      <a:cubicBezTo>
                        <a:pt x="32472" y="7390"/>
                        <a:pt x="32472" y="5802"/>
                        <a:pt x="32472" y="5802"/>
                      </a:cubicBezTo>
                      <a:cubicBezTo>
                        <a:pt x="30884" y="4214"/>
                        <a:pt x="30884" y="4214"/>
                        <a:pt x="30884" y="8979"/>
                      </a:cubicBezTo>
                      <a:lnTo>
                        <a:pt x="30884" y="7390"/>
                      </a:lnTo>
                      <a:cubicBezTo>
                        <a:pt x="30884" y="8979"/>
                        <a:pt x="29296" y="4214"/>
                        <a:pt x="29296" y="5802"/>
                      </a:cubicBezTo>
                      <a:cubicBezTo>
                        <a:pt x="29296" y="5802"/>
                        <a:pt x="29296" y="5802"/>
                        <a:pt x="29296" y="4214"/>
                      </a:cubicBezTo>
                      <a:cubicBezTo>
                        <a:pt x="27707" y="7390"/>
                        <a:pt x="26119" y="-2139"/>
                        <a:pt x="26119" y="5802"/>
                      </a:cubicBezTo>
                      <a:lnTo>
                        <a:pt x="26119" y="7390"/>
                      </a:lnTo>
                      <a:cubicBezTo>
                        <a:pt x="27707" y="7390"/>
                        <a:pt x="26119" y="10567"/>
                        <a:pt x="26119" y="12155"/>
                      </a:cubicBezTo>
                      <a:cubicBezTo>
                        <a:pt x="26119" y="12155"/>
                        <a:pt x="24530" y="8979"/>
                        <a:pt x="26119" y="8979"/>
                      </a:cubicBezTo>
                      <a:lnTo>
                        <a:pt x="26119" y="8979"/>
                      </a:lnTo>
                      <a:cubicBezTo>
                        <a:pt x="26119" y="4214"/>
                        <a:pt x="24530" y="7390"/>
                        <a:pt x="24530" y="4214"/>
                      </a:cubicBezTo>
                      <a:cubicBezTo>
                        <a:pt x="22942" y="4214"/>
                        <a:pt x="21355" y="2626"/>
                        <a:pt x="19766" y="2626"/>
                      </a:cubicBezTo>
                      <a:lnTo>
                        <a:pt x="19766" y="5802"/>
                      </a:lnTo>
                      <a:lnTo>
                        <a:pt x="19766" y="5802"/>
                      </a:lnTo>
                      <a:cubicBezTo>
                        <a:pt x="19766" y="5802"/>
                        <a:pt x="19766" y="2626"/>
                        <a:pt x="19766" y="2626"/>
                      </a:cubicBezTo>
                      <a:cubicBezTo>
                        <a:pt x="19766" y="1037"/>
                        <a:pt x="19766" y="4214"/>
                        <a:pt x="19766" y="4214"/>
                      </a:cubicBezTo>
                      <a:cubicBezTo>
                        <a:pt x="18178" y="2626"/>
                        <a:pt x="19766" y="1037"/>
                        <a:pt x="19766" y="1037"/>
                      </a:cubicBezTo>
                      <a:lnTo>
                        <a:pt x="19766" y="1037"/>
                      </a:lnTo>
                      <a:lnTo>
                        <a:pt x="19766" y="1037"/>
                      </a:lnTo>
                      <a:cubicBezTo>
                        <a:pt x="19766" y="2626"/>
                        <a:pt x="19766" y="4214"/>
                        <a:pt x="19766" y="4214"/>
                      </a:cubicBezTo>
                      <a:cubicBezTo>
                        <a:pt x="19766" y="4214"/>
                        <a:pt x="19766" y="2626"/>
                        <a:pt x="19766" y="2626"/>
                      </a:cubicBezTo>
                      <a:cubicBezTo>
                        <a:pt x="19766" y="2626"/>
                        <a:pt x="19766" y="2626"/>
                        <a:pt x="19766" y="2626"/>
                      </a:cubicBezTo>
                      <a:lnTo>
                        <a:pt x="19766" y="2626"/>
                      </a:lnTo>
                      <a:lnTo>
                        <a:pt x="19766" y="5802"/>
                      </a:lnTo>
                      <a:cubicBezTo>
                        <a:pt x="19766" y="7390"/>
                        <a:pt x="19766" y="5802"/>
                        <a:pt x="19766" y="8979"/>
                      </a:cubicBezTo>
                      <a:cubicBezTo>
                        <a:pt x="18178" y="4214"/>
                        <a:pt x="16589" y="7390"/>
                        <a:pt x="16589" y="5802"/>
                      </a:cubicBezTo>
                      <a:cubicBezTo>
                        <a:pt x="16589" y="7390"/>
                        <a:pt x="16589" y="7390"/>
                        <a:pt x="15001" y="7390"/>
                      </a:cubicBezTo>
                      <a:cubicBezTo>
                        <a:pt x="15001" y="7390"/>
                        <a:pt x="15001" y="10567"/>
                        <a:pt x="15001" y="10567"/>
                      </a:cubicBezTo>
                      <a:cubicBezTo>
                        <a:pt x="15001" y="4214"/>
                        <a:pt x="13413" y="7390"/>
                        <a:pt x="13413" y="4214"/>
                      </a:cubicBezTo>
                      <a:cubicBezTo>
                        <a:pt x="13413" y="7390"/>
                        <a:pt x="11824" y="5802"/>
                        <a:pt x="13413" y="8979"/>
                      </a:cubicBezTo>
                      <a:cubicBezTo>
                        <a:pt x="13413" y="8979"/>
                        <a:pt x="13413" y="7390"/>
                        <a:pt x="13413" y="5802"/>
                      </a:cubicBezTo>
                      <a:cubicBezTo>
                        <a:pt x="13413" y="8979"/>
                        <a:pt x="11824" y="4214"/>
                        <a:pt x="10236" y="5802"/>
                      </a:cubicBezTo>
                      <a:cubicBezTo>
                        <a:pt x="10236" y="5802"/>
                        <a:pt x="10236" y="7390"/>
                        <a:pt x="10236" y="8979"/>
                      </a:cubicBezTo>
                      <a:lnTo>
                        <a:pt x="8647" y="5802"/>
                      </a:lnTo>
                      <a:cubicBezTo>
                        <a:pt x="8647" y="5802"/>
                        <a:pt x="8647" y="10567"/>
                        <a:pt x="8647" y="7390"/>
                      </a:cubicBezTo>
                      <a:cubicBezTo>
                        <a:pt x="8647" y="7390"/>
                        <a:pt x="8647" y="8979"/>
                        <a:pt x="8647" y="8979"/>
                      </a:cubicBezTo>
                      <a:cubicBezTo>
                        <a:pt x="5471" y="5802"/>
                        <a:pt x="5471" y="12155"/>
                        <a:pt x="2295" y="5802"/>
                      </a:cubicBezTo>
                      <a:cubicBezTo>
                        <a:pt x="2295" y="7390"/>
                        <a:pt x="2295" y="7390"/>
                        <a:pt x="2295" y="7390"/>
                      </a:cubicBezTo>
                      <a:cubicBezTo>
                        <a:pt x="2295" y="7390"/>
                        <a:pt x="2295" y="8979"/>
                        <a:pt x="2295" y="10567"/>
                      </a:cubicBezTo>
                      <a:lnTo>
                        <a:pt x="706" y="7390"/>
                      </a:lnTo>
                      <a:cubicBezTo>
                        <a:pt x="706" y="10567"/>
                        <a:pt x="-882" y="7390"/>
                        <a:pt x="706" y="10567"/>
                      </a:cubicBezTo>
                      <a:lnTo>
                        <a:pt x="706" y="10567"/>
                      </a:lnTo>
                      <a:cubicBezTo>
                        <a:pt x="706" y="13744"/>
                        <a:pt x="2295" y="18508"/>
                        <a:pt x="2295" y="21685"/>
                      </a:cubicBezTo>
                      <a:cubicBezTo>
                        <a:pt x="2295" y="18508"/>
                        <a:pt x="3883" y="26450"/>
                        <a:pt x="3883" y="21685"/>
                      </a:cubicBezTo>
                      <a:cubicBezTo>
                        <a:pt x="3883" y="23273"/>
                        <a:pt x="3883" y="23273"/>
                        <a:pt x="3883" y="23273"/>
                      </a:cubicBezTo>
                      <a:cubicBezTo>
                        <a:pt x="3883" y="21685"/>
                        <a:pt x="3883" y="21685"/>
                        <a:pt x="3883" y="21685"/>
                      </a:cubicBezTo>
                      <a:lnTo>
                        <a:pt x="3883" y="21685"/>
                      </a:lnTo>
                      <a:cubicBezTo>
                        <a:pt x="5471" y="21685"/>
                        <a:pt x="5471" y="23273"/>
                        <a:pt x="7059" y="23273"/>
                      </a:cubicBezTo>
                      <a:lnTo>
                        <a:pt x="7059" y="21685"/>
                      </a:lnTo>
                      <a:cubicBezTo>
                        <a:pt x="7059" y="21685"/>
                        <a:pt x="7059" y="23273"/>
                        <a:pt x="7059" y="23273"/>
                      </a:cubicBezTo>
                      <a:cubicBezTo>
                        <a:pt x="7059" y="20097"/>
                        <a:pt x="7059" y="23273"/>
                        <a:pt x="5471" y="20097"/>
                      </a:cubicBezTo>
                      <a:cubicBezTo>
                        <a:pt x="7059" y="24862"/>
                        <a:pt x="7059" y="20097"/>
                        <a:pt x="8647" y="24862"/>
                      </a:cubicBezTo>
                      <a:cubicBezTo>
                        <a:pt x="8647" y="24862"/>
                        <a:pt x="8647" y="21685"/>
                        <a:pt x="8647" y="21685"/>
                      </a:cubicBezTo>
                      <a:lnTo>
                        <a:pt x="8647" y="23273"/>
                      </a:lnTo>
                      <a:lnTo>
                        <a:pt x="8647" y="21685"/>
                      </a:lnTo>
                      <a:cubicBezTo>
                        <a:pt x="8647" y="21685"/>
                        <a:pt x="8647" y="23273"/>
                        <a:pt x="8647" y="24862"/>
                      </a:cubicBezTo>
                      <a:cubicBezTo>
                        <a:pt x="8647" y="24862"/>
                        <a:pt x="8647" y="24862"/>
                        <a:pt x="8647" y="24862"/>
                      </a:cubicBezTo>
                      <a:cubicBezTo>
                        <a:pt x="8647" y="26450"/>
                        <a:pt x="10236" y="24862"/>
                        <a:pt x="10236" y="24862"/>
                      </a:cubicBezTo>
                      <a:lnTo>
                        <a:pt x="10236" y="24862"/>
                      </a:lnTo>
                      <a:cubicBezTo>
                        <a:pt x="11824" y="23273"/>
                        <a:pt x="11824" y="24862"/>
                        <a:pt x="13413" y="21685"/>
                      </a:cubicBezTo>
                      <a:lnTo>
                        <a:pt x="13413" y="20097"/>
                      </a:lnTo>
                      <a:cubicBezTo>
                        <a:pt x="13413" y="18508"/>
                        <a:pt x="13413" y="21685"/>
                        <a:pt x="15001" y="20097"/>
                      </a:cubicBezTo>
                      <a:lnTo>
                        <a:pt x="15001" y="20097"/>
                      </a:lnTo>
                      <a:cubicBezTo>
                        <a:pt x="15001" y="18508"/>
                        <a:pt x="15001" y="18508"/>
                        <a:pt x="15001" y="18508"/>
                      </a:cubicBezTo>
                      <a:cubicBezTo>
                        <a:pt x="15001" y="20097"/>
                        <a:pt x="15001" y="20097"/>
                        <a:pt x="15001" y="21685"/>
                      </a:cubicBezTo>
                      <a:cubicBezTo>
                        <a:pt x="15001" y="20097"/>
                        <a:pt x="15001" y="20097"/>
                        <a:pt x="15001" y="16920"/>
                      </a:cubicBezTo>
                      <a:lnTo>
                        <a:pt x="15001" y="18508"/>
                      </a:lnTo>
                      <a:cubicBezTo>
                        <a:pt x="15001" y="16920"/>
                        <a:pt x="15001" y="16920"/>
                        <a:pt x="15001" y="15332"/>
                      </a:cubicBezTo>
                      <a:cubicBezTo>
                        <a:pt x="15001" y="16920"/>
                        <a:pt x="15001" y="18508"/>
                        <a:pt x="15001" y="20097"/>
                      </a:cubicBezTo>
                      <a:cubicBezTo>
                        <a:pt x="16589" y="23273"/>
                        <a:pt x="16589" y="16920"/>
                        <a:pt x="16589" y="21685"/>
                      </a:cubicBezTo>
                      <a:cubicBezTo>
                        <a:pt x="16589" y="16920"/>
                        <a:pt x="15001" y="18508"/>
                        <a:pt x="15001" y="18508"/>
                      </a:cubicBezTo>
                      <a:cubicBezTo>
                        <a:pt x="15001" y="16920"/>
                        <a:pt x="15001" y="15332"/>
                        <a:pt x="15001" y="15332"/>
                      </a:cubicBezTo>
                      <a:cubicBezTo>
                        <a:pt x="15001" y="15332"/>
                        <a:pt x="16589" y="21685"/>
                        <a:pt x="16589" y="21685"/>
                      </a:cubicBezTo>
                      <a:lnTo>
                        <a:pt x="16589" y="21685"/>
                      </a:lnTo>
                      <a:cubicBezTo>
                        <a:pt x="16589" y="23273"/>
                        <a:pt x="16589" y="20097"/>
                        <a:pt x="18178" y="21685"/>
                      </a:cubicBezTo>
                      <a:cubicBezTo>
                        <a:pt x="18178" y="18508"/>
                        <a:pt x="18178" y="21685"/>
                        <a:pt x="18178" y="18508"/>
                      </a:cubicBezTo>
                      <a:lnTo>
                        <a:pt x="18178" y="20097"/>
                      </a:lnTo>
                      <a:cubicBezTo>
                        <a:pt x="18178" y="18508"/>
                        <a:pt x="18178" y="15332"/>
                        <a:pt x="19766" y="16920"/>
                      </a:cubicBezTo>
                      <a:cubicBezTo>
                        <a:pt x="19766" y="16920"/>
                        <a:pt x="19766" y="18508"/>
                        <a:pt x="19766" y="18508"/>
                      </a:cubicBezTo>
                      <a:cubicBezTo>
                        <a:pt x="19766" y="20097"/>
                        <a:pt x="19766" y="18508"/>
                        <a:pt x="19766" y="18508"/>
                      </a:cubicBezTo>
                      <a:cubicBezTo>
                        <a:pt x="19766" y="21685"/>
                        <a:pt x="19766" y="20097"/>
                        <a:pt x="18178" y="21685"/>
                      </a:cubicBezTo>
                      <a:cubicBezTo>
                        <a:pt x="18178" y="23273"/>
                        <a:pt x="18178" y="18508"/>
                        <a:pt x="18178" y="23273"/>
                      </a:cubicBezTo>
                      <a:cubicBezTo>
                        <a:pt x="18178" y="18508"/>
                        <a:pt x="18178" y="23273"/>
                        <a:pt x="19766" y="20097"/>
                      </a:cubicBezTo>
                      <a:lnTo>
                        <a:pt x="19766" y="21685"/>
                      </a:lnTo>
                      <a:cubicBezTo>
                        <a:pt x="19766" y="21685"/>
                        <a:pt x="19766" y="20097"/>
                        <a:pt x="19766" y="20097"/>
                      </a:cubicBezTo>
                      <a:lnTo>
                        <a:pt x="19766" y="23273"/>
                      </a:lnTo>
                      <a:cubicBezTo>
                        <a:pt x="19766" y="20097"/>
                        <a:pt x="21355" y="24862"/>
                        <a:pt x="21355" y="23273"/>
                      </a:cubicBezTo>
                      <a:cubicBezTo>
                        <a:pt x="21355" y="23273"/>
                        <a:pt x="21355" y="20097"/>
                        <a:pt x="21355" y="18508"/>
                      </a:cubicBezTo>
                      <a:cubicBezTo>
                        <a:pt x="21355" y="15332"/>
                        <a:pt x="22942" y="23273"/>
                        <a:pt x="22942" y="23273"/>
                      </a:cubicBezTo>
                      <a:cubicBezTo>
                        <a:pt x="22942" y="23273"/>
                        <a:pt x="22942" y="21685"/>
                        <a:pt x="22942" y="21685"/>
                      </a:cubicBezTo>
                      <a:cubicBezTo>
                        <a:pt x="22942" y="21685"/>
                        <a:pt x="22942" y="23273"/>
                        <a:pt x="22942" y="23273"/>
                      </a:cubicBezTo>
                      <a:cubicBezTo>
                        <a:pt x="22942" y="23273"/>
                        <a:pt x="22942" y="21685"/>
                        <a:pt x="22942" y="20097"/>
                      </a:cubicBezTo>
                      <a:cubicBezTo>
                        <a:pt x="22942" y="23273"/>
                        <a:pt x="22942" y="18508"/>
                        <a:pt x="22942" y="18508"/>
                      </a:cubicBezTo>
                      <a:lnTo>
                        <a:pt x="22942" y="20097"/>
                      </a:lnTo>
                      <a:cubicBezTo>
                        <a:pt x="24530" y="21685"/>
                        <a:pt x="22942" y="15332"/>
                        <a:pt x="24530" y="16920"/>
                      </a:cubicBezTo>
                      <a:lnTo>
                        <a:pt x="24530" y="20097"/>
                      </a:lnTo>
                      <a:lnTo>
                        <a:pt x="24530" y="18508"/>
                      </a:lnTo>
                      <a:lnTo>
                        <a:pt x="24530" y="21685"/>
                      </a:lnTo>
                      <a:cubicBezTo>
                        <a:pt x="24530" y="20097"/>
                        <a:pt x="24530" y="20097"/>
                        <a:pt x="26119" y="21685"/>
                      </a:cubicBezTo>
                      <a:cubicBezTo>
                        <a:pt x="26119" y="20097"/>
                        <a:pt x="26119" y="18508"/>
                        <a:pt x="26119" y="16920"/>
                      </a:cubicBezTo>
                      <a:cubicBezTo>
                        <a:pt x="26119" y="18508"/>
                        <a:pt x="26119" y="18508"/>
                        <a:pt x="26119" y="18508"/>
                      </a:cubicBezTo>
                      <a:cubicBezTo>
                        <a:pt x="26119" y="20097"/>
                        <a:pt x="26119" y="21685"/>
                        <a:pt x="26119" y="20097"/>
                      </a:cubicBezTo>
                      <a:lnTo>
                        <a:pt x="26119" y="21685"/>
                      </a:lnTo>
                      <a:cubicBezTo>
                        <a:pt x="26119" y="23273"/>
                        <a:pt x="26119" y="21685"/>
                        <a:pt x="27707" y="21685"/>
                      </a:cubicBezTo>
                      <a:cubicBezTo>
                        <a:pt x="27707" y="21685"/>
                        <a:pt x="27707" y="21685"/>
                        <a:pt x="27707" y="21685"/>
                      </a:cubicBezTo>
                      <a:lnTo>
                        <a:pt x="27707" y="18508"/>
                      </a:lnTo>
                      <a:cubicBezTo>
                        <a:pt x="27707" y="20097"/>
                        <a:pt x="27707" y="20097"/>
                        <a:pt x="27707" y="20097"/>
                      </a:cubicBezTo>
                      <a:cubicBezTo>
                        <a:pt x="27707" y="20097"/>
                        <a:pt x="27707" y="18508"/>
                        <a:pt x="27707" y="18508"/>
                      </a:cubicBezTo>
                      <a:cubicBezTo>
                        <a:pt x="27707" y="20097"/>
                        <a:pt x="27707" y="21685"/>
                        <a:pt x="27707" y="23273"/>
                      </a:cubicBezTo>
                      <a:lnTo>
                        <a:pt x="27707" y="21685"/>
                      </a:lnTo>
                      <a:cubicBezTo>
                        <a:pt x="27707" y="21685"/>
                        <a:pt x="27707" y="23273"/>
                        <a:pt x="27707" y="24862"/>
                      </a:cubicBezTo>
                      <a:cubicBezTo>
                        <a:pt x="27707" y="26450"/>
                        <a:pt x="29296" y="21685"/>
                        <a:pt x="29296" y="23273"/>
                      </a:cubicBezTo>
                      <a:cubicBezTo>
                        <a:pt x="29296" y="23273"/>
                        <a:pt x="29296" y="23273"/>
                        <a:pt x="29296" y="21685"/>
                      </a:cubicBezTo>
                      <a:cubicBezTo>
                        <a:pt x="29296" y="21685"/>
                        <a:pt x="30884" y="24862"/>
                        <a:pt x="30884" y="21685"/>
                      </a:cubicBezTo>
                      <a:lnTo>
                        <a:pt x="30884" y="24862"/>
                      </a:lnTo>
                      <a:cubicBezTo>
                        <a:pt x="30884" y="24862"/>
                        <a:pt x="30884" y="20097"/>
                        <a:pt x="30884" y="20097"/>
                      </a:cubicBezTo>
                      <a:cubicBezTo>
                        <a:pt x="30884" y="18508"/>
                        <a:pt x="30884" y="23273"/>
                        <a:pt x="30884" y="23273"/>
                      </a:cubicBezTo>
                      <a:cubicBezTo>
                        <a:pt x="38826" y="24862"/>
                        <a:pt x="38826" y="21685"/>
                        <a:pt x="38826" y="24862"/>
                      </a:cubicBezTo>
                      <a:cubicBezTo>
                        <a:pt x="38826" y="24862"/>
                        <a:pt x="38826" y="24862"/>
                        <a:pt x="38826" y="24862"/>
                      </a:cubicBezTo>
                      <a:close/>
                      <a:moveTo>
                        <a:pt x="43590" y="23273"/>
                      </a:moveTo>
                      <a:cubicBezTo>
                        <a:pt x="43590" y="23273"/>
                        <a:pt x="43590" y="24862"/>
                        <a:pt x="43590" y="23273"/>
                      </a:cubicBezTo>
                      <a:cubicBezTo>
                        <a:pt x="43590" y="21685"/>
                        <a:pt x="43590" y="23273"/>
                        <a:pt x="43590" y="23273"/>
                      </a:cubicBezTo>
                      <a:close/>
                      <a:moveTo>
                        <a:pt x="53121" y="18508"/>
                      </a:moveTo>
                      <a:cubicBezTo>
                        <a:pt x="53121" y="18508"/>
                        <a:pt x="53121" y="18508"/>
                        <a:pt x="53121" y="18508"/>
                      </a:cubicBezTo>
                      <a:cubicBezTo>
                        <a:pt x="53121" y="16920"/>
                        <a:pt x="53121" y="18508"/>
                        <a:pt x="53121" y="18508"/>
                      </a:cubicBezTo>
                      <a:close/>
                      <a:moveTo>
                        <a:pt x="78533" y="5802"/>
                      </a:moveTo>
                      <a:lnTo>
                        <a:pt x="78533" y="5802"/>
                      </a:lnTo>
                      <a:cubicBezTo>
                        <a:pt x="78533" y="4214"/>
                        <a:pt x="78533" y="5802"/>
                        <a:pt x="78533" y="5802"/>
                      </a:cubicBezTo>
                      <a:close/>
                      <a:moveTo>
                        <a:pt x="78533" y="5802"/>
                      </a:moveTo>
                      <a:cubicBezTo>
                        <a:pt x="80121" y="5802"/>
                        <a:pt x="80121" y="5802"/>
                        <a:pt x="78533" y="5802"/>
                      </a:cubicBezTo>
                      <a:cubicBezTo>
                        <a:pt x="78533" y="5802"/>
                        <a:pt x="78533" y="5802"/>
                        <a:pt x="78533" y="5802"/>
                      </a:cubicBezTo>
                      <a:cubicBezTo>
                        <a:pt x="78533" y="5802"/>
                        <a:pt x="78533" y="7390"/>
                        <a:pt x="78533" y="5802"/>
                      </a:cubicBezTo>
                      <a:close/>
                      <a:moveTo>
                        <a:pt x="21355" y="5802"/>
                      </a:moveTo>
                      <a:lnTo>
                        <a:pt x="21355" y="5802"/>
                      </a:lnTo>
                      <a:cubicBezTo>
                        <a:pt x="21355" y="7390"/>
                        <a:pt x="21355" y="5802"/>
                        <a:pt x="21355" y="580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29" name="รูปแบบอิสระ: รูปร่าง 3528">
                  <a:extLst>
                    <a:ext uri="{FF2B5EF4-FFF2-40B4-BE49-F238E27FC236}">
                      <a16:creationId xmlns:a16="http://schemas.microsoft.com/office/drawing/2014/main" id="{4CC77845-C8EC-496C-9C6C-3E2C3E30E894}"/>
                    </a:ext>
                  </a:extLst>
                </p:cNvPr>
                <p:cNvSpPr/>
                <p:nvPr/>
              </p:nvSpPr>
              <p:spPr>
                <a:xfrm>
                  <a:off x="8510151" y="597594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1191 h 1191"/>
                    <a:gd name="connsiteX1" fmla="*/ 0 w 15883"/>
                    <a:gd name="connsiteY1" fmla="*/ 1191 h 1191"/>
                    <a:gd name="connsiteX2" fmla="*/ 0 w 15883"/>
                    <a:gd name="connsiteY2" fmla="*/ 1191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191">
                      <a:moveTo>
                        <a:pt x="0" y="1191"/>
                      </a:moveTo>
                      <a:cubicBezTo>
                        <a:pt x="0" y="-397"/>
                        <a:pt x="0" y="-397"/>
                        <a:pt x="0" y="1191"/>
                      </a:cubicBezTo>
                      <a:cubicBezTo>
                        <a:pt x="0" y="-397"/>
                        <a:pt x="0" y="-397"/>
                        <a:pt x="0" y="1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30" name="รูปแบบอิสระ: รูปร่าง 3529">
                  <a:extLst>
                    <a:ext uri="{FF2B5EF4-FFF2-40B4-BE49-F238E27FC236}">
                      <a16:creationId xmlns:a16="http://schemas.microsoft.com/office/drawing/2014/main" id="{93745C25-2616-4083-B3B2-4959FE7BE31D}"/>
                    </a:ext>
                  </a:extLst>
                </p:cNvPr>
                <p:cNvSpPr/>
                <p:nvPr/>
              </p:nvSpPr>
              <p:spPr>
                <a:xfrm>
                  <a:off x="8494268" y="603550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31" name="รูปแบบอิสระ: รูปร่าง 3530">
                  <a:extLst>
                    <a:ext uri="{FF2B5EF4-FFF2-40B4-BE49-F238E27FC236}">
                      <a16:creationId xmlns:a16="http://schemas.microsoft.com/office/drawing/2014/main" id="{CC1C8395-B786-478A-9B04-2197A60ED5BD}"/>
                    </a:ext>
                  </a:extLst>
                </p:cNvPr>
                <p:cNvSpPr/>
                <p:nvPr/>
              </p:nvSpPr>
              <p:spPr>
                <a:xfrm>
                  <a:off x="8527623" y="600374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32" name="รูปแบบอิสระ: รูปร่าง 3531">
                  <a:extLst>
                    <a:ext uri="{FF2B5EF4-FFF2-40B4-BE49-F238E27FC236}">
                      <a16:creationId xmlns:a16="http://schemas.microsoft.com/office/drawing/2014/main" id="{0FF9567D-BF47-4D45-BE33-FB7D727396AC}"/>
                    </a:ext>
                  </a:extLst>
                </p:cNvPr>
                <p:cNvSpPr/>
                <p:nvPr/>
              </p:nvSpPr>
              <p:spPr>
                <a:xfrm>
                  <a:off x="8540726" y="579726"/>
                  <a:ext cx="1190" cy="1191"/>
                </a:xfrm>
                <a:custGeom>
                  <a:avLst/>
                  <a:gdLst>
                    <a:gd name="connsiteX0" fmla="*/ 1191 w 1190"/>
                    <a:gd name="connsiteY0" fmla="*/ 0 h 1191"/>
                    <a:gd name="connsiteX1" fmla="*/ 1191 w 1190"/>
                    <a:gd name="connsiteY1" fmla="*/ 0 h 1191"/>
                    <a:gd name="connsiteX2" fmla="*/ 1191 w 1190"/>
                    <a:gd name="connsiteY2" fmla="*/ 0 h 1191"/>
                    <a:gd name="connsiteX3" fmla="*/ 1191 w 1190"/>
                    <a:gd name="connsiteY3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0" h="1191">
                      <a:moveTo>
                        <a:pt x="1191" y="0"/>
                      </a:moveTo>
                      <a:lnTo>
                        <a:pt x="1191" y="0"/>
                      </a:lnTo>
                      <a:cubicBezTo>
                        <a:pt x="-397" y="1588"/>
                        <a:pt x="-397" y="1588"/>
                        <a:pt x="1191" y="0"/>
                      </a:cubicBezTo>
                      <a:cubicBezTo>
                        <a:pt x="1191" y="1588"/>
                        <a:pt x="1191" y="0"/>
                        <a:pt x="11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33" name="รูปแบบอิสระ: รูปร่าง 3532">
                  <a:extLst>
                    <a:ext uri="{FF2B5EF4-FFF2-40B4-BE49-F238E27FC236}">
                      <a16:creationId xmlns:a16="http://schemas.microsoft.com/office/drawing/2014/main" id="{60A536E7-2737-4C61-92B2-20E07CB31921}"/>
                    </a:ext>
                  </a:extLst>
                </p:cNvPr>
                <p:cNvSpPr/>
                <p:nvPr/>
              </p:nvSpPr>
              <p:spPr>
                <a:xfrm>
                  <a:off x="8541917" y="593315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706 h 705"/>
                    <a:gd name="connsiteX1" fmla="*/ 0 w 15883"/>
                    <a:gd name="connsiteY1" fmla="*/ 706 h 705"/>
                    <a:gd name="connsiteX2" fmla="*/ 0 w 15883"/>
                    <a:gd name="connsiteY2" fmla="*/ 706 h 705"/>
                    <a:gd name="connsiteX3" fmla="*/ 0 w 15883"/>
                    <a:gd name="connsiteY3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705">
                      <a:moveTo>
                        <a:pt x="0" y="706"/>
                      </a:moveTo>
                      <a:cubicBezTo>
                        <a:pt x="0" y="706"/>
                        <a:pt x="0" y="706"/>
                        <a:pt x="0" y="706"/>
                      </a:cubicBezTo>
                      <a:lnTo>
                        <a:pt x="0" y="706"/>
                      </a:lnTo>
                      <a:cubicBezTo>
                        <a:pt x="0" y="-882"/>
                        <a:pt x="0" y="706"/>
                        <a:pt x="0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34" name="รูปแบบอิสระ: รูปร่าง 3533">
                  <a:extLst>
                    <a:ext uri="{FF2B5EF4-FFF2-40B4-BE49-F238E27FC236}">
                      <a16:creationId xmlns:a16="http://schemas.microsoft.com/office/drawing/2014/main" id="{3AEAFCDA-45C3-4073-A622-ABB4A8C35263}"/>
                    </a:ext>
                  </a:extLst>
                </p:cNvPr>
                <p:cNvSpPr/>
                <p:nvPr/>
              </p:nvSpPr>
              <p:spPr>
                <a:xfrm>
                  <a:off x="8540329" y="586476"/>
                  <a:ext cx="705" cy="2382"/>
                </a:xfrm>
                <a:custGeom>
                  <a:avLst/>
                  <a:gdLst>
                    <a:gd name="connsiteX0" fmla="*/ 0 w 705"/>
                    <a:gd name="connsiteY0" fmla="*/ 1191 h 2382"/>
                    <a:gd name="connsiteX1" fmla="*/ 0 w 705"/>
                    <a:gd name="connsiteY1" fmla="*/ 1191 h 2382"/>
                    <a:gd name="connsiteX2" fmla="*/ 0 w 705"/>
                    <a:gd name="connsiteY2" fmla="*/ 1191 h 2382"/>
                    <a:gd name="connsiteX3" fmla="*/ 0 w 705"/>
                    <a:gd name="connsiteY3" fmla="*/ 1191 h 23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5" h="2382">
                      <a:moveTo>
                        <a:pt x="0" y="1191"/>
                      </a:moveTo>
                      <a:cubicBezTo>
                        <a:pt x="0" y="2779"/>
                        <a:pt x="0" y="2779"/>
                        <a:pt x="0" y="1191"/>
                      </a:cubicBezTo>
                      <a:lnTo>
                        <a:pt x="0" y="1191"/>
                      </a:lnTo>
                      <a:cubicBezTo>
                        <a:pt x="1588" y="-397"/>
                        <a:pt x="0" y="-397"/>
                        <a:pt x="0" y="1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35" name="รูปแบบอิสระ: รูปร่าง 3534">
                  <a:extLst>
                    <a:ext uri="{FF2B5EF4-FFF2-40B4-BE49-F238E27FC236}">
                      <a16:creationId xmlns:a16="http://schemas.microsoft.com/office/drawing/2014/main" id="{A60BEE9D-4156-4547-BD3C-27192DFF1DC8}"/>
                    </a:ext>
                  </a:extLst>
                </p:cNvPr>
                <p:cNvSpPr/>
                <p:nvPr/>
              </p:nvSpPr>
              <p:spPr>
                <a:xfrm>
                  <a:off x="8540329" y="587668"/>
                  <a:ext cx="705" cy="15882"/>
                </a:xfrm>
                <a:custGeom>
                  <a:avLst/>
                  <a:gdLst>
                    <a:gd name="connsiteX0" fmla="*/ 0 w 705"/>
                    <a:gd name="connsiteY0" fmla="*/ 0 h 15882"/>
                    <a:gd name="connsiteX1" fmla="*/ 0 w 705"/>
                    <a:gd name="connsiteY1" fmla="*/ 0 h 15882"/>
                    <a:gd name="connsiteX2" fmla="*/ 0 w 705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88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36" name="รูปแบบอิสระ: รูปร่าง 3535">
                  <a:extLst>
                    <a:ext uri="{FF2B5EF4-FFF2-40B4-BE49-F238E27FC236}">
                      <a16:creationId xmlns:a16="http://schemas.microsoft.com/office/drawing/2014/main" id="{BD82EDF2-413D-4F09-AC9E-319745D63B36}"/>
                    </a:ext>
                  </a:extLst>
                </p:cNvPr>
                <p:cNvSpPr/>
                <p:nvPr/>
              </p:nvSpPr>
              <p:spPr>
                <a:xfrm>
                  <a:off x="8538741" y="580785"/>
                  <a:ext cx="706" cy="2117"/>
                </a:xfrm>
                <a:custGeom>
                  <a:avLst/>
                  <a:gdLst>
                    <a:gd name="connsiteX0" fmla="*/ 0 w 706"/>
                    <a:gd name="connsiteY0" fmla="*/ 2118 h 2117"/>
                    <a:gd name="connsiteX1" fmla="*/ 0 w 706"/>
                    <a:gd name="connsiteY1" fmla="*/ 2118 h 2117"/>
                    <a:gd name="connsiteX2" fmla="*/ 0 w 706"/>
                    <a:gd name="connsiteY2" fmla="*/ 2118 h 21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6" h="2117">
                      <a:moveTo>
                        <a:pt x="0" y="2118"/>
                      </a:moveTo>
                      <a:cubicBezTo>
                        <a:pt x="0" y="2118"/>
                        <a:pt x="0" y="-1059"/>
                        <a:pt x="0" y="2118"/>
                      </a:cubicBezTo>
                      <a:cubicBezTo>
                        <a:pt x="1589" y="-2647"/>
                        <a:pt x="0" y="2118"/>
                        <a:pt x="0" y="21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37" name="รูปแบบอิสระ: รูปร่าง 3536">
                  <a:extLst>
                    <a:ext uri="{FF2B5EF4-FFF2-40B4-BE49-F238E27FC236}">
                      <a16:creationId xmlns:a16="http://schemas.microsoft.com/office/drawing/2014/main" id="{73718127-C769-4293-A3BC-404BD57EE9AE}"/>
                    </a:ext>
                  </a:extLst>
                </p:cNvPr>
                <p:cNvSpPr/>
                <p:nvPr/>
              </p:nvSpPr>
              <p:spPr>
                <a:xfrm>
                  <a:off x="8540329" y="590844"/>
                  <a:ext cx="15883" cy="3176"/>
                </a:xfrm>
                <a:custGeom>
                  <a:avLst/>
                  <a:gdLst>
                    <a:gd name="connsiteX0" fmla="*/ 0 w 15883"/>
                    <a:gd name="connsiteY0" fmla="*/ 3177 h 3176"/>
                    <a:gd name="connsiteX1" fmla="*/ 0 w 15883"/>
                    <a:gd name="connsiteY1" fmla="*/ 0 h 3176"/>
                    <a:gd name="connsiteX2" fmla="*/ 0 w 15883"/>
                    <a:gd name="connsiteY2" fmla="*/ 1588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3176">
                      <a:moveTo>
                        <a:pt x="0" y="3177"/>
                      </a:moveTo>
                      <a:lnTo>
                        <a:pt x="0" y="0"/>
                      </a:lnTo>
                      <a:lnTo>
                        <a:pt x="0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38" name="รูปแบบอิสระ: รูปร่าง 3537">
                  <a:extLst>
                    <a:ext uri="{FF2B5EF4-FFF2-40B4-BE49-F238E27FC236}">
                      <a16:creationId xmlns:a16="http://schemas.microsoft.com/office/drawing/2014/main" id="{39C493B6-F8B2-42B6-BFE3-F3D86B6E60E0}"/>
                    </a:ext>
                  </a:extLst>
                </p:cNvPr>
                <p:cNvSpPr/>
                <p:nvPr/>
              </p:nvSpPr>
              <p:spPr>
                <a:xfrm>
                  <a:off x="8538741" y="590844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0 h 1191"/>
                    <a:gd name="connsiteX1" fmla="*/ 0 w 15883"/>
                    <a:gd name="connsiteY1" fmla="*/ 0 h 1191"/>
                    <a:gd name="connsiteX2" fmla="*/ 0 w 15883"/>
                    <a:gd name="connsiteY2" fmla="*/ 0 h 1191"/>
                    <a:gd name="connsiteX3" fmla="*/ 0 w 15883"/>
                    <a:gd name="connsiteY3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19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88"/>
                        <a:pt x="0" y="1588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39" name="รูปแบบอิสระ: รูปร่าง 3538">
                  <a:extLst>
                    <a:ext uri="{FF2B5EF4-FFF2-40B4-BE49-F238E27FC236}">
                      <a16:creationId xmlns:a16="http://schemas.microsoft.com/office/drawing/2014/main" id="{62F4684D-82D2-492D-94D1-F8FFC3F49E3F}"/>
                    </a:ext>
                  </a:extLst>
                </p:cNvPr>
                <p:cNvSpPr/>
                <p:nvPr/>
              </p:nvSpPr>
              <p:spPr>
                <a:xfrm>
                  <a:off x="8538741" y="590844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40" name="รูปแบบอิสระ: รูปร่าง 3539">
                  <a:extLst>
                    <a:ext uri="{FF2B5EF4-FFF2-40B4-BE49-F238E27FC236}">
                      <a16:creationId xmlns:a16="http://schemas.microsoft.com/office/drawing/2014/main" id="{3411B5EE-E999-4F3E-B240-D42D1F325013}"/>
                    </a:ext>
                  </a:extLst>
                </p:cNvPr>
                <p:cNvSpPr/>
                <p:nvPr/>
              </p:nvSpPr>
              <p:spPr>
                <a:xfrm>
                  <a:off x="8538741" y="594021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41" name="รูปแบบอิสระ: รูปร่าง 3540">
                  <a:extLst>
                    <a:ext uri="{FF2B5EF4-FFF2-40B4-BE49-F238E27FC236}">
                      <a16:creationId xmlns:a16="http://schemas.microsoft.com/office/drawing/2014/main" id="{C9467C6E-6A11-440B-95BC-321E6609040F}"/>
                    </a:ext>
                  </a:extLst>
                </p:cNvPr>
                <p:cNvSpPr/>
                <p:nvPr/>
              </p:nvSpPr>
              <p:spPr>
                <a:xfrm>
                  <a:off x="8533976" y="590844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0 h 1191"/>
                    <a:gd name="connsiteX1" fmla="*/ 0 w 15883"/>
                    <a:gd name="connsiteY1" fmla="*/ 0 h 1191"/>
                    <a:gd name="connsiteX2" fmla="*/ 0 w 15883"/>
                    <a:gd name="connsiteY2" fmla="*/ 0 h 1191"/>
                    <a:gd name="connsiteX3" fmla="*/ 0 w 15883"/>
                    <a:gd name="connsiteY3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19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88"/>
                        <a:pt x="0" y="1588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42" name="รูปแบบอิสระ: รูปร่าง 3541">
                  <a:extLst>
                    <a:ext uri="{FF2B5EF4-FFF2-40B4-BE49-F238E27FC236}">
                      <a16:creationId xmlns:a16="http://schemas.microsoft.com/office/drawing/2014/main" id="{71C49713-5236-45DB-90A8-373A08D741E3}"/>
                    </a:ext>
                  </a:extLst>
                </p:cNvPr>
                <p:cNvSpPr/>
                <p:nvPr/>
              </p:nvSpPr>
              <p:spPr>
                <a:xfrm>
                  <a:off x="8533976" y="595609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1588 h 1588"/>
                    <a:gd name="connsiteX1" fmla="*/ 0 w 15883"/>
                    <a:gd name="connsiteY1" fmla="*/ 0 h 1588"/>
                    <a:gd name="connsiteX2" fmla="*/ 0 w 15883"/>
                    <a:gd name="connsiteY2" fmla="*/ 1588 h 1588"/>
                    <a:gd name="connsiteX3" fmla="*/ 0 w 15883"/>
                    <a:gd name="connsiteY3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">
                      <a:moveTo>
                        <a:pt x="0" y="1588"/>
                      </a:moveTo>
                      <a:cubicBezTo>
                        <a:pt x="0" y="1588"/>
                        <a:pt x="0" y="0"/>
                        <a:pt x="0" y="0"/>
                      </a:cubicBezTo>
                      <a:lnTo>
                        <a:pt x="0" y="1588"/>
                      </a:lnTo>
                      <a:lnTo>
                        <a:pt x="0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43" name="รูปแบบอิสระ: รูปร่าง 3542">
                  <a:extLst>
                    <a:ext uri="{FF2B5EF4-FFF2-40B4-BE49-F238E27FC236}">
                      <a16:creationId xmlns:a16="http://schemas.microsoft.com/office/drawing/2014/main" id="{AA2F1EAE-C0A3-40FD-8705-6E3644EDC3BD}"/>
                    </a:ext>
                  </a:extLst>
                </p:cNvPr>
                <p:cNvSpPr/>
                <p:nvPr/>
              </p:nvSpPr>
              <p:spPr>
                <a:xfrm>
                  <a:off x="8533270" y="597197"/>
                  <a:ext cx="705" cy="1588"/>
                </a:xfrm>
                <a:custGeom>
                  <a:avLst/>
                  <a:gdLst>
                    <a:gd name="connsiteX0" fmla="*/ 706 w 705"/>
                    <a:gd name="connsiteY0" fmla="*/ 0 h 1588"/>
                    <a:gd name="connsiteX1" fmla="*/ 706 w 705"/>
                    <a:gd name="connsiteY1" fmla="*/ 1588 h 1588"/>
                    <a:gd name="connsiteX2" fmla="*/ 706 w 705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1588">
                      <a:moveTo>
                        <a:pt x="706" y="0"/>
                      </a:moveTo>
                      <a:cubicBezTo>
                        <a:pt x="706" y="0"/>
                        <a:pt x="-882" y="1588"/>
                        <a:pt x="706" y="1588"/>
                      </a:cubicBezTo>
                      <a:cubicBezTo>
                        <a:pt x="706" y="1588"/>
                        <a:pt x="706" y="1588"/>
                        <a:pt x="7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44" name="รูปแบบอิสระ: รูปร่าง 3543">
                  <a:extLst>
                    <a:ext uri="{FF2B5EF4-FFF2-40B4-BE49-F238E27FC236}">
                      <a16:creationId xmlns:a16="http://schemas.microsoft.com/office/drawing/2014/main" id="{5BBC932B-B06F-4ADC-A12D-9AD7E7ABC8C8}"/>
                    </a:ext>
                  </a:extLst>
                </p:cNvPr>
                <p:cNvSpPr/>
                <p:nvPr/>
              </p:nvSpPr>
              <p:spPr>
                <a:xfrm>
                  <a:off x="8527623" y="589256"/>
                  <a:ext cx="15883" cy="3176"/>
                </a:xfrm>
                <a:custGeom>
                  <a:avLst/>
                  <a:gdLst>
                    <a:gd name="connsiteX0" fmla="*/ 0 w 15883"/>
                    <a:gd name="connsiteY0" fmla="*/ 3177 h 3176"/>
                    <a:gd name="connsiteX1" fmla="*/ 0 w 15883"/>
                    <a:gd name="connsiteY1" fmla="*/ 3177 h 3176"/>
                    <a:gd name="connsiteX2" fmla="*/ 0 w 15883"/>
                    <a:gd name="connsiteY2" fmla="*/ 0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3176">
                      <a:moveTo>
                        <a:pt x="0" y="3177"/>
                      </a:moveTo>
                      <a:lnTo>
                        <a:pt x="0" y="317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45" name="รูปแบบอิสระ: รูปร่าง 3544">
                  <a:extLst>
                    <a:ext uri="{FF2B5EF4-FFF2-40B4-BE49-F238E27FC236}">
                      <a16:creationId xmlns:a16="http://schemas.microsoft.com/office/drawing/2014/main" id="{C1120267-9BC0-4BB0-AC68-9C2DFAA6BE59}"/>
                    </a:ext>
                  </a:extLst>
                </p:cNvPr>
                <p:cNvSpPr/>
                <p:nvPr/>
              </p:nvSpPr>
              <p:spPr>
                <a:xfrm>
                  <a:off x="8521270" y="600374"/>
                  <a:ext cx="705" cy="3510"/>
                </a:xfrm>
                <a:custGeom>
                  <a:avLst/>
                  <a:gdLst>
                    <a:gd name="connsiteX0" fmla="*/ 0 w 705"/>
                    <a:gd name="connsiteY0" fmla="*/ 3177 h 3510"/>
                    <a:gd name="connsiteX1" fmla="*/ 0 w 705"/>
                    <a:gd name="connsiteY1" fmla="*/ 3177 h 3510"/>
                    <a:gd name="connsiteX2" fmla="*/ 0 w 705"/>
                    <a:gd name="connsiteY2" fmla="*/ 0 h 3510"/>
                    <a:gd name="connsiteX3" fmla="*/ 0 w 705"/>
                    <a:gd name="connsiteY3" fmla="*/ 3177 h 3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5" h="3510">
                      <a:moveTo>
                        <a:pt x="0" y="3177"/>
                      </a:moveTo>
                      <a:cubicBezTo>
                        <a:pt x="0" y="4765"/>
                        <a:pt x="0" y="0"/>
                        <a:pt x="0" y="3177"/>
                      </a:cubicBezTo>
                      <a:cubicBezTo>
                        <a:pt x="1588" y="0"/>
                        <a:pt x="0" y="0"/>
                        <a:pt x="0" y="0"/>
                      </a:cubicBezTo>
                      <a:cubicBezTo>
                        <a:pt x="0" y="1588"/>
                        <a:pt x="0" y="0"/>
                        <a:pt x="0" y="31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46" name="รูปแบบอิสระ: รูปร่าง 3545">
                  <a:extLst>
                    <a:ext uri="{FF2B5EF4-FFF2-40B4-BE49-F238E27FC236}">
                      <a16:creationId xmlns:a16="http://schemas.microsoft.com/office/drawing/2014/main" id="{C1D4569E-388C-4D0F-A532-8E425BE91A59}"/>
                    </a:ext>
                  </a:extLst>
                </p:cNvPr>
                <p:cNvSpPr/>
                <p:nvPr/>
              </p:nvSpPr>
              <p:spPr>
                <a:xfrm>
                  <a:off x="8522857" y="600374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47" name="รูปแบบอิสระ: รูปร่าง 3546">
                  <a:extLst>
                    <a:ext uri="{FF2B5EF4-FFF2-40B4-BE49-F238E27FC236}">
                      <a16:creationId xmlns:a16="http://schemas.microsoft.com/office/drawing/2014/main" id="{9EB4AAFF-FD50-4063-A2C9-C9AB8CE7E2C5}"/>
                    </a:ext>
                  </a:extLst>
                </p:cNvPr>
                <p:cNvSpPr/>
                <p:nvPr/>
              </p:nvSpPr>
              <p:spPr>
                <a:xfrm>
                  <a:off x="8459325" y="581314"/>
                  <a:ext cx="1588" cy="1588"/>
                </a:xfrm>
                <a:custGeom>
                  <a:avLst/>
                  <a:gdLst>
                    <a:gd name="connsiteX0" fmla="*/ 1589 w 1588"/>
                    <a:gd name="connsiteY0" fmla="*/ 1588 h 1588"/>
                    <a:gd name="connsiteX1" fmla="*/ 0 w 1588"/>
                    <a:gd name="connsiteY1" fmla="*/ 0 h 1588"/>
                    <a:gd name="connsiteX2" fmla="*/ 1589 w 1588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588">
                      <a:moveTo>
                        <a:pt x="1589" y="1588"/>
                      </a:moveTo>
                      <a:lnTo>
                        <a:pt x="0" y="0"/>
                      </a:lnTo>
                      <a:lnTo>
                        <a:pt x="1589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48" name="รูปแบบอิสระ: รูปร่าง 3547">
                  <a:extLst>
                    <a:ext uri="{FF2B5EF4-FFF2-40B4-BE49-F238E27FC236}">
                      <a16:creationId xmlns:a16="http://schemas.microsoft.com/office/drawing/2014/main" id="{B7735D20-29AF-4BEE-952C-B75F23524CDF}"/>
                    </a:ext>
                  </a:extLst>
                </p:cNvPr>
                <p:cNvSpPr/>
                <p:nvPr/>
              </p:nvSpPr>
              <p:spPr>
                <a:xfrm>
                  <a:off x="8460208" y="582903"/>
                  <a:ext cx="706" cy="3176"/>
                </a:xfrm>
                <a:custGeom>
                  <a:avLst/>
                  <a:gdLst>
                    <a:gd name="connsiteX0" fmla="*/ 706 w 706"/>
                    <a:gd name="connsiteY0" fmla="*/ 3177 h 3176"/>
                    <a:gd name="connsiteX1" fmla="*/ 706 w 706"/>
                    <a:gd name="connsiteY1" fmla="*/ 0 h 3176"/>
                    <a:gd name="connsiteX2" fmla="*/ 706 w 706"/>
                    <a:gd name="connsiteY2" fmla="*/ 3177 h 3176"/>
                    <a:gd name="connsiteX3" fmla="*/ 706 w 706"/>
                    <a:gd name="connsiteY3" fmla="*/ 3177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6" h="3176">
                      <a:moveTo>
                        <a:pt x="706" y="3177"/>
                      </a:moveTo>
                      <a:lnTo>
                        <a:pt x="706" y="0"/>
                      </a:lnTo>
                      <a:lnTo>
                        <a:pt x="706" y="3177"/>
                      </a:lnTo>
                      <a:cubicBezTo>
                        <a:pt x="-883" y="3177"/>
                        <a:pt x="706" y="3177"/>
                        <a:pt x="706" y="31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49" name="รูปแบบอิสระ: รูปร่าง 3548">
                  <a:extLst>
                    <a:ext uri="{FF2B5EF4-FFF2-40B4-BE49-F238E27FC236}">
                      <a16:creationId xmlns:a16="http://schemas.microsoft.com/office/drawing/2014/main" id="{3F8DCF6F-5AD7-4A0F-95EF-423888457499}"/>
                    </a:ext>
                  </a:extLst>
                </p:cNvPr>
                <p:cNvSpPr/>
                <p:nvPr/>
              </p:nvSpPr>
              <p:spPr>
                <a:xfrm>
                  <a:off x="8503799" y="605139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1588 h 1588"/>
                    <a:gd name="connsiteX1" fmla="*/ 0 w 15883"/>
                    <a:gd name="connsiteY1" fmla="*/ 1588 h 1588"/>
                    <a:gd name="connsiteX2" fmla="*/ 0 w 15883"/>
                    <a:gd name="connsiteY2" fmla="*/ 0 h 1588"/>
                    <a:gd name="connsiteX3" fmla="*/ 0 w 15883"/>
                    <a:gd name="connsiteY3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">
                      <a:moveTo>
                        <a:pt x="0" y="1588"/>
                      </a:moveTo>
                      <a:lnTo>
                        <a:pt x="0" y="1588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50" name="รูปแบบอิสระ: รูปร่าง 3549">
                  <a:extLst>
                    <a:ext uri="{FF2B5EF4-FFF2-40B4-BE49-F238E27FC236}">
                      <a16:creationId xmlns:a16="http://schemas.microsoft.com/office/drawing/2014/main" id="{5C3A6E02-58A8-46C6-9999-48A0898B2909}"/>
                    </a:ext>
                  </a:extLst>
                </p:cNvPr>
                <p:cNvSpPr/>
                <p:nvPr/>
              </p:nvSpPr>
              <p:spPr>
                <a:xfrm>
                  <a:off x="8499033" y="601962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1588 h 1588"/>
                    <a:gd name="connsiteX1" fmla="*/ 0 w 15883"/>
                    <a:gd name="connsiteY1" fmla="*/ 1588 h 1588"/>
                    <a:gd name="connsiteX2" fmla="*/ 0 w 15883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">
                      <a:moveTo>
                        <a:pt x="0" y="1588"/>
                      </a:moveTo>
                      <a:lnTo>
                        <a:pt x="0" y="158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51" name="รูปแบบอิสระ: รูปร่าง 3550">
                  <a:extLst>
                    <a:ext uri="{FF2B5EF4-FFF2-40B4-BE49-F238E27FC236}">
                      <a16:creationId xmlns:a16="http://schemas.microsoft.com/office/drawing/2014/main" id="{1EA07216-6F0E-4C97-AE84-0FFF8E754E35}"/>
                    </a:ext>
                  </a:extLst>
                </p:cNvPr>
                <p:cNvSpPr/>
                <p:nvPr/>
              </p:nvSpPr>
              <p:spPr>
                <a:xfrm>
                  <a:off x="8495857" y="605609"/>
                  <a:ext cx="15883" cy="1824"/>
                </a:xfrm>
                <a:custGeom>
                  <a:avLst/>
                  <a:gdLst>
                    <a:gd name="connsiteX0" fmla="*/ 0 w 15883"/>
                    <a:gd name="connsiteY0" fmla="*/ 1118 h 1824"/>
                    <a:gd name="connsiteX1" fmla="*/ 0 w 15883"/>
                    <a:gd name="connsiteY1" fmla="*/ 1118 h 1824"/>
                    <a:gd name="connsiteX2" fmla="*/ 0 w 15883"/>
                    <a:gd name="connsiteY2" fmla="*/ 1118 h 18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824">
                      <a:moveTo>
                        <a:pt x="0" y="1118"/>
                      </a:moveTo>
                      <a:cubicBezTo>
                        <a:pt x="0" y="2707"/>
                        <a:pt x="0" y="1118"/>
                        <a:pt x="0" y="1118"/>
                      </a:cubicBezTo>
                      <a:cubicBezTo>
                        <a:pt x="0" y="2707"/>
                        <a:pt x="0" y="-2058"/>
                        <a:pt x="0" y="11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3552" name="กราฟิก 4">
                <a:extLst>
                  <a:ext uri="{FF2B5EF4-FFF2-40B4-BE49-F238E27FC236}">
                    <a16:creationId xmlns:a16="http://schemas.microsoft.com/office/drawing/2014/main" id="{908A781D-AE17-40FA-A2EA-96D4ECA46B95}"/>
                  </a:ext>
                </a:extLst>
              </p:cNvPr>
              <p:cNvGrpSpPr/>
              <p:nvPr/>
            </p:nvGrpSpPr>
            <p:grpSpPr>
              <a:xfrm>
                <a:off x="8645157" y="616257"/>
                <a:ext cx="95633" cy="48021"/>
                <a:chOff x="8645157" y="616257"/>
                <a:chExt cx="95633" cy="48021"/>
              </a:xfrm>
              <a:solidFill>
                <a:srgbClr val="FFFFFF"/>
              </a:solidFill>
            </p:grpSpPr>
            <p:sp>
              <p:nvSpPr>
                <p:cNvPr id="3553" name="รูปแบบอิสระ: รูปร่าง 3552">
                  <a:extLst>
                    <a:ext uri="{FF2B5EF4-FFF2-40B4-BE49-F238E27FC236}">
                      <a16:creationId xmlns:a16="http://schemas.microsoft.com/office/drawing/2014/main" id="{E8B4776B-9F38-4351-8963-A5713248DE5C}"/>
                    </a:ext>
                  </a:extLst>
                </p:cNvPr>
                <p:cNvSpPr/>
                <p:nvPr/>
              </p:nvSpPr>
              <p:spPr>
                <a:xfrm>
                  <a:off x="8734103" y="641669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1588 h 1588"/>
                    <a:gd name="connsiteX1" fmla="*/ 0 w 15883"/>
                    <a:gd name="connsiteY1" fmla="*/ 0 h 1588"/>
                    <a:gd name="connsiteX2" fmla="*/ 0 w 15883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">
                      <a:moveTo>
                        <a:pt x="0" y="1588"/>
                      </a:moveTo>
                      <a:cubicBezTo>
                        <a:pt x="0" y="1588"/>
                        <a:pt x="0" y="0"/>
                        <a:pt x="0" y="0"/>
                      </a:cubicBezTo>
                      <a:cubicBezTo>
                        <a:pt x="0" y="0"/>
                        <a:pt x="0" y="1588"/>
                        <a:pt x="0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54" name="รูปแบบอิสระ: รูปร่าง 3553">
                  <a:extLst>
                    <a:ext uri="{FF2B5EF4-FFF2-40B4-BE49-F238E27FC236}">
                      <a16:creationId xmlns:a16="http://schemas.microsoft.com/office/drawing/2014/main" id="{F01D6B68-906C-481C-8BC2-72125214B212}"/>
                    </a:ext>
                  </a:extLst>
                </p:cNvPr>
                <p:cNvSpPr/>
                <p:nvPr/>
              </p:nvSpPr>
              <p:spPr>
                <a:xfrm>
                  <a:off x="8730926" y="646434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0 h 1588"/>
                    <a:gd name="connsiteX1" fmla="*/ 0 w 15883"/>
                    <a:gd name="connsiteY1" fmla="*/ 0 h 1588"/>
                    <a:gd name="connsiteX2" fmla="*/ 0 w 15883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55" name="รูปแบบอิสระ: รูปร่าง 3554">
                  <a:extLst>
                    <a:ext uri="{FF2B5EF4-FFF2-40B4-BE49-F238E27FC236}">
                      <a16:creationId xmlns:a16="http://schemas.microsoft.com/office/drawing/2014/main" id="{C6DB5089-8331-46FC-9757-037FE326651F}"/>
                    </a:ext>
                  </a:extLst>
                </p:cNvPr>
                <p:cNvSpPr/>
                <p:nvPr/>
              </p:nvSpPr>
              <p:spPr>
                <a:xfrm>
                  <a:off x="8728632" y="644846"/>
                  <a:ext cx="2294" cy="3000"/>
                </a:xfrm>
                <a:custGeom>
                  <a:avLst/>
                  <a:gdLst>
                    <a:gd name="connsiteX0" fmla="*/ 706 w 2294"/>
                    <a:gd name="connsiteY0" fmla="*/ 1588 h 3000"/>
                    <a:gd name="connsiteX1" fmla="*/ 706 w 2294"/>
                    <a:gd name="connsiteY1" fmla="*/ 1588 h 3000"/>
                    <a:gd name="connsiteX2" fmla="*/ 706 w 2294"/>
                    <a:gd name="connsiteY2" fmla="*/ 1588 h 3000"/>
                    <a:gd name="connsiteX3" fmla="*/ 2295 w 2294"/>
                    <a:gd name="connsiteY3" fmla="*/ 0 h 3000"/>
                    <a:gd name="connsiteX4" fmla="*/ 706 w 2294"/>
                    <a:gd name="connsiteY4" fmla="*/ 1588 h 3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94" h="3000">
                      <a:moveTo>
                        <a:pt x="706" y="1588"/>
                      </a:moveTo>
                      <a:cubicBezTo>
                        <a:pt x="-882" y="4765"/>
                        <a:pt x="706" y="1588"/>
                        <a:pt x="706" y="1588"/>
                      </a:cubicBezTo>
                      <a:lnTo>
                        <a:pt x="706" y="1588"/>
                      </a:lnTo>
                      <a:lnTo>
                        <a:pt x="2295" y="0"/>
                      </a:lnTo>
                      <a:cubicBezTo>
                        <a:pt x="706" y="1588"/>
                        <a:pt x="706" y="3177"/>
                        <a:pt x="706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56" name="รูปแบบอิสระ: รูปร่าง 3555">
                  <a:extLst>
                    <a:ext uri="{FF2B5EF4-FFF2-40B4-BE49-F238E27FC236}">
                      <a16:creationId xmlns:a16="http://schemas.microsoft.com/office/drawing/2014/main" id="{A4C416B3-8095-47AC-BDBB-4C038F2A2AE5}"/>
                    </a:ext>
                  </a:extLst>
                </p:cNvPr>
                <p:cNvSpPr/>
                <p:nvPr/>
              </p:nvSpPr>
              <p:spPr>
                <a:xfrm>
                  <a:off x="8729337" y="640081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57" name="รูปแบบอิสระ: รูปร่าง 3556">
                  <a:extLst>
                    <a:ext uri="{FF2B5EF4-FFF2-40B4-BE49-F238E27FC236}">
                      <a16:creationId xmlns:a16="http://schemas.microsoft.com/office/drawing/2014/main" id="{E781101E-D212-4BAC-988E-ED3099F11FDA}"/>
                    </a:ext>
                  </a:extLst>
                </p:cNvPr>
                <p:cNvSpPr/>
                <p:nvPr/>
              </p:nvSpPr>
              <p:spPr>
                <a:xfrm>
                  <a:off x="8729337" y="639375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706 h 705"/>
                    <a:gd name="connsiteX1" fmla="*/ 0 w 15883"/>
                    <a:gd name="connsiteY1" fmla="*/ 706 h 705"/>
                    <a:gd name="connsiteX2" fmla="*/ 0 w 15883"/>
                    <a:gd name="connsiteY2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705">
                      <a:moveTo>
                        <a:pt x="0" y="706"/>
                      </a:moveTo>
                      <a:cubicBezTo>
                        <a:pt x="0" y="706"/>
                        <a:pt x="0" y="-882"/>
                        <a:pt x="0" y="706"/>
                      </a:cubicBezTo>
                      <a:lnTo>
                        <a:pt x="0" y="70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58" name="รูปแบบอิสระ: รูปร่าง 3557">
                  <a:extLst>
                    <a:ext uri="{FF2B5EF4-FFF2-40B4-BE49-F238E27FC236}">
                      <a16:creationId xmlns:a16="http://schemas.microsoft.com/office/drawing/2014/main" id="{9871DFE7-184B-4EFE-9D72-602A9106B588}"/>
                    </a:ext>
                  </a:extLst>
                </p:cNvPr>
                <p:cNvSpPr/>
                <p:nvPr/>
              </p:nvSpPr>
              <p:spPr>
                <a:xfrm>
                  <a:off x="8727750" y="636905"/>
                  <a:ext cx="15883" cy="3176"/>
                </a:xfrm>
                <a:custGeom>
                  <a:avLst/>
                  <a:gdLst>
                    <a:gd name="connsiteX0" fmla="*/ 0 w 15883"/>
                    <a:gd name="connsiteY0" fmla="*/ 3177 h 3176"/>
                    <a:gd name="connsiteX1" fmla="*/ 0 w 15883"/>
                    <a:gd name="connsiteY1" fmla="*/ 3177 h 3176"/>
                    <a:gd name="connsiteX2" fmla="*/ 0 w 15883"/>
                    <a:gd name="connsiteY2" fmla="*/ 0 h 3176"/>
                    <a:gd name="connsiteX3" fmla="*/ 0 w 15883"/>
                    <a:gd name="connsiteY3" fmla="*/ 3177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3176">
                      <a:moveTo>
                        <a:pt x="0" y="3177"/>
                      </a:moveTo>
                      <a:lnTo>
                        <a:pt x="0" y="3177"/>
                      </a:lnTo>
                      <a:cubicBezTo>
                        <a:pt x="0" y="1588"/>
                        <a:pt x="0" y="1588"/>
                        <a:pt x="0" y="0"/>
                      </a:cubicBezTo>
                      <a:cubicBezTo>
                        <a:pt x="0" y="1588"/>
                        <a:pt x="0" y="1588"/>
                        <a:pt x="0" y="31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59" name="รูปแบบอิสระ: รูปร่าง 3558">
                  <a:extLst>
                    <a:ext uri="{FF2B5EF4-FFF2-40B4-BE49-F238E27FC236}">
                      <a16:creationId xmlns:a16="http://schemas.microsoft.com/office/drawing/2014/main" id="{D545BF8F-72CA-4040-9F33-C1D5FCD9C500}"/>
                    </a:ext>
                  </a:extLst>
                </p:cNvPr>
                <p:cNvSpPr/>
                <p:nvPr/>
              </p:nvSpPr>
              <p:spPr>
                <a:xfrm>
                  <a:off x="8727750" y="641669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60" name="รูปแบบอิสระ: รูปร่าง 3559">
                  <a:extLst>
                    <a:ext uri="{FF2B5EF4-FFF2-40B4-BE49-F238E27FC236}">
                      <a16:creationId xmlns:a16="http://schemas.microsoft.com/office/drawing/2014/main" id="{3FB7E365-2BFA-4D7E-B731-4003CAAD1DC9}"/>
                    </a:ext>
                  </a:extLst>
                </p:cNvPr>
                <p:cNvSpPr/>
                <p:nvPr/>
              </p:nvSpPr>
              <p:spPr>
                <a:xfrm>
                  <a:off x="8727750" y="641669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0 h 705"/>
                    <a:gd name="connsiteX1" fmla="*/ 0 w 15883"/>
                    <a:gd name="connsiteY1" fmla="*/ 0 h 705"/>
                    <a:gd name="connsiteX2" fmla="*/ 0 w 15883"/>
                    <a:gd name="connsiteY2" fmla="*/ 0 h 705"/>
                    <a:gd name="connsiteX3" fmla="*/ 0 w 15883"/>
                    <a:gd name="connsiteY3" fmla="*/ 0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705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1588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61" name="รูปแบบอิสระ: รูปร่าง 3560">
                  <a:extLst>
                    <a:ext uri="{FF2B5EF4-FFF2-40B4-BE49-F238E27FC236}">
                      <a16:creationId xmlns:a16="http://schemas.microsoft.com/office/drawing/2014/main" id="{75E93E49-FB83-471B-92E9-21A8ED675DEF}"/>
                    </a:ext>
                  </a:extLst>
                </p:cNvPr>
                <p:cNvSpPr/>
                <p:nvPr/>
              </p:nvSpPr>
              <p:spPr>
                <a:xfrm>
                  <a:off x="8727750" y="641669"/>
                  <a:ext cx="705" cy="1588"/>
                </a:xfrm>
                <a:custGeom>
                  <a:avLst/>
                  <a:gdLst>
                    <a:gd name="connsiteX0" fmla="*/ 0 w 705"/>
                    <a:gd name="connsiteY0" fmla="*/ 0 h 1588"/>
                    <a:gd name="connsiteX1" fmla="*/ 0 w 705"/>
                    <a:gd name="connsiteY1" fmla="*/ 1588 h 1588"/>
                    <a:gd name="connsiteX2" fmla="*/ 0 w 705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1588">
                      <a:moveTo>
                        <a:pt x="0" y="0"/>
                      </a:moveTo>
                      <a:cubicBezTo>
                        <a:pt x="0" y="0"/>
                        <a:pt x="0" y="1588"/>
                        <a:pt x="0" y="1588"/>
                      </a:cubicBezTo>
                      <a:cubicBezTo>
                        <a:pt x="0" y="1588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62" name="รูปแบบอิสระ: รูปร่าง 3561">
                  <a:extLst>
                    <a:ext uri="{FF2B5EF4-FFF2-40B4-BE49-F238E27FC236}">
                      <a16:creationId xmlns:a16="http://schemas.microsoft.com/office/drawing/2014/main" id="{9B9161B3-D5D1-4ABB-A19D-D6C29AB3FBFB}"/>
                    </a:ext>
                  </a:extLst>
                </p:cNvPr>
                <p:cNvSpPr/>
                <p:nvPr/>
              </p:nvSpPr>
              <p:spPr>
                <a:xfrm>
                  <a:off x="8727750" y="648905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706 h 705"/>
                    <a:gd name="connsiteX1" fmla="*/ 0 w 15883"/>
                    <a:gd name="connsiteY1" fmla="*/ 706 h 705"/>
                    <a:gd name="connsiteX2" fmla="*/ 0 w 15883"/>
                    <a:gd name="connsiteY2" fmla="*/ 706 h 705"/>
                    <a:gd name="connsiteX3" fmla="*/ 0 w 15883"/>
                    <a:gd name="connsiteY3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705">
                      <a:moveTo>
                        <a:pt x="0" y="706"/>
                      </a:moveTo>
                      <a:lnTo>
                        <a:pt x="0" y="706"/>
                      </a:lnTo>
                      <a:lnTo>
                        <a:pt x="0" y="706"/>
                      </a:lnTo>
                      <a:cubicBezTo>
                        <a:pt x="0" y="706"/>
                        <a:pt x="0" y="-882"/>
                        <a:pt x="0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63" name="รูปแบบอิสระ: รูปร่าง 3562">
                  <a:extLst>
                    <a:ext uri="{FF2B5EF4-FFF2-40B4-BE49-F238E27FC236}">
                      <a16:creationId xmlns:a16="http://schemas.microsoft.com/office/drawing/2014/main" id="{8323DA50-E8AD-4D33-B4B4-6BF7D06D9B20}"/>
                    </a:ext>
                  </a:extLst>
                </p:cNvPr>
                <p:cNvSpPr/>
                <p:nvPr/>
              </p:nvSpPr>
              <p:spPr>
                <a:xfrm>
                  <a:off x="8726162" y="638493"/>
                  <a:ext cx="15883" cy="3176"/>
                </a:xfrm>
                <a:custGeom>
                  <a:avLst/>
                  <a:gdLst>
                    <a:gd name="connsiteX0" fmla="*/ 0 w 15883"/>
                    <a:gd name="connsiteY0" fmla="*/ 0 h 3176"/>
                    <a:gd name="connsiteX1" fmla="*/ 0 w 15883"/>
                    <a:gd name="connsiteY1" fmla="*/ 3177 h 3176"/>
                    <a:gd name="connsiteX2" fmla="*/ 0 w 15883"/>
                    <a:gd name="connsiteY2" fmla="*/ 3177 h 3176"/>
                    <a:gd name="connsiteX3" fmla="*/ 0 w 15883"/>
                    <a:gd name="connsiteY3" fmla="*/ 0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3176">
                      <a:moveTo>
                        <a:pt x="0" y="0"/>
                      </a:moveTo>
                      <a:cubicBezTo>
                        <a:pt x="0" y="0"/>
                        <a:pt x="0" y="1588"/>
                        <a:pt x="0" y="3177"/>
                      </a:cubicBezTo>
                      <a:lnTo>
                        <a:pt x="0" y="3177"/>
                      </a:lnTo>
                      <a:cubicBezTo>
                        <a:pt x="0" y="1588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64" name="รูปแบบอิสระ: รูปร่าง 3563">
                  <a:extLst>
                    <a:ext uri="{FF2B5EF4-FFF2-40B4-BE49-F238E27FC236}">
                      <a16:creationId xmlns:a16="http://schemas.microsoft.com/office/drawing/2014/main" id="{81ACFE31-5068-486F-B1B5-FB67D31CC35E}"/>
                    </a:ext>
                  </a:extLst>
                </p:cNvPr>
                <p:cNvSpPr/>
                <p:nvPr/>
              </p:nvSpPr>
              <p:spPr>
                <a:xfrm>
                  <a:off x="8726162" y="640081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0 h 1191"/>
                    <a:gd name="connsiteX1" fmla="*/ 0 w 15883"/>
                    <a:gd name="connsiteY1" fmla="*/ 0 h 1191"/>
                    <a:gd name="connsiteX2" fmla="*/ 0 w 15883"/>
                    <a:gd name="connsiteY2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19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65" name="รูปแบบอิสระ: รูปร่าง 3564">
                  <a:extLst>
                    <a:ext uri="{FF2B5EF4-FFF2-40B4-BE49-F238E27FC236}">
                      <a16:creationId xmlns:a16="http://schemas.microsoft.com/office/drawing/2014/main" id="{1C6C9D72-549C-4D2B-917E-A37FE0BDC9EE}"/>
                    </a:ext>
                  </a:extLst>
                </p:cNvPr>
                <p:cNvSpPr/>
                <p:nvPr/>
              </p:nvSpPr>
              <p:spPr>
                <a:xfrm>
                  <a:off x="8726162" y="643258"/>
                  <a:ext cx="1587" cy="3176"/>
                </a:xfrm>
                <a:custGeom>
                  <a:avLst/>
                  <a:gdLst>
                    <a:gd name="connsiteX0" fmla="*/ 0 w 1587"/>
                    <a:gd name="connsiteY0" fmla="*/ 3177 h 3176"/>
                    <a:gd name="connsiteX1" fmla="*/ 1588 w 1587"/>
                    <a:gd name="connsiteY1" fmla="*/ 0 h 3176"/>
                    <a:gd name="connsiteX2" fmla="*/ 0 w 1587"/>
                    <a:gd name="connsiteY2" fmla="*/ 3177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7" h="3176">
                      <a:moveTo>
                        <a:pt x="0" y="3177"/>
                      </a:moveTo>
                      <a:lnTo>
                        <a:pt x="1588" y="0"/>
                      </a:lnTo>
                      <a:lnTo>
                        <a:pt x="0" y="317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66" name="รูปแบบอิสระ: รูปร่าง 3565">
                  <a:extLst>
                    <a:ext uri="{FF2B5EF4-FFF2-40B4-BE49-F238E27FC236}">
                      <a16:creationId xmlns:a16="http://schemas.microsoft.com/office/drawing/2014/main" id="{C1AB63A0-D50A-47AF-BA31-2E07F6FF4241}"/>
                    </a:ext>
                  </a:extLst>
                </p:cNvPr>
                <p:cNvSpPr/>
                <p:nvPr/>
              </p:nvSpPr>
              <p:spPr>
                <a:xfrm>
                  <a:off x="8724573" y="636905"/>
                  <a:ext cx="1588" cy="1588"/>
                </a:xfrm>
                <a:custGeom>
                  <a:avLst/>
                  <a:gdLst>
                    <a:gd name="connsiteX0" fmla="*/ 1589 w 1588"/>
                    <a:gd name="connsiteY0" fmla="*/ 0 h 1588"/>
                    <a:gd name="connsiteX1" fmla="*/ 1589 w 1588"/>
                    <a:gd name="connsiteY1" fmla="*/ 0 h 1588"/>
                    <a:gd name="connsiteX2" fmla="*/ 0 w 1588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588">
                      <a:moveTo>
                        <a:pt x="1589" y="0"/>
                      </a:moveTo>
                      <a:lnTo>
                        <a:pt x="1589" y="0"/>
                      </a:lnTo>
                      <a:lnTo>
                        <a:pt x="0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67" name="รูปแบบอิสระ: รูปร่าง 3566">
                  <a:extLst>
                    <a:ext uri="{FF2B5EF4-FFF2-40B4-BE49-F238E27FC236}">
                      <a16:creationId xmlns:a16="http://schemas.microsoft.com/office/drawing/2014/main" id="{7899E16C-7F53-4768-8216-1DAB83DF3D00}"/>
                    </a:ext>
                  </a:extLst>
                </p:cNvPr>
                <p:cNvSpPr/>
                <p:nvPr/>
              </p:nvSpPr>
              <p:spPr>
                <a:xfrm>
                  <a:off x="8724573" y="635316"/>
                  <a:ext cx="15883" cy="3176"/>
                </a:xfrm>
                <a:custGeom>
                  <a:avLst/>
                  <a:gdLst>
                    <a:gd name="connsiteX0" fmla="*/ 0 w 15883"/>
                    <a:gd name="connsiteY0" fmla="*/ 3177 h 3176"/>
                    <a:gd name="connsiteX1" fmla="*/ 0 w 15883"/>
                    <a:gd name="connsiteY1" fmla="*/ 0 h 3176"/>
                    <a:gd name="connsiteX2" fmla="*/ 0 w 15883"/>
                    <a:gd name="connsiteY2" fmla="*/ 3177 h 3176"/>
                    <a:gd name="connsiteX3" fmla="*/ 0 w 15883"/>
                    <a:gd name="connsiteY3" fmla="*/ 3177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3176">
                      <a:moveTo>
                        <a:pt x="0" y="3177"/>
                      </a:moveTo>
                      <a:cubicBezTo>
                        <a:pt x="0" y="1588"/>
                        <a:pt x="0" y="1588"/>
                        <a:pt x="0" y="0"/>
                      </a:cubicBezTo>
                      <a:cubicBezTo>
                        <a:pt x="0" y="0"/>
                        <a:pt x="0" y="0"/>
                        <a:pt x="0" y="3177"/>
                      </a:cubicBezTo>
                      <a:cubicBezTo>
                        <a:pt x="0" y="1588"/>
                        <a:pt x="0" y="1588"/>
                        <a:pt x="0" y="31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68" name="รูปแบบอิสระ: รูปร่าง 3567">
                  <a:extLst>
                    <a:ext uri="{FF2B5EF4-FFF2-40B4-BE49-F238E27FC236}">
                      <a16:creationId xmlns:a16="http://schemas.microsoft.com/office/drawing/2014/main" id="{5FFE8E61-B563-409D-8CFB-C308429DAFF1}"/>
                    </a:ext>
                  </a:extLst>
                </p:cNvPr>
                <p:cNvSpPr/>
                <p:nvPr/>
              </p:nvSpPr>
              <p:spPr>
                <a:xfrm>
                  <a:off x="8722985" y="637302"/>
                  <a:ext cx="1190" cy="1191"/>
                </a:xfrm>
                <a:custGeom>
                  <a:avLst/>
                  <a:gdLst>
                    <a:gd name="connsiteX0" fmla="*/ 0 w 1190"/>
                    <a:gd name="connsiteY0" fmla="*/ 1191 h 1191"/>
                    <a:gd name="connsiteX1" fmla="*/ 0 w 1190"/>
                    <a:gd name="connsiteY1" fmla="*/ 1191 h 1191"/>
                    <a:gd name="connsiteX2" fmla="*/ 0 w 1190"/>
                    <a:gd name="connsiteY2" fmla="*/ 1191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0" h="1191">
                      <a:moveTo>
                        <a:pt x="0" y="1191"/>
                      </a:moveTo>
                      <a:cubicBezTo>
                        <a:pt x="1588" y="1191"/>
                        <a:pt x="1588" y="-397"/>
                        <a:pt x="0" y="1191"/>
                      </a:cubicBezTo>
                      <a:cubicBezTo>
                        <a:pt x="1588" y="-397"/>
                        <a:pt x="1588" y="-397"/>
                        <a:pt x="0" y="1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69" name="รูปแบบอิสระ: รูปร่าง 3568">
                  <a:extLst>
                    <a:ext uri="{FF2B5EF4-FFF2-40B4-BE49-F238E27FC236}">
                      <a16:creationId xmlns:a16="http://schemas.microsoft.com/office/drawing/2014/main" id="{72F9C8C4-42DB-4FEE-9463-8FD06F28FB91}"/>
                    </a:ext>
                  </a:extLst>
                </p:cNvPr>
                <p:cNvSpPr/>
                <p:nvPr/>
              </p:nvSpPr>
              <p:spPr>
                <a:xfrm>
                  <a:off x="8724573" y="640081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1588 h 1588"/>
                    <a:gd name="connsiteX1" fmla="*/ 0 w 15883"/>
                    <a:gd name="connsiteY1" fmla="*/ 0 h 1588"/>
                    <a:gd name="connsiteX2" fmla="*/ 0 w 15883"/>
                    <a:gd name="connsiteY2" fmla="*/ 1588 h 1588"/>
                    <a:gd name="connsiteX3" fmla="*/ 0 w 15883"/>
                    <a:gd name="connsiteY3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">
                      <a:moveTo>
                        <a:pt x="0" y="1588"/>
                      </a:moveTo>
                      <a:cubicBezTo>
                        <a:pt x="0" y="1588"/>
                        <a:pt x="0" y="0"/>
                        <a:pt x="0" y="0"/>
                      </a:cubicBezTo>
                      <a:lnTo>
                        <a:pt x="0" y="1588"/>
                      </a:lnTo>
                      <a:lnTo>
                        <a:pt x="0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70" name="รูปแบบอิสระ: รูปร่าง 3569">
                  <a:extLst>
                    <a:ext uri="{FF2B5EF4-FFF2-40B4-BE49-F238E27FC236}">
                      <a16:creationId xmlns:a16="http://schemas.microsoft.com/office/drawing/2014/main" id="{A91734A8-D722-4161-B587-82E1C04F644D}"/>
                    </a:ext>
                  </a:extLst>
                </p:cNvPr>
                <p:cNvSpPr/>
                <p:nvPr/>
              </p:nvSpPr>
              <p:spPr>
                <a:xfrm>
                  <a:off x="8724573" y="641669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71" name="รูปแบบอิสระ: รูปร่าง 3570">
                  <a:extLst>
                    <a:ext uri="{FF2B5EF4-FFF2-40B4-BE49-F238E27FC236}">
                      <a16:creationId xmlns:a16="http://schemas.microsoft.com/office/drawing/2014/main" id="{2B1E2B01-B98E-42AF-9A50-3C141662DD1C}"/>
                    </a:ext>
                  </a:extLst>
                </p:cNvPr>
                <p:cNvSpPr/>
                <p:nvPr/>
              </p:nvSpPr>
              <p:spPr>
                <a:xfrm>
                  <a:off x="8724573" y="641669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72" name="รูปแบบอิสระ: รูปร่าง 3571">
                  <a:extLst>
                    <a:ext uri="{FF2B5EF4-FFF2-40B4-BE49-F238E27FC236}">
                      <a16:creationId xmlns:a16="http://schemas.microsoft.com/office/drawing/2014/main" id="{85404D1C-0AA5-49DA-8B65-74B79C21416D}"/>
                    </a:ext>
                  </a:extLst>
                </p:cNvPr>
                <p:cNvSpPr/>
                <p:nvPr/>
              </p:nvSpPr>
              <p:spPr>
                <a:xfrm>
                  <a:off x="8724573" y="643258"/>
                  <a:ext cx="1588" cy="3176"/>
                </a:xfrm>
                <a:custGeom>
                  <a:avLst/>
                  <a:gdLst>
                    <a:gd name="connsiteX0" fmla="*/ 1589 w 1588"/>
                    <a:gd name="connsiteY0" fmla="*/ 0 h 3176"/>
                    <a:gd name="connsiteX1" fmla="*/ 0 w 1588"/>
                    <a:gd name="connsiteY1" fmla="*/ 3177 h 3176"/>
                    <a:gd name="connsiteX2" fmla="*/ 1589 w 1588"/>
                    <a:gd name="connsiteY2" fmla="*/ 0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3176">
                      <a:moveTo>
                        <a:pt x="1589" y="0"/>
                      </a:moveTo>
                      <a:cubicBezTo>
                        <a:pt x="1589" y="1588"/>
                        <a:pt x="0" y="1588"/>
                        <a:pt x="0" y="3177"/>
                      </a:cubicBezTo>
                      <a:cubicBezTo>
                        <a:pt x="1589" y="3177"/>
                        <a:pt x="1589" y="1588"/>
                        <a:pt x="158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73" name="รูปแบบอิสระ: รูปร่าง 3572">
                  <a:extLst>
                    <a:ext uri="{FF2B5EF4-FFF2-40B4-BE49-F238E27FC236}">
                      <a16:creationId xmlns:a16="http://schemas.microsoft.com/office/drawing/2014/main" id="{0071A2C0-0879-4EBF-8FCB-33F62470E99F}"/>
                    </a:ext>
                  </a:extLst>
                </p:cNvPr>
                <p:cNvSpPr/>
                <p:nvPr/>
              </p:nvSpPr>
              <p:spPr>
                <a:xfrm>
                  <a:off x="8724573" y="643258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74" name="รูปแบบอิสระ: รูปร่าง 3573">
                  <a:extLst>
                    <a:ext uri="{FF2B5EF4-FFF2-40B4-BE49-F238E27FC236}">
                      <a16:creationId xmlns:a16="http://schemas.microsoft.com/office/drawing/2014/main" id="{39846990-C7F5-424D-B978-3A18601A70F9}"/>
                    </a:ext>
                  </a:extLst>
                </p:cNvPr>
                <p:cNvSpPr/>
                <p:nvPr/>
              </p:nvSpPr>
              <p:spPr>
                <a:xfrm>
                  <a:off x="8724573" y="643258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1588 h 1588"/>
                    <a:gd name="connsiteX1" fmla="*/ 0 w 15883"/>
                    <a:gd name="connsiteY1" fmla="*/ 0 h 1588"/>
                    <a:gd name="connsiteX2" fmla="*/ 0 w 15883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">
                      <a:moveTo>
                        <a:pt x="0" y="1588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75" name="รูปแบบอิสระ: รูปร่าง 3574">
                  <a:extLst>
                    <a:ext uri="{FF2B5EF4-FFF2-40B4-BE49-F238E27FC236}">
                      <a16:creationId xmlns:a16="http://schemas.microsoft.com/office/drawing/2014/main" id="{44F1E924-494E-4B3A-9B88-BDB21EC3840F}"/>
                    </a:ext>
                  </a:extLst>
                </p:cNvPr>
                <p:cNvSpPr/>
                <p:nvPr/>
              </p:nvSpPr>
              <p:spPr>
                <a:xfrm>
                  <a:off x="8723382" y="640081"/>
                  <a:ext cx="1190" cy="1588"/>
                </a:xfrm>
                <a:custGeom>
                  <a:avLst/>
                  <a:gdLst>
                    <a:gd name="connsiteX0" fmla="*/ 1191 w 1190"/>
                    <a:gd name="connsiteY0" fmla="*/ 0 h 1588"/>
                    <a:gd name="connsiteX1" fmla="*/ 1191 w 1190"/>
                    <a:gd name="connsiteY1" fmla="*/ 0 h 1588"/>
                    <a:gd name="connsiteX2" fmla="*/ 1191 w 1190"/>
                    <a:gd name="connsiteY2" fmla="*/ 1588 h 1588"/>
                    <a:gd name="connsiteX3" fmla="*/ 1191 w 1190"/>
                    <a:gd name="connsiteY3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0" h="1588">
                      <a:moveTo>
                        <a:pt x="1191" y="0"/>
                      </a:moveTo>
                      <a:cubicBezTo>
                        <a:pt x="-397" y="1588"/>
                        <a:pt x="-397" y="1588"/>
                        <a:pt x="1191" y="0"/>
                      </a:cubicBezTo>
                      <a:cubicBezTo>
                        <a:pt x="1191" y="1588"/>
                        <a:pt x="1191" y="1588"/>
                        <a:pt x="1191" y="1588"/>
                      </a:cubicBezTo>
                      <a:cubicBezTo>
                        <a:pt x="-397" y="1588"/>
                        <a:pt x="1191" y="0"/>
                        <a:pt x="11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76" name="รูปแบบอิสระ: รูปร่าง 3575">
                  <a:extLst>
                    <a:ext uri="{FF2B5EF4-FFF2-40B4-BE49-F238E27FC236}">
                      <a16:creationId xmlns:a16="http://schemas.microsoft.com/office/drawing/2014/main" id="{5506BDFE-1E08-4AE5-84B4-7912878F12A1}"/>
                    </a:ext>
                  </a:extLst>
                </p:cNvPr>
                <p:cNvSpPr/>
                <p:nvPr/>
              </p:nvSpPr>
              <p:spPr>
                <a:xfrm>
                  <a:off x="8724573" y="640081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0 h 1191"/>
                    <a:gd name="connsiteX1" fmla="*/ 0 w 15883"/>
                    <a:gd name="connsiteY1" fmla="*/ 0 h 1191"/>
                    <a:gd name="connsiteX2" fmla="*/ 0 w 15883"/>
                    <a:gd name="connsiteY2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19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77" name="รูปแบบอิสระ: รูปร่าง 3576">
                  <a:extLst>
                    <a:ext uri="{FF2B5EF4-FFF2-40B4-BE49-F238E27FC236}">
                      <a16:creationId xmlns:a16="http://schemas.microsoft.com/office/drawing/2014/main" id="{909916D7-61BB-4E60-BD31-CD89F7E2AA7F}"/>
                    </a:ext>
                  </a:extLst>
                </p:cNvPr>
                <p:cNvSpPr/>
                <p:nvPr/>
              </p:nvSpPr>
              <p:spPr>
                <a:xfrm>
                  <a:off x="8721396" y="640081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0 h 1588"/>
                    <a:gd name="connsiteX1" fmla="*/ 0 w 15883"/>
                    <a:gd name="connsiteY1" fmla="*/ 1588 h 1588"/>
                    <a:gd name="connsiteX2" fmla="*/ 0 w 15883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">
                      <a:moveTo>
                        <a:pt x="0" y="0"/>
                      </a:moveTo>
                      <a:lnTo>
                        <a:pt x="0" y="158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78" name="รูปแบบอิสระ: รูปร่าง 3577">
                  <a:extLst>
                    <a:ext uri="{FF2B5EF4-FFF2-40B4-BE49-F238E27FC236}">
                      <a16:creationId xmlns:a16="http://schemas.microsoft.com/office/drawing/2014/main" id="{FC6C1237-B73D-4304-957A-D76AEE9A1912}"/>
                    </a:ext>
                  </a:extLst>
                </p:cNvPr>
                <p:cNvSpPr/>
                <p:nvPr/>
              </p:nvSpPr>
              <p:spPr>
                <a:xfrm>
                  <a:off x="8722985" y="641669"/>
                  <a:ext cx="705" cy="705"/>
                </a:xfrm>
                <a:custGeom>
                  <a:avLst/>
                  <a:gdLst>
                    <a:gd name="connsiteX0" fmla="*/ 0 w 705"/>
                    <a:gd name="connsiteY0" fmla="*/ 0 h 705"/>
                    <a:gd name="connsiteX1" fmla="*/ 0 w 705"/>
                    <a:gd name="connsiteY1" fmla="*/ 0 h 705"/>
                    <a:gd name="connsiteX2" fmla="*/ 0 w 705"/>
                    <a:gd name="connsiteY2" fmla="*/ 0 h 705"/>
                    <a:gd name="connsiteX3" fmla="*/ 0 w 705"/>
                    <a:gd name="connsiteY3" fmla="*/ 0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5" h="705">
                      <a:moveTo>
                        <a:pt x="0" y="0"/>
                      </a:moveTo>
                      <a:cubicBezTo>
                        <a:pt x="0" y="1588"/>
                        <a:pt x="0" y="0"/>
                        <a:pt x="0" y="0"/>
                      </a:cubicBezTo>
                      <a:cubicBezTo>
                        <a:pt x="1588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79" name="รูปแบบอิสระ: รูปร่าง 3578">
                  <a:extLst>
                    <a:ext uri="{FF2B5EF4-FFF2-40B4-BE49-F238E27FC236}">
                      <a16:creationId xmlns:a16="http://schemas.microsoft.com/office/drawing/2014/main" id="{72AEA706-DD3B-4EE0-8455-DA6E5A60F56C}"/>
                    </a:ext>
                  </a:extLst>
                </p:cNvPr>
                <p:cNvSpPr/>
                <p:nvPr/>
              </p:nvSpPr>
              <p:spPr>
                <a:xfrm>
                  <a:off x="8722985" y="638493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0 h 1191"/>
                    <a:gd name="connsiteX1" fmla="*/ 0 w 15883"/>
                    <a:gd name="connsiteY1" fmla="*/ 0 h 1191"/>
                    <a:gd name="connsiteX2" fmla="*/ 0 w 15883"/>
                    <a:gd name="connsiteY2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191">
                      <a:moveTo>
                        <a:pt x="0" y="0"/>
                      </a:moveTo>
                      <a:cubicBezTo>
                        <a:pt x="0" y="1588"/>
                        <a:pt x="0" y="1588"/>
                        <a:pt x="0" y="0"/>
                      </a:cubicBezTo>
                      <a:cubicBezTo>
                        <a:pt x="0" y="1588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80" name="รูปแบบอิสระ: รูปร่าง 3579">
                  <a:extLst>
                    <a:ext uri="{FF2B5EF4-FFF2-40B4-BE49-F238E27FC236}">
                      <a16:creationId xmlns:a16="http://schemas.microsoft.com/office/drawing/2014/main" id="{72B36113-3A46-4EC5-AD87-CC1C1DA2433B}"/>
                    </a:ext>
                  </a:extLst>
                </p:cNvPr>
                <p:cNvSpPr/>
                <p:nvPr/>
              </p:nvSpPr>
              <p:spPr>
                <a:xfrm>
                  <a:off x="8724573" y="640081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81" name="รูปแบบอิสระ: รูปร่าง 3580">
                  <a:extLst>
                    <a:ext uri="{FF2B5EF4-FFF2-40B4-BE49-F238E27FC236}">
                      <a16:creationId xmlns:a16="http://schemas.microsoft.com/office/drawing/2014/main" id="{85EBB0FF-5509-4DE3-984C-484AC3E54FBC}"/>
                    </a:ext>
                  </a:extLst>
                </p:cNvPr>
                <p:cNvSpPr/>
                <p:nvPr/>
              </p:nvSpPr>
              <p:spPr>
                <a:xfrm>
                  <a:off x="8724573" y="640081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0 h 1191"/>
                    <a:gd name="connsiteX1" fmla="*/ 0 w 15883"/>
                    <a:gd name="connsiteY1" fmla="*/ 0 h 1191"/>
                    <a:gd name="connsiteX2" fmla="*/ 0 w 15883"/>
                    <a:gd name="connsiteY2" fmla="*/ 0 h 1191"/>
                    <a:gd name="connsiteX3" fmla="*/ 0 w 15883"/>
                    <a:gd name="connsiteY3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191">
                      <a:moveTo>
                        <a:pt x="0" y="0"/>
                      </a:moveTo>
                      <a:cubicBezTo>
                        <a:pt x="0" y="0"/>
                        <a:pt x="0" y="1588"/>
                        <a:pt x="0" y="0"/>
                      </a:cubicBezTo>
                      <a:cubicBezTo>
                        <a:pt x="0" y="1588"/>
                        <a:pt x="0" y="1588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82" name="รูปแบบอิสระ: รูปร่าง 3581">
                  <a:extLst>
                    <a:ext uri="{FF2B5EF4-FFF2-40B4-BE49-F238E27FC236}">
                      <a16:creationId xmlns:a16="http://schemas.microsoft.com/office/drawing/2014/main" id="{3CC66E52-62AB-4AAF-B530-ECCA06ED8351}"/>
                    </a:ext>
                  </a:extLst>
                </p:cNvPr>
                <p:cNvSpPr/>
                <p:nvPr/>
              </p:nvSpPr>
              <p:spPr>
                <a:xfrm>
                  <a:off x="8718220" y="641669"/>
                  <a:ext cx="3175" cy="11117"/>
                </a:xfrm>
                <a:custGeom>
                  <a:avLst/>
                  <a:gdLst>
                    <a:gd name="connsiteX0" fmla="*/ 0 w 3175"/>
                    <a:gd name="connsiteY0" fmla="*/ 11118 h 11117"/>
                    <a:gd name="connsiteX1" fmla="*/ 0 w 3175"/>
                    <a:gd name="connsiteY1" fmla="*/ 11118 h 11117"/>
                    <a:gd name="connsiteX2" fmla="*/ 3176 w 3175"/>
                    <a:gd name="connsiteY2" fmla="*/ 0 h 11117"/>
                    <a:gd name="connsiteX3" fmla="*/ 1588 w 3175"/>
                    <a:gd name="connsiteY3" fmla="*/ 3177 h 11117"/>
                    <a:gd name="connsiteX4" fmla="*/ 1588 w 3175"/>
                    <a:gd name="connsiteY4" fmla="*/ 6353 h 11117"/>
                    <a:gd name="connsiteX5" fmla="*/ 1588 w 3175"/>
                    <a:gd name="connsiteY5" fmla="*/ 4765 h 11117"/>
                    <a:gd name="connsiteX6" fmla="*/ 0 w 3175"/>
                    <a:gd name="connsiteY6" fmla="*/ 11118 h 11117"/>
                    <a:gd name="connsiteX7" fmla="*/ 0 w 3175"/>
                    <a:gd name="connsiteY7" fmla="*/ 9530 h 11117"/>
                    <a:gd name="connsiteX8" fmla="*/ 0 w 3175"/>
                    <a:gd name="connsiteY8" fmla="*/ 11118 h 111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75" h="11117">
                      <a:moveTo>
                        <a:pt x="0" y="11118"/>
                      </a:moveTo>
                      <a:cubicBezTo>
                        <a:pt x="0" y="9530"/>
                        <a:pt x="1588" y="7941"/>
                        <a:pt x="0" y="11118"/>
                      </a:cubicBezTo>
                      <a:cubicBezTo>
                        <a:pt x="1588" y="7941"/>
                        <a:pt x="3176" y="3177"/>
                        <a:pt x="3176" y="0"/>
                      </a:cubicBezTo>
                      <a:cubicBezTo>
                        <a:pt x="3176" y="0"/>
                        <a:pt x="3176" y="1588"/>
                        <a:pt x="1588" y="3177"/>
                      </a:cubicBezTo>
                      <a:cubicBezTo>
                        <a:pt x="1588" y="4765"/>
                        <a:pt x="1588" y="6353"/>
                        <a:pt x="1588" y="6353"/>
                      </a:cubicBezTo>
                      <a:cubicBezTo>
                        <a:pt x="1588" y="6353"/>
                        <a:pt x="1588" y="6353"/>
                        <a:pt x="1588" y="4765"/>
                      </a:cubicBezTo>
                      <a:cubicBezTo>
                        <a:pt x="1588" y="6353"/>
                        <a:pt x="0" y="6353"/>
                        <a:pt x="0" y="11118"/>
                      </a:cubicBezTo>
                      <a:lnTo>
                        <a:pt x="0" y="9530"/>
                      </a:lnTo>
                      <a:cubicBezTo>
                        <a:pt x="0" y="9530"/>
                        <a:pt x="0" y="11118"/>
                        <a:pt x="0" y="111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83" name="รูปแบบอิสระ: รูปร่าง 3582">
                  <a:extLst>
                    <a:ext uri="{FF2B5EF4-FFF2-40B4-BE49-F238E27FC236}">
                      <a16:creationId xmlns:a16="http://schemas.microsoft.com/office/drawing/2014/main" id="{D3F67D3C-6FE7-441E-B97D-778824D50170}"/>
                    </a:ext>
                  </a:extLst>
                </p:cNvPr>
                <p:cNvSpPr/>
                <p:nvPr/>
              </p:nvSpPr>
              <p:spPr>
                <a:xfrm>
                  <a:off x="8721396" y="638493"/>
                  <a:ext cx="15883" cy="3176"/>
                </a:xfrm>
                <a:custGeom>
                  <a:avLst/>
                  <a:gdLst>
                    <a:gd name="connsiteX0" fmla="*/ 0 w 15883"/>
                    <a:gd name="connsiteY0" fmla="*/ 3177 h 3176"/>
                    <a:gd name="connsiteX1" fmla="*/ 0 w 15883"/>
                    <a:gd name="connsiteY1" fmla="*/ 3177 h 3176"/>
                    <a:gd name="connsiteX2" fmla="*/ 0 w 15883"/>
                    <a:gd name="connsiteY2" fmla="*/ 0 h 3176"/>
                    <a:gd name="connsiteX3" fmla="*/ 0 w 15883"/>
                    <a:gd name="connsiteY3" fmla="*/ 3177 h 3176"/>
                    <a:gd name="connsiteX4" fmla="*/ 0 w 15883"/>
                    <a:gd name="connsiteY4" fmla="*/ 3177 h 3176"/>
                    <a:gd name="connsiteX5" fmla="*/ 0 w 15883"/>
                    <a:gd name="connsiteY5" fmla="*/ 3177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883" h="3176">
                      <a:moveTo>
                        <a:pt x="0" y="3177"/>
                      </a:moveTo>
                      <a:lnTo>
                        <a:pt x="0" y="3177"/>
                      </a:lnTo>
                      <a:cubicBezTo>
                        <a:pt x="0" y="3177"/>
                        <a:pt x="0" y="1588"/>
                        <a:pt x="0" y="0"/>
                      </a:cubicBezTo>
                      <a:cubicBezTo>
                        <a:pt x="0" y="1588"/>
                        <a:pt x="0" y="1588"/>
                        <a:pt x="0" y="3177"/>
                      </a:cubicBezTo>
                      <a:lnTo>
                        <a:pt x="0" y="3177"/>
                      </a:lnTo>
                      <a:lnTo>
                        <a:pt x="0" y="317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84" name="รูปแบบอิสระ: รูปร่าง 3583">
                  <a:extLst>
                    <a:ext uri="{FF2B5EF4-FFF2-40B4-BE49-F238E27FC236}">
                      <a16:creationId xmlns:a16="http://schemas.microsoft.com/office/drawing/2014/main" id="{A406519F-F5EB-4616-9080-CA6CDFA35363}"/>
                    </a:ext>
                  </a:extLst>
                </p:cNvPr>
                <p:cNvSpPr/>
                <p:nvPr/>
              </p:nvSpPr>
              <p:spPr>
                <a:xfrm>
                  <a:off x="8721396" y="640478"/>
                  <a:ext cx="1588" cy="5956"/>
                </a:xfrm>
                <a:custGeom>
                  <a:avLst/>
                  <a:gdLst>
                    <a:gd name="connsiteX0" fmla="*/ 1589 w 1588"/>
                    <a:gd name="connsiteY0" fmla="*/ 1191 h 5956"/>
                    <a:gd name="connsiteX1" fmla="*/ 0 w 1588"/>
                    <a:gd name="connsiteY1" fmla="*/ 5956 h 5956"/>
                    <a:gd name="connsiteX2" fmla="*/ 1589 w 1588"/>
                    <a:gd name="connsiteY2" fmla="*/ 4368 h 5956"/>
                    <a:gd name="connsiteX3" fmla="*/ 1589 w 1588"/>
                    <a:gd name="connsiteY3" fmla="*/ 1191 h 5956"/>
                    <a:gd name="connsiteX4" fmla="*/ 1589 w 1588"/>
                    <a:gd name="connsiteY4" fmla="*/ 1191 h 5956"/>
                    <a:gd name="connsiteX5" fmla="*/ 1589 w 1588"/>
                    <a:gd name="connsiteY5" fmla="*/ 1191 h 5956"/>
                    <a:gd name="connsiteX6" fmla="*/ 1589 w 1588"/>
                    <a:gd name="connsiteY6" fmla="*/ 1191 h 5956"/>
                    <a:gd name="connsiteX7" fmla="*/ 1589 w 1588"/>
                    <a:gd name="connsiteY7" fmla="*/ 1191 h 5956"/>
                    <a:gd name="connsiteX8" fmla="*/ 1589 w 1588"/>
                    <a:gd name="connsiteY8" fmla="*/ 1191 h 5956"/>
                    <a:gd name="connsiteX9" fmla="*/ 1589 w 1588"/>
                    <a:gd name="connsiteY9" fmla="*/ 1191 h 5956"/>
                    <a:gd name="connsiteX10" fmla="*/ 1589 w 1588"/>
                    <a:gd name="connsiteY10" fmla="*/ 1191 h 5956"/>
                    <a:gd name="connsiteX11" fmla="*/ 1589 w 1588"/>
                    <a:gd name="connsiteY11" fmla="*/ 1191 h 5956"/>
                    <a:gd name="connsiteX12" fmla="*/ 1589 w 1588"/>
                    <a:gd name="connsiteY12" fmla="*/ 1191 h 5956"/>
                    <a:gd name="connsiteX13" fmla="*/ 1589 w 1588"/>
                    <a:gd name="connsiteY13" fmla="*/ 1191 h 5956"/>
                    <a:gd name="connsiteX14" fmla="*/ 1589 w 1588"/>
                    <a:gd name="connsiteY14" fmla="*/ 1191 h 5956"/>
                    <a:gd name="connsiteX15" fmla="*/ 1589 w 1588"/>
                    <a:gd name="connsiteY15" fmla="*/ 1191 h 5956"/>
                    <a:gd name="connsiteX16" fmla="*/ 1589 w 1588"/>
                    <a:gd name="connsiteY16" fmla="*/ 1191 h 5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588" h="5956">
                      <a:moveTo>
                        <a:pt x="1589" y="1191"/>
                      </a:moveTo>
                      <a:cubicBezTo>
                        <a:pt x="1589" y="2780"/>
                        <a:pt x="0" y="4368"/>
                        <a:pt x="0" y="5956"/>
                      </a:cubicBezTo>
                      <a:cubicBezTo>
                        <a:pt x="0" y="5956"/>
                        <a:pt x="0" y="4368"/>
                        <a:pt x="1589" y="4368"/>
                      </a:cubicBezTo>
                      <a:cubicBezTo>
                        <a:pt x="0" y="2780"/>
                        <a:pt x="1589" y="2780"/>
                        <a:pt x="1589" y="1191"/>
                      </a:cubicBezTo>
                      <a:cubicBezTo>
                        <a:pt x="1589" y="1191"/>
                        <a:pt x="1589" y="1191"/>
                        <a:pt x="1589" y="1191"/>
                      </a:cubicBezTo>
                      <a:cubicBezTo>
                        <a:pt x="1589" y="-397"/>
                        <a:pt x="1589" y="-397"/>
                        <a:pt x="1589" y="1191"/>
                      </a:cubicBezTo>
                      <a:lnTo>
                        <a:pt x="1589" y="1191"/>
                      </a:lnTo>
                      <a:lnTo>
                        <a:pt x="1589" y="1191"/>
                      </a:lnTo>
                      <a:lnTo>
                        <a:pt x="1589" y="1191"/>
                      </a:lnTo>
                      <a:cubicBezTo>
                        <a:pt x="1589" y="-397"/>
                        <a:pt x="1589" y="-397"/>
                        <a:pt x="1589" y="1191"/>
                      </a:cubicBezTo>
                      <a:lnTo>
                        <a:pt x="1589" y="1191"/>
                      </a:lnTo>
                      <a:lnTo>
                        <a:pt x="1589" y="1191"/>
                      </a:lnTo>
                      <a:cubicBezTo>
                        <a:pt x="1589" y="-397"/>
                        <a:pt x="1589" y="-397"/>
                        <a:pt x="1589" y="1191"/>
                      </a:cubicBezTo>
                      <a:lnTo>
                        <a:pt x="1589" y="1191"/>
                      </a:lnTo>
                      <a:lnTo>
                        <a:pt x="1589" y="1191"/>
                      </a:lnTo>
                      <a:lnTo>
                        <a:pt x="1589" y="1191"/>
                      </a:lnTo>
                      <a:cubicBezTo>
                        <a:pt x="0" y="1191"/>
                        <a:pt x="1589" y="1191"/>
                        <a:pt x="1589" y="1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85" name="รูปแบบอิสระ: รูปร่าง 3584">
                  <a:extLst>
                    <a:ext uri="{FF2B5EF4-FFF2-40B4-BE49-F238E27FC236}">
                      <a16:creationId xmlns:a16="http://schemas.microsoft.com/office/drawing/2014/main" id="{1CC9ECB4-B180-4878-8F4C-376C1E0DC1CA}"/>
                    </a:ext>
                  </a:extLst>
                </p:cNvPr>
                <p:cNvSpPr/>
                <p:nvPr/>
              </p:nvSpPr>
              <p:spPr>
                <a:xfrm>
                  <a:off x="8722985" y="651199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86" name="รูปแบบอิสระ: รูปร่าง 3585">
                  <a:extLst>
                    <a:ext uri="{FF2B5EF4-FFF2-40B4-BE49-F238E27FC236}">
                      <a16:creationId xmlns:a16="http://schemas.microsoft.com/office/drawing/2014/main" id="{C83F139F-E8AC-450E-975C-CF8B4FEEF092}"/>
                    </a:ext>
                  </a:extLst>
                </p:cNvPr>
                <p:cNvSpPr/>
                <p:nvPr/>
              </p:nvSpPr>
              <p:spPr>
                <a:xfrm>
                  <a:off x="8722985" y="644846"/>
                  <a:ext cx="1190" cy="5470"/>
                </a:xfrm>
                <a:custGeom>
                  <a:avLst/>
                  <a:gdLst>
                    <a:gd name="connsiteX0" fmla="*/ 0 w 1190"/>
                    <a:gd name="connsiteY0" fmla="*/ 4765 h 5470"/>
                    <a:gd name="connsiteX1" fmla="*/ 0 w 1190"/>
                    <a:gd name="connsiteY1" fmla="*/ 4765 h 5470"/>
                    <a:gd name="connsiteX2" fmla="*/ 0 w 1190"/>
                    <a:gd name="connsiteY2" fmla="*/ 4765 h 5470"/>
                    <a:gd name="connsiteX3" fmla="*/ 0 w 1190"/>
                    <a:gd name="connsiteY3" fmla="*/ 4765 h 5470"/>
                    <a:gd name="connsiteX4" fmla="*/ 0 w 1190"/>
                    <a:gd name="connsiteY4" fmla="*/ 4765 h 5470"/>
                    <a:gd name="connsiteX5" fmla="*/ 0 w 1190"/>
                    <a:gd name="connsiteY5" fmla="*/ 0 h 5470"/>
                    <a:gd name="connsiteX6" fmla="*/ 0 w 1190"/>
                    <a:gd name="connsiteY6" fmla="*/ 4765 h 54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90" h="5470">
                      <a:moveTo>
                        <a:pt x="0" y="4765"/>
                      </a:moveTo>
                      <a:cubicBezTo>
                        <a:pt x="1588" y="4765"/>
                        <a:pt x="1588" y="4765"/>
                        <a:pt x="0" y="4765"/>
                      </a:cubicBezTo>
                      <a:cubicBezTo>
                        <a:pt x="1588" y="4765"/>
                        <a:pt x="1588" y="6353"/>
                        <a:pt x="0" y="4765"/>
                      </a:cubicBezTo>
                      <a:cubicBezTo>
                        <a:pt x="1588" y="6353"/>
                        <a:pt x="1588" y="4765"/>
                        <a:pt x="0" y="4765"/>
                      </a:cubicBezTo>
                      <a:lnTo>
                        <a:pt x="0" y="4765"/>
                      </a:lnTo>
                      <a:cubicBezTo>
                        <a:pt x="0" y="3177"/>
                        <a:pt x="0" y="0"/>
                        <a:pt x="0" y="0"/>
                      </a:cubicBezTo>
                      <a:cubicBezTo>
                        <a:pt x="1588" y="3177"/>
                        <a:pt x="1588" y="3177"/>
                        <a:pt x="0" y="47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87" name="รูปแบบอิสระ: รูปร่าง 3586">
                  <a:extLst>
                    <a:ext uri="{FF2B5EF4-FFF2-40B4-BE49-F238E27FC236}">
                      <a16:creationId xmlns:a16="http://schemas.microsoft.com/office/drawing/2014/main" id="{291826F6-86F8-4B8A-AEF8-12D1E0B9EBC9}"/>
                    </a:ext>
                  </a:extLst>
                </p:cNvPr>
                <p:cNvSpPr/>
                <p:nvPr/>
              </p:nvSpPr>
              <p:spPr>
                <a:xfrm>
                  <a:off x="8721396" y="646434"/>
                  <a:ext cx="1588" cy="3176"/>
                </a:xfrm>
                <a:custGeom>
                  <a:avLst/>
                  <a:gdLst>
                    <a:gd name="connsiteX0" fmla="*/ 1589 w 1588"/>
                    <a:gd name="connsiteY0" fmla="*/ 0 h 3176"/>
                    <a:gd name="connsiteX1" fmla="*/ 1589 w 1588"/>
                    <a:gd name="connsiteY1" fmla="*/ 0 h 3176"/>
                    <a:gd name="connsiteX2" fmla="*/ 0 w 1588"/>
                    <a:gd name="connsiteY2" fmla="*/ 3177 h 3176"/>
                    <a:gd name="connsiteX3" fmla="*/ 1589 w 1588"/>
                    <a:gd name="connsiteY3" fmla="*/ 0 h 3176"/>
                    <a:gd name="connsiteX4" fmla="*/ 1589 w 1588"/>
                    <a:gd name="connsiteY4" fmla="*/ 0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88" h="3176">
                      <a:moveTo>
                        <a:pt x="1589" y="0"/>
                      </a:moveTo>
                      <a:lnTo>
                        <a:pt x="1589" y="0"/>
                      </a:lnTo>
                      <a:lnTo>
                        <a:pt x="0" y="3177"/>
                      </a:lnTo>
                      <a:lnTo>
                        <a:pt x="1589" y="0"/>
                      </a:lnTo>
                      <a:cubicBezTo>
                        <a:pt x="1589" y="1588"/>
                        <a:pt x="1589" y="0"/>
                        <a:pt x="158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88" name="รูปแบบอิสระ: รูปร่าง 3587">
                  <a:extLst>
                    <a:ext uri="{FF2B5EF4-FFF2-40B4-BE49-F238E27FC236}">
                      <a16:creationId xmlns:a16="http://schemas.microsoft.com/office/drawing/2014/main" id="{38924904-3FC5-4344-8B05-C10EE9E441A8}"/>
                    </a:ext>
                  </a:extLst>
                </p:cNvPr>
                <p:cNvSpPr/>
                <p:nvPr/>
              </p:nvSpPr>
              <p:spPr>
                <a:xfrm>
                  <a:off x="8721396" y="638493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1588 h 1588"/>
                    <a:gd name="connsiteX1" fmla="*/ 0 w 15883"/>
                    <a:gd name="connsiteY1" fmla="*/ 0 h 1588"/>
                    <a:gd name="connsiteX2" fmla="*/ 0 w 15883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">
                      <a:moveTo>
                        <a:pt x="0" y="1588"/>
                      </a:moveTo>
                      <a:lnTo>
                        <a:pt x="0" y="0"/>
                      </a:lnTo>
                      <a:lnTo>
                        <a:pt x="0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89" name="รูปแบบอิสระ: รูปร่าง 3588">
                  <a:extLst>
                    <a:ext uri="{FF2B5EF4-FFF2-40B4-BE49-F238E27FC236}">
                      <a16:creationId xmlns:a16="http://schemas.microsoft.com/office/drawing/2014/main" id="{9C54EFCB-7DD8-4AFC-8F3D-7B8916135951}"/>
                    </a:ext>
                  </a:extLst>
                </p:cNvPr>
                <p:cNvSpPr/>
                <p:nvPr/>
              </p:nvSpPr>
              <p:spPr>
                <a:xfrm>
                  <a:off x="8721396" y="638493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1588 h 1588"/>
                    <a:gd name="connsiteX1" fmla="*/ 0 w 15883"/>
                    <a:gd name="connsiteY1" fmla="*/ 0 h 1588"/>
                    <a:gd name="connsiteX2" fmla="*/ 0 w 15883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">
                      <a:moveTo>
                        <a:pt x="0" y="1588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90" name="รูปแบบอิสระ: รูปร่าง 3589">
                  <a:extLst>
                    <a:ext uri="{FF2B5EF4-FFF2-40B4-BE49-F238E27FC236}">
                      <a16:creationId xmlns:a16="http://schemas.microsoft.com/office/drawing/2014/main" id="{C016B671-E5CA-4ADF-8C30-440DE78B99ED}"/>
                    </a:ext>
                  </a:extLst>
                </p:cNvPr>
                <p:cNvSpPr/>
                <p:nvPr/>
              </p:nvSpPr>
              <p:spPr>
                <a:xfrm>
                  <a:off x="8675336" y="649611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91" name="รูปแบบอิสระ: รูปร่าง 3590">
                  <a:extLst>
                    <a:ext uri="{FF2B5EF4-FFF2-40B4-BE49-F238E27FC236}">
                      <a16:creationId xmlns:a16="http://schemas.microsoft.com/office/drawing/2014/main" id="{A1556EE3-F7AE-44B3-9DEF-1B7154C4D93A}"/>
                    </a:ext>
                  </a:extLst>
                </p:cNvPr>
                <p:cNvSpPr/>
                <p:nvPr/>
              </p:nvSpPr>
              <p:spPr>
                <a:xfrm>
                  <a:off x="8676923" y="650493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706 h 705"/>
                    <a:gd name="connsiteX1" fmla="*/ 0 w 15883"/>
                    <a:gd name="connsiteY1" fmla="*/ 706 h 705"/>
                    <a:gd name="connsiteX2" fmla="*/ 0 w 15883"/>
                    <a:gd name="connsiteY2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705">
                      <a:moveTo>
                        <a:pt x="0" y="706"/>
                      </a:moveTo>
                      <a:lnTo>
                        <a:pt x="0" y="706"/>
                      </a:lnTo>
                      <a:cubicBezTo>
                        <a:pt x="0" y="-882"/>
                        <a:pt x="0" y="706"/>
                        <a:pt x="0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92" name="รูปแบบอิสระ: รูปร่าง 3591">
                  <a:extLst>
                    <a:ext uri="{FF2B5EF4-FFF2-40B4-BE49-F238E27FC236}">
                      <a16:creationId xmlns:a16="http://schemas.microsoft.com/office/drawing/2014/main" id="{1A54CC32-B7B3-444D-820C-D1DA12FF5A75}"/>
                    </a:ext>
                  </a:extLst>
                </p:cNvPr>
                <p:cNvSpPr/>
                <p:nvPr/>
              </p:nvSpPr>
              <p:spPr>
                <a:xfrm>
                  <a:off x="8703925" y="632369"/>
                  <a:ext cx="15883" cy="2947"/>
                </a:xfrm>
                <a:custGeom>
                  <a:avLst/>
                  <a:gdLst>
                    <a:gd name="connsiteX0" fmla="*/ 0 w 15883"/>
                    <a:gd name="connsiteY0" fmla="*/ 2947 h 2947"/>
                    <a:gd name="connsiteX1" fmla="*/ 0 w 15883"/>
                    <a:gd name="connsiteY1" fmla="*/ 1359 h 2947"/>
                    <a:gd name="connsiteX2" fmla="*/ 0 w 15883"/>
                    <a:gd name="connsiteY2" fmla="*/ 2947 h 2947"/>
                    <a:gd name="connsiteX3" fmla="*/ 0 w 15883"/>
                    <a:gd name="connsiteY3" fmla="*/ 2947 h 2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2947">
                      <a:moveTo>
                        <a:pt x="0" y="2947"/>
                      </a:moveTo>
                      <a:cubicBezTo>
                        <a:pt x="0" y="1359"/>
                        <a:pt x="0" y="-1817"/>
                        <a:pt x="0" y="1359"/>
                      </a:cubicBezTo>
                      <a:lnTo>
                        <a:pt x="0" y="2947"/>
                      </a:lnTo>
                      <a:cubicBezTo>
                        <a:pt x="0" y="2947"/>
                        <a:pt x="0" y="2947"/>
                        <a:pt x="0" y="294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93" name="รูปแบบอิสระ: รูปร่าง 3592">
                  <a:extLst>
                    <a:ext uri="{FF2B5EF4-FFF2-40B4-BE49-F238E27FC236}">
                      <a16:creationId xmlns:a16="http://schemas.microsoft.com/office/drawing/2014/main" id="{E698605B-EF9B-4185-9BB4-A353FADA9752}"/>
                    </a:ext>
                  </a:extLst>
                </p:cNvPr>
                <p:cNvSpPr/>
                <p:nvPr/>
              </p:nvSpPr>
              <p:spPr>
                <a:xfrm>
                  <a:off x="8689630" y="643258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94" name="รูปแบบอิสระ: รูปร่าง 3593">
                  <a:extLst>
                    <a:ext uri="{FF2B5EF4-FFF2-40B4-BE49-F238E27FC236}">
                      <a16:creationId xmlns:a16="http://schemas.microsoft.com/office/drawing/2014/main" id="{0D1666B2-312D-4429-8623-5C4234B42AE5}"/>
                    </a:ext>
                  </a:extLst>
                </p:cNvPr>
                <p:cNvSpPr/>
                <p:nvPr/>
              </p:nvSpPr>
              <p:spPr>
                <a:xfrm>
                  <a:off x="8686454" y="650493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706 h 705"/>
                    <a:gd name="connsiteX1" fmla="*/ 0 w 15883"/>
                    <a:gd name="connsiteY1" fmla="*/ 706 h 705"/>
                    <a:gd name="connsiteX2" fmla="*/ 0 w 15883"/>
                    <a:gd name="connsiteY2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705">
                      <a:moveTo>
                        <a:pt x="0" y="706"/>
                      </a:moveTo>
                      <a:lnTo>
                        <a:pt x="0" y="706"/>
                      </a:lnTo>
                      <a:cubicBezTo>
                        <a:pt x="0" y="-882"/>
                        <a:pt x="0" y="706"/>
                        <a:pt x="0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95" name="รูปแบบอิสระ: รูปร่าง 3594">
                  <a:extLst>
                    <a:ext uri="{FF2B5EF4-FFF2-40B4-BE49-F238E27FC236}">
                      <a16:creationId xmlns:a16="http://schemas.microsoft.com/office/drawing/2014/main" id="{0B3C90F3-9AC5-4016-BB4C-6868DD99D325}"/>
                    </a:ext>
                  </a:extLst>
                </p:cNvPr>
                <p:cNvSpPr/>
                <p:nvPr/>
              </p:nvSpPr>
              <p:spPr>
                <a:xfrm>
                  <a:off x="8667394" y="649611"/>
                  <a:ext cx="1587" cy="1588"/>
                </a:xfrm>
                <a:custGeom>
                  <a:avLst/>
                  <a:gdLst>
                    <a:gd name="connsiteX0" fmla="*/ 1588 w 1587"/>
                    <a:gd name="connsiteY0" fmla="*/ 0 h 1588"/>
                    <a:gd name="connsiteX1" fmla="*/ 0 w 1587"/>
                    <a:gd name="connsiteY1" fmla="*/ 1588 h 1588"/>
                    <a:gd name="connsiteX2" fmla="*/ 1588 w 1587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7" h="1588">
                      <a:moveTo>
                        <a:pt x="1588" y="0"/>
                      </a:moveTo>
                      <a:lnTo>
                        <a:pt x="0" y="1588"/>
                      </a:lnTo>
                      <a:cubicBezTo>
                        <a:pt x="0" y="1588"/>
                        <a:pt x="1588" y="1588"/>
                        <a:pt x="158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96" name="รูปแบบอิสระ: รูปร่าง 3595">
                  <a:extLst>
                    <a:ext uri="{FF2B5EF4-FFF2-40B4-BE49-F238E27FC236}">
                      <a16:creationId xmlns:a16="http://schemas.microsoft.com/office/drawing/2014/main" id="{515DE08C-7EF6-4C22-A641-C1AF05D66457}"/>
                    </a:ext>
                  </a:extLst>
                </p:cNvPr>
                <p:cNvSpPr/>
                <p:nvPr/>
              </p:nvSpPr>
              <p:spPr>
                <a:xfrm>
                  <a:off x="8713454" y="637787"/>
                  <a:ext cx="15883" cy="1411"/>
                </a:xfrm>
                <a:custGeom>
                  <a:avLst/>
                  <a:gdLst>
                    <a:gd name="connsiteX0" fmla="*/ 0 w 15883"/>
                    <a:gd name="connsiteY0" fmla="*/ 706 h 1411"/>
                    <a:gd name="connsiteX1" fmla="*/ 0 w 15883"/>
                    <a:gd name="connsiteY1" fmla="*/ 706 h 1411"/>
                    <a:gd name="connsiteX2" fmla="*/ 0 w 15883"/>
                    <a:gd name="connsiteY2" fmla="*/ 706 h 1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411">
                      <a:moveTo>
                        <a:pt x="0" y="706"/>
                      </a:moveTo>
                      <a:cubicBezTo>
                        <a:pt x="0" y="706"/>
                        <a:pt x="0" y="-882"/>
                        <a:pt x="0" y="706"/>
                      </a:cubicBezTo>
                      <a:cubicBezTo>
                        <a:pt x="0" y="706"/>
                        <a:pt x="0" y="2294"/>
                        <a:pt x="0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97" name="รูปแบบอิสระ: รูปร่าง 3596">
                  <a:extLst>
                    <a:ext uri="{FF2B5EF4-FFF2-40B4-BE49-F238E27FC236}">
                      <a16:creationId xmlns:a16="http://schemas.microsoft.com/office/drawing/2014/main" id="{6A779396-AA19-46F2-A09B-C9DF241BBBA4}"/>
                    </a:ext>
                  </a:extLst>
                </p:cNvPr>
                <p:cNvSpPr/>
                <p:nvPr/>
              </p:nvSpPr>
              <p:spPr>
                <a:xfrm>
                  <a:off x="8681688" y="630551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98" name="รูปแบบอิสระ: รูปร่าง 3597">
                  <a:extLst>
                    <a:ext uri="{FF2B5EF4-FFF2-40B4-BE49-F238E27FC236}">
                      <a16:creationId xmlns:a16="http://schemas.microsoft.com/office/drawing/2014/main" id="{96218B4F-5C62-4FC5-864C-74BE2F3F5254}"/>
                    </a:ext>
                  </a:extLst>
                </p:cNvPr>
                <p:cNvSpPr/>
                <p:nvPr/>
              </p:nvSpPr>
              <p:spPr>
                <a:xfrm>
                  <a:off x="8713454" y="636199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706 h 705"/>
                    <a:gd name="connsiteX1" fmla="*/ 0 w 15883"/>
                    <a:gd name="connsiteY1" fmla="*/ 706 h 705"/>
                    <a:gd name="connsiteX2" fmla="*/ 0 w 15883"/>
                    <a:gd name="connsiteY2" fmla="*/ 706 h 705"/>
                    <a:gd name="connsiteX3" fmla="*/ 0 w 15883"/>
                    <a:gd name="connsiteY3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705">
                      <a:moveTo>
                        <a:pt x="0" y="706"/>
                      </a:moveTo>
                      <a:cubicBezTo>
                        <a:pt x="0" y="706"/>
                        <a:pt x="0" y="706"/>
                        <a:pt x="0" y="706"/>
                      </a:cubicBezTo>
                      <a:cubicBezTo>
                        <a:pt x="0" y="706"/>
                        <a:pt x="0" y="706"/>
                        <a:pt x="0" y="706"/>
                      </a:cubicBezTo>
                      <a:cubicBezTo>
                        <a:pt x="0" y="706"/>
                        <a:pt x="0" y="-882"/>
                        <a:pt x="0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99" name="รูปแบบอิสระ: รูปร่าง 3598">
                  <a:extLst>
                    <a:ext uri="{FF2B5EF4-FFF2-40B4-BE49-F238E27FC236}">
                      <a16:creationId xmlns:a16="http://schemas.microsoft.com/office/drawing/2014/main" id="{215EAC5C-46AC-4437-816E-DD57D0149D55}"/>
                    </a:ext>
                  </a:extLst>
                </p:cNvPr>
                <p:cNvSpPr/>
                <p:nvPr/>
              </p:nvSpPr>
              <p:spPr>
                <a:xfrm>
                  <a:off x="8646746" y="640081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00" name="รูปแบบอิสระ: รูปร่าง 3599">
                  <a:extLst>
                    <a:ext uri="{FF2B5EF4-FFF2-40B4-BE49-F238E27FC236}">
                      <a16:creationId xmlns:a16="http://schemas.microsoft.com/office/drawing/2014/main" id="{70BA9ADD-F967-4AC1-B0E0-BE3D01BF7A72}"/>
                    </a:ext>
                  </a:extLst>
                </p:cNvPr>
                <p:cNvSpPr/>
                <p:nvPr/>
              </p:nvSpPr>
              <p:spPr>
                <a:xfrm>
                  <a:off x="8646746" y="619433"/>
                  <a:ext cx="1190" cy="15882"/>
                </a:xfrm>
                <a:custGeom>
                  <a:avLst/>
                  <a:gdLst>
                    <a:gd name="connsiteX0" fmla="*/ 0 w 1190"/>
                    <a:gd name="connsiteY0" fmla="*/ 0 h 15882"/>
                    <a:gd name="connsiteX1" fmla="*/ 0 w 1190"/>
                    <a:gd name="connsiteY1" fmla="*/ 0 h 15882"/>
                    <a:gd name="connsiteX2" fmla="*/ 0 w 1190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0" h="15882">
                      <a:moveTo>
                        <a:pt x="0" y="0"/>
                      </a:moveTo>
                      <a:cubicBezTo>
                        <a:pt x="0" y="0"/>
                        <a:pt x="1588" y="0"/>
                        <a:pt x="0" y="0"/>
                      </a:cubicBezTo>
                      <a:cubicBezTo>
                        <a:pt x="1588" y="0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01" name="รูปแบบอิสระ: รูปร่าง 3600">
                  <a:extLst>
                    <a:ext uri="{FF2B5EF4-FFF2-40B4-BE49-F238E27FC236}">
                      <a16:creationId xmlns:a16="http://schemas.microsoft.com/office/drawing/2014/main" id="{7261F7BE-A8E2-42EF-8A7A-1A9E0727D570}"/>
                    </a:ext>
                  </a:extLst>
                </p:cNvPr>
                <p:cNvSpPr/>
                <p:nvPr/>
              </p:nvSpPr>
              <p:spPr>
                <a:xfrm>
                  <a:off x="8718220" y="638493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02" name="รูปแบบอิสระ: รูปร่าง 3601">
                  <a:extLst>
                    <a:ext uri="{FF2B5EF4-FFF2-40B4-BE49-F238E27FC236}">
                      <a16:creationId xmlns:a16="http://schemas.microsoft.com/office/drawing/2014/main" id="{F48814F3-ECAC-442B-8DEC-2866AA1792F6}"/>
                    </a:ext>
                  </a:extLst>
                </p:cNvPr>
                <p:cNvSpPr/>
                <p:nvPr/>
              </p:nvSpPr>
              <p:spPr>
                <a:xfrm>
                  <a:off x="8716631" y="646434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03" name="รูปแบบอิสระ: รูปร่าง 3602">
                  <a:extLst>
                    <a:ext uri="{FF2B5EF4-FFF2-40B4-BE49-F238E27FC236}">
                      <a16:creationId xmlns:a16="http://schemas.microsoft.com/office/drawing/2014/main" id="{611E1D77-2D88-4D36-B7D1-20FDED074D92}"/>
                    </a:ext>
                  </a:extLst>
                </p:cNvPr>
                <p:cNvSpPr/>
                <p:nvPr/>
              </p:nvSpPr>
              <p:spPr>
                <a:xfrm>
                  <a:off x="8708690" y="648023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0 h 1191"/>
                    <a:gd name="connsiteX1" fmla="*/ 0 w 15883"/>
                    <a:gd name="connsiteY1" fmla="*/ 0 h 1191"/>
                    <a:gd name="connsiteX2" fmla="*/ 0 w 15883"/>
                    <a:gd name="connsiteY2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19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04" name="รูปแบบอิสระ: รูปร่าง 3603">
                  <a:extLst>
                    <a:ext uri="{FF2B5EF4-FFF2-40B4-BE49-F238E27FC236}">
                      <a16:creationId xmlns:a16="http://schemas.microsoft.com/office/drawing/2014/main" id="{B2D5856E-DDAD-43B2-9BE2-49CE218FE035}"/>
                    </a:ext>
                  </a:extLst>
                </p:cNvPr>
                <p:cNvSpPr/>
                <p:nvPr/>
              </p:nvSpPr>
              <p:spPr>
                <a:xfrm>
                  <a:off x="8718220" y="638493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05" name="รูปแบบอิสระ: รูปร่าง 3604">
                  <a:extLst>
                    <a:ext uri="{FF2B5EF4-FFF2-40B4-BE49-F238E27FC236}">
                      <a16:creationId xmlns:a16="http://schemas.microsoft.com/office/drawing/2014/main" id="{1A5230CC-D895-454B-98EE-DE775DF4D637}"/>
                    </a:ext>
                  </a:extLst>
                </p:cNvPr>
                <p:cNvSpPr/>
                <p:nvPr/>
              </p:nvSpPr>
              <p:spPr>
                <a:xfrm>
                  <a:off x="8718220" y="638493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06" name="รูปแบบอิสระ: รูปร่าง 3605">
                  <a:extLst>
                    <a:ext uri="{FF2B5EF4-FFF2-40B4-BE49-F238E27FC236}">
                      <a16:creationId xmlns:a16="http://schemas.microsoft.com/office/drawing/2014/main" id="{DABEFE25-55A9-4D08-A9E3-38B91B2C67AE}"/>
                    </a:ext>
                  </a:extLst>
                </p:cNvPr>
                <p:cNvSpPr/>
                <p:nvPr/>
              </p:nvSpPr>
              <p:spPr>
                <a:xfrm>
                  <a:off x="8718220" y="638493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07" name="รูปแบบอิสระ: รูปร่าง 3606">
                  <a:extLst>
                    <a:ext uri="{FF2B5EF4-FFF2-40B4-BE49-F238E27FC236}">
                      <a16:creationId xmlns:a16="http://schemas.microsoft.com/office/drawing/2014/main" id="{5BF3F95A-F390-4E11-86AE-3A944D7C6FDE}"/>
                    </a:ext>
                  </a:extLst>
                </p:cNvPr>
                <p:cNvSpPr/>
                <p:nvPr/>
              </p:nvSpPr>
              <p:spPr>
                <a:xfrm>
                  <a:off x="8659849" y="640081"/>
                  <a:ext cx="1190" cy="15882"/>
                </a:xfrm>
                <a:custGeom>
                  <a:avLst/>
                  <a:gdLst>
                    <a:gd name="connsiteX0" fmla="*/ 1191 w 1190"/>
                    <a:gd name="connsiteY0" fmla="*/ 0 h 15882"/>
                    <a:gd name="connsiteX1" fmla="*/ 1191 w 1190"/>
                    <a:gd name="connsiteY1" fmla="*/ 0 h 15882"/>
                    <a:gd name="connsiteX2" fmla="*/ 1191 w 1190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0" h="15882">
                      <a:moveTo>
                        <a:pt x="1191" y="0"/>
                      </a:moveTo>
                      <a:cubicBezTo>
                        <a:pt x="1191" y="0"/>
                        <a:pt x="1191" y="0"/>
                        <a:pt x="1191" y="0"/>
                      </a:cubicBezTo>
                      <a:cubicBezTo>
                        <a:pt x="-397" y="0"/>
                        <a:pt x="-397" y="0"/>
                        <a:pt x="11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08" name="รูปแบบอิสระ: รูปร่าง 3607">
                  <a:extLst>
                    <a:ext uri="{FF2B5EF4-FFF2-40B4-BE49-F238E27FC236}">
                      <a16:creationId xmlns:a16="http://schemas.microsoft.com/office/drawing/2014/main" id="{005250D3-9E4B-4EFF-B6DA-116A2D19DAB0}"/>
                    </a:ext>
                  </a:extLst>
                </p:cNvPr>
                <p:cNvSpPr/>
                <p:nvPr/>
              </p:nvSpPr>
              <p:spPr>
                <a:xfrm>
                  <a:off x="8694395" y="654376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09" name="รูปแบบอิสระ: รูปร่าง 3608">
                  <a:extLst>
                    <a:ext uri="{FF2B5EF4-FFF2-40B4-BE49-F238E27FC236}">
                      <a16:creationId xmlns:a16="http://schemas.microsoft.com/office/drawing/2014/main" id="{3C214119-8EF5-49D0-86CB-E843F7611E40}"/>
                    </a:ext>
                  </a:extLst>
                </p:cNvPr>
                <p:cNvSpPr/>
                <p:nvPr/>
              </p:nvSpPr>
              <p:spPr>
                <a:xfrm>
                  <a:off x="8694395" y="649611"/>
                  <a:ext cx="1587" cy="6353"/>
                </a:xfrm>
                <a:custGeom>
                  <a:avLst/>
                  <a:gdLst>
                    <a:gd name="connsiteX0" fmla="*/ 0 w 1587"/>
                    <a:gd name="connsiteY0" fmla="*/ 6353 h 6353"/>
                    <a:gd name="connsiteX1" fmla="*/ 0 w 1587"/>
                    <a:gd name="connsiteY1" fmla="*/ 6353 h 6353"/>
                    <a:gd name="connsiteX2" fmla="*/ 1588 w 1587"/>
                    <a:gd name="connsiteY2" fmla="*/ 0 h 6353"/>
                    <a:gd name="connsiteX3" fmla="*/ 0 w 1587"/>
                    <a:gd name="connsiteY3" fmla="*/ 6353 h 6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7" h="6353">
                      <a:moveTo>
                        <a:pt x="0" y="6353"/>
                      </a:moveTo>
                      <a:cubicBezTo>
                        <a:pt x="0" y="3177"/>
                        <a:pt x="0" y="3177"/>
                        <a:pt x="0" y="6353"/>
                      </a:cubicBezTo>
                      <a:lnTo>
                        <a:pt x="1588" y="0"/>
                      </a:lnTo>
                      <a:lnTo>
                        <a:pt x="0" y="635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10" name="รูปแบบอิสระ: รูปร่าง 3609">
                  <a:extLst>
                    <a:ext uri="{FF2B5EF4-FFF2-40B4-BE49-F238E27FC236}">
                      <a16:creationId xmlns:a16="http://schemas.microsoft.com/office/drawing/2014/main" id="{5C332B4D-ABEA-4751-B3C3-37F9AA2C39E8}"/>
                    </a:ext>
                  </a:extLst>
                </p:cNvPr>
                <p:cNvSpPr/>
                <p:nvPr/>
              </p:nvSpPr>
              <p:spPr>
                <a:xfrm>
                  <a:off x="8651511" y="617845"/>
                  <a:ext cx="74650" cy="46060"/>
                </a:xfrm>
                <a:custGeom>
                  <a:avLst/>
                  <a:gdLst>
                    <a:gd name="connsiteX0" fmla="*/ 20648 w 74650"/>
                    <a:gd name="connsiteY0" fmla="*/ 31766 h 46060"/>
                    <a:gd name="connsiteX1" fmla="*/ 20648 w 74650"/>
                    <a:gd name="connsiteY1" fmla="*/ 33354 h 46060"/>
                    <a:gd name="connsiteX2" fmla="*/ 19060 w 74650"/>
                    <a:gd name="connsiteY2" fmla="*/ 38119 h 46060"/>
                    <a:gd name="connsiteX3" fmla="*/ 22236 w 74650"/>
                    <a:gd name="connsiteY3" fmla="*/ 31766 h 46060"/>
                    <a:gd name="connsiteX4" fmla="*/ 20648 w 74650"/>
                    <a:gd name="connsiteY4" fmla="*/ 31766 h 46060"/>
                    <a:gd name="connsiteX5" fmla="*/ 20648 w 74650"/>
                    <a:gd name="connsiteY5" fmla="*/ 31766 h 46060"/>
                    <a:gd name="connsiteX6" fmla="*/ 23825 w 74650"/>
                    <a:gd name="connsiteY6" fmla="*/ 30178 h 46060"/>
                    <a:gd name="connsiteX7" fmla="*/ 23825 w 74650"/>
                    <a:gd name="connsiteY7" fmla="*/ 31766 h 46060"/>
                    <a:gd name="connsiteX8" fmla="*/ 25413 w 74650"/>
                    <a:gd name="connsiteY8" fmla="*/ 30178 h 46060"/>
                    <a:gd name="connsiteX9" fmla="*/ 25413 w 74650"/>
                    <a:gd name="connsiteY9" fmla="*/ 31766 h 46060"/>
                    <a:gd name="connsiteX10" fmla="*/ 27001 w 74650"/>
                    <a:gd name="connsiteY10" fmla="*/ 31766 h 46060"/>
                    <a:gd name="connsiteX11" fmla="*/ 27001 w 74650"/>
                    <a:gd name="connsiteY11" fmla="*/ 31766 h 46060"/>
                    <a:gd name="connsiteX12" fmla="*/ 28589 w 74650"/>
                    <a:gd name="connsiteY12" fmla="*/ 28589 h 46060"/>
                    <a:gd name="connsiteX13" fmla="*/ 28589 w 74650"/>
                    <a:gd name="connsiteY13" fmla="*/ 30178 h 46060"/>
                    <a:gd name="connsiteX14" fmla="*/ 30177 w 74650"/>
                    <a:gd name="connsiteY14" fmla="*/ 28589 h 46060"/>
                    <a:gd name="connsiteX15" fmla="*/ 28589 w 74650"/>
                    <a:gd name="connsiteY15" fmla="*/ 31766 h 46060"/>
                    <a:gd name="connsiteX16" fmla="*/ 28589 w 74650"/>
                    <a:gd name="connsiteY16" fmla="*/ 33354 h 46060"/>
                    <a:gd name="connsiteX17" fmla="*/ 28589 w 74650"/>
                    <a:gd name="connsiteY17" fmla="*/ 33354 h 46060"/>
                    <a:gd name="connsiteX18" fmla="*/ 28589 w 74650"/>
                    <a:gd name="connsiteY18" fmla="*/ 38119 h 46060"/>
                    <a:gd name="connsiteX19" fmla="*/ 30177 w 74650"/>
                    <a:gd name="connsiteY19" fmla="*/ 31766 h 46060"/>
                    <a:gd name="connsiteX20" fmla="*/ 30177 w 74650"/>
                    <a:gd name="connsiteY20" fmla="*/ 31766 h 46060"/>
                    <a:gd name="connsiteX21" fmla="*/ 30177 w 74650"/>
                    <a:gd name="connsiteY21" fmla="*/ 33354 h 46060"/>
                    <a:gd name="connsiteX22" fmla="*/ 28589 w 74650"/>
                    <a:gd name="connsiteY22" fmla="*/ 36531 h 46060"/>
                    <a:gd name="connsiteX23" fmla="*/ 30177 w 74650"/>
                    <a:gd name="connsiteY23" fmla="*/ 33354 h 46060"/>
                    <a:gd name="connsiteX24" fmla="*/ 28589 w 74650"/>
                    <a:gd name="connsiteY24" fmla="*/ 38119 h 46060"/>
                    <a:gd name="connsiteX25" fmla="*/ 30177 w 74650"/>
                    <a:gd name="connsiteY25" fmla="*/ 34942 h 46060"/>
                    <a:gd name="connsiteX26" fmla="*/ 31766 w 74650"/>
                    <a:gd name="connsiteY26" fmla="*/ 33354 h 46060"/>
                    <a:gd name="connsiteX27" fmla="*/ 31766 w 74650"/>
                    <a:gd name="connsiteY27" fmla="*/ 36531 h 46060"/>
                    <a:gd name="connsiteX28" fmla="*/ 33354 w 74650"/>
                    <a:gd name="connsiteY28" fmla="*/ 34942 h 46060"/>
                    <a:gd name="connsiteX29" fmla="*/ 33354 w 74650"/>
                    <a:gd name="connsiteY29" fmla="*/ 36531 h 46060"/>
                    <a:gd name="connsiteX30" fmla="*/ 34943 w 74650"/>
                    <a:gd name="connsiteY30" fmla="*/ 33354 h 46060"/>
                    <a:gd name="connsiteX31" fmla="*/ 36531 w 74650"/>
                    <a:gd name="connsiteY31" fmla="*/ 34942 h 46060"/>
                    <a:gd name="connsiteX32" fmla="*/ 34943 w 74650"/>
                    <a:gd name="connsiteY32" fmla="*/ 38119 h 46060"/>
                    <a:gd name="connsiteX33" fmla="*/ 38119 w 74650"/>
                    <a:gd name="connsiteY33" fmla="*/ 33354 h 46060"/>
                    <a:gd name="connsiteX34" fmla="*/ 38119 w 74650"/>
                    <a:gd name="connsiteY34" fmla="*/ 34942 h 46060"/>
                    <a:gd name="connsiteX35" fmla="*/ 41296 w 74650"/>
                    <a:gd name="connsiteY35" fmla="*/ 28589 h 46060"/>
                    <a:gd name="connsiteX36" fmla="*/ 41296 w 74650"/>
                    <a:gd name="connsiteY36" fmla="*/ 27001 h 46060"/>
                    <a:gd name="connsiteX37" fmla="*/ 42884 w 74650"/>
                    <a:gd name="connsiteY37" fmla="*/ 25413 h 46060"/>
                    <a:gd name="connsiteX38" fmla="*/ 41296 w 74650"/>
                    <a:gd name="connsiteY38" fmla="*/ 28589 h 46060"/>
                    <a:gd name="connsiteX39" fmla="*/ 41296 w 74650"/>
                    <a:gd name="connsiteY39" fmla="*/ 28589 h 46060"/>
                    <a:gd name="connsiteX40" fmla="*/ 39708 w 74650"/>
                    <a:gd name="connsiteY40" fmla="*/ 33354 h 46060"/>
                    <a:gd name="connsiteX41" fmla="*/ 39708 w 74650"/>
                    <a:gd name="connsiteY41" fmla="*/ 31766 h 46060"/>
                    <a:gd name="connsiteX42" fmla="*/ 38119 w 74650"/>
                    <a:gd name="connsiteY42" fmla="*/ 36531 h 46060"/>
                    <a:gd name="connsiteX43" fmla="*/ 38119 w 74650"/>
                    <a:gd name="connsiteY43" fmla="*/ 36531 h 46060"/>
                    <a:gd name="connsiteX44" fmla="*/ 38119 w 74650"/>
                    <a:gd name="connsiteY44" fmla="*/ 38119 h 46060"/>
                    <a:gd name="connsiteX45" fmla="*/ 38119 w 74650"/>
                    <a:gd name="connsiteY45" fmla="*/ 36531 h 46060"/>
                    <a:gd name="connsiteX46" fmla="*/ 36531 w 74650"/>
                    <a:gd name="connsiteY46" fmla="*/ 39707 h 46060"/>
                    <a:gd name="connsiteX47" fmla="*/ 36531 w 74650"/>
                    <a:gd name="connsiteY47" fmla="*/ 38119 h 46060"/>
                    <a:gd name="connsiteX48" fmla="*/ 36531 w 74650"/>
                    <a:gd name="connsiteY48" fmla="*/ 39707 h 46060"/>
                    <a:gd name="connsiteX49" fmla="*/ 41296 w 74650"/>
                    <a:gd name="connsiteY49" fmla="*/ 31766 h 46060"/>
                    <a:gd name="connsiteX50" fmla="*/ 39708 w 74650"/>
                    <a:gd name="connsiteY50" fmla="*/ 38119 h 46060"/>
                    <a:gd name="connsiteX51" fmla="*/ 38119 w 74650"/>
                    <a:gd name="connsiteY51" fmla="*/ 38119 h 46060"/>
                    <a:gd name="connsiteX52" fmla="*/ 38119 w 74650"/>
                    <a:gd name="connsiteY52" fmla="*/ 39707 h 46060"/>
                    <a:gd name="connsiteX53" fmla="*/ 39708 w 74650"/>
                    <a:gd name="connsiteY53" fmla="*/ 38119 h 46060"/>
                    <a:gd name="connsiteX54" fmla="*/ 39708 w 74650"/>
                    <a:gd name="connsiteY54" fmla="*/ 41296 h 46060"/>
                    <a:gd name="connsiteX55" fmla="*/ 41296 w 74650"/>
                    <a:gd name="connsiteY55" fmla="*/ 38119 h 46060"/>
                    <a:gd name="connsiteX56" fmla="*/ 39708 w 74650"/>
                    <a:gd name="connsiteY56" fmla="*/ 41296 h 46060"/>
                    <a:gd name="connsiteX57" fmla="*/ 41296 w 74650"/>
                    <a:gd name="connsiteY57" fmla="*/ 39707 h 46060"/>
                    <a:gd name="connsiteX58" fmla="*/ 41296 w 74650"/>
                    <a:gd name="connsiteY58" fmla="*/ 39707 h 46060"/>
                    <a:gd name="connsiteX59" fmla="*/ 41296 w 74650"/>
                    <a:gd name="connsiteY59" fmla="*/ 41296 h 46060"/>
                    <a:gd name="connsiteX60" fmla="*/ 41296 w 74650"/>
                    <a:gd name="connsiteY60" fmla="*/ 41296 h 46060"/>
                    <a:gd name="connsiteX61" fmla="*/ 44472 w 74650"/>
                    <a:gd name="connsiteY61" fmla="*/ 38119 h 46060"/>
                    <a:gd name="connsiteX62" fmla="*/ 42884 w 74650"/>
                    <a:gd name="connsiteY62" fmla="*/ 42884 h 46060"/>
                    <a:gd name="connsiteX63" fmla="*/ 47649 w 74650"/>
                    <a:gd name="connsiteY63" fmla="*/ 30178 h 46060"/>
                    <a:gd name="connsiteX64" fmla="*/ 44472 w 74650"/>
                    <a:gd name="connsiteY64" fmla="*/ 42884 h 46060"/>
                    <a:gd name="connsiteX65" fmla="*/ 44472 w 74650"/>
                    <a:gd name="connsiteY65" fmla="*/ 42884 h 46060"/>
                    <a:gd name="connsiteX66" fmla="*/ 46060 w 74650"/>
                    <a:gd name="connsiteY66" fmla="*/ 38119 h 46060"/>
                    <a:gd name="connsiteX67" fmla="*/ 46060 w 74650"/>
                    <a:gd name="connsiteY67" fmla="*/ 42884 h 46060"/>
                    <a:gd name="connsiteX68" fmla="*/ 47649 w 74650"/>
                    <a:gd name="connsiteY68" fmla="*/ 38119 h 46060"/>
                    <a:gd name="connsiteX69" fmla="*/ 46060 w 74650"/>
                    <a:gd name="connsiteY69" fmla="*/ 42884 h 46060"/>
                    <a:gd name="connsiteX70" fmla="*/ 47649 w 74650"/>
                    <a:gd name="connsiteY70" fmla="*/ 38119 h 46060"/>
                    <a:gd name="connsiteX71" fmla="*/ 46060 w 74650"/>
                    <a:gd name="connsiteY71" fmla="*/ 42884 h 46060"/>
                    <a:gd name="connsiteX72" fmla="*/ 47649 w 74650"/>
                    <a:gd name="connsiteY72" fmla="*/ 42884 h 46060"/>
                    <a:gd name="connsiteX73" fmla="*/ 47649 w 74650"/>
                    <a:gd name="connsiteY73" fmla="*/ 41296 h 46060"/>
                    <a:gd name="connsiteX74" fmla="*/ 50826 w 74650"/>
                    <a:gd name="connsiteY74" fmla="*/ 34942 h 46060"/>
                    <a:gd name="connsiteX75" fmla="*/ 49237 w 74650"/>
                    <a:gd name="connsiteY75" fmla="*/ 41296 h 46060"/>
                    <a:gd name="connsiteX76" fmla="*/ 54002 w 74650"/>
                    <a:gd name="connsiteY76" fmla="*/ 27001 h 46060"/>
                    <a:gd name="connsiteX77" fmla="*/ 54002 w 74650"/>
                    <a:gd name="connsiteY77" fmla="*/ 28589 h 46060"/>
                    <a:gd name="connsiteX78" fmla="*/ 55591 w 74650"/>
                    <a:gd name="connsiteY78" fmla="*/ 27001 h 46060"/>
                    <a:gd name="connsiteX79" fmla="*/ 49237 w 74650"/>
                    <a:gd name="connsiteY79" fmla="*/ 41296 h 46060"/>
                    <a:gd name="connsiteX80" fmla="*/ 49237 w 74650"/>
                    <a:gd name="connsiteY80" fmla="*/ 42884 h 46060"/>
                    <a:gd name="connsiteX81" fmla="*/ 47649 w 74650"/>
                    <a:gd name="connsiteY81" fmla="*/ 44472 h 46060"/>
                    <a:gd name="connsiteX82" fmla="*/ 47649 w 74650"/>
                    <a:gd name="connsiteY82" fmla="*/ 46060 h 46060"/>
                    <a:gd name="connsiteX83" fmla="*/ 49237 w 74650"/>
                    <a:gd name="connsiteY83" fmla="*/ 41296 h 46060"/>
                    <a:gd name="connsiteX84" fmla="*/ 47649 w 74650"/>
                    <a:gd name="connsiteY84" fmla="*/ 44472 h 46060"/>
                    <a:gd name="connsiteX85" fmla="*/ 50826 w 74650"/>
                    <a:gd name="connsiteY85" fmla="*/ 36531 h 46060"/>
                    <a:gd name="connsiteX86" fmla="*/ 49237 w 74650"/>
                    <a:gd name="connsiteY86" fmla="*/ 42884 h 46060"/>
                    <a:gd name="connsiteX87" fmla="*/ 50826 w 74650"/>
                    <a:gd name="connsiteY87" fmla="*/ 41296 h 46060"/>
                    <a:gd name="connsiteX88" fmla="*/ 50826 w 74650"/>
                    <a:gd name="connsiteY88" fmla="*/ 42884 h 46060"/>
                    <a:gd name="connsiteX89" fmla="*/ 52414 w 74650"/>
                    <a:gd name="connsiteY89" fmla="*/ 41296 h 46060"/>
                    <a:gd name="connsiteX90" fmla="*/ 52414 w 74650"/>
                    <a:gd name="connsiteY90" fmla="*/ 42884 h 46060"/>
                    <a:gd name="connsiteX91" fmla="*/ 57179 w 74650"/>
                    <a:gd name="connsiteY91" fmla="*/ 27001 h 46060"/>
                    <a:gd name="connsiteX92" fmla="*/ 57179 w 74650"/>
                    <a:gd name="connsiteY92" fmla="*/ 31766 h 46060"/>
                    <a:gd name="connsiteX93" fmla="*/ 54002 w 74650"/>
                    <a:gd name="connsiteY93" fmla="*/ 39707 h 46060"/>
                    <a:gd name="connsiteX94" fmla="*/ 54002 w 74650"/>
                    <a:gd name="connsiteY94" fmla="*/ 38119 h 46060"/>
                    <a:gd name="connsiteX95" fmla="*/ 54002 w 74650"/>
                    <a:gd name="connsiteY95" fmla="*/ 39707 h 46060"/>
                    <a:gd name="connsiteX96" fmla="*/ 55591 w 74650"/>
                    <a:gd name="connsiteY96" fmla="*/ 36531 h 46060"/>
                    <a:gd name="connsiteX97" fmla="*/ 55591 w 74650"/>
                    <a:gd name="connsiteY97" fmla="*/ 36531 h 46060"/>
                    <a:gd name="connsiteX98" fmla="*/ 58768 w 74650"/>
                    <a:gd name="connsiteY98" fmla="*/ 28589 h 46060"/>
                    <a:gd name="connsiteX99" fmla="*/ 58768 w 74650"/>
                    <a:gd name="connsiteY99" fmla="*/ 30178 h 46060"/>
                    <a:gd name="connsiteX100" fmla="*/ 60355 w 74650"/>
                    <a:gd name="connsiteY100" fmla="*/ 31766 h 46060"/>
                    <a:gd name="connsiteX101" fmla="*/ 60355 w 74650"/>
                    <a:gd name="connsiteY101" fmla="*/ 34942 h 46060"/>
                    <a:gd name="connsiteX102" fmla="*/ 61943 w 74650"/>
                    <a:gd name="connsiteY102" fmla="*/ 33354 h 46060"/>
                    <a:gd name="connsiteX103" fmla="*/ 60355 w 74650"/>
                    <a:gd name="connsiteY103" fmla="*/ 36531 h 46060"/>
                    <a:gd name="connsiteX104" fmla="*/ 61943 w 74650"/>
                    <a:gd name="connsiteY104" fmla="*/ 33354 h 46060"/>
                    <a:gd name="connsiteX105" fmla="*/ 60355 w 74650"/>
                    <a:gd name="connsiteY105" fmla="*/ 33354 h 46060"/>
                    <a:gd name="connsiteX106" fmla="*/ 63532 w 74650"/>
                    <a:gd name="connsiteY106" fmla="*/ 23824 h 46060"/>
                    <a:gd name="connsiteX107" fmla="*/ 63532 w 74650"/>
                    <a:gd name="connsiteY107" fmla="*/ 25413 h 46060"/>
                    <a:gd name="connsiteX108" fmla="*/ 66709 w 74650"/>
                    <a:gd name="connsiteY108" fmla="*/ 22236 h 46060"/>
                    <a:gd name="connsiteX109" fmla="*/ 65120 w 74650"/>
                    <a:gd name="connsiteY109" fmla="*/ 28589 h 46060"/>
                    <a:gd name="connsiteX110" fmla="*/ 65120 w 74650"/>
                    <a:gd name="connsiteY110" fmla="*/ 27001 h 46060"/>
                    <a:gd name="connsiteX111" fmla="*/ 65120 w 74650"/>
                    <a:gd name="connsiteY111" fmla="*/ 28589 h 46060"/>
                    <a:gd name="connsiteX112" fmla="*/ 65120 w 74650"/>
                    <a:gd name="connsiteY112" fmla="*/ 28589 h 46060"/>
                    <a:gd name="connsiteX113" fmla="*/ 66709 w 74650"/>
                    <a:gd name="connsiteY113" fmla="*/ 31766 h 46060"/>
                    <a:gd name="connsiteX114" fmla="*/ 68297 w 74650"/>
                    <a:gd name="connsiteY114" fmla="*/ 28589 h 46060"/>
                    <a:gd name="connsiteX115" fmla="*/ 68297 w 74650"/>
                    <a:gd name="connsiteY115" fmla="*/ 28589 h 46060"/>
                    <a:gd name="connsiteX116" fmla="*/ 69885 w 74650"/>
                    <a:gd name="connsiteY116" fmla="*/ 25413 h 46060"/>
                    <a:gd name="connsiteX117" fmla="*/ 71474 w 74650"/>
                    <a:gd name="connsiteY117" fmla="*/ 23824 h 46060"/>
                    <a:gd name="connsiteX118" fmla="*/ 71474 w 74650"/>
                    <a:gd name="connsiteY118" fmla="*/ 27001 h 46060"/>
                    <a:gd name="connsiteX119" fmla="*/ 71474 w 74650"/>
                    <a:gd name="connsiteY119" fmla="*/ 25413 h 46060"/>
                    <a:gd name="connsiteX120" fmla="*/ 73062 w 74650"/>
                    <a:gd name="connsiteY120" fmla="*/ 25413 h 46060"/>
                    <a:gd name="connsiteX121" fmla="*/ 73062 w 74650"/>
                    <a:gd name="connsiteY121" fmla="*/ 23824 h 46060"/>
                    <a:gd name="connsiteX122" fmla="*/ 74651 w 74650"/>
                    <a:gd name="connsiteY122" fmla="*/ 20648 h 46060"/>
                    <a:gd name="connsiteX123" fmla="*/ 74651 w 74650"/>
                    <a:gd name="connsiteY123" fmla="*/ 17471 h 46060"/>
                    <a:gd name="connsiteX124" fmla="*/ 73062 w 74650"/>
                    <a:gd name="connsiteY124" fmla="*/ 20648 h 46060"/>
                    <a:gd name="connsiteX125" fmla="*/ 73062 w 74650"/>
                    <a:gd name="connsiteY125" fmla="*/ 15883 h 46060"/>
                    <a:gd name="connsiteX126" fmla="*/ 73062 w 74650"/>
                    <a:gd name="connsiteY126" fmla="*/ 17471 h 46060"/>
                    <a:gd name="connsiteX127" fmla="*/ 73062 w 74650"/>
                    <a:gd name="connsiteY127" fmla="*/ 17471 h 46060"/>
                    <a:gd name="connsiteX128" fmla="*/ 73062 w 74650"/>
                    <a:gd name="connsiteY128" fmla="*/ 17471 h 46060"/>
                    <a:gd name="connsiteX129" fmla="*/ 73062 w 74650"/>
                    <a:gd name="connsiteY129" fmla="*/ 17471 h 46060"/>
                    <a:gd name="connsiteX130" fmla="*/ 73062 w 74650"/>
                    <a:gd name="connsiteY130" fmla="*/ 17471 h 46060"/>
                    <a:gd name="connsiteX131" fmla="*/ 73062 w 74650"/>
                    <a:gd name="connsiteY131" fmla="*/ 19059 h 46060"/>
                    <a:gd name="connsiteX132" fmla="*/ 71474 w 74650"/>
                    <a:gd name="connsiteY132" fmla="*/ 22236 h 46060"/>
                    <a:gd name="connsiteX133" fmla="*/ 71474 w 74650"/>
                    <a:gd name="connsiteY133" fmla="*/ 20648 h 46060"/>
                    <a:gd name="connsiteX134" fmla="*/ 71474 w 74650"/>
                    <a:gd name="connsiteY134" fmla="*/ 22236 h 46060"/>
                    <a:gd name="connsiteX135" fmla="*/ 73062 w 74650"/>
                    <a:gd name="connsiteY135" fmla="*/ 17471 h 46060"/>
                    <a:gd name="connsiteX136" fmla="*/ 73062 w 74650"/>
                    <a:gd name="connsiteY136" fmla="*/ 17471 h 46060"/>
                    <a:gd name="connsiteX137" fmla="*/ 73062 w 74650"/>
                    <a:gd name="connsiteY137" fmla="*/ 15883 h 46060"/>
                    <a:gd name="connsiteX138" fmla="*/ 73062 w 74650"/>
                    <a:gd name="connsiteY138" fmla="*/ 15883 h 46060"/>
                    <a:gd name="connsiteX139" fmla="*/ 71474 w 74650"/>
                    <a:gd name="connsiteY139" fmla="*/ 17471 h 46060"/>
                    <a:gd name="connsiteX140" fmla="*/ 71474 w 74650"/>
                    <a:gd name="connsiteY140" fmla="*/ 17471 h 46060"/>
                    <a:gd name="connsiteX141" fmla="*/ 69885 w 74650"/>
                    <a:gd name="connsiteY141" fmla="*/ 15883 h 46060"/>
                    <a:gd name="connsiteX142" fmla="*/ 68297 w 74650"/>
                    <a:gd name="connsiteY142" fmla="*/ 15883 h 46060"/>
                    <a:gd name="connsiteX143" fmla="*/ 68297 w 74650"/>
                    <a:gd name="connsiteY143" fmla="*/ 14295 h 46060"/>
                    <a:gd name="connsiteX144" fmla="*/ 66709 w 74650"/>
                    <a:gd name="connsiteY144" fmla="*/ 14295 h 46060"/>
                    <a:gd name="connsiteX145" fmla="*/ 65120 w 74650"/>
                    <a:gd name="connsiteY145" fmla="*/ 12706 h 46060"/>
                    <a:gd name="connsiteX146" fmla="*/ 65120 w 74650"/>
                    <a:gd name="connsiteY146" fmla="*/ 14295 h 46060"/>
                    <a:gd name="connsiteX147" fmla="*/ 63532 w 74650"/>
                    <a:gd name="connsiteY147" fmla="*/ 15883 h 46060"/>
                    <a:gd name="connsiteX148" fmla="*/ 63532 w 74650"/>
                    <a:gd name="connsiteY148" fmla="*/ 17471 h 46060"/>
                    <a:gd name="connsiteX149" fmla="*/ 61943 w 74650"/>
                    <a:gd name="connsiteY149" fmla="*/ 15883 h 46060"/>
                    <a:gd name="connsiteX150" fmla="*/ 61943 w 74650"/>
                    <a:gd name="connsiteY150" fmla="*/ 15883 h 46060"/>
                    <a:gd name="connsiteX151" fmla="*/ 60355 w 74650"/>
                    <a:gd name="connsiteY151" fmla="*/ 15883 h 46060"/>
                    <a:gd name="connsiteX152" fmla="*/ 60355 w 74650"/>
                    <a:gd name="connsiteY152" fmla="*/ 15883 h 46060"/>
                    <a:gd name="connsiteX153" fmla="*/ 60355 w 74650"/>
                    <a:gd name="connsiteY153" fmla="*/ 15883 h 46060"/>
                    <a:gd name="connsiteX154" fmla="*/ 60355 w 74650"/>
                    <a:gd name="connsiteY154" fmla="*/ 15883 h 46060"/>
                    <a:gd name="connsiteX155" fmla="*/ 60355 w 74650"/>
                    <a:gd name="connsiteY155" fmla="*/ 14295 h 46060"/>
                    <a:gd name="connsiteX156" fmla="*/ 60355 w 74650"/>
                    <a:gd name="connsiteY156" fmla="*/ 15883 h 46060"/>
                    <a:gd name="connsiteX157" fmla="*/ 60355 w 74650"/>
                    <a:gd name="connsiteY157" fmla="*/ 15883 h 46060"/>
                    <a:gd name="connsiteX158" fmla="*/ 60355 w 74650"/>
                    <a:gd name="connsiteY158" fmla="*/ 14295 h 46060"/>
                    <a:gd name="connsiteX159" fmla="*/ 60355 w 74650"/>
                    <a:gd name="connsiteY159" fmla="*/ 14295 h 46060"/>
                    <a:gd name="connsiteX160" fmla="*/ 60355 w 74650"/>
                    <a:gd name="connsiteY160" fmla="*/ 17471 h 46060"/>
                    <a:gd name="connsiteX161" fmla="*/ 60355 w 74650"/>
                    <a:gd name="connsiteY161" fmla="*/ 19059 h 46060"/>
                    <a:gd name="connsiteX162" fmla="*/ 60355 w 74650"/>
                    <a:gd name="connsiteY162" fmla="*/ 15883 h 46060"/>
                    <a:gd name="connsiteX163" fmla="*/ 57179 w 74650"/>
                    <a:gd name="connsiteY163" fmla="*/ 20648 h 46060"/>
                    <a:gd name="connsiteX164" fmla="*/ 57179 w 74650"/>
                    <a:gd name="connsiteY164" fmla="*/ 20648 h 46060"/>
                    <a:gd name="connsiteX165" fmla="*/ 57179 w 74650"/>
                    <a:gd name="connsiteY165" fmla="*/ 20648 h 46060"/>
                    <a:gd name="connsiteX166" fmla="*/ 57179 w 74650"/>
                    <a:gd name="connsiteY166" fmla="*/ 17471 h 46060"/>
                    <a:gd name="connsiteX167" fmla="*/ 55591 w 74650"/>
                    <a:gd name="connsiteY167" fmla="*/ 20648 h 46060"/>
                    <a:gd name="connsiteX168" fmla="*/ 57179 w 74650"/>
                    <a:gd name="connsiteY168" fmla="*/ 15883 h 46060"/>
                    <a:gd name="connsiteX169" fmla="*/ 55591 w 74650"/>
                    <a:gd name="connsiteY169" fmla="*/ 20648 h 46060"/>
                    <a:gd name="connsiteX170" fmla="*/ 55591 w 74650"/>
                    <a:gd name="connsiteY170" fmla="*/ 19059 h 46060"/>
                    <a:gd name="connsiteX171" fmla="*/ 54002 w 74650"/>
                    <a:gd name="connsiteY171" fmla="*/ 19059 h 46060"/>
                    <a:gd name="connsiteX172" fmla="*/ 52414 w 74650"/>
                    <a:gd name="connsiteY172" fmla="*/ 14295 h 46060"/>
                    <a:gd name="connsiteX173" fmla="*/ 50826 w 74650"/>
                    <a:gd name="connsiteY173" fmla="*/ 15883 h 46060"/>
                    <a:gd name="connsiteX174" fmla="*/ 52414 w 74650"/>
                    <a:gd name="connsiteY174" fmla="*/ 12706 h 46060"/>
                    <a:gd name="connsiteX175" fmla="*/ 50826 w 74650"/>
                    <a:gd name="connsiteY175" fmla="*/ 14295 h 46060"/>
                    <a:gd name="connsiteX176" fmla="*/ 52414 w 74650"/>
                    <a:gd name="connsiteY176" fmla="*/ 11118 h 46060"/>
                    <a:gd name="connsiteX177" fmla="*/ 52414 w 74650"/>
                    <a:gd name="connsiteY177" fmla="*/ 11118 h 46060"/>
                    <a:gd name="connsiteX178" fmla="*/ 52414 w 74650"/>
                    <a:gd name="connsiteY178" fmla="*/ 9530 h 46060"/>
                    <a:gd name="connsiteX179" fmla="*/ 49237 w 74650"/>
                    <a:gd name="connsiteY179" fmla="*/ 15883 h 46060"/>
                    <a:gd name="connsiteX180" fmla="*/ 47649 w 74650"/>
                    <a:gd name="connsiteY180" fmla="*/ 15883 h 46060"/>
                    <a:gd name="connsiteX181" fmla="*/ 49237 w 74650"/>
                    <a:gd name="connsiteY181" fmla="*/ 12706 h 46060"/>
                    <a:gd name="connsiteX182" fmla="*/ 47649 w 74650"/>
                    <a:gd name="connsiteY182" fmla="*/ 12706 h 46060"/>
                    <a:gd name="connsiteX183" fmla="*/ 47649 w 74650"/>
                    <a:gd name="connsiteY183" fmla="*/ 12706 h 46060"/>
                    <a:gd name="connsiteX184" fmla="*/ 46060 w 74650"/>
                    <a:gd name="connsiteY184" fmla="*/ 12706 h 46060"/>
                    <a:gd name="connsiteX185" fmla="*/ 46060 w 74650"/>
                    <a:gd name="connsiteY185" fmla="*/ 12706 h 46060"/>
                    <a:gd name="connsiteX186" fmla="*/ 44472 w 74650"/>
                    <a:gd name="connsiteY186" fmla="*/ 14295 h 46060"/>
                    <a:gd name="connsiteX187" fmla="*/ 44472 w 74650"/>
                    <a:gd name="connsiteY187" fmla="*/ 14295 h 46060"/>
                    <a:gd name="connsiteX188" fmla="*/ 44472 w 74650"/>
                    <a:gd name="connsiteY188" fmla="*/ 12706 h 46060"/>
                    <a:gd name="connsiteX189" fmla="*/ 44472 w 74650"/>
                    <a:gd name="connsiteY189" fmla="*/ 14295 h 46060"/>
                    <a:gd name="connsiteX190" fmla="*/ 42884 w 74650"/>
                    <a:gd name="connsiteY190" fmla="*/ 12706 h 46060"/>
                    <a:gd name="connsiteX191" fmla="*/ 42884 w 74650"/>
                    <a:gd name="connsiteY191" fmla="*/ 14295 h 46060"/>
                    <a:gd name="connsiteX192" fmla="*/ 44472 w 74650"/>
                    <a:gd name="connsiteY192" fmla="*/ 7941 h 46060"/>
                    <a:gd name="connsiteX193" fmla="*/ 44472 w 74650"/>
                    <a:gd name="connsiteY193" fmla="*/ 6353 h 46060"/>
                    <a:gd name="connsiteX194" fmla="*/ 42884 w 74650"/>
                    <a:gd name="connsiteY194" fmla="*/ 9530 h 46060"/>
                    <a:gd name="connsiteX195" fmla="*/ 44472 w 74650"/>
                    <a:gd name="connsiteY195" fmla="*/ 4765 h 46060"/>
                    <a:gd name="connsiteX196" fmla="*/ 42884 w 74650"/>
                    <a:gd name="connsiteY196" fmla="*/ 6353 h 46060"/>
                    <a:gd name="connsiteX197" fmla="*/ 41296 w 74650"/>
                    <a:gd name="connsiteY197" fmla="*/ 9530 h 46060"/>
                    <a:gd name="connsiteX198" fmla="*/ 39708 w 74650"/>
                    <a:gd name="connsiteY198" fmla="*/ 7941 h 46060"/>
                    <a:gd name="connsiteX199" fmla="*/ 39708 w 74650"/>
                    <a:gd name="connsiteY199" fmla="*/ 6353 h 46060"/>
                    <a:gd name="connsiteX200" fmla="*/ 38119 w 74650"/>
                    <a:gd name="connsiteY200" fmla="*/ 9530 h 46060"/>
                    <a:gd name="connsiteX201" fmla="*/ 38119 w 74650"/>
                    <a:gd name="connsiteY201" fmla="*/ 6353 h 46060"/>
                    <a:gd name="connsiteX202" fmla="*/ 36531 w 74650"/>
                    <a:gd name="connsiteY202" fmla="*/ 6353 h 46060"/>
                    <a:gd name="connsiteX203" fmla="*/ 36531 w 74650"/>
                    <a:gd name="connsiteY203" fmla="*/ 6353 h 46060"/>
                    <a:gd name="connsiteX204" fmla="*/ 34943 w 74650"/>
                    <a:gd name="connsiteY204" fmla="*/ 9530 h 46060"/>
                    <a:gd name="connsiteX205" fmla="*/ 34943 w 74650"/>
                    <a:gd name="connsiteY205" fmla="*/ 7941 h 46060"/>
                    <a:gd name="connsiteX206" fmla="*/ 33354 w 74650"/>
                    <a:gd name="connsiteY206" fmla="*/ 9530 h 46060"/>
                    <a:gd name="connsiteX207" fmla="*/ 33354 w 74650"/>
                    <a:gd name="connsiteY207" fmla="*/ 7941 h 46060"/>
                    <a:gd name="connsiteX208" fmla="*/ 31766 w 74650"/>
                    <a:gd name="connsiteY208" fmla="*/ 6353 h 46060"/>
                    <a:gd name="connsiteX209" fmla="*/ 31766 w 74650"/>
                    <a:gd name="connsiteY209" fmla="*/ 4765 h 46060"/>
                    <a:gd name="connsiteX210" fmla="*/ 28589 w 74650"/>
                    <a:gd name="connsiteY210" fmla="*/ 6353 h 46060"/>
                    <a:gd name="connsiteX211" fmla="*/ 27001 w 74650"/>
                    <a:gd name="connsiteY211" fmla="*/ 7941 h 46060"/>
                    <a:gd name="connsiteX212" fmla="*/ 25413 w 74650"/>
                    <a:gd name="connsiteY212" fmla="*/ 12706 h 46060"/>
                    <a:gd name="connsiteX213" fmla="*/ 25413 w 74650"/>
                    <a:gd name="connsiteY213" fmla="*/ 9530 h 46060"/>
                    <a:gd name="connsiteX214" fmla="*/ 25413 w 74650"/>
                    <a:gd name="connsiteY214" fmla="*/ 9530 h 46060"/>
                    <a:gd name="connsiteX215" fmla="*/ 25413 w 74650"/>
                    <a:gd name="connsiteY215" fmla="*/ 4765 h 46060"/>
                    <a:gd name="connsiteX216" fmla="*/ 22236 w 74650"/>
                    <a:gd name="connsiteY216" fmla="*/ 1588 h 46060"/>
                    <a:gd name="connsiteX217" fmla="*/ 20648 w 74650"/>
                    <a:gd name="connsiteY217" fmla="*/ 4765 h 46060"/>
                    <a:gd name="connsiteX218" fmla="*/ 20648 w 74650"/>
                    <a:gd name="connsiteY218" fmla="*/ 4765 h 46060"/>
                    <a:gd name="connsiteX219" fmla="*/ 22236 w 74650"/>
                    <a:gd name="connsiteY219" fmla="*/ 3177 h 46060"/>
                    <a:gd name="connsiteX220" fmla="*/ 20648 w 74650"/>
                    <a:gd name="connsiteY220" fmla="*/ 4765 h 46060"/>
                    <a:gd name="connsiteX221" fmla="*/ 22236 w 74650"/>
                    <a:gd name="connsiteY221" fmla="*/ 1588 h 46060"/>
                    <a:gd name="connsiteX222" fmla="*/ 22236 w 74650"/>
                    <a:gd name="connsiteY222" fmla="*/ 1588 h 46060"/>
                    <a:gd name="connsiteX223" fmla="*/ 22236 w 74650"/>
                    <a:gd name="connsiteY223" fmla="*/ 1588 h 46060"/>
                    <a:gd name="connsiteX224" fmla="*/ 20648 w 74650"/>
                    <a:gd name="connsiteY224" fmla="*/ 3177 h 46060"/>
                    <a:gd name="connsiteX225" fmla="*/ 20648 w 74650"/>
                    <a:gd name="connsiteY225" fmla="*/ 1588 h 46060"/>
                    <a:gd name="connsiteX226" fmla="*/ 20648 w 74650"/>
                    <a:gd name="connsiteY226" fmla="*/ 1588 h 46060"/>
                    <a:gd name="connsiteX227" fmla="*/ 20648 w 74650"/>
                    <a:gd name="connsiteY227" fmla="*/ 1588 h 46060"/>
                    <a:gd name="connsiteX228" fmla="*/ 20648 w 74650"/>
                    <a:gd name="connsiteY228" fmla="*/ 4765 h 46060"/>
                    <a:gd name="connsiteX229" fmla="*/ 19060 w 74650"/>
                    <a:gd name="connsiteY229" fmla="*/ 7941 h 46060"/>
                    <a:gd name="connsiteX230" fmla="*/ 17471 w 74650"/>
                    <a:gd name="connsiteY230" fmla="*/ 4765 h 46060"/>
                    <a:gd name="connsiteX231" fmla="*/ 15883 w 74650"/>
                    <a:gd name="connsiteY231" fmla="*/ 6353 h 46060"/>
                    <a:gd name="connsiteX232" fmla="*/ 14294 w 74650"/>
                    <a:gd name="connsiteY232" fmla="*/ 9530 h 46060"/>
                    <a:gd name="connsiteX233" fmla="*/ 15883 w 74650"/>
                    <a:gd name="connsiteY233" fmla="*/ 3177 h 46060"/>
                    <a:gd name="connsiteX234" fmla="*/ 14294 w 74650"/>
                    <a:gd name="connsiteY234" fmla="*/ 7941 h 46060"/>
                    <a:gd name="connsiteX235" fmla="*/ 15883 w 74650"/>
                    <a:gd name="connsiteY235" fmla="*/ 4765 h 46060"/>
                    <a:gd name="connsiteX236" fmla="*/ 12706 w 74650"/>
                    <a:gd name="connsiteY236" fmla="*/ 3177 h 46060"/>
                    <a:gd name="connsiteX237" fmla="*/ 11118 w 74650"/>
                    <a:gd name="connsiteY237" fmla="*/ 6353 h 46060"/>
                    <a:gd name="connsiteX238" fmla="*/ 12706 w 74650"/>
                    <a:gd name="connsiteY238" fmla="*/ 3177 h 46060"/>
                    <a:gd name="connsiteX239" fmla="*/ 11118 w 74650"/>
                    <a:gd name="connsiteY239" fmla="*/ 4765 h 46060"/>
                    <a:gd name="connsiteX240" fmla="*/ 11118 w 74650"/>
                    <a:gd name="connsiteY240" fmla="*/ 6353 h 46060"/>
                    <a:gd name="connsiteX241" fmla="*/ 6353 w 74650"/>
                    <a:gd name="connsiteY241" fmla="*/ 0 h 46060"/>
                    <a:gd name="connsiteX242" fmla="*/ 6353 w 74650"/>
                    <a:gd name="connsiteY242" fmla="*/ 1588 h 46060"/>
                    <a:gd name="connsiteX243" fmla="*/ 4765 w 74650"/>
                    <a:gd name="connsiteY243" fmla="*/ 4765 h 46060"/>
                    <a:gd name="connsiteX244" fmla="*/ 4765 w 74650"/>
                    <a:gd name="connsiteY244" fmla="*/ 1588 h 46060"/>
                    <a:gd name="connsiteX245" fmla="*/ 3177 w 74650"/>
                    <a:gd name="connsiteY245" fmla="*/ 4765 h 46060"/>
                    <a:gd name="connsiteX246" fmla="*/ 3177 w 74650"/>
                    <a:gd name="connsiteY246" fmla="*/ 4765 h 46060"/>
                    <a:gd name="connsiteX247" fmla="*/ 0 w 74650"/>
                    <a:gd name="connsiteY247" fmla="*/ 15883 h 46060"/>
                    <a:gd name="connsiteX248" fmla="*/ 1588 w 74650"/>
                    <a:gd name="connsiteY248" fmla="*/ 15883 h 46060"/>
                    <a:gd name="connsiteX249" fmla="*/ 0 w 74650"/>
                    <a:gd name="connsiteY249" fmla="*/ 17471 h 46060"/>
                    <a:gd name="connsiteX250" fmla="*/ 1588 w 74650"/>
                    <a:gd name="connsiteY250" fmla="*/ 15883 h 46060"/>
                    <a:gd name="connsiteX251" fmla="*/ 1588 w 74650"/>
                    <a:gd name="connsiteY251" fmla="*/ 15883 h 46060"/>
                    <a:gd name="connsiteX252" fmla="*/ 3177 w 74650"/>
                    <a:gd name="connsiteY252" fmla="*/ 19059 h 46060"/>
                    <a:gd name="connsiteX253" fmla="*/ 3177 w 74650"/>
                    <a:gd name="connsiteY253" fmla="*/ 17471 h 46060"/>
                    <a:gd name="connsiteX254" fmla="*/ 3177 w 74650"/>
                    <a:gd name="connsiteY254" fmla="*/ 19059 h 46060"/>
                    <a:gd name="connsiteX255" fmla="*/ 4765 w 74650"/>
                    <a:gd name="connsiteY255" fmla="*/ 15883 h 46060"/>
                    <a:gd name="connsiteX256" fmla="*/ 4765 w 74650"/>
                    <a:gd name="connsiteY256" fmla="*/ 20648 h 46060"/>
                    <a:gd name="connsiteX257" fmla="*/ 6353 w 74650"/>
                    <a:gd name="connsiteY257" fmla="*/ 19059 h 46060"/>
                    <a:gd name="connsiteX258" fmla="*/ 6353 w 74650"/>
                    <a:gd name="connsiteY258" fmla="*/ 20648 h 46060"/>
                    <a:gd name="connsiteX259" fmla="*/ 6353 w 74650"/>
                    <a:gd name="connsiteY259" fmla="*/ 19059 h 46060"/>
                    <a:gd name="connsiteX260" fmla="*/ 6353 w 74650"/>
                    <a:gd name="connsiteY260" fmla="*/ 22236 h 46060"/>
                    <a:gd name="connsiteX261" fmla="*/ 6353 w 74650"/>
                    <a:gd name="connsiteY261" fmla="*/ 22236 h 46060"/>
                    <a:gd name="connsiteX262" fmla="*/ 7942 w 74650"/>
                    <a:gd name="connsiteY262" fmla="*/ 22236 h 46060"/>
                    <a:gd name="connsiteX263" fmla="*/ 7942 w 74650"/>
                    <a:gd name="connsiteY263" fmla="*/ 20648 h 46060"/>
                    <a:gd name="connsiteX264" fmla="*/ 12706 w 74650"/>
                    <a:gd name="connsiteY264" fmla="*/ 19059 h 46060"/>
                    <a:gd name="connsiteX265" fmla="*/ 12706 w 74650"/>
                    <a:gd name="connsiteY265" fmla="*/ 17471 h 46060"/>
                    <a:gd name="connsiteX266" fmla="*/ 14294 w 74650"/>
                    <a:gd name="connsiteY266" fmla="*/ 17471 h 46060"/>
                    <a:gd name="connsiteX267" fmla="*/ 14294 w 74650"/>
                    <a:gd name="connsiteY267" fmla="*/ 17471 h 46060"/>
                    <a:gd name="connsiteX268" fmla="*/ 15883 w 74650"/>
                    <a:gd name="connsiteY268" fmla="*/ 15883 h 46060"/>
                    <a:gd name="connsiteX269" fmla="*/ 14294 w 74650"/>
                    <a:gd name="connsiteY269" fmla="*/ 19059 h 46060"/>
                    <a:gd name="connsiteX270" fmla="*/ 17471 w 74650"/>
                    <a:gd name="connsiteY270" fmla="*/ 14295 h 46060"/>
                    <a:gd name="connsiteX271" fmla="*/ 17471 w 74650"/>
                    <a:gd name="connsiteY271" fmla="*/ 15883 h 46060"/>
                    <a:gd name="connsiteX272" fmla="*/ 19060 w 74650"/>
                    <a:gd name="connsiteY272" fmla="*/ 14295 h 46060"/>
                    <a:gd name="connsiteX273" fmla="*/ 17471 w 74650"/>
                    <a:gd name="connsiteY273" fmla="*/ 19059 h 46060"/>
                    <a:gd name="connsiteX274" fmla="*/ 19060 w 74650"/>
                    <a:gd name="connsiteY274" fmla="*/ 20648 h 46060"/>
                    <a:gd name="connsiteX275" fmla="*/ 19060 w 74650"/>
                    <a:gd name="connsiteY275" fmla="*/ 17471 h 46060"/>
                    <a:gd name="connsiteX276" fmla="*/ 20648 w 74650"/>
                    <a:gd name="connsiteY276" fmla="*/ 14295 h 46060"/>
                    <a:gd name="connsiteX277" fmla="*/ 19060 w 74650"/>
                    <a:gd name="connsiteY277" fmla="*/ 20648 h 46060"/>
                    <a:gd name="connsiteX278" fmla="*/ 19060 w 74650"/>
                    <a:gd name="connsiteY278" fmla="*/ 20648 h 46060"/>
                    <a:gd name="connsiteX279" fmla="*/ 19060 w 74650"/>
                    <a:gd name="connsiteY279" fmla="*/ 20648 h 46060"/>
                    <a:gd name="connsiteX280" fmla="*/ 20648 w 74650"/>
                    <a:gd name="connsiteY280" fmla="*/ 17471 h 46060"/>
                    <a:gd name="connsiteX281" fmla="*/ 19060 w 74650"/>
                    <a:gd name="connsiteY281" fmla="*/ 17471 h 46060"/>
                    <a:gd name="connsiteX282" fmla="*/ 20648 w 74650"/>
                    <a:gd name="connsiteY282" fmla="*/ 14295 h 46060"/>
                    <a:gd name="connsiteX283" fmla="*/ 19060 w 74650"/>
                    <a:gd name="connsiteY283" fmla="*/ 15883 h 46060"/>
                    <a:gd name="connsiteX284" fmla="*/ 19060 w 74650"/>
                    <a:gd name="connsiteY284" fmla="*/ 15883 h 46060"/>
                    <a:gd name="connsiteX285" fmla="*/ 17471 w 74650"/>
                    <a:gd name="connsiteY285" fmla="*/ 19059 h 46060"/>
                    <a:gd name="connsiteX286" fmla="*/ 17471 w 74650"/>
                    <a:gd name="connsiteY286" fmla="*/ 20648 h 46060"/>
                    <a:gd name="connsiteX287" fmla="*/ 19060 w 74650"/>
                    <a:gd name="connsiteY287" fmla="*/ 17471 h 46060"/>
                    <a:gd name="connsiteX288" fmla="*/ 19060 w 74650"/>
                    <a:gd name="connsiteY288" fmla="*/ 19059 h 46060"/>
                    <a:gd name="connsiteX289" fmla="*/ 20648 w 74650"/>
                    <a:gd name="connsiteY289" fmla="*/ 17471 h 46060"/>
                    <a:gd name="connsiteX290" fmla="*/ 19060 w 74650"/>
                    <a:gd name="connsiteY290" fmla="*/ 20648 h 46060"/>
                    <a:gd name="connsiteX291" fmla="*/ 20648 w 74650"/>
                    <a:gd name="connsiteY291" fmla="*/ 22236 h 46060"/>
                    <a:gd name="connsiteX292" fmla="*/ 22236 w 74650"/>
                    <a:gd name="connsiteY292" fmla="*/ 17471 h 46060"/>
                    <a:gd name="connsiteX293" fmla="*/ 22236 w 74650"/>
                    <a:gd name="connsiteY293" fmla="*/ 22236 h 46060"/>
                    <a:gd name="connsiteX294" fmla="*/ 22236 w 74650"/>
                    <a:gd name="connsiteY294" fmla="*/ 20648 h 46060"/>
                    <a:gd name="connsiteX295" fmla="*/ 22236 w 74650"/>
                    <a:gd name="connsiteY295" fmla="*/ 23824 h 46060"/>
                    <a:gd name="connsiteX296" fmla="*/ 23825 w 74650"/>
                    <a:gd name="connsiteY296" fmla="*/ 20648 h 46060"/>
                    <a:gd name="connsiteX297" fmla="*/ 25413 w 74650"/>
                    <a:gd name="connsiteY297" fmla="*/ 19059 h 46060"/>
                    <a:gd name="connsiteX298" fmla="*/ 25413 w 74650"/>
                    <a:gd name="connsiteY298" fmla="*/ 20648 h 46060"/>
                    <a:gd name="connsiteX299" fmla="*/ 27001 w 74650"/>
                    <a:gd name="connsiteY299" fmla="*/ 19059 h 46060"/>
                    <a:gd name="connsiteX300" fmla="*/ 25413 w 74650"/>
                    <a:gd name="connsiteY300" fmla="*/ 22236 h 46060"/>
                    <a:gd name="connsiteX301" fmla="*/ 25413 w 74650"/>
                    <a:gd name="connsiteY301" fmla="*/ 22236 h 46060"/>
                    <a:gd name="connsiteX302" fmla="*/ 23825 w 74650"/>
                    <a:gd name="connsiteY302" fmla="*/ 23824 h 46060"/>
                    <a:gd name="connsiteX303" fmla="*/ 25413 w 74650"/>
                    <a:gd name="connsiteY303" fmla="*/ 23824 h 46060"/>
                    <a:gd name="connsiteX304" fmla="*/ 27001 w 74650"/>
                    <a:gd name="connsiteY304" fmla="*/ 20648 h 46060"/>
                    <a:gd name="connsiteX305" fmla="*/ 27001 w 74650"/>
                    <a:gd name="connsiteY305" fmla="*/ 22236 h 46060"/>
                    <a:gd name="connsiteX306" fmla="*/ 25413 w 74650"/>
                    <a:gd name="connsiteY306" fmla="*/ 23824 h 46060"/>
                    <a:gd name="connsiteX307" fmla="*/ 23825 w 74650"/>
                    <a:gd name="connsiteY307" fmla="*/ 25413 h 46060"/>
                    <a:gd name="connsiteX308" fmla="*/ 23825 w 74650"/>
                    <a:gd name="connsiteY308" fmla="*/ 25413 h 46060"/>
                    <a:gd name="connsiteX309" fmla="*/ 23825 w 74650"/>
                    <a:gd name="connsiteY309" fmla="*/ 25413 h 46060"/>
                    <a:gd name="connsiteX310" fmla="*/ 25413 w 74650"/>
                    <a:gd name="connsiteY310" fmla="*/ 22236 h 46060"/>
                    <a:gd name="connsiteX311" fmla="*/ 25413 w 74650"/>
                    <a:gd name="connsiteY311" fmla="*/ 23824 h 46060"/>
                    <a:gd name="connsiteX312" fmla="*/ 27001 w 74650"/>
                    <a:gd name="connsiteY312" fmla="*/ 22236 h 46060"/>
                    <a:gd name="connsiteX313" fmla="*/ 25413 w 74650"/>
                    <a:gd name="connsiteY313" fmla="*/ 27001 h 46060"/>
                    <a:gd name="connsiteX314" fmla="*/ 27001 w 74650"/>
                    <a:gd name="connsiteY314" fmla="*/ 25413 h 46060"/>
                    <a:gd name="connsiteX315" fmla="*/ 27001 w 74650"/>
                    <a:gd name="connsiteY315" fmla="*/ 28589 h 46060"/>
                    <a:gd name="connsiteX316" fmla="*/ 28589 w 74650"/>
                    <a:gd name="connsiteY316" fmla="*/ 27001 h 46060"/>
                    <a:gd name="connsiteX317" fmla="*/ 28589 w 74650"/>
                    <a:gd name="connsiteY317" fmla="*/ 25413 h 46060"/>
                    <a:gd name="connsiteX318" fmla="*/ 30177 w 74650"/>
                    <a:gd name="connsiteY318" fmla="*/ 25413 h 46060"/>
                    <a:gd name="connsiteX319" fmla="*/ 30177 w 74650"/>
                    <a:gd name="connsiteY319" fmla="*/ 28589 h 46060"/>
                    <a:gd name="connsiteX320" fmla="*/ 31766 w 74650"/>
                    <a:gd name="connsiteY320" fmla="*/ 23824 h 46060"/>
                    <a:gd name="connsiteX321" fmla="*/ 20648 w 74650"/>
                    <a:gd name="connsiteY321" fmla="*/ 31766 h 46060"/>
                    <a:gd name="connsiteX322" fmla="*/ 20648 w 74650"/>
                    <a:gd name="connsiteY322" fmla="*/ 31766 h 46060"/>
                    <a:gd name="connsiteX323" fmla="*/ 20648 w 74650"/>
                    <a:gd name="connsiteY323" fmla="*/ 31766 h 46060"/>
                    <a:gd name="connsiteX324" fmla="*/ 27001 w 74650"/>
                    <a:gd name="connsiteY324" fmla="*/ 31766 h 46060"/>
                    <a:gd name="connsiteX325" fmla="*/ 27001 w 74650"/>
                    <a:gd name="connsiteY325" fmla="*/ 31766 h 46060"/>
                    <a:gd name="connsiteX326" fmla="*/ 27001 w 74650"/>
                    <a:gd name="connsiteY326" fmla="*/ 31766 h 46060"/>
                    <a:gd name="connsiteX327" fmla="*/ 36531 w 74650"/>
                    <a:gd name="connsiteY327" fmla="*/ 30178 h 46060"/>
                    <a:gd name="connsiteX328" fmla="*/ 36531 w 74650"/>
                    <a:gd name="connsiteY328" fmla="*/ 30178 h 46060"/>
                    <a:gd name="connsiteX329" fmla="*/ 36531 w 74650"/>
                    <a:gd name="connsiteY329" fmla="*/ 30178 h 46060"/>
                    <a:gd name="connsiteX330" fmla="*/ 65120 w 74650"/>
                    <a:gd name="connsiteY330" fmla="*/ 22236 h 46060"/>
                    <a:gd name="connsiteX331" fmla="*/ 65120 w 74650"/>
                    <a:gd name="connsiteY331" fmla="*/ 22236 h 46060"/>
                    <a:gd name="connsiteX332" fmla="*/ 65120 w 74650"/>
                    <a:gd name="connsiteY332" fmla="*/ 22236 h 46060"/>
                    <a:gd name="connsiteX333" fmla="*/ 65120 w 74650"/>
                    <a:gd name="connsiteY333" fmla="*/ 22236 h 46060"/>
                    <a:gd name="connsiteX334" fmla="*/ 65120 w 74650"/>
                    <a:gd name="connsiteY334" fmla="*/ 22236 h 46060"/>
                    <a:gd name="connsiteX335" fmla="*/ 65120 w 74650"/>
                    <a:gd name="connsiteY335" fmla="*/ 22236 h 46060"/>
                    <a:gd name="connsiteX336" fmla="*/ 65120 w 74650"/>
                    <a:gd name="connsiteY336" fmla="*/ 22236 h 46060"/>
                    <a:gd name="connsiteX337" fmla="*/ 12706 w 74650"/>
                    <a:gd name="connsiteY337" fmla="*/ 7941 h 46060"/>
                    <a:gd name="connsiteX338" fmla="*/ 12706 w 74650"/>
                    <a:gd name="connsiteY338" fmla="*/ 7941 h 46060"/>
                    <a:gd name="connsiteX339" fmla="*/ 12706 w 74650"/>
                    <a:gd name="connsiteY339" fmla="*/ 7941 h 46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</a:cxnLst>
                  <a:rect l="l" t="t" r="r" b="b"/>
                  <a:pathLst>
                    <a:path w="74650" h="46060">
                      <a:moveTo>
                        <a:pt x="20648" y="31766"/>
                      </a:moveTo>
                      <a:lnTo>
                        <a:pt x="20648" y="33354"/>
                      </a:lnTo>
                      <a:cubicBezTo>
                        <a:pt x="19060" y="36531"/>
                        <a:pt x="19060" y="34942"/>
                        <a:pt x="19060" y="38119"/>
                      </a:cubicBezTo>
                      <a:cubicBezTo>
                        <a:pt x="20648" y="31766"/>
                        <a:pt x="20648" y="38119"/>
                        <a:pt x="22236" y="31766"/>
                      </a:cubicBezTo>
                      <a:lnTo>
                        <a:pt x="20648" y="31766"/>
                      </a:lnTo>
                      <a:cubicBezTo>
                        <a:pt x="22236" y="33354"/>
                        <a:pt x="22236" y="33354"/>
                        <a:pt x="20648" y="31766"/>
                      </a:cubicBezTo>
                      <a:cubicBezTo>
                        <a:pt x="22236" y="36531"/>
                        <a:pt x="23825" y="28589"/>
                        <a:pt x="23825" y="30178"/>
                      </a:cubicBezTo>
                      <a:cubicBezTo>
                        <a:pt x="23825" y="30178"/>
                        <a:pt x="23825" y="31766"/>
                        <a:pt x="23825" y="31766"/>
                      </a:cubicBezTo>
                      <a:lnTo>
                        <a:pt x="25413" y="30178"/>
                      </a:lnTo>
                      <a:cubicBezTo>
                        <a:pt x="25413" y="30178"/>
                        <a:pt x="25413" y="31766"/>
                        <a:pt x="25413" y="31766"/>
                      </a:cubicBezTo>
                      <a:lnTo>
                        <a:pt x="27001" y="31766"/>
                      </a:lnTo>
                      <a:lnTo>
                        <a:pt x="27001" y="31766"/>
                      </a:lnTo>
                      <a:cubicBezTo>
                        <a:pt x="27001" y="30178"/>
                        <a:pt x="28589" y="30178"/>
                        <a:pt x="28589" y="28589"/>
                      </a:cubicBezTo>
                      <a:cubicBezTo>
                        <a:pt x="28589" y="30178"/>
                        <a:pt x="28589" y="28589"/>
                        <a:pt x="28589" y="30178"/>
                      </a:cubicBezTo>
                      <a:lnTo>
                        <a:pt x="30177" y="28589"/>
                      </a:lnTo>
                      <a:cubicBezTo>
                        <a:pt x="30177" y="30178"/>
                        <a:pt x="28589" y="31766"/>
                        <a:pt x="28589" y="31766"/>
                      </a:cubicBezTo>
                      <a:cubicBezTo>
                        <a:pt x="27001" y="38119"/>
                        <a:pt x="30177" y="30178"/>
                        <a:pt x="28589" y="33354"/>
                      </a:cubicBezTo>
                      <a:lnTo>
                        <a:pt x="28589" y="33354"/>
                      </a:lnTo>
                      <a:cubicBezTo>
                        <a:pt x="27001" y="36531"/>
                        <a:pt x="28589" y="34942"/>
                        <a:pt x="28589" y="38119"/>
                      </a:cubicBezTo>
                      <a:cubicBezTo>
                        <a:pt x="28589" y="36531"/>
                        <a:pt x="28589" y="33354"/>
                        <a:pt x="30177" y="31766"/>
                      </a:cubicBezTo>
                      <a:cubicBezTo>
                        <a:pt x="30177" y="31766"/>
                        <a:pt x="30177" y="31766"/>
                        <a:pt x="30177" y="31766"/>
                      </a:cubicBezTo>
                      <a:cubicBezTo>
                        <a:pt x="30177" y="33354"/>
                        <a:pt x="30177" y="33354"/>
                        <a:pt x="30177" y="33354"/>
                      </a:cubicBezTo>
                      <a:lnTo>
                        <a:pt x="28589" y="36531"/>
                      </a:lnTo>
                      <a:cubicBezTo>
                        <a:pt x="28589" y="36531"/>
                        <a:pt x="30177" y="34942"/>
                        <a:pt x="30177" y="33354"/>
                      </a:cubicBezTo>
                      <a:cubicBezTo>
                        <a:pt x="30177" y="33354"/>
                        <a:pt x="30177" y="36531"/>
                        <a:pt x="28589" y="38119"/>
                      </a:cubicBezTo>
                      <a:cubicBezTo>
                        <a:pt x="28589" y="38119"/>
                        <a:pt x="28589" y="34942"/>
                        <a:pt x="30177" y="34942"/>
                      </a:cubicBezTo>
                      <a:cubicBezTo>
                        <a:pt x="30177" y="36531"/>
                        <a:pt x="31766" y="34942"/>
                        <a:pt x="31766" y="33354"/>
                      </a:cubicBezTo>
                      <a:cubicBezTo>
                        <a:pt x="31766" y="34942"/>
                        <a:pt x="31766" y="34942"/>
                        <a:pt x="31766" y="36531"/>
                      </a:cubicBezTo>
                      <a:lnTo>
                        <a:pt x="33354" y="34942"/>
                      </a:lnTo>
                      <a:cubicBezTo>
                        <a:pt x="33354" y="34942"/>
                        <a:pt x="33354" y="34942"/>
                        <a:pt x="33354" y="36531"/>
                      </a:cubicBezTo>
                      <a:cubicBezTo>
                        <a:pt x="33354" y="36531"/>
                        <a:pt x="34943" y="33354"/>
                        <a:pt x="34943" y="33354"/>
                      </a:cubicBezTo>
                      <a:cubicBezTo>
                        <a:pt x="36531" y="30178"/>
                        <a:pt x="34943" y="38119"/>
                        <a:pt x="36531" y="34942"/>
                      </a:cubicBezTo>
                      <a:cubicBezTo>
                        <a:pt x="36531" y="36531"/>
                        <a:pt x="36531" y="36531"/>
                        <a:pt x="34943" y="38119"/>
                      </a:cubicBezTo>
                      <a:cubicBezTo>
                        <a:pt x="36531" y="36531"/>
                        <a:pt x="36531" y="36531"/>
                        <a:pt x="38119" y="33354"/>
                      </a:cubicBezTo>
                      <a:lnTo>
                        <a:pt x="38119" y="34942"/>
                      </a:lnTo>
                      <a:cubicBezTo>
                        <a:pt x="38119" y="33354"/>
                        <a:pt x="39708" y="30178"/>
                        <a:pt x="41296" y="28589"/>
                      </a:cubicBezTo>
                      <a:cubicBezTo>
                        <a:pt x="41296" y="27001"/>
                        <a:pt x="41296" y="27001"/>
                        <a:pt x="41296" y="27001"/>
                      </a:cubicBezTo>
                      <a:lnTo>
                        <a:pt x="42884" y="25413"/>
                      </a:lnTo>
                      <a:cubicBezTo>
                        <a:pt x="42884" y="25413"/>
                        <a:pt x="42884" y="27001"/>
                        <a:pt x="41296" y="28589"/>
                      </a:cubicBezTo>
                      <a:lnTo>
                        <a:pt x="41296" y="28589"/>
                      </a:lnTo>
                      <a:cubicBezTo>
                        <a:pt x="41296" y="30178"/>
                        <a:pt x="41296" y="31766"/>
                        <a:pt x="39708" y="33354"/>
                      </a:cubicBezTo>
                      <a:lnTo>
                        <a:pt x="39708" y="31766"/>
                      </a:lnTo>
                      <a:cubicBezTo>
                        <a:pt x="39708" y="33354"/>
                        <a:pt x="38119" y="34942"/>
                        <a:pt x="38119" y="36531"/>
                      </a:cubicBezTo>
                      <a:cubicBezTo>
                        <a:pt x="38119" y="36531"/>
                        <a:pt x="38119" y="36531"/>
                        <a:pt x="38119" y="36531"/>
                      </a:cubicBezTo>
                      <a:cubicBezTo>
                        <a:pt x="38119" y="36531"/>
                        <a:pt x="38119" y="38119"/>
                        <a:pt x="38119" y="38119"/>
                      </a:cubicBezTo>
                      <a:cubicBezTo>
                        <a:pt x="38119" y="38119"/>
                        <a:pt x="38119" y="38119"/>
                        <a:pt x="38119" y="36531"/>
                      </a:cubicBezTo>
                      <a:lnTo>
                        <a:pt x="36531" y="39707"/>
                      </a:lnTo>
                      <a:lnTo>
                        <a:pt x="36531" y="38119"/>
                      </a:lnTo>
                      <a:lnTo>
                        <a:pt x="36531" y="39707"/>
                      </a:lnTo>
                      <a:cubicBezTo>
                        <a:pt x="38119" y="36531"/>
                        <a:pt x="39708" y="31766"/>
                        <a:pt x="41296" y="31766"/>
                      </a:cubicBezTo>
                      <a:cubicBezTo>
                        <a:pt x="39708" y="33354"/>
                        <a:pt x="39708" y="34942"/>
                        <a:pt x="39708" y="38119"/>
                      </a:cubicBezTo>
                      <a:cubicBezTo>
                        <a:pt x="39708" y="34942"/>
                        <a:pt x="38119" y="39707"/>
                        <a:pt x="38119" y="38119"/>
                      </a:cubicBezTo>
                      <a:cubicBezTo>
                        <a:pt x="38119" y="38119"/>
                        <a:pt x="38119" y="39707"/>
                        <a:pt x="38119" y="39707"/>
                      </a:cubicBezTo>
                      <a:lnTo>
                        <a:pt x="39708" y="38119"/>
                      </a:lnTo>
                      <a:cubicBezTo>
                        <a:pt x="39708" y="39707"/>
                        <a:pt x="39708" y="39707"/>
                        <a:pt x="39708" y="41296"/>
                      </a:cubicBezTo>
                      <a:cubicBezTo>
                        <a:pt x="41296" y="36531"/>
                        <a:pt x="41296" y="38119"/>
                        <a:pt x="41296" y="38119"/>
                      </a:cubicBezTo>
                      <a:cubicBezTo>
                        <a:pt x="41296" y="39707"/>
                        <a:pt x="39708" y="41296"/>
                        <a:pt x="39708" y="41296"/>
                      </a:cubicBezTo>
                      <a:cubicBezTo>
                        <a:pt x="39708" y="44472"/>
                        <a:pt x="41296" y="36531"/>
                        <a:pt x="41296" y="39707"/>
                      </a:cubicBezTo>
                      <a:cubicBezTo>
                        <a:pt x="41296" y="39707"/>
                        <a:pt x="41296" y="39707"/>
                        <a:pt x="41296" y="39707"/>
                      </a:cubicBezTo>
                      <a:cubicBezTo>
                        <a:pt x="41296" y="38119"/>
                        <a:pt x="42884" y="39707"/>
                        <a:pt x="41296" y="41296"/>
                      </a:cubicBezTo>
                      <a:lnTo>
                        <a:pt x="41296" y="41296"/>
                      </a:lnTo>
                      <a:cubicBezTo>
                        <a:pt x="41296" y="41296"/>
                        <a:pt x="42884" y="41296"/>
                        <a:pt x="44472" y="38119"/>
                      </a:cubicBezTo>
                      <a:cubicBezTo>
                        <a:pt x="44472" y="38119"/>
                        <a:pt x="42884" y="42884"/>
                        <a:pt x="42884" y="42884"/>
                      </a:cubicBezTo>
                      <a:lnTo>
                        <a:pt x="47649" y="30178"/>
                      </a:lnTo>
                      <a:cubicBezTo>
                        <a:pt x="46060" y="33354"/>
                        <a:pt x="44472" y="41296"/>
                        <a:pt x="44472" y="42884"/>
                      </a:cubicBezTo>
                      <a:cubicBezTo>
                        <a:pt x="44472" y="42884"/>
                        <a:pt x="44472" y="44472"/>
                        <a:pt x="44472" y="42884"/>
                      </a:cubicBezTo>
                      <a:cubicBezTo>
                        <a:pt x="44472" y="42884"/>
                        <a:pt x="46060" y="38119"/>
                        <a:pt x="46060" y="38119"/>
                      </a:cubicBezTo>
                      <a:cubicBezTo>
                        <a:pt x="46060" y="41296"/>
                        <a:pt x="46060" y="39707"/>
                        <a:pt x="46060" y="42884"/>
                      </a:cubicBezTo>
                      <a:cubicBezTo>
                        <a:pt x="46060" y="42884"/>
                        <a:pt x="47649" y="36531"/>
                        <a:pt x="47649" y="38119"/>
                      </a:cubicBezTo>
                      <a:cubicBezTo>
                        <a:pt x="47649" y="38119"/>
                        <a:pt x="46060" y="42884"/>
                        <a:pt x="46060" y="42884"/>
                      </a:cubicBezTo>
                      <a:lnTo>
                        <a:pt x="47649" y="38119"/>
                      </a:lnTo>
                      <a:cubicBezTo>
                        <a:pt x="47649" y="39707"/>
                        <a:pt x="46060" y="42884"/>
                        <a:pt x="46060" y="42884"/>
                      </a:cubicBezTo>
                      <a:cubicBezTo>
                        <a:pt x="46060" y="41296"/>
                        <a:pt x="46060" y="42884"/>
                        <a:pt x="47649" y="42884"/>
                      </a:cubicBezTo>
                      <a:lnTo>
                        <a:pt x="47649" y="41296"/>
                      </a:lnTo>
                      <a:cubicBezTo>
                        <a:pt x="47649" y="42884"/>
                        <a:pt x="50826" y="34942"/>
                        <a:pt x="50826" y="34942"/>
                      </a:cubicBezTo>
                      <a:cubicBezTo>
                        <a:pt x="50826" y="36531"/>
                        <a:pt x="49237" y="41296"/>
                        <a:pt x="49237" y="41296"/>
                      </a:cubicBezTo>
                      <a:cubicBezTo>
                        <a:pt x="50826" y="38119"/>
                        <a:pt x="54002" y="30178"/>
                        <a:pt x="54002" y="27001"/>
                      </a:cubicBezTo>
                      <a:lnTo>
                        <a:pt x="54002" y="28589"/>
                      </a:lnTo>
                      <a:lnTo>
                        <a:pt x="55591" y="27001"/>
                      </a:lnTo>
                      <a:cubicBezTo>
                        <a:pt x="54002" y="30178"/>
                        <a:pt x="50826" y="38119"/>
                        <a:pt x="49237" y="41296"/>
                      </a:cubicBezTo>
                      <a:cubicBezTo>
                        <a:pt x="49237" y="42884"/>
                        <a:pt x="49237" y="42884"/>
                        <a:pt x="49237" y="42884"/>
                      </a:cubicBezTo>
                      <a:cubicBezTo>
                        <a:pt x="49237" y="44472"/>
                        <a:pt x="49237" y="44472"/>
                        <a:pt x="47649" y="44472"/>
                      </a:cubicBezTo>
                      <a:lnTo>
                        <a:pt x="47649" y="46060"/>
                      </a:lnTo>
                      <a:cubicBezTo>
                        <a:pt x="47649" y="42884"/>
                        <a:pt x="49237" y="42884"/>
                        <a:pt x="49237" y="41296"/>
                      </a:cubicBezTo>
                      <a:lnTo>
                        <a:pt x="47649" y="44472"/>
                      </a:lnTo>
                      <a:cubicBezTo>
                        <a:pt x="47649" y="41296"/>
                        <a:pt x="50826" y="36531"/>
                        <a:pt x="50826" y="36531"/>
                      </a:cubicBezTo>
                      <a:cubicBezTo>
                        <a:pt x="50826" y="38119"/>
                        <a:pt x="49237" y="41296"/>
                        <a:pt x="49237" y="42884"/>
                      </a:cubicBezTo>
                      <a:cubicBezTo>
                        <a:pt x="49237" y="41296"/>
                        <a:pt x="50826" y="41296"/>
                        <a:pt x="50826" y="41296"/>
                      </a:cubicBezTo>
                      <a:lnTo>
                        <a:pt x="50826" y="42884"/>
                      </a:lnTo>
                      <a:cubicBezTo>
                        <a:pt x="50826" y="44472"/>
                        <a:pt x="52414" y="39707"/>
                        <a:pt x="52414" y="41296"/>
                      </a:cubicBezTo>
                      <a:cubicBezTo>
                        <a:pt x="52414" y="41296"/>
                        <a:pt x="52414" y="44472"/>
                        <a:pt x="52414" y="42884"/>
                      </a:cubicBezTo>
                      <a:cubicBezTo>
                        <a:pt x="52414" y="39707"/>
                        <a:pt x="55591" y="28589"/>
                        <a:pt x="57179" y="27001"/>
                      </a:cubicBezTo>
                      <a:cubicBezTo>
                        <a:pt x="57179" y="27001"/>
                        <a:pt x="57179" y="30178"/>
                        <a:pt x="57179" y="31766"/>
                      </a:cubicBezTo>
                      <a:cubicBezTo>
                        <a:pt x="57179" y="34942"/>
                        <a:pt x="55591" y="38119"/>
                        <a:pt x="54002" y="39707"/>
                      </a:cubicBezTo>
                      <a:cubicBezTo>
                        <a:pt x="54002" y="38119"/>
                        <a:pt x="54002" y="38119"/>
                        <a:pt x="54002" y="38119"/>
                      </a:cubicBezTo>
                      <a:cubicBezTo>
                        <a:pt x="54002" y="38119"/>
                        <a:pt x="54002" y="41296"/>
                        <a:pt x="54002" y="39707"/>
                      </a:cubicBezTo>
                      <a:cubicBezTo>
                        <a:pt x="55591" y="36531"/>
                        <a:pt x="54002" y="39707"/>
                        <a:pt x="55591" y="36531"/>
                      </a:cubicBezTo>
                      <a:cubicBezTo>
                        <a:pt x="55591" y="36531"/>
                        <a:pt x="55591" y="36531"/>
                        <a:pt x="55591" y="36531"/>
                      </a:cubicBezTo>
                      <a:cubicBezTo>
                        <a:pt x="55591" y="34942"/>
                        <a:pt x="57179" y="30178"/>
                        <a:pt x="58768" y="28589"/>
                      </a:cubicBezTo>
                      <a:cubicBezTo>
                        <a:pt x="58768" y="28589"/>
                        <a:pt x="58768" y="30178"/>
                        <a:pt x="58768" y="30178"/>
                      </a:cubicBezTo>
                      <a:cubicBezTo>
                        <a:pt x="58768" y="30178"/>
                        <a:pt x="58768" y="31766"/>
                        <a:pt x="60355" y="31766"/>
                      </a:cubicBezTo>
                      <a:cubicBezTo>
                        <a:pt x="60355" y="31766"/>
                        <a:pt x="60355" y="33354"/>
                        <a:pt x="60355" y="34942"/>
                      </a:cubicBezTo>
                      <a:cubicBezTo>
                        <a:pt x="60355" y="34942"/>
                        <a:pt x="60355" y="33354"/>
                        <a:pt x="61943" y="33354"/>
                      </a:cubicBezTo>
                      <a:cubicBezTo>
                        <a:pt x="61943" y="36531"/>
                        <a:pt x="61943" y="33354"/>
                        <a:pt x="60355" y="36531"/>
                      </a:cubicBezTo>
                      <a:cubicBezTo>
                        <a:pt x="60355" y="34942"/>
                        <a:pt x="61943" y="34942"/>
                        <a:pt x="61943" y="33354"/>
                      </a:cubicBezTo>
                      <a:cubicBezTo>
                        <a:pt x="61943" y="30178"/>
                        <a:pt x="61943" y="33354"/>
                        <a:pt x="60355" y="33354"/>
                      </a:cubicBezTo>
                      <a:cubicBezTo>
                        <a:pt x="61943" y="30178"/>
                        <a:pt x="63532" y="25413"/>
                        <a:pt x="63532" y="23824"/>
                      </a:cubicBezTo>
                      <a:cubicBezTo>
                        <a:pt x="63532" y="23824"/>
                        <a:pt x="63532" y="27001"/>
                        <a:pt x="63532" y="25413"/>
                      </a:cubicBezTo>
                      <a:cubicBezTo>
                        <a:pt x="65120" y="27001"/>
                        <a:pt x="66709" y="19059"/>
                        <a:pt x="66709" y="22236"/>
                      </a:cubicBezTo>
                      <a:cubicBezTo>
                        <a:pt x="66709" y="25413"/>
                        <a:pt x="65120" y="27001"/>
                        <a:pt x="65120" y="28589"/>
                      </a:cubicBezTo>
                      <a:cubicBezTo>
                        <a:pt x="65120" y="28589"/>
                        <a:pt x="65120" y="27001"/>
                        <a:pt x="65120" y="27001"/>
                      </a:cubicBezTo>
                      <a:lnTo>
                        <a:pt x="65120" y="28589"/>
                      </a:lnTo>
                      <a:cubicBezTo>
                        <a:pt x="65120" y="28589"/>
                        <a:pt x="65120" y="30178"/>
                        <a:pt x="65120" y="28589"/>
                      </a:cubicBezTo>
                      <a:cubicBezTo>
                        <a:pt x="65120" y="30178"/>
                        <a:pt x="66709" y="30178"/>
                        <a:pt x="66709" y="31766"/>
                      </a:cubicBezTo>
                      <a:cubicBezTo>
                        <a:pt x="66709" y="31766"/>
                        <a:pt x="66709" y="30178"/>
                        <a:pt x="68297" y="28589"/>
                      </a:cubicBezTo>
                      <a:lnTo>
                        <a:pt x="68297" y="28589"/>
                      </a:lnTo>
                      <a:cubicBezTo>
                        <a:pt x="68297" y="27001"/>
                        <a:pt x="69885" y="25413"/>
                        <a:pt x="69885" y="25413"/>
                      </a:cubicBezTo>
                      <a:cubicBezTo>
                        <a:pt x="69885" y="23824"/>
                        <a:pt x="71474" y="22236"/>
                        <a:pt x="71474" y="23824"/>
                      </a:cubicBezTo>
                      <a:lnTo>
                        <a:pt x="71474" y="27001"/>
                      </a:lnTo>
                      <a:cubicBezTo>
                        <a:pt x="71474" y="27001"/>
                        <a:pt x="71474" y="25413"/>
                        <a:pt x="71474" y="25413"/>
                      </a:cubicBezTo>
                      <a:cubicBezTo>
                        <a:pt x="71474" y="23824"/>
                        <a:pt x="71474" y="28589"/>
                        <a:pt x="73062" y="25413"/>
                      </a:cubicBezTo>
                      <a:lnTo>
                        <a:pt x="73062" y="23824"/>
                      </a:lnTo>
                      <a:cubicBezTo>
                        <a:pt x="73062" y="22236"/>
                        <a:pt x="74651" y="19059"/>
                        <a:pt x="74651" y="20648"/>
                      </a:cubicBezTo>
                      <a:cubicBezTo>
                        <a:pt x="74651" y="17471"/>
                        <a:pt x="74651" y="20648"/>
                        <a:pt x="74651" y="17471"/>
                      </a:cubicBezTo>
                      <a:cubicBezTo>
                        <a:pt x="74651" y="20648"/>
                        <a:pt x="73062" y="17471"/>
                        <a:pt x="73062" y="20648"/>
                      </a:cubicBezTo>
                      <a:cubicBezTo>
                        <a:pt x="73062" y="17471"/>
                        <a:pt x="73062" y="19059"/>
                        <a:pt x="73062" y="15883"/>
                      </a:cubicBezTo>
                      <a:cubicBezTo>
                        <a:pt x="73062" y="17471"/>
                        <a:pt x="73062" y="17471"/>
                        <a:pt x="73062" y="17471"/>
                      </a:cubicBezTo>
                      <a:cubicBezTo>
                        <a:pt x="73062" y="17471"/>
                        <a:pt x="73062" y="17471"/>
                        <a:pt x="73062" y="17471"/>
                      </a:cubicBezTo>
                      <a:lnTo>
                        <a:pt x="73062" y="17471"/>
                      </a:lnTo>
                      <a:lnTo>
                        <a:pt x="73062" y="17471"/>
                      </a:lnTo>
                      <a:cubicBezTo>
                        <a:pt x="73062" y="17471"/>
                        <a:pt x="73062" y="17471"/>
                        <a:pt x="73062" y="17471"/>
                      </a:cubicBezTo>
                      <a:cubicBezTo>
                        <a:pt x="73062" y="17471"/>
                        <a:pt x="73062" y="19059"/>
                        <a:pt x="73062" y="19059"/>
                      </a:cubicBezTo>
                      <a:cubicBezTo>
                        <a:pt x="73062" y="20648"/>
                        <a:pt x="71474" y="20648"/>
                        <a:pt x="71474" y="22236"/>
                      </a:cubicBezTo>
                      <a:cubicBezTo>
                        <a:pt x="71474" y="22236"/>
                        <a:pt x="71474" y="20648"/>
                        <a:pt x="71474" y="20648"/>
                      </a:cubicBezTo>
                      <a:lnTo>
                        <a:pt x="71474" y="22236"/>
                      </a:lnTo>
                      <a:cubicBezTo>
                        <a:pt x="71474" y="20648"/>
                        <a:pt x="71474" y="19059"/>
                        <a:pt x="73062" y="17471"/>
                      </a:cubicBezTo>
                      <a:lnTo>
                        <a:pt x="73062" y="17471"/>
                      </a:lnTo>
                      <a:cubicBezTo>
                        <a:pt x="73062" y="15883"/>
                        <a:pt x="73062" y="15883"/>
                        <a:pt x="73062" y="15883"/>
                      </a:cubicBezTo>
                      <a:cubicBezTo>
                        <a:pt x="73062" y="15883"/>
                        <a:pt x="71474" y="17471"/>
                        <a:pt x="73062" y="15883"/>
                      </a:cubicBezTo>
                      <a:lnTo>
                        <a:pt x="71474" y="17471"/>
                      </a:lnTo>
                      <a:lnTo>
                        <a:pt x="71474" y="17471"/>
                      </a:lnTo>
                      <a:cubicBezTo>
                        <a:pt x="71474" y="17471"/>
                        <a:pt x="69885" y="20648"/>
                        <a:pt x="69885" y="15883"/>
                      </a:cubicBezTo>
                      <a:cubicBezTo>
                        <a:pt x="69885" y="15883"/>
                        <a:pt x="69885" y="17471"/>
                        <a:pt x="68297" y="15883"/>
                      </a:cubicBezTo>
                      <a:lnTo>
                        <a:pt x="68297" y="14295"/>
                      </a:lnTo>
                      <a:cubicBezTo>
                        <a:pt x="68297" y="14295"/>
                        <a:pt x="68297" y="12706"/>
                        <a:pt x="66709" y="14295"/>
                      </a:cubicBezTo>
                      <a:cubicBezTo>
                        <a:pt x="68297" y="9530"/>
                        <a:pt x="65120" y="12706"/>
                        <a:pt x="65120" y="12706"/>
                      </a:cubicBezTo>
                      <a:lnTo>
                        <a:pt x="65120" y="14295"/>
                      </a:lnTo>
                      <a:cubicBezTo>
                        <a:pt x="65120" y="14295"/>
                        <a:pt x="63532" y="14295"/>
                        <a:pt x="63532" y="15883"/>
                      </a:cubicBezTo>
                      <a:lnTo>
                        <a:pt x="63532" y="17471"/>
                      </a:lnTo>
                      <a:cubicBezTo>
                        <a:pt x="61943" y="19059"/>
                        <a:pt x="63532" y="15883"/>
                        <a:pt x="61943" y="15883"/>
                      </a:cubicBezTo>
                      <a:cubicBezTo>
                        <a:pt x="61943" y="15883"/>
                        <a:pt x="61943" y="15883"/>
                        <a:pt x="61943" y="15883"/>
                      </a:cubicBezTo>
                      <a:cubicBezTo>
                        <a:pt x="61943" y="11118"/>
                        <a:pt x="60355" y="19059"/>
                        <a:pt x="60355" y="15883"/>
                      </a:cubicBezTo>
                      <a:cubicBezTo>
                        <a:pt x="60355" y="15883"/>
                        <a:pt x="60355" y="15883"/>
                        <a:pt x="60355" y="15883"/>
                      </a:cubicBezTo>
                      <a:lnTo>
                        <a:pt x="60355" y="15883"/>
                      </a:lnTo>
                      <a:lnTo>
                        <a:pt x="60355" y="15883"/>
                      </a:lnTo>
                      <a:cubicBezTo>
                        <a:pt x="60355" y="15883"/>
                        <a:pt x="60355" y="15883"/>
                        <a:pt x="60355" y="14295"/>
                      </a:cubicBezTo>
                      <a:cubicBezTo>
                        <a:pt x="60355" y="14295"/>
                        <a:pt x="60355" y="15883"/>
                        <a:pt x="60355" y="15883"/>
                      </a:cubicBezTo>
                      <a:cubicBezTo>
                        <a:pt x="60355" y="15883"/>
                        <a:pt x="60355" y="15883"/>
                        <a:pt x="60355" y="15883"/>
                      </a:cubicBezTo>
                      <a:lnTo>
                        <a:pt x="60355" y="14295"/>
                      </a:lnTo>
                      <a:lnTo>
                        <a:pt x="60355" y="14295"/>
                      </a:lnTo>
                      <a:cubicBezTo>
                        <a:pt x="60355" y="12706"/>
                        <a:pt x="60355" y="15883"/>
                        <a:pt x="60355" y="17471"/>
                      </a:cubicBezTo>
                      <a:cubicBezTo>
                        <a:pt x="60355" y="17471"/>
                        <a:pt x="60355" y="17471"/>
                        <a:pt x="60355" y="19059"/>
                      </a:cubicBezTo>
                      <a:cubicBezTo>
                        <a:pt x="61943" y="15883"/>
                        <a:pt x="58768" y="20648"/>
                        <a:pt x="60355" y="15883"/>
                      </a:cubicBezTo>
                      <a:cubicBezTo>
                        <a:pt x="60355" y="17471"/>
                        <a:pt x="58768" y="17471"/>
                        <a:pt x="57179" y="20648"/>
                      </a:cubicBezTo>
                      <a:cubicBezTo>
                        <a:pt x="57179" y="20648"/>
                        <a:pt x="57179" y="20648"/>
                        <a:pt x="57179" y="20648"/>
                      </a:cubicBezTo>
                      <a:cubicBezTo>
                        <a:pt x="57179" y="20648"/>
                        <a:pt x="57179" y="19059"/>
                        <a:pt x="57179" y="20648"/>
                      </a:cubicBezTo>
                      <a:lnTo>
                        <a:pt x="57179" y="17471"/>
                      </a:lnTo>
                      <a:lnTo>
                        <a:pt x="55591" y="20648"/>
                      </a:lnTo>
                      <a:cubicBezTo>
                        <a:pt x="55591" y="19059"/>
                        <a:pt x="55591" y="17471"/>
                        <a:pt x="57179" y="15883"/>
                      </a:cubicBezTo>
                      <a:cubicBezTo>
                        <a:pt x="55591" y="19059"/>
                        <a:pt x="55591" y="17471"/>
                        <a:pt x="55591" y="20648"/>
                      </a:cubicBezTo>
                      <a:lnTo>
                        <a:pt x="55591" y="19059"/>
                      </a:lnTo>
                      <a:cubicBezTo>
                        <a:pt x="55591" y="19059"/>
                        <a:pt x="54002" y="20648"/>
                        <a:pt x="54002" y="19059"/>
                      </a:cubicBezTo>
                      <a:cubicBezTo>
                        <a:pt x="54002" y="15883"/>
                        <a:pt x="52414" y="17471"/>
                        <a:pt x="52414" y="14295"/>
                      </a:cubicBezTo>
                      <a:cubicBezTo>
                        <a:pt x="50826" y="19059"/>
                        <a:pt x="52414" y="11118"/>
                        <a:pt x="50826" y="15883"/>
                      </a:cubicBezTo>
                      <a:cubicBezTo>
                        <a:pt x="50826" y="14295"/>
                        <a:pt x="50826" y="14295"/>
                        <a:pt x="52414" y="12706"/>
                      </a:cubicBezTo>
                      <a:cubicBezTo>
                        <a:pt x="50826" y="14295"/>
                        <a:pt x="52414" y="11118"/>
                        <a:pt x="50826" y="14295"/>
                      </a:cubicBezTo>
                      <a:cubicBezTo>
                        <a:pt x="50826" y="12706"/>
                        <a:pt x="50826" y="12706"/>
                        <a:pt x="52414" y="11118"/>
                      </a:cubicBezTo>
                      <a:cubicBezTo>
                        <a:pt x="52414" y="11118"/>
                        <a:pt x="52414" y="12706"/>
                        <a:pt x="52414" y="11118"/>
                      </a:cubicBezTo>
                      <a:cubicBezTo>
                        <a:pt x="52414" y="11118"/>
                        <a:pt x="52414" y="9530"/>
                        <a:pt x="52414" y="9530"/>
                      </a:cubicBezTo>
                      <a:cubicBezTo>
                        <a:pt x="52414" y="9530"/>
                        <a:pt x="50826" y="12706"/>
                        <a:pt x="49237" y="15883"/>
                      </a:cubicBezTo>
                      <a:cubicBezTo>
                        <a:pt x="49237" y="14295"/>
                        <a:pt x="49237" y="14295"/>
                        <a:pt x="47649" y="15883"/>
                      </a:cubicBezTo>
                      <a:cubicBezTo>
                        <a:pt x="47649" y="14295"/>
                        <a:pt x="47649" y="14295"/>
                        <a:pt x="49237" y="12706"/>
                      </a:cubicBezTo>
                      <a:cubicBezTo>
                        <a:pt x="49237" y="12706"/>
                        <a:pt x="49237" y="11118"/>
                        <a:pt x="47649" y="12706"/>
                      </a:cubicBezTo>
                      <a:cubicBezTo>
                        <a:pt x="47649" y="12706"/>
                        <a:pt x="47649" y="12706"/>
                        <a:pt x="47649" y="12706"/>
                      </a:cubicBezTo>
                      <a:cubicBezTo>
                        <a:pt x="47649" y="12706"/>
                        <a:pt x="47649" y="12706"/>
                        <a:pt x="46060" y="12706"/>
                      </a:cubicBezTo>
                      <a:lnTo>
                        <a:pt x="46060" y="12706"/>
                      </a:lnTo>
                      <a:cubicBezTo>
                        <a:pt x="44472" y="15883"/>
                        <a:pt x="46060" y="12706"/>
                        <a:pt x="44472" y="14295"/>
                      </a:cubicBezTo>
                      <a:lnTo>
                        <a:pt x="44472" y="14295"/>
                      </a:lnTo>
                      <a:cubicBezTo>
                        <a:pt x="44472" y="11118"/>
                        <a:pt x="44472" y="15883"/>
                        <a:pt x="44472" y="12706"/>
                      </a:cubicBezTo>
                      <a:lnTo>
                        <a:pt x="44472" y="14295"/>
                      </a:lnTo>
                      <a:cubicBezTo>
                        <a:pt x="42884" y="19059"/>
                        <a:pt x="44472" y="11118"/>
                        <a:pt x="42884" y="12706"/>
                      </a:cubicBezTo>
                      <a:lnTo>
                        <a:pt x="42884" y="14295"/>
                      </a:lnTo>
                      <a:cubicBezTo>
                        <a:pt x="42884" y="15883"/>
                        <a:pt x="44472" y="7941"/>
                        <a:pt x="44472" y="7941"/>
                      </a:cubicBezTo>
                      <a:cubicBezTo>
                        <a:pt x="44472" y="7941"/>
                        <a:pt x="44472" y="7941"/>
                        <a:pt x="44472" y="6353"/>
                      </a:cubicBezTo>
                      <a:cubicBezTo>
                        <a:pt x="44472" y="3177"/>
                        <a:pt x="42884" y="9530"/>
                        <a:pt x="42884" y="9530"/>
                      </a:cubicBezTo>
                      <a:cubicBezTo>
                        <a:pt x="42884" y="7941"/>
                        <a:pt x="44472" y="6353"/>
                        <a:pt x="44472" y="4765"/>
                      </a:cubicBezTo>
                      <a:cubicBezTo>
                        <a:pt x="44472" y="3177"/>
                        <a:pt x="41296" y="9530"/>
                        <a:pt x="42884" y="6353"/>
                      </a:cubicBezTo>
                      <a:cubicBezTo>
                        <a:pt x="42884" y="7941"/>
                        <a:pt x="42884" y="7941"/>
                        <a:pt x="41296" y="9530"/>
                      </a:cubicBezTo>
                      <a:cubicBezTo>
                        <a:pt x="41296" y="9530"/>
                        <a:pt x="41296" y="4765"/>
                        <a:pt x="39708" y="7941"/>
                      </a:cubicBezTo>
                      <a:lnTo>
                        <a:pt x="39708" y="6353"/>
                      </a:lnTo>
                      <a:cubicBezTo>
                        <a:pt x="39708" y="7941"/>
                        <a:pt x="38119" y="7941"/>
                        <a:pt x="38119" y="9530"/>
                      </a:cubicBezTo>
                      <a:cubicBezTo>
                        <a:pt x="39708" y="1588"/>
                        <a:pt x="34943" y="12706"/>
                        <a:pt x="38119" y="6353"/>
                      </a:cubicBezTo>
                      <a:lnTo>
                        <a:pt x="36531" y="6353"/>
                      </a:lnTo>
                      <a:lnTo>
                        <a:pt x="36531" y="6353"/>
                      </a:lnTo>
                      <a:cubicBezTo>
                        <a:pt x="36531" y="6353"/>
                        <a:pt x="34943" y="7941"/>
                        <a:pt x="34943" y="9530"/>
                      </a:cubicBezTo>
                      <a:cubicBezTo>
                        <a:pt x="34943" y="9530"/>
                        <a:pt x="34943" y="7941"/>
                        <a:pt x="34943" y="7941"/>
                      </a:cubicBezTo>
                      <a:cubicBezTo>
                        <a:pt x="34943" y="6353"/>
                        <a:pt x="34943" y="6353"/>
                        <a:pt x="33354" y="9530"/>
                      </a:cubicBezTo>
                      <a:lnTo>
                        <a:pt x="33354" y="7941"/>
                      </a:lnTo>
                      <a:cubicBezTo>
                        <a:pt x="33354" y="9530"/>
                        <a:pt x="33354" y="4765"/>
                        <a:pt x="31766" y="6353"/>
                      </a:cubicBezTo>
                      <a:cubicBezTo>
                        <a:pt x="31766" y="6353"/>
                        <a:pt x="31766" y="6353"/>
                        <a:pt x="31766" y="4765"/>
                      </a:cubicBezTo>
                      <a:cubicBezTo>
                        <a:pt x="30177" y="6353"/>
                        <a:pt x="31766" y="-1588"/>
                        <a:pt x="28589" y="6353"/>
                      </a:cubicBezTo>
                      <a:lnTo>
                        <a:pt x="27001" y="7941"/>
                      </a:lnTo>
                      <a:cubicBezTo>
                        <a:pt x="27001" y="9530"/>
                        <a:pt x="25413" y="11118"/>
                        <a:pt x="25413" y="12706"/>
                      </a:cubicBezTo>
                      <a:cubicBezTo>
                        <a:pt x="25413" y="12706"/>
                        <a:pt x="25413" y="9530"/>
                        <a:pt x="25413" y="9530"/>
                      </a:cubicBezTo>
                      <a:lnTo>
                        <a:pt x="25413" y="9530"/>
                      </a:lnTo>
                      <a:cubicBezTo>
                        <a:pt x="27001" y="6353"/>
                        <a:pt x="25413" y="7941"/>
                        <a:pt x="25413" y="4765"/>
                      </a:cubicBezTo>
                      <a:cubicBezTo>
                        <a:pt x="23825" y="4765"/>
                        <a:pt x="23825" y="1588"/>
                        <a:pt x="22236" y="1588"/>
                      </a:cubicBezTo>
                      <a:lnTo>
                        <a:pt x="20648" y="4765"/>
                      </a:lnTo>
                      <a:lnTo>
                        <a:pt x="20648" y="4765"/>
                      </a:lnTo>
                      <a:cubicBezTo>
                        <a:pt x="20648" y="4765"/>
                        <a:pt x="20648" y="1588"/>
                        <a:pt x="22236" y="3177"/>
                      </a:cubicBezTo>
                      <a:cubicBezTo>
                        <a:pt x="22236" y="1588"/>
                        <a:pt x="20648" y="4765"/>
                        <a:pt x="20648" y="4765"/>
                      </a:cubicBezTo>
                      <a:cubicBezTo>
                        <a:pt x="20648" y="3177"/>
                        <a:pt x="22236" y="1588"/>
                        <a:pt x="22236" y="1588"/>
                      </a:cubicBezTo>
                      <a:lnTo>
                        <a:pt x="22236" y="1588"/>
                      </a:lnTo>
                      <a:lnTo>
                        <a:pt x="22236" y="1588"/>
                      </a:lnTo>
                      <a:cubicBezTo>
                        <a:pt x="22236" y="3177"/>
                        <a:pt x="20648" y="4765"/>
                        <a:pt x="20648" y="3177"/>
                      </a:cubicBezTo>
                      <a:cubicBezTo>
                        <a:pt x="20648" y="3177"/>
                        <a:pt x="20648" y="1588"/>
                        <a:pt x="20648" y="1588"/>
                      </a:cubicBezTo>
                      <a:cubicBezTo>
                        <a:pt x="20648" y="1588"/>
                        <a:pt x="20648" y="1588"/>
                        <a:pt x="20648" y="1588"/>
                      </a:cubicBezTo>
                      <a:lnTo>
                        <a:pt x="20648" y="1588"/>
                      </a:lnTo>
                      <a:lnTo>
                        <a:pt x="20648" y="4765"/>
                      </a:lnTo>
                      <a:cubicBezTo>
                        <a:pt x="20648" y="6353"/>
                        <a:pt x="20648" y="4765"/>
                        <a:pt x="19060" y="7941"/>
                      </a:cubicBezTo>
                      <a:cubicBezTo>
                        <a:pt x="20648" y="3177"/>
                        <a:pt x="17471" y="6353"/>
                        <a:pt x="17471" y="4765"/>
                      </a:cubicBezTo>
                      <a:cubicBezTo>
                        <a:pt x="15883" y="6353"/>
                        <a:pt x="15883" y="6353"/>
                        <a:pt x="15883" y="6353"/>
                      </a:cubicBezTo>
                      <a:cubicBezTo>
                        <a:pt x="15883" y="6353"/>
                        <a:pt x="14294" y="9530"/>
                        <a:pt x="14294" y="9530"/>
                      </a:cubicBezTo>
                      <a:cubicBezTo>
                        <a:pt x="15883" y="3177"/>
                        <a:pt x="14294" y="6353"/>
                        <a:pt x="15883" y="3177"/>
                      </a:cubicBezTo>
                      <a:cubicBezTo>
                        <a:pt x="15883" y="6353"/>
                        <a:pt x="14294" y="3177"/>
                        <a:pt x="14294" y="7941"/>
                      </a:cubicBezTo>
                      <a:cubicBezTo>
                        <a:pt x="14294" y="7941"/>
                        <a:pt x="14294" y="6353"/>
                        <a:pt x="15883" y="4765"/>
                      </a:cubicBezTo>
                      <a:cubicBezTo>
                        <a:pt x="14294" y="6353"/>
                        <a:pt x="14294" y="3177"/>
                        <a:pt x="12706" y="3177"/>
                      </a:cubicBezTo>
                      <a:cubicBezTo>
                        <a:pt x="12706" y="3177"/>
                        <a:pt x="12706" y="4765"/>
                        <a:pt x="11118" y="6353"/>
                      </a:cubicBezTo>
                      <a:lnTo>
                        <a:pt x="12706" y="3177"/>
                      </a:lnTo>
                      <a:cubicBezTo>
                        <a:pt x="12706" y="3177"/>
                        <a:pt x="11118" y="7941"/>
                        <a:pt x="11118" y="4765"/>
                      </a:cubicBezTo>
                      <a:cubicBezTo>
                        <a:pt x="11118" y="4765"/>
                        <a:pt x="11118" y="6353"/>
                        <a:pt x="11118" y="6353"/>
                      </a:cubicBezTo>
                      <a:cubicBezTo>
                        <a:pt x="11118" y="1588"/>
                        <a:pt x="6353" y="7941"/>
                        <a:pt x="6353" y="0"/>
                      </a:cubicBezTo>
                      <a:cubicBezTo>
                        <a:pt x="6353" y="1588"/>
                        <a:pt x="6353" y="1588"/>
                        <a:pt x="6353" y="1588"/>
                      </a:cubicBezTo>
                      <a:cubicBezTo>
                        <a:pt x="6353" y="1588"/>
                        <a:pt x="6353" y="3177"/>
                        <a:pt x="4765" y="4765"/>
                      </a:cubicBezTo>
                      <a:lnTo>
                        <a:pt x="4765" y="1588"/>
                      </a:lnTo>
                      <a:cubicBezTo>
                        <a:pt x="3177" y="4765"/>
                        <a:pt x="3177" y="1588"/>
                        <a:pt x="3177" y="4765"/>
                      </a:cubicBezTo>
                      <a:lnTo>
                        <a:pt x="3177" y="4765"/>
                      </a:lnTo>
                      <a:cubicBezTo>
                        <a:pt x="1588" y="7941"/>
                        <a:pt x="1588" y="11118"/>
                        <a:pt x="0" y="15883"/>
                      </a:cubicBezTo>
                      <a:cubicBezTo>
                        <a:pt x="1588" y="12706"/>
                        <a:pt x="-1589" y="22236"/>
                        <a:pt x="1588" y="15883"/>
                      </a:cubicBezTo>
                      <a:cubicBezTo>
                        <a:pt x="1588" y="17471"/>
                        <a:pt x="1588" y="17471"/>
                        <a:pt x="0" y="17471"/>
                      </a:cubicBezTo>
                      <a:cubicBezTo>
                        <a:pt x="1588" y="15883"/>
                        <a:pt x="1588" y="15883"/>
                        <a:pt x="1588" y="15883"/>
                      </a:cubicBezTo>
                      <a:lnTo>
                        <a:pt x="1588" y="15883"/>
                      </a:lnTo>
                      <a:cubicBezTo>
                        <a:pt x="3177" y="15883"/>
                        <a:pt x="3177" y="17471"/>
                        <a:pt x="3177" y="19059"/>
                      </a:cubicBezTo>
                      <a:lnTo>
                        <a:pt x="3177" y="17471"/>
                      </a:lnTo>
                      <a:cubicBezTo>
                        <a:pt x="3177" y="17471"/>
                        <a:pt x="3177" y="19059"/>
                        <a:pt x="3177" y="19059"/>
                      </a:cubicBezTo>
                      <a:cubicBezTo>
                        <a:pt x="4765" y="15883"/>
                        <a:pt x="3177" y="19059"/>
                        <a:pt x="4765" y="15883"/>
                      </a:cubicBezTo>
                      <a:cubicBezTo>
                        <a:pt x="3177" y="20648"/>
                        <a:pt x="6353" y="15883"/>
                        <a:pt x="4765" y="20648"/>
                      </a:cubicBezTo>
                      <a:cubicBezTo>
                        <a:pt x="4765" y="20648"/>
                        <a:pt x="4765" y="19059"/>
                        <a:pt x="6353" y="19059"/>
                      </a:cubicBezTo>
                      <a:lnTo>
                        <a:pt x="6353" y="20648"/>
                      </a:lnTo>
                      <a:lnTo>
                        <a:pt x="6353" y="19059"/>
                      </a:lnTo>
                      <a:cubicBezTo>
                        <a:pt x="6353" y="19059"/>
                        <a:pt x="6353" y="20648"/>
                        <a:pt x="6353" y="22236"/>
                      </a:cubicBezTo>
                      <a:cubicBezTo>
                        <a:pt x="6353" y="22236"/>
                        <a:pt x="6353" y="22236"/>
                        <a:pt x="6353" y="22236"/>
                      </a:cubicBezTo>
                      <a:cubicBezTo>
                        <a:pt x="6353" y="23824"/>
                        <a:pt x="7942" y="22236"/>
                        <a:pt x="7942" y="22236"/>
                      </a:cubicBezTo>
                      <a:lnTo>
                        <a:pt x="7942" y="20648"/>
                      </a:lnTo>
                      <a:cubicBezTo>
                        <a:pt x="9529" y="20648"/>
                        <a:pt x="9529" y="22236"/>
                        <a:pt x="12706" y="19059"/>
                      </a:cubicBezTo>
                      <a:lnTo>
                        <a:pt x="12706" y="17471"/>
                      </a:lnTo>
                      <a:cubicBezTo>
                        <a:pt x="14294" y="15883"/>
                        <a:pt x="12706" y="19059"/>
                        <a:pt x="14294" y="17471"/>
                      </a:cubicBezTo>
                      <a:lnTo>
                        <a:pt x="14294" y="17471"/>
                      </a:lnTo>
                      <a:cubicBezTo>
                        <a:pt x="14294" y="15883"/>
                        <a:pt x="15883" y="15883"/>
                        <a:pt x="15883" y="15883"/>
                      </a:cubicBezTo>
                      <a:cubicBezTo>
                        <a:pt x="15883" y="17471"/>
                        <a:pt x="15883" y="17471"/>
                        <a:pt x="14294" y="19059"/>
                      </a:cubicBezTo>
                      <a:cubicBezTo>
                        <a:pt x="15883" y="17471"/>
                        <a:pt x="15883" y="17471"/>
                        <a:pt x="17471" y="14295"/>
                      </a:cubicBezTo>
                      <a:lnTo>
                        <a:pt x="17471" y="15883"/>
                      </a:lnTo>
                      <a:cubicBezTo>
                        <a:pt x="17471" y="14295"/>
                        <a:pt x="19060" y="14295"/>
                        <a:pt x="19060" y="14295"/>
                      </a:cubicBezTo>
                      <a:cubicBezTo>
                        <a:pt x="17471" y="15883"/>
                        <a:pt x="19060" y="17471"/>
                        <a:pt x="17471" y="19059"/>
                      </a:cubicBezTo>
                      <a:cubicBezTo>
                        <a:pt x="17471" y="22236"/>
                        <a:pt x="20648" y="15883"/>
                        <a:pt x="19060" y="20648"/>
                      </a:cubicBezTo>
                      <a:cubicBezTo>
                        <a:pt x="20648" y="15883"/>
                        <a:pt x="19060" y="17471"/>
                        <a:pt x="19060" y="17471"/>
                      </a:cubicBezTo>
                      <a:cubicBezTo>
                        <a:pt x="19060" y="15883"/>
                        <a:pt x="20648" y="14295"/>
                        <a:pt x="20648" y="14295"/>
                      </a:cubicBezTo>
                      <a:cubicBezTo>
                        <a:pt x="20648" y="14295"/>
                        <a:pt x="19060" y="20648"/>
                        <a:pt x="19060" y="20648"/>
                      </a:cubicBezTo>
                      <a:lnTo>
                        <a:pt x="19060" y="20648"/>
                      </a:lnTo>
                      <a:cubicBezTo>
                        <a:pt x="19060" y="22236"/>
                        <a:pt x="20648" y="19059"/>
                        <a:pt x="19060" y="20648"/>
                      </a:cubicBezTo>
                      <a:cubicBezTo>
                        <a:pt x="20648" y="17471"/>
                        <a:pt x="19060" y="20648"/>
                        <a:pt x="20648" y="17471"/>
                      </a:cubicBezTo>
                      <a:lnTo>
                        <a:pt x="19060" y="17471"/>
                      </a:lnTo>
                      <a:cubicBezTo>
                        <a:pt x="19060" y="17471"/>
                        <a:pt x="22236" y="12706"/>
                        <a:pt x="20648" y="14295"/>
                      </a:cubicBezTo>
                      <a:cubicBezTo>
                        <a:pt x="20648" y="14295"/>
                        <a:pt x="20648" y="15883"/>
                        <a:pt x="19060" y="15883"/>
                      </a:cubicBezTo>
                      <a:cubicBezTo>
                        <a:pt x="19060" y="17471"/>
                        <a:pt x="19060" y="15883"/>
                        <a:pt x="19060" y="15883"/>
                      </a:cubicBezTo>
                      <a:cubicBezTo>
                        <a:pt x="17471" y="19059"/>
                        <a:pt x="17471" y="15883"/>
                        <a:pt x="17471" y="19059"/>
                      </a:cubicBezTo>
                      <a:cubicBezTo>
                        <a:pt x="17471" y="20648"/>
                        <a:pt x="19060" y="17471"/>
                        <a:pt x="17471" y="20648"/>
                      </a:cubicBezTo>
                      <a:cubicBezTo>
                        <a:pt x="19060" y="15883"/>
                        <a:pt x="17471" y="22236"/>
                        <a:pt x="19060" y="17471"/>
                      </a:cubicBezTo>
                      <a:lnTo>
                        <a:pt x="19060" y="19059"/>
                      </a:lnTo>
                      <a:cubicBezTo>
                        <a:pt x="19060" y="19059"/>
                        <a:pt x="19060" y="17471"/>
                        <a:pt x="20648" y="17471"/>
                      </a:cubicBezTo>
                      <a:lnTo>
                        <a:pt x="19060" y="20648"/>
                      </a:lnTo>
                      <a:cubicBezTo>
                        <a:pt x="20648" y="19059"/>
                        <a:pt x="19060" y="22236"/>
                        <a:pt x="20648" y="22236"/>
                      </a:cubicBezTo>
                      <a:cubicBezTo>
                        <a:pt x="20648" y="22236"/>
                        <a:pt x="20648" y="19059"/>
                        <a:pt x="22236" y="17471"/>
                      </a:cubicBezTo>
                      <a:cubicBezTo>
                        <a:pt x="23825" y="15883"/>
                        <a:pt x="20648" y="22236"/>
                        <a:pt x="22236" y="22236"/>
                      </a:cubicBezTo>
                      <a:cubicBezTo>
                        <a:pt x="22236" y="22236"/>
                        <a:pt x="22236" y="20648"/>
                        <a:pt x="22236" y="20648"/>
                      </a:cubicBezTo>
                      <a:cubicBezTo>
                        <a:pt x="22236" y="20648"/>
                        <a:pt x="22236" y="22236"/>
                        <a:pt x="22236" y="23824"/>
                      </a:cubicBezTo>
                      <a:cubicBezTo>
                        <a:pt x="23825" y="23824"/>
                        <a:pt x="22236" y="22236"/>
                        <a:pt x="23825" y="20648"/>
                      </a:cubicBezTo>
                      <a:cubicBezTo>
                        <a:pt x="23825" y="23824"/>
                        <a:pt x="23825" y="19059"/>
                        <a:pt x="25413" y="19059"/>
                      </a:cubicBezTo>
                      <a:lnTo>
                        <a:pt x="25413" y="20648"/>
                      </a:lnTo>
                      <a:cubicBezTo>
                        <a:pt x="25413" y="22236"/>
                        <a:pt x="27001" y="15883"/>
                        <a:pt x="27001" y="19059"/>
                      </a:cubicBezTo>
                      <a:lnTo>
                        <a:pt x="25413" y="22236"/>
                      </a:lnTo>
                      <a:lnTo>
                        <a:pt x="25413" y="22236"/>
                      </a:lnTo>
                      <a:lnTo>
                        <a:pt x="23825" y="23824"/>
                      </a:lnTo>
                      <a:cubicBezTo>
                        <a:pt x="25413" y="22236"/>
                        <a:pt x="25413" y="22236"/>
                        <a:pt x="25413" y="23824"/>
                      </a:cubicBezTo>
                      <a:cubicBezTo>
                        <a:pt x="25413" y="22236"/>
                        <a:pt x="27001" y="20648"/>
                        <a:pt x="27001" y="20648"/>
                      </a:cubicBezTo>
                      <a:cubicBezTo>
                        <a:pt x="27001" y="22236"/>
                        <a:pt x="25413" y="22236"/>
                        <a:pt x="27001" y="22236"/>
                      </a:cubicBezTo>
                      <a:cubicBezTo>
                        <a:pt x="27001" y="23824"/>
                        <a:pt x="25413" y="25413"/>
                        <a:pt x="25413" y="23824"/>
                      </a:cubicBezTo>
                      <a:lnTo>
                        <a:pt x="23825" y="25413"/>
                      </a:lnTo>
                      <a:cubicBezTo>
                        <a:pt x="23825" y="27001"/>
                        <a:pt x="23825" y="25413"/>
                        <a:pt x="23825" y="25413"/>
                      </a:cubicBezTo>
                      <a:cubicBezTo>
                        <a:pt x="23825" y="25413"/>
                        <a:pt x="23825" y="25413"/>
                        <a:pt x="23825" y="25413"/>
                      </a:cubicBezTo>
                      <a:lnTo>
                        <a:pt x="25413" y="22236"/>
                      </a:lnTo>
                      <a:cubicBezTo>
                        <a:pt x="25413" y="23824"/>
                        <a:pt x="25413" y="23824"/>
                        <a:pt x="25413" y="23824"/>
                      </a:cubicBezTo>
                      <a:cubicBezTo>
                        <a:pt x="25413" y="23824"/>
                        <a:pt x="25413" y="22236"/>
                        <a:pt x="27001" y="22236"/>
                      </a:cubicBezTo>
                      <a:cubicBezTo>
                        <a:pt x="27001" y="23824"/>
                        <a:pt x="25413" y="25413"/>
                        <a:pt x="25413" y="27001"/>
                      </a:cubicBezTo>
                      <a:lnTo>
                        <a:pt x="27001" y="25413"/>
                      </a:lnTo>
                      <a:cubicBezTo>
                        <a:pt x="27001" y="25413"/>
                        <a:pt x="27001" y="27001"/>
                        <a:pt x="27001" y="28589"/>
                      </a:cubicBezTo>
                      <a:cubicBezTo>
                        <a:pt x="27001" y="30178"/>
                        <a:pt x="28589" y="25413"/>
                        <a:pt x="28589" y="27001"/>
                      </a:cubicBezTo>
                      <a:cubicBezTo>
                        <a:pt x="28589" y="27001"/>
                        <a:pt x="28589" y="27001"/>
                        <a:pt x="28589" y="25413"/>
                      </a:cubicBezTo>
                      <a:cubicBezTo>
                        <a:pt x="28589" y="25413"/>
                        <a:pt x="28589" y="28589"/>
                        <a:pt x="30177" y="25413"/>
                      </a:cubicBezTo>
                      <a:lnTo>
                        <a:pt x="30177" y="28589"/>
                      </a:lnTo>
                      <a:cubicBezTo>
                        <a:pt x="30177" y="28589"/>
                        <a:pt x="31766" y="25413"/>
                        <a:pt x="31766" y="23824"/>
                      </a:cubicBezTo>
                      <a:cubicBezTo>
                        <a:pt x="20648" y="28589"/>
                        <a:pt x="19060" y="31766"/>
                        <a:pt x="20648" y="31766"/>
                      </a:cubicBezTo>
                      <a:cubicBezTo>
                        <a:pt x="20648" y="31766"/>
                        <a:pt x="22236" y="28589"/>
                        <a:pt x="20648" y="31766"/>
                      </a:cubicBezTo>
                      <a:cubicBezTo>
                        <a:pt x="20648" y="31766"/>
                        <a:pt x="20648" y="31766"/>
                        <a:pt x="20648" y="31766"/>
                      </a:cubicBezTo>
                      <a:close/>
                      <a:moveTo>
                        <a:pt x="27001" y="31766"/>
                      </a:moveTo>
                      <a:cubicBezTo>
                        <a:pt x="27001" y="33354"/>
                        <a:pt x="27001" y="33354"/>
                        <a:pt x="27001" y="31766"/>
                      </a:cubicBezTo>
                      <a:cubicBezTo>
                        <a:pt x="27001" y="30178"/>
                        <a:pt x="27001" y="31766"/>
                        <a:pt x="27001" y="31766"/>
                      </a:cubicBezTo>
                      <a:close/>
                      <a:moveTo>
                        <a:pt x="36531" y="30178"/>
                      </a:moveTo>
                      <a:cubicBezTo>
                        <a:pt x="36531" y="30178"/>
                        <a:pt x="36531" y="30178"/>
                        <a:pt x="36531" y="30178"/>
                      </a:cubicBezTo>
                      <a:cubicBezTo>
                        <a:pt x="36531" y="28589"/>
                        <a:pt x="36531" y="28589"/>
                        <a:pt x="36531" y="30178"/>
                      </a:cubicBezTo>
                      <a:close/>
                      <a:moveTo>
                        <a:pt x="65120" y="22236"/>
                      </a:moveTo>
                      <a:lnTo>
                        <a:pt x="65120" y="22236"/>
                      </a:lnTo>
                      <a:cubicBezTo>
                        <a:pt x="65120" y="20648"/>
                        <a:pt x="65120" y="20648"/>
                        <a:pt x="65120" y="22236"/>
                      </a:cubicBezTo>
                      <a:close/>
                      <a:moveTo>
                        <a:pt x="65120" y="22236"/>
                      </a:moveTo>
                      <a:cubicBezTo>
                        <a:pt x="65120" y="22236"/>
                        <a:pt x="65120" y="22236"/>
                        <a:pt x="65120" y="22236"/>
                      </a:cubicBezTo>
                      <a:cubicBezTo>
                        <a:pt x="65120" y="22236"/>
                        <a:pt x="65120" y="22236"/>
                        <a:pt x="65120" y="22236"/>
                      </a:cubicBezTo>
                      <a:cubicBezTo>
                        <a:pt x="65120" y="22236"/>
                        <a:pt x="65120" y="23824"/>
                        <a:pt x="65120" y="22236"/>
                      </a:cubicBezTo>
                      <a:close/>
                      <a:moveTo>
                        <a:pt x="12706" y="7941"/>
                      </a:moveTo>
                      <a:lnTo>
                        <a:pt x="12706" y="7941"/>
                      </a:lnTo>
                      <a:cubicBezTo>
                        <a:pt x="11118" y="7941"/>
                        <a:pt x="12706" y="7941"/>
                        <a:pt x="12706" y="794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11" name="รูปแบบอิสระ: รูปร่าง 3610">
                  <a:extLst>
                    <a:ext uri="{FF2B5EF4-FFF2-40B4-BE49-F238E27FC236}">
                      <a16:creationId xmlns:a16="http://schemas.microsoft.com/office/drawing/2014/main" id="{78EF1341-8940-42AC-8CDA-02853E4A544E}"/>
                    </a:ext>
                  </a:extLst>
                </p:cNvPr>
                <p:cNvSpPr/>
                <p:nvPr/>
              </p:nvSpPr>
              <p:spPr>
                <a:xfrm>
                  <a:off x="8686454" y="649611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12" name="รูปแบบอิสระ: รูปร่าง 3611">
                  <a:extLst>
                    <a:ext uri="{FF2B5EF4-FFF2-40B4-BE49-F238E27FC236}">
                      <a16:creationId xmlns:a16="http://schemas.microsoft.com/office/drawing/2014/main" id="{66F94BBF-D14F-4EF3-8AFD-5DF1EA6206F5}"/>
                    </a:ext>
                  </a:extLst>
                </p:cNvPr>
                <p:cNvSpPr/>
                <p:nvPr/>
              </p:nvSpPr>
              <p:spPr>
                <a:xfrm>
                  <a:off x="8668982" y="649611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13" name="รูปแบบอิสระ: รูปร่าง 3612">
                  <a:extLst>
                    <a:ext uri="{FF2B5EF4-FFF2-40B4-BE49-F238E27FC236}">
                      <a16:creationId xmlns:a16="http://schemas.microsoft.com/office/drawing/2014/main" id="{4ABE72FC-7507-49E8-9899-2989611E8210}"/>
                    </a:ext>
                  </a:extLst>
                </p:cNvPr>
                <p:cNvSpPr/>
                <p:nvPr/>
              </p:nvSpPr>
              <p:spPr>
                <a:xfrm>
                  <a:off x="8703925" y="655964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14" name="รูปแบบอิสระ: รูปร่าง 3613">
                  <a:extLst>
                    <a:ext uri="{FF2B5EF4-FFF2-40B4-BE49-F238E27FC236}">
                      <a16:creationId xmlns:a16="http://schemas.microsoft.com/office/drawing/2014/main" id="{B12CD1F2-B590-4486-9BE4-3992ADA8E0F5}"/>
                    </a:ext>
                  </a:extLst>
                </p:cNvPr>
                <p:cNvSpPr/>
                <p:nvPr/>
              </p:nvSpPr>
              <p:spPr>
                <a:xfrm>
                  <a:off x="8719808" y="638493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15" name="รูปแบบอิสระ: รูปร่าง 3614">
                  <a:extLst>
                    <a:ext uri="{FF2B5EF4-FFF2-40B4-BE49-F238E27FC236}">
                      <a16:creationId xmlns:a16="http://schemas.microsoft.com/office/drawing/2014/main" id="{38B41ABC-A8E8-45FB-B892-03BE50BA208F}"/>
                    </a:ext>
                  </a:extLst>
                </p:cNvPr>
                <p:cNvSpPr/>
                <p:nvPr/>
              </p:nvSpPr>
              <p:spPr>
                <a:xfrm>
                  <a:off x="8719808" y="650493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706 h 705"/>
                    <a:gd name="connsiteX1" fmla="*/ 0 w 15883"/>
                    <a:gd name="connsiteY1" fmla="*/ 706 h 705"/>
                    <a:gd name="connsiteX2" fmla="*/ 0 w 15883"/>
                    <a:gd name="connsiteY2" fmla="*/ 706 h 705"/>
                    <a:gd name="connsiteX3" fmla="*/ 0 w 15883"/>
                    <a:gd name="connsiteY3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705">
                      <a:moveTo>
                        <a:pt x="0" y="706"/>
                      </a:moveTo>
                      <a:cubicBezTo>
                        <a:pt x="0" y="706"/>
                        <a:pt x="0" y="706"/>
                        <a:pt x="0" y="706"/>
                      </a:cubicBezTo>
                      <a:lnTo>
                        <a:pt x="0" y="706"/>
                      </a:lnTo>
                      <a:cubicBezTo>
                        <a:pt x="0" y="-882"/>
                        <a:pt x="0" y="706"/>
                        <a:pt x="0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16" name="รูปแบบอิสระ: รูปร่าง 3615">
                  <a:extLst>
                    <a:ext uri="{FF2B5EF4-FFF2-40B4-BE49-F238E27FC236}">
                      <a16:creationId xmlns:a16="http://schemas.microsoft.com/office/drawing/2014/main" id="{9C49EC1D-10F8-4AA2-86FE-FAF5074E29DA}"/>
                    </a:ext>
                  </a:extLst>
                </p:cNvPr>
                <p:cNvSpPr/>
                <p:nvPr/>
              </p:nvSpPr>
              <p:spPr>
                <a:xfrm>
                  <a:off x="8718220" y="643655"/>
                  <a:ext cx="705" cy="2382"/>
                </a:xfrm>
                <a:custGeom>
                  <a:avLst/>
                  <a:gdLst>
                    <a:gd name="connsiteX0" fmla="*/ 0 w 705"/>
                    <a:gd name="connsiteY0" fmla="*/ 1191 h 2382"/>
                    <a:gd name="connsiteX1" fmla="*/ 0 w 705"/>
                    <a:gd name="connsiteY1" fmla="*/ 1191 h 2382"/>
                    <a:gd name="connsiteX2" fmla="*/ 0 w 705"/>
                    <a:gd name="connsiteY2" fmla="*/ 1191 h 2382"/>
                    <a:gd name="connsiteX3" fmla="*/ 0 w 705"/>
                    <a:gd name="connsiteY3" fmla="*/ 1191 h 23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5" h="2382">
                      <a:moveTo>
                        <a:pt x="0" y="1191"/>
                      </a:moveTo>
                      <a:cubicBezTo>
                        <a:pt x="0" y="2780"/>
                        <a:pt x="0" y="2780"/>
                        <a:pt x="0" y="1191"/>
                      </a:cubicBezTo>
                      <a:lnTo>
                        <a:pt x="0" y="1191"/>
                      </a:lnTo>
                      <a:cubicBezTo>
                        <a:pt x="1588" y="-397"/>
                        <a:pt x="0" y="-397"/>
                        <a:pt x="0" y="1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17" name="รูปแบบอิสระ: รูปร่าง 3616">
                  <a:extLst>
                    <a:ext uri="{FF2B5EF4-FFF2-40B4-BE49-F238E27FC236}">
                      <a16:creationId xmlns:a16="http://schemas.microsoft.com/office/drawing/2014/main" id="{F0DB45A9-3DC1-4DCB-BEDF-9D878991EB6E}"/>
                    </a:ext>
                  </a:extLst>
                </p:cNvPr>
                <p:cNvSpPr/>
                <p:nvPr/>
              </p:nvSpPr>
              <p:spPr>
                <a:xfrm>
                  <a:off x="8718220" y="645243"/>
                  <a:ext cx="1190" cy="1191"/>
                </a:xfrm>
                <a:custGeom>
                  <a:avLst/>
                  <a:gdLst>
                    <a:gd name="connsiteX0" fmla="*/ 0 w 1190"/>
                    <a:gd name="connsiteY0" fmla="*/ 1191 h 1191"/>
                    <a:gd name="connsiteX1" fmla="*/ 0 w 1190"/>
                    <a:gd name="connsiteY1" fmla="*/ 1191 h 1191"/>
                    <a:gd name="connsiteX2" fmla="*/ 0 w 1190"/>
                    <a:gd name="connsiteY2" fmla="*/ 1191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0" h="1191">
                      <a:moveTo>
                        <a:pt x="0" y="1191"/>
                      </a:moveTo>
                      <a:cubicBezTo>
                        <a:pt x="0" y="-397"/>
                        <a:pt x="1588" y="-397"/>
                        <a:pt x="0" y="1191"/>
                      </a:cubicBezTo>
                      <a:cubicBezTo>
                        <a:pt x="1588" y="-397"/>
                        <a:pt x="1588" y="-397"/>
                        <a:pt x="0" y="1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18" name="รูปแบบอิสระ: รูปร่าง 3617">
                  <a:extLst>
                    <a:ext uri="{FF2B5EF4-FFF2-40B4-BE49-F238E27FC236}">
                      <a16:creationId xmlns:a16="http://schemas.microsoft.com/office/drawing/2014/main" id="{33A2DF53-FF76-453B-A029-76BE423F09B1}"/>
                    </a:ext>
                  </a:extLst>
                </p:cNvPr>
                <p:cNvSpPr/>
                <p:nvPr/>
              </p:nvSpPr>
              <p:spPr>
                <a:xfrm>
                  <a:off x="8716631" y="637963"/>
                  <a:ext cx="706" cy="2117"/>
                </a:xfrm>
                <a:custGeom>
                  <a:avLst/>
                  <a:gdLst>
                    <a:gd name="connsiteX0" fmla="*/ 0 w 706"/>
                    <a:gd name="connsiteY0" fmla="*/ 2118 h 2117"/>
                    <a:gd name="connsiteX1" fmla="*/ 0 w 706"/>
                    <a:gd name="connsiteY1" fmla="*/ 2118 h 2117"/>
                    <a:gd name="connsiteX2" fmla="*/ 0 w 706"/>
                    <a:gd name="connsiteY2" fmla="*/ 2118 h 21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6" h="2117">
                      <a:moveTo>
                        <a:pt x="0" y="2118"/>
                      </a:moveTo>
                      <a:cubicBezTo>
                        <a:pt x="0" y="2118"/>
                        <a:pt x="1589" y="-1059"/>
                        <a:pt x="0" y="2118"/>
                      </a:cubicBezTo>
                      <a:cubicBezTo>
                        <a:pt x="1589" y="-2647"/>
                        <a:pt x="0" y="2118"/>
                        <a:pt x="0" y="21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19" name="รูปแบบอิสระ: รูปร่าง 3618">
                  <a:extLst>
                    <a:ext uri="{FF2B5EF4-FFF2-40B4-BE49-F238E27FC236}">
                      <a16:creationId xmlns:a16="http://schemas.microsoft.com/office/drawing/2014/main" id="{DA00DAC1-98EF-470D-AE43-9B095152B9B7}"/>
                    </a:ext>
                  </a:extLst>
                </p:cNvPr>
                <p:cNvSpPr/>
                <p:nvPr/>
              </p:nvSpPr>
              <p:spPr>
                <a:xfrm>
                  <a:off x="8716631" y="648023"/>
                  <a:ext cx="1588" cy="3176"/>
                </a:xfrm>
                <a:custGeom>
                  <a:avLst/>
                  <a:gdLst>
                    <a:gd name="connsiteX0" fmla="*/ 0 w 1588"/>
                    <a:gd name="connsiteY0" fmla="*/ 3177 h 3176"/>
                    <a:gd name="connsiteX1" fmla="*/ 1589 w 1588"/>
                    <a:gd name="connsiteY1" fmla="*/ 0 h 3176"/>
                    <a:gd name="connsiteX2" fmla="*/ 0 w 1588"/>
                    <a:gd name="connsiteY2" fmla="*/ 1588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3176">
                      <a:moveTo>
                        <a:pt x="0" y="3177"/>
                      </a:moveTo>
                      <a:lnTo>
                        <a:pt x="1589" y="0"/>
                      </a:lnTo>
                      <a:lnTo>
                        <a:pt x="0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20" name="รูปแบบอิสระ: รูปร่าง 3619">
                  <a:extLst>
                    <a:ext uri="{FF2B5EF4-FFF2-40B4-BE49-F238E27FC236}">
                      <a16:creationId xmlns:a16="http://schemas.microsoft.com/office/drawing/2014/main" id="{7575973D-C7DC-4D09-89FF-75A1C0478DAE}"/>
                    </a:ext>
                  </a:extLst>
                </p:cNvPr>
                <p:cNvSpPr/>
                <p:nvPr/>
              </p:nvSpPr>
              <p:spPr>
                <a:xfrm>
                  <a:off x="8716631" y="648023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0 h 705"/>
                    <a:gd name="connsiteX1" fmla="*/ 0 w 15883"/>
                    <a:gd name="connsiteY1" fmla="*/ 0 h 705"/>
                    <a:gd name="connsiteX2" fmla="*/ 0 w 15883"/>
                    <a:gd name="connsiteY2" fmla="*/ 0 h 705"/>
                    <a:gd name="connsiteX3" fmla="*/ 0 w 15883"/>
                    <a:gd name="connsiteY3" fmla="*/ 0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705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88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21" name="รูปแบบอิสระ: รูปร่าง 3620">
                  <a:extLst>
                    <a:ext uri="{FF2B5EF4-FFF2-40B4-BE49-F238E27FC236}">
                      <a16:creationId xmlns:a16="http://schemas.microsoft.com/office/drawing/2014/main" id="{0726715B-8356-4D42-AE67-30E57270BBEC}"/>
                    </a:ext>
                  </a:extLst>
                </p:cNvPr>
                <p:cNvSpPr/>
                <p:nvPr/>
              </p:nvSpPr>
              <p:spPr>
                <a:xfrm>
                  <a:off x="8716631" y="648023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22" name="รูปแบบอิสระ: รูปร่าง 3621">
                  <a:extLst>
                    <a:ext uri="{FF2B5EF4-FFF2-40B4-BE49-F238E27FC236}">
                      <a16:creationId xmlns:a16="http://schemas.microsoft.com/office/drawing/2014/main" id="{DFDB8514-BFCE-4B41-BAB0-FC606E0401E2}"/>
                    </a:ext>
                  </a:extLst>
                </p:cNvPr>
                <p:cNvSpPr/>
                <p:nvPr/>
              </p:nvSpPr>
              <p:spPr>
                <a:xfrm>
                  <a:off x="8716631" y="651199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23" name="รูปแบบอิสระ: รูปร่าง 3622">
                  <a:extLst>
                    <a:ext uri="{FF2B5EF4-FFF2-40B4-BE49-F238E27FC236}">
                      <a16:creationId xmlns:a16="http://schemas.microsoft.com/office/drawing/2014/main" id="{2B18B358-BBE7-40AD-9776-711FA1FBF74E}"/>
                    </a:ext>
                  </a:extLst>
                </p:cNvPr>
                <p:cNvSpPr/>
                <p:nvPr/>
              </p:nvSpPr>
              <p:spPr>
                <a:xfrm>
                  <a:off x="8711866" y="648023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0 h 705"/>
                    <a:gd name="connsiteX1" fmla="*/ 0 w 15883"/>
                    <a:gd name="connsiteY1" fmla="*/ 0 h 705"/>
                    <a:gd name="connsiteX2" fmla="*/ 0 w 15883"/>
                    <a:gd name="connsiteY2" fmla="*/ 0 h 705"/>
                    <a:gd name="connsiteX3" fmla="*/ 0 w 15883"/>
                    <a:gd name="connsiteY3" fmla="*/ 0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705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1588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24" name="รูปแบบอิสระ: รูปร่าง 3623">
                  <a:extLst>
                    <a:ext uri="{FF2B5EF4-FFF2-40B4-BE49-F238E27FC236}">
                      <a16:creationId xmlns:a16="http://schemas.microsoft.com/office/drawing/2014/main" id="{A8A90C9F-3ACD-45E4-9854-0CB9D50EA482}"/>
                    </a:ext>
                  </a:extLst>
                </p:cNvPr>
                <p:cNvSpPr/>
                <p:nvPr/>
              </p:nvSpPr>
              <p:spPr>
                <a:xfrm>
                  <a:off x="8711866" y="651199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1588 h 1588"/>
                    <a:gd name="connsiteX1" fmla="*/ 0 w 15883"/>
                    <a:gd name="connsiteY1" fmla="*/ 0 h 1588"/>
                    <a:gd name="connsiteX2" fmla="*/ 0 w 15883"/>
                    <a:gd name="connsiteY2" fmla="*/ 1588 h 1588"/>
                    <a:gd name="connsiteX3" fmla="*/ 0 w 15883"/>
                    <a:gd name="connsiteY3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">
                      <a:moveTo>
                        <a:pt x="0" y="1588"/>
                      </a:moveTo>
                      <a:cubicBezTo>
                        <a:pt x="0" y="1588"/>
                        <a:pt x="0" y="0"/>
                        <a:pt x="0" y="0"/>
                      </a:cubicBezTo>
                      <a:lnTo>
                        <a:pt x="0" y="1588"/>
                      </a:lnTo>
                      <a:lnTo>
                        <a:pt x="0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25" name="รูปแบบอิสระ: รูปร่าง 3624">
                  <a:extLst>
                    <a:ext uri="{FF2B5EF4-FFF2-40B4-BE49-F238E27FC236}">
                      <a16:creationId xmlns:a16="http://schemas.microsoft.com/office/drawing/2014/main" id="{A76D716A-5822-40D0-B814-C51A15EB7A5E}"/>
                    </a:ext>
                  </a:extLst>
                </p:cNvPr>
                <p:cNvSpPr/>
                <p:nvPr/>
              </p:nvSpPr>
              <p:spPr>
                <a:xfrm>
                  <a:off x="8709572" y="654376"/>
                  <a:ext cx="706" cy="1588"/>
                </a:xfrm>
                <a:custGeom>
                  <a:avLst/>
                  <a:gdLst>
                    <a:gd name="connsiteX0" fmla="*/ 706 w 706"/>
                    <a:gd name="connsiteY0" fmla="*/ 0 h 1588"/>
                    <a:gd name="connsiteX1" fmla="*/ 706 w 706"/>
                    <a:gd name="connsiteY1" fmla="*/ 1588 h 1588"/>
                    <a:gd name="connsiteX2" fmla="*/ 706 w 706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6" h="1588">
                      <a:moveTo>
                        <a:pt x="706" y="0"/>
                      </a:moveTo>
                      <a:cubicBezTo>
                        <a:pt x="706" y="0"/>
                        <a:pt x="-883" y="1588"/>
                        <a:pt x="706" y="1588"/>
                      </a:cubicBezTo>
                      <a:cubicBezTo>
                        <a:pt x="706" y="0"/>
                        <a:pt x="706" y="0"/>
                        <a:pt x="7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26" name="รูปแบบอิสระ: รูปร่าง 3625">
                  <a:extLst>
                    <a:ext uri="{FF2B5EF4-FFF2-40B4-BE49-F238E27FC236}">
                      <a16:creationId xmlns:a16="http://schemas.microsoft.com/office/drawing/2014/main" id="{6426A9E0-6BE9-44FA-B00B-C5984AFFD330}"/>
                    </a:ext>
                  </a:extLst>
                </p:cNvPr>
                <p:cNvSpPr/>
                <p:nvPr/>
              </p:nvSpPr>
              <p:spPr>
                <a:xfrm>
                  <a:off x="8705513" y="644846"/>
                  <a:ext cx="1588" cy="4764"/>
                </a:xfrm>
                <a:custGeom>
                  <a:avLst/>
                  <a:gdLst>
                    <a:gd name="connsiteX0" fmla="*/ 0 w 1588"/>
                    <a:gd name="connsiteY0" fmla="*/ 4765 h 4764"/>
                    <a:gd name="connsiteX1" fmla="*/ 0 w 1588"/>
                    <a:gd name="connsiteY1" fmla="*/ 4765 h 4764"/>
                    <a:gd name="connsiteX2" fmla="*/ 1589 w 1588"/>
                    <a:gd name="connsiteY2" fmla="*/ 0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4764">
                      <a:moveTo>
                        <a:pt x="0" y="4765"/>
                      </a:moveTo>
                      <a:lnTo>
                        <a:pt x="0" y="4765"/>
                      </a:lnTo>
                      <a:lnTo>
                        <a:pt x="158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27" name="รูปแบบอิสระ: รูปร่าง 3626">
                  <a:extLst>
                    <a:ext uri="{FF2B5EF4-FFF2-40B4-BE49-F238E27FC236}">
                      <a16:creationId xmlns:a16="http://schemas.microsoft.com/office/drawing/2014/main" id="{94B23234-CB7C-4C2E-872C-AC72A2E9756B}"/>
                    </a:ext>
                  </a:extLst>
                </p:cNvPr>
                <p:cNvSpPr/>
                <p:nvPr/>
              </p:nvSpPr>
              <p:spPr>
                <a:xfrm>
                  <a:off x="8697571" y="654376"/>
                  <a:ext cx="1588" cy="3635"/>
                </a:xfrm>
                <a:custGeom>
                  <a:avLst/>
                  <a:gdLst>
                    <a:gd name="connsiteX0" fmla="*/ 0 w 1588"/>
                    <a:gd name="connsiteY0" fmla="*/ 3177 h 3635"/>
                    <a:gd name="connsiteX1" fmla="*/ 0 w 1588"/>
                    <a:gd name="connsiteY1" fmla="*/ 3177 h 3635"/>
                    <a:gd name="connsiteX2" fmla="*/ 1589 w 1588"/>
                    <a:gd name="connsiteY2" fmla="*/ 0 h 3635"/>
                    <a:gd name="connsiteX3" fmla="*/ 0 w 1588"/>
                    <a:gd name="connsiteY3" fmla="*/ 3177 h 3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" h="3635">
                      <a:moveTo>
                        <a:pt x="0" y="3177"/>
                      </a:moveTo>
                      <a:cubicBezTo>
                        <a:pt x="0" y="4765"/>
                        <a:pt x="0" y="1588"/>
                        <a:pt x="0" y="3177"/>
                      </a:cubicBezTo>
                      <a:cubicBezTo>
                        <a:pt x="1589" y="1588"/>
                        <a:pt x="1589" y="0"/>
                        <a:pt x="1589" y="0"/>
                      </a:cubicBezTo>
                      <a:cubicBezTo>
                        <a:pt x="0" y="1588"/>
                        <a:pt x="0" y="0"/>
                        <a:pt x="0" y="31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28" name="รูปแบบอิสระ: รูปร่าง 3627">
                  <a:extLst>
                    <a:ext uri="{FF2B5EF4-FFF2-40B4-BE49-F238E27FC236}">
                      <a16:creationId xmlns:a16="http://schemas.microsoft.com/office/drawing/2014/main" id="{5E8FA6E2-7D02-4690-A877-16A560239FF2}"/>
                    </a:ext>
                  </a:extLst>
                </p:cNvPr>
                <p:cNvSpPr/>
                <p:nvPr/>
              </p:nvSpPr>
              <p:spPr>
                <a:xfrm>
                  <a:off x="8699160" y="654376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29" name="รูปแบบอิสระ: รูปร่าง 3628">
                  <a:extLst>
                    <a:ext uri="{FF2B5EF4-FFF2-40B4-BE49-F238E27FC236}">
                      <a16:creationId xmlns:a16="http://schemas.microsoft.com/office/drawing/2014/main" id="{803CAAC1-E0E5-4F03-92E3-BC88E57BB81F}"/>
                    </a:ext>
                  </a:extLst>
                </p:cNvPr>
                <p:cNvSpPr/>
                <p:nvPr/>
              </p:nvSpPr>
              <p:spPr>
                <a:xfrm>
                  <a:off x="8646746" y="616257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30" name="รูปแบบอิสระ: รูปร่าง 3629">
                  <a:extLst>
                    <a:ext uri="{FF2B5EF4-FFF2-40B4-BE49-F238E27FC236}">
                      <a16:creationId xmlns:a16="http://schemas.microsoft.com/office/drawing/2014/main" id="{E3A7D9F9-B012-4FB4-BAD6-CD34527D5E4E}"/>
                    </a:ext>
                  </a:extLst>
                </p:cNvPr>
                <p:cNvSpPr/>
                <p:nvPr/>
              </p:nvSpPr>
              <p:spPr>
                <a:xfrm>
                  <a:off x="8645157" y="616257"/>
                  <a:ext cx="1588" cy="3176"/>
                </a:xfrm>
                <a:custGeom>
                  <a:avLst/>
                  <a:gdLst>
                    <a:gd name="connsiteX0" fmla="*/ 0 w 1588"/>
                    <a:gd name="connsiteY0" fmla="*/ 3177 h 3176"/>
                    <a:gd name="connsiteX1" fmla="*/ 1589 w 1588"/>
                    <a:gd name="connsiteY1" fmla="*/ 0 h 3176"/>
                    <a:gd name="connsiteX2" fmla="*/ 0 w 1588"/>
                    <a:gd name="connsiteY2" fmla="*/ 3177 h 3176"/>
                    <a:gd name="connsiteX3" fmla="*/ 0 w 1588"/>
                    <a:gd name="connsiteY3" fmla="*/ 3177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" h="3176">
                      <a:moveTo>
                        <a:pt x="0" y="3177"/>
                      </a:moveTo>
                      <a:lnTo>
                        <a:pt x="1589" y="0"/>
                      </a:lnTo>
                      <a:lnTo>
                        <a:pt x="0" y="3177"/>
                      </a:lnTo>
                      <a:cubicBezTo>
                        <a:pt x="0" y="3177"/>
                        <a:pt x="0" y="3177"/>
                        <a:pt x="0" y="31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31" name="รูปแบบอิสระ: รูปร่าง 3630">
                  <a:extLst>
                    <a:ext uri="{FF2B5EF4-FFF2-40B4-BE49-F238E27FC236}">
                      <a16:creationId xmlns:a16="http://schemas.microsoft.com/office/drawing/2014/main" id="{77192F1B-1B5F-45DA-92E8-2B9E57D7F0FE}"/>
                    </a:ext>
                  </a:extLst>
                </p:cNvPr>
                <p:cNvSpPr/>
                <p:nvPr/>
              </p:nvSpPr>
              <p:spPr>
                <a:xfrm>
                  <a:off x="8676923" y="654376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1588 h 1588"/>
                    <a:gd name="connsiteX1" fmla="*/ 0 w 15883"/>
                    <a:gd name="connsiteY1" fmla="*/ 1588 h 1588"/>
                    <a:gd name="connsiteX2" fmla="*/ 0 w 15883"/>
                    <a:gd name="connsiteY2" fmla="*/ 0 h 1588"/>
                    <a:gd name="connsiteX3" fmla="*/ 0 w 15883"/>
                    <a:gd name="connsiteY3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">
                      <a:moveTo>
                        <a:pt x="0" y="1588"/>
                      </a:moveTo>
                      <a:lnTo>
                        <a:pt x="0" y="1588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32" name="รูปแบบอิสระ: รูปร่าง 3631">
                  <a:extLst>
                    <a:ext uri="{FF2B5EF4-FFF2-40B4-BE49-F238E27FC236}">
                      <a16:creationId xmlns:a16="http://schemas.microsoft.com/office/drawing/2014/main" id="{73591710-7090-4561-8EA2-DCF6FE29516E}"/>
                    </a:ext>
                  </a:extLst>
                </p:cNvPr>
                <p:cNvSpPr/>
                <p:nvPr/>
              </p:nvSpPr>
              <p:spPr>
                <a:xfrm>
                  <a:off x="8673747" y="649611"/>
                  <a:ext cx="1588" cy="3176"/>
                </a:xfrm>
                <a:custGeom>
                  <a:avLst/>
                  <a:gdLst>
                    <a:gd name="connsiteX0" fmla="*/ 0 w 1588"/>
                    <a:gd name="connsiteY0" fmla="*/ 3177 h 3176"/>
                    <a:gd name="connsiteX1" fmla="*/ 0 w 1588"/>
                    <a:gd name="connsiteY1" fmla="*/ 3177 h 3176"/>
                    <a:gd name="connsiteX2" fmla="*/ 1589 w 1588"/>
                    <a:gd name="connsiteY2" fmla="*/ 0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3176">
                      <a:moveTo>
                        <a:pt x="0" y="3177"/>
                      </a:moveTo>
                      <a:lnTo>
                        <a:pt x="0" y="3177"/>
                      </a:lnTo>
                      <a:lnTo>
                        <a:pt x="158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33" name="รูปแบบอิสระ: รูปร่าง 3632">
                  <a:extLst>
                    <a:ext uri="{FF2B5EF4-FFF2-40B4-BE49-F238E27FC236}">
                      <a16:creationId xmlns:a16="http://schemas.microsoft.com/office/drawing/2014/main" id="{A0E3D92D-C6C1-46FE-8DCC-FA5AF156368B}"/>
                    </a:ext>
                  </a:extLst>
                </p:cNvPr>
                <p:cNvSpPr/>
                <p:nvPr/>
              </p:nvSpPr>
              <p:spPr>
                <a:xfrm>
                  <a:off x="8668982" y="652964"/>
                  <a:ext cx="1191" cy="1411"/>
                </a:xfrm>
                <a:custGeom>
                  <a:avLst/>
                  <a:gdLst>
                    <a:gd name="connsiteX0" fmla="*/ 0 w 1191"/>
                    <a:gd name="connsiteY0" fmla="*/ 1412 h 1411"/>
                    <a:gd name="connsiteX1" fmla="*/ 0 w 1191"/>
                    <a:gd name="connsiteY1" fmla="*/ 1412 h 1411"/>
                    <a:gd name="connsiteX2" fmla="*/ 0 w 1191"/>
                    <a:gd name="connsiteY2" fmla="*/ 1412 h 1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1" h="1411">
                      <a:moveTo>
                        <a:pt x="0" y="1412"/>
                      </a:moveTo>
                      <a:cubicBezTo>
                        <a:pt x="1589" y="1412"/>
                        <a:pt x="1589" y="1412"/>
                        <a:pt x="0" y="1412"/>
                      </a:cubicBezTo>
                      <a:cubicBezTo>
                        <a:pt x="1589" y="1412"/>
                        <a:pt x="1589" y="-1765"/>
                        <a:pt x="0" y="14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3634" name="กราฟิก 4">
                <a:extLst>
                  <a:ext uri="{FF2B5EF4-FFF2-40B4-BE49-F238E27FC236}">
                    <a16:creationId xmlns:a16="http://schemas.microsoft.com/office/drawing/2014/main" id="{ABF631E6-3246-46E8-A282-D0803B742BAD}"/>
                  </a:ext>
                </a:extLst>
              </p:cNvPr>
              <p:cNvGrpSpPr/>
              <p:nvPr/>
            </p:nvGrpSpPr>
            <p:grpSpPr>
              <a:xfrm>
                <a:off x="8824636" y="640081"/>
                <a:ext cx="95633" cy="41618"/>
                <a:chOff x="8824636" y="640081"/>
                <a:chExt cx="95633" cy="41618"/>
              </a:xfrm>
              <a:solidFill>
                <a:srgbClr val="FFFFFF"/>
              </a:solidFill>
            </p:grpSpPr>
            <p:sp>
              <p:nvSpPr>
                <p:cNvPr id="3635" name="รูปแบบอิสระ: รูปร่าง 3634">
                  <a:extLst>
                    <a:ext uri="{FF2B5EF4-FFF2-40B4-BE49-F238E27FC236}">
                      <a16:creationId xmlns:a16="http://schemas.microsoft.com/office/drawing/2014/main" id="{9217B1ED-EF79-4FD0-AEAE-079724A206FA}"/>
                    </a:ext>
                  </a:extLst>
                </p:cNvPr>
                <p:cNvSpPr/>
                <p:nvPr/>
              </p:nvSpPr>
              <p:spPr>
                <a:xfrm>
                  <a:off x="8913582" y="641669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1588 h 1588"/>
                    <a:gd name="connsiteX1" fmla="*/ 0 w 15883"/>
                    <a:gd name="connsiteY1" fmla="*/ 0 h 1588"/>
                    <a:gd name="connsiteX2" fmla="*/ 0 w 15883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">
                      <a:moveTo>
                        <a:pt x="0" y="1588"/>
                      </a:moveTo>
                      <a:cubicBezTo>
                        <a:pt x="0" y="1588"/>
                        <a:pt x="0" y="0"/>
                        <a:pt x="0" y="0"/>
                      </a:cubicBezTo>
                      <a:cubicBezTo>
                        <a:pt x="0" y="0"/>
                        <a:pt x="0" y="1588"/>
                        <a:pt x="0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36" name="รูปแบบอิสระ: รูปร่าง 3635">
                  <a:extLst>
                    <a:ext uri="{FF2B5EF4-FFF2-40B4-BE49-F238E27FC236}">
                      <a16:creationId xmlns:a16="http://schemas.microsoft.com/office/drawing/2014/main" id="{60FAE920-8C96-476D-A1A5-7D6C262BFB4F}"/>
                    </a:ext>
                  </a:extLst>
                </p:cNvPr>
                <p:cNvSpPr/>
                <p:nvPr/>
              </p:nvSpPr>
              <p:spPr>
                <a:xfrm>
                  <a:off x="8911993" y="648023"/>
                  <a:ext cx="1588" cy="1588"/>
                </a:xfrm>
                <a:custGeom>
                  <a:avLst/>
                  <a:gdLst>
                    <a:gd name="connsiteX0" fmla="*/ 1589 w 1588"/>
                    <a:gd name="connsiteY0" fmla="*/ 0 h 1588"/>
                    <a:gd name="connsiteX1" fmla="*/ 0 w 1588"/>
                    <a:gd name="connsiteY1" fmla="*/ 0 h 1588"/>
                    <a:gd name="connsiteX2" fmla="*/ 1589 w 1588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588">
                      <a:moveTo>
                        <a:pt x="1589" y="0"/>
                      </a:moveTo>
                      <a:lnTo>
                        <a:pt x="0" y="0"/>
                      </a:lnTo>
                      <a:lnTo>
                        <a:pt x="1589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37" name="รูปแบบอิสระ: รูปร่าง 3636">
                  <a:extLst>
                    <a:ext uri="{FF2B5EF4-FFF2-40B4-BE49-F238E27FC236}">
                      <a16:creationId xmlns:a16="http://schemas.microsoft.com/office/drawing/2014/main" id="{665D2065-104B-4A5C-A104-0CBAA34C5CB1}"/>
                    </a:ext>
                  </a:extLst>
                </p:cNvPr>
                <p:cNvSpPr/>
                <p:nvPr/>
              </p:nvSpPr>
              <p:spPr>
                <a:xfrm>
                  <a:off x="8910405" y="648023"/>
                  <a:ext cx="1190" cy="1411"/>
                </a:xfrm>
                <a:custGeom>
                  <a:avLst/>
                  <a:gdLst>
                    <a:gd name="connsiteX0" fmla="*/ 0 w 1190"/>
                    <a:gd name="connsiteY0" fmla="*/ 0 h 1411"/>
                    <a:gd name="connsiteX1" fmla="*/ 0 w 1190"/>
                    <a:gd name="connsiteY1" fmla="*/ 0 h 1411"/>
                    <a:gd name="connsiteX2" fmla="*/ 0 w 1190"/>
                    <a:gd name="connsiteY2" fmla="*/ 0 h 1411"/>
                    <a:gd name="connsiteX3" fmla="*/ 0 w 1190"/>
                    <a:gd name="connsiteY3" fmla="*/ 0 h 1411"/>
                    <a:gd name="connsiteX4" fmla="*/ 0 w 1190"/>
                    <a:gd name="connsiteY4" fmla="*/ 0 h 1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90" h="1411">
                      <a:moveTo>
                        <a:pt x="0" y="0"/>
                      </a:moveTo>
                      <a:cubicBezTo>
                        <a:pt x="1588" y="3177"/>
                        <a:pt x="1588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1588" y="0"/>
                        <a:pt x="1588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38" name="รูปแบบอิสระ: รูปร่าง 3637">
                  <a:extLst>
                    <a:ext uri="{FF2B5EF4-FFF2-40B4-BE49-F238E27FC236}">
                      <a16:creationId xmlns:a16="http://schemas.microsoft.com/office/drawing/2014/main" id="{A420A424-968A-4E3D-888E-9AB657942051}"/>
                    </a:ext>
                  </a:extLst>
                </p:cNvPr>
                <p:cNvSpPr/>
                <p:nvPr/>
              </p:nvSpPr>
              <p:spPr>
                <a:xfrm>
                  <a:off x="8907228" y="641669"/>
                  <a:ext cx="1191" cy="1191"/>
                </a:xfrm>
                <a:custGeom>
                  <a:avLst/>
                  <a:gdLst>
                    <a:gd name="connsiteX0" fmla="*/ 0 w 1191"/>
                    <a:gd name="connsiteY0" fmla="*/ 0 h 1191"/>
                    <a:gd name="connsiteX1" fmla="*/ 0 w 1191"/>
                    <a:gd name="connsiteY1" fmla="*/ 0 h 1191"/>
                    <a:gd name="connsiteX2" fmla="*/ 0 w 1191"/>
                    <a:gd name="connsiteY2" fmla="*/ 0 h 1191"/>
                    <a:gd name="connsiteX3" fmla="*/ 0 w 1191"/>
                    <a:gd name="connsiteY3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1" h="1191">
                      <a:moveTo>
                        <a:pt x="0" y="0"/>
                      </a:moveTo>
                      <a:cubicBezTo>
                        <a:pt x="1589" y="1588"/>
                        <a:pt x="1589" y="1588"/>
                        <a:pt x="0" y="0"/>
                      </a:cubicBezTo>
                      <a:cubicBezTo>
                        <a:pt x="1589" y="0"/>
                        <a:pt x="1589" y="0"/>
                        <a:pt x="0" y="0"/>
                      </a:cubicBezTo>
                      <a:cubicBezTo>
                        <a:pt x="1589" y="0"/>
                        <a:pt x="1589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39" name="รูปแบบอิสระ: รูปร่าง 3638">
                  <a:extLst>
                    <a:ext uri="{FF2B5EF4-FFF2-40B4-BE49-F238E27FC236}">
                      <a16:creationId xmlns:a16="http://schemas.microsoft.com/office/drawing/2014/main" id="{1BE70B38-B6B4-49D8-AA19-3C7E462806F4}"/>
                    </a:ext>
                  </a:extLst>
                </p:cNvPr>
                <p:cNvSpPr/>
                <p:nvPr/>
              </p:nvSpPr>
              <p:spPr>
                <a:xfrm>
                  <a:off x="8908111" y="641669"/>
                  <a:ext cx="706" cy="15882"/>
                </a:xfrm>
                <a:custGeom>
                  <a:avLst/>
                  <a:gdLst>
                    <a:gd name="connsiteX0" fmla="*/ 706 w 706"/>
                    <a:gd name="connsiteY0" fmla="*/ 0 h 15882"/>
                    <a:gd name="connsiteX1" fmla="*/ 706 w 706"/>
                    <a:gd name="connsiteY1" fmla="*/ 0 h 15882"/>
                    <a:gd name="connsiteX2" fmla="*/ 706 w 706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6" h="15882">
                      <a:moveTo>
                        <a:pt x="706" y="0"/>
                      </a:moveTo>
                      <a:cubicBezTo>
                        <a:pt x="706" y="0"/>
                        <a:pt x="-883" y="0"/>
                        <a:pt x="706" y="0"/>
                      </a:cubicBezTo>
                      <a:lnTo>
                        <a:pt x="70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40" name="รูปแบบอิสระ: รูปร่าง 3639">
                  <a:extLst>
                    <a:ext uri="{FF2B5EF4-FFF2-40B4-BE49-F238E27FC236}">
                      <a16:creationId xmlns:a16="http://schemas.microsoft.com/office/drawing/2014/main" id="{91DE3497-1329-4560-958B-37EF219AC7FB}"/>
                    </a:ext>
                  </a:extLst>
                </p:cNvPr>
                <p:cNvSpPr/>
                <p:nvPr/>
              </p:nvSpPr>
              <p:spPr>
                <a:xfrm>
                  <a:off x="8907228" y="640081"/>
                  <a:ext cx="15883" cy="3176"/>
                </a:xfrm>
                <a:custGeom>
                  <a:avLst/>
                  <a:gdLst>
                    <a:gd name="connsiteX0" fmla="*/ 0 w 15883"/>
                    <a:gd name="connsiteY0" fmla="*/ 3177 h 3176"/>
                    <a:gd name="connsiteX1" fmla="*/ 0 w 15883"/>
                    <a:gd name="connsiteY1" fmla="*/ 3177 h 3176"/>
                    <a:gd name="connsiteX2" fmla="*/ 0 w 15883"/>
                    <a:gd name="connsiteY2" fmla="*/ 0 h 3176"/>
                    <a:gd name="connsiteX3" fmla="*/ 0 w 15883"/>
                    <a:gd name="connsiteY3" fmla="*/ 3177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3176">
                      <a:moveTo>
                        <a:pt x="0" y="3177"/>
                      </a:moveTo>
                      <a:lnTo>
                        <a:pt x="0" y="3177"/>
                      </a:lnTo>
                      <a:cubicBezTo>
                        <a:pt x="0" y="1588"/>
                        <a:pt x="0" y="1588"/>
                        <a:pt x="0" y="0"/>
                      </a:cubicBezTo>
                      <a:cubicBezTo>
                        <a:pt x="0" y="1588"/>
                        <a:pt x="0" y="1588"/>
                        <a:pt x="0" y="31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41" name="รูปแบบอิสระ: รูปร่าง 3640">
                  <a:extLst>
                    <a:ext uri="{FF2B5EF4-FFF2-40B4-BE49-F238E27FC236}">
                      <a16:creationId xmlns:a16="http://schemas.microsoft.com/office/drawing/2014/main" id="{23540399-9D20-4EF9-89F2-14D1CC6D264B}"/>
                    </a:ext>
                  </a:extLst>
                </p:cNvPr>
                <p:cNvSpPr/>
                <p:nvPr/>
              </p:nvSpPr>
              <p:spPr>
                <a:xfrm>
                  <a:off x="8907228" y="644846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42" name="รูปแบบอิสระ: รูปร่าง 3641">
                  <a:extLst>
                    <a:ext uri="{FF2B5EF4-FFF2-40B4-BE49-F238E27FC236}">
                      <a16:creationId xmlns:a16="http://schemas.microsoft.com/office/drawing/2014/main" id="{A0E8D9AB-99CD-47FB-AE8C-33F85AA87EE0}"/>
                    </a:ext>
                  </a:extLst>
                </p:cNvPr>
                <p:cNvSpPr/>
                <p:nvPr/>
              </p:nvSpPr>
              <p:spPr>
                <a:xfrm>
                  <a:off x="8907228" y="643258"/>
                  <a:ext cx="706" cy="1833"/>
                </a:xfrm>
                <a:custGeom>
                  <a:avLst/>
                  <a:gdLst>
                    <a:gd name="connsiteX0" fmla="*/ 0 w 706"/>
                    <a:gd name="connsiteY0" fmla="*/ 0 h 1833"/>
                    <a:gd name="connsiteX1" fmla="*/ 0 w 706"/>
                    <a:gd name="connsiteY1" fmla="*/ 0 h 1833"/>
                    <a:gd name="connsiteX2" fmla="*/ 0 w 706"/>
                    <a:gd name="connsiteY2" fmla="*/ 0 h 1833"/>
                    <a:gd name="connsiteX3" fmla="*/ 0 w 706"/>
                    <a:gd name="connsiteY3" fmla="*/ 0 h 1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6" h="183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88"/>
                        <a:pt x="1589" y="3177"/>
                        <a:pt x="0" y="0"/>
                      </a:cubicBezTo>
                      <a:cubicBezTo>
                        <a:pt x="1589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43" name="รูปแบบอิสระ: รูปร่าง 3642">
                  <a:extLst>
                    <a:ext uri="{FF2B5EF4-FFF2-40B4-BE49-F238E27FC236}">
                      <a16:creationId xmlns:a16="http://schemas.microsoft.com/office/drawing/2014/main" id="{4EA6E904-E272-4AB7-8EB4-A8A3B8B7798C}"/>
                    </a:ext>
                  </a:extLst>
                </p:cNvPr>
                <p:cNvSpPr/>
                <p:nvPr/>
              </p:nvSpPr>
              <p:spPr>
                <a:xfrm>
                  <a:off x="8908817" y="644401"/>
                  <a:ext cx="15883" cy="2033"/>
                </a:xfrm>
                <a:custGeom>
                  <a:avLst/>
                  <a:gdLst>
                    <a:gd name="connsiteX0" fmla="*/ 0 w 15883"/>
                    <a:gd name="connsiteY0" fmla="*/ 445 h 2033"/>
                    <a:gd name="connsiteX1" fmla="*/ 0 w 15883"/>
                    <a:gd name="connsiteY1" fmla="*/ 2033 h 2033"/>
                    <a:gd name="connsiteX2" fmla="*/ 0 w 15883"/>
                    <a:gd name="connsiteY2" fmla="*/ 445 h 20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2033">
                      <a:moveTo>
                        <a:pt x="0" y="445"/>
                      </a:moveTo>
                      <a:cubicBezTo>
                        <a:pt x="0" y="445"/>
                        <a:pt x="0" y="2033"/>
                        <a:pt x="0" y="2033"/>
                      </a:cubicBezTo>
                      <a:cubicBezTo>
                        <a:pt x="0" y="2033"/>
                        <a:pt x="0" y="-1144"/>
                        <a:pt x="0" y="44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44" name="รูปแบบอิสระ: รูปร่าง 3643">
                  <a:extLst>
                    <a:ext uri="{FF2B5EF4-FFF2-40B4-BE49-F238E27FC236}">
                      <a16:creationId xmlns:a16="http://schemas.microsoft.com/office/drawing/2014/main" id="{57C2400C-D187-40A1-B569-44A022E57F00}"/>
                    </a:ext>
                  </a:extLst>
                </p:cNvPr>
                <p:cNvSpPr/>
                <p:nvPr/>
              </p:nvSpPr>
              <p:spPr>
                <a:xfrm>
                  <a:off x="8911993" y="651199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0 h 705"/>
                    <a:gd name="connsiteX1" fmla="*/ 0 w 15883"/>
                    <a:gd name="connsiteY1" fmla="*/ 0 h 705"/>
                    <a:gd name="connsiteX2" fmla="*/ 0 w 15883"/>
                    <a:gd name="connsiteY2" fmla="*/ 0 h 705"/>
                    <a:gd name="connsiteX3" fmla="*/ 0 w 15883"/>
                    <a:gd name="connsiteY3" fmla="*/ 0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70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1588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45" name="รูปแบบอิสระ: รูปร่าง 3644">
                  <a:extLst>
                    <a:ext uri="{FF2B5EF4-FFF2-40B4-BE49-F238E27FC236}">
                      <a16:creationId xmlns:a16="http://schemas.microsoft.com/office/drawing/2014/main" id="{F545EF04-7BB8-4B7A-8290-8AAEE2938D0B}"/>
                    </a:ext>
                  </a:extLst>
                </p:cNvPr>
                <p:cNvSpPr/>
                <p:nvPr/>
              </p:nvSpPr>
              <p:spPr>
                <a:xfrm>
                  <a:off x="8905640" y="641669"/>
                  <a:ext cx="15883" cy="3176"/>
                </a:xfrm>
                <a:custGeom>
                  <a:avLst/>
                  <a:gdLst>
                    <a:gd name="connsiteX0" fmla="*/ 0 w 15883"/>
                    <a:gd name="connsiteY0" fmla="*/ 0 h 3176"/>
                    <a:gd name="connsiteX1" fmla="*/ 0 w 15883"/>
                    <a:gd name="connsiteY1" fmla="*/ 3177 h 3176"/>
                    <a:gd name="connsiteX2" fmla="*/ 0 w 15883"/>
                    <a:gd name="connsiteY2" fmla="*/ 1588 h 3176"/>
                    <a:gd name="connsiteX3" fmla="*/ 0 w 15883"/>
                    <a:gd name="connsiteY3" fmla="*/ 0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3176">
                      <a:moveTo>
                        <a:pt x="0" y="0"/>
                      </a:moveTo>
                      <a:cubicBezTo>
                        <a:pt x="0" y="0"/>
                        <a:pt x="0" y="1588"/>
                        <a:pt x="0" y="3177"/>
                      </a:cubicBezTo>
                      <a:lnTo>
                        <a:pt x="0" y="1588"/>
                      </a:lnTo>
                      <a:cubicBezTo>
                        <a:pt x="0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46" name="รูปแบบอิสระ: รูปร่าง 3645">
                  <a:extLst>
                    <a:ext uri="{FF2B5EF4-FFF2-40B4-BE49-F238E27FC236}">
                      <a16:creationId xmlns:a16="http://schemas.microsoft.com/office/drawing/2014/main" id="{9306A826-ECE8-421F-BD8B-0EE880AD087C}"/>
                    </a:ext>
                  </a:extLst>
                </p:cNvPr>
                <p:cNvSpPr/>
                <p:nvPr/>
              </p:nvSpPr>
              <p:spPr>
                <a:xfrm>
                  <a:off x="8905640" y="644846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0 h 705"/>
                    <a:gd name="connsiteX1" fmla="*/ 0 w 15883"/>
                    <a:gd name="connsiteY1" fmla="*/ 0 h 705"/>
                    <a:gd name="connsiteX2" fmla="*/ 0 w 15883"/>
                    <a:gd name="connsiteY2" fmla="*/ 0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705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88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47" name="รูปแบบอิสระ: รูปร่าง 3646">
                  <a:extLst>
                    <a:ext uri="{FF2B5EF4-FFF2-40B4-BE49-F238E27FC236}">
                      <a16:creationId xmlns:a16="http://schemas.microsoft.com/office/drawing/2014/main" id="{D2FF99FC-4BB1-4608-97D0-D79266A33910}"/>
                    </a:ext>
                  </a:extLst>
                </p:cNvPr>
                <p:cNvSpPr/>
                <p:nvPr/>
              </p:nvSpPr>
              <p:spPr>
                <a:xfrm>
                  <a:off x="8908817" y="646434"/>
                  <a:ext cx="15883" cy="3176"/>
                </a:xfrm>
                <a:custGeom>
                  <a:avLst/>
                  <a:gdLst>
                    <a:gd name="connsiteX0" fmla="*/ 0 w 15883"/>
                    <a:gd name="connsiteY0" fmla="*/ 3177 h 3176"/>
                    <a:gd name="connsiteX1" fmla="*/ 0 w 15883"/>
                    <a:gd name="connsiteY1" fmla="*/ 0 h 3176"/>
                    <a:gd name="connsiteX2" fmla="*/ 0 w 15883"/>
                    <a:gd name="connsiteY2" fmla="*/ 3177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3176">
                      <a:moveTo>
                        <a:pt x="0" y="3177"/>
                      </a:moveTo>
                      <a:lnTo>
                        <a:pt x="0" y="0"/>
                      </a:lnTo>
                      <a:lnTo>
                        <a:pt x="0" y="317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48" name="รูปแบบอิสระ: รูปร่าง 3647">
                  <a:extLst>
                    <a:ext uri="{FF2B5EF4-FFF2-40B4-BE49-F238E27FC236}">
                      <a16:creationId xmlns:a16="http://schemas.microsoft.com/office/drawing/2014/main" id="{296BA183-6ACA-4A14-9227-1958C2DEF81E}"/>
                    </a:ext>
                  </a:extLst>
                </p:cNvPr>
                <p:cNvSpPr/>
                <p:nvPr/>
              </p:nvSpPr>
              <p:spPr>
                <a:xfrm>
                  <a:off x="8904051" y="640081"/>
                  <a:ext cx="15883" cy="3176"/>
                </a:xfrm>
                <a:custGeom>
                  <a:avLst/>
                  <a:gdLst>
                    <a:gd name="connsiteX0" fmla="*/ 0 w 15883"/>
                    <a:gd name="connsiteY0" fmla="*/ 1588 h 3176"/>
                    <a:gd name="connsiteX1" fmla="*/ 0 w 15883"/>
                    <a:gd name="connsiteY1" fmla="*/ 0 h 3176"/>
                    <a:gd name="connsiteX2" fmla="*/ 0 w 15883"/>
                    <a:gd name="connsiteY2" fmla="*/ 3177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3176">
                      <a:moveTo>
                        <a:pt x="0" y="1588"/>
                      </a:moveTo>
                      <a:lnTo>
                        <a:pt x="0" y="0"/>
                      </a:lnTo>
                      <a:lnTo>
                        <a:pt x="0" y="317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49" name="รูปแบบอิสระ: รูปร่าง 3648">
                  <a:extLst>
                    <a:ext uri="{FF2B5EF4-FFF2-40B4-BE49-F238E27FC236}">
                      <a16:creationId xmlns:a16="http://schemas.microsoft.com/office/drawing/2014/main" id="{84DAF3F6-5308-4613-8C48-2EBC21BF6DB3}"/>
                    </a:ext>
                  </a:extLst>
                </p:cNvPr>
                <p:cNvSpPr/>
                <p:nvPr/>
              </p:nvSpPr>
              <p:spPr>
                <a:xfrm>
                  <a:off x="8902860" y="640081"/>
                  <a:ext cx="1190" cy="3176"/>
                </a:xfrm>
                <a:custGeom>
                  <a:avLst/>
                  <a:gdLst>
                    <a:gd name="connsiteX0" fmla="*/ 1191 w 1190"/>
                    <a:gd name="connsiteY0" fmla="*/ 3177 h 3176"/>
                    <a:gd name="connsiteX1" fmla="*/ 1191 w 1190"/>
                    <a:gd name="connsiteY1" fmla="*/ 0 h 3176"/>
                    <a:gd name="connsiteX2" fmla="*/ 1191 w 1190"/>
                    <a:gd name="connsiteY2" fmla="*/ 3177 h 3176"/>
                    <a:gd name="connsiteX3" fmla="*/ 1191 w 1190"/>
                    <a:gd name="connsiteY3" fmla="*/ 3177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0" h="3176">
                      <a:moveTo>
                        <a:pt x="1191" y="3177"/>
                      </a:moveTo>
                      <a:cubicBezTo>
                        <a:pt x="1191" y="1588"/>
                        <a:pt x="1191" y="1588"/>
                        <a:pt x="1191" y="0"/>
                      </a:cubicBezTo>
                      <a:cubicBezTo>
                        <a:pt x="-397" y="0"/>
                        <a:pt x="-397" y="1588"/>
                        <a:pt x="1191" y="3177"/>
                      </a:cubicBezTo>
                      <a:cubicBezTo>
                        <a:pt x="-397" y="1588"/>
                        <a:pt x="-397" y="1588"/>
                        <a:pt x="1191" y="31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50" name="รูปแบบอิสระ: รูปร่าง 3649">
                  <a:extLst>
                    <a:ext uri="{FF2B5EF4-FFF2-40B4-BE49-F238E27FC236}">
                      <a16:creationId xmlns:a16="http://schemas.microsoft.com/office/drawing/2014/main" id="{184DB7DF-9C54-456A-AFE1-9C2B6F5DCB9D}"/>
                    </a:ext>
                  </a:extLst>
                </p:cNvPr>
                <p:cNvSpPr/>
                <p:nvPr/>
              </p:nvSpPr>
              <p:spPr>
                <a:xfrm>
                  <a:off x="8902463" y="642552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706 h 705"/>
                    <a:gd name="connsiteX1" fmla="*/ 0 w 15883"/>
                    <a:gd name="connsiteY1" fmla="*/ 706 h 705"/>
                    <a:gd name="connsiteX2" fmla="*/ 0 w 15883"/>
                    <a:gd name="connsiteY2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705">
                      <a:moveTo>
                        <a:pt x="0" y="706"/>
                      </a:moveTo>
                      <a:cubicBezTo>
                        <a:pt x="0" y="706"/>
                        <a:pt x="0" y="706"/>
                        <a:pt x="0" y="706"/>
                      </a:cubicBezTo>
                      <a:cubicBezTo>
                        <a:pt x="0" y="-882"/>
                        <a:pt x="0" y="706"/>
                        <a:pt x="0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51" name="รูปแบบอิสระ: รูปร่าง 3650">
                  <a:extLst>
                    <a:ext uri="{FF2B5EF4-FFF2-40B4-BE49-F238E27FC236}">
                      <a16:creationId xmlns:a16="http://schemas.microsoft.com/office/drawing/2014/main" id="{18574CAD-5EC3-4778-87D0-1468AE2665AD}"/>
                    </a:ext>
                  </a:extLst>
                </p:cNvPr>
                <p:cNvSpPr/>
                <p:nvPr/>
              </p:nvSpPr>
              <p:spPr>
                <a:xfrm>
                  <a:off x="8905640" y="643258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1588 h 1588"/>
                    <a:gd name="connsiteX1" fmla="*/ 0 w 15883"/>
                    <a:gd name="connsiteY1" fmla="*/ 0 h 1588"/>
                    <a:gd name="connsiteX2" fmla="*/ 0 w 15883"/>
                    <a:gd name="connsiteY2" fmla="*/ 1588 h 1588"/>
                    <a:gd name="connsiteX3" fmla="*/ 0 w 15883"/>
                    <a:gd name="connsiteY3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">
                      <a:moveTo>
                        <a:pt x="0" y="1588"/>
                      </a:moveTo>
                      <a:cubicBezTo>
                        <a:pt x="0" y="1588"/>
                        <a:pt x="0" y="0"/>
                        <a:pt x="0" y="0"/>
                      </a:cubicBezTo>
                      <a:lnTo>
                        <a:pt x="0" y="1588"/>
                      </a:lnTo>
                      <a:lnTo>
                        <a:pt x="0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52" name="รูปแบบอิสระ: รูปร่าง 3651">
                  <a:extLst>
                    <a:ext uri="{FF2B5EF4-FFF2-40B4-BE49-F238E27FC236}">
                      <a16:creationId xmlns:a16="http://schemas.microsoft.com/office/drawing/2014/main" id="{1015C0E1-0FBC-4AED-8CDE-1D50586D4095}"/>
                    </a:ext>
                  </a:extLst>
                </p:cNvPr>
                <p:cNvSpPr/>
                <p:nvPr/>
              </p:nvSpPr>
              <p:spPr>
                <a:xfrm>
                  <a:off x="8905640" y="644846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53" name="รูปแบบอิสระ: รูปร่าง 3652">
                  <a:extLst>
                    <a:ext uri="{FF2B5EF4-FFF2-40B4-BE49-F238E27FC236}">
                      <a16:creationId xmlns:a16="http://schemas.microsoft.com/office/drawing/2014/main" id="{D483B558-D544-4EEC-AE34-B0AE0B5759C9}"/>
                    </a:ext>
                  </a:extLst>
                </p:cNvPr>
                <p:cNvSpPr/>
                <p:nvPr/>
              </p:nvSpPr>
              <p:spPr>
                <a:xfrm>
                  <a:off x="8905640" y="644846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0 h 1191"/>
                    <a:gd name="connsiteX1" fmla="*/ 0 w 15883"/>
                    <a:gd name="connsiteY1" fmla="*/ 0 h 1191"/>
                    <a:gd name="connsiteX2" fmla="*/ 0 w 15883"/>
                    <a:gd name="connsiteY2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19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54" name="รูปแบบอิสระ: รูปร่าง 3653">
                  <a:extLst>
                    <a:ext uri="{FF2B5EF4-FFF2-40B4-BE49-F238E27FC236}">
                      <a16:creationId xmlns:a16="http://schemas.microsoft.com/office/drawing/2014/main" id="{D8CFF804-5999-4683-B3AE-AC36398AC385}"/>
                    </a:ext>
                  </a:extLst>
                </p:cNvPr>
                <p:cNvSpPr/>
                <p:nvPr/>
              </p:nvSpPr>
              <p:spPr>
                <a:xfrm>
                  <a:off x="8907228" y="648023"/>
                  <a:ext cx="15883" cy="3176"/>
                </a:xfrm>
                <a:custGeom>
                  <a:avLst/>
                  <a:gdLst>
                    <a:gd name="connsiteX0" fmla="*/ 0 w 15883"/>
                    <a:gd name="connsiteY0" fmla="*/ 0 h 3176"/>
                    <a:gd name="connsiteX1" fmla="*/ 0 w 15883"/>
                    <a:gd name="connsiteY1" fmla="*/ 3177 h 3176"/>
                    <a:gd name="connsiteX2" fmla="*/ 0 w 15883"/>
                    <a:gd name="connsiteY2" fmla="*/ 0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3176">
                      <a:moveTo>
                        <a:pt x="0" y="0"/>
                      </a:moveTo>
                      <a:cubicBezTo>
                        <a:pt x="0" y="1588"/>
                        <a:pt x="0" y="1588"/>
                        <a:pt x="0" y="3177"/>
                      </a:cubicBezTo>
                      <a:cubicBezTo>
                        <a:pt x="0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55" name="รูปแบบอิสระ: รูปร่าง 3654">
                  <a:extLst>
                    <a:ext uri="{FF2B5EF4-FFF2-40B4-BE49-F238E27FC236}">
                      <a16:creationId xmlns:a16="http://schemas.microsoft.com/office/drawing/2014/main" id="{8CC8E47C-34FA-42ED-8A9B-02195C0C7157}"/>
                    </a:ext>
                  </a:extLst>
                </p:cNvPr>
                <p:cNvSpPr/>
                <p:nvPr/>
              </p:nvSpPr>
              <p:spPr>
                <a:xfrm>
                  <a:off x="8905640" y="647317"/>
                  <a:ext cx="705" cy="705"/>
                </a:xfrm>
                <a:custGeom>
                  <a:avLst/>
                  <a:gdLst>
                    <a:gd name="connsiteX0" fmla="*/ 0 w 705"/>
                    <a:gd name="connsiteY0" fmla="*/ 706 h 705"/>
                    <a:gd name="connsiteX1" fmla="*/ 0 w 705"/>
                    <a:gd name="connsiteY1" fmla="*/ 706 h 705"/>
                    <a:gd name="connsiteX2" fmla="*/ 0 w 705"/>
                    <a:gd name="connsiteY2" fmla="*/ 706 h 705"/>
                    <a:gd name="connsiteX3" fmla="*/ 0 w 705"/>
                    <a:gd name="connsiteY3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5" h="705">
                      <a:moveTo>
                        <a:pt x="0" y="706"/>
                      </a:moveTo>
                      <a:lnTo>
                        <a:pt x="0" y="706"/>
                      </a:lnTo>
                      <a:cubicBezTo>
                        <a:pt x="1588" y="706"/>
                        <a:pt x="0" y="-882"/>
                        <a:pt x="0" y="706"/>
                      </a:cubicBezTo>
                      <a:lnTo>
                        <a:pt x="0" y="70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56" name="รูปแบบอิสระ: รูปร่าง 3655">
                  <a:extLst>
                    <a:ext uri="{FF2B5EF4-FFF2-40B4-BE49-F238E27FC236}">
                      <a16:creationId xmlns:a16="http://schemas.microsoft.com/office/drawing/2014/main" id="{DAADBC53-72B8-4CA8-BBA7-01445244AB8A}"/>
                    </a:ext>
                  </a:extLst>
                </p:cNvPr>
                <p:cNvSpPr/>
                <p:nvPr/>
              </p:nvSpPr>
              <p:spPr>
                <a:xfrm>
                  <a:off x="8905640" y="648023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57" name="รูปแบบอิสระ: รูปร่าง 3656">
                  <a:extLst>
                    <a:ext uri="{FF2B5EF4-FFF2-40B4-BE49-F238E27FC236}">
                      <a16:creationId xmlns:a16="http://schemas.microsoft.com/office/drawing/2014/main" id="{D7A1A0A0-9AE3-452A-9DC6-3D54AED5AE39}"/>
                    </a:ext>
                  </a:extLst>
                </p:cNvPr>
                <p:cNvSpPr/>
                <p:nvPr/>
              </p:nvSpPr>
              <p:spPr>
                <a:xfrm>
                  <a:off x="8904051" y="644846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0 h 1191"/>
                    <a:gd name="connsiteX1" fmla="*/ 0 w 15883"/>
                    <a:gd name="connsiteY1" fmla="*/ 0 h 1191"/>
                    <a:gd name="connsiteX2" fmla="*/ 0 w 15883"/>
                    <a:gd name="connsiteY2" fmla="*/ 0 h 1191"/>
                    <a:gd name="connsiteX3" fmla="*/ 0 w 15883"/>
                    <a:gd name="connsiteY3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191">
                      <a:moveTo>
                        <a:pt x="0" y="0"/>
                      </a:moveTo>
                      <a:cubicBezTo>
                        <a:pt x="0" y="1588"/>
                        <a:pt x="0" y="1588"/>
                        <a:pt x="0" y="0"/>
                      </a:cubicBezTo>
                      <a:cubicBezTo>
                        <a:pt x="0" y="1588"/>
                        <a:pt x="0" y="1588"/>
                        <a:pt x="0" y="0"/>
                      </a:cubicBezTo>
                      <a:cubicBezTo>
                        <a:pt x="0" y="1588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58" name="รูปแบบอิสระ: รูปร่าง 3657">
                  <a:extLst>
                    <a:ext uri="{FF2B5EF4-FFF2-40B4-BE49-F238E27FC236}">
                      <a16:creationId xmlns:a16="http://schemas.microsoft.com/office/drawing/2014/main" id="{B767590E-FFE9-46C7-B836-2E0775BBBF5D}"/>
                    </a:ext>
                  </a:extLst>
                </p:cNvPr>
                <p:cNvSpPr/>
                <p:nvPr/>
              </p:nvSpPr>
              <p:spPr>
                <a:xfrm>
                  <a:off x="8904051" y="644846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0 h 1191"/>
                    <a:gd name="connsiteX1" fmla="*/ 0 w 15883"/>
                    <a:gd name="connsiteY1" fmla="*/ 0 h 1191"/>
                    <a:gd name="connsiteX2" fmla="*/ 0 w 15883"/>
                    <a:gd name="connsiteY2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19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59" name="รูปแบบอิสระ: รูปร่าง 3658">
                  <a:extLst>
                    <a:ext uri="{FF2B5EF4-FFF2-40B4-BE49-F238E27FC236}">
                      <a16:creationId xmlns:a16="http://schemas.microsoft.com/office/drawing/2014/main" id="{DED95BD1-9FC6-46C6-A1C7-ADDC0AE34B6A}"/>
                    </a:ext>
                  </a:extLst>
                </p:cNvPr>
                <p:cNvSpPr/>
                <p:nvPr/>
              </p:nvSpPr>
              <p:spPr>
                <a:xfrm>
                  <a:off x="8902463" y="646434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60" name="รูปแบบอิสระ: รูปร่าง 3659">
                  <a:extLst>
                    <a:ext uri="{FF2B5EF4-FFF2-40B4-BE49-F238E27FC236}">
                      <a16:creationId xmlns:a16="http://schemas.microsoft.com/office/drawing/2014/main" id="{839EC3B7-31E1-46E5-9981-A3238FD88AFF}"/>
                    </a:ext>
                  </a:extLst>
                </p:cNvPr>
                <p:cNvSpPr/>
                <p:nvPr/>
              </p:nvSpPr>
              <p:spPr>
                <a:xfrm>
                  <a:off x="8904051" y="646434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0 h 705"/>
                    <a:gd name="connsiteX1" fmla="*/ 0 w 15883"/>
                    <a:gd name="connsiteY1" fmla="*/ 0 h 705"/>
                    <a:gd name="connsiteX2" fmla="*/ 0 w 15883"/>
                    <a:gd name="connsiteY2" fmla="*/ 0 h 705"/>
                    <a:gd name="connsiteX3" fmla="*/ 0 w 15883"/>
                    <a:gd name="connsiteY3" fmla="*/ 0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705">
                      <a:moveTo>
                        <a:pt x="0" y="0"/>
                      </a:moveTo>
                      <a:cubicBezTo>
                        <a:pt x="0" y="1588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61" name="รูปแบบอิสระ: รูปร่าง 3660">
                  <a:extLst>
                    <a:ext uri="{FF2B5EF4-FFF2-40B4-BE49-F238E27FC236}">
                      <a16:creationId xmlns:a16="http://schemas.microsoft.com/office/drawing/2014/main" id="{ACD276FC-75D9-4411-9583-20521CF72E22}"/>
                    </a:ext>
                  </a:extLst>
                </p:cNvPr>
                <p:cNvSpPr/>
                <p:nvPr/>
              </p:nvSpPr>
              <p:spPr>
                <a:xfrm>
                  <a:off x="8902463" y="644846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62" name="รูปแบบอิสระ: รูปร่าง 3661">
                  <a:extLst>
                    <a:ext uri="{FF2B5EF4-FFF2-40B4-BE49-F238E27FC236}">
                      <a16:creationId xmlns:a16="http://schemas.microsoft.com/office/drawing/2014/main" id="{B971B6DB-401D-4AE9-9BB0-DDA88AB5BBFC}"/>
                    </a:ext>
                  </a:extLst>
                </p:cNvPr>
                <p:cNvSpPr/>
                <p:nvPr/>
              </p:nvSpPr>
              <p:spPr>
                <a:xfrm>
                  <a:off x="8904051" y="644846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63" name="รูปแบบอิสระ: รูปร่าง 3662">
                  <a:extLst>
                    <a:ext uri="{FF2B5EF4-FFF2-40B4-BE49-F238E27FC236}">
                      <a16:creationId xmlns:a16="http://schemas.microsoft.com/office/drawing/2014/main" id="{3D0C7A8B-9034-4E43-B5C9-DD812A3887BB}"/>
                    </a:ext>
                  </a:extLst>
                </p:cNvPr>
                <p:cNvSpPr/>
                <p:nvPr/>
              </p:nvSpPr>
              <p:spPr>
                <a:xfrm>
                  <a:off x="8904051" y="644846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0 h 1191"/>
                    <a:gd name="connsiteX1" fmla="*/ 0 w 15883"/>
                    <a:gd name="connsiteY1" fmla="*/ 0 h 1191"/>
                    <a:gd name="connsiteX2" fmla="*/ 0 w 15883"/>
                    <a:gd name="connsiteY2" fmla="*/ 0 h 1191"/>
                    <a:gd name="connsiteX3" fmla="*/ 0 w 15883"/>
                    <a:gd name="connsiteY3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191">
                      <a:moveTo>
                        <a:pt x="0" y="0"/>
                      </a:moveTo>
                      <a:cubicBezTo>
                        <a:pt x="0" y="0"/>
                        <a:pt x="0" y="1588"/>
                        <a:pt x="0" y="0"/>
                      </a:cubicBezTo>
                      <a:cubicBezTo>
                        <a:pt x="0" y="1588"/>
                        <a:pt x="0" y="1588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64" name="รูปแบบอิสระ: รูปร่าง 3663">
                  <a:extLst>
                    <a:ext uri="{FF2B5EF4-FFF2-40B4-BE49-F238E27FC236}">
                      <a16:creationId xmlns:a16="http://schemas.microsoft.com/office/drawing/2014/main" id="{9A625DDE-2B43-4E08-A76D-C47F402788A7}"/>
                    </a:ext>
                  </a:extLst>
                </p:cNvPr>
                <p:cNvSpPr/>
                <p:nvPr/>
              </p:nvSpPr>
              <p:spPr>
                <a:xfrm>
                  <a:off x="8900875" y="648023"/>
                  <a:ext cx="3175" cy="11118"/>
                </a:xfrm>
                <a:custGeom>
                  <a:avLst/>
                  <a:gdLst>
                    <a:gd name="connsiteX0" fmla="*/ 3176 w 3175"/>
                    <a:gd name="connsiteY0" fmla="*/ 11118 h 11118"/>
                    <a:gd name="connsiteX1" fmla="*/ 3176 w 3175"/>
                    <a:gd name="connsiteY1" fmla="*/ 9530 h 11118"/>
                    <a:gd name="connsiteX2" fmla="*/ 0 w 3175"/>
                    <a:gd name="connsiteY2" fmla="*/ 0 h 11118"/>
                    <a:gd name="connsiteX3" fmla="*/ 0 w 3175"/>
                    <a:gd name="connsiteY3" fmla="*/ 3177 h 11118"/>
                    <a:gd name="connsiteX4" fmla="*/ 1588 w 3175"/>
                    <a:gd name="connsiteY4" fmla="*/ 6353 h 11118"/>
                    <a:gd name="connsiteX5" fmla="*/ 0 w 3175"/>
                    <a:gd name="connsiteY5" fmla="*/ 4765 h 11118"/>
                    <a:gd name="connsiteX6" fmla="*/ 3176 w 3175"/>
                    <a:gd name="connsiteY6" fmla="*/ 11118 h 11118"/>
                    <a:gd name="connsiteX7" fmla="*/ 3176 w 3175"/>
                    <a:gd name="connsiteY7" fmla="*/ 9530 h 11118"/>
                    <a:gd name="connsiteX8" fmla="*/ 3176 w 3175"/>
                    <a:gd name="connsiteY8" fmla="*/ 11118 h 11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75" h="11118">
                      <a:moveTo>
                        <a:pt x="3176" y="11118"/>
                      </a:moveTo>
                      <a:cubicBezTo>
                        <a:pt x="3176" y="9530"/>
                        <a:pt x="3176" y="7941"/>
                        <a:pt x="3176" y="9530"/>
                      </a:cubicBezTo>
                      <a:cubicBezTo>
                        <a:pt x="3176" y="7941"/>
                        <a:pt x="1588" y="3177"/>
                        <a:pt x="0" y="0"/>
                      </a:cubicBezTo>
                      <a:cubicBezTo>
                        <a:pt x="0" y="0"/>
                        <a:pt x="0" y="1588"/>
                        <a:pt x="0" y="3177"/>
                      </a:cubicBezTo>
                      <a:cubicBezTo>
                        <a:pt x="0" y="4765"/>
                        <a:pt x="1588" y="4765"/>
                        <a:pt x="1588" y="6353"/>
                      </a:cubicBezTo>
                      <a:cubicBezTo>
                        <a:pt x="1588" y="7941"/>
                        <a:pt x="1588" y="6353"/>
                        <a:pt x="0" y="4765"/>
                      </a:cubicBezTo>
                      <a:cubicBezTo>
                        <a:pt x="1588" y="6353"/>
                        <a:pt x="1588" y="6353"/>
                        <a:pt x="3176" y="11118"/>
                      </a:cubicBezTo>
                      <a:lnTo>
                        <a:pt x="3176" y="9530"/>
                      </a:lnTo>
                      <a:cubicBezTo>
                        <a:pt x="3176" y="9530"/>
                        <a:pt x="3176" y="11118"/>
                        <a:pt x="3176" y="111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65" name="รูปแบบอิสระ: รูปร่าง 3664">
                  <a:extLst>
                    <a:ext uri="{FF2B5EF4-FFF2-40B4-BE49-F238E27FC236}">
                      <a16:creationId xmlns:a16="http://schemas.microsoft.com/office/drawing/2014/main" id="{4CB9F537-6FBF-4750-A8B3-17E3D9D5C845}"/>
                    </a:ext>
                  </a:extLst>
                </p:cNvPr>
                <p:cNvSpPr/>
                <p:nvPr/>
              </p:nvSpPr>
              <p:spPr>
                <a:xfrm>
                  <a:off x="8900875" y="643258"/>
                  <a:ext cx="1587" cy="3176"/>
                </a:xfrm>
                <a:custGeom>
                  <a:avLst/>
                  <a:gdLst>
                    <a:gd name="connsiteX0" fmla="*/ 1588 w 1587"/>
                    <a:gd name="connsiteY0" fmla="*/ 3177 h 3176"/>
                    <a:gd name="connsiteX1" fmla="*/ 1588 w 1587"/>
                    <a:gd name="connsiteY1" fmla="*/ 3177 h 3176"/>
                    <a:gd name="connsiteX2" fmla="*/ 0 w 1587"/>
                    <a:gd name="connsiteY2" fmla="*/ 0 h 3176"/>
                    <a:gd name="connsiteX3" fmla="*/ 1588 w 1587"/>
                    <a:gd name="connsiteY3" fmla="*/ 3177 h 3176"/>
                    <a:gd name="connsiteX4" fmla="*/ 1588 w 1587"/>
                    <a:gd name="connsiteY4" fmla="*/ 3177 h 3176"/>
                    <a:gd name="connsiteX5" fmla="*/ 1588 w 1587"/>
                    <a:gd name="connsiteY5" fmla="*/ 3177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87" h="3176">
                      <a:moveTo>
                        <a:pt x="1588" y="3177"/>
                      </a:moveTo>
                      <a:lnTo>
                        <a:pt x="1588" y="3177"/>
                      </a:lnTo>
                      <a:cubicBezTo>
                        <a:pt x="1588" y="3177"/>
                        <a:pt x="1588" y="1588"/>
                        <a:pt x="0" y="0"/>
                      </a:cubicBezTo>
                      <a:cubicBezTo>
                        <a:pt x="0" y="1588"/>
                        <a:pt x="1588" y="3177"/>
                        <a:pt x="1588" y="3177"/>
                      </a:cubicBezTo>
                      <a:lnTo>
                        <a:pt x="1588" y="3177"/>
                      </a:lnTo>
                      <a:lnTo>
                        <a:pt x="1588" y="317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66" name="รูปแบบอิสระ: รูปร่าง 3665">
                  <a:extLst>
                    <a:ext uri="{FF2B5EF4-FFF2-40B4-BE49-F238E27FC236}">
                      <a16:creationId xmlns:a16="http://schemas.microsoft.com/office/drawing/2014/main" id="{F45E959F-83C5-426D-B1DF-0A4D2FF6B4C6}"/>
                    </a:ext>
                  </a:extLst>
                </p:cNvPr>
                <p:cNvSpPr/>
                <p:nvPr/>
              </p:nvSpPr>
              <p:spPr>
                <a:xfrm>
                  <a:off x="8902860" y="646434"/>
                  <a:ext cx="2779" cy="4764"/>
                </a:xfrm>
                <a:custGeom>
                  <a:avLst/>
                  <a:gdLst>
                    <a:gd name="connsiteX0" fmla="*/ 1191 w 2779"/>
                    <a:gd name="connsiteY0" fmla="*/ 0 h 4764"/>
                    <a:gd name="connsiteX1" fmla="*/ 2780 w 2779"/>
                    <a:gd name="connsiteY1" fmla="*/ 4765 h 4764"/>
                    <a:gd name="connsiteX2" fmla="*/ 2780 w 2779"/>
                    <a:gd name="connsiteY2" fmla="*/ 1588 h 4764"/>
                    <a:gd name="connsiteX3" fmla="*/ 1191 w 2779"/>
                    <a:gd name="connsiteY3" fmla="*/ 0 h 4764"/>
                    <a:gd name="connsiteX4" fmla="*/ 1191 w 2779"/>
                    <a:gd name="connsiteY4" fmla="*/ 0 h 4764"/>
                    <a:gd name="connsiteX5" fmla="*/ 1191 w 2779"/>
                    <a:gd name="connsiteY5" fmla="*/ 0 h 4764"/>
                    <a:gd name="connsiteX6" fmla="*/ 1191 w 2779"/>
                    <a:gd name="connsiteY6" fmla="*/ 0 h 4764"/>
                    <a:gd name="connsiteX7" fmla="*/ 1191 w 2779"/>
                    <a:gd name="connsiteY7" fmla="*/ 0 h 4764"/>
                    <a:gd name="connsiteX8" fmla="*/ 1191 w 2779"/>
                    <a:gd name="connsiteY8" fmla="*/ 0 h 4764"/>
                    <a:gd name="connsiteX9" fmla="*/ 1191 w 2779"/>
                    <a:gd name="connsiteY9" fmla="*/ 0 h 4764"/>
                    <a:gd name="connsiteX10" fmla="*/ 1191 w 2779"/>
                    <a:gd name="connsiteY10" fmla="*/ 0 h 4764"/>
                    <a:gd name="connsiteX11" fmla="*/ 1191 w 2779"/>
                    <a:gd name="connsiteY11" fmla="*/ 0 h 4764"/>
                    <a:gd name="connsiteX12" fmla="*/ 1191 w 2779"/>
                    <a:gd name="connsiteY12" fmla="*/ 0 h 4764"/>
                    <a:gd name="connsiteX13" fmla="*/ 1191 w 2779"/>
                    <a:gd name="connsiteY13" fmla="*/ 0 h 4764"/>
                    <a:gd name="connsiteX14" fmla="*/ 1191 w 2779"/>
                    <a:gd name="connsiteY14" fmla="*/ 0 h 4764"/>
                    <a:gd name="connsiteX15" fmla="*/ 1191 w 2779"/>
                    <a:gd name="connsiteY15" fmla="*/ 0 h 4764"/>
                    <a:gd name="connsiteX16" fmla="*/ 1191 w 2779"/>
                    <a:gd name="connsiteY16" fmla="*/ 0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779" h="4764">
                      <a:moveTo>
                        <a:pt x="1191" y="0"/>
                      </a:moveTo>
                      <a:cubicBezTo>
                        <a:pt x="1191" y="1588"/>
                        <a:pt x="1191" y="3177"/>
                        <a:pt x="2780" y="4765"/>
                      </a:cubicBezTo>
                      <a:cubicBezTo>
                        <a:pt x="2780" y="4765"/>
                        <a:pt x="2780" y="3177"/>
                        <a:pt x="2780" y="1588"/>
                      </a:cubicBezTo>
                      <a:cubicBezTo>
                        <a:pt x="1191" y="3177"/>
                        <a:pt x="1191" y="1588"/>
                        <a:pt x="1191" y="0"/>
                      </a:cubicBezTo>
                      <a:cubicBezTo>
                        <a:pt x="1191" y="0"/>
                        <a:pt x="1191" y="0"/>
                        <a:pt x="1191" y="0"/>
                      </a:cubicBezTo>
                      <a:cubicBezTo>
                        <a:pt x="1191" y="0"/>
                        <a:pt x="-397" y="0"/>
                        <a:pt x="1191" y="0"/>
                      </a:cubicBezTo>
                      <a:lnTo>
                        <a:pt x="1191" y="0"/>
                      </a:lnTo>
                      <a:lnTo>
                        <a:pt x="1191" y="0"/>
                      </a:lnTo>
                      <a:lnTo>
                        <a:pt x="1191" y="0"/>
                      </a:lnTo>
                      <a:cubicBezTo>
                        <a:pt x="-397" y="0"/>
                        <a:pt x="-397" y="0"/>
                        <a:pt x="1191" y="0"/>
                      </a:cubicBezTo>
                      <a:lnTo>
                        <a:pt x="1191" y="0"/>
                      </a:lnTo>
                      <a:lnTo>
                        <a:pt x="1191" y="0"/>
                      </a:lnTo>
                      <a:cubicBezTo>
                        <a:pt x="-397" y="0"/>
                        <a:pt x="-397" y="0"/>
                        <a:pt x="1191" y="0"/>
                      </a:cubicBezTo>
                      <a:lnTo>
                        <a:pt x="1191" y="0"/>
                      </a:lnTo>
                      <a:lnTo>
                        <a:pt x="1191" y="0"/>
                      </a:lnTo>
                      <a:lnTo>
                        <a:pt x="1191" y="0"/>
                      </a:lnTo>
                      <a:cubicBezTo>
                        <a:pt x="-397" y="0"/>
                        <a:pt x="-397" y="0"/>
                        <a:pt x="11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67" name="รูปแบบอิสระ: รูปร่าง 3666">
                  <a:extLst>
                    <a:ext uri="{FF2B5EF4-FFF2-40B4-BE49-F238E27FC236}">
                      <a16:creationId xmlns:a16="http://schemas.microsoft.com/office/drawing/2014/main" id="{4E86EF28-2E45-436D-9FAD-4332A9C21444}"/>
                    </a:ext>
                  </a:extLst>
                </p:cNvPr>
                <p:cNvSpPr/>
                <p:nvPr/>
              </p:nvSpPr>
              <p:spPr>
                <a:xfrm>
                  <a:off x="8908817" y="655964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68" name="รูปแบบอิสระ: รูปร่าง 3667">
                  <a:extLst>
                    <a:ext uri="{FF2B5EF4-FFF2-40B4-BE49-F238E27FC236}">
                      <a16:creationId xmlns:a16="http://schemas.microsoft.com/office/drawing/2014/main" id="{4C523A8F-4D01-48E7-A20C-026F1A6795CE}"/>
                    </a:ext>
                  </a:extLst>
                </p:cNvPr>
                <p:cNvSpPr/>
                <p:nvPr/>
              </p:nvSpPr>
              <p:spPr>
                <a:xfrm>
                  <a:off x="8907228" y="649611"/>
                  <a:ext cx="1588" cy="4764"/>
                </a:xfrm>
                <a:custGeom>
                  <a:avLst/>
                  <a:gdLst>
                    <a:gd name="connsiteX0" fmla="*/ 1589 w 1588"/>
                    <a:gd name="connsiteY0" fmla="*/ 4765 h 4764"/>
                    <a:gd name="connsiteX1" fmla="*/ 1589 w 1588"/>
                    <a:gd name="connsiteY1" fmla="*/ 4765 h 4764"/>
                    <a:gd name="connsiteX2" fmla="*/ 1589 w 1588"/>
                    <a:gd name="connsiteY2" fmla="*/ 4765 h 4764"/>
                    <a:gd name="connsiteX3" fmla="*/ 1589 w 1588"/>
                    <a:gd name="connsiteY3" fmla="*/ 3177 h 4764"/>
                    <a:gd name="connsiteX4" fmla="*/ 1589 w 1588"/>
                    <a:gd name="connsiteY4" fmla="*/ 4765 h 4764"/>
                    <a:gd name="connsiteX5" fmla="*/ 0 w 1588"/>
                    <a:gd name="connsiteY5" fmla="*/ 0 h 4764"/>
                    <a:gd name="connsiteX6" fmla="*/ 1589 w 1588"/>
                    <a:gd name="connsiteY6" fmla="*/ 4765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88" h="4764">
                      <a:moveTo>
                        <a:pt x="1589" y="4765"/>
                      </a:moveTo>
                      <a:cubicBezTo>
                        <a:pt x="1589" y="4765"/>
                        <a:pt x="1589" y="3177"/>
                        <a:pt x="1589" y="4765"/>
                      </a:cubicBezTo>
                      <a:cubicBezTo>
                        <a:pt x="1589" y="4765"/>
                        <a:pt x="1589" y="4765"/>
                        <a:pt x="1589" y="4765"/>
                      </a:cubicBezTo>
                      <a:cubicBezTo>
                        <a:pt x="1589" y="4765"/>
                        <a:pt x="1589" y="4765"/>
                        <a:pt x="1589" y="3177"/>
                      </a:cubicBezTo>
                      <a:lnTo>
                        <a:pt x="1589" y="4765"/>
                      </a:lnTo>
                      <a:cubicBezTo>
                        <a:pt x="1589" y="3177"/>
                        <a:pt x="0" y="0"/>
                        <a:pt x="0" y="0"/>
                      </a:cubicBezTo>
                      <a:cubicBezTo>
                        <a:pt x="0" y="1588"/>
                        <a:pt x="0" y="3177"/>
                        <a:pt x="1589" y="47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69" name="รูปแบบอิสระ: รูปร่าง 3668">
                  <a:extLst>
                    <a:ext uri="{FF2B5EF4-FFF2-40B4-BE49-F238E27FC236}">
                      <a16:creationId xmlns:a16="http://schemas.microsoft.com/office/drawing/2014/main" id="{729C4FD8-4138-4713-BF2B-6D29529BCA88}"/>
                    </a:ext>
                  </a:extLst>
                </p:cNvPr>
                <p:cNvSpPr/>
                <p:nvPr/>
              </p:nvSpPr>
              <p:spPr>
                <a:xfrm>
                  <a:off x="8905640" y="651199"/>
                  <a:ext cx="15883" cy="3176"/>
                </a:xfrm>
                <a:custGeom>
                  <a:avLst/>
                  <a:gdLst>
                    <a:gd name="connsiteX0" fmla="*/ 0 w 15883"/>
                    <a:gd name="connsiteY0" fmla="*/ 0 h 3176"/>
                    <a:gd name="connsiteX1" fmla="*/ 0 w 15883"/>
                    <a:gd name="connsiteY1" fmla="*/ 0 h 3176"/>
                    <a:gd name="connsiteX2" fmla="*/ 0 w 15883"/>
                    <a:gd name="connsiteY2" fmla="*/ 3177 h 3176"/>
                    <a:gd name="connsiteX3" fmla="*/ 0 w 15883"/>
                    <a:gd name="connsiteY3" fmla="*/ 1588 h 3176"/>
                    <a:gd name="connsiteX4" fmla="*/ 0 w 15883"/>
                    <a:gd name="connsiteY4" fmla="*/ 0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883" h="3176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3177"/>
                      </a:lnTo>
                      <a:lnTo>
                        <a:pt x="0" y="1588"/>
                      </a:lnTo>
                      <a:cubicBezTo>
                        <a:pt x="0" y="1588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70" name="รูปแบบอิสระ: รูปร่าง 3669">
                  <a:extLst>
                    <a:ext uri="{FF2B5EF4-FFF2-40B4-BE49-F238E27FC236}">
                      <a16:creationId xmlns:a16="http://schemas.microsoft.com/office/drawing/2014/main" id="{ACE8D41C-4014-4C49-95A1-C0B28CD36D8D}"/>
                    </a:ext>
                  </a:extLst>
                </p:cNvPr>
                <p:cNvSpPr/>
                <p:nvPr/>
              </p:nvSpPr>
              <p:spPr>
                <a:xfrm>
                  <a:off x="8900875" y="643258"/>
                  <a:ext cx="15883" cy="3176"/>
                </a:xfrm>
                <a:custGeom>
                  <a:avLst/>
                  <a:gdLst>
                    <a:gd name="connsiteX0" fmla="*/ 0 w 15883"/>
                    <a:gd name="connsiteY0" fmla="*/ 3177 h 3176"/>
                    <a:gd name="connsiteX1" fmla="*/ 0 w 15883"/>
                    <a:gd name="connsiteY1" fmla="*/ 0 h 3176"/>
                    <a:gd name="connsiteX2" fmla="*/ 0 w 15883"/>
                    <a:gd name="connsiteY2" fmla="*/ 3177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3176">
                      <a:moveTo>
                        <a:pt x="0" y="3177"/>
                      </a:moveTo>
                      <a:lnTo>
                        <a:pt x="0" y="0"/>
                      </a:lnTo>
                      <a:lnTo>
                        <a:pt x="0" y="317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71" name="รูปแบบอิสระ: รูปร่าง 3670">
                  <a:extLst>
                    <a:ext uri="{FF2B5EF4-FFF2-40B4-BE49-F238E27FC236}">
                      <a16:creationId xmlns:a16="http://schemas.microsoft.com/office/drawing/2014/main" id="{AC518D76-DFB4-45A1-987F-BD3C789DD99D}"/>
                    </a:ext>
                  </a:extLst>
                </p:cNvPr>
                <p:cNvSpPr/>
                <p:nvPr/>
              </p:nvSpPr>
              <p:spPr>
                <a:xfrm>
                  <a:off x="8900875" y="644846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1588 h 1588"/>
                    <a:gd name="connsiteX1" fmla="*/ 0 w 15883"/>
                    <a:gd name="connsiteY1" fmla="*/ 0 h 1588"/>
                    <a:gd name="connsiteX2" fmla="*/ 0 w 15883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">
                      <a:moveTo>
                        <a:pt x="0" y="1588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72" name="รูปแบบอิสระ: รูปร่าง 3671">
                  <a:extLst>
                    <a:ext uri="{FF2B5EF4-FFF2-40B4-BE49-F238E27FC236}">
                      <a16:creationId xmlns:a16="http://schemas.microsoft.com/office/drawing/2014/main" id="{5641B193-A567-4F69-A55E-2695C1D82A42}"/>
                    </a:ext>
                  </a:extLst>
                </p:cNvPr>
                <p:cNvSpPr/>
                <p:nvPr/>
              </p:nvSpPr>
              <p:spPr>
                <a:xfrm>
                  <a:off x="8864344" y="673435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73" name="รูปแบบอิสระ: รูปร่าง 3672">
                  <a:extLst>
                    <a:ext uri="{FF2B5EF4-FFF2-40B4-BE49-F238E27FC236}">
                      <a16:creationId xmlns:a16="http://schemas.microsoft.com/office/drawing/2014/main" id="{FA23213A-F930-495F-9C29-EE3C755DA209}"/>
                    </a:ext>
                  </a:extLst>
                </p:cNvPr>
                <p:cNvSpPr/>
                <p:nvPr/>
              </p:nvSpPr>
              <p:spPr>
                <a:xfrm>
                  <a:off x="8865932" y="673435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74" name="รูปแบบอิสระ: รูปร่าง 3673">
                  <a:extLst>
                    <a:ext uri="{FF2B5EF4-FFF2-40B4-BE49-F238E27FC236}">
                      <a16:creationId xmlns:a16="http://schemas.microsoft.com/office/drawing/2014/main" id="{9C0697AC-A37E-4EC2-80D1-DB64213FBE17}"/>
                    </a:ext>
                  </a:extLst>
                </p:cNvPr>
                <p:cNvSpPr/>
                <p:nvPr/>
              </p:nvSpPr>
              <p:spPr>
                <a:xfrm>
                  <a:off x="8881816" y="646663"/>
                  <a:ext cx="1587" cy="2947"/>
                </a:xfrm>
                <a:custGeom>
                  <a:avLst/>
                  <a:gdLst>
                    <a:gd name="connsiteX0" fmla="*/ 1588 w 1587"/>
                    <a:gd name="connsiteY0" fmla="*/ 2948 h 2947"/>
                    <a:gd name="connsiteX1" fmla="*/ 0 w 1587"/>
                    <a:gd name="connsiteY1" fmla="*/ 1359 h 2947"/>
                    <a:gd name="connsiteX2" fmla="*/ 1588 w 1587"/>
                    <a:gd name="connsiteY2" fmla="*/ 2948 h 2947"/>
                    <a:gd name="connsiteX3" fmla="*/ 1588 w 1587"/>
                    <a:gd name="connsiteY3" fmla="*/ 2948 h 2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7" h="2947">
                      <a:moveTo>
                        <a:pt x="1588" y="2948"/>
                      </a:moveTo>
                      <a:cubicBezTo>
                        <a:pt x="1588" y="1359"/>
                        <a:pt x="0" y="-1817"/>
                        <a:pt x="0" y="1359"/>
                      </a:cubicBezTo>
                      <a:lnTo>
                        <a:pt x="1588" y="2948"/>
                      </a:lnTo>
                      <a:cubicBezTo>
                        <a:pt x="1588" y="2948"/>
                        <a:pt x="1588" y="2948"/>
                        <a:pt x="1588" y="294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75" name="รูปแบบอิสระ: รูปร่าง 3674">
                  <a:extLst>
                    <a:ext uri="{FF2B5EF4-FFF2-40B4-BE49-F238E27FC236}">
                      <a16:creationId xmlns:a16="http://schemas.microsoft.com/office/drawing/2014/main" id="{6EBF0921-0CE5-4E55-B6F8-DBF8B6AB78F0}"/>
                    </a:ext>
                  </a:extLst>
                </p:cNvPr>
                <p:cNvSpPr/>
                <p:nvPr/>
              </p:nvSpPr>
              <p:spPr>
                <a:xfrm>
                  <a:off x="8873874" y="662317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76" name="รูปแบบอิสระ: รูปร่าง 3675">
                  <a:extLst>
                    <a:ext uri="{FF2B5EF4-FFF2-40B4-BE49-F238E27FC236}">
                      <a16:creationId xmlns:a16="http://schemas.microsoft.com/office/drawing/2014/main" id="{32FBC721-C1EF-4754-9344-FEE6C8DFEAE9}"/>
                    </a:ext>
                  </a:extLst>
                </p:cNvPr>
                <p:cNvSpPr/>
                <p:nvPr/>
              </p:nvSpPr>
              <p:spPr>
                <a:xfrm>
                  <a:off x="8874271" y="670259"/>
                  <a:ext cx="1190" cy="15882"/>
                </a:xfrm>
                <a:custGeom>
                  <a:avLst/>
                  <a:gdLst>
                    <a:gd name="connsiteX0" fmla="*/ 1191 w 1190"/>
                    <a:gd name="connsiteY0" fmla="*/ 0 h 15882"/>
                    <a:gd name="connsiteX1" fmla="*/ 1191 w 1190"/>
                    <a:gd name="connsiteY1" fmla="*/ 0 h 15882"/>
                    <a:gd name="connsiteX2" fmla="*/ 1191 w 1190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0" h="15882">
                      <a:moveTo>
                        <a:pt x="1191" y="0"/>
                      </a:moveTo>
                      <a:lnTo>
                        <a:pt x="1191" y="0"/>
                      </a:lnTo>
                      <a:cubicBezTo>
                        <a:pt x="-397" y="0"/>
                        <a:pt x="-397" y="0"/>
                        <a:pt x="11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77" name="รูปแบบอิสระ: รูปร่าง 3676">
                  <a:extLst>
                    <a:ext uri="{FF2B5EF4-FFF2-40B4-BE49-F238E27FC236}">
                      <a16:creationId xmlns:a16="http://schemas.microsoft.com/office/drawing/2014/main" id="{2719DD4C-D5C4-4C0A-8EAD-A62E53F45FA6}"/>
                    </a:ext>
                  </a:extLst>
                </p:cNvPr>
                <p:cNvSpPr/>
                <p:nvPr/>
              </p:nvSpPr>
              <p:spPr>
                <a:xfrm>
                  <a:off x="8857991" y="676612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0 h 1588"/>
                    <a:gd name="connsiteX1" fmla="*/ 0 w 15883"/>
                    <a:gd name="connsiteY1" fmla="*/ 1588 h 1588"/>
                    <a:gd name="connsiteX2" fmla="*/ 0 w 15883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">
                      <a:moveTo>
                        <a:pt x="0" y="0"/>
                      </a:moveTo>
                      <a:lnTo>
                        <a:pt x="0" y="1588"/>
                      </a:lnTo>
                      <a:cubicBezTo>
                        <a:pt x="0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78" name="รูปแบบอิสระ: รูปร่าง 3677">
                  <a:extLst>
                    <a:ext uri="{FF2B5EF4-FFF2-40B4-BE49-F238E27FC236}">
                      <a16:creationId xmlns:a16="http://schemas.microsoft.com/office/drawing/2014/main" id="{17DFA2D9-DBED-4BF3-8D4F-BF1306DEF908}"/>
                    </a:ext>
                  </a:extLst>
                </p:cNvPr>
                <p:cNvSpPr/>
                <p:nvPr/>
              </p:nvSpPr>
              <p:spPr>
                <a:xfrm>
                  <a:off x="8893816" y="648023"/>
                  <a:ext cx="705" cy="705"/>
                </a:xfrm>
                <a:custGeom>
                  <a:avLst/>
                  <a:gdLst>
                    <a:gd name="connsiteX0" fmla="*/ 706 w 705"/>
                    <a:gd name="connsiteY0" fmla="*/ 0 h 705"/>
                    <a:gd name="connsiteX1" fmla="*/ 706 w 705"/>
                    <a:gd name="connsiteY1" fmla="*/ 0 h 705"/>
                    <a:gd name="connsiteX2" fmla="*/ 706 w 705"/>
                    <a:gd name="connsiteY2" fmla="*/ 0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705">
                      <a:moveTo>
                        <a:pt x="706" y="0"/>
                      </a:moveTo>
                      <a:cubicBezTo>
                        <a:pt x="706" y="0"/>
                        <a:pt x="-882" y="0"/>
                        <a:pt x="706" y="0"/>
                      </a:cubicBezTo>
                      <a:cubicBezTo>
                        <a:pt x="706" y="0"/>
                        <a:pt x="706" y="1588"/>
                        <a:pt x="7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79" name="รูปแบบอิสระ: รูปร่าง 3678">
                  <a:extLst>
                    <a:ext uri="{FF2B5EF4-FFF2-40B4-BE49-F238E27FC236}">
                      <a16:creationId xmlns:a16="http://schemas.microsoft.com/office/drawing/2014/main" id="{B6022BCF-A615-41C6-94A0-23EE65E16AD2}"/>
                    </a:ext>
                  </a:extLst>
                </p:cNvPr>
                <p:cNvSpPr/>
                <p:nvPr/>
              </p:nvSpPr>
              <p:spPr>
                <a:xfrm>
                  <a:off x="8862756" y="652787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0 h 1191"/>
                    <a:gd name="connsiteX1" fmla="*/ 0 w 15883"/>
                    <a:gd name="connsiteY1" fmla="*/ 0 h 1191"/>
                    <a:gd name="connsiteX2" fmla="*/ 0 w 15883"/>
                    <a:gd name="connsiteY2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191">
                      <a:moveTo>
                        <a:pt x="0" y="0"/>
                      </a:moveTo>
                      <a:cubicBezTo>
                        <a:pt x="0" y="1588"/>
                        <a:pt x="0" y="1588"/>
                        <a:pt x="0" y="0"/>
                      </a:cubicBezTo>
                      <a:cubicBezTo>
                        <a:pt x="0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80" name="รูปแบบอิสระ: รูปร่าง 3679">
                  <a:extLst>
                    <a:ext uri="{FF2B5EF4-FFF2-40B4-BE49-F238E27FC236}">
                      <a16:creationId xmlns:a16="http://schemas.microsoft.com/office/drawing/2014/main" id="{C15621BC-F09F-4143-B7D8-EEB9958B5B2C}"/>
                    </a:ext>
                  </a:extLst>
                </p:cNvPr>
                <p:cNvSpPr/>
                <p:nvPr/>
              </p:nvSpPr>
              <p:spPr>
                <a:xfrm>
                  <a:off x="8892934" y="646831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1191 h 1191"/>
                    <a:gd name="connsiteX1" fmla="*/ 0 w 15883"/>
                    <a:gd name="connsiteY1" fmla="*/ 1191 h 1191"/>
                    <a:gd name="connsiteX2" fmla="*/ 0 w 15883"/>
                    <a:gd name="connsiteY2" fmla="*/ 1191 h 1191"/>
                    <a:gd name="connsiteX3" fmla="*/ 0 w 15883"/>
                    <a:gd name="connsiteY3" fmla="*/ 1191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191">
                      <a:moveTo>
                        <a:pt x="0" y="1191"/>
                      </a:moveTo>
                      <a:cubicBezTo>
                        <a:pt x="0" y="1191"/>
                        <a:pt x="0" y="1191"/>
                        <a:pt x="0" y="1191"/>
                      </a:cubicBezTo>
                      <a:cubicBezTo>
                        <a:pt x="0" y="1191"/>
                        <a:pt x="0" y="-397"/>
                        <a:pt x="0" y="1191"/>
                      </a:cubicBezTo>
                      <a:cubicBezTo>
                        <a:pt x="0" y="-397"/>
                        <a:pt x="0" y="-397"/>
                        <a:pt x="0" y="1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81" name="รูปแบบอิสระ: รูปร่าง 3680">
                  <a:extLst>
                    <a:ext uri="{FF2B5EF4-FFF2-40B4-BE49-F238E27FC236}">
                      <a16:creationId xmlns:a16="http://schemas.microsoft.com/office/drawing/2014/main" id="{919817C1-3C30-4B8B-99AF-09C6C532DDC9}"/>
                    </a:ext>
                  </a:extLst>
                </p:cNvPr>
                <p:cNvSpPr/>
                <p:nvPr/>
              </p:nvSpPr>
              <p:spPr>
                <a:xfrm>
                  <a:off x="8832577" y="676612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82" name="รูปแบบอิสระ: รูปร่าง 3681">
                  <a:extLst>
                    <a:ext uri="{FF2B5EF4-FFF2-40B4-BE49-F238E27FC236}">
                      <a16:creationId xmlns:a16="http://schemas.microsoft.com/office/drawing/2014/main" id="{4968A934-327A-41B5-9888-0A279E372E34}"/>
                    </a:ext>
                  </a:extLst>
                </p:cNvPr>
                <p:cNvSpPr/>
                <p:nvPr/>
              </p:nvSpPr>
              <p:spPr>
                <a:xfrm>
                  <a:off x="8826225" y="655964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83" name="รูปแบบอิสระ: รูปร่าง 3682">
                  <a:extLst>
                    <a:ext uri="{FF2B5EF4-FFF2-40B4-BE49-F238E27FC236}">
                      <a16:creationId xmlns:a16="http://schemas.microsoft.com/office/drawing/2014/main" id="{38FAF8D0-7F8C-4260-974C-49D7364ACE47}"/>
                    </a:ext>
                  </a:extLst>
                </p:cNvPr>
                <p:cNvSpPr/>
                <p:nvPr/>
              </p:nvSpPr>
              <p:spPr>
                <a:xfrm>
                  <a:off x="8897699" y="646434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84" name="รูปแบบอิสระ: รูปร่าง 3683">
                  <a:extLst>
                    <a:ext uri="{FF2B5EF4-FFF2-40B4-BE49-F238E27FC236}">
                      <a16:creationId xmlns:a16="http://schemas.microsoft.com/office/drawing/2014/main" id="{E79BD968-EBA1-4D49-97D0-F56597EAC5C9}"/>
                    </a:ext>
                  </a:extLst>
                </p:cNvPr>
                <p:cNvSpPr/>
                <p:nvPr/>
              </p:nvSpPr>
              <p:spPr>
                <a:xfrm>
                  <a:off x="8900875" y="652787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0 h 705"/>
                    <a:gd name="connsiteX1" fmla="*/ 0 w 15883"/>
                    <a:gd name="connsiteY1" fmla="*/ 0 h 705"/>
                    <a:gd name="connsiteX2" fmla="*/ 0 w 15883"/>
                    <a:gd name="connsiteY2" fmla="*/ 0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705">
                      <a:moveTo>
                        <a:pt x="0" y="0"/>
                      </a:moveTo>
                      <a:cubicBezTo>
                        <a:pt x="0" y="0"/>
                        <a:pt x="0" y="1588"/>
                        <a:pt x="0" y="0"/>
                      </a:cubicBezTo>
                      <a:cubicBezTo>
                        <a:pt x="0" y="1588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85" name="รูปแบบอิสระ: รูปร่าง 3684">
                  <a:extLst>
                    <a:ext uri="{FF2B5EF4-FFF2-40B4-BE49-F238E27FC236}">
                      <a16:creationId xmlns:a16="http://schemas.microsoft.com/office/drawing/2014/main" id="{4D066421-4C04-41C2-9CF7-3772D6868339}"/>
                    </a:ext>
                  </a:extLst>
                </p:cNvPr>
                <p:cNvSpPr/>
                <p:nvPr/>
              </p:nvSpPr>
              <p:spPr>
                <a:xfrm>
                  <a:off x="8892934" y="659141"/>
                  <a:ext cx="705" cy="705"/>
                </a:xfrm>
                <a:custGeom>
                  <a:avLst/>
                  <a:gdLst>
                    <a:gd name="connsiteX0" fmla="*/ 0 w 705"/>
                    <a:gd name="connsiteY0" fmla="*/ 0 h 705"/>
                    <a:gd name="connsiteX1" fmla="*/ 0 w 705"/>
                    <a:gd name="connsiteY1" fmla="*/ 0 h 705"/>
                    <a:gd name="connsiteX2" fmla="*/ 0 w 705"/>
                    <a:gd name="connsiteY2" fmla="*/ 0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5" h="705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88" y="1588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86" name="รูปแบบอิสระ: รูปร่าง 3685">
                  <a:extLst>
                    <a:ext uri="{FF2B5EF4-FFF2-40B4-BE49-F238E27FC236}">
                      <a16:creationId xmlns:a16="http://schemas.microsoft.com/office/drawing/2014/main" id="{2C493CD2-AE74-4C33-97EA-F4D14BD96F7C}"/>
                    </a:ext>
                  </a:extLst>
                </p:cNvPr>
                <p:cNvSpPr/>
                <p:nvPr/>
              </p:nvSpPr>
              <p:spPr>
                <a:xfrm>
                  <a:off x="8897699" y="646434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87" name="รูปแบบอิสระ: รูปร่าง 3686">
                  <a:extLst>
                    <a:ext uri="{FF2B5EF4-FFF2-40B4-BE49-F238E27FC236}">
                      <a16:creationId xmlns:a16="http://schemas.microsoft.com/office/drawing/2014/main" id="{0F5C5B69-BC58-49D9-B706-8AA7D320CFA9}"/>
                    </a:ext>
                  </a:extLst>
                </p:cNvPr>
                <p:cNvSpPr/>
                <p:nvPr/>
              </p:nvSpPr>
              <p:spPr>
                <a:xfrm>
                  <a:off x="8897699" y="645728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706 h 705"/>
                    <a:gd name="connsiteX1" fmla="*/ 0 w 15883"/>
                    <a:gd name="connsiteY1" fmla="*/ 706 h 705"/>
                    <a:gd name="connsiteX2" fmla="*/ 0 w 15883"/>
                    <a:gd name="connsiteY2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705">
                      <a:moveTo>
                        <a:pt x="0" y="706"/>
                      </a:moveTo>
                      <a:cubicBezTo>
                        <a:pt x="0" y="706"/>
                        <a:pt x="0" y="706"/>
                        <a:pt x="0" y="706"/>
                      </a:cubicBezTo>
                      <a:cubicBezTo>
                        <a:pt x="0" y="706"/>
                        <a:pt x="0" y="-882"/>
                        <a:pt x="0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88" name="รูปแบบอิสระ: รูปร่าง 3687">
                  <a:extLst>
                    <a:ext uri="{FF2B5EF4-FFF2-40B4-BE49-F238E27FC236}">
                      <a16:creationId xmlns:a16="http://schemas.microsoft.com/office/drawing/2014/main" id="{1045AC13-187C-4D57-8142-DC4B8A815CCC}"/>
                    </a:ext>
                  </a:extLst>
                </p:cNvPr>
                <p:cNvSpPr/>
                <p:nvPr/>
              </p:nvSpPr>
              <p:spPr>
                <a:xfrm>
                  <a:off x="8897699" y="646434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89" name="รูปแบบอิสระ: รูปร่าง 3688">
                  <a:extLst>
                    <a:ext uri="{FF2B5EF4-FFF2-40B4-BE49-F238E27FC236}">
                      <a16:creationId xmlns:a16="http://schemas.microsoft.com/office/drawing/2014/main" id="{03C7C67F-D4FE-4033-B6E4-618AFD21A32E}"/>
                    </a:ext>
                  </a:extLst>
                </p:cNvPr>
                <p:cNvSpPr/>
                <p:nvPr/>
              </p:nvSpPr>
              <p:spPr>
                <a:xfrm>
                  <a:off x="8845285" y="670259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0 h 705"/>
                    <a:gd name="connsiteX1" fmla="*/ 0 w 15883"/>
                    <a:gd name="connsiteY1" fmla="*/ 0 h 705"/>
                    <a:gd name="connsiteX2" fmla="*/ 0 w 15883"/>
                    <a:gd name="connsiteY2" fmla="*/ 0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705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588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90" name="รูปแบบอิสระ: รูปร่าง 3689">
                  <a:extLst>
                    <a:ext uri="{FF2B5EF4-FFF2-40B4-BE49-F238E27FC236}">
                      <a16:creationId xmlns:a16="http://schemas.microsoft.com/office/drawing/2014/main" id="{32054DE9-FC1D-4851-9009-2E319BA35927}"/>
                    </a:ext>
                  </a:extLst>
                </p:cNvPr>
                <p:cNvSpPr/>
                <p:nvPr/>
              </p:nvSpPr>
              <p:spPr>
                <a:xfrm>
                  <a:off x="8883403" y="670259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91" name="รูปแบบอิสระ: รูปร่าง 3690">
                  <a:extLst>
                    <a:ext uri="{FF2B5EF4-FFF2-40B4-BE49-F238E27FC236}">
                      <a16:creationId xmlns:a16="http://schemas.microsoft.com/office/drawing/2014/main" id="{73B88C4C-4624-430A-8A36-29BAE42D591A}"/>
                    </a:ext>
                  </a:extLst>
                </p:cNvPr>
                <p:cNvSpPr/>
                <p:nvPr/>
              </p:nvSpPr>
              <p:spPr>
                <a:xfrm>
                  <a:off x="8881816" y="665494"/>
                  <a:ext cx="1587" cy="6353"/>
                </a:xfrm>
                <a:custGeom>
                  <a:avLst/>
                  <a:gdLst>
                    <a:gd name="connsiteX0" fmla="*/ 1588 w 1587"/>
                    <a:gd name="connsiteY0" fmla="*/ 6353 h 6353"/>
                    <a:gd name="connsiteX1" fmla="*/ 1588 w 1587"/>
                    <a:gd name="connsiteY1" fmla="*/ 4765 h 6353"/>
                    <a:gd name="connsiteX2" fmla="*/ 0 w 1587"/>
                    <a:gd name="connsiteY2" fmla="*/ 0 h 6353"/>
                    <a:gd name="connsiteX3" fmla="*/ 1588 w 1587"/>
                    <a:gd name="connsiteY3" fmla="*/ 6353 h 6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7" h="6353">
                      <a:moveTo>
                        <a:pt x="1588" y="6353"/>
                      </a:moveTo>
                      <a:cubicBezTo>
                        <a:pt x="1588" y="3177"/>
                        <a:pt x="1588" y="4765"/>
                        <a:pt x="1588" y="4765"/>
                      </a:cubicBezTo>
                      <a:lnTo>
                        <a:pt x="0" y="0"/>
                      </a:lnTo>
                      <a:lnTo>
                        <a:pt x="1588" y="635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92" name="รูปแบบอิสระ: รูปร่าง 3691">
                  <a:extLst>
                    <a:ext uri="{FF2B5EF4-FFF2-40B4-BE49-F238E27FC236}">
                      <a16:creationId xmlns:a16="http://schemas.microsoft.com/office/drawing/2014/main" id="{7B8C120B-43ED-4A47-BC4C-4BB820E1ED66}"/>
                    </a:ext>
                  </a:extLst>
                </p:cNvPr>
                <p:cNvSpPr/>
                <p:nvPr/>
              </p:nvSpPr>
              <p:spPr>
                <a:xfrm>
                  <a:off x="8826225" y="648023"/>
                  <a:ext cx="71473" cy="33354"/>
                </a:xfrm>
                <a:custGeom>
                  <a:avLst/>
                  <a:gdLst>
                    <a:gd name="connsiteX0" fmla="*/ 34943 w 71473"/>
                    <a:gd name="connsiteY0" fmla="*/ 27001 h 33354"/>
                    <a:gd name="connsiteX1" fmla="*/ 34943 w 71473"/>
                    <a:gd name="connsiteY1" fmla="*/ 28589 h 33354"/>
                    <a:gd name="connsiteX2" fmla="*/ 34943 w 71473"/>
                    <a:gd name="connsiteY2" fmla="*/ 33354 h 33354"/>
                    <a:gd name="connsiteX3" fmla="*/ 34943 w 71473"/>
                    <a:gd name="connsiteY3" fmla="*/ 27001 h 33354"/>
                    <a:gd name="connsiteX4" fmla="*/ 36531 w 71473"/>
                    <a:gd name="connsiteY4" fmla="*/ 27001 h 33354"/>
                    <a:gd name="connsiteX5" fmla="*/ 36531 w 71473"/>
                    <a:gd name="connsiteY5" fmla="*/ 27001 h 33354"/>
                    <a:gd name="connsiteX6" fmla="*/ 36531 w 71473"/>
                    <a:gd name="connsiteY6" fmla="*/ 23824 h 33354"/>
                    <a:gd name="connsiteX7" fmla="*/ 36531 w 71473"/>
                    <a:gd name="connsiteY7" fmla="*/ 25413 h 33354"/>
                    <a:gd name="connsiteX8" fmla="*/ 36531 w 71473"/>
                    <a:gd name="connsiteY8" fmla="*/ 23824 h 33354"/>
                    <a:gd name="connsiteX9" fmla="*/ 36531 w 71473"/>
                    <a:gd name="connsiteY9" fmla="*/ 25413 h 33354"/>
                    <a:gd name="connsiteX10" fmla="*/ 36531 w 71473"/>
                    <a:gd name="connsiteY10" fmla="*/ 25413 h 33354"/>
                    <a:gd name="connsiteX11" fmla="*/ 36531 w 71473"/>
                    <a:gd name="connsiteY11" fmla="*/ 25413 h 33354"/>
                    <a:gd name="connsiteX12" fmla="*/ 36531 w 71473"/>
                    <a:gd name="connsiteY12" fmla="*/ 22236 h 33354"/>
                    <a:gd name="connsiteX13" fmla="*/ 36531 w 71473"/>
                    <a:gd name="connsiteY13" fmla="*/ 23824 h 33354"/>
                    <a:gd name="connsiteX14" fmla="*/ 36531 w 71473"/>
                    <a:gd name="connsiteY14" fmla="*/ 22236 h 33354"/>
                    <a:gd name="connsiteX15" fmla="*/ 36531 w 71473"/>
                    <a:gd name="connsiteY15" fmla="*/ 25413 h 33354"/>
                    <a:gd name="connsiteX16" fmla="*/ 38119 w 71473"/>
                    <a:gd name="connsiteY16" fmla="*/ 27001 h 33354"/>
                    <a:gd name="connsiteX17" fmla="*/ 38119 w 71473"/>
                    <a:gd name="connsiteY17" fmla="*/ 28589 h 33354"/>
                    <a:gd name="connsiteX18" fmla="*/ 39708 w 71473"/>
                    <a:gd name="connsiteY18" fmla="*/ 33354 h 33354"/>
                    <a:gd name="connsiteX19" fmla="*/ 38119 w 71473"/>
                    <a:gd name="connsiteY19" fmla="*/ 27001 h 33354"/>
                    <a:gd name="connsiteX20" fmla="*/ 38119 w 71473"/>
                    <a:gd name="connsiteY20" fmla="*/ 27001 h 33354"/>
                    <a:gd name="connsiteX21" fmla="*/ 38119 w 71473"/>
                    <a:gd name="connsiteY21" fmla="*/ 28589 h 33354"/>
                    <a:gd name="connsiteX22" fmla="*/ 38119 w 71473"/>
                    <a:gd name="connsiteY22" fmla="*/ 31766 h 33354"/>
                    <a:gd name="connsiteX23" fmla="*/ 38119 w 71473"/>
                    <a:gd name="connsiteY23" fmla="*/ 28589 h 33354"/>
                    <a:gd name="connsiteX24" fmla="*/ 39708 w 71473"/>
                    <a:gd name="connsiteY24" fmla="*/ 33354 h 33354"/>
                    <a:gd name="connsiteX25" fmla="*/ 39708 w 71473"/>
                    <a:gd name="connsiteY25" fmla="*/ 28589 h 33354"/>
                    <a:gd name="connsiteX26" fmla="*/ 41296 w 71473"/>
                    <a:gd name="connsiteY26" fmla="*/ 27001 h 33354"/>
                    <a:gd name="connsiteX27" fmla="*/ 41296 w 71473"/>
                    <a:gd name="connsiteY27" fmla="*/ 30178 h 33354"/>
                    <a:gd name="connsiteX28" fmla="*/ 41296 w 71473"/>
                    <a:gd name="connsiteY28" fmla="*/ 28589 h 33354"/>
                    <a:gd name="connsiteX29" fmla="*/ 41296 w 71473"/>
                    <a:gd name="connsiteY29" fmla="*/ 30178 h 33354"/>
                    <a:gd name="connsiteX30" fmla="*/ 41296 w 71473"/>
                    <a:gd name="connsiteY30" fmla="*/ 27001 h 33354"/>
                    <a:gd name="connsiteX31" fmla="*/ 42884 w 71473"/>
                    <a:gd name="connsiteY31" fmla="*/ 28589 h 33354"/>
                    <a:gd name="connsiteX32" fmla="*/ 42884 w 71473"/>
                    <a:gd name="connsiteY32" fmla="*/ 31766 h 33354"/>
                    <a:gd name="connsiteX33" fmla="*/ 42884 w 71473"/>
                    <a:gd name="connsiteY33" fmla="*/ 27001 h 33354"/>
                    <a:gd name="connsiteX34" fmla="*/ 42884 w 71473"/>
                    <a:gd name="connsiteY34" fmla="*/ 28589 h 33354"/>
                    <a:gd name="connsiteX35" fmla="*/ 42884 w 71473"/>
                    <a:gd name="connsiteY35" fmla="*/ 22236 h 33354"/>
                    <a:gd name="connsiteX36" fmla="*/ 42884 w 71473"/>
                    <a:gd name="connsiteY36" fmla="*/ 20648 h 33354"/>
                    <a:gd name="connsiteX37" fmla="*/ 42884 w 71473"/>
                    <a:gd name="connsiteY37" fmla="*/ 19060 h 33354"/>
                    <a:gd name="connsiteX38" fmla="*/ 42884 w 71473"/>
                    <a:gd name="connsiteY38" fmla="*/ 22236 h 33354"/>
                    <a:gd name="connsiteX39" fmla="*/ 42884 w 71473"/>
                    <a:gd name="connsiteY39" fmla="*/ 22236 h 33354"/>
                    <a:gd name="connsiteX40" fmla="*/ 42884 w 71473"/>
                    <a:gd name="connsiteY40" fmla="*/ 27001 h 33354"/>
                    <a:gd name="connsiteX41" fmla="*/ 42884 w 71473"/>
                    <a:gd name="connsiteY41" fmla="*/ 25413 h 33354"/>
                    <a:gd name="connsiteX42" fmla="*/ 42884 w 71473"/>
                    <a:gd name="connsiteY42" fmla="*/ 30178 h 33354"/>
                    <a:gd name="connsiteX43" fmla="*/ 42884 w 71473"/>
                    <a:gd name="connsiteY43" fmla="*/ 28589 h 33354"/>
                    <a:gd name="connsiteX44" fmla="*/ 42884 w 71473"/>
                    <a:gd name="connsiteY44" fmla="*/ 30178 h 33354"/>
                    <a:gd name="connsiteX45" fmla="*/ 42884 w 71473"/>
                    <a:gd name="connsiteY45" fmla="*/ 28589 h 33354"/>
                    <a:gd name="connsiteX46" fmla="*/ 42884 w 71473"/>
                    <a:gd name="connsiteY46" fmla="*/ 31766 h 33354"/>
                    <a:gd name="connsiteX47" fmla="*/ 42884 w 71473"/>
                    <a:gd name="connsiteY47" fmla="*/ 30178 h 33354"/>
                    <a:gd name="connsiteX48" fmla="*/ 44472 w 71473"/>
                    <a:gd name="connsiteY48" fmla="*/ 31766 h 33354"/>
                    <a:gd name="connsiteX49" fmla="*/ 46060 w 71473"/>
                    <a:gd name="connsiteY49" fmla="*/ 22236 h 33354"/>
                    <a:gd name="connsiteX50" fmla="*/ 47649 w 71473"/>
                    <a:gd name="connsiteY50" fmla="*/ 28589 h 33354"/>
                    <a:gd name="connsiteX51" fmla="*/ 46060 w 71473"/>
                    <a:gd name="connsiteY51" fmla="*/ 30178 h 33354"/>
                    <a:gd name="connsiteX52" fmla="*/ 46060 w 71473"/>
                    <a:gd name="connsiteY52" fmla="*/ 31766 h 33354"/>
                    <a:gd name="connsiteX53" fmla="*/ 46060 w 71473"/>
                    <a:gd name="connsiteY53" fmla="*/ 28589 h 33354"/>
                    <a:gd name="connsiteX54" fmla="*/ 46060 w 71473"/>
                    <a:gd name="connsiteY54" fmla="*/ 31766 h 33354"/>
                    <a:gd name="connsiteX55" fmla="*/ 46060 w 71473"/>
                    <a:gd name="connsiteY55" fmla="*/ 27001 h 33354"/>
                    <a:gd name="connsiteX56" fmla="*/ 46060 w 71473"/>
                    <a:gd name="connsiteY56" fmla="*/ 30178 h 33354"/>
                    <a:gd name="connsiteX57" fmla="*/ 46060 w 71473"/>
                    <a:gd name="connsiteY57" fmla="*/ 27001 h 33354"/>
                    <a:gd name="connsiteX58" fmla="*/ 46060 w 71473"/>
                    <a:gd name="connsiteY58" fmla="*/ 27001 h 33354"/>
                    <a:gd name="connsiteX59" fmla="*/ 47649 w 71473"/>
                    <a:gd name="connsiteY59" fmla="*/ 28589 h 33354"/>
                    <a:gd name="connsiteX60" fmla="*/ 47649 w 71473"/>
                    <a:gd name="connsiteY60" fmla="*/ 28589 h 33354"/>
                    <a:gd name="connsiteX61" fmla="*/ 49237 w 71473"/>
                    <a:gd name="connsiteY61" fmla="*/ 23824 h 33354"/>
                    <a:gd name="connsiteX62" fmla="*/ 49237 w 71473"/>
                    <a:gd name="connsiteY62" fmla="*/ 28589 h 33354"/>
                    <a:gd name="connsiteX63" fmla="*/ 49237 w 71473"/>
                    <a:gd name="connsiteY63" fmla="*/ 15883 h 33354"/>
                    <a:gd name="connsiteX64" fmla="*/ 50826 w 71473"/>
                    <a:gd name="connsiteY64" fmla="*/ 28589 h 33354"/>
                    <a:gd name="connsiteX65" fmla="*/ 50826 w 71473"/>
                    <a:gd name="connsiteY65" fmla="*/ 28589 h 33354"/>
                    <a:gd name="connsiteX66" fmla="*/ 49237 w 71473"/>
                    <a:gd name="connsiteY66" fmla="*/ 23824 h 33354"/>
                    <a:gd name="connsiteX67" fmla="*/ 50826 w 71473"/>
                    <a:gd name="connsiteY67" fmla="*/ 28589 h 33354"/>
                    <a:gd name="connsiteX68" fmla="*/ 50826 w 71473"/>
                    <a:gd name="connsiteY68" fmla="*/ 22236 h 33354"/>
                    <a:gd name="connsiteX69" fmla="*/ 50826 w 71473"/>
                    <a:gd name="connsiteY69" fmla="*/ 28589 h 33354"/>
                    <a:gd name="connsiteX70" fmla="*/ 50826 w 71473"/>
                    <a:gd name="connsiteY70" fmla="*/ 23824 h 33354"/>
                    <a:gd name="connsiteX71" fmla="*/ 52414 w 71473"/>
                    <a:gd name="connsiteY71" fmla="*/ 30178 h 33354"/>
                    <a:gd name="connsiteX72" fmla="*/ 52414 w 71473"/>
                    <a:gd name="connsiteY72" fmla="*/ 30178 h 33354"/>
                    <a:gd name="connsiteX73" fmla="*/ 52414 w 71473"/>
                    <a:gd name="connsiteY73" fmla="*/ 28589 h 33354"/>
                    <a:gd name="connsiteX74" fmla="*/ 52414 w 71473"/>
                    <a:gd name="connsiteY74" fmla="*/ 22236 h 33354"/>
                    <a:gd name="connsiteX75" fmla="*/ 54002 w 71473"/>
                    <a:gd name="connsiteY75" fmla="*/ 28589 h 33354"/>
                    <a:gd name="connsiteX76" fmla="*/ 52414 w 71473"/>
                    <a:gd name="connsiteY76" fmla="*/ 14295 h 33354"/>
                    <a:gd name="connsiteX77" fmla="*/ 52414 w 71473"/>
                    <a:gd name="connsiteY77" fmla="*/ 15883 h 33354"/>
                    <a:gd name="connsiteX78" fmla="*/ 52414 w 71473"/>
                    <a:gd name="connsiteY78" fmla="*/ 14295 h 33354"/>
                    <a:gd name="connsiteX79" fmla="*/ 54002 w 71473"/>
                    <a:gd name="connsiteY79" fmla="*/ 30178 h 33354"/>
                    <a:gd name="connsiteX80" fmla="*/ 54002 w 71473"/>
                    <a:gd name="connsiteY80" fmla="*/ 31766 h 33354"/>
                    <a:gd name="connsiteX81" fmla="*/ 54002 w 71473"/>
                    <a:gd name="connsiteY81" fmla="*/ 33354 h 33354"/>
                    <a:gd name="connsiteX82" fmla="*/ 55591 w 71473"/>
                    <a:gd name="connsiteY82" fmla="*/ 33354 h 33354"/>
                    <a:gd name="connsiteX83" fmla="*/ 55591 w 71473"/>
                    <a:gd name="connsiteY83" fmla="*/ 27001 h 33354"/>
                    <a:gd name="connsiteX84" fmla="*/ 55591 w 71473"/>
                    <a:gd name="connsiteY84" fmla="*/ 30178 h 33354"/>
                    <a:gd name="connsiteX85" fmla="*/ 55591 w 71473"/>
                    <a:gd name="connsiteY85" fmla="*/ 22236 h 33354"/>
                    <a:gd name="connsiteX86" fmla="*/ 57179 w 71473"/>
                    <a:gd name="connsiteY86" fmla="*/ 28589 h 33354"/>
                    <a:gd name="connsiteX87" fmla="*/ 57179 w 71473"/>
                    <a:gd name="connsiteY87" fmla="*/ 27001 h 33354"/>
                    <a:gd name="connsiteX88" fmla="*/ 57179 w 71473"/>
                    <a:gd name="connsiteY88" fmla="*/ 28589 h 33354"/>
                    <a:gd name="connsiteX89" fmla="*/ 58768 w 71473"/>
                    <a:gd name="connsiteY89" fmla="*/ 27001 h 33354"/>
                    <a:gd name="connsiteX90" fmla="*/ 60355 w 71473"/>
                    <a:gd name="connsiteY90" fmla="*/ 28589 h 33354"/>
                    <a:gd name="connsiteX91" fmla="*/ 57179 w 71473"/>
                    <a:gd name="connsiteY91" fmla="*/ 12706 h 33354"/>
                    <a:gd name="connsiteX92" fmla="*/ 58768 w 71473"/>
                    <a:gd name="connsiteY92" fmla="*/ 17471 h 33354"/>
                    <a:gd name="connsiteX93" fmla="*/ 60355 w 71473"/>
                    <a:gd name="connsiteY93" fmla="*/ 25413 h 33354"/>
                    <a:gd name="connsiteX94" fmla="*/ 60355 w 71473"/>
                    <a:gd name="connsiteY94" fmla="*/ 23824 h 33354"/>
                    <a:gd name="connsiteX95" fmla="*/ 60355 w 71473"/>
                    <a:gd name="connsiteY95" fmla="*/ 25413 h 33354"/>
                    <a:gd name="connsiteX96" fmla="*/ 60355 w 71473"/>
                    <a:gd name="connsiteY96" fmla="*/ 22236 h 33354"/>
                    <a:gd name="connsiteX97" fmla="*/ 61943 w 71473"/>
                    <a:gd name="connsiteY97" fmla="*/ 22236 h 33354"/>
                    <a:gd name="connsiteX98" fmla="*/ 61943 w 71473"/>
                    <a:gd name="connsiteY98" fmla="*/ 14295 h 33354"/>
                    <a:gd name="connsiteX99" fmla="*/ 61943 w 71473"/>
                    <a:gd name="connsiteY99" fmla="*/ 15883 h 33354"/>
                    <a:gd name="connsiteX100" fmla="*/ 63532 w 71473"/>
                    <a:gd name="connsiteY100" fmla="*/ 17471 h 33354"/>
                    <a:gd name="connsiteX101" fmla="*/ 65120 w 71473"/>
                    <a:gd name="connsiteY101" fmla="*/ 20648 h 33354"/>
                    <a:gd name="connsiteX102" fmla="*/ 65120 w 71473"/>
                    <a:gd name="connsiteY102" fmla="*/ 19060 h 33354"/>
                    <a:gd name="connsiteX103" fmla="*/ 65120 w 71473"/>
                    <a:gd name="connsiteY103" fmla="*/ 22236 h 33354"/>
                    <a:gd name="connsiteX104" fmla="*/ 65120 w 71473"/>
                    <a:gd name="connsiteY104" fmla="*/ 19060 h 33354"/>
                    <a:gd name="connsiteX105" fmla="*/ 63532 w 71473"/>
                    <a:gd name="connsiteY105" fmla="*/ 19060 h 33354"/>
                    <a:gd name="connsiteX106" fmla="*/ 63532 w 71473"/>
                    <a:gd name="connsiteY106" fmla="*/ 9530 h 33354"/>
                    <a:gd name="connsiteX107" fmla="*/ 63532 w 71473"/>
                    <a:gd name="connsiteY107" fmla="*/ 11118 h 33354"/>
                    <a:gd name="connsiteX108" fmla="*/ 65120 w 71473"/>
                    <a:gd name="connsiteY108" fmla="*/ 6353 h 33354"/>
                    <a:gd name="connsiteX109" fmla="*/ 66709 w 71473"/>
                    <a:gd name="connsiteY109" fmla="*/ 12706 h 33354"/>
                    <a:gd name="connsiteX110" fmla="*/ 65120 w 71473"/>
                    <a:gd name="connsiteY110" fmla="*/ 11118 h 33354"/>
                    <a:gd name="connsiteX111" fmla="*/ 65120 w 71473"/>
                    <a:gd name="connsiteY111" fmla="*/ 12706 h 33354"/>
                    <a:gd name="connsiteX112" fmla="*/ 65120 w 71473"/>
                    <a:gd name="connsiteY112" fmla="*/ 14295 h 33354"/>
                    <a:gd name="connsiteX113" fmla="*/ 68297 w 71473"/>
                    <a:gd name="connsiteY113" fmla="*/ 15883 h 33354"/>
                    <a:gd name="connsiteX114" fmla="*/ 68297 w 71473"/>
                    <a:gd name="connsiteY114" fmla="*/ 12706 h 33354"/>
                    <a:gd name="connsiteX115" fmla="*/ 68297 w 71473"/>
                    <a:gd name="connsiteY115" fmla="*/ 12706 h 33354"/>
                    <a:gd name="connsiteX116" fmla="*/ 68297 w 71473"/>
                    <a:gd name="connsiteY116" fmla="*/ 9530 h 33354"/>
                    <a:gd name="connsiteX117" fmla="*/ 68297 w 71473"/>
                    <a:gd name="connsiteY117" fmla="*/ 6353 h 33354"/>
                    <a:gd name="connsiteX118" fmla="*/ 68297 w 71473"/>
                    <a:gd name="connsiteY118" fmla="*/ 9530 h 33354"/>
                    <a:gd name="connsiteX119" fmla="*/ 68297 w 71473"/>
                    <a:gd name="connsiteY119" fmla="*/ 9530 h 33354"/>
                    <a:gd name="connsiteX120" fmla="*/ 69885 w 71473"/>
                    <a:gd name="connsiteY120" fmla="*/ 9530 h 33354"/>
                    <a:gd name="connsiteX121" fmla="*/ 69885 w 71473"/>
                    <a:gd name="connsiteY121" fmla="*/ 7941 h 33354"/>
                    <a:gd name="connsiteX122" fmla="*/ 69885 w 71473"/>
                    <a:gd name="connsiteY122" fmla="*/ 4765 h 33354"/>
                    <a:gd name="connsiteX123" fmla="*/ 68297 w 71473"/>
                    <a:gd name="connsiteY123" fmla="*/ 1588 h 33354"/>
                    <a:gd name="connsiteX124" fmla="*/ 68297 w 71473"/>
                    <a:gd name="connsiteY124" fmla="*/ 6353 h 33354"/>
                    <a:gd name="connsiteX125" fmla="*/ 66709 w 71473"/>
                    <a:gd name="connsiteY125" fmla="*/ 1588 h 33354"/>
                    <a:gd name="connsiteX126" fmla="*/ 66709 w 71473"/>
                    <a:gd name="connsiteY126" fmla="*/ 3177 h 33354"/>
                    <a:gd name="connsiteX127" fmla="*/ 66709 w 71473"/>
                    <a:gd name="connsiteY127" fmla="*/ 4765 h 33354"/>
                    <a:gd name="connsiteX128" fmla="*/ 66709 w 71473"/>
                    <a:gd name="connsiteY128" fmla="*/ 4765 h 33354"/>
                    <a:gd name="connsiteX129" fmla="*/ 66709 w 71473"/>
                    <a:gd name="connsiteY129" fmla="*/ 4765 h 33354"/>
                    <a:gd name="connsiteX130" fmla="*/ 66709 w 71473"/>
                    <a:gd name="connsiteY130" fmla="*/ 4765 h 33354"/>
                    <a:gd name="connsiteX131" fmla="*/ 66709 w 71473"/>
                    <a:gd name="connsiteY131" fmla="*/ 6353 h 33354"/>
                    <a:gd name="connsiteX132" fmla="*/ 66709 w 71473"/>
                    <a:gd name="connsiteY132" fmla="*/ 9530 h 33354"/>
                    <a:gd name="connsiteX133" fmla="*/ 66709 w 71473"/>
                    <a:gd name="connsiteY133" fmla="*/ 7941 h 33354"/>
                    <a:gd name="connsiteX134" fmla="*/ 66709 w 71473"/>
                    <a:gd name="connsiteY134" fmla="*/ 9530 h 33354"/>
                    <a:gd name="connsiteX135" fmla="*/ 65120 w 71473"/>
                    <a:gd name="connsiteY135" fmla="*/ 4765 h 33354"/>
                    <a:gd name="connsiteX136" fmla="*/ 65120 w 71473"/>
                    <a:gd name="connsiteY136" fmla="*/ 4765 h 33354"/>
                    <a:gd name="connsiteX137" fmla="*/ 63532 w 71473"/>
                    <a:gd name="connsiteY137" fmla="*/ 4765 h 33354"/>
                    <a:gd name="connsiteX138" fmla="*/ 63532 w 71473"/>
                    <a:gd name="connsiteY138" fmla="*/ 4765 h 33354"/>
                    <a:gd name="connsiteX139" fmla="*/ 63532 w 71473"/>
                    <a:gd name="connsiteY139" fmla="*/ 6353 h 33354"/>
                    <a:gd name="connsiteX140" fmla="*/ 63532 w 71473"/>
                    <a:gd name="connsiteY140" fmla="*/ 6353 h 33354"/>
                    <a:gd name="connsiteX141" fmla="*/ 61943 w 71473"/>
                    <a:gd name="connsiteY141" fmla="*/ 6353 h 33354"/>
                    <a:gd name="connsiteX142" fmla="*/ 61943 w 71473"/>
                    <a:gd name="connsiteY142" fmla="*/ 6353 h 33354"/>
                    <a:gd name="connsiteX143" fmla="*/ 61943 w 71473"/>
                    <a:gd name="connsiteY143" fmla="*/ 4765 h 33354"/>
                    <a:gd name="connsiteX144" fmla="*/ 60355 w 71473"/>
                    <a:gd name="connsiteY144" fmla="*/ 4765 h 33354"/>
                    <a:gd name="connsiteX145" fmla="*/ 58768 w 71473"/>
                    <a:gd name="connsiteY145" fmla="*/ 3177 h 33354"/>
                    <a:gd name="connsiteX146" fmla="*/ 58768 w 71473"/>
                    <a:gd name="connsiteY146" fmla="*/ 4765 h 33354"/>
                    <a:gd name="connsiteX147" fmla="*/ 57179 w 71473"/>
                    <a:gd name="connsiteY147" fmla="*/ 6353 h 33354"/>
                    <a:gd name="connsiteX148" fmla="*/ 57179 w 71473"/>
                    <a:gd name="connsiteY148" fmla="*/ 7941 h 33354"/>
                    <a:gd name="connsiteX149" fmla="*/ 55591 w 71473"/>
                    <a:gd name="connsiteY149" fmla="*/ 6353 h 33354"/>
                    <a:gd name="connsiteX150" fmla="*/ 55591 w 71473"/>
                    <a:gd name="connsiteY150" fmla="*/ 6353 h 33354"/>
                    <a:gd name="connsiteX151" fmla="*/ 54002 w 71473"/>
                    <a:gd name="connsiteY151" fmla="*/ 6353 h 33354"/>
                    <a:gd name="connsiteX152" fmla="*/ 54002 w 71473"/>
                    <a:gd name="connsiteY152" fmla="*/ 6353 h 33354"/>
                    <a:gd name="connsiteX153" fmla="*/ 54002 w 71473"/>
                    <a:gd name="connsiteY153" fmla="*/ 6353 h 33354"/>
                    <a:gd name="connsiteX154" fmla="*/ 54002 w 71473"/>
                    <a:gd name="connsiteY154" fmla="*/ 6353 h 33354"/>
                    <a:gd name="connsiteX155" fmla="*/ 54002 w 71473"/>
                    <a:gd name="connsiteY155" fmla="*/ 4765 h 33354"/>
                    <a:gd name="connsiteX156" fmla="*/ 54002 w 71473"/>
                    <a:gd name="connsiteY156" fmla="*/ 6353 h 33354"/>
                    <a:gd name="connsiteX157" fmla="*/ 54002 w 71473"/>
                    <a:gd name="connsiteY157" fmla="*/ 7941 h 33354"/>
                    <a:gd name="connsiteX158" fmla="*/ 54002 w 71473"/>
                    <a:gd name="connsiteY158" fmla="*/ 6353 h 33354"/>
                    <a:gd name="connsiteX159" fmla="*/ 54002 w 71473"/>
                    <a:gd name="connsiteY159" fmla="*/ 6353 h 33354"/>
                    <a:gd name="connsiteX160" fmla="*/ 54002 w 71473"/>
                    <a:gd name="connsiteY160" fmla="*/ 9530 h 33354"/>
                    <a:gd name="connsiteX161" fmla="*/ 54002 w 71473"/>
                    <a:gd name="connsiteY161" fmla="*/ 11118 h 33354"/>
                    <a:gd name="connsiteX162" fmla="*/ 52414 w 71473"/>
                    <a:gd name="connsiteY162" fmla="*/ 7941 h 33354"/>
                    <a:gd name="connsiteX163" fmla="*/ 52414 w 71473"/>
                    <a:gd name="connsiteY163" fmla="*/ 12706 h 33354"/>
                    <a:gd name="connsiteX164" fmla="*/ 52414 w 71473"/>
                    <a:gd name="connsiteY164" fmla="*/ 12706 h 33354"/>
                    <a:gd name="connsiteX165" fmla="*/ 52414 w 71473"/>
                    <a:gd name="connsiteY165" fmla="*/ 12706 h 33354"/>
                    <a:gd name="connsiteX166" fmla="*/ 52414 w 71473"/>
                    <a:gd name="connsiteY166" fmla="*/ 9530 h 33354"/>
                    <a:gd name="connsiteX167" fmla="*/ 52414 w 71473"/>
                    <a:gd name="connsiteY167" fmla="*/ 12706 h 33354"/>
                    <a:gd name="connsiteX168" fmla="*/ 50826 w 71473"/>
                    <a:gd name="connsiteY168" fmla="*/ 7941 h 33354"/>
                    <a:gd name="connsiteX169" fmla="*/ 50826 w 71473"/>
                    <a:gd name="connsiteY169" fmla="*/ 12706 h 33354"/>
                    <a:gd name="connsiteX170" fmla="*/ 50826 w 71473"/>
                    <a:gd name="connsiteY170" fmla="*/ 11118 h 33354"/>
                    <a:gd name="connsiteX171" fmla="*/ 50826 w 71473"/>
                    <a:gd name="connsiteY171" fmla="*/ 12706 h 33354"/>
                    <a:gd name="connsiteX172" fmla="*/ 47649 w 71473"/>
                    <a:gd name="connsiteY172" fmla="*/ 9530 h 33354"/>
                    <a:gd name="connsiteX173" fmla="*/ 47649 w 71473"/>
                    <a:gd name="connsiteY173" fmla="*/ 11118 h 33354"/>
                    <a:gd name="connsiteX174" fmla="*/ 47649 w 71473"/>
                    <a:gd name="connsiteY174" fmla="*/ 7941 h 33354"/>
                    <a:gd name="connsiteX175" fmla="*/ 46060 w 71473"/>
                    <a:gd name="connsiteY175" fmla="*/ 9530 h 33354"/>
                    <a:gd name="connsiteX176" fmla="*/ 46060 w 71473"/>
                    <a:gd name="connsiteY176" fmla="*/ 6353 h 33354"/>
                    <a:gd name="connsiteX177" fmla="*/ 46060 w 71473"/>
                    <a:gd name="connsiteY177" fmla="*/ 6353 h 33354"/>
                    <a:gd name="connsiteX178" fmla="*/ 46060 w 71473"/>
                    <a:gd name="connsiteY178" fmla="*/ 4765 h 33354"/>
                    <a:gd name="connsiteX179" fmla="*/ 46060 w 71473"/>
                    <a:gd name="connsiteY179" fmla="*/ 12706 h 33354"/>
                    <a:gd name="connsiteX180" fmla="*/ 46060 w 71473"/>
                    <a:gd name="connsiteY180" fmla="*/ 14295 h 33354"/>
                    <a:gd name="connsiteX181" fmla="*/ 46060 w 71473"/>
                    <a:gd name="connsiteY181" fmla="*/ 11118 h 33354"/>
                    <a:gd name="connsiteX182" fmla="*/ 44472 w 71473"/>
                    <a:gd name="connsiteY182" fmla="*/ 12706 h 33354"/>
                    <a:gd name="connsiteX183" fmla="*/ 44472 w 71473"/>
                    <a:gd name="connsiteY183" fmla="*/ 12706 h 33354"/>
                    <a:gd name="connsiteX184" fmla="*/ 42884 w 71473"/>
                    <a:gd name="connsiteY184" fmla="*/ 12706 h 33354"/>
                    <a:gd name="connsiteX185" fmla="*/ 42884 w 71473"/>
                    <a:gd name="connsiteY185" fmla="*/ 12706 h 33354"/>
                    <a:gd name="connsiteX186" fmla="*/ 42884 w 71473"/>
                    <a:gd name="connsiteY186" fmla="*/ 14295 h 33354"/>
                    <a:gd name="connsiteX187" fmla="*/ 42884 w 71473"/>
                    <a:gd name="connsiteY187" fmla="*/ 14295 h 33354"/>
                    <a:gd name="connsiteX188" fmla="*/ 41296 w 71473"/>
                    <a:gd name="connsiteY188" fmla="*/ 12706 h 33354"/>
                    <a:gd name="connsiteX189" fmla="*/ 41296 w 71473"/>
                    <a:gd name="connsiteY189" fmla="*/ 14295 h 33354"/>
                    <a:gd name="connsiteX190" fmla="*/ 39708 w 71473"/>
                    <a:gd name="connsiteY190" fmla="*/ 12706 h 33354"/>
                    <a:gd name="connsiteX191" fmla="*/ 39708 w 71473"/>
                    <a:gd name="connsiteY191" fmla="*/ 14295 h 33354"/>
                    <a:gd name="connsiteX192" fmla="*/ 38119 w 71473"/>
                    <a:gd name="connsiteY192" fmla="*/ 7941 h 33354"/>
                    <a:gd name="connsiteX193" fmla="*/ 38119 w 71473"/>
                    <a:gd name="connsiteY193" fmla="*/ 6353 h 33354"/>
                    <a:gd name="connsiteX194" fmla="*/ 38119 w 71473"/>
                    <a:gd name="connsiteY194" fmla="*/ 9530 h 33354"/>
                    <a:gd name="connsiteX195" fmla="*/ 38119 w 71473"/>
                    <a:gd name="connsiteY195" fmla="*/ 4765 h 33354"/>
                    <a:gd name="connsiteX196" fmla="*/ 36531 w 71473"/>
                    <a:gd name="connsiteY196" fmla="*/ 6353 h 33354"/>
                    <a:gd name="connsiteX197" fmla="*/ 36531 w 71473"/>
                    <a:gd name="connsiteY197" fmla="*/ 9530 h 33354"/>
                    <a:gd name="connsiteX198" fmla="*/ 34943 w 71473"/>
                    <a:gd name="connsiteY198" fmla="*/ 9530 h 33354"/>
                    <a:gd name="connsiteX199" fmla="*/ 34943 w 71473"/>
                    <a:gd name="connsiteY199" fmla="*/ 7941 h 33354"/>
                    <a:gd name="connsiteX200" fmla="*/ 33354 w 71473"/>
                    <a:gd name="connsiteY200" fmla="*/ 11118 h 33354"/>
                    <a:gd name="connsiteX201" fmla="*/ 31766 w 71473"/>
                    <a:gd name="connsiteY201" fmla="*/ 7941 h 33354"/>
                    <a:gd name="connsiteX202" fmla="*/ 30177 w 71473"/>
                    <a:gd name="connsiteY202" fmla="*/ 7941 h 33354"/>
                    <a:gd name="connsiteX203" fmla="*/ 30177 w 71473"/>
                    <a:gd name="connsiteY203" fmla="*/ 7941 h 33354"/>
                    <a:gd name="connsiteX204" fmla="*/ 30177 w 71473"/>
                    <a:gd name="connsiteY204" fmla="*/ 11118 h 33354"/>
                    <a:gd name="connsiteX205" fmla="*/ 30177 w 71473"/>
                    <a:gd name="connsiteY205" fmla="*/ 9530 h 33354"/>
                    <a:gd name="connsiteX206" fmla="*/ 28589 w 71473"/>
                    <a:gd name="connsiteY206" fmla="*/ 12706 h 33354"/>
                    <a:gd name="connsiteX207" fmla="*/ 28589 w 71473"/>
                    <a:gd name="connsiteY207" fmla="*/ 11118 h 33354"/>
                    <a:gd name="connsiteX208" fmla="*/ 27001 w 71473"/>
                    <a:gd name="connsiteY208" fmla="*/ 11118 h 33354"/>
                    <a:gd name="connsiteX209" fmla="*/ 27001 w 71473"/>
                    <a:gd name="connsiteY209" fmla="*/ 9530 h 33354"/>
                    <a:gd name="connsiteX210" fmla="*/ 23825 w 71473"/>
                    <a:gd name="connsiteY210" fmla="*/ 11118 h 33354"/>
                    <a:gd name="connsiteX211" fmla="*/ 23825 w 71473"/>
                    <a:gd name="connsiteY211" fmla="*/ 12706 h 33354"/>
                    <a:gd name="connsiteX212" fmla="*/ 23825 w 71473"/>
                    <a:gd name="connsiteY212" fmla="*/ 17471 h 33354"/>
                    <a:gd name="connsiteX213" fmla="*/ 23825 w 71473"/>
                    <a:gd name="connsiteY213" fmla="*/ 14295 h 33354"/>
                    <a:gd name="connsiteX214" fmla="*/ 23825 w 71473"/>
                    <a:gd name="connsiteY214" fmla="*/ 14295 h 33354"/>
                    <a:gd name="connsiteX215" fmla="*/ 22236 w 71473"/>
                    <a:gd name="connsiteY215" fmla="*/ 9530 h 33354"/>
                    <a:gd name="connsiteX216" fmla="*/ 17471 w 71473"/>
                    <a:gd name="connsiteY216" fmla="*/ 7941 h 33354"/>
                    <a:gd name="connsiteX217" fmla="*/ 17471 w 71473"/>
                    <a:gd name="connsiteY217" fmla="*/ 11118 h 33354"/>
                    <a:gd name="connsiteX218" fmla="*/ 17471 w 71473"/>
                    <a:gd name="connsiteY218" fmla="*/ 11118 h 33354"/>
                    <a:gd name="connsiteX219" fmla="*/ 17471 w 71473"/>
                    <a:gd name="connsiteY219" fmla="*/ 7941 h 33354"/>
                    <a:gd name="connsiteX220" fmla="*/ 17471 w 71473"/>
                    <a:gd name="connsiteY220" fmla="*/ 9530 h 33354"/>
                    <a:gd name="connsiteX221" fmla="*/ 17471 w 71473"/>
                    <a:gd name="connsiteY221" fmla="*/ 6353 h 33354"/>
                    <a:gd name="connsiteX222" fmla="*/ 17471 w 71473"/>
                    <a:gd name="connsiteY222" fmla="*/ 6353 h 33354"/>
                    <a:gd name="connsiteX223" fmla="*/ 17471 w 71473"/>
                    <a:gd name="connsiteY223" fmla="*/ 6353 h 33354"/>
                    <a:gd name="connsiteX224" fmla="*/ 17471 w 71473"/>
                    <a:gd name="connsiteY224" fmla="*/ 9530 h 33354"/>
                    <a:gd name="connsiteX225" fmla="*/ 17471 w 71473"/>
                    <a:gd name="connsiteY225" fmla="*/ 7941 h 33354"/>
                    <a:gd name="connsiteX226" fmla="*/ 17471 w 71473"/>
                    <a:gd name="connsiteY226" fmla="*/ 7941 h 33354"/>
                    <a:gd name="connsiteX227" fmla="*/ 17471 w 71473"/>
                    <a:gd name="connsiteY227" fmla="*/ 7941 h 33354"/>
                    <a:gd name="connsiteX228" fmla="*/ 17471 w 71473"/>
                    <a:gd name="connsiteY228" fmla="*/ 11118 h 33354"/>
                    <a:gd name="connsiteX229" fmla="*/ 17471 w 71473"/>
                    <a:gd name="connsiteY229" fmla="*/ 14295 h 33354"/>
                    <a:gd name="connsiteX230" fmla="*/ 14294 w 71473"/>
                    <a:gd name="connsiteY230" fmla="*/ 11118 h 33354"/>
                    <a:gd name="connsiteX231" fmla="*/ 12706 w 71473"/>
                    <a:gd name="connsiteY231" fmla="*/ 12706 h 33354"/>
                    <a:gd name="connsiteX232" fmla="*/ 12706 w 71473"/>
                    <a:gd name="connsiteY232" fmla="*/ 15883 h 33354"/>
                    <a:gd name="connsiteX233" fmla="*/ 11118 w 71473"/>
                    <a:gd name="connsiteY233" fmla="*/ 9530 h 33354"/>
                    <a:gd name="connsiteX234" fmla="*/ 11118 w 71473"/>
                    <a:gd name="connsiteY234" fmla="*/ 14295 h 33354"/>
                    <a:gd name="connsiteX235" fmla="*/ 11118 w 71473"/>
                    <a:gd name="connsiteY235" fmla="*/ 11118 h 33354"/>
                    <a:gd name="connsiteX236" fmla="*/ 7942 w 71473"/>
                    <a:gd name="connsiteY236" fmla="*/ 11118 h 33354"/>
                    <a:gd name="connsiteX237" fmla="*/ 7942 w 71473"/>
                    <a:gd name="connsiteY237" fmla="*/ 14295 h 33354"/>
                    <a:gd name="connsiteX238" fmla="*/ 7942 w 71473"/>
                    <a:gd name="connsiteY238" fmla="*/ 11118 h 33354"/>
                    <a:gd name="connsiteX239" fmla="*/ 7942 w 71473"/>
                    <a:gd name="connsiteY239" fmla="*/ 12706 h 33354"/>
                    <a:gd name="connsiteX240" fmla="*/ 7942 w 71473"/>
                    <a:gd name="connsiteY240" fmla="*/ 14295 h 33354"/>
                    <a:gd name="connsiteX241" fmla="*/ 1588 w 71473"/>
                    <a:gd name="connsiteY241" fmla="*/ 9530 h 33354"/>
                    <a:gd name="connsiteX242" fmla="*/ 1588 w 71473"/>
                    <a:gd name="connsiteY242" fmla="*/ 11118 h 33354"/>
                    <a:gd name="connsiteX243" fmla="*/ 1588 w 71473"/>
                    <a:gd name="connsiteY243" fmla="*/ 14295 h 33354"/>
                    <a:gd name="connsiteX244" fmla="*/ 1588 w 71473"/>
                    <a:gd name="connsiteY244" fmla="*/ 11118 h 33354"/>
                    <a:gd name="connsiteX245" fmla="*/ 0 w 71473"/>
                    <a:gd name="connsiteY245" fmla="*/ 14295 h 33354"/>
                    <a:gd name="connsiteX246" fmla="*/ 0 w 71473"/>
                    <a:gd name="connsiteY246" fmla="*/ 14295 h 33354"/>
                    <a:gd name="connsiteX247" fmla="*/ 0 w 71473"/>
                    <a:gd name="connsiteY247" fmla="*/ 25413 h 33354"/>
                    <a:gd name="connsiteX248" fmla="*/ 1588 w 71473"/>
                    <a:gd name="connsiteY248" fmla="*/ 25413 h 33354"/>
                    <a:gd name="connsiteX249" fmla="*/ 1588 w 71473"/>
                    <a:gd name="connsiteY249" fmla="*/ 28589 h 33354"/>
                    <a:gd name="connsiteX250" fmla="*/ 1588 w 71473"/>
                    <a:gd name="connsiteY250" fmla="*/ 27001 h 33354"/>
                    <a:gd name="connsiteX251" fmla="*/ 1588 w 71473"/>
                    <a:gd name="connsiteY251" fmla="*/ 27001 h 33354"/>
                    <a:gd name="connsiteX252" fmla="*/ 4765 w 71473"/>
                    <a:gd name="connsiteY252" fmla="*/ 30178 h 33354"/>
                    <a:gd name="connsiteX253" fmla="*/ 4765 w 71473"/>
                    <a:gd name="connsiteY253" fmla="*/ 28589 h 33354"/>
                    <a:gd name="connsiteX254" fmla="*/ 4765 w 71473"/>
                    <a:gd name="connsiteY254" fmla="*/ 30178 h 33354"/>
                    <a:gd name="connsiteX255" fmla="*/ 4765 w 71473"/>
                    <a:gd name="connsiteY255" fmla="*/ 27001 h 33354"/>
                    <a:gd name="connsiteX256" fmla="*/ 6353 w 71473"/>
                    <a:gd name="connsiteY256" fmla="*/ 31766 h 33354"/>
                    <a:gd name="connsiteX257" fmla="*/ 6353 w 71473"/>
                    <a:gd name="connsiteY257" fmla="*/ 28589 h 33354"/>
                    <a:gd name="connsiteX258" fmla="*/ 6353 w 71473"/>
                    <a:gd name="connsiteY258" fmla="*/ 30178 h 33354"/>
                    <a:gd name="connsiteX259" fmla="*/ 6353 w 71473"/>
                    <a:gd name="connsiteY259" fmla="*/ 28589 h 33354"/>
                    <a:gd name="connsiteX260" fmla="*/ 6353 w 71473"/>
                    <a:gd name="connsiteY260" fmla="*/ 31766 h 33354"/>
                    <a:gd name="connsiteX261" fmla="*/ 6353 w 71473"/>
                    <a:gd name="connsiteY261" fmla="*/ 31766 h 33354"/>
                    <a:gd name="connsiteX262" fmla="*/ 7942 w 71473"/>
                    <a:gd name="connsiteY262" fmla="*/ 31766 h 33354"/>
                    <a:gd name="connsiteX263" fmla="*/ 7942 w 71473"/>
                    <a:gd name="connsiteY263" fmla="*/ 30178 h 33354"/>
                    <a:gd name="connsiteX264" fmla="*/ 11118 w 71473"/>
                    <a:gd name="connsiteY264" fmla="*/ 28589 h 33354"/>
                    <a:gd name="connsiteX265" fmla="*/ 11118 w 71473"/>
                    <a:gd name="connsiteY265" fmla="*/ 27001 h 33354"/>
                    <a:gd name="connsiteX266" fmla="*/ 12706 w 71473"/>
                    <a:gd name="connsiteY266" fmla="*/ 27001 h 33354"/>
                    <a:gd name="connsiteX267" fmla="*/ 12706 w 71473"/>
                    <a:gd name="connsiteY267" fmla="*/ 27001 h 33354"/>
                    <a:gd name="connsiteX268" fmla="*/ 12706 w 71473"/>
                    <a:gd name="connsiteY268" fmla="*/ 25413 h 33354"/>
                    <a:gd name="connsiteX269" fmla="*/ 12706 w 71473"/>
                    <a:gd name="connsiteY269" fmla="*/ 28589 h 33354"/>
                    <a:gd name="connsiteX270" fmla="*/ 14294 w 71473"/>
                    <a:gd name="connsiteY270" fmla="*/ 23824 h 33354"/>
                    <a:gd name="connsiteX271" fmla="*/ 14294 w 71473"/>
                    <a:gd name="connsiteY271" fmla="*/ 25413 h 33354"/>
                    <a:gd name="connsiteX272" fmla="*/ 14294 w 71473"/>
                    <a:gd name="connsiteY272" fmla="*/ 22236 h 33354"/>
                    <a:gd name="connsiteX273" fmla="*/ 14294 w 71473"/>
                    <a:gd name="connsiteY273" fmla="*/ 27001 h 33354"/>
                    <a:gd name="connsiteX274" fmla="*/ 15883 w 71473"/>
                    <a:gd name="connsiteY274" fmla="*/ 28589 h 33354"/>
                    <a:gd name="connsiteX275" fmla="*/ 15883 w 71473"/>
                    <a:gd name="connsiteY275" fmla="*/ 25413 h 33354"/>
                    <a:gd name="connsiteX276" fmla="*/ 15883 w 71473"/>
                    <a:gd name="connsiteY276" fmla="*/ 22236 h 33354"/>
                    <a:gd name="connsiteX277" fmla="*/ 17471 w 71473"/>
                    <a:gd name="connsiteY277" fmla="*/ 28589 h 33354"/>
                    <a:gd name="connsiteX278" fmla="*/ 17471 w 71473"/>
                    <a:gd name="connsiteY278" fmla="*/ 28589 h 33354"/>
                    <a:gd name="connsiteX279" fmla="*/ 19060 w 71473"/>
                    <a:gd name="connsiteY279" fmla="*/ 28589 h 33354"/>
                    <a:gd name="connsiteX280" fmla="*/ 19060 w 71473"/>
                    <a:gd name="connsiteY280" fmla="*/ 25413 h 33354"/>
                    <a:gd name="connsiteX281" fmla="*/ 19060 w 71473"/>
                    <a:gd name="connsiteY281" fmla="*/ 27001 h 33354"/>
                    <a:gd name="connsiteX282" fmla="*/ 20648 w 71473"/>
                    <a:gd name="connsiteY282" fmla="*/ 23824 h 33354"/>
                    <a:gd name="connsiteX283" fmla="*/ 20648 w 71473"/>
                    <a:gd name="connsiteY283" fmla="*/ 25413 h 33354"/>
                    <a:gd name="connsiteX284" fmla="*/ 20648 w 71473"/>
                    <a:gd name="connsiteY284" fmla="*/ 25413 h 33354"/>
                    <a:gd name="connsiteX285" fmla="*/ 19060 w 71473"/>
                    <a:gd name="connsiteY285" fmla="*/ 28589 h 33354"/>
                    <a:gd name="connsiteX286" fmla="*/ 19060 w 71473"/>
                    <a:gd name="connsiteY286" fmla="*/ 30178 h 33354"/>
                    <a:gd name="connsiteX287" fmla="*/ 20648 w 71473"/>
                    <a:gd name="connsiteY287" fmla="*/ 27001 h 33354"/>
                    <a:gd name="connsiteX288" fmla="*/ 20648 w 71473"/>
                    <a:gd name="connsiteY288" fmla="*/ 28589 h 33354"/>
                    <a:gd name="connsiteX289" fmla="*/ 20648 w 71473"/>
                    <a:gd name="connsiteY289" fmla="*/ 27001 h 33354"/>
                    <a:gd name="connsiteX290" fmla="*/ 20648 w 71473"/>
                    <a:gd name="connsiteY290" fmla="*/ 30178 h 33354"/>
                    <a:gd name="connsiteX291" fmla="*/ 22236 w 71473"/>
                    <a:gd name="connsiteY291" fmla="*/ 30178 h 33354"/>
                    <a:gd name="connsiteX292" fmla="*/ 22236 w 71473"/>
                    <a:gd name="connsiteY292" fmla="*/ 25413 h 33354"/>
                    <a:gd name="connsiteX293" fmla="*/ 23825 w 71473"/>
                    <a:gd name="connsiteY293" fmla="*/ 30178 h 33354"/>
                    <a:gd name="connsiteX294" fmla="*/ 23825 w 71473"/>
                    <a:gd name="connsiteY294" fmla="*/ 28589 h 33354"/>
                    <a:gd name="connsiteX295" fmla="*/ 23825 w 71473"/>
                    <a:gd name="connsiteY295" fmla="*/ 30178 h 33354"/>
                    <a:gd name="connsiteX296" fmla="*/ 23825 w 71473"/>
                    <a:gd name="connsiteY296" fmla="*/ 27001 h 33354"/>
                    <a:gd name="connsiteX297" fmla="*/ 23825 w 71473"/>
                    <a:gd name="connsiteY297" fmla="*/ 25413 h 33354"/>
                    <a:gd name="connsiteX298" fmla="*/ 23825 w 71473"/>
                    <a:gd name="connsiteY298" fmla="*/ 27001 h 33354"/>
                    <a:gd name="connsiteX299" fmla="*/ 25413 w 71473"/>
                    <a:gd name="connsiteY299" fmla="*/ 23824 h 33354"/>
                    <a:gd name="connsiteX300" fmla="*/ 25413 w 71473"/>
                    <a:gd name="connsiteY300" fmla="*/ 27001 h 33354"/>
                    <a:gd name="connsiteX301" fmla="*/ 25413 w 71473"/>
                    <a:gd name="connsiteY301" fmla="*/ 25413 h 33354"/>
                    <a:gd name="connsiteX302" fmla="*/ 25413 w 71473"/>
                    <a:gd name="connsiteY302" fmla="*/ 28589 h 33354"/>
                    <a:gd name="connsiteX303" fmla="*/ 27001 w 71473"/>
                    <a:gd name="connsiteY303" fmla="*/ 28589 h 33354"/>
                    <a:gd name="connsiteX304" fmla="*/ 27001 w 71473"/>
                    <a:gd name="connsiteY304" fmla="*/ 23824 h 33354"/>
                    <a:gd name="connsiteX305" fmla="*/ 27001 w 71473"/>
                    <a:gd name="connsiteY305" fmla="*/ 25413 h 33354"/>
                    <a:gd name="connsiteX306" fmla="*/ 27001 w 71473"/>
                    <a:gd name="connsiteY306" fmla="*/ 27001 h 33354"/>
                    <a:gd name="connsiteX307" fmla="*/ 27001 w 71473"/>
                    <a:gd name="connsiteY307" fmla="*/ 28589 h 33354"/>
                    <a:gd name="connsiteX308" fmla="*/ 28589 w 71473"/>
                    <a:gd name="connsiteY308" fmla="*/ 28589 h 33354"/>
                    <a:gd name="connsiteX309" fmla="*/ 28589 w 71473"/>
                    <a:gd name="connsiteY309" fmla="*/ 28589 h 33354"/>
                    <a:gd name="connsiteX310" fmla="*/ 28589 w 71473"/>
                    <a:gd name="connsiteY310" fmla="*/ 25413 h 33354"/>
                    <a:gd name="connsiteX311" fmla="*/ 28589 w 71473"/>
                    <a:gd name="connsiteY311" fmla="*/ 27001 h 33354"/>
                    <a:gd name="connsiteX312" fmla="*/ 28589 w 71473"/>
                    <a:gd name="connsiteY312" fmla="*/ 25413 h 33354"/>
                    <a:gd name="connsiteX313" fmla="*/ 28589 w 71473"/>
                    <a:gd name="connsiteY313" fmla="*/ 30178 h 33354"/>
                    <a:gd name="connsiteX314" fmla="*/ 28589 w 71473"/>
                    <a:gd name="connsiteY314" fmla="*/ 28589 h 33354"/>
                    <a:gd name="connsiteX315" fmla="*/ 28589 w 71473"/>
                    <a:gd name="connsiteY315" fmla="*/ 31766 h 33354"/>
                    <a:gd name="connsiteX316" fmla="*/ 30177 w 71473"/>
                    <a:gd name="connsiteY316" fmla="*/ 30178 h 33354"/>
                    <a:gd name="connsiteX317" fmla="*/ 30177 w 71473"/>
                    <a:gd name="connsiteY317" fmla="*/ 28589 h 33354"/>
                    <a:gd name="connsiteX318" fmla="*/ 31766 w 71473"/>
                    <a:gd name="connsiteY318" fmla="*/ 28589 h 33354"/>
                    <a:gd name="connsiteX319" fmla="*/ 31766 w 71473"/>
                    <a:gd name="connsiteY319" fmla="*/ 31766 h 33354"/>
                    <a:gd name="connsiteX320" fmla="*/ 34943 w 71473"/>
                    <a:gd name="connsiteY320" fmla="*/ 27001 h 33354"/>
                    <a:gd name="connsiteX321" fmla="*/ 34943 w 71473"/>
                    <a:gd name="connsiteY321" fmla="*/ 28589 h 33354"/>
                    <a:gd name="connsiteX322" fmla="*/ 34943 w 71473"/>
                    <a:gd name="connsiteY322" fmla="*/ 27001 h 33354"/>
                    <a:gd name="connsiteX323" fmla="*/ 34943 w 71473"/>
                    <a:gd name="connsiteY323" fmla="*/ 27001 h 33354"/>
                    <a:gd name="connsiteX324" fmla="*/ 41296 w 71473"/>
                    <a:gd name="connsiteY324" fmla="*/ 25413 h 33354"/>
                    <a:gd name="connsiteX325" fmla="*/ 41296 w 71473"/>
                    <a:gd name="connsiteY325" fmla="*/ 25413 h 33354"/>
                    <a:gd name="connsiteX326" fmla="*/ 41296 w 71473"/>
                    <a:gd name="connsiteY326" fmla="*/ 25413 h 33354"/>
                    <a:gd name="connsiteX327" fmla="*/ 49237 w 71473"/>
                    <a:gd name="connsiteY327" fmla="*/ 19060 h 33354"/>
                    <a:gd name="connsiteX328" fmla="*/ 49237 w 71473"/>
                    <a:gd name="connsiteY328" fmla="*/ 19060 h 33354"/>
                    <a:gd name="connsiteX329" fmla="*/ 49237 w 71473"/>
                    <a:gd name="connsiteY329" fmla="*/ 19060 h 33354"/>
                    <a:gd name="connsiteX330" fmla="*/ 69885 w 71473"/>
                    <a:gd name="connsiteY330" fmla="*/ 0 h 33354"/>
                    <a:gd name="connsiteX331" fmla="*/ 69885 w 71473"/>
                    <a:gd name="connsiteY331" fmla="*/ 0 h 33354"/>
                    <a:gd name="connsiteX332" fmla="*/ 69885 w 71473"/>
                    <a:gd name="connsiteY332" fmla="*/ 0 h 33354"/>
                    <a:gd name="connsiteX333" fmla="*/ 71474 w 71473"/>
                    <a:gd name="connsiteY333" fmla="*/ 0 h 33354"/>
                    <a:gd name="connsiteX334" fmla="*/ 71474 w 71473"/>
                    <a:gd name="connsiteY334" fmla="*/ 0 h 33354"/>
                    <a:gd name="connsiteX335" fmla="*/ 71474 w 71473"/>
                    <a:gd name="connsiteY335" fmla="*/ 0 h 33354"/>
                    <a:gd name="connsiteX336" fmla="*/ 71474 w 71473"/>
                    <a:gd name="connsiteY336" fmla="*/ 0 h 33354"/>
                    <a:gd name="connsiteX337" fmla="*/ 17471 w 71473"/>
                    <a:gd name="connsiteY337" fmla="*/ 7941 h 33354"/>
                    <a:gd name="connsiteX338" fmla="*/ 17471 w 71473"/>
                    <a:gd name="connsiteY338" fmla="*/ 7941 h 33354"/>
                    <a:gd name="connsiteX339" fmla="*/ 17471 w 71473"/>
                    <a:gd name="connsiteY339" fmla="*/ 7941 h 333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</a:cxnLst>
                  <a:rect l="l" t="t" r="r" b="b"/>
                  <a:pathLst>
                    <a:path w="71473" h="33354">
                      <a:moveTo>
                        <a:pt x="34943" y="27001"/>
                      </a:moveTo>
                      <a:lnTo>
                        <a:pt x="34943" y="28589"/>
                      </a:lnTo>
                      <a:cubicBezTo>
                        <a:pt x="34943" y="31766"/>
                        <a:pt x="34943" y="30178"/>
                        <a:pt x="34943" y="33354"/>
                      </a:cubicBezTo>
                      <a:cubicBezTo>
                        <a:pt x="34943" y="27001"/>
                        <a:pt x="36531" y="31766"/>
                        <a:pt x="34943" y="27001"/>
                      </a:cubicBezTo>
                      <a:lnTo>
                        <a:pt x="36531" y="27001"/>
                      </a:lnTo>
                      <a:cubicBezTo>
                        <a:pt x="36531" y="27001"/>
                        <a:pt x="36531" y="27001"/>
                        <a:pt x="36531" y="27001"/>
                      </a:cubicBezTo>
                      <a:cubicBezTo>
                        <a:pt x="36531" y="30178"/>
                        <a:pt x="36531" y="22236"/>
                        <a:pt x="36531" y="23824"/>
                      </a:cubicBezTo>
                      <a:cubicBezTo>
                        <a:pt x="36531" y="23824"/>
                        <a:pt x="36531" y="25413"/>
                        <a:pt x="36531" y="25413"/>
                      </a:cubicBezTo>
                      <a:lnTo>
                        <a:pt x="36531" y="23824"/>
                      </a:lnTo>
                      <a:cubicBezTo>
                        <a:pt x="36531" y="23824"/>
                        <a:pt x="36531" y="25413"/>
                        <a:pt x="36531" y="25413"/>
                      </a:cubicBezTo>
                      <a:lnTo>
                        <a:pt x="36531" y="25413"/>
                      </a:lnTo>
                      <a:lnTo>
                        <a:pt x="36531" y="25413"/>
                      </a:lnTo>
                      <a:cubicBezTo>
                        <a:pt x="36531" y="23824"/>
                        <a:pt x="36531" y="22236"/>
                        <a:pt x="36531" y="22236"/>
                      </a:cubicBezTo>
                      <a:cubicBezTo>
                        <a:pt x="36531" y="23824"/>
                        <a:pt x="36531" y="22236"/>
                        <a:pt x="36531" y="23824"/>
                      </a:cubicBezTo>
                      <a:lnTo>
                        <a:pt x="36531" y="22236"/>
                      </a:lnTo>
                      <a:cubicBezTo>
                        <a:pt x="36531" y="23824"/>
                        <a:pt x="36531" y="25413"/>
                        <a:pt x="36531" y="25413"/>
                      </a:cubicBezTo>
                      <a:cubicBezTo>
                        <a:pt x="38119" y="31766"/>
                        <a:pt x="36531" y="23824"/>
                        <a:pt x="38119" y="27001"/>
                      </a:cubicBezTo>
                      <a:lnTo>
                        <a:pt x="38119" y="28589"/>
                      </a:lnTo>
                      <a:cubicBezTo>
                        <a:pt x="38119" y="31766"/>
                        <a:pt x="39708" y="30178"/>
                        <a:pt x="39708" y="33354"/>
                      </a:cubicBezTo>
                      <a:cubicBezTo>
                        <a:pt x="39708" y="31766"/>
                        <a:pt x="38119" y="28589"/>
                        <a:pt x="38119" y="27001"/>
                      </a:cubicBezTo>
                      <a:cubicBezTo>
                        <a:pt x="38119" y="27001"/>
                        <a:pt x="38119" y="27001"/>
                        <a:pt x="38119" y="27001"/>
                      </a:cubicBezTo>
                      <a:cubicBezTo>
                        <a:pt x="38119" y="28589"/>
                        <a:pt x="38119" y="28589"/>
                        <a:pt x="38119" y="28589"/>
                      </a:cubicBezTo>
                      <a:lnTo>
                        <a:pt x="38119" y="31766"/>
                      </a:lnTo>
                      <a:cubicBezTo>
                        <a:pt x="38119" y="30178"/>
                        <a:pt x="38119" y="30178"/>
                        <a:pt x="38119" y="28589"/>
                      </a:cubicBezTo>
                      <a:cubicBezTo>
                        <a:pt x="38119" y="28589"/>
                        <a:pt x="38119" y="31766"/>
                        <a:pt x="39708" y="33354"/>
                      </a:cubicBezTo>
                      <a:cubicBezTo>
                        <a:pt x="39708" y="33354"/>
                        <a:pt x="39708" y="30178"/>
                        <a:pt x="39708" y="28589"/>
                      </a:cubicBezTo>
                      <a:cubicBezTo>
                        <a:pt x="39708" y="30178"/>
                        <a:pt x="41296" y="28589"/>
                        <a:pt x="41296" y="27001"/>
                      </a:cubicBezTo>
                      <a:cubicBezTo>
                        <a:pt x="41296" y="28589"/>
                        <a:pt x="41296" y="28589"/>
                        <a:pt x="41296" y="30178"/>
                      </a:cubicBezTo>
                      <a:lnTo>
                        <a:pt x="41296" y="28589"/>
                      </a:lnTo>
                      <a:cubicBezTo>
                        <a:pt x="41296" y="28589"/>
                        <a:pt x="41296" y="28589"/>
                        <a:pt x="41296" y="30178"/>
                      </a:cubicBezTo>
                      <a:cubicBezTo>
                        <a:pt x="41296" y="28589"/>
                        <a:pt x="41296" y="27001"/>
                        <a:pt x="41296" y="27001"/>
                      </a:cubicBezTo>
                      <a:cubicBezTo>
                        <a:pt x="41296" y="23824"/>
                        <a:pt x="42884" y="31766"/>
                        <a:pt x="42884" y="28589"/>
                      </a:cubicBezTo>
                      <a:cubicBezTo>
                        <a:pt x="42884" y="30178"/>
                        <a:pt x="42884" y="30178"/>
                        <a:pt x="42884" y="31766"/>
                      </a:cubicBezTo>
                      <a:cubicBezTo>
                        <a:pt x="42884" y="28589"/>
                        <a:pt x="42884" y="30178"/>
                        <a:pt x="42884" y="27001"/>
                      </a:cubicBezTo>
                      <a:lnTo>
                        <a:pt x="42884" y="28589"/>
                      </a:lnTo>
                      <a:cubicBezTo>
                        <a:pt x="42884" y="27001"/>
                        <a:pt x="42884" y="23824"/>
                        <a:pt x="42884" y="22236"/>
                      </a:cubicBezTo>
                      <a:cubicBezTo>
                        <a:pt x="42884" y="20648"/>
                        <a:pt x="42884" y="20648"/>
                        <a:pt x="42884" y="20648"/>
                      </a:cubicBezTo>
                      <a:lnTo>
                        <a:pt x="42884" y="19060"/>
                      </a:lnTo>
                      <a:cubicBezTo>
                        <a:pt x="42884" y="19060"/>
                        <a:pt x="42884" y="20648"/>
                        <a:pt x="42884" y="22236"/>
                      </a:cubicBezTo>
                      <a:lnTo>
                        <a:pt x="42884" y="22236"/>
                      </a:lnTo>
                      <a:cubicBezTo>
                        <a:pt x="42884" y="23824"/>
                        <a:pt x="42884" y="25413"/>
                        <a:pt x="42884" y="27001"/>
                      </a:cubicBezTo>
                      <a:lnTo>
                        <a:pt x="42884" y="25413"/>
                      </a:lnTo>
                      <a:cubicBezTo>
                        <a:pt x="42884" y="27001"/>
                        <a:pt x="42884" y="28589"/>
                        <a:pt x="42884" y="30178"/>
                      </a:cubicBezTo>
                      <a:cubicBezTo>
                        <a:pt x="42884" y="30178"/>
                        <a:pt x="42884" y="30178"/>
                        <a:pt x="42884" y="28589"/>
                      </a:cubicBezTo>
                      <a:cubicBezTo>
                        <a:pt x="42884" y="28589"/>
                        <a:pt x="42884" y="30178"/>
                        <a:pt x="42884" y="30178"/>
                      </a:cubicBezTo>
                      <a:cubicBezTo>
                        <a:pt x="42884" y="30178"/>
                        <a:pt x="42884" y="30178"/>
                        <a:pt x="42884" y="28589"/>
                      </a:cubicBezTo>
                      <a:lnTo>
                        <a:pt x="42884" y="31766"/>
                      </a:lnTo>
                      <a:lnTo>
                        <a:pt x="42884" y="30178"/>
                      </a:lnTo>
                      <a:lnTo>
                        <a:pt x="44472" y="31766"/>
                      </a:lnTo>
                      <a:cubicBezTo>
                        <a:pt x="44472" y="28589"/>
                        <a:pt x="44472" y="23824"/>
                        <a:pt x="46060" y="22236"/>
                      </a:cubicBezTo>
                      <a:cubicBezTo>
                        <a:pt x="46060" y="23824"/>
                        <a:pt x="46060" y="25413"/>
                        <a:pt x="47649" y="28589"/>
                      </a:cubicBezTo>
                      <a:cubicBezTo>
                        <a:pt x="47649" y="25413"/>
                        <a:pt x="47649" y="30178"/>
                        <a:pt x="46060" y="30178"/>
                      </a:cubicBezTo>
                      <a:cubicBezTo>
                        <a:pt x="46060" y="30178"/>
                        <a:pt x="46060" y="31766"/>
                        <a:pt x="46060" y="31766"/>
                      </a:cubicBezTo>
                      <a:lnTo>
                        <a:pt x="46060" y="28589"/>
                      </a:lnTo>
                      <a:cubicBezTo>
                        <a:pt x="46060" y="30178"/>
                        <a:pt x="46060" y="30178"/>
                        <a:pt x="46060" y="31766"/>
                      </a:cubicBezTo>
                      <a:cubicBezTo>
                        <a:pt x="46060" y="27001"/>
                        <a:pt x="46060" y="28589"/>
                        <a:pt x="46060" y="27001"/>
                      </a:cubicBezTo>
                      <a:cubicBezTo>
                        <a:pt x="46060" y="28589"/>
                        <a:pt x="46060" y="30178"/>
                        <a:pt x="46060" y="30178"/>
                      </a:cubicBezTo>
                      <a:cubicBezTo>
                        <a:pt x="47649" y="33354"/>
                        <a:pt x="46060" y="25413"/>
                        <a:pt x="46060" y="27001"/>
                      </a:cubicBezTo>
                      <a:cubicBezTo>
                        <a:pt x="46060" y="27001"/>
                        <a:pt x="46060" y="27001"/>
                        <a:pt x="46060" y="27001"/>
                      </a:cubicBezTo>
                      <a:cubicBezTo>
                        <a:pt x="46060" y="25413"/>
                        <a:pt x="47649" y="27001"/>
                        <a:pt x="47649" y="28589"/>
                      </a:cubicBezTo>
                      <a:lnTo>
                        <a:pt x="47649" y="28589"/>
                      </a:lnTo>
                      <a:cubicBezTo>
                        <a:pt x="47649" y="28589"/>
                        <a:pt x="49237" y="28589"/>
                        <a:pt x="49237" y="23824"/>
                      </a:cubicBezTo>
                      <a:cubicBezTo>
                        <a:pt x="49237" y="23824"/>
                        <a:pt x="49237" y="28589"/>
                        <a:pt x="49237" y="28589"/>
                      </a:cubicBezTo>
                      <a:lnTo>
                        <a:pt x="49237" y="15883"/>
                      </a:lnTo>
                      <a:cubicBezTo>
                        <a:pt x="49237" y="19060"/>
                        <a:pt x="50826" y="27001"/>
                        <a:pt x="50826" y="28589"/>
                      </a:cubicBezTo>
                      <a:cubicBezTo>
                        <a:pt x="50826" y="28589"/>
                        <a:pt x="50826" y="30178"/>
                        <a:pt x="50826" y="28589"/>
                      </a:cubicBezTo>
                      <a:cubicBezTo>
                        <a:pt x="50826" y="28589"/>
                        <a:pt x="49237" y="23824"/>
                        <a:pt x="49237" y="23824"/>
                      </a:cubicBezTo>
                      <a:cubicBezTo>
                        <a:pt x="50826" y="27001"/>
                        <a:pt x="49237" y="25413"/>
                        <a:pt x="50826" y="28589"/>
                      </a:cubicBezTo>
                      <a:cubicBezTo>
                        <a:pt x="50826" y="28589"/>
                        <a:pt x="49237" y="22236"/>
                        <a:pt x="50826" y="22236"/>
                      </a:cubicBezTo>
                      <a:cubicBezTo>
                        <a:pt x="50826" y="22236"/>
                        <a:pt x="50826" y="27001"/>
                        <a:pt x="50826" y="28589"/>
                      </a:cubicBezTo>
                      <a:lnTo>
                        <a:pt x="50826" y="23824"/>
                      </a:lnTo>
                      <a:cubicBezTo>
                        <a:pt x="50826" y="25413"/>
                        <a:pt x="50826" y="28589"/>
                        <a:pt x="52414" y="30178"/>
                      </a:cubicBezTo>
                      <a:cubicBezTo>
                        <a:pt x="52414" y="28589"/>
                        <a:pt x="52414" y="30178"/>
                        <a:pt x="52414" y="30178"/>
                      </a:cubicBezTo>
                      <a:lnTo>
                        <a:pt x="52414" y="28589"/>
                      </a:lnTo>
                      <a:cubicBezTo>
                        <a:pt x="54002" y="28589"/>
                        <a:pt x="52414" y="20648"/>
                        <a:pt x="52414" y="22236"/>
                      </a:cubicBezTo>
                      <a:cubicBezTo>
                        <a:pt x="52414" y="23824"/>
                        <a:pt x="54002" y="28589"/>
                        <a:pt x="54002" y="28589"/>
                      </a:cubicBezTo>
                      <a:cubicBezTo>
                        <a:pt x="54002" y="25413"/>
                        <a:pt x="52414" y="15883"/>
                        <a:pt x="52414" y="14295"/>
                      </a:cubicBezTo>
                      <a:lnTo>
                        <a:pt x="52414" y="15883"/>
                      </a:lnTo>
                      <a:lnTo>
                        <a:pt x="52414" y="14295"/>
                      </a:lnTo>
                      <a:cubicBezTo>
                        <a:pt x="52414" y="17471"/>
                        <a:pt x="54002" y="27001"/>
                        <a:pt x="54002" y="30178"/>
                      </a:cubicBezTo>
                      <a:cubicBezTo>
                        <a:pt x="54002" y="31766"/>
                        <a:pt x="54002" y="31766"/>
                        <a:pt x="54002" y="31766"/>
                      </a:cubicBezTo>
                      <a:cubicBezTo>
                        <a:pt x="54002" y="33354"/>
                        <a:pt x="54002" y="33354"/>
                        <a:pt x="54002" y="33354"/>
                      </a:cubicBezTo>
                      <a:lnTo>
                        <a:pt x="55591" y="33354"/>
                      </a:lnTo>
                      <a:cubicBezTo>
                        <a:pt x="55591" y="30178"/>
                        <a:pt x="55591" y="30178"/>
                        <a:pt x="55591" y="27001"/>
                      </a:cubicBezTo>
                      <a:lnTo>
                        <a:pt x="55591" y="30178"/>
                      </a:lnTo>
                      <a:cubicBezTo>
                        <a:pt x="55591" y="27001"/>
                        <a:pt x="54002" y="22236"/>
                        <a:pt x="55591" y="22236"/>
                      </a:cubicBezTo>
                      <a:cubicBezTo>
                        <a:pt x="55591" y="23824"/>
                        <a:pt x="55591" y="27001"/>
                        <a:pt x="57179" y="28589"/>
                      </a:cubicBezTo>
                      <a:cubicBezTo>
                        <a:pt x="57179" y="27001"/>
                        <a:pt x="57179" y="27001"/>
                        <a:pt x="57179" y="27001"/>
                      </a:cubicBezTo>
                      <a:lnTo>
                        <a:pt x="57179" y="28589"/>
                      </a:lnTo>
                      <a:cubicBezTo>
                        <a:pt x="57179" y="30178"/>
                        <a:pt x="57179" y="23824"/>
                        <a:pt x="58768" y="27001"/>
                      </a:cubicBezTo>
                      <a:cubicBezTo>
                        <a:pt x="58768" y="27001"/>
                        <a:pt x="60355" y="30178"/>
                        <a:pt x="60355" y="28589"/>
                      </a:cubicBezTo>
                      <a:cubicBezTo>
                        <a:pt x="58768" y="25413"/>
                        <a:pt x="57179" y="14295"/>
                        <a:pt x="57179" y="12706"/>
                      </a:cubicBezTo>
                      <a:cubicBezTo>
                        <a:pt x="57179" y="12706"/>
                        <a:pt x="58768" y="15883"/>
                        <a:pt x="58768" y="17471"/>
                      </a:cubicBezTo>
                      <a:cubicBezTo>
                        <a:pt x="58768" y="20648"/>
                        <a:pt x="58768" y="23824"/>
                        <a:pt x="60355" y="25413"/>
                      </a:cubicBezTo>
                      <a:cubicBezTo>
                        <a:pt x="60355" y="23824"/>
                        <a:pt x="60355" y="23824"/>
                        <a:pt x="60355" y="23824"/>
                      </a:cubicBezTo>
                      <a:cubicBezTo>
                        <a:pt x="60355" y="23824"/>
                        <a:pt x="60355" y="27001"/>
                        <a:pt x="60355" y="25413"/>
                      </a:cubicBezTo>
                      <a:cubicBezTo>
                        <a:pt x="60355" y="22236"/>
                        <a:pt x="60355" y="25413"/>
                        <a:pt x="60355" y="22236"/>
                      </a:cubicBezTo>
                      <a:cubicBezTo>
                        <a:pt x="60355" y="20648"/>
                        <a:pt x="60355" y="22236"/>
                        <a:pt x="61943" y="22236"/>
                      </a:cubicBezTo>
                      <a:cubicBezTo>
                        <a:pt x="61943" y="20648"/>
                        <a:pt x="60355" y="15883"/>
                        <a:pt x="61943" y="14295"/>
                      </a:cubicBezTo>
                      <a:cubicBezTo>
                        <a:pt x="61943" y="14295"/>
                        <a:pt x="61943" y="15883"/>
                        <a:pt x="61943" y="15883"/>
                      </a:cubicBezTo>
                      <a:cubicBezTo>
                        <a:pt x="61943" y="15883"/>
                        <a:pt x="63532" y="17471"/>
                        <a:pt x="63532" y="17471"/>
                      </a:cubicBezTo>
                      <a:cubicBezTo>
                        <a:pt x="63532" y="17471"/>
                        <a:pt x="63532" y="19060"/>
                        <a:pt x="65120" y="20648"/>
                      </a:cubicBezTo>
                      <a:cubicBezTo>
                        <a:pt x="65120" y="20648"/>
                        <a:pt x="65120" y="19060"/>
                        <a:pt x="65120" y="19060"/>
                      </a:cubicBezTo>
                      <a:cubicBezTo>
                        <a:pt x="66709" y="22236"/>
                        <a:pt x="65120" y="19060"/>
                        <a:pt x="65120" y="22236"/>
                      </a:cubicBezTo>
                      <a:cubicBezTo>
                        <a:pt x="65120" y="20648"/>
                        <a:pt x="65120" y="19060"/>
                        <a:pt x="65120" y="19060"/>
                      </a:cubicBezTo>
                      <a:cubicBezTo>
                        <a:pt x="65120" y="15883"/>
                        <a:pt x="65120" y="19060"/>
                        <a:pt x="63532" y="19060"/>
                      </a:cubicBezTo>
                      <a:cubicBezTo>
                        <a:pt x="63532" y="15883"/>
                        <a:pt x="61943" y="11118"/>
                        <a:pt x="63532" y="9530"/>
                      </a:cubicBezTo>
                      <a:cubicBezTo>
                        <a:pt x="63532" y="7941"/>
                        <a:pt x="63532" y="11118"/>
                        <a:pt x="63532" y="11118"/>
                      </a:cubicBezTo>
                      <a:cubicBezTo>
                        <a:pt x="65120" y="11118"/>
                        <a:pt x="63532" y="4765"/>
                        <a:pt x="65120" y="6353"/>
                      </a:cubicBezTo>
                      <a:cubicBezTo>
                        <a:pt x="66709" y="7941"/>
                        <a:pt x="66709" y="11118"/>
                        <a:pt x="66709" y="12706"/>
                      </a:cubicBezTo>
                      <a:cubicBezTo>
                        <a:pt x="66709" y="14295"/>
                        <a:pt x="65120" y="11118"/>
                        <a:pt x="65120" y="11118"/>
                      </a:cubicBezTo>
                      <a:lnTo>
                        <a:pt x="65120" y="12706"/>
                      </a:lnTo>
                      <a:cubicBezTo>
                        <a:pt x="65120" y="14295"/>
                        <a:pt x="65120" y="14295"/>
                        <a:pt x="65120" y="14295"/>
                      </a:cubicBezTo>
                      <a:cubicBezTo>
                        <a:pt x="65120" y="15883"/>
                        <a:pt x="66709" y="14295"/>
                        <a:pt x="68297" y="15883"/>
                      </a:cubicBezTo>
                      <a:cubicBezTo>
                        <a:pt x="68297" y="14295"/>
                        <a:pt x="68297" y="14295"/>
                        <a:pt x="68297" y="12706"/>
                      </a:cubicBezTo>
                      <a:lnTo>
                        <a:pt x="68297" y="12706"/>
                      </a:lnTo>
                      <a:cubicBezTo>
                        <a:pt x="68297" y="11118"/>
                        <a:pt x="68297" y="9530"/>
                        <a:pt x="68297" y="9530"/>
                      </a:cubicBezTo>
                      <a:cubicBezTo>
                        <a:pt x="68297" y="7941"/>
                        <a:pt x="68297" y="6353"/>
                        <a:pt x="68297" y="6353"/>
                      </a:cubicBezTo>
                      <a:lnTo>
                        <a:pt x="68297" y="9530"/>
                      </a:lnTo>
                      <a:cubicBezTo>
                        <a:pt x="68297" y="9530"/>
                        <a:pt x="68297" y="7941"/>
                        <a:pt x="68297" y="9530"/>
                      </a:cubicBezTo>
                      <a:cubicBezTo>
                        <a:pt x="68297" y="7941"/>
                        <a:pt x="69885" y="12706"/>
                        <a:pt x="69885" y="9530"/>
                      </a:cubicBezTo>
                      <a:lnTo>
                        <a:pt x="69885" y="7941"/>
                      </a:lnTo>
                      <a:cubicBezTo>
                        <a:pt x="69885" y="6353"/>
                        <a:pt x="69885" y="3177"/>
                        <a:pt x="69885" y="4765"/>
                      </a:cubicBezTo>
                      <a:cubicBezTo>
                        <a:pt x="69885" y="1588"/>
                        <a:pt x="69885" y="4765"/>
                        <a:pt x="68297" y="1588"/>
                      </a:cubicBezTo>
                      <a:cubicBezTo>
                        <a:pt x="69885" y="4765"/>
                        <a:pt x="66709" y="1588"/>
                        <a:pt x="68297" y="6353"/>
                      </a:cubicBezTo>
                      <a:cubicBezTo>
                        <a:pt x="66709" y="3177"/>
                        <a:pt x="66709" y="4765"/>
                        <a:pt x="66709" y="1588"/>
                      </a:cubicBezTo>
                      <a:cubicBezTo>
                        <a:pt x="66709" y="3177"/>
                        <a:pt x="66709" y="3177"/>
                        <a:pt x="66709" y="3177"/>
                      </a:cubicBezTo>
                      <a:cubicBezTo>
                        <a:pt x="66709" y="3177"/>
                        <a:pt x="66709" y="3177"/>
                        <a:pt x="66709" y="4765"/>
                      </a:cubicBezTo>
                      <a:lnTo>
                        <a:pt x="66709" y="4765"/>
                      </a:lnTo>
                      <a:lnTo>
                        <a:pt x="66709" y="4765"/>
                      </a:lnTo>
                      <a:cubicBezTo>
                        <a:pt x="66709" y="4765"/>
                        <a:pt x="66709" y="4765"/>
                        <a:pt x="66709" y="4765"/>
                      </a:cubicBezTo>
                      <a:cubicBezTo>
                        <a:pt x="66709" y="4765"/>
                        <a:pt x="66709" y="6353"/>
                        <a:pt x="66709" y="6353"/>
                      </a:cubicBezTo>
                      <a:cubicBezTo>
                        <a:pt x="66709" y="7941"/>
                        <a:pt x="66709" y="7941"/>
                        <a:pt x="66709" y="9530"/>
                      </a:cubicBezTo>
                      <a:cubicBezTo>
                        <a:pt x="66709" y="9530"/>
                        <a:pt x="66709" y="7941"/>
                        <a:pt x="66709" y="7941"/>
                      </a:cubicBezTo>
                      <a:lnTo>
                        <a:pt x="66709" y="9530"/>
                      </a:lnTo>
                      <a:cubicBezTo>
                        <a:pt x="66709" y="7941"/>
                        <a:pt x="65120" y="6353"/>
                        <a:pt x="65120" y="4765"/>
                      </a:cubicBezTo>
                      <a:lnTo>
                        <a:pt x="65120" y="4765"/>
                      </a:lnTo>
                      <a:cubicBezTo>
                        <a:pt x="65120" y="3177"/>
                        <a:pt x="63532" y="3177"/>
                        <a:pt x="63532" y="4765"/>
                      </a:cubicBezTo>
                      <a:cubicBezTo>
                        <a:pt x="63532" y="4765"/>
                        <a:pt x="63532" y="6353"/>
                        <a:pt x="63532" y="4765"/>
                      </a:cubicBezTo>
                      <a:lnTo>
                        <a:pt x="63532" y="6353"/>
                      </a:lnTo>
                      <a:lnTo>
                        <a:pt x="63532" y="6353"/>
                      </a:lnTo>
                      <a:cubicBezTo>
                        <a:pt x="63532" y="6353"/>
                        <a:pt x="63532" y="9530"/>
                        <a:pt x="61943" y="6353"/>
                      </a:cubicBezTo>
                      <a:cubicBezTo>
                        <a:pt x="61943" y="6353"/>
                        <a:pt x="61943" y="7941"/>
                        <a:pt x="61943" y="6353"/>
                      </a:cubicBezTo>
                      <a:lnTo>
                        <a:pt x="61943" y="4765"/>
                      </a:lnTo>
                      <a:cubicBezTo>
                        <a:pt x="61943" y="4765"/>
                        <a:pt x="60355" y="3177"/>
                        <a:pt x="60355" y="4765"/>
                      </a:cubicBezTo>
                      <a:cubicBezTo>
                        <a:pt x="58768" y="0"/>
                        <a:pt x="58768" y="4765"/>
                        <a:pt x="58768" y="3177"/>
                      </a:cubicBezTo>
                      <a:lnTo>
                        <a:pt x="58768" y="4765"/>
                      </a:lnTo>
                      <a:cubicBezTo>
                        <a:pt x="58768" y="4765"/>
                        <a:pt x="58768" y="4765"/>
                        <a:pt x="57179" y="6353"/>
                      </a:cubicBezTo>
                      <a:lnTo>
                        <a:pt x="57179" y="7941"/>
                      </a:lnTo>
                      <a:cubicBezTo>
                        <a:pt x="57179" y="9530"/>
                        <a:pt x="55591" y="6353"/>
                        <a:pt x="55591" y="6353"/>
                      </a:cubicBezTo>
                      <a:cubicBezTo>
                        <a:pt x="55591" y="6353"/>
                        <a:pt x="55591" y="6353"/>
                        <a:pt x="55591" y="6353"/>
                      </a:cubicBezTo>
                      <a:cubicBezTo>
                        <a:pt x="54002" y="1588"/>
                        <a:pt x="54002" y="9530"/>
                        <a:pt x="54002" y="6353"/>
                      </a:cubicBezTo>
                      <a:cubicBezTo>
                        <a:pt x="54002" y="6353"/>
                        <a:pt x="54002" y="6353"/>
                        <a:pt x="54002" y="6353"/>
                      </a:cubicBezTo>
                      <a:lnTo>
                        <a:pt x="54002" y="6353"/>
                      </a:lnTo>
                      <a:lnTo>
                        <a:pt x="54002" y="6353"/>
                      </a:lnTo>
                      <a:cubicBezTo>
                        <a:pt x="54002" y="6353"/>
                        <a:pt x="54002" y="6353"/>
                        <a:pt x="54002" y="4765"/>
                      </a:cubicBezTo>
                      <a:cubicBezTo>
                        <a:pt x="54002" y="4765"/>
                        <a:pt x="54002" y="6353"/>
                        <a:pt x="54002" y="6353"/>
                      </a:cubicBezTo>
                      <a:cubicBezTo>
                        <a:pt x="54002" y="6353"/>
                        <a:pt x="54002" y="6353"/>
                        <a:pt x="54002" y="7941"/>
                      </a:cubicBezTo>
                      <a:lnTo>
                        <a:pt x="54002" y="6353"/>
                      </a:lnTo>
                      <a:lnTo>
                        <a:pt x="54002" y="6353"/>
                      </a:lnTo>
                      <a:cubicBezTo>
                        <a:pt x="54002" y="6353"/>
                        <a:pt x="54002" y="7941"/>
                        <a:pt x="54002" y="9530"/>
                      </a:cubicBezTo>
                      <a:cubicBezTo>
                        <a:pt x="54002" y="9530"/>
                        <a:pt x="54002" y="11118"/>
                        <a:pt x="54002" y="11118"/>
                      </a:cubicBezTo>
                      <a:cubicBezTo>
                        <a:pt x="54002" y="7941"/>
                        <a:pt x="54002" y="12706"/>
                        <a:pt x="52414" y="7941"/>
                      </a:cubicBezTo>
                      <a:cubicBezTo>
                        <a:pt x="52414" y="9530"/>
                        <a:pt x="52414" y="9530"/>
                        <a:pt x="52414" y="12706"/>
                      </a:cubicBezTo>
                      <a:cubicBezTo>
                        <a:pt x="52414" y="12706"/>
                        <a:pt x="52414" y="12706"/>
                        <a:pt x="52414" y="12706"/>
                      </a:cubicBezTo>
                      <a:cubicBezTo>
                        <a:pt x="52414" y="12706"/>
                        <a:pt x="52414" y="11118"/>
                        <a:pt x="52414" y="12706"/>
                      </a:cubicBezTo>
                      <a:lnTo>
                        <a:pt x="52414" y="9530"/>
                      </a:lnTo>
                      <a:lnTo>
                        <a:pt x="52414" y="12706"/>
                      </a:lnTo>
                      <a:cubicBezTo>
                        <a:pt x="52414" y="11118"/>
                        <a:pt x="52414" y="9530"/>
                        <a:pt x="50826" y="7941"/>
                      </a:cubicBezTo>
                      <a:cubicBezTo>
                        <a:pt x="50826" y="11118"/>
                        <a:pt x="50826" y="9530"/>
                        <a:pt x="50826" y="12706"/>
                      </a:cubicBezTo>
                      <a:lnTo>
                        <a:pt x="50826" y="11118"/>
                      </a:lnTo>
                      <a:cubicBezTo>
                        <a:pt x="50826" y="11118"/>
                        <a:pt x="50826" y="14295"/>
                        <a:pt x="50826" y="12706"/>
                      </a:cubicBezTo>
                      <a:cubicBezTo>
                        <a:pt x="49237" y="9530"/>
                        <a:pt x="49237" y="12706"/>
                        <a:pt x="47649" y="9530"/>
                      </a:cubicBezTo>
                      <a:cubicBezTo>
                        <a:pt x="49237" y="14295"/>
                        <a:pt x="46060" y="7941"/>
                        <a:pt x="47649" y="11118"/>
                      </a:cubicBezTo>
                      <a:cubicBezTo>
                        <a:pt x="47649" y="9530"/>
                        <a:pt x="47649" y="9530"/>
                        <a:pt x="47649" y="7941"/>
                      </a:cubicBezTo>
                      <a:cubicBezTo>
                        <a:pt x="47649" y="9530"/>
                        <a:pt x="46060" y="6353"/>
                        <a:pt x="46060" y="9530"/>
                      </a:cubicBezTo>
                      <a:cubicBezTo>
                        <a:pt x="46060" y="7941"/>
                        <a:pt x="46060" y="7941"/>
                        <a:pt x="46060" y="6353"/>
                      </a:cubicBezTo>
                      <a:cubicBezTo>
                        <a:pt x="46060" y="6353"/>
                        <a:pt x="46060" y="7941"/>
                        <a:pt x="46060" y="6353"/>
                      </a:cubicBezTo>
                      <a:cubicBezTo>
                        <a:pt x="46060" y="4765"/>
                        <a:pt x="46060" y="4765"/>
                        <a:pt x="46060" y="4765"/>
                      </a:cubicBezTo>
                      <a:cubicBezTo>
                        <a:pt x="46060" y="4765"/>
                        <a:pt x="46060" y="9530"/>
                        <a:pt x="46060" y="12706"/>
                      </a:cubicBezTo>
                      <a:cubicBezTo>
                        <a:pt x="46060" y="11118"/>
                        <a:pt x="46060" y="11118"/>
                        <a:pt x="46060" y="14295"/>
                      </a:cubicBezTo>
                      <a:cubicBezTo>
                        <a:pt x="46060" y="12706"/>
                        <a:pt x="46060" y="12706"/>
                        <a:pt x="46060" y="11118"/>
                      </a:cubicBezTo>
                      <a:cubicBezTo>
                        <a:pt x="46060" y="11118"/>
                        <a:pt x="44472" y="9530"/>
                        <a:pt x="44472" y="12706"/>
                      </a:cubicBezTo>
                      <a:cubicBezTo>
                        <a:pt x="44472" y="12706"/>
                        <a:pt x="44472" y="12706"/>
                        <a:pt x="44472" y="12706"/>
                      </a:cubicBezTo>
                      <a:cubicBezTo>
                        <a:pt x="44472" y="12706"/>
                        <a:pt x="44472" y="12706"/>
                        <a:pt x="42884" y="12706"/>
                      </a:cubicBezTo>
                      <a:lnTo>
                        <a:pt x="42884" y="12706"/>
                      </a:lnTo>
                      <a:cubicBezTo>
                        <a:pt x="42884" y="15883"/>
                        <a:pt x="42884" y="14295"/>
                        <a:pt x="42884" y="14295"/>
                      </a:cubicBezTo>
                      <a:lnTo>
                        <a:pt x="42884" y="14295"/>
                      </a:lnTo>
                      <a:cubicBezTo>
                        <a:pt x="41296" y="11118"/>
                        <a:pt x="42884" y="15883"/>
                        <a:pt x="41296" y="12706"/>
                      </a:cubicBezTo>
                      <a:lnTo>
                        <a:pt x="41296" y="14295"/>
                      </a:lnTo>
                      <a:cubicBezTo>
                        <a:pt x="41296" y="19060"/>
                        <a:pt x="39708" y="11118"/>
                        <a:pt x="39708" y="12706"/>
                      </a:cubicBezTo>
                      <a:lnTo>
                        <a:pt x="39708" y="14295"/>
                      </a:lnTo>
                      <a:cubicBezTo>
                        <a:pt x="39708" y="15883"/>
                        <a:pt x="38119" y="7941"/>
                        <a:pt x="38119" y="7941"/>
                      </a:cubicBezTo>
                      <a:cubicBezTo>
                        <a:pt x="38119" y="7941"/>
                        <a:pt x="38119" y="7941"/>
                        <a:pt x="38119" y="6353"/>
                      </a:cubicBezTo>
                      <a:cubicBezTo>
                        <a:pt x="36531" y="3177"/>
                        <a:pt x="38119" y="9530"/>
                        <a:pt x="38119" y="9530"/>
                      </a:cubicBezTo>
                      <a:cubicBezTo>
                        <a:pt x="38119" y="7941"/>
                        <a:pt x="38119" y="6353"/>
                        <a:pt x="38119" y="4765"/>
                      </a:cubicBezTo>
                      <a:cubicBezTo>
                        <a:pt x="38119" y="3177"/>
                        <a:pt x="38119" y="9530"/>
                        <a:pt x="36531" y="6353"/>
                      </a:cubicBezTo>
                      <a:cubicBezTo>
                        <a:pt x="36531" y="7941"/>
                        <a:pt x="36531" y="7941"/>
                        <a:pt x="36531" y="9530"/>
                      </a:cubicBezTo>
                      <a:cubicBezTo>
                        <a:pt x="36531" y="9530"/>
                        <a:pt x="34943" y="4765"/>
                        <a:pt x="34943" y="9530"/>
                      </a:cubicBezTo>
                      <a:lnTo>
                        <a:pt x="34943" y="7941"/>
                      </a:lnTo>
                      <a:cubicBezTo>
                        <a:pt x="34943" y="9530"/>
                        <a:pt x="34943" y="9530"/>
                        <a:pt x="33354" y="11118"/>
                      </a:cubicBezTo>
                      <a:cubicBezTo>
                        <a:pt x="31766" y="3177"/>
                        <a:pt x="31766" y="14295"/>
                        <a:pt x="31766" y="7941"/>
                      </a:cubicBezTo>
                      <a:lnTo>
                        <a:pt x="30177" y="7941"/>
                      </a:lnTo>
                      <a:lnTo>
                        <a:pt x="30177" y="7941"/>
                      </a:lnTo>
                      <a:cubicBezTo>
                        <a:pt x="30177" y="7941"/>
                        <a:pt x="30177" y="9530"/>
                        <a:pt x="30177" y="11118"/>
                      </a:cubicBezTo>
                      <a:cubicBezTo>
                        <a:pt x="30177" y="11118"/>
                        <a:pt x="30177" y="9530"/>
                        <a:pt x="30177" y="9530"/>
                      </a:cubicBezTo>
                      <a:cubicBezTo>
                        <a:pt x="28589" y="7941"/>
                        <a:pt x="28589" y="7941"/>
                        <a:pt x="28589" y="12706"/>
                      </a:cubicBezTo>
                      <a:lnTo>
                        <a:pt x="28589" y="11118"/>
                      </a:lnTo>
                      <a:cubicBezTo>
                        <a:pt x="28589" y="12706"/>
                        <a:pt x="27001" y="7941"/>
                        <a:pt x="27001" y="11118"/>
                      </a:cubicBezTo>
                      <a:cubicBezTo>
                        <a:pt x="27001" y="11118"/>
                        <a:pt x="27001" y="11118"/>
                        <a:pt x="27001" y="9530"/>
                      </a:cubicBezTo>
                      <a:cubicBezTo>
                        <a:pt x="27001" y="12706"/>
                        <a:pt x="23825" y="3177"/>
                        <a:pt x="23825" y="11118"/>
                      </a:cubicBezTo>
                      <a:lnTo>
                        <a:pt x="23825" y="12706"/>
                      </a:lnTo>
                      <a:cubicBezTo>
                        <a:pt x="25413" y="12706"/>
                        <a:pt x="23825" y="15883"/>
                        <a:pt x="23825" y="17471"/>
                      </a:cubicBezTo>
                      <a:cubicBezTo>
                        <a:pt x="23825" y="17471"/>
                        <a:pt x="22236" y="14295"/>
                        <a:pt x="23825" y="14295"/>
                      </a:cubicBezTo>
                      <a:lnTo>
                        <a:pt x="23825" y="14295"/>
                      </a:lnTo>
                      <a:cubicBezTo>
                        <a:pt x="23825" y="9530"/>
                        <a:pt x="22236" y="12706"/>
                        <a:pt x="22236" y="9530"/>
                      </a:cubicBezTo>
                      <a:cubicBezTo>
                        <a:pt x="20648" y="9530"/>
                        <a:pt x="19060" y="7941"/>
                        <a:pt x="17471" y="7941"/>
                      </a:cubicBezTo>
                      <a:lnTo>
                        <a:pt x="17471" y="11118"/>
                      </a:lnTo>
                      <a:lnTo>
                        <a:pt x="17471" y="11118"/>
                      </a:lnTo>
                      <a:cubicBezTo>
                        <a:pt x="17471" y="11118"/>
                        <a:pt x="17471" y="7941"/>
                        <a:pt x="17471" y="7941"/>
                      </a:cubicBezTo>
                      <a:cubicBezTo>
                        <a:pt x="17471" y="6353"/>
                        <a:pt x="17471" y="9530"/>
                        <a:pt x="17471" y="9530"/>
                      </a:cubicBezTo>
                      <a:cubicBezTo>
                        <a:pt x="17471" y="7941"/>
                        <a:pt x="17471" y="6353"/>
                        <a:pt x="17471" y="6353"/>
                      </a:cubicBezTo>
                      <a:lnTo>
                        <a:pt x="17471" y="6353"/>
                      </a:lnTo>
                      <a:lnTo>
                        <a:pt x="17471" y="6353"/>
                      </a:lnTo>
                      <a:cubicBezTo>
                        <a:pt x="17471" y="7941"/>
                        <a:pt x="17471" y="9530"/>
                        <a:pt x="17471" y="9530"/>
                      </a:cubicBezTo>
                      <a:cubicBezTo>
                        <a:pt x="17471" y="9530"/>
                        <a:pt x="17471" y="7941"/>
                        <a:pt x="17471" y="7941"/>
                      </a:cubicBezTo>
                      <a:cubicBezTo>
                        <a:pt x="17471" y="7941"/>
                        <a:pt x="17471" y="7941"/>
                        <a:pt x="17471" y="7941"/>
                      </a:cubicBezTo>
                      <a:lnTo>
                        <a:pt x="17471" y="7941"/>
                      </a:lnTo>
                      <a:lnTo>
                        <a:pt x="17471" y="11118"/>
                      </a:lnTo>
                      <a:cubicBezTo>
                        <a:pt x="17471" y="12706"/>
                        <a:pt x="17471" y="11118"/>
                        <a:pt x="17471" y="14295"/>
                      </a:cubicBezTo>
                      <a:cubicBezTo>
                        <a:pt x="17471" y="9530"/>
                        <a:pt x="14294" y="12706"/>
                        <a:pt x="14294" y="11118"/>
                      </a:cubicBezTo>
                      <a:cubicBezTo>
                        <a:pt x="14294" y="12706"/>
                        <a:pt x="14294" y="12706"/>
                        <a:pt x="12706" y="12706"/>
                      </a:cubicBezTo>
                      <a:cubicBezTo>
                        <a:pt x="12706" y="12706"/>
                        <a:pt x="12706" y="15883"/>
                        <a:pt x="12706" y="15883"/>
                      </a:cubicBezTo>
                      <a:cubicBezTo>
                        <a:pt x="12706" y="9530"/>
                        <a:pt x="11118" y="12706"/>
                        <a:pt x="11118" y="9530"/>
                      </a:cubicBezTo>
                      <a:cubicBezTo>
                        <a:pt x="11118" y="12706"/>
                        <a:pt x="9529" y="9530"/>
                        <a:pt x="11118" y="14295"/>
                      </a:cubicBezTo>
                      <a:cubicBezTo>
                        <a:pt x="11118" y="14295"/>
                        <a:pt x="11118" y="12706"/>
                        <a:pt x="11118" y="11118"/>
                      </a:cubicBezTo>
                      <a:cubicBezTo>
                        <a:pt x="9529" y="12706"/>
                        <a:pt x="9529" y="9530"/>
                        <a:pt x="7942" y="11118"/>
                      </a:cubicBezTo>
                      <a:cubicBezTo>
                        <a:pt x="7942" y="11118"/>
                        <a:pt x="7942" y="12706"/>
                        <a:pt x="7942" y="14295"/>
                      </a:cubicBezTo>
                      <a:lnTo>
                        <a:pt x="7942" y="11118"/>
                      </a:lnTo>
                      <a:cubicBezTo>
                        <a:pt x="7942" y="11118"/>
                        <a:pt x="7942" y="15883"/>
                        <a:pt x="7942" y="12706"/>
                      </a:cubicBezTo>
                      <a:cubicBezTo>
                        <a:pt x="7942" y="12706"/>
                        <a:pt x="7942" y="14295"/>
                        <a:pt x="7942" y="14295"/>
                      </a:cubicBezTo>
                      <a:cubicBezTo>
                        <a:pt x="6353" y="11118"/>
                        <a:pt x="3177" y="17471"/>
                        <a:pt x="1588" y="9530"/>
                      </a:cubicBezTo>
                      <a:cubicBezTo>
                        <a:pt x="1588" y="11118"/>
                        <a:pt x="1588" y="11118"/>
                        <a:pt x="1588" y="11118"/>
                      </a:cubicBezTo>
                      <a:cubicBezTo>
                        <a:pt x="1588" y="11118"/>
                        <a:pt x="1588" y="12706"/>
                        <a:pt x="1588" y="14295"/>
                      </a:cubicBezTo>
                      <a:lnTo>
                        <a:pt x="1588" y="11118"/>
                      </a:lnTo>
                      <a:cubicBezTo>
                        <a:pt x="1588" y="14295"/>
                        <a:pt x="0" y="11118"/>
                        <a:pt x="0" y="14295"/>
                      </a:cubicBezTo>
                      <a:lnTo>
                        <a:pt x="0" y="14295"/>
                      </a:lnTo>
                      <a:cubicBezTo>
                        <a:pt x="0" y="17471"/>
                        <a:pt x="0" y="22236"/>
                        <a:pt x="0" y="25413"/>
                      </a:cubicBezTo>
                      <a:cubicBezTo>
                        <a:pt x="0" y="22236"/>
                        <a:pt x="1588" y="31766"/>
                        <a:pt x="1588" y="25413"/>
                      </a:cubicBezTo>
                      <a:cubicBezTo>
                        <a:pt x="1588" y="27001"/>
                        <a:pt x="1588" y="27001"/>
                        <a:pt x="1588" y="28589"/>
                      </a:cubicBezTo>
                      <a:cubicBezTo>
                        <a:pt x="1588" y="27001"/>
                        <a:pt x="1588" y="27001"/>
                        <a:pt x="1588" y="27001"/>
                      </a:cubicBezTo>
                      <a:lnTo>
                        <a:pt x="1588" y="27001"/>
                      </a:lnTo>
                      <a:cubicBezTo>
                        <a:pt x="3177" y="27001"/>
                        <a:pt x="3177" y="28589"/>
                        <a:pt x="4765" y="30178"/>
                      </a:cubicBezTo>
                      <a:lnTo>
                        <a:pt x="4765" y="28589"/>
                      </a:lnTo>
                      <a:cubicBezTo>
                        <a:pt x="4765" y="28589"/>
                        <a:pt x="4765" y="30178"/>
                        <a:pt x="4765" y="30178"/>
                      </a:cubicBezTo>
                      <a:cubicBezTo>
                        <a:pt x="4765" y="27001"/>
                        <a:pt x="4765" y="30178"/>
                        <a:pt x="4765" y="27001"/>
                      </a:cubicBezTo>
                      <a:cubicBezTo>
                        <a:pt x="4765" y="31766"/>
                        <a:pt x="6353" y="27001"/>
                        <a:pt x="6353" y="31766"/>
                      </a:cubicBezTo>
                      <a:cubicBezTo>
                        <a:pt x="6353" y="31766"/>
                        <a:pt x="6353" y="28589"/>
                        <a:pt x="6353" y="28589"/>
                      </a:cubicBezTo>
                      <a:lnTo>
                        <a:pt x="6353" y="30178"/>
                      </a:lnTo>
                      <a:lnTo>
                        <a:pt x="6353" y="28589"/>
                      </a:lnTo>
                      <a:cubicBezTo>
                        <a:pt x="6353" y="28589"/>
                        <a:pt x="6353" y="30178"/>
                        <a:pt x="6353" y="31766"/>
                      </a:cubicBezTo>
                      <a:cubicBezTo>
                        <a:pt x="6353" y="31766"/>
                        <a:pt x="6353" y="31766"/>
                        <a:pt x="6353" y="31766"/>
                      </a:cubicBezTo>
                      <a:cubicBezTo>
                        <a:pt x="6353" y="33354"/>
                        <a:pt x="7942" y="31766"/>
                        <a:pt x="7942" y="31766"/>
                      </a:cubicBezTo>
                      <a:lnTo>
                        <a:pt x="7942" y="30178"/>
                      </a:lnTo>
                      <a:cubicBezTo>
                        <a:pt x="9529" y="28589"/>
                        <a:pt x="11118" y="30178"/>
                        <a:pt x="11118" y="28589"/>
                      </a:cubicBezTo>
                      <a:lnTo>
                        <a:pt x="11118" y="27001"/>
                      </a:lnTo>
                      <a:cubicBezTo>
                        <a:pt x="11118" y="25413"/>
                        <a:pt x="11118" y="28589"/>
                        <a:pt x="12706" y="27001"/>
                      </a:cubicBezTo>
                      <a:lnTo>
                        <a:pt x="12706" y="27001"/>
                      </a:lnTo>
                      <a:cubicBezTo>
                        <a:pt x="12706" y="25413"/>
                        <a:pt x="12706" y="25413"/>
                        <a:pt x="12706" y="25413"/>
                      </a:cubicBezTo>
                      <a:cubicBezTo>
                        <a:pt x="12706" y="27001"/>
                        <a:pt x="12706" y="27001"/>
                        <a:pt x="12706" y="28589"/>
                      </a:cubicBezTo>
                      <a:cubicBezTo>
                        <a:pt x="14294" y="27001"/>
                        <a:pt x="12706" y="27001"/>
                        <a:pt x="14294" y="23824"/>
                      </a:cubicBezTo>
                      <a:lnTo>
                        <a:pt x="14294" y="25413"/>
                      </a:lnTo>
                      <a:cubicBezTo>
                        <a:pt x="14294" y="23824"/>
                        <a:pt x="14294" y="23824"/>
                        <a:pt x="14294" y="22236"/>
                      </a:cubicBezTo>
                      <a:cubicBezTo>
                        <a:pt x="14294" y="23824"/>
                        <a:pt x="14294" y="25413"/>
                        <a:pt x="14294" y="27001"/>
                      </a:cubicBezTo>
                      <a:cubicBezTo>
                        <a:pt x="15883" y="30178"/>
                        <a:pt x="15883" y="23824"/>
                        <a:pt x="15883" y="28589"/>
                      </a:cubicBezTo>
                      <a:cubicBezTo>
                        <a:pt x="15883" y="23824"/>
                        <a:pt x="14294" y="25413"/>
                        <a:pt x="15883" y="25413"/>
                      </a:cubicBezTo>
                      <a:cubicBezTo>
                        <a:pt x="15883" y="23824"/>
                        <a:pt x="15883" y="22236"/>
                        <a:pt x="15883" y="22236"/>
                      </a:cubicBezTo>
                      <a:cubicBezTo>
                        <a:pt x="15883" y="22236"/>
                        <a:pt x="15883" y="28589"/>
                        <a:pt x="17471" y="28589"/>
                      </a:cubicBezTo>
                      <a:lnTo>
                        <a:pt x="17471" y="28589"/>
                      </a:lnTo>
                      <a:cubicBezTo>
                        <a:pt x="17471" y="30178"/>
                        <a:pt x="17471" y="27001"/>
                        <a:pt x="19060" y="28589"/>
                      </a:cubicBezTo>
                      <a:cubicBezTo>
                        <a:pt x="19060" y="25413"/>
                        <a:pt x="19060" y="28589"/>
                        <a:pt x="19060" y="25413"/>
                      </a:cubicBezTo>
                      <a:lnTo>
                        <a:pt x="19060" y="27001"/>
                      </a:lnTo>
                      <a:cubicBezTo>
                        <a:pt x="19060" y="25413"/>
                        <a:pt x="19060" y="22236"/>
                        <a:pt x="20648" y="23824"/>
                      </a:cubicBezTo>
                      <a:cubicBezTo>
                        <a:pt x="20648" y="23824"/>
                        <a:pt x="20648" y="25413"/>
                        <a:pt x="20648" y="25413"/>
                      </a:cubicBezTo>
                      <a:cubicBezTo>
                        <a:pt x="20648" y="27001"/>
                        <a:pt x="20648" y="25413"/>
                        <a:pt x="20648" y="25413"/>
                      </a:cubicBezTo>
                      <a:cubicBezTo>
                        <a:pt x="20648" y="28589"/>
                        <a:pt x="19060" y="27001"/>
                        <a:pt x="19060" y="28589"/>
                      </a:cubicBezTo>
                      <a:cubicBezTo>
                        <a:pt x="19060" y="30178"/>
                        <a:pt x="19060" y="25413"/>
                        <a:pt x="19060" y="30178"/>
                      </a:cubicBezTo>
                      <a:cubicBezTo>
                        <a:pt x="19060" y="25413"/>
                        <a:pt x="19060" y="30178"/>
                        <a:pt x="20648" y="27001"/>
                      </a:cubicBezTo>
                      <a:lnTo>
                        <a:pt x="20648" y="28589"/>
                      </a:lnTo>
                      <a:cubicBezTo>
                        <a:pt x="20648" y="28589"/>
                        <a:pt x="20648" y="27001"/>
                        <a:pt x="20648" y="27001"/>
                      </a:cubicBezTo>
                      <a:lnTo>
                        <a:pt x="20648" y="30178"/>
                      </a:lnTo>
                      <a:cubicBezTo>
                        <a:pt x="20648" y="28589"/>
                        <a:pt x="22236" y="31766"/>
                        <a:pt x="22236" y="30178"/>
                      </a:cubicBezTo>
                      <a:cubicBezTo>
                        <a:pt x="20648" y="30178"/>
                        <a:pt x="22236" y="27001"/>
                        <a:pt x="22236" y="25413"/>
                      </a:cubicBezTo>
                      <a:cubicBezTo>
                        <a:pt x="23825" y="22236"/>
                        <a:pt x="23825" y="31766"/>
                        <a:pt x="23825" y="30178"/>
                      </a:cubicBezTo>
                      <a:cubicBezTo>
                        <a:pt x="23825" y="30178"/>
                        <a:pt x="23825" y="28589"/>
                        <a:pt x="23825" y="28589"/>
                      </a:cubicBezTo>
                      <a:cubicBezTo>
                        <a:pt x="23825" y="28589"/>
                        <a:pt x="23825" y="30178"/>
                        <a:pt x="23825" y="30178"/>
                      </a:cubicBezTo>
                      <a:cubicBezTo>
                        <a:pt x="23825" y="30178"/>
                        <a:pt x="23825" y="28589"/>
                        <a:pt x="23825" y="27001"/>
                      </a:cubicBezTo>
                      <a:cubicBezTo>
                        <a:pt x="23825" y="30178"/>
                        <a:pt x="23825" y="25413"/>
                        <a:pt x="23825" y="25413"/>
                      </a:cubicBezTo>
                      <a:lnTo>
                        <a:pt x="23825" y="27001"/>
                      </a:lnTo>
                      <a:cubicBezTo>
                        <a:pt x="25413" y="28589"/>
                        <a:pt x="23825" y="22236"/>
                        <a:pt x="25413" y="23824"/>
                      </a:cubicBezTo>
                      <a:lnTo>
                        <a:pt x="25413" y="27001"/>
                      </a:lnTo>
                      <a:lnTo>
                        <a:pt x="25413" y="25413"/>
                      </a:lnTo>
                      <a:lnTo>
                        <a:pt x="25413" y="28589"/>
                      </a:lnTo>
                      <a:cubicBezTo>
                        <a:pt x="25413" y="27001"/>
                        <a:pt x="25413" y="27001"/>
                        <a:pt x="27001" y="28589"/>
                      </a:cubicBezTo>
                      <a:cubicBezTo>
                        <a:pt x="27001" y="27001"/>
                        <a:pt x="27001" y="25413"/>
                        <a:pt x="27001" y="23824"/>
                      </a:cubicBezTo>
                      <a:cubicBezTo>
                        <a:pt x="27001" y="25413"/>
                        <a:pt x="27001" y="25413"/>
                        <a:pt x="27001" y="25413"/>
                      </a:cubicBezTo>
                      <a:cubicBezTo>
                        <a:pt x="27001" y="27001"/>
                        <a:pt x="27001" y="28589"/>
                        <a:pt x="27001" y="27001"/>
                      </a:cubicBezTo>
                      <a:lnTo>
                        <a:pt x="27001" y="28589"/>
                      </a:lnTo>
                      <a:cubicBezTo>
                        <a:pt x="27001" y="30178"/>
                        <a:pt x="27001" y="28589"/>
                        <a:pt x="28589" y="28589"/>
                      </a:cubicBezTo>
                      <a:cubicBezTo>
                        <a:pt x="28589" y="28589"/>
                        <a:pt x="28589" y="28589"/>
                        <a:pt x="28589" y="28589"/>
                      </a:cubicBezTo>
                      <a:lnTo>
                        <a:pt x="28589" y="25413"/>
                      </a:lnTo>
                      <a:cubicBezTo>
                        <a:pt x="28589" y="27001"/>
                        <a:pt x="28589" y="27001"/>
                        <a:pt x="28589" y="27001"/>
                      </a:cubicBezTo>
                      <a:cubicBezTo>
                        <a:pt x="28589" y="27001"/>
                        <a:pt x="28589" y="25413"/>
                        <a:pt x="28589" y="25413"/>
                      </a:cubicBezTo>
                      <a:cubicBezTo>
                        <a:pt x="28589" y="27001"/>
                        <a:pt x="28589" y="28589"/>
                        <a:pt x="28589" y="30178"/>
                      </a:cubicBezTo>
                      <a:lnTo>
                        <a:pt x="28589" y="28589"/>
                      </a:lnTo>
                      <a:cubicBezTo>
                        <a:pt x="28589" y="28589"/>
                        <a:pt x="28589" y="30178"/>
                        <a:pt x="28589" y="31766"/>
                      </a:cubicBezTo>
                      <a:cubicBezTo>
                        <a:pt x="28589" y="33354"/>
                        <a:pt x="30177" y="28589"/>
                        <a:pt x="30177" y="30178"/>
                      </a:cubicBezTo>
                      <a:cubicBezTo>
                        <a:pt x="30177" y="30178"/>
                        <a:pt x="30177" y="30178"/>
                        <a:pt x="30177" y="28589"/>
                      </a:cubicBezTo>
                      <a:cubicBezTo>
                        <a:pt x="30177" y="28589"/>
                        <a:pt x="31766" y="31766"/>
                        <a:pt x="31766" y="28589"/>
                      </a:cubicBezTo>
                      <a:lnTo>
                        <a:pt x="31766" y="31766"/>
                      </a:lnTo>
                      <a:cubicBezTo>
                        <a:pt x="33354" y="30178"/>
                        <a:pt x="33354" y="27001"/>
                        <a:pt x="34943" y="27001"/>
                      </a:cubicBezTo>
                      <a:cubicBezTo>
                        <a:pt x="33354" y="23824"/>
                        <a:pt x="33354" y="28589"/>
                        <a:pt x="34943" y="28589"/>
                      </a:cubicBezTo>
                      <a:cubicBezTo>
                        <a:pt x="34943" y="27001"/>
                        <a:pt x="34943" y="23824"/>
                        <a:pt x="34943" y="27001"/>
                      </a:cubicBezTo>
                      <a:cubicBezTo>
                        <a:pt x="34943" y="27001"/>
                        <a:pt x="34943" y="27001"/>
                        <a:pt x="34943" y="27001"/>
                      </a:cubicBezTo>
                      <a:close/>
                      <a:moveTo>
                        <a:pt x="41296" y="25413"/>
                      </a:moveTo>
                      <a:cubicBezTo>
                        <a:pt x="41296" y="25413"/>
                        <a:pt x="41296" y="27001"/>
                        <a:pt x="41296" y="25413"/>
                      </a:cubicBezTo>
                      <a:cubicBezTo>
                        <a:pt x="39708" y="23824"/>
                        <a:pt x="39708" y="23824"/>
                        <a:pt x="41296" y="25413"/>
                      </a:cubicBezTo>
                      <a:close/>
                      <a:moveTo>
                        <a:pt x="49237" y="19060"/>
                      </a:moveTo>
                      <a:cubicBezTo>
                        <a:pt x="49237" y="19060"/>
                        <a:pt x="49237" y="19060"/>
                        <a:pt x="49237" y="19060"/>
                      </a:cubicBezTo>
                      <a:cubicBezTo>
                        <a:pt x="49237" y="17471"/>
                        <a:pt x="49237" y="19060"/>
                        <a:pt x="49237" y="19060"/>
                      </a:cubicBezTo>
                      <a:close/>
                      <a:moveTo>
                        <a:pt x="69885" y="0"/>
                      </a:moveTo>
                      <a:lnTo>
                        <a:pt x="69885" y="0"/>
                      </a:lnTo>
                      <a:cubicBezTo>
                        <a:pt x="69885" y="0"/>
                        <a:pt x="69885" y="0"/>
                        <a:pt x="69885" y="0"/>
                      </a:cubicBezTo>
                      <a:close/>
                      <a:moveTo>
                        <a:pt x="71474" y="0"/>
                      </a:moveTo>
                      <a:cubicBezTo>
                        <a:pt x="71474" y="0"/>
                        <a:pt x="71474" y="0"/>
                        <a:pt x="71474" y="0"/>
                      </a:cubicBezTo>
                      <a:cubicBezTo>
                        <a:pt x="71474" y="0"/>
                        <a:pt x="71474" y="0"/>
                        <a:pt x="71474" y="0"/>
                      </a:cubicBezTo>
                      <a:cubicBezTo>
                        <a:pt x="71474" y="1588"/>
                        <a:pt x="71474" y="1588"/>
                        <a:pt x="71474" y="0"/>
                      </a:cubicBezTo>
                      <a:close/>
                      <a:moveTo>
                        <a:pt x="17471" y="7941"/>
                      </a:moveTo>
                      <a:lnTo>
                        <a:pt x="17471" y="7941"/>
                      </a:lnTo>
                      <a:cubicBezTo>
                        <a:pt x="17471" y="9530"/>
                        <a:pt x="17471" y="7941"/>
                        <a:pt x="17471" y="794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93" name="รูปแบบอิสระ: รูปร่าง 3692">
                  <a:extLst>
                    <a:ext uri="{FF2B5EF4-FFF2-40B4-BE49-F238E27FC236}">
                      <a16:creationId xmlns:a16="http://schemas.microsoft.com/office/drawing/2014/main" id="{DC54D0F5-5F8C-42FA-98D0-4A7958D700FE}"/>
                    </a:ext>
                  </a:extLst>
                </p:cNvPr>
                <p:cNvSpPr/>
                <p:nvPr/>
              </p:nvSpPr>
              <p:spPr>
                <a:xfrm>
                  <a:off x="8874271" y="669553"/>
                  <a:ext cx="1190" cy="705"/>
                </a:xfrm>
                <a:custGeom>
                  <a:avLst/>
                  <a:gdLst>
                    <a:gd name="connsiteX0" fmla="*/ 1191 w 1190"/>
                    <a:gd name="connsiteY0" fmla="*/ 706 h 705"/>
                    <a:gd name="connsiteX1" fmla="*/ 1191 w 1190"/>
                    <a:gd name="connsiteY1" fmla="*/ 706 h 705"/>
                    <a:gd name="connsiteX2" fmla="*/ 1191 w 1190"/>
                    <a:gd name="connsiteY2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0" h="705">
                      <a:moveTo>
                        <a:pt x="1191" y="706"/>
                      </a:moveTo>
                      <a:lnTo>
                        <a:pt x="1191" y="706"/>
                      </a:lnTo>
                      <a:cubicBezTo>
                        <a:pt x="-397" y="-882"/>
                        <a:pt x="-397" y="706"/>
                        <a:pt x="1191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94" name="รูปแบบอิสระ: รูปร่าง 3693">
                  <a:extLst>
                    <a:ext uri="{FF2B5EF4-FFF2-40B4-BE49-F238E27FC236}">
                      <a16:creationId xmlns:a16="http://schemas.microsoft.com/office/drawing/2014/main" id="{22A13C59-8191-4C4F-8BEC-1790112D4BAB}"/>
                    </a:ext>
                  </a:extLst>
                </p:cNvPr>
                <p:cNvSpPr/>
                <p:nvPr/>
              </p:nvSpPr>
              <p:spPr>
                <a:xfrm>
                  <a:off x="8857991" y="676612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95" name="รูปแบบอิสระ: รูปร่าง 3694">
                  <a:extLst>
                    <a:ext uri="{FF2B5EF4-FFF2-40B4-BE49-F238E27FC236}">
                      <a16:creationId xmlns:a16="http://schemas.microsoft.com/office/drawing/2014/main" id="{CFDFA1C1-D479-40D0-BF34-75F8420E74C2}"/>
                    </a:ext>
                  </a:extLst>
                </p:cNvPr>
                <p:cNvSpPr/>
                <p:nvPr/>
              </p:nvSpPr>
              <p:spPr>
                <a:xfrm>
                  <a:off x="8892934" y="667964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706 h 705"/>
                    <a:gd name="connsiteX1" fmla="*/ 0 w 15883"/>
                    <a:gd name="connsiteY1" fmla="*/ 706 h 705"/>
                    <a:gd name="connsiteX2" fmla="*/ 0 w 15883"/>
                    <a:gd name="connsiteY2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705">
                      <a:moveTo>
                        <a:pt x="0" y="706"/>
                      </a:moveTo>
                      <a:cubicBezTo>
                        <a:pt x="0" y="706"/>
                        <a:pt x="0" y="-882"/>
                        <a:pt x="0" y="706"/>
                      </a:cubicBezTo>
                      <a:cubicBezTo>
                        <a:pt x="0" y="-882"/>
                        <a:pt x="0" y="706"/>
                        <a:pt x="0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96" name="รูปแบบอิสระ: รูปร่าง 3695">
                  <a:extLst>
                    <a:ext uri="{FF2B5EF4-FFF2-40B4-BE49-F238E27FC236}">
                      <a16:creationId xmlns:a16="http://schemas.microsoft.com/office/drawing/2014/main" id="{95394F0F-1CF1-40BD-B844-0EF7B50BE74D}"/>
                    </a:ext>
                  </a:extLst>
                </p:cNvPr>
                <p:cNvSpPr/>
                <p:nvPr/>
              </p:nvSpPr>
              <p:spPr>
                <a:xfrm>
                  <a:off x="8899287" y="644846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97" name="รูปแบบอิสระ: รูปร่าง 3696">
                  <a:extLst>
                    <a:ext uri="{FF2B5EF4-FFF2-40B4-BE49-F238E27FC236}">
                      <a16:creationId xmlns:a16="http://schemas.microsoft.com/office/drawing/2014/main" id="{46C1DA20-CE32-4A4E-B3D0-3EC879CB7FE8}"/>
                    </a:ext>
                  </a:extLst>
                </p:cNvPr>
                <p:cNvSpPr/>
                <p:nvPr/>
              </p:nvSpPr>
              <p:spPr>
                <a:xfrm>
                  <a:off x="8904448" y="656846"/>
                  <a:ext cx="1191" cy="705"/>
                </a:xfrm>
                <a:custGeom>
                  <a:avLst/>
                  <a:gdLst>
                    <a:gd name="connsiteX0" fmla="*/ 1192 w 1191"/>
                    <a:gd name="connsiteY0" fmla="*/ 706 h 705"/>
                    <a:gd name="connsiteX1" fmla="*/ 1192 w 1191"/>
                    <a:gd name="connsiteY1" fmla="*/ 706 h 705"/>
                    <a:gd name="connsiteX2" fmla="*/ 1192 w 1191"/>
                    <a:gd name="connsiteY2" fmla="*/ 706 h 705"/>
                    <a:gd name="connsiteX3" fmla="*/ 1192 w 1191"/>
                    <a:gd name="connsiteY3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1" h="705">
                      <a:moveTo>
                        <a:pt x="1192" y="706"/>
                      </a:moveTo>
                      <a:cubicBezTo>
                        <a:pt x="1192" y="706"/>
                        <a:pt x="1192" y="706"/>
                        <a:pt x="1192" y="706"/>
                      </a:cubicBezTo>
                      <a:lnTo>
                        <a:pt x="1192" y="706"/>
                      </a:lnTo>
                      <a:cubicBezTo>
                        <a:pt x="-397" y="-882"/>
                        <a:pt x="-397" y="706"/>
                        <a:pt x="1192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98" name="รูปแบบอิสระ: รูปร่าง 3697">
                  <a:extLst>
                    <a:ext uri="{FF2B5EF4-FFF2-40B4-BE49-F238E27FC236}">
                      <a16:creationId xmlns:a16="http://schemas.microsoft.com/office/drawing/2014/main" id="{8B770182-9899-4238-80E1-33E6AA2EB28B}"/>
                    </a:ext>
                  </a:extLst>
                </p:cNvPr>
                <p:cNvSpPr/>
                <p:nvPr/>
              </p:nvSpPr>
              <p:spPr>
                <a:xfrm>
                  <a:off x="8900875" y="650493"/>
                  <a:ext cx="15883" cy="1897"/>
                </a:xfrm>
                <a:custGeom>
                  <a:avLst/>
                  <a:gdLst>
                    <a:gd name="connsiteX0" fmla="*/ 0 w 15883"/>
                    <a:gd name="connsiteY0" fmla="*/ 706 h 1897"/>
                    <a:gd name="connsiteX1" fmla="*/ 0 w 15883"/>
                    <a:gd name="connsiteY1" fmla="*/ 706 h 1897"/>
                    <a:gd name="connsiteX2" fmla="*/ 0 w 15883"/>
                    <a:gd name="connsiteY2" fmla="*/ 706 h 1897"/>
                    <a:gd name="connsiteX3" fmla="*/ 0 w 15883"/>
                    <a:gd name="connsiteY3" fmla="*/ 706 h 18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897">
                      <a:moveTo>
                        <a:pt x="0" y="706"/>
                      </a:moveTo>
                      <a:cubicBezTo>
                        <a:pt x="0" y="2294"/>
                        <a:pt x="0" y="2294"/>
                        <a:pt x="0" y="706"/>
                      </a:cubicBezTo>
                      <a:lnTo>
                        <a:pt x="0" y="706"/>
                      </a:lnTo>
                      <a:cubicBezTo>
                        <a:pt x="0" y="-882"/>
                        <a:pt x="0" y="706"/>
                        <a:pt x="0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99" name="รูปแบบอิสระ: รูปร่าง 3698">
                  <a:extLst>
                    <a:ext uri="{FF2B5EF4-FFF2-40B4-BE49-F238E27FC236}">
                      <a16:creationId xmlns:a16="http://schemas.microsoft.com/office/drawing/2014/main" id="{7F190800-C823-4B7B-9DF3-A4FE00D58657}"/>
                    </a:ext>
                  </a:extLst>
                </p:cNvPr>
                <p:cNvSpPr/>
                <p:nvPr/>
              </p:nvSpPr>
              <p:spPr>
                <a:xfrm>
                  <a:off x="8902463" y="652082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706 h 705"/>
                    <a:gd name="connsiteX1" fmla="*/ 0 w 15883"/>
                    <a:gd name="connsiteY1" fmla="*/ 706 h 705"/>
                    <a:gd name="connsiteX2" fmla="*/ 0 w 15883"/>
                    <a:gd name="connsiteY2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705">
                      <a:moveTo>
                        <a:pt x="0" y="706"/>
                      </a:moveTo>
                      <a:cubicBezTo>
                        <a:pt x="0" y="706"/>
                        <a:pt x="0" y="706"/>
                        <a:pt x="0" y="706"/>
                      </a:cubicBezTo>
                      <a:cubicBezTo>
                        <a:pt x="0" y="-882"/>
                        <a:pt x="0" y="706"/>
                        <a:pt x="0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00" name="รูปแบบอิสระ: รูปร่าง 3699">
                  <a:extLst>
                    <a:ext uri="{FF2B5EF4-FFF2-40B4-BE49-F238E27FC236}">
                      <a16:creationId xmlns:a16="http://schemas.microsoft.com/office/drawing/2014/main" id="{EF7E6821-0FBC-4D2D-B5B2-89A313120D87}"/>
                    </a:ext>
                  </a:extLst>
                </p:cNvPr>
                <p:cNvSpPr/>
                <p:nvPr/>
              </p:nvSpPr>
              <p:spPr>
                <a:xfrm>
                  <a:off x="8897699" y="645905"/>
                  <a:ext cx="15883" cy="2117"/>
                </a:xfrm>
                <a:custGeom>
                  <a:avLst/>
                  <a:gdLst>
                    <a:gd name="connsiteX0" fmla="*/ 0 w 15883"/>
                    <a:gd name="connsiteY0" fmla="*/ 2118 h 2117"/>
                    <a:gd name="connsiteX1" fmla="*/ 0 w 15883"/>
                    <a:gd name="connsiteY1" fmla="*/ 2118 h 2117"/>
                    <a:gd name="connsiteX2" fmla="*/ 0 w 15883"/>
                    <a:gd name="connsiteY2" fmla="*/ 2118 h 21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2117">
                      <a:moveTo>
                        <a:pt x="0" y="2118"/>
                      </a:moveTo>
                      <a:cubicBezTo>
                        <a:pt x="0" y="2118"/>
                        <a:pt x="0" y="-1059"/>
                        <a:pt x="0" y="2118"/>
                      </a:cubicBezTo>
                      <a:cubicBezTo>
                        <a:pt x="0" y="-2647"/>
                        <a:pt x="0" y="2118"/>
                        <a:pt x="0" y="21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01" name="รูปแบบอิสระ: รูปร่าง 3700">
                  <a:extLst>
                    <a:ext uri="{FF2B5EF4-FFF2-40B4-BE49-F238E27FC236}">
                      <a16:creationId xmlns:a16="http://schemas.microsoft.com/office/drawing/2014/main" id="{CD9C5F79-6141-46F2-864B-749C9FA18265}"/>
                    </a:ext>
                  </a:extLst>
                </p:cNvPr>
                <p:cNvSpPr/>
                <p:nvPr/>
              </p:nvSpPr>
              <p:spPr>
                <a:xfrm>
                  <a:off x="8902463" y="655964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1588 h 1588"/>
                    <a:gd name="connsiteX1" fmla="*/ 0 w 15883"/>
                    <a:gd name="connsiteY1" fmla="*/ 0 h 1588"/>
                    <a:gd name="connsiteX2" fmla="*/ 0 w 15883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">
                      <a:moveTo>
                        <a:pt x="0" y="1588"/>
                      </a:moveTo>
                      <a:lnTo>
                        <a:pt x="0" y="0"/>
                      </a:lnTo>
                      <a:lnTo>
                        <a:pt x="0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02" name="รูปแบบอิสระ: รูปร่าง 3701">
                  <a:extLst>
                    <a:ext uri="{FF2B5EF4-FFF2-40B4-BE49-F238E27FC236}">
                      <a16:creationId xmlns:a16="http://schemas.microsoft.com/office/drawing/2014/main" id="{87E2254F-9DD8-40B3-BEF9-2108D107A13B}"/>
                    </a:ext>
                  </a:extLst>
                </p:cNvPr>
                <p:cNvSpPr/>
                <p:nvPr/>
              </p:nvSpPr>
              <p:spPr>
                <a:xfrm>
                  <a:off x="8900875" y="655964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03" name="รูปแบบอิสระ: รูปร่าง 3702">
                  <a:extLst>
                    <a:ext uri="{FF2B5EF4-FFF2-40B4-BE49-F238E27FC236}">
                      <a16:creationId xmlns:a16="http://schemas.microsoft.com/office/drawing/2014/main" id="{9BB43638-D92F-4614-AE86-6FADD98F6C7B}"/>
                    </a:ext>
                  </a:extLst>
                </p:cNvPr>
                <p:cNvSpPr/>
                <p:nvPr/>
              </p:nvSpPr>
              <p:spPr>
                <a:xfrm>
                  <a:off x="8900875" y="655964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04" name="รูปแบบอิสระ: รูปร่าง 3703">
                  <a:extLst>
                    <a:ext uri="{FF2B5EF4-FFF2-40B4-BE49-F238E27FC236}">
                      <a16:creationId xmlns:a16="http://schemas.microsoft.com/office/drawing/2014/main" id="{C1948CEF-E467-4464-9EBE-AE63BF12B74B}"/>
                    </a:ext>
                  </a:extLst>
                </p:cNvPr>
                <p:cNvSpPr/>
                <p:nvPr/>
              </p:nvSpPr>
              <p:spPr>
                <a:xfrm>
                  <a:off x="8902463" y="657552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05" name="รูปแบบอิสระ: รูปร่าง 3704">
                  <a:extLst>
                    <a:ext uri="{FF2B5EF4-FFF2-40B4-BE49-F238E27FC236}">
                      <a16:creationId xmlns:a16="http://schemas.microsoft.com/office/drawing/2014/main" id="{8FB73689-572C-4757-9D4B-32E29FB3DE85}"/>
                    </a:ext>
                  </a:extLst>
                </p:cNvPr>
                <p:cNvSpPr/>
                <p:nvPr/>
              </p:nvSpPr>
              <p:spPr>
                <a:xfrm>
                  <a:off x="8896110" y="655964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0 h 1588"/>
                    <a:gd name="connsiteX1" fmla="*/ 0 w 15883"/>
                    <a:gd name="connsiteY1" fmla="*/ 0 h 1588"/>
                    <a:gd name="connsiteX2" fmla="*/ 0 w 15883"/>
                    <a:gd name="connsiteY2" fmla="*/ 1588 h 1588"/>
                    <a:gd name="connsiteX3" fmla="*/ 0 w 15883"/>
                    <a:gd name="connsiteY3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88"/>
                        <a:pt x="0" y="1588"/>
                        <a:pt x="0" y="1588"/>
                      </a:cubicBezTo>
                      <a:cubicBezTo>
                        <a:pt x="0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06" name="รูปแบบอิสระ: รูปร่าง 3705">
                  <a:extLst>
                    <a:ext uri="{FF2B5EF4-FFF2-40B4-BE49-F238E27FC236}">
                      <a16:creationId xmlns:a16="http://schemas.microsoft.com/office/drawing/2014/main" id="{551231C0-E578-4EEF-B82D-283C51E12FD2}"/>
                    </a:ext>
                  </a:extLst>
                </p:cNvPr>
                <p:cNvSpPr/>
                <p:nvPr/>
              </p:nvSpPr>
              <p:spPr>
                <a:xfrm>
                  <a:off x="8899287" y="660729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1588 h 1588"/>
                    <a:gd name="connsiteX1" fmla="*/ 0 w 15883"/>
                    <a:gd name="connsiteY1" fmla="*/ 0 h 1588"/>
                    <a:gd name="connsiteX2" fmla="*/ 0 w 15883"/>
                    <a:gd name="connsiteY2" fmla="*/ 1588 h 1588"/>
                    <a:gd name="connsiteX3" fmla="*/ 0 w 15883"/>
                    <a:gd name="connsiteY3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">
                      <a:moveTo>
                        <a:pt x="0" y="1588"/>
                      </a:moveTo>
                      <a:cubicBezTo>
                        <a:pt x="0" y="1588"/>
                        <a:pt x="0" y="0"/>
                        <a:pt x="0" y="0"/>
                      </a:cubicBezTo>
                      <a:lnTo>
                        <a:pt x="0" y="1588"/>
                      </a:lnTo>
                      <a:lnTo>
                        <a:pt x="0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07" name="รูปแบบอิสระ: รูปร่าง 3706">
                  <a:extLst>
                    <a:ext uri="{FF2B5EF4-FFF2-40B4-BE49-F238E27FC236}">
                      <a16:creationId xmlns:a16="http://schemas.microsoft.com/office/drawing/2014/main" id="{119D12F5-DCB5-426B-B5F4-EE9AF9AF864F}"/>
                    </a:ext>
                  </a:extLst>
                </p:cNvPr>
                <p:cNvSpPr/>
                <p:nvPr/>
              </p:nvSpPr>
              <p:spPr>
                <a:xfrm>
                  <a:off x="8897699" y="663906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0 h 1588"/>
                    <a:gd name="connsiteX1" fmla="*/ 0 w 15883"/>
                    <a:gd name="connsiteY1" fmla="*/ 1588 h 1588"/>
                    <a:gd name="connsiteX2" fmla="*/ 0 w 15883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">
                      <a:moveTo>
                        <a:pt x="0" y="0"/>
                      </a:moveTo>
                      <a:cubicBezTo>
                        <a:pt x="0" y="0"/>
                        <a:pt x="0" y="1588"/>
                        <a:pt x="0" y="1588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08" name="รูปแบบอิสระ: รูปร่าง 3707">
                  <a:extLst>
                    <a:ext uri="{FF2B5EF4-FFF2-40B4-BE49-F238E27FC236}">
                      <a16:creationId xmlns:a16="http://schemas.microsoft.com/office/drawing/2014/main" id="{2D7D6367-F23C-4D63-84F4-D29EE13B88CD}"/>
                    </a:ext>
                  </a:extLst>
                </p:cNvPr>
                <p:cNvSpPr/>
                <p:nvPr/>
              </p:nvSpPr>
              <p:spPr>
                <a:xfrm>
                  <a:off x="8889757" y="655964"/>
                  <a:ext cx="1587" cy="4764"/>
                </a:xfrm>
                <a:custGeom>
                  <a:avLst/>
                  <a:gdLst>
                    <a:gd name="connsiteX0" fmla="*/ 1588 w 1587"/>
                    <a:gd name="connsiteY0" fmla="*/ 4765 h 4764"/>
                    <a:gd name="connsiteX1" fmla="*/ 1588 w 1587"/>
                    <a:gd name="connsiteY1" fmla="*/ 4765 h 4764"/>
                    <a:gd name="connsiteX2" fmla="*/ 0 w 1587"/>
                    <a:gd name="connsiteY2" fmla="*/ 0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7" h="4764">
                      <a:moveTo>
                        <a:pt x="1588" y="4765"/>
                      </a:moveTo>
                      <a:lnTo>
                        <a:pt x="1588" y="476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09" name="รูปแบบอิสระ: รูปร่าง 3708">
                  <a:extLst>
                    <a:ext uri="{FF2B5EF4-FFF2-40B4-BE49-F238E27FC236}">
                      <a16:creationId xmlns:a16="http://schemas.microsoft.com/office/drawing/2014/main" id="{56CFF474-AB24-48E7-9362-3798A0193B3C}"/>
                    </a:ext>
                  </a:extLst>
                </p:cNvPr>
                <p:cNvSpPr/>
                <p:nvPr/>
              </p:nvSpPr>
              <p:spPr>
                <a:xfrm>
                  <a:off x="8886977" y="670259"/>
                  <a:ext cx="1190" cy="3176"/>
                </a:xfrm>
                <a:custGeom>
                  <a:avLst/>
                  <a:gdLst>
                    <a:gd name="connsiteX0" fmla="*/ 1191 w 1190"/>
                    <a:gd name="connsiteY0" fmla="*/ 3177 h 3176"/>
                    <a:gd name="connsiteX1" fmla="*/ 1191 w 1190"/>
                    <a:gd name="connsiteY1" fmla="*/ 3177 h 3176"/>
                    <a:gd name="connsiteX2" fmla="*/ 1191 w 1190"/>
                    <a:gd name="connsiteY2" fmla="*/ 0 h 3176"/>
                    <a:gd name="connsiteX3" fmla="*/ 1191 w 1190"/>
                    <a:gd name="connsiteY3" fmla="*/ 3177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0" h="3176">
                      <a:moveTo>
                        <a:pt x="1191" y="3177"/>
                      </a:moveTo>
                      <a:cubicBezTo>
                        <a:pt x="1191" y="3177"/>
                        <a:pt x="-397" y="0"/>
                        <a:pt x="1191" y="3177"/>
                      </a:cubicBezTo>
                      <a:cubicBezTo>
                        <a:pt x="1191" y="0"/>
                        <a:pt x="1191" y="0"/>
                        <a:pt x="1191" y="0"/>
                      </a:cubicBezTo>
                      <a:cubicBezTo>
                        <a:pt x="-397" y="0"/>
                        <a:pt x="-397" y="0"/>
                        <a:pt x="1191" y="31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10" name="รูปแบบอิสระ: รูปร่าง 3709">
                  <a:extLst>
                    <a:ext uri="{FF2B5EF4-FFF2-40B4-BE49-F238E27FC236}">
                      <a16:creationId xmlns:a16="http://schemas.microsoft.com/office/drawing/2014/main" id="{07C78074-83CD-4647-9D31-C6782FA39653}"/>
                    </a:ext>
                  </a:extLst>
                </p:cNvPr>
                <p:cNvSpPr/>
                <p:nvPr/>
              </p:nvSpPr>
              <p:spPr>
                <a:xfrm>
                  <a:off x="8886580" y="668670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11" name="รูปแบบอิสระ: รูปร่าง 3710">
                  <a:extLst>
                    <a:ext uri="{FF2B5EF4-FFF2-40B4-BE49-F238E27FC236}">
                      <a16:creationId xmlns:a16="http://schemas.microsoft.com/office/drawing/2014/main" id="{B366AA00-C686-40FA-BD9C-935A24355A40}"/>
                    </a:ext>
                  </a:extLst>
                </p:cNvPr>
                <p:cNvSpPr/>
                <p:nvPr/>
              </p:nvSpPr>
              <p:spPr>
                <a:xfrm>
                  <a:off x="8824636" y="652787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1588 h 1588"/>
                    <a:gd name="connsiteX1" fmla="*/ 0 w 15883"/>
                    <a:gd name="connsiteY1" fmla="*/ 0 h 1588"/>
                    <a:gd name="connsiteX2" fmla="*/ 0 w 15883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">
                      <a:moveTo>
                        <a:pt x="0" y="1588"/>
                      </a:moveTo>
                      <a:lnTo>
                        <a:pt x="0" y="0"/>
                      </a:lnTo>
                      <a:lnTo>
                        <a:pt x="0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12" name="รูปแบบอิสระ: รูปร่าง 3711">
                  <a:extLst>
                    <a:ext uri="{FF2B5EF4-FFF2-40B4-BE49-F238E27FC236}">
                      <a16:creationId xmlns:a16="http://schemas.microsoft.com/office/drawing/2014/main" id="{D7B3B40E-2A38-4319-95E7-F8B6A5679B42}"/>
                    </a:ext>
                  </a:extLst>
                </p:cNvPr>
                <p:cNvSpPr/>
                <p:nvPr/>
              </p:nvSpPr>
              <p:spPr>
                <a:xfrm>
                  <a:off x="8824636" y="654376"/>
                  <a:ext cx="15883" cy="3176"/>
                </a:xfrm>
                <a:custGeom>
                  <a:avLst/>
                  <a:gdLst>
                    <a:gd name="connsiteX0" fmla="*/ 0 w 15883"/>
                    <a:gd name="connsiteY0" fmla="*/ 3177 h 3176"/>
                    <a:gd name="connsiteX1" fmla="*/ 0 w 15883"/>
                    <a:gd name="connsiteY1" fmla="*/ 0 h 3176"/>
                    <a:gd name="connsiteX2" fmla="*/ 0 w 15883"/>
                    <a:gd name="connsiteY2" fmla="*/ 3177 h 3176"/>
                    <a:gd name="connsiteX3" fmla="*/ 0 w 15883"/>
                    <a:gd name="connsiteY3" fmla="*/ 3177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3176">
                      <a:moveTo>
                        <a:pt x="0" y="3177"/>
                      </a:moveTo>
                      <a:lnTo>
                        <a:pt x="0" y="0"/>
                      </a:lnTo>
                      <a:lnTo>
                        <a:pt x="0" y="3177"/>
                      </a:lnTo>
                      <a:cubicBezTo>
                        <a:pt x="0" y="1588"/>
                        <a:pt x="0" y="1588"/>
                        <a:pt x="0" y="317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13" name="รูปแบบอิสระ: รูปร่าง 3712">
                  <a:extLst>
                    <a:ext uri="{FF2B5EF4-FFF2-40B4-BE49-F238E27FC236}">
                      <a16:creationId xmlns:a16="http://schemas.microsoft.com/office/drawing/2014/main" id="{7B7B6324-8D1F-4F02-8302-A51DC4E37111}"/>
                    </a:ext>
                  </a:extLst>
                </p:cNvPr>
                <p:cNvSpPr/>
                <p:nvPr/>
              </p:nvSpPr>
              <p:spPr>
                <a:xfrm>
                  <a:off x="8869109" y="676612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1588 h 1588"/>
                    <a:gd name="connsiteX1" fmla="*/ 0 w 15883"/>
                    <a:gd name="connsiteY1" fmla="*/ 1588 h 1588"/>
                    <a:gd name="connsiteX2" fmla="*/ 0 w 15883"/>
                    <a:gd name="connsiteY2" fmla="*/ 0 h 1588"/>
                    <a:gd name="connsiteX3" fmla="*/ 0 w 15883"/>
                    <a:gd name="connsiteY3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">
                      <a:moveTo>
                        <a:pt x="0" y="1588"/>
                      </a:moveTo>
                      <a:lnTo>
                        <a:pt x="0" y="1588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14" name="รูปแบบอิสระ: รูปร่าง 3713">
                  <a:extLst>
                    <a:ext uri="{FF2B5EF4-FFF2-40B4-BE49-F238E27FC236}">
                      <a16:creationId xmlns:a16="http://schemas.microsoft.com/office/drawing/2014/main" id="{19041CF7-537E-4B98-A123-B6660CB0A9CC}"/>
                    </a:ext>
                  </a:extLst>
                </p:cNvPr>
                <p:cNvSpPr/>
                <p:nvPr/>
              </p:nvSpPr>
              <p:spPr>
                <a:xfrm>
                  <a:off x="8864344" y="675024"/>
                  <a:ext cx="15883" cy="1588"/>
                </a:xfrm>
                <a:custGeom>
                  <a:avLst/>
                  <a:gdLst>
                    <a:gd name="connsiteX0" fmla="*/ 0 w 15883"/>
                    <a:gd name="connsiteY0" fmla="*/ 1588 h 1588"/>
                    <a:gd name="connsiteX1" fmla="*/ 0 w 15883"/>
                    <a:gd name="connsiteY1" fmla="*/ 1588 h 1588"/>
                    <a:gd name="connsiteX2" fmla="*/ 0 w 15883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">
                      <a:moveTo>
                        <a:pt x="0" y="1588"/>
                      </a:moveTo>
                      <a:lnTo>
                        <a:pt x="0" y="158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15" name="รูปแบบอิสระ: รูปร่าง 3714">
                  <a:extLst>
                    <a:ext uri="{FF2B5EF4-FFF2-40B4-BE49-F238E27FC236}">
                      <a16:creationId xmlns:a16="http://schemas.microsoft.com/office/drawing/2014/main" id="{DC587A66-5721-4609-83C2-B9F1365220DC}"/>
                    </a:ext>
                  </a:extLst>
                </p:cNvPr>
                <p:cNvSpPr/>
                <p:nvPr/>
              </p:nvSpPr>
              <p:spPr>
                <a:xfrm>
                  <a:off x="8860462" y="679259"/>
                  <a:ext cx="706" cy="2117"/>
                </a:xfrm>
                <a:custGeom>
                  <a:avLst/>
                  <a:gdLst>
                    <a:gd name="connsiteX0" fmla="*/ 706 w 706"/>
                    <a:gd name="connsiteY0" fmla="*/ 2118 h 2117"/>
                    <a:gd name="connsiteX1" fmla="*/ 706 w 706"/>
                    <a:gd name="connsiteY1" fmla="*/ 2118 h 2117"/>
                    <a:gd name="connsiteX2" fmla="*/ 706 w 706"/>
                    <a:gd name="connsiteY2" fmla="*/ 2118 h 21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6" h="2117">
                      <a:moveTo>
                        <a:pt x="706" y="2118"/>
                      </a:moveTo>
                      <a:cubicBezTo>
                        <a:pt x="706" y="2118"/>
                        <a:pt x="706" y="529"/>
                        <a:pt x="706" y="2118"/>
                      </a:cubicBezTo>
                      <a:cubicBezTo>
                        <a:pt x="706" y="2118"/>
                        <a:pt x="-883" y="-2647"/>
                        <a:pt x="706" y="21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3716" name="กราฟิก 4">
                <a:extLst>
                  <a:ext uri="{FF2B5EF4-FFF2-40B4-BE49-F238E27FC236}">
                    <a16:creationId xmlns:a16="http://schemas.microsoft.com/office/drawing/2014/main" id="{3DB9F8F0-8867-4129-ADBD-91AC244160FE}"/>
                  </a:ext>
                </a:extLst>
              </p:cNvPr>
              <p:cNvGrpSpPr/>
              <p:nvPr/>
            </p:nvGrpSpPr>
            <p:grpSpPr>
              <a:xfrm>
                <a:off x="8989820" y="567020"/>
                <a:ext cx="40985" cy="48021"/>
                <a:chOff x="8989820" y="567020"/>
                <a:chExt cx="40985" cy="48021"/>
              </a:xfrm>
              <a:solidFill>
                <a:srgbClr val="FFFFFF"/>
              </a:solidFill>
            </p:grpSpPr>
            <p:sp>
              <p:nvSpPr>
                <p:cNvPr id="3717" name="รูปแบบอิสระ: รูปร่าง 3716">
                  <a:extLst>
                    <a:ext uri="{FF2B5EF4-FFF2-40B4-BE49-F238E27FC236}">
                      <a16:creationId xmlns:a16="http://schemas.microsoft.com/office/drawing/2014/main" id="{E9ADD1A8-2849-4F3F-A669-369E6DB35990}"/>
                    </a:ext>
                  </a:extLst>
                </p:cNvPr>
                <p:cNvSpPr/>
                <p:nvPr/>
              </p:nvSpPr>
              <p:spPr>
                <a:xfrm>
                  <a:off x="9013645" y="567020"/>
                  <a:ext cx="1587" cy="1588"/>
                </a:xfrm>
                <a:custGeom>
                  <a:avLst/>
                  <a:gdLst>
                    <a:gd name="connsiteX0" fmla="*/ 1588 w 1587"/>
                    <a:gd name="connsiteY0" fmla="*/ 1588 h 1588"/>
                    <a:gd name="connsiteX1" fmla="*/ 0 w 1587"/>
                    <a:gd name="connsiteY1" fmla="*/ 0 h 1588"/>
                    <a:gd name="connsiteX2" fmla="*/ 1588 w 1587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7" h="1588">
                      <a:moveTo>
                        <a:pt x="1588" y="1588"/>
                      </a:moveTo>
                      <a:cubicBezTo>
                        <a:pt x="1588" y="1588"/>
                        <a:pt x="0" y="0"/>
                        <a:pt x="0" y="0"/>
                      </a:cubicBezTo>
                      <a:cubicBezTo>
                        <a:pt x="0" y="1588"/>
                        <a:pt x="1588" y="1588"/>
                        <a:pt x="1588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18" name="รูปแบบอิสระ: รูปร่าง 3717">
                  <a:extLst>
                    <a:ext uri="{FF2B5EF4-FFF2-40B4-BE49-F238E27FC236}">
                      <a16:creationId xmlns:a16="http://schemas.microsoft.com/office/drawing/2014/main" id="{FB9116C4-28BF-484A-AB6A-5326C7665076}"/>
                    </a:ext>
                  </a:extLst>
                </p:cNvPr>
                <p:cNvSpPr/>
                <p:nvPr/>
              </p:nvSpPr>
              <p:spPr>
                <a:xfrm>
                  <a:off x="9018410" y="571785"/>
                  <a:ext cx="1588" cy="1588"/>
                </a:xfrm>
                <a:custGeom>
                  <a:avLst/>
                  <a:gdLst>
                    <a:gd name="connsiteX0" fmla="*/ 0 w 1588"/>
                    <a:gd name="connsiteY0" fmla="*/ 0 h 1588"/>
                    <a:gd name="connsiteX1" fmla="*/ 0 w 1588"/>
                    <a:gd name="connsiteY1" fmla="*/ 0 h 1588"/>
                    <a:gd name="connsiteX2" fmla="*/ 1589 w 1588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58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589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19" name="รูปแบบอิสระ: รูปร่าง 3718">
                  <a:extLst>
                    <a:ext uri="{FF2B5EF4-FFF2-40B4-BE49-F238E27FC236}">
                      <a16:creationId xmlns:a16="http://schemas.microsoft.com/office/drawing/2014/main" id="{0B65E8C6-249A-4C1E-A086-8C8ECD814A3D}"/>
                    </a:ext>
                  </a:extLst>
                </p:cNvPr>
                <p:cNvSpPr/>
                <p:nvPr/>
              </p:nvSpPr>
              <p:spPr>
                <a:xfrm>
                  <a:off x="9018410" y="572667"/>
                  <a:ext cx="1411" cy="1164"/>
                </a:xfrm>
                <a:custGeom>
                  <a:avLst/>
                  <a:gdLst>
                    <a:gd name="connsiteX0" fmla="*/ 0 w 1411"/>
                    <a:gd name="connsiteY0" fmla="*/ 706 h 1164"/>
                    <a:gd name="connsiteX1" fmla="*/ 0 w 1411"/>
                    <a:gd name="connsiteY1" fmla="*/ 706 h 1164"/>
                    <a:gd name="connsiteX2" fmla="*/ 0 w 1411"/>
                    <a:gd name="connsiteY2" fmla="*/ 706 h 1164"/>
                    <a:gd name="connsiteX3" fmla="*/ 0 w 1411"/>
                    <a:gd name="connsiteY3" fmla="*/ 706 h 1164"/>
                    <a:gd name="connsiteX4" fmla="*/ 0 w 1411"/>
                    <a:gd name="connsiteY4" fmla="*/ 706 h 11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1" h="1164">
                      <a:moveTo>
                        <a:pt x="0" y="706"/>
                      </a:moveTo>
                      <a:cubicBezTo>
                        <a:pt x="3177" y="2294"/>
                        <a:pt x="0" y="-882"/>
                        <a:pt x="0" y="706"/>
                      </a:cubicBezTo>
                      <a:lnTo>
                        <a:pt x="0" y="706"/>
                      </a:lnTo>
                      <a:lnTo>
                        <a:pt x="0" y="706"/>
                      </a:lnTo>
                      <a:cubicBezTo>
                        <a:pt x="0" y="-882"/>
                        <a:pt x="0" y="706"/>
                        <a:pt x="0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20" name="รูปแบบอิสระ: รูปร่าง 3719">
                  <a:extLst>
                    <a:ext uri="{FF2B5EF4-FFF2-40B4-BE49-F238E27FC236}">
                      <a16:creationId xmlns:a16="http://schemas.microsoft.com/office/drawing/2014/main" id="{29ABA38D-E10D-457E-B550-E74660B5632D}"/>
                    </a:ext>
                  </a:extLst>
                </p:cNvPr>
                <p:cNvSpPr/>
                <p:nvPr/>
              </p:nvSpPr>
              <p:spPr>
                <a:xfrm>
                  <a:off x="9012057" y="570196"/>
                  <a:ext cx="705" cy="15882"/>
                </a:xfrm>
                <a:custGeom>
                  <a:avLst/>
                  <a:gdLst>
                    <a:gd name="connsiteX0" fmla="*/ 0 w 705"/>
                    <a:gd name="connsiteY0" fmla="*/ 0 h 15882"/>
                    <a:gd name="connsiteX1" fmla="*/ 0 w 705"/>
                    <a:gd name="connsiteY1" fmla="*/ 0 h 15882"/>
                    <a:gd name="connsiteX2" fmla="*/ 0 w 705"/>
                    <a:gd name="connsiteY2" fmla="*/ 0 h 15882"/>
                    <a:gd name="connsiteX3" fmla="*/ 0 w 705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5" h="15882">
                      <a:moveTo>
                        <a:pt x="0" y="0"/>
                      </a:moveTo>
                      <a:cubicBezTo>
                        <a:pt x="1588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21" name="รูปแบบอิสระ: รูปร่าง 3720">
                  <a:extLst>
                    <a:ext uri="{FF2B5EF4-FFF2-40B4-BE49-F238E27FC236}">
                      <a16:creationId xmlns:a16="http://schemas.microsoft.com/office/drawing/2014/main" id="{DF85177F-1933-4E0B-A6BE-8046DE591A68}"/>
                    </a:ext>
                  </a:extLst>
                </p:cNvPr>
                <p:cNvSpPr/>
                <p:nvPr/>
              </p:nvSpPr>
              <p:spPr>
                <a:xfrm>
                  <a:off x="9011351" y="570196"/>
                  <a:ext cx="706" cy="15882"/>
                </a:xfrm>
                <a:custGeom>
                  <a:avLst/>
                  <a:gdLst>
                    <a:gd name="connsiteX0" fmla="*/ 706 w 706"/>
                    <a:gd name="connsiteY0" fmla="*/ 0 h 15882"/>
                    <a:gd name="connsiteX1" fmla="*/ 706 w 706"/>
                    <a:gd name="connsiteY1" fmla="*/ 0 h 15882"/>
                    <a:gd name="connsiteX2" fmla="*/ 706 w 706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6" h="15882">
                      <a:moveTo>
                        <a:pt x="706" y="0"/>
                      </a:moveTo>
                      <a:cubicBezTo>
                        <a:pt x="706" y="0"/>
                        <a:pt x="-883" y="0"/>
                        <a:pt x="706" y="0"/>
                      </a:cubicBezTo>
                      <a:lnTo>
                        <a:pt x="70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22" name="รูปแบบอิสระ: รูปร่าง 3721">
                  <a:extLst>
                    <a:ext uri="{FF2B5EF4-FFF2-40B4-BE49-F238E27FC236}">
                      <a16:creationId xmlns:a16="http://schemas.microsoft.com/office/drawing/2014/main" id="{C5AB9C38-25D4-4892-B2E2-D859FF79F730}"/>
                    </a:ext>
                  </a:extLst>
                </p:cNvPr>
                <p:cNvSpPr/>
                <p:nvPr/>
              </p:nvSpPr>
              <p:spPr>
                <a:xfrm>
                  <a:off x="9010468" y="568608"/>
                  <a:ext cx="1588" cy="1588"/>
                </a:xfrm>
                <a:custGeom>
                  <a:avLst/>
                  <a:gdLst>
                    <a:gd name="connsiteX0" fmla="*/ 1589 w 1588"/>
                    <a:gd name="connsiteY0" fmla="*/ 1588 h 1588"/>
                    <a:gd name="connsiteX1" fmla="*/ 1589 w 1588"/>
                    <a:gd name="connsiteY1" fmla="*/ 1588 h 1588"/>
                    <a:gd name="connsiteX2" fmla="*/ 0 w 1588"/>
                    <a:gd name="connsiteY2" fmla="*/ 0 h 1588"/>
                    <a:gd name="connsiteX3" fmla="*/ 1589 w 1588"/>
                    <a:gd name="connsiteY3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" h="1588">
                      <a:moveTo>
                        <a:pt x="1589" y="1588"/>
                      </a:moveTo>
                      <a:lnTo>
                        <a:pt x="1589" y="1588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588"/>
                        <a:pt x="0" y="1588"/>
                        <a:pt x="1589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23" name="รูปแบบอิสระ: รูปร่าง 3722">
                  <a:extLst>
                    <a:ext uri="{FF2B5EF4-FFF2-40B4-BE49-F238E27FC236}">
                      <a16:creationId xmlns:a16="http://schemas.microsoft.com/office/drawing/2014/main" id="{5EB15CC1-FA1C-43FB-A967-E483F951C6AC}"/>
                    </a:ext>
                  </a:extLst>
                </p:cNvPr>
                <p:cNvSpPr/>
                <p:nvPr/>
              </p:nvSpPr>
              <p:spPr>
                <a:xfrm>
                  <a:off x="9013645" y="571785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24" name="รูปแบบอิสระ: รูปร่าง 3723">
                  <a:extLst>
                    <a:ext uri="{FF2B5EF4-FFF2-40B4-BE49-F238E27FC236}">
                      <a16:creationId xmlns:a16="http://schemas.microsoft.com/office/drawing/2014/main" id="{0C4586F3-45B1-46B9-BAAE-9B191956AF8E}"/>
                    </a:ext>
                  </a:extLst>
                </p:cNvPr>
                <p:cNvSpPr/>
                <p:nvPr/>
              </p:nvSpPr>
              <p:spPr>
                <a:xfrm>
                  <a:off x="9013645" y="571785"/>
                  <a:ext cx="705" cy="15882"/>
                </a:xfrm>
                <a:custGeom>
                  <a:avLst/>
                  <a:gdLst>
                    <a:gd name="connsiteX0" fmla="*/ 0 w 705"/>
                    <a:gd name="connsiteY0" fmla="*/ 0 h 15882"/>
                    <a:gd name="connsiteX1" fmla="*/ 0 w 705"/>
                    <a:gd name="connsiteY1" fmla="*/ 0 h 15882"/>
                    <a:gd name="connsiteX2" fmla="*/ 0 w 705"/>
                    <a:gd name="connsiteY2" fmla="*/ 0 h 15882"/>
                    <a:gd name="connsiteX3" fmla="*/ 0 w 705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5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1588" y="0"/>
                        <a:pt x="0" y="0"/>
                      </a:cubicBezTo>
                      <a:cubicBezTo>
                        <a:pt x="1588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25" name="รูปแบบอิสระ: รูปร่าง 3724">
                  <a:extLst>
                    <a:ext uri="{FF2B5EF4-FFF2-40B4-BE49-F238E27FC236}">
                      <a16:creationId xmlns:a16="http://schemas.microsoft.com/office/drawing/2014/main" id="{AC22115B-0DFE-45C2-8DA3-2AE28D82C256}"/>
                    </a:ext>
                  </a:extLst>
                </p:cNvPr>
                <p:cNvSpPr/>
                <p:nvPr/>
              </p:nvSpPr>
              <p:spPr>
                <a:xfrm>
                  <a:off x="9013645" y="571127"/>
                  <a:ext cx="1587" cy="2246"/>
                </a:xfrm>
                <a:custGeom>
                  <a:avLst/>
                  <a:gdLst>
                    <a:gd name="connsiteX0" fmla="*/ 0 w 1587"/>
                    <a:gd name="connsiteY0" fmla="*/ 658 h 2246"/>
                    <a:gd name="connsiteX1" fmla="*/ 1588 w 1587"/>
                    <a:gd name="connsiteY1" fmla="*/ 2246 h 2246"/>
                    <a:gd name="connsiteX2" fmla="*/ 0 w 1587"/>
                    <a:gd name="connsiteY2" fmla="*/ 658 h 22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7" h="2246">
                      <a:moveTo>
                        <a:pt x="0" y="658"/>
                      </a:moveTo>
                      <a:cubicBezTo>
                        <a:pt x="0" y="658"/>
                        <a:pt x="1588" y="658"/>
                        <a:pt x="1588" y="2246"/>
                      </a:cubicBezTo>
                      <a:cubicBezTo>
                        <a:pt x="1588" y="658"/>
                        <a:pt x="0" y="-930"/>
                        <a:pt x="0" y="6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26" name="รูปแบบอิสระ: รูปร่าง 3725">
                  <a:extLst>
                    <a:ext uri="{FF2B5EF4-FFF2-40B4-BE49-F238E27FC236}">
                      <a16:creationId xmlns:a16="http://schemas.microsoft.com/office/drawing/2014/main" id="{12588E16-378C-49FD-91D0-2F6AC6C7B380}"/>
                    </a:ext>
                  </a:extLst>
                </p:cNvPr>
                <p:cNvSpPr/>
                <p:nvPr/>
              </p:nvSpPr>
              <p:spPr>
                <a:xfrm>
                  <a:off x="9020881" y="574255"/>
                  <a:ext cx="705" cy="705"/>
                </a:xfrm>
                <a:custGeom>
                  <a:avLst/>
                  <a:gdLst>
                    <a:gd name="connsiteX0" fmla="*/ 706 w 705"/>
                    <a:gd name="connsiteY0" fmla="*/ 706 h 705"/>
                    <a:gd name="connsiteX1" fmla="*/ 706 w 705"/>
                    <a:gd name="connsiteY1" fmla="*/ 706 h 705"/>
                    <a:gd name="connsiteX2" fmla="*/ 706 w 705"/>
                    <a:gd name="connsiteY2" fmla="*/ 706 h 705"/>
                    <a:gd name="connsiteX3" fmla="*/ 706 w 705"/>
                    <a:gd name="connsiteY3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5" h="705">
                      <a:moveTo>
                        <a:pt x="706" y="706"/>
                      </a:moveTo>
                      <a:lnTo>
                        <a:pt x="706" y="706"/>
                      </a:lnTo>
                      <a:lnTo>
                        <a:pt x="706" y="706"/>
                      </a:lnTo>
                      <a:cubicBezTo>
                        <a:pt x="706" y="706"/>
                        <a:pt x="-882" y="-882"/>
                        <a:pt x="706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27" name="รูปแบบอิสระ: รูปร่าง 3726">
                  <a:extLst>
                    <a:ext uri="{FF2B5EF4-FFF2-40B4-BE49-F238E27FC236}">
                      <a16:creationId xmlns:a16="http://schemas.microsoft.com/office/drawing/2014/main" id="{85D1B770-C946-4149-935E-7AEFBB1E7054}"/>
                    </a:ext>
                  </a:extLst>
                </p:cNvPr>
                <p:cNvSpPr/>
                <p:nvPr/>
              </p:nvSpPr>
              <p:spPr>
                <a:xfrm>
                  <a:off x="9010468" y="570196"/>
                  <a:ext cx="3176" cy="1588"/>
                </a:xfrm>
                <a:custGeom>
                  <a:avLst/>
                  <a:gdLst>
                    <a:gd name="connsiteX0" fmla="*/ 0 w 3176"/>
                    <a:gd name="connsiteY0" fmla="*/ 0 h 1588"/>
                    <a:gd name="connsiteX1" fmla="*/ 3177 w 3176"/>
                    <a:gd name="connsiteY1" fmla="*/ 1588 h 1588"/>
                    <a:gd name="connsiteX2" fmla="*/ 3177 w 3176"/>
                    <a:gd name="connsiteY2" fmla="*/ 1588 h 1588"/>
                    <a:gd name="connsiteX3" fmla="*/ 0 w 3176"/>
                    <a:gd name="connsiteY3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76" h="1588">
                      <a:moveTo>
                        <a:pt x="0" y="0"/>
                      </a:moveTo>
                      <a:cubicBezTo>
                        <a:pt x="0" y="0"/>
                        <a:pt x="1589" y="1588"/>
                        <a:pt x="3177" y="1588"/>
                      </a:cubicBezTo>
                      <a:lnTo>
                        <a:pt x="3177" y="1588"/>
                      </a:lnTo>
                      <a:cubicBezTo>
                        <a:pt x="1589" y="1588"/>
                        <a:pt x="1589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28" name="รูปแบบอิสระ: รูปร่าง 3727">
                  <a:extLst>
                    <a:ext uri="{FF2B5EF4-FFF2-40B4-BE49-F238E27FC236}">
                      <a16:creationId xmlns:a16="http://schemas.microsoft.com/office/drawing/2014/main" id="{9717E889-2D9A-473C-AF84-EA9A3DBF2D65}"/>
                    </a:ext>
                  </a:extLst>
                </p:cNvPr>
                <p:cNvSpPr/>
                <p:nvPr/>
              </p:nvSpPr>
              <p:spPr>
                <a:xfrm>
                  <a:off x="9013645" y="571785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29" name="รูปแบบอิสระ: รูปร่าง 3728">
                  <a:extLst>
                    <a:ext uri="{FF2B5EF4-FFF2-40B4-BE49-F238E27FC236}">
                      <a16:creationId xmlns:a16="http://schemas.microsoft.com/office/drawing/2014/main" id="{4F5BF010-6074-42B4-8C39-45664882A5C4}"/>
                    </a:ext>
                  </a:extLst>
                </p:cNvPr>
                <p:cNvSpPr/>
                <p:nvPr/>
              </p:nvSpPr>
              <p:spPr>
                <a:xfrm>
                  <a:off x="9015233" y="571785"/>
                  <a:ext cx="1588" cy="1588"/>
                </a:xfrm>
                <a:custGeom>
                  <a:avLst/>
                  <a:gdLst>
                    <a:gd name="connsiteX0" fmla="*/ 1589 w 1588"/>
                    <a:gd name="connsiteY0" fmla="*/ 1588 h 1588"/>
                    <a:gd name="connsiteX1" fmla="*/ 0 w 1588"/>
                    <a:gd name="connsiteY1" fmla="*/ 0 h 1588"/>
                    <a:gd name="connsiteX2" fmla="*/ 1589 w 1588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588">
                      <a:moveTo>
                        <a:pt x="1589" y="1588"/>
                      </a:moveTo>
                      <a:lnTo>
                        <a:pt x="0" y="0"/>
                      </a:lnTo>
                      <a:lnTo>
                        <a:pt x="1589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30" name="รูปแบบอิสระ: รูปร่าง 3729">
                  <a:extLst>
                    <a:ext uri="{FF2B5EF4-FFF2-40B4-BE49-F238E27FC236}">
                      <a16:creationId xmlns:a16="http://schemas.microsoft.com/office/drawing/2014/main" id="{920DD4F8-A7EA-486D-B5FC-BFEC41C35375}"/>
                    </a:ext>
                  </a:extLst>
                </p:cNvPr>
                <p:cNvSpPr/>
                <p:nvPr/>
              </p:nvSpPr>
              <p:spPr>
                <a:xfrm>
                  <a:off x="9008880" y="570196"/>
                  <a:ext cx="1587" cy="1588"/>
                </a:xfrm>
                <a:custGeom>
                  <a:avLst/>
                  <a:gdLst>
                    <a:gd name="connsiteX0" fmla="*/ 1588 w 1587"/>
                    <a:gd name="connsiteY0" fmla="*/ 1588 h 1588"/>
                    <a:gd name="connsiteX1" fmla="*/ 0 w 1587"/>
                    <a:gd name="connsiteY1" fmla="*/ 0 h 1588"/>
                    <a:gd name="connsiteX2" fmla="*/ 1588 w 1587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7" h="1588">
                      <a:moveTo>
                        <a:pt x="1588" y="1588"/>
                      </a:moveTo>
                      <a:lnTo>
                        <a:pt x="0" y="0"/>
                      </a:lnTo>
                      <a:lnTo>
                        <a:pt x="1588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31" name="รูปแบบอิสระ: รูปร่าง 3730">
                  <a:extLst>
                    <a:ext uri="{FF2B5EF4-FFF2-40B4-BE49-F238E27FC236}">
                      <a16:creationId xmlns:a16="http://schemas.microsoft.com/office/drawing/2014/main" id="{90D5AD19-DB1D-4530-84B4-5D6760568661}"/>
                    </a:ext>
                  </a:extLst>
                </p:cNvPr>
                <p:cNvSpPr/>
                <p:nvPr/>
              </p:nvSpPr>
              <p:spPr>
                <a:xfrm>
                  <a:off x="9007291" y="570196"/>
                  <a:ext cx="3176" cy="1588"/>
                </a:xfrm>
                <a:custGeom>
                  <a:avLst/>
                  <a:gdLst>
                    <a:gd name="connsiteX0" fmla="*/ 3177 w 3176"/>
                    <a:gd name="connsiteY0" fmla="*/ 1588 h 1588"/>
                    <a:gd name="connsiteX1" fmla="*/ 0 w 3176"/>
                    <a:gd name="connsiteY1" fmla="*/ 0 h 1588"/>
                    <a:gd name="connsiteX2" fmla="*/ 3177 w 3176"/>
                    <a:gd name="connsiteY2" fmla="*/ 1588 h 1588"/>
                    <a:gd name="connsiteX3" fmla="*/ 3177 w 3176"/>
                    <a:gd name="connsiteY3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76" h="1588">
                      <a:moveTo>
                        <a:pt x="3177" y="1588"/>
                      </a:moveTo>
                      <a:cubicBezTo>
                        <a:pt x="1589" y="1588"/>
                        <a:pt x="1589" y="0"/>
                        <a:pt x="0" y="0"/>
                      </a:cubicBezTo>
                      <a:cubicBezTo>
                        <a:pt x="0" y="0"/>
                        <a:pt x="1589" y="0"/>
                        <a:pt x="3177" y="1588"/>
                      </a:cubicBezTo>
                      <a:cubicBezTo>
                        <a:pt x="1589" y="1588"/>
                        <a:pt x="1589" y="1588"/>
                        <a:pt x="3177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32" name="รูปแบบอิสระ: รูปร่าง 3731">
                  <a:extLst>
                    <a:ext uri="{FF2B5EF4-FFF2-40B4-BE49-F238E27FC236}">
                      <a16:creationId xmlns:a16="http://schemas.microsoft.com/office/drawing/2014/main" id="{73D0E044-94C4-418E-8FEC-8E0E12AAECF8}"/>
                    </a:ext>
                  </a:extLst>
                </p:cNvPr>
                <p:cNvSpPr/>
                <p:nvPr/>
              </p:nvSpPr>
              <p:spPr>
                <a:xfrm>
                  <a:off x="9010468" y="571785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33" name="รูปแบบอิสระ: รูปร่าง 3732">
                  <a:extLst>
                    <a:ext uri="{FF2B5EF4-FFF2-40B4-BE49-F238E27FC236}">
                      <a16:creationId xmlns:a16="http://schemas.microsoft.com/office/drawing/2014/main" id="{A7B9352A-B53F-4658-94B8-2A8DC1525D43}"/>
                    </a:ext>
                  </a:extLst>
                </p:cNvPr>
                <p:cNvSpPr/>
                <p:nvPr/>
              </p:nvSpPr>
              <p:spPr>
                <a:xfrm>
                  <a:off x="9012057" y="571785"/>
                  <a:ext cx="1587" cy="1588"/>
                </a:xfrm>
                <a:custGeom>
                  <a:avLst/>
                  <a:gdLst>
                    <a:gd name="connsiteX0" fmla="*/ 1588 w 1587"/>
                    <a:gd name="connsiteY0" fmla="*/ 1588 h 1588"/>
                    <a:gd name="connsiteX1" fmla="*/ 0 w 1587"/>
                    <a:gd name="connsiteY1" fmla="*/ 0 h 1588"/>
                    <a:gd name="connsiteX2" fmla="*/ 1588 w 1587"/>
                    <a:gd name="connsiteY2" fmla="*/ 1588 h 1588"/>
                    <a:gd name="connsiteX3" fmla="*/ 1588 w 1587"/>
                    <a:gd name="connsiteY3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7" h="1588">
                      <a:moveTo>
                        <a:pt x="1588" y="1588"/>
                      </a:moveTo>
                      <a:cubicBezTo>
                        <a:pt x="1588" y="1588"/>
                        <a:pt x="0" y="1588"/>
                        <a:pt x="0" y="0"/>
                      </a:cubicBezTo>
                      <a:lnTo>
                        <a:pt x="1588" y="1588"/>
                      </a:lnTo>
                      <a:lnTo>
                        <a:pt x="1588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34" name="รูปแบบอิสระ: รูปร่าง 3733">
                  <a:extLst>
                    <a:ext uri="{FF2B5EF4-FFF2-40B4-BE49-F238E27FC236}">
                      <a16:creationId xmlns:a16="http://schemas.microsoft.com/office/drawing/2014/main" id="{058FE831-4599-4EE2-A2A1-279EF044E461}"/>
                    </a:ext>
                  </a:extLst>
                </p:cNvPr>
                <p:cNvSpPr/>
                <p:nvPr/>
              </p:nvSpPr>
              <p:spPr>
                <a:xfrm>
                  <a:off x="9013645" y="573373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35" name="รูปแบบอิสระ: รูปร่าง 3734">
                  <a:extLst>
                    <a:ext uri="{FF2B5EF4-FFF2-40B4-BE49-F238E27FC236}">
                      <a16:creationId xmlns:a16="http://schemas.microsoft.com/office/drawing/2014/main" id="{50B78CB9-869D-4671-AB51-62AEA982359C}"/>
                    </a:ext>
                  </a:extLst>
                </p:cNvPr>
                <p:cNvSpPr/>
                <p:nvPr/>
              </p:nvSpPr>
              <p:spPr>
                <a:xfrm>
                  <a:off x="9013645" y="573373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36" name="รูปแบบอิสระ: รูปร่าง 3735">
                  <a:extLst>
                    <a:ext uri="{FF2B5EF4-FFF2-40B4-BE49-F238E27FC236}">
                      <a16:creationId xmlns:a16="http://schemas.microsoft.com/office/drawing/2014/main" id="{A4D581BF-F690-46E2-9641-24C8D8968299}"/>
                    </a:ext>
                  </a:extLst>
                </p:cNvPr>
                <p:cNvSpPr/>
                <p:nvPr/>
              </p:nvSpPr>
              <p:spPr>
                <a:xfrm>
                  <a:off x="9015233" y="573373"/>
                  <a:ext cx="3176" cy="1588"/>
                </a:xfrm>
                <a:custGeom>
                  <a:avLst/>
                  <a:gdLst>
                    <a:gd name="connsiteX0" fmla="*/ 0 w 3176"/>
                    <a:gd name="connsiteY0" fmla="*/ 0 h 1588"/>
                    <a:gd name="connsiteX1" fmla="*/ 3177 w 3176"/>
                    <a:gd name="connsiteY1" fmla="*/ 1588 h 1588"/>
                    <a:gd name="connsiteX2" fmla="*/ 0 w 3176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76" h="1588">
                      <a:moveTo>
                        <a:pt x="0" y="0"/>
                      </a:moveTo>
                      <a:cubicBezTo>
                        <a:pt x="1589" y="0"/>
                        <a:pt x="1589" y="1588"/>
                        <a:pt x="3177" y="1588"/>
                      </a:cubicBezTo>
                      <a:cubicBezTo>
                        <a:pt x="3177" y="1588"/>
                        <a:pt x="1589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37" name="รูปแบบอิสระ: รูปร่าง 3736">
                  <a:extLst>
                    <a:ext uri="{FF2B5EF4-FFF2-40B4-BE49-F238E27FC236}">
                      <a16:creationId xmlns:a16="http://schemas.microsoft.com/office/drawing/2014/main" id="{684BF1DD-C96C-4FE1-9AF9-00A51AF14798}"/>
                    </a:ext>
                  </a:extLst>
                </p:cNvPr>
                <p:cNvSpPr/>
                <p:nvPr/>
              </p:nvSpPr>
              <p:spPr>
                <a:xfrm>
                  <a:off x="9015233" y="573373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38" name="รูปแบบอิสระ: รูปร่าง 3737">
                  <a:extLst>
                    <a:ext uri="{FF2B5EF4-FFF2-40B4-BE49-F238E27FC236}">
                      <a16:creationId xmlns:a16="http://schemas.microsoft.com/office/drawing/2014/main" id="{00C859AA-C5BC-4514-B2E2-BD9D03927BD6}"/>
                    </a:ext>
                  </a:extLst>
                </p:cNvPr>
                <p:cNvSpPr/>
                <p:nvPr/>
              </p:nvSpPr>
              <p:spPr>
                <a:xfrm>
                  <a:off x="9015233" y="573373"/>
                  <a:ext cx="1588" cy="15882"/>
                </a:xfrm>
                <a:custGeom>
                  <a:avLst/>
                  <a:gdLst>
                    <a:gd name="connsiteX0" fmla="*/ 1589 w 1588"/>
                    <a:gd name="connsiteY0" fmla="*/ 0 h 15882"/>
                    <a:gd name="connsiteX1" fmla="*/ 0 w 1588"/>
                    <a:gd name="connsiteY1" fmla="*/ 0 h 15882"/>
                    <a:gd name="connsiteX2" fmla="*/ 0 w 1588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5882">
                      <a:moveTo>
                        <a:pt x="1589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39" name="รูปแบบอิสระ: รูปร่าง 3738">
                  <a:extLst>
                    <a:ext uri="{FF2B5EF4-FFF2-40B4-BE49-F238E27FC236}">
                      <a16:creationId xmlns:a16="http://schemas.microsoft.com/office/drawing/2014/main" id="{C47406BB-94D6-4603-BCE2-EC83A5A705F8}"/>
                    </a:ext>
                  </a:extLst>
                </p:cNvPr>
                <p:cNvSpPr/>
                <p:nvPr/>
              </p:nvSpPr>
              <p:spPr>
                <a:xfrm>
                  <a:off x="9012057" y="573373"/>
                  <a:ext cx="1190" cy="15882"/>
                </a:xfrm>
                <a:custGeom>
                  <a:avLst/>
                  <a:gdLst>
                    <a:gd name="connsiteX0" fmla="*/ 0 w 1190"/>
                    <a:gd name="connsiteY0" fmla="*/ 0 h 15882"/>
                    <a:gd name="connsiteX1" fmla="*/ 0 w 1190"/>
                    <a:gd name="connsiteY1" fmla="*/ 0 h 15882"/>
                    <a:gd name="connsiteX2" fmla="*/ 0 w 1190"/>
                    <a:gd name="connsiteY2" fmla="*/ 0 h 15882"/>
                    <a:gd name="connsiteX3" fmla="*/ 0 w 1190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0" h="15882">
                      <a:moveTo>
                        <a:pt x="0" y="0"/>
                      </a:moveTo>
                      <a:cubicBezTo>
                        <a:pt x="1588" y="0"/>
                        <a:pt x="1588" y="0"/>
                        <a:pt x="0" y="0"/>
                      </a:cubicBezTo>
                      <a:cubicBezTo>
                        <a:pt x="1588" y="0"/>
                        <a:pt x="1588" y="0"/>
                        <a:pt x="0" y="0"/>
                      </a:cubicBezTo>
                      <a:cubicBezTo>
                        <a:pt x="1588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40" name="รูปแบบอิสระ: รูปร่าง 3739">
                  <a:extLst>
                    <a:ext uri="{FF2B5EF4-FFF2-40B4-BE49-F238E27FC236}">
                      <a16:creationId xmlns:a16="http://schemas.microsoft.com/office/drawing/2014/main" id="{C6A74355-5A03-48A2-8F04-8E00CE2FAF0C}"/>
                    </a:ext>
                  </a:extLst>
                </p:cNvPr>
                <p:cNvSpPr/>
                <p:nvPr/>
              </p:nvSpPr>
              <p:spPr>
                <a:xfrm>
                  <a:off x="9013645" y="573373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41" name="รูปแบบอิสระ: รูปร่าง 3740">
                  <a:extLst>
                    <a:ext uri="{FF2B5EF4-FFF2-40B4-BE49-F238E27FC236}">
                      <a16:creationId xmlns:a16="http://schemas.microsoft.com/office/drawing/2014/main" id="{4694B15A-D9E8-424B-9389-6F30B9DD875B}"/>
                    </a:ext>
                  </a:extLst>
                </p:cNvPr>
                <p:cNvSpPr/>
                <p:nvPr/>
              </p:nvSpPr>
              <p:spPr>
                <a:xfrm>
                  <a:off x="9012057" y="574961"/>
                  <a:ext cx="1587" cy="15882"/>
                </a:xfrm>
                <a:custGeom>
                  <a:avLst/>
                  <a:gdLst>
                    <a:gd name="connsiteX0" fmla="*/ 0 w 1587"/>
                    <a:gd name="connsiteY0" fmla="*/ 0 h 15882"/>
                    <a:gd name="connsiteX1" fmla="*/ 1588 w 1587"/>
                    <a:gd name="connsiteY1" fmla="*/ 0 h 15882"/>
                    <a:gd name="connsiteX2" fmla="*/ 0 w 1587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7" h="15882">
                      <a:moveTo>
                        <a:pt x="0" y="0"/>
                      </a:moveTo>
                      <a:lnTo>
                        <a:pt x="158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42" name="รูปแบบอิสระ: รูปร่าง 3741">
                  <a:extLst>
                    <a:ext uri="{FF2B5EF4-FFF2-40B4-BE49-F238E27FC236}">
                      <a16:creationId xmlns:a16="http://schemas.microsoft.com/office/drawing/2014/main" id="{A51CFCF1-3036-448C-AB3A-3CEC5917A6AD}"/>
                    </a:ext>
                  </a:extLst>
                </p:cNvPr>
                <p:cNvSpPr/>
                <p:nvPr/>
              </p:nvSpPr>
              <p:spPr>
                <a:xfrm>
                  <a:off x="9013645" y="573373"/>
                  <a:ext cx="705" cy="15882"/>
                </a:xfrm>
                <a:custGeom>
                  <a:avLst/>
                  <a:gdLst>
                    <a:gd name="connsiteX0" fmla="*/ 0 w 705"/>
                    <a:gd name="connsiteY0" fmla="*/ 0 h 15882"/>
                    <a:gd name="connsiteX1" fmla="*/ 0 w 705"/>
                    <a:gd name="connsiteY1" fmla="*/ 0 h 15882"/>
                    <a:gd name="connsiteX2" fmla="*/ 0 w 705"/>
                    <a:gd name="connsiteY2" fmla="*/ 0 h 15882"/>
                    <a:gd name="connsiteX3" fmla="*/ 0 w 705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5" h="15882">
                      <a:moveTo>
                        <a:pt x="0" y="0"/>
                      </a:moveTo>
                      <a:cubicBezTo>
                        <a:pt x="1588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43" name="รูปแบบอิสระ: รูปร่าง 3742">
                  <a:extLst>
                    <a:ext uri="{FF2B5EF4-FFF2-40B4-BE49-F238E27FC236}">
                      <a16:creationId xmlns:a16="http://schemas.microsoft.com/office/drawing/2014/main" id="{67B3AC2C-910A-4C26-AE74-79AE1BAB70D0}"/>
                    </a:ext>
                  </a:extLst>
                </p:cNvPr>
                <p:cNvSpPr/>
                <p:nvPr/>
              </p:nvSpPr>
              <p:spPr>
                <a:xfrm>
                  <a:off x="9011351" y="573373"/>
                  <a:ext cx="706" cy="15882"/>
                </a:xfrm>
                <a:custGeom>
                  <a:avLst/>
                  <a:gdLst>
                    <a:gd name="connsiteX0" fmla="*/ 706 w 706"/>
                    <a:gd name="connsiteY0" fmla="*/ 0 h 15882"/>
                    <a:gd name="connsiteX1" fmla="*/ 706 w 706"/>
                    <a:gd name="connsiteY1" fmla="*/ 0 h 15882"/>
                    <a:gd name="connsiteX2" fmla="*/ 706 w 706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6" h="15882">
                      <a:moveTo>
                        <a:pt x="706" y="0"/>
                      </a:moveTo>
                      <a:cubicBezTo>
                        <a:pt x="706" y="0"/>
                        <a:pt x="706" y="0"/>
                        <a:pt x="706" y="0"/>
                      </a:cubicBezTo>
                      <a:cubicBezTo>
                        <a:pt x="706" y="0"/>
                        <a:pt x="-883" y="0"/>
                        <a:pt x="7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44" name="รูปแบบอิสระ: รูปร่าง 3743">
                  <a:extLst>
                    <a:ext uri="{FF2B5EF4-FFF2-40B4-BE49-F238E27FC236}">
                      <a16:creationId xmlns:a16="http://schemas.microsoft.com/office/drawing/2014/main" id="{A22746D9-C946-4E4F-AD59-48A4DF4404DE}"/>
                    </a:ext>
                  </a:extLst>
                </p:cNvPr>
                <p:cNvSpPr/>
                <p:nvPr/>
              </p:nvSpPr>
              <p:spPr>
                <a:xfrm>
                  <a:off x="9012057" y="572182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1191 h 1191"/>
                    <a:gd name="connsiteX1" fmla="*/ 0 w 15883"/>
                    <a:gd name="connsiteY1" fmla="*/ 1191 h 1191"/>
                    <a:gd name="connsiteX2" fmla="*/ 0 w 15883"/>
                    <a:gd name="connsiteY2" fmla="*/ 1191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191">
                      <a:moveTo>
                        <a:pt x="0" y="1191"/>
                      </a:moveTo>
                      <a:lnTo>
                        <a:pt x="0" y="1191"/>
                      </a:lnTo>
                      <a:cubicBezTo>
                        <a:pt x="0" y="-397"/>
                        <a:pt x="0" y="-397"/>
                        <a:pt x="0" y="1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45" name="รูปแบบอิสระ: รูปร่าง 3744">
                  <a:extLst>
                    <a:ext uri="{FF2B5EF4-FFF2-40B4-BE49-F238E27FC236}">
                      <a16:creationId xmlns:a16="http://schemas.microsoft.com/office/drawing/2014/main" id="{B46B2733-C3D1-40B0-A252-4854FBA5045C}"/>
                    </a:ext>
                  </a:extLst>
                </p:cNvPr>
                <p:cNvSpPr/>
                <p:nvPr/>
              </p:nvSpPr>
              <p:spPr>
                <a:xfrm>
                  <a:off x="9012057" y="573373"/>
                  <a:ext cx="1190" cy="15882"/>
                </a:xfrm>
                <a:custGeom>
                  <a:avLst/>
                  <a:gdLst>
                    <a:gd name="connsiteX0" fmla="*/ 0 w 1190"/>
                    <a:gd name="connsiteY0" fmla="*/ 0 h 15882"/>
                    <a:gd name="connsiteX1" fmla="*/ 0 w 1190"/>
                    <a:gd name="connsiteY1" fmla="*/ 0 h 15882"/>
                    <a:gd name="connsiteX2" fmla="*/ 0 w 1190"/>
                    <a:gd name="connsiteY2" fmla="*/ 0 h 15882"/>
                    <a:gd name="connsiteX3" fmla="*/ 0 w 1190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0" h="15882">
                      <a:moveTo>
                        <a:pt x="0" y="0"/>
                      </a:moveTo>
                      <a:cubicBezTo>
                        <a:pt x="1588" y="0"/>
                        <a:pt x="1588" y="0"/>
                        <a:pt x="0" y="0"/>
                      </a:cubicBezTo>
                      <a:cubicBezTo>
                        <a:pt x="1588" y="0"/>
                        <a:pt x="1588" y="0"/>
                        <a:pt x="0" y="0"/>
                      </a:cubicBezTo>
                      <a:cubicBezTo>
                        <a:pt x="1588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46" name="รูปแบบอิสระ: รูปร่าง 3745">
                  <a:extLst>
                    <a:ext uri="{FF2B5EF4-FFF2-40B4-BE49-F238E27FC236}">
                      <a16:creationId xmlns:a16="http://schemas.microsoft.com/office/drawing/2014/main" id="{14D73740-B9F5-44FF-8F20-7062A024BB4E}"/>
                    </a:ext>
                  </a:extLst>
                </p:cNvPr>
                <p:cNvSpPr/>
                <p:nvPr/>
              </p:nvSpPr>
              <p:spPr>
                <a:xfrm>
                  <a:off x="9013645" y="574961"/>
                  <a:ext cx="9529" cy="6353"/>
                </a:xfrm>
                <a:custGeom>
                  <a:avLst/>
                  <a:gdLst>
                    <a:gd name="connsiteX0" fmla="*/ 9529 w 9529"/>
                    <a:gd name="connsiteY0" fmla="*/ 6353 h 6353"/>
                    <a:gd name="connsiteX1" fmla="*/ 9529 w 9529"/>
                    <a:gd name="connsiteY1" fmla="*/ 6353 h 6353"/>
                    <a:gd name="connsiteX2" fmla="*/ 0 w 9529"/>
                    <a:gd name="connsiteY2" fmla="*/ 0 h 6353"/>
                    <a:gd name="connsiteX3" fmla="*/ 1588 w 9529"/>
                    <a:gd name="connsiteY3" fmla="*/ 1588 h 6353"/>
                    <a:gd name="connsiteX4" fmla="*/ 4765 w 9529"/>
                    <a:gd name="connsiteY4" fmla="*/ 3177 h 6353"/>
                    <a:gd name="connsiteX5" fmla="*/ 3177 w 9529"/>
                    <a:gd name="connsiteY5" fmla="*/ 3177 h 6353"/>
                    <a:gd name="connsiteX6" fmla="*/ 9529 w 9529"/>
                    <a:gd name="connsiteY6" fmla="*/ 6353 h 6353"/>
                    <a:gd name="connsiteX7" fmla="*/ 9529 w 9529"/>
                    <a:gd name="connsiteY7" fmla="*/ 6353 h 6353"/>
                    <a:gd name="connsiteX8" fmla="*/ 9529 w 9529"/>
                    <a:gd name="connsiteY8" fmla="*/ 6353 h 6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529" h="6353">
                      <a:moveTo>
                        <a:pt x="9529" y="6353"/>
                      </a:moveTo>
                      <a:cubicBezTo>
                        <a:pt x="7942" y="4765"/>
                        <a:pt x="6354" y="3177"/>
                        <a:pt x="9529" y="6353"/>
                      </a:cubicBezTo>
                      <a:cubicBezTo>
                        <a:pt x="7942" y="4765"/>
                        <a:pt x="1588" y="1588"/>
                        <a:pt x="0" y="0"/>
                      </a:cubicBezTo>
                      <a:cubicBezTo>
                        <a:pt x="0" y="0"/>
                        <a:pt x="1588" y="0"/>
                        <a:pt x="1588" y="1588"/>
                      </a:cubicBezTo>
                      <a:cubicBezTo>
                        <a:pt x="3177" y="1588"/>
                        <a:pt x="3177" y="3177"/>
                        <a:pt x="4765" y="3177"/>
                      </a:cubicBezTo>
                      <a:cubicBezTo>
                        <a:pt x="4765" y="3177"/>
                        <a:pt x="4765" y="3177"/>
                        <a:pt x="3177" y="3177"/>
                      </a:cubicBezTo>
                      <a:cubicBezTo>
                        <a:pt x="6354" y="3177"/>
                        <a:pt x="6354" y="3177"/>
                        <a:pt x="9529" y="6353"/>
                      </a:cubicBezTo>
                      <a:lnTo>
                        <a:pt x="9529" y="6353"/>
                      </a:lnTo>
                      <a:cubicBezTo>
                        <a:pt x="7942" y="4765"/>
                        <a:pt x="9529" y="4765"/>
                        <a:pt x="9529" y="635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47" name="รูปแบบอิสระ: รูปร่าง 3746">
                  <a:extLst>
                    <a:ext uri="{FF2B5EF4-FFF2-40B4-BE49-F238E27FC236}">
                      <a16:creationId xmlns:a16="http://schemas.microsoft.com/office/drawing/2014/main" id="{A8F5DE5E-4E9A-4CA6-A5C3-EC4C368742D6}"/>
                    </a:ext>
                  </a:extLst>
                </p:cNvPr>
                <p:cNvSpPr/>
                <p:nvPr/>
              </p:nvSpPr>
              <p:spPr>
                <a:xfrm>
                  <a:off x="9012057" y="573373"/>
                  <a:ext cx="1587" cy="1588"/>
                </a:xfrm>
                <a:custGeom>
                  <a:avLst/>
                  <a:gdLst>
                    <a:gd name="connsiteX0" fmla="*/ 1588 w 1587"/>
                    <a:gd name="connsiteY0" fmla="*/ 1588 h 1588"/>
                    <a:gd name="connsiteX1" fmla="*/ 1588 w 1587"/>
                    <a:gd name="connsiteY1" fmla="*/ 1588 h 1588"/>
                    <a:gd name="connsiteX2" fmla="*/ 0 w 1587"/>
                    <a:gd name="connsiteY2" fmla="*/ 0 h 1588"/>
                    <a:gd name="connsiteX3" fmla="*/ 1588 w 1587"/>
                    <a:gd name="connsiteY3" fmla="*/ 1588 h 1588"/>
                    <a:gd name="connsiteX4" fmla="*/ 1588 w 1587"/>
                    <a:gd name="connsiteY4" fmla="*/ 1588 h 1588"/>
                    <a:gd name="connsiteX5" fmla="*/ 1588 w 1587"/>
                    <a:gd name="connsiteY5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87" h="1588">
                      <a:moveTo>
                        <a:pt x="1588" y="1588"/>
                      </a:moveTo>
                      <a:lnTo>
                        <a:pt x="1588" y="1588"/>
                      </a:lnTo>
                      <a:cubicBezTo>
                        <a:pt x="1588" y="1588"/>
                        <a:pt x="0" y="1588"/>
                        <a:pt x="0" y="0"/>
                      </a:cubicBezTo>
                      <a:cubicBezTo>
                        <a:pt x="0" y="0"/>
                        <a:pt x="0" y="0"/>
                        <a:pt x="1588" y="1588"/>
                      </a:cubicBezTo>
                      <a:lnTo>
                        <a:pt x="1588" y="1588"/>
                      </a:lnTo>
                      <a:lnTo>
                        <a:pt x="1588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48" name="รูปแบบอิสระ: รูปร่าง 3747">
                  <a:extLst>
                    <a:ext uri="{FF2B5EF4-FFF2-40B4-BE49-F238E27FC236}">
                      <a16:creationId xmlns:a16="http://schemas.microsoft.com/office/drawing/2014/main" id="{891E3AD4-40DD-43E4-98C3-736CE3072292}"/>
                    </a:ext>
                  </a:extLst>
                </p:cNvPr>
                <p:cNvSpPr/>
                <p:nvPr/>
              </p:nvSpPr>
              <p:spPr>
                <a:xfrm>
                  <a:off x="9012939" y="573373"/>
                  <a:ext cx="5470" cy="3176"/>
                </a:xfrm>
                <a:custGeom>
                  <a:avLst/>
                  <a:gdLst>
                    <a:gd name="connsiteX0" fmla="*/ 706 w 5470"/>
                    <a:gd name="connsiteY0" fmla="*/ 0 h 3176"/>
                    <a:gd name="connsiteX1" fmla="*/ 5470 w 5470"/>
                    <a:gd name="connsiteY1" fmla="*/ 3177 h 3176"/>
                    <a:gd name="connsiteX2" fmla="*/ 3883 w 5470"/>
                    <a:gd name="connsiteY2" fmla="*/ 1588 h 3176"/>
                    <a:gd name="connsiteX3" fmla="*/ 706 w 5470"/>
                    <a:gd name="connsiteY3" fmla="*/ 0 h 3176"/>
                    <a:gd name="connsiteX4" fmla="*/ 706 w 5470"/>
                    <a:gd name="connsiteY4" fmla="*/ 0 h 3176"/>
                    <a:gd name="connsiteX5" fmla="*/ 706 w 5470"/>
                    <a:gd name="connsiteY5" fmla="*/ 0 h 3176"/>
                    <a:gd name="connsiteX6" fmla="*/ 706 w 5470"/>
                    <a:gd name="connsiteY6" fmla="*/ 0 h 3176"/>
                    <a:gd name="connsiteX7" fmla="*/ 706 w 5470"/>
                    <a:gd name="connsiteY7" fmla="*/ 0 h 3176"/>
                    <a:gd name="connsiteX8" fmla="*/ 706 w 5470"/>
                    <a:gd name="connsiteY8" fmla="*/ 0 h 3176"/>
                    <a:gd name="connsiteX9" fmla="*/ 706 w 5470"/>
                    <a:gd name="connsiteY9" fmla="*/ 0 h 3176"/>
                    <a:gd name="connsiteX10" fmla="*/ 706 w 5470"/>
                    <a:gd name="connsiteY10" fmla="*/ 0 h 3176"/>
                    <a:gd name="connsiteX11" fmla="*/ 706 w 5470"/>
                    <a:gd name="connsiteY11" fmla="*/ 0 h 3176"/>
                    <a:gd name="connsiteX12" fmla="*/ 706 w 5470"/>
                    <a:gd name="connsiteY12" fmla="*/ 0 h 3176"/>
                    <a:gd name="connsiteX13" fmla="*/ 706 w 5470"/>
                    <a:gd name="connsiteY13" fmla="*/ 0 h 3176"/>
                    <a:gd name="connsiteX14" fmla="*/ 706 w 5470"/>
                    <a:gd name="connsiteY14" fmla="*/ 0 h 3176"/>
                    <a:gd name="connsiteX15" fmla="*/ 706 w 5470"/>
                    <a:gd name="connsiteY15" fmla="*/ 0 h 3176"/>
                    <a:gd name="connsiteX16" fmla="*/ 706 w 5470"/>
                    <a:gd name="connsiteY16" fmla="*/ 0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5470" h="3176">
                      <a:moveTo>
                        <a:pt x="706" y="0"/>
                      </a:moveTo>
                      <a:cubicBezTo>
                        <a:pt x="2294" y="1588"/>
                        <a:pt x="2294" y="1588"/>
                        <a:pt x="5470" y="3177"/>
                      </a:cubicBezTo>
                      <a:cubicBezTo>
                        <a:pt x="5470" y="3177"/>
                        <a:pt x="3883" y="1588"/>
                        <a:pt x="3883" y="1588"/>
                      </a:cubicBezTo>
                      <a:cubicBezTo>
                        <a:pt x="2294" y="1588"/>
                        <a:pt x="2294" y="1588"/>
                        <a:pt x="706" y="0"/>
                      </a:cubicBezTo>
                      <a:cubicBezTo>
                        <a:pt x="706" y="0"/>
                        <a:pt x="706" y="0"/>
                        <a:pt x="706" y="0"/>
                      </a:cubicBezTo>
                      <a:cubicBezTo>
                        <a:pt x="706" y="0"/>
                        <a:pt x="-882" y="0"/>
                        <a:pt x="706" y="0"/>
                      </a:cubicBezTo>
                      <a:lnTo>
                        <a:pt x="706" y="0"/>
                      </a:lnTo>
                      <a:lnTo>
                        <a:pt x="706" y="0"/>
                      </a:lnTo>
                      <a:lnTo>
                        <a:pt x="706" y="0"/>
                      </a:lnTo>
                      <a:cubicBezTo>
                        <a:pt x="-882" y="0"/>
                        <a:pt x="706" y="0"/>
                        <a:pt x="706" y="0"/>
                      </a:cubicBezTo>
                      <a:lnTo>
                        <a:pt x="706" y="0"/>
                      </a:lnTo>
                      <a:lnTo>
                        <a:pt x="706" y="0"/>
                      </a:lnTo>
                      <a:cubicBezTo>
                        <a:pt x="706" y="0"/>
                        <a:pt x="706" y="0"/>
                        <a:pt x="706" y="0"/>
                      </a:cubicBezTo>
                      <a:lnTo>
                        <a:pt x="706" y="0"/>
                      </a:lnTo>
                      <a:lnTo>
                        <a:pt x="706" y="0"/>
                      </a:lnTo>
                      <a:lnTo>
                        <a:pt x="706" y="0"/>
                      </a:lnTo>
                      <a:cubicBezTo>
                        <a:pt x="706" y="1588"/>
                        <a:pt x="706" y="0"/>
                        <a:pt x="7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49" name="รูปแบบอิสระ: รูปร่าง 3748">
                  <a:extLst>
                    <a:ext uri="{FF2B5EF4-FFF2-40B4-BE49-F238E27FC236}">
                      <a16:creationId xmlns:a16="http://schemas.microsoft.com/office/drawing/2014/main" id="{1B7CBF38-2610-4961-8908-F9A5B8E84BC4}"/>
                    </a:ext>
                  </a:extLst>
                </p:cNvPr>
                <p:cNvSpPr/>
                <p:nvPr/>
              </p:nvSpPr>
              <p:spPr>
                <a:xfrm>
                  <a:off x="9023174" y="576549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50" name="รูปแบบอิสระ: รูปร่าง 3749">
                  <a:extLst>
                    <a:ext uri="{FF2B5EF4-FFF2-40B4-BE49-F238E27FC236}">
                      <a16:creationId xmlns:a16="http://schemas.microsoft.com/office/drawing/2014/main" id="{BC845ED0-8667-4B37-8B9A-5CBF3CDC9FE5}"/>
                    </a:ext>
                  </a:extLst>
                </p:cNvPr>
                <p:cNvSpPr/>
                <p:nvPr/>
              </p:nvSpPr>
              <p:spPr>
                <a:xfrm>
                  <a:off x="9016822" y="574961"/>
                  <a:ext cx="4764" cy="1588"/>
                </a:xfrm>
                <a:custGeom>
                  <a:avLst/>
                  <a:gdLst>
                    <a:gd name="connsiteX0" fmla="*/ 4765 w 4764"/>
                    <a:gd name="connsiteY0" fmla="*/ 1588 h 1588"/>
                    <a:gd name="connsiteX1" fmla="*/ 4765 w 4764"/>
                    <a:gd name="connsiteY1" fmla="*/ 1588 h 1588"/>
                    <a:gd name="connsiteX2" fmla="*/ 4765 w 4764"/>
                    <a:gd name="connsiteY2" fmla="*/ 1588 h 1588"/>
                    <a:gd name="connsiteX3" fmla="*/ 4765 w 4764"/>
                    <a:gd name="connsiteY3" fmla="*/ 1588 h 1588"/>
                    <a:gd name="connsiteX4" fmla="*/ 4765 w 4764"/>
                    <a:gd name="connsiteY4" fmla="*/ 1588 h 1588"/>
                    <a:gd name="connsiteX5" fmla="*/ 0 w 4764"/>
                    <a:gd name="connsiteY5" fmla="*/ 0 h 1588"/>
                    <a:gd name="connsiteX6" fmla="*/ 4765 w 4764"/>
                    <a:gd name="connsiteY6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764" h="1588">
                      <a:moveTo>
                        <a:pt x="4765" y="1588"/>
                      </a:moveTo>
                      <a:cubicBezTo>
                        <a:pt x="4765" y="1588"/>
                        <a:pt x="3177" y="1588"/>
                        <a:pt x="4765" y="1588"/>
                      </a:cubicBezTo>
                      <a:cubicBezTo>
                        <a:pt x="4765" y="1588"/>
                        <a:pt x="4765" y="1588"/>
                        <a:pt x="4765" y="1588"/>
                      </a:cubicBezTo>
                      <a:cubicBezTo>
                        <a:pt x="4765" y="1588"/>
                        <a:pt x="4765" y="1588"/>
                        <a:pt x="4765" y="1588"/>
                      </a:cubicBezTo>
                      <a:lnTo>
                        <a:pt x="4765" y="1588"/>
                      </a:lnTo>
                      <a:cubicBezTo>
                        <a:pt x="3177" y="0"/>
                        <a:pt x="0" y="0"/>
                        <a:pt x="0" y="0"/>
                      </a:cubicBezTo>
                      <a:cubicBezTo>
                        <a:pt x="1588" y="0"/>
                        <a:pt x="3177" y="1588"/>
                        <a:pt x="4765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51" name="รูปแบบอิสระ: รูปร่าง 3750">
                  <a:extLst>
                    <a:ext uri="{FF2B5EF4-FFF2-40B4-BE49-F238E27FC236}">
                      <a16:creationId xmlns:a16="http://schemas.microsoft.com/office/drawing/2014/main" id="{6A2B658B-F863-4D73-B136-167EF8DBE269}"/>
                    </a:ext>
                  </a:extLst>
                </p:cNvPr>
                <p:cNvSpPr/>
                <p:nvPr/>
              </p:nvSpPr>
              <p:spPr>
                <a:xfrm>
                  <a:off x="9018410" y="574961"/>
                  <a:ext cx="1588" cy="1588"/>
                </a:xfrm>
                <a:custGeom>
                  <a:avLst/>
                  <a:gdLst>
                    <a:gd name="connsiteX0" fmla="*/ 0 w 1588"/>
                    <a:gd name="connsiteY0" fmla="*/ 0 h 1588"/>
                    <a:gd name="connsiteX1" fmla="*/ 0 w 1588"/>
                    <a:gd name="connsiteY1" fmla="*/ 0 h 1588"/>
                    <a:gd name="connsiteX2" fmla="*/ 1589 w 1588"/>
                    <a:gd name="connsiteY2" fmla="*/ 1588 h 1588"/>
                    <a:gd name="connsiteX3" fmla="*/ 0 w 1588"/>
                    <a:gd name="connsiteY3" fmla="*/ 0 h 1588"/>
                    <a:gd name="connsiteX4" fmla="*/ 0 w 1588"/>
                    <a:gd name="connsiteY4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88" h="158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589" y="1588"/>
                      </a:lnTo>
                      <a:lnTo>
                        <a:pt x="0" y="0"/>
                      </a:lnTo>
                      <a:cubicBezTo>
                        <a:pt x="1589" y="1588"/>
                        <a:pt x="0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52" name="รูปแบบอิสระ: รูปร่าง 3751">
                  <a:extLst>
                    <a:ext uri="{FF2B5EF4-FFF2-40B4-BE49-F238E27FC236}">
                      <a16:creationId xmlns:a16="http://schemas.microsoft.com/office/drawing/2014/main" id="{922145B0-463E-406F-BF52-CCD99818C613}"/>
                    </a:ext>
                  </a:extLst>
                </p:cNvPr>
                <p:cNvSpPr/>
                <p:nvPr/>
              </p:nvSpPr>
              <p:spPr>
                <a:xfrm>
                  <a:off x="9010468" y="573373"/>
                  <a:ext cx="1588" cy="1588"/>
                </a:xfrm>
                <a:custGeom>
                  <a:avLst/>
                  <a:gdLst>
                    <a:gd name="connsiteX0" fmla="*/ 1589 w 1588"/>
                    <a:gd name="connsiteY0" fmla="*/ 0 h 1588"/>
                    <a:gd name="connsiteX1" fmla="*/ 0 w 1588"/>
                    <a:gd name="connsiteY1" fmla="*/ 0 h 1588"/>
                    <a:gd name="connsiteX2" fmla="*/ 1589 w 1588"/>
                    <a:gd name="connsiteY2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588">
                      <a:moveTo>
                        <a:pt x="1589" y="0"/>
                      </a:moveTo>
                      <a:lnTo>
                        <a:pt x="0" y="0"/>
                      </a:lnTo>
                      <a:lnTo>
                        <a:pt x="1589" y="15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53" name="รูปแบบอิสระ: รูปร่าง 3752">
                  <a:extLst>
                    <a:ext uri="{FF2B5EF4-FFF2-40B4-BE49-F238E27FC236}">
                      <a16:creationId xmlns:a16="http://schemas.microsoft.com/office/drawing/2014/main" id="{39976372-989E-4A02-976C-9EBBA4EA3A66}"/>
                    </a:ext>
                  </a:extLst>
                </p:cNvPr>
                <p:cNvSpPr/>
                <p:nvPr/>
              </p:nvSpPr>
              <p:spPr>
                <a:xfrm>
                  <a:off x="9010468" y="573373"/>
                  <a:ext cx="1588" cy="1588"/>
                </a:xfrm>
                <a:custGeom>
                  <a:avLst/>
                  <a:gdLst>
                    <a:gd name="connsiteX0" fmla="*/ 1589 w 1588"/>
                    <a:gd name="connsiteY0" fmla="*/ 1588 h 1588"/>
                    <a:gd name="connsiteX1" fmla="*/ 0 w 1588"/>
                    <a:gd name="connsiteY1" fmla="*/ 0 h 1588"/>
                    <a:gd name="connsiteX2" fmla="*/ 1589 w 1588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" h="1588">
                      <a:moveTo>
                        <a:pt x="1589" y="1588"/>
                      </a:moveTo>
                      <a:lnTo>
                        <a:pt x="0" y="0"/>
                      </a:lnTo>
                      <a:lnTo>
                        <a:pt x="158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54" name="รูปแบบอิสระ: รูปร่าง 3753">
                  <a:extLst>
                    <a:ext uri="{FF2B5EF4-FFF2-40B4-BE49-F238E27FC236}">
                      <a16:creationId xmlns:a16="http://schemas.microsoft.com/office/drawing/2014/main" id="{BEB52743-9DBC-4A7F-B908-0F100D1AEA9A}"/>
                    </a:ext>
                  </a:extLst>
                </p:cNvPr>
                <p:cNvSpPr/>
                <p:nvPr/>
              </p:nvSpPr>
              <p:spPr>
                <a:xfrm>
                  <a:off x="9019998" y="603550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55" name="รูปแบบอิสระ: รูปร่าง 3754">
                  <a:extLst>
                    <a:ext uri="{FF2B5EF4-FFF2-40B4-BE49-F238E27FC236}">
                      <a16:creationId xmlns:a16="http://schemas.microsoft.com/office/drawing/2014/main" id="{B74E02F9-32B9-462F-90ED-5590BAA546D6}"/>
                    </a:ext>
                  </a:extLst>
                </p:cNvPr>
                <p:cNvSpPr/>
                <p:nvPr/>
              </p:nvSpPr>
              <p:spPr>
                <a:xfrm>
                  <a:off x="9019998" y="601962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56" name="รูปแบบอิสระ: รูปร่าง 3755">
                  <a:extLst>
                    <a:ext uri="{FF2B5EF4-FFF2-40B4-BE49-F238E27FC236}">
                      <a16:creationId xmlns:a16="http://schemas.microsoft.com/office/drawing/2014/main" id="{80193874-4DB7-45D4-B1F5-88D5383A7F0B}"/>
                    </a:ext>
                  </a:extLst>
                </p:cNvPr>
                <p:cNvSpPr/>
                <p:nvPr/>
              </p:nvSpPr>
              <p:spPr>
                <a:xfrm>
                  <a:off x="9006634" y="579726"/>
                  <a:ext cx="2246" cy="1588"/>
                </a:xfrm>
                <a:custGeom>
                  <a:avLst/>
                  <a:gdLst>
                    <a:gd name="connsiteX0" fmla="*/ 2247 w 2246"/>
                    <a:gd name="connsiteY0" fmla="*/ 1588 h 1588"/>
                    <a:gd name="connsiteX1" fmla="*/ 658 w 2246"/>
                    <a:gd name="connsiteY1" fmla="*/ 0 h 1588"/>
                    <a:gd name="connsiteX2" fmla="*/ 2247 w 2246"/>
                    <a:gd name="connsiteY2" fmla="*/ 1588 h 1588"/>
                    <a:gd name="connsiteX3" fmla="*/ 2247 w 2246"/>
                    <a:gd name="connsiteY3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46" h="1588">
                      <a:moveTo>
                        <a:pt x="2247" y="1588"/>
                      </a:moveTo>
                      <a:cubicBezTo>
                        <a:pt x="658" y="0"/>
                        <a:pt x="-930" y="0"/>
                        <a:pt x="658" y="0"/>
                      </a:cubicBezTo>
                      <a:lnTo>
                        <a:pt x="2247" y="1588"/>
                      </a:lnTo>
                      <a:cubicBezTo>
                        <a:pt x="658" y="1588"/>
                        <a:pt x="658" y="1588"/>
                        <a:pt x="2247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57" name="รูปแบบอิสระ: รูปร่าง 3756">
                  <a:extLst>
                    <a:ext uri="{FF2B5EF4-FFF2-40B4-BE49-F238E27FC236}">
                      <a16:creationId xmlns:a16="http://schemas.microsoft.com/office/drawing/2014/main" id="{3D8B1886-08F1-4D15-9173-82F2C20854CF}"/>
                    </a:ext>
                  </a:extLst>
                </p:cNvPr>
                <p:cNvSpPr/>
                <p:nvPr/>
              </p:nvSpPr>
              <p:spPr>
                <a:xfrm>
                  <a:off x="9014527" y="592432"/>
                  <a:ext cx="705" cy="15882"/>
                </a:xfrm>
                <a:custGeom>
                  <a:avLst/>
                  <a:gdLst>
                    <a:gd name="connsiteX0" fmla="*/ 706 w 705"/>
                    <a:gd name="connsiteY0" fmla="*/ 0 h 15882"/>
                    <a:gd name="connsiteX1" fmla="*/ 706 w 705"/>
                    <a:gd name="connsiteY1" fmla="*/ 0 h 15882"/>
                    <a:gd name="connsiteX2" fmla="*/ 706 w 705"/>
                    <a:gd name="connsiteY2" fmla="*/ 0 h 15882"/>
                    <a:gd name="connsiteX3" fmla="*/ 706 w 705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5" h="15882">
                      <a:moveTo>
                        <a:pt x="706" y="0"/>
                      </a:moveTo>
                      <a:lnTo>
                        <a:pt x="706" y="0"/>
                      </a:lnTo>
                      <a:cubicBezTo>
                        <a:pt x="706" y="0"/>
                        <a:pt x="-882" y="0"/>
                        <a:pt x="706" y="0"/>
                      </a:cubicBezTo>
                      <a:lnTo>
                        <a:pt x="70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58" name="รูปแบบอิสระ: รูปร่าง 3757">
                  <a:extLst>
                    <a:ext uri="{FF2B5EF4-FFF2-40B4-BE49-F238E27FC236}">
                      <a16:creationId xmlns:a16="http://schemas.microsoft.com/office/drawing/2014/main" id="{18DD1BDC-F618-4FC2-BE3C-559F5FC80894}"/>
                    </a:ext>
                  </a:extLst>
                </p:cNvPr>
                <p:cNvSpPr/>
                <p:nvPr/>
              </p:nvSpPr>
              <p:spPr>
                <a:xfrm>
                  <a:off x="9021586" y="597197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59" name="รูปแบบอิสระ: รูปร่าง 3758">
                  <a:extLst>
                    <a:ext uri="{FF2B5EF4-FFF2-40B4-BE49-F238E27FC236}">
                      <a16:creationId xmlns:a16="http://schemas.microsoft.com/office/drawing/2014/main" id="{A6C12F1F-0092-462E-BBCB-4EB4DCED0E99}"/>
                    </a:ext>
                  </a:extLst>
                </p:cNvPr>
                <p:cNvSpPr/>
                <p:nvPr/>
              </p:nvSpPr>
              <p:spPr>
                <a:xfrm>
                  <a:off x="9018410" y="606727"/>
                  <a:ext cx="1191" cy="705"/>
                </a:xfrm>
                <a:custGeom>
                  <a:avLst/>
                  <a:gdLst>
                    <a:gd name="connsiteX0" fmla="*/ 0 w 1191"/>
                    <a:gd name="connsiteY0" fmla="*/ 0 h 705"/>
                    <a:gd name="connsiteX1" fmla="*/ 0 w 1191"/>
                    <a:gd name="connsiteY1" fmla="*/ 0 h 705"/>
                    <a:gd name="connsiteX2" fmla="*/ 0 w 1191"/>
                    <a:gd name="connsiteY2" fmla="*/ 0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1" h="705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89" y="1588"/>
                        <a:pt x="1589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60" name="รูปแบบอิสระ: รูปร่าง 3759">
                  <a:extLst>
                    <a:ext uri="{FF2B5EF4-FFF2-40B4-BE49-F238E27FC236}">
                      <a16:creationId xmlns:a16="http://schemas.microsoft.com/office/drawing/2014/main" id="{B6A2E5DA-D69C-4A6B-B965-4F0C2A838A1A}"/>
                    </a:ext>
                  </a:extLst>
                </p:cNvPr>
                <p:cNvSpPr/>
                <p:nvPr/>
              </p:nvSpPr>
              <p:spPr>
                <a:xfrm>
                  <a:off x="9010468" y="576947"/>
                  <a:ext cx="706" cy="1191"/>
                </a:xfrm>
                <a:custGeom>
                  <a:avLst/>
                  <a:gdLst>
                    <a:gd name="connsiteX0" fmla="*/ 0 w 706"/>
                    <a:gd name="connsiteY0" fmla="*/ 1191 h 1191"/>
                    <a:gd name="connsiteX1" fmla="*/ 0 w 706"/>
                    <a:gd name="connsiteY1" fmla="*/ 1191 h 1191"/>
                    <a:gd name="connsiteX2" fmla="*/ 0 w 706"/>
                    <a:gd name="connsiteY2" fmla="*/ 1191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6" h="1191">
                      <a:moveTo>
                        <a:pt x="0" y="1191"/>
                      </a:moveTo>
                      <a:cubicBezTo>
                        <a:pt x="0" y="-397"/>
                        <a:pt x="0" y="-397"/>
                        <a:pt x="0" y="1191"/>
                      </a:cubicBezTo>
                      <a:cubicBezTo>
                        <a:pt x="0" y="1191"/>
                        <a:pt x="1589" y="1191"/>
                        <a:pt x="0" y="1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61" name="รูปแบบอิสระ: รูปร่าง 3760">
                  <a:extLst>
                    <a:ext uri="{FF2B5EF4-FFF2-40B4-BE49-F238E27FC236}">
                      <a16:creationId xmlns:a16="http://schemas.microsoft.com/office/drawing/2014/main" id="{27EEDF77-2ED1-4B24-B46E-26099B293AAD}"/>
                    </a:ext>
                  </a:extLst>
                </p:cNvPr>
                <p:cNvSpPr/>
                <p:nvPr/>
              </p:nvSpPr>
              <p:spPr>
                <a:xfrm>
                  <a:off x="9002527" y="589256"/>
                  <a:ext cx="1191" cy="1191"/>
                </a:xfrm>
                <a:custGeom>
                  <a:avLst/>
                  <a:gdLst>
                    <a:gd name="connsiteX0" fmla="*/ 0 w 1191"/>
                    <a:gd name="connsiteY0" fmla="*/ 0 h 1191"/>
                    <a:gd name="connsiteX1" fmla="*/ 0 w 1191"/>
                    <a:gd name="connsiteY1" fmla="*/ 0 h 1191"/>
                    <a:gd name="connsiteX2" fmla="*/ 0 w 1191"/>
                    <a:gd name="connsiteY2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1" h="1191">
                      <a:moveTo>
                        <a:pt x="0" y="0"/>
                      </a:moveTo>
                      <a:cubicBezTo>
                        <a:pt x="1589" y="1588"/>
                        <a:pt x="1589" y="1588"/>
                        <a:pt x="0" y="0"/>
                      </a:cubicBezTo>
                      <a:cubicBezTo>
                        <a:pt x="1589" y="1588"/>
                        <a:pt x="1589" y="1588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62" name="รูปแบบอิสระ: รูปร่าง 3761">
                  <a:extLst>
                    <a:ext uri="{FF2B5EF4-FFF2-40B4-BE49-F238E27FC236}">
                      <a16:creationId xmlns:a16="http://schemas.microsoft.com/office/drawing/2014/main" id="{339DB0A1-BCF2-41AC-B5AD-1E6EB76B8BE0}"/>
                    </a:ext>
                  </a:extLst>
                </p:cNvPr>
                <p:cNvSpPr/>
                <p:nvPr/>
              </p:nvSpPr>
              <p:spPr>
                <a:xfrm>
                  <a:off x="9009277" y="576549"/>
                  <a:ext cx="1190" cy="705"/>
                </a:xfrm>
                <a:custGeom>
                  <a:avLst/>
                  <a:gdLst>
                    <a:gd name="connsiteX0" fmla="*/ 1191 w 1190"/>
                    <a:gd name="connsiteY0" fmla="*/ 0 h 705"/>
                    <a:gd name="connsiteX1" fmla="*/ 1191 w 1190"/>
                    <a:gd name="connsiteY1" fmla="*/ 0 h 705"/>
                    <a:gd name="connsiteX2" fmla="*/ 1191 w 1190"/>
                    <a:gd name="connsiteY2" fmla="*/ 0 h 705"/>
                    <a:gd name="connsiteX3" fmla="*/ 1191 w 1190"/>
                    <a:gd name="connsiteY3" fmla="*/ 0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0" h="705">
                      <a:moveTo>
                        <a:pt x="1191" y="0"/>
                      </a:moveTo>
                      <a:cubicBezTo>
                        <a:pt x="1191" y="0"/>
                        <a:pt x="1191" y="1588"/>
                        <a:pt x="1191" y="0"/>
                      </a:cubicBezTo>
                      <a:cubicBezTo>
                        <a:pt x="1191" y="0"/>
                        <a:pt x="1191" y="0"/>
                        <a:pt x="1191" y="0"/>
                      </a:cubicBezTo>
                      <a:cubicBezTo>
                        <a:pt x="-397" y="0"/>
                        <a:pt x="-397" y="0"/>
                        <a:pt x="11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63" name="รูปแบบอิสระ: รูปร่าง 3762">
                  <a:extLst>
                    <a:ext uri="{FF2B5EF4-FFF2-40B4-BE49-F238E27FC236}">
                      <a16:creationId xmlns:a16="http://schemas.microsoft.com/office/drawing/2014/main" id="{9738ECAC-9257-4732-9318-D3B2AEBECC5E}"/>
                    </a:ext>
                  </a:extLst>
                </p:cNvPr>
                <p:cNvSpPr/>
                <p:nvPr/>
              </p:nvSpPr>
              <p:spPr>
                <a:xfrm>
                  <a:off x="9008880" y="614668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64" name="รูปแบบอิสระ: รูปร่าง 3763">
                  <a:extLst>
                    <a:ext uri="{FF2B5EF4-FFF2-40B4-BE49-F238E27FC236}">
                      <a16:creationId xmlns:a16="http://schemas.microsoft.com/office/drawing/2014/main" id="{0D2D5CE6-DA2E-4241-B369-70BA74642F9F}"/>
                    </a:ext>
                  </a:extLst>
                </p:cNvPr>
                <p:cNvSpPr/>
                <p:nvPr/>
              </p:nvSpPr>
              <p:spPr>
                <a:xfrm>
                  <a:off x="8992997" y="603550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65" name="รูปแบบอิสระ: รูปร่าง 3764">
                  <a:extLst>
                    <a:ext uri="{FF2B5EF4-FFF2-40B4-BE49-F238E27FC236}">
                      <a16:creationId xmlns:a16="http://schemas.microsoft.com/office/drawing/2014/main" id="{9742A112-B9C7-4C34-88E5-A57200380EE1}"/>
                    </a:ext>
                  </a:extLst>
                </p:cNvPr>
                <p:cNvSpPr/>
                <p:nvPr/>
              </p:nvSpPr>
              <p:spPr>
                <a:xfrm>
                  <a:off x="9010468" y="574961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66" name="รูปแบบอิสระ: รูปร่าง 3765">
                  <a:extLst>
                    <a:ext uri="{FF2B5EF4-FFF2-40B4-BE49-F238E27FC236}">
                      <a16:creationId xmlns:a16="http://schemas.microsoft.com/office/drawing/2014/main" id="{12AE93E1-8D8C-4A26-8376-D3D919E7D327}"/>
                    </a:ext>
                  </a:extLst>
                </p:cNvPr>
                <p:cNvSpPr/>
                <p:nvPr/>
              </p:nvSpPr>
              <p:spPr>
                <a:xfrm>
                  <a:off x="9016822" y="578138"/>
                  <a:ext cx="1190" cy="15882"/>
                </a:xfrm>
                <a:custGeom>
                  <a:avLst/>
                  <a:gdLst>
                    <a:gd name="connsiteX0" fmla="*/ 0 w 1190"/>
                    <a:gd name="connsiteY0" fmla="*/ 0 h 15882"/>
                    <a:gd name="connsiteX1" fmla="*/ 0 w 1190"/>
                    <a:gd name="connsiteY1" fmla="*/ 0 h 15882"/>
                    <a:gd name="connsiteX2" fmla="*/ 0 w 1190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0" h="15882">
                      <a:moveTo>
                        <a:pt x="0" y="0"/>
                      </a:moveTo>
                      <a:cubicBezTo>
                        <a:pt x="1588" y="0"/>
                        <a:pt x="1588" y="0"/>
                        <a:pt x="0" y="0"/>
                      </a:cubicBezTo>
                      <a:cubicBezTo>
                        <a:pt x="1588" y="0"/>
                        <a:pt x="158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67" name="รูปแบบอิสระ: รูปร่าง 3766">
                  <a:extLst>
                    <a:ext uri="{FF2B5EF4-FFF2-40B4-BE49-F238E27FC236}">
                      <a16:creationId xmlns:a16="http://schemas.microsoft.com/office/drawing/2014/main" id="{D7F3FEEB-4AC9-4882-81EB-21F7434A30FE}"/>
                    </a:ext>
                  </a:extLst>
                </p:cNvPr>
                <p:cNvSpPr/>
                <p:nvPr/>
              </p:nvSpPr>
              <p:spPr>
                <a:xfrm>
                  <a:off x="9019998" y="584491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68" name="รูปแบบอิสระ: รูปร่าง 3767">
                  <a:extLst>
                    <a:ext uri="{FF2B5EF4-FFF2-40B4-BE49-F238E27FC236}">
                      <a16:creationId xmlns:a16="http://schemas.microsoft.com/office/drawing/2014/main" id="{325EC222-5A06-427F-8556-6FFFEFDA0BF3}"/>
                    </a:ext>
                  </a:extLst>
                </p:cNvPr>
                <p:cNvSpPr/>
                <p:nvPr/>
              </p:nvSpPr>
              <p:spPr>
                <a:xfrm>
                  <a:off x="9010865" y="574961"/>
                  <a:ext cx="1191" cy="15882"/>
                </a:xfrm>
                <a:custGeom>
                  <a:avLst/>
                  <a:gdLst>
                    <a:gd name="connsiteX0" fmla="*/ 1192 w 1191"/>
                    <a:gd name="connsiteY0" fmla="*/ 0 h 15882"/>
                    <a:gd name="connsiteX1" fmla="*/ 1192 w 1191"/>
                    <a:gd name="connsiteY1" fmla="*/ 0 h 15882"/>
                    <a:gd name="connsiteX2" fmla="*/ 1192 w 1191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1" h="15882">
                      <a:moveTo>
                        <a:pt x="1192" y="0"/>
                      </a:moveTo>
                      <a:cubicBezTo>
                        <a:pt x="-397" y="0"/>
                        <a:pt x="-397" y="0"/>
                        <a:pt x="1192" y="0"/>
                      </a:cubicBezTo>
                      <a:cubicBezTo>
                        <a:pt x="-397" y="0"/>
                        <a:pt x="-397" y="0"/>
                        <a:pt x="119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69" name="รูปแบบอิสระ: รูปร่าง 3768">
                  <a:extLst>
                    <a:ext uri="{FF2B5EF4-FFF2-40B4-BE49-F238E27FC236}">
                      <a16:creationId xmlns:a16="http://schemas.microsoft.com/office/drawing/2014/main" id="{B8E8E44D-BCC5-45B7-A873-1FB1FCB2457B}"/>
                    </a:ext>
                  </a:extLst>
                </p:cNvPr>
                <p:cNvSpPr/>
                <p:nvPr/>
              </p:nvSpPr>
              <p:spPr>
                <a:xfrm>
                  <a:off x="9010468" y="574961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70" name="รูปแบบอิสระ: รูปร่าง 3769">
                  <a:extLst>
                    <a:ext uri="{FF2B5EF4-FFF2-40B4-BE49-F238E27FC236}">
                      <a16:creationId xmlns:a16="http://schemas.microsoft.com/office/drawing/2014/main" id="{0A1E07D4-9419-42B1-9429-EE19BD9E6320}"/>
                    </a:ext>
                  </a:extLst>
                </p:cNvPr>
                <p:cNvSpPr/>
                <p:nvPr/>
              </p:nvSpPr>
              <p:spPr>
                <a:xfrm>
                  <a:off x="9010468" y="574961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71" name="รูปแบบอิสระ: รูปร่าง 3770">
                  <a:extLst>
                    <a:ext uri="{FF2B5EF4-FFF2-40B4-BE49-F238E27FC236}">
                      <a16:creationId xmlns:a16="http://schemas.microsoft.com/office/drawing/2014/main" id="{D3FDFB0C-C09C-4DC6-8649-90347890B6E7}"/>
                    </a:ext>
                  </a:extLst>
                </p:cNvPr>
                <p:cNvSpPr/>
                <p:nvPr/>
              </p:nvSpPr>
              <p:spPr>
                <a:xfrm>
                  <a:off x="9010468" y="606727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72" name="รูปแบบอิสระ: รูปร่าง 3771">
                  <a:extLst>
                    <a:ext uri="{FF2B5EF4-FFF2-40B4-BE49-F238E27FC236}">
                      <a16:creationId xmlns:a16="http://schemas.microsoft.com/office/drawing/2014/main" id="{CD4B9F41-FA16-4EE9-B7B1-CCFD5DF96E75}"/>
                    </a:ext>
                  </a:extLst>
                </p:cNvPr>
                <p:cNvSpPr/>
                <p:nvPr/>
              </p:nvSpPr>
              <p:spPr>
                <a:xfrm>
                  <a:off x="9023174" y="594021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73" name="รูปแบบอิสระ: รูปร่าง 3772">
                  <a:extLst>
                    <a:ext uri="{FF2B5EF4-FFF2-40B4-BE49-F238E27FC236}">
                      <a16:creationId xmlns:a16="http://schemas.microsoft.com/office/drawing/2014/main" id="{D30394BF-E040-4D03-A89E-51AD7649ADFD}"/>
                    </a:ext>
                  </a:extLst>
                </p:cNvPr>
                <p:cNvSpPr/>
                <p:nvPr/>
              </p:nvSpPr>
              <p:spPr>
                <a:xfrm>
                  <a:off x="9018410" y="590844"/>
                  <a:ext cx="6353" cy="4764"/>
                </a:xfrm>
                <a:custGeom>
                  <a:avLst/>
                  <a:gdLst>
                    <a:gd name="connsiteX0" fmla="*/ 6354 w 6353"/>
                    <a:gd name="connsiteY0" fmla="*/ 4765 h 4764"/>
                    <a:gd name="connsiteX1" fmla="*/ 6354 w 6353"/>
                    <a:gd name="connsiteY1" fmla="*/ 4765 h 4764"/>
                    <a:gd name="connsiteX2" fmla="*/ 0 w 6353"/>
                    <a:gd name="connsiteY2" fmla="*/ 0 h 4764"/>
                    <a:gd name="connsiteX3" fmla="*/ 6354 w 6353"/>
                    <a:gd name="connsiteY3" fmla="*/ 4765 h 4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53" h="4764">
                      <a:moveTo>
                        <a:pt x="6354" y="4765"/>
                      </a:moveTo>
                      <a:cubicBezTo>
                        <a:pt x="4765" y="3177"/>
                        <a:pt x="4765" y="3177"/>
                        <a:pt x="6354" y="4765"/>
                      </a:cubicBezTo>
                      <a:lnTo>
                        <a:pt x="0" y="0"/>
                      </a:lnTo>
                      <a:lnTo>
                        <a:pt x="6354" y="476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74" name="รูปแบบอิสระ: รูปร่าง 3773">
                  <a:extLst>
                    <a:ext uri="{FF2B5EF4-FFF2-40B4-BE49-F238E27FC236}">
                      <a16:creationId xmlns:a16="http://schemas.microsoft.com/office/drawing/2014/main" id="{6B5038F8-7704-4734-AEF3-8B14BD8D6466}"/>
                    </a:ext>
                  </a:extLst>
                </p:cNvPr>
                <p:cNvSpPr/>
                <p:nvPr/>
              </p:nvSpPr>
              <p:spPr>
                <a:xfrm>
                  <a:off x="8994585" y="567902"/>
                  <a:ext cx="33355" cy="38824"/>
                </a:xfrm>
                <a:custGeom>
                  <a:avLst/>
                  <a:gdLst>
                    <a:gd name="connsiteX0" fmla="*/ 23825 w 33355"/>
                    <a:gd name="connsiteY0" fmla="*/ 35648 h 38824"/>
                    <a:gd name="connsiteX1" fmla="*/ 23825 w 33355"/>
                    <a:gd name="connsiteY1" fmla="*/ 35648 h 38824"/>
                    <a:gd name="connsiteX2" fmla="*/ 28589 w 33355"/>
                    <a:gd name="connsiteY2" fmla="*/ 38825 h 38824"/>
                    <a:gd name="connsiteX3" fmla="*/ 23825 w 33355"/>
                    <a:gd name="connsiteY3" fmla="*/ 35648 h 38824"/>
                    <a:gd name="connsiteX4" fmla="*/ 23825 w 33355"/>
                    <a:gd name="connsiteY4" fmla="*/ 35648 h 38824"/>
                    <a:gd name="connsiteX5" fmla="*/ 23825 w 33355"/>
                    <a:gd name="connsiteY5" fmla="*/ 35648 h 38824"/>
                    <a:gd name="connsiteX6" fmla="*/ 22237 w 33355"/>
                    <a:gd name="connsiteY6" fmla="*/ 32472 h 38824"/>
                    <a:gd name="connsiteX7" fmla="*/ 23825 w 33355"/>
                    <a:gd name="connsiteY7" fmla="*/ 35648 h 38824"/>
                    <a:gd name="connsiteX8" fmla="*/ 23825 w 33355"/>
                    <a:gd name="connsiteY8" fmla="*/ 32472 h 38824"/>
                    <a:gd name="connsiteX9" fmla="*/ 25414 w 33355"/>
                    <a:gd name="connsiteY9" fmla="*/ 32472 h 38824"/>
                    <a:gd name="connsiteX10" fmla="*/ 25414 w 33355"/>
                    <a:gd name="connsiteY10" fmla="*/ 32472 h 38824"/>
                    <a:gd name="connsiteX11" fmla="*/ 25414 w 33355"/>
                    <a:gd name="connsiteY11" fmla="*/ 32472 h 38824"/>
                    <a:gd name="connsiteX12" fmla="*/ 23825 w 33355"/>
                    <a:gd name="connsiteY12" fmla="*/ 30883 h 38824"/>
                    <a:gd name="connsiteX13" fmla="*/ 25414 w 33355"/>
                    <a:gd name="connsiteY13" fmla="*/ 32472 h 38824"/>
                    <a:gd name="connsiteX14" fmla="*/ 23825 w 33355"/>
                    <a:gd name="connsiteY14" fmla="*/ 30883 h 38824"/>
                    <a:gd name="connsiteX15" fmla="*/ 25414 w 33355"/>
                    <a:gd name="connsiteY15" fmla="*/ 32472 h 38824"/>
                    <a:gd name="connsiteX16" fmla="*/ 27001 w 33355"/>
                    <a:gd name="connsiteY16" fmla="*/ 32472 h 38824"/>
                    <a:gd name="connsiteX17" fmla="*/ 27001 w 33355"/>
                    <a:gd name="connsiteY17" fmla="*/ 32472 h 38824"/>
                    <a:gd name="connsiteX18" fmla="*/ 30178 w 33355"/>
                    <a:gd name="connsiteY18" fmla="*/ 34060 h 38824"/>
                    <a:gd name="connsiteX19" fmla="*/ 23825 w 33355"/>
                    <a:gd name="connsiteY19" fmla="*/ 29295 h 38824"/>
                    <a:gd name="connsiteX20" fmla="*/ 23825 w 33355"/>
                    <a:gd name="connsiteY20" fmla="*/ 29295 h 38824"/>
                    <a:gd name="connsiteX21" fmla="*/ 25414 w 33355"/>
                    <a:gd name="connsiteY21" fmla="*/ 29295 h 38824"/>
                    <a:gd name="connsiteX22" fmla="*/ 27001 w 33355"/>
                    <a:gd name="connsiteY22" fmla="*/ 30883 h 38824"/>
                    <a:gd name="connsiteX23" fmla="*/ 23825 w 33355"/>
                    <a:gd name="connsiteY23" fmla="*/ 27707 h 38824"/>
                    <a:gd name="connsiteX24" fmla="*/ 27001 w 33355"/>
                    <a:gd name="connsiteY24" fmla="*/ 30883 h 38824"/>
                    <a:gd name="connsiteX25" fmla="*/ 23825 w 33355"/>
                    <a:gd name="connsiteY25" fmla="*/ 27707 h 38824"/>
                    <a:gd name="connsiteX26" fmla="*/ 22237 w 33355"/>
                    <a:gd name="connsiteY26" fmla="*/ 26119 h 38824"/>
                    <a:gd name="connsiteX27" fmla="*/ 23825 w 33355"/>
                    <a:gd name="connsiteY27" fmla="*/ 27707 h 38824"/>
                    <a:gd name="connsiteX28" fmla="*/ 22237 w 33355"/>
                    <a:gd name="connsiteY28" fmla="*/ 26119 h 38824"/>
                    <a:gd name="connsiteX29" fmla="*/ 23825 w 33355"/>
                    <a:gd name="connsiteY29" fmla="*/ 26119 h 38824"/>
                    <a:gd name="connsiteX30" fmla="*/ 20648 w 33355"/>
                    <a:gd name="connsiteY30" fmla="*/ 24530 h 38824"/>
                    <a:gd name="connsiteX31" fmla="*/ 22237 w 33355"/>
                    <a:gd name="connsiteY31" fmla="*/ 24530 h 38824"/>
                    <a:gd name="connsiteX32" fmla="*/ 23825 w 33355"/>
                    <a:gd name="connsiteY32" fmla="*/ 26119 h 38824"/>
                    <a:gd name="connsiteX33" fmla="*/ 20648 w 33355"/>
                    <a:gd name="connsiteY33" fmla="*/ 22942 h 38824"/>
                    <a:gd name="connsiteX34" fmla="*/ 22237 w 33355"/>
                    <a:gd name="connsiteY34" fmla="*/ 24530 h 38824"/>
                    <a:gd name="connsiteX35" fmla="*/ 17472 w 33355"/>
                    <a:gd name="connsiteY35" fmla="*/ 19765 h 38824"/>
                    <a:gd name="connsiteX36" fmla="*/ 15883 w 33355"/>
                    <a:gd name="connsiteY36" fmla="*/ 18177 h 38824"/>
                    <a:gd name="connsiteX37" fmla="*/ 14295 w 33355"/>
                    <a:gd name="connsiteY37" fmla="*/ 16589 h 38824"/>
                    <a:gd name="connsiteX38" fmla="*/ 15883 w 33355"/>
                    <a:gd name="connsiteY38" fmla="*/ 18177 h 38824"/>
                    <a:gd name="connsiteX39" fmla="*/ 15883 w 33355"/>
                    <a:gd name="connsiteY39" fmla="*/ 18177 h 38824"/>
                    <a:gd name="connsiteX40" fmla="*/ 19060 w 33355"/>
                    <a:gd name="connsiteY40" fmla="*/ 21354 h 38824"/>
                    <a:gd name="connsiteX41" fmla="*/ 17472 w 33355"/>
                    <a:gd name="connsiteY41" fmla="*/ 19765 h 38824"/>
                    <a:gd name="connsiteX42" fmla="*/ 22237 w 33355"/>
                    <a:gd name="connsiteY42" fmla="*/ 22942 h 38824"/>
                    <a:gd name="connsiteX43" fmla="*/ 22237 w 33355"/>
                    <a:gd name="connsiteY43" fmla="*/ 22942 h 38824"/>
                    <a:gd name="connsiteX44" fmla="*/ 23825 w 33355"/>
                    <a:gd name="connsiteY44" fmla="*/ 22942 h 38824"/>
                    <a:gd name="connsiteX45" fmla="*/ 22237 w 33355"/>
                    <a:gd name="connsiteY45" fmla="*/ 22942 h 38824"/>
                    <a:gd name="connsiteX46" fmla="*/ 25414 w 33355"/>
                    <a:gd name="connsiteY46" fmla="*/ 24530 h 38824"/>
                    <a:gd name="connsiteX47" fmla="*/ 23825 w 33355"/>
                    <a:gd name="connsiteY47" fmla="*/ 24530 h 38824"/>
                    <a:gd name="connsiteX48" fmla="*/ 25414 w 33355"/>
                    <a:gd name="connsiteY48" fmla="*/ 26119 h 38824"/>
                    <a:gd name="connsiteX49" fmla="*/ 19060 w 33355"/>
                    <a:gd name="connsiteY49" fmla="*/ 19765 h 38824"/>
                    <a:gd name="connsiteX50" fmla="*/ 23825 w 33355"/>
                    <a:gd name="connsiteY50" fmla="*/ 22942 h 38824"/>
                    <a:gd name="connsiteX51" fmla="*/ 23825 w 33355"/>
                    <a:gd name="connsiteY51" fmla="*/ 24530 h 38824"/>
                    <a:gd name="connsiteX52" fmla="*/ 25414 w 33355"/>
                    <a:gd name="connsiteY52" fmla="*/ 26119 h 38824"/>
                    <a:gd name="connsiteX53" fmla="*/ 23825 w 33355"/>
                    <a:gd name="connsiteY53" fmla="*/ 24530 h 38824"/>
                    <a:gd name="connsiteX54" fmla="*/ 25414 w 33355"/>
                    <a:gd name="connsiteY54" fmla="*/ 26119 h 38824"/>
                    <a:gd name="connsiteX55" fmla="*/ 22237 w 33355"/>
                    <a:gd name="connsiteY55" fmla="*/ 22942 h 38824"/>
                    <a:gd name="connsiteX56" fmla="*/ 23825 w 33355"/>
                    <a:gd name="connsiteY56" fmla="*/ 24530 h 38824"/>
                    <a:gd name="connsiteX57" fmla="*/ 22237 w 33355"/>
                    <a:gd name="connsiteY57" fmla="*/ 22942 h 38824"/>
                    <a:gd name="connsiteX58" fmla="*/ 22237 w 33355"/>
                    <a:gd name="connsiteY58" fmla="*/ 22942 h 38824"/>
                    <a:gd name="connsiteX59" fmla="*/ 23825 w 33355"/>
                    <a:gd name="connsiteY59" fmla="*/ 22942 h 38824"/>
                    <a:gd name="connsiteX60" fmla="*/ 23825 w 33355"/>
                    <a:gd name="connsiteY60" fmla="*/ 22942 h 38824"/>
                    <a:gd name="connsiteX61" fmla="*/ 20648 w 33355"/>
                    <a:gd name="connsiteY61" fmla="*/ 19765 h 38824"/>
                    <a:gd name="connsiteX62" fmla="*/ 25414 w 33355"/>
                    <a:gd name="connsiteY62" fmla="*/ 22942 h 38824"/>
                    <a:gd name="connsiteX63" fmla="*/ 15883 w 33355"/>
                    <a:gd name="connsiteY63" fmla="*/ 15001 h 38824"/>
                    <a:gd name="connsiteX64" fmla="*/ 27001 w 33355"/>
                    <a:gd name="connsiteY64" fmla="*/ 22942 h 38824"/>
                    <a:gd name="connsiteX65" fmla="*/ 27001 w 33355"/>
                    <a:gd name="connsiteY65" fmla="*/ 22942 h 38824"/>
                    <a:gd name="connsiteX66" fmla="*/ 22237 w 33355"/>
                    <a:gd name="connsiteY66" fmla="*/ 19765 h 38824"/>
                    <a:gd name="connsiteX67" fmla="*/ 27001 w 33355"/>
                    <a:gd name="connsiteY67" fmla="*/ 22942 h 38824"/>
                    <a:gd name="connsiteX68" fmla="*/ 22237 w 33355"/>
                    <a:gd name="connsiteY68" fmla="*/ 19765 h 38824"/>
                    <a:gd name="connsiteX69" fmla="*/ 27001 w 33355"/>
                    <a:gd name="connsiteY69" fmla="*/ 22942 h 38824"/>
                    <a:gd name="connsiteX70" fmla="*/ 22237 w 33355"/>
                    <a:gd name="connsiteY70" fmla="*/ 19765 h 38824"/>
                    <a:gd name="connsiteX71" fmla="*/ 27001 w 33355"/>
                    <a:gd name="connsiteY71" fmla="*/ 22942 h 38824"/>
                    <a:gd name="connsiteX72" fmla="*/ 27001 w 33355"/>
                    <a:gd name="connsiteY72" fmla="*/ 22942 h 38824"/>
                    <a:gd name="connsiteX73" fmla="*/ 25414 w 33355"/>
                    <a:gd name="connsiteY73" fmla="*/ 22942 h 38824"/>
                    <a:gd name="connsiteX74" fmla="*/ 20648 w 33355"/>
                    <a:gd name="connsiteY74" fmla="*/ 18177 h 38824"/>
                    <a:gd name="connsiteX75" fmla="*/ 27001 w 33355"/>
                    <a:gd name="connsiteY75" fmla="*/ 21354 h 38824"/>
                    <a:gd name="connsiteX76" fmla="*/ 15883 w 33355"/>
                    <a:gd name="connsiteY76" fmla="*/ 13412 h 38824"/>
                    <a:gd name="connsiteX77" fmla="*/ 17472 w 33355"/>
                    <a:gd name="connsiteY77" fmla="*/ 13412 h 38824"/>
                    <a:gd name="connsiteX78" fmla="*/ 15883 w 33355"/>
                    <a:gd name="connsiteY78" fmla="*/ 11824 h 38824"/>
                    <a:gd name="connsiteX79" fmla="*/ 28589 w 33355"/>
                    <a:gd name="connsiteY79" fmla="*/ 21354 h 38824"/>
                    <a:gd name="connsiteX80" fmla="*/ 30178 w 33355"/>
                    <a:gd name="connsiteY80" fmla="*/ 21354 h 38824"/>
                    <a:gd name="connsiteX81" fmla="*/ 31766 w 33355"/>
                    <a:gd name="connsiteY81" fmla="*/ 22942 h 38824"/>
                    <a:gd name="connsiteX82" fmla="*/ 33355 w 33355"/>
                    <a:gd name="connsiteY82" fmla="*/ 22942 h 38824"/>
                    <a:gd name="connsiteX83" fmla="*/ 28589 w 33355"/>
                    <a:gd name="connsiteY83" fmla="*/ 19765 h 38824"/>
                    <a:gd name="connsiteX84" fmla="*/ 30178 w 33355"/>
                    <a:gd name="connsiteY84" fmla="*/ 21354 h 38824"/>
                    <a:gd name="connsiteX85" fmla="*/ 23825 w 33355"/>
                    <a:gd name="connsiteY85" fmla="*/ 16589 h 38824"/>
                    <a:gd name="connsiteX86" fmla="*/ 28589 w 33355"/>
                    <a:gd name="connsiteY86" fmla="*/ 19765 h 38824"/>
                    <a:gd name="connsiteX87" fmla="*/ 27001 w 33355"/>
                    <a:gd name="connsiteY87" fmla="*/ 18177 h 38824"/>
                    <a:gd name="connsiteX88" fmla="*/ 28589 w 33355"/>
                    <a:gd name="connsiteY88" fmla="*/ 19765 h 38824"/>
                    <a:gd name="connsiteX89" fmla="*/ 28589 w 33355"/>
                    <a:gd name="connsiteY89" fmla="*/ 18177 h 38824"/>
                    <a:gd name="connsiteX90" fmla="*/ 30178 w 33355"/>
                    <a:gd name="connsiteY90" fmla="*/ 19765 h 38824"/>
                    <a:gd name="connsiteX91" fmla="*/ 15883 w 33355"/>
                    <a:gd name="connsiteY91" fmla="*/ 10236 h 38824"/>
                    <a:gd name="connsiteX92" fmla="*/ 20648 w 33355"/>
                    <a:gd name="connsiteY92" fmla="*/ 11824 h 38824"/>
                    <a:gd name="connsiteX93" fmla="*/ 28589 w 33355"/>
                    <a:gd name="connsiteY93" fmla="*/ 16589 h 38824"/>
                    <a:gd name="connsiteX94" fmla="*/ 27001 w 33355"/>
                    <a:gd name="connsiteY94" fmla="*/ 15001 h 38824"/>
                    <a:gd name="connsiteX95" fmla="*/ 28589 w 33355"/>
                    <a:gd name="connsiteY95" fmla="*/ 16589 h 38824"/>
                    <a:gd name="connsiteX96" fmla="*/ 27001 w 33355"/>
                    <a:gd name="connsiteY96" fmla="*/ 15001 h 38824"/>
                    <a:gd name="connsiteX97" fmla="*/ 27001 w 33355"/>
                    <a:gd name="connsiteY97" fmla="*/ 15001 h 38824"/>
                    <a:gd name="connsiteX98" fmla="*/ 20648 w 33355"/>
                    <a:gd name="connsiteY98" fmla="*/ 10236 h 38824"/>
                    <a:gd name="connsiteX99" fmla="*/ 22237 w 33355"/>
                    <a:gd name="connsiteY99" fmla="*/ 11824 h 38824"/>
                    <a:gd name="connsiteX100" fmla="*/ 23825 w 33355"/>
                    <a:gd name="connsiteY100" fmla="*/ 11824 h 38824"/>
                    <a:gd name="connsiteX101" fmla="*/ 27001 w 33355"/>
                    <a:gd name="connsiteY101" fmla="*/ 13412 h 38824"/>
                    <a:gd name="connsiteX102" fmla="*/ 25414 w 33355"/>
                    <a:gd name="connsiteY102" fmla="*/ 11824 h 38824"/>
                    <a:gd name="connsiteX103" fmla="*/ 28589 w 33355"/>
                    <a:gd name="connsiteY103" fmla="*/ 13412 h 38824"/>
                    <a:gd name="connsiteX104" fmla="*/ 25414 w 33355"/>
                    <a:gd name="connsiteY104" fmla="*/ 11824 h 38824"/>
                    <a:gd name="connsiteX105" fmla="*/ 25414 w 33355"/>
                    <a:gd name="connsiteY105" fmla="*/ 11824 h 38824"/>
                    <a:gd name="connsiteX106" fmla="*/ 17472 w 33355"/>
                    <a:gd name="connsiteY106" fmla="*/ 7059 h 38824"/>
                    <a:gd name="connsiteX107" fmla="*/ 19060 w 33355"/>
                    <a:gd name="connsiteY107" fmla="*/ 8647 h 38824"/>
                    <a:gd name="connsiteX108" fmla="*/ 15883 w 33355"/>
                    <a:gd name="connsiteY108" fmla="*/ 5471 h 38824"/>
                    <a:gd name="connsiteX109" fmla="*/ 22237 w 33355"/>
                    <a:gd name="connsiteY109" fmla="*/ 8647 h 38824"/>
                    <a:gd name="connsiteX110" fmla="*/ 20648 w 33355"/>
                    <a:gd name="connsiteY110" fmla="*/ 8647 h 38824"/>
                    <a:gd name="connsiteX111" fmla="*/ 22237 w 33355"/>
                    <a:gd name="connsiteY111" fmla="*/ 8647 h 38824"/>
                    <a:gd name="connsiteX112" fmla="*/ 22237 w 33355"/>
                    <a:gd name="connsiteY112" fmla="*/ 8647 h 38824"/>
                    <a:gd name="connsiteX113" fmla="*/ 25414 w 33355"/>
                    <a:gd name="connsiteY113" fmla="*/ 8647 h 38824"/>
                    <a:gd name="connsiteX114" fmla="*/ 23825 w 33355"/>
                    <a:gd name="connsiteY114" fmla="*/ 7059 h 38824"/>
                    <a:gd name="connsiteX115" fmla="*/ 23825 w 33355"/>
                    <a:gd name="connsiteY115" fmla="*/ 7059 h 38824"/>
                    <a:gd name="connsiteX116" fmla="*/ 20648 w 33355"/>
                    <a:gd name="connsiteY116" fmla="*/ 5471 h 38824"/>
                    <a:gd name="connsiteX117" fmla="*/ 19060 w 33355"/>
                    <a:gd name="connsiteY117" fmla="*/ 3882 h 38824"/>
                    <a:gd name="connsiteX118" fmla="*/ 22237 w 33355"/>
                    <a:gd name="connsiteY118" fmla="*/ 5471 h 38824"/>
                    <a:gd name="connsiteX119" fmla="*/ 20648 w 33355"/>
                    <a:gd name="connsiteY119" fmla="*/ 5471 h 38824"/>
                    <a:gd name="connsiteX120" fmla="*/ 20648 w 33355"/>
                    <a:gd name="connsiteY120" fmla="*/ 5471 h 38824"/>
                    <a:gd name="connsiteX121" fmla="*/ 19060 w 33355"/>
                    <a:gd name="connsiteY121" fmla="*/ 3882 h 38824"/>
                    <a:gd name="connsiteX122" fmla="*/ 15883 w 33355"/>
                    <a:gd name="connsiteY122" fmla="*/ 2294 h 38824"/>
                    <a:gd name="connsiteX123" fmla="*/ 12706 w 33355"/>
                    <a:gd name="connsiteY123" fmla="*/ 706 h 38824"/>
                    <a:gd name="connsiteX124" fmla="*/ 15883 w 33355"/>
                    <a:gd name="connsiteY124" fmla="*/ 2294 h 38824"/>
                    <a:gd name="connsiteX125" fmla="*/ 11118 w 33355"/>
                    <a:gd name="connsiteY125" fmla="*/ 706 h 38824"/>
                    <a:gd name="connsiteX126" fmla="*/ 12706 w 33355"/>
                    <a:gd name="connsiteY126" fmla="*/ 706 h 38824"/>
                    <a:gd name="connsiteX127" fmla="*/ 12706 w 33355"/>
                    <a:gd name="connsiteY127" fmla="*/ 706 h 38824"/>
                    <a:gd name="connsiteX128" fmla="*/ 12706 w 33355"/>
                    <a:gd name="connsiteY128" fmla="*/ 706 h 38824"/>
                    <a:gd name="connsiteX129" fmla="*/ 12706 w 33355"/>
                    <a:gd name="connsiteY129" fmla="*/ 706 h 38824"/>
                    <a:gd name="connsiteX130" fmla="*/ 12706 w 33355"/>
                    <a:gd name="connsiteY130" fmla="*/ 706 h 38824"/>
                    <a:gd name="connsiteX131" fmla="*/ 14295 w 33355"/>
                    <a:gd name="connsiteY131" fmla="*/ 706 h 38824"/>
                    <a:gd name="connsiteX132" fmla="*/ 17472 w 33355"/>
                    <a:gd name="connsiteY132" fmla="*/ 2294 h 38824"/>
                    <a:gd name="connsiteX133" fmla="*/ 15883 w 33355"/>
                    <a:gd name="connsiteY133" fmla="*/ 706 h 38824"/>
                    <a:gd name="connsiteX134" fmla="*/ 17472 w 33355"/>
                    <a:gd name="connsiteY134" fmla="*/ 2294 h 38824"/>
                    <a:gd name="connsiteX135" fmla="*/ 14295 w 33355"/>
                    <a:gd name="connsiteY135" fmla="*/ 706 h 38824"/>
                    <a:gd name="connsiteX136" fmla="*/ 14295 w 33355"/>
                    <a:gd name="connsiteY136" fmla="*/ 706 h 38824"/>
                    <a:gd name="connsiteX137" fmla="*/ 12706 w 33355"/>
                    <a:gd name="connsiteY137" fmla="*/ 706 h 38824"/>
                    <a:gd name="connsiteX138" fmla="*/ 12706 w 33355"/>
                    <a:gd name="connsiteY138" fmla="*/ 706 h 38824"/>
                    <a:gd name="connsiteX139" fmla="*/ 14295 w 33355"/>
                    <a:gd name="connsiteY139" fmla="*/ 2294 h 38824"/>
                    <a:gd name="connsiteX140" fmla="*/ 14295 w 33355"/>
                    <a:gd name="connsiteY140" fmla="*/ 2294 h 38824"/>
                    <a:gd name="connsiteX141" fmla="*/ 14295 w 33355"/>
                    <a:gd name="connsiteY141" fmla="*/ 2294 h 38824"/>
                    <a:gd name="connsiteX142" fmla="*/ 14295 w 33355"/>
                    <a:gd name="connsiteY142" fmla="*/ 2294 h 38824"/>
                    <a:gd name="connsiteX143" fmla="*/ 12706 w 33355"/>
                    <a:gd name="connsiteY143" fmla="*/ 706 h 38824"/>
                    <a:gd name="connsiteX144" fmla="*/ 12706 w 33355"/>
                    <a:gd name="connsiteY144" fmla="*/ 706 h 38824"/>
                    <a:gd name="connsiteX145" fmla="*/ 11118 w 33355"/>
                    <a:gd name="connsiteY145" fmla="*/ 706 h 38824"/>
                    <a:gd name="connsiteX146" fmla="*/ 12706 w 33355"/>
                    <a:gd name="connsiteY146" fmla="*/ 2294 h 38824"/>
                    <a:gd name="connsiteX147" fmla="*/ 14295 w 33355"/>
                    <a:gd name="connsiteY147" fmla="*/ 3882 h 38824"/>
                    <a:gd name="connsiteX148" fmla="*/ 15883 w 33355"/>
                    <a:gd name="connsiteY148" fmla="*/ 5471 h 38824"/>
                    <a:gd name="connsiteX149" fmla="*/ 14295 w 33355"/>
                    <a:gd name="connsiteY149" fmla="*/ 5471 h 38824"/>
                    <a:gd name="connsiteX150" fmla="*/ 14295 w 33355"/>
                    <a:gd name="connsiteY150" fmla="*/ 5471 h 38824"/>
                    <a:gd name="connsiteX151" fmla="*/ 14295 w 33355"/>
                    <a:gd name="connsiteY151" fmla="*/ 7059 h 38824"/>
                    <a:gd name="connsiteX152" fmla="*/ 14295 w 33355"/>
                    <a:gd name="connsiteY152" fmla="*/ 7059 h 38824"/>
                    <a:gd name="connsiteX153" fmla="*/ 14295 w 33355"/>
                    <a:gd name="connsiteY153" fmla="*/ 7059 h 38824"/>
                    <a:gd name="connsiteX154" fmla="*/ 14295 w 33355"/>
                    <a:gd name="connsiteY154" fmla="*/ 7059 h 38824"/>
                    <a:gd name="connsiteX155" fmla="*/ 12706 w 33355"/>
                    <a:gd name="connsiteY155" fmla="*/ 7059 h 38824"/>
                    <a:gd name="connsiteX156" fmla="*/ 14295 w 33355"/>
                    <a:gd name="connsiteY156" fmla="*/ 7059 h 38824"/>
                    <a:gd name="connsiteX157" fmla="*/ 14295 w 33355"/>
                    <a:gd name="connsiteY157" fmla="*/ 7059 h 38824"/>
                    <a:gd name="connsiteX158" fmla="*/ 12706 w 33355"/>
                    <a:gd name="connsiteY158" fmla="*/ 5471 h 38824"/>
                    <a:gd name="connsiteX159" fmla="*/ 12706 w 33355"/>
                    <a:gd name="connsiteY159" fmla="*/ 5471 h 38824"/>
                    <a:gd name="connsiteX160" fmla="*/ 14295 w 33355"/>
                    <a:gd name="connsiteY160" fmla="*/ 7059 h 38824"/>
                    <a:gd name="connsiteX161" fmla="*/ 15883 w 33355"/>
                    <a:gd name="connsiteY161" fmla="*/ 8647 h 38824"/>
                    <a:gd name="connsiteX162" fmla="*/ 14295 w 33355"/>
                    <a:gd name="connsiteY162" fmla="*/ 7059 h 38824"/>
                    <a:gd name="connsiteX163" fmla="*/ 19060 w 33355"/>
                    <a:gd name="connsiteY163" fmla="*/ 10236 h 38824"/>
                    <a:gd name="connsiteX164" fmla="*/ 19060 w 33355"/>
                    <a:gd name="connsiteY164" fmla="*/ 10236 h 38824"/>
                    <a:gd name="connsiteX165" fmla="*/ 19060 w 33355"/>
                    <a:gd name="connsiteY165" fmla="*/ 10236 h 38824"/>
                    <a:gd name="connsiteX166" fmla="*/ 17472 w 33355"/>
                    <a:gd name="connsiteY166" fmla="*/ 8647 h 38824"/>
                    <a:gd name="connsiteX167" fmla="*/ 20648 w 33355"/>
                    <a:gd name="connsiteY167" fmla="*/ 10236 h 38824"/>
                    <a:gd name="connsiteX168" fmla="*/ 15883 w 33355"/>
                    <a:gd name="connsiteY168" fmla="*/ 7059 h 38824"/>
                    <a:gd name="connsiteX169" fmla="*/ 19060 w 33355"/>
                    <a:gd name="connsiteY169" fmla="*/ 10236 h 38824"/>
                    <a:gd name="connsiteX170" fmla="*/ 17472 w 33355"/>
                    <a:gd name="connsiteY170" fmla="*/ 8647 h 38824"/>
                    <a:gd name="connsiteX171" fmla="*/ 17472 w 33355"/>
                    <a:gd name="connsiteY171" fmla="*/ 10236 h 38824"/>
                    <a:gd name="connsiteX172" fmla="*/ 14295 w 33355"/>
                    <a:gd name="connsiteY172" fmla="*/ 10236 h 38824"/>
                    <a:gd name="connsiteX173" fmla="*/ 15883 w 33355"/>
                    <a:gd name="connsiteY173" fmla="*/ 11824 h 38824"/>
                    <a:gd name="connsiteX174" fmla="*/ 12706 w 33355"/>
                    <a:gd name="connsiteY174" fmla="*/ 10236 h 38824"/>
                    <a:gd name="connsiteX175" fmla="*/ 14295 w 33355"/>
                    <a:gd name="connsiteY175" fmla="*/ 11824 h 38824"/>
                    <a:gd name="connsiteX176" fmla="*/ 12706 w 33355"/>
                    <a:gd name="connsiteY176" fmla="*/ 10236 h 38824"/>
                    <a:gd name="connsiteX177" fmla="*/ 12706 w 33355"/>
                    <a:gd name="connsiteY177" fmla="*/ 10236 h 38824"/>
                    <a:gd name="connsiteX178" fmla="*/ 11118 w 33355"/>
                    <a:gd name="connsiteY178" fmla="*/ 8647 h 38824"/>
                    <a:gd name="connsiteX179" fmla="*/ 17472 w 33355"/>
                    <a:gd name="connsiteY179" fmla="*/ 13412 h 38824"/>
                    <a:gd name="connsiteX180" fmla="*/ 17472 w 33355"/>
                    <a:gd name="connsiteY180" fmla="*/ 13412 h 38824"/>
                    <a:gd name="connsiteX181" fmla="*/ 15883 w 33355"/>
                    <a:gd name="connsiteY181" fmla="*/ 11824 h 38824"/>
                    <a:gd name="connsiteX182" fmla="*/ 15883 w 33355"/>
                    <a:gd name="connsiteY182" fmla="*/ 13412 h 38824"/>
                    <a:gd name="connsiteX183" fmla="*/ 15883 w 33355"/>
                    <a:gd name="connsiteY183" fmla="*/ 13412 h 38824"/>
                    <a:gd name="connsiteX184" fmla="*/ 15883 w 33355"/>
                    <a:gd name="connsiteY184" fmla="*/ 13412 h 38824"/>
                    <a:gd name="connsiteX185" fmla="*/ 15883 w 33355"/>
                    <a:gd name="connsiteY185" fmla="*/ 13412 h 38824"/>
                    <a:gd name="connsiteX186" fmla="*/ 15883 w 33355"/>
                    <a:gd name="connsiteY186" fmla="*/ 15001 h 38824"/>
                    <a:gd name="connsiteX187" fmla="*/ 15883 w 33355"/>
                    <a:gd name="connsiteY187" fmla="*/ 15001 h 38824"/>
                    <a:gd name="connsiteX188" fmla="*/ 14295 w 33355"/>
                    <a:gd name="connsiteY188" fmla="*/ 15001 h 38824"/>
                    <a:gd name="connsiteX189" fmla="*/ 15883 w 33355"/>
                    <a:gd name="connsiteY189" fmla="*/ 16589 h 38824"/>
                    <a:gd name="connsiteX190" fmla="*/ 14295 w 33355"/>
                    <a:gd name="connsiteY190" fmla="*/ 16589 h 38824"/>
                    <a:gd name="connsiteX191" fmla="*/ 15883 w 33355"/>
                    <a:gd name="connsiteY191" fmla="*/ 16589 h 38824"/>
                    <a:gd name="connsiteX192" fmla="*/ 9530 w 33355"/>
                    <a:gd name="connsiteY192" fmla="*/ 13412 h 38824"/>
                    <a:gd name="connsiteX193" fmla="*/ 9530 w 33355"/>
                    <a:gd name="connsiteY193" fmla="*/ 13412 h 38824"/>
                    <a:gd name="connsiteX194" fmla="*/ 12706 w 33355"/>
                    <a:gd name="connsiteY194" fmla="*/ 15001 h 38824"/>
                    <a:gd name="connsiteX195" fmla="*/ 9530 w 33355"/>
                    <a:gd name="connsiteY195" fmla="*/ 11824 h 38824"/>
                    <a:gd name="connsiteX196" fmla="*/ 11118 w 33355"/>
                    <a:gd name="connsiteY196" fmla="*/ 13412 h 38824"/>
                    <a:gd name="connsiteX197" fmla="*/ 14295 w 33355"/>
                    <a:gd name="connsiteY197" fmla="*/ 15001 h 38824"/>
                    <a:gd name="connsiteX198" fmla="*/ 12706 w 33355"/>
                    <a:gd name="connsiteY198" fmla="*/ 15001 h 38824"/>
                    <a:gd name="connsiteX199" fmla="*/ 12706 w 33355"/>
                    <a:gd name="connsiteY199" fmla="*/ 15001 h 38824"/>
                    <a:gd name="connsiteX200" fmla="*/ 15883 w 33355"/>
                    <a:gd name="connsiteY200" fmla="*/ 18177 h 38824"/>
                    <a:gd name="connsiteX201" fmla="*/ 12706 w 33355"/>
                    <a:gd name="connsiteY201" fmla="*/ 16589 h 38824"/>
                    <a:gd name="connsiteX202" fmla="*/ 12706 w 33355"/>
                    <a:gd name="connsiteY202" fmla="*/ 16589 h 38824"/>
                    <a:gd name="connsiteX203" fmla="*/ 12706 w 33355"/>
                    <a:gd name="connsiteY203" fmla="*/ 16589 h 38824"/>
                    <a:gd name="connsiteX204" fmla="*/ 14295 w 33355"/>
                    <a:gd name="connsiteY204" fmla="*/ 18177 h 38824"/>
                    <a:gd name="connsiteX205" fmla="*/ 12706 w 33355"/>
                    <a:gd name="connsiteY205" fmla="*/ 16589 h 38824"/>
                    <a:gd name="connsiteX206" fmla="*/ 14295 w 33355"/>
                    <a:gd name="connsiteY206" fmla="*/ 18177 h 38824"/>
                    <a:gd name="connsiteX207" fmla="*/ 12706 w 33355"/>
                    <a:gd name="connsiteY207" fmla="*/ 16589 h 38824"/>
                    <a:gd name="connsiteX208" fmla="*/ 11118 w 33355"/>
                    <a:gd name="connsiteY208" fmla="*/ 16589 h 38824"/>
                    <a:gd name="connsiteX209" fmla="*/ 11118 w 33355"/>
                    <a:gd name="connsiteY209" fmla="*/ 16589 h 38824"/>
                    <a:gd name="connsiteX210" fmla="*/ 11118 w 33355"/>
                    <a:gd name="connsiteY210" fmla="*/ 18177 h 38824"/>
                    <a:gd name="connsiteX211" fmla="*/ 12706 w 33355"/>
                    <a:gd name="connsiteY211" fmla="*/ 19765 h 38824"/>
                    <a:gd name="connsiteX212" fmla="*/ 15883 w 33355"/>
                    <a:gd name="connsiteY212" fmla="*/ 22942 h 38824"/>
                    <a:gd name="connsiteX213" fmla="*/ 14295 w 33355"/>
                    <a:gd name="connsiteY213" fmla="*/ 21354 h 38824"/>
                    <a:gd name="connsiteX214" fmla="*/ 14295 w 33355"/>
                    <a:gd name="connsiteY214" fmla="*/ 21354 h 38824"/>
                    <a:gd name="connsiteX215" fmla="*/ 11118 w 33355"/>
                    <a:gd name="connsiteY215" fmla="*/ 18177 h 38824"/>
                    <a:gd name="connsiteX216" fmla="*/ 7942 w 33355"/>
                    <a:gd name="connsiteY216" fmla="*/ 18177 h 38824"/>
                    <a:gd name="connsiteX217" fmla="*/ 11118 w 33355"/>
                    <a:gd name="connsiteY217" fmla="*/ 19765 h 38824"/>
                    <a:gd name="connsiteX218" fmla="*/ 11118 w 33355"/>
                    <a:gd name="connsiteY218" fmla="*/ 19765 h 38824"/>
                    <a:gd name="connsiteX219" fmla="*/ 9530 w 33355"/>
                    <a:gd name="connsiteY219" fmla="*/ 18177 h 38824"/>
                    <a:gd name="connsiteX220" fmla="*/ 11118 w 33355"/>
                    <a:gd name="connsiteY220" fmla="*/ 19765 h 38824"/>
                    <a:gd name="connsiteX221" fmla="*/ 7942 w 33355"/>
                    <a:gd name="connsiteY221" fmla="*/ 16589 h 38824"/>
                    <a:gd name="connsiteX222" fmla="*/ 7942 w 33355"/>
                    <a:gd name="connsiteY222" fmla="*/ 16589 h 38824"/>
                    <a:gd name="connsiteX223" fmla="*/ 7942 w 33355"/>
                    <a:gd name="connsiteY223" fmla="*/ 16589 h 38824"/>
                    <a:gd name="connsiteX224" fmla="*/ 9530 w 33355"/>
                    <a:gd name="connsiteY224" fmla="*/ 18177 h 38824"/>
                    <a:gd name="connsiteX225" fmla="*/ 7942 w 33355"/>
                    <a:gd name="connsiteY225" fmla="*/ 16589 h 38824"/>
                    <a:gd name="connsiteX226" fmla="*/ 7942 w 33355"/>
                    <a:gd name="connsiteY226" fmla="*/ 16589 h 38824"/>
                    <a:gd name="connsiteX227" fmla="*/ 7942 w 33355"/>
                    <a:gd name="connsiteY227" fmla="*/ 16589 h 38824"/>
                    <a:gd name="connsiteX228" fmla="*/ 9530 w 33355"/>
                    <a:gd name="connsiteY228" fmla="*/ 18177 h 38824"/>
                    <a:gd name="connsiteX229" fmla="*/ 11118 w 33355"/>
                    <a:gd name="connsiteY229" fmla="*/ 19765 h 38824"/>
                    <a:gd name="connsiteX230" fmla="*/ 7942 w 33355"/>
                    <a:gd name="connsiteY230" fmla="*/ 18177 h 38824"/>
                    <a:gd name="connsiteX231" fmla="*/ 7942 w 33355"/>
                    <a:gd name="connsiteY231" fmla="*/ 19765 h 38824"/>
                    <a:gd name="connsiteX232" fmla="*/ 9530 w 33355"/>
                    <a:gd name="connsiteY232" fmla="*/ 21354 h 38824"/>
                    <a:gd name="connsiteX233" fmla="*/ 4765 w 33355"/>
                    <a:gd name="connsiteY233" fmla="*/ 16589 h 38824"/>
                    <a:gd name="connsiteX234" fmla="*/ 7942 w 33355"/>
                    <a:gd name="connsiteY234" fmla="*/ 19765 h 38824"/>
                    <a:gd name="connsiteX235" fmla="*/ 4765 w 33355"/>
                    <a:gd name="connsiteY235" fmla="*/ 16589 h 38824"/>
                    <a:gd name="connsiteX236" fmla="*/ 3177 w 33355"/>
                    <a:gd name="connsiteY236" fmla="*/ 16589 h 38824"/>
                    <a:gd name="connsiteX237" fmla="*/ 4765 w 33355"/>
                    <a:gd name="connsiteY237" fmla="*/ 18177 h 38824"/>
                    <a:gd name="connsiteX238" fmla="*/ 1589 w 33355"/>
                    <a:gd name="connsiteY238" fmla="*/ 15001 h 38824"/>
                    <a:gd name="connsiteX239" fmla="*/ 3177 w 33355"/>
                    <a:gd name="connsiteY239" fmla="*/ 16589 h 38824"/>
                    <a:gd name="connsiteX240" fmla="*/ 4765 w 33355"/>
                    <a:gd name="connsiteY240" fmla="*/ 18177 h 38824"/>
                    <a:gd name="connsiteX241" fmla="*/ 0 w 33355"/>
                    <a:gd name="connsiteY241" fmla="*/ 16589 h 38824"/>
                    <a:gd name="connsiteX242" fmla="*/ 1589 w 33355"/>
                    <a:gd name="connsiteY242" fmla="*/ 18177 h 38824"/>
                    <a:gd name="connsiteX243" fmla="*/ 3177 w 33355"/>
                    <a:gd name="connsiteY243" fmla="*/ 19765 h 38824"/>
                    <a:gd name="connsiteX244" fmla="*/ 1589 w 33355"/>
                    <a:gd name="connsiteY244" fmla="*/ 18177 h 38824"/>
                    <a:gd name="connsiteX245" fmla="*/ 3177 w 33355"/>
                    <a:gd name="connsiteY245" fmla="*/ 21354 h 38824"/>
                    <a:gd name="connsiteX246" fmla="*/ 3177 w 33355"/>
                    <a:gd name="connsiteY246" fmla="*/ 21354 h 38824"/>
                    <a:gd name="connsiteX247" fmla="*/ 11118 w 33355"/>
                    <a:gd name="connsiteY247" fmla="*/ 29295 h 38824"/>
                    <a:gd name="connsiteX248" fmla="*/ 11118 w 33355"/>
                    <a:gd name="connsiteY248" fmla="*/ 29295 h 38824"/>
                    <a:gd name="connsiteX249" fmla="*/ 12706 w 33355"/>
                    <a:gd name="connsiteY249" fmla="*/ 30883 h 38824"/>
                    <a:gd name="connsiteX250" fmla="*/ 12706 w 33355"/>
                    <a:gd name="connsiteY250" fmla="*/ 29295 h 38824"/>
                    <a:gd name="connsiteX251" fmla="*/ 12706 w 33355"/>
                    <a:gd name="connsiteY251" fmla="*/ 29295 h 38824"/>
                    <a:gd name="connsiteX252" fmla="*/ 15883 w 33355"/>
                    <a:gd name="connsiteY252" fmla="*/ 30883 h 38824"/>
                    <a:gd name="connsiteX253" fmla="*/ 14295 w 33355"/>
                    <a:gd name="connsiteY253" fmla="*/ 29295 h 38824"/>
                    <a:gd name="connsiteX254" fmla="*/ 15883 w 33355"/>
                    <a:gd name="connsiteY254" fmla="*/ 30883 h 38824"/>
                    <a:gd name="connsiteX255" fmla="*/ 12706 w 33355"/>
                    <a:gd name="connsiteY255" fmla="*/ 27707 h 38824"/>
                    <a:gd name="connsiteX256" fmla="*/ 17472 w 33355"/>
                    <a:gd name="connsiteY256" fmla="*/ 30883 h 38824"/>
                    <a:gd name="connsiteX257" fmla="*/ 15883 w 33355"/>
                    <a:gd name="connsiteY257" fmla="*/ 29295 h 38824"/>
                    <a:gd name="connsiteX258" fmla="*/ 17472 w 33355"/>
                    <a:gd name="connsiteY258" fmla="*/ 30883 h 38824"/>
                    <a:gd name="connsiteX259" fmla="*/ 15883 w 33355"/>
                    <a:gd name="connsiteY259" fmla="*/ 29295 h 38824"/>
                    <a:gd name="connsiteX260" fmla="*/ 17472 w 33355"/>
                    <a:gd name="connsiteY260" fmla="*/ 30883 h 38824"/>
                    <a:gd name="connsiteX261" fmla="*/ 17472 w 33355"/>
                    <a:gd name="connsiteY261" fmla="*/ 30883 h 38824"/>
                    <a:gd name="connsiteX262" fmla="*/ 17472 w 33355"/>
                    <a:gd name="connsiteY262" fmla="*/ 30883 h 38824"/>
                    <a:gd name="connsiteX263" fmla="*/ 17472 w 33355"/>
                    <a:gd name="connsiteY263" fmla="*/ 30883 h 38824"/>
                    <a:gd name="connsiteX264" fmla="*/ 17472 w 33355"/>
                    <a:gd name="connsiteY264" fmla="*/ 27707 h 38824"/>
                    <a:gd name="connsiteX265" fmla="*/ 17472 w 33355"/>
                    <a:gd name="connsiteY265" fmla="*/ 27707 h 38824"/>
                    <a:gd name="connsiteX266" fmla="*/ 17472 w 33355"/>
                    <a:gd name="connsiteY266" fmla="*/ 27707 h 38824"/>
                    <a:gd name="connsiteX267" fmla="*/ 17472 w 33355"/>
                    <a:gd name="connsiteY267" fmla="*/ 27707 h 38824"/>
                    <a:gd name="connsiteX268" fmla="*/ 15883 w 33355"/>
                    <a:gd name="connsiteY268" fmla="*/ 26119 h 38824"/>
                    <a:gd name="connsiteX269" fmla="*/ 19060 w 33355"/>
                    <a:gd name="connsiteY269" fmla="*/ 29295 h 38824"/>
                    <a:gd name="connsiteX270" fmla="*/ 15883 w 33355"/>
                    <a:gd name="connsiteY270" fmla="*/ 24530 h 38824"/>
                    <a:gd name="connsiteX271" fmla="*/ 17472 w 33355"/>
                    <a:gd name="connsiteY271" fmla="*/ 26119 h 38824"/>
                    <a:gd name="connsiteX272" fmla="*/ 15883 w 33355"/>
                    <a:gd name="connsiteY272" fmla="*/ 24530 h 38824"/>
                    <a:gd name="connsiteX273" fmla="*/ 19060 w 33355"/>
                    <a:gd name="connsiteY273" fmla="*/ 27707 h 38824"/>
                    <a:gd name="connsiteX274" fmla="*/ 20648 w 33355"/>
                    <a:gd name="connsiteY274" fmla="*/ 27707 h 38824"/>
                    <a:gd name="connsiteX275" fmla="*/ 17472 w 33355"/>
                    <a:gd name="connsiteY275" fmla="*/ 26119 h 38824"/>
                    <a:gd name="connsiteX276" fmla="*/ 15883 w 33355"/>
                    <a:gd name="connsiteY276" fmla="*/ 24530 h 38824"/>
                    <a:gd name="connsiteX277" fmla="*/ 20648 w 33355"/>
                    <a:gd name="connsiteY277" fmla="*/ 27707 h 38824"/>
                    <a:gd name="connsiteX278" fmla="*/ 20648 w 33355"/>
                    <a:gd name="connsiteY278" fmla="*/ 27707 h 38824"/>
                    <a:gd name="connsiteX279" fmla="*/ 20648 w 33355"/>
                    <a:gd name="connsiteY279" fmla="*/ 27707 h 38824"/>
                    <a:gd name="connsiteX280" fmla="*/ 19060 w 33355"/>
                    <a:gd name="connsiteY280" fmla="*/ 24530 h 38824"/>
                    <a:gd name="connsiteX281" fmla="*/ 19060 w 33355"/>
                    <a:gd name="connsiteY281" fmla="*/ 26119 h 38824"/>
                    <a:gd name="connsiteX282" fmla="*/ 17472 w 33355"/>
                    <a:gd name="connsiteY282" fmla="*/ 22942 h 38824"/>
                    <a:gd name="connsiteX283" fmla="*/ 19060 w 33355"/>
                    <a:gd name="connsiteY283" fmla="*/ 24530 h 38824"/>
                    <a:gd name="connsiteX284" fmla="*/ 19060 w 33355"/>
                    <a:gd name="connsiteY284" fmla="*/ 24530 h 38824"/>
                    <a:gd name="connsiteX285" fmla="*/ 20648 w 33355"/>
                    <a:gd name="connsiteY285" fmla="*/ 27707 h 38824"/>
                    <a:gd name="connsiteX286" fmla="*/ 22237 w 33355"/>
                    <a:gd name="connsiteY286" fmla="*/ 27707 h 38824"/>
                    <a:gd name="connsiteX287" fmla="*/ 20648 w 33355"/>
                    <a:gd name="connsiteY287" fmla="*/ 24530 h 38824"/>
                    <a:gd name="connsiteX288" fmla="*/ 22237 w 33355"/>
                    <a:gd name="connsiteY288" fmla="*/ 26119 h 38824"/>
                    <a:gd name="connsiteX289" fmla="*/ 20648 w 33355"/>
                    <a:gd name="connsiteY289" fmla="*/ 24530 h 38824"/>
                    <a:gd name="connsiteX290" fmla="*/ 22237 w 33355"/>
                    <a:gd name="connsiteY290" fmla="*/ 26119 h 38824"/>
                    <a:gd name="connsiteX291" fmla="*/ 23825 w 33355"/>
                    <a:gd name="connsiteY291" fmla="*/ 26119 h 38824"/>
                    <a:gd name="connsiteX292" fmla="*/ 20648 w 33355"/>
                    <a:gd name="connsiteY292" fmla="*/ 22942 h 38824"/>
                    <a:gd name="connsiteX293" fmla="*/ 25414 w 33355"/>
                    <a:gd name="connsiteY293" fmla="*/ 24530 h 38824"/>
                    <a:gd name="connsiteX294" fmla="*/ 23825 w 33355"/>
                    <a:gd name="connsiteY294" fmla="*/ 22942 h 38824"/>
                    <a:gd name="connsiteX295" fmla="*/ 25414 w 33355"/>
                    <a:gd name="connsiteY295" fmla="*/ 24530 h 38824"/>
                    <a:gd name="connsiteX296" fmla="*/ 22237 w 33355"/>
                    <a:gd name="connsiteY296" fmla="*/ 21354 h 38824"/>
                    <a:gd name="connsiteX297" fmla="*/ 20648 w 33355"/>
                    <a:gd name="connsiteY297" fmla="*/ 19765 h 38824"/>
                    <a:gd name="connsiteX298" fmla="*/ 22237 w 33355"/>
                    <a:gd name="connsiteY298" fmla="*/ 21354 h 38824"/>
                    <a:gd name="connsiteX299" fmla="*/ 20648 w 33355"/>
                    <a:gd name="connsiteY299" fmla="*/ 19765 h 38824"/>
                    <a:gd name="connsiteX300" fmla="*/ 22237 w 33355"/>
                    <a:gd name="connsiteY300" fmla="*/ 21354 h 38824"/>
                    <a:gd name="connsiteX301" fmla="*/ 22237 w 33355"/>
                    <a:gd name="connsiteY301" fmla="*/ 21354 h 38824"/>
                    <a:gd name="connsiteX302" fmla="*/ 23825 w 33355"/>
                    <a:gd name="connsiteY302" fmla="*/ 22942 h 38824"/>
                    <a:gd name="connsiteX303" fmla="*/ 23825 w 33355"/>
                    <a:gd name="connsiteY303" fmla="*/ 21354 h 38824"/>
                    <a:gd name="connsiteX304" fmla="*/ 20648 w 33355"/>
                    <a:gd name="connsiteY304" fmla="*/ 18177 h 38824"/>
                    <a:gd name="connsiteX305" fmla="*/ 22237 w 33355"/>
                    <a:gd name="connsiteY305" fmla="*/ 19765 h 38824"/>
                    <a:gd name="connsiteX306" fmla="*/ 22237 w 33355"/>
                    <a:gd name="connsiteY306" fmla="*/ 21354 h 38824"/>
                    <a:gd name="connsiteX307" fmla="*/ 23825 w 33355"/>
                    <a:gd name="connsiteY307" fmla="*/ 22942 h 38824"/>
                    <a:gd name="connsiteX308" fmla="*/ 23825 w 33355"/>
                    <a:gd name="connsiteY308" fmla="*/ 22942 h 38824"/>
                    <a:gd name="connsiteX309" fmla="*/ 23825 w 33355"/>
                    <a:gd name="connsiteY309" fmla="*/ 22942 h 38824"/>
                    <a:gd name="connsiteX310" fmla="*/ 22237 w 33355"/>
                    <a:gd name="connsiteY310" fmla="*/ 21354 h 38824"/>
                    <a:gd name="connsiteX311" fmla="*/ 23825 w 33355"/>
                    <a:gd name="connsiteY311" fmla="*/ 22942 h 38824"/>
                    <a:gd name="connsiteX312" fmla="*/ 22237 w 33355"/>
                    <a:gd name="connsiteY312" fmla="*/ 21354 h 38824"/>
                    <a:gd name="connsiteX313" fmla="*/ 25414 w 33355"/>
                    <a:gd name="connsiteY313" fmla="*/ 24530 h 38824"/>
                    <a:gd name="connsiteX314" fmla="*/ 23825 w 33355"/>
                    <a:gd name="connsiteY314" fmla="*/ 22942 h 38824"/>
                    <a:gd name="connsiteX315" fmla="*/ 25414 w 33355"/>
                    <a:gd name="connsiteY315" fmla="*/ 24530 h 38824"/>
                    <a:gd name="connsiteX316" fmla="*/ 23825 w 33355"/>
                    <a:gd name="connsiteY316" fmla="*/ 22942 h 38824"/>
                    <a:gd name="connsiteX317" fmla="*/ 23825 w 33355"/>
                    <a:gd name="connsiteY317" fmla="*/ 35648 h 38824"/>
                    <a:gd name="connsiteX318" fmla="*/ 23825 w 33355"/>
                    <a:gd name="connsiteY318" fmla="*/ 35648 h 38824"/>
                    <a:gd name="connsiteX319" fmla="*/ 25414 w 33355"/>
                    <a:gd name="connsiteY319" fmla="*/ 38825 h 38824"/>
                    <a:gd name="connsiteX320" fmla="*/ 22237 w 33355"/>
                    <a:gd name="connsiteY320" fmla="*/ 35648 h 38824"/>
                    <a:gd name="connsiteX321" fmla="*/ 23825 w 33355"/>
                    <a:gd name="connsiteY321" fmla="*/ 35648 h 38824"/>
                    <a:gd name="connsiteX322" fmla="*/ 23825 w 33355"/>
                    <a:gd name="connsiteY322" fmla="*/ 35648 h 38824"/>
                    <a:gd name="connsiteX323" fmla="*/ 23825 w 33355"/>
                    <a:gd name="connsiteY323" fmla="*/ 35648 h 38824"/>
                    <a:gd name="connsiteX324" fmla="*/ 25414 w 33355"/>
                    <a:gd name="connsiteY324" fmla="*/ 32472 h 38824"/>
                    <a:gd name="connsiteX325" fmla="*/ 25414 w 33355"/>
                    <a:gd name="connsiteY325" fmla="*/ 32472 h 38824"/>
                    <a:gd name="connsiteX326" fmla="*/ 25414 w 33355"/>
                    <a:gd name="connsiteY326" fmla="*/ 32472 h 38824"/>
                    <a:gd name="connsiteX327" fmla="*/ 23825 w 33355"/>
                    <a:gd name="connsiteY327" fmla="*/ 26119 h 38824"/>
                    <a:gd name="connsiteX328" fmla="*/ 23825 w 33355"/>
                    <a:gd name="connsiteY328" fmla="*/ 26119 h 38824"/>
                    <a:gd name="connsiteX329" fmla="*/ 23825 w 33355"/>
                    <a:gd name="connsiteY329" fmla="*/ 26119 h 38824"/>
                    <a:gd name="connsiteX330" fmla="*/ 17472 w 33355"/>
                    <a:gd name="connsiteY330" fmla="*/ 8647 h 38824"/>
                    <a:gd name="connsiteX331" fmla="*/ 17472 w 33355"/>
                    <a:gd name="connsiteY331" fmla="*/ 8647 h 38824"/>
                    <a:gd name="connsiteX332" fmla="*/ 17472 w 33355"/>
                    <a:gd name="connsiteY332" fmla="*/ 8647 h 38824"/>
                    <a:gd name="connsiteX333" fmla="*/ 17472 w 33355"/>
                    <a:gd name="connsiteY333" fmla="*/ 8647 h 38824"/>
                    <a:gd name="connsiteX334" fmla="*/ 17472 w 33355"/>
                    <a:gd name="connsiteY334" fmla="*/ 8647 h 38824"/>
                    <a:gd name="connsiteX335" fmla="*/ 17472 w 33355"/>
                    <a:gd name="connsiteY335" fmla="*/ 8647 h 38824"/>
                    <a:gd name="connsiteX336" fmla="*/ 17472 w 33355"/>
                    <a:gd name="connsiteY336" fmla="*/ 8647 h 38824"/>
                    <a:gd name="connsiteX337" fmla="*/ 4765 w 33355"/>
                    <a:gd name="connsiteY337" fmla="*/ 29295 h 38824"/>
                    <a:gd name="connsiteX338" fmla="*/ 4765 w 33355"/>
                    <a:gd name="connsiteY338" fmla="*/ 29295 h 38824"/>
                    <a:gd name="connsiteX339" fmla="*/ 4765 w 33355"/>
                    <a:gd name="connsiteY339" fmla="*/ 29295 h 388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</a:cxnLst>
                  <a:rect l="l" t="t" r="r" b="b"/>
                  <a:pathLst>
                    <a:path w="33355" h="38824">
                      <a:moveTo>
                        <a:pt x="23825" y="35648"/>
                      </a:moveTo>
                      <a:lnTo>
                        <a:pt x="23825" y="35648"/>
                      </a:lnTo>
                      <a:cubicBezTo>
                        <a:pt x="27001" y="38825"/>
                        <a:pt x="27001" y="38825"/>
                        <a:pt x="28589" y="38825"/>
                      </a:cubicBezTo>
                      <a:cubicBezTo>
                        <a:pt x="23825" y="35648"/>
                        <a:pt x="28589" y="38825"/>
                        <a:pt x="23825" y="35648"/>
                      </a:cubicBezTo>
                      <a:lnTo>
                        <a:pt x="23825" y="35648"/>
                      </a:lnTo>
                      <a:lnTo>
                        <a:pt x="23825" y="35648"/>
                      </a:lnTo>
                      <a:cubicBezTo>
                        <a:pt x="27001" y="37237"/>
                        <a:pt x="22237" y="32472"/>
                        <a:pt x="22237" y="32472"/>
                      </a:cubicBezTo>
                      <a:cubicBezTo>
                        <a:pt x="23825" y="34060"/>
                        <a:pt x="23825" y="34060"/>
                        <a:pt x="23825" y="35648"/>
                      </a:cubicBezTo>
                      <a:lnTo>
                        <a:pt x="23825" y="32472"/>
                      </a:lnTo>
                      <a:cubicBezTo>
                        <a:pt x="23825" y="32472"/>
                        <a:pt x="25414" y="32472"/>
                        <a:pt x="25414" y="32472"/>
                      </a:cubicBezTo>
                      <a:lnTo>
                        <a:pt x="25414" y="32472"/>
                      </a:lnTo>
                      <a:lnTo>
                        <a:pt x="25414" y="32472"/>
                      </a:lnTo>
                      <a:cubicBezTo>
                        <a:pt x="25414" y="32472"/>
                        <a:pt x="23825" y="30883"/>
                        <a:pt x="23825" y="30883"/>
                      </a:cubicBezTo>
                      <a:cubicBezTo>
                        <a:pt x="23825" y="30883"/>
                        <a:pt x="23825" y="30883"/>
                        <a:pt x="25414" y="32472"/>
                      </a:cubicBezTo>
                      <a:lnTo>
                        <a:pt x="23825" y="30883"/>
                      </a:lnTo>
                      <a:cubicBezTo>
                        <a:pt x="25414" y="32472"/>
                        <a:pt x="27001" y="32472"/>
                        <a:pt x="25414" y="32472"/>
                      </a:cubicBezTo>
                      <a:cubicBezTo>
                        <a:pt x="30178" y="35648"/>
                        <a:pt x="23825" y="30883"/>
                        <a:pt x="27001" y="32472"/>
                      </a:cubicBezTo>
                      <a:lnTo>
                        <a:pt x="27001" y="32472"/>
                      </a:lnTo>
                      <a:cubicBezTo>
                        <a:pt x="30178" y="34060"/>
                        <a:pt x="28589" y="34060"/>
                        <a:pt x="30178" y="34060"/>
                      </a:cubicBezTo>
                      <a:cubicBezTo>
                        <a:pt x="28589" y="34060"/>
                        <a:pt x="25414" y="30883"/>
                        <a:pt x="23825" y="29295"/>
                      </a:cubicBezTo>
                      <a:cubicBezTo>
                        <a:pt x="23825" y="29295"/>
                        <a:pt x="23825" y="29295"/>
                        <a:pt x="23825" y="29295"/>
                      </a:cubicBezTo>
                      <a:cubicBezTo>
                        <a:pt x="25414" y="30883"/>
                        <a:pt x="25414" y="30883"/>
                        <a:pt x="25414" y="29295"/>
                      </a:cubicBezTo>
                      <a:lnTo>
                        <a:pt x="27001" y="30883"/>
                      </a:lnTo>
                      <a:cubicBezTo>
                        <a:pt x="27001" y="30883"/>
                        <a:pt x="25414" y="29295"/>
                        <a:pt x="23825" y="27707"/>
                      </a:cubicBezTo>
                      <a:cubicBezTo>
                        <a:pt x="23825" y="27707"/>
                        <a:pt x="25414" y="29295"/>
                        <a:pt x="27001" y="30883"/>
                      </a:cubicBezTo>
                      <a:cubicBezTo>
                        <a:pt x="27001" y="30883"/>
                        <a:pt x="23825" y="29295"/>
                        <a:pt x="23825" y="27707"/>
                      </a:cubicBezTo>
                      <a:cubicBezTo>
                        <a:pt x="25414" y="27707"/>
                        <a:pt x="23825" y="27707"/>
                        <a:pt x="22237" y="26119"/>
                      </a:cubicBezTo>
                      <a:cubicBezTo>
                        <a:pt x="23825" y="26119"/>
                        <a:pt x="23825" y="27707"/>
                        <a:pt x="23825" y="27707"/>
                      </a:cubicBezTo>
                      <a:lnTo>
                        <a:pt x="22237" y="26119"/>
                      </a:lnTo>
                      <a:cubicBezTo>
                        <a:pt x="22237" y="26119"/>
                        <a:pt x="22237" y="26119"/>
                        <a:pt x="23825" y="26119"/>
                      </a:cubicBezTo>
                      <a:cubicBezTo>
                        <a:pt x="23825" y="26119"/>
                        <a:pt x="22237" y="24530"/>
                        <a:pt x="20648" y="24530"/>
                      </a:cubicBezTo>
                      <a:cubicBezTo>
                        <a:pt x="17472" y="22942"/>
                        <a:pt x="23825" y="27707"/>
                        <a:pt x="22237" y="24530"/>
                      </a:cubicBezTo>
                      <a:cubicBezTo>
                        <a:pt x="22237" y="24530"/>
                        <a:pt x="23825" y="26119"/>
                        <a:pt x="23825" y="26119"/>
                      </a:cubicBezTo>
                      <a:cubicBezTo>
                        <a:pt x="22237" y="24530"/>
                        <a:pt x="22237" y="24530"/>
                        <a:pt x="20648" y="22942"/>
                      </a:cubicBezTo>
                      <a:lnTo>
                        <a:pt x="22237" y="24530"/>
                      </a:lnTo>
                      <a:cubicBezTo>
                        <a:pt x="20648" y="22942"/>
                        <a:pt x="19060" y="21354"/>
                        <a:pt x="17472" y="19765"/>
                      </a:cubicBezTo>
                      <a:cubicBezTo>
                        <a:pt x="15883" y="19765"/>
                        <a:pt x="15883" y="18177"/>
                        <a:pt x="15883" y="18177"/>
                      </a:cubicBezTo>
                      <a:lnTo>
                        <a:pt x="14295" y="16589"/>
                      </a:lnTo>
                      <a:cubicBezTo>
                        <a:pt x="14295" y="16589"/>
                        <a:pt x="15883" y="18177"/>
                        <a:pt x="15883" y="18177"/>
                      </a:cubicBezTo>
                      <a:lnTo>
                        <a:pt x="15883" y="18177"/>
                      </a:lnTo>
                      <a:cubicBezTo>
                        <a:pt x="17472" y="18177"/>
                        <a:pt x="17472" y="19765"/>
                        <a:pt x="19060" y="21354"/>
                      </a:cubicBezTo>
                      <a:lnTo>
                        <a:pt x="17472" y="19765"/>
                      </a:lnTo>
                      <a:cubicBezTo>
                        <a:pt x="19060" y="21354"/>
                        <a:pt x="20648" y="21354"/>
                        <a:pt x="22237" y="22942"/>
                      </a:cubicBezTo>
                      <a:cubicBezTo>
                        <a:pt x="22237" y="22942"/>
                        <a:pt x="22237" y="22942"/>
                        <a:pt x="22237" y="22942"/>
                      </a:cubicBezTo>
                      <a:cubicBezTo>
                        <a:pt x="22237" y="22942"/>
                        <a:pt x="22237" y="22942"/>
                        <a:pt x="23825" y="22942"/>
                      </a:cubicBezTo>
                      <a:cubicBezTo>
                        <a:pt x="23825" y="22942"/>
                        <a:pt x="23825" y="22942"/>
                        <a:pt x="22237" y="22942"/>
                      </a:cubicBezTo>
                      <a:lnTo>
                        <a:pt x="25414" y="24530"/>
                      </a:lnTo>
                      <a:lnTo>
                        <a:pt x="23825" y="24530"/>
                      </a:lnTo>
                      <a:lnTo>
                        <a:pt x="25414" y="26119"/>
                      </a:lnTo>
                      <a:cubicBezTo>
                        <a:pt x="22237" y="24530"/>
                        <a:pt x="19060" y="21354"/>
                        <a:pt x="19060" y="19765"/>
                      </a:cubicBezTo>
                      <a:cubicBezTo>
                        <a:pt x="20648" y="21354"/>
                        <a:pt x="22237" y="21354"/>
                        <a:pt x="23825" y="22942"/>
                      </a:cubicBezTo>
                      <a:cubicBezTo>
                        <a:pt x="20648" y="21354"/>
                        <a:pt x="25414" y="24530"/>
                        <a:pt x="23825" y="24530"/>
                      </a:cubicBezTo>
                      <a:cubicBezTo>
                        <a:pt x="23825" y="24530"/>
                        <a:pt x="25414" y="26119"/>
                        <a:pt x="25414" y="26119"/>
                      </a:cubicBezTo>
                      <a:lnTo>
                        <a:pt x="23825" y="24530"/>
                      </a:lnTo>
                      <a:cubicBezTo>
                        <a:pt x="25414" y="26119"/>
                        <a:pt x="25414" y="26119"/>
                        <a:pt x="25414" y="26119"/>
                      </a:cubicBezTo>
                      <a:cubicBezTo>
                        <a:pt x="22237" y="22942"/>
                        <a:pt x="23825" y="24530"/>
                        <a:pt x="22237" y="22942"/>
                      </a:cubicBezTo>
                      <a:cubicBezTo>
                        <a:pt x="23825" y="24530"/>
                        <a:pt x="25414" y="24530"/>
                        <a:pt x="23825" y="24530"/>
                      </a:cubicBezTo>
                      <a:cubicBezTo>
                        <a:pt x="27001" y="26119"/>
                        <a:pt x="19060" y="21354"/>
                        <a:pt x="22237" y="22942"/>
                      </a:cubicBezTo>
                      <a:cubicBezTo>
                        <a:pt x="22237" y="22942"/>
                        <a:pt x="22237" y="22942"/>
                        <a:pt x="22237" y="22942"/>
                      </a:cubicBezTo>
                      <a:cubicBezTo>
                        <a:pt x="20648" y="21354"/>
                        <a:pt x="22237" y="22942"/>
                        <a:pt x="23825" y="22942"/>
                      </a:cubicBezTo>
                      <a:lnTo>
                        <a:pt x="23825" y="22942"/>
                      </a:lnTo>
                      <a:cubicBezTo>
                        <a:pt x="23825" y="22942"/>
                        <a:pt x="23825" y="21354"/>
                        <a:pt x="20648" y="19765"/>
                      </a:cubicBezTo>
                      <a:cubicBezTo>
                        <a:pt x="20648" y="19765"/>
                        <a:pt x="23825" y="22942"/>
                        <a:pt x="25414" y="22942"/>
                      </a:cubicBezTo>
                      <a:lnTo>
                        <a:pt x="15883" y="15001"/>
                      </a:lnTo>
                      <a:cubicBezTo>
                        <a:pt x="19060" y="16589"/>
                        <a:pt x="25414" y="21354"/>
                        <a:pt x="27001" y="22942"/>
                      </a:cubicBezTo>
                      <a:cubicBezTo>
                        <a:pt x="27001" y="22942"/>
                        <a:pt x="28589" y="22942"/>
                        <a:pt x="27001" y="22942"/>
                      </a:cubicBezTo>
                      <a:cubicBezTo>
                        <a:pt x="27001" y="22942"/>
                        <a:pt x="22237" y="19765"/>
                        <a:pt x="22237" y="19765"/>
                      </a:cubicBezTo>
                      <a:cubicBezTo>
                        <a:pt x="25414" y="21354"/>
                        <a:pt x="23825" y="21354"/>
                        <a:pt x="27001" y="22942"/>
                      </a:cubicBezTo>
                      <a:cubicBezTo>
                        <a:pt x="27001" y="22942"/>
                        <a:pt x="22237" y="19765"/>
                        <a:pt x="22237" y="19765"/>
                      </a:cubicBezTo>
                      <a:cubicBezTo>
                        <a:pt x="22237" y="19765"/>
                        <a:pt x="27001" y="22942"/>
                        <a:pt x="27001" y="22942"/>
                      </a:cubicBezTo>
                      <a:lnTo>
                        <a:pt x="22237" y="19765"/>
                      </a:lnTo>
                      <a:cubicBezTo>
                        <a:pt x="22237" y="19765"/>
                        <a:pt x="25414" y="22942"/>
                        <a:pt x="27001" y="22942"/>
                      </a:cubicBezTo>
                      <a:cubicBezTo>
                        <a:pt x="25414" y="22942"/>
                        <a:pt x="27001" y="22942"/>
                        <a:pt x="27001" y="22942"/>
                      </a:cubicBezTo>
                      <a:lnTo>
                        <a:pt x="25414" y="22942"/>
                      </a:lnTo>
                      <a:cubicBezTo>
                        <a:pt x="27001" y="22942"/>
                        <a:pt x="19060" y="18177"/>
                        <a:pt x="20648" y="18177"/>
                      </a:cubicBezTo>
                      <a:cubicBezTo>
                        <a:pt x="22237" y="18177"/>
                        <a:pt x="25414" y="21354"/>
                        <a:pt x="27001" y="21354"/>
                      </a:cubicBezTo>
                      <a:cubicBezTo>
                        <a:pt x="25414" y="19765"/>
                        <a:pt x="17472" y="13412"/>
                        <a:pt x="15883" y="13412"/>
                      </a:cubicBezTo>
                      <a:lnTo>
                        <a:pt x="17472" y="13412"/>
                      </a:lnTo>
                      <a:lnTo>
                        <a:pt x="15883" y="11824"/>
                      </a:lnTo>
                      <a:cubicBezTo>
                        <a:pt x="19060" y="13412"/>
                        <a:pt x="25414" y="18177"/>
                        <a:pt x="28589" y="21354"/>
                      </a:cubicBezTo>
                      <a:cubicBezTo>
                        <a:pt x="30178" y="21354"/>
                        <a:pt x="30178" y="22942"/>
                        <a:pt x="30178" y="21354"/>
                      </a:cubicBezTo>
                      <a:cubicBezTo>
                        <a:pt x="31766" y="21354"/>
                        <a:pt x="31766" y="22942"/>
                        <a:pt x="31766" y="22942"/>
                      </a:cubicBezTo>
                      <a:lnTo>
                        <a:pt x="33355" y="22942"/>
                      </a:lnTo>
                      <a:cubicBezTo>
                        <a:pt x="30178" y="21354"/>
                        <a:pt x="31766" y="21354"/>
                        <a:pt x="28589" y="19765"/>
                      </a:cubicBezTo>
                      <a:lnTo>
                        <a:pt x="30178" y="21354"/>
                      </a:lnTo>
                      <a:cubicBezTo>
                        <a:pt x="27001" y="19765"/>
                        <a:pt x="23825" y="16589"/>
                        <a:pt x="23825" y="16589"/>
                      </a:cubicBezTo>
                      <a:cubicBezTo>
                        <a:pt x="25414" y="16589"/>
                        <a:pt x="28589" y="19765"/>
                        <a:pt x="28589" y="19765"/>
                      </a:cubicBezTo>
                      <a:cubicBezTo>
                        <a:pt x="27001" y="19765"/>
                        <a:pt x="27001" y="18177"/>
                        <a:pt x="27001" y="18177"/>
                      </a:cubicBezTo>
                      <a:lnTo>
                        <a:pt x="28589" y="19765"/>
                      </a:lnTo>
                      <a:cubicBezTo>
                        <a:pt x="30178" y="19765"/>
                        <a:pt x="25414" y="16589"/>
                        <a:pt x="28589" y="18177"/>
                      </a:cubicBezTo>
                      <a:cubicBezTo>
                        <a:pt x="28589" y="18177"/>
                        <a:pt x="31766" y="19765"/>
                        <a:pt x="30178" y="19765"/>
                      </a:cubicBezTo>
                      <a:cubicBezTo>
                        <a:pt x="27001" y="18177"/>
                        <a:pt x="17472" y="11824"/>
                        <a:pt x="15883" y="10236"/>
                      </a:cubicBezTo>
                      <a:cubicBezTo>
                        <a:pt x="15883" y="10236"/>
                        <a:pt x="19060" y="11824"/>
                        <a:pt x="20648" y="11824"/>
                      </a:cubicBezTo>
                      <a:cubicBezTo>
                        <a:pt x="22237" y="13412"/>
                        <a:pt x="25414" y="15001"/>
                        <a:pt x="28589" y="16589"/>
                      </a:cubicBezTo>
                      <a:cubicBezTo>
                        <a:pt x="28589" y="16589"/>
                        <a:pt x="27001" y="15001"/>
                        <a:pt x="27001" y="15001"/>
                      </a:cubicBezTo>
                      <a:cubicBezTo>
                        <a:pt x="27001" y="15001"/>
                        <a:pt x="28589" y="16589"/>
                        <a:pt x="28589" y="16589"/>
                      </a:cubicBezTo>
                      <a:cubicBezTo>
                        <a:pt x="25414" y="15001"/>
                        <a:pt x="28589" y="16589"/>
                        <a:pt x="27001" y="15001"/>
                      </a:cubicBezTo>
                      <a:cubicBezTo>
                        <a:pt x="27001" y="15001"/>
                        <a:pt x="27001" y="15001"/>
                        <a:pt x="27001" y="15001"/>
                      </a:cubicBezTo>
                      <a:cubicBezTo>
                        <a:pt x="25414" y="13412"/>
                        <a:pt x="20648" y="11824"/>
                        <a:pt x="20648" y="10236"/>
                      </a:cubicBezTo>
                      <a:cubicBezTo>
                        <a:pt x="20648" y="10236"/>
                        <a:pt x="22237" y="11824"/>
                        <a:pt x="22237" y="11824"/>
                      </a:cubicBezTo>
                      <a:cubicBezTo>
                        <a:pt x="22237" y="11824"/>
                        <a:pt x="23825" y="11824"/>
                        <a:pt x="23825" y="11824"/>
                      </a:cubicBezTo>
                      <a:cubicBezTo>
                        <a:pt x="23825" y="11824"/>
                        <a:pt x="25414" y="11824"/>
                        <a:pt x="27001" y="13412"/>
                      </a:cubicBezTo>
                      <a:cubicBezTo>
                        <a:pt x="27001" y="13412"/>
                        <a:pt x="25414" y="11824"/>
                        <a:pt x="25414" y="11824"/>
                      </a:cubicBezTo>
                      <a:cubicBezTo>
                        <a:pt x="27001" y="13412"/>
                        <a:pt x="25414" y="11824"/>
                        <a:pt x="28589" y="13412"/>
                      </a:cubicBezTo>
                      <a:cubicBezTo>
                        <a:pt x="27001" y="11824"/>
                        <a:pt x="27001" y="11824"/>
                        <a:pt x="25414" y="11824"/>
                      </a:cubicBezTo>
                      <a:cubicBezTo>
                        <a:pt x="23825" y="10236"/>
                        <a:pt x="25414" y="11824"/>
                        <a:pt x="25414" y="11824"/>
                      </a:cubicBezTo>
                      <a:cubicBezTo>
                        <a:pt x="22237" y="10236"/>
                        <a:pt x="19060" y="7059"/>
                        <a:pt x="17472" y="7059"/>
                      </a:cubicBezTo>
                      <a:cubicBezTo>
                        <a:pt x="17472" y="7059"/>
                        <a:pt x="19060" y="8647"/>
                        <a:pt x="19060" y="8647"/>
                      </a:cubicBezTo>
                      <a:cubicBezTo>
                        <a:pt x="20648" y="8647"/>
                        <a:pt x="14295" y="5471"/>
                        <a:pt x="15883" y="5471"/>
                      </a:cubicBezTo>
                      <a:cubicBezTo>
                        <a:pt x="17472" y="7059"/>
                        <a:pt x="20648" y="8647"/>
                        <a:pt x="22237" y="8647"/>
                      </a:cubicBezTo>
                      <a:cubicBezTo>
                        <a:pt x="22237" y="8647"/>
                        <a:pt x="20648" y="8647"/>
                        <a:pt x="20648" y="8647"/>
                      </a:cubicBezTo>
                      <a:lnTo>
                        <a:pt x="22237" y="8647"/>
                      </a:lnTo>
                      <a:cubicBezTo>
                        <a:pt x="22237" y="8647"/>
                        <a:pt x="23825" y="10236"/>
                        <a:pt x="22237" y="8647"/>
                      </a:cubicBezTo>
                      <a:cubicBezTo>
                        <a:pt x="23825" y="10236"/>
                        <a:pt x="23825" y="8647"/>
                        <a:pt x="25414" y="8647"/>
                      </a:cubicBezTo>
                      <a:cubicBezTo>
                        <a:pt x="25414" y="8647"/>
                        <a:pt x="23825" y="7059"/>
                        <a:pt x="23825" y="7059"/>
                      </a:cubicBezTo>
                      <a:lnTo>
                        <a:pt x="23825" y="7059"/>
                      </a:lnTo>
                      <a:cubicBezTo>
                        <a:pt x="22237" y="5471"/>
                        <a:pt x="22237" y="5471"/>
                        <a:pt x="20648" y="5471"/>
                      </a:cubicBezTo>
                      <a:cubicBezTo>
                        <a:pt x="19060" y="3882"/>
                        <a:pt x="17472" y="3882"/>
                        <a:pt x="19060" y="3882"/>
                      </a:cubicBezTo>
                      <a:lnTo>
                        <a:pt x="22237" y="5471"/>
                      </a:lnTo>
                      <a:cubicBezTo>
                        <a:pt x="22237" y="5471"/>
                        <a:pt x="20648" y="5471"/>
                        <a:pt x="20648" y="5471"/>
                      </a:cubicBezTo>
                      <a:cubicBezTo>
                        <a:pt x="19060" y="5471"/>
                        <a:pt x="23825" y="7059"/>
                        <a:pt x="20648" y="5471"/>
                      </a:cubicBezTo>
                      <a:lnTo>
                        <a:pt x="19060" y="3882"/>
                      </a:lnTo>
                      <a:cubicBezTo>
                        <a:pt x="17472" y="2294"/>
                        <a:pt x="15883" y="706"/>
                        <a:pt x="15883" y="2294"/>
                      </a:cubicBezTo>
                      <a:cubicBezTo>
                        <a:pt x="12706" y="706"/>
                        <a:pt x="15883" y="2294"/>
                        <a:pt x="12706" y="706"/>
                      </a:cubicBezTo>
                      <a:cubicBezTo>
                        <a:pt x="15883" y="2294"/>
                        <a:pt x="12706" y="706"/>
                        <a:pt x="15883" y="2294"/>
                      </a:cubicBezTo>
                      <a:cubicBezTo>
                        <a:pt x="12706" y="706"/>
                        <a:pt x="14295" y="2294"/>
                        <a:pt x="11118" y="706"/>
                      </a:cubicBezTo>
                      <a:cubicBezTo>
                        <a:pt x="11118" y="706"/>
                        <a:pt x="12706" y="2294"/>
                        <a:pt x="12706" y="706"/>
                      </a:cubicBezTo>
                      <a:cubicBezTo>
                        <a:pt x="12706" y="706"/>
                        <a:pt x="12706" y="706"/>
                        <a:pt x="12706" y="706"/>
                      </a:cubicBezTo>
                      <a:lnTo>
                        <a:pt x="12706" y="706"/>
                      </a:lnTo>
                      <a:lnTo>
                        <a:pt x="12706" y="706"/>
                      </a:lnTo>
                      <a:cubicBezTo>
                        <a:pt x="12706" y="706"/>
                        <a:pt x="12706" y="706"/>
                        <a:pt x="12706" y="706"/>
                      </a:cubicBezTo>
                      <a:cubicBezTo>
                        <a:pt x="12706" y="706"/>
                        <a:pt x="12706" y="706"/>
                        <a:pt x="14295" y="706"/>
                      </a:cubicBezTo>
                      <a:cubicBezTo>
                        <a:pt x="15883" y="2294"/>
                        <a:pt x="15883" y="2294"/>
                        <a:pt x="17472" y="2294"/>
                      </a:cubicBezTo>
                      <a:cubicBezTo>
                        <a:pt x="17472" y="2294"/>
                        <a:pt x="15883" y="2294"/>
                        <a:pt x="15883" y="706"/>
                      </a:cubicBezTo>
                      <a:lnTo>
                        <a:pt x="17472" y="2294"/>
                      </a:lnTo>
                      <a:cubicBezTo>
                        <a:pt x="15883" y="706"/>
                        <a:pt x="14295" y="706"/>
                        <a:pt x="14295" y="706"/>
                      </a:cubicBezTo>
                      <a:lnTo>
                        <a:pt x="14295" y="706"/>
                      </a:lnTo>
                      <a:cubicBezTo>
                        <a:pt x="12706" y="706"/>
                        <a:pt x="12706" y="706"/>
                        <a:pt x="12706" y="706"/>
                      </a:cubicBezTo>
                      <a:cubicBezTo>
                        <a:pt x="12706" y="706"/>
                        <a:pt x="14295" y="2294"/>
                        <a:pt x="12706" y="706"/>
                      </a:cubicBezTo>
                      <a:lnTo>
                        <a:pt x="14295" y="2294"/>
                      </a:lnTo>
                      <a:lnTo>
                        <a:pt x="14295" y="2294"/>
                      </a:lnTo>
                      <a:cubicBezTo>
                        <a:pt x="14295" y="2294"/>
                        <a:pt x="17472" y="3882"/>
                        <a:pt x="14295" y="2294"/>
                      </a:cubicBezTo>
                      <a:cubicBezTo>
                        <a:pt x="14295" y="2294"/>
                        <a:pt x="15883" y="2294"/>
                        <a:pt x="14295" y="2294"/>
                      </a:cubicBezTo>
                      <a:lnTo>
                        <a:pt x="12706" y="706"/>
                      </a:lnTo>
                      <a:cubicBezTo>
                        <a:pt x="12706" y="706"/>
                        <a:pt x="11118" y="706"/>
                        <a:pt x="12706" y="706"/>
                      </a:cubicBezTo>
                      <a:cubicBezTo>
                        <a:pt x="7942" y="-882"/>
                        <a:pt x="11118" y="706"/>
                        <a:pt x="11118" y="706"/>
                      </a:cubicBezTo>
                      <a:lnTo>
                        <a:pt x="12706" y="2294"/>
                      </a:lnTo>
                      <a:cubicBezTo>
                        <a:pt x="12706" y="2294"/>
                        <a:pt x="12706" y="2294"/>
                        <a:pt x="14295" y="3882"/>
                      </a:cubicBezTo>
                      <a:lnTo>
                        <a:pt x="15883" y="5471"/>
                      </a:lnTo>
                      <a:cubicBezTo>
                        <a:pt x="17472" y="7059"/>
                        <a:pt x="14295" y="5471"/>
                        <a:pt x="14295" y="5471"/>
                      </a:cubicBezTo>
                      <a:cubicBezTo>
                        <a:pt x="14295" y="5471"/>
                        <a:pt x="14295" y="5471"/>
                        <a:pt x="14295" y="5471"/>
                      </a:cubicBezTo>
                      <a:cubicBezTo>
                        <a:pt x="9530" y="3882"/>
                        <a:pt x="17472" y="8647"/>
                        <a:pt x="14295" y="7059"/>
                      </a:cubicBezTo>
                      <a:cubicBezTo>
                        <a:pt x="14295" y="7059"/>
                        <a:pt x="14295" y="7059"/>
                        <a:pt x="14295" y="7059"/>
                      </a:cubicBezTo>
                      <a:lnTo>
                        <a:pt x="14295" y="7059"/>
                      </a:lnTo>
                      <a:lnTo>
                        <a:pt x="14295" y="7059"/>
                      </a:lnTo>
                      <a:cubicBezTo>
                        <a:pt x="14295" y="7059"/>
                        <a:pt x="14295" y="7059"/>
                        <a:pt x="12706" y="7059"/>
                      </a:cubicBezTo>
                      <a:cubicBezTo>
                        <a:pt x="12706" y="7059"/>
                        <a:pt x="12706" y="7059"/>
                        <a:pt x="14295" y="7059"/>
                      </a:cubicBezTo>
                      <a:cubicBezTo>
                        <a:pt x="14295" y="7059"/>
                        <a:pt x="14295" y="7059"/>
                        <a:pt x="14295" y="7059"/>
                      </a:cubicBezTo>
                      <a:lnTo>
                        <a:pt x="12706" y="5471"/>
                      </a:lnTo>
                      <a:lnTo>
                        <a:pt x="12706" y="5471"/>
                      </a:lnTo>
                      <a:cubicBezTo>
                        <a:pt x="12706" y="5471"/>
                        <a:pt x="14295" y="5471"/>
                        <a:pt x="14295" y="7059"/>
                      </a:cubicBezTo>
                      <a:cubicBezTo>
                        <a:pt x="14295" y="7059"/>
                        <a:pt x="14295" y="7059"/>
                        <a:pt x="15883" y="8647"/>
                      </a:cubicBezTo>
                      <a:cubicBezTo>
                        <a:pt x="12706" y="7059"/>
                        <a:pt x="17472" y="10236"/>
                        <a:pt x="14295" y="7059"/>
                      </a:cubicBezTo>
                      <a:cubicBezTo>
                        <a:pt x="15883" y="8647"/>
                        <a:pt x="15883" y="8647"/>
                        <a:pt x="19060" y="10236"/>
                      </a:cubicBezTo>
                      <a:cubicBezTo>
                        <a:pt x="19060" y="10236"/>
                        <a:pt x="19060" y="10236"/>
                        <a:pt x="19060" y="10236"/>
                      </a:cubicBezTo>
                      <a:cubicBezTo>
                        <a:pt x="19060" y="10236"/>
                        <a:pt x="17472" y="10236"/>
                        <a:pt x="19060" y="10236"/>
                      </a:cubicBezTo>
                      <a:lnTo>
                        <a:pt x="17472" y="8647"/>
                      </a:lnTo>
                      <a:lnTo>
                        <a:pt x="20648" y="10236"/>
                      </a:lnTo>
                      <a:cubicBezTo>
                        <a:pt x="19060" y="8647"/>
                        <a:pt x="19060" y="8647"/>
                        <a:pt x="15883" y="7059"/>
                      </a:cubicBezTo>
                      <a:cubicBezTo>
                        <a:pt x="19060" y="8647"/>
                        <a:pt x="17472" y="8647"/>
                        <a:pt x="19060" y="10236"/>
                      </a:cubicBezTo>
                      <a:lnTo>
                        <a:pt x="17472" y="8647"/>
                      </a:lnTo>
                      <a:cubicBezTo>
                        <a:pt x="17472" y="8647"/>
                        <a:pt x="19060" y="10236"/>
                        <a:pt x="17472" y="10236"/>
                      </a:cubicBezTo>
                      <a:cubicBezTo>
                        <a:pt x="14295" y="8647"/>
                        <a:pt x="15883" y="10236"/>
                        <a:pt x="14295" y="10236"/>
                      </a:cubicBezTo>
                      <a:cubicBezTo>
                        <a:pt x="19060" y="13412"/>
                        <a:pt x="12706" y="8647"/>
                        <a:pt x="15883" y="11824"/>
                      </a:cubicBezTo>
                      <a:cubicBezTo>
                        <a:pt x="14295" y="11824"/>
                        <a:pt x="14295" y="10236"/>
                        <a:pt x="12706" y="10236"/>
                      </a:cubicBezTo>
                      <a:cubicBezTo>
                        <a:pt x="14295" y="11824"/>
                        <a:pt x="11118" y="8647"/>
                        <a:pt x="14295" y="11824"/>
                      </a:cubicBezTo>
                      <a:cubicBezTo>
                        <a:pt x="12706" y="11824"/>
                        <a:pt x="12706" y="10236"/>
                        <a:pt x="12706" y="10236"/>
                      </a:cubicBezTo>
                      <a:cubicBezTo>
                        <a:pt x="12706" y="10236"/>
                        <a:pt x="14295" y="10236"/>
                        <a:pt x="12706" y="10236"/>
                      </a:cubicBezTo>
                      <a:cubicBezTo>
                        <a:pt x="12706" y="10236"/>
                        <a:pt x="11118" y="10236"/>
                        <a:pt x="11118" y="8647"/>
                      </a:cubicBezTo>
                      <a:cubicBezTo>
                        <a:pt x="11118" y="8647"/>
                        <a:pt x="14295" y="11824"/>
                        <a:pt x="17472" y="13412"/>
                      </a:cubicBezTo>
                      <a:cubicBezTo>
                        <a:pt x="15883" y="11824"/>
                        <a:pt x="15883" y="13412"/>
                        <a:pt x="17472" y="13412"/>
                      </a:cubicBezTo>
                      <a:cubicBezTo>
                        <a:pt x="15883" y="13412"/>
                        <a:pt x="15883" y="11824"/>
                        <a:pt x="15883" y="11824"/>
                      </a:cubicBezTo>
                      <a:cubicBezTo>
                        <a:pt x="15883" y="11824"/>
                        <a:pt x="14295" y="11824"/>
                        <a:pt x="15883" y="13412"/>
                      </a:cubicBezTo>
                      <a:cubicBezTo>
                        <a:pt x="15883" y="13412"/>
                        <a:pt x="15883" y="13412"/>
                        <a:pt x="15883" y="13412"/>
                      </a:cubicBezTo>
                      <a:cubicBezTo>
                        <a:pt x="15883" y="13412"/>
                        <a:pt x="15883" y="13412"/>
                        <a:pt x="15883" y="13412"/>
                      </a:cubicBezTo>
                      <a:lnTo>
                        <a:pt x="15883" y="13412"/>
                      </a:lnTo>
                      <a:cubicBezTo>
                        <a:pt x="19060" y="15001"/>
                        <a:pt x="15883" y="13412"/>
                        <a:pt x="15883" y="15001"/>
                      </a:cubicBezTo>
                      <a:lnTo>
                        <a:pt x="15883" y="15001"/>
                      </a:lnTo>
                      <a:cubicBezTo>
                        <a:pt x="14295" y="13412"/>
                        <a:pt x="17472" y="16589"/>
                        <a:pt x="14295" y="15001"/>
                      </a:cubicBezTo>
                      <a:lnTo>
                        <a:pt x="15883" y="16589"/>
                      </a:lnTo>
                      <a:cubicBezTo>
                        <a:pt x="19060" y="19765"/>
                        <a:pt x="12706" y="15001"/>
                        <a:pt x="14295" y="16589"/>
                      </a:cubicBezTo>
                      <a:lnTo>
                        <a:pt x="15883" y="16589"/>
                      </a:lnTo>
                      <a:cubicBezTo>
                        <a:pt x="17472" y="18177"/>
                        <a:pt x="11118" y="13412"/>
                        <a:pt x="9530" y="13412"/>
                      </a:cubicBezTo>
                      <a:cubicBezTo>
                        <a:pt x="9530" y="13412"/>
                        <a:pt x="9530" y="13412"/>
                        <a:pt x="9530" y="13412"/>
                      </a:cubicBezTo>
                      <a:cubicBezTo>
                        <a:pt x="7942" y="11824"/>
                        <a:pt x="11118" y="15001"/>
                        <a:pt x="12706" y="15001"/>
                      </a:cubicBezTo>
                      <a:cubicBezTo>
                        <a:pt x="11118" y="13412"/>
                        <a:pt x="9530" y="11824"/>
                        <a:pt x="9530" y="11824"/>
                      </a:cubicBezTo>
                      <a:cubicBezTo>
                        <a:pt x="7942" y="11824"/>
                        <a:pt x="12706" y="15001"/>
                        <a:pt x="11118" y="13412"/>
                      </a:cubicBezTo>
                      <a:cubicBezTo>
                        <a:pt x="12706" y="13412"/>
                        <a:pt x="12706" y="15001"/>
                        <a:pt x="14295" y="15001"/>
                      </a:cubicBezTo>
                      <a:cubicBezTo>
                        <a:pt x="14295" y="15001"/>
                        <a:pt x="11118" y="13412"/>
                        <a:pt x="12706" y="15001"/>
                      </a:cubicBezTo>
                      <a:lnTo>
                        <a:pt x="12706" y="15001"/>
                      </a:lnTo>
                      <a:cubicBezTo>
                        <a:pt x="12706" y="15001"/>
                        <a:pt x="14295" y="16589"/>
                        <a:pt x="15883" y="18177"/>
                      </a:cubicBezTo>
                      <a:cubicBezTo>
                        <a:pt x="9530" y="13412"/>
                        <a:pt x="17472" y="21354"/>
                        <a:pt x="12706" y="16589"/>
                      </a:cubicBezTo>
                      <a:lnTo>
                        <a:pt x="12706" y="16589"/>
                      </a:lnTo>
                      <a:lnTo>
                        <a:pt x="12706" y="16589"/>
                      </a:lnTo>
                      <a:cubicBezTo>
                        <a:pt x="12706" y="16589"/>
                        <a:pt x="12706" y="18177"/>
                        <a:pt x="14295" y="18177"/>
                      </a:cubicBezTo>
                      <a:cubicBezTo>
                        <a:pt x="14295" y="18177"/>
                        <a:pt x="12706" y="18177"/>
                        <a:pt x="12706" y="16589"/>
                      </a:cubicBezTo>
                      <a:cubicBezTo>
                        <a:pt x="11118" y="16589"/>
                        <a:pt x="11118" y="16589"/>
                        <a:pt x="14295" y="18177"/>
                      </a:cubicBezTo>
                      <a:lnTo>
                        <a:pt x="12706" y="16589"/>
                      </a:lnTo>
                      <a:cubicBezTo>
                        <a:pt x="14295" y="18177"/>
                        <a:pt x="9530" y="15001"/>
                        <a:pt x="11118" y="16589"/>
                      </a:cubicBezTo>
                      <a:cubicBezTo>
                        <a:pt x="11118" y="16589"/>
                        <a:pt x="11118" y="16589"/>
                        <a:pt x="11118" y="16589"/>
                      </a:cubicBezTo>
                      <a:cubicBezTo>
                        <a:pt x="12706" y="18177"/>
                        <a:pt x="6354" y="13412"/>
                        <a:pt x="11118" y="18177"/>
                      </a:cubicBezTo>
                      <a:lnTo>
                        <a:pt x="12706" y="19765"/>
                      </a:lnTo>
                      <a:cubicBezTo>
                        <a:pt x="12706" y="19765"/>
                        <a:pt x="15883" y="21354"/>
                        <a:pt x="15883" y="22942"/>
                      </a:cubicBezTo>
                      <a:cubicBezTo>
                        <a:pt x="15883" y="22942"/>
                        <a:pt x="14295" y="21354"/>
                        <a:pt x="14295" y="21354"/>
                      </a:cubicBezTo>
                      <a:lnTo>
                        <a:pt x="14295" y="21354"/>
                      </a:lnTo>
                      <a:cubicBezTo>
                        <a:pt x="11118" y="18177"/>
                        <a:pt x="12706" y="21354"/>
                        <a:pt x="11118" y="18177"/>
                      </a:cubicBezTo>
                      <a:cubicBezTo>
                        <a:pt x="11118" y="18177"/>
                        <a:pt x="7942" y="18177"/>
                        <a:pt x="7942" y="18177"/>
                      </a:cubicBezTo>
                      <a:lnTo>
                        <a:pt x="11118" y="19765"/>
                      </a:lnTo>
                      <a:lnTo>
                        <a:pt x="11118" y="19765"/>
                      </a:lnTo>
                      <a:cubicBezTo>
                        <a:pt x="11118" y="19765"/>
                        <a:pt x="9530" y="18177"/>
                        <a:pt x="9530" y="18177"/>
                      </a:cubicBezTo>
                      <a:cubicBezTo>
                        <a:pt x="7942" y="16589"/>
                        <a:pt x="11118" y="19765"/>
                        <a:pt x="11118" y="19765"/>
                      </a:cubicBezTo>
                      <a:cubicBezTo>
                        <a:pt x="9530" y="19765"/>
                        <a:pt x="7942" y="16589"/>
                        <a:pt x="7942" y="16589"/>
                      </a:cubicBezTo>
                      <a:lnTo>
                        <a:pt x="7942" y="16589"/>
                      </a:lnTo>
                      <a:lnTo>
                        <a:pt x="7942" y="16589"/>
                      </a:lnTo>
                      <a:cubicBezTo>
                        <a:pt x="9530" y="18177"/>
                        <a:pt x="9530" y="18177"/>
                        <a:pt x="9530" y="18177"/>
                      </a:cubicBezTo>
                      <a:cubicBezTo>
                        <a:pt x="9530" y="18177"/>
                        <a:pt x="7942" y="16589"/>
                        <a:pt x="7942" y="16589"/>
                      </a:cubicBezTo>
                      <a:cubicBezTo>
                        <a:pt x="7942" y="16589"/>
                        <a:pt x="7942" y="16589"/>
                        <a:pt x="7942" y="16589"/>
                      </a:cubicBezTo>
                      <a:lnTo>
                        <a:pt x="7942" y="16589"/>
                      </a:lnTo>
                      <a:lnTo>
                        <a:pt x="9530" y="18177"/>
                      </a:lnTo>
                      <a:cubicBezTo>
                        <a:pt x="11118" y="19765"/>
                        <a:pt x="9530" y="18177"/>
                        <a:pt x="11118" y="19765"/>
                      </a:cubicBezTo>
                      <a:cubicBezTo>
                        <a:pt x="7942" y="16589"/>
                        <a:pt x="9530" y="19765"/>
                        <a:pt x="7942" y="18177"/>
                      </a:cubicBezTo>
                      <a:cubicBezTo>
                        <a:pt x="9530" y="19765"/>
                        <a:pt x="9530" y="19765"/>
                        <a:pt x="7942" y="19765"/>
                      </a:cubicBezTo>
                      <a:cubicBezTo>
                        <a:pt x="7942" y="19765"/>
                        <a:pt x="11118" y="21354"/>
                        <a:pt x="9530" y="21354"/>
                      </a:cubicBezTo>
                      <a:cubicBezTo>
                        <a:pt x="4765" y="16589"/>
                        <a:pt x="7942" y="19765"/>
                        <a:pt x="4765" y="16589"/>
                      </a:cubicBezTo>
                      <a:cubicBezTo>
                        <a:pt x="6354" y="18177"/>
                        <a:pt x="4765" y="18177"/>
                        <a:pt x="7942" y="19765"/>
                      </a:cubicBezTo>
                      <a:cubicBezTo>
                        <a:pt x="7942" y="19765"/>
                        <a:pt x="6354" y="18177"/>
                        <a:pt x="4765" y="16589"/>
                      </a:cubicBezTo>
                      <a:cubicBezTo>
                        <a:pt x="6354" y="18177"/>
                        <a:pt x="3177" y="16589"/>
                        <a:pt x="3177" y="16589"/>
                      </a:cubicBezTo>
                      <a:cubicBezTo>
                        <a:pt x="3177" y="16589"/>
                        <a:pt x="4765" y="18177"/>
                        <a:pt x="4765" y="18177"/>
                      </a:cubicBezTo>
                      <a:lnTo>
                        <a:pt x="1589" y="15001"/>
                      </a:lnTo>
                      <a:cubicBezTo>
                        <a:pt x="1589" y="15001"/>
                        <a:pt x="4765" y="18177"/>
                        <a:pt x="3177" y="16589"/>
                      </a:cubicBezTo>
                      <a:cubicBezTo>
                        <a:pt x="3177" y="16589"/>
                        <a:pt x="4765" y="18177"/>
                        <a:pt x="4765" y="18177"/>
                      </a:cubicBezTo>
                      <a:cubicBezTo>
                        <a:pt x="1589" y="16589"/>
                        <a:pt x="6354" y="21354"/>
                        <a:pt x="0" y="16589"/>
                      </a:cubicBezTo>
                      <a:cubicBezTo>
                        <a:pt x="1589" y="18177"/>
                        <a:pt x="1589" y="18177"/>
                        <a:pt x="1589" y="18177"/>
                      </a:cubicBezTo>
                      <a:cubicBezTo>
                        <a:pt x="1589" y="18177"/>
                        <a:pt x="3177" y="19765"/>
                        <a:pt x="3177" y="19765"/>
                      </a:cubicBezTo>
                      <a:lnTo>
                        <a:pt x="1589" y="18177"/>
                      </a:lnTo>
                      <a:cubicBezTo>
                        <a:pt x="3177" y="19765"/>
                        <a:pt x="1589" y="18177"/>
                        <a:pt x="3177" y="21354"/>
                      </a:cubicBezTo>
                      <a:lnTo>
                        <a:pt x="3177" y="21354"/>
                      </a:lnTo>
                      <a:cubicBezTo>
                        <a:pt x="4765" y="24530"/>
                        <a:pt x="7942" y="26119"/>
                        <a:pt x="11118" y="29295"/>
                      </a:cubicBezTo>
                      <a:cubicBezTo>
                        <a:pt x="7942" y="26119"/>
                        <a:pt x="15883" y="32472"/>
                        <a:pt x="11118" y="29295"/>
                      </a:cubicBezTo>
                      <a:cubicBezTo>
                        <a:pt x="11118" y="29295"/>
                        <a:pt x="12706" y="30883"/>
                        <a:pt x="12706" y="30883"/>
                      </a:cubicBezTo>
                      <a:cubicBezTo>
                        <a:pt x="11118" y="29295"/>
                        <a:pt x="11118" y="29295"/>
                        <a:pt x="12706" y="29295"/>
                      </a:cubicBezTo>
                      <a:lnTo>
                        <a:pt x="12706" y="29295"/>
                      </a:lnTo>
                      <a:cubicBezTo>
                        <a:pt x="12706" y="29295"/>
                        <a:pt x="14295" y="29295"/>
                        <a:pt x="15883" y="30883"/>
                      </a:cubicBezTo>
                      <a:lnTo>
                        <a:pt x="14295" y="29295"/>
                      </a:lnTo>
                      <a:cubicBezTo>
                        <a:pt x="14295" y="29295"/>
                        <a:pt x="14295" y="29295"/>
                        <a:pt x="15883" y="30883"/>
                      </a:cubicBezTo>
                      <a:cubicBezTo>
                        <a:pt x="14295" y="27707"/>
                        <a:pt x="15883" y="30883"/>
                        <a:pt x="12706" y="27707"/>
                      </a:cubicBezTo>
                      <a:cubicBezTo>
                        <a:pt x="15883" y="30883"/>
                        <a:pt x="12706" y="27707"/>
                        <a:pt x="17472" y="30883"/>
                      </a:cubicBezTo>
                      <a:cubicBezTo>
                        <a:pt x="17472" y="30883"/>
                        <a:pt x="15883" y="29295"/>
                        <a:pt x="15883" y="29295"/>
                      </a:cubicBezTo>
                      <a:lnTo>
                        <a:pt x="17472" y="30883"/>
                      </a:lnTo>
                      <a:lnTo>
                        <a:pt x="15883" y="29295"/>
                      </a:lnTo>
                      <a:cubicBezTo>
                        <a:pt x="15883" y="29295"/>
                        <a:pt x="17472" y="30883"/>
                        <a:pt x="17472" y="30883"/>
                      </a:cubicBezTo>
                      <a:cubicBezTo>
                        <a:pt x="17472" y="30883"/>
                        <a:pt x="17472" y="30883"/>
                        <a:pt x="17472" y="30883"/>
                      </a:cubicBezTo>
                      <a:cubicBezTo>
                        <a:pt x="19060" y="32472"/>
                        <a:pt x="17472" y="30883"/>
                        <a:pt x="17472" y="30883"/>
                      </a:cubicBezTo>
                      <a:lnTo>
                        <a:pt x="17472" y="30883"/>
                      </a:lnTo>
                      <a:cubicBezTo>
                        <a:pt x="17472" y="29295"/>
                        <a:pt x="19060" y="30883"/>
                        <a:pt x="17472" y="27707"/>
                      </a:cubicBezTo>
                      <a:lnTo>
                        <a:pt x="17472" y="27707"/>
                      </a:lnTo>
                      <a:cubicBezTo>
                        <a:pt x="15883" y="26119"/>
                        <a:pt x="19060" y="27707"/>
                        <a:pt x="17472" y="27707"/>
                      </a:cubicBezTo>
                      <a:lnTo>
                        <a:pt x="17472" y="27707"/>
                      </a:lnTo>
                      <a:cubicBezTo>
                        <a:pt x="17472" y="27707"/>
                        <a:pt x="15883" y="26119"/>
                        <a:pt x="15883" y="26119"/>
                      </a:cubicBezTo>
                      <a:cubicBezTo>
                        <a:pt x="15883" y="27707"/>
                        <a:pt x="17472" y="27707"/>
                        <a:pt x="19060" y="29295"/>
                      </a:cubicBezTo>
                      <a:cubicBezTo>
                        <a:pt x="17472" y="27707"/>
                        <a:pt x="17472" y="27707"/>
                        <a:pt x="15883" y="24530"/>
                      </a:cubicBezTo>
                      <a:lnTo>
                        <a:pt x="17472" y="26119"/>
                      </a:lnTo>
                      <a:cubicBezTo>
                        <a:pt x="15883" y="24530"/>
                        <a:pt x="15883" y="24530"/>
                        <a:pt x="15883" y="24530"/>
                      </a:cubicBezTo>
                      <a:cubicBezTo>
                        <a:pt x="17472" y="26119"/>
                        <a:pt x="17472" y="26119"/>
                        <a:pt x="19060" y="27707"/>
                      </a:cubicBezTo>
                      <a:cubicBezTo>
                        <a:pt x="22237" y="29295"/>
                        <a:pt x="17472" y="24530"/>
                        <a:pt x="20648" y="27707"/>
                      </a:cubicBezTo>
                      <a:cubicBezTo>
                        <a:pt x="17472" y="24530"/>
                        <a:pt x="19060" y="26119"/>
                        <a:pt x="17472" y="26119"/>
                      </a:cubicBezTo>
                      <a:cubicBezTo>
                        <a:pt x="15883" y="24530"/>
                        <a:pt x="14295" y="22942"/>
                        <a:pt x="15883" y="24530"/>
                      </a:cubicBezTo>
                      <a:cubicBezTo>
                        <a:pt x="15883" y="24530"/>
                        <a:pt x="20648" y="27707"/>
                        <a:pt x="20648" y="27707"/>
                      </a:cubicBezTo>
                      <a:lnTo>
                        <a:pt x="20648" y="27707"/>
                      </a:lnTo>
                      <a:cubicBezTo>
                        <a:pt x="22237" y="27707"/>
                        <a:pt x="19060" y="26119"/>
                        <a:pt x="20648" y="27707"/>
                      </a:cubicBezTo>
                      <a:cubicBezTo>
                        <a:pt x="19060" y="26119"/>
                        <a:pt x="20648" y="27707"/>
                        <a:pt x="19060" y="24530"/>
                      </a:cubicBezTo>
                      <a:lnTo>
                        <a:pt x="19060" y="26119"/>
                      </a:lnTo>
                      <a:cubicBezTo>
                        <a:pt x="19060" y="26119"/>
                        <a:pt x="15883" y="22942"/>
                        <a:pt x="17472" y="22942"/>
                      </a:cubicBezTo>
                      <a:cubicBezTo>
                        <a:pt x="17472" y="22942"/>
                        <a:pt x="19060" y="24530"/>
                        <a:pt x="19060" y="24530"/>
                      </a:cubicBezTo>
                      <a:cubicBezTo>
                        <a:pt x="20648" y="24530"/>
                        <a:pt x="19060" y="24530"/>
                        <a:pt x="19060" y="24530"/>
                      </a:cubicBezTo>
                      <a:cubicBezTo>
                        <a:pt x="22237" y="27707"/>
                        <a:pt x="19060" y="26119"/>
                        <a:pt x="20648" y="27707"/>
                      </a:cubicBezTo>
                      <a:cubicBezTo>
                        <a:pt x="22237" y="29295"/>
                        <a:pt x="19060" y="26119"/>
                        <a:pt x="22237" y="27707"/>
                      </a:cubicBezTo>
                      <a:cubicBezTo>
                        <a:pt x="19060" y="24530"/>
                        <a:pt x="22237" y="27707"/>
                        <a:pt x="20648" y="24530"/>
                      </a:cubicBezTo>
                      <a:lnTo>
                        <a:pt x="22237" y="26119"/>
                      </a:lnTo>
                      <a:cubicBezTo>
                        <a:pt x="22237" y="26119"/>
                        <a:pt x="20648" y="24530"/>
                        <a:pt x="20648" y="24530"/>
                      </a:cubicBezTo>
                      <a:lnTo>
                        <a:pt x="22237" y="26119"/>
                      </a:lnTo>
                      <a:cubicBezTo>
                        <a:pt x="20648" y="24530"/>
                        <a:pt x="23825" y="27707"/>
                        <a:pt x="23825" y="26119"/>
                      </a:cubicBezTo>
                      <a:cubicBezTo>
                        <a:pt x="23825" y="26119"/>
                        <a:pt x="22237" y="24530"/>
                        <a:pt x="20648" y="22942"/>
                      </a:cubicBezTo>
                      <a:cubicBezTo>
                        <a:pt x="19060" y="21354"/>
                        <a:pt x="25414" y="26119"/>
                        <a:pt x="25414" y="24530"/>
                      </a:cubicBezTo>
                      <a:cubicBezTo>
                        <a:pt x="25414" y="24530"/>
                        <a:pt x="23825" y="24530"/>
                        <a:pt x="23825" y="22942"/>
                      </a:cubicBezTo>
                      <a:cubicBezTo>
                        <a:pt x="23825" y="22942"/>
                        <a:pt x="25414" y="22942"/>
                        <a:pt x="25414" y="24530"/>
                      </a:cubicBezTo>
                      <a:cubicBezTo>
                        <a:pt x="25414" y="24530"/>
                        <a:pt x="23825" y="22942"/>
                        <a:pt x="22237" y="21354"/>
                      </a:cubicBezTo>
                      <a:cubicBezTo>
                        <a:pt x="23825" y="22942"/>
                        <a:pt x="22237" y="19765"/>
                        <a:pt x="20648" y="19765"/>
                      </a:cubicBezTo>
                      <a:lnTo>
                        <a:pt x="22237" y="21354"/>
                      </a:lnTo>
                      <a:cubicBezTo>
                        <a:pt x="23825" y="21354"/>
                        <a:pt x="19060" y="18177"/>
                        <a:pt x="20648" y="19765"/>
                      </a:cubicBezTo>
                      <a:lnTo>
                        <a:pt x="22237" y="21354"/>
                      </a:lnTo>
                      <a:lnTo>
                        <a:pt x="22237" y="21354"/>
                      </a:lnTo>
                      <a:lnTo>
                        <a:pt x="23825" y="22942"/>
                      </a:lnTo>
                      <a:cubicBezTo>
                        <a:pt x="22237" y="21354"/>
                        <a:pt x="22237" y="21354"/>
                        <a:pt x="23825" y="21354"/>
                      </a:cubicBezTo>
                      <a:cubicBezTo>
                        <a:pt x="22237" y="19765"/>
                        <a:pt x="20648" y="18177"/>
                        <a:pt x="20648" y="18177"/>
                      </a:cubicBezTo>
                      <a:cubicBezTo>
                        <a:pt x="22237" y="18177"/>
                        <a:pt x="22237" y="19765"/>
                        <a:pt x="22237" y="19765"/>
                      </a:cubicBezTo>
                      <a:cubicBezTo>
                        <a:pt x="23825" y="21354"/>
                        <a:pt x="23825" y="21354"/>
                        <a:pt x="22237" y="21354"/>
                      </a:cubicBezTo>
                      <a:lnTo>
                        <a:pt x="23825" y="22942"/>
                      </a:lnTo>
                      <a:cubicBezTo>
                        <a:pt x="25414" y="24530"/>
                        <a:pt x="23825" y="22942"/>
                        <a:pt x="23825" y="22942"/>
                      </a:cubicBezTo>
                      <a:cubicBezTo>
                        <a:pt x="23825" y="22942"/>
                        <a:pt x="23825" y="22942"/>
                        <a:pt x="23825" y="22942"/>
                      </a:cubicBezTo>
                      <a:lnTo>
                        <a:pt x="22237" y="21354"/>
                      </a:lnTo>
                      <a:cubicBezTo>
                        <a:pt x="22237" y="21354"/>
                        <a:pt x="23825" y="22942"/>
                        <a:pt x="23825" y="22942"/>
                      </a:cubicBezTo>
                      <a:cubicBezTo>
                        <a:pt x="23825" y="22942"/>
                        <a:pt x="22237" y="21354"/>
                        <a:pt x="22237" y="21354"/>
                      </a:cubicBezTo>
                      <a:cubicBezTo>
                        <a:pt x="23825" y="22942"/>
                        <a:pt x="25414" y="22942"/>
                        <a:pt x="25414" y="24530"/>
                      </a:cubicBezTo>
                      <a:lnTo>
                        <a:pt x="23825" y="22942"/>
                      </a:lnTo>
                      <a:cubicBezTo>
                        <a:pt x="23825" y="22942"/>
                        <a:pt x="25414" y="24530"/>
                        <a:pt x="25414" y="24530"/>
                      </a:cubicBezTo>
                      <a:cubicBezTo>
                        <a:pt x="27001" y="24530"/>
                        <a:pt x="23825" y="21354"/>
                        <a:pt x="23825" y="22942"/>
                      </a:cubicBezTo>
                      <a:cubicBezTo>
                        <a:pt x="23825" y="38825"/>
                        <a:pt x="23825" y="38825"/>
                        <a:pt x="23825" y="35648"/>
                      </a:cubicBezTo>
                      <a:cubicBezTo>
                        <a:pt x="23825" y="37237"/>
                        <a:pt x="25414" y="38825"/>
                        <a:pt x="23825" y="35648"/>
                      </a:cubicBezTo>
                      <a:lnTo>
                        <a:pt x="25414" y="38825"/>
                      </a:lnTo>
                      <a:cubicBezTo>
                        <a:pt x="25414" y="38825"/>
                        <a:pt x="22237" y="37237"/>
                        <a:pt x="22237" y="35648"/>
                      </a:cubicBezTo>
                      <a:cubicBezTo>
                        <a:pt x="22237" y="35648"/>
                        <a:pt x="25414" y="37237"/>
                        <a:pt x="23825" y="35648"/>
                      </a:cubicBezTo>
                      <a:cubicBezTo>
                        <a:pt x="23825" y="37237"/>
                        <a:pt x="22237" y="34060"/>
                        <a:pt x="23825" y="35648"/>
                      </a:cubicBezTo>
                      <a:cubicBezTo>
                        <a:pt x="23825" y="37237"/>
                        <a:pt x="23825" y="35648"/>
                        <a:pt x="23825" y="35648"/>
                      </a:cubicBezTo>
                      <a:close/>
                      <a:moveTo>
                        <a:pt x="25414" y="32472"/>
                      </a:moveTo>
                      <a:cubicBezTo>
                        <a:pt x="25414" y="34060"/>
                        <a:pt x="27001" y="34060"/>
                        <a:pt x="25414" y="32472"/>
                      </a:cubicBezTo>
                      <a:cubicBezTo>
                        <a:pt x="23825" y="32472"/>
                        <a:pt x="23825" y="32472"/>
                        <a:pt x="25414" y="32472"/>
                      </a:cubicBezTo>
                      <a:close/>
                      <a:moveTo>
                        <a:pt x="23825" y="26119"/>
                      </a:moveTo>
                      <a:cubicBezTo>
                        <a:pt x="23825" y="27707"/>
                        <a:pt x="23825" y="26119"/>
                        <a:pt x="23825" y="26119"/>
                      </a:cubicBezTo>
                      <a:cubicBezTo>
                        <a:pt x="22237" y="26119"/>
                        <a:pt x="23825" y="26119"/>
                        <a:pt x="23825" y="26119"/>
                      </a:cubicBezTo>
                      <a:close/>
                      <a:moveTo>
                        <a:pt x="17472" y="8647"/>
                      </a:moveTo>
                      <a:lnTo>
                        <a:pt x="17472" y="8647"/>
                      </a:lnTo>
                      <a:cubicBezTo>
                        <a:pt x="15883" y="8647"/>
                        <a:pt x="17472" y="8647"/>
                        <a:pt x="17472" y="8647"/>
                      </a:cubicBezTo>
                      <a:close/>
                      <a:moveTo>
                        <a:pt x="17472" y="8647"/>
                      </a:moveTo>
                      <a:lnTo>
                        <a:pt x="17472" y="8647"/>
                      </a:lnTo>
                      <a:cubicBezTo>
                        <a:pt x="17472" y="8647"/>
                        <a:pt x="17472" y="8647"/>
                        <a:pt x="17472" y="8647"/>
                      </a:cubicBezTo>
                      <a:cubicBezTo>
                        <a:pt x="17472" y="8647"/>
                        <a:pt x="19060" y="8647"/>
                        <a:pt x="17472" y="8647"/>
                      </a:cubicBezTo>
                      <a:close/>
                      <a:moveTo>
                        <a:pt x="4765" y="29295"/>
                      </a:moveTo>
                      <a:lnTo>
                        <a:pt x="4765" y="29295"/>
                      </a:lnTo>
                      <a:cubicBezTo>
                        <a:pt x="4765" y="30883"/>
                        <a:pt x="4765" y="29295"/>
                        <a:pt x="4765" y="2929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75" name="รูปแบบอิสระ: รูปร่าง 3774">
                  <a:extLst>
                    <a:ext uri="{FF2B5EF4-FFF2-40B4-BE49-F238E27FC236}">
                      <a16:creationId xmlns:a16="http://schemas.microsoft.com/office/drawing/2014/main" id="{12689A08-7944-4BCD-8824-2577021F67B3}"/>
                    </a:ext>
                  </a:extLst>
                </p:cNvPr>
                <p:cNvSpPr/>
                <p:nvPr/>
              </p:nvSpPr>
              <p:spPr>
                <a:xfrm>
                  <a:off x="9019998" y="596006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1191 h 1191"/>
                    <a:gd name="connsiteX1" fmla="*/ 0 w 15883"/>
                    <a:gd name="connsiteY1" fmla="*/ 1191 h 1191"/>
                    <a:gd name="connsiteX2" fmla="*/ 0 w 15883"/>
                    <a:gd name="connsiteY2" fmla="*/ 1191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191">
                      <a:moveTo>
                        <a:pt x="0" y="1191"/>
                      </a:moveTo>
                      <a:lnTo>
                        <a:pt x="0" y="1191"/>
                      </a:lnTo>
                      <a:cubicBezTo>
                        <a:pt x="0" y="-397"/>
                        <a:pt x="0" y="-397"/>
                        <a:pt x="0" y="1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76" name="รูปแบบอิสระ: รูปร่าง 3775">
                  <a:extLst>
                    <a:ext uri="{FF2B5EF4-FFF2-40B4-BE49-F238E27FC236}">
                      <a16:creationId xmlns:a16="http://schemas.microsoft.com/office/drawing/2014/main" id="{F15646F1-F770-444A-8C94-D159095B58B9}"/>
                    </a:ext>
                  </a:extLst>
                </p:cNvPr>
                <p:cNvSpPr/>
                <p:nvPr/>
              </p:nvSpPr>
              <p:spPr>
                <a:xfrm>
                  <a:off x="9018410" y="606727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77" name="รูปแบบอิสระ: รูปร่าง 3776">
                  <a:extLst>
                    <a:ext uri="{FF2B5EF4-FFF2-40B4-BE49-F238E27FC236}">
                      <a16:creationId xmlns:a16="http://schemas.microsoft.com/office/drawing/2014/main" id="{773660C6-A880-4D38-A495-809A45FE362D}"/>
                    </a:ext>
                  </a:extLst>
                </p:cNvPr>
                <p:cNvSpPr/>
                <p:nvPr/>
              </p:nvSpPr>
              <p:spPr>
                <a:xfrm>
                  <a:off x="9026351" y="589256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78" name="รูปแบบอิสระ: รูปร่าง 3777">
                  <a:extLst>
                    <a:ext uri="{FF2B5EF4-FFF2-40B4-BE49-F238E27FC236}">
                      <a16:creationId xmlns:a16="http://schemas.microsoft.com/office/drawing/2014/main" id="{637A60FA-18DB-4E95-A4EF-207A2443D79A}"/>
                    </a:ext>
                  </a:extLst>
                </p:cNvPr>
                <p:cNvSpPr/>
                <p:nvPr/>
              </p:nvSpPr>
              <p:spPr>
                <a:xfrm>
                  <a:off x="9010468" y="573373"/>
                  <a:ext cx="15883" cy="705"/>
                </a:xfrm>
                <a:custGeom>
                  <a:avLst/>
                  <a:gdLst>
                    <a:gd name="connsiteX0" fmla="*/ 0 w 15883"/>
                    <a:gd name="connsiteY0" fmla="*/ 0 h 705"/>
                    <a:gd name="connsiteX1" fmla="*/ 0 w 15883"/>
                    <a:gd name="connsiteY1" fmla="*/ 0 h 705"/>
                    <a:gd name="connsiteX2" fmla="*/ 0 w 15883"/>
                    <a:gd name="connsiteY2" fmla="*/ 0 h 705"/>
                    <a:gd name="connsiteX3" fmla="*/ 0 w 15883"/>
                    <a:gd name="connsiteY3" fmla="*/ 0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705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1588"/>
                        <a:pt x="0" y="0"/>
                      </a:cubicBezTo>
                      <a:cubicBezTo>
                        <a:pt x="0" y="1588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79" name="รูปแบบอิสระ: รูปร่าง 3778">
                  <a:extLst>
                    <a:ext uri="{FF2B5EF4-FFF2-40B4-BE49-F238E27FC236}">
                      <a16:creationId xmlns:a16="http://schemas.microsoft.com/office/drawing/2014/main" id="{BEA4A00F-EB8F-4DC2-95ED-1AA7B92B1622}"/>
                    </a:ext>
                  </a:extLst>
                </p:cNvPr>
                <p:cNvSpPr/>
                <p:nvPr/>
              </p:nvSpPr>
              <p:spPr>
                <a:xfrm>
                  <a:off x="9021983" y="579020"/>
                  <a:ext cx="1190" cy="705"/>
                </a:xfrm>
                <a:custGeom>
                  <a:avLst/>
                  <a:gdLst>
                    <a:gd name="connsiteX0" fmla="*/ 1191 w 1190"/>
                    <a:gd name="connsiteY0" fmla="*/ 706 h 705"/>
                    <a:gd name="connsiteX1" fmla="*/ 1191 w 1190"/>
                    <a:gd name="connsiteY1" fmla="*/ 706 h 705"/>
                    <a:gd name="connsiteX2" fmla="*/ 1191 w 1190"/>
                    <a:gd name="connsiteY2" fmla="*/ 706 h 705"/>
                    <a:gd name="connsiteX3" fmla="*/ 1191 w 1190"/>
                    <a:gd name="connsiteY3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0" h="705">
                      <a:moveTo>
                        <a:pt x="1191" y="706"/>
                      </a:moveTo>
                      <a:cubicBezTo>
                        <a:pt x="-397" y="706"/>
                        <a:pt x="1191" y="706"/>
                        <a:pt x="1191" y="706"/>
                      </a:cubicBezTo>
                      <a:lnTo>
                        <a:pt x="1191" y="706"/>
                      </a:lnTo>
                      <a:cubicBezTo>
                        <a:pt x="-397" y="-882"/>
                        <a:pt x="-397" y="706"/>
                        <a:pt x="1191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80" name="รูปแบบอิสระ: รูปร่าง 3779">
                  <a:extLst>
                    <a:ext uri="{FF2B5EF4-FFF2-40B4-BE49-F238E27FC236}">
                      <a16:creationId xmlns:a16="http://schemas.microsoft.com/office/drawing/2014/main" id="{22146D87-1638-4C11-B968-CD8D052A987B}"/>
                    </a:ext>
                  </a:extLst>
                </p:cNvPr>
                <p:cNvSpPr/>
                <p:nvPr/>
              </p:nvSpPr>
              <p:spPr>
                <a:xfrm>
                  <a:off x="9015630" y="576549"/>
                  <a:ext cx="1897" cy="1191"/>
                </a:xfrm>
                <a:custGeom>
                  <a:avLst/>
                  <a:gdLst>
                    <a:gd name="connsiteX0" fmla="*/ 1192 w 1897"/>
                    <a:gd name="connsiteY0" fmla="*/ 0 h 1191"/>
                    <a:gd name="connsiteX1" fmla="*/ 1192 w 1897"/>
                    <a:gd name="connsiteY1" fmla="*/ 0 h 1191"/>
                    <a:gd name="connsiteX2" fmla="*/ 1192 w 1897"/>
                    <a:gd name="connsiteY2" fmla="*/ 0 h 1191"/>
                    <a:gd name="connsiteX3" fmla="*/ 1192 w 1897"/>
                    <a:gd name="connsiteY3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97" h="1191">
                      <a:moveTo>
                        <a:pt x="1192" y="0"/>
                      </a:moveTo>
                      <a:cubicBezTo>
                        <a:pt x="2780" y="1588"/>
                        <a:pt x="1192" y="1588"/>
                        <a:pt x="1192" y="0"/>
                      </a:cubicBezTo>
                      <a:lnTo>
                        <a:pt x="1192" y="0"/>
                      </a:lnTo>
                      <a:cubicBezTo>
                        <a:pt x="-397" y="0"/>
                        <a:pt x="-397" y="0"/>
                        <a:pt x="119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81" name="รูปแบบอิสระ: รูปร่าง 3780">
                  <a:extLst>
                    <a:ext uri="{FF2B5EF4-FFF2-40B4-BE49-F238E27FC236}">
                      <a16:creationId xmlns:a16="http://schemas.microsoft.com/office/drawing/2014/main" id="{2904333C-7A66-4502-9D21-E8218BA76866}"/>
                    </a:ext>
                  </a:extLst>
                </p:cNvPr>
                <p:cNvSpPr/>
                <p:nvPr/>
              </p:nvSpPr>
              <p:spPr>
                <a:xfrm>
                  <a:off x="9016822" y="576947"/>
                  <a:ext cx="15883" cy="1191"/>
                </a:xfrm>
                <a:custGeom>
                  <a:avLst/>
                  <a:gdLst>
                    <a:gd name="connsiteX0" fmla="*/ 0 w 15883"/>
                    <a:gd name="connsiteY0" fmla="*/ 1191 h 1191"/>
                    <a:gd name="connsiteX1" fmla="*/ 0 w 15883"/>
                    <a:gd name="connsiteY1" fmla="*/ 1191 h 1191"/>
                    <a:gd name="connsiteX2" fmla="*/ 0 w 15883"/>
                    <a:gd name="connsiteY2" fmla="*/ 1191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191">
                      <a:moveTo>
                        <a:pt x="0" y="1191"/>
                      </a:moveTo>
                      <a:cubicBezTo>
                        <a:pt x="0" y="1191"/>
                        <a:pt x="0" y="1191"/>
                        <a:pt x="0" y="1191"/>
                      </a:cubicBezTo>
                      <a:cubicBezTo>
                        <a:pt x="0" y="-397"/>
                        <a:pt x="0" y="-397"/>
                        <a:pt x="0" y="11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82" name="รูปแบบอิสระ: รูปร่าง 3781">
                  <a:extLst>
                    <a:ext uri="{FF2B5EF4-FFF2-40B4-BE49-F238E27FC236}">
                      <a16:creationId xmlns:a16="http://schemas.microsoft.com/office/drawing/2014/main" id="{DF71FA52-F0F8-445D-866F-F3D5F428A022}"/>
                    </a:ext>
                  </a:extLst>
                </p:cNvPr>
                <p:cNvSpPr/>
                <p:nvPr/>
              </p:nvSpPr>
              <p:spPr>
                <a:xfrm>
                  <a:off x="9010645" y="575138"/>
                  <a:ext cx="1411" cy="1411"/>
                </a:xfrm>
                <a:custGeom>
                  <a:avLst/>
                  <a:gdLst>
                    <a:gd name="connsiteX0" fmla="*/ 1412 w 1411"/>
                    <a:gd name="connsiteY0" fmla="*/ 1412 h 1411"/>
                    <a:gd name="connsiteX1" fmla="*/ 1412 w 1411"/>
                    <a:gd name="connsiteY1" fmla="*/ 1412 h 1411"/>
                    <a:gd name="connsiteX2" fmla="*/ 1412 w 1411"/>
                    <a:gd name="connsiteY2" fmla="*/ 1412 h 1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11" h="1411">
                      <a:moveTo>
                        <a:pt x="1412" y="1412"/>
                      </a:moveTo>
                      <a:cubicBezTo>
                        <a:pt x="1412" y="1412"/>
                        <a:pt x="-177" y="-176"/>
                        <a:pt x="1412" y="1412"/>
                      </a:cubicBezTo>
                      <a:cubicBezTo>
                        <a:pt x="-1765" y="-1765"/>
                        <a:pt x="1412" y="1412"/>
                        <a:pt x="1412" y="14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83" name="รูปแบบอิสระ: รูปร่าง 3782">
                  <a:extLst>
                    <a:ext uri="{FF2B5EF4-FFF2-40B4-BE49-F238E27FC236}">
                      <a16:creationId xmlns:a16="http://schemas.microsoft.com/office/drawing/2014/main" id="{02F7A1BE-A12C-49AB-93F6-F2712E09398A}"/>
                    </a:ext>
                  </a:extLst>
                </p:cNvPr>
                <p:cNvSpPr/>
                <p:nvPr/>
              </p:nvSpPr>
              <p:spPr>
                <a:xfrm>
                  <a:off x="9019998" y="579726"/>
                  <a:ext cx="1587" cy="15882"/>
                </a:xfrm>
                <a:custGeom>
                  <a:avLst/>
                  <a:gdLst>
                    <a:gd name="connsiteX0" fmla="*/ 1588 w 1587"/>
                    <a:gd name="connsiteY0" fmla="*/ 0 h 15882"/>
                    <a:gd name="connsiteX1" fmla="*/ 0 w 1587"/>
                    <a:gd name="connsiteY1" fmla="*/ 0 h 15882"/>
                    <a:gd name="connsiteX2" fmla="*/ 1588 w 1587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7" h="15882">
                      <a:moveTo>
                        <a:pt x="1588" y="0"/>
                      </a:moveTo>
                      <a:lnTo>
                        <a:pt x="0" y="0"/>
                      </a:lnTo>
                      <a:lnTo>
                        <a:pt x="158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84" name="รูปแบบอิสระ: รูปร่าง 3783">
                  <a:extLst>
                    <a:ext uri="{FF2B5EF4-FFF2-40B4-BE49-F238E27FC236}">
                      <a16:creationId xmlns:a16="http://schemas.microsoft.com/office/drawing/2014/main" id="{74022758-3C61-452A-895B-817131BBEE7F}"/>
                    </a:ext>
                  </a:extLst>
                </p:cNvPr>
                <p:cNvSpPr/>
                <p:nvPr/>
              </p:nvSpPr>
              <p:spPr>
                <a:xfrm>
                  <a:off x="9019998" y="579726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  <a:gd name="connsiteX3" fmla="*/ 0 w 15883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85" name="รูปแบบอิสระ: รูปร่าง 3784">
                  <a:extLst>
                    <a:ext uri="{FF2B5EF4-FFF2-40B4-BE49-F238E27FC236}">
                      <a16:creationId xmlns:a16="http://schemas.microsoft.com/office/drawing/2014/main" id="{F7A527CA-EA43-4922-B04F-57BD774D6707}"/>
                    </a:ext>
                  </a:extLst>
                </p:cNvPr>
                <p:cNvSpPr/>
                <p:nvPr/>
              </p:nvSpPr>
              <p:spPr>
                <a:xfrm>
                  <a:off x="9019998" y="579726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86" name="รูปแบบอิสระ: รูปร่าง 3785">
                  <a:extLst>
                    <a:ext uri="{FF2B5EF4-FFF2-40B4-BE49-F238E27FC236}">
                      <a16:creationId xmlns:a16="http://schemas.microsoft.com/office/drawing/2014/main" id="{799A3FE1-2560-4C1A-974C-A6F1F071A127}"/>
                    </a:ext>
                  </a:extLst>
                </p:cNvPr>
                <p:cNvSpPr/>
                <p:nvPr/>
              </p:nvSpPr>
              <p:spPr>
                <a:xfrm>
                  <a:off x="9021586" y="581314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87" name="รูปแบบอิสระ: รูปร่าง 3786">
                  <a:extLst>
                    <a:ext uri="{FF2B5EF4-FFF2-40B4-BE49-F238E27FC236}">
                      <a16:creationId xmlns:a16="http://schemas.microsoft.com/office/drawing/2014/main" id="{6D3D3D04-174B-4259-AE90-2B89BF21C933}"/>
                    </a:ext>
                  </a:extLst>
                </p:cNvPr>
                <p:cNvSpPr/>
                <p:nvPr/>
              </p:nvSpPr>
              <p:spPr>
                <a:xfrm>
                  <a:off x="9018410" y="581314"/>
                  <a:ext cx="1191" cy="1191"/>
                </a:xfrm>
                <a:custGeom>
                  <a:avLst/>
                  <a:gdLst>
                    <a:gd name="connsiteX0" fmla="*/ 0 w 1191"/>
                    <a:gd name="connsiteY0" fmla="*/ 0 h 1191"/>
                    <a:gd name="connsiteX1" fmla="*/ 0 w 1191"/>
                    <a:gd name="connsiteY1" fmla="*/ 0 h 1191"/>
                    <a:gd name="connsiteX2" fmla="*/ 0 w 1191"/>
                    <a:gd name="connsiteY2" fmla="*/ 0 h 1191"/>
                    <a:gd name="connsiteX3" fmla="*/ 0 w 1191"/>
                    <a:gd name="connsiteY3" fmla="*/ 0 h 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1" h="119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89" y="1588"/>
                        <a:pt x="1589" y="1588"/>
                        <a:pt x="0" y="0"/>
                      </a:cubicBezTo>
                      <a:cubicBezTo>
                        <a:pt x="1589" y="1588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88" name="รูปแบบอิสระ: รูปร่าง 3787">
                  <a:extLst>
                    <a:ext uri="{FF2B5EF4-FFF2-40B4-BE49-F238E27FC236}">
                      <a16:creationId xmlns:a16="http://schemas.microsoft.com/office/drawing/2014/main" id="{A55CF893-050C-41BE-AAE3-4FEE3F008689}"/>
                    </a:ext>
                  </a:extLst>
                </p:cNvPr>
                <p:cNvSpPr/>
                <p:nvPr/>
              </p:nvSpPr>
              <p:spPr>
                <a:xfrm>
                  <a:off x="9023572" y="584491"/>
                  <a:ext cx="1191" cy="15882"/>
                </a:xfrm>
                <a:custGeom>
                  <a:avLst/>
                  <a:gdLst>
                    <a:gd name="connsiteX0" fmla="*/ 1192 w 1191"/>
                    <a:gd name="connsiteY0" fmla="*/ 0 h 15882"/>
                    <a:gd name="connsiteX1" fmla="*/ 1192 w 1191"/>
                    <a:gd name="connsiteY1" fmla="*/ 0 h 15882"/>
                    <a:gd name="connsiteX2" fmla="*/ 1192 w 1191"/>
                    <a:gd name="connsiteY2" fmla="*/ 0 h 15882"/>
                    <a:gd name="connsiteX3" fmla="*/ 1192 w 1191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1" h="15882">
                      <a:moveTo>
                        <a:pt x="1192" y="0"/>
                      </a:moveTo>
                      <a:cubicBezTo>
                        <a:pt x="-397" y="0"/>
                        <a:pt x="-397" y="0"/>
                        <a:pt x="1192" y="0"/>
                      </a:cubicBezTo>
                      <a:lnTo>
                        <a:pt x="1192" y="0"/>
                      </a:lnTo>
                      <a:lnTo>
                        <a:pt x="119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89" name="รูปแบบอิสระ: รูปร่าง 3788">
                  <a:extLst>
                    <a:ext uri="{FF2B5EF4-FFF2-40B4-BE49-F238E27FC236}">
                      <a16:creationId xmlns:a16="http://schemas.microsoft.com/office/drawing/2014/main" id="{6ACAE670-1C81-4B9D-8B9C-2EE7F5B64E7D}"/>
                    </a:ext>
                  </a:extLst>
                </p:cNvPr>
                <p:cNvSpPr/>
                <p:nvPr/>
              </p:nvSpPr>
              <p:spPr>
                <a:xfrm>
                  <a:off x="9024763" y="584491"/>
                  <a:ext cx="1587" cy="1588"/>
                </a:xfrm>
                <a:custGeom>
                  <a:avLst/>
                  <a:gdLst>
                    <a:gd name="connsiteX0" fmla="*/ 0 w 1587"/>
                    <a:gd name="connsiteY0" fmla="*/ 0 h 1588"/>
                    <a:gd name="connsiteX1" fmla="*/ 1588 w 1587"/>
                    <a:gd name="connsiteY1" fmla="*/ 1588 h 1588"/>
                    <a:gd name="connsiteX2" fmla="*/ 0 w 1587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7" h="1588">
                      <a:moveTo>
                        <a:pt x="0" y="0"/>
                      </a:moveTo>
                      <a:cubicBezTo>
                        <a:pt x="0" y="0"/>
                        <a:pt x="1588" y="1588"/>
                        <a:pt x="1588" y="1588"/>
                      </a:cubicBezTo>
                      <a:cubicBezTo>
                        <a:pt x="0" y="1588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90" name="รูปแบบอิสระ: รูปร่าง 3789">
                  <a:extLst>
                    <a:ext uri="{FF2B5EF4-FFF2-40B4-BE49-F238E27FC236}">
                      <a16:creationId xmlns:a16="http://schemas.microsoft.com/office/drawing/2014/main" id="{38B44B09-7DAB-40BE-8FA5-3BC1283C28DF}"/>
                    </a:ext>
                  </a:extLst>
                </p:cNvPr>
                <p:cNvSpPr/>
                <p:nvPr/>
              </p:nvSpPr>
              <p:spPr>
                <a:xfrm>
                  <a:off x="9015233" y="582903"/>
                  <a:ext cx="4765" cy="3176"/>
                </a:xfrm>
                <a:custGeom>
                  <a:avLst/>
                  <a:gdLst>
                    <a:gd name="connsiteX0" fmla="*/ 4766 w 4765"/>
                    <a:gd name="connsiteY0" fmla="*/ 3177 h 3176"/>
                    <a:gd name="connsiteX1" fmla="*/ 4766 w 4765"/>
                    <a:gd name="connsiteY1" fmla="*/ 3177 h 3176"/>
                    <a:gd name="connsiteX2" fmla="*/ 0 w 4765"/>
                    <a:gd name="connsiteY2" fmla="*/ 0 h 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65" h="3176">
                      <a:moveTo>
                        <a:pt x="4766" y="3177"/>
                      </a:moveTo>
                      <a:lnTo>
                        <a:pt x="4766" y="317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91" name="รูปแบบอิสระ: รูปร่าง 3790">
                  <a:extLst>
                    <a:ext uri="{FF2B5EF4-FFF2-40B4-BE49-F238E27FC236}">
                      <a16:creationId xmlns:a16="http://schemas.microsoft.com/office/drawing/2014/main" id="{BF708063-33FD-486D-9A17-45B10D8AC7D0}"/>
                    </a:ext>
                  </a:extLst>
                </p:cNvPr>
                <p:cNvSpPr/>
                <p:nvPr/>
              </p:nvSpPr>
              <p:spPr>
                <a:xfrm>
                  <a:off x="9024763" y="592432"/>
                  <a:ext cx="3176" cy="1588"/>
                </a:xfrm>
                <a:custGeom>
                  <a:avLst/>
                  <a:gdLst>
                    <a:gd name="connsiteX0" fmla="*/ 3177 w 3176"/>
                    <a:gd name="connsiteY0" fmla="*/ 1588 h 1588"/>
                    <a:gd name="connsiteX1" fmla="*/ 3177 w 3176"/>
                    <a:gd name="connsiteY1" fmla="*/ 1588 h 1588"/>
                    <a:gd name="connsiteX2" fmla="*/ 0 w 3176"/>
                    <a:gd name="connsiteY2" fmla="*/ 0 h 1588"/>
                    <a:gd name="connsiteX3" fmla="*/ 3177 w 3176"/>
                    <a:gd name="connsiteY3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76" h="1588">
                      <a:moveTo>
                        <a:pt x="3177" y="1588"/>
                      </a:moveTo>
                      <a:cubicBezTo>
                        <a:pt x="3177" y="1588"/>
                        <a:pt x="0" y="0"/>
                        <a:pt x="3177" y="1588"/>
                      </a:cubicBezTo>
                      <a:cubicBezTo>
                        <a:pt x="1588" y="0"/>
                        <a:pt x="1588" y="0"/>
                        <a:pt x="0" y="0"/>
                      </a:cubicBezTo>
                      <a:cubicBezTo>
                        <a:pt x="0" y="0"/>
                        <a:pt x="0" y="0"/>
                        <a:pt x="3177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92" name="รูปแบบอิสระ: รูปร่าง 3791">
                  <a:extLst>
                    <a:ext uri="{FF2B5EF4-FFF2-40B4-BE49-F238E27FC236}">
                      <a16:creationId xmlns:a16="http://schemas.microsoft.com/office/drawing/2014/main" id="{6480820A-AD5B-4950-9894-3176D003606D}"/>
                    </a:ext>
                  </a:extLst>
                </p:cNvPr>
                <p:cNvSpPr/>
                <p:nvPr/>
              </p:nvSpPr>
              <p:spPr>
                <a:xfrm>
                  <a:off x="9024763" y="592432"/>
                  <a:ext cx="15883" cy="15882"/>
                </a:xfrm>
                <a:custGeom>
                  <a:avLst/>
                  <a:gdLst>
                    <a:gd name="connsiteX0" fmla="*/ 0 w 15883"/>
                    <a:gd name="connsiteY0" fmla="*/ 0 h 15882"/>
                    <a:gd name="connsiteX1" fmla="*/ 0 w 15883"/>
                    <a:gd name="connsiteY1" fmla="*/ 0 h 15882"/>
                    <a:gd name="connsiteX2" fmla="*/ 0 w 15883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83" h="158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93" name="รูปแบบอิสระ: รูปร่าง 3792">
                  <a:extLst>
                    <a:ext uri="{FF2B5EF4-FFF2-40B4-BE49-F238E27FC236}">
                      <a16:creationId xmlns:a16="http://schemas.microsoft.com/office/drawing/2014/main" id="{4BBF67C7-1C7A-476C-8736-EFC79E8E9610}"/>
                    </a:ext>
                  </a:extLst>
                </p:cNvPr>
                <p:cNvSpPr/>
                <p:nvPr/>
              </p:nvSpPr>
              <p:spPr>
                <a:xfrm>
                  <a:off x="8989820" y="601962"/>
                  <a:ext cx="1587" cy="15882"/>
                </a:xfrm>
                <a:custGeom>
                  <a:avLst/>
                  <a:gdLst>
                    <a:gd name="connsiteX0" fmla="*/ 1588 w 1587"/>
                    <a:gd name="connsiteY0" fmla="*/ 0 h 15882"/>
                    <a:gd name="connsiteX1" fmla="*/ 0 w 1587"/>
                    <a:gd name="connsiteY1" fmla="*/ 0 h 15882"/>
                    <a:gd name="connsiteX2" fmla="*/ 1588 w 1587"/>
                    <a:gd name="connsiteY2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7" h="15882">
                      <a:moveTo>
                        <a:pt x="1588" y="0"/>
                      </a:moveTo>
                      <a:lnTo>
                        <a:pt x="0" y="0"/>
                      </a:lnTo>
                      <a:lnTo>
                        <a:pt x="158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94" name="รูปแบบอิสระ: รูปร่าง 3793">
                  <a:extLst>
                    <a:ext uri="{FF2B5EF4-FFF2-40B4-BE49-F238E27FC236}">
                      <a16:creationId xmlns:a16="http://schemas.microsoft.com/office/drawing/2014/main" id="{6DD90D2C-D4FE-47FF-9210-1E81731B6276}"/>
                    </a:ext>
                  </a:extLst>
                </p:cNvPr>
                <p:cNvSpPr/>
                <p:nvPr/>
              </p:nvSpPr>
              <p:spPr>
                <a:xfrm>
                  <a:off x="8991408" y="603550"/>
                  <a:ext cx="1588" cy="1588"/>
                </a:xfrm>
                <a:custGeom>
                  <a:avLst/>
                  <a:gdLst>
                    <a:gd name="connsiteX0" fmla="*/ 1589 w 1588"/>
                    <a:gd name="connsiteY0" fmla="*/ 1588 h 1588"/>
                    <a:gd name="connsiteX1" fmla="*/ 0 w 1588"/>
                    <a:gd name="connsiteY1" fmla="*/ 0 h 1588"/>
                    <a:gd name="connsiteX2" fmla="*/ 1589 w 1588"/>
                    <a:gd name="connsiteY2" fmla="*/ 1588 h 1588"/>
                    <a:gd name="connsiteX3" fmla="*/ 1589 w 1588"/>
                    <a:gd name="connsiteY3" fmla="*/ 1588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8" h="1588">
                      <a:moveTo>
                        <a:pt x="1589" y="1588"/>
                      </a:moveTo>
                      <a:lnTo>
                        <a:pt x="0" y="0"/>
                      </a:lnTo>
                      <a:lnTo>
                        <a:pt x="1589" y="1588"/>
                      </a:lnTo>
                      <a:cubicBezTo>
                        <a:pt x="1589" y="0"/>
                        <a:pt x="1589" y="0"/>
                        <a:pt x="1589" y="15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95" name="รูปแบบอิสระ: รูปร่าง 3794">
                  <a:extLst>
                    <a:ext uri="{FF2B5EF4-FFF2-40B4-BE49-F238E27FC236}">
                      <a16:creationId xmlns:a16="http://schemas.microsoft.com/office/drawing/2014/main" id="{54DDF567-159E-465D-8533-BEF553598F5E}"/>
                    </a:ext>
                  </a:extLst>
                </p:cNvPr>
                <p:cNvSpPr/>
                <p:nvPr/>
              </p:nvSpPr>
              <p:spPr>
                <a:xfrm>
                  <a:off x="9023572" y="603550"/>
                  <a:ext cx="1191" cy="15882"/>
                </a:xfrm>
                <a:custGeom>
                  <a:avLst/>
                  <a:gdLst>
                    <a:gd name="connsiteX0" fmla="*/ 1192 w 1191"/>
                    <a:gd name="connsiteY0" fmla="*/ 0 h 15882"/>
                    <a:gd name="connsiteX1" fmla="*/ 1192 w 1191"/>
                    <a:gd name="connsiteY1" fmla="*/ 0 h 15882"/>
                    <a:gd name="connsiteX2" fmla="*/ 1192 w 1191"/>
                    <a:gd name="connsiteY2" fmla="*/ 0 h 15882"/>
                    <a:gd name="connsiteX3" fmla="*/ 1192 w 1191"/>
                    <a:gd name="connsiteY3" fmla="*/ 0 h 15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1" h="15882">
                      <a:moveTo>
                        <a:pt x="1192" y="0"/>
                      </a:moveTo>
                      <a:lnTo>
                        <a:pt x="1192" y="0"/>
                      </a:lnTo>
                      <a:cubicBezTo>
                        <a:pt x="-397" y="0"/>
                        <a:pt x="-397" y="0"/>
                        <a:pt x="1192" y="0"/>
                      </a:cubicBezTo>
                      <a:lnTo>
                        <a:pt x="119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96" name="รูปแบบอิสระ: รูปร่าง 3795">
                  <a:extLst>
                    <a:ext uri="{FF2B5EF4-FFF2-40B4-BE49-F238E27FC236}">
                      <a16:creationId xmlns:a16="http://schemas.microsoft.com/office/drawing/2014/main" id="{8F265E79-7FE3-4A9F-8FC2-90DAD479100D}"/>
                    </a:ext>
                  </a:extLst>
                </p:cNvPr>
                <p:cNvSpPr/>
                <p:nvPr/>
              </p:nvSpPr>
              <p:spPr>
                <a:xfrm>
                  <a:off x="9019998" y="603550"/>
                  <a:ext cx="1587" cy="1588"/>
                </a:xfrm>
                <a:custGeom>
                  <a:avLst/>
                  <a:gdLst>
                    <a:gd name="connsiteX0" fmla="*/ 1588 w 1587"/>
                    <a:gd name="connsiteY0" fmla="*/ 1588 h 1588"/>
                    <a:gd name="connsiteX1" fmla="*/ 1588 w 1587"/>
                    <a:gd name="connsiteY1" fmla="*/ 1588 h 1588"/>
                    <a:gd name="connsiteX2" fmla="*/ 0 w 1587"/>
                    <a:gd name="connsiteY2" fmla="*/ 0 h 1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7" h="1588">
                      <a:moveTo>
                        <a:pt x="1588" y="1588"/>
                      </a:moveTo>
                      <a:lnTo>
                        <a:pt x="1588" y="158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97" name="รูปแบบอิสระ: รูปร่าง 3796">
                  <a:extLst>
                    <a:ext uri="{FF2B5EF4-FFF2-40B4-BE49-F238E27FC236}">
                      <a16:creationId xmlns:a16="http://schemas.microsoft.com/office/drawing/2014/main" id="{7D3E2D76-2A11-491F-B738-1915769D06F3}"/>
                    </a:ext>
                  </a:extLst>
                </p:cNvPr>
                <p:cNvSpPr/>
                <p:nvPr/>
              </p:nvSpPr>
              <p:spPr>
                <a:xfrm>
                  <a:off x="9021763" y="607609"/>
                  <a:ext cx="1411" cy="705"/>
                </a:xfrm>
                <a:custGeom>
                  <a:avLst/>
                  <a:gdLst>
                    <a:gd name="connsiteX0" fmla="*/ 1411 w 1411"/>
                    <a:gd name="connsiteY0" fmla="*/ 706 h 705"/>
                    <a:gd name="connsiteX1" fmla="*/ 1411 w 1411"/>
                    <a:gd name="connsiteY1" fmla="*/ 706 h 705"/>
                    <a:gd name="connsiteX2" fmla="*/ 1411 w 1411"/>
                    <a:gd name="connsiteY2" fmla="*/ 706 h 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11" h="705">
                      <a:moveTo>
                        <a:pt x="1411" y="706"/>
                      </a:moveTo>
                      <a:cubicBezTo>
                        <a:pt x="1411" y="706"/>
                        <a:pt x="1411" y="706"/>
                        <a:pt x="1411" y="706"/>
                      </a:cubicBezTo>
                      <a:cubicBezTo>
                        <a:pt x="1411" y="706"/>
                        <a:pt x="-1764" y="-882"/>
                        <a:pt x="1411" y="7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77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3822" name="กราฟิก 4">
            <a:extLst>
              <a:ext uri="{FF2B5EF4-FFF2-40B4-BE49-F238E27FC236}">
                <a16:creationId xmlns:a16="http://schemas.microsoft.com/office/drawing/2014/main" id="{0B90781D-8A31-40EF-92B0-7ADEAE21EDAF}"/>
              </a:ext>
            </a:extLst>
          </p:cNvPr>
          <p:cNvGrpSpPr/>
          <p:nvPr/>
        </p:nvGrpSpPr>
        <p:grpSpPr>
          <a:xfrm>
            <a:off x="7249050" y="4184193"/>
            <a:ext cx="1653166" cy="1420261"/>
            <a:chOff x="7401450" y="4240341"/>
            <a:chExt cx="1653166" cy="1420261"/>
          </a:xfrm>
        </p:grpSpPr>
        <p:sp>
          <p:nvSpPr>
            <p:cNvPr id="3823" name="รูปแบบอิสระ: รูปร่าง 3822">
              <a:extLst>
                <a:ext uri="{FF2B5EF4-FFF2-40B4-BE49-F238E27FC236}">
                  <a16:creationId xmlns:a16="http://schemas.microsoft.com/office/drawing/2014/main" id="{951A3858-3891-4F4B-8708-3514125663D9}"/>
                </a:ext>
              </a:extLst>
            </p:cNvPr>
            <p:cNvSpPr/>
            <p:nvPr/>
          </p:nvSpPr>
          <p:spPr>
            <a:xfrm>
              <a:off x="7401450" y="4240341"/>
              <a:ext cx="1426362" cy="1379035"/>
            </a:xfrm>
            <a:custGeom>
              <a:avLst/>
              <a:gdLst>
                <a:gd name="connsiteX0" fmla="*/ 1361243 w 1426362"/>
                <a:gd name="connsiteY0" fmla="*/ 341881 h 1379035"/>
                <a:gd name="connsiteX1" fmla="*/ 740214 w 1426362"/>
                <a:gd name="connsiteY1" fmla="*/ 1986 h 1379035"/>
                <a:gd name="connsiteX2" fmla="*/ 128716 w 1426362"/>
                <a:gd name="connsiteY2" fmla="*/ 270407 h 1379035"/>
                <a:gd name="connsiteX3" fmla="*/ 30241 w 1426362"/>
                <a:gd name="connsiteY3" fmla="*/ 916842 h 1379035"/>
                <a:gd name="connsiteX4" fmla="*/ 322489 w 1426362"/>
                <a:gd name="connsiteY4" fmla="*/ 1379035 h 1379035"/>
                <a:gd name="connsiteX5" fmla="*/ 578207 w 1426362"/>
                <a:gd name="connsiteY5" fmla="*/ 1213853 h 1379035"/>
                <a:gd name="connsiteX6" fmla="*/ 419376 w 1426362"/>
                <a:gd name="connsiteY6" fmla="*/ 953373 h 1379035"/>
                <a:gd name="connsiteX7" fmla="*/ 400317 w 1426362"/>
                <a:gd name="connsiteY7" fmla="*/ 545182 h 1379035"/>
                <a:gd name="connsiteX8" fmla="*/ 579795 w 1426362"/>
                <a:gd name="connsiteY8" fmla="*/ 343469 h 1379035"/>
                <a:gd name="connsiteX9" fmla="*/ 830747 w 1426362"/>
                <a:gd name="connsiteY9" fmla="*/ 357764 h 1379035"/>
                <a:gd name="connsiteX10" fmla="*/ 1184940 w 1426362"/>
                <a:gd name="connsiteY10" fmla="*/ 629362 h 1379035"/>
                <a:gd name="connsiteX11" fmla="*/ 1426363 w 1426362"/>
                <a:gd name="connsiteY11" fmla="*/ 440355 h 1379035"/>
                <a:gd name="connsiteX12" fmla="*/ 1361243 w 1426362"/>
                <a:gd name="connsiteY12" fmla="*/ 341881 h 1379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26362" h="1379035">
                  <a:moveTo>
                    <a:pt x="1361243" y="341881"/>
                  </a:moveTo>
                  <a:cubicBezTo>
                    <a:pt x="1215118" y="160815"/>
                    <a:pt x="972107" y="19458"/>
                    <a:pt x="740214" y="1986"/>
                  </a:cubicBezTo>
                  <a:cubicBezTo>
                    <a:pt x="508321" y="-15485"/>
                    <a:pt x="265310" y="82989"/>
                    <a:pt x="128716" y="270407"/>
                  </a:cubicBezTo>
                  <a:cubicBezTo>
                    <a:pt x="-4702" y="453061"/>
                    <a:pt x="-28527" y="699246"/>
                    <a:pt x="30241" y="916842"/>
                  </a:cubicBezTo>
                  <a:cubicBezTo>
                    <a:pt x="89008" y="1134438"/>
                    <a:pt x="165247" y="1217030"/>
                    <a:pt x="322489" y="1379035"/>
                  </a:cubicBezTo>
                  <a:cubicBezTo>
                    <a:pt x="400317" y="1318680"/>
                    <a:pt x="495615" y="1269443"/>
                    <a:pt x="578207" y="1213853"/>
                  </a:cubicBezTo>
                  <a:cubicBezTo>
                    <a:pt x="506733" y="1112202"/>
                    <a:pt x="465437" y="1067730"/>
                    <a:pt x="419376" y="953373"/>
                  </a:cubicBezTo>
                  <a:cubicBezTo>
                    <a:pt x="371727" y="837428"/>
                    <a:pt x="363785" y="664304"/>
                    <a:pt x="400317" y="545182"/>
                  </a:cubicBezTo>
                  <a:cubicBezTo>
                    <a:pt x="428906" y="456238"/>
                    <a:pt x="490850" y="375235"/>
                    <a:pt x="579795" y="343469"/>
                  </a:cubicBezTo>
                  <a:cubicBezTo>
                    <a:pt x="656034" y="316468"/>
                    <a:pt x="752921" y="335528"/>
                    <a:pt x="830747" y="357764"/>
                  </a:cubicBezTo>
                  <a:cubicBezTo>
                    <a:pt x="948283" y="392706"/>
                    <a:pt x="1086466" y="554712"/>
                    <a:pt x="1184940" y="629362"/>
                  </a:cubicBezTo>
                  <a:cubicBezTo>
                    <a:pt x="1262767" y="578536"/>
                    <a:pt x="1362831" y="508651"/>
                    <a:pt x="1426363" y="440355"/>
                  </a:cubicBezTo>
                  <a:cubicBezTo>
                    <a:pt x="1426363" y="440355"/>
                    <a:pt x="1377126" y="360940"/>
                    <a:pt x="1361243" y="341881"/>
                  </a:cubicBezTo>
                  <a:close/>
                </a:path>
              </a:pathLst>
            </a:custGeom>
            <a:solidFill>
              <a:srgbClr val="FFB15C"/>
            </a:solidFill>
            <a:ln w="147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4" name="รูปแบบอิสระ: รูปร่าง 3823">
              <a:extLst>
                <a:ext uri="{FF2B5EF4-FFF2-40B4-BE49-F238E27FC236}">
                  <a16:creationId xmlns:a16="http://schemas.microsoft.com/office/drawing/2014/main" id="{B80FA520-0DDE-4A1F-BCB6-1D5DC4576519}"/>
                </a:ext>
              </a:extLst>
            </p:cNvPr>
            <p:cNvSpPr/>
            <p:nvPr/>
          </p:nvSpPr>
          <p:spPr>
            <a:xfrm>
              <a:off x="7509517" y="4582222"/>
              <a:ext cx="1429476" cy="1067332"/>
            </a:xfrm>
            <a:custGeom>
              <a:avLst/>
              <a:gdLst>
                <a:gd name="connsiteX0" fmla="*/ 1253175 w 1429476"/>
                <a:gd name="connsiteY0" fmla="*/ 0 h 1067332"/>
                <a:gd name="connsiteX1" fmla="*/ 0 w 1429476"/>
                <a:gd name="connsiteY1" fmla="*/ 773498 h 1067332"/>
                <a:gd name="connsiteX2" fmla="*/ 173126 w 1429476"/>
                <a:gd name="connsiteY2" fmla="*/ 1067332 h 1067332"/>
                <a:gd name="connsiteX3" fmla="*/ 552731 w 1429476"/>
                <a:gd name="connsiteY3" fmla="*/ 851325 h 1067332"/>
                <a:gd name="connsiteX4" fmla="*/ 1242057 w 1429476"/>
                <a:gd name="connsiteY4" fmla="*/ 370072 h 1067332"/>
                <a:gd name="connsiteX5" fmla="*/ 1429477 w 1429476"/>
                <a:gd name="connsiteY5" fmla="*/ 227126 h 1067332"/>
                <a:gd name="connsiteX6" fmla="*/ 1253175 w 1429476"/>
                <a:gd name="connsiteY6" fmla="*/ 0 h 1067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9476" h="1067332">
                  <a:moveTo>
                    <a:pt x="1253175" y="0"/>
                  </a:moveTo>
                  <a:cubicBezTo>
                    <a:pt x="849745" y="281128"/>
                    <a:pt x="424078" y="527313"/>
                    <a:pt x="0" y="773498"/>
                  </a:cubicBezTo>
                  <a:cubicBezTo>
                    <a:pt x="38120" y="870384"/>
                    <a:pt x="173126" y="1067332"/>
                    <a:pt x="173126" y="1067332"/>
                  </a:cubicBezTo>
                  <a:cubicBezTo>
                    <a:pt x="173126" y="1067332"/>
                    <a:pt x="474904" y="900562"/>
                    <a:pt x="552731" y="851325"/>
                  </a:cubicBezTo>
                  <a:cubicBezTo>
                    <a:pt x="790977" y="698848"/>
                    <a:pt x="997457" y="527313"/>
                    <a:pt x="1242057" y="370072"/>
                  </a:cubicBezTo>
                  <a:cubicBezTo>
                    <a:pt x="1302412" y="330365"/>
                    <a:pt x="1372298" y="271598"/>
                    <a:pt x="1429477" y="227126"/>
                  </a:cubicBezTo>
                  <a:cubicBezTo>
                    <a:pt x="1377063" y="157241"/>
                    <a:pt x="1304001" y="68296"/>
                    <a:pt x="1253175" y="0"/>
                  </a:cubicBezTo>
                  <a:close/>
                </a:path>
              </a:pathLst>
            </a:custGeom>
            <a:solidFill>
              <a:srgbClr val="FFB15C"/>
            </a:solidFill>
            <a:ln w="147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5" name="รูปแบบอิสระ: รูปร่าง 3824">
              <a:extLst>
                <a:ext uri="{FF2B5EF4-FFF2-40B4-BE49-F238E27FC236}">
                  <a16:creationId xmlns:a16="http://schemas.microsoft.com/office/drawing/2014/main" id="{8D5C9FE4-102B-4932-A87D-4809D90FE935}"/>
                </a:ext>
              </a:extLst>
            </p:cNvPr>
            <p:cNvSpPr/>
            <p:nvPr/>
          </p:nvSpPr>
          <p:spPr>
            <a:xfrm>
              <a:off x="7793825" y="4332860"/>
              <a:ext cx="55590" cy="111180"/>
            </a:xfrm>
            <a:custGeom>
              <a:avLst/>
              <a:gdLst>
                <a:gd name="connsiteX0" fmla="*/ 55591 w 55590"/>
                <a:gd name="connsiteY0" fmla="*/ 111180 h 111180"/>
                <a:gd name="connsiteX1" fmla="*/ 0 w 55590"/>
                <a:gd name="connsiteY1" fmla="*/ 0 h 111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590" h="111180">
                  <a:moveTo>
                    <a:pt x="55591" y="111180"/>
                  </a:moveTo>
                  <a:cubicBezTo>
                    <a:pt x="36531" y="74650"/>
                    <a:pt x="17471" y="36531"/>
                    <a:pt x="0" y="0"/>
                  </a:cubicBezTo>
                </a:path>
              </a:pathLst>
            </a:custGeom>
            <a:noFill/>
            <a:ln w="2954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6" name="รูปแบบอิสระ: รูปร่าง 3825">
              <a:extLst>
                <a:ext uri="{FF2B5EF4-FFF2-40B4-BE49-F238E27FC236}">
                  <a16:creationId xmlns:a16="http://schemas.microsoft.com/office/drawing/2014/main" id="{83CFC632-B6BB-4266-9DA2-616958F6E5FB}"/>
                </a:ext>
              </a:extLst>
            </p:cNvPr>
            <p:cNvSpPr/>
            <p:nvPr/>
          </p:nvSpPr>
          <p:spPr>
            <a:xfrm>
              <a:off x="7704880" y="4404333"/>
              <a:ext cx="54002" cy="54002"/>
            </a:xfrm>
            <a:custGeom>
              <a:avLst/>
              <a:gdLst>
                <a:gd name="connsiteX0" fmla="*/ 54002 w 54002"/>
                <a:gd name="connsiteY0" fmla="*/ 54002 h 54002"/>
                <a:gd name="connsiteX1" fmla="*/ 0 w 54002"/>
                <a:gd name="connsiteY1" fmla="*/ 0 h 54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4002" h="54002">
                  <a:moveTo>
                    <a:pt x="54002" y="54002"/>
                  </a:moveTo>
                  <a:cubicBezTo>
                    <a:pt x="36531" y="36531"/>
                    <a:pt x="17471" y="17471"/>
                    <a:pt x="0" y="0"/>
                  </a:cubicBezTo>
                </a:path>
              </a:pathLst>
            </a:custGeom>
            <a:noFill/>
            <a:ln w="2954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7" name="รูปแบบอิสระ: รูปร่าง 3826">
              <a:extLst>
                <a:ext uri="{FF2B5EF4-FFF2-40B4-BE49-F238E27FC236}">
                  <a16:creationId xmlns:a16="http://schemas.microsoft.com/office/drawing/2014/main" id="{B9570875-5A65-4928-B66E-05FB91E24B4A}"/>
                </a:ext>
              </a:extLst>
            </p:cNvPr>
            <p:cNvSpPr/>
            <p:nvPr/>
          </p:nvSpPr>
          <p:spPr>
            <a:xfrm>
              <a:off x="7582580" y="4501219"/>
              <a:ext cx="106416" cy="50825"/>
            </a:xfrm>
            <a:custGeom>
              <a:avLst/>
              <a:gdLst>
                <a:gd name="connsiteX0" fmla="*/ 0 w 106416"/>
                <a:gd name="connsiteY0" fmla="*/ 0 h 50825"/>
                <a:gd name="connsiteX1" fmla="*/ 106417 w 106416"/>
                <a:gd name="connsiteY1" fmla="*/ 50826 h 50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6416" h="50825">
                  <a:moveTo>
                    <a:pt x="0" y="0"/>
                  </a:moveTo>
                  <a:cubicBezTo>
                    <a:pt x="34943" y="17471"/>
                    <a:pt x="71474" y="33354"/>
                    <a:pt x="106417" y="50826"/>
                  </a:cubicBezTo>
                </a:path>
              </a:pathLst>
            </a:custGeom>
            <a:noFill/>
            <a:ln w="2954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8" name="รูปแบบอิสระ: รูปร่าง 3827">
              <a:extLst>
                <a:ext uri="{FF2B5EF4-FFF2-40B4-BE49-F238E27FC236}">
                  <a16:creationId xmlns:a16="http://schemas.microsoft.com/office/drawing/2014/main" id="{25B302C6-2EBE-4DB1-91E8-E86870743F47}"/>
                </a:ext>
              </a:extLst>
            </p:cNvPr>
            <p:cNvSpPr/>
            <p:nvPr/>
          </p:nvSpPr>
          <p:spPr>
            <a:xfrm>
              <a:off x="7506341" y="4623517"/>
              <a:ext cx="58767" cy="17471"/>
            </a:xfrm>
            <a:custGeom>
              <a:avLst/>
              <a:gdLst>
                <a:gd name="connsiteX0" fmla="*/ 0 w 58767"/>
                <a:gd name="connsiteY0" fmla="*/ 0 h 17471"/>
                <a:gd name="connsiteX1" fmla="*/ 58767 w 58767"/>
                <a:gd name="connsiteY1" fmla="*/ 17471 h 17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767" h="17471">
                  <a:moveTo>
                    <a:pt x="0" y="0"/>
                  </a:moveTo>
                  <a:cubicBezTo>
                    <a:pt x="19059" y="6353"/>
                    <a:pt x="39708" y="12706"/>
                    <a:pt x="58767" y="17471"/>
                  </a:cubicBezTo>
                </a:path>
              </a:pathLst>
            </a:custGeom>
            <a:noFill/>
            <a:ln w="2954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9" name="รูปแบบอิสระ: รูปร่าง 3828">
              <a:extLst>
                <a:ext uri="{FF2B5EF4-FFF2-40B4-BE49-F238E27FC236}">
                  <a16:creationId xmlns:a16="http://schemas.microsoft.com/office/drawing/2014/main" id="{3547FD02-5340-4DF4-B2CA-DC3A7CB9A4AA}"/>
                </a:ext>
              </a:extLst>
            </p:cNvPr>
            <p:cNvSpPr/>
            <p:nvPr/>
          </p:nvSpPr>
          <p:spPr>
            <a:xfrm>
              <a:off x="7461868" y="4726756"/>
              <a:ext cx="104828" cy="15882"/>
            </a:xfrm>
            <a:custGeom>
              <a:avLst/>
              <a:gdLst>
                <a:gd name="connsiteX0" fmla="*/ 0 w 104828"/>
                <a:gd name="connsiteY0" fmla="*/ 0 h 15882"/>
                <a:gd name="connsiteX1" fmla="*/ 104828 w 104828"/>
                <a:gd name="connsiteY1" fmla="*/ 15883 h 15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4828" h="15882">
                  <a:moveTo>
                    <a:pt x="0" y="0"/>
                  </a:moveTo>
                  <a:cubicBezTo>
                    <a:pt x="34943" y="9530"/>
                    <a:pt x="69886" y="14295"/>
                    <a:pt x="104828" y="15883"/>
                  </a:cubicBezTo>
                </a:path>
              </a:pathLst>
            </a:custGeom>
            <a:noFill/>
            <a:ln w="2954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0" name="รูปแบบอิสระ: รูปร่าง 3829">
              <a:extLst>
                <a:ext uri="{FF2B5EF4-FFF2-40B4-BE49-F238E27FC236}">
                  <a16:creationId xmlns:a16="http://schemas.microsoft.com/office/drawing/2014/main" id="{9892D44A-A981-40E7-A4B2-C4E69EE03B7C}"/>
                </a:ext>
              </a:extLst>
            </p:cNvPr>
            <p:cNvSpPr/>
            <p:nvPr/>
          </p:nvSpPr>
          <p:spPr>
            <a:xfrm>
              <a:off x="7444397" y="4836348"/>
              <a:ext cx="52413" cy="6353"/>
            </a:xfrm>
            <a:custGeom>
              <a:avLst/>
              <a:gdLst>
                <a:gd name="connsiteX0" fmla="*/ 0 w 52413"/>
                <a:gd name="connsiteY0" fmla="*/ 0 h 6353"/>
                <a:gd name="connsiteX1" fmla="*/ 52414 w 52413"/>
                <a:gd name="connsiteY1" fmla="*/ 6353 h 6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413" h="6353">
                  <a:moveTo>
                    <a:pt x="0" y="0"/>
                  </a:moveTo>
                  <a:cubicBezTo>
                    <a:pt x="17471" y="1588"/>
                    <a:pt x="34942" y="4765"/>
                    <a:pt x="52414" y="6353"/>
                  </a:cubicBezTo>
                </a:path>
              </a:pathLst>
            </a:custGeom>
            <a:noFill/>
            <a:ln w="2954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1" name="รูปแบบอิสระ: รูปร่าง 3830">
              <a:extLst>
                <a:ext uri="{FF2B5EF4-FFF2-40B4-BE49-F238E27FC236}">
                  <a16:creationId xmlns:a16="http://schemas.microsoft.com/office/drawing/2014/main" id="{4D3317BD-E777-4B91-B9C3-CEF91366C65E}"/>
                </a:ext>
              </a:extLst>
            </p:cNvPr>
            <p:cNvSpPr/>
            <p:nvPr/>
          </p:nvSpPr>
          <p:spPr>
            <a:xfrm>
              <a:off x="7434867" y="4945940"/>
              <a:ext cx="139770" cy="7941"/>
            </a:xfrm>
            <a:custGeom>
              <a:avLst/>
              <a:gdLst>
                <a:gd name="connsiteX0" fmla="*/ 0 w 139770"/>
                <a:gd name="connsiteY0" fmla="*/ 0 h 7941"/>
                <a:gd name="connsiteX1" fmla="*/ 139771 w 139770"/>
                <a:gd name="connsiteY1" fmla="*/ 7941 h 7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770" h="7941">
                  <a:moveTo>
                    <a:pt x="0" y="0"/>
                  </a:moveTo>
                  <a:cubicBezTo>
                    <a:pt x="46061" y="3177"/>
                    <a:pt x="92122" y="4765"/>
                    <a:pt x="139771" y="7941"/>
                  </a:cubicBezTo>
                </a:path>
              </a:pathLst>
            </a:custGeom>
            <a:noFill/>
            <a:ln w="2954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2" name="รูปแบบอิสระ: รูปร่าง 3831">
              <a:extLst>
                <a:ext uri="{FF2B5EF4-FFF2-40B4-BE49-F238E27FC236}">
                  <a16:creationId xmlns:a16="http://schemas.microsoft.com/office/drawing/2014/main" id="{311D7E2B-B1DD-434B-86EF-EAB0DCCF1FC6}"/>
                </a:ext>
              </a:extLst>
            </p:cNvPr>
            <p:cNvSpPr/>
            <p:nvPr/>
          </p:nvSpPr>
          <p:spPr>
            <a:xfrm>
              <a:off x="7442809" y="5104770"/>
              <a:ext cx="76238" cy="9529"/>
            </a:xfrm>
            <a:custGeom>
              <a:avLst/>
              <a:gdLst>
                <a:gd name="connsiteX0" fmla="*/ 0 w 76238"/>
                <a:gd name="connsiteY0" fmla="*/ 9530 h 9529"/>
                <a:gd name="connsiteX1" fmla="*/ 76239 w 76238"/>
                <a:gd name="connsiteY1" fmla="*/ 0 h 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38" h="9529">
                  <a:moveTo>
                    <a:pt x="0" y="9530"/>
                  </a:moveTo>
                  <a:cubicBezTo>
                    <a:pt x="25413" y="6353"/>
                    <a:pt x="50826" y="3177"/>
                    <a:pt x="76239" y="0"/>
                  </a:cubicBezTo>
                </a:path>
              </a:pathLst>
            </a:custGeom>
            <a:noFill/>
            <a:ln w="2954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3" name="รูปแบบอิสระ: รูปร่าง 3832">
              <a:extLst>
                <a:ext uri="{FF2B5EF4-FFF2-40B4-BE49-F238E27FC236}">
                  <a16:creationId xmlns:a16="http://schemas.microsoft.com/office/drawing/2014/main" id="{2761BD51-D06E-44A2-99C9-5ADA75BE43BA}"/>
                </a:ext>
              </a:extLst>
            </p:cNvPr>
            <p:cNvSpPr/>
            <p:nvPr/>
          </p:nvSpPr>
          <p:spPr>
            <a:xfrm>
              <a:off x="7477751" y="5208009"/>
              <a:ext cx="101652" cy="34942"/>
            </a:xfrm>
            <a:custGeom>
              <a:avLst/>
              <a:gdLst>
                <a:gd name="connsiteX0" fmla="*/ 0 w 101652"/>
                <a:gd name="connsiteY0" fmla="*/ 34943 h 34942"/>
                <a:gd name="connsiteX1" fmla="*/ 101652 w 101652"/>
                <a:gd name="connsiteY1" fmla="*/ 0 h 34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652" h="34942">
                  <a:moveTo>
                    <a:pt x="0" y="34943"/>
                  </a:moveTo>
                  <a:cubicBezTo>
                    <a:pt x="33355" y="20648"/>
                    <a:pt x="66709" y="9530"/>
                    <a:pt x="101652" y="0"/>
                  </a:cubicBezTo>
                </a:path>
              </a:pathLst>
            </a:custGeom>
            <a:noFill/>
            <a:ln w="2954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4" name="รูปแบบอิสระ: รูปร่าง 3833">
              <a:extLst>
                <a:ext uri="{FF2B5EF4-FFF2-40B4-BE49-F238E27FC236}">
                  <a16:creationId xmlns:a16="http://schemas.microsoft.com/office/drawing/2014/main" id="{6CD602A4-0677-404B-95B7-8EEE410E098E}"/>
                </a:ext>
              </a:extLst>
            </p:cNvPr>
            <p:cNvSpPr/>
            <p:nvPr/>
          </p:nvSpPr>
          <p:spPr>
            <a:xfrm>
              <a:off x="7531754" y="5331896"/>
              <a:ext cx="49237" cy="25412"/>
            </a:xfrm>
            <a:custGeom>
              <a:avLst/>
              <a:gdLst>
                <a:gd name="connsiteX0" fmla="*/ 0 w 49237"/>
                <a:gd name="connsiteY0" fmla="*/ 25412 h 25412"/>
                <a:gd name="connsiteX1" fmla="*/ 49237 w 49237"/>
                <a:gd name="connsiteY1" fmla="*/ 0 h 25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237" h="25412">
                  <a:moveTo>
                    <a:pt x="0" y="25412"/>
                  </a:moveTo>
                  <a:cubicBezTo>
                    <a:pt x="12706" y="12706"/>
                    <a:pt x="30178" y="3176"/>
                    <a:pt x="49237" y="0"/>
                  </a:cubicBezTo>
                </a:path>
              </a:pathLst>
            </a:custGeom>
            <a:noFill/>
            <a:ln w="2954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5" name="รูปแบบอิสระ: รูปร่าง 3834">
              <a:extLst>
                <a:ext uri="{FF2B5EF4-FFF2-40B4-BE49-F238E27FC236}">
                  <a16:creationId xmlns:a16="http://schemas.microsoft.com/office/drawing/2014/main" id="{8D6431F8-1B59-4F90-A044-C8D51790E1F2}"/>
                </a:ext>
              </a:extLst>
            </p:cNvPr>
            <p:cNvSpPr/>
            <p:nvPr/>
          </p:nvSpPr>
          <p:spPr>
            <a:xfrm>
              <a:off x="8686454" y="4596516"/>
              <a:ext cx="55590" cy="33354"/>
            </a:xfrm>
            <a:custGeom>
              <a:avLst/>
              <a:gdLst>
                <a:gd name="connsiteX0" fmla="*/ 0 w 55590"/>
                <a:gd name="connsiteY0" fmla="*/ 33354 h 33354"/>
                <a:gd name="connsiteX1" fmla="*/ 55591 w 55590"/>
                <a:gd name="connsiteY1" fmla="*/ 0 h 33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590" h="33354">
                  <a:moveTo>
                    <a:pt x="0" y="33354"/>
                  </a:moveTo>
                  <a:cubicBezTo>
                    <a:pt x="20648" y="25413"/>
                    <a:pt x="39708" y="14295"/>
                    <a:pt x="55591" y="0"/>
                  </a:cubicBezTo>
                </a:path>
              </a:pathLst>
            </a:custGeom>
            <a:noFill/>
            <a:ln w="2954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6" name="รูปแบบอิสระ: รูปร่าง 3835">
              <a:extLst>
                <a:ext uri="{FF2B5EF4-FFF2-40B4-BE49-F238E27FC236}">
                  <a16:creationId xmlns:a16="http://schemas.microsoft.com/office/drawing/2014/main" id="{1ED19321-89E0-44F0-8924-01D42C6E8A0B}"/>
                </a:ext>
              </a:extLst>
            </p:cNvPr>
            <p:cNvSpPr/>
            <p:nvPr/>
          </p:nvSpPr>
          <p:spPr>
            <a:xfrm>
              <a:off x="8583214" y="4512337"/>
              <a:ext cx="103239" cy="93709"/>
            </a:xfrm>
            <a:custGeom>
              <a:avLst/>
              <a:gdLst>
                <a:gd name="connsiteX0" fmla="*/ 0 w 103239"/>
                <a:gd name="connsiteY0" fmla="*/ 93709 h 93709"/>
                <a:gd name="connsiteX1" fmla="*/ 103240 w 103239"/>
                <a:gd name="connsiteY1" fmla="*/ 0 h 93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239" h="93709">
                  <a:moveTo>
                    <a:pt x="0" y="93709"/>
                  </a:moveTo>
                  <a:cubicBezTo>
                    <a:pt x="36531" y="65120"/>
                    <a:pt x="71474" y="33354"/>
                    <a:pt x="103240" y="0"/>
                  </a:cubicBezTo>
                </a:path>
              </a:pathLst>
            </a:custGeom>
            <a:noFill/>
            <a:ln w="2954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7" name="รูปแบบอิสระ: รูปร่าง 3836">
              <a:extLst>
                <a:ext uri="{FF2B5EF4-FFF2-40B4-BE49-F238E27FC236}">
                  <a16:creationId xmlns:a16="http://schemas.microsoft.com/office/drawing/2014/main" id="{A956875B-358F-4CD1-BA01-C6D6B465C979}"/>
                </a:ext>
              </a:extLst>
            </p:cNvPr>
            <p:cNvSpPr/>
            <p:nvPr/>
          </p:nvSpPr>
          <p:spPr>
            <a:xfrm>
              <a:off x="8559389" y="4444040"/>
              <a:ext cx="47649" cy="77826"/>
            </a:xfrm>
            <a:custGeom>
              <a:avLst/>
              <a:gdLst>
                <a:gd name="connsiteX0" fmla="*/ 0 w 47649"/>
                <a:gd name="connsiteY0" fmla="*/ 77827 h 77826"/>
                <a:gd name="connsiteX1" fmla="*/ 47649 w 47649"/>
                <a:gd name="connsiteY1" fmla="*/ 0 h 77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49" h="77826">
                  <a:moveTo>
                    <a:pt x="0" y="77827"/>
                  </a:moveTo>
                  <a:cubicBezTo>
                    <a:pt x="15883" y="52414"/>
                    <a:pt x="31766" y="25413"/>
                    <a:pt x="47649" y="0"/>
                  </a:cubicBezTo>
                </a:path>
              </a:pathLst>
            </a:custGeom>
            <a:noFill/>
            <a:ln w="2954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8" name="รูปแบบอิสระ: รูปร่าง 3837">
              <a:extLst>
                <a:ext uri="{FF2B5EF4-FFF2-40B4-BE49-F238E27FC236}">
                  <a16:creationId xmlns:a16="http://schemas.microsoft.com/office/drawing/2014/main" id="{39F60BEC-0247-4C02-A114-FCA063ED9ACE}"/>
                </a:ext>
              </a:extLst>
            </p:cNvPr>
            <p:cNvSpPr/>
            <p:nvPr/>
          </p:nvSpPr>
          <p:spPr>
            <a:xfrm>
              <a:off x="8446619" y="4404333"/>
              <a:ext cx="46061" cy="104827"/>
            </a:xfrm>
            <a:custGeom>
              <a:avLst/>
              <a:gdLst>
                <a:gd name="connsiteX0" fmla="*/ 0 w 46061"/>
                <a:gd name="connsiteY0" fmla="*/ 104827 h 104827"/>
                <a:gd name="connsiteX1" fmla="*/ 46061 w 46061"/>
                <a:gd name="connsiteY1" fmla="*/ 0 h 104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061" h="104827">
                  <a:moveTo>
                    <a:pt x="0" y="104827"/>
                  </a:moveTo>
                  <a:cubicBezTo>
                    <a:pt x="6354" y="66708"/>
                    <a:pt x="22237" y="31766"/>
                    <a:pt x="46061" y="0"/>
                  </a:cubicBezTo>
                </a:path>
              </a:pathLst>
            </a:custGeom>
            <a:noFill/>
            <a:ln w="2954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9" name="รูปแบบอิสระ: รูปร่าง 3838">
              <a:extLst>
                <a:ext uri="{FF2B5EF4-FFF2-40B4-BE49-F238E27FC236}">
                  <a16:creationId xmlns:a16="http://schemas.microsoft.com/office/drawing/2014/main" id="{D4BDF653-D859-4AAB-A82B-238007E16A96}"/>
                </a:ext>
              </a:extLst>
            </p:cNvPr>
            <p:cNvSpPr/>
            <p:nvPr/>
          </p:nvSpPr>
          <p:spPr>
            <a:xfrm>
              <a:off x="7932007" y="4296329"/>
              <a:ext cx="1588" cy="66708"/>
            </a:xfrm>
            <a:custGeom>
              <a:avLst/>
              <a:gdLst>
                <a:gd name="connsiteX0" fmla="*/ 1588 w 1588"/>
                <a:gd name="connsiteY0" fmla="*/ 66708 h 66708"/>
                <a:gd name="connsiteX1" fmla="*/ 0 w 1588"/>
                <a:gd name="connsiteY1" fmla="*/ 0 h 66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88" h="66708">
                  <a:moveTo>
                    <a:pt x="1588" y="66708"/>
                  </a:moveTo>
                  <a:cubicBezTo>
                    <a:pt x="1588" y="44472"/>
                    <a:pt x="0" y="22236"/>
                    <a:pt x="0" y="0"/>
                  </a:cubicBezTo>
                </a:path>
              </a:pathLst>
            </a:custGeom>
            <a:noFill/>
            <a:ln w="2954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0" name="รูปแบบอิสระ: รูปร่าง 3839">
              <a:extLst>
                <a:ext uri="{FF2B5EF4-FFF2-40B4-BE49-F238E27FC236}">
                  <a16:creationId xmlns:a16="http://schemas.microsoft.com/office/drawing/2014/main" id="{28880F99-FAAF-410B-A628-25E810FA9B0A}"/>
                </a:ext>
              </a:extLst>
            </p:cNvPr>
            <p:cNvSpPr/>
            <p:nvPr/>
          </p:nvSpPr>
          <p:spPr>
            <a:xfrm>
              <a:off x="8051130" y="4289976"/>
              <a:ext cx="6353" cy="100062"/>
            </a:xfrm>
            <a:custGeom>
              <a:avLst/>
              <a:gdLst>
                <a:gd name="connsiteX0" fmla="*/ 0 w 6353"/>
                <a:gd name="connsiteY0" fmla="*/ 100062 h 100062"/>
                <a:gd name="connsiteX1" fmla="*/ 6353 w 6353"/>
                <a:gd name="connsiteY1" fmla="*/ 0 h 100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53" h="100062">
                  <a:moveTo>
                    <a:pt x="0" y="100062"/>
                  </a:moveTo>
                  <a:cubicBezTo>
                    <a:pt x="1588" y="66708"/>
                    <a:pt x="4765" y="33354"/>
                    <a:pt x="6353" y="0"/>
                  </a:cubicBezTo>
                </a:path>
              </a:pathLst>
            </a:custGeom>
            <a:noFill/>
            <a:ln w="2954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1" name="รูปแบบอิสระ: รูปร่าง 3840">
              <a:extLst>
                <a:ext uri="{FF2B5EF4-FFF2-40B4-BE49-F238E27FC236}">
                  <a16:creationId xmlns:a16="http://schemas.microsoft.com/office/drawing/2014/main" id="{98D24A40-062F-4C59-AEAC-F4AC3E28F6C4}"/>
                </a:ext>
              </a:extLst>
            </p:cNvPr>
            <p:cNvSpPr/>
            <p:nvPr/>
          </p:nvSpPr>
          <p:spPr>
            <a:xfrm>
              <a:off x="8151194" y="4270916"/>
              <a:ext cx="6925" cy="57178"/>
            </a:xfrm>
            <a:custGeom>
              <a:avLst/>
              <a:gdLst>
                <a:gd name="connsiteX0" fmla="*/ 0 w 6925"/>
                <a:gd name="connsiteY0" fmla="*/ 57179 h 57178"/>
                <a:gd name="connsiteX1" fmla="*/ 6353 w 6925"/>
                <a:gd name="connsiteY1" fmla="*/ 0 h 57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925" h="57178">
                  <a:moveTo>
                    <a:pt x="0" y="57179"/>
                  </a:moveTo>
                  <a:cubicBezTo>
                    <a:pt x="6353" y="38119"/>
                    <a:pt x="7942" y="19060"/>
                    <a:pt x="6353" y="0"/>
                  </a:cubicBezTo>
                </a:path>
              </a:pathLst>
            </a:custGeom>
            <a:noFill/>
            <a:ln w="2954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2" name="รูปแบบอิสระ: รูปร่าง 3841">
              <a:extLst>
                <a:ext uri="{FF2B5EF4-FFF2-40B4-BE49-F238E27FC236}">
                  <a16:creationId xmlns:a16="http://schemas.microsoft.com/office/drawing/2014/main" id="{E5BFCAEF-36C7-495F-B1D1-A36D9B3B80D8}"/>
                </a:ext>
              </a:extLst>
            </p:cNvPr>
            <p:cNvSpPr/>
            <p:nvPr/>
          </p:nvSpPr>
          <p:spPr>
            <a:xfrm>
              <a:off x="8221079" y="4289976"/>
              <a:ext cx="36531" cy="136593"/>
            </a:xfrm>
            <a:custGeom>
              <a:avLst/>
              <a:gdLst>
                <a:gd name="connsiteX0" fmla="*/ 0 w 36531"/>
                <a:gd name="connsiteY0" fmla="*/ 136593 h 136593"/>
                <a:gd name="connsiteX1" fmla="*/ 36532 w 36531"/>
                <a:gd name="connsiteY1" fmla="*/ 0 h 136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531" h="136593">
                  <a:moveTo>
                    <a:pt x="0" y="136593"/>
                  </a:moveTo>
                  <a:cubicBezTo>
                    <a:pt x="12707" y="90532"/>
                    <a:pt x="23825" y="46060"/>
                    <a:pt x="36532" y="0"/>
                  </a:cubicBezTo>
                </a:path>
              </a:pathLst>
            </a:custGeom>
            <a:noFill/>
            <a:ln w="2954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3" name="รูปแบบอิสระ: รูปร่าง 3842">
              <a:extLst>
                <a:ext uri="{FF2B5EF4-FFF2-40B4-BE49-F238E27FC236}">
                  <a16:creationId xmlns:a16="http://schemas.microsoft.com/office/drawing/2014/main" id="{C444312E-FD8E-4A34-8975-6EA79BA2590D}"/>
                </a:ext>
              </a:extLst>
            </p:cNvPr>
            <p:cNvSpPr/>
            <p:nvPr/>
          </p:nvSpPr>
          <p:spPr>
            <a:xfrm>
              <a:off x="8321143" y="4315389"/>
              <a:ext cx="31766" cy="84179"/>
            </a:xfrm>
            <a:custGeom>
              <a:avLst/>
              <a:gdLst>
                <a:gd name="connsiteX0" fmla="*/ 0 w 31766"/>
                <a:gd name="connsiteY0" fmla="*/ 84179 h 84179"/>
                <a:gd name="connsiteX1" fmla="*/ 31766 w 31766"/>
                <a:gd name="connsiteY1" fmla="*/ 0 h 84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766" h="84179">
                  <a:moveTo>
                    <a:pt x="0" y="84179"/>
                  </a:moveTo>
                  <a:cubicBezTo>
                    <a:pt x="11117" y="55590"/>
                    <a:pt x="22236" y="28589"/>
                    <a:pt x="31766" y="0"/>
                  </a:cubicBezTo>
                </a:path>
              </a:pathLst>
            </a:custGeom>
            <a:noFill/>
            <a:ln w="2954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4" name="รูปแบบอิสระ: รูปร่าง 3843">
              <a:extLst>
                <a:ext uri="{FF2B5EF4-FFF2-40B4-BE49-F238E27FC236}">
                  <a16:creationId xmlns:a16="http://schemas.microsoft.com/office/drawing/2014/main" id="{1DF29FE0-5C39-4943-A7FF-8BF6B5865311}"/>
                </a:ext>
              </a:extLst>
            </p:cNvPr>
            <p:cNvSpPr/>
            <p:nvPr/>
          </p:nvSpPr>
          <p:spPr>
            <a:xfrm>
              <a:off x="8413265" y="4364626"/>
              <a:ext cx="17470" cy="46060"/>
            </a:xfrm>
            <a:custGeom>
              <a:avLst/>
              <a:gdLst>
                <a:gd name="connsiteX0" fmla="*/ 0 w 17470"/>
                <a:gd name="connsiteY0" fmla="*/ 46061 h 46060"/>
                <a:gd name="connsiteX1" fmla="*/ 17471 w 17470"/>
                <a:gd name="connsiteY1" fmla="*/ 0 h 4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470" h="46060">
                  <a:moveTo>
                    <a:pt x="0" y="46061"/>
                  </a:moveTo>
                  <a:cubicBezTo>
                    <a:pt x="9529" y="33354"/>
                    <a:pt x="15883" y="17471"/>
                    <a:pt x="17471" y="0"/>
                  </a:cubicBezTo>
                </a:path>
              </a:pathLst>
            </a:custGeom>
            <a:noFill/>
            <a:ln w="2954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5" name="รูปแบบอิสระ: รูปร่าง 3844">
              <a:extLst>
                <a:ext uri="{FF2B5EF4-FFF2-40B4-BE49-F238E27FC236}">
                  <a16:creationId xmlns:a16="http://schemas.microsoft.com/office/drawing/2014/main" id="{40A086EC-258E-4867-BE15-DFC601140DB5}"/>
                </a:ext>
              </a:extLst>
            </p:cNvPr>
            <p:cNvSpPr/>
            <p:nvPr/>
          </p:nvSpPr>
          <p:spPr>
            <a:xfrm>
              <a:off x="7824003" y="5052356"/>
              <a:ext cx="335132" cy="168359"/>
            </a:xfrm>
            <a:custGeom>
              <a:avLst/>
              <a:gdLst>
                <a:gd name="connsiteX0" fmla="*/ 0 w 335132"/>
                <a:gd name="connsiteY0" fmla="*/ 168359 h 168359"/>
                <a:gd name="connsiteX1" fmla="*/ 335133 w 335132"/>
                <a:gd name="connsiteY1" fmla="*/ 0 h 168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5132" h="168359">
                  <a:moveTo>
                    <a:pt x="0" y="168359"/>
                  </a:moveTo>
                  <a:cubicBezTo>
                    <a:pt x="111182" y="112769"/>
                    <a:pt x="223951" y="55590"/>
                    <a:pt x="335133" y="0"/>
                  </a:cubicBezTo>
                </a:path>
              </a:pathLst>
            </a:custGeom>
            <a:noFill/>
            <a:ln w="2954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6" name="รูปแบบอิสระ: รูปร่าง 3845">
              <a:extLst>
                <a:ext uri="{FF2B5EF4-FFF2-40B4-BE49-F238E27FC236}">
                  <a16:creationId xmlns:a16="http://schemas.microsoft.com/office/drawing/2014/main" id="{503DCD4A-E446-47B5-B232-D769AD2F884C}"/>
                </a:ext>
              </a:extLst>
            </p:cNvPr>
            <p:cNvSpPr/>
            <p:nvPr/>
          </p:nvSpPr>
          <p:spPr>
            <a:xfrm>
              <a:off x="7695350" y="5408134"/>
              <a:ext cx="325603" cy="193771"/>
            </a:xfrm>
            <a:custGeom>
              <a:avLst/>
              <a:gdLst>
                <a:gd name="connsiteX0" fmla="*/ 0 w 325603"/>
                <a:gd name="connsiteY0" fmla="*/ 193772 h 193771"/>
                <a:gd name="connsiteX1" fmla="*/ 325603 w 325603"/>
                <a:gd name="connsiteY1" fmla="*/ 0 h 19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5603" h="193771">
                  <a:moveTo>
                    <a:pt x="0" y="193772"/>
                  </a:moveTo>
                  <a:cubicBezTo>
                    <a:pt x="108005" y="128652"/>
                    <a:pt x="217598" y="63532"/>
                    <a:pt x="325603" y="0"/>
                  </a:cubicBezTo>
                </a:path>
              </a:pathLst>
            </a:custGeom>
            <a:noFill/>
            <a:ln w="2954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7" name="รูปแบบอิสระ: รูปร่าง 3846">
              <a:extLst>
                <a:ext uri="{FF2B5EF4-FFF2-40B4-BE49-F238E27FC236}">
                  <a16:creationId xmlns:a16="http://schemas.microsoft.com/office/drawing/2014/main" id="{543797F1-6D6F-4EED-A05A-8BCABB6352DE}"/>
                </a:ext>
              </a:extLst>
            </p:cNvPr>
            <p:cNvSpPr/>
            <p:nvPr/>
          </p:nvSpPr>
          <p:spPr>
            <a:xfrm>
              <a:off x="8090838" y="5341425"/>
              <a:ext cx="50825" cy="31765"/>
            </a:xfrm>
            <a:custGeom>
              <a:avLst/>
              <a:gdLst>
                <a:gd name="connsiteX0" fmla="*/ 0 w 50825"/>
                <a:gd name="connsiteY0" fmla="*/ 31766 h 31765"/>
                <a:gd name="connsiteX1" fmla="*/ 50826 w 50825"/>
                <a:gd name="connsiteY1" fmla="*/ 0 h 31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825" h="31765">
                  <a:moveTo>
                    <a:pt x="0" y="31766"/>
                  </a:moveTo>
                  <a:cubicBezTo>
                    <a:pt x="17471" y="20648"/>
                    <a:pt x="33355" y="11118"/>
                    <a:pt x="50826" y="0"/>
                  </a:cubicBezTo>
                </a:path>
              </a:pathLst>
            </a:custGeom>
            <a:noFill/>
            <a:ln w="2954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8" name="รูปแบบอิสระ: รูปร่าง 3847">
              <a:extLst>
                <a:ext uri="{FF2B5EF4-FFF2-40B4-BE49-F238E27FC236}">
                  <a16:creationId xmlns:a16="http://schemas.microsoft.com/office/drawing/2014/main" id="{EF7D1ACA-11B9-42CF-B92C-74DA666E9754}"/>
                </a:ext>
              </a:extLst>
            </p:cNvPr>
            <p:cNvSpPr/>
            <p:nvPr/>
          </p:nvSpPr>
          <p:spPr>
            <a:xfrm>
              <a:off x="8775399" y="4814112"/>
              <a:ext cx="122299" cy="74649"/>
            </a:xfrm>
            <a:custGeom>
              <a:avLst/>
              <a:gdLst>
                <a:gd name="connsiteX0" fmla="*/ 0 w 122299"/>
                <a:gd name="connsiteY0" fmla="*/ 74649 h 74649"/>
                <a:gd name="connsiteX1" fmla="*/ 122300 w 122299"/>
                <a:gd name="connsiteY1" fmla="*/ 0 h 7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299" h="74649">
                  <a:moveTo>
                    <a:pt x="0" y="74649"/>
                  </a:moveTo>
                  <a:cubicBezTo>
                    <a:pt x="41296" y="49237"/>
                    <a:pt x="82592" y="23824"/>
                    <a:pt x="122300" y="0"/>
                  </a:cubicBezTo>
                </a:path>
              </a:pathLst>
            </a:custGeom>
            <a:noFill/>
            <a:ln w="2954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9" name="รูปแบบอิสระ: รูปร่าง 3848">
              <a:extLst>
                <a:ext uri="{FF2B5EF4-FFF2-40B4-BE49-F238E27FC236}">
                  <a16:creationId xmlns:a16="http://schemas.microsoft.com/office/drawing/2014/main" id="{08AABDFA-E674-473D-91D9-5BADC210BC63}"/>
                </a:ext>
              </a:extLst>
            </p:cNvPr>
            <p:cNvSpPr/>
            <p:nvPr/>
          </p:nvSpPr>
          <p:spPr>
            <a:xfrm>
              <a:off x="7966950" y="4538341"/>
              <a:ext cx="241422" cy="21644"/>
            </a:xfrm>
            <a:custGeom>
              <a:avLst/>
              <a:gdLst>
                <a:gd name="connsiteX0" fmla="*/ 0 w 241422"/>
                <a:gd name="connsiteY0" fmla="*/ 21645 h 21644"/>
                <a:gd name="connsiteX1" fmla="*/ 241422 w 241422"/>
                <a:gd name="connsiteY1" fmla="*/ 20057 h 21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1422" h="21644">
                  <a:moveTo>
                    <a:pt x="0" y="21645"/>
                  </a:moveTo>
                  <a:cubicBezTo>
                    <a:pt x="77827" y="-6945"/>
                    <a:pt x="163595" y="-6945"/>
                    <a:pt x="241422" y="20057"/>
                  </a:cubicBezTo>
                </a:path>
              </a:pathLst>
            </a:custGeom>
            <a:noFill/>
            <a:ln w="2954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0" name="รูปแบบอิสระ: รูปร่าง 3849">
              <a:extLst>
                <a:ext uri="{FF2B5EF4-FFF2-40B4-BE49-F238E27FC236}">
                  <a16:creationId xmlns:a16="http://schemas.microsoft.com/office/drawing/2014/main" id="{8DE6792C-2EE4-4814-BB8B-096C04846420}"/>
                </a:ext>
              </a:extLst>
            </p:cNvPr>
            <p:cNvSpPr/>
            <p:nvPr/>
          </p:nvSpPr>
          <p:spPr>
            <a:xfrm>
              <a:off x="8281435" y="4588575"/>
              <a:ext cx="71473" cy="44472"/>
            </a:xfrm>
            <a:custGeom>
              <a:avLst/>
              <a:gdLst>
                <a:gd name="connsiteX0" fmla="*/ 71474 w 71473"/>
                <a:gd name="connsiteY0" fmla="*/ 44472 h 44472"/>
                <a:gd name="connsiteX1" fmla="*/ 0 w 71473"/>
                <a:gd name="connsiteY1" fmla="*/ 0 h 44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473" h="44472">
                  <a:moveTo>
                    <a:pt x="71474" y="44472"/>
                  </a:moveTo>
                  <a:cubicBezTo>
                    <a:pt x="50825" y="25413"/>
                    <a:pt x="27000" y="9530"/>
                    <a:pt x="0" y="0"/>
                  </a:cubicBezTo>
                </a:path>
              </a:pathLst>
            </a:custGeom>
            <a:noFill/>
            <a:ln w="29544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894" name="กราฟิก 4">
            <a:extLst>
              <a:ext uri="{FF2B5EF4-FFF2-40B4-BE49-F238E27FC236}">
                <a16:creationId xmlns:a16="http://schemas.microsoft.com/office/drawing/2014/main" id="{6952D95A-FBC2-45F0-B05D-FD0A9EDE0E14}"/>
              </a:ext>
            </a:extLst>
          </p:cNvPr>
          <p:cNvGrpSpPr/>
          <p:nvPr/>
        </p:nvGrpSpPr>
        <p:grpSpPr>
          <a:xfrm>
            <a:off x="348320" y="-40266"/>
            <a:ext cx="1288762" cy="1426126"/>
            <a:chOff x="500720" y="15882"/>
            <a:chExt cx="1288762" cy="1426126"/>
          </a:xfrm>
        </p:grpSpPr>
        <p:sp>
          <p:nvSpPr>
            <p:cNvPr id="3895" name="รูปแบบอิสระ: รูปร่าง 3894">
              <a:extLst>
                <a:ext uri="{FF2B5EF4-FFF2-40B4-BE49-F238E27FC236}">
                  <a16:creationId xmlns:a16="http://schemas.microsoft.com/office/drawing/2014/main" id="{FC016010-928E-486E-9F6D-12793F9A5D23}"/>
                </a:ext>
              </a:extLst>
            </p:cNvPr>
            <p:cNvSpPr/>
            <p:nvPr/>
          </p:nvSpPr>
          <p:spPr>
            <a:xfrm>
              <a:off x="500720" y="15882"/>
              <a:ext cx="1198626" cy="1415031"/>
            </a:xfrm>
            <a:custGeom>
              <a:avLst/>
              <a:gdLst>
                <a:gd name="connsiteX0" fmla="*/ 150486 w 1198626"/>
                <a:gd name="connsiteY0" fmla="*/ 1410403 h 1415031"/>
                <a:gd name="connsiteX1" fmla="*/ 1185 w 1198626"/>
                <a:gd name="connsiteY1" fmla="*/ 1278575 h 1415031"/>
                <a:gd name="connsiteX2" fmla="*/ 261668 w 1198626"/>
                <a:gd name="connsiteY2" fmla="*/ 527313 h 1415031"/>
                <a:gd name="connsiteX3" fmla="*/ 160016 w 1198626"/>
                <a:gd name="connsiteY3" fmla="*/ 57179 h 1415031"/>
                <a:gd name="connsiteX4" fmla="*/ 410968 w 1198626"/>
                <a:gd name="connsiteY4" fmla="*/ 0 h 1415031"/>
                <a:gd name="connsiteX5" fmla="*/ 553916 w 1198626"/>
                <a:gd name="connsiteY5" fmla="*/ 459016 h 1415031"/>
                <a:gd name="connsiteX6" fmla="*/ 1120942 w 1198626"/>
                <a:gd name="connsiteY6" fmla="*/ 964093 h 1415031"/>
                <a:gd name="connsiteX7" fmla="*/ 889049 w 1198626"/>
                <a:gd name="connsiteY7" fmla="*/ 1235691 h 1415031"/>
                <a:gd name="connsiteX8" fmla="*/ 150486 w 1198626"/>
                <a:gd name="connsiteY8" fmla="*/ 1410403 h 141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98626" h="1415031">
                  <a:moveTo>
                    <a:pt x="150486" y="1410403"/>
                  </a:moveTo>
                  <a:cubicBezTo>
                    <a:pt x="80600" y="1435816"/>
                    <a:pt x="-11521" y="1351636"/>
                    <a:pt x="1185" y="1278575"/>
                  </a:cubicBezTo>
                  <a:cubicBezTo>
                    <a:pt x="45658" y="1032390"/>
                    <a:pt x="261668" y="527313"/>
                    <a:pt x="261668" y="527313"/>
                  </a:cubicBezTo>
                  <a:cubicBezTo>
                    <a:pt x="261668" y="527313"/>
                    <a:pt x="183840" y="162006"/>
                    <a:pt x="160016" y="57179"/>
                  </a:cubicBezTo>
                  <a:cubicBezTo>
                    <a:pt x="217195" y="49237"/>
                    <a:pt x="410968" y="0"/>
                    <a:pt x="410968" y="0"/>
                  </a:cubicBezTo>
                  <a:lnTo>
                    <a:pt x="553916" y="459016"/>
                  </a:lnTo>
                  <a:cubicBezTo>
                    <a:pt x="553916" y="459016"/>
                    <a:pt x="1008172" y="870384"/>
                    <a:pt x="1120942" y="964093"/>
                  </a:cubicBezTo>
                  <a:cubicBezTo>
                    <a:pt x="1344893" y="1151512"/>
                    <a:pt x="1027232" y="1208690"/>
                    <a:pt x="889049" y="1235691"/>
                  </a:cubicBezTo>
                  <a:cubicBezTo>
                    <a:pt x="639685" y="1286517"/>
                    <a:pt x="388732" y="1324636"/>
                    <a:pt x="150486" y="1410403"/>
                  </a:cubicBezTo>
                  <a:close/>
                </a:path>
              </a:pathLst>
            </a:custGeom>
            <a:noFill/>
            <a:ln w="29940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6" name="รูปแบบอิสระ: รูปร่าง 3895">
              <a:extLst>
                <a:ext uri="{FF2B5EF4-FFF2-40B4-BE49-F238E27FC236}">
                  <a16:creationId xmlns:a16="http://schemas.microsoft.com/office/drawing/2014/main" id="{9418A7DD-A057-49E1-A560-0A008C31F291}"/>
                </a:ext>
              </a:extLst>
            </p:cNvPr>
            <p:cNvSpPr/>
            <p:nvPr/>
          </p:nvSpPr>
          <p:spPr>
            <a:xfrm>
              <a:off x="660007" y="594021"/>
              <a:ext cx="858942" cy="678985"/>
            </a:xfrm>
            <a:custGeom>
              <a:avLst/>
              <a:gdLst>
                <a:gd name="connsiteX0" fmla="*/ 845708 w 858942"/>
                <a:gd name="connsiteY0" fmla="*/ 432015 h 678985"/>
                <a:gd name="connsiteX1" fmla="*/ 366039 w 858942"/>
                <a:gd name="connsiteY1" fmla="*/ 0 h 678985"/>
                <a:gd name="connsiteX2" fmla="*/ 167501 w 858942"/>
                <a:gd name="connsiteY2" fmla="*/ 49237 h 678985"/>
                <a:gd name="connsiteX3" fmla="*/ 56319 w 858942"/>
                <a:gd name="connsiteY3" fmla="*/ 479664 h 678985"/>
                <a:gd name="connsiteX4" fmla="*/ 3905 w 858942"/>
                <a:gd name="connsiteY4" fmla="*/ 619434 h 678985"/>
                <a:gd name="connsiteX5" fmla="*/ 51554 w 858942"/>
                <a:gd name="connsiteY5" fmla="*/ 678201 h 678985"/>
                <a:gd name="connsiteX6" fmla="*/ 316802 w 858942"/>
                <a:gd name="connsiteY6" fmla="*/ 627375 h 678985"/>
                <a:gd name="connsiteX7" fmla="*/ 826649 w 858942"/>
                <a:gd name="connsiteY7" fmla="*/ 503489 h 678985"/>
                <a:gd name="connsiteX8" fmla="*/ 845708 w 858942"/>
                <a:gd name="connsiteY8" fmla="*/ 432015 h 678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58942" h="678985">
                  <a:moveTo>
                    <a:pt x="845708" y="432015"/>
                  </a:moveTo>
                  <a:cubicBezTo>
                    <a:pt x="686878" y="282716"/>
                    <a:pt x="537577" y="139770"/>
                    <a:pt x="366039" y="0"/>
                  </a:cubicBezTo>
                  <a:cubicBezTo>
                    <a:pt x="326332" y="14295"/>
                    <a:pt x="157971" y="42884"/>
                    <a:pt x="167501" y="49237"/>
                  </a:cubicBezTo>
                  <a:cubicBezTo>
                    <a:pt x="140500" y="195360"/>
                    <a:pt x="102380" y="338306"/>
                    <a:pt x="56319" y="479664"/>
                  </a:cubicBezTo>
                  <a:cubicBezTo>
                    <a:pt x="40436" y="527313"/>
                    <a:pt x="24553" y="573373"/>
                    <a:pt x="3905" y="619434"/>
                  </a:cubicBezTo>
                  <a:cubicBezTo>
                    <a:pt x="-10390" y="651200"/>
                    <a:pt x="16612" y="684554"/>
                    <a:pt x="51554" y="678201"/>
                  </a:cubicBezTo>
                  <a:cubicBezTo>
                    <a:pt x="140500" y="662318"/>
                    <a:pt x="223092" y="648023"/>
                    <a:pt x="316802" y="627375"/>
                  </a:cubicBezTo>
                  <a:cubicBezTo>
                    <a:pt x="485162" y="589256"/>
                    <a:pt x="663053" y="559079"/>
                    <a:pt x="826649" y="503489"/>
                  </a:cubicBezTo>
                  <a:cubicBezTo>
                    <a:pt x="860003" y="495547"/>
                    <a:pt x="869533" y="454251"/>
                    <a:pt x="845708" y="432015"/>
                  </a:cubicBezTo>
                  <a:close/>
                </a:path>
              </a:pathLst>
            </a:custGeom>
            <a:solidFill>
              <a:srgbClr val="00BB72"/>
            </a:solidFill>
            <a:ln w="147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7" name="รูปแบบอิสระ: รูปร่าง 3896">
              <a:extLst>
                <a:ext uri="{FF2B5EF4-FFF2-40B4-BE49-F238E27FC236}">
                  <a16:creationId xmlns:a16="http://schemas.microsoft.com/office/drawing/2014/main" id="{5B9432BD-34A5-480C-9378-41550BDA0480}"/>
                </a:ext>
              </a:extLst>
            </p:cNvPr>
            <p:cNvSpPr/>
            <p:nvPr/>
          </p:nvSpPr>
          <p:spPr>
            <a:xfrm>
              <a:off x="1047207" y="818235"/>
              <a:ext cx="50755" cy="52943"/>
            </a:xfrm>
            <a:custGeom>
              <a:avLst/>
              <a:gdLst>
                <a:gd name="connsiteX0" fmla="*/ 50313 w 50755"/>
                <a:gd name="connsiteY0" fmla="*/ 21971 h 52943"/>
                <a:gd name="connsiteX1" fmla="*/ 18547 w 50755"/>
                <a:gd name="connsiteY1" fmla="*/ 52148 h 52943"/>
                <a:gd name="connsiteX2" fmla="*/ 43960 w 50755"/>
                <a:gd name="connsiteY2" fmla="*/ 9264 h 52943"/>
                <a:gd name="connsiteX3" fmla="*/ 50313 w 50755"/>
                <a:gd name="connsiteY3" fmla="*/ 21971 h 52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755" h="52943">
                  <a:moveTo>
                    <a:pt x="50313" y="21971"/>
                  </a:moveTo>
                  <a:cubicBezTo>
                    <a:pt x="53490" y="39442"/>
                    <a:pt x="39195" y="56913"/>
                    <a:pt x="18547" y="52148"/>
                  </a:cubicBezTo>
                  <a:cubicBezTo>
                    <a:pt x="-24337" y="42619"/>
                    <a:pt x="16959" y="-24090"/>
                    <a:pt x="43960" y="9264"/>
                  </a:cubicBezTo>
                  <a:cubicBezTo>
                    <a:pt x="48725" y="14029"/>
                    <a:pt x="50313" y="17206"/>
                    <a:pt x="50313" y="21971"/>
                  </a:cubicBezTo>
                  <a:close/>
                </a:path>
              </a:pathLst>
            </a:custGeom>
            <a:solidFill>
              <a:srgbClr val="204C30"/>
            </a:solidFill>
            <a:ln w="147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8" name="รูปแบบอิสระ: รูปร่าง 3897">
              <a:extLst>
                <a:ext uri="{FF2B5EF4-FFF2-40B4-BE49-F238E27FC236}">
                  <a16:creationId xmlns:a16="http://schemas.microsoft.com/office/drawing/2014/main" id="{E5A9098F-FFC3-4AB2-9DEC-FDCF1A0FB33A}"/>
                </a:ext>
              </a:extLst>
            </p:cNvPr>
            <p:cNvSpPr/>
            <p:nvPr/>
          </p:nvSpPr>
          <p:spPr>
            <a:xfrm>
              <a:off x="1164370" y="1048424"/>
              <a:ext cx="52895" cy="48560"/>
            </a:xfrm>
            <a:custGeom>
              <a:avLst/>
              <a:gdLst>
                <a:gd name="connsiteX0" fmla="*/ 49096 w 52895"/>
                <a:gd name="connsiteY0" fmla="*/ 36379 h 48560"/>
                <a:gd name="connsiteX1" fmla="*/ 4624 w 52895"/>
                <a:gd name="connsiteY1" fmla="*/ 37968 h 48560"/>
                <a:gd name="connsiteX2" fmla="*/ 52273 w 52895"/>
                <a:gd name="connsiteY2" fmla="*/ 25261 h 48560"/>
                <a:gd name="connsiteX3" fmla="*/ 49096 w 52895"/>
                <a:gd name="connsiteY3" fmla="*/ 36379 h 48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895" h="48560">
                  <a:moveTo>
                    <a:pt x="49096" y="36379"/>
                  </a:moveTo>
                  <a:cubicBezTo>
                    <a:pt x="39566" y="50674"/>
                    <a:pt x="15742" y="53851"/>
                    <a:pt x="4624" y="37968"/>
                  </a:cubicBezTo>
                  <a:cubicBezTo>
                    <a:pt x="-19201" y="1437"/>
                    <a:pt x="57038" y="-19211"/>
                    <a:pt x="52273" y="25261"/>
                  </a:cubicBezTo>
                  <a:cubicBezTo>
                    <a:pt x="53861" y="30026"/>
                    <a:pt x="52273" y="33203"/>
                    <a:pt x="49096" y="36379"/>
                  </a:cubicBezTo>
                  <a:close/>
                </a:path>
              </a:pathLst>
            </a:custGeom>
            <a:solidFill>
              <a:srgbClr val="204C30"/>
            </a:solidFill>
            <a:ln w="147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9" name="รูปแบบอิสระ: รูปร่าง 3898">
              <a:extLst>
                <a:ext uri="{FF2B5EF4-FFF2-40B4-BE49-F238E27FC236}">
                  <a16:creationId xmlns:a16="http://schemas.microsoft.com/office/drawing/2014/main" id="{2BE77531-BB8D-4868-812C-C90A09F8D127}"/>
                </a:ext>
              </a:extLst>
            </p:cNvPr>
            <p:cNvSpPr/>
            <p:nvPr/>
          </p:nvSpPr>
          <p:spPr>
            <a:xfrm>
              <a:off x="773505" y="1137825"/>
              <a:ext cx="53535" cy="48260"/>
            </a:xfrm>
            <a:custGeom>
              <a:avLst/>
              <a:gdLst>
                <a:gd name="connsiteX0" fmla="*/ 38119 w 53535"/>
                <a:gd name="connsiteY0" fmla="*/ 45452 h 48260"/>
                <a:gd name="connsiteX1" fmla="*/ 0 w 53535"/>
                <a:gd name="connsiteY1" fmla="*/ 24804 h 48260"/>
                <a:gd name="connsiteX2" fmla="*/ 47649 w 53535"/>
                <a:gd name="connsiteY2" fmla="*/ 37510 h 48260"/>
                <a:gd name="connsiteX3" fmla="*/ 38119 w 53535"/>
                <a:gd name="connsiteY3" fmla="*/ 45452 h 48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535" h="48260">
                  <a:moveTo>
                    <a:pt x="38119" y="45452"/>
                  </a:moveTo>
                  <a:cubicBezTo>
                    <a:pt x="22236" y="53393"/>
                    <a:pt x="0" y="43863"/>
                    <a:pt x="0" y="24804"/>
                  </a:cubicBezTo>
                  <a:cubicBezTo>
                    <a:pt x="0" y="-19668"/>
                    <a:pt x="74650" y="2568"/>
                    <a:pt x="47649" y="37510"/>
                  </a:cubicBezTo>
                  <a:cubicBezTo>
                    <a:pt x="46061" y="40687"/>
                    <a:pt x="41296" y="43863"/>
                    <a:pt x="38119" y="45452"/>
                  </a:cubicBezTo>
                  <a:close/>
                </a:path>
              </a:pathLst>
            </a:custGeom>
            <a:solidFill>
              <a:srgbClr val="204C30"/>
            </a:solidFill>
            <a:ln w="147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0" name="รูปแบบอิสระ: รูปร่าง 3899">
              <a:extLst>
                <a:ext uri="{FF2B5EF4-FFF2-40B4-BE49-F238E27FC236}">
                  <a16:creationId xmlns:a16="http://schemas.microsoft.com/office/drawing/2014/main" id="{BDB00DF0-AFE4-49B4-8906-563D228C644B}"/>
                </a:ext>
              </a:extLst>
            </p:cNvPr>
            <p:cNvSpPr/>
            <p:nvPr/>
          </p:nvSpPr>
          <p:spPr>
            <a:xfrm>
              <a:off x="1232463" y="921215"/>
              <a:ext cx="81067" cy="78719"/>
            </a:xfrm>
            <a:custGeom>
              <a:avLst/>
              <a:gdLst>
                <a:gd name="connsiteX0" fmla="*/ 11182 w 81067"/>
                <a:gd name="connsiteY0" fmla="*/ 9523 h 78719"/>
                <a:gd name="connsiteX1" fmla="*/ 22300 w 81067"/>
                <a:gd name="connsiteY1" fmla="*/ 76232 h 78719"/>
                <a:gd name="connsiteX2" fmla="*/ 81067 w 81067"/>
                <a:gd name="connsiteY2" fmla="*/ 39701 h 78719"/>
                <a:gd name="connsiteX3" fmla="*/ 55654 w 81067"/>
                <a:gd name="connsiteY3" fmla="*/ 1582 h 78719"/>
                <a:gd name="connsiteX4" fmla="*/ 12770 w 81067"/>
                <a:gd name="connsiteY4" fmla="*/ 15877 h 78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067" h="78719">
                  <a:moveTo>
                    <a:pt x="11182" y="9523"/>
                  </a:moveTo>
                  <a:cubicBezTo>
                    <a:pt x="-7878" y="28583"/>
                    <a:pt x="-1525" y="65114"/>
                    <a:pt x="22300" y="76232"/>
                  </a:cubicBezTo>
                  <a:cubicBezTo>
                    <a:pt x="46124" y="85762"/>
                    <a:pt x="79479" y="66702"/>
                    <a:pt x="81067" y="39701"/>
                  </a:cubicBezTo>
                  <a:cubicBezTo>
                    <a:pt x="81067" y="23818"/>
                    <a:pt x="71537" y="6347"/>
                    <a:pt x="55654" y="1582"/>
                  </a:cubicBezTo>
                  <a:cubicBezTo>
                    <a:pt x="39771" y="-3183"/>
                    <a:pt x="20712" y="3170"/>
                    <a:pt x="12770" y="15877"/>
                  </a:cubicBezTo>
                </a:path>
              </a:pathLst>
            </a:custGeom>
            <a:noFill/>
            <a:ln w="29940" cap="rnd">
              <a:solidFill>
                <a:srgbClr val="204C3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1" name="รูปแบบอิสระ: รูปร่าง 3900">
              <a:extLst>
                <a:ext uri="{FF2B5EF4-FFF2-40B4-BE49-F238E27FC236}">
                  <a16:creationId xmlns:a16="http://schemas.microsoft.com/office/drawing/2014/main" id="{AE9EDF6D-F9B9-4548-86AB-9F676F3BBC24}"/>
                </a:ext>
              </a:extLst>
            </p:cNvPr>
            <p:cNvSpPr/>
            <p:nvPr/>
          </p:nvSpPr>
          <p:spPr>
            <a:xfrm>
              <a:off x="881447" y="721090"/>
              <a:ext cx="81067" cy="78719"/>
            </a:xfrm>
            <a:custGeom>
              <a:avLst/>
              <a:gdLst>
                <a:gd name="connsiteX0" fmla="*/ 11182 w 81067"/>
                <a:gd name="connsiteY0" fmla="*/ 9523 h 78719"/>
                <a:gd name="connsiteX1" fmla="*/ 22300 w 81067"/>
                <a:gd name="connsiteY1" fmla="*/ 76232 h 78719"/>
                <a:gd name="connsiteX2" fmla="*/ 81067 w 81067"/>
                <a:gd name="connsiteY2" fmla="*/ 39701 h 78719"/>
                <a:gd name="connsiteX3" fmla="*/ 55654 w 81067"/>
                <a:gd name="connsiteY3" fmla="*/ 1582 h 78719"/>
                <a:gd name="connsiteX4" fmla="*/ 12770 w 81067"/>
                <a:gd name="connsiteY4" fmla="*/ 15877 h 78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067" h="78719">
                  <a:moveTo>
                    <a:pt x="11182" y="9523"/>
                  </a:moveTo>
                  <a:cubicBezTo>
                    <a:pt x="-7878" y="28583"/>
                    <a:pt x="-1525" y="65114"/>
                    <a:pt x="22300" y="76232"/>
                  </a:cubicBezTo>
                  <a:cubicBezTo>
                    <a:pt x="46124" y="85761"/>
                    <a:pt x="79479" y="66702"/>
                    <a:pt x="81067" y="39701"/>
                  </a:cubicBezTo>
                  <a:cubicBezTo>
                    <a:pt x="81067" y="23818"/>
                    <a:pt x="71537" y="6347"/>
                    <a:pt x="55654" y="1582"/>
                  </a:cubicBezTo>
                  <a:cubicBezTo>
                    <a:pt x="39771" y="-3183"/>
                    <a:pt x="20712" y="3170"/>
                    <a:pt x="12770" y="15877"/>
                  </a:cubicBezTo>
                </a:path>
              </a:pathLst>
            </a:custGeom>
            <a:noFill/>
            <a:ln w="29940" cap="rnd">
              <a:solidFill>
                <a:srgbClr val="204C3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2" name="รูปแบบอิสระ: รูปร่าง 3901">
              <a:extLst>
                <a:ext uri="{FF2B5EF4-FFF2-40B4-BE49-F238E27FC236}">
                  <a16:creationId xmlns:a16="http://schemas.microsoft.com/office/drawing/2014/main" id="{B0A5A967-2F60-4563-8F64-8698B665A84F}"/>
                </a:ext>
              </a:extLst>
            </p:cNvPr>
            <p:cNvSpPr/>
            <p:nvPr/>
          </p:nvSpPr>
          <p:spPr>
            <a:xfrm>
              <a:off x="879328" y="964093"/>
              <a:ext cx="131276" cy="126984"/>
            </a:xfrm>
            <a:custGeom>
              <a:avLst/>
              <a:gdLst>
                <a:gd name="connsiteX0" fmla="*/ 73656 w 131276"/>
                <a:gd name="connsiteY0" fmla="*/ 125475 h 126984"/>
                <a:gd name="connsiteX1" fmla="*/ 5359 w 131276"/>
                <a:gd name="connsiteY1" fmla="*/ 93709 h 126984"/>
                <a:gd name="connsiteX2" fmla="*/ 22830 w 131276"/>
                <a:gd name="connsiteY2" fmla="*/ 20648 h 126984"/>
                <a:gd name="connsiteX3" fmla="*/ 57773 w 131276"/>
                <a:gd name="connsiteY3" fmla="*/ 0 h 126984"/>
                <a:gd name="connsiteX4" fmla="*/ 99069 w 131276"/>
                <a:gd name="connsiteY4" fmla="*/ 14295 h 126984"/>
                <a:gd name="connsiteX5" fmla="*/ 130835 w 131276"/>
                <a:gd name="connsiteY5" fmla="*/ 76238 h 126984"/>
                <a:gd name="connsiteX6" fmla="*/ 73656 w 131276"/>
                <a:gd name="connsiteY6" fmla="*/ 125475 h 126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1276" h="126984">
                  <a:moveTo>
                    <a:pt x="73656" y="125475"/>
                  </a:moveTo>
                  <a:cubicBezTo>
                    <a:pt x="46655" y="131828"/>
                    <a:pt x="16477" y="117534"/>
                    <a:pt x="5359" y="93709"/>
                  </a:cubicBezTo>
                  <a:cubicBezTo>
                    <a:pt x="-5759" y="69885"/>
                    <a:pt x="594" y="38119"/>
                    <a:pt x="22830" y="20648"/>
                  </a:cubicBezTo>
                  <a:cubicBezTo>
                    <a:pt x="33948" y="11118"/>
                    <a:pt x="43478" y="0"/>
                    <a:pt x="57773" y="0"/>
                  </a:cubicBezTo>
                  <a:cubicBezTo>
                    <a:pt x="72068" y="0"/>
                    <a:pt x="86362" y="6353"/>
                    <a:pt x="99069" y="14295"/>
                  </a:cubicBezTo>
                  <a:cubicBezTo>
                    <a:pt x="119717" y="28589"/>
                    <a:pt x="134012" y="52414"/>
                    <a:pt x="130835" y="76238"/>
                  </a:cubicBezTo>
                  <a:cubicBezTo>
                    <a:pt x="126070" y="100062"/>
                    <a:pt x="97481" y="119122"/>
                    <a:pt x="73656" y="125475"/>
                  </a:cubicBezTo>
                  <a:close/>
                </a:path>
              </a:pathLst>
            </a:custGeom>
            <a:noFill/>
            <a:ln w="29940" cap="rnd">
              <a:solidFill>
                <a:srgbClr val="204C3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36" name="ตัวแทนข้อความ 41">
            <a:extLst>
              <a:ext uri="{FF2B5EF4-FFF2-40B4-BE49-F238E27FC236}">
                <a16:creationId xmlns:a16="http://schemas.microsoft.com/office/drawing/2014/main" id="{CAEA055C-E531-40DB-9A5D-DC7D1EE93AA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611021" y="2713115"/>
            <a:ext cx="6201582" cy="1234153"/>
          </a:xfrm>
        </p:spPr>
        <p:txBody>
          <a:bodyPr>
            <a:noAutofit/>
          </a:bodyPr>
          <a:lstStyle>
            <a:lvl1pPr marL="0" indent="0" algn="ctr">
              <a:buNone/>
              <a:defRPr sz="8000" b="1" spc="5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THANK YOU</a:t>
            </a:r>
          </a:p>
        </p:txBody>
      </p:sp>
    </p:spTree>
    <p:extLst>
      <p:ext uri="{BB962C8B-B14F-4D97-AF65-F5344CB8AC3E}">
        <p14:creationId xmlns:p14="http://schemas.microsoft.com/office/powerpoint/2010/main" val="4018241281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สไลด์ชื่อเรื่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76C5264E-0C37-46DD-8695-33E709E5C4B7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9144" y="-63500"/>
            <a:ext cx="9153144" cy="5212143"/>
          </a:xfrm>
          <a:prstGeom prst="rect">
            <a:avLst/>
          </a:prstGeom>
        </p:spPr>
      </p:pic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277641CB-7CC8-421A-98B0-40BBFB612874}"/>
              </a:ext>
            </a:extLst>
          </p:cNvPr>
          <p:cNvGrpSpPr/>
          <p:nvPr userDrawn="1"/>
        </p:nvGrpSpPr>
        <p:grpSpPr>
          <a:xfrm flipH="1">
            <a:off x="-139576" y="15842"/>
            <a:ext cx="1246377" cy="5213932"/>
            <a:chOff x="7778937" y="15842"/>
            <a:chExt cx="1246377" cy="5213932"/>
          </a:xfrm>
        </p:grpSpPr>
        <p:grpSp>
          <p:nvGrpSpPr>
            <p:cNvPr id="4" name="กราฟิก 4">
              <a:extLst>
                <a:ext uri="{FF2B5EF4-FFF2-40B4-BE49-F238E27FC236}">
                  <a16:creationId xmlns:a16="http://schemas.microsoft.com/office/drawing/2014/main" id="{37EC3756-4618-4198-8269-0B4C82131422}"/>
                </a:ext>
              </a:extLst>
            </p:cNvPr>
            <p:cNvGrpSpPr/>
            <p:nvPr userDrawn="1"/>
          </p:nvGrpSpPr>
          <p:grpSpPr>
            <a:xfrm>
              <a:off x="8147873" y="2712321"/>
              <a:ext cx="877441" cy="2517453"/>
              <a:chOff x="8399798" y="2712321"/>
              <a:chExt cx="877441" cy="2517453"/>
            </a:xfrm>
          </p:grpSpPr>
          <p:grpSp>
            <p:nvGrpSpPr>
              <p:cNvPr id="5" name="กราฟิก 4">
                <a:extLst>
                  <a:ext uri="{FF2B5EF4-FFF2-40B4-BE49-F238E27FC236}">
                    <a16:creationId xmlns:a16="http://schemas.microsoft.com/office/drawing/2014/main" id="{2AB72BC1-C731-49FB-BF61-B44982FA561F}"/>
                  </a:ext>
                </a:extLst>
              </p:cNvPr>
              <p:cNvGrpSpPr/>
              <p:nvPr/>
            </p:nvGrpSpPr>
            <p:grpSpPr>
              <a:xfrm>
                <a:off x="8399798" y="2712321"/>
                <a:ext cx="877441" cy="2517453"/>
                <a:chOff x="8399798" y="2712321"/>
                <a:chExt cx="877441" cy="2517453"/>
              </a:xfrm>
            </p:grpSpPr>
            <p:sp>
              <p:nvSpPr>
                <p:cNvPr id="8" name="รูปแบบอิสระ: รูปร่าง 7">
                  <a:extLst>
                    <a:ext uri="{FF2B5EF4-FFF2-40B4-BE49-F238E27FC236}">
                      <a16:creationId xmlns:a16="http://schemas.microsoft.com/office/drawing/2014/main" id="{ED8D561D-A16E-4959-90C1-EDF3C1C08DBD}"/>
                    </a:ext>
                  </a:extLst>
                </p:cNvPr>
                <p:cNvSpPr/>
                <p:nvPr/>
              </p:nvSpPr>
              <p:spPr>
                <a:xfrm>
                  <a:off x="8399798" y="2712321"/>
                  <a:ext cx="852566" cy="2517453"/>
                </a:xfrm>
                <a:custGeom>
                  <a:avLst/>
                  <a:gdLst>
                    <a:gd name="connsiteX0" fmla="*/ 321823 w 852566"/>
                    <a:gd name="connsiteY0" fmla="*/ 2517453 h 2517453"/>
                    <a:gd name="connsiteX1" fmla="*/ 852567 w 852566"/>
                    <a:gd name="connsiteY1" fmla="*/ 72878 h 2517453"/>
                    <a:gd name="connsiteX2" fmla="*/ 499266 w 852566"/>
                    <a:gd name="connsiteY2" fmla="*/ 0 h 2517453"/>
                    <a:gd name="connsiteX3" fmla="*/ 176066 w 852566"/>
                    <a:gd name="connsiteY3" fmla="*/ 1603312 h 2517453"/>
                    <a:gd name="connsiteX4" fmla="*/ 117447 w 852566"/>
                    <a:gd name="connsiteY4" fmla="*/ 1921756 h 2517453"/>
                    <a:gd name="connsiteX5" fmla="*/ 209 w 852566"/>
                    <a:gd name="connsiteY5" fmla="*/ 2452497 h 2517453"/>
                    <a:gd name="connsiteX6" fmla="*/ 321823 w 852566"/>
                    <a:gd name="connsiteY6" fmla="*/ 2517453 h 2517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52566" h="2517453">
                      <a:moveTo>
                        <a:pt x="321823" y="2517453"/>
                      </a:moveTo>
                      <a:cubicBezTo>
                        <a:pt x="496097" y="1685696"/>
                        <a:pt x="654528" y="898298"/>
                        <a:pt x="852567" y="72878"/>
                      </a:cubicBezTo>
                      <a:cubicBezTo>
                        <a:pt x="721069" y="33270"/>
                        <a:pt x="633932" y="15843"/>
                        <a:pt x="499266" y="0"/>
                      </a:cubicBezTo>
                      <a:cubicBezTo>
                        <a:pt x="366184" y="529156"/>
                        <a:pt x="258451" y="1064650"/>
                        <a:pt x="176066" y="1603312"/>
                      </a:cubicBezTo>
                      <a:cubicBezTo>
                        <a:pt x="160223" y="1709460"/>
                        <a:pt x="144380" y="1817192"/>
                        <a:pt x="117447" y="1921756"/>
                      </a:cubicBezTo>
                      <a:cubicBezTo>
                        <a:pt x="73086" y="2097614"/>
                        <a:pt x="-4544" y="2271887"/>
                        <a:pt x="209" y="2452497"/>
                      </a:cubicBezTo>
                      <a:cubicBezTo>
                        <a:pt x="111110" y="2492105"/>
                        <a:pt x="210921" y="2509532"/>
                        <a:pt x="321823" y="2517453"/>
                      </a:cubicBezTo>
                      <a:close/>
                    </a:path>
                  </a:pathLst>
                </a:custGeom>
                <a:solidFill>
                  <a:srgbClr val="00BB72"/>
                </a:solidFill>
                <a:ln w="153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" name="รูปแบบอิสระ: รูปร่าง 8">
                  <a:extLst>
                    <a:ext uri="{FF2B5EF4-FFF2-40B4-BE49-F238E27FC236}">
                      <a16:creationId xmlns:a16="http://schemas.microsoft.com/office/drawing/2014/main" id="{DF323EFB-FAE9-43A0-AEF2-692CC81394DE}"/>
                    </a:ext>
                  </a:extLst>
                </p:cNvPr>
                <p:cNvSpPr/>
                <p:nvPr/>
              </p:nvSpPr>
              <p:spPr>
                <a:xfrm>
                  <a:off x="8891142" y="2782030"/>
                  <a:ext cx="60203" cy="15843"/>
                </a:xfrm>
                <a:custGeom>
                  <a:avLst/>
                  <a:gdLst>
                    <a:gd name="connsiteX0" fmla="*/ 0 w 60203"/>
                    <a:gd name="connsiteY0" fmla="*/ 0 h 15843"/>
                    <a:gd name="connsiteX1" fmla="*/ 60204 w 60203"/>
                    <a:gd name="connsiteY1" fmla="*/ 15843 h 158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0203" h="15843">
                      <a:moveTo>
                        <a:pt x="0" y="0"/>
                      </a:moveTo>
                      <a:cubicBezTo>
                        <a:pt x="20596" y="4753"/>
                        <a:pt x="39608" y="11090"/>
                        <a:pt x="60204" y="15843"/>
                      </a:cubicBezTo>
                    </a:path>
                  </a:pathLst>
                </a:custGeom>
                <a:noFill/>
                <a:ln w="30788" cap="rnd">
                  <a:solidFill>
                    <a:srgbClr val="204C3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" name="รูปแบบอิสระ: รูปร่าง 9">
                  <a:extLst>
                    <a:ext uri="{FF2B5EF4-FFF2-40B4-BE49-F238E27FC236}">
                      <a16:creationId xmlns:a16="http://schemas.microsoft.com/office/drawing/2014/main" id="{BAE9D596-6001-45E9-959F-63518C0B3279}"/>
                    </a:ext>
                  </a:extLst>
                </p:cNvPr>
                <p:cNvSpPr/>
                <p:nvPr/>
              </p:nvSpPr>
              <p:spPr>
                <a:xfrm>
                  <a:off x="8867378" y="2869166"/>
                  <a:ext cx="161599" cy="36438"/>
                </a:xfrm>
                <a:custGeom>
                  <a:avLst/>
                  <a:gdLst>
                    <a:gd name="connsiteX0" fmla="*/ 0 w 161599"/>
                    <a:gd name="connsiteY0" fmla="*/ 0 h 36438"/>
                    <a:gd name="connsiteX1" fmla="*/ 161600 w 161599"/>
                    <a:gd name="connsiteY1" fmla="*/ 36439 h 364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61599" h="36438">
                      <a:moveTo>
                        <a:pt x="0" y="0"/>
                      </a:moveTo>
                      <a:cubicBezTo>
                        <a:pt x="52282" y="15843"/>
                        <a:pt x="107733" y="28517"/>
                        <a:pt x="161600" y="36439"/>
                      </a:cubicBezTo>
                    </a:path>
                  </a:pathLst>
                </a:custGeom>
                <a:noFill/>
                <a:ln w="30788" cap="rnd">
                  <a:solidFill>
                    <a:srgbClr val="204C3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" name="รูปแบบอิสระ: รูปร่าง 10">
                  <a:extLst>
                    <a:ext uri="{FF2B5EF4-FFF2-40B4-BE49-F238E27FC236}">
                      <a16:creationId xmlns:a16="http://schemas.microsoft.com/office/drawing/2014/main" id="{6F6A8D91-0823-4B24-87D1-5964263E02AD}"/>
                    </a:ext>
                  </a:extLst>
                </p:cNvPr>
                <p:cNvSpPr/>
                <p:nvPr/>
              </p:nvSpPr>
              <p:spPr>
                <a:xfrm>
                  <a:off x="8856287" y="2965809"/>
                  <a:ext cx="63372" cy="19011"/>
                </a:xfrm>
                <a:custGeom>
                  <a:avLst/>
                  <a:gdLst>
                    <a:gd name="connsiteX0" fmla="*/ 0 w 63372"/>
                    <a:gd name="connsiteY0" fmla="*/ 0 h 19011"/>
                    <a:gd name="connsiteX1" fmla="*/ 63372 w 63372"/>
                    <a:gd name="connsiteY1" fmla="*/ 19012 h 190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3372" h="19011">
                      <a:moveTo>
                        <a:pt x="0" y="0"/>
                      </a:moveTo>
                      <a:cubicBezTo>
                        <a:pt x="20596" y="6337"/>
                        <a:pt x="42777" y="12674"/>
                        <a:pt x="63372" y="19012"/>
                      </a:cubicBezTo>
                    </a:path>
                  </a:pathLst>
                </a:custGeom>
                <a:noFill/>
                <a:ln w="30788" cap="rnd">
                  <a:solidFill>
                    <a:srgbClr val="204C3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" name="รูปแบบอิสระ: รูปร่าง 11">
                  <a:extLst>
                    <a:ext uri="{FF2B5EF4-FFF2-40B4-BE49-F238E27FC236}">
                      <a16:creationId xmlns:a16="http://schemas.microsoft.com/office/drawing/2014/main" id="{7BA08A3E-DB3D-46CE-AAF1-9A390D6F18AC}"/>
                    </a:ext>
                  </a:extLst>
                </p:cNvPr>
                <p:cNvSpPr/>
                <p:nvPr/>
              </p:nvSpPr>
              <p:spPr>
                <a:xfrm>
                  <a:off x="8821432" y="3078294"/>
                  <a:ext cx="141003" cy="30101"/>
                </a:xfrm>
                <a:custGeom>
                  <a:avLst/>
                  <a:gdLst>
                    <a:gd name="connsiteX0" fmla="*/ 0 w 141003"/>
                    <a:gd name="connsiteY0" fmla="*/ 0 h 30101"/>
                    <a:gd name="connsiteX1" fmla="*/ 141004 w 141003"/>
                    <a:gd name="connsiteY1" fmla="*/ 30102 h 30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1003" h="30101">
                      <a:moveTo>
                        <a:pt x="0" y="0"/>
                      </a:moveTo>
                      <a:cubicBezTo>
                        <a:pt x="47529" y="9506"/>
                        <a:pt x="93475" y="20596"/>
                        <a:pt x="141004" y="30102"/>
                      </a:cubicBezTo>
                    </a:path>
                  </a:pathLst>
                </a:custGeom>
                <a:noFill/>
                <a:ln w="30788" cap="rnd">
                  <a:solidFill>
                    <a:srgbClr val="204C3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" name="รูปแบบอิสระ: รูปร่าง 12">
                  <a:extLst>
                    <a:ext uri="{FF2B5EF4-FFF2-40B4-BE49-F238E27FC236}">
                      <a16:creationId xmlns:a16="http://schemas.microsoft.com/office/drawing/2014/main" id="{7CF1FAB5-496F-48DF-BEF5-FE04E58D073E}"/>
                    </a:ext>
                  </a:extLst>
                </p:cNvPr>
                <p:cNvSpPr/>
                <p:nvPr/>
              </p:nvSpPr>
              <p:spPr>
                <a:xfrm>
                  <a:off x="8792915" y="3181274"/>
                  <a:ext cx="71293" cy="17427"/>
                </a:xfrm>
                <a:custGeom>
                  <a:avLst/>
                  <a:gdLst>
                    <a:gd name="connsiteX0" fmla="*/ 0 w 71293"/>
                    <a:gd name="connsiteY0" fmla="*/ 0 h 17427"/>
                    <a:gd name="connsiteX1" fmla="*/ 71294 w 71293"/>
                    <a:gd name="connsiteY1" fmla="*/ 17427 h 174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1293" h="17427">
                      <a:moveTo>
                        <a:pt x="0" y="0"/>
                      </a:moveTo>
                      <a:cubicBezTo>
                        <a:pt x="22181" y="11090"/>
                        <a:pt x="47529" y="17427"/>
                        <a:pt x="71294" y="17427"/>
                      </a:cubicBezTo>
                    </a:path>
                  </a:pathLst>
                </a:custGeom>
                <a:noFill/>
                <a:ln w="30788" cap="rnd">
                  <a:solidFill>
                    <a:srgbClr val="204C3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" name="รูปแบบอิสระ: รูปร่าง 13">
                  <a:extLst>
                    <a:ext uri="{FF2B5EF4-FFF2-40B4-BE49-F238E27FC236}">
                      <a16:creationId xmlns:a16="http://schemas.microsoft.com/office/drawing/2014/main" id="{22D23B3D-539C-4598-B049-70D0C78322FB}"/>
                    </a:ext>
                  </a:extLst>
                </p:cNvPr>
                <p:cNvSpPr/>
                <p:nvPr/>
              </p:nvSpPr>
              <p:spPr>
                <a:xfrm>
                  <a:off x="8777072" y="3295343"/>
                  <a:ext cx="158430" cy="30101"/>
                </a:xfrm>
                <a:custGeom>
                  <a:avLst/>
                  <a:gdLst>
                    <a:gd name="connsiteX0" fmla="*/ 0 w 158430"/>
                    <a:gd name="connsiteY0" fmla="*/ 0 h 30101"/>
                    <a:gd name="connsiteX1" fmla="*/ 158431 w 158430"/>
                    <a:gd name="connsiteY1" fmla="*/ 30102 h 30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58430" h="30101">
                      <a:moveTo>
                        <a:pt x="0" y="0"/>
                      </a:moveTo>
                      <a:cubicBezTo>
                        <a:pt x="53867" y="4753"/>
                        <a:pt x="106149" y="14259"/>
                        <a:pt x="158431" y="30102"/>
                      </a:cubicBezTo>
                    </a:path>
                  </a:pathLst>
                </a:custGeom>
                <a:noFill/>
                <a:ln w="30788" cap="rnd">
                  <a:solidFill>
                    <a:srgbClr val="204C3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" name="รูปแบบอิสระ: รูปร่าง 14">
                  <a:extLst>
                    <a:ext uri="{FF2B5EF4-FFF2-40B4-BE49-F238E27FC236}">
                      <a16:creationId xmlns:a16="http://schemas.microsoft.com/office/drawing/2014/main" id="{D5EBB184-813A-4A5E-A919-2C455090BD50}"/>
                    </a:ext>
                  </a:extLst>
                </p:cNvPr>
                <p:cNvSpPr/>
                <p:nvPr/>
              </p:nvSpPr>
              <p:spPr>
                <a:xfrm>
                  <a:off x="8756476" y="3412581"/>
                  <a:ext cx="87137" cy="23764"/>
                </a:xfrm>
                <a:custGeom>
                  <a:avLst/>
                  <a:gdLst>
                    <a:gd name="connsiteX0" fmla="*/ 0 w 87137"/>
                    <a:gd name="connsiteY0" fmla="*/ 0 h 23764"/>
                    <a:gd name="connsiteX1" fmla="*/ 87137 w 87137"/>
                    <a:gd name="connsiteY1" fmla="*/ 23765 h 23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7137" h="23764">
                      <a:moveTo>
                        <a:pt x="0" y="0"/>
                      </a:moveTo>
                      <a:cubicBezTo>
                        <a:pt x="28517" y="7922"/>
                        <a:pt x="58620" y="15843"/>
                        <a:pt x="87137" y="23765"/>
                      </a:cubicBezTo>
                    </a:path>
                  </a:pathLst>
                </a:custGeom>
                <a:noFill/>
                <a:ln w="30788" cap="rnd">
                  <a:solidFill>
                    <a:srgbClr val="204C3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" name="รูปแบบอิสระ: รูปร่าง 15">
                  <a:extLst>
                    <a:ext uri="{FF2B5EF4-FFF2-40B4-BE49-F238E27FC236}">
                      <a16:creationId xmlns:a16="http://schemas.microsoft.com/office/drawing/2014/main" id="{46254DCE-DBD3-4E4C-B2E9-D803DC138F2D}"/>
                    </a:ext>
                  </a:extLst>
                </p:cNvPr>
                <p:cNvSpPr/>
                <p:nvPr/>
              </p:nvSpPr>
              <p:spPr>
                <a:xfrm>
                  <a:off x="8718452" y="3528235"/>
                  <a:ext cx="139419" cy="23764"/>
                </a:xfrm>
                <a:custGeom>
                  <a:avLst/>
                  <a:gdLst>
                    <a:gd name="connsiteX0" fmla="*/ 0 w 139419"/>
                    <a:gd name="connsiteY0" fmla="*/ 0 h 23764"/>
                    <a:gd name="connsiteX1" fmla="*/ 139419 w 139419"/>
                    <a:gd name="connsiteY1" fmla="*/ 23765 h 23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39419" h="23764">
                      <a:moveTo>
                        <a:pt x="0" y="0"/>
                      </a:moveTo>
                      <a:cubicBezTo>
                        <a:pt x="45945" y="12674"/>
                        <a:pt x="91890" y="20596"/>
                        <a:pt x="139419" y="23765"/>
                      </a:cubicBezTo>
                    </a:path>
                  </a:pathLst>
                </a:custGeom>
                <a:noFill/>
                <a:ln w="30788" cap="rnd">
                  <a:solidFill>
                    <a:srgbClr val="204C3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" name="รูปแบบอิสระ: รูปร่าง 16">
                  <a:extLst>
                    <a:ext uri="{FF2B5EF4-FFF2-40B4-BE49-F238E27FC236}">
                      <a16:creationId xmlns:a16="http://schemas.microsoft.com/office/drawing/2014/main" id="{8FADD7EB-1284-4E85-9CBD-E895F5BAA957}"/>
                    </a:ext>
                  </a:extLst>
                </p:cNvPr>
                <p:cNvSpPr/>
                <p:nvPr/>
              </p:nvSpPr>
              <p:spPr>
                <a:xfrm>
                  <a:off x="8715283" y="3651811"/>
                  <a:ext cx="82384" cy="12974"/>
                </a:xfrm>
                <a:custGeom>
                  <a:avLst/>
                  <a:gdLst>
                    <a:gd name="connsiteX0" fmla="*/ 0 w 82384"/>
                    <a:gd name="connsiteY0" fmla="*/ 0 h 12974"/>
                    <a:gd name="connsiteX1" fmla="*/ 82384 w 82384"/>
                    <a:gd name="connsiteY1" fmla="*/ 12674 h 129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2384" h="12974">
                      <a:moveTo>
                        <a:pt x="0" y="0"/>
                      </a:moveTo>
                      <a:cubicBezTo>
                        <a:pt x="25350" y="9506"/>
                        <a:pt x="53867" y="14259"/>
                        <a:pt x="82384" y="12674"/>
                      </a:cubicBezTo>
                    </a:path>
                  </a:pathLst>
                </a:custGeom>
                <a:noFill/>
                <a:ln w="30788" cap="rnd">
                  <a:solidFill>
                    <a:srgbClr val="204C3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" name="รูปแบบอิสระ: รูปร่าง 17">
                  <a:extLst>
                    <a:ext uri="{FF2B5EF4-FFF2-40B4-BE49-F238E27FC236}">
                      <a16:creationId xmlns:a16="http://schemas.microsoft.com/office/drawing/2014/main" id="{97C5C093-7F58-4879-B031-C21274EB9880}"/>
                    </a:ext>
                  </a:extLst>
                </p:cNvPr>
                <p:cNvSpPr/>
                <p:nvPr/>
              </p:nvSpPr>
              <p:spPr>
                <a:xfrm>
                  <a:off x="8686766" y="3765880"/>
                  <a:ext cx="136251" cy="31686"/>
                </a:xfrm>
                <a:custGeom>
                  <a:avLst/>
                  <a:gdLst>
                    <a:gd name="connsiteX0" fmla="*/ 0 w 136251"/>
                    <a:gd name="connsiteY0" fmla="*/ 0 h 31686"/>
                    <a:gd name="connsiteX1" fmla="*/ 136251 w 136251"/>
                    <a:gd name="connsiteY1" fmla="*/ 31686 h 31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36251" h="31686">
                      <a:moveTo>
                        <a:pt x="0" y="0"/>
                      </a:moveTo>
                      <a:cubicBezTo>
                        <a:pt x="42777" y="19012"/>
                        <a:pt x="90306" y="30102"/>
                        <a:pt x="136251" y="31686"/>
                      </a:cubicBezTo>
                    </a:path>
                  </a:pathLst>
                </a:custGeom>
                <a:noFill/>
                <a:ln w="30788" cap="rnd">
                  <a:solidFill>
                    <a:srgbClr val="204C3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" name="รูปแบบอิสระ: รูปร่าง 18">
                  <a:extLst>
                    <a:ext uri="{FF2B5EF4-FFF2-40B4-BE49-F238E27FC236}">
                      <a16:creationId xmlns:a16="http://schemas.microsoft.com/office/drawing/2014/main" id="{43C534B0-0A93-4F82-925A-6429562BDAEA}"/>
                    </a:ext>
                  </a:extLst>
                </p:cNvPr>
                <p:cNvSpPr/>
                <p:nvPr/>
              </p:nvSpPr>
              <p:spPr>
                <a:xfrm>
                  <a:off x="8675676" y="3887871"/>
                  <a:ext cx="82384" cy="12674"/>
                </a:xfrm>
                <a:custGeom>
                  <a:avLst/>
                  <a:gdLst>
                    <a:gd name="connsiteX0" fmla="*/ 0 w 82384"/>
                    <a:gd name="connsiteY0" fmla="*/ 0 h 12674"/>
                    <a:gd name="connsiteX1" fmla="*/ 82384 w 82384"/>
                    <a:gd name="connsiteY1" fmla="*/ 12674 h 126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2384" h="12674">
                      <a:moveTo>
                        <a:pt x="0" y="0"/>
                      </a:moveTo>
                      <a:cubicBezTo>
                        <a:pt x="26933" y="4753"/>
                        <a:pt x="53867" y="7922"/>
                        <a:pt x="82384" y="12674"/>
                      </a:cubicBezTo>
                    </a:path>
                  </a:pathLst>
                </a:custGeom>
                <a:noFill/>
                <a:ln w="30788" cap="rnd">
                  <a:solidFill>
                    <a:srgbClr val="204C3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" name="รูปแบบอิสระ: รูปร่าง 19">
                  <a:extLst>
                    <a:ext uri="{FF2B5EF4-FFF2-40B4-BE49-F238E27FC236}">
                      <a16:creationId xmlns:a16="http://schemas.microsoft.com/office/drawing/2014/main" id="{0DA8374F-5F0D-4FEB-A867-DEFDEBA95D3E}"/>
                    </a:ext>
                  </a:extLst>
                </p:cNvPr>
                <p:cNvSpPr/>
                <p:nvPr/>
              </p:nvSpPr>
              <p:spPr>
                <a:xfrm>
                  <a:off x="8631315" y="4014615"/>
                  <a:ext cx="142587" cy="15843"/>
                </a:xfrm>
                <a:custGeom>
                  <a:avLst/>
                  <a:gdLst>
                    <a:gd name="connsiteX0" fmla="*/ 0 w 142587"/>
                    <a:gd name="connsiteY0" fmla="*/ 0 h 15843"/>
                    <a:gd name="connsiteX1" fmla="*/ 142588 w 142587"/>
                    <a:gd name="connsiteY1" fmla="*/ 15843 h 158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2587" h="15843">
                      <a:moveTo>
                        <a:pt x="0" y="0"/>
                      </a:moveTo>
                      <a:cubicBezTo>
                        <a:pt x="47529" y="7922"/>
                        <a:pt x="95059" y="12674"/>
                        <a:pt x="142588" y="15843"/>
                      </a:cubicBezTo>
                    </a:path>
                  </a:pathLst>
                </a:custGeom>
                <a:noFill/>
                <a:ln w="30788" cap="rnd">
                  <a:solidFill>
                    <a:srgbClr val="204C3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" name="รูปแบบอิสระ: รูปร่าง 20">
                  <a:extLst>
                    <a:ext uri="{FF2B5EF4-FFF2-40B4-BE49-F238E27FC236}">
                      <a16:creationId xmlns:a16="http://schemas.microsoft.com/office/drawing/2014/main" id="{63AB2FFB-216F-4E7C-9F85-8C033B9EB727}"/>
                    </a:ext>
                  </a:extLst>
                </p:cNvPr>
                <p:cNvSpPr/>
                <p:nvPr/>
              </p:nvSpPr>
              <p:spPr>
                <a:xfrm>
                  <a:off x="8618641" y="4165124"/>
                  <a:ext cx="96642" cy="9505"/>
                </a:xfrm>
                <a:custGeom>
                  <a:avLst/>
                  <a:gdLst>
                    <a:gd name="connsiteX0" fmla="*/ 0 w 96642"/>
                    <a:gd name="connsiteY0" fmla="*/ 0 h 9505"/>
                    <a:gd name="connsiteX1" fmla="*/ 96642 w 96642"/>
                    <a:gd name="connsiteY1" fmla="*/ 9506 h 9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6642" h="9505">
                      <a:moveTo>
                        <a:pt x="0" y="0"/>
                      </a:moveTo>
                      <a:cubicBezTo>
                        <a:pt x="31686" y="3169"/>
                        <a:pt x="64956" y="6337"/>
                        <a:pt x="96642" y="9506"/>
                      </a:cubicBezTo>
                    </a:path>
                  </a:pathLst>
                </a:custGeom>
                <a:noFill/>
                <a:ln w="30788" cap="rnd">
                  <a:solidFill>
                    <a:srgbClr val="204C3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" name="รูปแบบอิสระ: รูปร่าง 21">
                  <a:extLst>
                    <a:ext uri="{FF2B5EF4-FFF2-40B4-BE49-F238E27FC236}">
                      <a16:creationId xmlns:a16="http://schemas.microsoft.com/office/drawing/2014/main" id="{8A346D43-CFB4-4E53-A56F-25954DC45C55}"/>
                    </a:ext>
                  </a:extLst>
                </p:cNvPr>
                <p:cNvSpPr/>
                <p:nvPr/>
              </p:nvSpPr>
              <p:spPr>
                <a:xfrm>
                  <a:off x="8607551" y="4293452"/>
                  <a:ext cx="180611" cy="25348"/>
                </a:xfrm>
                <a:custGeom>
                  <a:avLst/>
                  <a:gdLst>
                    <a:gd name="connsiteX0" fmla="*/ 0 w 180611"/>
                    <a:gd name="connsiteY0" fmla="*/ 0 h 25348"/>
                    <a:gd name="connsiteX1" fmla="*/ 180612 w 180611"/>
                    <a:gd name="connsiteY1" fmla="*/ 25349 h 253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80611" h="25348">
                      <a:moveTo>
                        <a:pt x="0" y="0"/>
                      </a:moveTo>
                      <a:cubicBezTo>
                        <a:pt x="58620" y="17427"/>
                        <a:pt x="118823" y="25349"/>
                        <a:pt x="180612" y="25349"/>
                      </a:cubicBezTo>
                    </a:path>
                  </a:pathLst>
                </a:custGeom>
                <a:noFill/>
                <a:ln w="30788" cap="rnd">
                  <a:solidFill>
                    <a:srgbClr val="204C3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" name="รูปแบบอิสระ: รูปร่าง 22">
                  <a:extLst>
                    <a:ext uri="{FF2B5EF4-FFF2-40B4-BE49-F238E27FC236}">
                      <a16:creationId xmlns:a16="http://schemas.microsoft.com/office/drawing/2014/main" id="{AB849868-2392-4408-BAAA-8C90433D1DDC}"/>
                    </a:ext>
                  </a:extLst>
                </p:cNvPr>
                <p:cNvSpPr/>
                <p:nvPr/>
              </p:nvSpPr>
              <p:spPr>
                <a:xfrm>
                  <a:off x="8560021" y="4429702"/>
                  <a:ext cx="77631" cy="9505"/>
                </a:xfrm>
                <a:custGeom>
                  <a:avLst/>
                  <a:gdLst>
                    <a:gd name="connsiteX0" fmla="*/ 0 w 77631"/>
                    <a:gd name="connsiteY0" fmla="*/ 0 h 9505"/>
                    <a:gd name="connsiteX1" fmla="*/ 77632 w 77631"/>
                    <a:gd name="connsiteY1" fmla="*/ 9506 h 9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7631" h="9505">
                      <a:moveTo>
                        <a:pt x="0" y="0"/>
                      </a:moveTo>
                      <a:cubicBezTo>
                        <a:pt x="25350" y="4753"/>
                        <a:pt x="50698" y="7922"/>
                        <a:pt x="77632" y="9506"/>
                      </a:cubicBezTo>
                    </a:path>
                  </a:pathLst>
                </a:custGeom>
                <a:noFill/>
                <a:ln w="30788" cap="rnd">
                  <a:solidFill>
                    <a:srgbClr val="204C3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" name="รูปแบบอิสระ: รูปร่าง 23">
                  <a:extLst>
                    <a:ext uri="{FF2B5EF4-FFF2-40B4-BE49-F238E27FC236}">
                      <a16:creationId xmlns:a16="http://schemas.microsoft.com/office/drawing/2014/main" id="{3F8387C5-5179-46D6-908F-027B0CFFD1ED}"/>
                    </a:ext>
                  </a:extLst>
                </p:cNvPr>
                <p:cNvSpPr/>
                <p:nvPr/>
              </p:nvSpPr>
              <p:spPr>
                <a:xfrm>
                  <a:off x="8542594" y="4573874"/>
                  <a:ext cx="110901" cy="26932"/>
                </a:xfrm>
                <a:custGeom>
                  <a:avLst/>
                  <a:gdLst>
                    <a:gd name="connsiteX0" fmla="*/ 0 w 110901"/>
                    <a:gd name="connsiteY0" fmla="*/ 0 h 26932"/>
                    <a:gd name="connsiteX1" fmla="*/ 110902 w 110901"/>
                    <a:gd name="connsiteY1" fmla="*/ 26933 h 26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0901" h="26932">
                      <a:moveTo>
                        <a:pt x="0" y="0"/>
                      </a:moveTo>
                      <a:cubicBezTo>
                        <a:pt x="36439" y="9505"/>
                        <a:pt x="74463" y="17427"/>
                        <a:pt x="110902" y="26933"/>
                      </a:cubicBezTo>
                    </a:path>
                  </a:pathLst>
                </a:custGeom>
                <a:noFill/>
                <a:ln w="30788" cap="rnd">
                  <a:solidFill>
                    <a:srgbClr val="204C3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" name="รูปแบบอิสระ: รูปร่าง 24">
                  <a:extLst>
                    <a:ext uri="{FF2B5EF4-FFF2-40B4-BE49-F238E27FC236}">
                      <a16:creationId xmlns:a16="http://schemas.microsoft.com/office/drawing/2014/main" id="{6C8DFF04-9DB0-49DD-B0C8-788C585C637D}"/>
                    </a:ext>
                  </a:extLst>
                </p:cNvPr>
                <p:cNvSpPr/>
                <p:nvPr/>
              </p:nvSpPr>
              <p:spPr>
                <a:xfrm>
                  <a:off x="8518830" y="4678437"/>
                  <a:ext cx="90305" cy="17427"/>
                </a:xfrm>
                <a:custGeom>
                  <a:avLst/>
                  <a:gdLst>
                    <a:gd name="connsiteX0" fmla="*/ 0 w 90305"/>
                    <a:gd name="connsiteY0" fmla="*/ 0 h 17427"/>
                    <a:gd name="connsiteX1" fmla="*/ 90306 w 90305"/>
                    <a:gd name="connsiteY1" fmla="*/ 17427 h 174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0305" h="17427">
                      <a:moveTo>
                        <a:pt x="0" y="0"/>
                      </a:moveTo>
                      <a:cubicBezTo>
                        <a:pt x="30101" y="6338"/>
                        <a:pt x="60204" y="11090"/>
                        <a:pt x="90306" y="17427"/>
                      </a:cubicBezTo>
                    </a:path>
                  </a:pathLst>
                </a:custGeom>
                <a:noFill/>
                <a:ln w="30788" cap="rnd">
                  <a:solidFill>
                    <a:srgbClr val="204C3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" name="รูปแบบอิสระ: รูปร่าง 25">
                  <a:extLst>
                    <a:ext uri="{FF2B5EF4-FFF2-40B4-BE49-F238E27FC236}">
                      <a16:creationId xmlns:a16="http://schemas.microsoft.com/office/drawing/2014/main" id="{F37D6458-8426-48DC-8981-DC1FE13AF520}"/>
                    </a:ext>
                  </a:extLst>
                </p:cNvPr>
                <p:cNvSpPr/>
                <p:nvPr/>
              </p:nvSpPr>
              <p:spPr>
                <a:xfrm>
                  <a:off x="8487144" y="4787754"/>
                  <a:ext cx="147340" cy="39607"/>
                </a:xfrm>
                <a:custGeom>
                  <a:avLst/>
                  <a:gdLst>
                    <a:gd name="connsiteX0" fmla="*/ 0 w 147340"/>
                    <a:gd name="connsiteY0" fmla="*/ 0 h 39607"/>
                    <a:gd name="connsiteX1" fmla="*/ 147341 w 147340"/>
                    <a:gd name="connsiteY1" fmla="*/ 39608 h 396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7340" h="39607">
                      <a:moveTo>
                        <a:pt x="0" y="0"/>
                      </a:moveTo>
                      <a:cubicBezTo>
                        <a:pt x="50698" y="4753"/>
                        <a:pt x="99811" y="19011"/>
                        <a:pt x="147341" y="39608"/>
                      </a:cubicBezTo>
                    </a:path>
                  </a:pathLst>
                </a:custGeom>
                <a:noFill/>
                <a:ln w="30788" cap="rnd">
                  <a:solidFill>
                    <a:srgbClr val="204C3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" name="รูปแบบอิสระ: รูปร่าง 26">
                  <a:extLst>
                    <a:ext uri="{FF2B5EF4-FFF2-40B4-BE49-F238E27FC236}">
                      <a16:creationId xmlns:a16="http://schemas.microsoft.com/office/drawing/2014/main" id="{84486794-E935-47E4-A038-B1991DDA1648}"/>
                    </a:ext>
                  </a:extLst>
                </p:cNvPr>
                <p:cNvSpPr/>
                <p:nvPr/>
              </p:nvSpPr>
              <p:spPr>
                <a:xfrm>
                  <a:off x="8455457" y="4893902"/>
                  <a:ext cx="107732" cy="31686"/>
                </a:xfrm>
                <a:custGeom>
                  <a:avLst/>
                  <a:gdLst>
                    <a:gd name="connsiteX0" fmla="*/ 0 w 107732"/>
                    <a:gd name="connsiteY0" fmla="*/ 0 h 31686"/>
                    <a:gd name="connsiteX1" fmla="*/ 107733 w 107732"/>
                    <a:gd name="connsiteY1" fmla="*/ 31686 h 31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7732" h="31686">
                      <a:moveTo>
                        <a:pt x="0" y="0"/>
                      </a:moveTo>
                      <a:cubicBezTo>
                        <a:pt x="36439" y="6337"/>
                        <a:pt x="72878" y="17427"/>
                        <a:pt x="107733" y="31686"/>
                      </a:cubicBezTo>
                    </a:path>
                  </a:pathLst>
                </a:custGeom>
                <a:noFill/>
                <a:ln w="30788" cap="rnd">
                  <a:solidFill>
                    <a:srgbClr val="204C3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" name="รูปแบบอิสระ: รูปร่าง 27">
                  <a:extLst>
                    <a:ext uri="{FF2B5EF4-FFF2-40B4-BE49-F238E27FC236}">
                      <a16:creationId xmlns:a16="http://schemas.microsoft.com/office/drawing/2014/main" id="{95F2B74E-3A0E-4301-87A4-DA580FC7EE9D}"/>
                    </a:ext>
                  </a:extLst>
                </p:cNvPr>
                <p:cNvSpPr/>
                <p:nvPr/>
              </p:nvSpPr>
              <p:spPr>
                <a:xfrm>
                  <a:off x="8433277" y="4995297"/>
                  <a:ext cx="158430" cy="61788"/>
                </a:xfrm>
                <a:custGeom>
                  <a:avLst/>
                  <a:gdLst>
                    <a:gd name="connsiteX0" fmla="*/ 0 w 158430"/>
                    <a:gd name="connsiteY0" fmla="*/ 0 h 61788"/>
                    <a:gd name="connsiteX1" fmla="*/ 158431 w 158430"/>
                    <a:gd name="connsiteY1" fmla="*/ 61788 h 617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58430" h="61788">
                      <a:moveTo>
                        <a:pt x="0" y="0"/>
                      </a:moveTo>
                      <a:cubicBezTo>
                        <a:pt x="53867" y="15843"/>
                        <a:pt x="107733" y="36439"/>
                        <a:pt x="158431" y="61788"/>
                      </a:cubicBezTo>
                    </a:path>
                  </a:pathLst>
                </a:custGeom>
                <a:noFill/>
                <a:ln w="30788" cap="rnd">
                  <a:solidFill>
                    <a:srgbClr val="204C3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" name="รูปแบบอิสระ: รูปร่าง 28">
                  <a:extLst>
                    <a:ext uri="{FF2B5EF4-FFF2-40B4-BE49-F238E27FC236}">
                      <a16:creationId xmlns:a16="http://schemas.microsoft.com/office/drawing/2014/main" id="{E8DA0F11-2845-4F8A-892A-43C13F52A40B}"/>
                    </a:ext>
                  </a:extLst>
                </p:cNvPr>
                <p:cNvSpPr/>
                <p:nvPr/>
              </p:nvSpPr>
              <p:spPr>
                <a:xfrm>
                  <a:off x="8423771" y="5091940"/>
                  <a:ext cx="63372" cy="11090"/>
                </a:xfrm>
                <a:custGeom>
                  <a:avLst/>
                  <a:gdLst>
                    <a:gd name="connsiteX0" fmla="*/ 0 w 63372"/>
                    <a:gd name="connsiteY0" fmla="*/ 0 h 11090"/>
                    <a:gd name="connsiteX1" fmla="*/ 63372 w 63372"/>
                    <a:gd name="connsiteY1" fmla="*/ 11090 h 110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3372" h="11090">
                      <a:moveTo>
                        <a:pt x="0" y="0"/>
                      </a:moveTo>
                      <a:cubicBezTo>
                        <a:pt x="20596" y="3169"/>
                        <a:pt x="41192" y="7922"/>
                        <a:pt x="63372" y="11090"/>
                      </a:cubicBezTo>
                    </a:path>
                  </a:pathLst>
                </a:custGeom>
                <a:noFill/>
                <a:ln w="30788" cap="rnd">
                  <a:solidFill>
                    <a:srgbClr val="204C3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6" name="รูปแบบอิสระ: รูปร่าง 5">
                <a:extLst>
                  <a:ext uri="{FF2B5EF4-FFF2-40B4-BE49-F238E27FC236}">
                    <a16:creationId xmlns:a16="http://schemas.microsoft.com/office/drawing/2014/main" id="{E2DA9CA9-4D6B-4549-A42C-4A20BBB4BFEB}"/>
                  </a:ext>
                </a:extLst>
              </p:cNvPr>
              <p:cNvSpPr/>
              <p:nvPr/>
            </p:nvSpPr>
            <p:spPr>
              <a:xfrm>
                <a:off x="9112946" y="2791536"/>
                <a:ext cx="77630" cy="407165"/>
              </a:xfrm>
              <a:custGeom>
                <a:avLst/>
                <a:gdLst>
                  <a:gd name="connsiteX0" fmla="*/ 77631 w 77630"/>
                  <a:gd name="connsiteY0" fmla="*/ 0 h 407165"/>
                  <a:gd name="connsiteX1" fmla="*/ 0 w 77630"/>
                  <a:gd name="connsiteY1" fmla="*/ 407165 h 407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7630" h="407165">
                    <a:moveTo>
                      <a:pt x="77631" y="0"/>
                    </a:moveTo>
                    <a:cubicBezTo>
                      <a:pt x="42777" y="133081"/>
                      <a:pt x="15843" y="269331"/>
                      <a:pt x="0" y="407165"/>
                    </a:cubicBezTo>
                  </a:path>
                </a:pathLst>
              </a:custGeom>
              <a:noFill/>
              <a:ln w="3078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" name="รูปแบบอิสระ: รูปร่าง 6">
                <a:extLst>
                  <a:ext uri="{FF2B5EF4-FFF2-40B4-BE49-F238E27FC236}">
                    <a16:creationId xmlns:a16="http://schemas.microsoft.com/office/drawing/2014/main" id="{899D0D24-4E09-4FC0-BACB-F17E9CA2AE28}"/>
                  </a:ext>
                </a:extLst>
              </p:cNvPr>
              <p:cNvSpPr/>
              <p:nvPr/>
            </p:nvSpPr>
            <p:spPr>
              <a:xfrm>
                <a:off x="9076507" y="3266826"/>
                <a:ext cx="15843" cy="83967"/>
              </a:xfrm>
              <a:custGeom>
                <a:avLst/>
                <a:gdLst>
                  <a:gd name="connsiteX0" fmla="*/ 15843 w 15843"/>
                  <a:gd name="connsiteY0" fmla="*/ 0 h 83967"/>
                  <a:gd name="connsiteX1" fmla="*/ 0 w 15843"/>
                  <a:gd name="connsiteY1" fmla="*/ 83968 h 83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843" h="83967">
                    <a:moveTo>
                      <a:pt x="15843" y="0"/>
                    </a:moveTo>
                    <a:cubicBezTo>
                      <a:pt x="11089" y="28517"/>
                      <a:pt x="4753" y="55451"/>
                      <a:pt x="0" y="83968"/>
                    </a:cubicBezTo>
                  </a:path>
                </a:pathLst>
              </a:custGeom>
              <a:noFill/>
              <a:ln w="3078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0" name="กราฟิก 4">
              <a:extLst>
                <a:ext uri="{FF2B5EF4-FFF2-40B4-BE49-F238E27FC236}">
                  <a16:creationId xmlns:a16="http://schemas.microsoft.com/office/drawing/2014/main" id="{70554EBB-4CCC-40FB-8F4D-A9AB9D3FD2C8}"/>
                </a:ext>
              </a:extLst>
            </p:cNvPr>
            <p:cNvGrpSpPr/>
            <p:nvPr userDrawn="1"/>
          </p:nvGrpSpPr>
          <p:grpSpPr>
            <a:xfrm>
              <a:off x="7778937" y="15842"/>
              <a:ext cx="1173985" cy="1093167"/>
              <a:chOff x="8030862" y="15842"/>
              <a:chExt cx="1173985" cy="1093167"/>
            </a:xfrm>
          </p:grpSpPr>
          <p:sp>
            <p:nvSpPr>
              <p:cNvPr id="31" name="รูปแบบอิสระ: รูปร่าง 30">
                <a:extLst>
                  <a:ext uri="{FF2B5EF4-FFF2-40B4-BE49-F238E27FC236}">
                    <a16:creationId xmlns:a16="http://schemas.microsoft.com/office/drawing/2014/main" id="{DD33E8BA-B29A-4DE8-B36D-669BBA2ADA41}"/>
                  </a:ext>
                </a:extLst>
              </p:cNvPr>
              <p:cNvSpPr/>
              <p:nvPr/>
            </p:nvSpPr>
            <p:spPr>
              <a:xfrm>
                <a:off x="8030862" y="15842"/>
                <a:ext cx="1140703" cy="1093167"/>
              </a:xfrm>
              <a:custGeom>
                <a:avLst/>
                <a:gdLst>
                  <a:gd name="connsiteX0" fmla="*/ 1140703 w 1140703"/>
                  <a:gd name="connsiteY0" fmla="*/ 573517 h 1093167"/>
                  <a:gd name="connsiteX1" fmla="*/ 0 w 1140703"/>
                  <a:gd name="connsiteY1" fmla="*/ 0 h 1093167"/>
                  <a:gd name="connsiteX2" fmla="*/ 609960 w 1140703"/>
                  <a:gd name="connsiteY2" fmla="*/ 1093167 h 1093167"/>
                  <a:gd name="connsiteX3" fmla="*/ 1140703 w 1140703"/>
                  <a:gd name="connsiteY3" fmla="*/ 573517 h 1093167"/>
                  <a:gd name="connsiteX4" fmla="*/ 337458 w 1140703"/>
                  <a:gd name="connsiteY4" fmla="*/ 334287 h 1093167"/>
                  <a:gd name="connsiteX5" fmla="*/ 882460 w 1140703"/>
                  <a:gd name="connsiteY5" fmla="*/ 622630 h 1093167"/>
                  <a:gd name="connsiteX6" fmla="*/ 655904 w 1140703"/>
                  <a:gd name="connsiteY6" fmla="*/ 844432 h 1093167"/>
                  <a:gd name="connsiteX7" fmla="*/ 337458 w 1140703"/>
                  <a:gd name="connsiteY7" fmla="*/ 334287 h 1093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0703" h="1093167">
                    <a:moveTo>
                      <a:pt x="1140703" y="573517"/>
                    </a:moveTo>
                    <a:cubicBezTo>
                      <a:pt x="782649" y="405581"/>
                      <a:pt x="516485" y="220218"/>
                      <a:pt x="0" y="0"/>
                    </a:cubicBezTo>
                    <a:cubicBezTo>
                      <a:pt x="199623" y="407165"/>
                      <a:pt x="434101" y="749374"/>
                      <a:pt x="609960" y="1093167"/>
                    </a:cubicBezTo>
                    <a:cubicBezTo>
                      <a:pt x="804829" y="933153"/>
                      <a:pt x="974351" y="763633"/>
                      <a:pt x="1140703" y="573517"/>
                    </a:cubicBezTo>
                    <a:close/>
                    <a:moveTo>
                      <a:pt x="337458" y="334287"/>
                    </a:moveTo>
                    <a:cubicBezTo>
                      <a:pt x="434101" y="399244"/>
                      <a:pt x="806413" y="584607"/>
                      <a:pt x="882460" y="622630"/>
                    </a:cubicBezTo>
                    <a:cubicBezTo>
                      <a:pt x="806413" y="701845"/>
                      <a:pt x="731951" y="776307"/>
                      <a:pt x="655904" y="844432"/>
                    </a:cubicBezTo>
                    <a:cubicBezTo>
                      <a:pt x="578273" y="708182"/>
                      <a:pt x="353301" y="359636"/>
                      <a:pt x="337458" y="334287"/>
                    </a:cubicBezTo>
                    <a:close/>
                  </a:path>
                </a:pathLst>
              </a:custGeom>
              <a:solidFill>
                <a:srgbClr val="00B4F1"/>
              </a:solidFill>
              <a:ln w="153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" name="รูปแบบอิสระ: รูปร่าง 31">
                <a:extLst>
                  <a:ext uri="{FF2B5EF4-FFF2-40B4-BE49-F238E27FC236}">
                    <a16:creationId xmlns:a16="http://schemas.microsoft.com/office/drawing/2014/main" id="{00E06A7F-F986-4B0E-A62A-46DBD1398E38}"/>
                  </a:ext>
                </a:extLst>
              </p:cNvPr>
              <p:cNvSpPr/>
              <p:nvPr/>
            </p:nvSpPr>
            <p:spPr>
              <a:xfrm>
                <a:off x="8154439" y="91888"/>
                <a:ext cx="14258" cy="33270"/>
              </a:xfrm>
              <a:custGeom>
                <a:avLst/>
                <a:gdLst>
                  <a:gd name="connsiteX0" fmla="*/ 14258 w 14258"/>
                  <a:gd name="connsiteY0" fmla="*/ 0 h 33270"/>
                  <a:gd name="connsiteX1" fmla="*/ 0 w 14258"/>
                  <a:gd name="connsiteY1" fmla="*/ 33270 h 33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258" h="33270">
                    <a:moveTo>
                      <a:pt x="14258" y="0"/>
                    </a:moveTo>
                    <a:cubicBezTo>
                      <a:pt x="9505" y="11090"/>
                      <a:pt x="4753" y="22180"/>
                      <a:pt x="0" y="33270"/>
                    </a:cubicBezTo>
                  </a:path>
                </a:pathLst>
              </a:custGeom>
              <a:noFill/>
              <a:ln w="30788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" name="รูปแบบอิสระ: รูปร่าง 32">
                <a:extLst>
                  <a:ext uri="{FF2B5EF4-FFF2-40B4-BE49-F238E27FC236}">
                    <a16:creationId xmlns:a16="http://schemas.microsoft.com/office/drawing/2014/main" id="{94992FE0-2A7C-4410-889D-4D7DC976E227}"/>
                  </a:ext>
                </a:extLst>
              </p:cNvPr>
              <p:cNvSpPr/>
              <p:nvPr/>
            </p:nvSpPr>
            <p:spPr>
              <a:xfrm>
                <a:off x="8179787" y="109315"/>
                <a:ext cx="25349" cy="53866"/>
              </a:xfrm>
              <a:custGeom>
                <a:avLst/>
                <a:gdLst>
                  <a:gd name="connsiteX0" fmla="*/ 25350 w 25349"/>
                  <a:gd name="connsiteY0" fmla="*/ 0 h 53866"/>
                  <a:gd name="connsiteX1" fmla="*/ 0 w 25349"/>
                  <a:gd name="connsiteY1" fmla="*/ 53866 h 53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349" h="53866">
                    <a:moveTo>
                      <a:pt x="25350" y="0"/>
                    </a:moveTo>
                    <a:cubicBezTo>
                      <a:pt x="15843" y="17427"/>
                      <a:pt x="7922" y="34855"/>
                      <a:pt x="0" y="53866"/>
                    </a:cubicBezTo>
                  </a:path>
                </a:pathLst>
              </a:custGeom>
              <a:noFill/>
              <a:ln w="30788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" name="รูปแบบอิสระ: รูปร่าง 33">
                <a:extLst>
                  <a:ext uri="{FF2B5EF4-FFF2-40B4-BE49-F238E27FC236}">
                    <a16:creationId xmlns:a16="http://schemas.microsoft.com/office/drawing/2014/main" id="{60FCF806-D9B2-434E-ACED-85989C4AF98C}"/>
                  </a:ext>
                </a:extLst>
              </p:cNvPr>
              <p:cNvSpPr/>
              <p:nvPr/>
            </p:nvSpPr>
            <p:spPr>
              <a:xfrm>
                <a:off x="8241576" y="134664"/>
                <a:ext cx="7921" cy="25348"/>
              </a:xfrm>
              <a:custGeom>
                <a:avLst/>
                <a:gdLst>
                  <a:gd name="connsiteX0" fmla="*/ 7922 w 7921"/>
                  <a:gd name="connsiteY0" fmla="*/ 0 h 25348"/>
                  <a:gd name="connsiteX1" fmla="*/ 0 w 7921"/>
                  <a:gd name="connsiteY1" fmla="*/ 25349 h 25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21" h="25348">
                    <a:moveTo>
                      <a:pt x="7922" y="0"/>
                    </a:moveTo>
                    <a:cubicBezTo>
                      <a:pt x="4753" y="7922"/>
                      <a:pt x="3169" y="17427"/>
                      <a:pt x="0" y="25349"/>
                    </a:cubicBezTo>
                  </a:path>
                </a:pathLst>
              </a:custGeom>
              <a:noFill/>
              <a:ln w="30788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" name="รูปแบบอิสระ: รูปร่าง 34">
                <a:extLst>
                  <a:ext uri="{FF2B5EF4-FFF2-40B4-BE49-F238E27FC236}">
                    <a16:creationId xmlns:a16="http://schemas.microsoft.com/office/drawing/2014/main" id="{7ECD99E9-D3ED-4F6F-95FF-772B7038DC10}"/>
                  </a:ext>
                </a:extLst>
              </p:cNvPr>
              <p:cNvSpPr/>
              <p:nvPr/>
            </p:nvSpPr>
            <p:spPr>
              <a:xfrm>
                <a:off x="8276431" y="153676"/>
                <a:ext cx="22179" cy="50697"/>
              </a:xfrm>
              <a:custGeom>
                <a:avLst/>
                <a:gdLst>
                  <a:gd name="connsiteX0" fmla="*/ 22180 w 22179"/>
                  <a:gd name="connsiteY0" fmla="*/ 0 h 50697"/>
                  <a:gd name="connsiteX1" fmla="*/ 0 w 22179"/>
                  <a:gd name="connsiteY1" fmla="*/ 50698 h 50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179" h="50697">
                    <a:moveTo>
                      <a:pt x="22180" y="0"/>
                    </a:moveTo>
                    <a:cubicBezTo>
                      <a:pt x="15843" y="17427"/>
                      <a:pt x="9505" y="34855"/>
                      <a:pt x="0" y="50698"/>
                    </a:cubicBezTo>
                  </a:path>
                </a:pathLst>
              </a:custGeom>
              <a:noFill/>
              <a:ln w="30788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" name="รูปแบบอิสระ: รูปร่าง 35">
                <a:extLst>
                  <a:ext uri="{FF2B5EF4-FFF2-40B4-BE49-F238E27FC236}">
                    <a16:creationId xmlns:a16="http://schemas.microsoft.com/office/drawing/2014/main" id="{98F50EA3-0561-4FE4-9A8E-A395000C6D79}"/>
                  </a:ext>
                </a:extLst>
              </p:cNvPr>
              <p:cNvSpPr/>
              <p:nvPr/>
            </p:nvSpPr>
            <p:spPr>
              <a:xfrm>
                <a:off x="8110078" y="68123"/>
                <a:ext cx="6337" cy="19011"/>
              </a:xfrm>
              <a:custGeom>
                <a:avLst/>
                <a:gdLst>
                  <a:gd name="connsiteX0" fmla="*/ 6337 w 6337"/>
                  <a:gd name="connsiteY0" fmla="*/ 0 h 19011"/>
                  <a:gd name="connsiteX1" fmla="*/ 0 w 6337"/>
                  <a:gd name="connsiteY1" fmla="*/ 19012 h 19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337" h="19011">
                    <a:moveTo>
                      <a:pt x="6337" y="0"/>
                    </a:moveTo>
                    <a:cubicBezTo>
                      <a:pt x="3168" y="6337"/>
                      <a:pt x="1584" y="12674"/>
                      <a:pt x="0" y="19012"/>
                    </a:cubicBezTo>
                  </a:path>
                </a:pathLst>
              </a:custGeom>
              <a:noFill/>
              <a:ln w="30788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รูปแบบอิสระ: รูปร่าง 36">
                <a:extLst>
                  <a:ext uri="{FF2B5EF4-FFF2-40B4-BE49-F238E27FC236}">
                    <a16:creationId xmlns:a16="http://schemas.microsoft.com/office/drawing/2014/main" id="{B9623FD4-49AF-40BD-A47D-FDE5FA30B7A5}"/>
                  </a:ext>
                </a:extLst>
              </p:cNvPr>
              <p:cNvSpPr/>
              <p:nvPr/>
            </p:nvSpPr>
            <p:spPr>
              <a:xfrm>
                <a:off x="8335049" y="182193"/>
                <a:ext cx="11090" cy="28517"/>
              </a:xfrm>
              <a:custGeom>
                <a:avLst/>
                <a:gdLst>
                  <a:gd name="connsiteX0" fmla="*/ 11090 w 11090"/>
                  <a:gd name="connsiteY0" fmla="*/ 0 h 28517"/>
                  <a:gd name="connsiteX1" fmla="*/ 0 w 11090"/>
                  <a:gd name="connsiteY1" fmla="*/ 28517 h 28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090" h="28517">
                    <a:moveTo>
                      <a:pt x="11090" y="0"/>
                    </a:moveTo>
                    <a:cubicBezTo>
                      <a:pt x="6338" y="9506"/>
                      <a:pt x="3169" y="19012"/>
                      <a:pt x="0" y="28517"/>
                    </a:cubicBezTo>
                  </a:path>
                </a:pathLst>
              </a:custGeom>
              <a:noFill/>
              <a:ln w="30788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" name="รูปแบบอิสระ: รูปร่าง 37">
                <a:extLst>
                  <a:ext uri="{FF2B5EF4-FFF2-40B4-BE49-F238E27FC236}">
                    <a16:creationId xmlns:a16="http://schemas.microsoft.com/office/drawing/2014/main" id="{550C6F02-086D-423A-A772-75B085BAC97B}"/>
                  </a:ext>
                </a:extLst>
              </p:cNvPr>
              <p:cNvSpPr/>
              <p:nvPr/>
            </p:nvSpPr>
            <p:spPr>
              <a:xfrm>
                <a:off x="8379411" y="204373"/>
                <a:ext cx="19010" cy="45944"/>
              </a:xfrm>
              <a:custGeom>
                <a:avLst/>
                <a:gdLst>
                  <a:gd name="connsiteX0" fmla="*/ 19011 w 19010"/>
                  <a:gd name="connsiteY0" fmla="*/ 0 h 45944"/>
                  <a:gd name="connsiteX1" fmla="*/ 0 w 19010"/>
                  <a:gd name="connsiteY1" fmla="*/ 45945 h 45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010" h="45944">
                    <a:moveTo>
                      <a:pt x="19011" y="0"/>
                    </a:moveTo>
                    <a:cubicBezTo>
                      <a:pt x="12674" y="15843"/>
                      <a:pt x="6337" y="30102"/>
                      <a:pt x="0" y="45945"/>
                    </a:cubicBezTo>
                  </a:path>
                </a:pathLst>
              </a:custGeom>
              <a:noFill/>
              <a:ln w="30788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" name="รูปแบบอิสระ: รูปร่าง 38">
                <a:extLst>
                  <a:ext uri="{FF2B5EF4-FFF2-40B4-BE49-F238E27FC236}">
                    <a16:creationId xmlns:a16="http://schemas.microsoft.com/office/drawing/2014/main" id="{E87665A7-C992-4988-8733-2B894B0A2A40}"/>
                  </a:ext>
                </a:extLst>
              </p:cNvPr>
              <p:cNvSpPr/>
              <p:nvPr/>
            </p:nvSpPr>
            <p:spPr>
              <a:xfrm>
                <a:off x="8445951" y="229722"/>
                <a:ext cx="11090" cy="25348"/>
              </a:xfrm>
              <a:custGeom>
                <a:avLst/>
                <a:gdLst>
                  <a:gd name="connsiteX0" fmla="*/ 11090 w 11090"/>
                  <a:gd name="connsiteY0" fmla="*/ 0 h 25348"/>
                  <a:gd name="connsiteX1" fmla="*/ 0 w 11090"/>
                  <a:gd name="connsiteY1" fmla="*/ 25349 h 25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090" h="25348">
                    <a:moveTo>
                      <a:pt x="11090" y="0"/>
                    </a:moveTo>
                    <a:cubicBezTo>
                      <a:pt x="7922" y="7922"/>
                      <a:pt x="4754" y="17427"/>
                      <a:pt x="0" y="25349"/>
                    </a:cubicBezTo>
                  </a:path>
                </a:pathLst>
              </a:custGeom>
              <a:noFill/>
              <a:ln w="30788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รูปแบบอิสระ: รูปร่าง 39">
                <a:extLst>
                  <a:ext uri="{FF2B5EF4-FFF2-40B4-BE49-F238E27FC236}">
                    <a16:creationId xmlns:a16="http://schemas.microsoft.com/office/drawing/2014/main" id="{EC93A716-B56D-4222-B823-2701D0165AD7}"/>
                  </a:ext>
                </a:extLst>
              </p:cNvPr>
              <p:cNvSpPr/>
              <p:nvPr/>
            </p:nvSpPr>
            <p:spPr>
              <a:xfrm>
                <a:off x="8482391" y="255071"/>
                <a:ext cx="23764" cy="47529"/>
              </a:xfrm>
              <a:custGeom>
                <a:avLst/>
                <a:gdLst>
                  <a:gd name="connsiteX0" fmla="*/ 23765 w 23764"/>
                  <a:gd name="connsiteY0" fmla="*/ 0 h 47529"/>
                  <a:gd name="connsiteX1" fmla="*/ 0 w 23764"/>
                  <a:gd name="connsiteY1" fmla="*/ 47529 h 47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764" h="47529">
                    <a:moveTo>
                      <a:pt x="23765" y="0"/>
                    </a:moveTo>
                    <a:cubicBezTo>
                      <a:pt x="14258" y="15843"/>
                      <a:pt x="6337" y="31686"/>
                      <a:pt x="0" y="47529"/>
                    </a:cubicBezTo>
                  </a:path>
                </a:pathLst>
              </a:custGeom>
              <a:noFill/>
              <a:ln w="30788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" name="รูปแบบอิสระ: รูปร่าง 40">
                <a:extLst>
                  <a:ext uri="{FF2B5EF4-FFF2-40B4-BE49-F238E27FC236}">
                    <a16:creationId xmlns:a16="http://schemas.microsoft.com/office/drawing/2014/main" id="{D9D6A458-68C6-456F-BA7E-5AA4BCCAE090}"/>
                  </a:ext>
                </a:extLst>
              </p:cNvPr>
              <p:cNvSpPr/>
              <p:nvPr/>
            </p:nvSpPr>
            <p:spPr>
              <a:xfrm>
                <a:off x="8550516" y="282004"/>
                <a:ext cx="11090" cy="30101"/>
              </a:xfrm>
              <a:custGeom>
                <a:avLst/>
                <a:gdLst>
                  <a:gd name="connsiteX0" fmla="*/ 11090 w 11090"/>
                  <a:gd name="connsiteY0" fmla="*/ 0 h 30101"/>
                  <a:gd name="connsiteX1" fmla="*/ 0 w 11090"/>
                  <a:gd name="connsiteY1" fmla="*/ 30102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090" h="30101">
                    <a:moveTo>
                      <a:pt x="11090" y="0"/>
                    </a:moveTo>
                    <a:cubicBezTo>
                      <a:pt x="7922" y="9506"/>
                      <a:pt x="3169" y="20596"/>
                      <a:pt x="0" y="30102"/>
                    </a:cubicBezTo>
                  </a:path>
                </a:pathLst>
              </a:custGeom>
              <a:noFill/>
              <a:ln w="30788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" name="รูปแบบอิสระ: รูปร่าง 41">
                <a:extLst>
                  <a:ext uri="{FF2B5EF4-FFF2-40B4-BE49-F238E27FC236}">
                    <a16:creationId xmlns:a16="http://schemas.microsoft.com/office/drawing/2014/main" id="{C915A53E-993F-43F6-80AC-DAE741FBC3C8}"/>
                  </a:ext>
                </a:extLst>
              </p:cNvPr>
              <p:cNvSpPr/>
              <p:nvPr/>
            </p:nvSpPr>
            <p:spPr>
              <a:xfrm>
                <a:off x="8583786" y="307353"/>
                <a:ext cx="23764" cy="47529"/>
              </a:xfrm>
              <a:custGeom>
                <a:avLst/>
                <a:gdLst>
                  <a:gd name="connsiteX0" fmla="*/ 23765 w 23764"/>
                  <a:gd name="connsiteY0" fmla="*/ 0 h 47529"/>
                  <a:gd name="connsiteX1" fmla="*/ 0 w 23764"/>
                  <a:gd name="connsiteY1" fmla="*/ 47529 h 47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764" h="47529">
                    <a:moveTo>
                      <a:pt x="23765" y="0"/>
                    </a:moveTo>
                    <a:cubicBezTo>
                      <a:pt x="15843" y="15843"/>
                      <a:pt x="7922" y="31686"/>
                      <a:pt x="0" y="47529"/>
                    </a:cubicBezTo>
                  </a:path>
                </a:pathLst>
              </a:custGeom>
              <a:noFill/>
              <a:ln w="30788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" name="รูปแบบอิสระ: รูปร่าง 42">
                <a:extLst>
                  <a:ext uri="{FF2B5EF4-FFF2-40B4-BE49-F238E27FC236}">
                    <a16:creationId xmlns:a16="http://schemas.microsoft.com/office/drawing/2014/main" id="{4A9FC12F-F7D6-4BEE-A781-1A89C275CDD8}"/>
                  </a:ext>
                </a:extLst>
              </p:cNvPr>
              <p:cNvSpPr/>
              <p:nvPr/>
            </p:nvSpPr>
            <p:spPr>
              <a:xfrm>
                <a:off x="8645574" y="334286"/>
                <a:ext cx="7921" cy="22180"/>
              </a:xfrm>
              <a:custGeom>
                <a:avLst/>
                <a:gdLst>
                  <a:gd name="connsiteX0" fmla="*/ 7922 w 7921"/>
                  <a:gd name="connsiteY0" fmla="*/ 0 h 22180"/>
                  <a:gd name="connsiteX1" fmla="*/ 0 w 7921"/>
                  <a:gd name="connsiteY1" fmla="*/ 22180 h 22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21" h="22180">
                    <a:moveTo>
                      <a:pt x="7922" y="0"/>
                    </a:moveTo>
                    <a:cubicBezTo>
                      <a:pt x="4753" y="7922"/>
                      <a:pt x="1584" y="14259"/>
                      <a:pt x="0" y="22180"/>
                    </a:cubicBezTo>
                  </a:path>
                </a:pathLst>
              </a:custGeom>
              <a:noFill/>
              <a:ln w="30788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" name="รูปแบบอิสระ: รูปร่าง 43">
                <a:extLst>
                  <a:ext uri="{FF2B5EF4-FFF2-40B4-BE49-F238E27FC236}">
                    <a16:creationId xmlns:a16="http://schemas.microsoft.com/office/drawing/2014/main" id="{736E3C38-26FE-4358-8BEF-ED84769D7E9D}"/>
                  </a:ext>
                </a:extLst>
              </p:cNvPr>
              <p:cNvSpPr/>
              <p:nvPr/>
            </p:nvSpPr>
            <p:spPr>
              <a:xfrm>
                <a:off x="8664586" y="354882"/>
                <a:ext cx="28517" cy="63372"/>
              </a:xfrm>
              <a:custGeom>
                <a:avLst/>
                <a:gdLst>
                  <a:gd name="connsiteX0" fmla="*/ 28517 w 28517"/>
                  <a:gd name="connsiteY0" fmla="*/ 0 h 63372"/>
                  <a:gd name="connsiteX1" fmla="*/ 0 w 28517"/>
                  <a:gd name="connsiteY1" fmla="*/ 63372 h 63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517" h="63372">
                    <a:moveTo>
                      <a:pt x="28517" y="0"/>
                    </a:moveTo>
                    <a:cubicBezTo>
                      <a:pt x="19011" y="20596"/>
                      <a:pt x="9505" y="41192"/>
                      <a:pt x="0" y="63372"/>
                    </a:cubicBezTo>
                  </a:path>
                </a:pathLst>
              </a:custGeom>
              <a:noFill/>
              <a:ln w="30788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" name="รูปแบบอิสระ: รูปร่าง 44">
                <a:extLst>
                  <a:ext uri="{FF2B5EF4-FFF2-40B4-BE49-F238E27FC236}">
                    <a16:creationId xmlns:a16="http://schemas.microsoft.com/office/drawing/2014/main" id="{071EB681-84C4-47B3-9CA5-715A700026C6}"/>
                  </a:ext>
                </a:extLst>
              </p:cNvPr>
              <p:cNvSpPr/>
              <p:nvPr/>
            </p:nvSpPr>
            <p:spPr>
              <a:xfrm>
                <a:off x="8737464" y="383399"/>
                <a:ext cx="11090" cy="26933"/>
              </a:xfrm>
              <a:custGeom>
                <a:avLst/>
                <a:gdLst>
                  <a:gd name="connsiteX0" fmla="*/ 11090 w 11090"/>
                  <a:gd name="connsiteY0" fmla="*/ 0 h 26933"/>
                  <a:gd name="connsiteX1" fmla="*/ 0 w 11090"/>
                  <a:gd name="connsiteY1" fmla="*/ 26933 h 2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090" h="26933">
                    <a:moveTo>
                      <a:pt x="11090" y="0"/>
                    </a:moveTo>
                    <a:cubicBezTo>
                      <a:pt x="6338" y="7922"/>
                      <a:pt x="1584" y="17427"/>
                      <a:pt x="0" y="26933"/>
                    </a:cubicBezTo>
                  </a:path>
                </a:pathLst>
              </a:custGeom>
              <a:noFill/>
              <a:ln w="30788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" name="รูปแบบอิสระ: รูปร่าง 45">
                <a:extLst>
                  <a:ext uri="{FF2B5EF4-FFF2-40B4-BE49-F238E27FC236}">
                    <a16:creationId xmlns:a16="http://schemas.microsoft.com/office/drawing/2014/main" id="{2587E2E0-C63E-4A43-8039-0882E35F8B1B}"/>
                  </a:ext>
                </a:extLst>
              </p:cNvPr>
              <p:cNvSpPr/>
              <p:nvPr/>
            </p:nvSpPr>
            <p:spPr>
              <a:xfrm>
                <a:off x="8780241" y="410332"/>
                <a:ext cx="19011" cy="44360"/>
              </a:xfrm>
              <a:custGeom>
                <a:avLst/>
                <a:gdLst>
                  <a:gd name="connsiteX0" fmla="*/ 19012 w 19011"/>
                  <a:gd name="connsiteY0" fmla="*/ 0 h 44360"/>
                  <a:gd name="connsiteX1" fmla="*/ 0 w 19011"/>
                  <a:gd name="connsiteY1" fmla="*/ 44360 h 44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011" h="44360">
                    <a:moveTo>
                      <a:pt x="19012" y="0"/>
                    </a:moveTo>
                    <a:cubicBezTo>
                      <a:pt x="12674" y="14259"/>
                      <a:pt x="6337" y="30102"/>
                      <a:pt x="0" y="44360"/>
                    </a:cubicBezTo>
                  </a:path>
                </a:pathLst>
              </a:custGeom>
              <a:noFill/>
              <a:ln w="30788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" name="รูปแบบอิสระ: รูปร่าง 46">
                <a:extLst>
                  <a:ext uri="{FF2B5EF4-FFF2-40B4-BE49-F238E27FC236}">
                    <a16:creationId xmlns:a16="http://schemas.microsoft.com/office/drawing/2014/main" id="{69BCA16D-7896-428D-AA2F-F857501838F8}"/>
                  </a:ext>
                </a:extLst>
              </p:cNvPr>
              <p:cNvSpPr/>
              <p:nvPr/>
            </p:nvSpPr>
            <p:spPr>
              <a:xfrm>
                <a:off x="8830939" y="434097"/>
                <a:ext cx="11089" cy="25348"/>
              </a:xfrm>
              <a:custGeom>
                <a:avLst/>
                <a:gdLst>
                  <a:gd name="connsiteX0" fmla="*/ 11089 w 11089"/>
                  <a:gd name="connsiteY0" fmla="*/ 0 h 25348"/>
                  <a:gd name="connsiteX1" fmla="*/ 0 w 11089"/>
                  <a:gd name="connsiteY1" fmla="*/ 25349 h 25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089" h="25348">
                    <a:moveTo>
                      <a:pt x="11089" y="0"/>
                    </a:moveTo>
                    <a:cubicBezTo>
                      <a:pt x="7922" y="7922"/>
                      <a:pt x="4753" y="17427"/>
                      <a:pt x="0" y="25349"/>
                    </a:cubicBezTo>
                  </a:path>
                </a:pathLst>
              </a:custGeom>
              <a:noFill/>
              <a:ln w="30788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" name="รูปแบบอิสระ: รูปร่าง 47">
                <a:extLst>
                  <a:ext uri="{FF2B5EF4-FFF2-40B4-BE49-F238E27FC236}">
                    <a16:creationId xmlns:a16="http://schemas.microsoft.com/office/drawing/2014/main" id="{FF141703-9F7A-4D1C-81E7-1205B80B6832}"/>
                  </a:ext>
                </a:extLst>
              </p:cNvPr>
              <p:cNvSpPr/>
              <p:nvPr/>
            </p:nvSpPr>
            <p:spPr>
              <a:xfrm>
                <a:off x="8865793" y="454693"/>
                <a:ext cx="22180" cy="49113"/>
              </a:xfrm>
              <a:custGeom>
                <a:avLst/>
                <a:gdLst>
                  <a:gd name="connsiteX0" fmla="*/ 22181 w 22180"/>
                  <a:gd name="connsiteY0" fmla="*/ 0 h 49113"/>
                  <a:gd name="connsiteX1" fmla="*/ 0 w 22180"/>
                  <a:gd name="connsiteY1" fmla="*/ 49113 h 49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180" h="49113">
                    <a:moveTo>
                      <a:pt x="22181" y="0"/>
                    </a:moveTo>
                    <a:cubicBezTo>
                      <a:pt x="12675" y="15843"/>
                      <a:pt x="6338" y="31686"/>
                      <a:pt x="0" y="49113"/>
                    </a:cubicBezTo>
                  </a:path>
                </a:pathLst>
              </a:custGeom>
              <a:noFill/>
              <a:ln w="30788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" name="รูปแบบอิสระ: รูปร่าง 48">
                <a:extLst>
                  <a:ext uri="{FF2B5EF4-FFF2-40B4-BE49-F238E27FC236}">
                    <a16:creationId xmlns:a16="http://schemas.microsoft.com/office/drawing/2014/main" id="{2E6F4712-84A9-465F-A398-E61E0CEC15BE}"/>
                  </a:ext>
                </a:extLst>
              </p:cNvPr>
              <p:cNvSpPr/>
              <p:nvPr/>
            </p:nvSpPr>
            <p:spPr>
              <a:xfrm>
                <a:off x="8924412" y="481626"/>
                <a:ext cx="12674" cy="28517"/>
              </a:xfrm>
              <a:custGeom>
                <a:avLst/>
                <a:gdLst>
                  <a:gd name="connsiteX0" fmla="*/ 12674 w 12674"/>
                  <a:gd name="connsiteY0" fmla="*/ 0 h 28517"/>
                  <a:gd name="connsiteX1" fmla="*/ 0 w 12674"/>
                  <a:gd name="connsiteY1" fmla="*/ 28517 h 28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4" h="28517">
                    <a:moveTo>
                      <a:pt x="12674" y="0"/>
                    </a:moveTo>
                    <a:cubicBezTo>
                      <a:pt x="7922" y="9506"/>
                      <a:pt x="4753" y="19012"/>
                      <a:pt x="0" y="28517"/>
                    </a:cubicBezTo>
                  </a:path>
                </a:pathLst>
              </a:custGeom>
              <a:noFill/>
              <a:ln w="30788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" name="รูปแบบอิสระ: รูปร่าง 49">
                <a:extLst>
                  <a:ext uri="{FF2B5EF4-FFF2-40B4-BE49-F238E27FC236}">
                    <a16:creationId xmlns:a16="http://schemas.microsoft.com/office/drawing/2014/main" id="{1D0F96C6-58AB-49E1-A7FF-A6E0D5540AAB}"/>
                  </a:ext>
                </a:extLst>
              </p:cNvPr>
              <p:cNvSpPr/>
              <p:nvPr/>
            </p:nvSpPr>
            <p:spPr>
              <a:xfrm>
                <a:off x="8967189" y="508559"/>
                <a:ext cx="20595" cy="49113"/>
              </a:xfrm>
              <a:custGeom>
                <a:avLst/>
                <a:gdLst>
                  <a:gd name="connsiteX0" fmla="*/ 20596 w 20595"/>
                  <a:gd name="connsiteY0" fmla="*/ 0 h 49113"/>
                  <a:gd name="connsiteX1" fmla="*/ 0 w 20595"/>
                  <a:gd name="connsiteY1" fmla="*/ 49113 h 49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595" h="49113">
                    <a:moveTo>
                      <a:pt x="20596" y="0"/>
                    </a:moveTo>
                    <a:cubicBezTo>
                      <a:pt x="14259" y="15843"/>
                      <a:pt x="7922" y="31686"/>
                      <a:pt x="0" y="49113"/>
                    </a:cubicBezTo>
                  </a:path>
                </a:pathLst>
              </a:custGeom>
              <a:noFill/>
              <a:ln w="30788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" name="รูปแบบอิสระ: รูปร่าง 50">
                <a:extLst>
                  <a:ext uri="{FF2B5EF4-FFF2-40B4-BE49-F238E27FC236}">
                    <a16:creationId xmlns:a16="http://schemas.microsoft.com/office/drawing/2014/main" id="{07687EBF-6AA5-427A-8515-3F232E631CF4}"/>
                  </a:ext>
                </a:extLst>
              </p:cNvPr>
              <p:cNvSpPr/>
              <p:nvPr/>
            </p:nvSpPr>
            <p:spPr>
              <a:xfrm>
                <a:off x="9014718" y="527570"/>
                <a:ext cx="14259" cy="26933"/>
              </a:xfrm>
              <a:custGeom>
                <a:avLst/>
                <a:gdLst>
                  <a:gd name="connsiteX0" fmla="*/ 14259 w 14259"/>
                  <a:gd name="connsiteY0" fmla="*/ 0 h 26933"/>
                  <a:gd name="connsiteX1" fmla="*/ 0 w 14259"/>
                  <a:gd name="connsiteY1" fmla="*/ 26933 h 2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259" h="26933">
                    <a:moveTo>
                      <a:pt x="14259" y="0"/>
                    </a:moveTo>
                    <a:cubicBezTo>
                      <a:pt x="9505" y="9506"/>
                      <a:pt x="4753" y="17427"/>
                      <a:pt x="0" y="26933"/>
                    </a:cubicBezTo>
                  </a:path>
                </a:pathLst>
              </a:custGeom>
              <a:noFill/>
              <a:ln w="30788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" name="รูปแบบอิสระ: รูปร่าง 51">
                <a:extLst>
                  <a:ext uri="{FF2B5EF4-FFF2-40B4-BE49-F238E27FC236}">
                    <a16:creationId xmlns:a16="http://schemas.microsoft.com/office/drawing/2014/main" id="{DDED8FD6-730A-4C5D-B52B-72F8FD624CC5}"/>
                  </a:ext>
                </a:extLst>
              </p:cNvPr>
              <p:cNvSpPr/>
              <p:nvPr/>
            </p:nvSpPr>
            <p:spPr>
              <a:xfrm>
                <a:off x="9049573" y="544998"/>
                <a:ext cx="20595" cy="53866"/>
              </a:xfrm>
              <a:custGeom>
                <a:avLst/>
                <a:gdLst>
                  <a:gd name="connsiteX0" fmla="*/ 20596 w 20595"/>
                  <a:gd name="connsiteY0" fmla="*/ 0 h 53866"/>
                  <a:gd name="connsiteX1" fmla="*/ 0 w 20595"/>
                  <a:gd name="connsiteY1" fmla="*/ 53866 h 53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595" h="53866">
                    <a:moveTo>
                      <a:pt x="20596" y="0"/>
                    </a:moveTo>
                    <a:cubicBezTo>
                      <a:pt x="12674" y="17427"/>
                      <a:pt x="6337" y="34855"/>
                      <a:pt x="0" y="53866"/>
                    </a:cubicBezTo>
                  </a:path>
                </a:pathLst>
              </a:custGeom>
              <a:noFill/>
              <a:ln w="30788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" name="รูปแบบอิสระ: รูปร่าง 52">
                <a:extLst>
                  <a:ext uri="{FF2B5EF4-FFF2-40B4-BE49-F238E27FC236}">
                    <a16:creationId xmlns:a16="http://schemas.microsoft.com/office/drawing/2014/main" id="{29627B78-FD6D-47F5-A0E9-D450BE9698F5}"/>
                  </a:ext>
                </a:extLst>
              </p:cNvPr>
              <p:cNvSpPr/>
              <p:nvPr/>
            </p:nvSpPr>
            <p:spPr>
              <a:xfrm>
                <a:off x="9103439" y="571931"/>
                <a:ext cx="11090" cy="26933"/>
              </a:xfrm>
              <a:custGeom>
                <a:avLst/>
                <a:gdLst>
                  <a:gd name="connsiteX0" fmla="*/ 11090 w 11090"/>
                  <a:gd name="connsiteY0" fmla="*/ 0 h 26933"/>
                  <a:gd name="connsiteX1" fmla="*/ 0 w 11090"/>
                  <a:gd name="connsiteY1" fmla="*/ 26933 h 2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090" h="26933">
                    <a:moveTo>
                      <a:pt x="11090" y="0"/>
                    </a:moveTo>
                    <a:cubicBezTo>
                      <a:pt x="6338" y="9506"/>
                      <a:pt x="3169" y="17427"/>
                      <a:pt x="0" y="26933"/>
                    </a:cubicBezTo>
                  </a:path>
                </a:pathLst>
              </a:custGeom>
              <a:noFill/>
              <a:ln w="30788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" name="รูปแบบอิสระ: รูปร่าง 53">
                <a:extLst>
                  <a:ext uri="{FF2B5EF4-FFF2-40B4-BE49-F238E27FC236}">
                    <a16:creationId xmlns:a16="http://schemas.microsoft.com/office/drawing/2014/main" id="{20454EEC-77B8-4CBC-96F9-DB38EE6318B3}"/>
                  </a:ext>
                </a:extLst>
              </p:cNvPr>
              <p:cNvSpPr/>
              <p:nvPr/>
            </p:nvSpPr>
            <p:spPr>
              <a:xfrm>
                <a:off x="8699440" y="765216"/>
                <a:ext cx="112486" cy="106148"/>
              </a:xfrm>
              <a:custGeom>
                <a:avLst/>
                <a:gdLst>
                  <a:gd name="connsiteX0" fmla="*/ 0 w 112486"/>
                  <a:gd name="connsiteY0" fmla="*/ 106148 h 106148"/>
                  <a:gd name="connsiteX1" fmla="*/ 112487 w 112486"/>
                  <a:gd name="connsiteY1" fmla="*/ 0 h 106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2486" h="106148">
                    <a:moveTo>
                      <a:pt x="0" y="106148"/>
                    </a:moveTo>
                    <a:cubicBezTo>
                      <a:pt x="38024" y="71294"/>
                      <a:pt x="76048" y="36439"/>
                      <a:pt x="112487" y="0"/>
                    </a:cubicBezTo>
                  </a:path>
                </a:pathLst>
              </a:custGeom>
              <a:noFill/>
              <a:ln w="30788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" name="รูปแบบอิสระ: รูปร่าง 54">
                <a:extLst>
                  <a:ext uri="{FF2B5EF4-FFF2-40B4-BE49-F238E27FC236}">
                    <a16:creationId xmlns:a16="http://schemas.microsoft.com/office/drawing/2014/main" id="{39376357-DFF3-4783-8BCF-2E07F3CC6152}"/>
                  </a:ext>
                </a:extLst>
              </p:cNvPr>
              <p:cNvSpPr/>
              <p:nvPr/>
            </p:nvSpPr>
            <p:spPr>
              <a:xfrm>
                <a:off x="8460210" y="725608"/>
                <a:ext cx="7921" cy="11090"/>
              </a:xfrm>
              <a:custGeom>
                <a:avLst/>
                <a:gdLst>
                  <a:gd name="connsiteX0" fmla="*/ 0 w 7921"/>
                  <a:gd name="connsiteY0" fmla="*/ 0 h 11090"/>
                  <a:gd name="connsiteX1" fmla="*/ 7922 w 7921"/>
                  <a:gd name="connsiteY1" fmla="*/ 11090 h 110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21" h="11090">
                    <a:moveTo>
                      <a:pt x="0" y="0"/>
                    </a:moveTo>
                    <a:cubicBezTo>
                      <a:pt x="3169" y="3169"/>
                      <a:pt x="4753" y="7922"/>
                      <a:pt x="7922" y="11090"/>
                    </a:cubicBezTo>
                  </a:path>
                </a:pathLst>
              </a:custGeom>
              <a:noFill/>
              <a:ln w="30788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" name="รูปแบบอิสระ: รูปร่าง 55">
                <a:extLst>
                  <a:ext uri="{FF2B5EF4-FFF2-40B4-BE49-F238E27FC236}">
                    <a16:creationId xmlns:a16="http://schemas.microsoft.com/office/drawing/2014/main" id="{6353DA9A-E180-470C-B5E3-39EDDEC644BE}"/>
                  </a:ext>
                </a:extLst>
              </p:cNvPr>
              <p:cNvSpPr/>
              <p:nvPr/>
            </p:nvSpPr>
            <p:spPr>
              <a:xfrm>
                <a:off x="8220980" y="320027"/>
                <a:ext cx="213881" cy="369141"/>
              </a:xfrm>
              <a:custGeom>
                <a:avLst/>
                <a:gdLst>
                  <a:gd name="connsiteX0" fmla="*/ 0 w 213881"/>
                  <a:gd name="connsiteY0" fmla="*/ 0 h 369141"/>
                  <a:gd name="connsiteX1" fmla="*/ 213882 w 213881"/>
                  <a:gd name="connsiteY1" fmla="*/ 369142 h 3691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3881" h="369141">
                    <a:moveTo>
                      <a:pt x="0" y="0"/>
                    </a:moveTo>
                    <a:cubicBezTo>
                      <a:pt x="36439" y="58619"/>
                      <a:pt x="180611" y="308939"/>
                      <a:pt x="213882" y="369142"/>
                    </a:cubicBezTo>
                  </a:path>
                </a:pathLst>
              </a:custGeom>
              <a:noFill/>
              <a:ln w="30788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" name="รูปแบบอิสระ: รูปร่าง 56">
                <a:extLst>
                  <a:ext uri="{FF2B5EF4-FFF2-40B4-BE49-F238E27FC236}">
                    <a16:creationId xmlns:a16="http://schemas.microsoft.com/office/drawing/2014/main" id="{9FEC8801-8913-4E02-84B0-13B4109AE212}"/>
                  </a:ext>
                </a:extLst>
              </p:cNvPr>
              <p:cNvSpPr/>
              <p:nvPr/>
            </p:nvSpPr>
            <p:spPr>
              <a:xfrm>
                <a:off x="8815096" y="755710"/>
                <a:ext cx="44360" cy="42776"/>
              </a:xfrm>
              <a:custGeom>
                <a:avLst/>
                <a:gdLst>
                  <a:gd name="connsiteX0" fmla="*/ 0 w 44360"/>
                  <a:gd name="connsiteY0" fmla="*/ 42776 h 42776"/>
                  <a:gd name="connsiteX1" fmla="*/ 44360 w 44360"/>
                  <a:gd name="connsiteY1" fmla="*/ 0 h 42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360" h="42776">
                    <a:moveTo>
                      <a:pt x="0" y="42776"/>
                    </a:moveTo>
                    <a:cubicBezTo>
                      <a:pt x="14258" y="28517"/>
                      <a:pt x="30101" y="14259"/>
                      <a:pt x="44360" y="0"/>
                    </a:cubicBezTo>
                  </a:path>
                </a:pathLst>
              </a:custGeom>
              <a:noFill/>
              <a:ln w="30788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58" name="กราฟิก 4">
            <a:extLst>
              <a:ext uri="{FF2B5EF4-FFF2-40B4-BE49-F238E27FC236}">
                <a16:creationId xmlns:a16="http://schemas.microsoft.com/office/drawing/2014/main" id="{46CD5BD6-629B-4939-A7DA-93B83285CBDA}"/>
              </a:ext>
            </a:extLst>
          </p:cNvPr>
          <p:cNvGrpSpPr/>
          <p:nvPr userDrawn="1"/>
        </p:nvGrpSpPr>
        <p:grpSpPr>
          <a:xfrm flipH="1">
            <a:off x="-199613" y="1557260"/>
            <a:ext cx="920785" cy="689769"/>
            <a:chOff x="8666881" y="4167799"/>
            <a:chExt cx="997011" cy="746871"/>
          </a:xfrm>
        </p:grpSpPr>
        <p:grpSp>
          <p:nvGrpSpPr>
            <p:cNvPr id="59" name="กราฟิก 4">
              <a:extLst>
                <a:ext uri="{FF2B5EF4-FFF2-40B4-BE49-F238E27FC236}">
                  <a16:creationId xmlns:a16="http://schemas.microsoft.com/office/drawing/2014/main" id="{515CB741-C86E-414B-9F3C-A2B9873E1031}"/>
                </a:ext>
              </a:extLst>
            </p:cNvPr>
            <p:cNvGrpSpPr/>
            <p:nvPr/>
          </p:nvGrpSpPr>
          <p:grpSpPr>
            <a:xfrm>
              <a:off x="8828438" y="4274466"/>
              <a:ext cx="835454" cy="640204"/>
              <a:chOff x="8828438" y="4274466"/>
              <a:chExt cx="835454" cy="640204"/>
            </a:xfrm>
          </p:grpSpPr>
          <p:sp>
            <p:nvSpPr>
              <p:cNvPr id="65" name="รูปแบบอิสระ: รูปร่าง 64">
                <a:extLst>
                  <a:ext uri="{FF2B5EF4-FFF2-40B4-BE49-F238E27FC236}">
                    <a16:creationId xmlns:a16="http://schemas.microsoft.com/office/drawing/2014/main" id="{4BE4DAD0-4296-41A1-AC1C-D08997335229}"/>
                  </a:ext>
                </a:extLst>
              </p:cNvPr>
              <p:cNvSpPr/>
              <p:nvPr/>
            </p:nvSpPr>
            <p:spPr>
              <a:xfrm>
                <a:off x="8828438" y="4274466"/>
                <a:ext cx="667945" cy="628703"/>
              </a:xfrm>
              <a:custGeom>
                <a:avLst/>
                <a:gdLst>
                  <a:gd name="connsiteX0" fmla="*/ 572601 w 667945"/>
                  <a:gd name="connsiteY0" fmla="*/ 581408 h 628703"/>
                  <a:gd name="connsiteX1" fmla="*/ 124479 w 667945"/>
                  <a:gd name="connsiteY1" fmla="*/ 586175 h 628703"/>
                  <a:gd name="connsiteX2" fmla="*/ 5297 w 667945"/>
                  <a:gd name="connsiteY2" fmla="*/ 420910 h 628703"/>
                  <a:gd name="connsiteX3" fmla="*/ 14831 w 667945"/>
                  <a:gd name="connsiteY3" fmla="*/ 273125 h 628703"/>
                  <a:gd name="connsiteX4" fmla="*/ 248427 w 667945"/>
                  <a:gd name="connsiteY4" fmla="*/ 7747 h 628703"/>
                  <a:gd name="connsiteX5" fmla="*/ 520161 w 667945"/>
                  <a:gd name="connsiteY5" fmla="*/ 77667 h 628703"/>
                  <a:gd name="connsiteX6" fmla="*/ 667946 w 667945"/>
                  <a:gd name="connsiteY6" fmla="*/ 370059 h 628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67945" h="628703">
                    <a:moveTo>
                      <a:pt x="572601" y="581408"/>
                    </a:moveTo>
                    <a:cubicBezTo>
                      <a:pt x="448652" y="622724"/>
                      <a:pt x="230947" y="660862"/>
                      <a:pt x="124479" y="586175"/>
                    </a:cubicBezTo>
                    <a:cubicBezTo>
                      <a:pt x="67271" y="546448"/>
                      <a:pt x="19598" y="489241"/>
                      <a:pt x="5297" y="420910"/>
                    </a:cubicBezTo>
                    <a:cubicBezTo>
                      <a:pt x="-5827" y="371649"/>
                      <a:pt x="2119" y="320798"/>
                      <a:pt x="14831" y="273125"/>
                    </a:cubicBezTo>
                    <a:cubicBezTo>
                      <a:pt x="46613" y="153943"/>
                      <a:pt x="127656" y="37940"/>
                      <a:pt x="248427" y="7747"/>
                    </a:cubicBezTo>
                    <a:cubicBezTo>
                      <a:pt x="342183" y="-16089"/>
                      <a:pt x="445474" y="17282"/>
                      <a:pt x="520161" y="77667"/>
                    </a:cubicBezTo>
                    <a:cubicBezTo>
                      <a:pt x="594848" y="139642"/>
                      <a:pt x="628219" y="279481"/>
                      <a:pt x="667946" y="370059"/>
                    </a:cubicBezTo>
                  </a:path>
                </a:pathLst>
              </a:custGeom>
              <a:solidFill>
                <a:srgbClr val="FFB15C"/>
              </a:solidFill>
              <a:ln w="1588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6" name="รูปแบบอิสระ: รูปร่าง 65">
                <a:extLst>
                  <a:ext uri="{FF2B5EF4-FFF2-40B4-BE49-F238E27FC236}">
                    <a16:creationId xmlns:a16="http://schemas.microsoft.com/office/drawing/2014/main" id="{775C5983-6D12-4F79-8E83-748346922528}"/>
                  </a:ext>
                </a:extLst>
              </p:cNvPr>
              <p:cNvSpPr/>
              <p:nvPr/>
            </p:nvSpPr>
            <p:spPr>
              <a:xfrm>
                <a:off x="9156144" y="4526933"/>
                <a:ext cx="317993" cy="297159"/>
              </a:xfrm>
              <a:custGeom>
                <a:avLst/>
                <a:gdLst>
                  <a:gd name="connsiteX0" fmla="*/ 241717 w 317993"/>
                  <a:gd name="connsiteY0" fmla="*/ 297159 h 297159"/>
                  <a:gd name="connsiteX1" fmla="*/ 24012 w 317993"/>
                  <a:gd name="connsiteY1" fmla="*/ 197047 h 297159"/>
                  <a:gd name="connsiteX2" fmla="*/ 176 w 317993"/>
                  <a:gd name="connsiteY2" fmla="*/ 203403 h 297159"/>
                  <a:gd name="connsiteX3" fmla="*/ 14477 w 317993"/>
                  <a:gd name="connsiteY3" fmla="*/ 217705 h 297159"/>
                  <a:gd name="connsiteX4" fmla="*/ 68507 w 317993"/>
                  <a:gd name="connsiteY4" fmla="*/ 208170 h 297159"/>
                  <a:gd name="connsiteX5" fmla="*/ 92343 w 317993"/>
                  <a:gd name="connsiteY5" fmla="*/ 136661 h 297159"/>
                  <a:gd name="connsiteX6" fmla="*/ 28779 w 317993"/>
                  <a:gd name="connsiteY6" fmla="*/ 95345 h 297159"/>
                  <a:gd name="connsiteX7" fmla="*/ 66918 w 317993"/>
                  <a:gd name="connsiteY7" fmla="*/ 117592 h 297159"/>
                  <a:gd name="connsiteX8" fmla="*/ 116179 w 317993"/>
                  <a:gd name="connsiteY8" fmla="*/ 61974 h 297159"/>
                  <a:gd name="connsiteX9" fmla="*/ 74863 w 317993"/>
                  <a:gd name="connsiteY9" fmla="*/ 0 h 297159"/>
                  <a:gd name="connsiteX10" fmla="*/ 68507 w 317993"/>
                  <a:gd name="connsiteY10" fmla="*/ 11123 h 297159"/>
                  <a:gd name="connsiteX11" fmla="*/ 147961 w 317993"/>
                  <a:gd name="connsiteY11" fmla="*/ 57207 h 297159"/>
                  <a:gd name="connsiteX12" fmla="*/ 317993 w 317993"/>
                  <a:gd name="connsiteY12" fmla="*/ 138250 h 297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17993" h="297159">
                    <a:moveTo>
                      <a:pt x="241717" y="297159"/>
                    </a:moveTo>
                    <a:cubicBezTo>
                      <a:pt x="171797" y="257432"/>
                      <a:pt x="98700" y="222472"/>
                      <a:pt x="24012" y="197047"/>
                    </a:cubicBezTo>
                    <a:cubicBezTo>
                      <a:pt x="14477" y="193868"/>
                      <a:pt x="176" y="193868"/>
                      <a:pt x="176" y="203403"/>
                    </a:cubicBezTo>
                    <a:cubicBezTo>
                      <a:pt x="-1414" y="211348"/>
                      <a:pt x="8121" y="216115"/>
                      <a:pt x="14477" y="217705"/>
                    </a:cubicBezTo>
                    <a:cubicBezTo>
                      <a:pt x="33546" y="222472"/>
                      <a:pt x="52616" y="219294"/>
                      <a:pt x="68507" y="208170"/>
                    </a:cubicBezTo>
                    <a:cubicBezTo>
                      <a:pt x="90754" y="192279"/>
                      <a:pt x="100288" y="162087"/>
                      <a:pt x="92343" y="136661"/>
                    </a:cubicBezTo>
                    <a:cubicBezTo>
                      <a:pt x="82809" y="111236"/>
                      <a:pt x="55794" y="93756"/>
                      <a:pt x="28779" y="95345"/>
                    </a:cubicBezTo>
                    <a:cubicBezTo>
                      <a:pt x="30368" y="111236"/>
                      <a:pt x="51027" y="120770"/>
                      <a:pt x="66918" y="117592"/>
                    </a:cubicBezTo>
                    <a:cubicBezTo>
                      <a:pt x="93932" y="112825"/>
                      <a:pt x="114590" y="88989"/>
                      <a:pt x="116179" y="61974"/>
                    </a:cubicBezTo>
                    <a:cubicBezTo>
                      <a:pt x="117768" y="34960"/>
                      <a:pt x="100288" y="7945"/>
                      <a:pt x="74863" y="0"/>
                    </a:cubicBezTo>
                    <a:cubicBezTo>
                      <a:pt x="71685" y="3178"/>
                      <a:pt x="70095" y="6356"/>
                      <a:pt x="68507" y="11123"/>
                    </a:cubicBezTo>
                    <a:cubicBezTo>
                      <a:pt x="87576" y="34960"/>
                      <a:pt x="117768" y="46083"/>
                      <a:pt x="147961" y="57207"/>
                    </a:cubicBezTo>
                    <a:cubicBezTo>
                      <a:pt x="206757" y="79454"/>
                      <a:pt x="263964" y="106469"/>
                      <a:pt x="317993" y="138250"/>
                    </a:cubicBezTo>
                  </a:path>
                </a:pathLst>
              </a:custGeom>
              <a:noFill/>
              <a:ln w="31771" cap="rnd">
                <a:solidFill>
                  <a:srgbClr val="AF57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7" name="รูปแบบอิสระ: รูปร่าง 66">
                <a:extLst>
                  <a:ext uri="{FF2B5EF4-FFF2-40B4-BE49-F238E27FC236}">
                    <a16:creationId xmlns:a16="http://schemas.microsoft.com/office/drawing/2014/main" id="{BBB21183-F4EF-4FE6-99B6-B3C629C45405}"/>
                  </a:ext>
                </a:extLst>
              </p:cNvPr>
              <p:cNvSpPr/>
              <p:nvPr/>
            </p:nvSpPr>
            <p:spPr>
              <a:xfrm>
                <a:off x="9401039" y="4642936"/>
                <a:ext cx="262854" cy="271734"/>
              </a:xfrm>
              <a:custGeom>
                <a:avLst/>
                <a:gdLst>
                  <a:gd name="connsiteX0" fmla="*/ 0 w 262854"/>
                  <a:gd name="connsiteY0" fmla="*/ 212938 h 271734"/>
                  <a:gd name="connsiteX1" fmla="*/ 95345 w 262854"/>
                  <a:gd name="connsiteY1" fmla="*/ 260610 h 271734"/>
                  <a:gd name="connsiteX2" fmla="*/ 143018 w 262854"/>
                  <a:gd name="connsiteY2" fmla="*/ 271734 h 271734"/>
                  <a:gd name="connsiteX3" fmla="*/ 206581 w 262854"/>
                  <a:gd name="connsiteY3" fmla="*/ 236774 h 271734"/>
                  <a:gd name="connsiteX4" fmla="*/ 251077 w 262854"/>
                  <a:gd name="connsiteY4" fmla="*/ 157320 h 271734"/>
                  <a:gd name="connsiteX5" fmla="*/ 257432 w 262854"/>
                  <a:gd name="connsiteY5" fmla="*/ 92167 h 271734"/>
                  <a:gd name="connsiteX6" fmla="*/ 220884 w 262854"/>
                  <a:gd name="connsiteY6" fmla="*/ 63563 h 271734"/>
                  <a:gd name="connsiteX7" fmla="*/ 95345 w 262854"/>
                  <a:gd name="connsiteY7" fmla="*/ 0 h 271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2854" h="271734">
                    <a:moveTo>
                      <a:pt x="0" y="212938"/>
                    </a:moveTo>
                    <a:cubicBezTo>
                      <a:pt x="38138" y="227239"/>
                      <a:pt x="57208" y="244719"/>
                      <a:pt x="95345" y="260610"/>
                    </a:cubicBezTo>
                    <a:cubicBezTo>
                      <a:pt x="111236" y="266966"/>
                      <a:pt x="127127" y="271734"/>
                      <a:pt x="143018" y="271734"/>
                    </a:cubicBezTo>
                    <a:cubicBezTo>
                      <a:pt x="168444" y="271734"/>
                      <a:pt x="190690" y="255843"/>
                      <a:pt x="206581" y="236774"/>
                    </a:cubicBezTo>
                    <a:cubicBezTo>
                      <a:pt x="222472" y="217705"/>
                      <a:pt x="241541" y="179567"/>
                      <a:pt x="251077" y="157320"/>
                    </a:cubicBezTo>
                    <a:cubicBezTo>
                      <a:pt x="260611" y="136662"/>
                      <a:pt x="268556" y="111236"/>
                      <a:pt x="257432" y="92167"/>
                    </a:cubicBezTo>
                    <a:cubicBezTo>
                      <a:pt x="249487" y="77865"/>
                      <a:pt x="235186" y="71509"/>
                      <a:pt x="220884" y="63563"/>
                    </a:cubicBezTo>
                    <a:cubicBezTo>
                      <a:pt x="170033" y="39727"/>
                      <a:pt x="146196" y="23836"/>
                      <a:pt x="95345" y="0"/>
                    </a:cubicBezTo>
                  </a:path>
                </a:pathLst>
              </a:custGeom>
              <a:solidFill>
                <a:srgbClr val="00B4F1"/>
              </a:solidFill>
              <a:ln w="1588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รูปแบบอิสระ: รูปร่าง 67">
                <a:extLst>
                  <a:ext uri="{FF2B5EF4-FFF2-40B4-BE49-F238E27FC236}">
                    <a16:creationId xmlns:a16="http://schemas.microsoft.com/office/drawing/2014/main" id="{8EE5EA40-F246-42EF-A351-17A4BDEF6C1D}"/>
                  </a:ext>
                </a:extLst>
              </p:cNvPr>
              <p:cNvSpPr/>
              <p:nvPr/>
            </p:nvSpPr>
            <p:spPr>
              <a:xfrm>
                <a:off x="9401039" y="4654060"/>
                <a:ext cx="95345" cy="197046"/>
              </a:xfrm>
              <a:custGeom>
                <a:avLst/>
                <a:gdLst>
                  <a:gd name="connsiteX0" fmla="*/ 0 w 95345"/>
                  <a:gd name="connsiteY0" fmla="*/ 197047 h 197046"/>
                  <a:gd name="connsiteX1" fmla="*/ 55618 w 95345"/>
                  <a:gd name="connsiteY1" fmla="*/ 88989 h 197046"/>
                  <a:gd name="connsiteX2" fmla="*/ 95345 w 95345"/>
                  <a:gd name="connsiteY2" fmla="*/ 0 h 197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345" h="197046">
                    <a:moveTo>
                      <a:pt x="0" y="197047"/>
                    </a:moveTo>
                    <a:cubicBezTo>
                      <a:pt x="19069" y="160497"/>
                      <a:pt x="36550" y="125538"/>
                      <a:pt x="55618" y="88989"/>
                    </a:cubicBezTo>
                    <a:cubicBezTo>
                      <a:pt x="69920" y="60385"/>
                      <a:pt x="85811" y="30193"/>
                      <a:pt x="95345" y="0"/>
                    </a:cubicBezTo>
                  </a:path>
                </a:pathLst>
              </a:custGeom>
              <a:noFill/>
              <a:ln w="31771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9" name="รูปแบบอิสระ: รูปร่าง 68">
                <a:extLst>
                  <a:ext uri="{FF2B5EF4-FFF2-40B4-BE49-F238E27FC236}">
                    <a16:creationId xmlns:a16="http://schemas.microsoft.com/office/drawing/2014/main" id="{9F301E75-E243-4AF8-9F68-1D367B4423DF}"/>
                  </a:ext>
                </a:extLst>
              </p:cNvPr>
              <p:cNvSpPr/>
              <p:nvPr/>
            </p:nvSpPr>
            <p:spPr>
              <a:xfrm>
                <a:off x="9464602" y="4687430"/>
                <a:ext cx="95345" cy="197047"/>
              </a:xfrm>
              <a:custGeom>
                <a:avLst/>
                <a:gdLst>
                  <a:gd name="connsiteX0" fmla="*/ 0 w 95345"/>
                  <a:gd name="connsiteY0" fmla="*/ 197047 h 197047"/>
                  <a:gd name="connsiteX1" fmla="*/ 55618 w 95345"/>
                  <a:gd name="connsiteY1" fmla="*/ 88989 h 197047"/>
                  <a:gd name="connsiteX2" fmla="*/ 95345 w 95345"/>
                  <a:gd name="connsiteY2" fmla="*/ 0 h 197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345" h="197047">
                    <a:moveTo>
                      <a:pt x="0" y="197047"/>
                    </a:moveTo>
                    <a:cubicBezTo>
                      <a:pt x="19069" y="160498"/>
                      <a:pt x="36550" y="125538"/>
                      <a:pt x="55618" y="88989"/>
                    </a:cubicBezTo>
                    <a:cubicBezTo>
                      <a:pt x="69920" y="60386"/>
                      <a:pt x="85811" y="30193"/>
                      <a:pt x="95345" y="0"/>
                    </a:cubicBezTo>
                  </a:path>
                </a:pathLst>
              </a:custGeom>
              <a:noFill/>
              <a:ln w="31771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0" name="รูปแบบอิสระ: รูปร่าง 69">
                <a:extLst>
                  <a:ext uri="{FF2B5EF4-FFF2-40B4-BE49-F238E27FC236}">
                    <a16:creationId xmlns:a16="http://schemas.microsoft.com/office/drawing/2014/main" id="{28CC9579-9459-4E0F-BB1B-7DA0BF93C913}"/>
                  </a:ext>
                </a:extLst>
              </p:cNvPr>
              <p:cNvSpPr/>
              <p:nvPr/>
            </p:nvSpPr>
            <p:spPr>
              <a:xfrm>
                <a:off x="9531344" y="4725569"/>
                <a:ext cx="87399" cy="176388"/>
              </a:xfrm>
              <a:custGeom>
                <a:avLst/>
                <a:gdLst>
                  <a:gd name="connsiteX0" fmla="*/ 0 w 87399"/>
                  <a:gd name="connsiteY0" fmla="*/ 176388 h 176388"/>
                  <a:gd name="connsiteX1" fmla="*/ 44494 w 87399"/>
                  <a:gd name="connsiteY1" fmla="*/ 81043 h 176388"/>
                  <a:gd name="connsiteX2" fmla="*/ 87400 w 87399"/>
                  <a:gd name="connsiteY2" fmla="*/ 0 h 176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399" h="176388">
                    <a:moveTo>
                      <a:pt x="0" y="176388"/>
                    </a:moveTo>
                    <a:cubicBezTo>
                      <a:pt x="19069" y="139840"/>
                      <a:pt x="25426" y="117592"/>
                      <a:pt x="44494" y="81043"/>
                    </a:cubicBezTo>
                    <a:cubicBezTo>
                      <a:pt x="58796" y="52440"/>
                      <a:pt x="76276" y="30193"/>
                      <a:pt x="87400" y="0"/>
                    </a:cubicBezTo>
                  </a:path>
                </a:pathLst>
              </a:custGeom>
              <a:noFill/>
              <a:ln w="31771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" name="รูปแบบอิสระ: รูปร่าง 70">
                <a:extLst>
                  <a:ext uri="{FF2B5EF4-FFF2-40B4-BE49-F238E27FC236}">
                    <a16:creationId xmlns:a16="http://schemas.microsoft.com/office/drawing/2014/main" id="{7DCC42B0-5C92-4A7B-83AD-CDA19E655AE7}"/>
                  </a:ext>
                </a:extLst>
              </p:cNvPr>
              <p:cNvSpPr/>
              <p:nvPr/>
            </p:nvSpPr>
            <p:spPr>
              <a:xfrm>
                <a:off x="9092756" y="4327018"/>
                <a:ext cx="232006" cy="80733"/>
              </a:xfrm>
              <a:custGeom>
                <a:avLst/>
                <a:gdLst>
                  <a:gd name="connsiteX0" fmla="*/ 0 w 232006"/>
                  <a:gd name="connsiteY0" fmla="*/ 2868 h 80733"/>
                  <a:gd name="connsiteX1" fmla="*/ 232006 w 232006"/>
                  <a:gd name="connsiteY1" fmla="*/ 80733 h 807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2006" h="80733">
                    <a:moveTo>
                      <a:pt x="0" y="2868"/>
                    </a:moveTo>
                    <a:cubicBezTo>
                      <a:pt x="84221" y="-9845"/>
                      <a:pt x="173210" y="20348"/>
                      <a:pt x="232006" y="80733"/>
                    </a:cubicBezTo>
                  </a:path>
                </a:pathLst>
              </a:custGeom>
              <a:noFill/>
              <a:ln w="31771" cap="rnd">
                <a:solidFill>
                  <a:srgbClr val="AF57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" name="รูปแบบอิสระ: รูปร่าง 71">
                <a:extLst>
                  <a:ext uri="{FF2B5EF4-FFF2-40B4-BE49-F238E27FC236}">
                    <a16:creationId xmlns:a16="http://schemas.microsoft.com/office/drawing/2014/main" id="{64A121F5-043B-49C0-B61B-E2982DF6AC2F}"/>
                  </a:ext>
                </a:extLst>
              </p:cNvPr>
              <p:cNvSpPr/>
              <p:nvPr/>
            </p:nvSpPr>
            <p:spPr>
              <a:xfrm>
                <a:off x="8975164" y="4368024"/>
                <a:ext cx="52439" cy="36548"/>
              </a:xfrm>
              <a:custGeom>
                <a:avLst/>
                <a:gdLst>
                  <a:gd name="connsiteX0" fmla="*/ 0 w 52439"/>
                  <a:gd name="connsiteY0" fmla="*/ 36549 h 36548"/>
                  <a:gd name="connsiteX1" fmla="*/ 52440 w 52439"/>
                  <a:gd name="connsiteY1" fmla="*/ 0 h 36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2439" h="36548">
                    <a:moveTo>
                      <a:pt x="0" y="36549"/>
                    </a:moveTo>
                    <a:cubicBezTo>
                      <a:pt x="17481" y="23836"/>
                      <a:pt x="34960" y="12713"/>
                      <a:pt x="52440" y="0"/>
                    </a:cubicBezTo>
                  </a:path>
                </a:pathLst>
              </a:custGeom>
              <a:noFill/>
              <a:ln w="31771" cap="rnd">
                <a:solidFill>
                  <a:srgbClr val="AF57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60" name="รูปแบบอิสระ: รูปร่าง 59">
              <a:extLst>
                <a:ext uri="{FF2B5EF4-FFF2-40B4-BE49-F238E27FC236}">
                  <a16:creationId xmlns:a16="http://schemas.microsoft.com/office/drawing/2014/main" id="{0DA38722-1BF1-44BF-834F-5CE9B2C50799}"/>
                </a:ext>
              </a:extLst>
            </p:cNvPr>
            <p:cNvSpPr/>
            <p:nvPr/>
          </p:nvSpPr>
          <p:spPr>
            <a:xfrm>
              <a:off x="8684361" y="4371202"/>
              <a:ext cx="100112" cy="41316"/>
            </a:xfrm>
            <a:custGeom>
              <a:avLst/>
              <a:gdLst>
                <a:gd name="connsiteX0" fmla="*/ 0 w 100112"/>
                <a:gd name="connsiteY0" fmla="*/ 0 h 41316"/>
                <a:gd name="connsiteX1" fmla="*/ 100112 w 100112"/>
                <a:gd name="connsiteY1" fmla="*/ 41316 h 4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112" h="41316">
                  <a:moveTo>
                    <a:pt x="0" y="0"/>
                  </a:moveTo>
                  <a:cubicBezTo>
                    <a:pt x="33370" y="14302"/>
                    <a:pt x="66742" y="28604"/>
                    <a:pt x="100112" y="41316"/>
                  </a:cubicBezTo>
                </a:path>
              </a:pathLst>
            </a:custGeom>
            <a:noFill/>
            <a:ln w="3177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รูปแบบอิสระ: รูปร่าง 60">
              <a:extLst>
                <a:ext uri="{FF2B5EF4-FFF2-40B4-BE49-F238E27FC236}">
                  <a16:creationId xmlns:a16="http://schemas.microsoft.com/office/drawing/2014/main" id="{CF77C325-931E-4415-AF6C-8A13E1354077}"/>
                </a:ext>
              </a:extLst>
            </p:cNvPr>
            <p:cNvSpPr/>
            <p:nvPr/>
          </p:nvSpPr>
          <p:spPr>
            <a:xfrm>
              <a:off x="8838502" y="4261555"/>
              <a:ext cx="44494" cy="61974"/>
            </a:xfrm>
            <a:custGeom>
              <a:avLst/>
              <a:gdLst>
                <a:gd name="connsiteX0" fmla="*/ 44494 w 44494"/>
                <a:gd name="connsiteY0" fmla="*/ 61974 h 61974"/>
                <a:gd name="connsiteX1" fmla="*/ 0 w 44494"/>
                <a:gd name="connsiteY1" fmla="*/ 0 h 61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494" h="61974">
                  <a:moveTo>
                    <a:pt x="44494" y="61974"/>
                  </a:moveTo>
                  <a:cubicBezTo>
                    <a:pt x="27015" y="42906"/>
                    <a:pt x="12713" y="22247"/>
                    <a:pt x="0" y="0"/>
                  </a:cubicBezTo>
                </a:path>
              </a:pathLst>
            </a:custGeom>
            <a:noFill/>
            <a:ln w="3177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รูปแบบอิสระ: รูปร่าง 61">
              <a:extLst>
                <a:ext uri="{FF2B5EF4-FFF2-40B4-BE49-F238E27FC236}">
                  <a16:creationId xmlns:a16="http://schemas.microsoft.com/office/drawing/2014/main" id="{BCD5A153-6345-4F65-82C8-308B388D5C46}"/>
                </a:ext>
              </a:extLst>
            </p:cNvPr>
            <p:cNvSpPr/>
            <p:nvPr/>
          </p:nvSpPr>
          <p:spPr>
            <a:xfrm>
              <a:off x="8997411" y="4167799"/>
              <a:ext cx="23836" cy="76275"/>
            </a:xfrm>
            <a:custGeom>
              <a:avLst/>
              <a:gdLst>
                <a:gd name="connsiteX0" fmla="*/ 23836 w 23836"/>
                <a:gd name="connsiteY0" fmla="*/ 76276 h 76275"/>
                <a:gd name="connsiteX1" fmla="*/ 0 w 23836"/>
                <a:gd name="connsiteY1" fmla="*/ 0 h 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836" h="76275">
                  <a:moveTo>
                    <a:pt x="23836" y="76276"/>
                  </a:moveTo>
                  <a:cubicBezTo>
                    <a:pt x="15891" y="50851"/>
                    <a:pt x="7945" y="25425"/>
                    <a:pt x="0" y="0"/>
                  </a:cubicBezTo>
                </a:path>
              </a:pathLst>
            </a:custGeom>
            <a:noFill/>
            <a:ln w="3177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รูปแบบอิสระ: รูปร่าง 62">
              <a:extLst>
                <a:ext uri="{FF2B5EF4-FFF2-40B4-BE49-F238E27FC236}">
                  <a16:creationId xmlns:a16="http://schemas.microsoft.com/office/drawing/2014/main" id="{5FA618BD-4FBA-4F9E-9052-835CF2E0C498}"/>
                </a:ext>
              </a:extLst>
            </p:cNvPr>
            <p:cNvSpPr/>
            <p:nvPr/>
          </p:nvSpPr>
          <p:spPr>
            <a:xfrm>
              <a:off x="8701840" y="4563482"/>
              <a:ext cx="65153" cy="3178"/>
            </a:xfrm>
            <a:custGeom>
              <a:avLst/>
              <a:gdLst>
                <a:gd name="connsiteX0" fmla="*/ 0 w 65153"/>
                <a:gd name="connsiteY0" fmla="*/ 3178 h 3178"/>
                <a:gd name="connsiteX1" fmla="*/ 65153 w 65153"/>
                <a:gd name="connsiteY1" fmla="*/ 0 h 3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5153" h="3178">
                  <a:moveTo>
                    <a:pt x="0" y="3178"/>
                  </a:moveTo>
                  <a:cubicBezTo>
                    <a:pt x="22248" y="1589"/>
                    <a:pt x="44495" y="1589"/>
                    <a:pt x="65153" y="0"/>
                  </a:cubicBezTo>
                </a:path>
              </a:pathLst>
            </a:custGeom>
            <a:noFill/>
            <a:ln w="3177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รูปแบบอิสระ: รูปร่าง 63">
              <a:extLst>
                <a:ext uri="{FF2B5EF4-FFF2-40B4-BE49-F238E27FC236}">
                  <a16:creationId xmlns:a16="http://schemas.microsoft.com/office/drawing/2014/main" id="{F5E36F27-A58E-429A-9054-79C60C00A58F}"/>
                </a:ext>
              </a:extLst>
            </p:cNvPr>
            <p:cNvSpPr/>
            <p:nvPr/>
          </p:nvSpPr>
          <p:spPr>
            <a:xfrm>
              <a:off x="8666881" y="4723980"/>
              <a:ext cx="116003" cy="17480"/>
            </a:xfrm>
            <a:custGeom>
              <a:avLst/>
              <a:gdLst>
                <a:gd name="connsiteX0" fmla="*/ 0 w 116003"/>
                <a:gd name="connsiteY0" fmla="*/ 17480 h 17480"/>
                <a:gd name="connsiteX1" fmla="*/ 116003 w 116003"/>
                <a:gd name="connsiteY1" fmla="*/ 0 h 17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6003" h="17480">
                  <a:moveTo>
                    <a:pt x="0" y="17480"/>
                  </a:moveTo>
                  <a:cubicBezTo>
                    <a:pt x="38138" y="11123"/>
                    <a:pt x="77865" y="6356"/>
                    <a:pt x="116003" y="0"/>
                  </a:cubicBezTo>
                </a:path>
              </a:pathLst>
            </a:custGeom>
            <a:noFill/>
            <a:ln w="31771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73" name="กราฟิก 4">
            <a:extLst>
              <a:ext uri="{FF2B5EF4-FFF2-40B4-BE49-F238E27FC236}">
                <a16:creationId xmlns:a16="http://schemas.microsoft.com/office/drawing/2014/main" id="{951E54A8-00D4-4068-B9CF-78B3D467F44C}"/>
              </a:ext>
            </a:extLst>
          </p:cNvPr>
          <p:cNvGrpSpPr/>
          <p:nvPr userDrawn="1"/>
        </p:nvGrpSpPr>
        <p:grpSpPr>
          <a:xfrm>
            <a:off x="7722677" y="4098170"/>
            <a:ext cx="1421323" cy="1377578"/>
            <a:chOff x="799" y="396190"/>
            <a:chExt cx="1421323" cy="1377578"/>
          </a:xfrm>
        </p:grpSpPr>
        <p:grpSp>
          <p:nvGrpSpPr>
            <p:cNvPr id="74" name="กราฟิก 4">
              <a:extLst>
                <a:ext uri="{FF2B5EF4-FFF2-40B4-BE49-F238E27FC236}">
                  <a16:creationId xmlns:a16="http://schemas.microsoft.com/office/drawing/2014/main" id="{49F5C499-4415-418B-954B-919FDDED997E}"/>
                </a:ext>
              </a:extLst>
            </p:cNvPr>
            <p:cNvGrpSpPr/>
            <p:nvPr/>
          </p:nvGrpSpPr>
          <p:grpSpPr>
            <a:xfrm>
              <a:off x="799" y="819363"/>
              <a:ext cx="803030" cy="457947"/>
              <a:chOff x="799" y="819363"/>
              <a:chExt cx="803030" cy="457947"/>
            </a:xfrm>
            <a:solidFill>
              <a:srgbClr val="F5474E"/>
            </a:solidFill>
          </p:grpSpPr>
          <p:sp>
            <p:nvSpPr>
              <p:cNvPr id="92" name="รูปแบบอิสระ: รูปร่าง 91">
                <a:extLst>
                  <a:ext uri="{FF2B5EF4-FFF2-40B4-BE49-F238E27FC236}">
                    <a16:creationId xmlns:a16="http://schemas.microsoft.com/office/drawing/2014/main" id="{600C17A0-FE6D-434A-BA13-A01FCEA3DB24}"/>
                  </a:ext>
                </a:extLst>
              </p:cNvPr>
              <p:cNvSpPr/>
              <p:nvPr/>
            </p:nvSpPr>
            <p:spPr>
              <a:xfrm>
                <a:off x="799" y="819363"/>
                <a:ext cx="500733" cy="457947"/>
              </a:xfrm>
              <a:custGeom>
                <a:avLst/>
                <a:gdLst>
                  <a:gd name="connsiteX0" fmla="*/ 471325 w 500733"/>
                  <a:gd name="connsiteY0" fmla="*/ 300736 h 457947"/>
                  <a:gd name="connsiteX1" fmla="*/ 491921 w 500733"/>
                  <a:gd name="connsiteY1" fmla="*/ 242117 h 457947"/>
                  <a:gd name="connsiteX2" fmla="*/ 479246 w 500733"/>
                  <a:gd name="connsiteY2" fmla="*/ 82103 h 457947"/>
                  <a:gd name="connsiteX3" fmla="*/ 64157 w 500733"/>
                  <a:gd name="connsiteY3" fmla="*/ 86856 h 457947"/>
                  <a:gd name="connsiteX4" fmla="*/ 26134 w 500733"/>
                  <a:gd name="connsiteY4" fmla="*/ 367277 h 457947"/>
                  <a:gd name="connsiteX5" fmla="*/ 151294 w 500733"/>
                  <a:gd name="connsiteY5" fmla="*/ 452829 h 457947"/>
                  <a:gd name="connsiteX6" fmla="*/ 304972 w 500733"/>
                  <a:gd name="connsiteY6" fmla="*/ 438570 h 457947"/>
                  <a:gd name="connsiteX7" fmla="*/ 471325 w 500733"/>
                  <a:gd name="connsiteY7" fmla="*/ 300736 h 457947"/>
                  <a:gd name="connsiteX8" fmla="*/ 335074 w 500733"/>
                  <a:gd name="connsiteY8" fmla="*/ 314995 h 457947"/>
                  <a:gd name="connsiteX9" fmla="*/ 233678 w 500733"/>
                  <a:gd name="connsiteY9" fmla="*/ 356187 h 457947"/>
                  <a:gd name="connsiteX10" fmla="*/ 129114 w 500733"/>
                  <a:gd name="connsiteY10" fmla="*/ 332422 h 457947"/>
                  <a:gd name="connsiteX11" fmla="*/ 92675 w 500733"/>
                  <a:gd name="connsiteY11" fmla="*/ 234195 h 457947"/>
                  <a:gd name="connsiteX12" fmla="*/ 122777 w 500733"/>
                  <a:gd name="connsiteY12" fmla="*/ 185082 h 457947"/>
                  <a:gd name="connsiteX13" fmla="*/ 240016 w 500733"/>
                  <a:gd name="connsiteY13" fmla="*/ 105867 h 457947"/>
                  <a:gd name="connsiteX14" fmla="*/ 393694 w 500733"/>
                  <a:gd name="connsiteY14" fmla="*/ 140722 h 457947"/>
                  <a:gd name="connsiteX15" fmla="*/ 335074 w 500733"/>
                  <a:gd name="connsiteY15" fmla="*/ 314995 h 457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00733" h="457947">
                    <a:moveTo>
                      <a:pt x="471325" y="300736"/>
                    </a:moveTo>
                    <a:cubicBezTo>
                      <a:pt x="480831" y="281724"/>
                      <a:pt x="487168" y="262713"/>
                      <a:pt x="491921" y="242117"/>
                    </a:cubicBezTo>
                    <a:cubicBezTo>
                      <a:pt x="504595" y="188251"/>
                      <a:pt x="506180" y="129632"/>
                      <a:pt x="479246" y="82103"/>
                    </a:cubicBezTo>
                    <a:cubicBezTo>
                      <a:pt x="400031" y="-57316"/>
                      <a:pt x="149710" y="6056"/>
                      <a:pt x="64157" y="86856"/>
                    </a:cubicBezTo>
                    <a:cubicBezTo>
                      <a:pt x="-3968" y="150228"/>
                      <a:pt x="-19811" y="288062"/>
                      <a:pt x="26134" y="367277"/>
                    </a:cubicBezTo>
                    <a:cubicBezTo>
                      <a:pt x="53067" y="411637"/>
                      <a:pt x="100596" y="441739"/>
                      <a:pt x="151294" y="452829"/>
                    </a:cubicBezTo>
                    <a:cubicBezTo>
                      <a:pt x="201992" y="463919"/>
                      <a:pt x="255859" y="455998"/>
                      <a:pt x="304972" y="438570"/>
                    </a:cubicBezTo>
                    <a:cubicBezTo>
                      <a:pt x="373098" y="414806"/>
                      <a:pt x="438054" y="367277"/>
                      <a:pt x="471325" y="300736"/>
                    </a:cubicBezTo>
                    <a:close/>
                    <a:moveTo>
                      <a:pt x="335074" y="314995"/>
                    </a:moveTo>
                    <a:cubicBezTo>
                      <a:pt x="303388" y="334006"/>
                      <a:pt x="270118" y="351434"/>
                      <a:pt x="233678" y="356187"/>
                    </a:cubicBezTo>
                    <a:cubicBezTo>
                      <a:pt x="197239" y="360940"/>
                      <a:pt x="157632" y="354602"/>
                      <a:pt x="129114" y="332422"/>
                    </a:cubicBezTo>
                    <a:cubicBezTo>
                      <a:pt x="100596" y="310242"/>
                      <a:pt x="83169" y="270634"/>
                      <a:pt x="92675" y="234195"/>
                    </a:cubicBezTo>
                    <a:cubicBezTo>
                      <a:pt x="97428" y="215184"/>
                      <a:pt x="110102" y="199341"/>
                      <a:pt x="122777" y="185082"/>
                    </a:cubicBezTo>
                    <a:cubicBezTo>
                      <a:pt x="154463" y="150228"/>
                      <a:pt x="195655" y="123294"/>
                      <a:pt x="240016" y="105867"/>
                    </a:cubicBezTo>
                    <a:cubicBezTo>
                      <a:pt x="303388" y="83687"/>
                      <a:pt x="357255" y="78934"/>
                      <a:pt x="393694" y="140722"/>
                    </a:cubicBezTo>
                    <a:cubicBezTo>
                      <a:pt x="436470" y="213600"/>
                      <a:pt x="401615" y="273803"/>
                      <a:pt x="335074" y="314995"/>
                    </a:cubicBezTo>
                    <a:close/>
                  </a:path>
                </a:pathLst>
              </a:custGeom>
              <a:solidFill>
                <a:srgbClr val="F5474E"/>
              </a:solidFill>
              <a:ln w="153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3" name="รูปแบบอิสระ: รูปร่าง 92">
                <a:extLst>
                  <a:ext uri="{FF2B5EF4-FFF2-40B4-BE49-F238E27FC236}">
                    <a16:creationId xmlns:a16="http://schemas.microsoft.com/office/drawing/2014/main" id="{C6569575-FC26-41F1-9724-BCF261EA05B0}"/>
                  </a:ext>
                </a:extLst>
              </p:cNvPr>
              <p:cNvSpPr/>
              <p:nvPr/>
            </p:nvSpPr>
            <p:spPr>
              <a:xfrm>
                <a:off x="369144" y="844431"/>
                <a:ext cx="411920" cy="381816"/>
              </a:xfrm>
              <a:custGeom>
                <a:avLst/>
                <a:gdLst>
                  <a:gd name="connsiteX0" fmla="*/ 0 w 411920"/>
                  <a:gd name="connsiteY0" fmla="*/ 381816 h 381816"/>
                  <a:gd name="connsiteX1" fmla="*/ 411920 w 411920"/>
                  <a:gd name="connsiteY1" fmla="*/ 121991 h 381816"/>
                  <a:gd name="connsiteX2" fmla="*/ 343795 w 411920"/>
                  <a:gd name="connsiteY2" fmla="*/ 0 h 381816"/>
                  <a:gd name="connsiteX3" fmla="*/ 88721 w 411920"/>
                  <a:gd name="connsiteY3" fmla="*/ 118823 h 381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1920" h="381816">
                    <a:moveTo>
                      <a:pt x="0" y="381816"/>
                    </a:moveTo>
                    <a:cubicBezTo>
                      <a:pt x="137835" y="283590"/>
                      <a:pt x="274085" y="220218"/>
                      <a:pt x="411920" y="121991"/>
                    </a:cubicBezTo>
                    <a:cubicBezTo>
                      <a:pt x="403999" y="101395"/>
                      <a:pt x="354885" y="22180"/>
                      <a:pt x="343795" y="0"/>
                    </a:cubicBezTo>
                    <a:cubicBezTo>
                      <a:pt x="253489" y="38023"/>
                      <a:pt x="175858" y="74462"/>
                      <a:pt x="88721" y="118823"/>
                    </a:cubicBezTo>
                  </a:path>
                </a:pathLst>
              </a:custGeom>
              <a:solidFill>
                <a:srgbClr val="F5474E"/>
              </a:solidFill>
              <a:ln w="153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75" name="กราฟิก 4">
              <a:extLst>
                <a:ext uri="{FF2B5EF4-FFF2-40B4-BE49-F238E27FC236}">
                  <a16:creationId xmlns:a16="http://schemas.microsoft.com/office/drawing/2014/main" id="{25C82016-33E8-4A98-B684-E5E3839F6CE2}"/>
                </a:ext>
              </a:extLst>
            </p:cNvPr>
            <p:cNvGrpSpPr/>
            <p:nvPr/>
          </p:nvGrpSpPr>
          <p:grpSpPr>
            <a:xfrm>
              <a:off x="446580" y="994939"/>
              <a:ext cx="484468" cy="778829"/>
              <a:chOff x="446580" y="994939"/>
              <a:chExt cx="484468" cy="778829"/>
            </a:xfrm>
            <a:solidFill>
              <a:srgbClr val="F5474E"/>
            </a:solidFill>
          </p:grpSpPr>
          <p:sp>
            <p:nvSpPr>
              <p:cNvPr id="90" name="รูปแบบอิสระ: รูปร่าง 89">
                <a:extLst>
                  <a:ext uri="{FF2B5EF4-FFF2-40B4-BE49-F238E27FC236}">
                    <a16:creationId xmlns:a16="http://schemas.microsoft.com/office/drawing/2014/main" id="{B296332B-3D20-4BF7-BF86-276763A2ED93}"/>
                  </a:ext>
                </a:extLst>
              </p:cNvPr>
              <p:cNvSpPr/>
              <p:nvPr/>
            </p:nvSpPr>
            <p:spPr>
              <a:xfrm>
                <a:off x="446580" y="1278876"/>
                <a:ext cx="466208" cy="494892"/>
              </a:xfrm>
              <a:custGeom>
                <a:avLst/>
                <a:gdLst>
                  <a:gd name="connsiteX0" fmla="*/ 27128 w 466208"/>
                  <a:gd name="connsiteY0" fmla="*/ 175511 h 494892"/>
                  <a:gd name="connsiteX1" fmla="*/ 1779 w 466208"/>
                  <a:gd name="connsiteY1" fmla="*/ 327603 h 494892"/>
                  <a:gd name="connsiteX2" fmla="*/ 76242 w 466208"/>
                  <a:gd name="connsiteY2" fmla="*/ 459100 h 494892"/>
                  <a:gd name="connsiteX3" fmla="*/ 359833 w 466208"/>
                  <a:gd name="connsiteY3" fmla="*/ 443257 h 494892"/>
                  <a:gd name="connsiteX4" fmla="*/ 396272 w 466208"/>
                  <a:gd name="connsiteY4" fmla="*/ 29755 h 494892"/>
                  <a:gd name="connsiteX5" fmla="*/ 236257 w 466208"/>
                  <a:gd name="connsiteY5" fmla="*/ 4406 h 494892"/>
                  <a:gd name="connsiteX6" fmla="*/ 177638 w 466208"/>
                  <a:gd name="connsiteY6" fmla="*/ 20249 h 494892"/>
                  <a:gd name="connsiteX7" fmla="*/ 27128 w 466208"/>
                  <a:gd name="connsiteY7" fmla="*/ 175511 h 494892"/>
                  <a:gd name="connsiteX8" fmla="*/ 329731 w 466208"/>
                  <a:gd name="connsiteY8" fmla="*/ 108970 h 494892"/>
                  <a:gd name="connsiteX9" fmla="*/ 351912 w 466208"/>
                  <a:gd name="connsiteY9" fmla="*/ 265816 h 494892"/>
                  <a:gd name="connsiteX10" fmla="*/ 264775 w 466208"/>
                  <a:gd name="connsiteY10" fmla="*/ 376717 h 494892"/>
                  <a:gd name="connsiteX11" fmla="*/ 212492 w 466208"/>
                  <a:gd name="connsiteY11" fmla="*/ 402065 h 494892"/>
                  <a:gd name="connsiteX12" fmla="*/ 117434 w 466208"/>
                  <a:gd name="connsiteY12" fmla="*/ 357705 h 494892"/>
                  <a:gd name="connsiteX13" fmla="*/ 101591 w 466208"/>
                  <a:gd name="connsiteY13" fmla="*/ 251557 h 494892"/>
                  <a:gd name="connsiteX14" fmla="*/ 150704 w 466208"/>
                  <a:gd name="connsiteY14" fmla="*/ 153330 h 494892"/>
                  <a:gd name="connsiteX15" fmla="*/ 329731 w 466208"/>
                  <a:gd name="connsiteY15" fmla="*/ 108970 h 494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66208" h="494892">
                    <a:moveTo>
                      <a:pt x="27128" y="175511"/>
                    </a:moveTo>
                    <a:cubicBezTo>
                      <a:pt x="6532" y="223040"/>
                      <a:pt x="-4558" y="275321"/>
                      <a:pt x="1779" y="327603"/>
                    </a:cubicBezTo>
                    <a:cubicBezTo>
                      <a:pt x="8116" y="378301"/>
                      <a:pt x="35050" y="428999"/>
                      <a:pt x="76242" y="459100"/>
                    </a:cubicBezTo>
                    <a:cubicBezTo>
                      <a:pt x="152289" y="511382"/>
                      <a:pt x="291708" y="506629"/>
                      <a:pt x="359833" y="443257"/>
                    </a:cubicBezTo>
                    <a:cubicBezTo>
                      <a:pt x="446970" y="364042"/>
                      <a:pt x="529354" y="120060"/>
                      <a:pt x="396272" y="29755"/>
                    </a:cubicBezTo>
                    <a:cubicBezTo>
                      <a:pt x="350327" y="-347"/>
                      <a:pt x="291708" y="-5100"/>
                      <a:pt x="236257" y="4406"/>
                    </a:cubicBezTo>
                    <a:cubicBezTo>
                      <a:pt x="215661" y="7575"/>
                      <a:pt x="196649" y="12328"/>
                      <a:pt x="177638" y="20249"/>
                    </a:cubicBezTo>
                    <a:cubicBezTo>
                      <a:pt x="107928" y="45598"/>
                      <a:pt x="55646" y="107386"/>
                      <a:pt x="27128" y="175511"/>
                    </a:cubicBezTo>
                    <a:close/>
                    <a:moveTo>
                      <a:pt x="329731" y="108970"/>
                    </a:moveTo>
                    <a:cubicBezTo>
                      <a:pt x="388351" y="150162"/>
                      <a:pt x="380429" y="204028"/>
                      <a:pt x="351912" y="265816"/>
                    </a:cubicBezTo>
                    <a:cubicBezTo>
                      <a:pt x="332900" y="308592"/>
                      <a:pt x="302798" y="348199"/>
                      <a:pt x="264775" y="376717"/>
                    </a:cubicBezTo>
                    <a:cubicBezTo>
                      <a:pt x="248931" y="387807"/>
                      <a:pt x="231504" y="398897"/>
                      <a:pt x="212492" y="402065"/>
                    </a:cubicBezTo>
                    <a:cubicBezTo>
                      <a:pt x="176053" y="408403"/>
                      <a:pt x="138030" y="389391"/>
                      <a:pt x="117434" y="357705"/>
                    </a:cubicBezTo>
                    <a:cubicBezTo>
                      <a:pt x="96838" y="326019"/>
                      <a:pt x="93669" y="286412"/>
                      <a:pt x="101591" y="251557"/>
                    </a:cubicBezTo>
                    <a:cubicBezTo>
                      <a:pt x="109512" y="215118"/>
                      <a:pt x="128524" y="183432"/>
                      <a:pt x="150704" y="153330"/>
                    </a:cubicBezTo>
                    <a:cubicBezTo>
                      <a:pt x="198234" y="89958"/>
                      <a:pt x="261606" y="59857"/>
                      <a:pt x="329731" y="108970"/>
                    </a:cubicBezTo>
                    <a:close/>
                  </a:path>
                </a:pathLst>
              </a:custGeom>
              <a:solidFill>
                <a:srgbClr val="F5474E"/>
              </a:solidFill>
              <a:ln w="153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1" name="รูปแบบอิสระ: รูปร่าง 90">
                <a:extLst>
                  <a:ext uri="{FF2B5EF4-FFF2-40B4-BE49-F238E27FC236}">
                    <a16:creationId xmlns:a16="http://schemas.microsoft.com/office/drawing/2014/main" id="{D87BE265-F03A-401C-868A-9A5306A97441}"/>
                  </a:ext>
                </a:extLst>
              </p:cNvPr>
              <p:cNvSpPr/>
              <p:nvPr/>
            </p:nvSpPr>
            <p:spPr>
              <a:xfrm>
                <a:off x="510147" y="994939"/>
                <a:ext cx="407167" cy="397659"/>
              </a:xfrm>
              <a:custGeom>
                <a:avLst/>
                <a:gdLst>
                  <a:gd name="connsiteX0" fmla="*/ 0 w 407167"/>
                  <a:gd name="connsiteY0" fmla="*/ 397659 h 397659"/>
                  <a:gd name="connsiteX1" fmla="*/ 291513 w 407167"/>
                  <a:gd name="connsiteY1" fmla="*/ 0 h 397659"/>
                  <a:gd name="connsiteX2" fmla="*/ 407167 w 407167"/>
                  <a:gd name="connsiteY2" fmla="*/ 68125 h 397659"/>
                  <a:gd name="connsiteX3" fmla="*/ 253489 w 407167"/>
                  <a:gd name="connsiteY3" fmla="*/ 312107 h 397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7167" h="397659">
                    <a:moveTo>
                      <a:pt x="0" y="397659"/>
                    </a:moveTo>
                    <a:cubicBezTo>
                      <a:pt x="109317" y="269331"/>
                      <a:pt x="182196" y="128328"/>
                      <a:pt x="291513" y="0"/>
                    </a:cubicBezTo>
                    <a:cubicBezTo>
                      <a:pt x="315277" y="12674"/>
                      <a:pt x="386571" y="55451"/>
                      <a:pt x="407167" y="68125"/>
                    </a:cubicBezTo>
                    <a:cubicBezTo>
                      <a:pt x="362807" y="153677"/>
                      <a:pt x="304187" y="228139"/>
                      <a:pt x="253489" y="312107"/>
                    </a:cubicBezTo>
                  </a:path>
                </a:pathLst>
              </a:custGeom>
              <a:solidFill>
                <a:srgbClr val="F5474E"/>
              </a:solidFill>
              <a:ln w="153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76" name="รูปแบบอิสระ: รูปร่าง 75">
              <a:extLst>
                <a:ext uri="{FF2B5EF4-FFF2-40B4-BE49-F238E27FC236}">
                  <a16:creationId xmlns:a16="http://schemas.microsoft.com/office/drawing/2014/main" id="{3E234757-206C-486D-BBA8-02B50212F514}"/>
                </a:ext>
              </a:extLst>
            </p:cNvPr>
            <p:cNvSpPr/>
            <p:nvPr/>
          </p:nvSpPr>
          <p:spPr>
            <a:xfrm>
              <a:off x="910977" y="865026"/>
              <a:ext cx="101395" cy="183778"/>
            </a:xfrm>
            <a:custGeom>
              <a:avLst/>
              <a:gdLst>
                <a:gd name="connsiteX0" fmla="*/ 101396 w 101395"/>
                <a:gd name="connsiteY0" fmla="*/ 0 h 183778"/>
                <a:gd name="connsiteX1" fmla="*/ 0 w 101395"/>
                <a:gd name="connsiteY1" fmla="*/ 183779 h 183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395" h="183778">
                  <a:moveTo>
                    <a:pt x="101396" y="0"/>
                  </a:moveTo>
                  <a:cubicBezTo>
                    <a:pt x="58619" y="83968"/>
                    <a:pt x="25349" y="134666"/>
                    <a:pt x="0" y="183779"/>
                  </a:cubicBezTo>
                </a:path>
              </a:pathLst>
            </a:custGeom>
            <a:noFill/>
            <a:ln w="3078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รูปแบบอิสระ: รูปร่าง 76">
              <a:extLst>
                <a:ext uri="{FF2B5EF4-FFF2-40B4-BE49-F238E27FC236}">
                  <a16:creationId xmlns:a16="http://schemas.microsoft.com/office/drawing/2014/main" id="{E0429DE0-840C-4AC2-A292-634B93428279}"/>
                </a:ext>
              </a:extLst>
            </p:cNvPr>
            <p:cNvSpPr/>
            <p:nvPr/>
          </p:nvSpPr>
          <p:spPr>
            <a:xfrm>
              <a:off x="964844" y="396190"/>
              <a:ext cx="243959" cy="318328"/>
            </a:xfrm>
            <a:custGeom>
              <a:avLst/>
              <a:gdLst>
                <a:gd name="connsiteX0" fmla="*/ 0 w 243959"/>
                <a:gd name="connsiteY0" fmla="*/ 318328 h 318328"/>
                <a:gd name="connsiteX1" fmla="*/ 156847 w 243959"/>
                <a:gd name="connsiteY1" fmla="*/ 25233 h 318328"/>
                <a:gd name="connsiteX2" fmla="*/ 220219 w 243959"/>
                <a:gd name="connsiteY2" fmla="*/ 7805 h 318328"/>
                <a:gd name="connsiteX3" fmla="*/ 226556 w 243959"/>
                <a:gd name="connsiteY3" fmla="*/ 12558 h 318328"/>
                <a:gd name="connsiteX4" fmla="*/ 242399 w 243959"/>
                <a:gd name="connsiteY4" fmla="*/ 55334 h 318328"/>
                <a:gd name="connsiteX5" fmla="*/ 133082 w 243959"/>
                <a:gd name="connsiteY5" fmla="*/ 280305 h 318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959" h="318328">
                  <a:moveTo>
                    <a:pt x="0" y="318328"/>
                  </a:moveTo>
                  <a:cubicBezTo>
                    <a:pt x="55451" y="216933"/>
                    <a:pt x="115654" y="115538"/>
                    <a:pt x="156847" y="25233"/>
                  </a:cubicBezTo>
                  <a:cubicBezTo>
                    <a:pt x="167937" y="1468"/>
                    <a:pt x="198039" y="-8038"/>
                    <a:pt x="220219" y="7805"/>
                  </a:cubicBezTo>
                  <a:cubicBezTo>
                    <a:pt x="221803" y="9390"/>
                    <a:pt x="224972" y="10974"/>
                    <a:pt x="226556" y="12558"/>
                  </a:cubicBezTo>
                  <a:cubicBezTo>
                    <a:pt x="240815" y="22064"/>
                    <a:pt x="247152" y="39491"/>
                    <a:pt x="242399" y="55334"/>
                  </a:cubicBezTo>
                  <a:cubicBezTo>
                    <a:pt x="236062" y="77514"/>
                    <a:pt x="182196" y="180494"/>
                    <a:pt x="133082" y="280305"/>
                  </a:cubicBezTo>
                </a:path>
              </a:pathLst>
            </a:custGeom>
            <a:noFill/>
            <a:ln w="3078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รูปแบบอิสระ: รูปร่าง 77">
              <a:extLst>
                <a:ext uri="{FF2B5EF4-FFF2-40B4-BE49-F238E27FC236}">
                  <a16:creationId xmlns:a16="http://schemas.microsoft.com/office/drawing/2014/main" id="{C5C931BB-08C5-426C-A65A-6DBE441734BF}"/>
                </a:ext>
              </a:extLst>
            </p:cNvPr>
            <p:cNvSpPr/>
            <p:nvPr/>
          </p:nvSpPr>
          <p:spPr>
            <a:xfrm>
              <a:off x="817503" y="904634"/>
              <a:ext cx="47529" cy="91889"/>
            </a:xfrm>
            <a:custGeom>
              <a:avLst/>
              <a:gdLst>
                <a:gd name="connsiteX0" fmla="*/ 0 w 47529"/>
                <a:gd name="connsiteY0" fmla="*/ 91889 h 91889"/>
                <a:gd name="connsiteX1" fmla="*/ 47529 w 47529"/>
                <a:gd name="connsiteY1" fmla="*/ 0 h 91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529" h="91889">
                  <a:moveTo>
                    <a:pt x="0" y="91889"/>
                  </a:moveTo>
                  <a:cubicBezTo>
                    <a:pt x="14259" y="61788"/>
                    <a:pt x="31686" y="31686"/>
                    <a:pt x="47529" y="0"/>
                  </a:cubicBezTo>
                </a:path>
              </a:pathLst>
            </a:custGeom>
            <a:noFill/>
            <a:ln w="3078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รูปแบบอิสระ: รูปร่าง 78">
              <a:extLst>
                <a:ext uri="{FF2B5EF4-FFF2-40B4-BE49-F238E27FC236}">
                  <a16:creationId xmlns:a16="http://schemas.microsoft.com/office/drawing/2014/main" id="{AA8FA419-2A80-469A-A862-D744F3D71D08}"/>
                </a:ext>
              </a:extLst>
            </p:cNvPr>
            <p:cNvSpPr/>
            <p:nvPr/>
          </p:nvSpPr>
          <p:spPr>
            <a:xfrm>
              <a:off x="717692" y="768384"/>
              <a:ext cx="172689" cy="91889"/>
            </a:xfrm>
            <a:custGeom>
              <a:avLst/>
              <a:gdLst>
                <a:gd name="connsiteX0" fmla="*/ 172690 w 172689"/>
                <a:gd name="connsiteY0" fmla="*/ 0 h 91889"/>
                <a:gd name="connsiteX1" fmla="*/ 0 w 172689"/>
                <a:gd name="connsiteY1" fmla="*/ 91889 h 91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2689" h="91889">
                  <a:moveTo>
                    <a:pt x="172690" y="0"/>
                  </a:moveTo>
                  <a:cubicBezTo>
                    <a:pt x="99811" y="34855"/>
                    <a:pt x="34855" y="68125"/>
                    <a:pt x="0" y="91889"/>
                  </a:cubicBezTo>
                </a:path>
              </a:pathLst>
            </a:custGeom>
            <a:noFill/>
            <a:ln w="3078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รูปแบบอิสระ: รูปร่าง 79">
              <a:extLst>
                <a:ext uri="{FF2B5EF4-FFF2-40B4-BE49-F238E27FC236}">
                  <a16:creationId xmlns:a16="http://schemas.microsoft.com/office/drawing/2014/main" id="{38584E56-791C-4CAF-AC8E-2DD01F37B7EA}"/>
                </a:ext>
              </a:extLst>
            </p:cNvPr>
            <p:cNvSpPr/>
            <p:nvPr/>
          </p:nvSpPr>
          <p:spPr>
            <a:xfrm>
              <a:off x="993361" y="585390"/>
              <a:ext cx="388466" cy="224185"/>
            </a:xfrm>
            <a:custGeom>
              <a:avLst/>
              <a:gdLst>
                <a:gd name="connsiteX0" fmla="*/ 55451 w 388466"/>
                <a:gd name="connsiteY0" fmla="*/ 224186 h 224185"/>
                <a:gd name="connsiteX1" fmla="*/ 361222 w 388466"/>
                <a:gd name="connsiteY1" fmla="*/ 87936 h 224185"/>
                <a:gd name="connsiteX2" fmla="*/ 381819 w 388466"/>
                <a:gd name="connsiteY2" fmla="*/ 24564 h 224185"/>
                <a:gd name="connsiteX3" fmla="*/ 377066 w 388466"/>
                <a:gd name="connsiteY3" fmla="*/ 18227 h 224185"/>
                <a:gd name="connsiteX4" fmla="*/ 335874 w 388466"/>
                <a:gd name="connsiteY4" fmla="*/ 800 h 224185"/>
                <a:gd name="connsiteX5" fmla="*/ 0 w 388466"/>
                <a:gd name="connsiteY5" fmla="*/ 137049 h 224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8466" h="224185">
                  <a:moveTo>
                    <a:pt x="55451" y="224186"/>
                  </a:moveTo>
                  <a:cubicBezTo>
                    <a:pt x="163184" y="173488"/>
                    <a:pt x="272501" y="124375"/>
                    <a:pt x="361222" y="87936"/>
                  </a:cubicBezTo>
                  <a:cubicBezTo>
                    <a:pt x="386571" y="76846"/>
                    <a:pt x="396077" y="46744"/>
                    <a:pt x="381819" y="24564"/>
                  </a:cubicBezTo>
                  <a:cubicBezTo>
                    <a:pt x="380234" y="22980"/>
                    <a:pt x="378650" y="19811"/>
                    <a:pt x="377066" y="18227"/>
                  </a:cubicBezTo>
                  <a:cubicBezTo>
                    <a:pt x="369144" y="3968"/>
                    <a:pt x="353301" y="-2369"/>
                    <a:pt x="335874" y="800"/>
                  </a:cubicBezTo>
                  <a:cubicBezTo>
                    <a:pt x="305772" y="7137"/>
                    <a:pt x="153678" y="68925"/>
                    <a:pt x="0" y="137049"/>
                  </a:cubicBezTo>
                </a:path>
              </a:pathLst>
            </a:custGeom>
            <a:noFill/>
            <a:ln w="3078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รูปแบบอิสระ: รูปร่าง 80">
              <a:extLst>
                <a:ext uri="{FF2B5EF4-FFF2-40B4-BE49-F238E27FC236}">
                  <a16:creationId xmlns:a16="http://schemas.microsoft.com/office/drawing/2014/main" id="{D90EE060-52DC-402C-83B0-DBE41FFAE278}"/>
                </a:ext>
              </a:extLst>
            </p:cNvPr>
            <p:cNvSpPr/>
            <p:nvPr/>
          </p:nvSpPr>
          <p:spPr>
            <a:xfrm>
              <a:off x="766805" y="872948"/>
              <a:ext cx="155262" cy="83967"/>
            </a:xfrm>
            <a:custGeom>
              <a:avLst/>
              <a:gdLst>
                <a:gd name="connsiteX0" fmla="*/ 0 w 155262"/>
                <a:gd name="connsiteY0" fmla="*/ 83968 h 83967"/>
                <a:gd name="connsiteX1" fmla="*/ 155262 w 155262"/>
                <a:gd name="connsiteY1" fmla="*/ 0 h 83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5262" h="83967">
                  <a:moveTo>
                    <a:pt x="0" y="83968"/>
                  </a:moveTo>
                  <a:cubicBezTo>
                    <a:pt x="44361" y="57035"/>
                    <a:pt x="98227" y="28517"/>
                    <a:pt x="155262" y="0"/>
                  </a:cubicBezTo>
                </a:path>
              </a:pathLst>
            </a:custGeom>
            <a:noFill/>
            <a:ln w="3078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รูปแบบอิสระ: รูปร่าง 81">
              <a:extLst>
                <a:ext uri="{FF2B5EF4-FFF2-40B4-BE49-F238E27FC236}">
                  <a16:creationId xmlns:a16="http://schemas.microsoft.com/office/drawing/2014/main" id="{5AF64147-26F8-4ADF-981F-0A9F13D5CF8B}"/>
                </a:ext>
              </a:extLst>
            </p:cNvPr>
            <p:cNvSpPr/>
            <p:nvPr/>
          </p:nvSpPr>
          <p:spPr>
            <a:xfrm>
              <a:off x="654319" y="1067817"/>
              <a:ext cx="123576" cy="183778"/>
            </a:xfrm>
            <a:custGeom>
              <a:avLst/>
              <a:gdLst>
                <a:gd name="connsiteX0" fmla="*/ 123576 w 123576"/>
                <a:gd name="connsiteY0" fmla="*/ 0 h 183778"/>
                <a:gd name="connsiteX1" fmla="*/ 0 w 123576"/>
                <a:gd name="connsiteY1" fmla="*/ 183779 h 183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3576" h="183778">
                  <a:moveTo>
                    <a:pt x="123576" y="0"/>
                  </a:moveTo>
                  <a:cubicBezTo>
                    <a:pt x="82384" y="61788"/>
                    <a:pt x="41192" y="121991"/>
                    <a:pt x="0" y="183779"/>
                  </a:cubicBezTo>
                </a:path>
              </a:pathLst>
            </a:custGeom>
            <a:noFill/>
            <a:ln w="30788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รูปแบบอิสระ: รูปร่าง 82">
              <a:extLst>
                <a:ext uri="{FF2B5EF4-FFF2-40B4-BE49-F238E27FC236}">
                  <a16:creationId xmlns:a16="http://schemas.microsoft.com/office/drawing/2014/main" id="{D7B89AF2-3EE2-468D-8E45-04F808FDF694}"/>
                </a:ext>
              </a:extLst>
            </p:cNvPr>
            <p:cNvSpPr/>
            <p:nvPr/>
          </p:nvSpPr>
          <p:spPr>
            <a:xfrm>
              <a:off x="825425" y="1341901"/>
              <a:ext cx="53951" cy="126744"/>
            </a:xfrm>
            <a:custGeom>
              <a:avLst/>
              <a:gdLst>
                <a:gd name="connsiteX0" fmla="*/ 0 w 53951"/>
                <a:gd name="connsiteY0" fmla="*/ 0 h 126744"/>
                <a:gd name="connsiteX1" fmla="*/ 53867 w 53951"/>
                <a:gd name="connsiteY1" fmla="*/ 126744 h 126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951" h="126744">
                  <a:moveTo>
                    <a:pt x="0" y="0"/>
                  </a:moveTo>
                  <a:cubicBezTo>
                    <a:pt x="34855" y="31686"/>
                    <a:pt x="55451" y="79215"/>
                    <a:pt x="53867" y="126744"/>
                  </a:cubicBezTo>
                </a:path>
              </a:pathLst>
            </a:custGeom>
            <a:noFill/>
            <a:ln w="30788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785A6FB8-27D6-41E3-B362-EAA242C58492}"/>
                </a:ext>
              </a:extLst>
            </p:cNvPr>
            <p:cNvSpPr/>
            <p:nvPr/>
          </p:nvSpPr>
          <p:spPr>
            <a:xfrm>
              <a:off x="546586" y="1692031"/>
              <a:ext cx="142587" cy="42024"/>
            </a:xfrm>
            <a:custGeom>
              <a:avLst/>
              <a:gdLst>
                <a:gd name="connsiteX0" fmla="*/ 0 w 142587"/>
                <a:gd name="connsiteY0" fmla="*/ 0 h 42024"/>
                <a:gd name="connsiteX1" fmla="*/ 142588 w 142587"/>
                <a:gd name="connsiteY1" fmla="*/ 41192 h 42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2587" h="42024">
                  <a:moveTo>
                    <a:pt x="0" y="0"/>
                  </a:moveTo>
                  <a:cubicBezTo>
                    <a:pt x="39608" y="30102"/>
                    <a:pt x="91890" y="45945"/>
                    <a:pt x="142588" y="41192"/>
                  </a:cubicBezTo>
                </a:path>
              </a:pathLst>
            </a:custGeom>
            <a:noFill/>
            <a:ln w="30788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รูปแบบอิสระ: รูปร่าง 84">
              <a:extLst>
                <a:ext uri="{FF2B5EF4-FFF2-40B4-BE49-F238E27FC236}">
                  <a16:creationId xmlns:a16="http://schemas.microsoft.com/office/drawing/2014/main" id="{3E43582C-39EE-4958-AB32-DFFC1FA00AED}"/>
                </a:ext>
              </a:extLst>
            </p:cNvPr>
            <p:cNvSpPr/>
            <p:nvPr/>
          </p:nvSpPr>
          <p:spPr>
            <a:xfrm>
              <a:off x="738288" y="1703121"/>
              <a:ext cx="38023" cy="14258"/>
            </a:xfrm>
            <a:custGeom>
              <a:avLst/>
              <a:gdLst>
                <a:gd name="connsiteX0" fmla="*/ 0 w 38023"/>
                <a:gd name="connsiteY0" fmla="*/ 14259 h 14258"/>
                <a:gd name="connsiteX1" fmla="*/ 38023 w 38023"/>
                <a:gd name="connsiteY1" fmla="*/ 0 h 14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023" h="14258">
                  <a:moveTo>
                    <a:pt x="0" y="14259"/>
                  </a:moveTo>
                  <a:cubicBezTo>
                    <a:pt x="12675" y="11090"/>
                    <a:pt x="25349" y="6337"/>
                    <a:pt x="38023" y="0"/>
                  </a:cubicBezTo>
                </a:path>
              </a:pathLst>
            </a:custGeom>
            <a:noFill/>
            <a:ln w="30788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รูปแบบอิสระ: รูปร่าง 85">
              <a:extLst>
                <a:ext uri="{FF2B5EF4-FFF2-40B4-BE49-F238E27FC236}">
                  <a16:creationId xmlns:a16="http://schemas.microsoft.com/office/drawing/2014/main" id="{CAFBC042-E6E4-4294-B985-456516B0D009}"/>
                </a:ext>
              </a:extLst>
            </p:cNvPr>
            <p:cNvSpPr/>
            <p:nvPr/>
          </p:nvSpPr>
          <p:spPr>
            <a:xfrm>
              <a:off x="34854" y="923646"/>
              <a:ext cx="80799" cy="117238"/>
            </a:xfrm>
            <a:custGeom>
              <a:avLst/>
              <a:gdLst>
                <a:gd name="connsiteX0" fmla="*/ 0 w 80799"/>
                <a:gd name="connsiteY0" fmla="*/ 117238 h 117238"/>
                <a:gd name="connsiteX1" fmla="*/ 80800 w 80799"/>
                <a:gd name="connsiteY1" fmla="*/ 0 h 117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0799" h="117238">
                  <a:moveTo>
                    <a:pt x="0" y="117238"/>
                  </a:moveTo>
                  <a:cubicBezTo>
                    <a:pt x="6337" y="68125"/>
                    <a:pt x="38023" y="23765"/>
                    <a:pt x="80800" y="0"/>
                  </a:cubicBezTo>
                </a:path>
              </a:pathLst>
            </a:custGeom>
            <a:noFill/>
            <a:ln w="30788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666239E7-0A1B-433F-957C-037FF39A1F0A}"/>
                </a:ext>
              </a:extLst>
            </p:cNvPr>
            <p:cNvSpPr/>
            <p:nvPr/>
          </p:nvSpPr>
          <p:spPr>
            <a:xfrm>
              <a:off x="451528" y="991770"/>
              <a:ext cx="215466" cy="126744"/>
            </a:xfrm>
            <a:custGeom>
              <a:avLst/>
              <a:gdLst>
                <a:gd name="connsiteX0" fmla="*/ 0 w 215466"/>
                <a:gd name="connsiteY0" fmla="*/ 126744 h 126744"/>
                <a:gd name="connsiteX1" fmla="*/ 215466 w 215466"/>
                <a:gd name="connsiteY1" fmla="*/ 0 h 126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5466" h="126744">
                  <a:moveTo>
                    <a:pt x="0" y="126744"/>
                  </a:moveTo>
                  <a:cubicBezTo>
                    <a:pt x="72878" y="87137"/>
                    <a:pt x="145756" y="44360"/>
                    <a:pt x="215466" y="0"/>
                  </a:cubicBezTo>
                </a:path>
              </a:pathLst>
            </a:custGeom>
            <a:noFill/>
            <a:ln w="30788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รูปแบบอิสระ: รูปร่าง 87">
              <a:extLst>
                <a:ext uri="{FF2B5EF4-FFF2-40B4-BE49-F238E27FC236}">
                  <a16:creationId xmlns:a16="http://schemas.microsoft.com/office/drawing/2014/main" id="{B89ED67C-6DD4-4450-81A3-6A433C7205FE}"/>
                </a:ext>
              </a:extLst>
            </p:cNvPr>
            <p:cNvSpPr/>
            <p:nvPr/>
          </p:nvSpPr>
          <p:spPr>
            <a:xfrm>
              <a:off x="163183" y="874532"/>
              <a:ext cx="38023" cy="14258"/>
            </a:xfrm>
            <a:custGeom>
              <a:avLst/>
              <a:gdLst>
                <a:gd name="connsiteX0" fmla="*/ 0 w 38023"/>
                <a:gd name="connsiteY0" fmla="*/ 14259 h 14258"/>
                <a:gd name="connsiteX1" fmla="*/ 38023 w 38023"/>
                <a:gd name="connsiteY1" fmla="*/ 0 h 14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023" h="14258">
                  <a:moveTo>
                    <a:pt x="0" y="14259"/>
                  </a:moveTo>
                  <a:cubicBezTo>
                    <a:pt x="11090" y="6337"/>
                    <a:pt x="23765" y="0"/>
                    <a:pt x="38023" y="0"/>
                  </a:cubicBezTo>
                </a:path>
              </a:pathLst>
            </a:custGeom>
            <a:noFill/>
            <a:ln w="30788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รูปแบบอิสระ: รูปร่าง 88">
              <a:extLst>
                <a:ext uri="{FF2B5EF4-FFF2-40B4-BE49-F238E27FC236}">
                  <a16:creationId xmlns:a16="http://schemas.microsoft.com/office/drawing/2014/main" id="{D7E1158D-6678-47EE-BBF3-9549EA3363B9}"/>
                </a:ext>
              </a:extLst>
            </p:cNvPr>
            <p:cNvSpPr/>
            <p:nvPr/>
          </p:nvSpPr>
          <p:spPr>
            <a:xfrm>
              <a:off x="886828" y="720471"/>
              <a:ext cx="157084" cy="157614"/>
            </a:xfrm>
            <a:custGeom>
              <a:avLst/>
              <a:gdLst>
                <a:gd name="connsiteX0" fmla="*/ 138219 w 157084"/>
                <a:gd name="connsiteY0" fmla="*/ 130297 h 157614"/>
                <a:gd name="connsiteX1" fmla="*/ 27318 w 157084"/>
                <a:gd name="connsiteY1" fmla="*/ 138219 h 157614"/>
                <a:gd name="connsiteX2" fmla="*/ 19396 w 157084"/>
                <a:gd name="connsiteY2" fmla="*/ 27318 h 157614"/>
                <a:gd name="connsiteX3" fmla="*/ 130298 w 157084"/>
                <a:gd name="connsiteY3" fmla="*/ 19396 h 157614"/>
                <a:gd name="connsiteX4" fmla="*/ 138219 w 157084"/>
                <a:gd name="connsiteY4" fmla="*/ 130297 h 157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7084" h="157614">
                  <a:moveTo>
                    <a:pt x="138219" y="130297"/>
                  </a:moveTo>
                  <a:cubicBezTo>
                    <a:pt x="109702" y="163567"/>
                    <a:pt x="60588" y="166736"/>
                    <a:pt x="27318" y="138219"/>
                  </a:cubicBezTo>
                  <a:cubicBezTo>
                    <a:pt x="-5953" y="109701"/>
                    <a:pt x="-9121" y="60588"/>
                    <a:pt x="19396" y="27318"/>
                  </a:cubicBezTo>
                  <a:cubicBezTo>
                    <a:pt x="47914" y="-5953"/>
                    <a:pt x="97027" y="-9121"/>
                    <a:pt x="130298" y="19396"/>
                  </a:cubicBezTo>
                  <a:cubicBezTo>
                    <a:pt x="161984" y="47914"/>
                    <a:pt x="166737" y="97027"/>
                    <a:pt x="138219" y="130297"/>
                  </a:cubicBezTo>
                  <a:close/>
                </a:path>
              </a:pathLst>
            </a:custGeom>
            <a:noFill/>
            <a:ln w="3078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22" name="กลุ่ม 121">
            <a:extLst>
              <a:ext uri="{FF2B5EF4-FFF2-40B4-BE49-F238E27FC236}">
                <a16:creationId xmlns:a16="http://schemas.microsoft.com/office/drawing/2014/main" id="{2CC61E23-9A24-4C6D-9059-CE643C00001C}"/>
              </a:ext>
            </a:extLst>
          </p:cNvPr>
          <p:cNvGrpSpPr/>
          <p:nvPr userDrawn="1"/>
        </p:nvGrpSpPr>
        <p:grpSpPr>
          <a:xfrm flipH="1">
            <a:off x="7370811" y="179024"/>
            <a:ext cx="1666898" cy="929985"/>
            <a:chOff x="261587" y="234832"/>
            <a:chExt cx="2081663" cy="1161388"/>
          </a:xfrm>
        </p:grpSpPr>
        <p:grpSp>
          <p:nvGrpSpPr>
            <p:cNvPr id="108" name="กราฟิก 4">
              <a:extLst>
                <a:ext uri="{FF2B5EF4-FFF2-40B4-BE49-F238E27FC236}">
                  <a16:creationId xmlns:a16="http://schemas.microsoft.com/office/drawing/2014/main" id="{C0717E24-4166-41BF-9BA9-46B42941EBB0}"/>
                </a:ext>
              </a:extLst>
            </p:cNvPr>
            <p:cNvGrpSpPr/>
            <p:nvPr userDrawn="1"/>
          </p:nvGrpSpPr>
          <p:grpSpPr>
            <a:xfrm>
              <a:off x="1243816" y="234832"/>
              <a:ext cx="1099434" cy="446413"/>
              <a:chOff x="1243816" y="234832"/>
              <a:chExt cx="1099434" cy="446413"/>
            </a:xfrm>
          </p:grpSpPr>
          <p:sp>
            <p:nvSpPr>
              <p:cNvPr id="109" name="รูปแบบอิสระ: รูปร่าง 108">
                <a:extLst>
                  <a:ext uri="{FF2B5EF4-FFF2-40B4-BE49-F238E27FC236}">
                    <a16:creationId xmlns:a16="http://schemas.microsoft.com/office/drawing/2014/main" id="{28E0DFB4-03DD-4B86-A45F-F837DBF94C59}"/>
                  </a:ext>
                </a:extLst>
              </p:cNvPr>
              <p:cNvSpPr/>
              <p:nvPr/>
            </p:nvSpPr>
            <p:spPr>
              <a:xfrm>
                <a:off x="1243816" y="234832"/>
                <a:ext cx="1081921" cy="354774"/>
              </a:xfrm>
              <a:custGeom>
                <a:avLst/>
                <a:gdLst>
                  <a:gd name="connsiteX0" fmla="*/ 124673 w 1081921"/>
                  <a:gd name="connsiteY0" fmla="*/ 374 h 354774"/>
                  <a:gd name="connsiteX1" fmla="*/ 922474 w 1081921"/>
                  <a:gd name="connsiteY1" fmla="*/ 111621 h 354774"/>
                  <a:gd name="connsiteX2" fmla="*/ 1081399 w 1081921"/>
                  <a:gd name="connsiteY2" fmla="*/ 262599 h 354774"/>
                  <a:gd name="connsiteX3" fmla="*/ 874797 w 1081921"/>
                  <a:gd name="connsiteY3" fmla="*/ 354775 h 354774"/>
                  <a:gd name="connsiteX4" fmla="*/ 92888 w 1081921"/>
                  <a:gd name="connsiteY4" fmla="*/ 265777 h 354774"/>
                  <a:gd name="connsiteX5" fmla="*/ 2301 w 1081921"/>
                  <a:gd name="connsiteY5" fmla="*/ 138638 h 354774"/>
                  <a:gd name="connsiteX6" fmla="*/ 10247 w 1081921"/>
                  <a:gd name="connsiteY6" fmla="*/ 92550 h 354774"/>
                  <a:gd name="connsiteX7" fmla="*/ 124673 w 1081921"/>
                  <a:gd name="connsiteY7" fmla="*/ 374 h 354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81921" h="354774">
                    <a:moveTo>
                      <a:pt x="124673" y="374"/>
                    </a:moveTo>
                    <a:cubicBezTo>
                      <a:pt x="391666" y="21035"/>
                      <a:pt x="658660" y="65533"/>
                      <a:pt x="922474" y="111621"/>
                    </a:cubicBezTo>
                    <a:cubicBezTo>
                      <a:pt x="922474" y="111621"/>
                      <a:pt x="1092524" y="222868"/>
                      <a:pt x="1081399" y="262599"/>
                    </a:cubicBezTo>
                    <a:cubicBezTo>
                      <a:pt x="1071864" y="302330"/>
                      <a:pt x="874797" y="354775"/>
                      <a:pt x="874797" y="354775"/>
                    </a:cubicBezTo>
                    <a:cubicBezTo>
                      <a:pt x="663428" y="342061"/>
                      <a:pt x="286776" y="291205"/>
                      <a:pt x="92888" y="265777"/>
                    </a:cubicBezTo>
                    <a:cubicBezTo>
                      <a:pt x="30908" y="257831"/>
                      <a:pt x="-10413" y="199029"/>
                      <a:pt x="2301" y="138638"/>
                    </a:cubicBezTo>
                    <a:cubicBezTo>
                      <a:pt x="5480" y="122746"/>
                      <a:pt x="8658" y="108443"/>
                      <a:pt x="10247" y="92550"/>
                    </a:cubicBezTo>
                    <a:cubicBezTo>
                      <a:pt x="18194" y="36927"/>
                      <a:pt x="69049" y="-4393"/>
                      <a:pt x="124673" y="374"/>
                    </a:cubicBezTo>
                    <a:close/>
                  </a:path>
                </a:pathLst>
              </a:custGeom>
              <a:solidFill>
                <a:srgbClr val="F5474E"/>
              </a:solidFill>
              <a:ln w="156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0" name="รูปแบบอิสระ: รูปร่าง 109">
                <a:extLst>
                  <a:ext uri="{FF2B5EF4-FFF2-40B4-BE49-F238E27FC236}">
                    <a16:creationId xmlns:a16="http://schemas.microsoft.com/office/drawing/2014/main" id="{9C1BBA25-3C5A-49B1-B22C-AD990CFB11CE}"/>
                  </a:ext>
                </a:extLst>
              </p:cNvPr>
              <p:cNvSpPr/>
              <p:nvPr/>
            </p:nvSpPr>
            <p:spPr>
              <a:xfrm>
                <a:off x="1512871" y="365752"/>
                <a:ext cx="460276" cy="138317"/>
              </a:xfrm>
              <a:custGeom>
                <a:avLst/>
                <a:gdLst>
                  <a:gd name="connsiteX0" fmla="*/ 275179 w 460276"/>
                  <a:gd name="connsiteY0" fmla="*/ 133268 h 138317"/>
                  <a:gd name="connsiteX1" fmla="*/ 459531 w 460276"/>
                  <a:gd name="connsiteY1" fmla="*/ 118965 h 138317"/>
                  <a:gd name="connsiteX2" fmla="*/ 429336 w 460276"/>
                  <a:gd name="connsiteY2" fmla="*/ 77645 h 138317"/>
                  <a:gd name="connsiteX3" fmla="*/ 210020 w 460276"/>
                  <a:gd name="connsiteY3" fmla="*/ 10897 h 138317"/>
                  <a:gd name="connsiteX4" fmla="*/ 8186 w 460276"/>
                  <a:gd name="connsiteY4" fmla="*/ 25200 h 138317"/>
                  <a:gd name="connsiteX5" fmla="*/ 275179 w 460276"/>
                  <a:gd name="connsiteY5" fmla="*/ 133268 h 138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60276" h="138317">
                    <a:moveTo>
                      <a:pt x="275179" y="133268"/>
                    </a:moveTo>
                    <a:cubicBezTo>
                      <a:pt x="337159" y="139625"/>
                      <a:pt x="402319" y="144393"/>
                      <a:pt x="459531" y="118965"/>
                    </a:cubicBezTo>
                    <a:cubicBezTo>
                      <a:pt x="464299" y="101483"/>
                      <a:pt x="445228" y="85591"/>
                      <a:pt x="429336" y="77645"/>
                    </a:cubicBezTo>
                    <a:cubicBezTo>
                      <a:pt x="362588" y="39503"/>
                      <a:pt x="286304" y="20432"/>
                      <a:pt x="210020" y="10897"/>
                    </a:cubicBezTo>
                    <a:cubicBezTo>
                      <a:pt x="165521" y="6129"/>
                      <a:pt x="36792" y="-17710"/>
                      <a:pt x="8186" y="25200"/>
                    </a:cubicBezTo>
                    <a:cubicBezTo>
                      <a:pt x="-52206" y="112608"/>
                      <a:pt x="240216" y="128500"/>
                      <a:pt x="275179" y="133268"/>
                    </a:cubicBezTo>
                    <a:close/>
                  </a:path>
                </a:pathLst>
              </a:custGeom>
              <a:solidFill>
                <a:srgbClr val="B71528"/>
              </a:solidFill>
              <a:ln w="156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1" name="รูปแบบอิสระ: รูปร่าง 110">
                <a:extLst>
                  <a:ext uri="{FF2B5EF4-FFF2-40B4-BE49-F238E27FC236}">
                    <a16:creationId xmlns:a16="http://schemas.microsoft.com/office/drawing/2014/main" id="{938EB49F-0173-415F-A448-1AE2C9094D7F}"/>
                  </a:ext>
                </a:extLst>
              </p:cNvPr>
              <p:cNvSpPr/>
              <p:nvPr/>
            </p:nvSpPr>
            <p:spPr>
              <a:xfrm>
                <a:off x="1397095" y="262224"/>
                <a:ext cx="7946" cy="225671"/>
              </a:xfrm>
              <a:custGeom>
                <a:avLst/>
                <a:gdLst>
                  <a:gd name="connsiteX0" fmla="*/ 0 w 7946"/>
                  <a:gd name="connsiteY0" fmla="*/ 225672 h 225671"/>
                  <a:gd name="connsiteX1" fmla="*/ 7946 w 7946"/>
                  <a:gd name="connsiteY1" fmla="*/ 0 h 225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46" h="225671">
                    <a:moveTo>
                      <a:pt x="0" y="225672"/>
                    </a:moveTo>
                    <a:cubicBezTo>
                      <a:pt x="3178" y="150978"/>
                      <a:pt x="4768" y="76283"/>
                      <a:pt x="7946" y="0"/>
                    </a:cubicBezTo>
                  </a:path>
                </a:pathLst>
              </a:custGeom>
              <a:noFill/>
              <a:ln w="31262" cap="rnd">
                <a:solidFill>
                  <a:srgbClr val="89112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2" name="รูปแบบอิสระ: รูปร่าง 111">
                <a:extLst>
                  <a:ext uri="{FF2B5EF4-FFF2-40B4-BE49-F238E27FC236}">
                    <a16:creationId xmlns:a16="http://schemas.microsoft.com/office/drawing/2014/main" id="{2924432C-0872-458D-93AB-E636E6860C62}"/>
                  </a:ext>
                </a:extLst>
              </p:cNvPr>
              <p:cNvSpPr/>
              <p:nvPr/>
            </p:nvSpPr>
            <p:spPr>
              <a:xfrm>
                <a:off x="1343061" y="244742"/>
                <a:ext cx="20660" cy="247921"/>
              </a:xfrm>
              <a:custGeom>
                <a:avLst/>
                <a:gdLst>
                  <a:gd name="connsiteX0" fmla="*/ 0 w 20660"/>
                  <a:gd name="connsiteY0" fmla="*/ 247921 h 247921"/>
                  <a:gd name="connsiteX1" fmla="*/ 20660 w 20660"/>
                  <a:gd name="connsiteY1" fmla="*/ 0 h 247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660" h="247921">
                    <a:moveTo>
                      <a:pt x="0" y="247921"/>
                    </a:moveTo>
                    <a:cubicBezTo>
                      <a:pt x="0" y="165281"/>
                      <a:pt x="7946" y="82640"/>
                      <a:pt x="20660" y="0"/>
                    </a:cubicBezTo>
                  </a:path>
                </a:pathLst>
              </a:custGeom>
              <a:noFill/>
              <a:ln w="31262" cap="rnd">
                <a:solidFill>
                  <a:srgbClr val="89112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3" name="รูปแบบอิสระ: รูปร่าง 112">
                <a:extLst>
                  <a:ext uri="{FF2B5EF4-FFF2-40B4-BE49-F238E27FC236}">
                    <a16:creationId xmlns:a16="http://schemas.microsoft.com/office/drawing/2014/main" id="{9137FC29-50FB-41F3-9976-40D32E3B2B38}"/>
                  </a:ext>
                </a:extLst>
              </p:cNvPr>
              <p:cNvSpPr/>
              <p:nvPr/>
            </p:nvSpPr>
            <p:spPr>
              <a:xfrm>
                <a:off x="2123380" y="335329"/>
                <a:ext cx="22249" cy="251099"/>
              </a:xfrm>
              <a:custGeom>
                <a:avLst/>
                <a:gdLst>
                  <a:gd name="connsiteX0" fmla="*/ 0 w 22249"/>
                  <a:gd name="connsiteY0" fmla="*/ 251100 h 251099"/>
                  <a:gd name="connsiteX1" fmla="*/ 22250 w 22249"/>
                  <a:gd name="connsiteY1" fmla="*/ 0 h 251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249" h="251099">
                    <a:moveTo>
                      <a:pt x="0" y="251100"/>
                    </a:moveTo>
                    <a:cubicBezTo>
                      <a:pt x="1589" y="166870"/>
                      <a:pt x="9536" y="82640"/>
                      <a:pt x="22250" y="0"/>
                    </a:cubicBezTo>
                  </a:path>
                </a:pathLst>
              </a:custGeom>
              <a:noFill/>
              <a:ln w="31262" cap="rnd">
                <a:solidFill>
                  <a:srgbClr val="89112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4" name="รูปแบบอิสระ: รูปร่าง 113">
                <a:extLst>
                  <a:ext uri="{FF2B5EF4-FFF2-40B4-BE49-F238E27FC236}">
                    <a16:creationId xmlns:a16="http://schemas.microsoft.com/office/drawing/2014/main" id="{62239E16-C632-4662-9CD4-2C66F6BFAAE0}"/>
                  </a:ext>
                </a:extLst>
              </p:cNvPr>
              <p:cNvSpPr/>
              <p:nvPr/>
            </p:nvSpPr>
            <p:spPr>
              <a:xfrm>
                <a:off x="2067757" y="340097"/>
                <a:ext cx="12714" cy="222493"/>
              </a:xfrm>
              <a:custGeom>
                <a:avLst/>
                <a:gdLst>
                  <a:gd name="connsiteX0" fmla="*/ 0 w 12714"/>
                  <a:gd name="connsiteY0" fmla="*/ 222493 h 222493"/>
                  <a:gd name="connsiteX1" fmla="*/ 12714 w 12714"/>
                  <a:gd name="connsiteY1" fmla="*/ 0 h 222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4" h="222493">
                    <a:moveTo>
                      <a:pt x="0" y="222493"/>
                    </a:moveTo>
                    <a:cubicBezTo>
                      <a:pt x="7946" y="147799"/>
                      <a:pt x="12714" y="74694"/>
                      <a:pt x="12714" y="0"/>
                    </a:cubicBezTo>
                  </a:path>
                </a:pathLst>
              </a:custGeom>
              <a:noFill/>
              <a:ln w="31262" cap="rnd">
                <a:solidFill>
                  <a:srgbClr val="89112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15" name="กราฟิก 4">
              <a:extLst>
                <a:ext uri="{FF2B5EF4-FFF2-40B4-BE49-F238E27FC236}">
                  <a16:creationId xmlns:a16="http://schemas.microsoft.com/office/drawing/2014/main" id="{00F901FD-C111-4905-AB3F-5AD935A7E683}"/>
                </a:ext>
              </a:extLst>
            </p:cNvPr>
            <p:cNvGrpSpPr/>
            <p:nvPr userDrawn="1"/>
          </p:nvGrpSpPr>
          <p:grpSpPr>
            <a:xfrm>
              <a:off x="261587" y="251950"/>
              <a:ext cx="738673" cy="1144270"/>
              <a:chOff x="261587" y="251950"/>
              <a:chExt cx="738673" cy="1144270"/>
            </a:xfrm>
          </p:grpSpPr>
          <p:sp>
            <p:nvSpPr>
              <p:cNvPr id="116" name="รูปแบบอิสระ: รูปร่าง 115">
                <a:extLst>
                  <a:ext uri="{FF2B5EF4-FFF2-40B4-BE49-F238E27FC236}">
                    <a16:creationId xmlns:a16="http://schemas.microsoft.com/office/drawing/2014/main" id="{17C75BDC-C5CA-4A49-A270-253A469123FD}"/>
                  </a:ext>
                </a:extLst>
              </p:cNvPr>
              <p:cNvSpPr/>
              <p:nvPr/>
            </p:nvSpPr>
            <p:spPr>
              <a:xfrm>
                <a:off x="261587" y="251950"/>
                <a:ext cx="726906" cy="909375"/>
              </a:xfrm>
              <a:custGeom>
                <a:avLst/>
                <a:gdLst>
                  <a:gd name="connsiteX0" fmla="*/ 18269 w 726906"/>
                  <a:gd name="connsiteY0" fmla="*/ 707949 h 909375"/>
                  <a:gd name="connsiteX1" fmla="*/ 507756 w 726906"/>
                  <a:gd name="connsiteY1" fmla="*/ 69075 h 909375"/>
                  <a:gd name="connsiteX2" fmla="*/ 717537 w 726906"/>
                  <a:gd name="connsiteY2" fmla="*/ 5506 h 909375"/>
                  <a:gd name="connsiteX3" fmla="*/ 695287 w 726906"/>
                  <a:gd name="connsiteY3" fmla="*/ 229588 h 909375"/>
                  <a:gd name="connsiteX4" fmla="*/ 232817 w 726906"/>
                  <a:gd name="connsiteY4" fmla="*/ 866873 h 909375"/>
                  <a:gd name="connsiteX5" fmla="*/ 77071 w 726906"/>
                  <a:gd name="connsiteY5" fmla="*/ 882765 h 909375"/>
                  <a:gd name="connsiteX6" fmla="*/ 40518 w 726906"/>
                  <a:gd name="connsiteY6" fmla="*/ 852570 h 909375"/>
                  <a:gd name="connsiteX7" fmla="*/ 18269 w 726906"/>
                  <a:gd name="connsiteY7" fmla="*/ 707949 h 909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26906" h="909375">
                    <a:moveTo>
                      <a:pt x="18269" y="707949"/>
                    </a:moveTo>
                    <a:cubicBezTo>
                      <a:pt x="167658" y="485456"/>
                      <a:pt x="337707" y="275676"/>
                      <a:pt x="507756" y="69075"/>
                    </a:cubicBezTo>
                    <a:cubicBezTo>
                      <a:pt x="507756" y="69075"/>
                      <a:pt x="688930" y="-23100"/>
                      <a:pt x="717537" y="5506"/>
                    </a:cubicBezTo>
                    <a:cubicBezTo>
                      <a:pt x="747732" y="34112"/>
                      <a:pt x="695287" y="229588"/>
                      <a:pt x="695287" y="229588"/>
                    </a:cubicBezTo>
                    <a:cubicBezTo>
                      <a:pt x="579272" y="407583"/>
                      <a:pt x="350421" y="711128"/>
                      <a:pt x="232817" y="866873"/>
                    </a:cubicBezTo>
                    <a:cubicBezTo>
                      <a:pt x="194675" y="916139"/>
                      <a:pt x="123159" y="924086"/>
                      <a:pt x="77071" y="882765"/>
                    </a:cubicBezTo>
                    <a:cubicBezTo>
                      <a:pt x="65946" y="871641"/>
                      <a:pt x="53232" y="862105"/>
                      <a:pt x="40518" y="852570"/>
                    </a:cubicBezTo>
                    <a:cubicBezTo>
                      <a:pt x="-2392" y="817607"/>
                      <a:pt x="-13516" y="754037"/>
                      <a:pt x="18269" y="707949"/>
                    </a:cubicBezTo>
                    <a:close/>
                  </a:path>
                </a:pathLst>
              </a:custGeom>
              <a:solidFill>
                <a:srgbClr val="00BB72"/>
              </a:solidFill>
              <a:ln w="156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7" name="รูปแบบอิสระ: รูปร่าง 116">
                <a:extLst>
                  <a:ext uri="{FF2B5EF4-FFF2-40B4-BE49-F238E27FC236}">
                    <a16:creationId xmlns:a16="http://schemas.microsoft.com/office/drawing/2014/main" id="{E16A287C-463F-4DA4-A5C2-207375A905F5}"/>
                  </a:ext>
                </a:extLst>
              </p:cNvPr>
              <p:cNvSpPr/>
              <p:nvPr/>
            </p:nvSpPr>
            <p:spPr>
              <a:xfrm>
                <a:off x="457327" y="533747"/>
                <a:ext cx="308838" cy="374585"/>
              </a:xfrm>
              <a:custGeom>
                <a:avLst/>
                <a:gdLst>
                  <a:gd name="connsiteX0" fmla="*/ 230965 w 308838"/>
                  <a:gd name="connsiteY0" fmla="*/ 173463 h 374585"/>
                  <a:gd name="connsiteX1" fmla="*/ 308838 w 308838"/>
                  <a:gd name="connsiteY1" fmla="*/ 6593 h 374585"/>
                  <a:gd name="connsiteX2" fmla="*/ 257982 w 308838"/>
                  <a:gd name="connsiteY2" fmla="*/ 11361 h 374585"/>
                  <a:gd name="connsiteX3" fmla="*/ 91111 w 308838"/>
                  <a:gd name="connsiteY3" fmla="*/ 168696 h 374585"/>
                  <a:gd name="connsiteX4" fmla="*/ 3703 w 308838"/>
                  <a:gd name="connsiteY4" fmla="*/ 351458 h 374585"/>
                  <a:gd name="connsiteX5" fmla="*/ 230965 w 308838"/>
                  <a:gd name="connsiteY5" fmla="*/ 173463 h 37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8838" h="374585">
                    <a:moveTo>
                      <a:pt x="230965" y="173463"/>
                    </a:moveTo>
                    <a:cubicBezTo>
                      <a:pt x="267518" y="122608"/>
                      <a:pt x="302481" y="68574"/>
                      <a:pt x="308838" y="6593"/>
                    </a:cubicBezTo>
                    <a:cubicBezTo>
                      <a:pt x="294535" y="-6121"/>
                      <a:pt x="273875" y="1826"/>
                      <a:pt x="257982" y="11361"/>
                    </a:cubicBezTo>
                    <a:cubicBezTo>
                      <a:pt x="192823" y="51092"/>
                      <a:pt x="137200" y="106715"/>
                      <a:pt x="91111" y="168696"/>
                    </a:cubicBezTo>
                    <a:cubicBezTo>
                      <a:pt x="65683" y="203659"/>
                      <a:pt x="-18547" y="305370"/>
                      <a:pt x="3703" y="351458"/>
                    </a:cubicBezTo>
                    <a:cubicBezTo>
                      <a:pt x="52970" y="449991"/>
                      <a:pt x="210305" y="203659"/>
                      <a:pt x="230965" y="173463"/>
                    </a:cubicBezTo>
                    <a:close/>
                  </a:path>
                </a:pathLst>
              </a:custGeom>
              <a:solidFill>
                <a:srgbClr val="204C30">
                  <a:alpha val="75000"/>
                </a:srgbClr>
              </a:solidFill>
              <a:ln w="156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8" name="รูปแบบอิสระ: รูปร่าง 117">
                <a:extLst>
                  <a:ext uri="{FF2B5EF4-FFF2-40B4-BE49-F238E27FC236}">
                    <a16:creationId xmlns:a16="http://schemas.microsoft.com/office/drawing/2014/main" id="{151751F1-8537-46B4-86B1-FBE3D2B5876B}"/>
                  </a:ext>
                </a:extLst>
              </p:cNvPr>
              <p:cNvSpPr/>
              <p:nvPr/>
            </p:nvSpPr>
            <p:spPr>
              <a:xfrm>
                <a:off x="321176" y="940829"/>
                <a:ext cx="192298" cy="117603"/>
              </a:xfrm>
              <a:custGeom>
                <a:avLst/>
                <a:gdLst>
                  <a:gd name="connsiteX0" fmla="*/ 192299 w 192298"/>
                  <a:gd name="connsiteY0" fmla="*/ 117604 h 117603"/>
                  <a:gd name="connsiteX1" fmla="*/ 0 w 192298"/>
                  <a:gd name="connsiteY1" fmla="*/ 0 h 117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2298" h="117603">
                    <a:moveTo>
                      <a:pt x="192299" y="117604"/>
                    </a:moveTo>
                    <a:cubicBezTo>
                      <a:pt x="128729" y="77873"/>
                      <a:pt x="65159" y="39731"/>
                      <a:pt x="0" y="0"/>
                    </a:cubicBezTo>
                  </a:path>
                </a:pathLst>
              </a:custGeom>
              <a:noFill/>
              <a:ln w="31262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9" name="รูปแบบอิสระ: รูปร่าง 118">
                <a:extLst>
                  <a:ext uri="{FF2B5EF4-FFF2-40B4-BE49-F238E27FC236}">
                    <a16:creationId xmlns:a16="http://schemas.microsoft.com/office/drawing/2014/main" id="{505BFCE0-DBA2-449C-984C-FEC851403240}"/>
                  </a:ext>
                </a:extLst>
              </p:cNvPr>
              <p:cNvSpPr/>
              <p:nvPr/>
            </p:nvSpPr>
            <p:spPr>
              <a:xfrm>
                <a:off x="286212" y="969435"/>
                <a:ext cx="205012" cy="139853"/>
              </a:xfrm>
              <a:custGeom>
                <a:avLst/>
                <a:gdLst>
                  <a:gd name="connsiteX0" fmla="*/ 205013 w 205012"/>
                  <a:gd name="connsiteY0" fmla="*/ 139853 h 139853"/>
                  <a:gd name="connsiteX1" fmla="*/ 0 w 205012"/>
                  <a:gd name="connsiteY1" fmla="*/ 0 h 139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5012" h="139853">
                    <a:moveTo>
                      <a:pt x="205013" y="139853"/>
                    </a:moveTo>
                    <a:cubicBezTo>
                      <a:pt x="133497" y="98533"/>
                      <a:pt x="63570" y="52445"/>
                      <a:pt x="0" y="0"/>
                    </a:cubicBezTo>
                  </a:path>
                </a:pathLst>
              </a:custGeom>
              <a:noFill/>
              <a:ln w="31262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0" name="รูปแบบอิสระ: รูปร่าง 119">
                <a:extLst>
                  <a:ext uri="{FF2B5EF4-FFF2-40B4-BE49-F238E27FC236}">
                    <a16:creationId xmlns:a16="http://schemas.microsoft.com/office/drawing/2014/main" id="{B00DBB45-927F-448D-9CD9-83D27C3311CA}"/>
                  </a:ext>
                </a:extLst>
              </p:cNvPr>
              <p:cNvSpPr/>
              <p:nvPr/>
            </p:nvSpPr>
            <p:spPr>
              <a:xfrm>
                <a:off x="748683" y="332150"/>
                <a:ext cx="208191" cy="143031"/>
              </a:xfrm>
              <a:custGeom>
                <a:avLst/>
                <a:gdLst>
                  <a:gd name="connsiteX0" fmla="*/ 208191 w 208191"/>
                  <a:gd name="connsiteY0" fmla="*/ 143031 h 143031"/>
                  <a:gd name="connsiteX1" fmla="*/ 0 w 208191"/>
                  <a:gd name="connsiteY1" fmla="*/ 0 h 143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8191" h="143031">
                    <a:moveTo>
                      <a:pt x="208191" y="143031"/>
                    </a:moveTo>
                    <a:cubicBezTo>
                      <a:pt x="136675" y="100122"/>
                      <a:pt x="66748" y="52445"/>
                      <a:pt x="0" y="0"/>
                    </a:cubicBezTo>
                  </a:path>
                </a:pathLst>
              </a:custGeom>
              <a:noFill/>
              <a:ln w="31262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1" name="รูปแบบอิสระ: รูปร่าง 120">
                <a:extLst>
                  <a:ext uri="{FF2B5EF4-FFF2-40B4-BE49-F238E27FC236}">
                    <a16:creationId xmlns:a16="http://schemas.microsoft.com/office/drawing/2014/main" id="{1F10FF8A-CA25-4A6C-B71B-5B6E5C45AE51}"/>
                  </a:ext>
                </a:extLst>
              </p:cNvPr>
              <p:cNvSpPr/>
              <p:nvPr/>
            </p:nvSpPr>
            <p:spPr>
              <a:xfrm>
                <a:off x="721666" y="390952"/>
                <a:ext cx="187531" cy="120782"/>
              </a:xfrm>
              <a:custGeom>
                <a:avLst/>
                <a:gdLst>
                  <a:gd name="connsiteX0" fmla="*/ 187531 w 187531"/>
                  <a:gd name="connsiteY0" fmla="*/ 120782 h 120782"/>
                  <a:gd name="connsiteX1" fmla="*/ 0 w 187531"/>
                  <a:gd name="connsiteY1" fmla="*/ 0 h 120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87531" h="120782">
                    <a:moveTo>
                      <a:pt x="187531" y="120782"/>
                    </a:moveTo>
                    <a:cubicBezTo>
                      <a:pt x="127140" y="77873"/>
                      <a:pt x="65159" y="38142"/>
                      <a:pt x="0" y="0"/>
                    </a:cubicBezTo>
                  </a:path>
                </a:pathLst>
              </a:custGeom>
              <a:noFill/>
              <a:ln w="31262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34" name="กลุ่ม 133">
            <a:extLst>
              <a:ext uri="{FF2B5EF4-FFF2-40B4-BE49-F238E27FC236}">
                <a16:creationId xmlns:a16="http://schemas.microsoft.com/office/drawing/2014/main" id="{5E08ABA0-B818-46EA-9C4C-C4482E6CCA74}"/>
              </a:ext>
            </a:extLst>
          </p:cNvPr>
          <p:cNvGrpSpPr/>
          <p:nvPr userDrawn="1"/>
        </p:nvGrpSpPr>
        <p:grpSpPr>
          <a:xfrm flipH="1" flipV="1">
            <a:off x="8718040" y="2018668"/>
            <a:ext cx="599900" cy="1106163"/>
            <a:chOff x="982472" y="33247"/>
            <a:chExt cx="599900" cy="1106163"/>
          </a:xfrm>
        </p:grpSpPr>
        <p:sp>
          <p:nvSpPr>
            <p:cNvPr id="135" name="รูปแบบอิสระ: รูปร่าง 134">
              <a:extLst>
                <a:ext uri="{FF2B5EF4-FFF2-40B4-BE49-F238E27FC236}">
                  <a16:creationId xmlns:a16="http://schemas.microsoft.com/office/drawing/2014/main" id="{180D2979-5947-4A6C-80AD-54C250E3A600}"/>
                </a:ext>
              </a:extLst>
            </p:cNvPr>
            <p:cNvSpPr/>
            <p:nvPr/>
          </p:nvSpPr>
          <p:spPr>
            <a:xfrm>
              <a:off x="982472" y="218930"/>
              <a:ext cx="596726" cy="920480"/>
            </a:xfrm>
            <a:custGeom>
              <a:avLst/>
              <a:gdLst>
                <a:gd name="connsiteX0" fmla="*/ 0 w 596726"/>
                <a:gd name="connsiteY0" fmla="*/ 847477 h 920480"/>
                <a:gd name="connsiteX1" fmla="*/ 38089 w 596726"/>
                <a:gd name="connsiteY1" fmla="*/ 752255 h 920480"/>
                <a:gd name="connsiteX2" fmla="*/ 390412 w 596726"/>
                <a:gd name="connsiteY2" fmla="*/ 0 h 920480"/>
                <a:gd name="connsiteX3" fmla="*/ 596727 w 596726"/>
                <a:gd name="connsiteY3" fmla="*/ 93635 h 920480"/>
                <a:gd name="connsiteX4" fmla="*/ 333278 w 596726"/>
                <a:gd name="connsiteY4" fmla="*/ 658620 h 920480"/>
                <a:gd name="connsiteX5" fmla="*/ 226947 w 596726"/>
                <a:gd name="connsiteY5" fmla="*/ 920480 h 920480"/>
                <a:gd name="connsiteX6" fmla="*/ 0 w 596726"/>
                <a:gd name="connsiteY6" fmla="*/ 847477 h 92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6726" h="920480">
                  <a:moveTo>
                    <a:pt x="0" y="847477"/>
                  </a:moveTo>
                  <a:cubicBezTo>
                    <a:pt x="12696" y="815736"/>
                    <a:pt x="25393" y="783995"/>
                    <a:pt x="38089" y="752255"/>
                  </a:cubicBezTo>
                  <a:cubicBezTo>
                    <a:pt x="141246" y="495155"/>
                    <a:pt x="265036" y="247578"/>
                    <a:pt x="390412" y="0"/>
                  </a:cubicBezTo>
                  <a:cubicBezTo>
                    <a:pt x="445958" y="14283"/>
                    <a:pt x="555463" y="68243"/>
                    <a:pt x="596727" y="93635"/>
                  </a:cubicBezTo>
                  <a:cubicBezTo>
                    <a:pt x="503091" y="315820"/>
                    <a:pt x="426913" y="463414"/>
                    <a:pt x="333278" y="658620"/>
                  </a:cubicBezTo>
                  <a:cubicBezTo>
                    <a:pt x="296776" y="736384"/>
                    <a:pt x="263448" y="836367"/>
                    <a:pt x="226947" y="920480"/>
                  </a:cubicBezTo>
                  <a:cubicBezTo>
                    <a:pt x="152356" y="903023"/>
                    <a:pt x="74591" y="863347"/>
                    <a:pt x="0" y="847477"/>
                  </a:cubicBezTo>
                  <a:close/>
                </a:path>
              </a:pathLst>
            </a:custGeom>
            <a:solidFill>
              <a:srgbClr val="FFB15C"/>
            </a:solidFill>
            <a:ln w="15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" name="รูปแบบอิสระ: รูปร่าง 135">
              <a:extLst>
                <a:ext uri="{FF2B5EF4-FFF2-40B4-BE49-F238E27FC236}">
                  <a16:creationId xmlns:a16="http://schemas.microsoft.com/office/drawing/2014/main" id="{499E4951-01C4-46F1-9D58-3424181856B3}"/>
                </a:ext>
              </a:extLst>
            </p:cNvPr>
            <p:cNvSpPr/>
            <p:nvPr/>
          </p:nvSpPr>
          <p:spPr>
            <a:xfrm>
              <a:off x="1371296" y="82445"/>
              <a:ext cx="207902" cy="225359"/>
            </a:xfrm>
            <a:custGeom>
              <a:avLst/>
              <a:gdLst>
                <a:gd name="connsiteX0" fmla="*/ 0 w 207902"/>
                <a:gd name="connsiteY0" fmla="*/ 144420 h 225359"/>
                <a:gd name="connsiteX1" fmla="*/ 168226 w 207902"/>
                <a:gd name="connsiteY1" fmla="*/ 0 h 225359"/>
                <a:gd name="connsiteX2" fmla="*/ 207902 w 207902"/>
                <a:gd name="connsiteY2" fmla="*/ 225359 h 225359"/>
                <a:gd name="connsiteX3" fmla="*/ 0 w 207902"/>
                <a:gd name="connsiteY3" fmla="*/ 144420 h 225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7902" h="225359">
                  <a:moveTo>
                    <a:pt x="0" y="144420"/>
                  </a:moveTo>
                  <a:cubicBezTo>
                    <a:pt x="58720" y="96809"/>
                    <a:pt x="114267" y="53959"/>
                    <a:pt x="168226" y="0"/>
                  </a:cubicBezTo>
                  <a:cubicBezTo>
                    <a:pt x="185684" y="68243"/>
                    <a:pt x="190445" y="157117"/>
                    <a:pt x="207902" y="225359"/>
                  </a:cubicBezTo>
                  <a:cubicBezTo>
                    <a:pt x="138072" y="203141"/>
                    <a:pt x="68243" y="166639"/>
                    <a:pt x="0" y="144420"/>
                  </a:cubicBezTo>
                  <a:close/>
                </a:path>
              </a:pathLst>
            </a:custGeom>
            <a:noFill/>
            <a:ln w="30429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" name="รูปแบบอิสระ: รูปร่าง 136">
              <a:extLst>
                <a:ext uri="{FF2B5EF4-FFF2-40B4-BE49-F238E27FC236}">
                  <a16:creationId xmlns:a16="http://schemas.microsoft.com/office/drawing/2014/main" id="{E357C537-23D8-4596-B34E-47616A82CA7E}"/>
                </a:ext>
              </a:extLst>
            </p:cNvPr>
            <p:cNvSpPr/>
            <p:nvPr/>
          </p:nvSpPr>
          <p:spPr>
            <a:xfrm>
              <a:off x="1434778" y="307804"/>
              <a:ext cx="147594" cy="322167"/>
            </a:xfrm>
            <a:custGeom>
              <a:avLst/>
              <a:gdLst>
                <a:gd name="connsiteX0" fmla="*/ 147595 w 147594"/>
                <a:gd name="connsiteY0" fmla="*/ 0 h 322167"/>
                <a:gd name="connsiteX1" fmla="*/ 0 w 147594"/>
                <a:gd name="connsiteY1" fmla="*/ 322168 h 322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7594" h="322167">
                  <a:moveTo>
                    <a:pt x="147595" y="0"/>
                  </a:moveTo>
                  <a:cubicBezTo>
                    <a:pt x="93635" y="114266"/>
                    <a:pt x="52372" y="207901"/>
                    <a:pt x="0" y="322168"/>
                  </a:cubicBezTo>
                </a:path>
              </a:pathLst>
            </a:custGeom>
            <a:noFill/>
            <a:ln w="30429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" name="รูปแบบอิสระ: รูปร่าง 137">
              <a:extLst>
                <a:ext uri="{FF2B5EF4-FFF2-40B4-BE49-F238E27FC236}">
                  <a16:creationId xmlns:a16="http://schemas.microsoft.com/office/drawing/2014/main" id="{1C52B210-79CB-4062-B348-35510B31F951}"/>
                </a:ext>
              </a:extLst>
            </p:cNvPr>
            <p:cNvSpPr/>
            <p:nvPr/>
          </p:nvSpPr>
          <p:spPr>
            <a:xfrm>
              <a:off x="1204657" y="279237"/>
              <a:ext cx="269796" cy="645923"/>
            </a:xfrm>
            <a:custGeom>
              <a:avLst/>
              <a:gdLst>
                <a:gd name="connsiteX0" fmla="*/ 269797 w 269796"/>
                <a:gd name="connsiteY0" fmla="*/ 0 h 645923"/>
                <a:gd name="connsiteX1" fmla="*/ 0 w 269796"/>
                <a:gd name="connsiteY1" fmla="*/ 645923 h 6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9796" h="645923">
                  <a:moveTo>
                    <a:pt x="269797" y="0"/>
                  </a:moveTo>
                  <a:cubicBezTo>
                    <a:pt x="179335" y="215837"/>
                    <a:pt x="88874" y="431673"/>
                    <a:pt x="0" y="645923"/>
                  </a:cubicBezTo>
                </a:path>
              </a:pathLst>
            </a:custGeom>
            <a:noFill/>
            <a:ln w="30429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" name="รูปแบบอิสระ: รูปร่าง 138">
              <a:extLst>
                <a:ext uri="{FF2B5EF4-FFF2-40B4-BE49-F238E27FC236}">
                  <a16:creationId xmlns:a16="http://schemas.microsoft.com/office/drawing/2014/main" id="{EA87972B-B07E-4DA3-9950-88F2920CA8F6}"/>
                </a:ext>
              </a:extLst>
            </p:cNvPr>
            <p:cNvSpPr/>
            <p:nvPr/>
          </p:nvSpPr>
          <p:spPr>
            <a:xfrm>
              <a:off x="1293531" y="231626"/>
              <a:ext cx="74590" cy="157116"/>
            </a:xfrm>
            <a:custGeom>
              <a:avLst/>
              <a:gdLst>
                <a:gd name="connsiteX0" fmla="*/ 74591 w 74590"/>
                <a:gd name="connsiteY0" fmla="*/ 0 h 157116"/>
                <a:gd name="connsiteX1" fmla="*/ 0 w 74590"/>
                <a:gd name="connsiteY1" fmla="*/ 157116 h 157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590" h="157116">
                  <a:moveTo>
                    <a:pt x="74591" y="0"/>
                  </a:moveTo>
                  <a:cubicBezTo>
                    <a:pt x="53959" y="50785"/>
                    <a:pt x="23806" y="107918"/>
                    <a:pt x="0" y="157116"/>
                  </a:cubicBezTo>
                </a:path>
              </a:pathLst>
            </a:custGeom>
            <a:noFill/>
            <a:ln w="30429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" name="รูปแบบอิสระ: รูปร่าง 139">
              <a:extLst>
                <a:ext uri="{FF2B5EF4-FFF2-40B4-BE49-F238E27FC236}">
                  <a16:creationId xmlns:a16="http://schemas.microsoft.com/office/drawing/2014/main" id="{107D63A9-D1C0-4BA5-98D1-865AD77A302D}"/>
                </a:ext>
              </a:extLst>
            </p:cNvPr>
            <p:cNvSpPr/>
            <p:nvPr/>
          </p:nvSpPr>
          <p:spPr>
            <a:xfrm>
              <a:off x="1115783" y="471269"/>
              <a:ext cx="136485" cy="320581"/>
            </a:xfrm>
            <a:custGeom>
              <a:avLst/>
              <a:gdLst>
                <a:gd name="connsiteX0" fmla="*/ 136485 w 136485"/>
                <a:gd name="connsiteY0" fmla="*/ 0 h 320581"/>
                <a:gd name="connsiteX1" fmla="*/ 0 w 136485"/>
                <a:gd name="connsiteY1" fmla="*/ 320581 h 320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6485" h="320581">
                  <a:moveTo>
                    <a:pt x="136485" y="0"/>
                  </a:moveTo>
                  <a:cubicBezTo>
                    <a:pt x="85700" y="119028"/>
                    <a:pt x="0" y="320581"/>
                    <a:pt x="0" y="320581"/>
                  </a:cubicBezTo>
                </a:path>
              </a:pathLst>
            </a:custGeom>
            <a:noFill/>
            <a:ln w="30429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" name="รูปแบบอิสระ: รูปร่าง 140">
              <a:extLst>
                <a:ext uri="{FF2B5EF4-FFF2-40B4-BE49-F238E27FC236}">
                  <a16:creationId xmlns:a16="http://schemas.microsoft.com/office/drawing/2014/main" id="{DFA6C373-9246-439C-B06D-A8AA3FE2813F}"/>
                </a:ext>
              </a:extLst>
            </p:cNvPr>
            <p:cNvSpPr/>
            <p:nvPr/>
          </p:nvSpPr>
          <p:spPr>
            <a:xfrm>
              <a:off x="1087216" y="817242"/>
              <a:ext cx="80938" cy="201553"/>
            </a:xfrm>
            <a:custGeom>
              <a:avLst/>
              <a:gdLst>
                <a:gd name="connsiteX0" fmla="*/ 80939 w 80938"/>
                <a:gd name="connsiteY0" fmla="*/ 0 h 201553"/>
                <a:gd name="connsiteX1" fmla="*/ 0 w 80938"/>
                <a:gd name="connsiteY1" fmla="*/ 201553 h 201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0938" h="201553">
                  <a:moveTo>
                    <a:pt x="80939" y="0"/>
                  </a:moveTo>
                  <a:cubicBezTo>
                    <a:pt x="57133" y="68243"/>
                    <a:pt x="30154" y="134898"/>
                    <a:pt x="0" y="201553"/>
                  </a:cubicBezTo>
                </a:path>
              </a:pathLst>
            </a:custGeom>
            <a:noFill/>
            <a:ln w="30429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" name="รูปแบบอิสระ: รูปร่าง 141">
              <a:extLst>
                <a:ext uri="{FF2B5EF4-FFF2-40B4-BE49-F238E27FC236}">
                  <a16:creationId xmlns:a16="http://schemas.microsoft.com/office/drawing/2014/main" id="{9CA1B5D3-49C5-4F2C-A1A4-00D4C31D2693}"/>
                </a:ext>
              </a:extLst>
            </p:cNvPr>
            <p:cNvSpPr/>
            <p:nvPr/>
          </p:nvSpPr>
          <p:spPr>
            <a:xfrm>
              <a:off x="998342" y="942618"/>
              <a:ext cx="284079" cy="192031"/>
            </a:xfrm>
            <a:custGeom>
              <a:avLst/>
              <a:gdLst>
                <a:gd name="connsiteX0" fmla="*/ 284080 w 284079"/>
                <a:gd name="connsiteY0" fmla="*/ 0 h 192031"/>
                <a:gd name="connsiteX1" fmla="*/ 207902 w 284079"/>
                <a:gd name="connsiteY1" fmla="*/ 192031 h 192031"/>
                <a:gd name="connsiteX2" fmla="*/ 0 w 284079"/>
                <a:gd name="connsiteY2" fmla="*/ 115853 h 19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4079" h="192031">
                  <a:moveTo>
                    <a:pt x="284080" y="0"/>
                  </a:moveTo>
                  <a:cubicBezTo>
                    <a:pt x="260274" y="61894"/>
                    <a:pt x="231708" y="130137"/>
                    <a:pt x="207902" y="192031"/>
                  </a:cubicBezTo>
                  <a:cubicBezTo>
                    <a:pt x="136485" y="172987"/>
                    <a:pt x="66656" y="147594"/>
                    <a:pt x="0" y="115853"/>
                  </a:cubicBezTo>
                </a:path>
              </a:pathLst>
            </a:custGeom>
            <a:noFill/>
            <a:ln w="30429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" name="รูปแบบอิสระ: รูปร่าง 142">
              <a:extLst>
                <a:ext uri="{FF2B5EF4-FFF2-40B4-BE49-F238E27FC236}">
                  <a16:creationId xmlns:a16="http://schemas.microsoft.com/office/drawing/2014/main" id="{467F7BFC-07F9-4EAA-B6B4-59A22D7550A4}"/>
                </a:ext>
              </a:extLst>
            </p:cNvPr>
            <p:cNvSpPr/>
            <p:nvPr/>
          </p:nvSpPr>
          <p:spPr>
            <a:xfrm>
              <a:off x="1342730" y="745826"/>
              <a:ext cx="33327" cy="73003"/>
            </a:xfrm>
            <a:custGeom>
              <a:avLst/>
              <a:gdLst>
                <a:gd name="connsiteX0" fmla="*/ 33328 w 33327"/>
                <a:gd name="connsiteY0" fmla="*/ 0 h 73003"/>
                <a:gd name="connsiteX1" fmla="*/ 0 w 33327"/>
                <a:gd name="connsiteY1" fmla="*/ 73004 h 7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327" h="73003">
                  <a:moveTo>
                    <a:pt x="33328" y="0"/>
                  </a:moveTo>
                  <a:cubicBezTo>
                    <a:pt x="22219" y="23806"/>
                    <a:pt x="11109" y="49198"/>
                    <a:pt x="0" y="73004"/>
                  </a:cubicBezTo>
                </a:path>
              </a:pathLst>
            </a:custGeom>
            <a:noFill/>
            <a:ln w="30429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รูปแบบอิสระ: รูปร่าง 143">
              <a:extLst>
                <a:ext uri="{FF2B5EF4-FFF2-40B4-BE49-F238E27FC236}">
                  <a16:creationId xmlns:a16="http://schemas.microsoft.com/office/drawing/2014/main" id="{752AFFF8-2E2B-4220-94A2-054A62B18C3B}"/>
                </a:ext>
              </a:extLst>
            </p:cNvPr>
            <p:cNvSpPr/>
            <p:nvPr/>
          </p:nvSpPr>
          <p:spPr>
            <a:xfrm>
              <a:off x="1531587" y="33247"/>
              <a:ext cx="26979" cy="66655"/>
            </a:xfrm>
            <a:custGeom>
              <a:avLst/>
              <a:gdLst>
                <a:gd name="connsiteX0" fmla="*/ 26980 w 26979"/>
                <a:gd name="connsiteY0" fmla="*/ 0 h 66655"/>
                <a:gd name="connsiteX1" fmla="*/ 0 w 26979"/>
                <a:gd name="connsiteY1" fmla="*/ 66655 h 66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979" h="66655">
                  <a:moveTo>
                    <a:pt x="26980" y="0"/>
                  </a:moveTo>
                  <a:cubicBezTo>
                    <a:pt x="17457" y="22218"/>
                    <a:pt x="9522" y="44437"/>
                    <a:pt x="0" y="66655"/>
                  </a:cubicBezTo>
                </a:path>
              </a:pathLst>
            </a:custGeom>
            <a:noFill/>
            <a:ln w="30429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330232737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สไลด์ชื่อเรื่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76C5264E-0C37-46DD-8695-33E709E5C4B7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9144" y="-50800"/>
            <a:ext cx="9153144" cy="52079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3768095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สไลด์ชื่อเรื่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7B0FFA59-60E3-490C-AEB8-1798ABC0219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53144" cy="5148643"/>
          </a:xfrm>
          <a:prstGeom prst="rect">
            <a:avLst/>
          </a:prstGeom>
        </p:spPr>
      </p:pic>
      <p:grpSp>
        <p:nvGrpSpPr>
          <p:cNvPr id="2400" name="กราฟิก 4">
            <a:extLst>
              <a:ext uri="{FF2B5EF4-FFF2-40B4-BE49-F238E27FC236}">
                <a16:creationId xmlns:a16="http://schemas.microsoft.com/office/drawing/2014/main" id="{A9F883C8-A97A-41A5-BE64-BC83DC0C403B}"/>
              </a:ext>
            </a:extLst>
          </p:cNvPr>
          <p:cNvGrpSpPr/>
          <p:nvPr/>
        </p:nvGrpSpPr>
        <p:grpSpPr>
          <a:xfrm>
            <a:off x="3602379" y="-557953"/>
            <a:ext cx="794007" cy="1824393"/>
            <a:chOff x="3593049" y="617704"/>
            <a:chExt cx="794007" cy="1824393"/>
          </a:xfrm>
        </p:grpSpPr>
        <p:sp>
          <p:nvSpPr>
            <p:cNvPr id="2401" name="รูปแบบอิสระ: รูปร่าง 2400">
              <a:extLst>
                <a:ext uri="{FF2B5EF4-FFF2-40B4-BE49-F238E27FC236}">
                  <a16:creationId xmlns:a16="http://schemas.microsoft.com/office/drawing/2014/main" id="{F7149C36-3296-4E23-AFCF-7E9C7BDD0755}"/>
                </a:ext>
              </a:extLst>
            </p:cNvPr>
            <p:cNvSpPr/>
            <p:nvPr/>
          </p:nvSpPr>
          <p:spPr>
            <a:xfrm>
              <a:off x="3593049" y="617704"/>
              <a:ext cx="705039" cy="1273519"/>
            </a:xfrm>
            <a:custGeom>
              <a:avLst/>
              <a:gdLst>
                <a:gd name="connsiteX0" fmla="*/ 422388 w 705039"/>
                <a:gd name="connsiteY0" fmla="*/ 0 h 1273519"/>
                <a:gd name="connsiteX1" fmla="*/ 368399 w 705039"/>
                <a:gd name="connsiteY1" fmla="*/ 127034 h 1273519"/>
                <a:gd name="connsiteX2" fmla="*/ 0 w 705039"/>
                <a:gd name="connsiteY2" fmla="*/ 1170304 h 1273519"/>
                <a:gd name="connsiteX3" fmla="*/ 284239 w 705039"/>
                <a:gd name="connsiteY3" fmla="*/ 1273520 h 1273519"/>
                <a:gd name="connsiteX4" fmla="*/ 562126 w 705039"/>
                <a:gd name="connsiteY4" fmla="*/ 490670 h 1273519"/>
                <a:gd name="connsiteX5" fmla="*/ 705039 w 705039"/>
                <a:gd name="connsiteY5" fmla="*/ 142914 h 1273519"/>
                <a:gd name="connsiteX6" fmla="*/ 422388 w 705039"/>
                <a:gd name="connsiteY6" fmla="*/ 0 h 1273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5039" h="1273519">
                  <a:moveTo>
                    <a:pt x="422388" y="0"/>
                  </a:moveTo>
                  <a:cubicBezTo>
                    <a:pt x="404921" y="42874"/>
                    <a:pt x="387454" y="84160"/>
                    <a:pt x="368399" y="127034"/>
                  </a:cubicBezTo>
                  <a:cubicBezTo>
                    <a:pt x="227073" y="466851"/>
                    <a:pt x="111155" y="817784"/>
                    <a:pt x="0" y="1170304"/>
                  </a:cubicBezTo>
                  <a:cubicBezTo>
                    <a:pt x="66693" y="1208415"/>
                    <a:pt x="220722" y="1260816"/>
                    <a:pt x="284239" y="1273520"/>
                  </a:cubicBezTo>
                  <a:cubicBezTo>
                    <a:pt x="404921" y="974989"/>
                    <a:pt x="468438" y="763794"/>
                    <a:pt x="562126" y="490670"/>
                  </a:cubicBezTo>
                  <a:cubicBezTo>
                    <a:pt x="598648" y="382691"/>
                    <a:pt x="662165" y="257245"/>
                    <a:pt x="705039" y="142914"/>
                  </a:cubicBezTo>
                  <a:cubicBezTo>
                    <a:pt x="617703" y="88924"/>
                    <a:pt x="508137" y="53990"/>
                    <a:pt x="422388" y="0"/>
                  </a:cubicBezTo>
                  <a:close/>
                </a:path>
              </a:pathLst>
            </a:custGeom>
            <a:solidFill>
              <a:srgbClr val="F5474E"/>
            </a:solidFill>
            <a:ln w="140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2" name="รูปแบบอิสระ: รูปร่าง 2401">
              <a:extLst>
                <a:ext uri="{FF2B5EF4-FFF2-40B4-BE49-F238E27FC236}">
                  <a16:creationId xmlns:a16="http://schemas.microsoft.com/office/drawing/2014/main" id="{AEDF78A2-8844-4B8B-BF3B-48598767B084}"/>
                </a:ext>
              </a:extLst>
            </p:cNvPr>
            <p:cNvSpPr/>
            <p:nvPr/>
          </p:nvSpPr>
          <p:spPr>
            <a:xfrm>
              <a:off x="3599401" y="1776893"/>
              <a:ext cx="271535" cy="293766"/>
            </a:xfrm>
            <a:custGeom>
              <a:avLst/>
              <a:gdLst>
                <a:gd name="connsiteX0" fmla="*/ 0 w 271535"/>
                <a:gd name="connsiteY0" fmla="*/ 0 h 293766"/>
                <a:gd name="connsiteX1" fmla="*/ 23819 w 271535"/>
                <a:gd name="connsiteY1" fmla="*/ 293767 h 293766"/>
                <a:gd name="connsiteX2" fmla="*/ 271536 w 271535"/>
                <a:gd name="connsiteY2" fmla="*/ 115919 h 293766"/>
                <a:gd name="connsiteX3" fmla="*/ 0 w 271535"/>
                <a:gd name="connsiteY3" fmla="*/ 0 h 293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1535" h="293766">
                  <a:moveTo>
                    <a:pt x="0" y="0"/>
                  </a:moveTo>
                  <a:cubicBezTo>
                    <a:pt x="11115" y="100040"/>
                    <a:pt x="23819" y="193727"/>
                    <a:pt x="23819" y="293767"/>
                  </a:cubicBezTo>
                  <a:cubicBezTo>
                    <a:pt x="103215" y="244541"/>
                    <a:pt x="192139" y="165145"/>
                    <a:pt x="271536" y="115919"/>
                  </a:cubicBezTo>
                  <a:cubicBezTo>
                    <a:pt x="185787" y="73045"/>
                    <a:pt x="84160" y="42874"/>
                    <a:pt x="0" y="0"/>
                  </a:cubicBezTo>
                  <a:close/>
                </a:path>
              </a:pathLst>
            </a:custGeom>
            <a:noFill/>
            <a:ln w="28176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3" name="รูปแบบอิสระ: รูปร่าง 2402">
              <a:extLst>
                <a:ext uri="{FF2B5EF4-FFF2-40B4-BE49-F238E27FC236}">
                  <a16:creationId xmlns:a16="http://schemas.microsoft.com/office/drawing/2014/main" id="{9CAF02D1-3B59-458D-BC8F-F2A1F5E4C886}"/>
                </a:ext>
              </a:extLst>
            </p:cNvPr>
            <p:cNvSpPr/>
            <p:nvPr/>
          </p:nvSpPr>
          <p:spPr>
            <a:xfrm>
              <a:off x="3875700" y="1452955"/>
              <a:ext cx="160380" cy="444620"/>
            </a:xfrm>
            <a:custGeom>
              <a:avLst/>
              <a:gdLst>
                <a:gd name="connsiteX0" fmla="*/ 0 w 160380"/>
                <a:gd name="connsiteY0" fmla="*/ 444620 h 444620"/>
                <a:gd name="connsiteX1" fmla="*/ 160381 w 160380"/>
                <a:gd name="connsiteY1" fmla="*/ 0 h 444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0380" h="444620">
                  <a:moveTo>
                    <a:pt x="0" y="444620"/>
                  </a:moveTo>
                  <a:cubicBezTo>
                    <a:pt x="55577" y="285827"/>
                    <a:pt x="104803" y="158793"/>
                    <a:pt x="160381" y="0"/>
                  </a:cubicBezTo>
                </a:path>
              </a:pathLst>
            </a:custGeom>
            <a:noFill/>
            <a:ln w="28176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4" name="รูปแบบอิสระ: รูปร่าง 2403">
              <a:extLst>
                <a:ext uri="{FF2B5EF4-FFF2-40B4-BE49-F238E27FC236}">
                  <a16:creationId xmlns:a16="http://schemas.microsoft.com/office/drawing/2014/main" id="{07D8E560-8E5B-4DC4-9C74-B2D7986946AB}"/>
                </a:ext>
              </a:extLst>
            </p:cNvPr>
            <p:cNvSpPr/>
            <p:nvPr/>
          </p:nvSpPr>
          <p:spPr>
            <a:xfrm>
              <a:off x="3745490" y="960697"/>
              <a:ext cx="347756" cy="865421"/>
            </a:xfrm>
            <a:custGeom>
              <a:avLst/>
              <a:gdLst>
                <a:gd name="connsiteX0" fmla="*/ 0 w 347756"/>
                <a:gd name="connsiteY0" fmla="*/ 865422 h 865421"/>
                <a:gd name="connsiteX1" fmla="*/ 347756 w 347756"/>
                <a:gd name="connsiteY1" fmla="*/ 0 h 865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7756" h="865421">
                  <a:moveTo>
                    <a:pt x="0" y="865422"/>
                  </a:moveTo>
                  <a:cubicBezTo>
                    <a:pt x="115919" y="576419"/>
                    <a:pt x="231837" y="287415"/>
                    <a:pt x="347756" y="0"/>
                  </a:cubicBezTo>
                </a:path>
              </a:pathLst>
            </a:custGeom>
            <a:noFill/>
            <a:ln w="28176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5" name="รูปแบบอิสระ: รูปร่าง 2404">
              <a:extLst>
                <a:ext uri="{FF2B5EF4-FFF2-40B4-BE49-F238E27FC236}">
                  <a16:creationId xmlns:a16="http://schemas.microsoft.com/office/drawing/2014/main" id="{61F04A37-D0A1-4EA7-97DF-7BF2A47E148D}"/>
                </a:ext>
              </a:extLst>
            </p:cNvPr>
            <p:cNvSpPr/>
            <p:nvPr/>
          </p:nvSpPr>
          <p:spPr>
            <a:xfrm>
              <a:off x="3600989" y="1549819"/>
              <a:ext cx="76220" cy="219134"/>
            </a:xfrm>
            <a:custGeom>
              <a:avLst/>
              <a:gdLst>
                <a:gd name="connsiteX0" fmla="*/ 0 w 76220"/>
                <a:gd name="connsiteY0" fmla="*/ 219134 h 219134"/>
                <a:gd name="connsiteX1" fmla="*/ 76220 w 76220"/>
                <a:gd name="connsiteY1" fmla="*/ 0 h 219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20" h="219134">
                  <a:moveTo>
                    <a:pt x="0" y="219134"/>
                  </a:moveTo>
                  <a:cubicBezTo>
                    <a:pt x="26994" y="152441"/>
                    <a:pt x="52401" y="68281"/>
                    <a:pt x="76220" y="0"/>
                  </a:cubicBezTo>
                </a:path>
              </a:pathLst>
            </a:custGeom>
            <a:noFill/>
            <a:ln w="28176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6" name="รูปแบบอิสระ: รูปร่าง 2405">
              <a:extLst>
                <a:ext uri="{FF2B5EF4-FFF2-40B4-BE49-F238E27FC236}">
                  <a16:creationId xmlns:a16="http://schemas.microsoft.com/office/drawing/2014/main" id="{87F46748-DB49-4C7D-9C9B-6151770A773E}"/>
                </a:ext>
              </a:extLst>
            </p:cNvPr>
            <p:cNvSpPr/>
            <p:nvPr/>
          </p:nvSpPr>
          <p:spPr>
            <a:xfrm>
              <a:off x="3715319" y="1001983"/>
              <a:ext cx="169908" cy="431916"/>
            </a:xfrm>
            <a:custGeom>
              <a:avLst/>
              <a:gdLst>
                <a:gd name="connsiteX0" fmla="*/ 0 w 169908"/>
                <a:gd name="connsiteY0" fmla="*/ 431917 h 431916"/>
                <a:gd name="connsiteX1" fmla="*/ 169908 w 169908"/>
                <a:gd name="connsiteY1" fmla="*/ 0 h 431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9908" h="431916">
                  <a:moveTo>
                    <a:pt x="0" y="431917"/>
                  </a:moveTo>
                  <a:cubicBezTo>
                    <a:pt x="63517" y="271536"/>
                    <a:pt x="169908" y="0"/>
                    <a:pt x="169908" y="0"/>
                  </a:cubicBezTo>
                </a:path>
              </a:pathLst>
            </a:custGeom>
            <a:noFill/>
            <a:ln w="28176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7" name="รูปแบบอิสระ: รูปร่าง 2406">
              <a:extLst>
                <a:ext uri="{FF2B5EF4-FFF2-40B4-BE49-F238E27FC236}">
                  <a16:creationId xmlns:a16="http://schemas.microsoft.com/office/drawing/2014/main" id="{CF4B86AA-BDBD-4C1F-9164-DD854C40144B}"/>
                </a:ext>
              </a:extLst>
            </p:cNvPr>
            <p:cNvSpPr/>
            <p:nvPr/>
          </p:nvSpPr>
          <p:spPr>
            <a:xfrm>
              <a:off x="3958272" y="760618"/>
              <a:ext cx="111154" cy="266772"/>
            </a:xfrm>
            <a:custGeom>
              <a:avLst/>
              <a:gdLst>
                <a:gd name="connsiteX0" fmla="*/ 0 w 111154"/>
                <a:gd name="connsiteY0" fmla="*/ 266772 h 266772"/>
                <a:gd name="connsiteX1" fmla="*/ 111155 w 111154"/>
                <a:gd name="connsiteY1" fmla="*/ 0 h 26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1154" h="266772">
                  <a:moveTo>
                    <a:pt x="0" y="266772"/>
                  </a:moveTo>
                  <a:cubicBezTo>
                    <a:pt x="41286" y="179436"/>
                    <a:pt x="77808" y="90512"/>
                    <a:pt x="111155" y="0"/>
                  </a:cubicBezTo>
                </a:path>
              </a:pathLst>
            </a:custGeom>
            <a:noFill/>
            <a:ln w="28176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8" name="รูปแบบอิสระ: รูปร่าง 2407">
              <a:extLst>
                <a:ext uri="{FF2B5EF4-FFF2-40B4-BE49-F238E27FC236}">
                  <a16:creationId xmlns:a16="http://schemas.microsoft.com/office/drawing/2014/main" id="{830F43FB-8729-4A80-AC51-7B64F9349926}"/>
                </a:ext>
              </a:extLst>
            </p:cNvPr>
            <p:cNvSpPr/>
            <p:nvPr/>
          </p:nvSpPr>
          <p:spPr>
            <a:xfrm>
              <a:off x="4021789" y="638347"/>
              <a:ext cx="268359" cy="376339"/>
            </a:xfrm>
            <a:custGeom>
              <a:avLst/>
              <a:gdLst>
                <a:gd name="connsiteX0" fmla="*/ 161968 w 268359"/>
                <a:gd name="connsiteY0" fmla="*/ 376339 h 376339"/>
                <a:gd name="connsiteX1" fmla="*/ 268360 w 268359"/>
                <a:gd name="connsiteY1" fmla="*/ 122271 h 376339"/>
                <a:gd name="connsiteX2" fmla="*/ 0 w 268359"/>
                <a:gd name="connsiteY2" fmla="*/ 0 h 376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8359" h="376339">
                  <a:moveTo>
                    <a:pt x="161968" y="376339"/>
                  </a:moveTo>
                  <a:cubicBezTo>
                    <a:pt x="198491" y="295355"/>
                    <a:pt x="233425" y="204843"/>
                    <a:pt x="268360" y="122271"/>
                  </a:cubicBezTo>
                  <a:cubicBezTo>
                    <a:pt x="182612" y="73045"/>
                    <a:pt x="93688" y="31759"/>
                    <a:pt x="0" y="0"/>
                  </a:cubicBezTo>
                </a:path>
              </a:pathLst>
            </a:custGeom>
            <a:noFill/>
            <a:ln w="28176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9" name="รูปแบบอิสระ: รูปร่าง 2408">
              <a:extLst>
                <a:ext uri="{FF2B5EF4-FFF2-40B4-BE49-F238E27FC236}">
                  <a16:creationId xmlns:a16="http://schemas.microsoft.com/office/drawing/2014/main" id="{4CEA1BCC-43EA-4A52-8CD8-57DE9C6AB325}"/>
                </a:ext>
              </a:extLst>
            </p:cNvPr>
            <p:cNvSpPr/>
            <p:nvPr/>
          </p:nvSpPr>
          <p:spPr>
            <a:xfrm>
              <a:off x="4088482" y="1189359"/>
              <a:ext cx="38110" cy="100039"/>
            </a:xfrm>
            <a:custGeom>
              <a:avLst/>
              <a:gdLst>
                <a:gd name="connsiteX0" fmla="*/ 0 w 38110"/>
                <a:gd name="connsiteY0" fmla="*/ 100040 h 100039"/>
                <a:gd name="connsiteX1" fmla="*/ 38110 w 38110"/>
                <a:gd name="connsiteY1" fmla="*/ 0 h 100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10" h="100039">
                  <a:moveTo>
                    <a:pt x="0" y="100040"/>
                  </a:moveTo>
                  <a:cubicBezTo>
                    <a:pt x="12704" y="66693"/>
                    <a:pt x="25407" y="33347"/>
                    <a:pt x="38110" y="0"/>
                  </a:cubicBezTo>
                </a:path>
              </a:pathLst>
            </a:custGeom>
            <a:noFill/>
            <a:ln w="28176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0" name="รูปแบบอิสระ: รูปร่าง 2409">
              <a:extLst>
                <a:ext uri="{FF2B5EF4-FFF2-40B4-BE49-F238E27FC236}">
                  <a16:creationId xmlns:a16="http://schemas.microsoft.com/office/drawing/2014/main" id="{2A96DCC8-A355-430A-B780-ED5FECEDA6F6}"/>
                </a:ext>
              </a:extLst>
            </p:cNvPr>
            <p:cNvSpPr/>
            <p:nvPr/>
          </p:nvSpPr>
          <p:spPr>
            <a:xfrm>
              <a:off x="3596225" y="2046841"/>
              <a:ext cx="38110" cy="88924"/>
            </a:xfrm>
            <a:custGeom>
              <a:avLst/>
              <a:gdLst>
                <a:gd name="connsiteX0" fmla="*/ 0 w 38110"/>
                <a:gd name="connsiteY0" fmla="*/ 88924 h 88924"/>
                <a:gd name="connsiteX1" fmla="*/ 38110 w 38110"/>
                <a:gd name="connsiteY1" fmla="*/ 0 h 88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10" h="88924">
                  <a:moveTo>
                    <a:pt x="0" y="88924"/>
                  </a:moveTo>
                  <a:cubicBezTo>
                    <a:pt x="12704" y="58754"/>
                    <a:pt x="25407" y="30171"/>
                    <a:pt x="38110" y="0"/>
                  </a:cubicBezTo>
                </a:path>
              </a:pathLst>
            </a:custGeom>
            <a:noFill/>
            <a:ln w="28176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411" name="กราฟิก 4">
            <a:extLst>
              <a:ext uri="{FF2B5EF4-FFF2-40B4-BE49-F238E27FC236}">
                <a16:creationId xmlns:a16="http://schemas.microsoft.com/office/drawing/2014/main" id="{761286C8-1C3E-4FDF-85F8-6D755FA75F7C}"/>
              </a:ext>
            </a:extLst>
          </p:cNvPr>
          <p:cNvGrpSpPr/>
          <p:nvPr/>
        </p:nvGrpSpPr>
        <p:grpSpPr>
          <a:xfrm>
            <a:off x="2144662" y="4584690"/>
            <a:ext cx="1220140" cy="965633"/>
            <a:chOff x="2135332" y="5760347"/>
            <a:chExt cx="1220140" cy="965633"/>
          </a:xfrm>
        </p:grpSpPr>
        <p:sp>
          <p:nvSpPr>
            <p:cNvPr id="2412" name="รูปแบบอิสระ: รูปร่าง 2411">
              <a:extLst>
                <a:ext uri="{FF2B5EF4-FFF2-40B4-BE49-F238E27FC236}">
                  <a16:creationId xmlns:a16="http://schemas.microsoft.com/office/drawing/2014/main" id="{B705BB44-8738-43D5-8567-171F99747DB6}"/>
                </a:ext>
              </a:extLst>
            </p:cNvPr>
            <p:cNvSpPr/>
            <p:nvPr/>
          </p:nvSpPr>
          <p:spPr>
            <a:xfrm>
              <a:off x="2158390" y="5760347"/>
              <a:ext cx="1059908" cy="753340"/>
            </a:xfrm>
            <a:custGeom>
              <a:avLst/>
              <a:gdLst>
                <a:gd name="connsiteX0" fmla="*/ 1059909 w 1059908"/>
                <a:gd name="connsiteY0" fmla="*/ 596135 h 753340"/>
                <a:gd name="connsiteX1" fmla="*/ 853478 w 1059908"/>
                <a:gd name="connsiteY1" fmla="*/ 130872 h 753340"/>
                <a:gd name="connsiteX2" fmla="*/ 386627 w 1059908"/>
                <a:gd name="connsiteY2" fmla="*/ 18129 h 753340"/>
                <a:gd name="connsiteX3" fmla="*/ 48399 w 1059908"/>
                <a:gd name="connsiteY3" fmla="*/ 345242 h 753340"/>
                <a:gd name="connsiteX4" fmla="*/ 15053 w 1059908"/>
                <a:gd name="connsiteY4" fmla="*/ 735873 h 753340"/>
                <a:gd name="connsiteX5" fmla="*/ 232599 w 1059908"/>
                <a:gd name="connsiteY5" fmla="*/ 753341 h 753340"/>
                <a:gd name="connsiteX6" fmla="*/ 254829 w 1059908"/>
                <a:gd name="connsiteY6" fmla="*/ 535794 h 753340"/>
                <a:gd name="connsiteX7" fmla="*/ 421562 w 1059908"/>
                <a:gd name="connsiteY7" fmla="*/ 294428 h 753340"/>
                <a:gd name="connsiteX8" fmla="*/ 612113 w 1059908"/>
                <a:gd name="connsiteY8" fmla="*/ 256318 h 753340"/>
                <a:gd name="connsiteX9" fmla="*/ 748675 w 1059908"/>
                <a:gd name="connsiteY9" fmla="*/ 373825 h 753340"/>
                <a:gd name="connsiteX10" fmla="*/ 832835 w 1059908"/>
                <a:gd name="connsiteY10" fmla="*/ 683471 h 753340"/>
                <a:gd name="connsiteX11" fmla="*/ 1051969 w 1059908"/>
                <a:gd name="connsiteY11" fmla="*/ 680296 h 753340"/>
                <a:gd name="connsiteX12" fmla="*/ 1059909 w 1059908"/>
                <a:gd name="connsiteY12" fmla="*/ 596135 h 753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9908" h="753340">
                  <a:moveTo>
                    <a:pt x="1059909" y="596135"/>
                  </a:moveTo>
                  <a:cubicBezTo>
                    <a:pt x="1055144" y="429402"/>
                    <a:pt x="978924" y="242027"/>
                    <a:pt x="853478" y="130872"/>
                  </a:cubicBezTo>
                  <a:cubicBezTo>
                    <a:pt x="729620" y="19717"/>
                    <a:pt x="547008" y="-29509"/>
                    <a:pt x="386627" y="18129"/>
                  </a:cubicBezTo>
                  <a:cubicBezTo>
                    <a:pt x="231011" y="64179"/>
                    <a:pt x="110328" y="194389"/>
                    <a:pt x="48399" y="345242"/>
                  </a:cubicBezTo>
                  <a:cubicBezTo>
                    <a:pt x="-13530" y="494508"/>
                    <a:pt x="-5590" y="575492"/>
                    <a:pt x="15053" y="735873"/>
                  </a:cubicBezTo>
                  <a:cubicBezTo>
                    <a:pt x="86509" y="735873"/>
                    <a:pt x="161142" y="748576"/>
                    <a:pt x="232599" y="753341"/>
                  </a:cubicBezTo>
                  <a:cubicBezTo>
                    <a:pt x="235774" y="664416"/>
                    <a:pt x="232599" y="621542"/>
                    <a:pt x="254829" y="535794"/>
                  </a:cubicBezTo>
                  <a:cubicBezTo>
                    <a:pt x="278648" y="450046"/>
                    <a:pt x="348517" y="346830"/>
                    <a:pt x="421562" y="294428"/>
                  </a:cubicBezTo>
                  <a:cubicBezTo>
                    <a:pt x="475551" y="256318"/>
                    <a:pt x="548596" y="237263"/>
                    <a:pt x="612113" y="256318"/>
                  </a:cubicBezTo>
                  <a:cubicBezTo>
                    <a:pt x="667690" y="273786"/>
                    <a:pt x="715328" y="327775"/>
                    <a:pt x="748675" y="373825"/>
                  </a:cubicBezTo>
                  <a:cubicBezTo>
                    <a:pt x="801076" y="445282"/>
                    <a:pt x="809016" y="597723"/>
                    <a:pt x="832835" y="683471"/>
                  </a:cubicBezTo>
                  <a:cubicBezTo>
                    <a:pt x="899528" y="688235"/>
                    <a:pt x="986864" y="691411"/>
                    <a:pt x="1051969" y="680296"/>
                  </a:cubicBezTo>
                  <a:cubicBezTo>
                    <a:pt x="1053557" y="681884"/>
                    <a:pt x="1059909" y="613602"/>
                    <a:pt x="1059909" y="596135"/>
                  </a:cubicBezTo>
                  <a:close/>
                </a:path>
              </a:pathLst>
            </a:custGeom>
            <a:solidFill>
              <a:srgbClr val="FFB15C"/>
            </a:solidFill>
            <a:ln w="140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3" name="รูปแบบอิสระ: รูปร่าง 2412">
              <a:extLst>
                <a:ext uri="{FF2B5EF4-FFF2-40B4-BE49-F238E27FC236}">
                  <a16:creationId xmlns:a16="http://schemas.microsoft.com/office/drawing/2014/main" id="{65BCF8FC-3FB1-4301-A5B1-79D82926C8B8}"/>
                </a:ext>
              </a:extLst>
            </p:cNvPr>
            <p:cNvSpPr/>
            <p:nvPr/>
          </p:nvSpPr>
          <p:spPr>
            <a:xfrm>
              <a:off x="2135332" y="6251679"/>
              <a:ext cx="1083424" cy="312162"/>
            </a:xfrm>
            <a:custGeom>
              <a:avLst/>
              <a:gdLst>
                <a:gd name="connsiteX0" fmla="*/ 1082966 w 1083424"/>
                <a:gd name="connsiteY0" fmla="*/ 104803 h 312162"/>
                <a:gd name="connsiteX1" fmla="*/ 30171 w 1083424"/>
                <a:gd name="connsiteY1" fmla="*/ 0 h 312162"/>
                <a:gd name="connsiteX2" fmla="*/ 0 w 1083424"/>
                <a:gd name="connsiteY2" fmla="*/ 242953 h 312162"/>
                <a:gd name="connsiteX3" fmla="*/ 309646 w 1083424"/>
                <a:gd name="connsiteY3" fmla="*/ 284239 h 312162"/>
                <a:gd name="connsiteX4" fmla="*/ 913058 w 1083424"/>
                <a:gd name="connsiteY4" fmla="*/ 309646 h 312162"/>
                <a:gd name="connsiteX5" fmla="*/ 1082966 w 1083424"/>
                <a:gd name="connsiteY5" fmla="*/ 309646 h 312162"/>
                <a:gd name="connsiteX6" fmla="*/ 1082966 w 1083424"/>
                <a:gd name="connsiteY6" fmla="*/ 104803 h 312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3424" h="312162">
                  <a:moveTo>
                    <a:pt x="1082966" y="104803"/>
                  </a:moveTo>
                  <a:cubicBezTo>
                    <a:pt x="730446" y="88924"/>
                    <a:pt x="379515" y="44462"/>
                    <a:pt x="30171" y="0"/>
                  </a:cubicBezTo>
                  <a:cubicBezTo>
                    <a:pt x="9528" y="71457"/>
                    <a:pt x="0" y="242953"/>
                    <a:pt x="0" y="242953"/>
                  </a:cubicBezTo>
                  <a:cubicBezTo>
                    <a:pt x="0" y="242953"/>
                    <a:pt x="244541" y="279475"/>
                    <a:pt x="309646" y="284239"/>
                  </a:cubicBezTo>
                  <a:cubicBezTo>
                    <a:pt x="512900" y="301707"/>
                    <a:pt x="705040" y="292179"/>
                    <a:pt x="913058" y="309646"/>
                  </a:cubicBezTo>
                  <a:cubicBezTo>
                    <a:pt x="965460" y="314410"/>
                    <a:pt x="1030564" y="311234"/>
                    <a:pt x="1082966" y="309646"/>
                  </a:cubicBezTo>
                  <a:cubicBezTo>
                    <a:pt x="1084554" y="249305"/>
                    <a:pt x="1081378" y="166733"/>
                    <a:pt x="1082966" y="104803"/>
                  </a:cubicBezTo>
                  <a:close/>
                </a:path>
              </a:pathLst>
            </a:custGeom>
            <a:solidFill>
              <a:srgbClr val="FFB15C"/>
            </a:solidFill>
            <a:ln w="140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4" name="รูปแบบอิสระ: รูปร่าง 2413">
              <a:extLst>
                <a:ext uri="{FF2B5EF4-FFF2-40B4-BE49-F238E27FC236}">
                  <a16:creationId xmlns:a16="http://schemas.microsoft.com/office/drawing/2014/main" id="{3D112CD7-A284-4982-AD6E-99DD5501BACF}"/>
                </a:ext>
              </a:extLst>
            </p:cNvPr>
            <p:cNvSpPr/>
            <p:nvPr/>
          </p:nvSpPr>
          <p:spPr>
            <a:xfrm>
              <a:off x="2756212" y="5791179"/>
              <a:ext cx="17467" cy="88923"/>
            </a:xfrm>
            <a:custGeom>
              <a:avLst/>
              <a:gdLst>
                <a:gd name="connsiteX0" fmla="*/ 0 w 17467"/>
                <a:gd name="connsiteY0" fmla="*/ 88924 h 88923"/>
                <a:gd name="connsiteX1" fmla="*/ 17467 w 17467"/>
                <a:gd name="connsiteY1" fmla="*/ 0 h 88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467" h="88923">
                  <a:moveTo>
                    <a:pt x="0" y="88924"/>
                  </a:moveTo>
                  <a:cubicBezTo>
                    <a:pt x="6352" y="58753"/>
                    <a:pt x="11115" y="30171"/>
                    <a:pt x="17467" y="0"/>
                  </a:cubicBezTo>
                </a:path>
              </a:pathLst>
            </a:custGeom>
            <a:noFill/>
            <a:ln w="28176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5" name="รูปแบบอิสระ: รูปร่าง 2414">
              <a:extLst>
                <a:ext uri="{FF2B5EF4-FFF2-40B4-BE49-F238E27FC236}">
                  <a16:creationId xmlns:a16="http://schemas.microsoft.com/office/drawing/2014/main" id="{91240F83-08E0-4F32-9893-5E9F67BCE748}"/>
                </a:ext>
              </a:extLst>
            </p:cNvPr>
            <p:cNvSpPr/>
            <p:nvPr/>
          </p:nvSpPr>
          <p:spPr>
            <a:xfrm>
              <a:off x="2689519" y="5794355"/>
              <a:ext cx="7939" cy="53989"/>
            </a:xfrm>
            <a:custGeom>
              <a:avLst/>
              <a:gdLst>
                <a:gd name="connsiteX0" fmla="*/ 7940 w 7939"/>
                <a:gd name="connsiteY0" fmla="*/ 53990 h 53989"/>
                <a:gd name="connsiteX1" fmla="*/ 0 w 7939"/>
                <a:gd name="connsiteY1" fmla="*/ 0 h 53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9" h="53989">
                  <a:moveTo>
                    <a:pt x="7940" y="53990"/>
                  </a:moveTo>
                  <a:cubicBezTo>
                    <a:pt x="4764" y="36523"/>
                    <a:pt x="3176" y="17467"/>
                    <a:pt x="0" y="0"/>
                  </a:cubicBezTo>
                </a:path>
              </a:pathLst>
            </a:custGeom>
            <a:noFill/>
            <a:ln w="28176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6" name="รูปแบบอิสระ: รูปร่าง 2415">
              <a:extLst>
                <a:ext uri="{FF2B5EF4-FFF2-40B4-BE49-F238E27FC236}">
                  <a16:creationId xmlns:a16="http://schemas.microsoft.com/office/drawing/2014/main" id="{0C1D484E-AE8C-416D-83F9-E96095E4A441}"/>
                </a:ext>
              </a:extLst>
            </p:cNvPr>
            <p:cNvSpPr/>
            <p:nvPr/>
          </p:nvSpPr>
          <p:spPr>
            <a:xfrm>
              <a:off x="2578364" y="5795943"/>
              <a:ext cx="39698" cy="76220"/>
            </a:xfrm>
            <a:custGeom>
              <a:avLst/>
              <a:gdLst>
                <a:gd name="connsiteX0" fmla="*/ 0 w 39698"/>
                <a:gd name="connsiteY0" fmla="*/ 0 h 76220"/>
                <a:gd name="connsiteX1" fmla="*/ 39698 w 39698"/>
                <a:gd name="connsiteY1" fmla="*/ 76220 h 76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9698" h="76220">
                  <a:moveTo>
                    <a:pt x="0" y="0"/>
                  </a:moveTo>
                  <a:cubicBezTo>
                    <a:pt x="12703" y="25407"/>
                    <a:pt x="25407" y="50814"/>
                    <a:pt x="39698" y="76220"/>
                  </a:cubicBezTo>
                </a:path>
              </a:pathLst>
            </a:custGeom>
            <a:noFill/>
            <a:ln w="28176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7" name="รูปแบบอิสระ: รูปร่าง 2416">
              <a:extLst>
                <a:ext uri="{FF2B5EF4-FFF2-40B4-BE49-F238E27FC236}">
                  <a16:creationId xmlns:a16="http://schemas.microsoft.com/office/drawing/2014/main" id="{450850F9-C25E-4A2A-9C8A-486B53FB395B}"/>
                </a:ext>
              </a:extLst>
            </p:cNvPr>
            <p:cNvSpPr/>
            <p:nvPr/>
          </p:nvSpPr>
          <p:spPr>
            <a:xfrm>
              <a:off x="2481500" y="5832465"/>
              <a:ext cx="25406" cy="36522"/>
            </a:xfrm>
            <a:custGeom>
              <a:avLst/>
              <a:gdLst>
                <a:gd name="connsiteX0" fmla="*/ 0 w 25406"/>
                <a:gd name="connsiteY0" fmla="*/ 0 h 36522"/>
                <a:gd name="connsiteX1" fmla="*/ 25407 w 25406"/>
                <a:gd name="connsiteY1" fmla="*/ 36523 h 36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406" h="36522">
                  <a:moveTo>
                    <a:pt x="0" y="0"/>
                  </a:moveTo>
                  <a:cubicBezTo>
                    <a:pt x="7940" y="12704"/>
                    <a:pt x="17467" y="23819"/>
                    <a:pt x="25407" y="36523"/>
                  </a:cubicBezTo>
                </a:path>
              </a:pathLst>
            </a:custGeom>
            <a:noFill/>
            <a:ln w="28176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8" name="รูปแบบอิสระ: รูปร่าง 2417">
              <a:extLst>
                <a:ext uri="{FF2B5EF4-FFF2-40B4-BE49-F238E27FC236}">
                  <a16:creationId xmlns:a16="http://schemas.microsoft.com/office/drawing/2014/main" id="{346983E5-81D9-4148-81BF-665596D8A7A4}"/>
                </a:ext>
              </a:extLst>
            </p:cNvPr>
            <p:cNvSpPr/>
            <p:nvPr/>
          </p:nvSpPr>
          <p:spPr>
            <a:xfrm>
              <a:off x="2410043" y="5872163"/>
              <a:ext cx="52401" cy="53989"/>
            </a:xfrm>
            <a:custGeom>
              <a:avLst/>
              <a:gdLst>
                <a:gd name="connsiteX0" fmla="*/ 0 w 52401"/>
                <a:gd name="connsiteY0" fmla="*/ 0 h 53989"/>
                <a:gd name="connsiteX1" fmla="*/ 52402 w 52401"/>
                <a:gd name="connsiteY1" fmla="*/ 53990 h 53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401" h="53989">
                  <a:moveTo>
                    <a:pt x="0" y="0"/>
                  </a:moveTo>
                  <a:cubicBezTo>
                    <a:pt x="15879" y="20643"/>
                    <a:pt x="33347" y="38111"/>
                    <a:pt x="52402" y="53990"/>
                  </a:cubicBezTo>
                </a:path>
              </a:pathLst>
            </a:custGeom>
            <a:noFill/>
            <a:ln w="28176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9" name="รูปแบบอิสระ: รูปร่าง 2418">
              <a:extLst>
                <a:ext uri="{FF2B5EF4-FFF2-40B4-BE49-F238E27FC236}">
                  <a16:creationId xmlns:a16="http://schemas.microsoft.com/office/drawing/2014/main" id="{8A1B1466-E40D-42EE-B86A-B6828B43849C}"/>
                </a:ext>
              </a:extLst>
            </p:cNvPr>
            <p:cNvSpPr/>
            <p:nvPr/>
          </p:nvSpPr>
          <p:spPr>
            <a:xfrm>
              <a:off x="2352878" y="5927741"/>
              <a:ext cx="26994" cy="26994"/>
            </a:xfrm>
            <a:custGeom>
              <a:avLst/>
              <a:gdLst>
                <a:gd name="connsiteX0" fmla="*/ 0 w 26994"/>
                <a:gd name="connsiteY0" fmla="*/ 0 h 26994"/>
                <a:gd name="connsiteX1" fmla="*/ 26995 w 26994"/>
                <a:gd name="connsiteY1" fmla="*/ 26995 h 26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994" h="26994">
                  <a:moveTo>
                    <a:pt x="0" y="0"/>
                  </a:moveTo>
                  <a:cubicBezTo>
                    <a:pt x="9527" y="9528"/>
                    <a:pt x="17467" y="17467"/>
                    <a:pt x="26995" y="26995"/>
                  </a:cubicBezTo>
                </a:path>
              </a:pathLst>
            </a:custGeom>
            <a:noFill/>
            <a:ln w="28176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0" name="รูปแบบอิสระ: รูปร่าง 2419">
              <a:extLst>
                <a:ext uri="{FF2B5EF4-FFF2-40B4-BE49-F238E27FC236}">
                  <a16:creationId xmlns:a16="http://schemas.microsoft.com/office/drawing/2014/main" id="{F5201AC6-2ED5-4F18-97B9-F775F3498D38}"/>
                </a:ext>
              </a:extLst>
            </p:cNvPr>
            <p:cNvSpPr/>
            <p:nvPr/>
          </p:nvSpPr>
          <p:spPr>
            <a:xfrm>
              <a:off x="2298889" y="5986495"/>
              <a:ext cx="76220" cy="65105"/>
            </a:xfrm>
            <a:custGeom>
              <a:avLst/>
              <a:gdLst>
                <a:gd name="connsiteX0" fmla="*/ 0 w 76220"/>
                <a:gd name="connsiteY0" fmla="*/ 0 h 65105"/>
                <a:gd name="connsiteX1" fmla="*/ 76221 w 76220"/>
                <a:gd name="connsiteY1" fmla="*/ 65105 h 65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20" h="65105">
                  <a:moveTo>
                    <a:pt x="0" y="0"/>
                  </a:moveTo>
                  <a:cubicBezTo>
                    <a:pt x="25407" y="22231"/>
                    <a:pt x="50814" y="42874"/>
                    <a:pt x="76221" y="65105"/>
                  </a:cubicBezTo>
                </a:path>
              </a:pathLst>
            </a:custGeom>
            <a:noFill/>
            <a:ln w="28176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1" name="รูปแบบอิสระ: รูปร่าง 2420">
              <a:extLst>
                <a:ext uri="{FF2B5EF4-FFF2-40B4-BE49-F238E27FC236}">
                  <a16:creationId xmlns:a16="http://schemas.microsoft.com/office/drawing/2014/main" id="{EF2E1C4B-3EC6-4610-A892-250163A2333C}"/>
                </a:ext>
              </a:extLst>
            </p:cNvPr>
            <p:cNvSpPr/>
            <p:nvPr/>
          </p:nvSpPr>
          <p:spPr>
            <a:xfrm>
              <a:off x="2232196" y="6084946"/>
              <a:ext cx="47637" cy="26994"/>
            </a:xfrm>
            <a:custGeom>
              <a:avLst/>
              <a:gdLst>
                <a:gd name="connsiteX0" fmla="*/ 0 w 47637"/>
                <a:gd name="connsiteY0" fmla="*/ 0 h 26994"/>
                <a:gd name="connsiteX1" fmla="*/ 47638 w 47637"/>
                <a:gd name="connsiteY1" fmla="*/ 26995 h 26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37" h="26994">
                  <a:moveTo>
                    <a:pt x="0" y="0"/>
                  </a:moveTo>
                  <a:cubicBezTo>
                    <a:pt x="15879" y="9527"/>
                    <a:pt x="31759" y="17467"/>
                    <a:pt x="47638" y="26995"/>
                  </a:cubicBezTo>
                </a:path>
              </a:pathLst>
            </a:custGeom>
            <a:noFill/>
            <a:ln w="28176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2" name="รูปแบบอิสระ: รูปร่าง 2421">
              <a:extLst>
                <a:ext uri="{FF2B5EF4-FFF2-40B4-BE49-F238E27FC236}">
                  <a16:creationId xmlns:a16="http://schemas.microsoft.com/office/drawing/2014/main" id="{4E5DE798-B000-4EBA-B6E2-646A5008A637}"/>
                </a:ext>
              </a:extLst>
            </p:cNvPr>
            <p:cNvSpPr/>
            <p:nvPr/>
          </p:nvSpPr>
          <p:spPr>
            <a:xfrm>
              <a:off x="2195673" y="6173870"/>
              <a:ext cx="73044" cy="23818"/>
            </a:xfrm>
            <a:custGeom>
              <a:avLst/>
              <a:gdLst>
                <a:gd name="connsiteX0" fmla="*/ 0 w 73044"/>
                <a:gd name="connsiteY0" fmla="*/ 0 h 23818"/>
                <a:gd name="connsiteX1" fmla="*/ 73045 w 73044"/>
                <a:gd name="connsiteY1" fmla="*/ 23819 h 23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044" h="23818">
                  <a:moveTo>
                    <a:pt x="0" y="0"/>
                  </a:moveTo>
                  <a:cubicBezTo>
                    <a:pt x="25407" y="6352"/>
                    <a:pt x="49226" y="14292"/>
                    <a:pt x="73045" y="23819"/>
                  </a:cubicBezTo>
                </a:path>
              </a:pathLst>
            </a:custGeom>
            <a:noFill/>
            <a:ln w="28176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3" name="รูปแบบอิสระ: รูปร่าง 2422">
              <a:extLst>
                <a:ext uri="{FF2B5EF4-FFF2-40B4-BE49-F238E27FC236}">
                  <a16:creationId xmlns:a16="http://schemas.microsoft.com/office/drawing/2014/main" id="{14DD40E4-466A-4A4C-BA84-58FA15D04F07}"/>
                </a:ext>
              </a:extLst>
            </p:cNvPr>
            <p:cNvSpPr/>
            <p:nvPr/>
          </p:nvSpPr>
          <p:spPr>
            <a:xfrm>
              <a:off x="2176618" y="6262222"/>
              <a:ext cx="39698" cy="6924"/>
            </a:xfrm>
            <a:custGeom>
              <a:avLst/>
              <a:gdLst>
                <a:gd name="connsiteX0" fmla="*/ 0 w 39698"/>
                <a:gd name="connsiteY0" fmla="*/ 573 h 6924"/>
                <a:gd name="connsiteX1" fmla="*/ 39698 w 39698"/>
                <a:gd name="connsiteY1" fmla="*/ 6924 h 6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9698" h="6924">
                  <a:moveTo>
                    <a:pt x="0" y="573"/>
                  </a:moveTo>
                  <a:cubicBezTo>
                    <a:pt x="12703" y="-1015"/>
                    <a:pt x="26995" y="573"/>
                    <a:pt x="39698" y="6924"/>
                  </a:cubicBezTo>
                </a:path>
              </a:pathLst>
            </a:custGeom>
            <a:noFill/>
            <a:ln w="28176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4" name="รูปแบบอิสระ: รูปร่าง 2423">
              <a:extLst>
                <a:ext uri="{FF2B5EF4-FFF2-40B4-BE49-F238E27FC236}">
                  <a16:creationId xmlns:a16="http://schemas.microsoft.com/office/drawing/2014/main" id="{EACF2723-590B-4CDB-9436-77E7353FA5C8}"/>
                </a:ext>
              </a:extLst>
            </p:cNvPr>
            <p:cNvSpPr/>
            <p:nvPr/>
          </p:nvSpPr>
          <p:spPr>
            <a:xfrm>
              <a:off x="3153193" y="6350130"/>
              <a:ext cx="46049" cy="6351"/>
            </a:xfrm>
            <a:custGeom>
              <a:avLst/>
              <a:gdLst>
                <a:gd name="connsiteX0" fmla="*/ 0 w 46049"/>
                <a:gd name="connsiteY0" fmla="*/ 0 h 6351"/>
                <a:gd name="connsiteX1" fmla="*/ 46050 w 46049"/>
                <a:gd name="connsiteY1" fmla="*/ 6352 h 6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049" h="6351">
                  <a:moveTo>
                    <a:pt x="0" y="0"/>
                  </a:moveTo>
                  <a:cubicBezTo>
                    <a:pt x="14291" y="4764"/>
                    <a:pt x="30171" y="6352"/>
                    <a:pt x="46050" y="6352"/>
                  </a:cubicBezTo>
                </a:path>
              </a:pathLst>
            </a:custGeom>
            <a:noFill/>
            <a:ln w="28176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5" name="รูปแบบอิสระ: รูปร่าง 2424">
              <a:extLst>
                <a:ext uri="{FF2B5EF4-FFF2-40B4-BE49-F238E27FC236}">
                  <a16:creationId xmlns:a16="http://schemas.microsoft.com/office/drawing/2014/main" id="{54FF8E75-1AA7-441B-A550-D3B21DF27588}"/>
                </a:ext>
              </a:extLst>
            </p:cNvPr>
            <p:cNvSpPr/>
            <p:nvPr/>
          </p:nvSpPr>
          <p:spPr>
            <a:xfrm>
              <a:off x="3103967" y="6281850"/>
              <a:ext cx="100039" cy="9527"/>
            </a:xfrm>
            <a:custGeom>
              <a:avLst/>
              <a:gdLst>
                <a:gd name="connsiteX0" fmla="*/ 0 w 100039"/>
                <a:gd name="connsiteY0" fmla="*/ 9528 h 9527"/>
                <a:gd name="connsiteX1" fmla="*/ 100040 w 100039"/>
                <a:gd name="connsiteY1" fmla="*/ 0 h 9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39" h="9527">
                  <a:moveTo>
                    <a:pt x="0" y="9528"/>
                  </a:moveTo>
                  <a:cubicBezTo>
                    <a:pt x="33347" y="9528"/>
                    <a:pt x="66693" y="6352"/>
                    <a:pt x="100040" y="0"/>
                  </a:cubicBezTo>
                </a:path>
              </a:pathLst>
            </a:custGeom>
            <a:noFill/>
            <a:ln w="28176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6" name="รูปแบบอิสระ: รูปร่าง 2425">
              <a:extLst>
                <a:ext uri="{FF2B5EF4-FFF2-40B4-BE49-F238E27FC236}">
                  <a16:creationId xmlns:a16="http://schemas.microsoft.com/office/drawing/2014/main" id="{E43D1BB4-422A-4B83-AC35-10DF21C4E028}"/>
                </a:ext>
              </a:extLst>
            </p:cNvPr>
            <p:cNvSpPr/>
            <p:nvPr/>
          </p:nvSpPr>
          <p:spPr>
            <a:xfrm>
              <a:off x="3127786" y="6208805"/>
              <a:ext cx="61929" cy="23818"/>
            </a:xfrm>
            <a:custGeom>
              <a:avLst/>
              <a:gdLst>
                <a:gd name="connsiteX0" fmla="*/ 0 w 61929"/>
                <a:gd name="connsiteY0" fmla="*/ 23819 h 23818"/>
                <a:gd name="connsiteX1" fmla="*/ 61929 w 61929"/>
                <a:gd name="connsiteY1" fmla="*/ 0 h 23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929" h="23818">
                  <a:moveTo>
                    <a:pt x="0" y="23819"/>
                  </a:moveTo>
                  <a:cubicBezTo>
                    <a:pt x="20643" y="15879"/>
                    <a:pt x="41286" y="7940"/>
                    <a:pt x="61929" y="0"/>
                  </a:cubicBezTo>
                </a:path>
              </a:pathLst>
            </a:custGeom>
            <a:noFill/>
            <a:ln w="28176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7" name="รูปแบบอิสระ: รูปร่าง 2426">
              <a:extLst>
                <a:ext uri="{FF2B5EF4-FFF2-40B4-BE49-F238E27FC236}">
                  <a16:creationId xmlns:a16="http://schemas.microsoft.com/office/drawing/2014/main" id="{C6CD4050-52DB-44CF-BCB7-896DF651A8D2}"/>
                </a:ext>
              </a:extLst>
            </p:cNvPr>
            <p:cNvSpPr/>
            <p:nvPr/>
          </p:nvSpPr>
          <p:spPr>
            <a:xfrm>
              <a:off x="3069033" y="6137348"/>
              <a:ext cx="71456" cy="39698"/>
            </a:xfrm>
            <a:custGeom>
              <a:avLst/>
              <a:gdLst>
                <a:gd name="connsiteX0" fmla="*/ 0 w 71456"/>
                <a:gd name="connsiteY0" fmla="*/ 39698 h 39698"/>
                <a:gd name="connsiteX1" fmla="*/ 71457 w 71456"/>
                <a:gd name="connsiteY1" fmla="*/ 0 h 39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456" h="39698">
                  <a:moveTo>
                    <a:pt x="0" y="39698"/>
                  </a:moveTo>
                  <a:cubicBezTo>
                    <a:pt x="20643" y="20643"/>
                    <a:pt x="44462" y="7940"/>
                    <a:pt x="71457" y="0"/>
                  </a:cubicBezTo>
                </a:path>
              </a:pathLst>
            </a:custGeom>
            <a:noFill/>
            <a:ln w="28176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8" name="รูปแบบอิสระ: รูปร่าง 2427">
              <a:extLst>
                <a:ext uri="{FF2B5EF4-FFF2-40B4-BE49-F238E27FC236}">
                  <a16:creationId xmlns:a16="http://schemas.microsoft.com/office/drawing/2014/main" id="{280CCBFD-9736-4E18-9435-BFA60C38FF71}"/>
                </a:ext>
              </a:extLst>
            </p:cNvPr>
            <p:cNvSpPr/>
            <p:nvPr/>
          </p:nvSpPr>
          <p:spPr>
            <a:xfrm>
              <a:off x="2838784" y="5832465"/>
              <a:ext cx="28582" cy="38110"/>
            </a:xfrm>
            <a:custGeom>
              <a:avLst/>
              <a:gdLst>
                <a:gd name="connsiteX0" fmla="*/ 0 w 28582"/>
                <a:gd name="connsiteY0" fmla="*/ 38111 h 38110"/>
                <a:gd name="connsiteX1" fmla="*/ 28583 w 28582"/>
                <a:gd name="connsiteY1" fmla="*/ 0 h 38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82" h="38110">
                  <a:moveTo>
                    <a:pt x="0" y="38111"/>
                  </a:moveTo>
                  <a:cubicBezTo>
                    <a:pt x="9528" y="25407"/>
                    <a:pt x="19055" y="12704"/>
                    <a:pt x="28583" y="0"/>
                  </a:cubicBezTo>
                </a:path>
              </a:pathLst>
            </a:custGeom>
            <a:noFill/>
            <a:ln w="28176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9" name="รูปแบบอิสระ: รูปร่าง 2428">
              <a:extLst>
                <a:ext uri="{FF2B5EF4-FFF2-40B4-BE49-F238E27FC236}">
                  <a16:creationId xmlns:a16="http://schemas.microsoft.com/office/drawing/2014/main" id="{FAAD910E-3AD4-4A02-895A-B03D0341762F}"/>
                </a:ext>
              </a:extLst>
            </p:cNvPr>
            <p:cNvSpPr/>
            <p:nvPr/>
          </p:nvSpPr>
          <p:spPr>
            <a:xfrm>
              <a:off x="2894361" y="5881691"/>
              <a:ext cx="47637" cy="55577"/>
            </a:xfrm>
            <a:custGeom>
              <a:avLst/>
              <a:gdLst>
                <a:gd name="connsiteX0" fmla="*/ 0 w 47637"/>
                <a:gd name="connsiteY0" fmla="*/ 55578 h 55577"/>
                <a:gd name="connsiteX1" fmla="*/ 47638 w 47637"/>
                <a:gd name="connsiteY1" fmla="*/ 0 h 55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37" h="55577">
                  <a:moveTo>
                    <a:pt x="0" y="55578"/>
                  </a:moveTo>
                  <a:cubicBezTo>
                    <a:pt x="15879" y="36523"/>
                    <a:pt x="31759" y="19055"/>
                    <a:pt x="47638" y="0"/>
                  </a:cubicBezTo>
                </a:path>
              </a:pathLst>
            </a:custGeom>
            <a:noFill/>
            <a:ln w="28176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0" name="รูปแบบอิสระ: รูปร่าง 2429">
              <a:extLst>
                <a:ext uri="{FF2B5EF4-FFF2-40B4-BE49-F238E27FC236}">
                  <a16:creationId xmlns:a16="http://schemas.microsoft.com/office/drawing/2014/main" id="{96B0C1AD-57D8-48D2-A180-A6299B2A7BBC}"/>
                </a:ext>
              </a:extLst>
            </p:cNvPr>
            <p:cNvSpPr/>
            <p:nvPr/>
          </p:nvSpPr>
          <p:spPr>
            <a:xfrm>
              <a:off x="2978521" y="5915038"/>
              <a:ext cx="28582" cy="30170"/>
            </a:xfrm>
            <a:custGeom>
              <a:avLst/>
              <a:gdLst>
                <a:gd name="connsiteX0" fmla="*/ 0 w 28582"/>
                <a:gd name="connsiteY0" fmla="*/ 30171 h 30170"/>
                <a:gd name="connsiteX1" fmla="*/ 28583 w 28582"/>
                <a:gd name="connsiteY1" fmla="*/ 0 h 30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82" h="30170">
                  <a:moveTo>
                    <a:pt x="0" y="30171"/>
                  </a:moveTo>
                  <a:cubicBezTo>
                    <a:pt x="11115" y="22231"/>
                    <a:pt x="22231" y="12703"/>
                    <a:pt x="28583" y="0"/>
                  </a:cubicBezTo>
                </a:path>
              </a:pathLst>
            </a:custGeom>
            <a:noFill/>
            <a:ln w="28176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1" name="รูปแบบอิสระ: รูปร่าง 2430">
              <a:extLst>
                <a:ext uri="{FF2B5EF4-FFF2-40B4-BE49-F238E27FC236}">
                  <a16:creationId xmlns:a16="http://schemas.microsoft.com/office/drawing/2014/main" id="{CD9D1A70-F1B6-4201-99B7-AF9AD63D4DBE}"/>
                </a:ext>
              </a:extLst>
            </p:cNvPr>
            <p:cNvSpPr/>
            <p:nvPr/>
          </p:nvSpPr>
          <p:spPr>
            <a:xfrm>
              <a:off x="2975345" y="5970615"/>
              <a:ext cx="80984" cy="61929"/>
            </a:xfrm>
            <a:custGeom>
              <a:avLst/>
              <a:gdLst>
                <a:gd name="connsiteX0" fmla="*/ 0 w 80984"/>
                <a:gd name="connsiteY0" fmla="*/ 61929 h 61929"/>
                <a:gd name="connsiteX1" fmla="*/ 80984 w 80984"/>
                <a:gd name="connsiteY1" fmla="*/ 0 h 61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0984" h="61929">
                  <a:moveTo>
                    <a:pt x="0" y="61929"/>
                  </a:moveTo>
                  <a:cubicBezTo>
                    <a:pt x="26995" y="41286"/>
                    <a:pt x="53989" y="20643"/>
                    <a:pt x="80984" y="0"/>
                  </a:cubicBezTo>
                </a:path>
              </a:pathLst>
            </a:custGeom>
            <a:noFill/>
            <a:ln w="28176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2" name="รูปแบบอิสระ: รูปร่าง 2431">
              <a:extLst>
                <a:ext uri="{FF2B5EF4-FFF2-40B4-BE49-F238E27FC236}">
                  <a16:creationId xmlns:a16="http://schemas.microsoft.com/office/drawing/2014/main" id="{6B3AA224-010E-4EBE-8201-33E26F94239C}"/>
                </a:ext>
              </a:extLst>
            </p:cNvPr>
            <p:cNvSpPr/>
            <p:nvPr/>
          </p:nvSpPr>
          <p:spPr>
            <a:xfrm>
              <a:off x="3043626" y="6027781"/>
              <a:ext cx="55577" cy="33346"/>
            </a:xfrm>
            <a:custGeom>
              <a:avLst/>
              <a:gdLst>
                <a:gd name="connsiteX0" fmla="*/ 0 w 55577"/>
                <a:gd name="connsiteY0" fmla="*/ 33347 h 33346"/>
                <a:gd name="connsiteX1" fmla="*/ 55577 w 55577"/>
                <a:gd name="connsiteY1" fmla="*/ 0 h 33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577" h="33346">
                  <a:moveTo>
                    <a:pt x="0" y="33347"/>
                  </a:moveTo>
                  <a:cubicBezTo>
                    <a:pt x="19055" y="22231"/>
                    <a:pt x="36522" y="11115"/>
                    <a:pt x="55577" y="0"/>
                  </a:cubicBezTo>
                </a:path>
              </a:pathLst>
            </a:custGeom>
            <a:noFill/>
            <a:ln w="28176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3" name="รูปแบบอิสระ: รูปร่าง 2432">
              <a:extLst>
                <a:ext uri="{FF2B5EF4-FFF2-40B4-BE49-F238E27FC236}">
                  <a16:creationId xmlns:a16="http://schemas.microsoft.com/office/drawing/2014/main" id="{D35708FE-B525-4C78-B16E-19F7383EBF73}"/>
                </a:ext>
              </a:extLst>
            </p:cNvPr>
            <p:cNvSpPr/>
            <p:nvPr/>
          </p:nvSpPr>
          <p:spPr>
            <a:xfrm>
              <a:off x="3092852" y="6088122"/>
              <a:ext cx="30170" cy="17467"/>
            </a:xfrm>
            <a:custGeom>
              <a:avLst/>
              <a:gdLst>
                <a:gd name="connsiteX0" fmla="*/ 0 w 30170"/>
                <a:gd name="connsiteY0" fmla="*/ 17467 h 17467"/>
                <a:gd name="connsiteX1" fmla="*/ 30171 w 30170"/>
                <a:gd name="connsiteY1" fmla="*/ 0 h 17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170" h="17467">
                  <a:moveTo>
                    <a:pt x="0" y="17467"/>
                  </a:moveTo>
                  <a:cubicBezTo>
                    <a:pt x="11115" y="14291"/>
                    <a:pt x="22231" y="7940"/>
                    <a:pt x="30171" y="0"/>
                  </a:cubicBezTo>
                </a:path>
              </a:pathLst>
            </a:custGeom>
            <a:noFill/>
            <a:ln w="28176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4" name="รูปแบบอิสระ: รูปร่าง 2433">
              <a:extLst>
                <a:ext uri="{FF2B5EF4-FFF2-40B4-BE49-F238E27FC236}">
                  <a16:creationId xmlns:a16="http://schemas.microsoft.com/office/drawing/2014/main" id="{9176BDD9-0959-4EB4-92D6-25AC2DAB7F0B}"/>
                </a:ext>
              </a:extLst>
            </p:cNvPr>
            <p:cNvSpPr/>
            <p:nvPr/>
          </p:nvSpPr>
          <p:spPr>
            <a:xfrm>
              <a:off x="2402104" y="6312020"/>
              <a:ext cx="265183" cy="49225"/>
            </a:xfrm>
            <a:custGeom>
              <a:avLst/>
              <a:gdLst>
                <a:gd name="connsiteX0" fmla="*/ 0 w 265183"/>
                <a:gd name="connsiteY0" fmla="*/ 0 h 49225"/>
                <a:gd name="connsiteX1" fmla="*/ 265184 w 265183"/>
                <a:gd name="connsiteY1" fmla="*/ 49226 h 49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5183" h="49225">
                  <a:moveTo>
                    <a:pt x="0" y="0"/>
                  </a:moveTo>
                  <a:cubicBezTo>
                    <a:pt x="88924" y="15879"/>
                    <a:pt x="176260" y="33347"/>
                    <a:pt x="265184" y="49226"/>
                  </a:cubicBezTo>
                </a:path>
              </a:pathLst>
            </a:custGeom>
            <a:noFill/>
            <a:ln w="28176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5" name="รูปแบบอิสระ: รูปร่าง 2434">
              <a:extLst>
                <a:ext uri="{FF2B5EF4-FFF2-40B4-BE49-F238E27FC236}">
                  <a16:creationId xmlns:a16="http://schemas.microsoft.com/office/drawing/2014/main" id="{9E4848E6-13B1-4CB4-81FD-7B28503DB713}"/>
                </a:ext>
              </a:extLst>
            </p:cNvPr>
            <p:cNvSpPr/>
            <p:nvPr/>
          </p:nvSpPr>
          <p:spPr>
            <a:xfrm>
              <a:off x="2162327" y="6473989"/>
              <a:ext cx="269947" cy="30170"/>
            </a:xfrm>
            <a:custGeom>
              <a:avLst/>
              <a:gdLst>
                <a:gd name="connsiteX0" fmla="*/ 0 w 269947"/>
                <a:gd name="connsiteY0" fmla="*/ 0 h 30170"/>
                <a:gd name="connsiteX1" fmla="*/ 269948 w 269947"/>
                <a:gd name="connsiteY1" fmla="*/ 30171 h 30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9947" h="30170">
                  <a:moveTo>
                    <a:pt x="0" y="0"/>
                  </a:moveTo>
                  <a:cubicBezTo>
                    <a:pt x="90512" y="9527"/>
                    <a:pt x="181024" y="20643"/>
                    <a:pt x="269948" y="30171"/>
                  </a:cubicBezTo>
                </a:path>
              </a:pathLst>
            </a:custGeom>
            <a:noFill/>
            <a:ln w="28176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6" name="รูปแบบอิสระ: รูปร่าง 2435">
              <a:extLst>
                <a:ext uri="{FF2B5EF4-FFF2-40B4-BE49-F238E27FC236}">
                  <a16:creationId xmlns:a16="http://schemas.microsoft.com/office/drawing/2014/main" id="{C463086F-8512-4D7A-B34A-DA5E7E817140}"/>
                </a:ext>
              </a:extLst>
            </p:cNvPr>
            <p:cNvSpPr/>
            <p:nvPr/>
          </p:nvSpPr>
          <p:spPr>
            <a:xfrm>
              <a:off x="2487852" y="6515275"/>
              <a:ext cx="42873" cy="4764"/>
            </a:xfrm>
            <a:custGeom>
              <a:avLst/>
              <a:gdLst>
                <a:gd name="connsiteX0" fmla="*/ 0 w 42873"/>
                <a:gd name="connsiteY0" fmla="*/ 0 h 4764"/>
                <a:gd name="connsiteX1" fmla="*/ 42874 w 42873"/>
                <a:gd name="connsiteY1" fmla="*/ 4764 h 4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2873" h="4764">
                  <a:moveTo>
                    <a:pt x="0" y="0"/>
                  </a:moveTo>
                  <a:cubicBezTo>
                    <a:pt x="14291" y="1588"/>
                    <a:pt x="28582" y="3176"/>
                    <a:pt x="42874" y="4764"/>
                  </a:cubicBezTo>
                </a:path>
              </a:pathLst>
            </a:custGeom>
            <a:noFill/>
            <a:ln w="28176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7" name="รูปแบบอิสระ: รูปร่าง 2436">
              <a:extLst>
                <a:ext uri="{FF2B5EF4-FFF2-40B4-BE49-F238E27FC236}">
                  <a16:creationId xmlns:a16="http://schemas.microsoft.com/office/drawing/2014/main" id="{3677DA3F-4A34-4227-8162-21126243EE34}"/>
                </a:ext>
              </a:extLst>
            </p:cNvPr>
            <p:cNvSpPr/>
            <p:nvPr/>
          </p:nvSpPr>
          <p:spPr>
            <a:xfrm>
              <a:off x="3091264" y="6537506"/>
              <a:ext cx="103215" cy="11115"/>
            </a:xfrm>
            <a:custGeom>
              <a:avLst/>
              <a:gdLst>
                <a:gd name="connsiteX0" fmla="*/ 0 w 103215"/>
                <a:gd name="connsiteY0" fmla="*/ 0 h 11115"/>
                <a:gd name="connsiteX1" fmla="*/ 103215 w 103215"/>
                <a:gd name="connsiteY1" fmla="*/ 11115 h 11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215" h="11115">
                  <a:moveTo>
                    <a:pt x="0" y="0"/>
                  </a:moveTo>
                  <a:cubicBezTo>
                    <a:pt x="34934" y="3176"/>
                    <a:pt x="68281" y="6352"/>
                    <a:pt x="103215" y="11115"/>
                  </a:cubicBezTo>
                </a:path>
              </a:pathLst>
            </a:custGeom>
            <a:noFill/>
            <a:ln w="28176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8" name="รูปแบบอิสระ: รูปร่าง 2437">
              <a:extLst>
                <a:ext uri="{FF2B5EF4-FFF2-40B4-BE49-F238E27FC236}">
                  <a16:creationId xmlns:a16="http://schemas.microsoft.com/office/drawing/2014/main" id="{AAF89615-E9A3-4E17-BBB1-5F7B82A4C3F1}"/>
                </a:ext>
              </a:extLst>
            </p:cNvPr>
            <p:cNvSpPr/>
            <p:nvPr/>
          </p:nvSpPr>
          <p:spPr>
            <a:xfrm>
              <a:off x="2772091" y="5997610"/>
              <a:ext cx="139737" cy="104802"/>
            </a:xfrm>
            <a:custGeom>
              <a:avLst/>
              <a:gdLst>
                <a:gd name="connsiteX0" fmla="*/ 0 w 139737"/>
                <a:gd name="connsiteY0" fmla="*/ 0 h 104802"/>
                <a:gd name="connsiteX1" fmla="*/ 139738 w 139737"/>
                <a:gd name="connsiteY1" fmla="*/ 104803 h 10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737" h="104802">
                  <a:moveTo>
                    <a:pt x="0" y="0"/>
                  </a:moveTo>
                  <a:cubicBezTo>
                    <a:pt x="57165" y="17467"/>
                    <a:pt x="106391" y="55578"/>
                    <a:pt x="139738" y="104803"/>
                  </a:cubicBezTo>
                </a:path>
              </a:pathLst>
            </a:custGeom>
            <a:noFill/>
            <a:ln w="28176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9" name="รูปแบบอิสระ: รูปร่าง 2438">
              <a:extLst>
                <a:ext uri="{FF2B5EF4-FFF2-40B4-BE49-F238E27FC236}">
                  <a16:creationId xmlns:a16="http://schemas.microsoft.com/office/drawing/2014/main" id="{E9E5567E-FBA2-4899-8741-A2014F9193CB}"/>
                </a:ext>
              </a:extLst>
            </p:cNvPr>
            <p:cNvSpPr/>
            <p:nvPr/>
          </p:nvSpPr>
          <p:spPr>
            <a:xfrm>
              <a:off x="2938823" y="6148464"/>
              <a:ext cx="22230" cy="57165"/>
            </a:xfrm>
            <a:custGeom>
              <a:avLst/>
              <a:gdLst>
                <a:gd name="connsiteX0" fmla="*/ 22231 w 22230"/>
                <a:gd name="connsiteY0" fmla="*/ 57165 h 57165"/>
                <a:gd name="connsiteX1" fmla="*/ 0 w 22230"/>
                <a:gd name="connsiteY1" fmla="*/ 0 h 57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230" h="57165">
                  <a:moveTo>
                    <a:pt x="22231" y="57165"/>
                  </a:moveTo>
                  <a:cubicBezTo>
                    <a:pt x="19055" y="36522"/>
                    <a:pt x="11115" y="17467"/>
                    <a:pt x="0" y="0"/>
                  </a:cubicBezTo>
                </a:path>
              </a:pathLst>
            </a:custGeom>
            <a:noFill/>
            <a:ln w="28176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440" name="กราฟิก 4">
            <a:extLst>
              <a:ext uri="{FF2B5EF4-FFF2-40B4-BE49-F238E27FC236}">
                <a16:creationId xmlns:a16="http://schemas.microsoft.com/office/drawing/2014/main" id="{E2856EC8-FBD5-43B6-A32C-3CCCC0F93ACE}"/>
              </a:ext>
            </a:extLst>
          </p:cNvPr>
          <p:cNvGrpSpPr/>
          <p:nvPr/>
        </p:nvGrpSpPr>
        <p:grpSpPr>
          <a:xfrm>
            <a:off x="562527" y="686315"/>
            <a:ext cx="2666633" cy="2210929"/>
            <a:chOff x="553197" y="1861972"/>
            <a:chExt cx="2666633" cy="2210929"/>
          </a:xfrm>
        </p:grpSpPr>
        <p:sp>
          <p:nvSpPr>
            <p:cNvPr id="2441" name="รูปแบบอิสระ: รูปร่าง 2440">
              <a:extLst>
                <a:ext uri="{FF2B5EF4-FFF2-40B4-BE49-F238E27FC236}">
                  <a16:creationId xmlns:a16="http://schemas.microsoft.com/office/drawing/2014/main" id="{69F27543-DC37-4CB9-8BD6-C7B20451138F}"/>
                </a:ext>
              </a:extLst>
            </p:cNvPr>
            <p:cNvSpPr/>
            <p:nvPr/>
          </p:nvSpPr>
          <p:spPr>
            <a:xfrm>
              <a:off x="1399029" y="1872148"/>
              <a:ext cx="1522006" cy="1583136"/>
            </a:xfrm>
            <a:custGeom>
              <a:avLst/>
              <a:gdLst>
                <a:gd name="connsiteX0" fmla="*/ 639440 w 1522006"/>
                <a:gd name="connsiteY0" fmla="*/ 1578423 h 1583136"/>
                <a:gd name="connsiteX1" fmla="*/ 1147576 w 1522006"/>
                <a:gd name="connsiteY1" fmla="*/ 1445037 h 1583136"/>
                <a:gd name="connsiteX2" fmla="*/ 1503272 w 1522006"/>
                <a:gd name="connsiteY2" fmla="*/ 911492 h 1583136"/>
                <a:gd name="connsiteX3" fmla="*/ 1358771 w 1522006"/>
                <a:gd name="connsiteY3" fmla="*/ 257265 h 1583136"/>
                <a:gd name="connsiteX4" fmla="*/ 764886 w 1522006"/>
                <a:gd name="connsiteY4" fmla="*/ 21 h 1583136"/>
                <a:gd name="connsiteX5" fmla="*/ 88429 w 1522006"/>
                <a:gd name="connsiteY5" fmla="*/ 411294 h 1583136"/>
                <a:gd name="connsiteX6" fmla="*/ 20148 w 1522006"/>
                <a:gd name="connsiteY6" fmla="*/ 609786 h 1583136"/>
                <a:gd name="connsiteX7" fmla="*/ 20148 w 1522006"/>
                <a:gd name="connsiteY7" fmla="*/ 609786 h 1583136"/>
                <a:gd name="connsiteX8" fmla="*/ 9033 w 1522006"/>
                <a:gd name="connsiteY8" fmla="*/ 670127 h 1583136"/>
                <a:gd name="connsiteX9" fmla="*/ 121775 w 1522006"/>
                <a:gd name="connsiteY9" fmla="*/ 1241782 h 1583136"/>
                <a:gd name="connsiteX10" fmla="*/ 639440 w 1522006"/>
                <a:gd name="connsiteY10" fmla="*/ 1578423 h 1583136"/>
                <a:gd name="connsiteX11" fmla="*/ 269453 w 1522006"/>
                <a:gd name="connsiteY11" fmla="*/ 1149682 h 1583136"/>
                <a:gd name="connsiteX12" fmla="*/ 182117 w 1522006"/>
                <a:gd name="connsiteY12" fmla="*/ 695534 h 1583136"/>
                <a:gd name="connsiteX13" fmla="*/ 244046 w 1522006"/>
                <a:gd name="connsiteY13" fmla="*/ 490691 h 1583136"/>
                <a:gd name="connsiteX14" fmla="*/ 764886 w 1522006"/>
                <a:gd name="connsiteY14" fmla="*/ 174693 h 1583136"/>
                <a:gd name="connsiteX15" fmla="*/ 1049125 w 1522006"/>
                <a:gd name="connsiteY15" fmla="*/ 1300535 h 1583136"/>
                <a:gd name="connsiteX16" fmla="*/ 660083 w 1522006"/>
                <a:gd name="connsiteY16" fmla="*/ 1403751 h 1583136"/>
                <a:gd name="connsiteX17" fmla="*/ 269453 w 1522006"/>
                <a:gd name="connsiteY17" fmla="*/ 1149682 h 1583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2006" h="1583136">
                  <a:moveTo>
                    <a:pt x="639440" y="1578423"/>
                  </a:moveTo>
                  <a:cubicBezTo>
                    <a:pt x="810936" y="1599066"/>
                    <a:pt x="990371" y="1551428"/>
                    <a:pt x="1147576" y="1445037"/>
                  </a:cubicBezTo>
                  <a:cubicBezTo>
                    <a:pt x="1330188" y="1321178"/>
                    <a:pt x="1457222" y="1132214"/>
                    <a:pt x="1503272" y="911492"/>
                  </a:cubicBezTo>
                  <a:cubicBezTo>
                    <a:pt x="1554085" y="673303"/>
                    <a:pt x="1500096" y="428761"/>
                    <a:pt x="1358771" y="257265"/>
                  </a:cubicBezTo>
                  <a:cubicBezTo>
                    <a:pt x="1222209" y="88945"/>
                    <a:pt x="1011014" y="-1567"/>
                    <a:pt x="764886" y="21"/>
                  </a:cubicBezTo>
                  <a:cubicBezTo>
                    <a:pt x="483823" y="1608"/>
                    <a:pt x="212287" y="166753"/>
                    <a:pt x="88429" y="411294"/>
                  </a:cubicBezTo>
                  <a:cubicBezTo>
                    <a:pt x="58258" y="471636"/>
                    <a:pt x="34439" y="538329"/>
                    <a:pt x="20148" y="609786"/>
                  </a:cubicBezTo>
                  <a:cubicBezTo>
                    <a:pt x="20148" y="609786"/>
                    <a:pt x="20148" y="609786"/>
                    <a:pt x="20148" y="609786"/>
                  </a:cubicBezTo>
                  <a:cubicBezTo>
                    <a:pt x="15384" y="628841"/>
                    <a:pt x="12209" y="649484"/>
                    <a:pt x="9033" y="670127"/>
                  </a:cubicBezTo>
                  <a:cubicBezTo>
                    <a:pt x="-19550" y="874970"/>
                    <a:pt x="20148" y="1078225"/>
                    <a:pt x="121775" y="1241782"/>
                  </a:cubicBezTo>
                  <a:cubicBezTo>
                    <a:pt x="237694" y="1427569"/>
                    <a:pt x="431421" y="1554604"/>
                    <a:pt x="639440" y="1578423"/>
                  </a:cubicBezTo>
                  <a:close/>
                  <a:moveTo>
                    <a:pt x="269453" y="1149682"/>
                  </a:moveTo>
                  <a:cubicBezTo>
                    <a:pt x="185292" y="1014708"/>
                    <a:pt x="159886" y="851151"/>
                    <a:pt x="182117" y="695534"/>
                  </a:cubicBezTo>
                  <a:cubicBezTo>
                    <a:pt x="191644" y="624077"/>
                    <a:pt x="212287" y="554208"/>
                    <a:pt x="244046" y="490691"/>
                  </a:cubicBezTo>
                  <a:cubicBezTo>
                    <a:pt x="339321" y="303315"/>
                    <a:pt x="548928" y="176281"/>
                    <a:pt x="764886" y="174693"/>
                  </a:cubicBezTo>
                  <a:cubicBezTo>
                    <a:pt x="1439755" y="169929"/>
                    <a:pt x="1517563" y="984537"/>
                    <a:pt x="1049125" y="1300535"/>
                  </a:cubicBezTo>
                  <a:cubicBezTo>
                    <a:pt x="936382" y="1376756"/>
                    <a:pt x="796644" y="1421218"/>
                    <a:pt x="660083" y="1403751"/>
                  </a:cubicBezTo>
                  <a:cubicBezTo>
                    <a:pt x="499702" y="1386283"/>
                    <a:pt x="353613" y="1284656"/>
                    <a:pt x="269453" y="1149682"/>
                  </a:cubicBezTo>
                  <a:close/>
                </a:path>
              </a:pathLst>
            </a:custGeom>
            <a:solidFill>
              <a:srgbClr val="00B4F1"/>
            </a:solidFill>
            <a:ln w="140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2" name="รูปแบบอิสระ: รูปร่าง 2441">
              <a:extLst>
                <a:ext uri="{FF2B5EF4-FFF2-40B4-BE49-F238E27FC236}">
                  <a16:creationId xmlns:a16="http://schemas.microsoft.com/office/drawing/2014/main" id="{5D096D62-80DC-47EB-B7BF-D27DC278F30B}"/>
                </a:ext>
              </a:extLst>
            </p:cNvPr>
            <p:cNvSpPr/>
            <p:nvPr/>
          </p:nvSpPr>
          <p:spPr>
            <a:xfrm>
              <a:off x="1570325" y="2037293"/>
              <a:ext cx="1172047" cy="1233872"/>
            </a:xfrm>
            <a:custGeom>
              <a:avLst/>
              <a:gdLst>
                <a:gd name="connsiteX0" fmla="*/ 590414 w 1172047"/>
                <a:gd name="connsiteY0" fmla="*/ 21 h 1233872"/>
                <a:gd name="connsiteX1" fmla="*/ 69574 w 1172047"/>
                <a:gd name="connsiteY1" fmla="*/ 316019 h 1233872"/>
                <a:gd name="connsiteX2" fmla="*/ 7645 w 1172047"/>
                <a:gd name="connsiteY2" fmla="*/ 520862 h 1233872"/>
                <a:gd name="connsiteX3" fmla="*/ 94981 w 1172047"/>
                <a:gd name="connsiteY3" fmla="*/ 975010 h 1233872"/>
                <a:gd name="connsiteX4" fmla="*/ 485611 w 1172047"/>
                <a:gd name="connsiteY4" fmla="*/ 1230666 h 1233872"/>
                <a:gd name="connsiteX5" fmla="*/ 874653 w 1172047"/>
                <a:gd name="connsiteY5" fmla="*/ 1127451 h 1233872"/>
                <a:gd name="connsiteX6" fmla="*/ 590414 w 1172047"/>
                <a:gd name="connsiteY6" fmla="*/ 21 h 1233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72047" h="1233872">
                  <a:moveTo>
                    <a:pt x="590414" y="21"/>
                  </a:moveTo>
                  <a:cubicBezTo>
                    <a:pt x="372868" y="1609"/>
                    <a:pt x="164850" y="128643"/>
                    <a:pt x="69574" y="316019"/>
                  </a:cubicBezTo>
                  <a:cubicBezTo>
                    <a:pt x="37816" y="379536"/>
                    <a:pt x="17173" y="449405"/>
                    <a:pt x="7645" y="520862"/>
                  </a:cubicBezTo>
                  <a:cubicBezTo>
                    <a:pt x="-14586" y="674891"/>
                    <a:pt x="10821" y="840036"/>
                    <a:pt x="94981" y="975010"/>
                  </a:cubicBezTo>
                  <a:cubicBezTo>
                    <a:pt x="179141" y="1109984"/>
                    <a:pt x="325231" y="1211611"/>
                    <a:pt x="485611" y="1230666"/>
                  </a:cubicBezTo>
                  <a:cubicBezTo>
                    <a:pt x="623761" y="1246546"/>
                    <a:pt x="761910" y="1202084"/>
                    <a:pt x="874653" y="1127451"/>
                  </a:cubicBezTo>
                  <a:cubicBezTo>
                    <a:pt x="1343092" y="808277"/>
                    <a:pt x="1265283" y="-4743"/>
                    <a:pt x="590414" y="21"/>
                  </a:cubicBezTo>
                  <a:close/>
                </a:path>
              </a:pathLst>
            </a:custGeom>
            <a:noFill/>
            <a:ln w="28176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3" name="รูปแบบอิสระ: รูปร่าง 2442">
              <a:extLst>
                <a:ext uri="{FF2B5EF4-FFF2-40B4-BE49-F238E27FC236}">
                  <a16:creationId xmlns:a16="http://schemas.microsoft.com/office/drawing/2014/main" id="{3A856641-7936-430A-8173-46C3A9BBC288}"/>
                </a:ext>
              </a:extLst>
            </p:cNvPr>
            <p:cNvSpPr/>
            <p:nvPr/>
          </p:nvSpPr>
          <p:spPr>
            <a:xfrm>
              <a:off x="555025" y="2926554"/>
              <a:ext cx="1015005" cy="760818"/>
            </a:xfrm>
            <a:custGeom>
              <a:avLst/>
              <a:gdLst>
                <a:gd name="connsiteX0" fmla="*/ 924494 w 1015005"/>
                <a:gd name="connsiteY0" fmla="*/ 0 h 760818"/>
                <a:gd name="connsiteX1" fmla="*/ 390950 w 1015005"/>
                <a:gd name="connsiteY1" fmla="*/ 314410 h 760818"/>
                <a:gd name="connsiteX2" fmla="*/ 13024 w 1015005"/>
                <a:gd name="connsiteY2" fmla="*/ 724096 h 760818"/>
                <a:gd name="connsiteX3" fmla="*/ 235334 w 1015005"/>
                <a:gd name="connsiteY3" fmla="*/ 722508 h 760818"/>
                <a:gd name="connsiteX4" fmla="*/ 1015006 w 1015005"/>
                <a:gd name="connsiteY4" fmla="*/ 198491 h 760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5005" h="760818">
                  <a:moveTo>
                    <a:pt x="924494" y="0"/>
                  </a:moveTo>
                  <a:cubicBezTo>
                    <a:pt x="746646" y="104803"/>
                    <a:pt x="571974" y="215958"/>
                    <a:pt x="390950" y="314410"/>
                  </a:cubicBezTo>
                  <a:cubicBezTo>
                    <a:pt x="17788" y="514489"/>
                    <a:pt x="-29850" y="674870"/>
                    <a:pt x="13024" y="724096"/>
                  </a:cubicBezTo>
                  <a:cubicBezTo>
                    <a:pt x="65425" y="784437"/>
                    <a:pt x="165465" y="760618"/>
                    <a:pt x="235334" y="722508"/>
                  </a:cubicBezTo>
                  <a:cubicBezTo>
                    <a:pt x="521160" y="570067"/>
                    <a:pt x="732355" y="409686"/>
                    <a:pt x="1015006" y="198491"/>
                  </a:cubicBezTo>
                </a:path>
              </a:pathLst>
            </a:custGeom>
            <a:solidFill>
              <a:srgbClr val="00B4F1"/>
            </a:solidFill>
            <a:ln w="140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4" name="รูปแบบอิสระ: รูปร่าง 2443">
              <a:extLst>
                <a:ext uri="{FF2B5EF4-FFF2-40B4-BE49-F238E27FC236}">
                  <a16:creationId xmlns:a16="http://schemas.microsoft.com/office/drawing/2014/main" id="{75113B1B-F667-4BD8-9241-118493338700}"/>
                </a:ext>
              </a:extLst>
            </p:cNvPr>
            <p:cNvSpPr/>
            <p:nvPr/>
          </p:nvSpPr>
          <p:spPr>
            <a:xfrm>
              <a:off x="553197" y="2956725"/>
              <a:ext cx="1004129" cy="744939"/>
            </a:xfrm>
            <a:custGeom>
              <a:avLst/>
              <a:gdLst>
                <a:gd name="connsiteX0" fmla="*/ 891387 w 1004129"/>
                <a:gd name="connsiteY0" fmla="*/ 0 h 744939"/>
                <a:gd name="connsiteX1" fmla="*/ 392778 w 1004129"/>
                <a:gd name="connsiteY1" fmla="*/ 298531 h 744939"/>
                <a:gd name="connsiteX2" fmla="*/ 14851 w 1004129"/>
                <a:gd name="connsiteY2" fmla="*/ 708217 h 744939"/>
                <a:gd name="connsiteX3" fmla="*/ 237161 w 1004129"/>
                <a:gd name="connsiteY3" fmla="*/ 706629 h 744939"/>
                <a:gd name="connsiteX4" fmla="*/ 1004129 w 1004129"/>
                <a:gd name="connsiteY4" fmla="*/ 208019 h 74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4129" h="744939">
                  <a:moveTo>
                    <a:pt x="891387" y="0"/>
                  </a:moveTo>
                  <a:cubicBezTo>
                    <a:pt x="713539" y="104803"/>
                    <a:pt x="576977" y="208019"/>
                    <a:pt x="392778" y="298531"/>
                  </a:cubicBezTo>
                  <a:cubicBezTo>
                    <a:pt x="560" y="490670"/>
                    <a:pt x="-28023" y="658991"/>
                    <a:pt x="14851" y="708217"/>
                  </a:cubicBezTo>
                  <a:cubicBezTo>
                    <a:pt x="67253" y="768558"/>
                    <a:pt x="167292" y="744739"/>
                    <a:pt x="237161" y="706629"/>
                  </a:cubicBezTo>
                  <a:cubicBezTo>
                    <a:pt x="522988" y="554188"/>
                    <a:pt x="713539" y="420801"/>
                    <a:pt x="1004129" y="208019"/>
                  </a:cubicBezTo>
                </a:path>
              </a:pathLst>
            </a:custGeom>
            <a:noFill/>
            <a:ln w="28176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5" name="รูปแบบอิสระ: รูปร่าง 2444">
              <a:extLst>
                <a:ext uri="{FF2B5EF4-FFF2-40B4-BE49-F238E27FC236}">
                  <a16:creationId xmlns:a16="http://schemas.microsoft.com/office/drawing/2014/main" id="{A2671310-035E-4E8A-9DDE-6B1FEA9F40D1}"/>
                </a:ext>
              </a:extLst>
            </p:cNvPr>
            <p:cNvSpPr/>
            <p:nvPr/>
          </p:nvSpPr>
          <p:spPr>
            <a:xfrm>
              <a:off x="1550975" y="3128221"/>
              <a:ext cx="357283" cy="289003"/>
            </a:xfrm>
            <a:custGeom>
              <a:avLst/>
              <a:gdLst>
                <a:gd name="connsiteX0" fmla="*/ 0 w 357283"/>
                <a:gd name="connsiteY0" fmla="*/ 0 h 289003"/>
                <a:gd name="connsiteX1" fmla="*/ 357284 w 357283"/>
                <a:gd name="connsiteY1" fmla="*/ 289003 h 289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57283" h="289003">
                  <a:moveTo>
                    <a:pt x="0" y="0"/>
                  </a:moveTo>
                  <a:cubicBezTo>
                    <a:pt x="79396" y="134974"/>
                    <a:pt x="209606" y="239777"/>
                    <a:pt x="357284" y="289003"/>
                  </a:cubicBezTo>
                </a:path>
              </a:pathLst>
            </a:custGeom>
            <a:noFill/>
            <a:ln w="28176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6" name="รูปแบบอิสระ: รูปร่าง 2445">
              <a:extLst>
                <a:ext uri="{FF2B5EF4-FFF2-40B4-BE49-F238E27FC236}">
                  <a16:creationId xmlns:a16="http://schemas.microsoft.com/office/drawing/2014/main" id="{766E3409-0A9A-4DFE-937B-A87F51ACF7B5}"/>
                </a:ext>
              </a:extLst>
            </p:cNvPr>
            <p:cNvSpPr/>
            <p:nvPr/>
          </p:nvSpPr>
          <p:spPr>
            <a:xfrm>
              <a:off x="2043232" y="3447395"/>
              <a:ext cx="122270" cy="7095"/>
            </a:xfrm>
            <a:custGeom>
              <a:avLst/>
              <a:gdLst>
                <a:gd name="connsiteX0" fmla="*/ 122270 w 122270"/>
                <a:gd name="connsiteY0" fmla="*/ 3176 h 7095"/>
                <a:gd name="connsiteX1" fmla="*/ 0 w 122270"/>
                <a:gd name="connsiteY1" fmla="*/ 0 h 7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270" h="7095">
                  <a:moveTo>
                    <a:pt x="122270" y="3176"/>
                  </a:moveTo>
                  <a:cubicBezTo>
                    <a:pt x="80984" y="9527"/>
                    <a:pt x="39698" y="7940"/>
                    <a:pt x="0" y="0"/>
                  </a:cubicBezTo>
                </a:path>
              </a:pathLst>
            </a:custGeom>
            <a:noFill/>
            <a:ln w="28176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7" name="รูปแบบอิสระ: รูปร่าง 2446">
              <a:extLst>
                <a:ext uri="{FF2B5EF4-FFF2-40B4-BE49-F238E27FC236}">
                  <a16:creationId xmlns:a16="http://schemas.microsoft.com/office/drawing/2014/main" id="{5365F63E-2827-4AE3-8A1B-ACFF68DB6FFB}"/>
                </a:ext>
              </a:extLst>
            </p:cNvPr>
            <p:cNvSpPr/>
            <p:nvPr/>
          </p:nvSpPr>
          <p:spPr>
            <a:xfrm>
              <a:off x="2005122" y="2130567"/>
              <a:ext cx="209606" cy="41720"/>
            </a:xfrm>
            <a:custGeom>
              <a:avLst/>
              <a:gdLst>
                <a:gd name="connsiteX0" fmla="*/ 209606 w 209606"/>
                <a:gd name="connsiteY0" fmla="*/ 434 h 41720"/>
                <a:gd name="connsiteX1" fmla="*/ 0 w 209606"/>
                <a:gd name="connsiteY1" fmla="*/ 41721 h 41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9606" h="41720">
                  <a:moveTo>
                    <a:pt x="209606" y="434"/>
                  </a:moveTo>
                  <a:cubicBezTo>
                    <a:pt x="138150" y="-2742"/>
                    <a:pt x="65105" y="11550"/>
                    <a:pt x="0" y="41721"/>
                  </a:cubicBezTo>
                </a:path>
              </a:pathLst>
            </a:custGeom>
            <a:noFill/>
            <a:ln w="28176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8" name="รูปแบบอิสระ: รูปร่าง 2447">
              <a:extLst>
                <a:ext uri="{FF2B5EF4-FFF2-40B4-BE49-F238E27FC236}">
                  <a16:creationId xmlns:a16="http://schemas.microsoft.com/office/drawing/2014/main" id="{17BA655E-5B73-4B70-959E-B2BDDB03C948}"/>
                </a:ext>
              </a:extLst>
            </p:cNvPr>
            <p:cNvSpPr/>
            <p:nvPr/>
          </p:nvSpPr>
          <p:spPr>
            <a:xfrm>
              <a:off x="1708180" y="2226277"/>
              <a:ext cx="196902" cy="354108"/>
            </a:xfrm>
            <a:custGeom>
              <a:avLst/>
              <a:gdLst>
                <a:gd name="connsiteX0" fmla="*/ 196903 w 196902"/>
                <a:gd name="connsiteY0" fmla="*/ 0 h 354108"/>
                <a:gd name="connsiteX1" fmla="*/ 0 w 196902"/>
                <a:gd name="connsiteY1" fmla="*/ 354108 h 354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6902" h="354108">
                  <a:moveTo>
                    <a:pt x="196903" y="0"/>
                  </a:moveTo>
                  <a:cubicBezTo>
                    <a:pt x="85748" y="82572"/>
                    <a:pt x="11115" y="215959"/>
                    <a:pt x="0" y="354108"/>
                  </a:cubicBezTo>
                </a:path>
              </a:pathLst>
            </a:custGeom>
            <a:noFill/>
            <a:ln w="28176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9" name="รูปแบบอิสระ: รูปร่าง 2448">
              <a:extLst>
                <a:ext uri="{FF2B5EF4-FFF2-40B4-BE49-F238E27FC236}">
                  <a16:creationId xmlns:a16="http://schemas.microsoft.com/office/drawing/2014/main" id="{9918867D-5E9E-4D26-8C14-D2C260F0371B}"/>
                </a:ext>
              </a:extLst>
            </p:cNvPr>
            <p:cNvSpPr/>
            <p:nvPr/>
          </p:nvSpPr>
          <p:spPr>
            <a:xfrm>
              <a:off x="947563" y="3272723"/>
              <a:ext cx="131797" cy="219134"/>
            </a:xfrm>
            <a:custGeom>
              <a:avLst/>
              <a:gdLst>
                <a:gd name="connsiteX0" fmla="*/ 0 w 131797"/>
                <a:gd name="connsiteY0" fmla="*/ 0 h 219134"/>
                <a:gd name="connsiteX1" fmla="*/ 131798 w 131797"/>
                <a:gd name="connsiteY1" fmla="*/ 219134 h 219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797" h="219134">
                  <a:moveTo>
                    <a:pt x="0" y="0"/>
                  </a:moveTo>
                  <a:cubicBezTo>
                    <a:pt x="44462" y="73045"/>
                    <a:pt x="88924" y="146089"/>
                    <a:pt x="131798" y="219134"/>
                  </a:cubicBezTo>
                </a:path>
              </a:pathLst>
            </a:custGeom>
            <a:noFill/>
            <a:ln w="28176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0" name="รูปแบบอิสระ: รูปร่าง 2449">
              <a:extLst>
                <a:ext uri="{FF2B5EF4-FFF2-40B4-BE49-F238E27FC236}">
                  <a16:creationId xmlns:a16="http://schemas.microsoft.com/office/drawing/2014/main" id="{6C215B76-3A6F-44A2-9D96-3E0BBE98DDD5}"/>
                </a:ext>
              </a:extLst>
            </p:cNvPr>
            <p:cNvSpPr/>
            <p:nvPr/>
          </p:nvSpPr>
          <p:spPr>
            <a:xfrm>
              <a:off x="861815" y="3321948"/>
              <a:ext cx="136561" cy="227074"/>
            </a:xfrm>
            <a:custGeom>
              <a:avLst/>
              <a:gdLst>
                <a:gd name="connsiteX0" fmla="*/ 0 w 136561"/>
                <a:gd name="connsiteY0" fmla="*/ 0 h 227074"/>
                <a:gd name="connsiteX1" fmla="*/ 136562 w 136561"/>
                <a:gd name="connsiteY1" fmla="*/ 227074 h 227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6561" h="227074">
                  <a:moveTo>
                    <a:pt x="0" y="0"/>
                  </a:moveTo>
                  <a:cubicBezTo>
                    <a:pt x="46050" y="76221"/>
                    <a:pt x="90512" y="150853"/>
                    <a:pt x="136562" y="227074"/>
                  </a:cubicBezTo>
                </a:path>
              </a:pathLst>
            </a:custGeom>
            <a:noFill/>
            <a:ln w="28176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1" name="รูปแบบอิสระ: รูปร่าง 2450">
              <a:extLst>
                <a:ext uri="{FF2B5EF4-FFF2-40B4-BE49-F238E27FC236}">
                  <a16:creationId xmlns:a16="http://schemas.microsoft.com/office/drawing/2014/main" id="{74394133-12BE-4549-BE94-87D18FAEF2C5}"/>
                </a:ext>
              </a:extLst>
            </p:cNvPr>
            <p:cNvSpPr/>
            <p:nvPr/>
          </p:nvSpPr>
          <p:spPr>
            <a:xfrm>
              <a:off x="1952720" y="1861972"/>
              <a:ext cx="727270" cy="184869"/>
            </a:xfrm>
            <a:custGeom>
              <a:avLst/>
              <a:gdLst>
                <a:gd name="connsiteX0" fmla="*/ 0 w 727270"/>
                <a:gd name="connsiteY0" fmla="*/ 40368 h 184869"/>
                <a:gd name="connsiteX1" fmla="*/ 727271 w 727270"/>
                <a:gd name="connsiteY1" fmla="*/ 184869 h 184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27270" h="184869">
                  <a:moveTo>
                    <a:pt x="0" y="40368"/>
                  </a:moveTo>
                  <a:cubicBezTo>
                    <a:pt x="244541" y="-46968"/>
                    <a:pt x="535132" y="10197"/>
                    <a:pt x="727271" y="184869"/>
                  </a:cubicBezTo>
                </a:path>
              </a:pathLst>
            </a:custGeom>
            <a:noFill/>
            <a:ln w="28176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2" name="รูปแบบอิสระ: รูปร่าง 2451">
              <a:extLst>
                <a:ext uri="{FF2B5EF4-FFF2-40B4-BE49-F238E27FC236}">
                  <a16:creationId xmlns:a16="http://schemas.microsoft.com/office/drawing/2014/main" id="{500FD94E-89E0-4C57-A6BF-FED1EB153D52}"/>
                </a:ext>
              </a:extLst>
            </p:cNvPr>
            <p:cNvSpPr/>
            <p:nvPr/>
          </p:nvSpPr>
          <p:spPr>
            <a:xfrm>
              <a:off x="2772091" y="2148468"/>
              <a:ext cx="60341" cy="101627"/>
            </a:xfrm>
            <a:custGeom>
              <a:avLst/>
              <a:gdLst>
                <a:gd name="connsiteX0" fmla="*/ 0 w 60341"/>
                <a:gd name="connsiteY0" fmla="*/ 0 h 101627"/>
                <a:gd name="connsiteX1" fmla="*/ 60341 w 60341"/>
                <a:gd name="connsiteY1" fmla="*/ 101627 h 101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341" h="101627">
                  <a:moveTo>
                    <a:pt x="0" y="0"/>
                  </a:moveTo>
                  <a:cubicBezTo>
                    <a:pt x="23819" y="31759"/>
                    <a:pt x="44462" y="66693"/>
                    <a:pt x="60341" y="101627"/>
                  </a:cubicBezTo>
                </a:path>
              </a:pathLst>
            </a:custGeom>
            <a:noFill/>
            <a:ln w="28176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533" name="กราฟิก 4">
            <a:extLst>
              <a:ext uri="{FF2B5EF4-FFF2-40B4-BE49-F238E27FC236}">
                <a16:creationId xmlns:a16="http://schemas.microsoft.com/office/drawing/2014/main" id="{4AC66697-37BC-4C18-8D6C-FC4EEAB7EB33}"/>
              </a:ext>
            </a:extLst>
          </p:cNvPr>
          <p:cNvGrpSpPr/>
          <p:nvPr/>
        </p:nvGrpSpPr>
        <p:grpSpPr>
          <a:xfrm>
            <a:off x="8316933" y="240776"/>
            <a:ext cx="2378446" cy="2299576"/>
            <a:chOff x="8307603" y="1416433"/>
            <a:chExt cx="2378446" cy="2299576"/>
          </a:xfrm>
        </p:grpSpPr>
        <p:grpSp>
          <p:nvGrpSpPr>
            <p:cNvPr id="2534" name="กราฟิก 4">
              <a:extLst>
                <a:ext uri="{FF2B5EF4-FFF2-40B4-BE49-F238E27FC236}">
                  <a16:creationId xmlns:a16="http://schemas.microsoft.com/office/drawing/2014/main" id="{8B6C487A-AC1A-4F50-907B-B1B55DB2C149}"/>
                </a:ext>
              </a:extLst>
            </p:cNvPr>
            <p:cNvGrpSpPr/>
            <p:nvPr/>
          </p:nvGrpSpPr>
          <p:grpSpPr>
            <a:xfrm>
              <a:off x="8307603" y="1416433"/>
              <a:ext cx="2378446" cy="2299576"/>
              <a:chOff x="8307603" y="1416433"/>
              <a:chExt cx="2378446" cy="2299576"/>
            </a:xfrm>
          </p:grpSpPr>
          <p:sp>
            <p:nvSpPr>
              <p:cNvPr id="2535" name="รูปแบบอิสระ: รูปร่าง 2534">
                <a:extLst>
                  <a:ext uri="{FF2B5EF4-FFF2-40B4-BE49-F238E27FC236}">
                    <a16:creationId xmlns:a16="http://schemas.microsoft.com/office/drawing/2014/main" id="{EA32522B-276B-43FE-9E10-999221718239}"/>
                  </a:ext>
                </a:extLst>
              </p:cNvPr>
              <p:cNvSpPr/>
              <p:nvPr/>
            </p:nvSpPr>
            <p:spPr>
              <a:xfrm>
                <a:off x="8307603" y="1416433"/>
                <a:ext cx="2111942" cy="1913455"/>
              </a:xfrm>
              <a:custGeom>
                <a:avLst/>
                <a:gdLst>
                  <a:gd name="connsiteX0" fmla="*/ 219135 w 2111942"/>
                  <a:gd name="connsiteY0" fmla="*/ 1913455 h 1913455"/>
                  <a:gd name="connsiteX1" fmla="*/ 2111943 w 2111942"/>
                  <a:gd name="connsiteY1" fmla="*/ 269948 h 1913455"/>
                  <a:gd name="connsiteX2" fmla="*/ 1872166 w 2111942"/>
                  <a:gd name="connsiteY2" fmla="*/ 0 h 1913455"/>
                  <a:gd name="connsiteX3" fmla="*/ 651050 w 2111942"/>
                  <a:gd name="connsiteY3" fmla="*/ 1094084 h 1913455"/>
                  <a:gd name="connsiteX4" fmla="*/ 412861 w 2111942"/>
                  <a:gd name="connsiteY4" fmla="*/ 1314806 h 1913455"/>
                  <a:gd name="connsiteX5" fmla="*/ 0 w 2111942"/>
                  <a:gd name="connsiteY5" fmla="*/ 1672090 h 1913455"/>
                  <a:gd name="connsiteX6" fmla="*/ 219135 w 2111942"/>
                  <a:gd name="connsiteY6" fmla="*/ 1913455 h 1913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111942" h="1913455">
                    <a:moveTo>
                      <a:pt x="219135" y="1913455"/>
                    </a:moveTo>
                    <a:cubicBezTo>
                      <a:pt x="857480" y="1351328"/>
                      <a:pt x="1457718" y="814608"/>
                      <a:pt x="2111943" y="269948"/>
                    </a:cubicBezTo>
                    <a:cubicBezTo>
                      <a:pt x="2029371" y="160381"/>
                      <a:pt x="1969029" y="93688"/>
                      <a:pt x="1872166" y="0"/>
                    </a:cubicBezTo>
                    <a:cubicBezTo>
                      <a:pt x="1448189" y="346169"/>
                      <a:pt x="1040092" y="709805"/>
                      <a:pt x="651050" y="1094084"/>
                    </a:cubicBezTo>
                    <a:cubicBezTo>
                      <a:pt x="573242" y="1170304"/>
                      <a:pt x="497022" y="1246525"/>
                      <a:pt x="412861" y="1314806"/>
                    </a:cubicBezTo>
                    <a:cubicBezTo>
                      <a:pt x="271536" y="1429137"/>
                      <a:pt x="106391" y="1522825"/>
                      <a:pt x="0" y="1672090"/>
                    </a:cubicBezTo>
                    <a:cubicBezTo>
                      <a:pt x="65106" y="1767366"/>
                      <a:pt x="133386" y="1840411"/>
                      <a:pt x="219135" y="1913455"/>
                    </a:cubicBezTo>
                    <a:close/>
                  </a:path>
                </a:pathLst>
              </a:custGeom>
              <a:solidFill>
                <a:srgbClr val="00BB72"/>
              </a:solidFill>
              <a:ln w="140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36" name="รูปแบบอิสระ: รูปร่าง 2535">
                <a:extLst>
                  <a:ext uri="{FF2B5EF4-FFF2-40B4-BE49-F238E27FC236}">
                    <a16:creationId xmlns:a16="http://schemas.microsoft.com/office/drawing/2014/main" id="{03CB1860-5D6D-4CA6-A5D4-8DFD8A7F23B4}"/>
                  </a:ext>
                </a:extLst>
              </p:cNvPr>
              <p:cNvSpPr/>
              <p:nvPr/>
            </p:nvSpPr>
            <p:spPr>
              <a:xfrm>
                <a:off x="10130544" y="1467247"/>
                <a:ext cx="38109" cy="49225"/>
              </a:xfrm>
              <a:custGeom>
                <a:avLst/>
                <a:gdLst>
                  <a:gd name="connsiteX0" fmla="*/ 0 w 38109"/>
                  <a:gd name="connsiteY0" fmla="*/ 0 h 49225"/>
                  <a:gd name="connsiteX1" fmla="*/ 38110 w 38109"/>
                  <a:gd name="connsiteY1" fmla="*/ 49226 h 49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109" h="49225">
                    <a:moveTo>
                      <a:pt x="0" y="0"/>
                    </a:moveTo>
                    <a:cubicBezTo>
                      <a:pt x="12703" y="15879"/>
                      <a:pt x="25406" y="33347"/>
                      <a:pt x="38110" y="49226"/>
                    </a:cubicBezTo>
                  </a:path>
                </a:pathLst>
              </a:custGeom>
              <a:noFill/>
              <a:ln w="28176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37" name="รูปแบบอิสระ: รูปร่าง 2536">
                <a:extLst>
                  <a:ext uri="{FF2B5EF4-FFF2-40B4-BE49-F238E27FC236}">
                    <a16:creationId xmlns:a16="http://schemas.microsoft.com/office/drawing/2014/main" id="{B0ECB72D-14EA-42FA-9EC8-306E0EB6AA2D}"/>
                  </a:ext>
                </a:extLst>
              </p:cNvPr>
              <p:cNvSpPr/>
              <p:nvPr/>
            </p:nvSpPr>
            <p:spPr>
              <a:xfrm>
                <a:off x="10059087" y="1522824"/>
                <a:ext cx="107978" cy="127034"/>
              </a:xfrm>
              <a:custGeom>
                <a:avLst/>
                <a:gdLst>
                  <a:gd name="connsiteX0" fmla="*/ 0 w 107978"/>
                  <a:gd name="connsiteY0" fmla="*/ 0 h 127034"/>
                  <a:gd name="connsiteX1" fmla="*/ 107979 w 107978"/>
                  <a:gd name="connsiteY1" fmla="*/ 127034 h 127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7978" h="127034">
                    <a:moveTo>
                      <a:pt x="0" y="0"/>
                    </a:moveTo>
                    <a:cubicBezTo>
                      <a:pt x="33346" y="44462"/>
                      <a:pt x="69868" y="87336"/>
                      <a:pt x="107979" y="127034"/>
                    </a:cubicBezTo>
                  </a:path>
                </a:pathLst>
              </a:custGeom>
              <a:noFill/>
              <a:ln w="28176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38" name="รูปแบบอิสระ: รูปร่าง 2537">
                <a:extLst>
                  <a:ext uri="{FF2B5EF4-FFF2-40B4-BE49-F238E27FC236}">
                    <a16:creationId xmlns:a16="http://schemas.microsoft.com/office/drawing/2014/main" id="{99C155E2-E36C-4EDE-B63B-092DFA3742E0}"/>
                  </a:ext>
                </a:extLst>
              </p:cNvPr>
              <p:cNvSpPr/>
              <p:nvPr/>
            </p:nvSpPr>
            <p:spPr>
              <a:xfrm>
                <a:off x="9992394" y="1594281"/>
                <a:ext cx="39698" cy="53989"/>
              </a:xfrm>
              <a:custGeom>
                <a:avLst/>
                <a:gdLst>
                  <a:gd name="connsiteX0" fmla="*/ 0 w 39698"/>
                  <a:gd name="connsiteY0" fmla="*/ 0 h 53989"/>
                  <a:gd name="connsiteX1" fmla="*/ 39698 w 39698"/>
                  <a:gd name="connsiteY1" fmla="*/ 53990 h 53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698" h="53989">
                    <a:moveTo>
                      <a:pt x="0" y="0"/>
                    </a:moveTo>
                    <a:cubicBezTo>
                      <a:pt x="12703" y="17467"/>
                      <a:pt x="26995" y="36522"/>
                      <a:pt x="39698" y="53990"/>
                    </a:cubicBezTo>
                  </a:path>
                </a:pathLst>
              </a:custGeom>
              <a:noFill/>
              <a:ln w="28176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39" name="รูปแบบอิสระ: รูปร่าง 2538">
                <a:extLst>
                  <a:ext uri="{FF2B5EF4-FFF2-40B4-BE49-F238E27FC236}">
                    <a16:creationId xmlns:a16="http://schemas.microsoft.com/office/drawing/2014/main" id="{B9D24D3F-B8BE-4C18-9FF9-35678A9C45A6}"/>
                  </a:ext>
                </a:extLst>
              </p:cNvPr>
              <p:cNvSpPr/>
              <p:nvPr/>
            </p:nvSpPr>
            <p:spPr>
              <a:xfrm>
                <a:off x="9897118" y="1662562"/>
                <a:ext cx="95275" cy="109567"/>
              </a:xfrm>
              <a:custGeom>
                <a:avLst/>
                <a:gdLst>
                  <a:gd name="connsiteX0" fmla="*/ 0 w 95275"/>
                  <a:gd name="connsiteY0" fmla="*/ 0 h 109567"/>
                  <a:gd name="connsiteX1" fmla="*/ 95276 w 95275"/>
                  <a:gd name="connsiteY1" fmla="*/ 109567 h 109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75" h="109567">
                    <a:moveTo>
                      <a:pt x="0" y="0"/>
                    </a:moveTo>
                    <a:cubicBezTo>
                      <a:pt x="31759" y="36522"/>
                      <a:pt x="63517" y="73045"/>
                      <a:pt x="95276" y="109567"/>
                    </a:cubicBezTo>
                  </a:path>
                </a:pathLst>
              </a:custGeom>
              <a:noFill/>
              <a:ln w="28176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40" name="รูปแบบอิสระ: รูปร่าง 2539">
                <a:extLst>
                  <a:ext uri="{FF2B5EF4-FFF2-40B4-BE49-F238E27FC236}">
                    <a16:creationId xmlns:a16="http://schemas.microsoft.com/office/drawing/2014/main" id="{F7E749F4-507F-4E06-B159-3FEED3A637DD}"/>
                  </a:ext>
                </a:extLst>
              </p:cNvPr>
              <p:cNvSpPr/>
              <p:nvPr/>
            </p:nvSpPr>
            <p:spPr>
              <a:xfrm>
                <a:off x="9812959" y="1727667"/>
                <a:ext cx="47637" cy="57165"/>
              </a:xfrm>
              <a:custGeom>
                <a:avLst/>
                <a:gdLst>
                  <a:gd name="connsiteX0" fmla="*/ 0 w 47637"/>
                  <a:gd name="connsiteY0" fmla="*/ 0 h 57165"/>
                  <a:gd name="connsiteX1" fmla="*/ 47638 w 47637"/>
                  <a:gd name="connsiteY1" fmla="*/ 57165 h 57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637" h="57165">
                    <a:moveTo>
                      <a:pt x="0" y="0"/>
                    </a:moveTo>
                    <a:cubicBezTo>
                      <a:pt x="11115" y="22231"/>
                      <a:pt x="26994" y="41286"/>
                      <a:pt x="47638" y="57165"/>
                    </a:cubicBezTo>
                  </a:path>
                </a:pathLst>
              </a:custGeom>
              <a:noFill/>
              <a:ln w="28176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41" name="รูปแบบอิสระ: รูปร่าง 2540">
                <a:extLst>
                  <a:ext uri="{FF2B5EF4-FFF2-40B4-BE49-F238E27FC236}">
                    <a16:creationId xmlns:a16="http://schemas.microsoft.com/office/drawing/2014/main" id="{58F1045A-8CC5-4C8D-93C1-928C61078BC1}"/>
                  </a:ext>
                </a:extLst>
              </p:cNvPr>
              <p:cNvSpPr/>
              <p:nvPr/>
            </p:nvSpPr>
            <p:spPr>
              <a:xfrm>
                <a:off x="9731974" y="1810239"/>
                <a:ext cx="107978" cy="119094"/>
              </a:xfrm>
              <a:custGeom>
                <a:avLst/>
                <a:gdLst>
                  <a:gd name="connsiteX0" fmla="*/ 0 w 107978"/>
                  <a:gd name="connsiteY0" fmla="*/ 0 h 119094"/>
                  <a:gd name="connsiteX1" fmla="*/ 107979 w 107978"/>
                  <a:gd name="connsiteY1" fmla="*/ 119095 h 119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7978" h="119094">
                    <a:moveTo>
                      <a:pt x="0" y="0"/>
                    </a:moveTo>
                    <a:cubicBezTo>
                      <a:pt x="39698" y="34934"/>
                      <a:pt x="76220" y="76221"/>
                      <a:pt x="107979" y="119095"/>
                    </a:cubicBezTo>
                  </a:path>
                </a:pathLst>
              </a:custGeom>
              <a:noFill/>
              <a:ln w="28176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42" name="รูปแบบอิสระ: รูปร่าง 2541">
                <a:extLst>
                  <a:ext uri="{FF2B5EF4-FFF2-40B4-BE49-F238E27FC236}">
                    <a16:creationId xmlns:a16="http://schemas.microsoft.com/office/drawing/2014/main" id="{3703256F-9B7A-4590-A6B6-EE015215370A}"/>
                  </a:ext>
                </a:extLst>
              </p:cNvPr>
              <p:cNvSpPr/>
              <p:nvPr/>
            </p:nvSpPr>
            <p:spPr>
              <a:xfrm>
                <a:off x="9644638" y="1892812"/>
                <a:ext cx="55577" cy="71456"/>
              </a:xfrm>
              <a:custGeom>
                <a:avLst/>
                <a:gdLst>
                  <a:gd name="connsiteX0" fmla="*/ 0 w 55577"/>
                  <a:gd name="connsiteY0" fmla="*/ 0 h 71456"/>
                  <a:gd name="connsiteX1" fmla="*/ 55577 w 55577"/>
                  <a:gd name="connsiteY1" fmla="*/ 71457 h 71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5577" h="71456">
                    <a:moveTo>
                      <a:pt x="0" y="0"/>
                    </a:moveTo>
                    <a:cubicBezTo>
                      <a:pt x="19055" y="23819"/>
                      <a:pt x="36522" y="47638"/>
                      <a:pt x="55577" y="71457"/>
                    </a:cubicBezTo>
                  </a:path>
                </a:pathLst>
              </a:custGeom>
              <a:noFill/>
              <a:ln w="28176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43" name="รูปแบบอิสระ: รูปร่าง 2542">
                <a:extLst>
                  <a:ext uri="{FF2B5EF4-FFF2-40B4-BE49-F238E27FC236}">
                    <a16:creationId xmlns:a16="http://schemas.microsoft.com/office/drawing/2014/main" id="{D35F0AE1-D3BF-44C6-B4DD-D371C0CC94E6}"/>
                  </a:ext>
                </a:extLst>
              </p:cNvPr>
              <p:cNvSpPr/>
              <p:nvPr/>
            </p:nvSpPr>
            <p:spPr>
              <a:xfrm>
                <a:off x="9544598" y="1962681"/>
                <a:ext cx="98451" cy="103215"/>
              </a:xfrm>
              <a:custGeom>
                <a:avLst/>
                <a:gdLst>
                  <a:gd name="connsiteX0" fmla="*/ 0 w 98451"/>
                  <a:gd name="connsiteY0" fmla="*/ 0 h 103215"/>
                  <a:gd name="connsiteX1" fmla="*/ 98452 w 98451"/>
                  <a:gd name="connsiteY1" fmla="*/ 103216 h 103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8451" h="103215">
                    <a:moveTo>
                      <a:pt x="0" y="0"/>
                    </a:moveTo>
                    <a:cubicBezTo>
                      <a:pt x="28582" y="38110"/>
                      <a:pt x="61930" y="73045"/>
                      <a:pt x="98452" y="103216"/>
                    </a:cubicBezTo>
                  </a:path>
                </a:pathLst>
              </a:custGeom>
              <a:noFill/>
              <a:ln w="28176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44" name="รูปแบบอิสระ: รูปร่าง 2543">
                <a:extLst>
                  <a:ext uri="{FF2B5EF4-FFF2-40B4-BE49-F238E27FC236}">
                    <a16:creationId xmlns:a16="http://schemas.microsoft.com/office/drawing/2014/main" id="{154AFC4D-C1B7-45E7-9D02-11395D3F17E8}"/>
                  </a:ext>
                </a:extLst>
              </p:cNvPr>
              <p:cNvSpPr/>
              <p:nvPr/>
            </p:nvSpPr>
            <p:spPr>
              <a:xfrm>
                <a:off x="9468378" y="2059544"/>
                <a:ext cx="58753" cy="58753"/>
              </a:xfrm>
              <a:custGeom>
                <a:avLst/>
                <a:gdLst>
                  <a:gd name="connsiteX0" fmla="*/ 0 w 58753"/>
                  <a:gd name="connsiteY0" fmla="*/ 0 h 58753"/>
                  <a:gd name="connsiteX1" fmla="*/ 58753 w 58753"/>
                  <a:gd name="connsiteY1" fmla="*/ 58753 h 58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8753" h="58753">
                    <a:moveTo>
                      <a:pt x="0" y="0"/>
                    </a:moveTo>
                    <a:cubicBezTo>
                      <a:pt x="14291" y="23819"/>
                      <a:pt x="34935" y="44462"/>
                      <a:pt x="58753" y="58753"/>
                    </a:cubicBezTo>
                  </a:path>
                </a:pathLst>
              </a:custGeom>
              <a:noFill/>
              <a:ln w="28176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45" name="รูปแบบอิสระ: รูปร่าง 2544">
                <a:extLst>
                  <a:ext uri="{FF2B5EF4-FFF2-40B4-BE49-F238E27FC236}">
                    <a16:creationId xmlns:a16="http://schemas.microsoft.com/office/drawing/2014/main" id="{30959A14-DA3E-4F96-B246-8E978F43B6E8}"/>
                  </a:ext>
                </a:extLst>
              </p:cNvPr>
              <p:cNvSpPr/>
              <p:nvPr/>
            </p:nvSpPr>
            <p:spPr>
              <a:xfrm>
                <a:off x="9376279" y="2134177"/>
                <a:ext cx="90511" cy="107979"/>
              </a:xfrm>
              <a:custGeom>
                <a:avLst/>
                <a:gdLst>
                  <a:gd name="connsiteX0" fmla="*/ 0 w 90511"/>
                  <a:gd name="connsiteY0" fmla="*/ 0 h 107979"/>
                  <a:gd name="connsiteX1" fmla="*/ 90511 w 90511"/>
                  <a:gd name="connsiteY1" fmla="*/ 107979 h 107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0511" h="107979">
                    <a:moveTo>
                      <a:pt x="0" y="0"/>
                    </a:moveTo>
                    <a:cubicBezTo>
                      <a:pt x="22230" y="41286"/>
                      <a:pt x="53989" y="77809"/>
                      <a:pt x="90511" y="107979"/>
                    </a:cubicBezTo>
                  </a:path>
                </a:pathLst>
              </a:custGeom>
              <a:noFill/>
              <a:ln w="28176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46" name="รูปแบบอิสระ: รูปร่าง 2545">
                <a:extLst>
                  <a:ext uri="{FF2B5EF4-FFF2-40B4-BE49-F238E27FC236}">
                    <a16:creationId xmlns:a16="http://schemas.microsoft.com/office/drawing/2014/main" id="{45175ACB-400D-4A77-8064-1AC11E2DC9B7}"/>
                  </a:ext>
                </a:extLst>
              </p:cNvPr>
              <p:cNvSpPr/>
              <p:nvPr/>
            </p:nvSpPr>
            <p:spPr>
              <a:xfrm>
                <a:off x="9293706" y="2226277"/>
                <a:ext cx="57164" cy="58753"/>
              </a:xfrm>
              <a:custGeom>
                <a:avLst/>
                <a:gdLst>
                  <a:gd name="connsiteX0" fmla="*/ 0 w 57164"/>
                  <a:gd name="connsiteY0" fmla="*/ 0 h 58753"/>
                  <a:gd name="connsiteX1" fmla="*/ 57165 w 57164"/>
                  <a:gd name="connsiteY1" fmla="*/ 58753 h 58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164" h="58753">
                    <a:moveTo>
                      <a:pt x="0" y="0"/>
                    </a:moveTo>
                    <a:cubicBezTo>
                      <a:pt x="19055" y="19055"/>
                      <a:pt x="38110" y="39698"/>
                      <a:pt x="57165" y="58753"/>
                    </a:cubicBezTo>
                  </a:path>
                </a:pathLst>
              </a:custGeom>
              <a:noFill/>
              <a:ln w="28176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47" name="รูปแบบอิสระ: รูปร่าง 2546">
                <a:extLst>
                  <a:ext uri="{FF2B5EF4-FFF2-40B4-BE49-F238E27FC236}">
                    <a16:creationId xmlns:a16="http://schemas.microsoft.com/office/drawing/2014/main" id="{E6CBCA68-B9C3-4053-8D0B-9CC20F191D81}"/>
                  </a:ext>
                </a:extLst>
              </p:cNvPr>
              <p:cNvSpPr/>
              <p:nvPr/>
            </p:nvSpPr>
            <p:spPr>
              <a:xfrm>
                <a:off x="9182551" y="2300910"/>
                <a:ext cx="106391" cy="98451"/>
              </a:xfrm>
              <a:custGeom>
                <a:avLst/>
                <a:gdLst>
                  <a:gd name="connsiteX0" fmla="*/ 0 w 106391"/>
                  <a:gd name="connsiteY0" fmla="*/ 0 h 98451"/>
                  <a:gd name="connsiteX1" fmla="*/ 106391 w 106391"/>
                  <a:gd name="connsiteY1" fmla="*/ 98452 h 98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6391" h="98451">
                    <a:moveTo>
                      <a:pt x="0" y="0"/>
                    </a:moveTo>
                    <a:cubicBezTo>
                      <a:pt x="33346" y="34935"/>
                      <a:pt x="68281" y="68281"/>
                      <a:pt x="106391" y="98452"/>
                    </a:cubicBezTo>
                  </a:path>
                </a:pathLst>
              </a:custGeom>
              <a:noFill/>
              <a:ln w="28176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48" name="รูปแบบอิสระ: รูปร่าง 2547">
                <a:extLst>
                  <a:ext uri="{FF2B5EF4-FFF2-40B4-BE49-F238E27FC236}">
                    <a16:creationId xmlns:a16="http://schemas.microsoft.com/office/drawing/2014/main" id="{431C1498-FF8D-4102-99B6-3C951EE96C46}"/>
                  </a:ext>
                </a:extLst>
              </p:cNvPr>
              <p:cNvSpPr/>
              <p:nvPr/>
            </p:nvSpPr>
            <p:spPr>
              <a:xfrm>
                <a:off x="9082512" y="2415241"/>
                <a:ext cx="71456" cy="65104"/>
              </a:xfrm>
              <a:custGeom>
                <a:avLst/>
                <a:gdLst>
                  <a:gd name="connsiteX0" fmla="*/ 0 w 71456"/>
                  <a:gd name="connsiteY0" fmla="*/ 0 h 65104"/>
                  <a:gd name="connsiteX1" fmla="*/ 71457 w 71456"/>
                  <a:gd name="connsiteY1" fmla="*/ 65105 h 65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1456" h="65104">
                    <a:moveTo>
                      <a:pt x="0" y="0"/>
                    </a:moveTo>
                    <a:cubicBezTo>
                      <a:pt x="23819" y="22231"/>
                      <a:pt x="47638" y="42874"/>
                      <a:pt x="71457" y="65105"/>
                    </a:cubicBezTo>
                  </a:path>
                </a:pathLst>
              </a:custGeom>
              <a:noFill/>
              <a:ln w="28176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49" name="รูปแบบอิสระ: รูปร่าง 2548">
                <a:extLst>
                  <a:ext uri="{FF2B5EF4-FFF2-40B4-BE49-F238E27FC236}">
                    <a16:creationId xmlns:a16="http://schemas.microsoft.com/office/drawing/2014/main" id="{9AA184B6-A13E-4942-B9BA-0E1B7568BA8A}"/>
                  </a:ext>
                </a:extLst>
              </p:cNvPr>
              <p:cNvSpPr/>
              <p:nvPr/>
            </p:nvSpPr>
            <p:spPr>
              <a:xfrm>
                <a:off x="8996764" y="2510517"/>
                <a:ext cx="130210" cy="128622"/>
              </a:xfrm>
              <a:custGeom>
                <a:avLst/>
                <a:gdLst>
                  <a:gd name="connsiteX0" fmla="*/ 0 w 130210"/>
                  <a:gd name="connsiteY0" fmla="*/ 0 h 128622"/>
                  <a:gd name="connsiteX1" fmla="*/ 130210 w 130210"/>
                  <a:gd name="connsiteY1" fmla="*/ 128622 h 128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0210" h="128622">
                    <a:moveTo>
                      <a:pt x="0" y="0"/>
                    </a:moveTo>
                    <a:cubicBezTo>
                      <a:pt x="36522" y="49226"/>
                      <a:pt x="80984" y="92100"/>
                      <a:pt x="130210" y="128622"/>
                    </a:cubicBezTo>
                  </a:path>
                </a:pathLst>
              </a:custGeom>
              <a:noFill/>
              <a:ln w="28176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50" name="รูปแบบอิสระ: รูปร่าง 2549">
                <a:extLst>
                  <a:ext uri="{FF2B5EF4-FFF2-40B4-BE49-F238E27FC236}">
                    <a16:creationId xmlns:a16="http://schemas.microsoft.com/office/drawing/2014/main" id="{A1FEE08E-B72F-4702-B329-F118E5C433ED}"/>
                  </a:ext>
                </a:extLst>
              </p:cNvPr>
              <p:cNvSpPr/>
              <p:nvPr/>
            </p:nvSpPr>
            <p:spPr>
              <a:xfrm>
                <a:off x="8877669" y="2591501"/>
                <a:ext cx="55577" cy="53989"/>
              </a:xfrm>
              <a:custGeom>
                <a:avLst/>
                <a:gdLst>
                  <a:gd name="connsiteX0" fmla="*/ 0 w 55577"/>
                  <a:gd name="connsiteY0" fmla="*/ 0 h 53989"/>
                  <a:gd name="connsiteX1" fmla="*/ 55577 w 55577"/>
                  <a:gd name="connsiteY1" fmla="*/ 53990 h 53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5577" h="53989">
                    <a:moveTo>
                      <a:pt x="0" y="0"/>
                    </a:moveTo>
                    <a:cubicBezTo>
                      <a:pt x="17467" y="19055"/>
                      <a:pt x="36522" y="38110"/>
                      <a:pt x="55577" y="53990"/>
                    </a:cubicBezTo>
                  </a:path>
                </a:pathLst>
              </a:custGeom>
              <a:noFill/>
              <a:ln w="28176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51" name="รูปแบบอิสระ: รูปร่าง 2550">
                <a:extLst>
                  <a:ext uri="{FF2B5EF4-FFF2-40B4-BE49-F238E27FC236}">
                    <a16:creationId xmlns:a16="http://schemas.microsoft.com/office/drawing/2014/main" id="{DC9CBB75-4D73-4AED-B73B-F98068358711}"/>
                  </a:ext>
                </a:extLst>
              </p:cNvPr>
              <p:cNvSpPr/>
              <p:nvPr/>
            </p:nvSpPr>
            <p:spPr>
              <a:xfrm>
                <a:off x="8776042" y="2696304"/>
                <a:ext cx="73045" cy="87336"/>
              </a:xfrm>
              <a:custGeom>
                <a:avLst/>
                <a:gdLst>
                  <a:gd name="connsiteX0" fmla="*/ 0 w 73045"/>
                  <a:gd name="connsiteY0" fmla="*/ 0 h 87336"/>
                  <a:gd name="connsiteX1" fmla="*/ 73045 w 73045"/>
                  <a:gd name="connsiteY1" fmla="*/ 87336 h 87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3045" h="87336">
                    <a:moveTo>
                      <a:pt x="0" y="0"/>
                    </a:moveTo>
                    <a:cubicBezTo>
                      <a:pt x="23819" y="28583"/>
                      <a:pt x="49226" y="58753"/>
                      <a:pt x="73045" y="87336"/>
                    </a:cubicBezTo>
                  </a:path>
                </a:pathLst>
              </a:custGeom>
              <a:noFill/>
              <a:ln w="28176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52" name="รูปแบบอิสระ: รูปร่าง 2551">
                <a:extLst>
                  <a:ext uri="{FF2B5EF4-FFF2-40B4-BE49-F238E27FC236}">
                    <a16:creationId xmlns:a16="http://schemas.microsoft.com/office/drawing/2014/main" id="{F6962039-CC79-4423-BDE5-A1D5714CD447}"/>
                  </a:ext>
                </a:extLst>
              </p:cNvPr>
              <p:cNvSpPr/>
              <p:nvPr/>
            </p:nvSpPr>
            <p:spPr>
              <a:xfrm>
                <a:off x="8693470" y="2766173"/>
                <a:ext cx="61928" cy="68281"/>
              </a:xfrm>
              <a:custGeom>
                <a:avLst/>
                <a:gdLst>
                  <a:gd name="connsiteX0" fmla="*/ 0 w 61928"/>
                  <a:gd name="connsiteY0" fmla="*/ 0 h 68281"/>
                  <a:gd name="connsiteX1" fmla="*/ 61929 w 61928"/>
                  <a:gd name="connsiteY1" fmla="*/ 68281 h 68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1928" h="68281">
                    <a:moveTo>
                      <a:pt x="0" y="0"/>
                    </a:moveTo>
                    <a:cubicBezTo>
                      <a:pt x="20643" y="22231"/>
                      <a:pt x="41286" y="46050"/>
                      <a:pt x="61929" y="68281"/>
                    </a:cubicBezTo>
                  </a:path>
                </a:pathLst>
              </a:custGeom>
              <a:noFill/>
              <a:ln w="28176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53" name="รูปแบบอิสระ: รูปร่าง 2552">
                <a:extLst>
                  <a:ext uri="{FF2B5EF4-FFF2-40B4-BE49-F238E27FC236}">
                    <a16:creationId xmlns:a16="http://schemas.microsoft.com/office/drawing/2014/main" id="{DBE91339-2F7C-48AF-90E3-1676BD45612C}"/>
                  </a:ext>
                </a:extLst>
              </p:cNvPr>
              <p:cNvSpPr/>
              <p:nvPr/>
            </p:nvSpPr>
            <p:spPr>
              <a:xfrm>
                <a:off x="8602958" y="2834454"/>
                <a:ext cx="93687" cy="119094"/>
              </a:xfrm>
              <a:custGeom>
                <a:avLst/>
                <a:gdLst>
                  <a:gd name="connsiteX0" fmla="*/ 0 w 93687"/>
                  <a:gd name="connsiteY0" fmla="*/ 0 h 119094"/>
                  <a:gd name="connsiteX1" fmla="*/ 93687 w 93687"/>
                  <a:gd name="connsiteY1" fmla="*/ 119095 h 119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3687" h="119094">
                    <a:moveTo>
                      <a:pt x="0" y="0"/>
                    </a:moveTo>
                    <a:cubicBezTo>
                      <a:pt x="38110" y="34934"/>
                      <a:pt x="69868" y="74633"/>
                      <a:pt x="93687" y="119095"/>
                    </a:cubicBezTo>
                  </a:path>
                </a:pathLst>
              </a:custGeom>
              <a:noFill/>
              <a:ln w="28176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54" name="รูปแบบอิสระ: รูปร่าง 2553">
                <a:extLst>
                  <a:ext uri="{FF2B5EF4-FFF2-40B4-BE49-F238E27FC236}">
                    <a16:creationId xmlns:a16="http://schemas.microsoft.com/office/drawing/2014/main" id="{D25036F2-268B-4361-8BEE-2525FDD995FC}"/>
                  </a:ext>
                </a:extLst>
              </p:cNvPr>
              <p:cNvSpPr/>
              <p:nvPr/>
            </p:nvSpPr>
            <p:spPr>
              <a:xfrm>
                <a:off x="8514034" y="2901147"/>
                <a:ext cx="68281" cy="88924"/>
              </a:xfrm>
              <a:custGeom>
                <a:avLst/>
                <a:gdLst>
                  <a:gd name="connsiteX0" fmla="*/ 0 w 68281"/>
                  <a:gd name="connsiteY0" fmla="*/ 0 h 88924"/>
                  <a:gd name="connsiteX1" fmla="*/ 68282 w 68281"/>
                  <a:gd name="connsiteY1" fmla="*/ 88924 h 88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281" h="88924">
                    <a:moveTo>
                      <a:pt x="0" y="0"/>
                    </a:moveTo>
                    <a:cubicBezTo>
                      <a:pt x="25407" y="26995"/>
                      <a:pt x="49226" y="57166"/>
                      <a:pt x="68282" y="88924"/>
                    </a:cubicBezTo>
                  </a:path>
                </a:pathLst>
              </a:custGeom>
              <a:noFill/>
              <a:ln w="28176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55" name="รูปแบบอิสระ: รูปร่าง 2554">
                <a:extLst>
                  <a:ext uri="{FF2B5EF4-FFF2-40B4-BE49-F238E27FC236}">
                    <a16:creationId xmlns:a16="http://schemas.microsoft.com/office/drawing/2014/main" id="{B19D111F-8EEE-4445-A4BC-C6E3F6B752BC}"/>
                  </a:ext>
                </a:extLst>
              </p:cNvPr>
              <p:cNvSpPr/>
              <p:nvPr/>
            </p:nvSpPr>
            <p:spPr>
              <a:xfrm>
                <a:off x="8434637" y="2969428"/>
                <a:ext cx="90512" cy="146089"/>
              </a:xfrm>
              <a:custGeom>
                <a:avLst/>
                <a:gdLst>
                  <a:gd name="connsiteX0" fmla="*/ 0 w 90512"/>
                  <a:gd name="connsiteY0" fmla="*/ 0 h 146089"/>
                  <a:gd name="connsiteX1" fmla="*/ 90512 w 90512"/>
                  <a:gd name="connsiteY1" fmla="*/ 146089 h 146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0512" h="146089">
                    <a:moveTo>
                      <a:pt x="0" y="0"/>
                    </a:moveTo>
                    <a:cubicBezTo>
                      <a:pt x="33347" y="46050"/>
                      <a:pt x="63517" y="93688"/>
                      <a:pt x="90512" y="146089"/>
                    </a:cubicBezTo>
                  </a:path>
                </a:pathLst>
              </a:custGeom>
              <a:noFill/>
              <a:ln w="28176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56" name="รูปแบบอิสระ: รูปร่าง 2555">
                <a:extLst>
                  <a:ext uri="{FF2B5EF4-FFF2-40B4-BE49-F238E27FC236}">
                    <a16:creationId xmlns:a16="http://schemas.microsoft.com/office/drawing/2014/main" id="{B10E02A8-0EAA-4D26-AE58-80457D5E2485}"/>
                  </a:ext>
                </a:extLst>
              </p:cNvPr>
              <p:cNvSpPr/>
              <p:nvPr/>
            </p:nvSpPr>
            <p:spPr>
              <a:xfrm>
                <a:off x="8369533" y="3040885"/>
                <a:ext cx="44461" cy="46049"/>
              </a:xfrm>
              <a:custGeom>
                <a:avLst/>
                <a:gdLst>
                  <a:gd name="connsiteX0" fmla="*/ 0 w 44461"/>
                  <a:gd name="connsiteY0" fmla="*/ 0 h 46049"/>
                  <a:gd name="connsiteX1" fmla="*/ 44462 w 44461"/>
                  <a:gd name="connsiteY1" fmla="*/ 46050 h 46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461" h="46049">
                    <a:moveTo>
                      <a:pt x="0" y="0"/>
                    </a:moveTo>
                    <a:cubicBezTo>
                      <a:pt x="14292" y="15879"/>
                      <a:pt x="28582" y="31759"/>
                      <a:pt x="44462" y="46050"/>
                    </a:cubicBezTo>
                  </a:path>
                </a:pathLst>
              </a:custGeom>
              <a:noFill/>
              <a:ln w="28176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557" name="รูปแบบอิสระ: รูปร่าง 2556">
              <a:extLst>
                <a:ext uri="{FF2B5EF4-FFF2-40B4-BE49-F238E27FC236}">
                  <a16:creationId xmlns:a16="http://schemas.microsoft.com/office/drawing/2014/main" id="{D39DA6A5-FE61-4783-9C3A-DD9F91828A63}"/>
                </a:ext>
              </a:extLst>
            </p:cNvPr>
            <p:cNvSpPr/>
            <p:nvPr/>
          </p:nvSpPr>
          <p:spPr>
            <a:xfrm>
              <a:off x="10059087" y="1654622"/>
              <a:ext cx="306469" cy="279475"/>
            </a:xfrm>
            <a:custGeom>
              <a:avLst/>
              <a:gdLst>
                <a:gd name="connsiteX0" fmla="*/ 306470 w 306469"/>
                <a:gd name="connsiteY0" fmla="*/ 0 h 279475"/>
                <a:gd name="connsiteX1" fmla="*/ 0 w 306469"/>
                <a:gd name="connsiteY1" fmla="*/ 279476 h 279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6469" h="279475">
                  <a:moveTo>
                    <a:pt x="306470" y="0"/>
                  </a:moveTo>
                  <a:cubicBezTo>
                    <a:pt x="198491" y="85748"/>
                    <a:pt x="95276" y="179436"/>
                    <a:pt x="0" y="279476"/>
                  </a:cubicBezTo>
                </a:path>
              </a:pathLst>
            </a:custGeom>
            <a:noFill/>
            <a:ln w="28176" cap="rnd">
              <a:solidFill>
                <a:srgbClr val="204C3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8" name="รูปแบบอิสระ: รูปร่าง 2557">
              <a:extLst>
                <a:ext uri="{FF2B5EF4-FFF2-40B4-BE49-F238E27FC236}">
                  <a16:creationId xmlns:a16="http://schemas.microsoft.com/office/drawing/2014/main" id="{D62734BE-0644-4A00-80FB-0DC657AA59BC}"/>
                </a:ext>
              </a:extLst>
            </p:cNvPr>
            <p:cNvSpPr/>
            <p:nvPr/>
          </p:nvSpPr>
          <p:spPr>
            <a:xfrm>
              <a:off x="9938404" y="1976972"/>
              <a:ext cx="63517" cy="57165"/>
            </a:xfrm>
            <a:custGeom>
              <a:avLst/>
              <a:gdLst>
                <a:gd name="connsiteX0" fmla="*/ 63517 w 63517"/>
                <a:gd name="connsiteY0" fmla="*/ 0 h 57165"/>
                <a:gd name="connsiteX1" fmla="*/ 0 w 63517"/>
                <a:gd name="connsiteY1" fmla="*/ 57166 h 57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517" h="57165">
                  <a:moveTo>
                    <a:pt x="63517" y="0"/>
                  </a:moveTo>
                  <a:cubicBezTo>
                    <a:pt x="42874" y="19055"/>
                    <a:pt x="20643" y="38110"/>
                    <a:pt x="0" y="57166"/>
                  </a:cubicBezTo>
                </a:path>
              </a:pathLst>
            </a:custGeom>
            <a:noFill/>
            <a:ln w="28176" cap="rnd">
              <a:solidFill>
                <a:srgbClr val="204C3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40" name="ตัวแทนข้อความ 41">
            <a:extLst>
              <a:ext uri="{FF2B5EF4-FFF2-40B4-BE49-F238E27FC236}">
                <a16:creationId xmlns:a16="http://schemas.microsoft.com/office/drawing/2014/main" id="{DA0A7990-921A-4B20-A8CF-E7506556969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692189" y="1079203"/>
            <a:ext cx="923193" cy="750943"/>
          </a:xfrm>
        </p:spPr>
        <p:txBody>
          <a:bodyPr>
            <a:noAutofit/>
          </a:bodyPr>
          <a:lstStyle>
            <a:lvl1pPr marL="0" indent="0" algn="ctr">
              <a:buNone/>
              <a:defRPr sz="5200" b="1" spc="5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01</a:t>
            </a:r>
          </a:p>
        </p:txBody>
      </p:sp>
      <p:sp>
        <p:nvSpPr>
          <p:cNvPr id="141" name="ตัวแทนข้อความ 41">
            <a:extLst>
              <a:ext uri="{FF2B5EF4-FFF2-40B4-BE49-F238E27FC236}">
                <a16:creationId xmlns:a16="http://schemas.microsoft.com/office/drawing/2014/main" id="{6A6C20D7-4606-4710-929B-8721B81FAF75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065560" y="2431919"/>
            <a:ext cx="2831941" cy="1451568"/>
          </a:xfrm>
        </p:spPr>
        <p:txBody>
          <a:bodyPr>
            <a:noAutofit/>
          </a:bodyPr>
          <a:lstStyle>
            <a:lvl1pPr marL="0" indent="0" algn="l">
              <a:lnSpc>
                <a:spcPct val="105000"/>
              </a:lnSpc>
              <a:buNone/>
              <a:defRPr sz="1200" b="0" spc="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do </a:t>
            </a:r>
            <a:r>
              <a:rPr lang="en-US" dirty="0" err="1"/>
              <a:t>eiusmod</a:t>
            </a:r>
            <a:r>
              <a:rPr lang="en-US" dirty="0"/>
              <a:t> </a:t>
            </a:r>
            <a:r>
              <a:rPr lang="en-US" dirty="0" err="1"/>
              <a:t>tempor</a:t>
            </a:r>
            <a:r>
              <a:rPr lang="en-US" dirty="0"/>
              <a:t> </a:t>
            </a:r>
            <a:r>
              <a:rPr lang="en-US" dirty="0" err="1"/>
              <a:t>incididunt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labore et dolore magna </a:t>
            </a:r>
            <a:r>
              <a:rPr lang="en-US" dirty="0" err="1"/>
              <a:t>aliqua</a:t>
            </a:r>
            <a:r>
              <a:rPr lang="en-US" dirty="0"/>
              <a:t>. Ut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exercitation </a:t>
            </a:r>
            <a:r>
              <a:rPr lang="en-US" dirty="0" err="1"/>
              <a:t>ullamco</a:t>
            </a:r>
            <a:r>
              <a:rPr lang="en-US" dirty="0"/>
              <a:t> </a:t>
            </a:r>
            <a:r>
              <a:rPr lang="en-US" dirty="0" err="1"/>
              <a:t>laboris</a:t>
            </a:r>
            <a:r>
              <a:rPr lang="en-US" dirty="0"/>
              <a:t> nisi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 </a:t>
            </a:r>
          </a:p>
        </p:txBody>
      </p:sp>
      <p:sp>
        <p:nvSpPr>
          <p:cNvPr id="142" name="ตัวแทนข้อความ 41">
            <a:extLst>
              <a:ext uri="{FF2B5EF4-FFF2-40B4-BE49-F238E27FC236}">
                <a16:creationId xmlns:a16="http://schemas.microsoft.com/office/drawing/2014/main" id="{11D9403A-303A-4A6F-AC23-DC5029D94F5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312151" y="552101"/>
            <a:ext cx="2831941" cy="1451568"/>
          </a:xfrm>
        </p:spPr>
        <p:txBody>
          <a:bodyPr>
            <a:noAutofit/>
          </a:bodyPr>
          <a:lstStyle>
            <a:lvl1pPr marL="0" indent="0" algn="r">
              <a:lnSpc>
                <a:spcPct val="105000"/>
              </a:lnSpc>
              <a:buNone/>
              <a:defRPr sz="1200" b="0" spc="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do </a:t>
            </a:r>
            <a:r>
              <a:rPr lang="en-US" dirty="0" err="1"/>
              <a:t>eiusmod</a:t>
            </a:r>
            <a:r>
              <a:rPr lang="en-US" dirty="0"/>
              <a:t> </a:t>
            </a:r>
            <a:r>
              <a:rPr lang="en-US" dirty="0" err="1"/>
              <a:t>tempor</a:t>
            </a:r>
            <a:r>
              <a:rPr lang="en-US" dirty="0"/>
              <a:t> </a:t>
            </a:r>
            <a:r>
              <a:rPr lang="en-US" dirty="0" err="1"/>
              <a:t>incididunt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labore et dolore magna </a:t>
            </a:r>
            <a:r>
              <a:rPr lang="en-US" dirty="0" err="1"/>
              <a:t>aliqua</a:t>
            </a:r>
            <a:r>
              <a:rPr lang="en-US" dirty="0"/>
              <a:t>. Ut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exercitation </a:t>
            </a:r>
            <a:r>
              <a:rPr lang="en-US" dirty="0" err="1"/>
              <a:t>ullamco</a:t>
            </a:r>
            <a:r>
              <a:rPr lang="en-US" dirty="0"/>
              <a:t> </a:t>
            </a:r>
            <a:r>
              <a:rPr lang="en-US" dirty="0" err="1"/>
              <a:t>laboris</a:t>
            </a:r>
            <a:r>
              <a:rPr lang="en-US" dirty="0"/>
              <a:t> nisi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 </a:t>
            </a:r>
          </a:p>
        </p:txBody>
      </p:sp>
      <p:sp>
        <p:nvSpPr>
          <p:cNvPr id="143" name="ตัวแทนข้อความ 41">
            <a:extLst>
              <a:ext uri="{FF2B5EF4-FFF2-40B4-BE49-F238E27FC236}">
                <a16:creationId xmlns:a16="http://schemas.microsoft.com/office/drawing/2014/main" id="{6BA76D55-985C-40A5-A349-2B68D08E9C0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457190" y="2500186"/>
            <a:ext cx="1097910" cy="750943"/>
          </a:xfrm>
        </p:spPr>
        <p:txBody>
          <a:bodyPr>
            <a:noAutofit/>
          </a:bodyPr>
          <a:lstStyle>
            <a:lvl1pPr marL="0" indent="0" algn="ctr">
              <a:buNone/>
              <a:defRPr sz="5200" b="1" spc="5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02</a:t>
            </a:r>
          </a:p>
        </p:txBody>
      </p:sp>
      <p:pic>
        <p:nvPicPr>
          <p:cNvPr id="190" name="รูปภาพ 189">
            <a:extLst>
              <a:ext uri="{FF2B5EF4-FFF2-40B4-BE49-F238E27FC236}">
                <a16:creationId xmlns:a16="http://schemas.microsoft.com/office/drawing/2014/main" id="{2366C2DD-5DFA-4E09-BFD8-9FB1466F34AE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8144" y="-10791"/>
            <a:ext cx="1730878" cy="5170549"/>
          </a:xfrm>
          <a:prstGeom prst="rect">
            <a:avLst/>
          </a:prstGeom>
        </p:spPr>
      </p:pic>
      <p:grpSp>
        <p:nvGrpSpPr>
          <p:cNvPr id="177" name="กราฟิก 4">
            <a:extLst>
              <a:ext uri="{FF2B5EF4-FFF2-40B4-BE49-F238E27FC236}">
                <a16:creationId xmlns:a16="http://schemas.microsoft.com/office/drawing/2014/main" id="{52680A8D-53A1-4F70-AA7A-259121047215}"/>
              </a:ext>
            </a:extLst>
          </p:cNvPr>
          <p:cNvGrpSpPr/>
          <p:nvPr userDrawn="1"/>
        </p:nvGrpSpPr>
        <p:grpSpPr>
          <a:xfrm>
            <a:off x="629780" y="4083566"/>
            <a:ext cx="1036859" cy="1102368"/>
            <a:chOff x="620450" y="5259223"/>
            <a:chExt cx="1036859" cy="1102368"/>
          </a:xfrm>
        </p:grpSpPr>
        <p:sp>
          <p:nvSpPr>
            <p:cNvPr id="178" name="รูปแบบอิสระ: รูปร่าง 177">
              <a:extLst>
                <a:ext uri="{FF2B5EF4-FFF2-40B4-BE49-F238E27FC236}">
                  <a16:creationId xmlns:a16="http://schemas.microsoft.com/office/drawing/2014/main" id="{795DD337-B034-4FC9-BB92-88AFE608F155}"/>
                </a:ext>
              </a:extLst>
            </p:cNvPr>
            <p:cNvSpPr/>
            <p:nvPr/>
          </p:nvSpPr>
          <p:spPr>
            <a:xfrm>
              <a:off x="649033" y="5294157"/>
              <a:ext cx="176259" cy="173084"/>
            </a:xfrm>
            <a:custGeom>
              <a:avLst/>
              <a:gdLst>
                <a:gd name="connsiteX0" fmla="*/ 53989 w 176259"/>
                <a:gd name="connsiteY0" fmla="*/ 173084 h 173084"/>
                <a:gd name="connsiteX1" fmla="*/ 176260 w 176259"/>
                <a:gd name="connsiteY1" fmla="*/ 34935 h 173084"/>
                <a:gd name="connsiteX2" fmla="*/ 0 w 176259"/>
                <a:gd name="connsiteY2" fmla="*/ 0 h 173084"/>
                <a:gd name="connsiteX3" fmla="*/ 53989 w 176259"/>
                <a:gd name="connsiteY3" fmla="*/ 173084 h 173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6259" h="173084">
                  <a:moveTo>
                    <a:pt x="53989" y="173084"/>
                  </a:moveTo>
                  <a:cubicBezTo>
                    <a:pt x="90512" y="123859"/>
                    <a:pt x="127034" y="73045"/>
                    <a:pt x="176260" y="34935"/>
                  </a:cubicBezTo>
                  <a:cubicBezTo>
                    <a:pt x="117506" y="22231"/>
                    <a:pt x="58753" y="11116"/>
                    <a:pt x="0" y="0"/>
                  </a:cubicBezTo>
                  <a:cubicBezTo>
                    <a:pt x="12703" y="55578"/>
                    <a:pt x="36522" y="120683"/>
                    <a:pt x="53989" y="173084"/>
                  </a:cubicBezTo>
                  <a:close/>
                </a:path>
              </a:pathLst>
            </a:custGeom>
            <a:solidFill>
              <a:srgbClr val="F4F4F4"/>
            </a:solidFill>
            <a:ln w="140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รูปแบบอิสระ: รูปร่าง 178">
              <a:extLst>
                <a:ext uri="{FF2B5EF4-FFF2-40B4-BE49-F238E27FC236}">
                  <a16:creationId xmlns:a16="http://schemas.microsoft.com/office/drawing/2014/main" id="{1AFBA176-C698-491E-9133-4EB338892C9D}"/>
                </a:ext>
              </a:extLst>
            </p:cNvPr>
            <p:cNvSpPr/>
            <p:nvPr/>
          </p:nvSpPr>
          <p:spPr>
            <a:xfrm>
              <a:off x="680791" y="5319564"/>
              <a:ext cx="801903" cy="793964"/>
            </a:xfrm>
            <a:custGeom>
              <a:avLst/>
              <a:gdLst>
                <a:gd name="connsiteX0" fmla="*/ 625643 w 801903"/>
                <a:gd name="connsiteY0" fmla="*/ 793965 h 793964"/>
                <a:gd name="connsiteX1" fmla="*/ 801903 w 801903"/>
                <a:gd name="connsiteY1" fmla="*/ 635172 h 793964"/>
                <a:gd name="connsiteX2" fmla="*/ 409685 w 801903"/>
                <a:gd name="connsiteY2" fmla="*/ 242953 h 793964"/>
                <a:gd name="connsiteX3" fmla="*/ 154029 w 801903"/>
                <a:gd name="connsiteY3" fmla="*/ 0 h 793964"/>
                <a:gd name="connsiteX4" fmla="*/ 0 w 801903"/>
                <a:gd name="connsiteY4" fmla="*/ 149265 h 793964"/>
                <a:gd name="connsiteX5" fmla="*/ 625643 w 801903"/>
                <a:gd name="connsiteY5" fmla="*/ 793965 h 793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1903" h="793964">
                  <a:moveTo>
                    <a:pt x="625643" y="793965"/>
                  </a:moveTo>
                  <a:cubicBezTo>
                    <a:pt x="647874" y="770146"/>
                    <a:pt x="741562" y="705041"/>
                    <a:pt x="801903" y="635172"/>
                  </a:cubicBezTo>
                  <a:cubicBezTo>
                    <a:pt x="681221" y="495434"/>
                    <a:pt x="549423" y="363636"/>
                    <a:pt x="409685" y="242953"/>
                  </a:cubicBezTo>
                  <a:cubicBezTo>
                    <a:pt x="320761" y="165145"/>
                    <a:pt x="227073" y="92100"/>
                    <a:pt x="154029" y="0"/>
                  </a:cubicBezTo>
                  <a:cubicBezTo>
                    <a:pt x="111155" y="53990"/>
                    <a:pt x="50814" y="103215"/>
                    <a:pt x="0" y="149265"/>
                  </a:cubicBezTo>
                  <a:cubicBezTo>
                    <a:pt x="214370" y="360460"/>
                    <a:pt x="416037" y="578006"/>
                    <a:pt x="625643" y="793965"/>
                  </a:cubicBezTo>
                  <a:close/>
                </a:path>
              </a:pathLst>
            </a:custGeom>
            <a:solidFill>
              <a:srgbClr val="FFB15C"/>
            </a:solidFill>
            <a:ln w="140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รูปแบบอิสระ: รูปร่าง 179">
              <a:extLst>
                <a:ext uri="{FF2B5EF4-FFF2-40B4-BE49-F238E27FC236}">
                  <a16:creationId xmlns:a16="http://schemas.microsoft.com/office/drawing/2014/main" id="{A63A8A97-E477-499D-9844-027A40619623}"/>
                </a:ext>
              </a:extLst>
            </p:cNvPr>
            <p:cNvSpPr/>
            <p:nvPr/>
          </p:nvSpPr>
          <p:spPr>
            <a:xfrm>
              <a:off x="1304847" y="5953148"/>
              <a:ext cx="236283" cy="223345"/>
            </a:xfrm>
            <a:custGeom>
              <a:avLst/>
              <a:gdLst>
                <a:gd name="connsiteX0" fmla="*/ 0 w 236283"/>
                <a:gd name="connsiteY0" fmla="*/ 155617 h 223345"/>
                <a:gd name="connsiteX1" fmla="*/ 47638 w 236283"/>
                <a:gd name="connsiteY1" fmla="*/ 203255 h 223345"/>
                <a:gd name="connsiteX2" fmla="*/ 136562 w 236283"/>
                <a:gd name="connsiteY2" fmla="*/ 206431 h 223345"/>
                <a:gd name="connsiteX3" fmla="*/ 215958 w 236283"/>
                <a:gd name="connsiteY3" fmla="*/ 131798 h 223345"/>
                <a:gd name="connsiteX4" fmla="*/ 220722 w 236283"/>
                <a:gd name="connsiteY4" fmla="*/ 44462 h 223345"/>
                <a:gd name="connsiteX5" fmla="*/ 176260 w 236283"/>
                <a:gd name="connsiteY5" fmla="*/ 0 h 223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6283" h="223345">
                  <a:moveTo>
                    <a:pt x="0" y="155617"/>
                  </a:moveTo>
                  <a:cubicBezTo>
                    <a:pt x="14291" y="168321"/>
                    <a:pt x="30171" y="185788"/>
                    <a:pt x="47638" y="203255"/>
                  </a:cubicBezTo>
                  <a:cubicBezTo>
                    <a:pt x="71457" y="228662"/>
                    <a:pt x="111155" y="230250"/>
                    <a:pt x="136562" y="206431"/>
                  </a:cubicBezTo>
                  <a:cubicBezTo>
                    <a:pt x="161968" y="184200"/>
                    <a:pt x="192139" y="155617"/>
                    <a:pt x="215958" y="131798"/>
                  </a:cubicBezTo>
                  <a:cubicBezTo>
                    <a:pt x="241365" y="109567"/>
                    <a:pt x="242953" y="69869"/>
                    <a:pt x="220722" y="44462"/>
                  </a:cubicBezTo>
                  <a:cubicBezTo>
                    <a:pt x="206430" y="26995"/>
                    <a:pt x="188963" y="11116"/>
                    <a:pt x="176260" y="0"/>
                  </a:cubicBezTo>
                </a:path>
              </a:pathLst>
            </a:custGeom>
            <a:solidFill>
              <a:srgbClr val="F5474E"/>
            </a:solidFill>
            <a:ln w="140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รูปแบบอิสระ: รูปร่าง 180">
              <a:extLst>
                <a:ext uri="{FF2B5EF4-FFF2-40B4-BE49-F238E27FC236}">
                  <a16:creationId xmlns:a16="http://schemas.microsoft.com/office/drawing/2014/main" id="{CBF0A7F3-773A-4334-ABEA-E488B0C8F0B7}"/>
                </a:ext>
              </a:extLst>
            </p:cNvPr>
            <p:cNvSpPr/>
            <p:nvPr/>
          </p:nvSpPr>
          <p:spPr>
            <a:xfrm>
              <a:off x="1328665" y="5961088"/>
              <a:ext cx="141325" cy="136562"/>
            </a:xfrm>
            <a:custGeom>
              <a:avLst/>
              <a:gdLst>
                <a:gd name="connsiteX0" fmla="*/ 141325 w 141325"/>
                <a:gd name="connsiteY0" fmla="*/ 0 h 136562"/>
                <a:gd name="connsiteX1" fmla="*/ 0 w 141325"/>
                <a:gd name="connsiteY1" fmla="*/ 136562 h 13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1325" h="136562">
                  <a:moveTo>
                    <a:pt x="141325" y="0"/>
                  </a:moveTo>
                  <a:cubicBezTo>
                    <a:pt x="93688" y="46050"/>
                    <a:pt x="47638" y="90512"/>
                    <a:pt x="0" y="136562"/>
                  </a:cubicBezTo>
                </a:path>
              </a:pathLst>
            </a:custGeom>
            <a:noFill/>
            <a:ln w="28176" cap="rnd">
              <a:solidFill>
                <a:srgbClr val="B71528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รูปแบบอิสระ: รูปร่าง 181">
              <a:extLst>
                <a:ext uri="{FF2B5EF4-FFF2-40B4-BE49-F238E27FC236}">
                  <a16:creationId xmlns:a16="http://schemas.microsoft.com/office/drawing/2014/main" id="{C560643C-AEDA-4C1A-9704-5E8FD145FD54}"/>
                </a:ext>
              </a:extLst>
            </p:cNvPr>
            <p:cNvSpPr/>
            <p:nvPr/>
          </p:nvSpPr>
          <p:spPr>
            <a:xfrm>
              <a:off x="645533" y="5284902"/>
              <a:ext cx="265507" cy="412589"/>
            </a:xfrm>
            <a:custGeom>
              <a:avLst/>
              <a:gdLst>
                <a:gd name="connsiteX0" fmla="*/ 184524 w 265507"/>
                <a:gd name="connsiteY0" fmla="*/ 42602 h 412589"/>
                <a:gd name="connsiteX1" fmla="*/ 8264 w 265507"/>
                <a:gd name="connsiteY1" fmla="*/ 7667 h 412589"/>
                <a:gd name="connsiteX2" fmla="*/ 324 w 265507"/>
                <a:gd name="connsiteY2" fmla="*/ 4491 h 412589"/>
                <a:gd name="connsiteX3" fmla="*/ 3500 w 265507"/>
                <a:gd name="connsiteY3" fmla="*/ 1315 h 412589"/>
                <a:gd name="connsiteX4" fmla="*/ 27319 w 265507"/>
                <a:gd name="connsiteY4" fmla="*/ 107707 h 412589"/>
                <a:gd name="connsiteX5" fmla="*/ 35259 w 265507"/>
                <a:gd name="connsiteY5" fmla="*/ 144229 h 412589"/>
                <a:gd name="connsiteX6" fmla="*/ 41610 w 265507"/>
                <a:gd name="connsiteY6" fmla="*/ 175988 h 412589"/>
                <a:gd name="connsiteX7" fmla="*/ 265508 w 265507"/>
                <a:gd name="connsiteY7" fmla="*/ 412589 h 412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5507" h="412589">
                  <a:moveTo>
                    <a:pt x="184524" y="42602"/>
                  </a:moveTo>
                  <a:cubicBezTo>
                    <a:pt x="125770" y="31486"/>
                    <a:pt x="67017" y="18783"/>
                    <a:pt x="8264" y="7667"/>
                  </a:cubicBezTo>
                  <a:cubicBezTo>
                    <a:pt x="5088" y="7667"/>
                    <a:pt x="1912" y="7667"/>
                    <a:pt x="324" y="4491"/>
                  </a:cubicBezTo>
                  <a:cubicBezTo>
                    <a:pt x="-1264" y="1315"/>
                    <a:pt x="3500" y="-1860"/>
                    <a:pt x="3500" y="1315"/>
                  </a:cubicBezTo>
                  <a:cubicBezTo>
                    <a:pt x="3500" y="33074"/>
                    <a:pt x="19379" y="75948"/>
                    <a:pt x="27319" y="107707"/>
                  </a:cubicBezTo>
                  <a:cubicBezTo>
                    <a:pt x="30495" y="120410"/>
                    <a:pt x="32083" y="131526"/>
                    <a:pt x="35259" y="144229"/>
                  </a:cubicBezTo>
                  <a:cubicBezTo>
                    <a:pt x="36846" y="155345"/>
                    <a:pt x="40022" y="166460"/>
                    <a:pt x="41610" y="175988"/>
                  </a:cubicBezTo>
                  <a:cubicBezTo>
                    <a:pt x="111479" y="252209"/>
                    <a:pt x="192463" y="339545"/>
                    <a:pt x="265508" y="412589"/>
                  </a:cubicBezTo>
                </a:path>
              </a:pathLst>
            </a:custGeom>
            <a:noFill/>
            <a:ln w="28176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รูปแบบอิสระ: รูปร่าง 182">
              <a:extLst>
                <a:ext uri="{FF2B5EF4-FFF2-40B4-BE49-F238E27FC236}">
                  <a16:creationId xmlns:a16="http://schemas.microsoft.com/office/drawing/2014/main" id="{7B712CCE-54EF-4D2E-9BA9-598F8DB64CEC}"/>
                </a:ext>
              </a:extLst>
            </p:cNvPr>
            <p:cNvSpPr/>
            <p:nvPr/>
          </p:nvSpPr>
          <p:spPr>
            <a:xfrm>
              <a:off x="979321" y="5773712"/>
              <a:ext cx="73044" cy="66692"/>
            </a:xfrm>
            <a:custGeom>
              <a:avLst/>
              <a:gdLst>
                <a:gd name="connsiteX0" fmla="*/ 0 w 73044"/>
                <a:gd name="connsiteY0" fmla="*/ 0 h 66692"/>
                <a:gd name="connsiteX1" fmla="*/ 73045 w 73044"/>
                <a:gd name="connsiteY1" fmla="*/ 66693 h 66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044" h="66692">
                  <a:moveTo>
                    <a:pt x="0" y="0"/>
                  </a:moveTo>
                  <a:cubicBezTo>
                    <a:pt x="23819" y="22231"/>
                    <a:pt x="49226" y="44462"/>
                    <a:pt x="73045" y="66693"/>
                  </a:cubicBezTo>
                </a:path>
              </a:pathLst>
            </a:custGeom>
            <a:noFill/>
            <a:ln w="28176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" name="รูปแบบอิสระ: รูปร่าง 183">
              <a:extLst>
                <a:ext uri="{FF2B5EF4-FFF2-40B4-BE49-F238E27FC236}">
                  <a16:creationId xmlns:a16="http://schemas.microsoft.com/office/drawing/2014/main" id="{7B5AEBC7-FF96-4483-AC5E-73382FE505D7}"/>
                </a:ext>
              </a:extLst>
            </p:cNvPr>
            <p:cNvSpPr/>
            <p:nvPr/>
          </p:nvSpPr>
          <p:spPr>
            <a:xfrm>
              <a:off x="1114295" y="5916626"/>
              <a:ext cx="103215" cy="104803"/>
            </a:xfrm>
            <a:custGeom>
              <a:avLst/>
              <a:gdLst>
                <a:gd name="connsiteX0" fmla="*/ 0 w 103215"/>
                <a:gd name="connsiteY0" fmla="*/ 0 h 104803"/>
                <a:gd name="connsiteX1" fmla="*/ 103215 w 103215"/>
                <a:gd name="connsiteY1" fmla="*/ 104803 h 104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215" h="104803">
                  <a:moveTo>
                    <a:pt x="0" y="0"/>
                  </a:moveTo>
                  <a:cubicBezTo>
                    <a:pt x="30171" y="38110"/>
                    <a:pt x="65105" y="73045"/>
                    <a:pt x="103215" y="104803"/>
                  </a:cubicBezTo>
                </a:path>
              </a:pathLst>
            </a:custGeom>
            <a:noFill/>
            <a:ln w="28176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" name="รูปแบบอิสระ: รูปร่าง 184">
              <a:extLst>
                <a:ext uri="{FF2B5EF4-FFF2-40B4-BE49-F238E27FC236}">
                  <a16:creationId xmlns:a16="http://schemas.microsoft.com/office/drawing/2014/main" id="{56A6C534-1F92-4847-96CF-ADE22CA125E9}"/>
                </a:ext>
              </a:extLst>
            </p:cNvPr>
            <p:cNvSpPr/>
            <p:nvPr/>
          </p:nvSpPr>
          <p:spPr>
            <a:xfrm>
              <a:off x="833232" y="5510116"/>
              <a:ext cx="466850" cy="497021"/>
            </a:xfrm>
            <a:custGeom>
              <a:avLst/>
              <a:gdLst>
                <a:gd name="connsiteX0" fmla="*/ 0 w 466850"/>
                <a:gd name="connsiteY0" fmla="*/ 0 h 497021"/>
                <a:gd name="connsiteX1" fmla="*/ 466851 w 466850"/>
                <a:gd name="connsiteY1" fmla="*/ 497022 h 497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6850" h="497021">
                  <a:moveTo>
                    <a:pt x="0" y="0"/>
                  </a:moveTo>
                  <a:cubicBezTo>
                    <a:pt x="155617" y="165145"/>
                    <a:pt x="311234" y="331877"/>
                    <a:pt x="466851" y="497022"/>
                  </a:cubicBezTo>
                </a:path>
              </a:pathLst>
            </a:custGeom>
            <a:noFill/>
            <a:ln w="28176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" name="รูปแบบอิสระ: รูปร่าง 185">
              <a:extLst>
                <a:ext uri="{FF2B5EF4-FFF2-40B4-BE49-F238E27FC236}">
                  <a16:creationId xmlns:a16="http://schemas.microsoft.com/office/drawing/2014/main" id="{68CFD60D-DDAB-4377-8973-4D9471227357}"/>
                </a:ext>
              </a:extLst>
            </p:cNvPr>
            <p:cNvSpPr/>
            <p:nvPr/>
          </p:nvSpPr>
          <p:spPr>
            <a:xfrm>
              <a:off x="1123823" y="5694316"/>
              <a:ext cx="141325" cy="138149"/>
            </a:xfrm>
            <a:custGeom>
              <a:avLst/>
              <a:gdLst>
                <a:gd name="connsiteX0" fmla="*/ 0 w 141325"/>
                <a:gd name="connsiteY0" fmla="*/ 0 h 138149"/>
                <a:gd name="connsiteX1" fmla="*/ 141326 w 141325"/>
                <a:gd name="connsiteY1" fmla="*/ 138150 h 138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1325" h="138149">
                  <a:moveTo>
                    <a:pt x="0" y="0"/>
                  </a:moveTo>
                  <a:cubicBezTo>
                    <a:pt x="47638" y="46050"/>
                    <a:pt x="95276" y="92100"/>
                    <a:pt x="141326" y="138150"/>
                  </a:cubicBezTo>
                </a:path>
              </a:pathLst>
            </a:custGeom>
            <a:noFill/>
            <a:ln w="28176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" name="รูปแบบอิสระ: รูปร่าง 186">
              <a:extLst>
                <a:ext uri="{FF2B5EF4-FFF2-40B4-BE49-F238E27FC236}">
                  <a16:creationId xmlns:a16="http://schemas.microsoft.com/office/drawing/2014/main" id="{7FF8B4B5-EA36-4216-8A95-673862E4034A}"/>
                </a:ext>
              </a:extLst>
            </p:cNvPr>
            <p:cNvSpPr/>
            <p:nvPr/>
          </p:nvSpPr>
          <p:spPr>
            <a:xfrm>
              <a:off x="620450" y="5259223"/>
              <a:ext cx="36522" cy="34934"/>
            </a:xfrm>
            <a:custGeom>
              <a:avLst/>
              <a:gdLst>
                <a:gd name="connsiteX0" fmla="*/ 0 w 36522"/>
                <a:gd name="connsiteY0" fmla="*/ 0 h 34934"/>
                <a:gd name="connsiteX1" fmla="*/ 36522 w 36522"/>
                <a:gd name="connsiteY1" fmla="*/ 34934 h 34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522" h="34934">
                  <a:moveTo>
                    <a:pt x="0" y="0"/>
                  </a:moveTo>
                  <a:cubicBezTo>
                    <a:pt x="12703" y="11115"/>
                    <a:pt x="23819" y="23819"/>
                    <a:pt x="36522" y="34934"/>
                  </a:cubicBezTo>
                </a:path>
              </a:pathLst>
            </a:custGeom>
            <a:noFill/>
            <a:ln w="28176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23956036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สไลด์ชื่อเรื่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D71C3C6D-1A4D-473D-90EB-D95343F109F8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5143"/>
            <a:ext cx="9153144" cy="5148643"/>
          </a:xfrm>
          <a:prstGeom prst="rect">
            <a:avLst/>
          </a:prstGeom>
        </p:spPr>
      </p:pic>
      <p:grpSp>
        <p:nvGrpSpPr>
          <p:cNvPr id="69" name="กราฟิก 4">
            <a:extLst>
              <a:ext uri="{FF2B5EF4-FFF2-40B4-BE49-F238E27FC236}">
                <a16:creationId xmlns:a16="http://schemas.microsoft.com/office/drawing/2014/main" id="{662CE25A-5C89-4DE9-AEE3-99E61DD46520}"/>
              </a:ext>
            </a:extLst>
          </p:cNvPr>
          <p:cNvGrpSpPr/>
          <p:nvPr userDrawn="1"/>
        </p:nvGrpSpPr>
        <p:grpSpPr>
          <a:xfrm>
            <a:off x="3843902" y="-2304455"/>
            <a:ext cx="5035774" cy="3702552"/>
            <a:chOff x="4228249" y="-2299693"/>
            <a:chExt cx="5035774" cy="3702552"/>
          </a:xfrm>
        </p:grpSpPr>
        <p:sp>
          <p:nvSpPr>
            <p:cNvPr id="70" name="รูปแบบอิสระ: รูปร่าง 69">
              <a:extLst>
                <a:ext uri="{FF2B5EF4-FFF2-40B4-BE49-F238E27FC236}">
                  <a16:creationId xmlns:a16="http://schemas.microsoft.com/office/drawing/2014/main" id="{C36D43C7-6759-45A0-9AF6-F84D18488CAD}"/>
                </a:ext>
              </a:extLst>
            </p:cNvPr>
            <p:cNvSpPr/>
            <p:nvPr/>
          </p:nvSpPr>
          <p:spPr>
            <a:xfrm>
              <a:off x="7884785" y="-2236211"/>
              <a:ext cx="636402" cy="3018540"/>
            </a:xfrm>
            <a:custGeom>
              <a:avLst/>
              <a:gdLst>
                <a:gd name="connsiteX0" fmla="*/ 636402 w 636402"/>
                <a:gd name="connsiteY0" fmla="*/ 3018541 h 3018540"/>
                <a:gd name="connsiteX1" fmla="*/ 0 w 636402"/>
                <a:gd name="connsiteY1" fmla="*/ 0 h 3018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6402" h="3018540">
                  <a:moveTo>
                    <a:pt x="636402" y="3018541"/>
                  </a:moveTo>
                  <a:lnTo>
                    <a:pt x="0" y="0"/>
                  </a:lnTo>
                </a:path>
              </a:pathLst>
            </a:custGeom>
            <a:ln w="15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รูปแบบอิสระ: รูปร่าง 70">
              <a:extLst>
                <a:ext uri="{FF2B5EF4-FFF2-40B4-BE49-F238E27FC236}">
                  <a16:creationId xmlns:a16="http://schemas.microsoft.com/office/drawing/2014/main" id="{3EFBF494-8C87-44CB-9E04-773D6B311E2A}"/>
                </a:ext>
              </a:extLst>
            </p:cNvPr>
            <p:cNvSpPr/>
            <p:nvPr/>
          </p:nvSpPr>
          <p:spPr>
            <a:xfrm>
              <a:off x="7619750" y="-2188600"/>
              <a:ext cx="634815" cy="3018540"/>
            </a:xfrm>
            <a:custGeom>
              <a:avLst/>
              <a:gdLst>
                <a:gd name="connsiteX0" fmla="*/ 634816 w 634815"/>
                <a:gd name="connsiteY0" fmla="*/ 3018541 h 3018540"/>
                <a:gd name="connsiteX1" fmla="*/ 0 w 634815"/>
                <a:gd name="connsiteY1" fmla="*/ 0 h 3018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4815" h="3018540">
                  <a:moveTo>
                    <a:pt x="634816" y="3018541"/>
                  </a:moveTo>
                  <a:lnTo>
                    <a:pt x="0" y="0"/>
                  </a:lnTo>
                </a:path>
              </a:pathLst>
            </a:custGeom>
            <a:ln w="15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รูปแบบอิสระ: รูปร่าง 71">
              <a:extLst>
                <a:ext uri="{FF2B5EF4-FFF2-40B4-BE49-F238E27FC236}">
                  <a16:creationId xmlns:a16="http://schemas.microsoft.com/office/drawing/2014/main" id="{7F26CD17-AD55-4347-8100-39D32448A2A4}"/>
                </a:ext>
              </a:extLst>
            </p:cNvPr>
            <p:cNvSpPr/>
            <p:nvPr/>
          </p:nvSpPr>
          <p:spPr>
            <a:xfrm>
              <a:off x="8424379" y="-2299693"/>
              <a:ext cx="636402" cy="3018540"/>
            </a:xfrm>
            <a:custGeom>
              <a:avLst/>
              <a:gdLst>
                <a:gd name="connsiteX0" fmla="*/ 636402 w 636402"/>
                <a:gd name="connsiteY0" fmla="*/ 3018541 h 3018540"/>
                <a:gd name="connsiteX1" fmla="*/ 0 w 636402"/>
                <a:gd name="connsiteY1" fmla="*/ 0 h 3018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6402" h="3018540">
                  <a:moveTo>
                    <a:pt x="636402" y="3018541"/>
                  </a:moveTo>
                  <a:lnTo>
                    <a:pt x="0" y="0"/>
                  </a:lnTo>
                </a:path>
              </a:pathLst>
            </a:custGeom>
            <a:ln w="15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รูปแบบอิสระ: รูปร่าง 72">
              <a:extLst>
                <a:ext uri="{FF2B5EF4-FFF2-40B4-BE49-F238E27FC236}">
                  <a16:creationId xmlns:a16="http://schemas.microsoft.com/office/drawing/2014/main" id="{D177946C-342B-4725-8711-DBE9802B69BB}"/>
                </a:ext>
              </a:extLst>
            </p:cNvPr>
            <p:cNvSpPr/>
            <p:nvPr/>
          </p:nvSpPr>
          <p:spPr>
            <a:xfrm>
              <a:off x="8159343" y="-2252081"/>
              <a:ext cx="634815" cy="3018540"/>
            </a:xfrm>
            <a:custGeom>
              <a:avLst/>
              <a:gdLst>
                <a:gd name="connsiteX0" fmla="*/ 634816 w 634815"/>
                <a:gd name="connsiteY0" fmla="*/ 3018541 h 3018540"/>
                <a:gd name="connsiteX1" fmla="*/ 0 w 634815"/>
                <a:gd name="connsiteY1" fmla="*/ 0 h 3018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4815" h="3018540">
                  <a:moveTo>
                    <a:pt x="634816" y="3018541"/>
                  </a:moveTo>
                  <a:lnTo>
                    <a:pt x="0" y="0"/>
                  </a:lnTo>
                </a:path>
              </a:pathLst>
            </a:custGeom>
            <a:ln w="15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รูปแบบอิสระ: รูปร่าง 73">
              <a:extLst>
                <a:ext uri="{FF2B5EF4-FFF2-40B4-BE49-F238E27FC236}">
                  <a16:creationId xmlns:a16="http://schemas.microsoft.com/office/drawing/2014/main" id="{D0A1995C-DB52-47E0-A8FF-0AFAA7F9BD3A}"/>
                </a:ext>
              </a:extLst>
            </p:cNvPr>
            <p:cNvSpPr/>
            <p:nvPr/>
          </p:nvSpPr>
          <p:spPr>
            <a:xfrm>
              <a:off x="7353128" y="-2140989"/>
              <a:ext cx="636402" cy="3018540"/>
            </a:xfrm>
            <a:custGeom>
              <a:avLst/>
              <a:gdLst>
                <a:gd name="connsiteX0" fmla="*/ 636402 w 636402"/>
                <a:gd name="connsiteY0" fmla="*/ 3018541 h 3018540"/>
                <a:gd name="connsiteX1" fmla="*/ 0 w 636402"/>
                <a:gd name="connsiteY1" fmla="*/ 0 h 3018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6402" h="3018540">
                  <a:moveTo>
                    <a:pt x="636402" y="3018541"/>
                  </a:moveTo>
                  <a:lnTo>
                    <a:pt x="0" y="0"/>
                  </a:lnTo>
                </a:path>
              </a:pathLst>
            </a:custGeom>
            <a:ln w="15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รูปแบบอิสระ: รูปร่าง 74">
              <a:extLst>
                <a:ext uri="{FF2B5EF4-FFF2-40B4-BE49-F238E27FC236}">
                  <a16:creationId xmlns:a16="http://schemas.microsoft.com/office/drawing/2014/main" id="{603543D6-18C0-40A3-B86E-AFC007F6559F}"/>
                </a:ext>
              </a:extLst>
            </p:cNvPr>
            <p:cNvSpPr/>
            <p:nvPr/>
          </p:nvSpPr>
          <p:spPr>
            <a:xfrm>
              <a:off x="7088092" y="-2093378"/>
              <a:ext cx="634815" cy="3018540"/>
            </a:xfrm>
            <a:custGeom>
              <a:avLst/>
              <a:gdLst>
                <a:gd name="connsiteX0" fmla="*/ 634816 w 634815"/>
                <a:gd name="connsiteY0" fmla="*/ 3018541 h 3018540"/>
                <a:gd name="connsiteX1" fmla="*/ 0 w 634815"/>
                <a:gd name="connsiteY1" fmla="*/ 0 h 3018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4815" h="3018540">
                  <a:moveTo>
                    <a:pt x="634816" y="3018541"/>
                  </a:moveTo>
                  <a:lnTo>
                    <a:pt x="0" y="0"/>
                  </a:lnTo>
                </a:path>
              </a:pathLst>
            </a:custGeom>
            <a:ln w="15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รูปแบบอิสระ: รูปร่าง 75">
              <a:extLst>
                <a:ext uri="{FF2B5EF4-FFF2-40B4-BE49-F238E27FC236}">
                  <a16:creationId xmlns:a16="http://schemas.microsoft.com/office/drawing/2014/main" id="{3F99A5E0-5C42-4944-B28B-9B5765E5674C}"/>
                </a:ext>
              </a:extLst>
            </p:cNvPr>
            <p:cNvSpPr/>
            <p:nvPr/>
          </p:nvSpPr>
          <p:spPr>
            <a:xfrm>
              <a:off x="6821470" y="-2044180"/>
              <a:ext cx="634815" cy="3016953"/>
            </a:xfrm>
            <a:custGeom>
              <a:avLst/>
              <a:gdLst>
                <a:gd name="connsiteX0" fmla="*/ 634815 w 634815"/>
                <a:gd name="connsiteY0" fmla="*/ 3016954 h 3016953"/>
                <a:gd name="connsiteX1" fmla="*/ 0 w 634815"/>
                <a:gd name="connsiteY1" fmla="*/ 0 h 30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4815" h="3016953">
                  <a:moveTo>
                    <a:pt x="634815" y="3016954"/>
                  </a:moveTo>
                  <a:lnTo>
                    <a:pt x="0" y="0"/>
                  </a:lnTo>
                </a:path>
              </a:pathLst>
            </a:custGeom>
            <a:ln w="15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รูปแบบอิสระ: รูปร่าง 76">
              <a:extLst>
                <a:ext uri="{FF2B5EF4-FFF2-40B4-BE49-F238E27FC236}">
                  <a16:creationId xmlns:a16="http://schemas.microsoft.com/office/drawing/2014/main" id="{B09928C9-2130-49CD-9360-409E95F920D3}"/>
                </a:ext>
              </a:extLst>
            </p:cNvPr>
            <p:cNvSpPr/>
            <p:nvPr/>
          </p:nvSpPr>
          <p:spPr>
            <a:xfrm>
              <a:off x="6556434" y="-1996569"/>
              <a:ext cx="634815" cy="3016953"/>
            </a:xfrm>
            <a:custGeom>
              <a:avLst/>
              <a:gdLst>
                <a:gd name="connsiteX0" fmla="*/ 634816 w 634815"/>
                <a:gd name="connsiteY0" fmla="*/ 3016954 h 3016953"/>
                <a:gd name="connsiteX1" fmla="*/ 0 w 634815"/>
                <a:gd name="connsiteY1" fmla="*/ 0 h 30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4815" h="3016953">
                  <a:moveTo>
                    <a:pt x="634816" y="3016954"/>
                  </a:moveTo>
                  <a:lnTo>
                    <a:pt x="0" y="0"/>
                  </a:lnTo>
                </a:path>
              </a:pathLst>
            </a:custGeom>
            <a:ln w="15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รูปแบบอิสระ: รูปร่าง 77">
              <a:extLst>
                <a:ext uri="{FF2B5EF4-FFF2-40B4-BE49-F238E27FC236}">
                  <a16:creationId xmlns:a16="http://schemas.microsoft.com/office/drawing/2014/main" id="{C15CE0F3-2BC9-4B93-945B-7A007DE048D3}"/>
                </a:ext>
              </a:extLst>
            </p:cNvPr>
            <p:cNvSpPr/>
            <p:nvPr/>
          </p:nvSpPr>
          <p:spPr>
            <a:xfrm>
              <a:off x="6289812" y="-1948958"/>
              <a:ext cx="634815" cy="3016953"/>
            </a:xfrm>
            <a:custGeom>
              <a:avLst/>
              <a:gdLst>
                <a:gd name="connsiteX0" fmla="*/ 634815 w 634815"/>
                <a:gd name="connsiteY0" fmla="*/ 3016954 h 3016953"/>
                <a:gd name="connsiteX1" fmla="*/ 0 w 634815"/>
                <a:gd name="connsiteY1" fmla="*/ 0 h 30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4815" h="3016953">
                  <a:moveTo>
                    <a:pt x="634815" y="3016954"/>
                  </a:moveTo>
                  <a:lnTo>
                    <a:pt x="0" y="0"/>
                  </a:lnTo>
                </a:path>
              </a:pathLst>
            </a:custGeom>
            <a:ln w="15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รูปแบบอิสระ: รูปร่าง 78">
              <a:extLst>
                <a:ext uri="{FF2B5EF4-FFF2-40B4-BE49-F238E27FC236}">
                  <a16:creationId xmlns:a16="http://schemas.microsoft.com/office/drawing/2014/main" id="{1DAC1647-08A6-4A68-A1D8-6667FEBA8446}"/>
                </a:ext>
              </a:extLst>
            </p:cNvPr>
            <p:cNvSpPr/>
            <p:nvPr/>
          </p:nvSpPr>
          <p:spPr>
            <a:xfrm>
              <a:off x="6023189" y="-1901347"/>
              <a:ext cx="636402" cy="3018540"/>
            </a:xfrm>
            <a:custGeom>
              <a:avLst/>
              <a:gdLst>
                <a:gd name="connsiteX0" fmla="*/ 636403 w 636402"/>
                <a:gd name="connsiteY0" fmla="*/ 3018541 h 3018540"/>
                <a:gd name="connsiteX1" fmla="*/ 0 w 636402"/>
                <a:gd name="connsiteY1" fmla="*/ 0 h 3018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6402" h="3018540">
                  <a:moveTo>
                    <a:pt x="636403" y="3018541"/>
                  </a:moveTo>
                  <a:lnTo>
                    <a:pt x="0" y="0"/>
                  </a:lnTo>
                </a:path>
              </a:pathLst>
            </a:custGeom>
            <a:ln w="15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รูปแบบอิสระ: รูปร่าง 79">
              <a:extLst>
                <a:ext uri="{FF2B5EF4-FFF2-40B4-BE49-F238E27FC236}">
                  <a16:creationId xmlns:a16="http://schemas.microsoft.com/office/drawing/2014/main" id="{6C333408-CB70-4750-B3E7-76FFC0EAD75F}"/>
                </a:ext>
              </a:extLst>
            </p:cNvPr>
            <p:cNvSpPr/>
            <p:nvPr/>
          </p:nvSpPr>
          <p:spPr>
            <a:xfrm>
              <a:off x="5758154" y="-1853736"/>
              <a:ext cx="634815" cy="3018540"/>
            </a:xfrm>
            <a:custGeom>
              <a:avLst/>
              <a:gdLst>
                <a:gd name="connsiteX0" fmla="*/ 634815 w 634815"/>
                <a:gd name="connsiteY0" fmla="*/ 3018541 h 3018540"/>
                <a:gd name="connsiteX1" fmla="*/ 0 w 634815"/>
                <a:gd name="connsiteY1" fmla="*/ 0 h 3018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4815" h="3018540">
                  <a:moveTo>
                    <a:pt x="634815" y="3018541"/>
                  </a:moveTo>
                  <a:lnTo>
                    <a:pt x="0" y="0"/>
                  </a:lnTo>
                </a:path>
              </a:pathLst>
            </a:custGeom>
            <a:ln w="15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รูปแบบอิสระ: รูปร่าง 80">
              <a:extLst>
                <a:ext uri="{FF2B5EF4-FFF2-40B4-BE49-F238E27FC236}">
                  <a16:creationId xmlns:a16="http://schemas.microsoft.com/office/drawing/2014/main" id="{761D1F79-8003-4A9E-A45A-9DC6509A4CE7}"/>
                </a:ext>
              </a:extLst>
            </p:cNvPr>
            <p:cNvSpPr/>
            <p:nvPr/>
          </p:nvSpPr>
          <p:spPr>
            <a:xfrm>
              <a:off x="5491532" y="-1806125"/>
              <a:ext cx="636402" cy="3018540"/>
            </a:xfrm>
            <a:custGeom>
              <a:avLst/>
              <a:gdLst>
                <a:gd name="connsiteX0" fmla="*/ 636403 w 636402"/>
                <a:gd name="connsiteY0" fmla="*/ 3018541 h 3018540"/>
                <a:gd name="connsiteX1" fmla="*/ 0 w 636402"/>
                <a:gd name="connsiteY1" fmla="*/ 0 h 3018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6402" h="3018540">
                  <a:moveTo>
                    <a:pt x="636403" y="3018541"/>
                  </a:moveTo>
                  <a:lnTo>
                    <a:pt x="0" y="0"/>
                  </a:lnTo>
                </a:path>
              </a:pathLst>
            </a:custGeom>
            <a:ln w="15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รูปแบบอิสระ: รูปร่าง 81">
              <a:extLst>
                <a:ext uri="{FF2B5EF4-FFF2-40B4-BE49-F238E27FC236}">
                  <a16:creationId xmlns:a16="http://schemas.microsoft.com/office/drawing/2014/main" id="{F7AEB67D-16AA-495D-9F57-76B871831350}"/>
                </a:ext>
              </a:extLst>
            </p:cNvPr>
            <p:cNvSpPr/>
            <p:nvPr/>
          </p:nvSpPr>
          <p:spPr>
            <a:xfrm>
              <a:off x="5226496" y="-1758514"/>
              <a:ext cx="634815" cy="3018540"/>
            </a:xfrm>
            <a:custGeom>
              <a:avLst/>
              <a:gdLst>
                <a:gd name="connsiteX0" fmla="*/ 634815 w 634815"/>
                <a:gd name="connsiteY0" fmla="*/ 3018541 h 3018540"/>
                <a:gd name="connsiteX1" fmla="*/ 0 w 634815"/>
                <a:gd name="connsiteY1" fmla="*/ 0 h 3018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4815" h="3018540">
                  <a:moveTo>
                    <a:pt x="634815" y="3018541"/>
                  </a:moveTo>
                  <a:lnTo>
                    <a:pt x="0" y="0"/>
                  </a:lnTo>
                </a:path>
              </a:pathLst>
            </a:custGeom>
            <a:ln w="15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รูปแบบอิสระ: รูปร่าง 82">
              <a:extLst>
                <a:ext uri="{FF2B5EF4-FFF2-40B4-BE49-F238E27FC236}">
                  <a16:creationId xmlns:a16="http://schemas.microsoft.com/office/drawing/2014/main" id="{6193BEA8-36D7-47DF-9529-4D466EE5A0D8}"/>
                </a:ext>
              </a:extLst>
            </p:cNvPr>
            <p:cNvSpPr/>
            <p:nvPr/>
          </p:nvSpPr>
          <p:spPr>
            <a:xfrm>
              <a:off x="4959874" y="-1710903"/>
              <a:ext cx="634815" cy="3018540"/>
            </a:xfrm>
            <a:custGeom>
              <a:avLst/>
              <a:gdLst>
                <a:gd name="connsiteX0" fmla="*/ 634815 w 634815"/>
                <a:gd name="connsiteY0" fmla="*/ 3018541 h 3018540"/>
                <a:gd name="connsiteX1" fmla="*/ 0 w 634815"/>
                <a:gd name="connsiteY1" fmla="*/ 0 h 3018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4815" h="3018540">
                  <a:moveTo>
                    <a:pt x="634815" y="3018541"/>
                  </a:moveTo>
                  <a:lnTo>
                    <a:pt x="0" y="0"/>
                  </a:lnTo>
                </a:path>
              </a:pathLst>
            </a:custGeom>
            <a:ln w="15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CE5E0EF8-69D0-4BFE-9526-0669CF8F7A32}"/>
                </a:ext>
              </a:extLst>
            </p:cNvPr>
            <p:cNvSpPr/>
            <p:nvPr/>
          </p:nvSpPr>
          <p:spPr>
            <a:xfrm>
              <a:off x="4694838" y="-1661704"/>
              <a:ext cx="634815" cy="3016953"/>
            </a:xfrm>
            <a:custGeom>
              <a:avLst/>
              <a:gdLst>
                <a:gd name="connsiteX0" fmla="*/ 634815 w 634815"/>
                <a:gd name="connsiteY0" fmla="*/ 3016954 h 3016953"/>
                <a:gd name="connsiteX1" fmla="*/ 0 w 634815"/>
                <a:gd name="connsiteY1" fmla="*/ 0 h 30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4815" h="3016953">
                  <a:moveTo>
                    <a:pt x="634815" y="3016954"/>
                  </a:moveTo>
                  <a:lnTo>
                    <a:pt x="0" y="0"/>
                  </a:lnTo>
                </a:path>
              </a:pathLst>
            </a:custGeom>
            <a:ln w="15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รูปแบบอิสระ: รูปร่าง 84">
              <a:extLst>
                <a:ext uri="{FF2B5EF4-FFF2-40B4-BE49-F238E27FC236}">
                  <a16:creationId xmlns:a16="http://schemas.microsoft.com/office/drawing/2014/main" id="{498DD46C-DEB4-4F26-BF24-6D79D160E2D5}"/>
                </a:ext>
              </a:extLst>
            </p:cNvPr>
            <p:cNvSpPr/>
            <p:nvPr/>
          </p:nvSpPr>
          <p:spPr>
            <a:xfrm>
              <a:off x="4428216" y="-1614093"/>
              <a:ext cx="634815" cy="3016953"/>
            </a:xfrm>
            <a:custGeom>
              <a:avLst/>
              <a:gdLst>
                <a:gd name="connsiteX0" fmla="*/ 634815 w 634815"/>
                <a:gd name="connsiteY0" fmla="*/ 3016954 h 3016953"/>
                <a:gd name="connsiteX1" fmla="*/ 0 w 634815"/>
                <a:gd name="connsiteY1" fmla="*/ 0 h 30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4815" h="3016953">
                  <a:moveTo>
                    <a:pt x="634815" y="3016954"/>
                  </a:moveTo>
                  <a:lnTo>
                    <a:pt x="0" y="0"/>
                  </a:lnTo>
                </a:path>
              </a:pathLst>
            </a:custGeom>
            <a:ln w="15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รูปแบบอิสระ: รูปร่าง 85">
              <a:extLst>
                <a:ext uri="{FF2B5EF4-FFF2-40B4-BE49-F238E27FC236}">
                  <a16:creationId xmlns:a16="http://schemas.microsoft.com/office/drawing/2014/main" id="{69F6BAF1-5FF9-407A-8395-9373A33D381A}"/>
                </a:ext>
              </a:extLst>
            </p:cNvPr>
            <p:cNvSpPr/>
            <p:nvPr/>
          </p:nvSpPr>
          <p:spPr>
            <a:xfrm>
              <a:off x="4267925" y="118948"/>
              <a:ext cx="4697633" cy="844302"/>
            </a:xfrm>
            <a:custGeom>
              <a:avLst/>
              <a:gdLst>
                <a:gd name="connsiteX0" fmla="*/ 0 w 4697633"/>
                <a:gd name="connsiteY0" fmla="*/ 844303 h 844302"/>
                <a:gd name="connsiteX1" fmla="*/ 4697634 w 4697633"/>
                <a:gd name="connsiteY1" fmla="*/ 0 h 844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97633" h="844302">
                  <a:moveTo>
                    <a:pt x="0" y="844303"/>
                  </a:moveTo>
                  <a:lnTo>
                    <a:pt x="4697634" y="0"/>
                  </a:lnTo>
                </a:path>
              </a:pathLst>
            </a:custGeom>
            <a:ln w="15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875BC19F-3DB2-4C46-A74E-236B3D0EF69F}"/>
                </a:ext>
              </a:extLst>
            </p:cNvPr>
            <p:cNvSpPr/>
            <p:nvPr/>
          </p:nvSpPr>
          <p:spPr>
            <a:xfrm>
              <a:off x="4261577" y="-127042"/>
              <a:ext cx="4699220" cy="844302"/>
            </a:xfrm>
            <a:custGeom>
              <a:avLst/>
              <a:gdLst>
                <a:gd name="connsiteX0" fmla="*/ 0 w 4699220"/>
                <a:gd name="connsiteY0" fmla="*/ 844303 h 844302"/>
                <a:gd name="connsiteX1" fmla="*/ 4699221 w 4699220"/>
                <a:gd name="connsiteY1" fmla="*/ 0 h 844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99220" h="844302">
                  <a:moveTo>
                    <a:pt x="0" y="844303"/>
                  </a:moveTo>
                  <a:lnTo>
                    <a:pt x="4699221" y="0"/>
                  </a:lnTo>
                </a:path>
              </a:pathLst>
            </a:custGeom>
            <a:ln w="15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รูปแบบอิสระ: รูปร่าง 87">
              <a:extLst>
                <a:ext uri="{FF2B5EF4-FFF2-40B4-BE49-F238E27FC236}">
                  <a16:creationId xmlns:a16="http://schemas.microsoft.com/office/drawing/2014/main" id="{753C4851-D4D6-4774-AEF5-B1679DEA07C8}"/>
                </a:ext>
              </a:extLst>
            </p:cNvPr>
            <p:cNvSpPr/>
            <p:nvPr/>
          </p:nvSpPr>
          <p:spPr>
            <a:xfrm>
              <a:off x="4256816" y="-373032"/>
              <a:ext cx="4697633" cy="844302"/>
            </a:xfrm>
            <a:custGeom>
              <a:avLst/>
              <a:gdLst>
                <a:gd name="connsiteX0" fmla="*/ 0 w 4697633"/>
                <a:gd name="connsiteY0" fmla="*/ 844303 h 844302"/>
                <a:gd name="connsiteX1" fmla="*/ 4697634 w 4697633"/>
                <a:gd name="connsiteY1" fmla="*/ 0 h 844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97633" h="844302">
                  <a:moveTo>
                    <a:pt x="0" y="844303"/>
                  </a:moveTo>
                  <a:lnTo>
                    <a:pt x="4697634" y="0"/>
                  </a:lnTo>
                </a:path>
              </a:pathLst>
            </a:custGeom>
            <a:ln w="15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รูปแบบอิสระ: รูปร่าง 88">
              <a:extLst>
                <a:ext uri="{FF2B5EF4-FFF2-40B4-BE49-F238E27FC236}">
                  <a16:creationId xmlns:a16="http://schemas.microsoft.com/office/drawing/2014/main" id="{64F08F94-B544-4AC1-AD2D-2D96622BFF38}"/>
                </a:ext>
              </a:extLst>
            </p:cNvPr>
            <p:cNvSpPr/>
            <p:nvPr/>
          </p:nvSpPr>
          <p:spPr>
            <a:xfrm>
              <a:off x="4250468" y="-619022"/>
              <a:ext cx="4697633" cy="844302"/>
            </a:xfrm>
            <a:custGeom>
              <a:avLst/>
              <a:gdLst>
                <a:gd name="connsiteX0" fmla="*/ 0 w 4697633"/>
                <a:gd name="connsiteY0" fmla="*/ 844303 h 844302"/>
                <a:gd name="connsiteX1" fmla="*/ 4697634 w 4697633"/>
                <a:gd name="connsiteY1" fmla="*/ 0 h 844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97633" h="844302">
                  <a:moveTo>
                    <a:pt x="0" y="844303"/>
                  </a:moveTo>
                  <a:lnTo>
                    <a:pt x="4697634" y="0"/>
                  </a:lnTo>
                </a:path>
              </a:pathLst>
            </a:custGeom>
            <a:ln w="15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59A65209-480F-4A04-8A32-1E88519E9045}"/>
                </a:ext>
              </a:extLst>
            </p:cNvPr>
            <p:cNvSpPr/>
            <p:nvPr/>
          </p:nvSpPr>
          <p:spPr>
            <a:xfrm>
              <a:off x="4245706" y="-866600"/>
              <a:ext cx="4697633" cy="845889"/>
            </a:xfrm>
            <a:custGeom>
              <a:avLst/>
              <a:gdLst>
                <a:gd name="connsiteX0" fmla="*/ 0 w 4697633"/>
                <a:gd name="connsiteY0" fmla="*/ 845890 h 845889"/>
                <a:gd name="connsiteX1" fmla="*/ 4697634 w 4697633"/>
                <a:gd name="connsiteY1" fmla="*/ 0 h 845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97633" h="845889">
                  <a:moveTo>
                    <a:pt x="0" y="845890"/>
                  </a:moveTo>
                  <a:lnTo>
                    <a:pt x="4697634" y="0"/>
                  </a:lnTo>
                </a:path>
              </a:pathLst>
            </a:custGeom>
            <a:ln w="15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รูปแบบอิสระ: รูปร่าง 90">
              <a:extLst>
                <a:ext uri="{FF2B5EF4-FFF2-40B4-BE49-F238E27FC236}">
                  <a16:creationId xmlns:a16="http://schemas.microsoft.com/office/drawing/2014/main" id="{C92109ED-C05F-4169-9A34-D7BE1421DB39}"/>
                </a:ext>
              </a:extLst>
            </p:cNvPr>
            <p:cNvSpPr/>
            <p:nvPr/>
          </p:nvSpPr>
          <p:spPr>
            <a:xfrm>
              <a:off x="4239358" y="-1112590"/>
              <a:ext cx="4697633" cy="845889"/>
            </a:xfrm>
            <a:custGeom>
              <a:avLst/>
              <a:gdLst>
                <a:gd name="connsiteX0" fmla="*/ 0 w 4697633"/>
                <a:gd name="connsiteY0" fmla="*/ 845890 h 845889"/>
                <a:gd name="connsiteX1" fmla="*/ 4697634 w 4697633"/>
                <a:gd name="connsiteY1" fmla="*/ 0 h 845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97633" h="845889">
                  <a:moveTo>
                    <a:pt x="0" y="845890"/>
                  </a:moveTo>
                  <a:lnTo>
                    <a:pt x="4697634" y="0"/>
                  </a:lnTo>
                </a:path>
              </a:pathLst>
            </a:custGeom>
            <a:ln w="15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2A21E330-42B7-4646-8FBD-434DAD486FF1}"/>
                </a:ext>
              </a:extLst>
            </p:cNvPr>
            <p:cNvSpPr/>
            <p:nvPr/>
          </p:nvSpPr>
          <p:spPr>
            <a:xfrm>
              <a:off x="4234597" y="-1358581"/>
              <a:ext cx="4697633" cy="844302"/>
            </a:xfrm>
            <a:custGeom>
              <a:avLst/>
              <a:gdLst>
                <a:gd name="connsiteX0" fmla="*/ 0 w 4697633"/>
                <a:gd name="connsiteY0" fmla="*/ 844303 h 844302"/>
                <a:gd name="connsiteX1" fmla="*/ 4697634 w 4697633"/>
                <a:gd name="connsiteY1" fmla="*/ 0 h 844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97633" h="844302">
                  <a:moveTo>
                    <a:pt x="0" y="844303"/>
                  </a:moveTo>
                  <a:lnTo>
                    <a:pt x="4697634" y="0"/>
                  </a:lnTo>
                </a:path>
              </a:pathLst>
            </a:custGeom>
            <a:ln w="15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C9EC49CC-F789-4135-9151-090FE70E62BE}"/>
                </a:ext>
              </a:extLst>
            </p:cNvPr>
            <p:cNvSpPr/>
            <p:nvPr/>
          </p:nvSpPr>
          <p:spPr>
            <a:xfrm>
              <a:off x="4228249" y="-1604571"/>
              <a:ext cx="4697633" cy="844302"/>
            </a:xfrm>
            <a:custGeom>
              <a:avLst/>
              <a:gdLst>
                <a:gd name="connsiteX0" fmla="*/ 0 w 4697633"/>
                <a:gd name="connsiteY0" fmla="*/ 844303 h 844302"/>
                <a:gd name="connsiteX1" fmla="*/ 4697634 w 4697633"/>
                <a:gd name="connsiteY1" fmla="*/ 0 h 844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97633" h="844302">
                  <a:moveTo>
                    <a:pt x="0" y="844303"/>
                  </a:moveTo>
                  <a:lnTo>
                    <a:pt x="4697634" y="0"/>
                  </a:lnTo>
                </a:path>
              </a:pathLst>
            </a:custGeom>
            <a:ln w="15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9" name="กลุ่ม 8">
            <a:extLst>
              <a:ext uri="{FF2B5EF4-FFF2-40B4-BE49-F238E27FC236}">
                <a16:creationId xmlns:a16="http://schemas.microsoft.com/office/drawing/2014/main" id="{68EF37ED-A7E8-4EA4-8DA5-6AE68AF234F8}"/>
              </a:ext>
            </a:extLst>
          </p:cNvPr>
          <p:cNvGrpSpPr/>
          <p:nvPr userDrawn="1"/>
        </p:nvGrpSpPr>
        <p:grpSpPr>
          <a:xfrm>
            <a:off x="8208258" y="191951"/>
            <a:ext cx="628071" cy="1047443"/>
            <a:chOff x="8208258" y="191951"/>
            <a:chExt cx="628071" cy="1047443"/>
          </a:xfrm>
        </p:grpSpPr>
        <p:sp>
          <p:nvSpPr>
            <p:cNvPr id="95" name="รูปแบบอิสระ: รูปร่าง 94">
              <a:extLst>
                <a:ext uri="{FF2B5EF4-FFF2-40B4-BE49-F238E27FC236}">
                  <a16:creationId xmlns:a16="http://schemas.microsoft.com/office/drawing/2014/main" id="{5BD093C8-EAFC-449C-9E45-B055DAFB7700}"/>
                </a:ext>
              </a:extLst>
            </p:cNvPr>
            <p:cNvSpPr/>
            <p:nvPr/>
          </p:nvSpPr>
          <p:spPr>
            <a:xfrm>
              <a:off x="8208258" y="191951"/>
              <a:ext cx="628071" cy="1047443"/>
            </a:xfrm>
            <a:custGeom>
              <a:avLst/>
              <a:gdLst>
                <a:gd name="connsiteX0" fmla="*/ 0 w 628071"/>
                <a:gd name="connsiteY0" fmla="*/ 231707 h 1047443"/>
                <a:gd name="connsiteX1" fmla="*/ 622119 w 628071"/>
                <a:gd name="connsiteY1" fmla="*/ 1047443 h 1047443"/>
                <a:gd name="connsiteX2" fmla="*/ 574508 w 628071"/>
                <a:gd name="connsiteY2" fmla="*/ 0 h 1047443"/>
                <a:gd name="connsiteX3" fmla="*/ 0 w 628071"/>
                <a:gd name="connsiteY3" fmla="*/ 231707 h 1047443"/>
                <a:gd name="connsiteX4" fmla="*/ 204728 w 628071"/>
                <a:gd name="connsiteY4" fmla="*/ 279318 h 1047443"/>
                <a:gd name="connsiteX5" fmla="*/ 450719 w 628071"/>
                <a:gd name="connsiteY5" fmla="*/ 179335 h 1047443"/>
                <a:gd name="connsiteX6" fmla="*/ 488808 w 628071"/>
                <a:gd name="connsiteY6" fmla="*/ 691947 h 1047443"/>
                <a:gd name="connsiteX7" fmla="*/ 204728 w 628071"/>
                <a:gd name="connsiteY7" fmla="*/ 279318 h 1047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8071" h="1047443">
                  <a:moveTo>
                    <a:pt x="0" y="231707"/>
                  </a:moveTo>
                  <a:cubicBezTo>
                    <a:pt x="204728" y="479285"/>
                    <a:pt x="380889" y="771299"/>
                    <a:pt x="622119" y="1047443"/>
                  </a:cubicBezTo>
                  <a:cubicBezTo>
                    <a:pt x="647512" y="580855"/>
                    <a:pt x="584030" y="328516"/>
                    <a:pt x="574508" y="0"/>
                  </a:cubicBezTo>
                  <a:cubicBezTo>
                    <a:pt x="374541" y="63481"/>
                    <a:pt x="187270" y="136485"/>
                    <a:pt x="0" y="231707"/>
                  </a:cubicBezTo>
                  <a:close/>
                  <a:moveTo>
                    <a:pt x="204728" y="279318"/>
                  </a:moveTo>
                  <a:cubicBezTo>
                    <a:pt x="284080" y="244403"/>
                    <a:pt x="365019" y="211076"/>
                    <a:pt x="450719" y="179335"/>
                  </a:cubicBezTo>
                  <a:cubicBezTo>
                    <a:pt x="455480" y="250752"/>
                    <a:pt x="472937" y="596725"/>
                    <a:pt x="488808" y="691947"/>
                  </a:cubicBezTo>
                  <a:cubicBezTo>
                    <a:pt x="474525" y="672903"/>
                    <a:pt x="284080" y="384062"/>
                    <a:pt x="204728" y="279318"/>
                  </a:cubicBezTo>
                  <a:close/>
                </a:path>
              </a:pathLst>
            </a:custGeom>
            <a:solidFill>
              <a:srgbClr val="F5474E"/>
            </a:solidFill>
            <a:ln w="15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C606A1B0-1731-466F-8245-CCF236CFF963}"/>
                </a:ext>
              </a:extLst>
            </p:cNvPr>
            <p:cNvSpPr/>
            <p:nvPr/>
          </p:nvSpPr>
          <p:spPr>
            <a:xfrm>
              <a:off x="8797048" y="1123540"/>
              <a:ext cx="30154" cy="15870"/>
            </a:xfrm>
            <a:custGeom>
              <a:avLst/>
              <a:gdLst>
                <a:gd name="connsiteX0" fmla="*/ 30154 w 30154"/>
                <a:gd name="connsiteY0" fmla="*/ 0 h 15870"/>
                <a:gd name="connsiteX1" fmla="*/ 0 w 30154"/>
                <a:gd name="connsiteY1" fmla="*/ 0 h 15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154" h="15870">
                  <a:moveTo>
                    <a:pt x="30154" y="0"/>
                  </a:moveTo>
                  <a:cubicBezTo>
                    <a:pt x="20632" y="0"/>
                    <a:pt x="11109" y="0"/>
                    <a:pt x="0" y="0"/>
                  </a:cubicBezTo>
                </a:path>
              </a:pathLst>
            </a:custGeom>
            <a:noFill/>
            <a:ln w="30429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รูปแบบอิสระ: รูปร่าง 96">
              <a:extLst>
                <a:ext uri="{FF2B5EF4-FFF2-40B4-BE49-F238E27FC236}">
                  <a16:creationId xmlns:a16="http://schemas.microsoft.com/office/drawing/2014/main" id="{FF875E2E-3C25-45A3-9B7A-47358A9947DC}"/>
                </a:ext>
              </a:extLst>
            </p:cNvPr>
            <p:cNvSpPr/>
            <p:nvPr/>
          </p:nvSpPr>
          <p:spPr>
            <a:xfrm>
              <a:off x="8778005" y="1088625"/>
              <a:ext cx="49197" cy="1586"/>
            </a:xfrm>
            <a:custGeom>
              <a:avLst/>
              <a:gdLst>
                <a:gd name="connsiteX0" fmla="*/ 49198 w 49197"/>
                <a:gd name="connsiteY0" fmla="*/ 0 h 1586"/>
                <a:gd name="connsiteX1" fmla="*/ 0 w 49197"/>
                <a:gd name="connsiteY1" fmla="*/ 1587 h 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197" h="1586">
                  <a:moveTo>
                    <a:pt x="49198" y="0"/>
                  </a:moveTo>
                  <a:cubicBezTo>
                    <a:pt x="33327" y="1587"/>
                    <a:pt x="15870" y="1587"/>
                    <a:pt x="0" y="1587"/>
                  </a:cubicBezTo>
                </a:path>
              </a:pathLst>
            </a:custGeom>
            <a:noFill/>
            <a:ln w="30429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รูปแบบอิสระ: รูปร่าง 97">
              <a:extLst>
                <a:ext uri="{FF2B5EF4-FFF2-40B4-BE49-F238E27FC236}">
                  <a16:creationId xmlns:a16="http://schemas.microsoft.com/office/drawing/2014/main" id="{B554C210-8D4B-4787-AFE6-A2962AF9035F}"/>
                </a:ext>
              </a:extLst>
            </p:cNvPr>
            <p:cNvSpPr/>
            <p:nvPr/>
          </p:nvSpPr>
          <p:spPr>
            <a:xfrm>
              <a:off x="8800223" y="1044188"/>
              <a:ext cx="22218" cy="3174"/>
            </a:xfrm>
            <a:custGeom>
              <a:avLst/>
              <a:gdLst>
                <a:gd name="connsiteX0" fmla="*/ 22219 w 22218"/>
                <a:gd name="connsiteY0" fmla="*/ 3174 h 3174"/>
                <a:gd name="connsiteX1" fmla="*/ 0 w 22218"/>
                <a:gd name="connsiteY1" fmla="*/ 0 h 3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218" h="3174">
                  <a:moveTo>
                    <a:pt x="22219" y="3174"/>
                  </a:moveTo>
                  <a:cubicBezTo>
                    <a:pt x="14284" y="1587"/>
                    <a:pt x="7935" y="1587"/>
                    <a:pt x="0" y="0"/>
                  </a:cubicBezTo>
                </a:path>
              </a:pathLst>
            </a:custGeom>
            <a:noFill/>
            <a:ln w="30429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รูปแบบอิสระ: รูปร่าง 98">
              <a:extLst>
                <a:ext uri="{FF2B5EF4-FFF2-40B4-BE49-F238E27FC236}">
                  <a16:creationId xmlns:a16="http://schemas.microsoft.com/office/drawing/2014/main" id="{B31E2650-1C42-4EF5-9A39-B336E1CFD098}"/>
                </a:ext>
              </a:extLst>
            </p:cNvPr>
            <p:cNvSpPr/>
            <p:nvPr/>
          </p:nvSpPr>
          <p:spPr>
            <a:xfrm>
              <a:off x="8776417" y="1001735"/>
              <a:ext cx="47611" cy="1190"/>
            </a:xfrm>
            <a:custGeom>
              <a:avLst/>
              <a:gdLst>
                <a:gd name="connsiteX0" fmla="*/ 47611 w 47611"/>
                <a:gd name="connsiteY0" fmla="*/ 1190 h 1190"/>
                <a:gd name="connsiteX1" fmla="*/ 0 w 47611"/>
                <a:gd name="connsiteY1" fmla="*/ 1190 h 1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11" h="1190">
                  <a:moveTo>
                    <a:pt x="47611" y="1190"/>
                  </a:moveTo>
                  <a:cubicBezTo>
                    <a:pt x="31741" y="-397"/>
                    <a:pt x="15870" y="-397"/>
                    <a:pt x="0" y="1190"/>
                  </a:cubicBezTo>
                </a:path>
              </a:pathLst>
            </a:custGeom>
            <a:noFill/>
            <a:ln w="30429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รูปแบบอิสระ: รูปร่าง 99">
              <a:extLst>
                <a:ext uri="{FF2B5EF4-FFF2-40B4-BE49-F238E27FC236}">
                  <a16:creationId xmlns:a16="http://schemas.microsoft.com/office/drawing/2014/main" id="{C38E6A19-B669-4389-880D-6444AF6A87C8}"/>
                </a:ext>
              </a:extLst>
            </p:cNvPr>
            <p:cNvSpPr/>
            <p:nvPr/>
          </p:nvSpPr>
          <p:spPr>
            <a:xfrm>
              <a:off x="8812919" y="1169564"/>
              <a:ext cx="15870" cy="1587"/>
            </a:xfrm>
            <a:custGeom>
              <a:avLst/>
              <a:gdLst>
                <a:gd name="connsiteX0" fmla="*/ 15870 w 15870"/>
                <a:gd name="connsiteY0" fmla="*/ 1587 h 1587"/>
                <a:gd name="connsiteX1" fmla="*/ 0 w 15870"/>
                <a:gd name="connsiteY1" fmla="*/ 0 h 1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870" h="1587">
                  <a:moveTo>
                    <a:pt x="15870" y="1587"/>
                  </a:moveTo>
                  <a:cubicBezTo>
                    <a:pt x="11109" y="1587"/>
                    <a:pt x="4762" y="1587"/>
                    <a:pt x="0" y="0"/>
                  </a:cubicBezTo>
                </a:path>
              </a:pathLst>
            </a:custGeom>
            <a:noFill/>
            <a:ln w="30429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รูปแบบอิสระ: รูปร่าง 100">
              <a:extLst>
                <a:ext uri="{FF2B5EF4-FFF2-40B4-BE49-F238E27FC236}">
                  <a16:creationId xmlns:a16="http://schemas.microsoft.com/office/drawing/2014/main" id="{2F5B3ECE-77CC-447F-AF74-009CBB94AF79}"/>
                </a:ext>
              </a:extLst>
            </p:cNvPr>
            <p:cNvSpPr/>
            <p:nvPr/>
          </p:nvSpPr>
          <p:spPr>
            <a:xfrm>
              <a:off x="8792288" y="958488"/>
              <a:ext cx="25393" cy="15870"/>
            </a:xfrm>
            <a:custGeom>
              <a:avLst/>
              <a:gdLst>
                <a:gd name="connsiteX0" fmla="*/ 25393 w 25393"/>
                <a:gd name="connsiteY0" fmla="*/ 0 h 15870"/>
                <a:gd name="connsiteX1" fmla="*/ 0 w 25393"/>
                <a:gd name="connsiteY1" fmla="*/ 0 h 15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393" h="15870">
                  <a:moveTo>
                    <a:pt x="25393" y="0"/>
                  </a:moveTo>
                  <a:cubicBezTo>
                    <a:pt x="17458" y="0"/>
                    <a:pt x="7935" y="0"/>
                    <a:pt x="0" y="0"/>
                  </a:cubicBezTo>
                </a:path>
              </a:pathLst>
            </a:custGeom>
            <a:noFill/>
            <a:ln w="30429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รูปแบบอิสระ: รูปร่าง 101">
              <a:extLst>
                <a:ext uri="{FF2B5EF4-FFF2-40B4-BE49-F238E27FC236}">
                  <a16:creationId xmlns:a16="http://schemas.microsoft.com/office/drawing/2014/main" id="{FCA74082-26AA-49F9-8FB9-6485ABA49F3F}"/>
                </a:ext>
              </a:extLst>
            </p:cNvPr>
            <p:cNvSpPr/>
            <p:nvPr/>
          </p:nvSpPr>
          <p:spPr>
            <a:xfrm>
              <a:off x="8776417" y="909290"/>
              <a:ext cx="41263" cy="1587"/>
            </a:xfrm>
            <a:custGeom>
              <a:avLst/>
              <a:gdLst>
                <a:gd name="connsiteX0" fmla="*/ 41264 w 41263"/>
                <a:gd name="connsiteY0" fmla="*/ 1587 h 1587"/>
                <a:gd name="connsiteX1" fmla="*/ 0 w 41263"/>
                <a:gd name="connsiteY1" fmla="*/ 0 h 1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263" h="1587">
                  <a:moveTo>
                    <a:pt x="41264" y="1587"/>
                  </a:moveTo>
                  <a:cubicBezTo>
                    <a:pt x="26980" y="1587"/>
                    <a:pt x="14284" y="1587"/>
                    <a:pt x="0" y="0"/>
                  </a:cubicBezTo>
                </a:path>
              </a:pathLst>
            </a:custGeom>
            <a:noFill/>
            <a:ln w="30429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รูปแบบอิสระ: รูปร่าง 102">
              <a:extLst>
                <a:ext uri="{FF2B5EF4-FFF2-40B4-BE49-F238E27FC236}">
                  <a16:creationId xmlns:a16="http://schemas.microsoft.com/office/drawing/2014/main" id="{8139F7DE-8EBD-45AF-88A8-C049E8CE26FB}"/>
                </a:ext>
              </a:extLst>
            </p:cNvPr>
            <p:cNvSpPr/>
            <p:nvPr/>
          </p:nvSpPr>
          <p:spPr>
            <a:xfrm>
              <a:off x="8797048" y="856918"/>
              <a:ext cx="22218" cy="15870"/>
            </a:xfrm>
            <a:custGeom>
              <a:avLst/>
              <a:gdLst>
                <a:gd name="connsiteX0" fmla="*/ 22219 w 22218"/>
                <a:gd name="connsiteY0" fmla="*/ 0 h 15870"/>
                <a:gd name="connsiteX1" fmla="*/ 0 w 22218"/>
                <a:gd name="connsiteY1" fmla="*/ 0 h 15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218" h="15870">
                  <a:moveTo>
                    <a:pt x="22219" y="0"/>
                  </a:moveTo>
                  <a:cubicBezTo>
                    <a:pt x="14284" y="0"/>
                    <a:pt x="6349" y="0"/>
                    <a:pt x="0" y="0"/>
                  </a:cubicBezTo>
                </a:path>
              </a:pathLst>
            </a:custGeom>
            <a:noFill/>
            <a:ln w="30429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รูปแบบอิสระ: รูปร่าง 103">
              <a:extLst>
                <a:ext uri="{FF2B5EF4-FFF2-40B4-BE49-F238E27FC236}">
                  <a16:creationId xmlns:a16="http://schemas.microsoft.com/office/drawing/2014/main" id="{64A6A8DC-2529-40DA-90CD-8A386EB10104}"/>
                </a:ext>
              </a:extLst>
            </p:cNvPr>
            <p:cNvSpPr/>
            <p:nvPr/>
          </p:nvSpPr>
          <p:spPr>
            <a:xfrm>
              <a:off x="8770070" y="810894"/>
              <a:ext cx="44436" cy="2244"/>
            </a:xfrm>
            <a:custGeom>
              <a:avLst/>
              <a:gdLst>
                <a:gd name="connsiteX0" fmla="*/ 44437 w 44436"/>
                <a:gd name="connsiteY0" fmla="*/ 0 h 2244"/>
                <a:gd name="connsiteX1" fmla="*/ 0 w 44436"/>
                <a:gd name="connsiteY1" fmla="*/ 1587 h 2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436" h="2244">
                  <a:moveTo>
                    <a:pt x="44437" y="0"/>
                  </a:moveTo>
                  <a:cubicBezTo>
                    <a:pt x="30153" y="1587"/>
                    <a:pt x="14283" y="3174"/>
                    <a:pt x="0" y="1587"/>
                  </a:cubicBezTo>
                </a:path>
              </a:pathLst>
            </a:custGeom>
            <a:noFill/>
            <a:ln w="30429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รูปแบบอิสระ: รูปร่าง 104">
              <a:extLst>
                <a:ext uri="{FF2B5EF4-FFF2-40B4-BE49-F238E27FC236}">
                  <a16:creationId xmlns:a16="http://schemas.microsoft.com/office/drawing/2014/main" id="{8074DE03-23BF-4B0D-BA6E-260A7318FDBC}"/>
                </a:ext>
              </a:extLst>
            </p:cNvPr>
            <p:cNvSpPr/>
            <p:nvPr/>
          </p:nvSpPr>
          <p:spPr>
            <a:xfrm>
              <a:off x="8785940" y="758522"/>
              <a:ext cx="26978" cy="1587"/>
            </a:xfrm>
            <a:custGeom>
              <a:avLst/>
              <a:gdLst>
                <a:gd name="connsiteX0" fmla="*/ 26979 w 26978"/>
                <a:gd name="connsiteY0" fmla="*/ 1587 h 1587"/>
                <a:gd name="connsiteX1" fmla="*/ 0 w 26978"/>
                <a:gd name="connsiteY1" fmla="*/ 0 h 1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978" h="1587">
                  <a:moveTo>
                    <a:pt x="26979" y="1587"/>
                  </a:moveTo>
                  <a:cubicBezTo>
                    <a:pt x="17457" y="1587"/>
                    <a:pt x="9522" y="0"/>
                    <a:pt x="0" y="0"/>
                  </a:cubicBezTo>
                </a:path>
              </a:pathLst>
            </a:custGeom>
            <a:noFill/>
            <a:ln w="30429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รูปแบบอิสระ: รูปร่าง 105">
              <a:extLst>
                <a:ext uri="{FF2B5EF4-FFF2-40B4-BE49-F238E27FC236}">
                  <a16:creationId xmlns:a16="http://schemas.microsoft.com/office/drawing/2014/main" id="{1025C00F-9D33-41E8-A8EF-C2F03BA76947}"/>
                </a:ext>
              </a:extLst>
            </p:cNvPr>
            <p:cNvSpPr/>
            <p:nvPr/>
          </p:nvSpPr>
          <p:spPr>
            <a:xfrm>
              <a:off x="8763721" y="717259"/>
              <a:ext cx="44436" cy="1587"/>
            </a:xfrm>
            <a:custGeom>
              <a:avLst/>
              <a:gdLst>
                <a:gd name="connsiteX0" fmla="*/ 44437 w 44436"/>
                <a:gd name="connsiteY0" fmla="*/ 0 h 1587"/>
                <a:gd name="connsiteX1" fmla="*/ 0 w 44436"/>
                <a:gd name="connsiteY1" fmla="*/ 1587 h 1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436" h="1587">
                  <a:moveTo>
                    <a:pt x="44437" y="0"/>
                  </a:moveTo>
                  <a:cubicBezTo>
                    <a:pt x="30154" y="0"/>
                    <a:pt x="14284" y="1587"/>
                    <a:pt x="0" y="1587"/>
                  </a:cubicBezTo>
                </a:path>
              </a:pathLst>
            </a:custGeom>
            <a:noFill/>
            <a:ln w="30429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" name="รูปแบบอิสระ: รูปร่าง 106">
              <a:extLst>
                <a:ext uri="{FF2B5EF4-FFF2-40B4-BE49-F238E27FC236}">
                  <a16:creationId xmlns:a16="http://schemas.microsoft.com/office/drawing/2014/main" id="{F367E44B-5820-4D06-B88F-28A0A69DE952}"/>
                </a:ext>
              </a:extLst>
            </p:cNvPr>
            <p:cNvSpPr/>
            <p:nvPr/>
          </p:nvSpPr>
          <p:spPr>
            <a:xfrm>
              <a:off x="8784352" y="669648"/>
              <a:ext cx="20631" cy="1587"/>
            </a:xfrm>
            <a:custGeom>
              <a:avLst/>
              <a:gdLst>
                <a:gd name="connsiteX0" fmla="*/ 20631 w 20631"/>
                <a:gd name="connsiteY0" fmla="*/ 1587 h 1587"/>
                <a:gd name="connsiteX1" fmla="*/ 0 w 20631"/>
                <a:gd name="connsiteY1" fmla="*/ 0 h 1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31" h="1587">
                  <a:moveTo>
                    <a:pt x="20631" y="1587"/>
                  </a:moveTo>
                  <a:cubicBezTo>
                    <a:pt x="14284" y="1587"/>
                    <a:pt x="7935" y="1587"/>
                    <a:pt x="0" y="0"/>
                  </a:cubicBezTo>
                </a:path>
              </a:pathLst>
            </a:custGeom>
            <a:noFill/>
            <a:ln w="30429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รูปแบบอิสระ: รูปร่าง 107">
              <a:extLst>
                <a:ext uri="{FF2B5EF4-FFF2-40B4-BE49-F238E27FC236}">
                  <a16:creationId xmlns:a16="http://schemas.microsoft.com/office/drawing/2014/main" id="{7EEDECCE-D4B5-4C8A-A774-087A28311B89}"/>
                </a:ext>
              </a:extLst>
            </p:cNvPr>
            <p:cNvSpPr/>
            <p:nvPr/>
          </p:nvSpPr>
          <p:spPr>
            <a:xfrm>
              <a:off x="8744676" y="634733"/>
              <a:ext cx="57133" cy="1190"/>
            </a:xfrm>
            <a:custGeom>
              <a:avLst/>
              <a:gdLst>
                <a:gd name="connsiteX0" fmla="*/ 57134 w 57133"/>
                <a:gd name="connsiteY0" fmla="*/ 0 h 1190"/>
                <a:gd name="connsiteX1" fmla="*/ 0 w 57133"/>
                <a:gd name="connsiteY1" fmla="*/ 0 h 1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133" h="1190">
                  <a:moveTo>
                    <a:pt x="57134" y="0"/>
                  </a:moveTo>
                  <a:cubicBezTo>
                    <a:pt x="38089" y="1587"/>
                    <a:pt x="19045" y="1587"/>
                    <a:pt x="0" y="0"/>
                  </a:cubicBezTo>
                </a:path>
              </a:pathLst>
            </a:custGeom>
            <a:noFill/>
            <a:ln w="30429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รูปแบบอิสระ: รูปร่าง 108">
              <a:extLst>
                <a:ext uri="{FF2B5EF4-FFF2-40B4-BE49-F238E27FC236}">
                  <a16:creationId xmlns:a16="http://schemas.microsoft.com/office/drawing/2014/main" id="{5FE1069E-8DF9-41FD-A680-7FEFD75840EB}"/>
                </a:ext>
              </a:extLst>
            </p:cNvPr>
            <p:cNvSpPr/>
            <p:nvPr/>
          </p:nvSpPr>
          <p:spPr>
            <a:xfrm>
              <a:off x="8774830" y="583948"/>
              <a:ext cx="23805" cy="1190"/>
            </a:xfrm>
            <a:custGeom>
              <a:avLst/>
              <a:gdLst>
                <a:gd name="connsiteX0" fmla="*/ 23806 w 23805"/>
                <a:gd name="connsiteY0" fmla="*/ 0 h 1190"/>
                <a:gd name="connsiteX1" fmla="*/ 0 w 23805"/>
                <a:gd name="connsiteY1" fmla="*/ 0 h 1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805" h="1190">
                  <a:moveTo>
                    <a:pt x="23806" y="0"/>
                  </a:moveTo>
                  <a:cubicBezTo>
                    <a:pt x="15870" y="1587"/>
                    <a:pt x="7935" y="1587"/>
                    <a:pt x="0" y="0"/>
                  </a:cubicBezTo>
                </a:path>
              </a:pathLst>
            </a:custGeom>
            <a:noFill/>
            <a:ln w="30429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รูปแบบอิสระ: รูปร่าง 109">
              <a:extLst>
                <a:ext uri="{FF2B5EF4-FFF2-40B4-BE49-F238E27FC236}">
                  <a16:creationId xmlns:a16="http://schemas.microsoft.com/office/drawing/2014/main" id="{EED56663-8BCC-4CD8-8A03-BEF2BFFA54A1}"/>
                </a:ext>
              </a:extLst>
            </p:cNvPr>
            <p:cNvSpPr/>
            <p:nvPr/>
          </p:nvSpPr>
          <p:spPr>
            <a:xfrm>
              <a:off x="8754199" y="536337"/>
              <a:ext cx="39675" cy="15870"/>
            </a:xfrm>
            <a:custGeom>
              <a:avLst/>
              <a:gdLst>
                <a:gd name="connsiteX0" fmla="*/ 39676 w 39675"/>
                <a:gd name="connsiteY0" fmla="*/ 0 h 15870"/>
                <a:gd name="connsiteX1" fmla="*/ 0 w 39675"/>
                <a:gd name="connsiteY1" fmla="*/ 0 h 15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9675" h="15870">
                  <a:moveTo>
                    <a:pt x="39676" y="0"/>
                  </a:moveTo>
                  <a:cubicBezTo>
                    <a:pt x="26979" y="0"/>
                    <a:pt x="12696" y="0"/>
                    <a:pt x="0" y="0"/>
                  </a:cubicBezTo>
                </a:path>
              </a:pathLst>
            </a:custGeom>
            <a:noFill/>
            <a:ln w="30429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รูปแบบอิสระ: รูปร่าง 110">
              <a:extLst>
                <a:ext uri="{FF2B5EF4-FFF2-40B4-BE49-F238E27FC236}">
                  <a16:creationId xmlns:a16="http://schemas.microsoft.com/office/drawing/2014/main" id="{2A126704-6ECA-44AA-AF90-96D07F77A4D0}"/>
                </a:ext>
              </a:extLst>
            </p:cNvPr>
            <p:cNvSpPr/>
            <p:nvPr/>
          </p:nvSpPr>
          <p:spPr>
            <a:xfrm>
              <a:off x="8768482" y="495074"/>
              <a:ext cx="22218" cy="15870"/>
            </a:xfrm>
            <a:custGeom>
              <a:avLst/>
              <a:gdLst>
                <a:gd name="connsiteX0" fmla="*/ 22219 w 22218"/>
                <a:gd name="connsiteY0" fmla="*/ 0 h 15870"/>
                <a:gd name="connsiteX1" fmla="*/ 0 w 22218"/>
                <a:gd name="connsiteY1" fmla="*/ 0 h 15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218" h="15870">
                  <a:moveTo>
                    <a:pt x="22219" y="0"/>
                  </a:moveTo>
                  <a:cubicBezTo>
                    <a:pt x="14284" y="0"/>
                    <a:pt x="6349" y="0"/>
                    <a:pt x="0" y="0"/>
                  </a:cubicBezTo>
                </a:path>
              </a:pathLst>
            </a:custGeom>
            <a:noFill/>
            <a:ln w="30429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รูปแบบอิสระ: รูปร่าง 111">
              <a:extLst>
                <a:ext uri="{FF2B5EF4-FFF2-40B4-BE49-F238E27FC236}">
                  <a16:creationId xmlns:a16="http://schemas.microsoft.com/office/drawing/2014/main" id="{887CC38B-DDE0-4679-A9A6-E495402037E7}"/>
                </a:ext>
              </a:extLst>
            </p:cNvPr>
            <p:cNvSpPr/>
            <p:nvPr/>
          </p:nvSpPr>
          <p:spPr>
            <a:xfrm>
              <a:off x="8744676" y="453811"/>
              <a:ext cx="46024" cy="1586"/>
            </a:xfrm>
            <a:custGeom>
              <a:avLst/>
              <a:gdLst>
                <a:gd name="connsiteX0" fmla="*/ 46025 w 46024"/>
                <a:gd name="connsiteY0" fmla="*/ 0 h 1586"/>
                <a:gd name="connsiteX1" fmla="*/ 0 w 46024"/>
                <a:gd name="connsiteY1" fmla="*/ 1587 h 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024" h="1586">
                  <a:moveTo>
                    <a:pt x="46025" y="0"/>
                  </a:moveTo>
                  <a:cubicBezTo>
                    <a:pt x="31741" y="1587"/>
                    <a:pt x="15870" y="1587"/>
                    <a:pt x="0" y="1587"/>
                  </a:cubicBezTo>
                </a:path>
              </a:pathLst>
            </a:custGeom>
            <a:noFill/>
            <a:ln w="30429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รูปแบบอิสระ: รูปร่าง 112">
              <a:extLst>
                <a:ext uri="{FF2B5EF4-FFF2-40B4-BE49-F238E27FC236}">
                  <a16:creationId xmlns:a16="http://schemas.microsoft.com/office/drawing/2014/main" id="{C7F55689-D545-446E-ABF6-9191AED2E648}"/>
                </a:ext>
              </a:extLst>
            </p:cNvPr>
            <p:cNvSpPr/>
            <p:nvPr/>
          </p:nvSpPr>
          <p:spPr>
            <a:xfrm>
              <a:off x="8762134" y="406200"/>
              <a:ext cx="25392" cy="15870"/>
            </a:xfrm>
            <a:custGeom>
              <a:avLst/>
              <a:gdLst>
                <a:gd name="connsiteX0" fmla="*/ 25392 w 25392"/>
                <a:gd name="connsiteY0" fmla="*/ 0 h 15870"/>
                <a:gd name="connsiteX1" fmla="*/ 0 w 25392"/>
                <a:gd name="connsiteY1" fmla="*/ 0 h 15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392" h="15870">
                  <a:moveTo>
                    <a:pt x="25392" y="0"/>
                  </a:moveTo>
                  <a:cubicBezTo>
                    <a:pt x="17457" y="0"/>
                    <a:pt x="7935" y="0"/>
                    <a:pt x="0" y="0"/>
                  </a:cubicBezTo>
                </a:path>
              </a:pathLst>
            </a:custGeom>
            <a:noFill/>
            <a:ln w="30429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รูปแบบอิสระ: รูปร่าง 113">
              <a:extLst>
                <a:ext uri="{FF2B5EF4-FFF2-40B4-BE49-F238E27FC236}">
                  <a16:creationId xmlns:a16="http://schemas.microsoft.com/office/drawing/2014/main" id="{E61F253F-7A29-4048-BDC4-CC2DF500811B}"/>
                </a:ext>
              </a:extLst>
            </p:cNvPr>
            <p:cNvSpPr/>
            <p:nvPr/>
          </p:nvSpPr>
          <p:spPr>
            <a:xfrm>
              <a:off x="8738329" y="357002"/>
              <a:ext cx="44436" cy="1587"/>
            </a:xfrm>
            <a:custGeom>
              <a:avLst/>
              <a:gdLst>
                <a:gd name="connsiteX0" fmla="*/ 44437 w 44436"/>
                <a:gd name="connsiteY0" fmla="*/ 1587 h 1587"/>
                <a:gd name="connsiteX1" fmla="*/ 0 w 44436"/>
                <a:gd name="connsiteY1" fmla="*/ 0 h 1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436" h="1587">
                  <a:moveTo>
                    <a:pt x="44437" y="1587"/>
                  </a:moveTo>
                  <a:cubicBezTo>
                    <a:pt x="30153" y="1587"/>
                    <a:pt x="15870" y="1587"/>
                    <a:pt x="0" y="0"/>
                  </a:cubicBezTo>
                </a:path>
              </a:pathLst>
            </a:custGeom>
            <a:noFill/>
            <a:ln w="30429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รูปแบบอิสระ: รูปร่าง 114">
              <a:extLst>
                <a:ext uri="{FF2B5EF4-FFF2-40B4-BE49-F238E27FC236}">
                  <a16:creationId xmlns:a16="http://schemas.microsoft.com/office/drawing/2014/main" id="{D8D486D4-036C-453A-9778-FBA688BF4C7C}"/>
                </a:ext>
              </a:extLst>
            </p:cNvPr>
            <p:cNvSpPr/>
            <p:nvPr/>
          </p:nvSpPr>
          <p:spPr>
            <a:xfrm>
              <a:off x="8757372" y="320500"/>
              <a:ext cx="25393" cy="1587"/>
            </a:xfrm>
            <a:custGeom>
              <a:avLst/>
              <a:gdLst>
                <a:gd name="connsiteX0" fmla="*/ 25393 w 25393"/>
                <a:gd name="connsiteY0" fmla="*/ 0 h 1587"/>
                <a:gd name="connsiteX1" fmla="*/ 0 w 25393"/>
                <a:gd name="connsiteY1" fmla="*/ 1587 h 1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393" h="1587">
                  <a:moveTo>
                    <a:pt x="25393" y="0"/>
                  </a:moveTo>
                  <a:cubicBezTo>
                    <a:pt x="17458" y="0"/>
                    <a:pt x="7935" y="1587"/>
                    <a:pt x="0" y="1587"/>
                  </a:cubicBezTo>
                </a:path>
              </a:pathLst>
            </a:custGeom>
            <a:noFill/>
            <a:ln w="30429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รูปแบบอิสระ: รูปร่าง 115">
              <a:extLst>
                <a:ext uri="{FF2B5EF4-FFF2-40B4-BE49-F238E27FC236}">
                  <a16:creationId xmlns:a16="http://schemas.microsoft.com/office/drawing/2014/main" id="{8F6E35B0-9CF1-45C7-8401-11757C158F35}"/>
                </a:ext>
              </a:extLst>
            </p:cNvPr>
            <p:cNvSpPr/>
            <p:nvPr/>
          </p:nvSpPr>
          <p:spPr>
            <a:xfrm>
              <a:off x="8733567" y="282411"/>
              <a:ext cx="47611" cy="1587"/>
            </a:xfrm>
            <a:custGeom>
              <a:avLst/>
              <a:gdLst>
                <a:gd name="connsiteX0" fmla="*/ 47611 w 47611"/>
                <a:gd name="connsiteY0" fmla="*/ 1587 h 1587"/>
                <a:gd name="connsiteX1" fmla="*/ 0 w 47611"/>
                <a:gd name="connsiteY1" fmla="*/ 0 h 1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11" h="1587">
                  <a:moveTo>
                    <a:pt x="47611" y="1587"/>
                  </a:moveTo>
                  <a:cubicBezTo>
                    <a:pt x="31741" y="1587"/>
                    <a:pt x="15870" y="1587"/>
                    <a:pt x="0" y="0"/>
                  </a:cubicBezTo>
                </a:path>
              </a:pathLst>
            </a:custGeom>
            <a:noFill/>
            <a:ln w="30429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รูปแบบอิสระ: รูปร่าง 116">
              <a:extLst>
                <a:ext uri="{FF2B5EF4-FFF2-40B4-BE49-F238E27FC236}">
                  <a16:creationId xmlns:a16="http://schemas.microsoft.com/office/drawing/2014/main" id="{2E359499-82FE-4CCC-A3C8-6963D8F97A49}"/>
                </a:ext>
              </a:extLst>
            </p:cNvPr>
            <p:cNvSpPr/>
            <p:nvPr/>
          </p:nvSpPr>
          <p:spPr>
            <a:xfrm>
              <a:off x="8752612" y="241148"/>
              <a:ext cx="23805" cy="15870"/>
            </a:xfrm>
            <a:custGeom>
              <a:avLst/>
              <a:gdLst>
                <a:gd name="connsiteX0" fmla="*/ 23806 w 23805"/>
                <a:gd name="connsiteY0" fmla="*/ 0 h 15870"/>
                <a:gd name="connsiteX1" fmla="*/ 0 w 23805"/>
                <a:gd name="connsiteY1" fmla="*/ 0 h 15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805" h="15870">
                  <a:moveTo>
                    <a:pt x="23806" y="0"/>
                  </a:moveTo>
                  <a:cubicBezTo>
                    <a:pt x="15870" y="0"/>
                    <a:pt x="7935" y="0"/>
                    <a:pt x="0" y="0"/>
                  </a:cubicBezTo>
                </a:path>
              </a:pathLst>
            </a:custGeom>
            <a:noFill/>
            <a:ln w="30429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รูปแบบอิสระ: รูปร่าง 117">
              <a:extLst>
                <a:ext uri="{FF2B5EF4-FFF2-40B4-BE49-F238E27FC236}">
                  <a16:creationId xmlns:a16="http://schemas.microsoft.com/office/drawing/2014/main" id="{E3C5FC01-E67C-4E98-8E77-73CE49613B2A}"/>
                </a:ext>
              </a:extLst>
            </p:cNvPr>
            <p:cNvSpPr/>
            <p:nvPr/>
          </p:nvSpPr>
          <p:spPr>
            <a:xfrm>
              <a:off x="8409812" y="407787"/>
              <a:ext cx="119027" cy="50785"/>
            </a:xfrm>
            <a:custGeom>
              <a:avLst/>
              <a:gdLst>
                <a:gd name="connsiteX0" fmla="*/ 0 w 119027"/>
                <a:gd name="connsiteY0" fmla="*/ 50785 h 50785"/>
                <a:gd name="connsiteX1" fmla="*/ 119028 w 119027"/>
                <a:gd name="connsiteY1" fmla="*/ 0 h 50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027" h="50785">
                  <a:moveTo>
                    <a:pt x="0" y="50785"/>
                  </a:moveTo>
                  <a:cubicBezTo>
                    <a:pt x="39676" y="33328"/>
                    <a:pt x="79352" y="15870"/>
                    <a:pt x="119028" y="0"/>
                  </a:cubicBezTo>
                </a:path>
              </a:pathLst>
            </a:custGeom>
            <a:noFill/>
            <a:ln w="30429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รูปแบบอิสระ: รูปร่าง 118">
              <a:extLst>
                <a:ext uri="{FF2B5EF4-FFF2-40B4-BE49-F238E27FC236}">
                  <a16:creationId xmlns:a16="http://schemas.microsoft.com/office/drawing/2014/main" id="{A69D42F9-5900-4FC3-B7BE-48968E00AECD}"/>
                </a:ext>
              </a:extLst>
            </p:cNvPr>
            <p:cNvSpPr/>
            <p:nvPr/>
          </p:nvSpPr>
          <p:spPr>
            <a:xfrm>
              <a:off x="8435204" y="680757"/>
              <a:ext cx="6348" cy="9522"/>
            </a:xfrm>
            <a:custGeom>
              <a:avLst/>
              <a:gdLst>
                <a:gd name="connsiteX0" fmla="*/ 6349 w 6348"/>
                <a:gd name="connsiteY0" fmla="*/ 9522 h 9522"/>
                <a:gd name="connsiteX1" fmla="*/ 0 w 6348"/>
                <a:gd name="connsiteY1" fmla="*/ 0 h 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48" h="9522">
                  <a:moveTo>
                    <a:pt x="6349" y="9522"/>
                  </a:moveTo>
                  <a:cubicBezTo>
                    <a:pt x="4761" y="6348"/>
                    <a:pt x="3174" y="3174"/>
                    <a:pt x="0" y="0"/>
                  </a:cubicBezTo>
                </a:path>
              </a:pathLst>
            </a:custGeom>
            <a:noFill/>
            <a:ln w="30429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รูปแบบอิสระ: รูปร่าง 119">
              <a:extLst>
                <a:ext uri="{FF2B5EF4-FFF2-40B4-BE49-F238E27FC236}">
                  <a16:creationId xmlns:a16="http://schemas.microsoft.com/office/drawing/2014/main" id="{E7FD97C2-1705-4727-B0D5-EB944C68C55C}"/>
                </a:ext>
              </a:extLst>
            </p:cNvPr>
            <p:cNvSpPr/>
            <p:nvPr/>
          </p:nvSpPr>
          <p:spPr>
            <a:xfrm>
              <a:off x="8459009" y="722020"/>
              <a:ext cx="211075" cy="285666"/>
            </a:xfrm>
            <a:custGeom>
              <a:avLst/>
              <a:gdLst>
                <a:gd name="connsiteX0" fmla="*/ 211076 w 211075"/>
                <a:gd name="connsiteY0" fmla="*/ 285666 h 285666"/>
                <a:gd name="connsiteX1" fmla="*/ 0 w 211075"/>
                <a:gd name="connsiteY1" fmla="*/ 0 h 285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1075" h="285666">
                  <a:moveTo>
                    <a:pt x="211076" y="285666"/>
                  </a:moveTo>
                  <a:cubicBezTo>
                    <a:pt x="179335" y="238055"/>
                    <a:pt x="34915" y="44437"/>
                    <a:pt x="0" y="0"/>
                  </a:cubicBezTo>
                </a:path>
              </a:pathLst>
            </a:custGeom>
            <a:noFill/>
            <a:ln w="30429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รูปแบบอิสระ: รูปร่าง 120">
              <a:extLst>
                <a:ext uri="{FF2B5EF4-FFF2-40B4-BE49-F238E27FC236}">
                  <a16:creationId xmlns:a16="http://schemas.microsoft.com/office/drawing/2014/main" id="{08DF00AF-2664-4BD5-9FC5-A9CD76B566F4}"/>
                </a:ext>
              </a:extLst>
            </p:cNvPr>
            <p:cNvSpPr/>
            <p:nvPr/>
          </p:nvSpPr>
          <p:spPr>
            <a:xfrm>
              <a:off x="8503446" y="376046"/>
              <a:ext cx="47611" cy="19044"/>
            </a:xfrm>
            <a:custGeom>
              <a:avLst/>
              <a:gdLst>
                <a:gd name="connsiteX0" fmla="*/ 0 w 47611"/>
                <a:gd name="connsiteY0" fmla="*/ 19045 h 19044"/>
                <a:gd name="connsiteX1" fmla="*/ 47611 w 47611"/>
                <a:gd name="connsiteY1" fmla="*/ 0 h 19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11" h="19044">
                  <a:moveTo>
                    <a:pt x="0" y="19045"/>
                  </a:moveTo>
                  <a:cubicBezTo>
                    <a:pt x="15870" y="12696"/>
                    <a:pt x="31741" y="6348"/>
                    <a:pt x="47611" y="0"/>
                  </a:cubicBezTo>
                </a:path>
              </a:pathLst>
            </a:custGeom>
            <a:noFill/>
            <a:ln w="30429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94" name="ตัวแทนข้อความ 41">
            <a:extLst>
              <a:ext uri="{FF2B5EF4-FFF2-40B4-BE49-F238E27FC236}">
                <a16:creationId xmlns:a16="http://schemas.microsoft.com/office/drawing/2014/main" id="{6B2F2B60-E230-4D26-9225-F0747A09475D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2160282" y="670631"/>
            <a:ext cx="4919820" cy="750943"/>
          </a:xfrm>
        </p:spPr>
        <p:txBody>
          <a:bodyPr>
            <a:noAutofit/>
          </a:bodyPr>
          <a:lstStyle>
            <a:lvl1pPr marL="0" indent="0" algn="ctr">
              <a:buNone/>
              <a:defRPr sz="5200" b="1" spc="5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My Classroom</a:t>
            </a:r>
          </a:p>
        </p:txBody>
      </p:sp>
      <p:sp>
        <p:nvSpPr>
          <p:cNvPr id="122" name="ตัวแทนข้อความ 41">
            <a:extLst>
              <a:ext uri="{FF2B5EF4-FFF2-40B4-BE49-F238E27FC236}">
                <a16:creationId xmlns:a16="http://schemas.microsoft.com/office/drawing/2014/main" id="{BF2E7FEC-AAD9-4171-A246-6D64031C2F0B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486894" y="3174570"/>
            <a:ext cx="2170212" cy="892840"/>
          </a:xfrm>
        </p:spPr>
        <p:txBody>
          <a:bodyPr>
            <a:noAutofit/>
          </a:bodyPr>
          <a:lstStyle>
            <a:lvl1pPr marL="0" indent="0" algn="ctr">
              <a:lnSpc>
                <a:spcPct val="105000"/>
              </a:lnSpc>
              <a:buNone/>
              <a:defRPr sz="1200" b="0" spc="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  <a:r>
              <a:rPr lang="en-US" dirty="0" err="1"/>
              <a:t>Praesent</a:t>
            </a:r>
            <a:r>
              <a:rPr lang="en-US" dirty="0"/>
              <a:t> semper ante vitae </a:t>
            </a:r>
            <a:r>
              <a:rPr lang="en-US" dirty="0" err="1"/>
              <a:t>metus</a:t>
            </a:r>
            <a:r>
              <a:rPr lang="en-US" dirty="0"/>
              <a:t> </a:t>
            </a:r>
            <a:r>
              <a:rPr lang="en-US" dirty="0" err="1"/>
              <a:t>tristique</a:t>
            </a:r>
            <a:r>
              <a:rPr lang="en-US" dirty="0"/>
              <a:t> </a:t>
            </a:r>
            <a:r>
              <a:rPr lang="en-US" dirty="0" err="1"/>
              <a:t>luctus</a:t>
            </a:r>
            <a:r>
              <a:rPr lang="en-US" dirty="0"/>
              <a:t>. </a:t>
            </a:r>
          </a:p>
        </p:txBody>
      </p:sp>
      <p:sp>
        <p:nvSpPr>
          <p:cNvPr id="133" name="ตัวแทนข้อความ 41">
            <a:extLst>
              <a:ext uri="{FF2B5EF4-FFF2-40B4-BE49-F238E27FC236}">
                <a16:creationId xmlns:a16="http://schemas.microsoft.com/office/drawing/2014/main" id="{C96317E5-2752-41F6-925F-96C33540A7F4}"/>
              </a:ext>
            </a:extLst>
          </p:cNvPr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3798937" y="2835059"/>
            <a:ext cx="1546126" cy="417964"/>
          </a:xfrm>
        </p:spPr>
        <p:txBody>
          <a:bodyPr>
            <a:noAutofit/>
          </a:bodyPr>
          <a:lstStyle>
            <a:lvl1pPr marL="0" indent="0" algn="ctr">
              <a:buNone/>
              <a:defRPr sz="2000" b="1" spc="50" baseline="0">
                <a:solidFill>
                  <a:schemeClr val="accent5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TITLE 02</a:t>
            </a:r>
          </a:p>
        </p:txBody>
      </p:sp>
      <p:sp>
        <p:nvSpPr>
          <p:cNvPr id="135" name="ตัวแทนข้อความ 41">
            <a:extLst>
              <a:ext uri="{FF2B5EF4-FFF2-40B4-BE49-F238E27FC236}">
                <a16:creationId xmlns:a16="http://schemas.microsoft.com/office/drawing/2014/main" id="{4D277F40-540C-4711-9162-1139140FA30F}"/>
              </a:ext>
            </a:extLst>
          </p:cNvPr>
          <p:cNvSpPr>
            <a:spLocks noGrp="1"/>
          </p:cNvSpPr>
          <p:nvPr userDrawn="1">
            <p:ph type="body" sz="quarter" idx="14" hasCustomPrompt="1"/>
          </p:nvPr>
        </p:nvSpPr>
        <p:spPr>
          <a:xfrm>
            <a:off x="795351" y="3174570"/>
            <a:ext cx="2170212" cy="892840"/>
          </a:xfrm>
        </p:spPr>
        <p:txBody>
          <a:bodyPr>
            <a:noAutofit/>
          </a:bodyPr>
          <a:lstStyle>
            <a:lvl1pPr marL="0" indent="0" algn="ctr">
              <a:lnSpc>
                <a:spcPct val="105000"/>
              </a:lnSpc>
              <a:buNone/>
              <a:defRPr sz="1200" b="0" spc="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  <a:r>
              <a:rPr lang="en-US" dirty="0" err="1"/>
              <a:t>Praesent</a:t>
            </a:r>
            <a:r>
              <a:rPr lang="en-US" dirty="0"/>
              <a:t> semper ante vitae </a:t>
            </a:r>
            <a:r>
              <a:rPr lang="en-US" dirty="0" err="1"/>
              <a:t>metus</a:t>
            </a:r>
            <a:r>
              <a:rPr lang="en-US" dirty="0"/>
              <a:t> </a:t>
            </a:r>
            <a:r>
              <a:rPr lang="en-US" dirty="0" err="1"/>
              <a:t>tristique</a:t>
            </a:r>
            <a:r>
              <a:rPr lang="en-US" dirty="0"/>
              <a:t> </a:t>
            </a:r>
            <a:r>
              <a:rPr lang="en-US" dirty="0" err="1"/>
              <a:t>luctus</a:t>
            </a:r>
            <a:r>
              <a:rPr lang="en-US" dirty="0"/>
              <a:t>. </a:t>
            </a:r>
          </a:p>
        </p:txBody>
      </p:sp>
      <p:sp>
        <p:nvSpPr>
          <p:cNvPr id="136" name="ตัวแทนข้อความ 41">
            <a:extLst>
              <a:ext uri="{FF2B5EF4-FFF2-40B4-BE49-F238E27FC236}">
                <a16:creationId xmlns:a16="http://schemas.microsoft.com/office/drawing/2014/main" id="{B1B00AA5-5F09-463A-B47E-AE08A9A6768C}"/>
              </a:ext>
            </a:extLst>
          </p:cNvPr>
          <p:cNvSpPr>
            <a:spLocks noGrp="1"/>
          </p:cNvSpPr>
          <p:nvPr userDrawn="1">
            <p:ph type="body" sz="quarter" idx="15" hasCustomPrompt="1"/>
          </p:nvPr>
        </p:nvSpPr>
        <p:spPr>
          <a:xfrm>
            <a:off x="1107394" y="2835059"/>
            <a:ext cx="1546126" cy="417964"/>
          </a:xfrm>
        </p:spPr>
        <p:txBody>
          <a:bodyPr>
            <a:noAutofit/>
          </a:bodyPr>
          <a:lstStyle>
            <a:lvl1pPr marL="0" indent="0" algn="ctr">
              <a:buNone/>
              <a:defRPr sz="2000" b="1" spc="50" baseline="0">
                <a:solidFill>
                  <a:schemeClr val="accent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TITLE 01</a:t>
            </a:r>
          </a:p>
        </p:txBody>
      </p:sp>
      <p:sp>
        <p:nvSpPr>
          <p:cNvPr id="137" name="ตัวแทนข้อความ 41">
            <a:extLst>
              <a:ext uri="{FF2B5EF4-FFF2-40B4-BE49-F238E27FC236}">
                <a16:creationId xmlns:a16="http://schemas.microsoft.com/office/drawing/2014/main" id="{A413A961-68E2-4D1D-9572-5D7E31BF6C67}"/>
              </a:ext>
            </a:extLst>
          </p:cNvPr>
          <p:cNvSpPr>
            <a:spLocks noGrp="1"/>
          </p:cNvSpPr>
          <p:nvPr userDrawn="1">
            <p:ph type="body" sz="quarter" idx="16" hasCustomPrompt="1"/>
          </p:nvPr>
        </p:nvSpPr>
        <p:spPr>
          <a:xfrm>
            <a:off x="6163997" y="3165764"/>
            <a:ext cx="2170212" cy="892840"/>
          </a:xfrm>
        </p:spPr>
        <p:txBody>
          <a:bodyPr>
            <a:noAutofit/>
          </a:bodyPr>
          <a:lstStyle>
            <a:lvl1pPr marL="0" indent="0" algn="ctr">
              <a:lnSpc>
                <a:spcPct val="105000"/>
              </a:lnSpc>
              <a:buNone/>
              <a:defRPr sz="1200" b="0" spc="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  <a:r>
              <a:rPr lang="en-US" dirty="0" err="1"/>
              <a:t>Praesent</a:t>
            </a:r>
            <a:r>
              <a:rPr lang="en-US" dirty="0"/>
              <a:t> semper ante vitae </a:t>
            </a:r>
            <a:r>
              <a:rPr lang="en-US" dirty="0" err="1"/>
              <a:t>metus</a:t>
            </a:r>
            <a:r>
              <a:rPr lang="en-US" dirty="0"/>
              <a:t> </a:t>
            </a:r>
            <a:r>
              <a:rPr lang="en-US" dirty="0" err="1"/>
              <a:t>tristique</a:t>
            </a:r>
            <a:r>
              <a:rPr lang="en-US" dirty="0"/>
              <a:t> </a:t>
            </a:r>
            <a:r>
              <a:rPr lang="en-US" dirty="0" err="1"/>
              <a:t>luctus</a:t>
            </a:r>
            <a:r>
              <a:rPr lang="en-US" dirty="0"/>
              <a:t>. </a:t>
            </a:r>
          </a:p>
        </p:txBody>
      </p:sp>
      <p:sp>
        <p:nvSpPr>
          <p:cNvPr id="138" name="ตัวแทนข้อความ 41">
            <a:extLst>
              <a:ext uri="{FF2B5EF4-FFF2-40B4-BE49-F238E27FC236}">
                <a16:creationId xmlns:a16="http://schemas.microsoft.com/office/drawing/2014/main" id="{BF367A6C-F235-479C-A2AA-285E849E83BE}"/>
              </a:ext>
            </a:extLst>
          </p:cNvPr>
          <p:cNvSpPr>
            <a:spLocks noGrp="1"/>
          </p:cNvSpPr>
          <p:nvPr userDrawn="1">
            <p:ph type="body" sz="quarter" idx="17" hasCustomPrompt="1"/>
          </p:nvPr>
        </p:nvSpPr>
        <p:spPr>
          <a:xfrm>
            <a:off x="6476040" y="2826253"/>
            <a:ext cx="1546126" cy="417964"/>
          </a:xfrm>
        </p:spPr>
        <p:txBody>
          <a:bodyPr>
            <a:noAutofit/>
          </a:bodyPr>
          <a:lstStyle>
            <a:lvl1pPr marL="0" indent="0" algn="ctr">
              <a:buNone/>
              <a:defRPr sz="2000" b="1" spc="50" baseline="0">
                <a:solidFill>
                  <a:schemeClr val="accent3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TITLE 03</a:t>
            </a:r>
          </a:p>
        </p:txBody>
      </p:sp>
      <p:pic>
        <p:nvPicPr>
          <p:cNvPr id="152" name="รูปภาพ 151">
            <a:extLst>
              <a:ext uri="{FF2B5EF4-FFF2-40B4-BE49-F238E27FC236}">
                <a16:creationId xmlns:a16="http://schemas.microsoft.com/office/drawing/2014/main" id="{1CDDE8C6-7E12-4F22-96BD-4316B1B23C5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8164" y="-17867"/>
            <a:ext cx="9161308" cy="884815"/>
          </a:xfrm>
          <a:prstGeom prst="rect">
            <a:avLst/>
          </a:prstGeom>
        </p:spPr>
      </p:pic>
      <p:grpSp>
        <p:nvGrpSpPr>
          <p:cNvPr id="141" name="กลุ่ม 140">
            <a:extLst>
              <a:ext uri="{FF2B5EF4-FFF2-40B4-BE49-F238E27FC236}">
                <a16:creationId xmlns:a16="http://schemas.microsoft.com/office/drawing/2014/main" id="{A575242D-9DE8-4D09-959B-23A2D218B3D0}"/>
              </a:ext>
            </a:extLst>
          </p:cNvPr>
          <p:cNvGrpSpPr/>
          <p:nvPr userDrawn="1"/>
        </p:nvGrpSpPr>
        <p:grpSpPr>
          <a:xfrm>
            <a:off x="982472" y="33247"/>
            <a:ext cx="599900" cy="1106163"/>
            <a:chOff x="982472" y="33247"/>
            <a:chExt cx="599900" cy="1106163"/>
          </a:xfrm>
        </p:grpSpPr>
        <p:sp>
          <p:nvSpPr>
            <p:cNvPr id="142" name="รูปแบบอิสระ: รูปร่าง 141">
              <a:extLst>
                <a:ext uri="{FF2B5EF4-FFF2-40B4-BE49-F238E27FC236}">
                  <a16:creationId xmlns:a16="http://schemas.microsoft.com/office/drawing/2014/main" id="{4A4C99FC-90AD-4BF3-8FC4-E8A619E2540B}"/>
                </a:ext>
              </a:extLst>
            </p:cNvPr>
            <p:cNvSpPr/>
            <p:nvPr/>
          </p:nvSpPr>
          <p:spPr>
            <a:xfrm>
              <a:off x="982472" y="218930"/>
              <a:ext cx="596726" cy="920480"/>
            </a:xfrm>
            <a:custGeom>
              <a:avLst/>
              <a:gdLst>
                <a:gd name="connsiteX0" fmla="*/ 0 w 596726"/>
                <a:gd name="connsiteY0" fmla="*/ 847477 h 920480"/>
                <a:gd name="connsiteX1" fmla="*/ 38089 w 596726"/>
                <a:gd name="connsiteY1" fmla="*/ 752255 h 920480"/>
                <a:gd name="connsiteX2" fmla="*/ 390412 w 596726"/>
                <a:gd name="connsiteY2" fmla="*/ 0 h 920480"/>
                <a:gd name="connsiteX3" fmla="*/ 596727 w 596726"/>
                <a:gd name="connsiteY3" fmla="*/ 93635 h 920480"/>
                <a:gd name="connsiteX4" fmla="*/ 333278 w 596726"/>
                <a:gd name="connsiteY4" fmla="*/ 658620 h 920480"/>
                <a:gd name="connsiteX5" fmla="*/ 226947 w 596726"/>
                <a:gd name="connsiteY5" fmla="*/ 920480 h 920480"/>
                <a:gd name="connsiteX6" fmla="*/ 0 w 596726"/>
                <a:gd name="connsiteY6" fmla="*/ 847477 h 92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6726" h="920480">
                  <a:moveTo>
                    <a:pt x="0" y="847477"/>
                  </a:moveTo>
                  <a:cubicBezTo>
                    <a:pt x="12696" y="815736"/>
                    <a:pt x="25393" y="783995"/>
                    <a:pt x="38089" y="752255"/>
                  </a:cubicBezTo>
                  <a:cubicBezTo>
                    <a:pt x="141246" y="495155"/>
                    <a:pt x="265036" y="247578"/>
                    <a:pt x="390412" y="0"/>
                  </a:cubicBezTo>
                  <a:cubicBezTo>
                    <a:pt x="445958" y="14283"/>
                    <a:pt x="555463" y="68243"/>
                    <a:pt x="596727" y="93635"/>
                  </a:cubicBezTo>
                  <a:cubicBezTo>
                    <a:pt x="503091" y="315820"/>
                    <a:pt x="426913" y="463414"/>
                    <a:pt x="333278" y="658620"/>
                  </a:cubicBezTo>
                  <a:cubicBezTo>
                    <a:pt x="296776" y="736384"/>
                    <a:pt x="263448" y="836367"/>
                    <a:pt x="226947" y="920480"/>
                  </a:cubicBezTo>
                  <a:cubicBezTo>
                    <a:pt x="152356" y="903023"/>
                    <a:pt x="74591" y="863347"/>
                    <a:pt x="0" y="847477"/>
                  </a:cubicBezTo>
                  <a:close/>
                </a:path>
              </a:pathLst>
            </a:custGeom>
            <a:solidFill>
              <a:srgbClr val="FFB15C"/>
            </a:solidFill>
            <a:ln w="15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" name="รูปแบบอิสระ: รูปร่าง 142">
              <a:extLst>
                <a:ext uri="{FF2B5EF4-FFF2-40B4-BE49-F238E27FC236}">
                  <a16:creationId xmlns:a16="http://schemas.microsoft.com/office/drawing/2014/main" id="{5B447347-6811-411D-B9C8-AFAAE1C71431}"/>
                </a:ext>
              </a:extLst>
            </p:cNvPr>
            <p:cNvSpPr/>
            <p:nvPr/>
          </p:nvSpPr>
          <p:spPr>
            <a:xfrm>
              <a:off x="1371296" y="82445"/>
              <a:ext cx="207902" cy="225359"/>
            </a:xfrm>
            <a:custGeom>
              <a:avLst/>
              <a:gdLst>
                <a:gd name="connsiteX0" fmla="*/ 0 w 207902"/>
                <a:gd name="connsiteY0" fmla="*/ 144420 h 225359"/>
                <a:gd name="connsiteX1" fmla="*/ 168226 w 207902"/>
                <a:gd name="connsiteY1" fmla="*/ 0 h 225359"/>
                <a:gd name="connsiteX2" fmla="*/ 207902 w 207902"/>
                <a:gd name="connsiteY2" fmla="*/ 225359 h 225359"/>
                <a:gd name="connsiteX3" fmla="*/ 0 w 207902"/>
                <a:gd name="connsiteY3" fmla="*/ 144420 h 225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7902" h="225359">
                  <a:moveTo>
                    <a:pt x="0" y="144420"/>
                  </a:moveTo>
                  <a:cubicBezTo>
                    <a:pt x="58720" y="96809"/>
                    <a:pt x="114267" y="53959"/>
                    <a:pt x="168226" y="0"/>
                  </a:cubicBezTo>
                  <a:cubicBezTo>
                    <a:pt x="185684" y="68243"/>
                    <a:pt x="190445" y="157117"/>
                    <a:pt x="207902" y="225359"/>
                  </a:cubicBezTo>
                  <a:cubicBezTo>
                    <a:pt x="138072" y="203141"/>
                    <a:pt x="68243" y="166639"/>
                    <a:pt x="0" y="144420"/>
                  </a:cubicBezTo>
                  <a:close/>
                </a:path>
              </a:pathLst>
            </a:custGeom>
            <a:noFill/>
            <a:ln w="30429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รูปแบบอิสระ: รูปร่าง 143">
              <a:extLst>
                <a:ext uri="{FF2B5EF4-FFF2-40B4-BE49-F238E27FC236}">
                  <a16:creationId xmlns:a16="http://schemas.microsoft.com/office/drawing/2014/main" id="{A84FF6E6-378C-46FE-AAF1-6A7E75A4F1EC}"/>
                </a:ext>
              </a:extLst>
            </p:cNvPr>
            <p:cNvSpPr/>
            <p:nvPr/>
          </p:nvSpPr>
          <p:spPr>
            <a:xfrm>
              <a:off x="1434778" y="307804"/>
              <a:ext cx="147594" cy="322167"/>
            </a:xfrm>
            <a:custGeom>
              <a:avLst/>
              <a:gdLst>
                <a:gd name="connsiteX0" fmla="*/ 147595 w 147594"/>
                <a:gd name="connsiteY0" fmla="*/ 0 h 322167"/>
                <a:gd name="connsiteX1" fmla="*/ 0 w 147594"/>
                <a:gd name="connsiteY1" fmla="*/ 322168 h 322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7594" h="322167">
                  <a:moveTo>
                    <a:pt x="147595" y="0"/>
                  </a:moveTo>
                  <a:cubicBezTo>
                    <a:pt x="93635" y="114266"/>
                    <a:pt x="52372" y="207901"/>
                    <a:pt x="0" y="322168"/>
                  </a:cubicBezTo>
                </a:path>
              </a:pathLst>
            </a:custGeom>
            <a:noFill/>
            <a:ln w="30429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" name="รูปแบบอิสระ: รูปร่าง 144">
              <a:extLst>
                <a:ext uri="{FF2B5EF4-FFF2-40B4-BE49-F238E27FC236}">
                  <a16:creationId xmlns:a16="http://schemas.microsoft.com/office/drawing/2014/main" id="{54B7C7F7-B4DE-405D-8A25-FC6AD9BA03E1}"/>
                </a:ext>
              </a:extLst>
            </p:cNvPr>
            <p:cNvSpPr/>
            <p:nvPr/>
          </p:nvSpPr>
          <p:spPr>
            <a:xfrm>
              <a:off x="1204657" y="279237"/>
              <a:ext cx="269796" cy="645923"/>
            </a:xfrm>
            <a:custGeom>
              <a:avLst/>
              <a:gdLst>
                <a:gd name="connsiteX0" fmla="*/ 269797 w 269796"/>
                <a:gd name="connsiteY0" fmla="*/ 0 h 645923"/>
                <a:gd name="connsiteX1" fmla="*/ 0 w 269796"/>
                <a:gd name="connsiteY1" fmla="*/ 645923 h 6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9796" h="645923">
                  <a:moveTo>
                    <a:pt x="269797" y="0"/>
                  </a:moveTo>
                  <a:cubicBezTo>
                    <a:pt x="179335" y="215837"/>
                    <a:pt x="88874" y="431673"/>
                    <a:pt x="0" y="645923"/>
                  </a:cubicBezTo>
                </a:path>
              </a:pathLst>
            </a:custGeom>
            <a:noFill/>
            <a:ln w="30429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" name="รูปแบบอิสระ: รูปร่าง 145">
              <a:extLst>
                <a:ext uri="{FF2B5EF4-FFF2-40B4-BE49-F238E27FC236}">
                  <a16:creationId xmlns:a16="http://schemas.microsoft.com/office/drawing/2014/main" id="{03538795-4E37-4FAA-86D6-E9A4D0C463BE}"/>
                </a:ext>
              </a:extLst>
            </p:cNvPr>
            <p:cNvSpPr/>
            <p:nvPr/>
          </p:nvSpPr>
          <p:spPr>
            <a:xfrm>
              <a:off x="1293531" y="231626"/>
              <a:ext cx="74590" cy="157116"/>
            </a:xfrm>
            <a:custGeom>
              <a:avLst/>
              <a:gdLst>
                <a:gd name="connsiteX0" fmla="*/ 74591 w 74590"/>
                <a:gd name="connsiteY0" fmla="*/ 0 h 157116"/>
                <a:gd name="connsiteX1" fmla="*/ 0 w 74590"/>
                <a:gd name="connsiteY1" fmla="*/ 157116 h 157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590" h="157116">
                  <a:moveTo>
                    <a:pt x="74591" y="0"/>
                  </a:moveTo>
                  <a:cubicBezTo>
                    <a:pt x="53959" y="50785"/>
                    <a:pt x="23806" y="107918"/>
                    <a:pt x="0" y="157116"/>
                  </a:cubicBezTo>
                </a:path>
              </a:pathLst>
            </a:custGeom>
            <a:noFill/>
            <a:ln w="30429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" name="รูปแบบอิสระ: รูปร่าง 146">
              <a:extLst>
                <a:ext uri="{FF2B5EF4-FFF2-40B4-BE49-F238E27FC236}">
                  <a16:creationId xmlns:a16="http://schemas.microsoft.com/office/drawing/2014/main" id="{49BF91ED-192F-45FC-AA73-EE8C61C1EFA8}"/>
                </a:ext>
              </a:extLst>
            </p:cNvPr>
            <p:cNvSpPr/>
            <p:nvPr/>
          </p:nvSpPr>
          <p:spPr>
            <a:xfrm>
              <a:off x="1115783" y="471269"/>
              <a:ext cx="136485" cy="320581"/>
            </a:xfrm>
            <a:custGeom>
              <a:avLst/>
              <a:gdLst>
                <a:gd name="connsiteX0" fmla="*/ 136485 w 136485"/>
                <a:gd name="connsiteY0" fmla="*/ 0 h 320581"/>
                <a:gd name="connsiteX1" fmla="*/ 0 w 136485"/>
                <a:gd name="connsiteY1" fmla="*/ 320581 h 320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6485" h="320581">
                  <a:moveTo>
                    <a:pt x="136485" y="0"/>
                  </a:moveTo>
                  <a:cubicBezTo>
                    <a:pt x="85700" y="119028"/>
                    <a:pt x="0" y="320581"/>
                    <a:pt x="0" y="320581"/>
                  </a:cubicBezTo>
                </a:path>
              </a:pathLst>
            </a:custGeom>
            <a:noFill/>
            <a:ln w="30429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" name="รูปแบบอิสระ: รูปร่าง 147">
              <a:extLst>
                <a:ext uri="{FF2B5EF4-FFF2-40B4-BE49-F238E27FC236}">
                  <a16:creationId xmlns:a16="http://schemas.microsoft.com/office/drawing/2014/main" id="{845FA519-106D-44AE-8845-A28DD4EEB77F}"/>
                </a:ext>
              </a:extLst>
            </p:cNvPr>
            <p:cNvSpPr/>
            <p:nvPr/>
          </p:nvSpPr>
          <p:spPr>
            <a:xfrm>
              <a:off x="1087216" y="817242"/>
              <a:ext cx="80938" cy="201553"/>
            </a:xfrm>
            <a:custGeom>
              <a:avLst/>
              <a:gdLst>
                <a:gd name="connsiteX0" fmla="*/ 80939 w 80938"/>
                <a:gd name="connsiteY0" fmla="*/ 0 h 201553"/>
                <a:gd name="connsiteX1" fmla="*/ 0 w 80938"/>
                <a:gd name="connsiteY1" fmla="*/ 201553 h 201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0938" h="201553">
                  <a:moveTo>
                    <a:pt x="80939" y="0"/>
                  </a:moveTo>
                  <a:cubicBezTo>
                    <a:pt x="57133" y="68243"/>
                    <a:pt x="30154" y="134898"/>
                    <a:pt x="0" y="201553"/>
                  </a:cubicBezTo>
                </a:path>
              </a:pathLst>
            </a:custGeom>
            <a:noFill/>
            <a:ln w="30429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" name="รูปแบบอิสระ: รูปร่าง 148">
              <a:extLst>
                <a:ext uri="{FF2B5EF4-FFF2-40B4-BE49-F238E27FC236}">
                  <a16:creationId xmlns:a16="http://schemas.microsoft.com/office/drawing/2014/main" id="{85A6DAEE-B381-4ADE-AF08-4F24E0207A89}"/>
                </a:ext>
              </a:extLst>
            </p:cNvPr>
            <p:cNvSpPr/>
            <p:nvPr/>
          </p:nvSpPr>
          <p:spPr>
            <a:xfrm>
              <a:off x="998342" y="942618"/>
              <a:ext cx="284079" cy="192031"/>
            </a:xfrm>
            <a:custGeom>
              <a:avLst/>
              <a:gdLst>
                <a:gd name="connsiteX0" fmla="*/ 284080 w 284079"/>
                <a:gd name="connsiteY0" fmla="*/ 0 h 192031"/>
                <a:gd name="connsiteX1" fmla="*/ 207902 w 284079"/>
                <a:gd name="connsiteY1" fmla="*/ 192031 h 192031"/>
                <a:gd name="connsiteX2" fmla="*/ 0 w 284079"/>
                <a:gd name="connsiteY2" fmla="*/ 115853 h 19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4079" h="192031">
                  <a:moveTo>
                    <a:pt x="284080" y="0"/>
                  </a:moveTo>
                  <a:cubicBezTo>
                    <a:pt x="260274" y="61894"/>
                    <a:pt x="231708" y="130137"/>
                    <a:pt x="207902" y="192031"/>
                  </a:cubicBezTo>
                  <a:cubicBezTo>
                    <a:pt x="136485" y="172987"/>
                    <a:pt x="66656" y="147594"/>
                    <a:pt x="0" y="115853"/>
                  </a:cubicBezTo>
                </a:path>
              </a:pathLst>
            </a:custGeom>
            <a:noFill/>
            <a:ln w="30429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" name="รูปแบบอิสระ: รูปร่าง 149">
              <a:extLst>
                <a:ext uri="{FF2B5EF4-FFF2-40B4-BE49-F238E27FC236}">
                  <a16:creationId xmlns:a16="http://schemas.microsoft.com/office/drawing/2014/main" id="{8A05FCFA-091A-4DD7-BE41-9D0EB738E07C}"/>
                </a:ext>
              </a:extLst>
            </p:cNvPr>
            <p:cNvSpPr/>
            <p:nvPr/>
          </p:nvSpPr>
          <p:spPr>
            <a:xfrm>
              <a:off x="1342730" y="745826"/>
              <a:ext cx="33327" cy="73003"/>
            </a:xfrm>
            <a:custGeom>
              <a:avLst/>
              <a:gdLst>
                <a:gd name="connsiteX0" fmla="*/ 33328 w 33327"/>
                <a:gd name="connsiteY0" fmla="*/ 0 h 73003"/>
                <a:gd name="connsiteX1" fmla="*/ 0 w 33327"/>
                <a:gd name="connsiteY1" fmla="*/ 73004 h 7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327" h="73003">
                  <a:moveTo>
                    <a:pt x="33328" y="0"/>
                  </a:moveTo>
                  <a:cubicBezTo>
                    <a:pt x="22219" y="23806"/>
                    <a:pt x="11109" y="49198"/>
                    <a:pt x="0" y="73004"/>
                  </a:cubicBezTo>
                </a:path>
              </a:pathLst>
            </a:custGeom>
            <a:noFill/>
            <a:ln w="30429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" name="รูปแบบอิสระ: รูปร่าง 150">
              <a:extLst>
                <a:ext uri="{FF2B5EF4-FFF2-40B4-BE49-F238E27FC236}">
                  <a16:creationId xmlns:a16="http://schemas.microsoft.com/office/drawing/2014/main" id="{F38EAD6E-4F60-44CE-A22F-07176325C54D}"/>
                </a:ext>
              </a:extLst>
            </p:cNvPr>
            <p:cNvSpPr/>
            <p:nvPr/>
          </p:nvSpPr>
          <p:spPr>
            <a:xfrm>
              <a:off x="1531587" y="33247"/>
              <a:ext cx="26979" cy="66655"/>
            </a:xfrm>
            <a:custGeom>
              <a:avLst/>
              <a:gdLst>
                <a:gd name="connsiteX0" fmla="*/ 26980 w 26979"/>
                <a:gd name="connsiteY0" fmla="*/ 0 h 66655"/>
                <a:gd name="connsiteX1" fmla="*/ 0 w 26979"/>
                <a:gd name="connsiteY1" fmla="*/ 66655 h 66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979" h="66655">
                  <a:moveTo>
                    <a:pt x="26980" y="0"/>
                  </a:moveTo>
                  <a:cubicBezTo>
                    <a:pt x="17457" y="22218"/>
                    <a:pt x="9522" y="44437"/>
                    <a:pt x="0" y="66655"/>
                  </a:cubicBezTo>
                </a:path>
              </a:pathLst>
            </a:custGeom>
            <a:noFill/>
            <a:ln w="30429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237222696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สไลด์ชื่อเรื่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5C27D1BA-D6EB-4639-89EE-9E6B55F19DBD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36" y="-9342"/>
            <a:ext cx="9162288" cy="5153786"/>
          </a:xfrm>
          <a:prstGeom prst="rect">
            <a:avLst/>
          </a:prstGeom>
        </p:spPr>
      </p:pic>
      <p:grpSp>
        <p:nvGrpSpPr>
          <p:cNvPr id="9" name="กราฟิก 4">
            <a:extLst>
              <a:ext uri="{FF2B5EF4-FFF2-40B4-BE49-F238E27FC236}">
                <a16:creationId xmlns:a16="http://schemas.microsoft.com/office/drawing/2014/main" id="{5085D8C8-0A7E-467B-83B2-44049DDD4FC3}"/>
              </a:ext>
            </a:extLst>
          </p:cNvPr>
          <p:cNvGrpSpPr/>
          <p:nvPr/>
        </p:nvGrpSpPr>
        <p:grpSpPr>
          <a:xfrm>
            <a:off x="8147873" y="2712321"/>
            <a:ext cx="877441" cy="2517453"/>
            <a:chOff x="8399798" y="2712321"/>
            <a:chExt cx="877441" cy="2517453"/>
          </a:xfrm>
        </p:grpSpPr>
        <p:grpSp>
          <p:nvGrpSpPr>
            <p:cNvPr id="10" name="กราฟิก 4">
              <a:extLst>
                <a:ext uri="{FF2B5EF4-FFF2-40B4-BE49-F238E27FC236}">
                  <a16:creationId xmlns:a16="http://schemas.microsoft.com/office/drawing/2014/main" id="{C8F612AD-768A-4C26-9D03-13E2DE773C82}"/>
                </a:ext>
              </a:extLst>
            </p:cNvPr>
            <p:cNvGrpSpPr/>
            <p:nvPr/>
          </p:nvGrpSpPr>
          <p:grpSpPr>
            <a:xfrm>
              <a:off x="8399798" y="2712321"/>
              <a:ext cx="877441" cy="2517453"/>
              <a:chOff x="8399798" y="2712321"/>
              <a:chExt cx="877441" cy="2517453"/>
            </a:xfrm>
          </p:grpSpPr>
          <p:sp>
            <p:nvSpPr>
              <p:cNvPr id="11" name="รูปแบบอิสระ: รูปร่าง 10">
                <a:extLst>
                  <a:ext uri="{FF2B5EF4-FFF2-40B4-BE49-F238E27FC236}">
                    <a16:creationId xmlns:a16="http://schemas.microsoft.com/office/drawing/2014/main" id="{89EFCEDF-EC30-4300-9C65-1CBC66940508}"/>
                  </a:ext>
                </a:extLst>
              </p:cNvPr>
              <p:cNvSpPr/>
              <p:nvPr/>
            </p:nvSpPr>
            <p:spPr>
              <a:xfrm>
                <a:off x="8399798" y="2712321"/>
                <a:ext cx="852566" cy="2517453"/>
              </a:xfrm>
              <a:custGeom>
                <a:avLst/>
                <a:gdLst>
                  <a:gd name="connsiteX0" fmla="*/ 321823 w 852566"/>
                  <a:gd name="connsiteY0" fmla="*/ 2517453 h 2517453"/>
                  <a:gd name="connsiteX1" fmla="*/ 852567 w 852566"/>
                  <a:gd name="connsiteY1" fmla="*/ 72878 h 2517453"/>
                  <a:gd name="connsiteX2" fmla="*/ 499266 w 852566"/>
                  <a:gd name="connsiteY2" fmla="*/ 0 h 2517453"/>
                  <a:gd name="connsiteX3" fmla="*/ 176066 w 852566"/>
                  <a:gd name="connsiteY3" fmla="*/ 1603312 h 2517453"/>
                  <a:gd name="connsiteX4" fmla="*/ 117447 w 852566"/>
                  <a:gd name="connsiteY4" fmla="*/ 1921756 h 2517453"/>
                  <a:gd name="connsiteX5" fmla="*/ 209 w 852566"/>
                  <a:gd name="connsiteY5" fmla="*/ 2452497 h 2517453"/>
                  <a:gd name="connsiteX6" fmla="*/ 321823 w 852566"/>
                  <a:gd name="connsiteY6" fmla="*/ 2517453 h 2517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52566" h="2517453">
                    <a:moveTo>
                      <a:pt x="321823" y="2517453"/>
                    </a:moveTo>
                    <a:cubicBezTo>
                      <a:pt x="496097" y="1685696"/>
                      <a:pt x="654528" y="898298"/>
                      <a:pt x="852567" y="72878"/>
                    </a:cubicBezTo>
                    <a:cubicBezTo>
                      <a:pt x="721069" y="33270"/>
                      <a:pt x="633932" y="15843"/>
                      <a:pt x="499266" y="0"/>
                    </a:cubicBezTo>
                    <a:cubicBezTo>
                      <a:pt x="366184" y="529156"/>
                      <a:pt x="258451" y="1064650"/>
                      <a:pt x="176066" y="1603312"/>
                    </a:cubicBezTo>
                    <a:cubicBezTo>
                      <a:pt x="160223" y="1709460"/>
                      <a:pt x="144380" y="1817192"/>
                      <a:pt x="117447" y="1921756"/>
                    </a:cubicBezTo>
                    <a:cubicBezTo>
                      <a:pt x="73086" y="2097614"/>
                      <a:pt x="-4544" y="2271887"/>
                      <a:pt x="209" y="2452497"/>
                    </a:cubicBezTo>
                    <a:cubicBezTo>
                      <a:pt x="111110" y="2492105"/>
                      <a:pt x="210921" y="2509532"/>
                      <a:pt x="321823" y="2517453"/>
                    </a:cubicBezTo>
                    <a:close/>
                  </a:path>
                </a:pathLst>
              </a:custGeom>
              <a:solidFill>
                <a:srgbClr val="00BB72"/>
              </a:solidFill>
              <a:ln w="153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" name="รูปแบบอิสระ: รูปร่าง 11">
                <a:extLst>
                  <a:ext uri="{FF2B5EF4-FFF2-40B4-BE49-F238E27FC236}">
                    <a16:creationId xmlns:a16="http://schemas.microsoft.com/office/drawing/2014/main" id="{CBFAECAC-BEAA-472C-8250-F2B9EBACC22B}"/>
                  </a:ext>
                </a:extLst>
              </p:cNvPr>
              <p:cNvSpPr/>
              <p:nvPr/>
            </p:nvSpPr>
            <p:spPr>
              <a:xfrm>
                <a:off x="8891142" y="2782030"/>
                <a:ext cx="60203" cy="15843"/>
              </a:xfrm>
              <a:custGeom>
                <a:avLst/>
                <a:gdLst>
                  <a:gd name="connsiteX0" fmla="*/ 0 w 60203"/>
                  <a:gd name="connsiteY0" fmla="*/ 0 h 15843"/>
                  <a:gd name="connsiteX1" fmla="*/ 60204 w 60203"/>
                  <a:gd name="connsiteY1" fmla="*/ 15843 h 15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0203" h="15843">
                    <a:moveTo>
                      <a:pt x="0" y="0"/>
                    </a:moveTo>
                    <a:cubicBezTo>
                      <a:pt x="20596" y="4753"/>
                      <a:pt x="39608" y="11090"/>
                      <a:pt x="60204" y="15843"/>
                    </a:cubicBezTo>
                  </a:path>
                </a:pathLst>
              </a:custGeom>
              <a:noFill/>
              <a:ln w="3078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" name="รูปแบบอิสระ: รูปร่าง 12">
                <a:extLst>
                  <a:ext uri="{FF2B5EF4-FFF2-40B4-BE49-F238E27FC236}">
                    <a16:creationId xmlns:a16="http://schemas.microsoft.com/office/drawing/2014/main" id="{1DC159DE-49BE-4124-8C24-9A4D4380A255}"/>
                  </a:ext>
                </a:extLst>
              </p:cNvPr>
              <p:cNvSpPr/>
              <p:nvPr/>
            </p:nvSpPr>
            <p:spPr>
              <a:xfrm>
                <a:off x="8867378" y="2869166"/>
                <a:ext cx="161599" cy="36438"/>
              </a:xfrm>
              <a:custGeom>
                <a:avLst/>
                <a:gdLst>
                  <a:gd name="connsiteX0" fmla="*/ 0 w 161599"/>
                  <a:gd name="connsiteY0" fmla="*/ 0 h 36438"/>
                  <a:gd name="connsiteX1" fmla="*/ 161600 w 161599"/>
                  <a:gd name="connsiteY1" fmla="*/ 36439 h 36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1599" h="36438">
                    <a:moveTo>
                      <a:pt x="0" y="0"/>
                    </a:moveTo>
                    <a:cubicBezTo>
                      <a:pt x="52282" y="15843"/>
                      <a:pt x="107733" y="28517"/>
                      <a:pt x="161600" y="36439"/>
                    </a:cubicBezTo>
                  </a:path>
                </a:pathLst>
              </a:custGeom>
              <a:noFill/>
              <a:ln w="3078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" name="รูปแบบอิสระ: รูปร่าง 13">
                <a:extLst>
                  <a:ext uri="{FF2B5EF4-FFF2-40B4-BE49-F238E27FC236}">
                    <a16:creationId xmlns:a16="http://schemas.microsoft.com/office/drawing/2014/main" id="{3622A166-12B1-4FD9-A59E-7744CACD556C}"/>
                  </a:ext>
                </a:extLst>
              </p:cNvPr>
              <p:cNvSpPr/>
              <p:nvPr/>
            </p:nvSpPr>
            <p:spPr>
              <a:xfrm>
                <a:off x="8856287" y="2965809"/>
                <a:ext cx="63372" cy="19011"/>
              </a:xfrm>
              <a:custGeom>
                <a:avLst/>
                <a:gdLst>
                  <a:gd name="connsiteX0" fmla="*/ 0 w 63372"/>
                  <a:gd name="connsiteY0" fmla="*/ 0 h 19011"/>
                  <a:gd name="connsiteX1" fmla="*/ 63372 w 63372"/>
                  <a:gd name="connsiteY1" fmla="*/ 19012 h 19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3372" h="19011">
                    <a:moveTo>
                      <a:pt x="0" y="0"/>
                    </a:moveTo>
                    <a:cubicBezTo>
                      <a:pt x="20596" y="6337"/>
                      <a:pt x="42777" y="12674"/>
                      <a:pt x="63372" y="19012"/>
                    </a:cubicBezTo>
                  </a:path>
                </a:pathLst>
              </a:custGeom>
              <a:noFill/>
              <a:ln w="3078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" name="รูปแบบอิสระ: รูปร่าง 14">
                <a:extLst>
                  <a:ext uri="{FF2B5EF4-FFF2-40B4-BE49-F238E27FC236}">
                    <a16:creationId xmlns:a16="http://schemas.microsoft.com/office/drawing/2014/main" id="{6B6C8AB7-C941-42E8-8E7F-F5CCDEAFBCB7}"/>
                  </a:ext>
                </a:extLst>
              </p:cNvPr>
              <p:cNvSpPr/>
              <p:nvPr/>
            </p:nvSpPr>
            <p:spPr>
              <a:xfrm>
                <a:off x="8821432" y="3078294"/>
                <a:ext cx="141003" cy="30101"/>
              </a:xfrm>
              <a:custGeom>
                <a:avLst/>
                <a:gdLst>
                  <a:gd name="connsiteX0" fmla="*/ 0 w 141003"/>
                  <a:gd name="connsiteY0" fmla="*/ 0 h 30101"/>
                  <a:gd name="connsiteX1" fmla="*/ 141004 w 141003"/>
                  <a:gd name="connsiteY1" fmla="*/ 30102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1003" h="30101">
                    <a:moveTo>
                      <a:pt x="0" y="0"/>
                    </a:moveTo>
                    <a:cubicBezTo>
                      <a:pt x="47529" y="9506"/>
                      <a:pt x="93475" y="20596"/>
                      <a:pt x="141004" y="30102"/>
                    </a:cubicBezTo>
                  </a:path>
                </a:pathLst>
              </a:custGeom>
              <a:noFill/>
              <a:ln w="3078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" name="รูปแบบอิสระ: รูปร่าง 15">
                <a:extLst>
                  <a:ext uri="{FF2B5EF4-FFF2-40B4-BE49-F238E27FC236}">
                    <a16:creationId xmlns:a16="http://schemas.microsoft.com/office/drawing/2014/main" id="{F46ED260-70E5-47AA-A55D-5E4FE819A189}"/>
                  </a:ext>
                </a:extLst>
              </p:cNvPr>
              <p:cNvSpPr/>
              <p:nvPr/>
            </p:nvSpPr>
            <p:spPr>
              <a:xfrm>
                <a:off x="8792915" y="3181274"/>
                <a:ext cx="71293" cy="17427"/>
              </a:xfrm>
              <a:custGeom>
                <a:avLst/>
                <a:gdLst>
                  <a:gd name="connsiteX0" fmla="*/ 0 w 71293"/>
                  <a:gd name="connsiteY0" fmla="*/ 0 h 17427"/>
                  <a:gd name="connsiteX1" fmla="*/ 71294 w 71293"/>
                  <a:gd name="connsiteY1" fmla="*/ 17427 h 17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1293" h="17427">
                    <a:moveTo>
                      <a:pt x="0" y="0"/>
                    </a:moveTo>
                    <a:cubicBezTo>
                      <a:pt x="22181" y="11090"/>
                      <a:pt x="47529" y="17427"/>
                      <a:pt x="71294" y="17427"/>
                    </a:cubicBezTo>
                  </a:path>
                </a:pathLst>
              </a:custGeom>
              <a:noFill/>
              <a:ln w="3078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" name="รูปแบบอิสระ: รูปร่าง 16">
                <a:extLst>
                  <a:ext uri="{FF2B5EF4-FFF2-40B4-BE49-F238E27FC236}">
                    <a16:creationId xmlns:a16="http://schemas.microsoft.com/office/drawing/2014/main" id="{B43C713A-30EF-4DB5-BF4B-48583A66DFE1}"/>
                  </a:ext>
                </a:extLst>
              </p:cNvPr>
              <p:cNvSpPr/>
              <p:nvPr/>
            </p:nvSpPr>
            <p:spPr>
              <a:xfrm>
                <a:off x="8777072" y="3295343"/>
                <a:ext cx="158430" cy="30101"/>
              </a:xfrm>
              <a:custGeom>
                <a:avLst/>
                <a:gdLst>
                  <a:gd name="connsiteX0" fmla="*/ 0 w 158430"/>
                  <a:gd name="connsiteY0" fmla="*/ 0 h 30101"/>
                  <a:gd name="connsiteX1" fmla="*/ 158431 w 158430"/>
                  <a:gd name="connsiteY1" fmla="*/ 30102 h 30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8430" h="30101">
                    <a:moveTo>
                      <a:pt x="0" y="0"/>
                    </a:moveTo>
                    <a:cubicBezTo>
                      <a:pt x="53867" y="4753"/>
                      <a:pt x="106149" y="14259"/>
                      <a:pt x="158431" y="30102"/>
                    </a:cubicBezTo>
                  </a:path>
                </a:pathLst>
              </a:custGeom>
              <a:noFill/>
              <a:ln w="3078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" name="รูปแบบอิสระ: รูปร่าง 17">
                <a:extLst>
                  <a:ext uri="{FF2B5EF4-FFF2-40B4-BE49-F238E27FC236}">
                    <a16:creationId xmlns:a16="http://schemas.microsoft.com/office/drawing/2014/main" id="{BB4FFF17-B5D1-4E03-9ECE-3802A88D5ED3}"/>
                  </a:ext>
                </a:extLst>
              </p:cNvPr>
              <p:cNvSpPr/>
              <p:nvPr/>
            </p:nvSpPr>
            <p:spPr>
              <a:xfrm>
                <a:off x="8756476" y="3412581"/>
                <a:ext cx="87137" cy="23764"/>
              </a:xfrm>
              <a:custGeom>
                <a:avLst/>
                <a:gdLst>
                  <a:gd name="connsiteX0" fmla="*/ 0 w 87137"/>
                  <a:gd name="connsiteY0" fmla="*/ 0 h 23764"/>
                  <a:gd name="connsiteX1" fmla="*/ 87137 w 87137"/>
                  <a:gd name="connsiteY1" fmla="*/ 23765 h 23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7137" h="23764">
                    <a:moveTo>
                      <a:pt x="0" y="0"/>
                    </a:moveTo>
                    <a:cubicBezTo>
                      <a:pt x="28517" y="7922"/>
                      <a:pt x="58620" y="15843"/>
                      <a:pt x="87137" y="23765"/>
                    </a:cubicBezTo>
                  </a:path>
                </a:pathLst>
              </a:custGeom>
              <a:noFill/>
              <a:ln w="3078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" name="รูปแบบอิสระ: รูปร่าง 18">
                <a:extLst>
                  <a:ext uri="{FF2B5EF4-FFF2-40B4-BE49-F238E27FC236}">
                    <a16:creationId xmlns:a16="http://schemas.microsoft.com/office/drawing/2014/main" id="{C18F7906-A18E-4A12-96E8-157D19D3B842}"/>
                  </a:ext>
                </a:extLst>
              </p:cNvPr>
              <p:cNvSpPr/>
              <p:nvPr/>
            </p:nvSpPr>
            <p:spPr>
              <a:xfrm>
                <a:off x="8718452" y="3528235"/>
                <a:ext cx="139419" cy="23764"/>
              </a:xfrm>
              <a:custGeom>
                <a:avLst/>
                <a:gdLst>
                  <a:gd name="connsiteX0" fmla="*/ 0 w 139419"/>
                  <a:gd name="connsiteY0" fmla="*/ 0 h 23764"/>
                  <a:gd name="connsiteX1" fmla="*/ 139419 w 139419"/>
                  <a:gd name="connsiteY1" fmla="*/ 23765 h 23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9419" h="23764">
                    <a:moveTo>
                      <a:pt x="0" y="0"/>
                    </a:moveTo>
                    <a:cubicBezTo>
                      <a:pt x="45945" y="12674"/>
                      <a:pt x="91890" y="20596"/>
                      <a:pt x="139419" y="23765"/>
                    </a:cubicBezTo>
                  </a:path>
                </a:pathLst>
              </a:custGeom>
              <a:noFill/>
              <a:ln w="3078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" name="รูปแบบอิสระ: รูปร่าง 19">
                <a:extLst>
                  <a:ext uri="{FF2B5EF4-FFF2-40B4-BE49-F238E27FC236}">
                    <a16:creationId xmlns:a16="http://schemas.microsoft.com/office/drawing/2014/main" id="{749F0020-AA2B-4100-A54F-3E6E19D24666}"/>
                  </a:ext>
                </a:extLst>
              </p:cNvPr>
              <p:cNvSpPr/>
              <p:nvPr/>
            </p:nvSpPr>
            <p:spPr>
              <a:xfrm>
                <a:off x="8715283" y="3651811"/>
                <a:ext cx="82384" cy="12974"/>
              </a:xfrm>
              <a:custGeom>
                <a:avLst/>
                <a:gdLst>
                  <a:gd name="connsiteX0" fmla="*/ 0 w 82384"/>
                  <a:gd name="connsiteY0" fmla="*/ 0 h 12974"/>
                  <a:gd name="connsiteX1" fmla="*/ 82384 w 82384"/>
                  <a:gd name="connsiteY1" fmla="*/ 12674 h 129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2384" h="12974">
                    <a:moveTo>
                      <a:pt x="0" y="0"/>
                    </a:moveTo>
                    <a:cubicBezTo>
                      <a:pt x="25350" y="9506"/>
                      <a:pt x="53867" y="14259"/>
                      <a:pt x="82384" y="12674"/>
                    </a:cubicBezTo>
                  </a:path>
                </a:pathLst>
              </a:custGeom>
              <a:noFill/>
              <a:ln w="3078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" name="รูปแบบอิสระ: รูปร่าง 20">
                <a:extLst>
                  <a:ext uri="{FF2B5EF4-FFF2-40B4-BE49-F238E27FC236}">
                    <a16:creationId xmlns:a16="http://schemas.microsoft.com/office/drawing/2014/main" id="{30B795B6-F94C-4315-B8ED-7956A06F7875}"/>
                  </a:ext>
                </a:extLst>
              </p:cNvPr>
              <p:cNvSpPr/>
              <p:nvPr/>
            </p:nvSpPr>
            <p:spPr>
              <a:xfrm>
                <a:off x="8686766" y="3765880"/>
                <a:ext cx="136251" cy="31686"/>
              </a:xfrm>
              <a:custGeom>
                <a:avLst/>
                <a:gdLst>
                  <a:gd name="connsiteX0" fmla="*/ 0 w 136251"/>
                  <a:gd name="connsiteY0" fmla="*/ 0 h 31686"/>
                  <a:gd name="connsiteX1" fmla="*/ 136251 w 136251"/>
                  <a:gd name="connsiteY1" fmla="*/ 31686 h 31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6251" h="31686">
                    <a:moveTo>
                      <a:pt x="0" y="0"/>
                    </a:moveTo>
                    <a:cubicBezTo>
                      <a:pt x="42777" y="19012"/>
                      <a:pt x="90306" y="30102"/>
                      <a:pt x="136251" y="31686"/>
                    </a:cubicBezTo>
                  </a:path>
                </a:pathLst>
              </a:custGeom>
              <a:noFill/>
              <a:ln w="3078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" name="รูปแบบอิสระ: รูปร่าง 21">
                <a:extLst>
                  <a:ext uri="{FF2B5EF4-FFF2-40B4-BE49-F238E27FC236}">
                    <a16:creationId xmlns:a16="http://schemas.microsoft.com/office/drawing/2014/main" id="{DC07E460-93EB-4C35-8E37-92694270159D}"/>
                  </a:ext>
                </a:extLst>
              </p:cNvPr>
              <p:cNvSpPr/>
              <p:nvPr/>
            </p:nvSpPr>
            <p:spPr>
              <a:xfrm>
                <a:off x="8675676" y="3887871"/>
                <a:ext cx="82384" cy="12674"/>
              </a:xfrm>
              <a:custGeom>
                <a:avLst/>
                <a:gdLst>
                  <a:gd name="connsiteX0" fmla="*/ 0 w 82384"/>
                  <a:gd name="connsiteY0" fmla="*/ 0 h 12674"/>
                  <a:gd name="connsiteX1" fmla="*/ 82384 w 82384"/>
                  <a:gd name="connsiteY1" fmla="*/ 12674 h 12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2384" h="12674">
                    <a:moveTo>
                      <a:pt x="0" y="0"/>
                    </a:moveTo>
                    <a:cubicBezTo>
                      <a:pt x="26933" y="4753"/>
                      <a:pt x="53867" y="7922"/>
                      <a:pt x="82384" y="12674"/>
                    </a:cubicBezTo>
                  </a:path>
                </a:pathLst>
              </a:custGeom>
              <a:noFill/>
              <a:ln w="3078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" name="รูปแบบอิสระ: รูปร่าง 22">
                <a:extLst>
                  <a:ext uri="{FF2B5EF4-FFF2-40B4-BE49-F238E27FC236}">
                    <a16:creationId xmlns:a16="http://schemas.microsoft.com/office/drawing/2014/main" id="{ABC1D0FA-D553-4F14-B0A5-A0BA84AD2349}"/>
                  </a:ext>
                </a:extLst>
              </p:cNvPr>
              <p:cNvSpPr/>
              <p:nvPr/>
            </p:nvSpPr>
            <p:spPr>
              <a:xfrm>
                <a:off x="8631315" y="4014615"/>
                <a:ext cx="142587" cy="15843"/>
              </a:xfrm>
              <a:custGeom>
                <a:avLst/>
                <a:gdLst>
                  <a:gd name="connsiteX0" fmla="*/ 0 w 142587"/>
                  <a:gd name="connsiteY0" fmla="*/ 0 h 15843"/>
                  <a:gd name="connsiteX1" fmla="*/ 142588 w 142587"/>
                  <a:gd name="connsiteY1" fmla="*/ 15843 h 15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2587" h="15843">
                    <a:moveTo>
                      <a:pt x="0" y="0"/>
                    </a:moveTo>
                    <a:cubicBezTo>
                      <a:pt x="47529" y="7922"/>
                      <a:pt x="95059" y="12674"/>
                      <a:pt x="142588" y="15843"/>
                    </a:cubicBezTo>
                  </a:path>
                </a:pathLst>
              </a:custGeom>
              <a:noFill/>
              <a:ln w="3078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" name="รูปแบบอิสระ: รูปร่าง 23">
                <a:extLst>
                  <a:ext uri="{FF2B5EF4-FFF2-40B4-BE49-F238E27FC236}">
                    <a16:creationId xmlns:a16="http://schemas.microsoft.com/office/drawing/2014/main" id="{18D0AE2D-C46B-4552-8BDF-4F059566A4B9}"/>
                  </a:ext>
                </a:extLst>
              </p:cNvPr>
              <p:cNvSpPr/>
              <p:nvPr/>
            </p:nvSpPr>
            <p:spPr>
              <a:xfrm>
                <a:off x="8618641" y="4165124"/>
                <a:ext cx="96642" cy="9505"/>
              </a:xfrm>
              <a:custGeom>
                <a:avLst/>
                <a:gdLst>
                  <a:gd name="connsiteX0" fmla="*/ 0 w 96642"/>
                  <a:gd name="connsiteY0" fmla="*/ 0 h 9505"/>
                  <a:gd name="connsiteX1" fmla="*/ 96642 w 96642"/>
                  <a:gd name="connsiteY1" fmla="*/ 9506 h 9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6642" h="9505">
                    <a:moveTo>
                      <a:pt x="0" y="0"/>
                    </a:moveTo>
                    <a:cubicBezTo>
                      <a:pt x="31686" y="3169"/>
                      <a:pt x="64956" y="6337"/>
                      <a:pt x="96642" y="9506"/>
                    </a:cubicBezTo>
                  </a:path>
                </a:pathLst>
              </a:custGeom>
              <a:noFill/>
              <a:ln w="3078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" name="รูปแบบอิสระ: รูปร่าง 24">
                <a:extLst>
                  <a:ext uri="{FF2B5EF4-FFF2-40B4-BE49-F238E27FC236}">
                    <a16:creationId xmlns:a16="http://schemas.microsoft.com/office/drawing/2014/main" id="{F4396028-FB5C-43D7-AD69-056CACDEB2A9}"/>
                  </a:ext>
                </a:extLst>
              </p:cNvPr>
              <p:cNvSpPr/>
              <p:nvPr/>
            </p:nvSpPr>
            <p:spPr>
              <a:xfrm>
                <a:off x="8607551" y="4293452"/>
                <a:ext cx="180611" cy="25348"/>
              </a:xfrm>
              <a:custGeom>
                <a:avLst/>
                <a:gdLst>
                  <a:gd name="connsiteX0" fmla="*/ 0 w 180611"/>
                  <a:gd name="connsiteY0" fmla="*/ 0 h 25348"/>
                  <a:gd name="connsiteX1" fmla="*/ 180612 w 180611"/>
                  <a:gd name="connsiteY1" fmla="*/ 25349 h 25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80611" h="25348">
                    <a:moveTo>
                      <a:pt x="0" y="0"/>
                    </a:moveTo>
                    <a:cubicBezTo>
                      <a:pt x="58620" y="17427"/>
                      <a:pt x="118823" y="25349"/>
                      <a:pt x="180612" y="25349"/>
                    </a:cubicBezTo>
                  </a:path>
                </a:pathLst>
              </a:custGeom>
              <a:noFill/>
              <a:ln w="3078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รูปแบบอิสระ: รูปร่าง 25">
                <a:extLst>
                  <a:ext uri="{FF2B5EF4-FFF2-40B4-BE49-F238E27FC236}">
                    <a16:creationId xmlns:a16="http://schemas.microsoft.com/office/drawing/2014/main" id="{9E1BA01C-0614-4557-BD8C-7BBB5F37A102}"/>
                  </a:ext>
                </a:extLst>
              </p:cNvPr>
              <p:cNvSpPr/>
              <p:nvPr/>
            </p:nvSpPr>
            <p:spPr>
              <a:xfrm>
                <a:off x="8560021" y="4429702"/>
                <a:ext cx="77631" cy="9505"/>
              </a:xfrm>
              <a:custGeom>
                <a:avLst/>
                <a:gdLst>
                  <a:gd name="connsiteX0" fmla="*/ 0 w 77631"/>
                  <a:gd name="connsiteY0" fmla="*/ 0 h 9505"/>
                  <a:gd name="connsiteX1" fmla="*/ 77632 w 77631"/>
                  <a:gd name="connsiteY1" fmla="*/ 9506 h 9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7631" h="9505">
                    <a:moveTo>
                      <a:pt x="0" y="0"/>
                    </a:moveTo>
                    <a:cubicBezTo>
                      <a:pt x="25350" y="4753"/>
                      <a:pt x="50698" y="7922"/>
                      <a:pt x="77632" y="9506"/>
                    </a:cubicBezTo>
                  </a:path>
                </a:pathLst>
              </a:custGeom>
              <a:noFill/>
              <a:ln w="3078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" name="รูปแบบอิสระ: รูปร่าง 26">
                <a:extLst>
                  <a:ext uri="{FF2B5EF4-FFF2-40B4-BE49-F238E27FC236}">
                    <a16:creationId xmlns:a16="http://schemas.microsoft.com/office/drawing/2014/main" id="{FEA6528C-1943-4439-924B-103012B0FC26}"/>
                  </a:ext>
                </a:extLst>
              </p:cNvPr>
              <p:cNvSpPr/>
              <p:nvPr/>
            </p:nvSpPr>
            <p:spPr>
              <a:xfrm>
                <a:off x="8542594" y="4573874"/>
                <a:ext cx="110901" cy="26932"/>
              </a:xfrm>
              <a:custGeom>
                <a:avLst/>
                <a:gdLst>
                  <a:gd name="connsiteX0" fmla="*/ 0 w 110901"/>
                  <a:gd name="connsiteY0" fmla="*/ 0 h 26932"/>
                  <a:gd name="connsiteX1" fmla="*/ 110902 w 110901"/>
                  <a:gd name="connsiteY1" fmla="*/ 26933 h 26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0901" h="26932">
                    <a:moveTo>
                      <a:pt x="0" y="0"/>
                    </a:moveTo>
                    <a:cubicBezTo>
                      <a:pt x="36439" y="9505"/>
                      <a:pt x="74463" y="17427"/>
                      <a:pt x="110902" y="26933"/>
                    </a:cubicBezTo>
                  </a:path>
                </a:pathLst>
              </a:custGeom>
              <a:noFill/>
              <a:ln w="3078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" name="รูปแบบอิสระ: รูปร่าง 27">
                <a:extLst>
                  <a:ext uri="{FF2B5EF4-FFF2-40B4-BE49-F238E27FC236}">
                    <a16:creationId xmlns:a16="http://schemas.microsoft.com/office/drawing/2014/main" id="{39FA0559-81C9-40AB-9C7A-FE3FB4842034}"/>
                  </a:ext>
                </a:extLst>
              </p:cNvPr>
              <p:cNvSpPr/>
              <p:nvPr/>
            </p:nvSpPr>
            <p:spPr>
              <a:xfrm>
                <a:off x="8518830" y="4678437"/>
                <a:ext cx="90305" cy="17427"/>
              </a:xfrm>
              <a:custGeom>
                <a:avLst/>
                <a:gdLst>
                  <a:gd name="connsiteX0" fmla="*/ 0 w 90305"/>
                  <a:gd name="connsiteY0" fmla="*/ 0 h 17427"/>
                  <a:gd name="connsiteX1" fmla="*/ 90306 w 90305"/>
                  <a:gd name="connsiteY1" fmla="*/ 17427 h 17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0305" h="17427">
                    <a:moveTo>
                      <a:pt x="0" y="0"/>
                    </a:moveTo>
                    <a:cubicBezTo>
                      <a:pt x="30101" y="6338"/>
                      <a:pt x="60204" y="11090"/>
                      <a:pt x="90306" y="17427"/>
                    </a:cubicBezTo>
                  </a:path>
                </a:pathLst>
              </a:custGeom>
              <a:noFill/>
              <a:ln w="3078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รูปแบบอิสระ: รูปร่าง 28">
                <a:extLst>
                  <a:ext uri="{FF2B5EF4-FFF2-40B4-BE49-F238E27FC236}">
                    <a16:creationId xmlns:a16="http://schemas.microsoft.com/office/drawing/2014/main" id="{E51AB1DB-5774-4CFB-8C76-30410630B587}"/>
                  </a:ext>
                </a:extLst>
              </p:cNvPr>
              <p:cNvSpPr/>
              <p:nvPr/>
            </p:nvSpPr>
            <p:spPr>
              <a:xfrm>
                <a:off x="8487144" y="4787754"/>
                <a:ext cx="147340" cy="39607"/>
              </a:xfrm>
              <a:custGeom>
                <a:avLst/>
                <a:gdLst>
                  <a:gd name="connsiteX0" fmla="*/ 0 w 147340"/>
                  <a:gd name="connsiteY0" fmla="*/ 0 h 39607"/>
                  <a:gd name="connsiteX1" fmla="*/ 147341 w 147340"/>
                  <a:gd name="connsiteY1" fmla="*/ 39608 h 396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7340" h="39607">
                    <a:moveTo>
                      <a:pt x="0" y="0"/>
                    </a:moveTo>
                    <a:cubicBezTo>
                      <a:pt x="50698" y="4753"/>
                      <a:pt x="99811" y="19011"/>
                      <a:pt x="147341" y="39608"/>
                    </a:cubicBezTo>
                  </a:path>
                </a:pathLst>
              </a:custGeom>
              <a:noFill/>
              <a:ln w="3078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" name="รูปแบบอิสระ: รูปร่าง 29">
                <a:extLst>
                  <a:ext uri="{FF2B5EF4-FFF2-40B4-BE49-F238E27FC236}">
                    <a16:creationId xmlns:a16="http://schemas.microsoft.com/office/drawing/2014/main" id="{363DA1F0-141F-420E-AF14-666A2892163F}"/>
                  </a:ext>
                </a:extLst>
              </p:cNvPr>
              <p:cNvSpPr/>
              <p:nvPr/>
            </p:nvSpPr>
            <p:spPr>
              <a:xfrm>
                <a:off x="8455457" y="4893902"/>
                <a:ext cx="107732" cy="31686"/>
              </a:xfrm>
              <a:custGeom>
                <a:avLst/>
                <a:gdLst>
                  <a:gd name="connsiteX0" fmla="*/ 0 w 107732"/>
                  <a:gd name="connsiteY0" fmla="*/ 0 h 31686"/>
                  <a:gd name="connsiteX1" fmla="*/ 107733 w 107732"/>
                  <a:gd name="connsiteY1" fmla="*/ 31686 h 31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7732" h="31686">
                    <a:moveTo>
                      <a:pt x="0" y="0"/>
                    </a:moveTo>
                    <a:cubicBezTo>
                      <a:pt x="36439" y="6337"/>
                      <a:pt x="72878" y="17427"/>
                      <a:pt x="107733" y="31686"/>
                    </a:cubicBezTo>
                  </a:path>
                </a:pathLst>
              </a:custGeom>
              <a:noFill/>
              <a:ln w="3078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" name="รูปแบบอิสระ: รูปร่าง 30">
                <a:extLst>
                  <a:ext uri="{FF2B5EF4-FFF2-40B4-BE49-F238E27FC236}">
                    <a16:creationId xmlns:a16="http://schemas.microsoft.com/office/drawing/2014/main" id="{47B1E7C1-CF90-470A-A20A-DE575BF56C34}"/>
                  </a:ext>
                </a:extLst>
              </p:cNvPr>
              <p:cNvSpPr/>
              <p:nvPr/>
            </p:nvSpPr>
            <p:spPr>
              <a:xfrm>
                <a:off x="8433277" y="4995297"/>
                <a:ext cx="158430" cy="61788"/>
              </a:xfrm>
              <a:custGeom>
                <a:avLst/>
                <a:gdLst>
                  <a:gd name="connsiteX0" fmla="*/ 0 w 158430"/>
                  <a:gd name="connsiteY0" fmla="*/ 0 h 61788"/>
                  <a:gd name="connsiteX1" fmla="*/ 158431 w 158430"/>
                  <a:gd name="connsiteY1" fmla="*/ 61788 h 61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8430" h="61788">
                    <a:moveTo>
                      <a:pt x="0" y="0"/>
                    </a:moveTo>
                    <a:cubicBezTo>
                      <a:pt x="53867" y="15843"/>
                      <a:pt x="107733" y="36439"/>
                      <a:pt x="158431" y="61788"/>
                    </a:cubicBezTo>
                  </a:path>
                </a:pathLst>
              </a:custGeom>
              <a:noFill/>
              <a:ln w="3078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" name="รูปแบบอิสระ: รูปร่าง 31">
                <a:extLst>
                  <a:ext uri="{FF2B5EF4-FFF2-40B4-BE49-F238E27FC236}">
                    <a16:creationId xmlns:a16="http://schemas.microsoft.com/office/drawing/2014/main" id="{F97EBA1D-E45C-4A5F-BCBF-29C5B641BA21}"/>
                  </a:ext>
                </a:extLst>
              </p:cNvPr>
              <p:cNvSpPr/>
              <p:nvPr/>
            </p:nvSpPr>
            <p:spPr>
              <a:xfrm>
                <a:off x="8423771" y="5091940"/>
                <a:ext cx="63372" cy="11090"/>
              </a:xfrm>
              <a:custGeom>
                <a:avLst/>
                <a:gdLst>
                  <a:gd name="connsiteX0" fmla="*/ 0 w 63372"/>
                  <a:gd name="connsiteY0" fmla="*/ 0 h 11090"/>
                  <a:gd name="connsiteX1" fmla="*/ 63372 w 63372"/>
                  <a:gd name="connsiteY1" fmla="*/ 11090 h 110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3372" h="11090">
                    <a:moveTo>
                      <a:pt x="0" y="0"/>
                    </a:moveTo>
                    <a:cubicBezTo>
                      <a:pt x="20596" y="3169"/>
                      <a:pt x="41192" y="7922"/>
                      <a:pt x="63372" y="11090"/>
                    </a:cubicBezTo>
                  </a:path>
                </a:pathLst>
              </a:custGeom>
              <a:noFill/>
              <a:ln w="3078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3" name="รูปแบบอิสระ: รูปร่าง 32">
              <a:extLst>
                <a:ext uri="{FF2B5EF4-FFF2-40B4-BE49-F238E27FC236}">
                  <a16:creationId xmlns:a16="http://schemas.microsoft.com/office/drawing/2014/main" id="{EDD44F87-43E1-4167-8F05-FBC814F04A49}"/>
                </a:ext>
              </a:extLst>
            </p:cNvPr>
            <p:cNvSpPr/>
            <p:nvPr/>
          </p:nvSpPr>
          <p:spPr>
            <a:xfrm>
              <a:off x="9112946" y="2791536"/>
              <a:ext cx="77630" cy="407165"/>
            </a:xfrm>
            <a:custGeom>
              <a:avLst/>
              <a:gdLst>
                <a:gd name="connsiteX0" fmla="*/ 77631 w 77630"/>
                <a:gd name="connsiteY0" fmla="*/ 0 h 407165"/>
                <a:gd name="connsiteX1" fmla="*/ 0 w 77630"/>
                <a:gd name="connsiteY1" fmla="*/ 407165 h 407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7630" h="407165">
                  <a:moveTo>
                    <a:pt x="77631" y="0"/>
                  </a:moveTo>
                  <a:cubicBezTo>
                    <a:pt x="42777" y="133081"/>
                    <a:pt x="15843" y="269331"/>
                    <a:pt x="0" y="407165"/>
                  </a:cubicBezTo>
                </a:path>
              </a:pathLst>
            </a:custGeom>
            <a:noFill/>
            <a:ln w="30788" cap="rnd">
              <a:solidFill>
                <a:srgbClr val="204C3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รูปแบบอิสระ: รูปร่าง 33">
              <a:extLst>
                <a:ext uri="{FF2B5EF4-FFF2-40B4-BE49-F238E27FC236}">
                  <a16:creationId xmlns:a16="http://schemas.microsoft.com/office/drawing/2014/main" id="{078FF257-4E37-42F0-9089-BFE8493B7A32}"/>
                </a:ext>
              </a:extLst>
            </p:cNvPr>
            <p:cNvSpPr/>
            <p:nvPr/>
          </p:nvSpPr>
          <p:spPr>
            <a:xfrm>
              <a:off x="9076507" y="3266826"/>
              <a:ext cx="15843" cy="83967"/>
            </a:xfrm>
            <a:custGeom>
              <a:avLst/>
              <a:gdLst>
                <a:gd name="connsiteX0" fmla="*/ 15843 w 15843"/>
                <a:gd name="connsiteY0" fmla="*/ 0 h 83967"/>
                <a:gd name="connsiteX1" fmla="*/ 0 w 15843"/>
                <a:gd name="connsiteY1" fmla="*/ 83968 h 83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843" h="83967">
                  <a:moveTo>
                    <a:pt x="15843" y="0"/>
                  </a:moveTo>
                  <a:cubicBezTo>
                    <a:pt x="11089" y="28517"/>
                    <a:pt x="4753" y="55451"/>
                    <a:pt x="0" y="83968"/>
                  </a:cubicBezTo>
                </a:path>
              </a:pathLst>
            </a:custGeom>
            <a:noFill/>
            <a:ln w="30788" cap="rnd">
              <a:solidFill>
                <a:srgbClr val="204C3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5" name="กราฟิก 4">
            <a:extLst>
              <a:ext uri="{FF2B5EF4-FFF2-40B4-BE49-F238E27FC236}">
                <a16:creationId xmlns:a16="http://schemas.microsoft.com/office/drawing/2014/main" id="{0C3674D6-9148-41D3-80AE-5B6237143249}"/>
              </a:ext>
            </a:extLst>
          </p:cNvPr>
          <p:cNvGrpSpPr/>
          <p:nvPr/>
        </p:nvGrpSpPr>
        <p:grpSpPr>
          <a:xfrm>
            <a:off x="7778937" y="15842"/>
            <a:ext cx="1173985" cy="1093167"/>
            <a:chOff x="8030862" y="15842"/>
            <a:chExt cx="1173985" cy="1093167"/>
          </a:xfrm>
        </p:grpSpPr>
        <p:sp>
          <p:nvSpPr>
            <p:cNvPr id="36" name="รูปแบบอิสระ: รูปร่าง 35">
              <a:extLst>
                <a:ext uri="{FF2B5EF4-FFF2-40B4-BE49-F238E27FC236}">
                  <a16:creationId xmlns:a16="http://schemas.microsoft.com/office/drawing/2014/main" id="{F866E66D-D1E4-49D4-B541-AF89DAEC6BA5}"/>
                </a:ext>
              </a:extLst>
            </p:cNvPr>
            <p:cNvSpPr/>
            <p:nvPr/>
          </p:nvSpPr>
          <p:spPr>
            <a:xfrm>
              <a:off x="8030862" y="15842"/>
              <a:ext cx="1140703" cy="1093167"/>
            </a:xfrm>
            <a:custGeom>
              <a:avLst/>
              <a:gdLst>
                <a:gd name="connsiteX0" fmla="*/ 1140703 w 1140703"/>
                <a:gd name="connsiteY0" fmla="*/ 573517 h 1093167"/>
                <a:gd name="connsiteX1" fmla="*/ 0 w 1140703"/>
                <a:gd name="connsiteY1" fmla="*/ 0 h 1093167"/>
                <a:gd name="connsiteX2" fmla="*/ 609960 w 1140703"/>
                <a:gd name="connsiteY2" fmla="*/ 1093167 h 1093167"/>
                <a:gd name="connsiteX3" fmla="*/ 1140703 w 1140703"/>
                <a:gd name="connsiteY3" fmla="*/ 573517 h 1093167"/>
                <a:gd name="connsiteX4" fmla="*/ 337458 w 1140703"/>
                <a:gd name="connsiteY4" fmla="*/ 334287 h 1093167"/>
                <a:gd name="connsiteX5" fmla="*/ 882460 w 1140703"/>
                <a:gd name="connsiteY5" fmla="*/ 622630 h 1093167"/>
                <a:gd name="connsiteX6" fmla="*/ 655904 w 1140703"/>
                <a:gd name="connsiteY6" fmla="*/ 844432 h 1093167"/>
                <a:gd name="connsiteX7" fmla="*/ 337458 w 1140703"/>
                <a:gd name="connsiteY7" fmla="*/ 334287 h 1093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0703" h="1093167">
                  <a:moveTo>
                    <a:pt x="1140703" y="573517"/>
                  </a:moveTo>
                  <a:cubicBezTo>
                    <a:pt x="782649" y="405581"/>
                    <a:pt x="516485" y="220218"/>
                    <a:pt x="0" y="0"/>
                  </a:cubicBezTo>
                  <a:cubicBezTo>
                    <a:pt x="199623" y="407165"/>
                    <a:pt x="434101" y="749374"/>
                    <a:pt x="609960" y="1093167"/>
                  </a:cubicBezTo>
                  <a:cubicBezTo>
                    <a:pt x="804829" y="933153"/>
                    <a:pt x="974351" y="763633"/>
                    <a:pt x="1140703" y="573517"/>
                  </a:cubicBezTo>
                  <a:close/>
                  <a:moveTo>
                    <a:pt x="337458" y="334287"/>
                  </a:moveTo>
                  <a:cubicBezTo>
                    <a:pt x="434101" y="399244"/>
                    <a:pt x="806413" y="584607"/>
                    <a:pt x="882460" y="622630"/>
                  </a:cubicBezTo>
                  <a:cubicBezTo>
                    <a:pt x="806413" y="701845"/>
                    <a:pt x="731951" y="776307"/>
                    <a:pt x="655904" y="844432"/>
                  </a:cubicBezTo>
                  <a:cubicBezTo>
                    <a:pt x="578273" y="708182"/>
                    <a:pt x="353301" y="359636"/>
                    <a:pt x="337458" y="334287"/>
                  </a:cubicBezTo>
                  <a:close/>
                </a:path>
              </a:pathLst>
            </a:custGeom>
            <a:solidFill>
              <a:srgbClr val="00B4F1"/>
            </a:solidFill>
            <a:ln w="153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รูปแบบอิสระ: รูปร่าง 36">
              <a:extLst>
                <a:ext uri="{FF2B5EF4-FFF2-40B4-BE49-F238E27FC236}">
                  <a16:creationId xmlns:a16="http://schemas.microsoft.com/office/drawing/2014/main" id="{6235B1FE-9595-464D-B69D-C0EBBD914D24}"/>
                </a:ext>
              </a:extLst>
            </p:cNvPr>
            <p:cNvSpPr/>
            <p:nvPr/>
          </p:nvSpPr>
          <p:spPr>
            <a:xfrm>
              <a:off x="8154439" y="91888"/>
              <a:ext cx="14258" cy="33270"/>
            </a:xfrm>
            <a:custGeom>
              <a:avLst/>
              <a:gdLst>
                <a:gd name="connsiteX0" fmla="*/ 14258 w 14258"/>
                <a:gd name="connsiteY0" fmla="*/ 0 h 33270"/>
                <a:gd name="connsiteX1" fmla="*/ 0 w 14258"/>
                <a:gd name="connsiteY1" fmla="*/ 33270 h 33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258" h="33270">
                  <a:moveTo>
                    <a:pt x="14258" y="0"/>
                  </a:moveTo>
                  <a:cubicBezTo>
                    <a:pt x="9505" y="11090"/>
                    <a:pt x="4753" y="22180"/>
                    <a:pt x="0" y="33270"/>
                  </a:cubicBezTo>
                </a:path>
              </a:pathLst>
            </a:custGeom>
            <a:noFill/>
            <a:ln w="3078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รูปแบบอิสระ: รูปร่าง 37">
              <a:extLst>
                <a:ext uri="{FF2B5EF4-FFF2-40B4-BE49-F238E27FC236}">
                  <a16:creationId xmlns:a16="http://schemas.microsoft.com/office/drawing/2014/main" id="{45133199-FE16-432C-A105-09C40C596C76}"/>
                </a:ext>
              </a:extLst>
            </p:cNvPr>
            <p:cNvSpPr/>
            <p:nvPr/>
          </p:nvSpPr>
          <p:spPr>
            <a:xfrm>
              <a:off x="8179787" y="109315"/>
              <a:ext cx="25349" cy="53866"/>
            </a:xfrm>
            <a:custGeom>
              <a:avLst/>
              <a:gdLst>
                <a:gd name="connsiteX0" fmla="*/ 25350 w 25349"/>
                <a:gd name="connsiteY0" fmla="*/ 0 h 53866"/>
                <a:gd name="connsiteX1" fmla="*/ 0 w 25349"/>
                <a:gd name="connsiteY1" fmla="*/ 53866 h 53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349" h="53866">
                  <a:moveTo>
                    <a:pt x="25350" y="0"/>
                  </a:moveTo>
                  <a:cubicBezTo>
                    <a:pt x="15843" y="17427"/>
                    <a:pt x="7922" y="34855"/>
                    <a:pt x="0" y="53866"/>
                  </a:cubicBezTo>
                </a:path>
              </a:pathLst>
            </a:custGeom>
            <a:noFill/>
            <a:ln w="3078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รูปแบบอิสระ: รูปร่าง 38">
              <a:extLst>
                <a:ext uri="{FF2B5EF4-FFF2-40B4-BE49-F238E27FC236}">
                  <a16:creationId xmlns:a16="http://schemas.microsoft.com/office/drawing/2014/main" id="{8A0832BD-4F20-42DC-9DBE-30CC9EA9C8D6}"/>
                </a:ext>
              </a:extLst>
            </p:cNvPr>
            <p:cNvSpPr/>
            <p:nvPr/>
          </p:nvSpPr>
          <p:spPr>
            <a:xfrm>
              <a:off x="8241576" y="134664"/>
              <a:ext cx="7921" cy="25348"/>
            </a:xfrm>
            <a:custGeom>
              <a:avLst/>
              <a:gdLst>
                <a:gd name="connsiteX0" fmla="*/ 7922 w 7921"/>
                <a:gd name="connsiteY0" fmla="*/ 0 h 25348"/>
                <a:gd name="connsiteX1" fmla="*/ 0 w 7921"/>
                <a:gd name="connsiteY1" fmla="*/ 25349 h 25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21" h="25348">
                  <a:moveTo>
                    <a:pt x="7922" y="0"/>
                  </a:moveTo>
                  <a:cubicBezTo>
                    <a:pt x="4753" y="7922"/>
                    <a:pt x="3169" y="17427"/>
                    <a:pt x="0" y="25349"/>
                  </a:cubicBezTo>
                </a:path>
              </a:pathLst>
            </a:custGeom>
            <a:noFill/>
            <a:ln w="3078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รูปแบบอิสระ: รูปร่าง 39">
              <a:extLst>
                <a:ext uri="{FF2B5EF4-FFF2-40B4-BE49-F238E27FC236}">
                  <a16:creationId xmlns:a16="http://schemas.microsoft.com/office/drawing/2014/main" id="{5F37BBAB-A282-4D71-9B7E-D9D338FF5E4F}"/>
                </a:ext>
              </a:extLst>
            </p:cNvPr>
            <p:cNvSpPr/>
            <p:nvPr/>
          </p:nvSpPr>
          <p:spPr>
            <a:xfrm>
              <a:off x="8276431" y="153676"/>
              <a:ext cx="22179" cy="50697"/>
            </a:xfrm>
            <a:custGeom>
              <a:avLst/>
              <a:gdLst>
                <a:gd name="connsiteX0" fmla="*/ 22180 w 22179"/>
                <a:gd name="connsiteY0" fmla="*/ 0 h 50697"/>
                <a:gd name="connsiteX1" fmla="*/ 0 w 22179"/>
                <a:gd name="connsiteY1" fmla="*/ 50698 h 50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179" h="50697">
                  <a:moveTo>
                    <a:pt x="22180" y="0"/>
                  </a:moveTo>
                  <a:cubicBezTo>
                    <a:pt x="15843" y="17427"/>
                    <a:pt x="9505" y="34855"/>
                    <a:pt x="0" y="50698"/>
                  </a:cubicBezTo>
                </a:path>
              </a:pathLst>
            </a:custGeom>
            <a:noFill/>
            <a:ln w="3078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รูปแบบอิสระ: รูปร่าง 40">
              <a:extLst>
                <a:ext uri="{FF2B5EF4-FFF2-40B4-BE49-F238E27FC236}">
                  <a16:creationId xmlns:a16="http://schemas.microsoft.com/office/drawing/2014/main" id="{36AECFF2-D925-43CD-8DC2-8D85164633BB}"/>
                </a:ext>
              </a:extLst>
            </p:cNvPr>
            <p:cNvSpPr/>
            <p:nvPr/>
          </p:nvSpPr>
          <p:spPr>
            <a:xfrm>
              <a:off x="8110078" y="68123"/>
              <a:ext cx="6337" cy="19011"/>
            </a:xfrm>
            <a:custGeom>
              <a:avLst/>
              <a:gdLst>
                <a:gd name="connsiteX0" fmla="*/ 6337 w 6337"/>
                <a:gd name="connsiteY0" fmla="*/ 0 h 19011"/>
                <a:gd name="connsiteX1" fmla="*/ 0 w 6337"/>
                <a:gd name="connsiteY1" fmla="*/ 19012 h 19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37" h="19011">
                  <a:moveTo>
                    <a:pt x="6337" y="0"/>
                  </a:moveTo>
                  <a:cubicBezTo>
                    <a:pt x="3168" y="6337"/>
                    <a:pt x="1584" y="12674"/>
                    <a:pt x="0" y="19012"/>
                  </a:cubicBezTo>
                </a:path>
              </a:pathLst>
            </a:custGeom>
            <a:noFill/>
            <a:ln w="3078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รูปแบบอิสระ: รูปร่าง 41">
              <a:extLst>
                <a:ext uri="{FF2B5EF4-FFF2-40B4-BE49-F238E27FC236}">
                  <a16:creationId xmlns:a16="http://schemas.microsoft.com/office/drawing/2014/main" id="{81BD8EB7-AAA8-4C63-97E9-B921C0E61339}"/>
                </a:ext>
              </a:extLst>
            </p:cNvPr>
            <p:cNvSpPr/>
            <p:nvPr/>
          </p:nvSpPr>
          <p:spPr>
            <a:xfrm>
              <a:off x="8335049" y="182193"/>
              <a:ext cx="11090" cy="28517"/>
            </a:xfrm>
            <a:custGeom>
              <a:avLst/>
              <a:gdLst>
                <a:gd name="connsiteX0" fmla="*/ 11090 w 11090"/>
                <a:gd name="connsiteY0" fmla="*/ 0 h 28517"/>
                <a:gd name="connsiteX1" fmla="*/ 0 w 11090"/>
                <a:gd name="connsiteY1" fmla="*/ 28517 h 2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090" h="28517">
                  <a:moveTo>
                    <a:pt x="11090" y="0"/>
                  </a:moveTo>
                  <a:cubicBezTo>
                    <a:pt x="6338" y="9506"/>
                    <a:pt x="3169" y="19012"/>
                    <a:pt x="0" y="28517"/>
                  </a:cubicBezTo>
                </a:path>
              </a:pathLst>
            </a:custGeom>
            <a:noFill/>
            <a:ln w="3078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รูปแบบอิสระ: รูปร่าง 42">
              <a:extLst>
                <a:ext uri="{FF2B5EF4-FFF2-40B4-BE49-F238E27FC236}">
                  <a16:creationId xmlns:a16="http://schemas.microsoft.com/office/drawing/2014/main" id="{9659408A-2A02-475B-BE9A-98AADFB86C95}"/>
                </a:ext>
              </a:extLst>
            </p:cNvPr>
            <p:cNvSpPr/>
            <p:nvPr/>
          </p:nvSpPr>
          <p:spPr>
            <a:xfrm>
              <a:off x="8379411" y="204373"/>
              <a:ext cx="19010" cy="45944"/>
            </a:xfrm>
            <a:custGeom>
              <a:avLst/>
              <a:gdLst>
                <a:gd name="connsiteX0" fmla="*/ 19011 w 19010"/>
                <a:gd name="connsiteY0" fmla="*/ 0 h 45944"/>
                <a:gd name="connsiteX1" fmla="*/ 0 w 19010"/>
                <a:gd name="connsiteY1" fmla="*/ 45945 h 45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10" h="45944">
                  <a:moveTo>
                    <a:pt x="19011" y="0"/>
                  </a:moveTo>
                  <a:cubicBezTo>
                    <a:pt x="12674" y="15843"/>
                    <a:pt x="6337" y="30102"/>
                    <a:pt x="0" y="45945"/>
                  </a:cubicBezTo>
                </a:path>
              </a:pathLst>
            </a:custGeom>
            <a:noFill/>
            <a:ln w="3078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รูปแบบอิสระ: รูปร่าง 43">
              <a:extLst>
                <a:ext uri="{FF2B5EF4-FFF2-40B4-BE49-F238E27FC236}">
                  <a16:creationId xmlns:a16="http://schemas.microsoft.com/office/drawing/2014/main" id="{6C98CF8E-05AC-4381-A8BE-F753B87C6C72}"/>
                </a:ext>
              </a:extLst>
            </p:cNvPr>
            <p:cNvSpPr/>
            <p:nvPr/>
          </p:nvSpPr>
          <p:spPr>
            <a:xfrm>
              <a:off x="8445951" y="229722"/>
              <a:ext cx="11090" cy="25348"/>
            </a:xfrm>
            <a:custGeom>
              <a:avLst/>
              <a:gdLst>
                <a:gd name="connsiteX0" fmla="*/ 11090 w 11090"/>
                <a:gd name="connsiteY0" fmla="*/ 0 h 25348"/>
                <a:gd name="connsiteX1" fmla="*/ 0 w 11090"/>
                <a:gd name="connsiteY1" fmla="*/ 25349 h 25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090" h="25348">
                  <a:moveTo>
                    <a:pt x="11090" y="0"/>
                  </a:moveTo>
                  <a:cubicBezTo>
                    <a:pt x="7922" y="7922"/>
                    <a:pt x="4754" y="17427"/>
                    <a:pt x="0" y="25349"/>
                  </a:cubicBezTo>
                </a:path>
              </a:pathLst>
            </a:custGeom>
            <a:noFill/>
            <a:ln w="3078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รูปแบบอิสระ: รูปร่าง 44">
              <a:extLst>
                <a:ext uri="{FF2B5EF4-FFF2-40B4-BE49-F238E27FC236}">
                  <a16:creationId xmlns:a16="http://schemas.microsoft.com/office/drawing/2014/main" id="{4396D296-EE6B-42F6-A934-6A4C087031C6}"/>
                </a:ext>
              </a:extLst>
            </p:cNvPr>
            <p:cNvSpPr/>
            <p:nvPr/>
          </p:nvSpPr>
          <p:spPr>
            <a:xfrm>
              <a:off x="8482391" y="255071"/>
              <a:ext cx="23764" cy="47529"/>
            </a:xfrm>
            <a:custGeom>
              <a:avLst/>
              <a:gdLst>
                <a:gd name="connsiteX0" fmla="*/ 23765 w 23764"/>
                <a:gd name="connsiteY0" fmla="*/ 0 h 47529"/>
                <a:gd name="connsiteX1" fmla="*/ 0 w 23764"/>
                <a:gd name="connsiteY1" fmla="*/ 47529 h 47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764" h="47529">
                  <a:moveTo>
                    <a:pt x="23765" y="0"/>
                  </a:moveTo>
                  <a:cubicBezTo>
                    <a:pt x="14258" y="15843"/>
                    <a:pt x="6337" y="31686"/>
                    <a:pt x="0" y="47529"/>
                  </a:cubicBezTo>
                </a:path>
              </a:pathLst>
            </a:custGeom>
            <a:noFill/>
            <a:ln w="3078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รูปแบบอิสระ: รูปร่าง 45">
              <a:extLst>
                <a:ext uri="{FF2B5EF4-FFF2-40B4-BE49-F238E27FC236}">
                  <a16:creationId xmlns:a16="http://schemas.microsoft.com/office/drawing/2014/main" id="{B5C3F459-C261-4C39-947F-5564D11082F3}"/>
                </a:ext>
              </a:extLst>
            </p:cNvPr>
            <p:cNvSpPr/>
            <p:nvPr/>
          </p:nvSpPr>
          <p:spPr>
            <a:xfrm>
              <a:off x="8550516" y="282004"/>
              <a:ext cx="11090" cy="30101"/>
            </a:xfrm>
            <a:custGeom>
              <a:avLst/>
              <a:gdLst>
                <a:gd name="connsiteX0" fmla="*/ 11090 w 11090"/>
                <a:gd name="connsiteY0" fmla="*/ 0 h 30101"/>
                <a:gd name="connsiteX1" fmla="*/ 0 w 11090"/>
                <a:gd name="connsiteY1" fmla="*/ 30102 h 30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090" h="30101">
                  <a:moveTo>
                    <a:pt x="11090" y="0"/>
                  </a:moveTo>
                  <a:cubicBezTo>
                    <a:pt x="7922" y="9506"/>
                    <a:pt x="3169" y="20596"/>
                    <a:pt x="0" y="30102"/>
                  </a:cubicBezTo>
                </a:path>
              </a:pathLst>
            </a:custGeom>
            <a:noFill/>
            <a:ln w="3078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รูปแบบอิสระ: รูปร่าง 46">
              <a:extLst>
                <a:ext uri="{FF2B5EF4-FFF2-40B4-BE49-F238E27FC236}">
                  <a16:creationId xmlns:a16="http://schemas.microsoft.com/office/drawing/2014/main" id="{BEF4ECC7-4DBD-45C2-8B6E-500B44BB6F9B}"/>
                </a:ext>
              </a:extLst>
            </p:cNvPr>
            <p:cNvSpPr/>
            <p:nvPr/>
          </p:nvSpPr>
          <p:spPr>
            <a:xfrm>
              <a:off x="8583786" y="307353"/>
              <a:ext cx="23764" cy="47529"/>
            </a:xfrm>
            <a:custGeom>
              <a:avLst/>
              <a:gdLst>
                <a:gd name="connsiteX0" fmla="*/ 23765 w 23764"/>
                <a:gd name="connsiteY0" fmla="*/ 0 h 47529"/>
                <a:gd name="connsiteX1" fmla="*/ 0 w 23764"/>
                <a:gd name="connsiteY1" fmla="*/ 47529 h 47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764" h="47529">
                  <a:moveTo>
                    <a:pt x="23765" y="0"/>
                  </a:moveTo>
                  <a:cubicBezTo>
                    <a:pt x="15843" y="15843"/>
                    <a:pt x="7922" y="31686"/>
                    <a:pt x="0" y="47529"/>
                  </a:cubicBezTo>
                </a:path>
              </a:pathLst>
            </a:custGeom>
            <a:noFill/>
            <a:ln w="3078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รูปแบบอิสระ: รูปร่าง 47">
              <a:extLst>
                <a:ext uri="{FF2B5EF4-FFF2-40B4-BE49-F238E27FC236}">
                  <a16:creationId xmlns:a16="http://schemas.microsoft.com/office/drawing/2014/main" id="{FE292C3F-BFFE-4424-983E-482E620896BD}"/>
                </a:ext>
              </a:extLst>
            </p:cNvPr>
            <p:cNvSpPr/>
            <p:nvPr/>
          </p:nvSpPr>
          <p:spPr>
            <a:xfrm>
              <a:off x="8645574" y="334286"/>
              <a:ext cx="7921" cy="22180"/>
            </a:xfrm>
            <a:custGeom>
              <a:avLst/>
              <a:gdLst>
                <a:gd name="connsiteX0" fmla="*/ 7922 w 7921"/>
                <a:gd name="connsiteY0" fmla="*/ 0 h 22180"/>
                <a:gd name="connsiteX1" fmla="*/ 0 w 7921"/>
                <a:gd name="connsiteY1" fmla="*/ 22180 h 2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21" h="22180">
                  <a:moveTo>
                    <a:pt x="7922" y="0"/>
                  </a:moveTo>
                  <a:cubicBezTo>
                    <a:pt x="4753" y="7922"/>
                    <a:pt x="1584" y="14259"/>
                    <a:pt x="0" y="22180"/>
                  </a:cubicBezTo>
                </a:path>
              </a:pathLst>
            </a:custGeom>
            <a:noFill/>
            <a:ln w="3078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รูปแบบอิสระ: รูปร่าง 48">
              <a:extLst>
                <a:ext uri="{FF2B5EF4-FFF2-40B4-BE49-F238E27FC236}">
                  <a16:creationId xmlns:a16="http://schemas.microsoft.com/office/drawing/2014/main" id="{2504B0DF-ECC4-4091-B142-927E3CBDD469}"/>
                </a:ext>
              </a:extLst>
            </p:cNvPr>
            <p:cNvSpPr/>
            <p:nvPr/>
          </p:nvSpPr>
          <p:spPr>
            <a:xfrm>
              <a:off x="8664586" y="354882"/>
              <a:ext cx="28517" cy="63372"/>
            </a:xfrm>
            <a:custGeom>
              <a:avLst/>
              <a:gdLst>
                <a:gd name="connsiteX0" fmla="*/ 28517 w 28517"/>
                <a:gd name="connsiteY0" fmla="*/ 0 h 63372"/>
                <a:gd name="connsiteX1" fmla="*/ 0 w 28517"/>
                <a:gd name="connsiteY1" fmla="*/ 63372 h 63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17" h="63372">
                  <a:moveTo>
                    <a:pt x="28517" y="0"/>
                  </a:moveTo>
                  <a:cubicBezTo>
                    <a:pt x="19011" y="20596"/>
                    <a:pt x="9505" y="41192"/>
                    <a:pt x="0" y="63372"/>
                  </a:cubicBezTo>
                </a:path>
              </a:pathLst>
            </a:custGeom>
            <a:noFill/>
            <a:ln w="3078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รูปแบบอิสระ: รูปร่าง 49">
              <a:extLst>
                <a:ext uri="{FF2B5EF4-FFF2-40B4-BE49-F238E27FC236}">
                  <a16:creationId xmlns:a16="http://schemas.microsoft.com/office/drawing/2014/main" id="{82B69A8E-0137-4FC6-AB69-5E62087259B7}"/>
                </a:ext>
              </a:extLst>
            </p:cNvPr>
            <p:cNvSpPr/>
            <p:nvPr/>
          </p:nvSpPr>
          <p:spPr>
            <a:xfrm>
              <a:off x="8737464" y="383399"/>
              <a:ext cx="11090" cy="26933"/>
            </a:xfrm>
            <a:custGeom>
              <a:avLst/>
              <a:gdLst>
                <a:gd name="connsiteX0" fmla="*/ 11090 w 11090"/>
                <a:gd name="connsiteY0" fmla="*/ 0 h 26933"/>
                <a:gd name="connsiteX1" fmla="*/ 0 w 11090"/>
                <a:gd name="connsiteY1" fmla="*/ 26933 h 26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090" h="26933">
                  <a:moveTo>
                    <a:pt x="11090" y="0"/>
                  </a:moveTo>
                  <a:cubicBezTo>
                    <a:pt x="6338" y="7922"/>
                    <a:pt x="1584" y="17427"/>
                    <a:pt x="0" y="26933"/>
                  </a:cubicBezTo>
                </a:path>
              </a:pathLst>
            </a:custGeom>
            <a:noFill/>
            <a:ln w="3078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รูปแบบอิสระ: รูปร่าง 50">
              <a:extLst>
                <a:ext uri="{FF2B5EF4-FFF2-40B4-BE49-F238E27FC236}">
                  <a16:creationId xmlns:a16="http://schemas.microsoft.com/office/drawing/2014/main" id="{8AF60CD1-EFC2-430D-BDCC-C698A6ED4005}"/>
                </a:ext>
              </a:extLst>
            </p:cNvPr>
            <p:cNvSpPr/>
            <p:nvPr/>
          </p:nvSpPr>
          <p:spPr>
            <a:xfrm>
              <a:off x="8780241" y="410332"/>
              <a:ext cx="19011" cy="44360"/>
            </a:xfrm>
            <a:custGeom>
              <a:avLst/>
              <a:gdLst>
                <a:gd name="connsiteX0" fmla="*/ 19012 w 19011"/>
                <a:gd name="connsiteY0" fmla="*/ 0 h 44360"/>
                <a:gd name="connsiteX1" fmla="*/ 0 w 19011"/>
                <a:gd name="connsiteY1" fmla="*/ 44360 h 44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11" h="44360">
                  <a:moveTo>
                    <a:pt x="19012" y="0"/>
                  </a:moveTo>
                  <a:cubicBezTo>
                    <a:pt x="12674" y="14259"/>
                    <a:pt x="6337" y="30102"/>
                    <a:pt x="0" y="44360"/>
                  </a:cubicBezTo>
                </a:path>
              </a:pathLst>
            </a:custGeom>
            <a:noFill/>
            <a:ln w="3078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รูปแบบอิสระ: รูปร่าง 51">
              <a:extLst>
                <a:ext uri="{FF2B5EF4-FFF2-40B4-BE49-F238E27FC236}">
                  <a16:creationId xmlns:a16="http://schemas.microsoft.com/office/drawing/2014/main" id="{8F31A791-8603-437B-AA28-A0702A725314}"/>
                </a:ext>
              </a:extLst>
            </p:cNvPr>
            <p:cNvSpPr/>
            <p:nvPr/>
          </p:nvSpPr>
          <p:spPr>
            <a:xfrm>
              <a:off x="8830939" y="434097"/>
              <a:ext cx="11089" cy="25348"/>
            </a:xfrm>
            <a:custGeom>
              <a:avLst/>
              <a:gdLst>
                <a:gd name="connsiteX0" fmla="*/ 11089 w 11089"/>
                <a:gd name="connsiteY0" fmla="*/ 0 h 25348"/>
                <a:gd name="connsiteX1" fmla="*/ 0 w 11089"/>
                <a:gd name="connsiteY1" fmla="*/ 25349 h 25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089" h="25348">
                  <a:moveTo>
                    <a:pt x="11089" y="0"/>
                  </a:moveTo>
                  <a:cubicBezTo>
                    <a:pt x="7922" y="7922"/>
                    <a:pt x="4753" y="17427"/>
                    <a:pt x="0" y="25349"/>
                  </a:cubicBezTo>
                </a:path>
              </a:pathLst>
            </a:custGeom>
            <a:noFill/>
            <a:ln w="3078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รูปแบบอิสระ: รูปร่าง 52">
              <a:extLst>
                <a:ext uri="{FF2B5EF4-FFF2-40B4-BE49-F238E27FC236}">
                  <a16:creationId xmlns:a16="http://schemas.microsoft.com/office/drawing/2014/main" id="{6444AE4C-C92F-4980-BEFC-B4D8739FB999}"/>
                </a:ext>
              </a:extLst>
            </p:cNvPr>
            <p:cNvSpPr/>
            <p:nvPr/>
          </p:nvSpPr>
          <p:spPr>
            <a:xfrm>
              <a:off x="8865793" y="454693"/>
              <a:ext cx="22180" cy="49113"/>
            </a:xfrm>
            <a:custGeom>
              <a:avLst/>
              <a:gdLst>
                <a:gd name="connsiteX0" fmla="*/ 22181 w 22180"/>
                <a:gd name="connsiteY0" fmla="*/ 0 h 49113"/>
                <a:gd name="connsiteX1" fmla="*/ 0 w 22180"/>
                <a:gd name="connsiteY1" fmla="*/ 49113 h 4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180" h="49113">
                  <a:moveTo>
                    <a:pt x="22181" y="0"/>
                  </a:moveTo>
                  <a:cubicBezTo>
                    <a:pt x="12675" y="15843"/>
                    <a:pt x="6338" y="31686"/>
                    <a:pt x="0" y="49113"/>
                  </a:cubicBezTo>
                </a:path>
              </a:pathLst>
            </a:custGeom>
            <a:noFill/>
            <a:ln w="3078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รูปแบบอิสระ: รูปร่าง 53">
              <a:extLst>
                <a:ext uri="{FF2B5EF4-FFF2-40B4-BE49-F238E27FC236}">
                  <a16:creationId xmlns:a16="http://schemas.microsoft.com/office/drawing/2014/main" id="{A810D7B6-0F20-4B70-9369-31556E52B1C0}"/>
                </a:ext>
              </a:extLst>
            </p:cNvPr>
            <p:cNvSpPr/>
            <p:nvPr/>
          </p:nvSpPr>
          <p:spPr>
            <a:xfrm>
              <a:off x="8924412" y="481626"/>
              <a:ext cx="12674" cy="28517"/>
            </a:xfrm>
            <a:custGeom>
              <a:avLst/>
              <a:gdLst>
                <a:gd name="connsiteX0" fmla="*/ 12674 w 12674"/>
                <a:gd name="connsiteY0" fmla="*/ 0 h 28517"/>
                <a:gd name="connsiteX1" fmla="*/ 0 w 12674"/>
                <a:gd name="connsiteY1" fmla="*/ 28517 h 2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4" h="28517">
                  <a:moveTo>
                    <a:pt x="12674" y="0"/>
                  </a:moveTo>
                  <a:cubicBezTo>
                    <a:pt x="7922" y="9506"/>
                    <a:pt x="4753" y="19012"/>
                    <a:pt x="0" y="28517"/>
                  </a:cubicBezTo>
                </a:path>
              </a:pathLst>
            </a:custGeom>
            <a:noFill/>
            <a:ln w="3078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รูปแบบอิสระ: รูปร่าง 54">
              <a:extLst>
                <a:ext uri="{FF2B5EF4-FFF2-40B4-BE49-F238E27FC236}">
                  <a16:creationId xmlns:a16="http://schemas.microsoft.com/office/drawing/2014/main" id="{E8B55182-5BB3-45F7-AC58-ACEFF1224BA8}"/>
                </a:ext>
              </a:extLst>
            </p:cNvPr>
            <p:cNvSpPr/>
            <p:nvPr/>
          </p:nvSpPr>
          <p:spPr>
            <a:xfrm>
              <a:off x="8967189" y="508559"/>
              <a:ext cx="20595" cy="49113"/>
            </a:xfrm>
            <a:custGeom>
              <a:avLst/>
              <a:gdLst>
                <a:gd name="connsiteX0" fmla="*/ 20596 w 20595"/>
                <a:gd name="connsiteY0" fmla="*/ 0 h 49113"/>
                <a:gd name="connsiteX1" fmla="*/ 0 w 20595"/>
                <a:gd name="connsiteY1" fmla="*/ 49113 h 4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595" h="49113">
                  <a:moveTo>
                    <a:pt x="20596" y="0"/>
                  </a:moveTo>
                  <a:cubicBezTo>
                    <a:pt x="14259" y="15843"/>
                    <a:pt x="7922" y="31686"/>
                    <a:pt x="0" y="49113"/>
                  </a:cubicBezTo>
                </a:path>
              </a:pathLst>
            </a:custGeom>
            <a:noFill/>
            <a:ln w="3078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รูปแบบอิสระ: รูปร่าง 55">
              <a:extLst>
                <a:ext uri="{FF2B5EF4-FFF2-40B4-BE49-F238E27FC236}">
                  <a16:creationId xmlns:a16="http://schemas.microsoft.com/office/drawing/2014/main" id="{117EF27E-4730-486B-9464-358C9D3F959A}"/>
                </a:ext>
              </a:extLst>
            </p:cNvPr>
            <p:cNvSpPr/>
            <p:nvPr/>
          </p:nvSpPr>
          <p:spPr>
            <a:xfrm>
              <a:off x="9014718" y="527570"/>
              <a:ext cx="14259" cy="26933"/>
            </a:xfrm>
            <a:custGeom>
              <a:avLst/>
              <a:gdLst>
                <a:gd name="connsiteX0" fmla="*/ 14259 w 14259"/>
                <a:gd name="connsiteY0" fmla="*/ 0 h 26933"/>
                <a:gd name="connsiteX1" fmla="*/ 0 w 14259"/>
                <a:gd name="connsiteY1" fmla="*/ 26933 h 26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259" h="26933">
                  <a:moveTo>
                    <a:pt x="14259" y="0"/>
                  </a:moveTo>
                  <a:cubicBezTo>
                    <a:pt x="9505" y="9506"/>
                    <a:pt x="4753" y="17427"/>
                    <a:pt x="0" y="26933"/>
                  </a:cubicBezTo>
                </a:path>
              </a:pathLst>
            </a:custGeom>
            <a:noFill/>
            <a:ln w="3078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รูปแบบอิสระ: รูปร่าง 56">
              <a:extLst>
                <a:ext uri="{FF2B5EF4-FFF2-40B4-BE49-F238E27FC236}">
                  <a16:creationId xmlns:a16="http://schemas.microsoft.com/office/drawing/2014/main" id="{B0602536-AE4D-4111-ADB6-8F3EE2535971}"/>
                </a:ext>
              </a:extLst>
            </p:cNvPr>
            <p:cNvSpPr/>
            <p:nvPr/>
          </p:nvSpPr>
          <p:spPr>
            <a:xfrm>
              <a:off x="9049573" y="544998"/>
              <a:ext cx="20595" cy="53866"/>
            </a:xfrm>
            <a:custGeom>
              <a:avLst/>
              <a:gdLst>
                <a:gd name="connsiteX0" fmla="*/ 20596 w 20595"/>
                <a:gd name="connsiteY0" fmla="*/ 0 h 53866"/>
                <a:gd name="connsiteX1" fmla="*/ 0 w 20595"/>
                <a:gd name="connsiteY1" fmla="*/ 53866 h 53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595" h="53866">
                  <a:moveTo>
                    <a:pt x="20596" y="0"/>
                  </a:moveTo>
                  <a:cubicBezTo>
                    <a:pt x="12674" y="17427"/>
                    <a:pt x="6337" y="34855"/>
                    <a:pt x="0" y="53866"/>
                  </a:cubicBezTo>
                </a:path>
              </a:pathLst>
            </a:custGeom>
            <a:noFill/>
            <a:ln w="3078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รูปแบบอิสระ: รูปร่าง 57">
              <a:extLst>
                <a:ext uri="{FF2B5EF4-FFF2-40B4-BE49-F238E27FC236}">
                  <a16:creationId xmlns:a16="http://schemas.microsoft.com/office/drawing/2014/main" id="{DE9B5EDC-C5C4-4925-BC66-6618A4CC3184}"/>
                </a:ext>
              </a:extLst>
            </p:cNvPr>
            <p:cNvSpPr/>
            <p:nvPr/>
          </p:nvSpPr>
          <p:spPr>
            <a:xfrm>
              <a:off x="9103439" y="571931"/>
              <a:ext cx="11090" cy="26933"/>
            </a:xfrm>
            <a:custGeom>
              <a:avLst/>
              <a:gdLst>
                <a:gd name="connsiteX0" fmla="*/ 11090 w 11090"/>
                <a:gd name="connsiteY0" fmla="*/ 0 h 26933"/>
                <a:gd name="connsiteX1" fmla="*/ 0 w 11090"/>
                <a:gd name="connsiteY1" fmla="*/ 26933 h 26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090" h="26933">
                  <a:moveTo>
                    <a:pt x="11090" y="0"/>
                  </a:moveTo>
                  <a:cubicBezTo>
                    <a:pt x="6338" y="9506"/>
                    <a:pt x="3169" y="17427"/>
                    <a:pt x="0" y="26933"/>
                  </a:cubicBezTo>
                </a:path>
              </a:pathLst>
            </a:custGeom>
            <a:noFill/>
            <a:ln w="3078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รูปแบบอิสระ: รูปร่าง 58">
              <a:extLst>
                <a:ext uri="{FF2B5EF4-FFF2-40B4-BE49-F238E27FC236}">
                  <a16:creationId xmlns:a16="http://schemas.microsoft.com/office/drawing/2014/main" id="{D8AB70C6-FD05-4A42-9FB8-28FB564B6663}"/>
                </a:ext>
              </a:extLst>
            </p:cNvPr>
            <p:cNvSpPr/>
            <p:nvPr/>
          </p:nvSpPr>
          <p:spPr>
            <a:xfrm>
              <a:off x="8699440" y="765216"/>
              <a:ext cx="112486" cy="106148"/>
            </a:xfrm>
            <a:custGeom>
              <a:avLst/>
              <a:gdLst>
                <a:gd name="connsiteX0" fmla="*/ 0 w 112486"/>
                <a:gd name="connsiteY0" fmla="*/ 106148 h 106148"/>
                <a:gd name="connsiteX1" fmla="*/ 112487 w 112486"/>
                <a:gd name="connsiteY1" fmla="*/ 0 h 106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486" h="106148">
                  <a:moveTo>
                    <a:pt x="0" y="106148"/>
                  </a:moveTo>
                  <a:cubicBezTo>
                    <a:pt x="38024" y="71294"/>
                    <a:pt x="76048" y="36439"/>
                    <a:pt x="112487" y="0"/>
                  </a:cubicBezTo>
                </a:path>
              </a:pathLst>
            </a:custGeom>
            <a:noFill/>
            <a:ln w="3078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รูปแบบอิสระ: รูปร่าง 59">
              <a:extLst>
                <a:ext uri="{FF2B5EF4-FFF2-40B4-BE49-F238E27FC236}">
                  <a16:creationId xmlns:a16="http://schemas.microsoft.com/office/drawing/2014/main" id="{1621E2C6-208B-4012-B96A-0039D27888E2}"/>
                </a:ext>
              </a:extLst>
            </p:cNvPr>
            <p:cNvSpPr/>
            <p:nvPr/>
          </p:nvSpPr>
          <p:spPr>
            <a:xfrm>
              <a:off x="8460210" y="725608"/>
              <a:ext cx="7921" cy="11090"/>
            </a:xfrm>
            <a:custGeom>
              <a:avLst/>
              <a:gdLst>
                <a:gd name="connsiteX0" fmla="*/ 0 w 7921"/>
                <a:gd name="connsiteY0" fmla="*/ 0 h 11090"/>
                <a:gd name="connsiteX1" fmla="*/ 7922 w 7921"/>
                <a:gd name="connsiteY1" fmla="*/ 11090 h 11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21" h="11090">
                  <a:moveTo>
                    <a:pt x="0" y="0"/>
                  </a:moveTo>
                  <a:cubicBezTo>
                    <a:pt x="3169" y="3169"/>
                    <a:pt x="4753" y="7922"/>
                    <a:pt x="7922" y="11090"/>
                  </a:cubicBezTo>
                </a:path>
              </a:pathLst>
            </a:custGeom>
            <a:noFill/>
            <a:ln w="3078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รูปแบบอิสระ: รูปร่าง 60">
              <a:extLst>
                <a:ext uri="{FF2B5EF4-FFF2-40B4-BE49-F238E27FC236}">
                  <a16:creationId xmlns:a16="http://schemas.microsoft.com/office/drawing/2014/main" id="{D24520D7-7C6E-40C7-B9AD-00FCB9357976}"/>
                </a:ext>
              </a:extLst>
            </p:cNvPr>
            <p:cNvSpPr/>
            <p:nvPr/>
          </p:nvSpPr>
          <p:spPr>
            <a:xfrm>
              <a:off x="8220980" y="320027"/>
              <a:ext cx="213881" cy="369141"/>
            </a:xfrm>
            <a:custGeom>
              <a:avLst/>
              <a:gdLst>
                <a:gd name="connsiteX0" fmla="*/ 0 w 213881"/>
                <a:gd name="connsiteY0" fmla="*/ 0 h 369141"/>
                <a:gd name="connsiteX1" fmla="*/ 213882 w 213881"/>
                <a:gd name="connsiteY1" fmla="*/ 369142 h 369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3881" h="369141">
                  <a:moveTo>
                    <a:pt x="0" y="0"/>
                  </a:moveTo>
                  <a:cubicBezTo>
                    <a:pt x="36439" y="58619"/>
                    <a:pt x="180611" y="308939"/>
                    <a:pt x="213882" y="369142"/>
                  </a:cubicBezTo>
                </a:path>
              </a:pathLst>
            </a:custGeom>
            <a:noFill/>
            <a:ln w="3078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รูปแบบอิสระ: รูปร่าง 61">
              <a:extLst>
                <a:ext uri="{FF2B5EF4-FFF2-40B4-BE49-F238E27FC236}">
                  <a16:creationId xmlns:a16="http://schemas.microsoft.com/office/drawing/2014/main" id="{EC853510-92C6-4E83-BBE2-A8D9B9656105}"/>
                </a:ext>
              </a:extLst>
            </p:cNvPr>
            <p:cNvSpPr/>
            <p:nvPr/>
          </p:nvSpPr>
          <p:spPr>
            <a:xfrm>
              <a:off x="8815096" y="755710"/>
              <a:ext cx="44360" cy="42776"/>
            </a:xfrm>
            <a:custGeom>
              <a:avLst/>
              <a:gdLst>
                <a:gd name="connsiteX0" fmla="*/ 0 w 44360"/>
                <a:gd name="connsiteY0" fmla="*/ 42776 h 42776"/>
                <a:gd name="connsiteX1" fmla="*/ 44360 w 44360"/>
                <a:gd name="connsiteY1" fmla="*/ 0 h 42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360" h="42776">
                  <a:moveTo>
                    <a:pt x="0" y="42776"/>
                  </a:moveTo>
                  <a:cubicBezTo>
                    <a:pt x="14258" y="28517"/>
                    <a:pt x="30101" y="14259"/>
                    <a:pt x="44360" y="0"/>
                  </a:cubicBezTo>
                </a:path>
              </a:pathLst>
            </a:custGeom>
            <a:noFill/>
            <a:ln w="3078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38" name="กราฟิก 4">
            <a:extLst>
              <a:ext uri="{FF2B5EF4-FFF2-40B4-BE49-F238E27FC236}">
                <a16:creationId xmlns:a16="http://schemas.microsoft.com/office/drawing/2014/main" id="{D507D251-1F0B-41DB-BE84-7B70DC19D9C7}"/>
              </a:ext>
            </a:extLst>
          </p:cNvPr>
          <p:cNvGrpSpPr/>
          <p:nvPr/>
        </p:nvGrpSpPr>
        <p:grpSpPr>
          <a:xfrm>
            <a:off x="-251126" y="396190"/>
            <a:ext cx="1421323" cy="1377578"/>
            <a:chOff x="799" y="396190"/>
            <a:chExt cx="1421323" cy="1377578"/>
          </a:xfrm>
        </p:grpSpPr>
        <p:grpSp>
          <p:nvGrpSpPr>
            <p:cNvPr id="339" name="กราฟิก 4">
              <a:extLst>
                <a:ext uri="{FF2B5EF4-FFF2-40B4-BE49-F238E27FC236}">
                  <a16:creationId xmlns:a16="http://schemas.microsoft.com/office/drawing/2014/main" id="{235E2C23-1D78-4194-9719-6780EFD7240A}"/>
                </a:ext>
              </a:extLst>
            </p:cNvPr>
            <p:cNvGrpSpPr/>
            <p:nvPr/>
          </p:nvGrpSpPr>
          <p:grpSpPr>
            <a:xfrm>
              <a:off x="799" y="819363"/>
              <a:ext cx="803030" cy="457947"/>
              <a:chOff x="799" y="819363"/>
              <a:chExt cx="803030" cy="457947"/>
            </a:xfrm>
            <a:solidFill>
              <a:srgbClr val="F5474E"/>
            </a:solidFill>
          </p:grpSpPr>
          <p:sp>
            <p:nvSpPr>
              <p:cNvPr id="340" name="รูปแบบอิสระ: รูปร่าง 339">
                <a:extLst>
                  <a:ext uri="{FF2B5EF4-FFF2-40B4-BE49-F238E27FC236}">
                    <a16:creationId xmlns:a16="http://schemas.microsoft.com/office/drawing/2014/main" id="{EE68E7E9-5B1A-40AF-B201-E836AF45F3C4}"/>
                  </a:ext>
                </a:extLst>
              </p:cNvPr>
              <p:cNvSpPr/>
              <p:nvPr/>
            </p:nvSpPr>
            <p:spPr>
              <a:xfrm>
                <a:off x="799" y="819363"/>
                <a:ext cx="500733" cy="457947"/>
              </a:xfrm>
              <a:custGeom>
                <a:avLst/>
                <a:gdLst>
                  <a:gd name="connsiteX0" fmla="*/ 471325 w 500733"/>
                  <a:gd name="connsiteY0" fmla="*/ 300736 h 457947"/>
                  <a:gd name="connsiteX1" fmla="*/ 491921 w 500733"/>
                  <a:gd name="connsiteY1" fmla="*/ 242117 h 457947"/>
                  <a:gd name="connsiteX2" fmla="*/ 479246 w 500733"/>
                  <a:gd name="connsiteY2" fmla="*/ 82103 h 457947"/>
                  <a:gd name="connsiteX3" fmla="*/ 64157 w 500733"/>
                  <a:gd name="connsiteY3" fmla="*/ 86856 h 457947"/>
                  <a:gd name="connsiteX4" fmla="*/ 26134 w 500733"/>
                  <a:gd name="connsiteY4" fmla="*/ 367277 h 457947"/>
                  <a:gd name="connsiteX5" fmla="*/ 151294 w 500733"/>
                  <a:gd name="connsiteY5" fmla="*/ 452829 h 457947"/>
                  <a:gd name="connsiteX6" fmla="*/ 304972 w 500733"/>
                  <a:gd name="connsiteY6" fmla="*/ 438570 h 457947"/>
                  <a:gd name="connsiteX7" fmla="*/ 471325 w 500733"/>
                  <a:gd name="connsiteY7" fmla="*/ 300736 h 457947"/>
                  <a:gd name="connsiteX8" fmla="*/ 335074 w 500733"/>
                  <a:gd name="connsiteY8" fmla="*/ 314995 h 457947"/>
                  <a:gd name="connsiteX9" fmla="*/ 233678 w 500733"/>
                  <a:gd name="connsiteY9" fmla="*/ 356187 h 457947"/>
                  <a:gd name="connsiteX10" fmla="*/ 129114 w 500733"/>
                  <a:gd name="connsiteY10" fmla="*/ 332422 h 457947"/>
                  <a:gd name="connsiteX11" fmla="*/ 92675 w 500733"/>
                  <a:gd name="connsiteY11" fmla="*/ 234195 h 457947"/>
                  <a:gd name="connsiteX12" fmla="*/ 122777 w 500733"/>
                  <a:gd name="connsiteY12" fmla="*/ 185082 h 457947"/>
                  <a:gd name="connsiteX13" fmla="*/ 240016 w 500733"/>
                  <a:gd name="connsiteY13" fmla="*/ 105867 h 457947"/>
                  <a:gd name="connsiteX14" fmla="*/ 393694 w 500733"/>
                  <a:gd name="connsiteY14" fmla="*/ 140722 h 457947"/>
                  <a:gd name="connsiteX15" fmla="*/ 335074 w 500733"/>
                  <a:gd name="connsiteY15" fmla="*/ 314995 h 457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00733" h="457947">
                    <a:moveTo>
                      <a:pt x="471325" y="300736"/>
                    </a:moveTo>
                    <a:cubicBezTo>
                      <a:pt x="480831" y="281724"/>
                      <a:pt x="487168" y="262713"/>
                      <a:pt x="491921" y="242117"/>
                    </a:cubicBezTo>
                    <a:cubicBezTo>
                      <a:pt x="504595" y="188251"/>
                      <a:pt x="506180" y="129632"/>
                      <a:pt x="479246" y="82103"/>
                    </a:cubicBezTo>
                    <a:cubicBezTo>
                      <a:pt x="400031" y="-57316"/>
                      <a:pt x="149710" y="6056"/>
                      <a:pt x="64157" y="86856"/>
                    </a:cubicBezTo>
                    <a:cubicBezTo>
                      <a:pt x="-3968" y="150228"/>
                      <a:pt x="-19811" y="288062"/>
                      <a:pt x="26134" y="367277"/>
                    </a:cubicBezTo>
                    <a:cubicBezTo>
                      <a:pt x="53067" y="411637"/>
                      <a:pt x="100596" y="441739"/>
                      <a:pt x="151294" y="452829"/>
                    </a:cubicBezTo>
                    <a:cubicBezTo>
                      <a:pt x="201992" y="463919"/>
                      <a:pt x="255859" y="455998"/>
                      <a:pt x="304972" y="438570"/>
                    </a:cubicBezTo>
                    <a:cubicBezTo>
                      <a:pt x="373098" y="414806"/>
                      <a:pt x="438054" y="367277"/>
                      <a:pt x="471325" y="300736"/>
                    </a:cubicBezTo>
                    <a:close/>
                    <a:moveTo>
                      <a:pt x="335074" y="314995"/>
                    </a:moveTo>
                    <a:cubicBezTo>
                      <a:pt x="303388" y="334006"/>
                      <a:pt x="270118" y="351434"/>
                      <a:pt x="233678" y="356187"/>
                    </a:cubicBezTo>
                    <a:cubicBezTo>
                      <a:pt x="197239" y="360940"/>
                      <a:pt x="157632" y="354602"/>
                      <a:pt x="129114" y="332422"/>
                    </a:cubicBezTo>
                    <a:cubicBezTo>
                      <a:pt x="100596" y="310242"/>
                      <a:pt x="83169" y="270634"/>
                      <a:pt x="92675" y="234195"/>
                    </a:cubicBezTo>
                    <a:cubicBezTo>
                      <a:pt x="97428" y="215184"/>
                      <a:pt x="110102" y="199341"/>
                      <a:pt x="122777" y="185082"/>
                    </a:cubicBezTo>
                    <a:cubicBezTo>
                      <a:pt x="154463" y="150228"/>
                      <a:pt x="195655" y="123294"/>
                      <a:pt x="240016" y="105867"/>
                    </a:cubicBezTo>
                    <a:cubicBezTo>
                      <a:pt x="303388" y="83687"/>
                      <a:pt x="357255" y="78934"/>
                      <a:pt x="393694" y="140722"/>
                    </a:cubicBezTo>
                    <a:cubicBezTo>
                      <a:pt x="436470" y="213600"/>
                      <a:pt x="401615" y="273803"/>
                      <a:pt x="335074" y="314995"/>
                    </a:cubicBezTo>
                    <a:close/>
                  </a:path>
                </a:pathLst>
              </a:custGeom>
              <a:solidFill>
                <a:srgbClr val="F5474E"/>
              </a:solidFill>
              <a:ln w="153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" name="รูปแบบอิสระ: รูปร่าง 340">
                <a:extLst>
                  <a:ext uri="{FF2B5EF4-FFF2-40B4-BE49-F238E27FC236}">
                    <a16:creationId xmlns:a16="http://schemas.microsoft.com/office/drawing/2014/main" id="{5561CF06-534B-4625-9808-FE59EBEB6346}"/>
                  </a:ext>
                </a:extLst>
              </p:cNvPr>
              <p:cNvSpPr/>
              <p:nvPr/>
            </p:nvSpPr>
            <p:spPr>
              <a:xfrm>
                <a:off x="369144" y="844431"/>
                <a:ext cx="411920" cy="381816"/>
              </a:xfrm>
              <a:custGeom>
                <a:avLst/>
                <a:gdLst>
                  <a:gd name="connsiteX0" fmla="*/ 0 w 411920"/>
                  <a:gd name="connsiteY0" fmla="*/ 381816 h 381816"/>
                  <a:gd name="connsiteX1" fmla="*/ 411920 w 411920"/>
                  <a:gd name="connsiteY1" fmla="*/ 121991 h 381816"/>
                  <a:gd name="connsiteX2" fmla="*/ 343795 w 411920"/>
                  <a:gd name="connsiteY2" fmla="*/ 0 h 381816"/>
                  <a:gd name="connsiteX3" fmla="*/ 88721 w 411920"/>
                  <a:gd name="connsiteY3" fmla="*/ 118823 h 381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1920" h="381816">
                    <a:moveTo>
                      <a:pt x="0" y="381816"/>
                    </a:moveTo>
                    <a:cubicBezTo>
                      <a:pt x="137835" y="283590"/>
                      <a:pt x="274085" y="220218"/>
                      <a:pt x="411920" y="121991"/>
                    </a:cubicBezTo>
                    <a:cubicBezTo>
                      <a:pt x="403999" y="101395"/>
                      <a:pt x="354885" y="22180"/>
                      <a:pt x="343795" y="0"/>
                    </a:cubicBezTo>
                    <a:cubicBezTo>
                      <a:pt x="253489" y="38023"/>
                      <a:pt x="175858" y="74462"/>
                      <a:pt x="88721" y="118823"/>
                    </a:cubicBezTo>
                  </a:path>
                </a:pathLst>
              </a:custGeom>
              <a:solidFill>
                <a:srgbClr val="F5474E"/>
              </a:solidFill>
              <a:ln w="153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42" name="กราฟิก 4">
              <a:extLst>
                <a:ext uri="{FF2B5EF4-FFF2-40B4-BE49-F238E27FC236}">
                  <a16:creationId xmlns:a16="http://schemas.microsoft.com/office/drawing/2014/main" id="{B9CA26D6-7F48-4895-B44D-B2AB4154B778}"/>
                </a:ext>
              </a:extLst>
            </p:cNvPr>
            <p:cNvGrpSpPr/>
            <p:nvPr/>
          </p:nvGrpSpPr>
          <p:grpSpPr>
            <a:xfrm>
              <a:off x="446580" y="994939"/>
              <a:ext cx="484468" cy="778829"/>
              <a:chOff x="446580" y="994939"/>
              <a:chExt cx="484468" cy="778829"/>
            </a:xfrm>
            <a:solidFill>
              <a:srgbClr val="F5474E"/>
            </a:solidFill>
          </p:grpSpPr>
          <p:sp>
            <p:nvSpPr>
              <p:cNvPr id="343" name="รูปแบบอิสระ: รูปร่าง 342">
                <a:extLst>
                  <a:ext uri="{FF2B5EF4-FFF2-40B4-BE49-F238E27FC236}">
                    <a16:creationId xmlns:a16="http://schemas.microsoft.com/office/drawing/2014/main" id="{5DE6729F-815F-491F-8D97-ECD1ADC598AD}"/>
                  </a:ext>
                </a:extLst>
              </p:cNvPr>
              <p:cNvSpPr/>
              <p:nvPr/>
            </p:nvSpPr>
            <p:spPr>
              <a:xfrm>
                <a:off x="446580" y="1278876"/>
                <a:ext cx="466208" cy="494892"/>
              </a:xfrm>
              <a:custGeom>
                <a:avLst/>
                <a:gdLst>
                  <a:gd name="connsiteX0" fmla="*/ 27128 w 466208"/>
                  <a:gd name="connsiteY0" fmla="*/ 175511 h 494892"/>
                  <a:gd name="connsiteX1" fmla="*/ 1779 w 466208"/>
                  <a:gd name="connsiteY1" fmla="*/ 327603 h 494892"/>
                  <a:gd name="connsiteX2" fmla="*/ 76242 w 466208"/>
                  <a:gd name="connsiteY2" fmla="*/ 459100 h 494892"/>
                  <a:gd name="connsiteX3" fmla="*/ 359833 w 466208"/>
                  <a:gd name="connsiteY3" fmla="*/ 443257 h 494892"/>
                  <a:gd name="connsiteX4" fmla="*/ 396272 w 466208"/>
                  <a:gd name="connsiteY4" fmla="*/ 29755 h 494892"/>
                  <a:gd name="connsiteX5" fmla="*/ 236257 w 466208"/>
                  <a:gd name="connsiteY5" fmla="*/ 4406 h 494892"/>
                  <a:gd name="connsiteX6" fmla="*/ 177638 w 466208"/>
                  <a:gd name="connsiteY6" fmla="*/ 20249 h 494892"/>
                  <a:gd name="connsiteX7" fmla="*/ 27128 w 466208"/>
                  <a:gd name="connsiteY7" fmla="*/ 175511 h 494892"/>
                  <a:gd name="connsiteX8" fmla="*/ 329731 w 466208"/>
                  <a:gd name="connsiteY8" fmla="*/ 108970 h 494892"/>
                  <a:gd name="connsiteX9" fmla="*/ 351912 w 466208"/>
                  <a:gd name="connsiteY9" fmla="*/ 265816 h 494892"/>
                  <a:gd name="connsiteX10" fmla="*/ 264775 w 466208"/>
                  <a:gd name="connsiteY10" fmla="*/ 376717 h 494892"/>
                  <a:gd name="connsiteX11" fmla="*/ 212492 w 466208"/>
                  <a:gd name="connsiteY11" fmla="*/ 402065 h 494892"/>
                  <a:gd name="connsiteX12" fmla="*/ 117434 w 466208"/>
                  <a:gd name="connsiteY12" fmla="*/ 357705 h 494892"/>
                  <a:gd name="connsiteX13" fmla="*/ 101591 w 466208"/>
                  <a:gd name="connsiteY13" fmla="*/ 251557 h 494892"/>
                  <a:gd name="connsiteX14" fmla="*/ 150704 w 466208"/>
                  <a:gd name="connsiteY14" fmla="*/ 153330 h 494892"/>
                  <a:gd name="connsiteX15" fmla="*/ 329731 w 466208"/>
                  <a:gd name="connsiteY15" fmla="*/ 108970 h 494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66208" h="494892">
                    <a:moveTo>
                      <a:pt x="27128" y="175511"/>
                    </a:moveTo>
                    <a:cubicBezTo>
                      <a:pt x="6532" y="223040"/>
                      <a:pt x="-4558" y="275321"/>
                      <a:pt x="1779" y="327603"/>
                    </a:cubicBezTo>
                    <a:cubicBezTo>
                      <a:pt x="8116" y="378301"/>
                      <a:pt x="35050" y="428999"/>
                      <a:pt x="76242" y="459100"/>
                    </a:cubicBezTo>
                    <a:cubicBezTo>
                      <a:pt x="152289" y="511382"/>
                      <a:pt x="291708" y="506629"/>
                      <a:pt x="359833" y="443257"/>
                    </a:cubicBezTo>
                    <a:cubicBezTo>
                      <a:pt x="446970" y="364042"/>
                      <a:pt x="529354" y="120060"/>
                      <a:pt x="396272" y="29755"/>
                    </a:cubicBezTo>
                    <a:cubicBezTo>
                      <a:pt x="350327" y="-347"/>
                      <a:pt x="291708" y="-5100"/>
                      <a:pt x="236257" y="4406"/>
                    </a:cubicBezTo>
                    <a:cubicBezTo>
                      <a:pt x="215661" y="7575"/>
                      <a:pt x="196649" y="12328"/>
                      <a:pt x="177638" y="20249"/>
                    </a:cubicBezTo>
                    <a:cubicBezTo>
                      <a:pt x="107928" y="45598"/>
                      <a:pt x="55646" y="107386"/>
                      <a:pt x="27128" y="175511"/>
                    </a:cubicBezTo>
                    <a:close/>
                    <a:moveTo>
                      <a:pt x="329731" y="108970"/>
                    </a:moveTo>
                    <a:cubicBezTo>
                      <a:pt x="388351" y="150162"/>
                      <a:pt x="380429" y="204028"/>
                      <a:pt x="351912" y="265816"/>
                    </a:cubicBezTo>
                    <a:cubicBezTo>
                      <a:pt x="332900" y="308592"/>
                      <a:pt x="302798" y="348199"/>
                      <a:pt x="264775" y="376717"/>
                    </a:cubicBezTo>
                    <a:cubicBezTo>
                      <a:pt x="248931" y="387807"/>
                      <a:pt x="231504" y="398897"/>
                      <a:pt x="212492" y="402065"/>
                    </a:cubicBezTo>
                    <a:cubicBezTo>
                      <a:pt x="176053" y="408403"/>
                      <a:pt x="138030" y="389391"/>
                      <a:pt x="117434" y="357705"/>
                    </a:cubicBezTo>
                    <a:cubicBezTo>
                      <a:pt x="96838" y="326019"/>
                      <a:pt x="93669" y="286412"/>
                      <a:pt x="101591" y="251557"/>
                    </a:cubicBezTo>
                    <a:cubicBezTo>
                      <a:pt x="109512" y="215118"/>
                      <a:pt x="128524" y="183432"/>
                      <a:pt x="150704" y="153330"/>
                    </a:cubicBezTo>
                    <a:cubicBezTo>
                      <a:pt x="198234" y="89958"/>
                      <a:pt x="261606" y="59857"/>
                      <a:pt x="329731" y="108970"/>
                    </a:cubicBezTo>
                    <a:close/>
                  </a:path>
                </a:pathLst>
              </a:custGeom>
              <a:solidFill>
                <a:srgbClr val="F5474E"/>
              </a:solidFill>
              <a:ln w="153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" name="รูปแบบอิสระ: รูปร่าง 343">
                <a:extLst>
                  <a:ext uri="{FF2B5EF4-FFF2-40B4-BE49-F238E27FC236}">
                    <a16:creationId xmlns:a16="http://schemas.microsoft.com/office/drawing/2014/main" id="{C9605CD3-AA63-4513-A133-B940B1AEFF05}"/>
                  </a:ext>
                </a:extLst>
              </p:cNvPr>
              <p:cNvSpPr/>
              <p:nvPr/>
            </p:nvSpPr>
            <p:spPr>
              <a:xfrm>
                <a:off x="510147" y="994939"/>
                <a:ext cx="407167" cy="397659"/>
              </a:xfrm>
              <a:custGeom>
                <a:avLst/>
                <a:gdLst>
                  <a:gd name="connsiteX0" fmla="*/ 0 w 407167"/>
                  <a:gd name="connsiteY0" fmla="*/ 397659 h 397659"/>
                  <a:gd name="connsiteX1" fmla="*/ 291513 w 407167"/>
                  <a:gd name="connsiteY1" fmla="*/ 0 h 397659"/>
                  <a:gd name="connsiteX2" fmla="*/ 407167 w 407167"/>
                  <a:gd name="connsiteY2" fmla="*/ 68125 h 397659"/>
                  <a:gd name="connsiteX3" fmla="*/ 253489 w 407167"/>
                  <a:gd name="connsiteY3" fmla="*/ 312107 h 397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7167" h="397659">
                    <a:moveTo>
                      <a:pt x="0" y="397659"/>
                    </a:moveTo>
                    <a:cubicBezTo>
                      <a:pt x="109317" y="269331"/>
                      <a:pt x="182196" y="128328"/>
                      <a:pt x="291513" y="0"/>
                    </a:cubicBezTo>
                    <a:cubicBezTo>
                      <a:pt x="315277" y="12674"/>
                      <a:pt x="386571" y="55451"/>
                      <a:pt x="407167" y="68125"/>
                    </a:cubicBezTo>
                    <a:cubicBezTo>
                      <a:pt x="362807" y="153677"/>
                      <a:pt x="304187" y="228139"/>
                      <a:pt x="253489" y="312107"/>
                    </a:cubicBezTo>
                  </a:path>
                </a:pathLst>
              </a:custGeom>
              <a:solidFill>
                <a:srgbClr val="F5474E"/>
              </a:solidFill>
              <a:ln w="153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45" name="รูปแบบอิสระ: รูปร่าง 344">
              <a:extLst>
                <a:ext uri="{FF2B5EF4-FFF2-40B4-BE49-F238E27FC236}">
                  <a16:creationId xmlns:a16="http://schemas.microsoft.com/office/drawing/2014/main" id="{12B72022-8A1D-4DF5-8875-FFDF7CA3E702}"/>
                </a:ext>
              </a:extLst>
            </p:cNvPr>
            <p:cNvSpPr/>
            <p:nvPr/>
          </p:nvSpPr>
          <p:spPr>
            <a:xfrm>
              <a:off x="910977" y="865026"/>
              <a:ext cx="101395" cy="183778"/>
            </a:xfrm>
            <a:custGeom>
              <a:avLst/>
              <a:gdLst>
                <a:gd name="connsiteX0" fmla="*/ 101396 w 101395"/>
                <a:gd name="connsiteY0" fmla="*/ 0 h 183778"/>
                <a:gd name="connsiteX1" fmla="*/ 0 w 101395"/>
                <a:gd name="connsiteY1" fmla="*/ 183779 h 183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395" h="183778">
                  <a:moveTo>
                    <a:pt x="101396" y="0"/>
                  </a:moveTo>
                  <a:cubicBezTo>
                    <a:pt x="58619" y="83968"/>
                    <a:pt x="25349" y="134666"/>
                    <a:pt x="0" y="183779"/>
                  </a:cubicBezTo>
                </a:path>
              </a:pathLst>
            </a:custGeom>
            <a:noFill/>
            <a:ln w="3078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" name="รูปแบบอิสระ: รูปร่าง 345">
              <a:extLst>
                <a:ext uri="{FF2B5EF4-FFF2-40B4-BE49-F238E27FC236}">
                  <a16:creationId xmlns:a16="http://schemas.microsoft.com/office/drawing/2014/main" id="{A1A7E0C7-B8F1-4238-9D1A-E1A8D1DDCBBF}"/>
                </a:ext>
              </a:extLst>
            </p:cNvPr>
            <p:cNvSpPr/>
            <p:nvPr/>
          </p:nvSpPr>
          <p:spPr>
            <a:xfrm>
              <a:off x="964844" y="396190"/>
              <a:ext cx="243959" cy="318328"/>
            </a:xfrm>
            <a:custGeom>
              <a:avLst/>
              <a:gdLst>
                <a:gd name="connsiteX0" fmla="*/ 0 w 243959"/>
                <a:gd name="connsiteY0" fmla="*/ 318328 h 318328"/>
                <a:gd name="connsiteX1" fmla="*/ 156847 w 243959"/>
                <a:gd name="connsiteY1" fmla="*/ 25233 h 318328"/>
                <a:gd name="connsiteX2" fmla="*/ 220219 w 243959"/>
                <a:gd name="connsiteY2" fmla="*/ 7805 h 318328"/>
                <a:gd name="connsiteX3" fmla="*/ 226556 w 243959"/>
                <a:gd name="connsiteY3" fmla="*/ 12558 h 318328"/>
                <a:gd name="connsiteX4" fmla="*/ 242399 w 243959"/>
                <a:gd name="connsiteY4" fmla="*/ 55334 h 318328"/>
                <a:gd name="connsiteX5" fmla="*/ 133082 w 243959"/>
                <a:gd name="connsiteY5" fmla="*/ 280305 h 318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959" h="318328">
                  <a:moveTo>
                    <a:pt x="0" y="318328"/>
                  </a:moveTo>
                  <a:cubicBezTo>
                    <a:pt x="55451" y="216933"/>
                    <a:pt x="115654" y="115538"/>
                    <a:pt x="156847" y="25233"/>
                  </a:cubicBezTo>
                  <a:cubicBezTo>
                    <a:pt x="167937" y="1468"/>
                    <a:pt x="198039" y="-8038"/>
                    <a:pt x="220219" y="7805"/>
                  </a:cubicBezTo>
                  <a:cubicBezTo>
                    <a:pt x="221803" y="9390"/>
                    <a:pt x="224972" y="10974"/>
                    <a:pt x="226556" y="12558"/>
                  </a:cubicBezTo>
                  <a:cubicBezTo>
                    <a:pt x="240815" y="22064"/>
                    <a:pt x="247152" y="39491"/>
                    <a:pt x="242399" y="55334"/>
                  </a:cubicBezTo>
                  <a:cubicBezTo>
                    <a:pt x="236062" y="77514"/>
                    <a:pt x="182196" y="180494"/>
                    <a:pt x="133082" y="280305"/>
                  </a:cubicBezTo>
                </a:path>
              </a:pathLst>
            </a:custGeom>
            <a:noFill/>
            <a:ln w="3078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" name="รูปแบบอิสระ: รูปร่าง 346">
              <a:extLst>
                <a:ext uri="{FF2B5EF4-FFF2-40B4-BE49-F238E27FC236}">
                  <a16:creationId xmlns:a16="http://schemas.microsoft.com/office/drawing/2014/main" id="{C8F48530-C34B-456A-A8C2-4ABFC69C6ED9}"/>
                </a:ext>
              </a:extLst>
            </p:cNvPr>
            <p:cNvSpPr/>
            <p:nvPr/>
          </p:nvSpPr>
          <p:spPr>
            <a:xfrm>
              <a:off x="817503" y="904634"/>
              <a:ext cx="47529" cy="91889"/>
            </a:xfrm>
            <a:custGeom>
              <a:avLst/>
              <a:gdLst>
                <a:gd name="connsiteX0" fmla="*/ 0 w 47529"/>
                <a:gd name="connsiteY0" fmla="*/ 91889 h 91889"/>
                <a:gd name="connsiteX1" fmla="*/ 47529 w 47529"/>
                <a:gd name="connsiteY1" fmla="*/ 0 h 91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529" h="91889">
                  <a:moveTo>
                    <a:pt x="0" y="91889"/>
                  </a:moveTo>
                  <a:cubicBezTo>
                    <a:pt x="14259" y="61788"/>
                    <a:pt x="31686" y="31686"/>
                    <a:pt x="47529" y="0"/>
                  </a:cubicBezTo>
                </a:path>
              </a:pathLst>
            </a:custGeom>
            <a:noFill/>
            <a:ln w="3078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" name="รูปแบบอิสระ: รูปร่าง 347">
              <a:extLst>
                <a:ext uri="{FF2B5EF4-FFF2-40B4-BE49-F238E27FC236}">
                  <a16:creationId xmlns:a16="http://schemas.microsoft.com/office/drawing/2014/main" id="{CBE68BF8-25D3-439C-9F55-97187FAEEAB2}"/>
                </a:ext>
              </a:extLst>
            </p:cNvPr>
            <p:cNvSpPr/>
            <p:nvPr/>
          </p:nvSpPr>
          <p:spPr>
            <a:xfrm>
              <a:off x="717692" y="768384"/>
              <a:ext cx="172689" cy="91889"/>
            </a:xfrm>
            <a:custGeom>
              <a:avLst/>
              <a:gdLst>
                <a:gd name="connsiteX0" fmla="*/ 172690 w 172689"/>
                <a:gd name="connsiteY0" fmla="*/ 0 h 91889"/>
                <a:gd name="connsiteX1" fmla="*/ 0 w 172689"/>
                <a:gd name="connsiteY1" fmla="*/ 91889 h 91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2689" h="91889">
                  <a:moveTo>
                    <a:pt x="172690" y="0"/>
                  </a:moveTo>
                  <a:cubicBezTo>
                    <a:pt x="99811" y="34855"/>
                    <a:pt x="34855" y="68125"/>
                    <a:pt x="0" y="91889"/>
                  </a:cubicBezTo>
                </a:path>
              </a:pathLst>
            </a:custGeom>
            <a:noFill/>
            <a:ln w="3078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" name="รูปแบบอิสระ: รูปร่าง 348">
              <a:extLst>
                <a:ext uri="{FF2B5EF4-FFF2-40B4-BE49-F238E27FC236}">
                  <a16:creationId xmlns:a16="http://schemas.microsoft.com/office/drawing/2014/main" id="{4C86ED64-3C8C-4C54-9B44-A91489A2DEAF}"/>
                </a:ext>
              </a:extLst>
            </p:cNvPr>
            <p:cNvSpPr/>
            <p:nvPr/>
          </p:nvSpPr>
          <p:spPr>
            <a:xfrm>
              <a:off x="993361" y="585390"/>
              <a:ext cx="388466" cy="224185"/>
            </a:xfrm>
            <a:custGeom>
              <a:avLst/>
              <a:gdLst>
                <a:gd name="connsiteX0" fmla="*/ 55451 w 388466"/>
                <a:gd name="connsiteY0" fmla="*/ 224186 h 224185"/>
                <a:gd name="connsiteX1" fmla="*/ 361222 w 388466"/>
                <a:gd name="connsiteY1" fmla="*/ 87936 h 224185"/>
                <a:gd name="connsiteX2" fmla="*/ 381819 w 388466"/>
                <a:gd name="connsiteY2" fmla="*/ 24564 h 224185"/>
                <a:gd name="connsiteX3" fmla="*/ 377066 w 388466"/>
                <a:gd name="connsiteY3" fmla="*/ 18227 h 224185"/>
                <a:gd name="connsiteX4" fmla="*/ 335874 w 388466"/>
                <a:gd name="connsiteY4" fmla="*/ 800 h 224185"/>
                <a:gd name="connsiteX5" fmla="*/ 0 w 388466"/>
                <a:gd name="connsiteY5" fmla="*/ 137049 h 224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8466" h="224185">
                  <a:moveTo>
                    <a:pt x="55451" y="224186"/>
                  </a:moveTo>
                  <a:cubicBezTo>
                    <a:pt x="163184" y="173488"/>
                    <a:pt x="272501" y="124375"/>
                    <a:pt x="361222" y="87936"/>
                  </a:cubicBezTo>
                  <a:cubicBezTo>
                    <a:pt x="386571" y="76846"/>
                    <a:pt x="396077" y="46744"/>
                    <a:pt x="381819" y="24564"/>
                  </a:cubicBezTo>
                  <a:cubicBezTo>
                    <a:pt x="380234" y="22980"/>
                    <a:pt x="378650" y="19811"/>
                    <a:pt x="377066" y="18227"/>
                  </a:cubicBezTo>
                  <a:cubicBezTo>
                    <a:pt x="369144" y="3968"/>
                    <a:pt x="353301" y="-2369"/>
                    <a:pt x="335874" y="800"/>
                  </a:cubicBezTo>
                  <a:cubicBezTo>
                    <a:pt x="305772" y="7137"/>
                    <a:pt x="153678" y="68925"/>
                    <a:pt x="0" y="137049"/>
                  </a:cubicBezTo>
                </a:path>
              </a:pathLst>
            </a:custGeom>
            <a:noFill/>
            <a:ln w="3078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" name="รูปแบบอิสระ: รูปร่าง 349">
              <a:extLst>
                <a:ext uri="{FF2B5EF4-FFF2-40B4-BE49-F238E27FC236}">
                  <a16:creationId xmlns:a16="http://schemas.microsoft.com/office/drawing/2014/main" id="{B9042789-8204-4C9B-8565-005A6BEE2B26}"/>
                </a:ext>
              </a:extLst>
            </p:cNvPr>
            <p:cNvSpPr/>
            <p:nvPr/>
          </p:nvSpPr>
          <p:spPr>
            <a:xfrm>
              <a:off x="766805" y="872948"/>
              <a:ext cx="155262" cy="83967"/>
            </a:xfrm>
            <a:custGeom>
              <a:avLst/>
              <a:gdLst>
                <a:gd name="connsiteX0" fmla="*/ 0 w 155262"/>
                <a:gd name="connsiteY0" fmla="*/ 83968 h 83967"/>
                <a:gd name="connsiteX1" fmla="*/ 155262 w 155262"/>
                <a:gd name="connsiteY1" fmla="*/ 0 h 83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5262" h="83967">
                  <a:moveTo>
                    <a:pt x="0" y="83968"/>
                  </a:moveTo>
                  <a:cubicBezTo>
                    <a:pt x="44361" y="57035"/>
                    <a:pt x="98227" y="28517"/>
                    <a:pt x="155262" y="0"/>
                  </a:cubicBezTo>
                </a:path>
              </a:pathLst>
            </a:custGeom>
            <a:noFill/>
            <a:ln w="3078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" name="รูปแบบอิสระ: รูปร่าง 350">
              <a:extLst>
                <a:ext uri="{FF2B5EF4-FFF2-40B4-BE49-F238E27FC236}">
                  <a16:creationId xmlns:a16="http://schemas.microsoft.com/office/drawing/2014/main" id="{3B5E6F19-2AF4-4A1C-B328-9AE7BF91AD1E}"/>
                </a:ext>
              </a:extLst>
            </p:cNvPr>
            <p:cNvSpPr/>
            <p:nvPr/>
          </p:nvSpPr>
          <p:spPr>
            <a:xfrm>
              <a:off x="654319" y="1067817"/>
              <a:ext cx="123576" cy="183778"/>
            </a:xfrm>
            <a:custGeom>
              <a:avLst/>
              <a:gdLst>
                <a:gd name="connsiteX0" fmla="*/ 123576 w 123576"/>
                <a:gd name="connsiteY0" fmla="*/ 0 h 183778"/>
                <a:gd name="connsiteX1" fmla="*/ 0 w 123576"/>
                <a:gd name="connsiteY1" fmla="*/ 183779 h 183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3576" h="183778">
                  <a:moveTo>
                    <a:pt x="123576" y="0"/>
                  </a:moveTo>
                  <a:cubicBezTo>
                    <a:pt x="82384" y="61788"/>
                    <a:pt x="41192" y="121991"/>
                    <a:pt x="0" y="183779"/>
                  </a:cubicBezTo>
                </a:path>
              </a:pathLst>
            </a:custGeom>
            <a:noFill/>
            <a:ln w="30788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" name="รูปแบบอิสระ: รูปร่าง 351">
              <a:extLst>
                <a:ext uri="{FF2B5EF4-FFF2-40B4-BE49-F238E27FC236}">
                  <a16:creationId xmlns:a16="http://schemas.microsoft.com/office/drawing/2014/main" id="{F0C8A013-981E-4D24-8EAE-CC3E727A3E23}"/>
                </a:ext>
              </a:extLst>
            </p:cNvPr>
            <p:cNvSpPr/>
            <p:nvPr/>
          </p:nvSpPr>
          <p:spPr>
            <a:xfrm>
              <a:off x="825425" y="1341901"/>
              <a:ext cx="53951" cy="126744"/>
            </a:xfrm>
            <a:custGeom>
              <a:avLst/>
              <a:gdLst>
                <a:gd name="connsiteX0" fmla="*/ 0 w 53951"/>
                <a:gd name="connsiteY0" fmla="*/ 0 h 126744"/>
                <a:gd name="connsiteX1" fmla="*/ 53867 w 53951"/>
                <a:gd name="connsiteY1" fmla="*/ 126744 h 126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951" h="126744">
                  <a:moveTo>
                    <a:pt x="0" y="0"/>
                  </a:moveTo>
                  <a:cubicBezTo>
                    <a:pt x="34855" y="31686"/>
                    <a:pt x="55451" y="79215"/>
                    <a:pt x="53867" y="126744"/>
                  </a:cubicBezTo>
                </a:path>
              </a:pathLst>
            </a:custGeom>
            <a:noFill/>
            <a:ln w="30788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" name="รูปแบบอิสระ: รูปร่าง 352">
              <a:extLst>
                <a:ext uri="{FF2B5EF4-FFF2-40B4-BE49-F238E27FC236}">
                  <a16:creationId xmlns:a16="http://schemas.microsoft.com/office/drawing/2014/main" id="{CCCDBEAF-56C0-4AA2-B81D-E9B592657B40}"/>
                </a:ext>
              </a:extLst>
            </p:cNvPr>
            <p:cNvSpPr/>
            <p:nvPr/>
          </p:nvSpPr>
          <p:spPr>
            <a:xfrm>
              <a:off x="546586" y="1692031"/>
              <a:ext cx="142587" cy="42024"/>
            </a:xfrm>
            <a:custGeom>
              <a:avLst/>
              <a:gdLst>
                <a:gd name="connsiteX0" fmla="*/ 0 w 142587"/>
                <a:gd name="connsiteY0" fmla="*/ 0 h 42024"/>
                <a:gd name="connsiteX1" fmla="*/ 142588 w 142587"/>
                <a:gd name="connsiteY1" fmla="*/ 41192 h 42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2587" h="42024">
                  <a:moveTo>
                    <a:pt x="0" y="0"/>
                  </a:moveTo>
                  <a:cubicBezTo>
                    <a:pt x="39608" y="30102"/>
                    <a:pt x="91890" y="45945"/>
                    <a:pt x="142588" y="41192"/>
                  </a:cubicBezTo>
                </a:path>
              </a:pathLst>
            </a:custGeom>
            <a:noFill/>
            <a:ln w="30788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" name="รูปแบบอิสระ: รูปร่าง 353">
              <a:extLst>
                <a:ext uri="{FF2B5EF4-FFF2-40B4-BE49-F238E27FC236}">
                  <a16:creationId xmlns:a16="http://schemas.microsoft.com/office/drawing/2014/main" id="{C5ABCAE4-0A13-46D0-B2C8-BEF66F109A75}"/>
                </a:ext>
              </a:extLst>
            </p:cNvPr>
            <p:cNvSpPr/>
            <p:nvPr/>
          </p:nvSpPr>
          <p:spPr>
            <a:xfrm>
              <a:off x="738288" y="1703121"/>
              <a:ext cx="38023" cy="14258"/>
            </a:xfrm>
            <a:custGeom>
              <a:avLst/>
              <a:gdLst>
                <a:gd name="connsiteX0" fmla="*/ 0 w 38023"/>
                <a:gd name="connsiteY0" fmla="*/ 14259 h 14258"/>
                <a:gd name="connsiteX1" fmla="*/ 38023 w 38023"/>
                <a:gd name="connsiteY1" fmla="*/ 0 h 14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023" h="14258">
                  <a:moveTo>
                    <a:pt x="0" y="14259"/>
                  </a:moveTo>
                  <a:cubicBezTo>
                    <a:pt x="12675" y="11090"/>
                    <a:pt x="25349" y="6337"/>
                    <a:pt x="38023" y="0"/>
                  </a:cubicBezTo>
                </a:path>
              </a:pathLst>
            </a:custGeom>
            <a:noFill/>
            <a:ln w="30788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" name="รูปแบบอิสระ: รูปร่าง 354">
              <a:extLst>
                <a:ext uri="{FF2B5EF4-FFF2-40B4-BE49-F238E27FC236}">
                  <a16:creationId xmlns:a16="http://schemas.microsoft.com/office/drawing/2014/main" id="{4016891F-220D-477E-BC32-06EECC2CFA70}"/>
                </a:ext>
              </a:extLst>
            </p:cNvPr>
            <p:cNvSpPr/>
            <p:nvPr/>
          </p:nvSpPr>
          <p:spPr>
            <a:xfrm>
              <a:off x="34854" y="923646"/>
              <a:ext cx="80799" cy="117238"/>
            </a:xfrm>
            <a:custGeom>
              <a:avLst/>
              <a:gdLst>
                <a:gd name="connsiteX0" fmla="*/ 0 w 80799"/>
                <a:gd name="connsiteY0" fmla="*/ 117238 h 117238"/>
                <a:gd name="connsiteX1" fmla="*/ 80800 w 80799"/>
                <a:gd name="connsiteY1" fmla="*/ 0 h 117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0799" h="117238">
                  <a:moveTo>
                    <a:pt x="0" y="117238"/>
                  </a:moveTo>
                  <a:cubicBezTo>
                    <a:pt x="6337" y="68125"/>
                    <a:pt x="38023" y="23765"/>
                    <a:pt x="80800" y="0"/>
                  </a:cubicBezTo>
                </a:path>
              </a:pathLst>
            </a:custGeom>
            <a:noFill/>
            <a:ln w="30788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" name="รูปแบบอิสระ: รูปร่าง 355">
              <a:extLst>
                <a:ext uri="{FF2B5EF4-FFF2-40B4-BE49-F238E27FC236}">
                  <a16:creationId xmlns:a16="http://schemas.microsoft.com/office/drawing/2014/main" id="{80998383-A1E9-4FB7-9B0A-D3ACF80DCE50}"/>
                </a:ext>
              </a:extLst>
            </p:cNvPr>
            <p:cNvSpPr/>
            <p:nvPr/>
          </p:nvSpPr>
          <p:spPr>
            <a:xfrm>
              <a:off x="451528" y="991770"/>
              <a:ext cx="215466" cy="126744"/>
            </a:xfrm>
            <a:custGeom>
              <a:avLst/>
              <a:gdLst>
                <a:gd name="connsiteX0" fmla="*/ 0 w 215466"/>
                <a:gd name="connsiteY0" fmla="*/ 126744 h 126744"/>
                <a:gd name="connsiteX1" fmla="*/ 215466 w 215466"/>
                <a:gd name="connsiteY1" fmla="*/ 0 h 126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5466" h="126744">
                  <a:moveTo>
                    <a:pt x="0" y="126744"/>
                  </a:moveTo>
                  <a:cubicBezTo>
                    <a:pt x="72878" y="87137"/>
                    <a:pt x="145756" y="44360"/>
                    <a:pt x="215466" y="0"/>
                  </a:cubicBezTo>
                </a:path>
              </a:pathLst>
            </a:custGeom>
            <a:noFill/>
            <a:ln w="30788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" name="รูปแบบอิสระ: รูปร่าง 356">
              <a:extLst>
                <a:ext uri="{FF2B5EF4-FFF2-40B4-BE49-F238E27FC236}">
                  <a16:creationId xmlns:a16="http://schemas.microsoft.com/office/drawing/2014/main" id="{FAA70C26-5C69-4D3C-A1FD-40D1B552E764}"/>
                </a:ext>
              </a:extLst>
            </p:cNvPr>
            <p:cNvSpPr/>
            <p:nvPr/>
          </p:nvSpPr>
          <p:spPr>
            <a:xfrm>
              <a:off x="163183" y="874532"/>
              <a:ext cx="38023" cy="14258"/>
            </a:xfrm>
            <a:custGeom>
              <a:avLst/>
              <a:gdLst>
                <a:gd name="connsiteX0" fmla="*/ 0 w 38023"/>
                <a:gd name="connsiteY0" fmla="*/ 14259 h 14258"/>
                <a:gd name="connsiteX1" fmla="*/ 38023 w 38023"/>
                <a:gd name="connsiteY1" fmla="*/ 0 h 14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023" h="14258">
                  <a:moveTo>
                    <a:pt x="0" y="14259"/>
                  </a:moveTo>
                  <a:cubicBezTo>
                    <a:pt x="11090" y="6337"/>
                    <a:pt x="23765" y="0"/>
                    <a:pt x="38023" y="0"/>
                  </a:cubicBezTo>
                </a:path>
              </a:pathLst>
            </a:custGeom>
            <a:noFill/>
            <a:ln w="30788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" name="รูปแบบอิสระ: รูปร่าง 357">
              <a:extLst>
                <a:ext uri="{FF2B5EF4-FFF2-40B4-BE49-F238E27FC236}">
                  <a16:creationId xmlns:a16="http://schemas.microsoft.com/office/drawing/2014/main" id="{2D40C683-D313-48D8-B344-FA49A3522B6F}"/>
                </a:ext>
              </a:extLst>
            </p:cNvPr>
            <p:cNvSpPr/>
            <p:nvPr/>
          </p:nvSpPr>
          <p:spPr>
            <a:xfrm>
              <a:off x="886828" y="720471"/>
              <a:ext cx="157084" cy="157614"/>
            </a:xfrm>
            <a:custGeom>
              <a:avLst/>
              <a:gdLst>
                <a:gd name="connsiteX0" fmla="*/ 138219 w 157084"/>
                <a:gd name="connsiteY0" fmla="*/ 130297 h 157614"/>
                <a:gd name="connsiteX1" fmla="*/ 27318 w 157084"/>
                <a:gd name="connsiteY1" fmla="*/ 138219 h 157614"/>
                <a:gd name="connsiteX2" fmla="*/ 19396 w 157084"/>
                <a:gd name="connsiteY2" fmla="*/ 27318 h 157614"/>
                <a:gd name="connsiteX3" fmla="*/ 130298 w 157084"/>
                <a:gd name="connsiteY3" fmla="*/ 19396 h 157614"/>
                <a:gd name="connsiteX4" fmla="*/ 138219 w 157084"/>
                <a:gd name="connsiteY4" fmla="*/ 130297 h 157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7084" h="157614">
                  <a:moveTo>
                    <a:pt x="138219" y="130297"/>
                  </a:moveTo>
                  <a:cubicBezTo>
                    <a:pt x="109702" y="163567"/>
                    <a:pt x="60588" y="166736"/>
                    <a:pt x="27318" y="138219"/>
                  </a:cubicBezTo>
                  <a:cubicBezTo>
                    <a:pt x="-5953" y="109701"/>
                    <a:pt x="-9121" y="60588"/>
                    <a:pt x="19396" y="27318"/>
                  </a:cubicBezTo>
                  <a:cubicBezTo>
                    <a:pt x="47914" y="-5953"/>
                    <a:pt x="97027" y="-9121"/>
                    <a:pt x="130298" y="19396"/>
                  </a:cubicBezTo>
                  <a:cubicBezTo>
                    <a:pt x="161984" y="47914"/>
                    <a:pt x="166737" y="97027"/>
                    <a:pt x="138219" y="130297"/>
                  </a:cubicBezTo>
                  <a:close/>
                </a:path>
              </a:pathLst>
            </a:custGeom>
            <a:noFill/>
            <a:ln w="3078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62" name="ตัวแทนข้อความ 41">
            <a:extLst>
              <a:ext uri="{FF2B5EF4-FFF2-40B4-BE49-F238E27FC236}">
                <a16:creationId xmlns:a16="http://schemas.microsoft.com/office/drawing/2014/main" id="{91CB2100-6064-4B24-BDD8-7C93D567352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388437" y="1033890"/>
            <a:ext cx="5108192" cy="1759011"/>
          </a:xfrm>
        </p:spPr>
        <p:txBody>
          <a:bodyPr>
            <a:noAutofit/>
          </a:bodyPr>
          <a:lstStyle>
            <a:lvl1pPr marL="0" indent="0" algn="ctr">
              <a:buNone/>
              <a:defRPr sz="6200" b="1" spc="5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My Classroom</a:t>
            </a:r>
          </a:p>
        </p:txBody>
      </p:sp>
      <p:sp>
        <p:nvSpPr>
          <p:cNvPr id="363" name="ตัวแทนข้อความ 41">
            <a:extLst>
              <a:ext uri="{FF2B5EF4-FFF2-40B4-BE49-F238E27FC236}">
                <a16:creationId xmlns:a16="http://schemas.microsoft.com/office/drawing/2014/main" id="{EC4524FA-2BBE-4277-9BA9-7EA2B71E35F0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851491" y="2783281"/>
            <a:ext cx="4166224" cy="750943"/>
          </a:xfrm>
        </p:spPr>
        <p:txBody>
          <a:bodyPr>
            <a:noAutofit/>
          </a:bodyPr>
          <a:lstStyle>
            <a:lvl1pPr marL="0" indent="0" algn="ctr">
              <a:buNone/>
              <a:defRPr sz="6200" b="1" spc="5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Part 01</a:t>
            </a:r>
          </a:p>
        </p:txBody>
      </p:sp>
    </p:spTree>
    <p:extLst>
      <p:ext uri="{BB962C8B-B14F-4D97-AF65-F5344CB8AC3E}">
        <p14:creationId xmlns:p14="http://schemas.microsoft.com/office/powerpoint/2010/main" val="394119402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สไลด์ชื่อเรื่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97FBC206-E8C7-4E75-8EDC-E78A5294A23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9144" y="0"/>
            <a:ext cx="9153144" cy="5148643"/>
          </a:xfrm>
          <a:prstGeom prst="rect">
            <a:avLst/>
          </a:prstGeom>
        </p:spPr>
      </p:pic>
      <p:sp>
        <p:nvSpPr>
          <p:cNvPr id="28" name="ตัวแทนข้อความ 41">
            <a:extLst>
              <a:ext uri="{FF2B5EF4-FFF2-40B4-BE49-F238E27FC236}">
                <a16:creationId xmlns:a16="http://schemas.microsoft.com/office/drawing/2014/main" id="{41756499-D737-43A1-999F-71CBC2C8B8D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198028" y="1553944"/>
            <a:ext cx="3781302" cy="622126"/>
          </a:xfrm>
        </p:spPr>
        <p:txBody>
          <a:bodyPr>
            <a:noAutofit/>
          </a:bodyPr>
          <a:lstStyle>
            <a:lvl1pPr marL="0" indent="0" algn="l">
              <a:lnSpc>
                <a:spcPct val="105000"/>
              </a:lnSpc>
              <a:buNone/>
              <a:defRPr sz="1200" b="0" spc="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  <a:r>
              <a:rPr lang="en-US" dirty="0" err="1"/>
              <a:t>Praesent</a:t>
            </a:r>
            <a:r>
              <a:rPr lang="en-US" dirty="0"/>
              <a:t> semper ante vitae </a:t>
            </a:r>
            <a:r>
              <a:rPr lang="en-US" dirty="0" err="1"/>
              <a:t>metus</a:t>
            </a:r>
            <a:r>
              <a:rPr lang="en-US" dirty="0"/>
              <a:t> </a:t>
            </a:r>
            <a:r>
              <a:rPr lang="en-US" dirty="0" err="1"/>
              <a:t>tristique</a:t>
            </a:r>
            <a:r>
              <a:rPr lang="en-US" dirty="0"/>
              <a:t> </a:t>
            </a:r>
            <a:r>
              <a:rPr lang="en-US" dirty="0" err="1"/>
              <a:t>luctus</a:t>
            </a:r>
            <a:r>
              <a:rPr lang="en-US" dirty="0"/>
              <a:t>. 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</a:t>
            </a:r>
          </a:p>
        </p:txBody>
      </p:sp>
      <p:sp>
        <p:nvSpPr>
          <p:cNvPr id="29" name="ตัวแทนข้อความ 41">
            <a:extLst>
              <a:ext uri="{FF2B5EF4-FFF2-40B4-BE49-F238E27FC236}">
                <a16:creationId xmlns:a16="http://schemas.microsoft.com/office/drawing/2014/main" id="{95C1D8F1-788D-4817-A6C3-6894B05419B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198028" y="1279101"/>
            <a:ext cx="1923418" cy="303656"/>
          </a:xfrm>
        </p:spPr>
        <p:txBody>
          <a:bodyPr>
            <a:noAutofit/>
          </a:bodyPr>
          <a:lstStyle>
            <a:lvl1pPr marL="0" indent="0" algn="l">
              <a:buNone/>
              <a:defRPr sz="1600" b="1" spc="5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ADD your TITLE</a:t>
            </a:r>
          </a:p>
        </p:txBody>
      </p:sp>
      <p:sp>
        <p:nvSpPr>
          <p:cNvPr id="30" name="ตัวแทนข้อความ 41">
            <a:extLst>
              <a:ext uri="{FF2B5EF4-FFF2-40B4-BE49-F238E27FC236}">
                <a16:creationId xmlns:a16="http://schemas.microsoft.com/office/drawing/2014/main" id="{B9B46C35-1AB1-4FD3-8030-4304170684E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61326" y="1283384"/>
            <a:ext cx="482250" cy="303656"/>
          </a:xfrm>
        </p:spPr>
        <p:txBody>
          <a:bodyPr>
            <a:noAutofit/>
          </a:bodyPr>
          <a:lstStyle>
            <a:lvl1pPr marL="0" indent="0" algn="l">
              <a:buNone/>
              <a:defRPr sz="1600" b="1" spc="5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01</a:t>
            </a:r>
          </a:p>
        </p:txBody>
      </p:sp>
      <p:sp>
        <p:nvSpPr>
          <p:cNvPr id="31" name="ตัวแทนข้อความ 41">
            <a:extLst>
              <a:ext uri="{FF2B5EF4-FFF2-40B4-BE49-F238E27FC236}">
                <a16:creationId xmlns:a16="http://schemas.microsoft.com/office/drawing/2014/main" id="{2A039262-057C-49EB-BDB0-AD01AC96BF12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198028" y="2716329"/>
            <a:ext cx="3781302" cy="622126"/>
          </a:xfrm>
        </p:spPr>
        <p:txBody>
          <a:bodyPr>
            <a:noAutofit/>
          </a:bodyPr>
          <a:lstStyle>
            <a:lvl1pPr marL="0" indent="0" algn="l">
              <a:lnSpc>
                <a:spcPct val="105000"/>
              </a:lnSpc>
              <a:buNone/>
              <a:defRPr sz="1200" b="0" spc="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  <a:r>
              <a:rPr lang="en-US" dirty="0" err="1"/>
              <a:t>Praesent</a:t>
            </a:r>
            <a:r>
              <a:rPr lang="en-US" dirty="0"/>
              <a:t> semper ante vitae </a:t>
            </a:r>
            <a:r>
              <a:rPr lang="en-US" dirty="0" err="1"/>
              <a:t>metus</a:t>
            </a:r>
            <a:r>
              <a:rPr lang="en-US" dirty="0"/>
              <a:t> </a:t>
            </a:r>
            <a:r>
              <a:rPr lang="en-US" dirty="0" err="1"/>
              <a:t>tristique</a:t>
            </a:r>
            <a:r>
              <a:rPr lang="en-US" dirty="0"/>
              <a:t> </a:t>
            </a:r>
            <a:r>
              <a:rPr lang="en-US" dirty="0" err="1"/>
              <a:t>luctus</a:t>
            </a:r>
            <a:r>
              <a:rPr lang="en-US" dirty="0"/>
              <a:t>. 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</a:t>
            </a:r>
          </a:p>
        </p:txBody>
      </p:sp>
      <p:sp>
        <p:nvSpPr>
          <p:cNvPr id="32" name="ตัวแทนข้อความ 41">
            <a:extLst>
              <a:ext uri="{FF2B5EF4-FFF2-40B4-BE49-F238E27FC236}">
                <a16:creationId xmlns:a16="http://schemas.microsoft.com/office/drawing/2014/main" id="{CAFFCC98-9F80-4A6C-822E-E6CEDBC538F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198028" y="2441486"/>
            <a:ext cx="1923418" cy="303656"/>
          </a:xfrm>
        </p:spPr>
        <p:txBody>
          <a:bodyPr>
            <a:noAutofit/>
          </a:bodyPr>
          <a:lstStyle>
            <a:lvl1pPr marL="0" indent="0" algn="l">
              <a:buNone/>
              <a:defRPr sz="1600" b="1" spc="5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ADD your TITLE</a:t>
            </a:r>
          </a:p>
        </p:txBody>
      </p:sp>
      <p:sp>
        <p:nvSpPr>
          <p:cNvPr id="33" name="ตัวแทนข้อความ 41">
            <a:extLst>
              <a:ext uri="{FF2B5EF4-FFF2-40B4-BE49-F238E27FC236}">
                <a16:creationId xmlns:a16="http://schemas.microsoft.com/office/drawing/2014/main" id="{475619E5-BC4B-4D94-B8AF-282BED1ABF16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61326" y="2445769"/>
            <a:ext cx="482250" cy="303656"/>
          </a:xfrm>
        </p:spPr>
        <p:txBody>
          <a:bodyPr>
            <a:noAutofit/>
          </a:bodyPr>
          <a:lstStyle>
            <a:lvl1pPr marL="0" indent="0" algn="l">
              <a:buNone/>
              <a:defRPr sz="1600" b="1" spc="5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02</a:t>
            </a:r>
          </a:p>
        </p:txBody>
      </p:sp>
      <p:sp>
        <p:nvSpPr>
          <p:cNvPr id="37" name="ตัวแทนข้อความ 41">
            <a:extLst>
              <a:ext uri="{FF2B5EF4-FFF2-40B4-BE49-F238E27FC236}">
                <a16:creationId xmlns:a16="http://schemas.microsoft.com/office/drawing/2014/main" id="{7BC9E3B2-3BDB-4C66-9956-A944162FC299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1198028" y="3878714"/>
            <a:ext cx="3781302" cy="622126"/>
          </a:xfrm>
        </p:spPr>
        <p:txBody>
          <a:bodyPr>
            <a:noAutofit/>
          </a:bodyPr>
          <a:lstStyle>
            <a:lvl1pPr marL="0" indent="0" algn="l">
              <a:lnSpc>
                <a:spcPct val="105000"/>
              </a:lnSpc>
              <a:buNone/>
              <a:defRPr sz="1200" b="0" spc="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  <a:r>
              <a:rPr lang="en-US" dirty="0" err="1"/>
              <a:t>Praesent</a:t>
            </a:r>
            <a:r>
              <a:rPr lang="en-US" dirty="0"/>
              <a:t> semper ante vitae </a:t>
            </a:r>
            <a:r>
              <a:rPr lang="en-US" dirty="0" err="1"/>
              <a:t>metus</a:t>
            </a:r>
            <a:r>
              <a:rPr lang="en-US" dirty="0"/>
              <a:t> </a:t>
            </a:r>
            <a:r>
              <a:rPr lang="en-US" dirty="0" err="1"/>
              <a:t>tristique</a:t>
            </a:r>
            <a:r>
              <a:rPr lang="en-US" dirty="0"/>
              <a:t> </a:t>
            </a:r>
            <a:r>
              <a:rPr lang="en-US" dirty="0" err="1"/>
              <a:t>luctus</a:t>
            </a:r>
            <a:r>
              <a:rPr lang="en-US" dirty="0"/>
              <a:t>. 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</a:t>
            </a:r>
          </a:p>
        </p:txBody>
      </p:sp>
      <p:sp>
        <p:nvSpPr>
          <p:cNvPr id="38" name="ตัวแทนข้อความ 41">
            <a:extLst>
              <a:ext uri="{FF2B5EF4-FFF2-40B4-BE49-F238E27FC236}">
                <a16:creationId xmlns:a16="http://schemas.microsoft.com/office/drawing/2014/main" id="{E9D1A712-9F24-4D80-B90E-17B9A64E416D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198028" y="3603871"/>
            <a:ext cx="1923418" cy="303656"/>
          </a:xfrm>
        </p:spPr>
        <p:txBody>
          <a:bodyPr>
            <a:noAutofit/>
          </a:bodyPr>
          <a:lstStyle>
            <a:lvl1pPr marL="0" indent="0" algn="l">
              <a:buNone/>
              <a:defRPr sz="1600" b="1" spc="5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ADD your TITLE</a:t>
            </a:r>
          </a:p>
        </p:txBody>
      </p:sp>
      <p:sp>
        <p:nvSpPr>
          <p:cNvPr id="39" name="ตัวแทนข้อความ 41">
            <a:extLst>
              <a:ext uri="{FF2B5EF4-FFF2-40B4-BE49-F238E27FC236}">
                <a16:creationId xmlns:a16="http://schemas.microsoft.com/office/drawing/2014/main" id="{E5914B6C-5059-4E57-8EF7-01B5E02FEA7B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61326" y="3608154"/>
            <a:ext cx="482250" cy="303656"/>
          </a:xfrm>
        </p:spPr>
        <p:txBody>
          <a:bodyPr>
            <a:noAutofit/>
          </a:bodyPr>
          <a:lstStyle>
            <a:lvl1pPr marL="0" indent="0" algn="l">
              <a:buNone/>
              <a:defRPr sz="1600" b="1" spc="5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03</a:t>
            </a:r>
          </a:p>
        </p:txBody>
      </p:sp>
      <p:sp>
        <p:nvSpPr>
          <p:cNvPr id="6" name="ตัวแทนรูปภาพ 5">
            <a:extLst>
              <a:ext uri="{FF2B5EF4-FFF2-40B4-BE49-F238E27FC236}">
                <a16:creationId xmlns:a16="http://schemas.microsoft.com/office/drawing/2014/main" id="{6F76E3BE-CF9C-4061-A36D-A85D097AF54B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5432426" y="1411367"/>
            <a:ext cx="3247632" cy="3139471"/>
          </a:xfrm>
          <a:custGeom>
            <a:avLst/>
            <a:gdLst>
              <a:gd name="connsiteX0" fmla="*/ 0 w 3209925"/>
              <a:gd name="connsiteY0" fmla="*/ 0 h 3067050"/>
              <a:gd name="connsiteX1" fmla="*/ 3209925 w 3209925"/>
              <a:gd name="connsiteY1" fmla="*/ 0 h 3067050"/>
              <a:gd name="connsiteX2" fmla="*/ 3209925 w 3209925"/>
              <a:gd name="connsiteY2" fmla="*/ 3067050 h 3067050"/>
              <a:gd name="connsiteX3" fmla="*/ 0 w 3209925"/>
              <a:gd name="connsiteY3" fmla="*/ 3067050 h 3067050"/>
              <a:gd name="connsiteX4" fmla="*/ 0 w 3209925"/>
              <a:gd name="connsiteY4" fmla="*/ 0 h 3067050"/>
              <a:gd name="connsiteX0" fmla="*/ 0 w 3209925"/>
              <a:gd name="connsiteY0" fmla="*/ 0 h 3067050"/>
              <a:gd name="connsiteX1" fmla="*/ 3209925 w 3209925"/>
              <a:gd name="connsiteY1" fmla="*/ 0 h 3067050"/>
              <a:gd name="connsiteX2" fmla="*/ 3209925 w 3209925"/>
              <a:gd name="connsiteY2" fmla="*/ 3067050 h 3067050"/>
              <a:gd name="connsiteX3" fmla="*/ 0 w 3209925"/>
              <a:gd name="connsiteY3" fmla="*/ 3067050 h 3067050"/>
              <a:gd name="connsiteX4" fmla="*/ 0 w 3209925"/>
              <a:gd name="connsiteY4" fmla="*/ 0 h 3067050"/>
              <a:gd name="connsiteX0" fmla="*/ 0 w 3209925"/>
              <a:gd name="connsiteY0" fmla="*/ 33517 h 3100567"/>
              <a:gd name="connsiteX1" fmla="*/ 3209925 w 3209925"/>
              <a:gd name="connsiteY1" fmla="*/ 33517 h 3100567"/>
              <a:gd name="connsiteX2" fmla="*/ 3209925 w 3209925"/>
              <a:gd name="connsiteY2" fmla="*/ 3100567 h 3100567"/>
              <a:gd name="connsiteX3" fmla="*/ 0 w 3209925"/>
              <a:gd name="connsiteY3" fmla="*/ 3100567 h 3100567"/>
              <a:gd name="connsiteX4" fmla="*/ 0 w 3209925"/>
              <a:gd name="connsiteY4" fmla="*/ 33517 h 3100567"/>
              <a:gd name="connsiteX0" fmla="*/ 0 w 3209925"/>
              <a:gd name="connsiteY0" fmla="*/ 22145 h 3089195"/>
              <a:gd name="connsiteX1" fmla="*/ 3209925 w 3209925"/>
              <a:gd name="connsiteY1" fmla="*/ 88132 h 3089195"/>
              <a:gd name="connsiteX2" fmla="*/ 3209925 w 3209925"/>
              <a:gd name="connsiteY2" fmla="*/ 3089195 h 3089195"/>
              <a:gd name="connsiteX3" fmla="*/ 0 w 3209925"/>
              <a:gd name="connsiteY3" fmla="*/ 3089195 h 3089195"/>
              <a:gd name="connsiteX4" fmla="*/ 0 w 3209925"/>
              <a:gd name="connsiteY4" fmla="*/ 22145 h 3089195"/>
              <a:gd name="connsiteX0" fmla="*/ 0 w 3209925"/>
              <a:gd name="connsiteY0" fmla="*/ 22145 h 3089195"/>
              <a:gd name="connsiteX1" fmla="*/ 3209925 w 3209925"/>
              <a:gd name="connsiteY1" fmla="*/ 88132 h 3089195"/>
              <a:gd name="connsiteX2" fmla="*/ 3209925 w 3209925"/>
              <a:gd name="connsiteY2" fmla="*/ 3089195 h 3089195"/>
              <a:gd name="connsiteX3" fmla="*/ 0 w 3209925"/>
              <a:gd name="connsiteY3" fmla="*/ 3089195 h 3089195"/>
              <a:gd name="connsiteX4" fmla="*/ 0 w 3209925"/>
              <a:gd name="connsiteY4" fmla="*/ 22145 h 3089195"/>
              <a:gd name="connsiteX0" fmla="*/ 0 w 3247632"/>
              <a:gd name="connsiteY0" fmla="*/ 22145 h 3089195"/>
              <a:gd name="connsiteX1" fmla="*/ 3209925 w 3247632"/>
              <a:gd name="connsiteY1" fmla="*/ 88132 h 3089195"/>
              <a:gd name="connsiteX2" fmla="*/ 3209925 w 3247632"/>
              <a:gd name="connsiteY2" fmla="*/ 3089195 h 3089195"/>
              <a:gd name="connsiteX3" fmla="*/ 0 w 3247632"/>
              <a:gd name="connsiteY3" fmla="*/ 3089195 h 3089195"/>
              <a:gd name="connsiteX4" fmla="*/ 0 w 3247632"/>
              <a:gd name="connsiteY4" fmla="*/ 22145 h 3089195"/>
              <a:gd name="connsiteX0" fmla="*/ 0 w 3247632"/>
              <a:gd name="connsiteY0" fmla="*/ 22145 h 3089195"/>
              <a:gd name="connsiteX1" fmla="*/ 3209925 w 3247632"/>
              <a:gd name="connsiteY1" fmla="*/ 88132 h 3089195"/>
              <a:gd name="connsiteX2" fmla="*/ 3209925 w 3247632"/>
              <a:gd name="connsiteY2" fmla="*/ 3089195 h 3089195"/>
              <a:gd name="connsiteX3" fmla="*/ 0 w 3247632"/>
              <a:gd name="connsiteY3" fmla="*/ 3089195 h 3089195"/>
              <a:gd name="connsiteX4" fmla="*/ 0 w 3247632"/>
              <a:gd name="connsiteY4" fmla="*/ 22145 h 3089195"/>
              <a:gd name="connsiteX0" fmla="*/ 0 w 3247632"/>
              <a:gd name="connsiteY0" fmla="*/ 22145 h 3139471"/>
              <a:gd name="connsiteX1" fmla="*/ 3209925 w 3247632"/>
              <a:gd name="connsiteY1" fmla="*/ 88132 h 3139471"/>
              <a:gd name="connsiteX2" fmla="*/ 3209925 w 3247632"/>
              <a:gd name="connsiteY2" fmla="*/ 3089195 h 3139471"/>
              <a:gd name="connsiteX3" fmla="*/ 0 w 3247632"/>
              <a:gd name="connsiteY3" fmla="*/ 3089195 h 3139471"/>
              <a:gd name="connsiteX4" fmla="*/ 0 w 3247632"/>
              <a:gd name="connsiteY4" fmla="*/ 22145 h 31394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47632" h="3139471">
                <a:moveTo>
                  <a:pt x="0" y="22145"/>
                </a:moveTo>
                <a:cubicBezTo>
                  <a:pt x="1635583" y="-53270"/>
                  <a:pt x="2139950" y="88132"/>
                  <a:pt x="3209925" y="88132"/>
                </a:cubicBezTo>
                <a:cubicBezTo>
                  <a:pt x="3209925" y="1088486"/>
                  <a:pt x="3294767" y="2088841"/>
                  <a:pt x="3209925" y="3089195"/>
                </a:cubicBezTo>
                <a:cubicBezTo>
                  <a:pt x="2139950" y="3089195"/>
                  <a:pt x="1107682" y="3202316"/>
                  <a:pt x="0" y="3089195"/>
                </a:cubicBezTo>
                <a:lnTo>
                  <a:pt x="0" y="22145"/>
                </a:lnTo>
                <a:close/>
              </a:path>
            </a:pathLst>
          </a:custGeom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9767301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สไลด์ชื่อเรื่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5F40B95E-D6AF-4A26-A10C-3C7238F5720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572" y="0"/>
            <a:ext cx="9153144" cy="5148643"/>
          </a:xfrm>
          <a:prstGeom prst="rect">
            <a:avLst/>
          </a:prstGeom>
        </p:spPr>
      </p:pic>
      <p:grpSp>
        <p:nvGrpSpPr>
          <p:cNvPr id="1418" name="กราฟิก 4">
            <a:extLst>
              <a:ext uri="{FF2B5EF4-FFF2-40B4-BE49-F238E27FC236}">
                <a16:creationId xmlns:a16="http://schemas.microsoft.com/office/drawing/2014/main" id="{A4453AF5-70D0-4081-A32E-E5682A161366}"/>
              </a:ext>
            </a:extLst>
          </p:cNvPr>
          <p:cNvGrpSpPr/>
          <p:nvPr/>
        </p:nvGrpSpPr>
        <p:grpSpPr>
          <a:xfrm>
            <a:off x="237535" y="3025960"/>
            <a:ext cx="1562664" cy="1988192"/>
            <a:chOff x="237535" y="3025960"/>
            <a:chExt cx="1562664" cy="1988192"/>
          </a:xfrm>
        </p:grpSpPr>
        <p:grpSp>
          <p:nvGrpSpPr>
            <p:cNvPr id="1419" name="กราฟิก 4">
              <a:extLst>
                <a:ext uri="{FF2B5EF4-FFF2-40B4-BE49-F238E27FC236}">
                  <a16:creationId xmlns:a16="http://schemas.microsoft.com/office/drawing/2014/main" id="{FFCDFF82-70F1-41D6-BBC9-88ADC3F93FFF}"/>
                </a:ext>
              </a:extLst>
            </p:cNvPr>
            <p:cNvGrpSpPr/>
            <p:nvPr/>
          </p:nvGrpSpPr>
          <p:grpSpPr>
            <a:xfrm>
              <a:off x="430463" y="3118812"/>
              <a:ext cx="1369735" cy="1384129"/>
              <a:chOff x="430463" y="3118812"/>
              <a:chExt cx="1369735" cy="1384129"/>
            </a:xfrm>
          </p:grpSpPr>
          <p:sp>
            <p:nvSpPr>
              <p:cNvPr id="1420" name="รูปแบบอิสระ: รูปร่าง 1419">
                <a:extLst>
                  <a:ext uri="{FF2B5EF4-FFF2-40B4-BE49-F238E27FC236}">
                    <a16:creationId xmlns:a16="http://schemas.microsoft.com/office/drawing/2014/main" id="{6CD1D63C-FAD3-4EE5-8D0A-51028322E970}"/>
                  </a:ext>
                </a:extLst>
              </p:cNvPr>
              <p:cNvSpPr/>
              <p:nvPr/>
            </p:nvSpPr>
            <p:spPr>
              <a:xfrm>
                <a:off x="430463" y="3118812"/>
                <a:ext cx="1369735" cy="1384129"/>
              </a:xfrm>
              <a:custGeom>
                <a:avLst/>
                <a:gdLst>
                  <a:gd name="connsiteX0" fmla="*/ 793631 w 1369735"/>
                  <a:gd name="connsiteY0" fmla="*/ 10018 h 1384129"/>
                  <a:gd name="connsiteX1" fmla="*/ 28896 w 1369735"/>
                  <a:gd name="connsiteY1" fmla="*/ 494299 h 1384129"/>
                  <a:gd name="connsiteX2" fmla="*/ 628070 w 1369735"/>
                  <a:gd name="connsiteY2" fmla="*/ 1383729 h 1384129"/>
                  <a:gd name="connsiteX3" fmla="*/ 872470 w 1369735"/>
                  <a:gd name="connsiteY3" fmla="*/ 1345746 h 1384129"/>
                  <a:gd name="connsiteX4" fmla="*/ 1336041 w 1369735"/>
                  <a:gd name="connsiteY4" fmla="*/ 924770 h 1384129"/>
                  <a:gd name="connsiteX5" fmla="*/ 1369153 w 1369735"/>
                  <a:gd name="connsiteY5" fmla="*/ 685795 h 1384129"/>
                  <a:gd name="connsiteX6" fmla="*/ 793631 w 1369735"/>
                  <a:gd name="connsiteY6" fmla="*/ 10018 h 1384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69735" h="1384129">
                    <a:moveTo>
                      <a:pt x="793631" y="10018"/>
                    </a:moveTo>
                    <a:cubicBezTo>
                      <a:pt x="462509" y="-51704"/>
                      <a:pt x="129809" y="179358"/>
                      <a:pt x="28896" y="494299"/>
                    </a:cubicBezTo>
                    <a:cubicBezTo>
                      <a:pt x="-97246" y="883622"/>
                      <a:pt x="205495" y="1367902"/>
                      <a:pt x="628070" y="1383729"/>
                    </a:cubicBezTo>
                    <a:cubicBezTo>
                      <a:pt x="711639" y="1386894"/>
                      <a:pt x="793631" y="1371068"/>
                      <a:pt x="872470" y="1345746"/>
                    </a:cubicBezTo>
                    <a:cubicBezTo>
                      <a:pt x="1077450" y="1277693"/>
                      <a:pt x="1265086" y="1128927"/>
                      <a:pt x="1336041" y="924770"/>
                    </a:cubicBezTo>
                    <a:cubicBezTo>
                      <a:pt x="1362846" y="848804"/>
                      <a:pt x="1372307" y="766509"/>
                      <a:pt x="1369153" y="685795"/>
                    </a:cubicBezTo>
                    <a:cubicBezTo>
                      <a:pt x="1354963" y="366107"/>
                      <a:pt x="1107409" y="68575"/>
                      <a:pt x="793631" y="10018"/>
                    </a:cubicBezTo>
                    <a:close/>
                  </a:path>
                </a:pathLst>
              </a:custGeom>
              <a:solidFill>
                <a:srgbClr val="37C6ED"/>
              </a:solidFill>
              <a:ln w="1575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21" name="รูปแบบอิสระ: รูปร่าง 1420">
                <a:extLst>
                  <a:ext uri="{FF2B5EF4-FFF2-40B4-BE49-F238E27FC236}">
                    <a16:creationId xmlns:a16="http://schemas.microsoft.com/office/drawing/2014/main" id="{C659E1CE-CE00-48B7-B6D5-1CFD17FDEDF2}"/>
                  </a:ext>
                </a:extLst>
              </p:cNvPr>
              <p:cNvSpPr/>
              <p:nvPr/>
            </p:nvSpPr>
            <p:spPr>
              <a:xfrm>
                <a:off x="456206" y="3260187"/>
                <a:ext cx="824310" cy="1182213"/>
              </a:xfrm>
              <a:custGeom>
                <a:avLst/>
                <a:gdLst>
                  <a:gd name="connsiteX0" fmla="*/ 258591 w 824310"/>
                  <a:gd name="connsiteY0" fmla="*/ 0 h 1182213"/>
                  <a:gd name="connsiteX1" fmla="*/ 357928 w 824310"/>
                  <a:gd name="connsiteY1" fmla="*/ 53809 h 1182213"/>
                  <a:gd name="connsiteX2" fmla="*/ 368965 w 824310"/>
                  <a:gd name="connsiteY2" fmla="*/ 71218 h 1182213"/>
                  <a:gd name="connsiteX3" fmla="*/ 392617 w 824310"/>
                  <a:gd name="connsiteY3" fmla="*/ 74383 h 1182213"/>
                  <a:gd name="connsiteX4" fmla="*/ 446227 w 824310"/>
                  <a:gd name="connsiteY4" fmla="*/ 45896 h 1182213"/>
                  <a:gd name="connsiteX5" fmla="*/ 504568 w 824310"/>
                  <a:gd name="connsiteY5" fmla="*/ 42731 h 1182213"/>
                  <a:gd name="connsiteX6" fmla="*/ 528219 w 824310"/>
                  <a:gd name="connsiteY6" fmla="*/ 91792 h 1182213"/>
                  <a:gd name="connsiteX7" fmla="*/ 537680 w 824310"/>
                  <a:gd name="connsiteY7" fmla="*/ 153514 h 1182213"/>
                  <a:gd name="connsiteX8" fmla="*/ 463571 w 824310"/>
                  <a:gd name="connsiteY8" fmla="*/ 219983 h 1182213"/>
                  <a:gd name="connsiteX9" fmla="*/ 439920 w 824310"/>
                  <a:gd name="connsiteY9" fmla="*/ 308610 h 1182213"/>
                  <a:gd name="connsiteX10" fmla="*/ 441497 w 824310"/>
                  <a:gd name="connsiteY10" fmla="*/ 359254 h 1182213"/>
                  <a:gd name="connsiteX11" fmla="*/ 384733 w 824310"/>
                  <a:gd name="connsiteY11" fmla="*/ 387741 h 1182213"/>
                  <a:gd name="connsiteX12" fmla="*/ 318508 w 824310"/>
                  <a:gd name="connsiteY12" fmla="*/ 438384 h 1182213"/>
                  <a:gd name="connsiteX13" fmla="*/ 444650 w 824310"/>
                  <a:gd name="connsiteY13" fmla="*/ 560246 h 1182213"/>
                  <a:gd name="connsiteX14" fmla="*/ 471455 w 824310"/>
                  <a:gd name="connsiteY14" fmla="*/ 583985 h 1182213"/>
                  <a:gd name="connsiteX15" fmla="*/ 512451 w 824310"/>
                  <a:gd name="connsiteY15" fmla="*/ 572907 h 1182213"/>
                  <a:gd name="connsiteX16" fmla="*/ 559755 w 824310"/>
                  <a:gd name="connsiteY16" fmla="*/ 574489 h 1182213"/>
                  <a:gd name="connsiteX17" fmla="*/ 592867 w 824310"/>
                  <a:gd name="connsiteY17" fmla="*/ 558663 h 1182213"/>
                  <a:gd name="connsiteX18" fmla="*/ 638593 w 824310"/>
                  <a:gd name="connsiteY18" fmla="*/ 557081 h 1182213"/>
                  <a:gd name="connsiteX19" fmla="*/ 812038 w 824310"/>
                  <a:gd name="connsiteY19" fmla="*/ 574489 h 1182213"/>
                  <a:gd name="connsiteX20" fmla="*/ 812038 w 824310"/>
                  <a:gd name="connsiteY20" fmla="*/ 743829 h 1182213"/>
                  <a:gd name="connsiteX21" fmla="*/ 747391 w 824310"/>
                  <a:gd name="connsiteY21" fmla="*/ 819795 h 1182213"/>
                  <a:gd name="connsiteX22" fmla="*/ 791540 w 824310"/>
                  <a:gd name="connsiteY22" fmla="*/ 959065 h 1182213"/>
                  <a:gd name="connsiteX23" fmla="*/ 794694 w 824310"/>
                  <a:gd name="connsiteY23" fmla="*/ 990717 h 1182213"/>
                  <a:gd name="connsiteX24" fmla="*/ 764735 w 824310"/>
                  <a:gd name="connsiteY24" fmla="*/ 1039779 h 1182213"/>
                  <a:gd name="connsiteX25" fmla="*/ 791540 w 824310"/>
                  <a:gd name="connsiteY25" fmla="*/ 1175883 h 1182213"/>
                  <a:gd name="connsiteX26" fmla="*/ 706395 w 824310"/>
                  <a:gd name="connsiteY26" fmla="*/ 1182214 h 1182213"/>
                  <a:gd name="connsiteX27" fmla="*/ 679589 w 824310"/>
                  <a:gd name="connsiteY27" fmla="*/ 1112578 h 1182213"/>
                  <a:gd name="connsiteX28" fmla="*/ 657515 w 824310"/>
                  <a:gd name="connsiteY28" fmla="*/ 1068265 h 1182213"/>
                  <a:gd name="connsiteX29" fmla="*/ 618095 w 824310"/>
                  <a:gd name="connsiteY29" fmla="*/ 1023952 h 1182213"/>
                  <a:gd name="connsiteX30" fmla="*/ 526642 w 824310"/>
                  <a:gd name="connsiteY30" fmla="*/ 853030 h 1182213"/>
                  <a:gd name="connsiteX31" fmla="*/ 362658 w 824310"/>
                  <a:gd name="connsiteY31" fmla="*/ 751742 h 1182213"/>
                  <a:gd name="connsiteX32" fmla="*/ 362658 w 824310"/>
                  <a:gd name="connsiteY32" fmla="*/ 704264 h 1182213"/>
                  <a:gd name="connsiteX33" fmla="*/ 372119 w 824310"/>
                  <a:gd name="connsiteY33" fmla="*/ 590316 h 1182213"/>
                  <a:gd name="connsiteX34" fmla="*/ 323239 w 824310"/>
                  <a:gd name="connsiteY34" fmla="*/ 539672 h 1182213"/>
                  <a:gd name="connsiteX35" fmla="*/ 285396 w 824310"/>
                  <a:gd name="connsiteY35" fmla="*/ 498524 h 1182213"/>
                  <a:gd name="connsiteX36" fmla="*/ 241246 w 824310"/>
                  <a:gd name="connsiteY36" fmla="*/ 479533 h 1182213"/>
                  <a:gd name="connsiteX37" fmla="*/ 137179 w 824310"/>
                  <a:gd name="connsiteY37" fmla="*/ 419393 h 1182213"/>
                  <a:gd name="connsiteX38" fmla="*/ 66225 w 824310"/>
                  <a:gd name="connsiteY38" fmla="*/ 413063 h 1182213"/>
                  <a:gd name="connsiteX39" fmla="*/ 40996 w 824310"/>
                  <a:gd name="connsiteY39" fmla="*/ 392489 h 1182213"/>
                  <a:gd name="connsiteX40" fmla="*/ 0 w 824310"/>
                  <a:gd name="connsiteY40" fmla="*/ 348175 h 1182213"/>
                  <a:gd name="connsiteX41" fmla="*/ 258591 w 824310"/>
                  <a:gd name="connsiteY41" fmla="*/ 0 h 1182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824310" h="1182213">
                    <a:moveTo>
                      <a:pt x="258591" y="0"/>
                    </a:moveTo>
                    <a:cubicBezTo>
                      <a:pt x="279089" y="3165"/>
                      <a:pt x="350044" y="34817"/>
                      <a:pt x="357928" y="53809"/>
                    </a:cubicBezTo>
                    <a:cubicBezTo>
                      <a:pt x="361081" y="60139"/>
                      <a:pt x="362658" y="66470"/>
                      <a:pt x="368965" y="71218"/>
                    </a:cubicBezTo>
                    <a:cubicBezTo>
                      <a:pt x="375272" y="75966"/>
                      <a:pt x="384733" y="75966"/>
                      <a:pt x="392617" y="74383"/>
                    </a:cubicBezTo>
                    <a:cubicBezTo>
                      <a:pt x="413115" y="69635"/>
                      <a:pt x="428882" y="55392"/>
                      <a:pt x="446227" y="45896"/>
                    </a:cubicBezTo>
                    <a:cubicBezTo>
                      <a:pt x="465148" y="36400"/>
                      <a:pt x="487223" y="31652"/>
                      <a:pt x="504568" y="42731"/>
                    </a:cubicBezTo>
                    <a:cubicBezTo>
                      <a:pt x="517182" y="52226"/>
                      <a:pt x="521912" y="77548"/>
                      <a:pt x="528219" y="91792"/>
                    </a:cubicBezTo>
                    <a:cubicBezTo>
                      <a:pt x="537680" y="113948"/>
                      <a:pt x="543987" y="139270"/>
                      <a:pt x="537680" y="153514"/>
                    </a:cubicBezTo>
                    <a:cubicBezTo>
                      <a:pt x="523489" y="183583"/>
                      <a:pt x="477762" y="189914"/>
                      <a:pt x="463571" y="219983"/>
                    </a:cubicBezTo>
                    <a:cubicBezTo>
                      <a:pt x="450957" y="248471"/>
                      <a:pt x="436766" y="278540"/>
                      <a:pt x="439920" y="308610"/>
                    </a:cubicBezTo>
                    <a:cubicBezTo>
                      <a:pt x="441497" y="326019"/>
                      <a:pt x="447804" y="343428"/>
                      <a:pt x="441497" y="359254"/>
                    </a:cubicBezTo>
                    <a:cubicBezTo>
                      <a:pt x="432036" y="379828"/>
                      <a:pt x="406808" y="384576"/>
                      <a:pt x="384733" y="387741"/>
                    </a:cubicBezTo>
                    <a:cubicBezTo>
                      <a:pt x="362658" y="390906"/>
                      <a:pt x="315355" y="416228"/>
                      <a:pt x="318508" y="438384"/>
                    </a:cubicBezTo>
                    <a:cubicBezTo>
                      <a:pt x="327969" y="492193"/>
                      <a:pt x="389463" y="530176"/>
                      <a:pt x="444650" y="560246"/>
                    </a:cubicBezTo>
                    <a:cubicBezTo>
                      <a:pt x="439920" y="574489"/>
                      <a:pt x="457264" y="585568"/>
                      <a:pt x="471455" y="583985"/>
                    </a:cubicBezTo>
                    <a:cubicBezTo>
                      <a:pt x="485646" y="582403"/>
                      <a:pt x="498261" y="574489"/>
                      <a:pt x="512451" y="572907"/>
                    </a:cubicBezTo>
                    <a:cubicBezTo>
                      <a:pt x="528219" y="571324"/>
                      <a:pt x="543987" y="577655"/>
                      <a:pt x="559755" y="574489"/>
                    </a:cubicBezTo>
                    <a:cubicBezTo>
                      <a:pt x="572369" y="571324"/>
                      <a:pt x="581829" y="564994"/>
                      <a:pt x="592867" y="558663"/>
                    </a:cubicBezTo>
                    <a:cubicBezTo>
                      <a:pt x="603904" y="553915"/>
                      <a:pt x="629133" y="549168"/>
                      <a:pt x="638593" y="557081"/>
                    </a:cubicBezTo>
                    <a:cubicBezTo>
                      <a:pt x="690627" y="557081"/>
                      <a:pt x="760005" y="563411"/>
                      <a:pt x="812038" y="574489"/>
                    </a:cubicBezTo>
                    <a:cubicBezTo>
                      <a:pt x="813615" y="631463"/>
                      <a:pt x="838844" y="693186"/>
                      <a:pt x="812038" y="743829"/>
                    </a:cubicBezTo>
                    <a:cubicBezTo>
                      <a:pt x="796271" y="773899"/>
                      <a:pt x="777349" y="800804"/>
                      <a:pt x="747391" y="819795"/>
                    </a:cubicBezTo>
                    <a:cubicBezTo>
                      <a:pt x="761582" y="865691"/>
                      <a:pt x="775773" y="913169"/>
                      <a:pt x="791540" y="959065"/>
                    </a:cubicBezTo>
                    <a:cubicBezTo>
                      <a:pt x="794694" y="970143"/>
                      <a:pt x="797848" y="981222"/>
                      <a:pt x="794694" y="990717"/>
                    </a:cubicBezTo>
                    <a:cubicBezTo>
                      <a:pt x="789964" y="1008126"/>
                      <a:pt x="761582" y="1022370"/>
                      <a:pt x="764735" y="1039779"/>
                    </a:cubicBezTo>
                    <a:cubicBezTo>
                      <a:pt x="772619" y="1082509"/>
                      <a:pt x="782080" y="1133153"/>
                      <a:pt x="791540" y="1175883"/>
                    </a:cubicBezTo>
                    <a:cubicBezTo>
                      <a:pt x="766312" y="1177466"/>
                      <a:pt x="731623" y="1179049"/>
                      <a:pt x="706395" y="1182214"/>
                    </a:cubicBezTo>
                    <a:cubicBezTo>
                      <a:pt x="696934" y="1158475"/>
                      <a:pt x="687473" y="1136318"/>
                      <a:pt x="679589" y="1112578"/>
                    </a:cubicBezTo>
                    <a:cubicBezTo>
                      <a:pt x="673282" y="1096752"/>
                      <a:pt x="666975" y="1080926"/>
                      <a:pt x="657515" y="1068265"/>
                    </a:cubicBezTo>
                    <a:cubicBezTo>
                      <a:pt x="648054" y="1054022"/>
                      <a:pt x="632286" y="1033448"/>
                      <a:pt x="618095" y="1023952"/>
                    </a:cubicBezTo>
                    <a:cubicBezTo>
                      <a:pt x="592867" y="962230"/>
                      <a:pt x="556601" y="911587"/>
                      <a:pt x="526642" y="853030"/>
                    </a:cubicBezTo>
                    <a:cubicBezTo>
                      <a:pt x="465148" y="830873"/>
                      <a:pt x="408384" y="799221"/>
                      <a:pt x="362658" y="751742"/>
                    </a:cubicBezTo>
                    <a:cubicBezTo>
                      <a:pt x="359504" y="735916"/>
                      <a:pt x="361081" y="720090"/>
                      <a:pt x="362658" y="704264"/>
                    </a:cubicBezTo>
                    <a:cubicBezTo>
                      <a:pt x="365812" y="666281"/>
                      <a:pt x="368965" y="628298"/>
                      <a:pt x="372119" y="590316"/>
                    </a:cubicBezTo>
                    <a:cubicBezTo>
                      <a:pt x="356351" y="579237"/>
                      <a:pt x="334276" y="555498"/>
                      <a:pt x="323239" y="539672"/>
                    </a:cubicBezTo>
                    <a:cubicBezTo>
                      <a:pt x="312201" y="523846"/>
                      <a:pt x="302741" y="506437"/>
                      <a:pt x="285396" y="498524"/>
                    </a:cubicBezTo>
                    <a:cubicBezTo>
                      <a:pt x="271205" y="492193"/>
                      <a:pt x="250707" y="492193"/>
                      <a:pt x="241246" y="479533"/>
                    </a:cubicBezTo>
                    <a:cubicBezTo>
                      <a:pt x="219172" y="446298"/>
                      <a:pt x="176599" y="424141"/>
                      <a:pt x="137179" y="419393"/>
                    </a:cubicBezTo>
                    <a:cubicBezTo>
                      <a:pt x="113528" y="416228"/>
                      <a:pt x="88299" y="424141"/>
                      <a:pt x="66225" y="413063"/>
                    </a:cubicBezTo>
                    <a:cubicBezTo>
                      <a:pt x="56764" y="408315"/>
                      <a:pt x="48880" y="400402"/>
                      <a:pt x="40996" y="392489"/>
                    </a:cubicBezTo>
                    <a:cubicBezTo>
                      <a:pt x="33112" y="384576"/>
                      <a:pt x="7884" y="356088"/>
                      <a:pt x="0" y="348175"/>
                    </a:cubicBezTo>
                    <a:cubicBezTo>
                      <a:pt x="55187" y="202575"/>
                      <a:pt x="121412" y="79131"/>
                      <a:pt x="258591" y="0"/>
                    </a:cubicBezTo>
                    <a:close/>
                  </a:path>
                </a:pathLst>
              </a:custGeom>
              <a:solidFill>
                <a:srgbClr val="16A568"/>
              </a:solidFill>
              <a:ln w="1575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22" name="รูปแบบอิสระ: รูปร่าง 1421">
                <a:extLst>
                  <a:ext uri="{FF2B5EF4-FFF2-40B4-BE49-F238E27FC236}">
                    <a16:creationId xmlns:a16="http://schemas.microsoft.com/office/drawing/2014/main" id="{73137743-535B-4988-B786-E7739B2C2EF3}"/>
                  </a:ext>
                </a:extLst>
              </p:cNvPr>
              <p:cNvSpPr/>
              <p:nvPr/>
            </p:nvSpPr>
            <p:spPr>
              <a:xfrm>
                <a:off x="1488992" y="4056243"/>
                <a:ext cx="212864" cy="259549"/>
              </a:xfrm>
              <a:custGeom>
                <a:avLst/>
                <a:gdLst>
                  <a:gd name="connsiteX0" fmla="*/ 0 w 212864"/>
                  <a:gd name="connsiteY0" fmla="*/ 259549 h 259549"/>
                  <a:gd name="connsiteX1" fmla="*/ 212864 w 212864"/>
                  <a:gd name="connsiteY1" fmla="*/ 0 h 259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2864" h="259549">
                    <a:moveTo>
                      <a:pt x="0" y="259549"/>
                    </a:moveTo>
                    <a:cubicBezTo>
                      <a:pt x="97760" y="200992"/>
                      <a:pt x="175022" y="107618"/>
                      <a:pt x="212864" y="0"/>
                    </a:cubicBezTo>
                  </a:path>
                </a:pathLst>
              </a:custGeom>
              <a:noFill/>
              <a:ln w="31518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23" name="รูปแบบอิสระ: รูปร่าง 1422">
                <a:extLst>
                  <a:ext uri="{FF2B5EF4-FFF2-40B4-BE49-F238E27FC236}">
                    <a16:creationId xmlns:a16="http://schemas.microsoft.com/office/drawing/2014/main" id="{C098E3E8-ABDB-488C-8758-2106C9FC030D}"/>
                  </a:ext>
                </a:extLst>
              </p:cNvPr>
              <p:cNvSpPr/>
              <p:nvPr/>
            </p:nvSpPr>
            <p:spPr>
              <a:xfrm>
                <a:off x="1723932" y="3932799"/>
                <a:ext cx="23651" cy="69634"/>
              </a:xfrm>
              <a:custGeom>
                <a:avLst/>
                <a:gdLst>
                  <a:gd name="connsiteX0" fmla="*/ 0 w 23651"/>
                  <a:gd name="connsiteY0" fmla="*/ 69635 h 69634"/>
                  <a:gd name="connsiteX1" fmla="*/ 23652 w 23651"/>
                  <a:gd name="connsiteY1" fmla="*/ 0 h 69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651" h="69634">
                    <a:moveTo>
                      <a:pt x="0" y="69635"/>
                    </a:moveTo>
                    <a:cubicBezTo>
                      <a:pt x="7884" y="45896"/>
                      <a:pt x="15768" y="23739"/>
                      <a:pt x="23652" y="0"/>
                    </a:cubicBezTo>
                  </a:path>
                </a:pathLst>
              </a:custGeom>
              <a:noFill/>
              <a:ln w="31518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24" name="รูปแบบอิสระ: รูปร่าง 1423">
                <a:extLst>
                  <a:ext uri="{FF2B5EF4-FFF2-40B4-BE49-F238E27FC236}">
                    <a16:creationId xmlns:a16="http://schemas.microsoft.com/office/drawing/2014/main" id="{668685D6-2A76-46C6-B8D0-D94456BB60C6}"/>
                  </a:ext>
                </a:extLst>
              </p:cNvPr>
              <p:cNvSpPr/>
              <p:nvPr/>
            </p:nvSpPr>
            <p:spPr>
              <a:xfrm>
                <a:off x="479857" y="3625771"/>
                <a:ext cx="351620" cy="231061"/>
              </a:xfrm>
              <a:custGeom>
                <a:avLst/>
                <a:gdLst>
                  <a:gd name="connsiteX0" fmla="*/ 0 w 351620"/>
                  <a:gd name="connsiteY0" fmla="*/ 0 h 231061"/>
                  <a:gd name="connsiteX1" fmla="*/ 59917 w 351620"/>
                  <a:gd name="connsiteY1" fmla="*/ 53809 h 231061"/>
                  <a:gd name="connsiteX2" fmla="*/ 89876 w 351620"/>
                  <a:gd name="connsiteY2" fmla="*/ 52226 h 231061"/>
                  <a:gd name="connsiteX3" fmla="*/ 217595 w 351620"/>
                  <a:gd name="connsiteY3" fmla="*/ 106035 h 231061"/>
                  <a:gd name="connsiteX4" fmla="*/ 296433 w 351620"/>
                  <a:gd name="connsiteY4" fmla="*/ 147183 h 231061"/>
                  <a:gd name="connsiteX5" fmla="*/ 351621 w 351620"/>
                  <a:gd name="connsiteY5" fmla="*/ 231062 h 231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51620" h="231061">
                    <a:moveTo>
                      <a:pt x="0" y="0"/>
                    </a:moveTo>
                    <a:cubicBezTo>
                      <a:pt x="14191" y="23739"/>
                      <a:pt x="33112" y="50644"/>
                      <a:pt x="59917" y="53809"/>
                    </a:cubicBezTo>
                    <a:cubicBezTo>
                      <a:pt x="69378" y="55392"/>
                      <a:pt x="80415" y="52226"/>
                      <a:pt x="89876" y="52226"/>
                    </a:cubicBezTo>
                    <a:cubicBezTo>
                      <a:pt x="137179" y="47478"/>
                      <a:pt x="187636" y="68052"/>
                      <a:pt x="217595" y="106035"/>
                    </a:cubicBezTo>
                    <a:cubicBezTo>
                      <a:pt x="236516" y="129774"/>
                      <a:pt x="264898" y="147183"/>
                      <a:pt x="296433" y="147183"/>
                    </a:cubicBezTo>
                    <a:cubicBezTo>
                      <a:pt x="315355" y="170922"/>
                      <a:pt x="332699" y="205740"/>
                      <a:pt x="351621" y="231062"/>
                    </a:cubicBezTo>
                  </a:path>
                </a:pathLst>
              </a:custGeom>
              <a:noFill/>
              <a:ln w="3151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25" name="รูปแบบอิสระ: รูปร่าง 1424">
                <a:extLst>
                  <a:ext uri="{FF2B5EF4-FFF2-40B4-BE49-F238E27FC236}">
                    <a16:creationId xmlns:a16="http://schemas.microsoft.com/office/drawing/2014/main" id="{27BC38E1-6E32-43B6-AF58-B3D913BB1770}"/>
                  </a:ext>
                </a:extLst>
              </p:cNvPr>
              <p:cNvSpPr/>
              <p:nvPr/>
            </p:nvSpPr>
            <p:spPr>
              <a:xfrm>
                <a:off x="782717" y="3636850"/>
                <a:ext cx="108677" cy="177252"/>
              </a:xfrm>
              <a:custGeom>
                <a:avLst/>
                <a:gdLst>
                  <a:gd name="connsiteX0" fmla="*/ 108678 w 108677"/>
                  <a:gd name="connsiteY0" fmla="*/ 177253 h 177252"/>
                  <a:gd name="connsiteX1" fmla="*/ 64528 w 108677"/>
                  <a:gd name="connsiteY1" fmla="*/ 147183 h 177252"/>
                  <a:gd name="connsiteX2" fmla="*/ 10918 w 108677"/>
                  <a:gd name="connsiteY2" fmla="*/ 98122 h 177252"/>
                  <a:gd name="connsiteX3" fmla="*/ 9341 w 108677"/>
                  <a:gd name="connsiteY3" fmla="*/ 28487 h 177252"/>
                  <a:gd name="connsiteX4" fmla="*/ 103948 w 108677"/>
                  <a:gd name="connsiteY4" fmla="*/ 0 h 177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8677" h="177252">
                    <a:moveTo>
                      <a:pt x="108678" y="177253"/>
                    </a:moveTo>
                    <a:cubicBezTo>
                      <a:pt x="94487" y="167757"/>
                      <a:pt x="78719" y="156679"/>
                      <a:pt x="64528" y="147183"/>
                    </a:cubicBezTo>
                    <a:cubicBezTo>
                      <a:pt x="44030" y="132940"/>
                      <a:pt x="23532" y="118696"/>
                      <a:pt x="10918" y="98122"/>
                    </a:cubicBezTo>
                    <a:cubicBezTo>
                      <a:pt x="-1696" y="77548"/>
                      <a:pt x="-4850" y="49061"/>
                      <a:pt x="9341" y="28487"/>
                    </a:cubicBezTo>
                    <a:cubicBezTo>
                      <a:pt x="40877" y="23739"/>
                      <a:pt x="73989" y="9496"/>
                      <a:pt x="103948" y="0"/>
                    </a:cubicBezTo>
                  </a:path>
                </a:pathLst>
              </a:custGeom>
              <a:noFill/>
              <a:ln w="3151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26" name="รูปแบบอิสระ: รูปร่าง 1425">
                <a:extLst>
                  <a:ext uri="{FF2B5EF4-FFF2-40B4-BE49-F238E27FC236}">
                    <a16:creationId xmlns:a16="http://schemas.microsoft.com/office/drawing/2014/main" id="{5B6171BA-6D43-4BBC-AFDF-53199C390EC5}"/>
                  </a:ext>
                </a:extLst>
              </p:cNvPr>
              <p:cNvSpPr/>
              <p:nvPr/>
            </p:nvSpPr>
            <p:spPr>
              <a:xfrm>
                <a:off x="899279" y="3538728"/>
                <a:ext cx="5903" cy="56974"/>
              </a:xfrm>
              <a:custGeom>
                <a:avLst/>
                <a:gdLst>
                  <a:gd name="connsiteX0" fmla="*/ 0 w 5903"/>
                  <a:gd name="connsiteY0" fmla="*/ 56974 h 56974"/>
                  <a:gd name="connsiteX1" fmla="*/ 3153 w 5903"/>
                  <a:gd name="connsiteY1" fmla="*/ 0 h 569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903" h="56974">
                    <a:moveTo>
                      <a:pt x="0" y="56974"/>
                    </a:moveTo>
                    <a:cubicBezTo>
                      <a:pt x="6307" y="39565"/>
                      <a:pt x="7884" y="18991"/>
                      <a:pt x="3153" y="0"/>
                    </a:cubicBezTo>
                  </a:path>
                </a:pathLst>
              </a:custGeom>
              <a:noFill/>
              <a:ln w="3151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27" name="รูปแบบอิสระ: รูปร่าง 1426">
                <a:extLst>
                  <a:ext uri="{FF2B5EF4-FFF2-40B4-BE49-F238E27FC236}">
                    <a16:creationId xmlns:a16="http://schemas.microsoft.com/office/drawing/2014/main" id="{CB0E0C03-F0CC-4982-AC7C-582A2C399E50}"/>
                  </a:ext>
                </a:extLst>
              </p:cNvPr>
              <p:cNvSpPr/>
              <p:nvPr/>
            </p:nvSpPr>
            <p:spPr>
              <a:xfrm>
                <a:off x="851976" y="3287092"/>
                <a:ext cx="148216" cy="210487"/>
              </a:xfrm>
              <a:custGeom>
                <a:avLst/>
                <a:gdLst>
                  <a:gd name="connsiteX0" fmla="*/ 59917 w 148216"/>
                  <a:gd name="connsiteY0" fmla="*/ 210488 h 210487"/>
                  <a:gd name="connsiteX1" fmla="*/ 83569 w 148216"/>
                  <a:gd name="connsiteY1" fmla="*/ 161427 h 210487"/>
                  <a:gd name="connsiteX2" fmla="*/ 148217 w 148216"/>
                  <a:gd name="connsiteY2" fmla="*/ 117114 h 210487"/>
                  <a:gd name="connsiteX3" fmla="*/ 113528 w 148216"/>
                  <a:gd name="connsiteY3" fmla="*/ 0 h 210487"/>
                  <a:gd name="connsiteX4" fmla="*/ 0 w 148216"/>
                  <a:gd name="connsiteY4" fmla="*/ 36400 h 210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216" h="210487">
                    <a:moveTo>
                      <a:pt x="59917" y="210488"/>
                    </a:moveTo>
                    <a:cubicBezTo>
                      <a:pt x="61494" y="191497"/>
                      <a:pt x="72532" y="175670"/>
                      <a:pt x="83569" y="161427"/>
                    </a:cubicBezTo>
                    <a:cubicBezTo>
                      <a:pt x="100913" y="140853"/>
                      <a:pt x="122988" y="126609"/>
                      <a:pt x="148217" y="117114"/>
                    </a:cubicBezTo>
                    <a:cubicBezTo>
                      <a:pt x="145063" y="80713"/>
                      <a:pt x="130872" y="33235"/>
                      <a:pt x="113528" y="0"/>
                    </a:cubicBezTo>
                    <a:cubicBezTo>
                      <a:pt x="81992" y="11078"/>
                      <a:pt x="31535" y="25322"/>
                      <a:pt x="0" y="36400"/>
                    </a:cubicBezTo>
                  </a:path>
                </a:pathLst>
              </a:custGeom>
              <a:noFill/>
              <a:ln w="3151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28" name="รูปแบบอิสระ: รูปร่าง 1427">
                <a:extLst>
                  <a:ext uri="{FF2B5EF4-FFF2-40B4-BE49-F238E27FC236}">
                    <a16:creationId xmlns:a16="http://schemas.microsoft.com/office/drawing/2014/main" id="{D5E07272-D256-460F-91C6-B634412BE387}"/>
                  </a:ext>
                </a:extLst>
              </p:cNvPr>
              <p:cNvSpPr/>
              <p:nvPr/>
            </p:nvSpPr>
            <p:spPr>
              <a:xfrm>
                <a:off x="727411" y="3263352"/>
                <a:ext cx="72531" cy="41148"/>
              </a:xfrm>
              <a:custGeom>
                <a:avLst/>
                <a:gdLst>
                  <a:gd name="connsiteX0" fmla="*/ 72532 w 72531"/>
                  <a:gd name="connsiteY0" fmla="*/ 41148 h 41148"/>
                  <a:gd name="connsiteX1" fmla="*/ 0 w 72531"/>
                  <a:gd name="connsiteY1" fmla="*/ 0 h 41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2531" h="41148">
                    <a:moveTo>
                      <a:pt x="72532" y="41148"/>
                    </a:moveTo>
                    <a:cubicBezTo>
                      <a:pt x="48880" y="26904"/>
                      <a:pt x="25228" y="12661"/>
                      <a:pt x="0" y="0"/>
                    </a:cubicBezTo>
                  </a:path>
                </a:pathLst>
              </a:custGeom>
              <a:noFill/>
              <a:ln w="3151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29" name="รูปแบบอิสระ: รูปร่าง 1428">
                <a:extLst>
                  <a:ext uri="{FF2B5EF4-FFF2-40B4-BE49-F238E27FC236}">
                    <a16:creationId xmlns:a16="http://schemas.microsoft.com/office/drawing/2014/main" id="{E9F612D3-C6D4-4BEB-AC83-60CC5369750F}"/>
                  </a:ext>
                </a:extLst>
              </p:cNvPr>
              <p:cNvSpPr/>
              <p:nvPr/>
            </p:nvSpPr>
            <p:spPr>
              <a:xfrm>
                <a:off x="810980" y="3888485"/>
                <a:ext cx="422575" cy="557959"/>
              </a:xfrm>
              <a:custGeom>
                <a:avLst/>
                <a:gdLst>
                  <a:gd name="connsiteX0" fmla="*/ 14191 w 422575"/>
                  <a:gd name="connsiteY0" fmla="*/ 0 h 557959"/>
                  <a:gd name="connsiteX1" fmla="*/ 0 w 422575"/>
                  <a:gd name="connsiteY1" fmla="*/ 125027 h 557959"/>
                  <a:gd name="connsiteX2" fmla="*/ 179752 w 422575"/>
                  <a:gd name="connsiteY2" fmla="*/ 231062 h 557959"/>
                  <a:gd name="connsiteX3" fmla="*/ 260168 w 422575"/>
                  <a:gd name="connsiteY3" fmla="*/ 386158 h 557959"/>
                  <a:gd name="connsiteX4" fmla="*/ 307471 w 422575"/>
                  <a:gd name="connsiteY4" fmla="*/ 457376 h 557959"/>
                  <a:gd name="connsiteX5" fmla="*/ 351621 w 422575"/>
                  <a:gd name="connsiteY5" fmla="*/ 557081 h 557959"/>
                  <a:gd name="connsiteX6" fmla="*/ 422575 w 422575"/>
                  <a:gd name="connsiteY6" fmla="*/ 552333 h 557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22575" h="557959">
                    <a:moveTo>
                      <a:pt x="14191" y="0"/>
                    </a:moveTo>
                    <a:cubicBezTo>
                      <a:pt x="7884" y="41148"/>
                      <a:pt x="3154" y="83879"/>
                      <a:pt x="0" y="125027"/>
                    </a:cubicBezTo>
                    <a:cubicBezTo>
                      <a:pt x="53610" y="164592"/>
                      <a:pt x="118258" y="204158"/>
                      <a:pt x="179752" y="231062"/>
                    </a:cubicBezTo>
                    <a:cubicBezTo>
                      <a:pt x="204981" y="281706"/>
                      <a:pt x="233362" y="335514"/>
                      <a:pt x="260168" y="386158"/>
                    </a:cubicBezTo>
                    <a:cubicBezTo>
                      <a:pt x="271205" y="409898"/>
                      <a:pt x="293280" y="435219"/>
                      <a:pt x="307471" y="457376"/>
                    </a:cubicBezTo>
                    <a:cubicBezTo>
                      <a:pt x="326392" y="485863"/>
                      <a:pt x="345313" y="522263"/>
                      <a:pt x="351621" y="557081"/>
                    </a:cubicBezTo>
                    <a:cubicBezTo>
                      <a:pt x="373695" y="558663"/>
                      <a:pt x="402077" y="558663"/>
                      <a:pt x="422575" y="552333"/>
                    </a:cubicBezTo>
                  </a:path>
                </a:pathLst>
              </a:custGeom>
              <a:noFill/>
              <a:ln w="3151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30" name="รูปแบบอิสระ: รูปร่าง 1429">
                <a:extLst>
                  <a:ext uri="{FF2B5EF4-FFF2-40B4-BE49-F238E27FC236}">
                    <a16:creationId xmlns:a16="http://schemas.microsoft.com/office/drawing/2014/main" id="{3E6FE178-9974-40E9-AA90-6C3D8207F6B5}"/>
                  </a:ext>
                </a:extLst>
              </p:cNvPr>
              <p:cNvSpPr/>
              <p:nvPr/>
            </p:nvSpPr>
            <p:spPr>
              <a:xfrm>
                <a:off x="897702" y="3815685"/>
                <a:ext cx="170291" cy="22470"/>
              </a:xfrm>
              <a:custGeom>
                <a:avLst/>
                <a:gdLst>
                  <a:gd name="connsiteX0" fmla="*/ 0 w 170291"/>
                  <a:gd name="connsiteY0" fmla="*/ 0 h 22470"/>
                  <a:gd name="connsiteX1" fmla="*/ 39419 w 170291"/>
                  <a:gd name="connsiteY1" fmla="*/ 22157 h 22470"/>
                  <a:gd name="connsiteX2" fmla="*/ 85146 w 170291"/>
                  <a:gd name="connsiteY2" fmla="*/ 15826 h 22470"/>
                  <a:gd name="connsiteX3" fmla="*/ 94606 w 170291"/>
                  <a:gd name="connsiteY3" fmla="*/ 12661 h 22470"/>
                  <a:gd name="connsiteX4" fmla="*/ 141910 w 170291"/>
                  <a:gd name="connsiteY4" fmla="*/ 9496 h 22470"/>
                  <a:gd name="connsiteX5" fmla="*/ 170292 w 170291"/>
                  <a:gd name="connsiteY5" fmla="*/ 6330 h 22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0291" h="22470">
                    <a:moveTo>
                      <a:pt x="0" y="0"/>
                    </a:moveTo>
                    <a:cubicBezTo>
                      <a:pt x="7884" y="14243"/>
                      <a:pt x="23652" y="20574"/>
                      <a:pt x="39419" y="22157"/>
                    </a:cubicBezTo>
                    <a:cubicBezTo>
                      <a:pt x="55187" y="23739"/>
                      <a:pt x="70955" y="18991"/>
                      <a:pt x="85146" y="15826"/>
                    </a:cubicBezTo>
                    <a:cubicBezTo>
                      <a:pt x="88299" y="14243"/>
                      <a:pt x="91453" y="14243"/>
                      <a:pt x="94606" y="12661"/>
                    </a:cubicBezTo>
                    <a:cubicBezTo>
                      <a:pt x="110374" y="7913"/>
                      <a:pt x="126142" y="4748"/>
                      <a:pt x="141910" y="9496"/>
                    </a:cubicBezTo>
                    <a:cubicBezTo>
                      <a:pt x="152947" y="12661"/>
                      <a:pt x="167138" y="17409"/>
                      <a:pt x="170292" y="6330"/>
                    </a:cubicBezTo>
                  </a:path>
                </a:pathLst>
              </a:custGeom>
              <a:noFill/>
              <a:ln w="3151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31" name="รูปแบบอิสระ: รูปร่าง 1430">
                <a:extLst>
                  <a:ext uri="{FF2B5EF4-FFF2-40B4-BE49-F238E27FC236}">
                    <a16:creationId xmlns:a16="http://schemas.microsoft.com/office/drawing/2014/main" id="{A4C6E5D4-500E-437D-BC19-F45497B23E1E}"/>
                  </a:ext>
                </a:extLst>
              </p:cNvPr>
              <p:cNvSpPr/>
              <p:nvPr/>
            </p:nvSpPr>
            <p:spPr>
              <a:xfrm>
                <a:off x="1134218" y="3823598"/>
                <a:ext cx="146194" cy="571324"/>
              </a:xfrm>
              <a:custGeom>
                <a:avLst/>
                <a:gdLst>
                  <a:gd name="connsiteX0" fmla="*/ 0 w 146194"/>
                  <a:gd name="connsiteY0" fmla="*/ 0 h 571324"/>
                  <a:gd name="connsiteX1" fmla="*/ 129295 w 146194"/>
                  <a:gd name="connsiteY1" fmla="*/ 11078 h 571324"/>
                  <a:gd name="connsiteX2" fmla="*/ 145063 w 146194"/>
                  <a:gd name="connsiteY2" fmla="*/ 161427 h 571324"/>
                  <a:gd name="connsiteX3" fmla="*/ 89876 w 146194"/>
                  <a:gd name="connsiteY3" fmla="*/ 231062 h 571324"/>
                  <a:gd name="connsiteX4" fmla="*/ 77262 w 146194"/>
                  <a:gd name="connsiteY4" fmla="*/ 246888 h 571324"/>
                  <a:gd name="connsiteX5" fmla="*/ 86723 w 146194"/>
                  <a:gd name="connsiteY5" fmla="*/ 303862 h 571324"/>
                  <a:gd name="connsiteX6" fmla="*/ 104067 w 146194"/>
                  <a:gd name="connsiteY6" fmla="*/ 381410 h 571324"/>
                  <a:gd name="connsiteX7" fmla="*/ 108797 w 146194"/>
                  <a:gd name="connsiteY7" fmla="*/ 433637 h 571324"/>
                  <a:gd name="connsiteX8" fmla="*/ 91453 w 146194"/>
                  <a:gd name="connsiteY8" fmla="*/ 470036 h 571324"/>
                  <a:gd name="connsiteX9" fmla="*/ 116681 w 146194"/>
                  <a:gd name="connsiteY9" fmla="*/ 571324 h 5713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6194" h="571324">
                    <a:moveTo>
                      <a:pt x="0" y="0"/>
                    </a:moveTo>
                    <a:cubicBezTo>
                      <a:pt x="42573" y="6330"/>
                      <a:pt x="85146" y="11078"/>
                      <a:pt x="129295" y="11078"/>
                    </a:cubicBezTo>
                    <a:cubicBezTo>
                      <a:pt x="138756" y="56974"/>
                      <a:pt x="149793" y="113948"/>
                      <a:pt x="145063" y="161427"/>
                    </a:cubicBezTo>
                    <a:cubicBezTo>
                      <a:pt x="127719" y="180418"/>
                      <a:pt x="107221" y="210488"/>
                      <a:pt x="89876" y="231062"/>
                    </a:cubicBezTo>
                    <a:cubicBezTo>
                      <a:pt x="85146" y="235810"/>
                      <a:pt x="80415" y="240557"/>
                      <a:pt x="77262" y="246888"/>
                    </a:cubicBezTo>
                    <a:cubicBezTo>
                      <a:pt x="69378" y="264296"/>
                      <a:pt x="77262" y="286453"/>
                      <a:pt x="86723" y="303862"/>
                    </a:cubicBezTo>
                    <a:cubicBezTo>
                      <a:pt x="97760" y="324436"/>
                      <a:pt x="96183" y="359253"/>
                      <a:pt x="104067" y="381410"/>
                    </a:cubicBezTo>
                    <a:cubicBezTo>
                      <a:pt x="110374" y="398819"/>
                      <a:pt x="115104" y="416228"/>
                      <a:pt x="108797" y="433637"/>
                    </a:cubicBezTo>
                    <a:cubicBezTo>
                      <a:pt x="104067" y="446297"/>
                      <a:pt x="93030" y="455793"/>
                      <a:pt x="91453" y="470036"/>
                    </a:cubicBezTo>
                    <a:cubicBezTo>
                      <a:pt x="88299" y="503272"/>
                      <a:pt x="104067" y="541254"/>
                      <a:pt x="116681" y="571324"/>
                    </a:cubicBezTo>
                  </a:path>
                </a:pathLst>
              </a:custGeom>
              <a:noFill/>
              <a:ln w="3151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32" name="รูปแบบอิสระ: รูปร่าง 1431">
                <a:extLst>
                  <a:ext uri="{FF2B5EF4-FFF2-40B4-BE49-F238E27FC236}">
                    <a16:creationId xmlns:a16="http://schemas.microsoft.com/office/drawing/2014/main" id="{A91734A0-6F48-4ED0-893C-243D0162F1FE}"/>
                  </a:ext>
                </a:extLst>
              </p:cNvPr>
              <p:cNvSpPr/>
              <p:nvPr/>
            </p:nvSpPr>
            <p:spPr>
              <a:xfrm>
                <a:off x="1198247" y="3127248"/>
                <a:ext cx="601369" cy="686854"/>
              </a:xfrm>
              <a:custGeom>
                <a:avLst/>
                <a:gdLst>
                  <a:gd name="connsiteX0" fmla="*/ 601369 w 601369"/>
                  <a:gd name="connsiteY0" fmla="*/ 686855 h 686854"/>
                  <a:gd name="connsiteX1" fmla="*/ 459460 w 601369"/>
                  <a:gd name="connsiteY1" fmla="*/ 637794 h 686854"/>
                  <a:gd name="connsiteX2" fmla="*/ 429501 w 601369"/>
                  <a:gd name="connsiteY2" fmla="*/ 637794 h 686854"/>
                  <a:gd name="connsiteX3" fmla="*/ 407426 w 601369"/>
                  <a:gd name="connsiteY3" fmla="*/ 621968 h 686854"/>
                  <a:gd name="connsiteX4" fmla="*/ 375891 w 601369"/>
                  <a:gd name="connsiteY4" fmla="*/ 590315 h 686854"/>
                  <a:gd name="connsiteX5" fmla="*/ 341202 w 601369"/>
                  <a:gd name="connsiteY5" fmla="*/ 477950 h 686854"/>
                  <a:gd name="connsiteX6" fmla="*/ 334895 w 601369"/>
                  <a:gd name="connsiteY6" fmla="*/ 340262 h 686854"/>
                  <a:gd name="connsiteX7" fmla="*/ 306513 w 601369"/>
                  <a:gd name="connsiteY7" fmla="*/ 292784 h 686854"/>
                  <a:gd name="connsiteX8" fmla="*/ 270247 w 601369"/>
                  <a:gd name="connsiteY8" fmla="*/ 310192 h 686854"/>
                  <a:gd name="connsiteX9" fmla="*/ 159873 w 601369"/>
                  <a:gd name="connsiteY9" fmla="*/ 299114 h 686854"/>
                  <a:gd name="connsiteX10" fmla="*/ 120453 w 601369"/>
                  <a:gd name="connsiteY10" fmla="*/ 278540 h 686854"/>
                  <a:gd name="connsiteX11" fmla="*/ 49499 w 601369"/>
                  <a:gd name="connsiteY11" fmla="*/ 288036 h 686854"/>
                  <a:gd name="connsiteX12" fmla="*/ 619 w 601369"/>
                  <a:gd name="connsiteY12" fmla="*/ 197827 h 686854"/>
                  <a:gd name="connsiteX13" fmla="*/ 3772 w 601369"/>
                  <a:gd name="connsiteY13" fmla="*/ 167757 h 686854"/>
                  <a:gd name="connsiteX14" fmla="*/ 17963 w 601369"/>
                  <a:gd name="connsiteY14" fmla="*/ 126609 h 686854"/>
                  <a:gd name="connsiteX15" fmla="*/ 17963 w 601369"/>
                  <a:gd name="connsiteY15" fmla="*/ 0 h 686854"/>
                  <a:gd name="connsiteX16" fmla="*/ 360123 w 601369"/>
                  <a:gd name="connsiteY16" fmla="*/ 172505 h 686854"/>
                  <a:gd name="connsiteX17" fmla="*/ 601369 w 601369"/>
                  <a:gd name="connsiteY17" fmla="*/ 686855 h 686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01369" h="686854">
                    <a:moveTo>
                      <a:pt x="601369" y="686855"/>
                    </a:moveTo>
                    <a:cubicBezTo>
                      <a:pt x="566680" y="655203"/>
                      <a:pt x="505186" y="631463"/>
                      <a:pt x="459460" y="637794"/>
                    </a:cubicBezTo>
                    <a:cubicBezTo>
                      <a:pt x="449999" y="639377"/>
                      <a:pt x="438962" y="640959"/>
                      <a:pt x="429501" y="637794"/>
                    </a:cubicBezTo>
                    <a:cubicBezTo>
                      <a:pt x="420040" y="634629"/>
                      <a:pt x="413733" y="626716"/>
                      <a:pt x="407426" y="621968"/>
                    </a:cubicBezTo>
                    <a:cubicBezTo>
                      <a:pt x="396389" y="612472"/>
                      <a:pt x="385351" y="602976"/>
                      <a:pt x="375891" y="590315"/>
                    </a:cubicBezTo>
                    <a:cubicBezTo>
                      <a:pt x="342778" y="547585"/>
                      <a:pt x="334895" y="517515"/>
                      <a:pt x="341202" y="477950"/>
                    </a:cubicBezTo>
                    <a:cubicBezTo>
                      <a:pt x="349086" y="432054"/>
                      <a:pt x="347509" y="384575"/>
                      <a:pt x="334895" y="340262"/>
                    </a:cubicBezTo>
                    <a:cubicBezTo>
                      <a:pt x="330164" y="322853"/>
                      <a:pt x="322280" y="303862"/>
                      <a:pt x="306513" y="292784"/>
                    </a:cubicBezTo>
                    <a:cubicBezTo>
                      <a:pt x="300206" y="288036"/>
                      <a:pt x="286015" y="297532"/>
                      <a:pt x="270247" y="310192"/>
                    </a:cubicBezTo>
                    <a:cubicBezTo>
                      <a:pt x="237135" y="337097"/>
                      <a:pt x="186678" y="333932"/>
                      <a:pt x="159873" y="299114"/>
                    </a:cubicBezTo>
                    <a:cubicBezTo>
                      <a:pt x="148835" y="284871"/>
                      <a:pt x="136221" y="275375"/>
                      <a:pt x="120453" y="278540"/>
                    </a:cubicBezTo>
                    <a:cubicBezTo>
                      <a:pt x="96802" y="281705"/>
                      <a:pt x="73150" y="289618"/>
                      <a:pt x="49499" y="288036"/>
                    </a:cubicBezTo>
                    <a:cubicBezTo>
                      <a:pt x="25847" y="286453"/>
                      <a:pt x="2195" y="212070"/>
                      <a:pt x="619" y="197827"/>
                    </a:cubicBezTo>
                    <a:cubicBezTo>
                      <a:pt x="-958" y="188331"/>
                      <a:pt x="619" y="177253"/>
                      <a:pt x="3772" y="167757"/>
                    </a:cubicBezTo>
                    <a:cubicBezTo>
                      <a:pt x="10079" y="153514"/>
                      <a:pt x="13233" y="139270"/>
                      <a:pt x="17963" y="126609"/>
                    </a:cubicBezTo>
                    <a:cubicBezTo>
                      <a:pt x="29000" y="85461"/>
                      <a:pt x="-26187" y="45896"/>
                      <a:pt x="17963" y="0"/>
                    </a:cubicBezTo>
                    <a:cubicBezTo>
                      <a:pt x="181948" y="28487"/>
                      <a:pt x="267093" y="83878"/>
                      <a:pt x="360123" y="172505"/>
                    </a:cubicBezTo>
                    <a:cubicBezTo>
                      <a:pt x="506763" y="313358"/>
                      <a:pt x="593485" y="484280"/>
                      <a:pt x="601369" y="686855"/>
                    </a:cubicBezTo>
                    <a:close/>
                  </a:path>
                </a:pathLst>
              </a:custGeom>
              <a:solidFill>
                <a:srgbClr val="16A568"/>
              </a:solidFill>
              <a:ln w="1575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33" name="รูปแบบอิสระ: รูปร่าง 1432">
                <a:extLst>
                  <a:ext uri="{FF2B5EF4-FFF2-40B4-BE49-F238E27FC236}">
                    <a16:creationId xmlns:a16="http://schemas.microsoft.com/office/drawing/2014/main" id="{A233F504-1DAA-423C-ADBE-85DA55075D4B}"/>
                  </a:ext>
                </a:extLst>
              </p:cNvPr>
              <p:cNvSpPr/>
              <p:nvPr/>
            </p:nvSpPr>
            <p:spPr>
              <a:xfrm>
                <a:off x="1200150" y="3130413"/>
                <a:ext cx="16060" cy="93374"/>
              </a:xfrm>
              <a:custGeom>
                <a:avLst/>
                <a:gdLst>
                  <a:gd name="connsiteX0" fmla="*/ 16060 w 16060"/>
                  <a:gd name="connsiteY0" fmla="*/ 0 h 93374"/>
                  <a:gd name="connsiteX1" fmla="*/ 293 w 16060"/>
                  <a:gd name="connsiteY1" fmla="*/ 45896 h 93374"/>
                  <a:gd name="connsiteX2" fmla="*/ 12907 w 16060"/>
                  <a:gd name="connsiteY2" fmla="*/ 93374 h 93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060" h="93374">
                    <a:moveTo>
                      <a:pt x="16060" y="0"/>
                    </a:moveTo>
                    <a:cubicBezTo>
                      <a:pt x="3446" y="11078"/>
                      <a:pt x="-1284" y="28487"/>
                      <a:pt x="293" y="45896"/>
                    </a:cubicBezTo>
                    <a:cubicBezTo>
                      <a:pt x="1869" y="61722"/>
                      <a:pt x="8176" y="77548"/>
                      <a:pt x="12907" y="93374"/>
                    </a:cubicBezTo>
                  </a:path>
                </a:pathLst>
              </a:custGeom>
              <a:noFill/>
              <a:ln w="3151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34" name="รูปแบบอิสระ: รูปร่าง 1433">
                <a:extLst>
                  <a:ext uri="{FF2B5EF4-FFF2-40B4-BE49-F238E27FC236}">
                    <a16:creationId xmlns:a16="http://schemas.microsoft.com/office/drawing/2014/main" id="{2DBFD973-59F1-4C30-9067-0AA9496E3553}"/>
                  </a:ext>
                </a:extLst>
              </p:cNvPr>
              <p:cNvSpPr/>
              <p:nvPr/>
            </p:nvSpPr>
            <p:spPr>
              <a:xfrm>
                <a:off x="1190982" y="3255439"/>
                <a:ext cx="23651" cy="60139"/>
              </a:xfrm>
              <a:custGeom>
                <a:avLst/>
                <a:gdLst>
                  <a:gd name="connsiteX0" fmla="*/ 23652 w 23651"/>
                  <a:gd name="connsiteY0" fmla="*/ 0 h 60139"/>
                  <a:gd name="connsiteX1" fmla="*/ 0 w 23651"/>
                  <a:gd name="connsiteY1" fmla="*/ 60139 h 60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651" h="60139">
                    <a:moveTo>
                      <a:pt x="23652" y="0"/>
                    </a:moveTo>
                    <a:cubicBezTo>
                      <a:pt x="17344" y="20574"/>
                      <a:pt x="9461" y="41148"/>
                      <a:pt x="0" y="60139"/>
                    </a:cubicBezTo>
                  </a:path>
                </a:pathLst>
              </a:custGeom>
              <a:noFill/>
              <a:ln w="3151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35" name="รูปแบบอิสระ: รูปร่าง 1434">
                <a:extLst>
                  <a:ext uri="{FF2B5EF4-FFF2-40B4-BE49-F238E27FC236}">
                    <a16:creationId xmlns:a16="http://schemas.microsoft.com/office/drawing/2014/main" id="{55FE61A3-E748-48EF-AC3E-85DDFC773E6A}"/>
                  </a:ext>
                </a:extLst>
              </p:cNvPr>
              <p:cNvSpPr/>
              <p:nvPr/>
            </p:nvSpPr>
            <p:spPr>
              <a:xfrm>
                <a:off x="1198866" y="3339318"/>
                <a:ext cx="140332" cy="73371"/>
              </a:xfrm>
              <a:custGeom>
                <a:avLst/>
                <a:gdLst>
                  <a:gd name="connsiteX0" fmla="*/ 0 w 140332"/>
                  <a:gd name="connsiteY0" fmla="*/ 0 h 73371"/>
                  <a:gd name="connsiteX1" fmla="*/ 18921 w 140332"/>
                  <a:gd name="connsiteY1" fmla="*/ 47478 h 73371"/>
                  <a:gd name="connsiteX2" fmla="*/ 29959 w 140332"/>
                  <a:gd name="connsiteY2" fmla="*/ 66470 h 73371"/>
                  <a:gd name="connsiteX3" fmla="*/ 56764 w 140332"/>
                  <a:gd name="connsiteY3" fmla="*/ 72800 h 73371"/>
                  <a:gd name="connsiteX4" fmla="*/ 85146 w 140332"/>
                  <a:gd name="connsiteY4" fmla="*/ 64887 h 73371"/>
                  <a:gd name="connsiteX5" fmla="*/ 140333 w 140332"/>
                  <a:gd name="connsiteY5" fmla="*/ 55392 h 733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0332" h="73371">
                    <a:moveTo>
                      <a:pt x="0" y="0"/>
                    </a:moveTo>
                    <a:cubicBezTo>
                      <a:pt x="6307" y="15826"/>
                      <a:pt x="12614" y="31652"/>
                      <a:pt x="18921" y="47478"/>
                    </a:cubicBezTo>
                    <a:cubicBezTo>
                      <a:pt x="22075" y="53809"/>
                      <a:pt x="25228" y="61722"/>
                      <a:pt x="29959" y="66470"/>
                    </a:cubicBezTo>
                    <a:cubicBezTo>
                      <a:pt x="37843" y="72800"/>
                      <a:pt x="47303" y="74383"/>
                      <a:pt x="56764" y="72800"/>
                    </a:cubicBezTo>
                    <a:cubicBezTo>
                      <a:pt x="66224" y="71218"/>
                      <a:pt x="75685" y="68053"/>
                      <a:pt x="85146" y="64887"/>
                    </a:cubicBezTo>
                    <a:cubicBezTo>
                      <a:pt x="102490" y="58557"/>
                      <a:pt x="121412" y="55392"/>
                      <a:pt x="140333" y="55392"/>
                    </a:cubicBezTo>
                  </a:path>
                </a:pathLst>
              </a:custGeom>
              <a:noFill/>
              <a:ln w="3151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36" name="รูปแบบอิสระ: รูปร่าง 1435">
                <a:extLst>
                  <a:ext uri="{FF2B5EF4-FFF2-40B4-BE49-F238E27FC236}">
                    <a16:creationId xmlns:a16="http://schemas.microsoft.com/office/drawing/2014/main" id="{5EEE6AF9-FCDB-4604-9507-A87333A20B7F}"/>
                  </a:ext>
                </a:extLst>
              </p:cNvPr>
              <p:cNvSpPr/>
              <p:nvPr/>
            </p:nvSpPr>
            <p:spPr>
              <a:xfrm>
                <a:off x="1359697" y="3418449"/>
                <a:ext cx="61494" cy="37982"/>
              </a:xfrm>
              <a:custGeom>
                <a:avLst/>
                <a:gdLst>
                  <a:gd name="connsiteX0" fmla="*/ 0 w 61494"/>
                  <a:gd name="connsiteY0" fmla="*/ 0 h 37982"/>
                  <a:gd name="connsiteX1" fmla="*/ 61494 w 61494"/>
                  <a:gd name="connsiteY1" fmla="*/ 37983 h 37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1494" h="37982">
                    <a:moveTo>
                      <a:pt x="0" y="0"/>
                    </a:moveTo>
                    <a:cubicBezTo>
                      <a:pt x="12614" y="22157"/>
                      <a:pt x="36266" y="36400"/>
                      <a:pt x="61494" y="37983"/>
                    </a:cubicBezTo>
                  </a:path>
                </a:pathLst>
              </a:custGeom>
              <a:noFill/>
              <a:ln w="3151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37" name="รูปแบบอิสระ: รูปร่าง 1436">
                <a:extLst>
                  <a:ext uri="{FF2B5EF4-FFF2-40B4-BE49-F238E27FC236}">
                    <a16:creationId xmlns:a16="http://schemas.microsoft.com/office/drawing/2014/main" id="{D2A72A1F-287F-46B7-BECF-CFBBC3620139}"/>
                  </a:ext>
                </a:extLst>
              </p:cNvPr>
              <p:cNvSpPr/>
              <p:nvPr/>
            </p:nvSpPr>
            <p:spPr>
              <a:xfrm>
                <a:off x="1482685" y="3430144"/>
                <a:ext cx="48879" cy="67435"/>
              </a:xfrm>
              <a:custGeom>
                <a:avLst/>
                <a:gdLst>
                  <a:gd name="connsiteX0" fmla="*/ 0 w 48879"/>
                  <a:gd name="connsiteY0" fmla="*/ 2548 h 67435"/>
                  <a:gd name="connsiteX1" fmla="*/ 31535 w 48879"/>
                  <a:gd name="connsiteY1" fmla="*/ 12044 h 67435"/>
                  <a:gd name="connsiteX2" fmla="*/ 44150 w 48879"/>
                  <a:gd name="connsiteY2" fmla="*/ 45279 h 67435"/>
                  <a:gd name="connsiteX3" fmla="*/ 48880 w 48879"/>
                  <a:gd name="connsiteY3" fmla="*/ 67435 h 67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879" h="67435">
                    <a:moveTo>
                      <a:pt x="0" y="2548"/>
                    </a:moveTo>
                    <a:cubicBezTo>
                      <a:pt x="11037" y="-3782"/>
                      <a:pt x="23652" y="2548"/>
                      <a:pt x="31535" y="12044"/>
                    </a:cubicBezTo>
                    <a:cubicBezTo>
                      <a:pt x="39419" y="21540"/>
                      <a:pt x="42573" y="34200"/>
                      <a:pt x="44150" y="45279"/>
                    </a:cubicBezTo>
                    <a:cubicBezTo>
                      <a:pt x="45726" y="53192"/>
                      <a:pt x="47303" y="59522"/>
                      <a:pt x="48880" y="67435"/>
                    </a:cubicBezTo>
                  </a:path>
                </a:pathLst>
              </a:custGeom>
              <a:noFill/>
              <a:ln w="3151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38" name="รูปแบบอิสระ: รูปร่าง 1437">
                <a:extLst>
                  <a:ext uri="{FF2B5EF4-FFF2-40B4-BE49-F238E27FC236}">
                    <a16:creationId xmlns:a16="http://schemas.microsoft.com/office/drawing/2014/main" id="{A274EBA3-3945-43C0-ACAC-D235B742D5CC}"/>
                  </a:ext>
                </a:extLst>
              </p:cNvPr>
              <p:cNvSpPr/>
              <p:nvPr/>
            </p:nvSpPr>
            <p:spPr>
              <a:xfrm>
                <a:off x="1536296" y="3549806"/>
                <a:ext cx="11037" cy="104452"/>
              </a:xfrm>
              <a:custGeom>
                <a:avLst/>
                <a:gdLst>
                  <a:gd name="connsiteX0" fmla="*/ 11037 w 11037"/>
                  <a:gd name="connsiteY0" fmla="*/ 0 h 104452"/>
                  <a:gd name="connsiteX1" fmla="*/ 0 w 11037"/>
                  <a:gd name="connsiteY1" fmla="*/ 93374 h 104452"/>
                  <a:gd name="connsiteX2" fmla="*/ 3153 w 11037"/>
                  <a:gd name="connsiteY2" fmla="*/ 104452 h 104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37" h="104452">
                    <a:moveTo>
                      <a:pt x="11037" y="0"/>
                    </a:moveTo>
                    <a:cubicBezTo>
                      <a:pt x="4730" y="31652"/>
                      <a:pt x="1577" y="61722"/>
                      <a:pt x="0" y="93374"/>
                    </a:cubicBezTo>
                    <a:cubicBezTo>
                      <a:pt x="0" y="98122"/>
                      <a:pt x="0" y="102870"/>
                      <a:pt x="3153" y="104452"/>
                    </a:cubicBezTo>
                  </a:path>
                </a:pathLst>
              </a:custGeom>
              <a:noFill/>
              <a:ln w="3151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39" name="รูปแบบอิสระ: รูปร่าง 1438">
                <a:extLst>
                  <a:ext uri="{FF2B5EF4-FFF2-40B4-BE49-F238E27FC236}">
                    <a16:creationId xmlns:a16="http://schemas.microsoft.com/office/drawing/2014/main" id="{4C2E0AE0-0116-4B6B-9BA8-9A256C54FD00}"/>
                  </a:ext>
                </a:extLst>
              </p:cNvPr>
              <p:cNvSpPr/>
              <p:nvPr/>
            </p:nvSpPr>
            <p:spPr>
              <a:xfrm>
                <a:off x="1563101" y="3696989"/>
                <a:ext cx="47303" cy="55391"/>
              </a:xfrm>
              <a:custGeom>
                <a:avLst/>
                <a:gdLst>
                  <a:gd name="connsiteX0" fmla="*/ 0 w 47303"/>
                  <a:gd name="connsiteY0" fmla="*/ 0 h 55391"/>
                  <a:gd name="connsiteX1" fmla="*/ 47303 w 47303"/>
                  <a:gd name="connsiteY1" fmla="*/ 55392 h 55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303" h="55391">
                    <a:moveTo>
                      <a:pt x="0" y="0"/>
                    </a:moveTo>
                    <a:cubicBezTo>
                      <a:pt x="14191" y="18991"/>
                      <a:pt x="29959" y="37983"/>
                      <a:pt x="47303" y="55392"/>
                    </a:cubicBezTo>
                  </a:path>
                </a:pathLst>
              </a:custGeom>
              <a:noFill/>
              <a:ln w="3151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40" name="รูปแบบอิสระ: รูปร่าง 1439">
                <a:extLst>
                  <a:ext uri="{FF2B5EF4-FFF2-40B4-BE49-F238E27FC236}">
                    <a16:creationId xmlns:a16="http://schemas.microsoft.com/office/drawing/2014/main" id="{D6C8EE3E-6DEA-4ABD-BDDF-41F6D4CF29B9}"/>
                  </a:ext>
                </a:extLst>
              </p:cNvPr>
              <p:cNvSpPr/>
              <p:nvPr/>
            </p:nvSpPr>
            <p:spPr>
              <a:xfrm>
                <a:off x="1651400" y="3764822"/>
                <a:ext cx="78838" cy="4966"/>
              </a:xfrm>
              <a:custGeom>
                <a:avLst/>
                <a:gdLst>
                  <a:gd name="connsiteX0" fmla="*/ 0 w 78838"/>
                  <a:gd name="connsiteY0" fmla="*/ 3384 h 4966"/>
                  <a:gd name="connsiteX1" fmla="*/ 78839 w 78838"/>
                  <a:gd name="connsiteY1" fmla="*/ 4967 h 4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8838" h="4966">
                    <a:moveTo>
                      <a:pt x="0" y="3384"/>
                    </a:moveTo>
                    <a:cubicBezTo>
                      <a:pt x="26805" y="-1364"/>
                      <a:pt x="53610" y="-1364"/>
                      <a:pt x="78839" y="4967"/>
                    </a:cubicBezTo>
                  </a:path>
                </a:pathLst>
              </a:custGeom>
              <a:noFill/>
              <a:ln w="3151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41" name="รูปแบบอิสระ: รูปร่าง 1440">
                <a:extLst>
                  <a:ext uri="{FF2B5EF4-FFF2-40B4-BE49-F238E27FC236}">
                    <a16:creationId xmlns:a16="http://schemas.microsoft.com/office/drawing/2014/main" id="{D2D2D26B-9AB9-40B8-AB21-FB51503F2EE5}"/>
                  </a:ext>
                </a:extLst>
              </p:cNvPr>
              <p:cNvSpPr/>
              <p:nvPr/>
            </p:nvSpPr>
            <p:spPr>
              <a:xfrm>
                <a:off x="1763351" y="3787198"/>
                <a:ext cx="22074" cy="18991"/>
              </a:xfrm>
              <a:custGeom>
                <a:avLst/>
                <a:gdLst>
                  <a:gd name="connsiteX0" fmla="*/ 0 w 22074"/>
                  <a:gd name="connsiteY0" fmla="*/ 0 h 18991"/>
                  <a:gd name="connsiteX1" fmla="*/ 22075 w 22074"/>
                  <a:gd name="connsiteY1" fmla="*/ 18991 h 18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074" h="18991">
                    <a:moveTo>
                      <a:pt x="0" y="0"/>
                    </a:moveTo>
                    <a:cubicBezTo>
                      <a:pt x="7884" y="6330"/>
                      <a:pt x="14191" y="12661"/>
                      <a:pt x="22075" y="18991"/>
                    </a:cubicBezTo>
                  </a:path>
                </a:pathLst>
              </a:custGeom>
              <a:noFill/>
              <a:ln w="3151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42" name="รูปแบบอิสระ: รูปร่าง 1441">
                <a:extLst>
                  <a:ext uri="{FF2B5EF4-FFF2-40B4-BE49-F238E27FC236}">
                    <a16:creationId xmlns:a16="http://schemas.microsoft.com/office/drawing/2014/main" id="{F8BDB8A4-4584-498E-AF1D-F758DE7DAD01}"/>
                  </a:ext>
                </a:extLst>
              </p:cNvPr>
              <p:cNvSpPr/>
              <p:nvPr/>
            </p:nvSpPr>
            <p:spPr>
              <a:xfrm>
                <a:off x="632804" y="3522901"/>
                <a:ext cx="81992" cy="33234"/>
              </a:xfrm>
              <a:custGeom>
                <a:avLst/>
                <a:gdLst>
                  <a:gd name="connsiteX0" fmla="*/ 0 w 81992"/>
                  <a:gd name="connsiteY0" fmla="*/ 0 h 33234"/>
                  <a:gd name="connsiteX1" fmla="*/ 81992 w 81992"/>
                  <a:gd name="connsiteY1" fmla="*/ 33235 h 33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1992" h="33234">
                    <a:moveTo>
                      <a:pt x="0" y="0"/>
                    </a:moveTo>
                    <a:cubicBezTo>
                      <a:pt x="26805" y="12661"/>
                      <a:pt x="53610" y="23739"/>
                      <a:pt x="81992" y="33235"/>
                    </a:cubicBezTo>
                  </a:path>
                </a:pathLst>
              </a:custGeom>
              <a:noFill/>
              <a:ln w="3151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43" name="รูปแบบอิสระ: รูปร่าง 1442">
                <a:extLst>
                  <a:ext uri="{FF2B5EF4-FFF2-40B4-BE49-F238E27FC236}">
                    <a16:creationId xmlns:a16="http://schemas.microsoft.com/office/drawing/2014/main" id="{20CE03E5-1054-4184-8A2F-27B687754668}"/>
                  </a:ext>
                </a:extLst>
              </p:cNvPr>
              <p:cNvSpPr/>
              <p:nvPr/>
            </p:nvSpPr>
            <p:spPr>
              <a:xfrm>
                <a:off x="624920" y="3475423"/>
                <a:ext cx="75685" cy="30069"/>
              </a:xfrm>
              <a:custGeom>
                <a:avLst/>
                <a:gdLst>
                  <a:gd name="connsiteX0" fmla="*/ 0 w 75685"/>
                  <a:gd name="connsiteY0" fmla="*/ 0 h 30069"/>
                  <a:gd name="connsiteX1" fmla="*/ 75685 w 75685"/>
                  <a:gd name="connsiteY1" fmla="*/ 30070 h 30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5685" h="30069">
                    <a:moveTo>
                      <a:pt x="0" y="0"/>
                    </a:moveTo>
                    <a:cubicBezTo>
                      <a:pt x="25228" y="9496"/>
                      <a:pt x="50457" y="20574"/>
                      <a:pt x="75685" y="30070"/>
                    </a:cubicBezTo>
                  </a:path>
                </a:pathLst>
              </a:custGeom>
              <a:noFill/>
              <a:ln w="3151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44" name="รูปแบบอิสระ: รูปร่าง 1443">
                <a:extLst>
                  <a:ext uri="{FF2B5EF4-FFF2-40B4-BE49-F238E27FC236}">
                    <a16:creationId xmlns:a16="http://schemas.microsoft.com/office/drawing/2014/main" id="{2B7BC5B8-C5F2-4AB1-A279-236E38B05350}"/>
                  </a:ext>
                </a:extLst>
              </p:cNvPr>
              <p:cNvSpPr/>
              <p:nvPr/>
            </p:nvSpPr>
            <p:spPr>
              <a:xfrm>
                <a:off x="472036" y="3769789"/>
                <a:ext cx="53547" cy="278540"/>
              </a:xfrm>
              <a:custGeom>
                <a:avLst/>
                <a:gdLst>
                  <a:gd name="connsiteX0" fmla="*/ 53547 w 53547"/>
                  <a:gd name="connsiteY0" fmla="*/ 278540 h 278540"/>
                  <a:gd name="connsiteX1" fmla="*/ 3090 w 53547"/>
                  <a:gd name="connsiteY1" fmla="*/ 0 h 278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547" h="278540">
                    <a:moveTo>
                      <a:pt x="53547" y="278540"/>
                    </a:moveTo>
                    <a:cubicBezTo>
                      <a:pt x="10974" y="193079"/>
                      <a:pt x="-7947" y="94957"/>
                      <a:pt x="3090" y="0"/>
                    </a:cubicBezTo>
                  </a:path>
                </a:pathLst>
              </a:custGeom>
              <a:noFill/>
              <a:ln w="31518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45" name="รูปแบบอิสระ: รูปร่าง 1444">
                <a:extLst>
                  <a:ext uri="{FF2B5EF4-FFF2-40B4-BE49-F238E27FC236}">
                    <a16:creationId xmlns:a16="http://schemas.microsoft.com/office/drawing/2014/main" id="{8A4717B1-8F9D-4E71-8979-14208CCDD8DB}"/>
                  </a:ext>
                </a:extLst>
              </p:cNvPr>
              <p:cNvSpPr/>
              <p:nvPr/>
            </p:nvSpPr>
            <p:spPr>
              <a:xfrm>
                <a:off x="546082" y="4100556"/>
                <a:ext cx="26805" cy="53808"/>
              </a:xfrm>
              <a:custGeom>
                <a:avLst/>
                <a:gdLst>
                  <a:gd name="connsiteX0" fmla="*/ 0 w 26805"/>
                  <a:gd name="connsiteY0" fmla="*/ 0 h 53808"/>
                  <a:gd name="connsiteX1" fmla="*/ 26805 w 26805"/>
                  <a:gd name="connsiteY1" fmla="*/ 53809 h 53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6805" h="53808">
                    <a:moveTo>
                      <a:pt x="0" y="0"/>
                    </a:moveTo>
                    <a:cubicBezTo>
                      <a:pt x="6307" y="18991"/>
                      <a:pt x="15768" y="36400"/>
                      <a:pt x="26805" y="53809"/>
                    </a:cubicBezTo>
                  </a:path>
                </a:pathLst>
              </a:custGeom>
              <a:noFill/>
              <a:ln w="31518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46" name="รูปแบบอิสระ: รูปร่าง 1445">
                <a:extLst>
                  <a:ext uri="{FF2B5EF4-FFF2-40B4-BE49-F238E27FC236}">
                    <a16:creationId xmlns:a16="http://schemas.microsoft.com/office/drawing/2014/main" id="{CB37D7F0-52DD-418A-9416-9F09C03AE7D8}"/>
                  </a:ext>
                </a:extLst>
              </p:cNvPr>
              <p:cNvSpPr/>
              <p:nvPr/>
            </p:nvSpPr>
            <p:spPr>
              <a:xfrm>
                <a:off x="604422" y="4208174"/>
                <a:ext cx="93029" cy="94956"/>
              </a:xfrm>
              <a:custGeom>
                <a:avLst/>
                <a:gdLst>
                  <a:gd name="connsiteX0" fmla="*/ 0 w 93029"/>
                  <a:gd name="connsiteY0" fmla="*/ 0 h 94956"/>
                  <a:gd name="connsiteX1" fmla="*/ 93030 w 93029"/>
                  <a:gd name="connsiteY1" fmla="*/ 94957 h 94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3029" h="94956">
                    <a:moveTo>
                      <a:pt x="0" y="0"/>
                    </a:moveTo>
                    <a:cubicBezTo>
                      <a:pt x="28382" y="33235"/>
                      <a:pt x="59917" y="64887"/>
                      <a:pt x="93030" y="94957"/>
                    </a:cubicBezTo>
                  </a:path>
                </a:pathLst>
              </a:custGeom>
              <a:noFill/>
              <a:ln w="31518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47" name="รูปแบบอิสระ: รูปร่าง 1446">
                <a:extLst>
                  <a:ext uri="{FF2B5EF4-FFF2-40B4-BE49-F238E27FC236}">
                    <a16:creationId xmlns:a16="http://schemas.microsoft.com/office/drawing/2014/main" id="{1F7E7978-2386-40F7-8B63-F3C9B0157FB5}"/>
                  </a:ext>
                </a:extLst>
              </p:cNvPr>
              <p:cNvSpPr/>
              <p:nvPr/>
            </p:nvSpPr>
            <p:spPr>
              <a:xfrm>
                <a:off x="1640363" y="3454849"/>
                <a:ext cx="64647" cy="109200"/>
              </a:xfrm>
              <a:custGeom>
                <a:avLst/>
                <a:gdLst>
                  <a:gd name="connsiteX0" fmla="*/ 0 w 64647"/>
                  <a:gd name="connsiteY0" fmla="*/ 0 h 109200"/>
                  <a:gd name="connsiteX1" fmla="*/ 64648 w 64647"/>
                  <a:gd name="connsiteY1" fmla="*/ 109200 h 109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4647" h="109200">
                    <a:moveTo>
                      <a:pt x="0" y="0"/>
                    </a:moveTo>
                    <a:cubicBezTo>
                      <a:pt x="25228" y="33235"/>
                      <a:pt x="47303" y="69635"/>
                      <a:pt x="64648" y="109200"/>
                    </a:cubicBezTo>
                  </a:path>
                </a:pathLst>
              </a:custGeom>
              <a:noFill/>
              <a:ln w="3151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48" name="รูปแบบอิสระ: รูปร่าง 1447">
                <a:extLst>
                  <a:ext uri="{FF2B5EF4-FFF2-40B4-BE49-F238E27FC236}">
                    <a16:creationId xmlns:a16="http://schemas.microsoft.com/office/drawing/2014/main" id="{F9068BE9-AE59-45DE-8D9A-1A4C33B9E4A7}"/>
                  </a:ext>
                </a:extLst>
              </p:cNvPr>
              <p:cNvSpPr/>
              <p:nvPr/>
            </p:nvSpPr>
            <p:spPr>
              <a:xfrm>
                <a:off x="1728662" y="3617858"/>
                <a:ext cx="17344" cy="45895"/>
              </a:xfrm>
              <a:custGeom>
                <a:avLst/>
                <a:gdLst>
                  <a:gd name="connsiteX0" fmla="*/ 0 w 17344"/>
                  <a:gd name="connsiteY0" fmla="*/ 0 h 45895"/>
                  <a:gd name="connsiteX1" fmla="*/ 17344 w 17344"/>
                  <a:gd name="connsiteY1" fmla="*/ 45896 h 45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344" h="45895">
                    <a:moveTo>
                      <a:pt x="0" y="0"/>
                    </a:moveTo>
                    <a:cubicBezTo>
                      <a:pt x="7884" y="14243"/>
                      <a:pt x="14191" y="30070"/>
                      <a:pt x="17344" y="45896"/>
                    </a:cubicBezTo>
                  </a:path>
                </a:pathLst>
              </a:custGeom>
              <a:noFill/>
              <a:ln w="3151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49" name="รูปแบบอิสระ: รูปร่าง 1448">
                <a:extLst>
                  <a:ext uri="{FF2B5EF4-FFF2-40B4-BE49-F238E27FC236}">
                    <a16:creationId xmlns:a16="http://schemas.microsoft.com/office/drawing/2014/main" id="{9D2BD69D-DD33-468F-9C02-60580E8FF785}"/>
                  </a:ext>
                </a:extLst>
              </p:cNvPr>
              <p:cNvSpPr/>
              <p:nvPr/>
            </p:nvSpPr>
            <p:spPr>
              <a:xfrm>
                <a:off x="1049073" y="3997686"/>
                <a:ext cx="67801" cy="28486"/>
              </a:xfrm>
              <a:custGeom>
                <a:avLst/>
                <a:gdLst>
                  <a:gd name="connsiteX0" fmla="*/ 0 w 67801"/>
                  <a:gd name="connsiteY0" fmla="*/ 0 h 28486"/>
                  <a:gd name="connsiteX1" fmla="*/ 67801 w 67801"/>
                  <a:gd name="connsiteY1" fmla="*/ 28487 h 28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7801" h="28486">
                    <a:moveTo>
                      <a:pt x="0" y="0"/>
                    </a:moveTo>
                    <a:cubicBezTo>
                      <a:pt x="22075" y="9496"/>
                      <a:pt x="45726" y="18991"/>
                      <a:pt x="67801" y="28487"/>
                    </a:cubicBezTo>
                  </a:path>
                </a:pathLst>
              </a:custGeom>
              <a:noFill/>
              <a:ln w="3151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450" name="รูปแบบอิสระ: รูปร่าง 1449">
              <a:extLst>
                <a:ext uri="{FF2B5EF4-FFF2-40B4-BE49-F238E27FC236}">
                  <a16:creationId xmlns:a16="http://schemas.microsoft.com/office/drawing/2014/main" id="{744B86B1-5241-4F19-870F-AF1AD8B0AAEF}"/>
                </a:ext>
              </a:extLst>
            </p:cNvPr>
            <p:cNvSpPr/>
            <p:nvPr/>
          </p:nvSpPr>
          <p:spPr>
            <a:xfrm>
              <a:off x="237535" y="3025960"/>
              <a:ext cx="1495857" cy="1682677"/>
            </a:xfrm>
            <a:custGeom>
              <a:avLst/>
              <a:gdLst>
                <a:gd name="connsiteX0" fmla="*/ 1437517 w 1495857"/>
                <a:gd name="connsiteY0" fmla="*/ 1318319 h 1682677"/>
                <a:gd name="connsiteX1" fmla="*/ 1495858 w 1495857"/>
                <a:gd name="connsiteY1" fmla="*/ 1381623 h 1682677"/>
                <a:gd name="connsiteX2" fmla="*/ 1167889 w 1495857"/>
                <a:gd name="connsiteY2" fmla="*/ 1623763 h 1682677"/>
                <a:gd name="connsiteX3" fmla="*/ 787886 w 1495857"/>
                <a:gd name="connsiteY3" fmla="*/ 1679155 h 1682677"/>
                <a:gd name="connsiteX4" fmla="*/ 321161 w 1495857"/>
                <a:gd name="connsiteY4" fmla="*/ 1508233 h 1682677"/>
                <a:gd name="connsiteX5" fmla="*/ 206057 w 1495857"/>
                <a:gd name="connsiteY5" fmla="*/ 1394284 h 1682677"/>
                <a:gd name="connsiteX6" fmla="*/ 43649 w 1495857"/>
                <a:gd name="connsiteY6" fmla="*/ 1085674 h 1682677"/>
                <a:gd name="connsiteX7" fmla="*/ 67301 w 1495857"/>
                <a:gd name="connsiteY7" fmla="*/ 460541 h 1682677"/>
                <a:gd name="connsiteX8" fmla="*/ 496183 w 1495857"/>
                <a:gd name="connsiteY8" fmla="*/ 0 h 1682677"/>
                <a:gd name="connsiteX9" fmla="*/ 546640 w 1495857"/>
                <a:gd name="connsiteY9" fmla="*/ 61722 h 1682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95857" h="1682677">
                  <a:moveTo>
                    <a:pt x="1437517" y="1318319"/>
                  </a:moveTo>
                  <a:cubicBezTo>
                    <a:pt x="1459592" y="1349971"/>
                    <a:pt x="1473783" y="1349971"/>
                    <a:pt x="1495858" y="1381623"/>
                  </a:cubicBezTo>
                  <a:cubicBezTo>
                    <a:pt x="1415442" y="1492406"/>
                    <a:pt x="1297184" y="1577868"/>
                    <a:pt x="1167889" y="1623763"/>
                  </a:cubicBezTo>
                  <a:cubicBezTo>
                    <a:pt x="1038593" y="1669660"/>
                    <a:pt x="923489" y="1691816"/>
                    <a:pt x="787886" y="1679155"/>
                  </a:cubicBezTo>
                  <a:cubicBezTo>
                    <a:pt x="620748" y="1663329"/>
                    <a:pt x="440996" y="1625346"/>
                    <a:pt x="321161" y="1508233"/>
                  </a:cubicBezTo>
                  <a:cubicBezTo>
                    <a:pt x="283319" y="1470250"/>
                    <a:pt x="237592" y="1438598"/>
                    <a:pt x="206057" y="1394284"/>
                  </a:cubicBezTo>
                  <a:cubicBezTo>
                    <a:pt x="141409" y="1299327"/>
                    <a:pt x="81492" y="1193292"/>
                    <a:pt x="43649" y="1085674"/>
                  </a:cubicBezTo>
                  <a:cubicBezTo>
                    <a:pt x="-25729" y="889430"/>
                    <a:pt x="-8384" y="655203"/>
                    <a:pt x="67301" y="460541"/>
                  </a:cubicBezTo>
                  <a:cubicBezTo>
                    <a:pt x="142986" y="265879"/>
                    <a:pt x="313278" y="98122"/>
                    <a:pt x="496183" y="0"/>
                  </a:cubicBezTo>
                  <a:cubicBezTo>
                    <a:pt x="513528" y="20574"/>
                    <a:pt x="529296" y="41148"/>
                    <a:pt x="546640" y="61722"/>
                  </a:cubicBezTo>
                </a:path>
              </a:pathLst>
            </a:custGeom>
            <a:noFill/>
            <a:ln w="3151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1" name="รูปแบบอิสระ: รูปร่าง 1450">
              <a:extLst>
                <a:ext uri="{FF2B5EF4-FFF2-40B4-BE49-F238E27FC236}">
                  <a16:creationId xmlns:a16="http://schemas.microsoft.com/office/drawing/2014/main" id="{2B3FCC6E-00E3-4409-84BD-976CEF59A5AD}"/>
                </a:ext>
              </a:extLst>
            </p:cNvPr>
            <p:cNvSpPr/>
            <p:nvPr/>
          </p:nvSpPr>
          <p:spPr>
            <a:xfrm>
              <a:off x="1488992" y="4331618"/>
              <a:ext cx="118258" cy="120278"/>
            </a:xfrm>
            <a:custGeom>
              <a:avLst/>
              <a:gdLst>
                <a:gd name="connsiteX0" fmla="*/ 56764 w 118258"/>
                <a:gd name="connsiteY0" fmla="*/ 120278 h 120278"/>
                <a:gd name="connsiteX1" fmla="*/ 0 w 118258"/>
                <a:gd name="connsiteY1" fmla="*/ 41148 h 120278"/>
                <a:gd name="connsiteX2" fmla="*/ 59917 w 118258"/>
                <a:gd name="connsiteY2" fmla="*/ 0 h 120278"/>
                <a:gd name="connsiteX3" fmla="*/ 118258 w 118258"/>
                <a:gd name="connsiteY3" fmla="*/ 72800 h 120278"/>
                <a:gd name="connsiteX4" fmla="*/ 56764 w 118258"/>
                <a:gd name="connsiteY4" fmla="*/ 120278 h 12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258" h="120278">
                  <a:moveTo>
                    <a:pt x="56764" y="120278"/>
                  </a:moveTo>
                  <a:cubicBezTo>
                    <a:pt x="39419" y="93374"/>
                    <a:pt x="20498" y="66470"/>
                    <a:pt x="0" y="41148"/>
                  </a:cubicBezTo>
                  <a:cubicBezTo>
                    <a:pt x="18921" y="28487"/>
                    <a:pt x="40996" y="11078"/>
                    <a:pt x="59917" y="0"/>
                  </a:cubicBezTo>
                  <a:cubicBezTo>
                    <a:pt x="78839" y="25321"/>
                    <a:pt x="97760" y="49061"/>
                    <a:pt x="118258" y="72800"/>
                  </a:cubicBezTo>
                  <a:cubicBezTo>
                    <a:pt x="97760" y="87044"/>
                    <a:pt x="75685" y="101287"/>
                    <a:pt x="56764" y="120278"/>
                  </a:cubicBezTo>
                  <a:close/>
                </a:path>
              </a:pathLst>
            </a:custGeom>
            <a:solidFill>
              <a:srgbClr val="F4F4F4"/>
            </a:solidFill>
            <a:ln w="157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2" name="รูปแบบอิสระ: รูปร่าง 1451">
              <a:extLst>
                <a:ext uri="{FF2B5EF4-FFF2-40B4-BE49-F238E27FC236}">
                  <a16:creationId xmlns:a16="http://schemas.microsoft.com/office/drawing/2014/main" id="{BBDFF3F2-70D9-4FC6-82D3-32E88F878EA9}"/>
                </a:ext>
              </a:extLst>
            </p:cNvPr>
            <p:cNvSpPr/>
            <p:nvPr/>
          </p:nvSpPr>
          <p:spPr>
            <a:xfrm>
              <a:off x="634381" y="3160482"/>
              <a:ext cx="118258" cy="120278"/>
            </a:xfrm>
            <a:custGeom>
              <a:avLst/>
              <a:gdLst>
                <a:gd name="connsiteX0" fmla="*/ 56764 w 118258"/>
                <a:gd name="connsiteY0" fmla="*/ 120279 h 120278"/>
                <a:gd name="connsiteX1" fmla="*/ 0 w 118258"/>
                <a:gd name="connsiteY1" fmla="*/ 41148 h 120278"/>
                <a:gd name="connsiteX2" fmla="*/ 59917 w 118258"/>
                <a:gd name="connsiteY2" fmla="*/ 0 h 120278"/>
                <a:gd name="connsiteX3" fmla="*/ 118258 w 118258"/>
                <a:gd name="connsiteY3" fmla="*/ 72800 h 120278"/>
                <a:gd name="connsiteX4" fmla="*/ 56764 w 118258"/>
                <a:gd name="connsiteY4" fmla="*/ 120279 h 12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258" h="120278">
                  <a:moveTo>
                    <a:pt x="56764" y="120279"/>
                  </a:moveTo>
                  <a:cubicBezTo>
                    <a:pt x="39419" y="93374"/>
                    <a:pt x="20498" y="66470"/>
                    <a:pt x="0" y="41148"/>
                  </a:cubicBezTo>
                  <a:cubicBezTo>
                    <a:pt x="18921" y="28487"/>
                    <a:pt x="40996" y="11078"/>
                    <a:pt x="59917" y="0"/>
                  </a:cubicBezTo>
                  <a:cubicBezTo>
                    <a:pt x="78839" y="25322"/>
                    <a:pt x="97760" y="49061"/>
                    <a:pt x="118258" y="72800"/>
                  </a:cubicBezTo>
                  <a:cubicBezTo>
                    <a:pt x="97760" y="88627"/>
                    <a:pt x="75685" y="101288"/>
                    <a:pt x="56764" y="120279"/>
                  </a:cubicBezTo>
                  <a:close/>
                </a:path>
              </a:pathLst>
            </a:custGeom>
            <a:solidFill>
              <a:srgbClr val="F4F4F4"/>
            </a:solidFill>
            <a:ln w="157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3" name="รูปแบบอิสระ: รูปร่าง 1452">
              <a:extLst>
                <a:ext uri="{FF2B5EF4-FFF2-40B4-BE49-F238E27FC236}">
                  <a16:creationId xmlns:a16="http://schemas.microsoft.com/office/drawing/2014/main" id="{2146EF38-D9A4-42A7-A940-557D8031E45C}"/>
                </a:ext>
              </a:extLst>
            </p:cNvPr>
            <p:cNvSpPr/>
            <p:nvPr/>
          </p:nvSpPr>
          <p:spPr>
            <a:xfrm>
              <a:off x="1492146" y="4371183"/>
              <a:ext cx="53610" cy="63304"/>
            </a:xfrm>
            <a:custGeom>
              <a:avLst/>
              <a:gdLst>
                <a:gd name="connsiteX0" fmla="*/ 0 w 53610"/>
                <a:gd name="connsiteY0" fmla="*/ 0 h 63304"/>
                <a:gd name="connsiteX1" fmla="*/ 53610 w 53610"/>
                <a:gd name="connsiteY1" fmla="*/ 63305 h 63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610" h="63304">
                  <a:moveTo>
                    <a:pt x="0" y="0"/>
                  </a:moveTo>
                  <a:cubicBezTo>
                    <a:pt x="17344" y="20574"/>
                    <a:pt x="34689" y="42730"/>
                    <a:pt x="53610" y="63305"/>
                  </a:cubicBezTo>
                </a:path>
              </a:pathLst>
            </a:custGeom>
            <a:noFill/>
            <a:ln w="3151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4" name="รูปแบบอิสระ: รูปร่าง 1453">
              <a:extLst>
                <a:ext uri="{FF2B5EF4-FFF2-40B4-BE49-F238E27FC236}">
                  <a16:creationId xmlns:a16="http://schemas.microsoft.com/office/drawing/2014/main" id="{763D79DF-CAA6-48CC-A87E-1D9509F659E0}"/>
                </a:ext>
              </a:extLst>
            </p:cNvPr>
            <p:cNvSpPr/>
            <p:nvPr/>
          </p:nvSpPr>
          <p:spPr>
            <a:xfrm>
              <a:off x="1555217" y="4333200"/>
              <a:ext cx="56763" cy="72800"/>
            </a:xfrm>
            <a:custGeom>
              <a:avLst/>
              <a:gdLst>
                <a:gd name="connsiteX0" fmla="*/ 0 w 56763"/>
                <a:gd name="connsiteY0" fmla="*/ 0 h 72800"/>
                <a:gd name="connsiteX1" fmla="*/ 56764 w 56763"/>
                <a:gd name="connsiteY1" fmla="*/ 72800 h 72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763" h="72800">
                  <a:moveTo>
                    <a:pt x="0" y="0"/>
                  </a:moveTo>
                  <a:cubicBezTo>
                    <a:pt x="18921" y="23739"/>
                    <a:pt x="37843" y="49061"/>
                    <a:pt x="56764" y="72800"/>
                  </a:cubicBezTo>
                </a:path>
              </a:pathLst>
            </a:custGeom>
            <a:noFill/>
            <a:ln w="3151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5" name="รูปแบบอิสระ: รูปร่าง 1454">
              <a:extLst>
                <a:ext uri="{FF2B5EF4-FFF2-40B4-BE49-F238E27FC236}">
                  <a16:creationId xmlns:a16="http://schemas.microsoft.com/office/drawing/2014/main" id="{6C5E99D1-9687-4144-944E-71BBBF3DBEE6}"/>
                </a:ext>
              </a:extLst>
            </p:cNvPr>
            <p:cNvSpPr/>
            <p:nvPr/>
          </p:nvSpPr>
          <p:spPr>
            <a:xfrm>
              <a:off x="338623" y="3084517"/>
              <a:ext cx="1336428" cy="1521545"/>
            </a:xfrm>
            <a:custGeom>
              <a:avLst/>
              <a:gdLst>
                <a:gd name="connsiteX0" fmla="*/ 448705 w 1336428"/>
                <a:gd name="connsiteY0" fmla="*/ 0 h 1521545"/>
                <a:gd name="connsiteX1" fmla="*/ 19823 w 1336428"/>
                <a:gd name="connsiteY1" fmla="*/ 558663 h 1521545"/>
                <a:gd name="connsiteX2" fmla="*/ 800325 w 1336428"/>
                <a:gd name="connsiteY2" fmla="*/ 1519311 h 1521545"/>
                <a:gd name="connsiteX3" fmla="*/ 1306470 w 1336428"/>
                <a:gd name="connsiteY3" fmla="*/ 1288249 h 1521545"/>
                <a:gd name="connsiteX4" fmla="*/ 1336429 w 1336428"/>
                <a:gd name="connsiteY4" fmla="*/ 1261345 h 1521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6428" h="1521545">
                  <a:moveTo>
                    <a:pt x="448705" y="0"/>
                  </a:moveTo>
                  <a:cubicBezTo>
                    <a:pt x="245301" y="125027"/>
                    <a:pt x="70279" y="322854"/>
                    <a:pt x="19823" y="558663"/>
                  </a:cubicBezTo>
                  <a:cubicBezTo>
                    <a:pt x="-88975" y="1066683"/>
                    <a:pt x="261069" y="1558876"/>
                    <a:pt x="800325" y="1519311"/>
                  </a:cubicBezTo>
                  <a:cubicBezTo>
                    <a:pt x="989538" y="1505067"/>
                    <a:pt x="1172444" y="1422771"/>
                    <a:pt x="1306470" y="1288249"/>
                  </a:cubicBezTo>
                  <a:cubicBezTo>
                    <a:pt x="1317507" y="1277171"/>
                    <a:pt x="1328545" y="1274005"/>
                    <a:pt x="1336429" y="1261345"/>
                  </a:cubicBezTo>
                </a:path>
              </a:pathLst>
            </a:custGeom>
            <a:noFill/>
            <a:ln w="3151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6" name="รูปแบบอิสระ: รูปร่าง 1455">
              <a:extLst>
                <a:ext uri="{FF2B5EF4-FFF2-40B4-BE49-F238E27FC236}">
                  <a16:creationId xmlns:a16="http://schemas.microsoft.com/office/drawing/2014/main" id="{CC7B5853-6D59-4205-BA5E-2C86DD5F66C6}"/>
                </a:ext>
              </a:extLst>
            </p:cNvPr>
            <p:cNvSpPr/>
            <p:nvPr/>
          </p:nvSpPr>
          <p:spPr>
            <a:xfrm>
              <a:off x="637535" y="3212709"/>
              <a:ext cx="47303" cy="58556"/>
            </a:xfrm>
            <a:custGeom>
              <a:avLst/>
              <a:gdLst>
                <a:gd name="connsiteX0" fmla="*/ 0 w 47303"/>
                <a:gd name="connsiteY0" fmla="*/ 0 h 58556"/>
                <a:gd name="connsiteX1" fmla="*/ 47303 w 47303"/>
                <a:gd name="connsiteY1" fmla="*/ 58557 h 58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303" h="58556">
                  <a:moveTo>
                    <a:pt x="0" y="0"/>
                  </a:moveTo>
                  <a:cubicBezTo>
                    <a:pt x="15768" y="18991"/>
                    <a:pt x="31535" y="39565"/>
                    <a:pt x="47303" y="58557"/>
                  </a:cubicBezTo>
                </a:path>
              </a:pathLst>
            </a:custGeom>
            <a:noFill/>
            <a:ln w="3151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7" name="รูปแบบอิสระ: รูปร่าง 1456">
              <a:extLst>
                <a:ext uri="{FF2B5EF4-FFF2-40B4-BE49-F238E27FC236}">
                  <a16:creationId xmlns:a16="http://schemas.microsoft.com/office/drawing/2014/main" id="{28EC9E7A-FDEF-4571-B42C-AE4872901DF6}"/>
                </a:ext>
              </a:extLst>
            </p:cNvPr>
            <p:cNvSpPr/>
            <p:nvPr/>
          </p:nvSpPr>
          <p:spPr>
            <a:xfrm>
              <a:off x="691145" y="3160482"/>
              <a:ext cx="52033" cy="72800"/>
            </a:xfrm>
            <a:custGeom>
              <a:avLst/>
              <a:gdLst>
                <a:gd name="connsiteX0" fmla="*/ 0 w 52033"/>
                <a:gd name="connsiteY0" fmla="*/ 0 h 72800"/>
                <a:gd name="connsiteX1" fmla="*/ 52034 w 52033"/>
                <a:gd name="connsiteY1" fmla="*/ 72800 h 72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033" h="72800">
                  <a:moveTo>
                    <a:pt x="0" y="0"/>
                  </a:moveTo>
                  <a:cubicBezTo>
                    <a:pt x="17344" y="23739"/>
                    <a:pt x="34689" y="49061"/>
                    <a:pt x="52034" y="72800"/>
                  </a:cubicBezTo>
                </a:path>
              </a:pathLst>
            </a:custGeom>
            <a:noFill/>
            <a:ln w="3151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8" name="รูปแบบอิสระ: รูปร่าง 1457">
              <a:extLst>
                <a:ext uri="{FF2B5EF4-FFF2-40B4-BE49-F238E27FC236}">
                  <a16:creationId xmlns:a16="http://schemas.microsoft.com/office/drawing/2014/main" id="{C0C7FFAB-B043-41FF-A267-2FCF2E3798D2}"/>
                </a:ext>
              </a:extLst>
            </p:cNvPr>
            <p:cNvSpPr/>
            <p:nvPr/>
          </p:nvSpPr>
          <p:spPr>
            <a:xfrm>
              <a:off x="644607" y="4839637"/>
              <a:ext cx="806701" cy="174515"/>
            </a:xfrm>
            <a:custGeom>
              <a:avLst/>
              <a:gdLst>
                <a:gd name="connsiteX0" fmla="*/ 432848 w 806701"/>
                <a:gd name="connsiteY0" fmla="*/ 0 h 174515"/>
                <a:gd name="connsiteX1" fmla="*/ 800236 w 806701"/>
                <a:gd name="connsiteY1" fmla="*/ 72800 h 174515"/>
                <a:gd name="connsiteX2" fmla="*/ 664634 w 806701"/>
                <a:gd name="connsiteY2" fmla="*/ 148766 h 174515"/>
                <a:gd name="connsiteX3" fmla="*/ 62306 w 806701"/>
                <a:gd name="connsiteY3" fmla="*/ 139270 h 174515"/>
                <a:gd name="connsiteX4" fmla="*/ 812 w 806701"/>
                <a:gd name="connsiteY4" fmla="*/ 96540 h 174515"/>
                <a:gd name="connsiteX5" fmla="*/ 57576 w 806701"/>
                <a:gd name="connsiteY5" fmla="*/ 39565 h 174515"/>
                <a:gd name="connsiteX6" fmla="*/ 324050 w 806701"/>
                <a:gd name="connsiteY6" fmla="*/ 0 h 174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6701" h="174515">
                  <a:moveTo>
                    <a:pt x="432848" y="0"/>
                  </a:moveTo>
                  <a:cubicBezTo>
                    <a:pt x="617330" y="4748"/>
                    <a:pt x="778161" y="37983"/>
                    <a:pt x="800236" y="72800"/>
                  </a:cubicBezTo>
                  <a:cubicBezTo>
                    <a:pt x="834925" y="126609"/>
                    <a:pt x="721397" y="142435"/>
                    <a:pt x="664634" y="148766"/>
                  </a:cubicBezTo>
                  <a:cubicBezTo>
                    <a:pt x="472267" y="172505"/>
                    <a:pt x="245212" y="196245"/>
                    <a:pt x="62306" y="139270"/>
                  </a:cubicBezTo>
                  <a:cubicBezTo>
                    <a:pt x="35501" y="131357"/>
                    <a:pt x="5542" y="118696"/>
                    <a:pt x="812" y="96540"/>
                  </a:cubicBezTo>
                  <a:cubicBezTo>
                    <a:pt x="-5495" y="71218"/>
                    <a:pt x="26040" y="47478"/>
                    <a:pt x="57576" y="39565"/>
                  </a:cubicBezTo>
                  <a:cubicBezTo>
                    <a:pt x="137991" y="15826"/>
                    <a:pt x="231021" y="4748"/>
                    <a:pt x="324050" y="0"/>
                  </a:cubicBezTo>
                </a:path>
              </a:pathLst>
            </a:custGeom>
            <a:noFill/>
            <a:ln w="3151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9" name="รูปแบบอิสระ: รูปร่าง 1458">
              <a:extLst>
                <a:ext uri="{FF2B5EF4-FFF2-40B4-BE49-F238E27FC236}">
                  <a16:creationId xmlns:a16="http://schemas.microsoft.com/office/drawing/2014/main" id="{C9CF3C26-B40A-46AA-BC88-99D7A2067EE7}"/>
                </a:ext>
              </a:extLst>
            </p:cNvPr>
            <p:cNvSpPr/>
            <p:nvPr/>
          </p:nvSpPr>
          <p:spPr>
            <a:xfrm>
              <a:off x="960773" y="4703533"/>
              <a:ext cx="6875" cy="205740"/>
            </a:xfrm>
            <a:custGeom>
              <a:avLst/>
              <a:gdLst>
                <a:gd name="connsiteX0" fmla="*/ 0 w 6875"/>
                <a:gd name="connsiteY0" fmla="*/ 205740 h 205740"/>
                <a:gd name="connsiteX1" fmla="*/ 6307 w 6875"/>
                <a:gd name="connsiteY1" fmla="*/ 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875" h="205740">
                  <a:moveTo>
                    <a:pt x="0" y="205740"/>
                  </a:moveTo>
                  <a:cubicBezTo>
                    <a:pt x="6307" y="140853"/>
                    <a:pt x="7884" y="64887"/>
                    <a:pt x="6307" y="0"/>
                  </a:cubicBezTo>
                </a:path>
              </a:pathLst>
            </a:custGeom>
            <a:noFill/>
            <a:ln w="3151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0" name="รูปแบบอิสระ: รูปร่าง 1459">
              <a:extLst>
                <a:ext uri="{FF2B5EF4-FFF2-40B4-BE49-F238E27FC236}">
                  <a16:creationId xmlns:a16="http://schemas.microsoft.com/office/drawing/2014/main" id="{E78AD41B-2896-4DCD-9DBB-C0556FAB8FF4}"/>
                </a:ext>
              </a:extLst>
            </p:cNvPr>
            <p:cNvSpPr/>
            <p:nvPr/>
          </p:nvSpPr>
          <p:spPr>
            <a:xfrm>
              <a:off x="1067994" y="4722524"/>
              <a:ext cx="4096" cy="188331"/>
            </a:xfrm>
            <a:custGeom>
              <a:avLst/>
              <a:gdLst>
                <a:gd name="connsiteX0" fmla="*/ 0 w 4096"/>
                <a:gd name="connsiteY0" fmla="*/ 0 h 188331"/>
                <a:gd name="connsiteX1" fmla="*/ 3154 w 4096"/>
                <a:gd name="connsiteY1" fmla="*/ 188331 h 188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96" h="188331">
                  <a:moveTo>
                    <a:pt x="0" y="0"/>
                  </a:moveTo>
                  <a:cubicBezTo>
                    <a:pt x="4730" y="60140"/>
                    <a:pt x="4730" y="128192"/>
                    <a:pt x="3154" y="188331"/>
                  </a:cubicBezTo>
                </a:path>
              </a:pathLst>
            </a:custGeom>
            <a:noFill/>
            <a:ln w="3151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461" name="กราฟิก 4">
            <a:extLst>
              <a:ext uri="{FF2B5EF4-FFF2-40B4-BE49-F238E27FC236}">
                <a16:creationId xmlns:a16="http://schemas.microsoft.com/office/drawing/2014/main" id="{6AB98E1F-656F-4BC6-AA5B-FDB854BB9936}"/>
              </a:ext>
            </a:extLst>
          </p:cNvPr>
          <p:cNvGrpSpPr/>
          <p:nvPr/>
        </p:nvGrpSpPr>
        <p:grpSpPr>
          <a:xfrm>
            <a:off x="-37324" y="2421401"/>
            <a:ext cx="624008" cy="1044526"/>
            <a:chOff x="-37324" y="2421401"/>
            <a:chExt cx="624008" cy="1044526"/>
          </a:xfrm>
        </p:grpSpPr>
        <p:sp>
          <p:nvSpPr>
            <p:cNvPr id="1462" name="รูปแบบอิสระ: รูปร่าง 1461">
              <a:extLst>
                <a:ext uri="{FF2B5EF4-FFF2-40B4-BE49-F238E27FC236}">
                  <a16:creationId xmlns:a16="http://schemas.microsoft.com/office/drawing/2014/main" id="{5F26F39A-B927-4BD3-AE95-28AEF675E709}"/>
                </a:ext>
              </a:extLst>
            </p:cNvPr>
            <p:cNvSpPr/>
            <p:nvPr/>
          </p:nvSpPr>
          <p:spPr>
            <a:xfrm>
              <a:off x="-37324" y="2421401"/>
              <a:ext cx="624008" cy="1044526"/>
            </a:xfrm>
            <a:custGeom>
              <a:avLst/>
              <a:gdLst>
                <a:gd name="connsiteX0" fmla="*/ 0 w 624008"/>
                <a:gd name="connsiteY0" fmla="*/ 231062 h 1044526"/>
                <a:gd name="connsiteX1" fmla="*/ 618095 w 624008"/>
                <a:gd name="connsiteY1" fmla="*/ 1044526 h 1044526"/>
                <a:gd name="connsiteX2" fmla="*/ 570792 w 624008"/>
                <a:gd name="connsiteY2" fmla="*/ 0 h 1044526"/>
                <a:gd name="connsiteX3" fmla="*/ 0 w 624008"/>
                <a:gd name="connsiteY3" fmla="*/ 231062 h 1044526"/>
                <a:gd name="connsiteX4" fmla="*/ 203404 w 624008"/>
                <a:gd name="connsiteY4" fmla="*/ 278540 h 1044526"/>
                <a:gd name="connsiteX5" fmla="*/ 447804 w 624008"/>
                <a:gd name="connsiteY5" fmla="*/ 178836 h 1044526"/>
                <a:gd name="connsiteX6" fmla="*/ 485646 w 624008"/>
                <a:gd name="connsiteY6" fmla="*/ 690020 h 1044526"/>
                <a:gd name="connsiteX7" fmla="*/ 203404 w 624008"/>
                <a:gd name="connsiteY7" fmla="*/ 278540 h 1044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4008" h="1044526">
                  <a:moveTo>
                    <a:pt x="0" y="231062"/>
                  </a:moveTo>
                  <a:cubicBezTo>
                    <a:pt x="203404" y="477950"/>
                    <a:pt x="378426" y="769151"/>
                    <a:pt x="618095" y="1044526"/>
                  </a:cubicBezTo>
                  <a:cubicBezTo>
                    <a:pt x="643324" y="579237"/>
                    <a:pt x="580253" y="327601"/>
                    <a:pt x="570792" y="0"/>
                  </a:cubicBezTo>
                  <a:cubicBezTo>
                    <a:pt x="372119" y="61722"/>
                    <a:pt x="186059" y="136105"/>
                    <a:pt x="0" y="231062"/>
                  </a:cubicBezTo>
                  <a:close/>
                  <a:moveTo>
                    <a:pt x="203404" y="278540"/>
                  </a:moveTo>
                  <a:cubicBezTo>
                    <a:pt x="282242" y="243723"/>
                    <a:pt x="362658" y="210488"/>
                    <a:pt x="447804" y="178836"/>
                  </a:cubicBezTo>
                  <a:cubicBezTo>
                    <a:pt x="452534" y="250053"/>
                    <a:pt x="469879" y="595064"/>
                    <a:pt x="485646" y="690020"/>
                  </a:cubicBezTo>
                  <a:cubicBezTo>
                    <a:pt x="473032" y="671029"/>
                    <a:pt x="282242" y="382993"/>
                    <a:pt x="203404" y="278540"/>
                  </a:cubicBezTo>
                  <a:close/>
                </a:path>
              </a:pathLst>
            </a:custGeom>
            <a:solidFill>
              <a:srgbClr val="F5474E"/>
            </a:solidFill>
            <a:ln w="157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3" name="รูปแบบอิสระ: รูปร่าง 1462">
              <a:extLst>
                <a:ext uri="{FF2B5EF4-FFF2-40B4-BE49-F238E27FC236}">
                  <a16:creationId xmlns:a16="http://schemas.microsoft.com/office/drawing/2014/main" id="{D708D42F-EB3E-4D0D-A9F4-1139BC31226C}"/>
                </a:ext>
              </a:extLst>
            </p:cNvPr>
            <p:cNvSpPr/>
            <p:nvPr/>
          </p:nvSpPr>
          <p:spPr>
            <a:xfrm>
              <a:off x="547658" y="3348814"/>
              <a:ext cx="29958" cy="15826"/>
            </a:xfrm>
            <a:custGeom>
              <a:avLst/>
              <a:gdLst>
                <a:gd name="connsiteX0" fmla="*/ 29959 w 29958"/>
                <a:gd name="connsiteY0" fmla="*/ 0 h 15826"/>
                <a:gd name="connsiteX1" fmla="*/ 0 w 29958"/>
                <a:gd name="connsiteY1" fmla="*/ 0 h 15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958" h="15826">
                  <a:moveTo>
                    <a:pt x="29959" y="0"/>
                  </a:moveTo>
                  <a:cubicBezTo>
                    <a:pt x="20498" y="0"/>
                    <a:pt x="11037" y="0"/>
                    <a:pt x="0" y="0"/>
                  </a:cubicBezTo>
                </a:path>
              </a:pathLst>
            </a:custGeom>
            <a:noFill/>
            <a:ln w="31518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4" name="รูปแบบอิสระ: รูปร่าง 1463">
              <a:extLst>
                <a:ext uri="{FF2B5EF4-FFF2-40B4-BE49-F238E27FC236}">
                  <a16:creationId xmlns:a16="http://schemas.microsoft.com/office/drawing/2014/main" id="{977958F7-D21F-48AC-8AA4-480D8B7F9E11}"/>
                </a:ext>
              </a:extLst>
            </p:cNvPr>
            <p:cNvSpPr/>
            <p:nvPr/>
          </p:nvSpPr>
          <p:spPr>
            <a:xfrm>
              <a:off x="528737" y="3315579"/>
              <a:ext cx="48879" cy="1582"/>
            </a:xfrm>
            <a:custGeom>
              <a:avLst/>
              <a:gdLst>
                <a:gd name="connsiteX0" fmla="*/ 48880 w 48879"/>
                <a:gd name="connsiteY0" fmla="*/ 0 h 1582"/>
                <a:gd name="connsiteX1" fmla="*/ 0 w 48879"/>
                <a:gd name="connsiteY1" fmla="*/ 1583 h 1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879" h="1582">
                  <a:moveTo>
                    <a:pt x="48880" y="0"/>
                  </a:moveTo>
                  <a:cubicBezTo>
                    <a:pt x="33112" y="1583"/>
                    <a:pt x="15768" y="1583"/>
                    <a:pt x="0" y="1583"/>
                  </a:cubicBezTo>
                </a:path>
              </a:pathLst>
            </a:custGeom>
            <a:noFill/>
            <a:ln w="31518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5" name="รูปแบบอิสระ: รูปร่าง 1464">
              <a:extLst>
                <a:ext uri="{FF2B5EF4-FFF2-40B4-BE49-F238E27FC236}">
                  <a16:creationId xmlns:a16="http://schemas.microsoft.com/office/drawing/2014/main" id="{B9871064-C779-4921-B189-7535E3ED1DEA}"/>
                </a:ext>
              </a:extLst>
            </p:cNvPr>
            <p:cNvSpPr/>
            <p:nvPr/>
          </p:nvSpPr>
          <p:spPr>
            <a:xfrm>
              <a:off x="550812" y="3271265"/>
              <a:ext cx="22074" cy="3165"/>
            </a:xfrm>
            <a:custGeom>
              <a:avLst/>
              <a:gdLst>
                <a:gd name="connsiteX0" fmla="*/ 22075 w 22074"/>
                <a:gd name="connsiteY0" fmla="*/ 3165 h 3165"/>
                <a:gd name="connsiteX1" fmla="*/ 0 w 22074"/>
                <a:gd name="connsiteY1" fmla="*/ 0 h 3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4" h="3165">
                  <a:moveTo>
                    <a:pt x="22075" y="3165"/>
                  </a:moveTo>
                  <a:cubicBezTo>
                    <a:pt x="14191" y="1583"/>
                    <a:pt x="7884" y="1583"/>
                    <a:pt x="0" y="0"/>
                  </a:cubicBezTo>
                </a:path>
              </a:pathLst>
            </a:custGeom>
            <a:noFill/>
            <a:ln w="31518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6" name="รูปแบบอิสระ: รูปร่าง 1465">
              <a:extLst>
                <a:ext uri="{FF2B5EF4-FFF2-40B4-BE49-F238E27FC236}">
                  <a16:creationId xmlns:a16="http://schemas.microsoft.com/office/drawing/2014/main" id="{7FC84FF0-014E-4A4F-B220-FA0E934BFC32}"/>
                </a:ext>
              </a:extLst>
            </p:cNvPr>
            <p:cNvSpPr/>
            <p:nvPr/>
          </p:nvSpPr>
          <p:spPr>
            <a:xfrm>
              <a:off x="527160" y="3228931"/>
              <a:ext cx="47303" cy="1187"/>
            </a:xfrm>
            <a:custGeom>
              <a:avLst/>
              <a:gdLst>
                <a:gd name="connsiteX0" fmla="*/ 47303 w 47303"/>
                <a:gd name="connsiteY0" fmla="*/ 1187 h 1187"/>
                <a:gd name="connsiteX1" fmla="*/ 0 w 47303"/>
                <a:gd name="connsiteY1" fmla="*/ 1187 h 1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303" h="1187">
                  <a:moveTo>
                    <a:pt x="47303" y="1187"/>
                  </a:moveTo>
                  <a:cubicBezTo>
                    <a:pt x="31535" y="-396"/>
                    <a:pt x="15768" y="-396"/>
                    <a:pt x="0" y="1187"/>
                  </a:cubicBezTo>
                </a:path>
              </a:pathLst>
            </a:custGeom>
            <a:noFill/>
            <a:ln w="31518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7" name="รูปแบบอิสระ: รูปร่าง 1466">
              <a:extLst>
                <a:ext uri="{FF2B5EF4-FFF2-40B4-BE49-F238E27FC236}">
                  <a16:creationId xmlns:a16="http://schemas.microsoft.com/office/drawing/2014/main" id="{1827A5F4-B83A-4F82-ACD9-449B736A4158}"/>
                </a:ext>
              </a:extLst>
            </p:cNvPr>
            <p:cNvSpPr/>
            <p:nvPr/>
          </p:nvSpPr>
          <p:spPr>
            <a:xfrm>
              <a:off x="563426" y="3394710"/>
              <a:ext cx="15767" cy="1582"/>
            </a:xfrm>
            <a:custGeom>
              <a:avLst/>
              <a:gdLst>
                <a:gd name="connsiteX0" fmla="*/ 15768 w 15767"/>
                <a:gd name="connsiteY0" fmla="*/ 1583 h 1582"/>
                <a:gd name="connsiteX1" fmla="*/ 0 w 15767"/>
                <a:gd name="connsiteY1" fmla="*/ 0 h 1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767" h="1582">
                  <a:moveTo>
                    <a:pt x="15768" y="1583"/>
                  </a:moveTo>
                  <a:cubicBezTo>
                    <a:pt x="11037" y="1583"/>
                    <a:pt x="4730" y="1583"/>
                    <a:pt x="0" y="0"/>
                  </a:cubicBezTo>
                </a:path>
              </a:pathLst>
            </a:custGeom>
            <a:noFill/>
            <a:ln w="31518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8" name="รูปแบบอิสระ: รูปร่าง 1467">
              <a:extLst>
                <a:ext uri="{FF2B5EF4-FFF2-40B4-BE49-F238E27FC236}">
                  <a16:creationId xmlns:a16="http://schemas.microsoft.com/office/drawing/2014/main" id="{60A0710F-E08A-48DE-B352-1108099F8C8E}"/>
                </a:ext>
              </a:extLst>
            </p:cNvPr>
            <p:cNvSpPr/>
            <p:nvPr/>
          </p:nvSpPr>
          <p:spPr>
            <a:xfrm>
              <a:off x="544505" y="3184222"/>
              <a:ext cx="25228" cy="15826"/>
            </a:xfrm>
            <a:custGeom>
              <a:avLst/>
              <a:gdLst>
                <a:gd name="connsiteX0" fmla="*/ 25228 w 25228"/>
                <a:gd name="connsiteY0" fmla="*/ 0 h 15826"/>
                <a:gd name="connsiteX1" fmla="*/ 0 w 25228"/>
                <a:gd name="connsiteY1" fmla="*/ 0 h 15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228" h="15826">
                  <a:moveTo>
                    <a:pt x="25228" y="0"/>
                  </a:moveTo>
                  <a:cubicBezTo>
                    <a:pt x="17344" y="0"/>
                    <a:pt x="7884" y="0"/>
                    <a:pt x="0" y="0"/>
                  </a:cubicBezTo>
                </a:path>
              </a:pathLst>
            </a:custGeom>
            <a:noFill/>
            <a:ln w="31518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9" name="รูปแบบอิสระ: รูปร่าง 1468">
              <a:extLst>
                <a:ext uri="{FF2B5EF4-FFF2-40B4-BE49-F238E27FC236}">
                  <a16:creationId xmlns:a16="http://schemas.microsoft.com/office/drawing/2014/main" id="{AB48FBE4-FE12-4D2E-B4AB-F077F95CA9F6}"/>
                </a:ext>
              </a:extLst>
            </p:cNvPr>
            <p:cNvSpPr/>
            <p:nvPr/>
          </p:nvSpPr>
          <p:spPr>
            <a:xfrm>
              <a:off x="527160" y="3136743"/>
              <a:ext cx="40996" cy="1582"/>
            </a:xfrm>
            <a:custGeom>
              <a:avLst/>
              <a:gdLst>
                <a:gd name="connsiteX0" fmla="*/ 40996 w 40996"/>
                <a:gd name="connsiteY0" fmla="*/ 1583 h 1582"/>
                <a:gd name="connsiteX1" fmla="*/ 0 w 40996"/>
                <a:gd name="connsiteY1" fmla="*/ 0 h 1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996" h="1582">
                  <a:moveTo>
                    <a:pt x="40996" y="1583"/>
                  </a:moveTo>
                  <a:cubicBezTo>
                    <a:pt x="26805" y="1583"/>
                    <a:pt x="14191" y="1583"/>
                    <a:pt x="0" y="0"/>
                  </a:cubicBezTo>
                </a:path>
              </a:pathLst>
            </a:custGeom>
            <a:noFill/>
            <a:ln w="31518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0" name="รูปแบบอิสระ: รูปร่าง 1469">
              <a:extLst>
                <a:ext uri="{FF2B5EF4-FFF2-40B4-BE49-F238E27FC236}">
                  <a16:creationId xmlns:a16="http://schemas.microsoft.com/office/drawing/2014/main" id="{616AF4BE-3FF5-4218-AAE5-81701668E329}"/>
                </a:ext>
              </a:extLst>
            </p:cNvPr>
            <p:cNvSpPr/>
            <p:nvPr/>
          </p:nvSpPr>
          <p:spPr>
            <a:xfrm>
              <a:off x="547658" y="3084517"/>
              <a:ext cx="22074" cy="15826"/>
            </a:xfrm>
            <a:custGeom>
              <a:avLst/>
              <a:gdLst>
                <a:gd name="connsiteX0" fmla="*/ 22075 w 22074"/>
                <a:gd name="connsiteY0" fmla="*/ 0 h 15826"/>
                <a:gd name="connsiteX1" fmla="*/ 0 w 22074"/>
                <a:gd name="connsiteY1" fmla="*/ 0 h 15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4" h="15826">
                  <a:moveTo>
                    <a:pt x="22075" y="0"/>
                  </a:moveTo>
                  <a:cubicBezTo>
                    <a:pt x="14191" y="0"/>
                    <a:pt x="6307" y="0"/>
                    <a:pt x="0" y="0"/>
                  </a:cubicBezTo>
                </a:path>
              </a:pathLst>
            </a:custGeom>
            <a:noFill/>
            <a:ln w="31518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1" name="รูปแบบอิสระ: รูปร่าง 1470">
              <a:extLst>
                <a:ext uri="{FF2B5EF4-FFF2-40B4-BE49-F238E27FC236}">
                  <a16:creationId xmlns:a16="http://schemas.microsoft.com/office/drawing/2014/main" id="{649922EA-0149-4A33-89F2-F51777EFBAF6}"/>
                </a:ext>
              </a:extLst>
            </p:cNvPr>
            <p:cNvSpPr/>
            <p:nvPr/>
          </p:nvSpPr>
          <p:spPr>
            <a:xfrm>
              <a:off x="522430" y="3038621"/>
              <a:ext cx="44149" cy="2238"/>
            </a:xfrm>
            <a:custGeom>
              <a:avLst/>
              <a:gdLst>
                <a:gd name="connsiteX0" fmla="*/ 44150 w 44149"/>
                <a:gd name="connsiteY0" fmla="*/ 0 h 2238"/>
                <a:gd name="connsiteX1" fmla="*/ 0 w 44149"/>
                <a:gd name="connsiteY1" fmla="*/ 1583 h 2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149" h="2238">
                  <a:moveTo>
                    <a:pt x="44150" y="0"/>
                  </a:moveTo>
                  <a:cubicBezTo>
                    <a:pt x="29959" y="1583"/>
                    <a:pt x="14191" y="3165"/>
                    <a:pt x="0" y="1583"/>
                  </a:cubicBezTo>
                </a:path>
              </a:pathLst>
            </a:custGeom>
            <a:noFill/>
            <a:ln w="31518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2" name="รูปแบบอิสระ: รูปร่าง 1471">
              <a:extLst>
                <a:ext uri="{FF2B5EF4-FFF2-40B4-BE49-F238E27FC236}">
                  <a16:creationId xmlns:a16="http://schemas.microsoft.com/office/drawing/2014/main" id="{1B1D5E4F-F26D-4808-A0C7-C262D5C6CFFA}"/>
                </a:ext>
              </a:extLst>
            </p:cNvPr>
            <p:cNvSpPr/>
            <p:nvPr/>
          </p:nvSpPr>
          <p:spPr>
            <a:xfrm>
              <a:off x="536621" y="2984812"/>
              <a:ext cx="26805" cy="1582"/>
            </a:xfrm>
            <a:custGeom>
              <a:avLst/>
              <a:gdLst>
                <a:gd name="connsiteX0" fmla="*/ 26805 w 26805"/>
                <a:gd name="connsiteY0" fmla="*/ 1582 h 1582"/>
                <a:gd name="connsiteX1" fmla="*/ 0 w 26805"/>
                <a:gd name="connsiteY1" fmla="*/ 0 h 1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805" h="1582">
                  <a:moveTo>
                    <a:pt x="26805" y="1582"/>
                  </a:moveTo>
                  <a:cubicBezTo>
                    <a:pt x="17344" y="1582"/>
                    <a:pt x="9461" y="0"/>
                    <a:pt x="0" y="0"/>
                  </a:cubicBezTo>
                </a:path>
              </a:pathLst>
            </a:custGeom>
            <a:noFill/>
            <a:ln w="31518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3" name="รูปแบบอิสระ: รูปร่าง 1472">
              <a:extLst>
                <a:ext uri="{FF2B5EF4-FFF2-40B4-BE49-F238E27FC236}">
                  <a16:creationId xmlns:a16="http://schemas.microsoft.com/office/drawing/2014/main" id="{0F773FAD-058F-4407-83A7-476EA2BAA506}"/>
                </a:ext>
              </a:extLst>
            </p:cNvPr>
            <p:cNvSpPr/>
            <p:nvPr/>
          </p:nvSpPr>
          <p:spPr>
            <a:xfrm>
              <a:off x="516123" y="2943664"/>
              <a:ext cx="44149" cy="1582"/>
            </a:xfrm>
            <a:custGeom>
              <a:avLst/>
              <a:gdLst>
                <a:gd name="connsiteX0" fmla="*/ 44150 w 44149"/>
                <a:gd name="connsiteY0" fmla="*/ 0 h 1582"/>
                <a:gd name="connsiteX1" fmla="*/ 0 w 44149"/>
                <a:gd name="connsiteY1" fmla="*/ 1583 h 1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149" h="1582">
                  <a:moveTo>
                    <a:pt x="44150" y="0"/>
                  </a:moveTo>
                  <a:cubicBezTo>
                    <a:pt x="29959" y="0"/>
                    <a:pt x="14191" y="1583"/>
                    <a:pt x="0" y="1583"/>
                  </a:cubicBezTo>
                </a:path>
              </a:pathLst>
            </a:custGeom>
            <a:noFill/>
            <a:ln w="31518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4" name="รูปแบบอิสระ: รูปร่าง 1473">
              <a:extLst>
                <a:ext uri="{FF2B5EF4-FFF2-40B4-BE49-F238E27FC236}">
                  <a16:creationId xmlns:a16="http://schemas.microsoft.com/office/drawing/2014/main" id="{B2E1F7BE-449E-4157-BBC6-CC6EB8A4BEF8}"/>
                </a:ext>
              </a:extLst>
            </p:cNvPr>
            <p:cNvSpPr/>
            <p:nvPr/>
          </p:nvSpPr>
          <p:spPr>
            <a:xfrm>
              <a:off x="535044" y="2897768"/>
              <a:ext cx="20498" cy="1582"/>
            </a:xfrm>
            <a:custGeom>
              <a:avLst/>
              <a:gdLst>
                <a:gd name="connsiteX0" fmla="*/ 20498 w 20498"/>
                <a:gd name="connsiteY0" fmla="*/ 1582 h 1582"/>
                <a:gd name="connsiteX1" fmla="*/ 0 w 20498"/>
                <a:gd name="connsiteY1" fmla="*/ 0 h 1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498" h="1582">
                  <a:moveTo>
                    <a:pt x="20498" y="1582"/>
                  </a:moveTo>
                  <a:cubicBezTo>
                    <a:pt x="14191" y="1582"/>
                    <a:pt x="7884" y="1582"/>
                    <a:pt x="0" y="0"/>
                  </a:cubicBezTo>
                </a:path>
              </a:pathLst>
            </a:custGeom>
            <a:noFill/>
            <a:ln w="31518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5" name="รูปแบบอิสระ: รูปร่าง 1474">
              <a:extLst>
                <a:ext uri="{FF2B5EF4-FFF2-40B4-BE49-F238E27FC236}">
                  <a16:creationId xmlns:a16="http://schemas.microsoft.com/office/drawing/2014/main" id="{E2448756-5673-4466-93C4-9F646CA9901A}"/>
                </a:ext>
              </a:extLst>
            </p:cNvPr>
            <p:cNvSpPr/>
            <p:nvPr/>
          </p:nvSpPr>
          <p:spPr>
            <a:xfrm>
              <a:off x="495625" y="2862951"/>
              <a:ext cx="56763" cy="1187"/>
            </a:xfrm>
            <a:custGeom>
              <a:avLst/>
              <a:gdLst>
                <a:gd name="connsiteX0" fmla="*/ 56764 w 56763"/>
                <a:gd name="connsiteY0" fmla="*/ 0 h 1187"/>
                <a:gd name="connsiteX1" fmla="*/ 0 w 56763"/>
                <a:gd name="connsiteY1" fmla="*/ 0 h 1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763" h="1187">
                  <a:moveTo>
                    <a:pt x="56764" y="0"/>
                  </a:moveTo>
                  <a:cubicBezTo>
                    <a:pt x="37843" y="1583"/>
                    <a:pt x="18921" y="1583"/>
                    <a:pt x="0" y="0"/>
                  </a:cubicBezTo>
                </a:path>
              </a:pathLst>
            </a:custGeom>
            <a:noFill/>
            <a:ln w="31518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6" name="รูปแบบอิสระ: รูปร่าง 1475">
              <a:extLst>
                <a:ext uri="{FF2B5EF4-FFF2-40B4-BE49-F238E27FC236}">
                  <a16:creationId xmlns:a16="http://schemas.microsoft.com/office/drawing/2014/main" id="{11FF54CD-1A3E-4DB9-9824-205D23ECDBA9}"/>
                </a:ext>
              </a:extLst>
            </p:cNvPr>
            <p:cNvSpPr/>
            <p:nvPr/>
          </p:nvSpPr>
          <p:spPr>
            <a:xfrm>
              <a:off x="525584" y="2810725"/>
              <a:ext cx="23651" cy="1186"/>
            </a:xfrm>
            <a:custGeom>
              <a:avLst/>
              <a:gdLst>
                <a:gd name="connsiteX0" fmla="*/ 23652 w 23651"/>
                <a:gd name="connsiteY0" fmla="*/ 0 h 1186"/>
                <a:gd name="connsiteX1" fmla="*/ 0 w 23651"/>
                <a:gd name="connsiteY1" fmla="*/ 0 h 1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651" h="1186">
                  <a:moveTo>
                    <a:pt x="23652" y="0"/>
                  </a:moveTo>
                  <a:cubicBezTo>
                    <a:pt x="15768" y="1582"/>
                    <a:pt x="7884" y="1582"/>
                    <a:pt x="0" y="0"/>
                  </a:cubicBezTo>
                </a:path>
              </a:pathLst>
            </a:custGeom>
            <a:noFill/>
            <a:ln w="31518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7" name="รูปแบบอิสระ: รูปร่าง 1476">
              <a:extLst>
                <a:ext uri="{FF2B5EF4-FFF2-40B4-BE49-F238E27FC236}">
                  <a16:creationId xmlns:a16="http://schemas.microsoft.com/office/drawing/2014/main" id="{2B1D7D19-3945-47EF-AC38-E5D49F9F64FB}"/>
                </a:ext>
              </a:extLst>
            </p:cNvPr>
            <p:cNvSpPr/>
            <p:nvPr/>
          </p:nvSpPr>
          <p:spPr>
            <a:xfrm>
              <a:off x="506662" y="2763246"/>
              <a:ext cx="39419" cy="15826"/>
            </a:xfrm>
            <a:custGeom>
              <a:avLst/>
              <a:gdLst>
                <a:gd name="connsiteX0" fmla="*/ 39419 w 39419"/>
                <a:gd name="connsiteY0" fmla="*/ 0 h 15826"/>
                <a:gd name="connsiteX1" fmla="*/ 0 w 39419"/>
                <a:gd name="connsiteY1" fmla="*/ 0 h 15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9419" h="15826">
                  <a:moveTo>
                    <a:pt x="39419" y="0"/>
                  </a:moveTo>
                  <a:cubicBezTo>
                    <a:pt x="26805" y="0"/>
                    <a:pt x="12614" y="0"/>
                    <a:pt x="0" y="0"/>
                  </a:cubicBezTo>
                </a:path>
              </a:pathLst>
            </a:custGeom>
            <a:noFill/>
            <a:ln w="31518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8" name="รูปแบบอิสระ: รูปร่าง 1477">
              <a:extLst>
                <a:ext uri="{FF2B5EF4-FFF2-40B4-BE49-F238E27FC236}">
                  <a16:creationId xmlns:a16="http://schemas.microsoft.com/office/drawing/2014/main" id="{B7AA5FC5-82B5-4E51-AFDC-4DC38A1CFAC4}"/>
                </a:ext>
              </a:extLst>
            </p:cNvPr>
            <p:cNvSpPr/>
            <p:nvPr/>
          </p:nvSpPr>
          <p:spPr>
            <a:xfrm>
              <a:off x="519277" y="2723681"/>
              <a:ext cx="22074" cy="15826"/>
            </a:xfrm>
            <a:custGeom>
              <a:avLst/>
              <a:gdLst>
                <a:gd name="connsiteX0" fmla="*/ 22075 w 22074"/>
                <a:gd name="connsiteY0" fmla="*/ 0 h 15826"/>
                <a:gd name="connsiteX1" fmla="*/ 0 w 22074"/>
                <a:gd name="connsiteY1" fmla="*/ 0 h 15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4" h="15826">
                  <a:moveTo>
                    <a:pt x="22075" y="0"/>
                  </a:moveTo>
                  <a:cubicBezTo>
                    <a:pt x="14191" y="0"/>
                    <a:pt x="6307" y="0"/>
                    <a:pt x="0" y="0"/>
                  </a:cubicBezTo>
                </a:path>
              </a:pathLst>
            </a:custGeom>
            <a:noFill/>
            <a:ln w="31518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9" name="รูปแบบอิสระ: รูปร่าง 1478">
              <a:extLst>
                <a:ext uri="{FF2B5EF4-FFF2-40B4-BE49-F238E27FC236}">
                  <a16:creationId xmlns:a16="http://schemas.microsoft.com/office/drawing/2014/main" id="{8C1BF6C6-AAE7-48A5-A337-443D93530772}"/>
                </a:ext>
              </a:extLst>
            </p:cNvPr>
            <p:cNvSpPr/>
            <p:nvPr/>
          </p:nvSpPr>
          <p:spPr>
            <a:xfrm>
              <a:off x="495625" y="2680950"/>
              <a:ext cx="45726" cy="1582"/>
            </a:xfrm>
            <a:custGeom>
              <a:avLst/>
              <a:gdLst>
                <a:gd name="connsiteX0" fmla="*/ 45726 w 45726"/>
                <a:gd name="connsiteY0" fmla="*/ 0 h 1582"/>
                <a:gd name="connsiteX1" fmla="*/ 0 w 45726"/>
                <a:gd name="connsiteY1" fmla="*/ 1583 h 1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726" h="1582">
                  <a:moveTo>
                    <a:pt x="45726" y="0"/>
                  </a:moveTo>
                  <a:cubicBezTo>
                    <a:pt x="31535" y="1583"/>
                    <a:pt x="15768" y="1583"/>
                    <a:pt x="0" y="1583"/>
                  </a:cubicBezTo>
                </a:path>
              </a:pathLst>
            </a:custGeom>
            <a:noFill/>
            <a:ln w="31518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0" name="รูปแบบอิสระ: รูปร่าง 1479">
              <a:extLst>
                <a:ext uri="{FF2B5EF4-FFF2-40B4-BE49-F238E27FC236}">
                  <a16:creationId xmlns:a16="http://schemas.microsoft.com/office/drawing/2014/main" id="{11704A01-365B-4785-99E6-3DC03C22EC45}"/>
                </a:ext>
              </a:extLst>
            </p:cNvPr>
            <p:cNvSpPr/>
            <p:nvPr/>
          </p:nvSpPr>
          <p:spPr>
            <a:xfrm>
              <a:off x="512970" y="2635054"/>
              <a:ext cx="25228" cy="15826"/>
            </a:xfrm>
            <a:custGeom>
              <a:avLst/>
              <a:gdLst>
                <a:gd name="connsiteX0" fmla="*/ 25228 w 25228"/>
                <a:gd name="connsiteY0" fmla="*/ 0 h 15826"/>
                <a:gd name="connsiteX1" fmla="*/ 0 w 25228"/>
                <a:gd name="connsiteY1" fmla="*/ 0 h 15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228" h="15826">
                  <a:moveTo>
                    <a:pt x="25228" y="0"/>
                  </a:moveTo>
                  <a:cubicBezTo>
                    <a:pt x="17344" y="0"/>
                    <a:pt x="7884" y="0"/>
                    <a:pt x="0" y="0"/>
                  </a:cubicBezTo>
                </a:path>
              </a:pathLst>
            </a:custGeom>
            <a:noFill/>
            <a:ln w="31518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1" name="รูปแบบอิสระ: รูปร่าง 1480">
              <a:extLst>
                <a:ext uri="{FF2B5EF4-FFF2-40B4-BE49-F238E27FC236}">
                  <a16:creationId xmlns:a16="http://schemas.microsoft.com/office/drawing/2014/main" id="{BDDF4ADD-F8F0-4FFF-8C98-5E52AE9F6758}"/>
                </a:ext>
              </a:extLst>
            </p:cNvPr>
            <p:cNvSpPr/>
            <p:nvPr/>
          </p:nvSpPr>
          <p:spPr>
            <a:xfrm>
              <a:off x="489318" y="2585993"/>
              <a:ext cx="44149" cy="1582"/>
            </a:xfrm>
            <a:custGeom>
              <a:avLst/>
              <a:gdLst>
                <a:gd name="connsiteX0" fmla="*/ 44150 w 44149"/>
                <a:gd name="connsiteY0" fmla="*/ 1583 h 1582"/>
                <a:gd name="connsiteX1" fmla="*/ 0 w 44149"/>
                <a:gd name="connsiteY1" fmla="*/ 0 h 1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149" h="1582">
                  <a:moveTo>
                    <a:pt x="44150" y="1583"/>
                  </a:moveTo>
                  <a:cubicBezTo>
                    <a:pt x="29959" y="1583"/>
                    <a:pt x="15768" y="1583"/>
                    <a:pt x="0" y="0"/>
                  </a:cubicBezTo>
                </a:path>
              </a:pathLst>
            </a:custGeom>
            <a:noFill/>
            <a:ln w="31518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2" name="รูปแบบอิสระ: รูปร่าง 1481">
              <a:extLst>
                <a:ext uri="{FF2B5EF4-FFF2-40B4-BE49-F238E27FC236}">
                  <a16:creationId xmlns:a16="http://schemas.microsoft.com/office/drawing/2014/main" id="{E97801EC-6C6F-4A3A-871B-EF43D8A2D712}"/>
                </a:ext>
              </a:extLst>
            </p:cNvPr>
            <p:cNvSpPr/>
            <p:nvPr/>
          </p:nvSpPr>
          <p:spPr>
            <a:xfrm>
              <a:off x="508239" y="2549593"/>
              <a:ext cx="25228" cy="1582"/>
            </a:xfrm>
            <a:custGeom>
              <a:avLst/>
              <a:gdLst>
                <a:gd name="connsiteX0" fmla="*/ 25228 w 25228"/>
                <a:gd name="connsiteY0" fmla="*/ 0 h 1582"/>
                <a:gd name="connsiteX1" fmla="*/ 0 w 25228"/>
                <a:gd name="connsiteY1" fmla="*/ 1582 h 1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228" h="1582">
                  <a:moveTo>
                    <a:pt x="25228" y="0"/>
                  </a:moveTo>
                  <a:cubicBezTo>
                    <a:pt x="17345" y="0"/>
                    <a:pt x="7884" y="1582"/>
                    <a:pt x="0" y="1582"/>
                  </a:cubicBezTo>
                </a:path>
              </a:pathLst>
            </a:custGeom>
            <a:noFill/>
            <a:ln w="31518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3" name="รูปแบบอิสระ: รูปร่าง 1482">
              <a:extLst>
                <a:ext uri="{FF2B5EF4-FFF2-40B4-BE49-F238E27FC236}">
                  <a16:creationId xmlns:a16="http://schemas.microsoft.com/office/drawing/2014/main" id="{12436712-3EFB-46CD-ADFF-A877C42E602C}"/>
                </a:ext>
              </a:extLst>
            </p:cNvPr>
            <p:cNvSpPr/>
            <p:nvPr/>
          </p:nvSpPr>
          <p:spPr>
            <a:xfrm>
              <a:off x="486164" y="2511610"/>
              <a:ext cx="47303" cy="1582"/>
            </a:xfrm>
            <a:custGeom>
              <a:avLst/>
              <a:gdLst>
                <a:gd name="connsiteX0" fmla="*/ 47303 w 47303"/>
                <a:gd name="connsiteY0" fmla="*/ 1583 h 1582"/>
                <a:gd name="connsiteX1" fmla="*/ 0 w 47303"/>
                <a:gd name="connsiteY1" fmla="*/ 0 h 1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303" h="1582">
                  <a:moveTo>
                    <a:pt x="47303" y="1583"/>
                  </a:moveTo>
                  <a:cubicBezTo>
                    <a:pt x="31535" y="1583"/>
                    <a:pt x="15768" y="1583"/>
                    <a:pt x="0" y="0"/>
                  </a:cubicBezTo>
                </a:path>
              </a:pathLst>
            </a:custGeom>
            <a:noFill/>
            <a:ln w="31518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4" name="รูปแบบอิสระ: รูปร่าง 1483">
              <a:extLst>
                <a:ext uri="{FF2B5EF4-FFF2-40B4-BE49-F238E27FC236}">
                  <a16:creationId xmlns:a16="http://schemas.microsoft.com/office/drawing/2014/main" id="{36974A9A-196C-4AE0-9ABE-16EDAC363F53}"/>
                </a:ext>
              </a:extLst>
            </p:cNvPr>
            <p:cNvSpPr/>
            <p:nvPr/>
          </p:nvSpPr>
          <p:spPr>
            <a:xfrm>
              <a:off x="503509" y="2468880"/>
              <a:ext cx="23651" cy="15826"/>
            </a:xfrm>
            <a:custGeom>
              <a:avLst/>
              <a:gdLst>
                <a:gd name="connsiteX0" fmla="*/ 23652 w 23651"/>
                <a:gd name="connsiteY0" fmla="*/ 0 h 15826"/>
                <a:gd name="connsiteX1" fmla="*/ 0 w 23651"/>
                <a:gd name="connsiteY1" fmla="*/ 0 h 15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651" h="15826">
                  <a:moveTo>
                    <a:pt x="23652" y="0"/>
                  </a:moveTo>
                  <a:cubicBezTo>
                    <a:pt x="15768" y="0"/>
                    <a:pt x="7884" y="0"/>
                    <a:pt x="0" y="0"/>
                  </a:cubicBezTo>
                </a:path>
              </a:pathLst>
            </a:custGeom>
            <a:noFill/>
            <a:ln w="31518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5" name="รูปแบบอิสระ: รูปร่าง 1484">
              <a:extLst>
                <a:ext uri="{FF2B5EF4-FFF2-40B4-BE49-F238E27FC236}">
                  <a16:creationId xmlns:a16="http://schemas.microsoft.com/office/drawing/2014/main" id="{C7B546C7-BE0F-4A58-AC1B-14FFE3686C19}"/>
                </a:ext>
              </a:extLst>
            </p:cNvPr>
            <p:cNvSpPr/>
            <p:nvPr/>
          </p:nvSpPr>
          <p:spPr>
            <a:xfrm>
              <a:off x="164503" y="2635054"/>
              <a:ext cx="118258" cy="50643"/>
            </a:xfrm>
            <a:custGeom>
              <a:avLst/>
              <a:gdLst>
                <a:gd name="connsiteX0" fmla="*/ 0 w 118258"/>
                <a:gd name="connsiteY0" fmla="*/ 50644 h 50643"/>
                <a:gd name="connsiteX1" fmla="*/ 118258 w 118258"/>
                <a:gd name="connsiteY1" fmla="*/ 0 h 50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258" h="50643">
                  <a:moveTo>
                    <a:pt x="0" y="50644"/>
                  </a:moveTo>
                  <a:cubicBezTo>
                    <a:pt x="39419" y="33235"/>
                    <a:pt x="78839" y="15826"/>
                    <a:pt x="118258" y="0"/>
                  </a:cubicBezTo>
                </a:path>
              </a:pathLst>
            </a:custGeom>
            <a:noFill/>
            <a:ln w="31518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6" name="รูปแบบอิสระ: รูปร่าง 1485">
              <a:extLst>
                <a:ext uri="{FF2B5EF4-FFF2-40B4-BE49-F238E27FC236}">
                  <a16:creationId xmlns:a16="http://schemas.microsoft.com/office/drawing/2014/main" id="{4D7F99BB-DE0A-4D28-9FE3-418EF25D1149}"/>
                </a:ext>
              </a:extLst>
            </p:cNvPr>
            <p:cNvSpPr/>
            <p:nvPr/>
          </p:nvSpPr>
          <p:spPr>
            <a:xfrm>
              <a:off x="188154" y="2907264"/>
              <a:ext cx="6307" cy="9495"/>
            </a:xfrm>
            <a:custGeom>
              <a:avLst/>
              <a:gdLst>
                <a:gd name="connsiteX0" fmla="*/ 6307 w 6307"/>
                <a:gd name="connsiteY0" fmla="*/ 9496 h 9495"/>
                <a:gd name="connsiteX1" fmla="*/ 0 w 6307"/>
                <a:gd name="connsiteY1" fmla="*/ 0 h 9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07" h="9495">
                  <a:moveTo>
                    <a:pt x="6307" y="9496"/>
                  </a:moveTo>
                  <a:cubicBezTo>
                    <a:pt x="4730" y="6331"/>
                    <a:pt x="3154" y="3165"/>
                    <a:pt x="0" y="0"/>
                  </a:cubicBezTo>
                </a:path>
              </a:pathLst>
            </a:custGeom>
            <a:noFill/>
            <a:ln w="31518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7" name="รูปแบบอิสระ: รูปร่าง 1486">
              <a:extLst>
                <a:ext uri="{FF2B5EF4-FFF2-40B4-BE49-F238E27FC236}">
                  <a16:creationId xmlns:a16="http://schemas.microsoft.com/office/drawing/2014/main" id="{66DAEA61-7101-4538-8E0E-5A038DBDAEE0}"/>
                </a:ext>
              </a:extLst>
            </p:cNvPr>
            <p:cNvSpPr/>
            <p:nvPr/>
          </p:nvSpPr>
          <p:spPr>
            <a:xfrm>
              <a:off x="213382" y="2949994"/>
              <a:ext cx="209710" cy="284870"/>
            </a:xfrm>
            <a:custGeom>
              <a:avLst/>
              <a:gdLst>
                <a:gd name="connsiteX0" fmla="*/ 209711 w 209710"/>
                <a:gd name="connsiteY0" fmla="*/ 284871 h 284870"/>
                <a:gd name="connsiteX1" fmla="*/ 0 w 209710"/>
                <a:gd name="connsiteY1" fmla="*/ 0 h 284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9710" h="284870">
                  <a:moveTo>
                    <a:pt x="209711" y="284871"/>
                  </a:moveTo>
                  <a:cubicBezTo>
                    <a:pt x="178175" y="237392"/>
                    <a:pt x="34689" y="44313"/>
                    <a:pt x="0" y="0"/>
                  </a:cubicBezTo>
                </a:path>
              </a:pathLst>
            </a:custGeom>
            <a:noFill/>
            <a:ln w="31518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8" name="รูปแบบอิสระ: รูปร่าง 1487">
              <a:extLst>
                <a:ext uri="{FF2B5EF4-FFF2-40B4-BE49-F238E27FC236}">
                  <a16:creationId xmlns:a16="http://schemas.microsoft.com/office/drawing/2014/main" id="{7A6A763B-EEEB-4397-8431-C8CCC4E98FD8}"/>
                </a:ext>
              </a:extLst>
            </p:cNvPr>
            <p:cNvSpPr/>
            <p:nvPr/>
          </p:nvSpPr>
          <p:spPr>
            <a:xfrm>
              <a:off x="255955" y="2603402"/>
              <a:ext cx="47303" cy="18991"/>
            </a:xfrm>
            <a:custGeom>
              <a:avLst/>
              <a:gdLst>
                <a:gd name="connsiteX0" fmla="*/ 0 w 47303"/>
                <a:gd name="connsiteY0" fmla="*/ 18991 h 18991"/>
                <a:gd name="connsiteX1" fmla="*/ 47303 w 47303"/>
                <a:gd name="connsiteY1" fmla="*/ 0 h 18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303" h="18991">
                  <a:moveTo>
                    <a:pt x="0" y="18991"/>
                  </a:moveTo>
                  <a:cubicBezTo>
                    <a:pt x="15768" y="12661"/>
                    <a:pt x="31535" y="6330"/>
                    <a:pt x="47303" y="0"/>
                  </a:cubicBezTo>
                </a:path>
              </a:pathLst>
            </a:custGeom>
            <a:noFill/>
            <a:ln w="31518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489" name="กราฟิก 4">
            <a:extLst>
              <a:ext uri="{FF2B5EF4-FFF2-40B4-BE49-F238E27FC236}">
                <a16:creationId xmlns:a16="http://schemas.microsoft.com/office/drawing/2014/main" id="{D3AA23E1-8C0F-4524-B780-725CCD1B5EEF}"/>
              </a:ext>
            </a:extLst>
          </p:cNvPr>
          <p:cNvGrpSpPr/>
          <p:nvPr/>
        </p:nvGrpSpPr>
        <p:grpSpPr>
          <a:xfrm>
            <a:off x="8524289" y="3829012"/>
            <a:ext cx="875473" cy="1116101"/>
            <a:chOff x="8524289" y="3829012"/>
            <a:chExt cx="875473" cy="1116101"/>
          </a:xfrm>
        </p:grpSpPr>
        <p:grpSp>
          <p:nvGrpSpPr>
            <p:cNvPr id="1490" name="กราฟิก 4">
              <a:extLst>
                <a:ext uri="{FF2B5EF4-FFF2-40B4-BE49-F238E27FC236}">
                  <a16:creationId xmlns:a16="http://schemas.microsoft.com/office/drawing/2014/main" id="{4DD2300E-7AA1-4261-88F4-A22C69064940}"/>
                </a:ext>
              </a:extLst>
            </p:cNvPr>
            <p:cNvGrpSpPr/>
            <p:nvPr/>
          </p:nvGrpSpPr>
          <p:grpSpPr>
            <a:xfrm>
              <a:off x="8607932" y="4347444"/>
              <a:ext cx="328357" cy="597669"/>
              <a:chOff x="8607932" y="4347444"/>
              <a:chExt cx="328357" cy="597669"/>
            </a:xfrm>
            <a:solidFill>
              <a:srgbClr val="F5474E"/>
            </a:solidFill>
          </p:grpSpPr>
          <p:sp>
            <p:nvSpPr>
              <p:cNvPr id="1491" name="รูปแบบอิสระ: รูปร่าง 1490">
                <a:extLst>
                  <a:ext uri="{FF2B5EF4-FFF2-40B4-BE49-F238E27FC236}">
                    <a16:creationId xmlns:a16="http://schemas.microsoft.com/office/drawing/2014/main" id="{B8912735-64E8-4E9A-BEFD-EB34C06E1569}"/>
                  </a:ext>
                </a:extLst>
              </p:cNvPr>
              <p:cNvSpPr/>
              <p:nvPr/>
            </p:nvSpPr>
            <p:spPr>
              <a:xfrm>
                <a:off x="8607932" y="4546369"/>
                <a:ext cx="328357" cy="398744"/>
              </a:xfrm>
              <a:custGeom>
                <a:avLst/>
                <a:gdLst>
                  <a:gd name="connsiteX0" fmla="*/ 269822 w 328357"/>
                  <a:gd name="connsiteY0" fmla="*/ 60624 h 398744"/>
                  <a:gd name="connsiteX1" fmla="*/ 233555 w 328357"/>
                  <a:gd name="connsiteY1" fmla="*/ 32137 h 398744"/>
                  <a:gd name="connsiteX2" fmla="*/ 115297 w 328357"/>
                  <a:gd name="connsiteY2" fmla="*/ 2067 h 398744"/>
                  <a:gd name="connsiteX3" fmla="*/ 17538 w 328357"/>
                  <a:gd name="connsiteY3" fmla="*/ 301182 h 398744"/>
                  <a:gd name="connsiteX4" fmla="*/ 209904 w 328357"/>
                  <a:gd name="connsiteY4" fmla="*/ 396138 h 398744"/>
                  <a:gd name="connsiteX5" fmla="*/ 301357 w 328357"/>
                  <a:gd name="connsiteY5" fmla="*/ 326503 h 398744"/>
                  <a:gd name="connsiteX6" fmla="*/ 328162 w 328357"/>
                  <a:gd name="connsiteY6" fmla="*/ 212555 h 398744"/>
                  <a:gd name="connsiteX7" fmla="*/ 269822 w 328357"/>
                  <a:gd name="connsiteY7" fmla="*/ 60624 h 398744"/>
                  <a:gd name="connsiteX8" fmla="*/ 247747 w 328357"/>
                  <a:gd name="connsiteY8" fmla="*/ 161912 h 398744"/>
                  <a:gd name="connsiteX9" fmla="*/ 252477 w 328357"/>
                  <a:gd name="connsiteY9" fmla="*/ 245790 h 398744"/>
                  <a:gd name="connsiteX10" fmla="*/ 209904 w 328357"/>
                  <a:gd name="connsiteY10" fmla="*/ 315425 h 398744"/>
                  <a:gd name="connsiteX11" fmla="*/ 131065 w 328357"/>
                  <a:gd name="connsiteY11" fmla="*/ 318590 h 398744"/>
                  <a:gd name="connsiteX12" fmla="*/ 102683 w 328357"/>
                  <a:gd name="connsiteY12" fmla="*/ 285355 h 398744"/>
                  <a:gd name="connsiteX13" fmla="*/ 74301 w 328357"/>
                  <a:gd name="connsiteY13" fmla="*/ 180903 h 398744"/>
                  <a:gd name="connsiteX14" fmla="*/ 137372 w 328357"/>
                  <a:gd name="connsiteY14" fmla="*/ 78033 h 398744"/>
                  <a:gd name="connsiteX15" fmla="*/ 247747 w 328357"/>
                  <a:gd name="connsiteY15" fmla="*/ 161912 h 398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28357" h="398744">
                    <a:moveTo>
                      <a:pt x="269822" y="60624"/>
                    </a:moveTo>
                    <a:cubicBezTo>
                      <a:pt x="258784" y="49546"/>
                      <a:pt x="246170" y="40050"/>
                      <a:pt x="233555" y="32137"/>
                    </a:cubicBezTo>
                    <a:cubicBezTo>
                      <a:pt x="198867" y="9980"/>
                      <a:pt x="156294" y="-5846"/>
                      <a:pt x="115297" y="2067"/>
                    </a:cubicBezTo>
                    <a:cubicBezTo>
                      <a:pt x="-4537" y="24224"/>
                      <a:pt x="-18729" y="220469"/>
                      <a:pt x="17538" y="301182"/>
                    </a:cubicBezTo>
                    <a:cubicBezTo>
                      <a:pt x="45920" y="364486"/>
                      <a:pt x="142103" y="410382"/>
                      <a:pt x="209904" y="396138"/>
                    </a:cubicBezTo>
                    <a:cubicBezTo>
                      <a:pt x="247747" y="388225"/>
                      <a:pt x="280858" y="361321"/>
                      <a:pt x="301357" y="326503"/>
                    </a:cubicBezTo>
                    <a:cubicBezTo>
                      <a:pt x="321855" y="293268"/>
                      <a:pt x="329739" y="252121"/>
                      <a:pt x="328162" y="212555"/>
                    </a:cubicBezTo>
                    <a:cubicBezTo>
                      <a:pt x="328162" y="158746"/>
                      <a:pt x="310818" y="100190"/>
                      <a:pt x="269822" y="60624"/>
                    </a:cubicBezTo>
                    <a:close/>
                    <a:moveTo>
                      <a:pt x="247747" y="161912"/>
                    </a:moveTo>
                    <a:cubicBezTo>
                      <a:pt x="254054" y="188816"/>
                      <a:pt x="257207" y="217303"/>
                      <a:pt x="252477" y="245790"/>
                    </a:cubicBezTo>
                    <a:cubicBezTo>
                      <a:pt x="247747" y="272695"/>
                      <a:pt x="233555" y="299599"/>
                      <a:pt x="209904" y="315425"/>
                    </a:cubicBezTo>
                    <a:cubicBezTo>
                      <a:pt x="186252" y="331252"/>
                      <a:pt x="154717" y="332834"/>
                      <a:pt x="131065" y="318590"/>
                    </a:cubicBezTo>
                    <a:cubicBezTo>
                      <a:pt x="118451" y="310677"/>
                      <a:pt x="110567" y="298017"/>
                      <a:pt x="102683" y="285355"/>
                    </a:cubicBezTo>
                    <a:cubicBezTo>
                      <a:pt x="85339" y="253703"/>
                      <a:pt x="75878" y="217303"/>
                      <a:pt x="74301" y="180903"/>
                    </a:cubicBezTo>
                    <a:cubicBezTo>
                      <a:pt x="72725" y="130259"/>
                      <a:pt x="83762" y="90694"/>
                      <a:pt x="137372" y="78033"/>
                    </a:cubicBezTo>
                    <a:cubicBezTo>
                      <a:pt x="198867" y="63789"/>
                      <a:pt x="233555" y="103355"/>
                      <a:pt x="247747" y="161912"/>
                    </a:cubicBezTo>
                    <a:close/>
                  </a:path>
                </a:pathLst>
              </a:custGeom>
              <a:solidFill>
                <a:srgbClr val="F5474E"/>
              </a:solidFill>
              <a:ln w="1575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92" name="รูปแบบอิสระ: รูปร่าง 1491">
                <a:extLst>
                  <a:ext uri="{FF2B5EF4-FFF2-40B4-BE49-F238E27FC236}">
                    <a16:creationId xmlns:a16="http://schemas.microsoft.com/office/drawing/2014/main" id="{E32058BF-FADA-4AA3-8C13-E4145B077C67}"/>
                  </a:ext>
                </a:extLst>
              </p:cNvPr>
              <p:cNvSpPr/>
              <p:nvPr/>
            </p:nvSpPr>
            <p:spPr>
              <a:xfrm>
                <a:off x="8738997" y="4347444"/>
                <a:ext cx="190790" cy="359253"/>
              </a:xfrm>
              <a:custGeom>
                <a:avLst/>
                <a:gdLst>
                  <a:gd name="connsiteX0" fmla="*/ 190790 w 190790"/>
                  <a:gd name="connsiteY0" fmla="*/ 359253 h 359253"/>
                  <a:gd name="connsiteX1" fmla="*/ 104068 w 190790"/>
                  <a:gd name="connsiteY1" fmla="*/ 0 h 359253"/>
                  <a:gd name="connsiteX2" fmla="*/ 0 w 190790"/>
                  <a:gd name="connsiteY2" fmla="*/ 20574 h 359253"/>
                  <a:gd name="connsiteX3" fmla="*/ 23652 w 190790"/>
                  <a:gd name="connsiteY3" fmla="*/ 232644 h 359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0790" h="359253">
                    <a:moveTo>
                      <a:pt x="190790" y="359253"/>
                    </a:moveTo>
                    <a:cubicBezTo>
                      <a:pt x="152947" y="235810"/>
                      <a:pt x="141910" y="121861"/>
                      <a:pt x="104068" y="0"/>
                    </a:cubicBezTo>
                    <a:cubicBezTo>
                      <a:pt x="86723" y="0"/>
                      <a:pt x="18921" y="17408"/>
                      <a:pt x="0" y="20574"/>
                    </a:cubicBezTo>
                    <a:cubicBezTo>
                      <a:pt x="6307" y="94957"/>
                      <a:pt x="12615" y="159844"/>
                      <a:pt x="23652" y="232644"/>
                    </a:cubicBezTo>
                  </a:path>
                </a:pathLst>
              </a:custGeom>
              <a:solidFill>
                <a:srgbClr val="F5474E"/>
              </a:solidFill>
              <a:ln w="1575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493" name="กราฟิก 4">
              <a:extLst>
                <a:ext uri="{FF2B5EF4-FFF2-40B4-BE49-F238E27FC236}">
                  <a16:creationId xmlns:a16="http://schemas.microsoft.com/office/drawing/2014/main" id="{209120AF-AE3F-4BA7-A0EF-F52AFFFBCC4E}"/>
                </a:ext>
              </a:extLst>
            </p:cNvPr>
            <p:cNvGrpSpPr/>
            <p:nvPr/>
          </p:nvGrpSpPr>
          <p:grpSpPr>
            <a:xfrm>
              <a:off x="8868293" y="4269896"/>
              <a:ext cx="531469" cy="474851"/>
              <a:chOff x="8868293" y="4269896"/>
              <a:chExt cx="531469" cy="474851"/>
            </a:xfrm>
            <a:solidFill>
              <a:srgbClr val="F5474E"/>
            </a:solidFill>
          </p:grpSpPr>
          <p:sp>
            <p:nvSpPr>
              <p:cNvPr id="1494" name="รูปแบบอิสระ: รูปร่าง 1493">
                <a:extLst>
                  <a:ext uri="{FF2B5EF4-FFF2-40B4-BE49-F238E27FC236}">
                    <a16:creationId xmlns:a16="http://schemas.microsoft.com/office/drawing/2014/main" id="{D7D7D719-AAD9-4721-8CA2-FF45C1EF0473}"/>
                  </a:ext>
                </a:extLst>
              </p:cNvPr>
              <p:cNvSpPr/>
              <p:nvPr/>
            </p:nvSpPr>
            <p:spPr>
              <a:xfrm>
                <a:off x="9039542" y="4361924"/>
                <a:ext cx="360219" cy="382823"/>
              </a:xfrm>
              <a:custGeom>
                <a:avLst/>
                <a:gdLst>
                  <a:gd name="connsiteX0" fmla="*/ 77880 w 360219"/>
                  <a:gd name="connsiteY0" fmla="*/ 324200 h 382823"/>
                  <a:gd name="connsiteX1" fmla="*/ 180370 w 360219"/>
                  <a:gd name="connsiteY1" fmla="*/ 379591 h 382823"/>
                  <a:gd name="connsiteX2" fmla="*/ 292322 w 360219"/>
                  <a:gd name="connsiteY2" fmla="*/ 357435 h 382823"/>
                  <a:gd name="connsiteX3" fmla="*/ 349085 w 360219"/>
                  <a:gd name="connsiteY3" fmla="*/ 150112 h 382823"/>
                  <a:gd name="connsiteX4" fmla="*/ 60536 w 360219"/>
                  <a:gd name="connsiteY4" fmla="*/ 23503 h 382823"/>
                  <a:gd name="connsiteX5" fmla="*/ 3773 w 360219"/>
                  <a:gd name="connsiteY5" fmla="*/ 132703 h 382823"/>
                  <a:gd name="connsiteX6" fmla="*/ 619 w 360219"/>
                  <a:gd name="connsiteY6" fmla="*/ 178599 h 382823"/>
                  <a:gd name="connsiteX7" fmla="*/ 77880 w 360219"/>
                  <a:gd name="connsiteY7" fmla="*/ 324200 h 382823"/>
                  <a:gd name="connsiteX8" fmla="*/ 104685 w 360219"/>
                  <a:gd name="connsiteY8" fmla="*/ 89972 h 382823"/>
                  <a:gd name="connsiteX9" fmla="*/ 222944 w 360219"/>
                  <a:gd name="connsiteY9" fmla="*/ 112129 h 382823"/>
                  <a:gd name="connsiteX10" fmla="*/ 281284 w 360219"/>
                  <a:gd name="connsiteY10" fmla="*/ 202338 h 382823"/>
                  <a:gd name="connsiteX11" fmla="*/ 287592 w 360219"/>
                  <a:gd name="connsiteY11" fmla="*/ 246652 h 382823"/>
                  <a:gd name="connsiteX12" fmla="*/ 232405 w 360219"/>
                  <a:gd name="connsiteY12" fmla="*/ 303625 h 382823"/>
                  <a:gd name="connsiteX13" fmla="*/ 151989 w 360219"/>
                  <a:gd name="connsiteY13" fmla="*/ 289382 h 382823"/>
                  <a:gd name="connsiteX14" fmla="*/ 93648 w 360219"/>
                  <a:gd name="connsiteY14" fmla="*/ 230825 h 382823"/>
                  <a:gd name="connsiteX15" fmla="*/ 104685 w 360219"/>
                  <a:gd name="connsiteY15" fmla="*/ 89972 h 382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60219" h="382823">
                    <a:moveTo>
                      <a:pt x="77880" y="324200"/>
                    </a:moveTo>
                    <a:cubicBezTo>
                      <a:pt x="106263" y="351104"/>
                      <a:pt x="142528" y="371678"/>
                      <a:pt x="180370" y="379591"/>
                    </a:cubicBezTo>
                    <a:cubicBezTo>
                      <a:pt x="218213" y="387504"/>
                      <a:pt x="260786" y="381174"/>
                      <a:pt x="292322" y="357435"/>
                    </a:cubicBezTo>
                    <a:cubicBezTo>
                      <a:pt x="349085" y="316287"/>
                      <a:pt x="377467" y="213417"/>
                      <a:pt x="349085" y="150112"/>
                    </a:cubicBezTo>
                    <a:cubicBezTo>
                      <a:pt x="312820" y="67816"/>
                      <a:pt x="158296" y="-50880"/>
                      <a:pt x="60536" y="23503"/>
                    </a:cubicBezTo>
                    <a:cubicBezTo>
                      <a:pt x="27424" y="48825"/>
                      <a:pt x="10079" y="91555"/>
                      <a:pt x="3773" y="132703"/>
                    </a:cubicBezTo>
                    <a:cubicBezTo>
                      <a:pt x="619" y="148529"/>
                      <a:pt x="-959" y="164355"/>
                      <a:pt x="619" y="178599"/>
                    </a:cubicBezTo>
                    <a:cubicBezTo>
                      <a:pt x="5349" y="235573"/>
                      <a:pt x="36884" y="286217"/>
                      <a:pt x="77880" y="324200"/>
                    </a:cubicBezTo>
                    <a:close/>
                    <a:moveTo>
                      <a:pt x="104685" y="89972"/>
                    </a:moveTo>
                    <a:cubicBezTo>
                      <a:pt x="148835" y="58320"/>
                      <a:pt x="185102" y="77312"/>
                      <a:pt x="222944" y="112129"/>
                    </a:cubicBezTo>
                    <a:cubicBezTo>
                      <a:pt x="249749" y="137451"/>
                      <a:pt x="270247" y="167521"/>
                      <a:pt x="281284" y="202338"/>
                    </a:cubicBezTo>
                    <a:cubicBezTo>
                      <a:pt x="286014" y="216582"/>
                      <a:pt x="289168" y="230825"/>
                      <a:pt x="287592" y="246652"/>
                    </a:cubicBezTo>
                    <a:cubicBezTo>
                      <a:pt x="284438" y="275139"/>
                      <a:pt x="260786" y="297295"/>
                      <a:pt x="232405" y="303625"/>
                    </a:cubicBezTo>
                    <a:cubicBezTo>
                      <a:pt x="204022" y="309956"/>
                      <a:pt x="175640" y="303625"/>
                      <a:pt x="151989" y="289382"/>
                    </a:cubicBezTo>
                    <a:cubicBezTo>
                      <a:pt x="128337" y="275139"/>
                      <a:pt x="109416" y="252982"/>
                      <a:pt x="93648" y="230825"/>
                    </a:cubicBezTo>
                    <a:cubicBezTo>
                      <a:pt x="58960" y="180182"/>
                      <a:pt x="52652" y="127955"/>
                      <a:pt x="104685" y="89972"/>
                    </a:cubicBezTo>
                    <a:close/>
                  </a:path>
                </a:pathLst>
              </a:custGeom>
              <a:solidFill>
                <a:srgbClr val="F5474E"/>
              </a:solidFill>
              <a:ln w="1575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95" name="รูปแบบอิสระ: รูปร่าง 1494">
                <a:extLst>
                  <a:ext uri="{FF2B5EF4-FFF2-40B4-BE49-F238E27FC236}">
                    <a16:creationId xmlns:a16="http://schemas.microsoft.com/office/drawing/2014/main" id="{2317CC11-B0AE-4E39-8965-35374209A0CC}"/>
                  </a:ext>
                </a:extLst>
              </p:cNvPr>
              <p:cNvSpPr/>
              <p:nvPr/>
            </p:nvSpPr>
            <p:spPr>
              <a:xfrm>
                <a:off x="8868293" y="4269896"/>
                <a:ext cx="214441" cy="375080"/>
              </a:xfrm>
              <a:custGeom>
                <a:avLst/>
                <a:gdLst>
                  <a:gd name="connsiteX0" fmla="*/ 214442 w 214441"/>
                  <a:gd name="connsiteY0" fmla="*/ 375080 h 375080"/>
                  <a:gd name="connsiteX1" fmla="*/ 0 w 214441"/>
                  <a:gd name="connsiteY1" fmla="*/ 68053 h 375080"/>
                  <a:gd name="connsiteX2" fmla="*/ 77262 w 214441"/>
                  <a:gd name="connsiteY2" fmla="*/ 0 h 375080"/>
                  <a:gd name="connsiteX3" fmla="*/ 214442 w 214441"/>
                  <a:gd name="connsiteY3" fmla="*/ 170923 h 375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4441" h="375080">
                    <a:moveTo>
                      <a:pt x="214442" y="375080"/>
                    </a:moveTo>
                    <a:cubicBezTo>
                      <a:pt x="148217" y="265880"/>
                      <a:pt x="66225" y="178836"/>
                      <a:pt x="0" y="68053"/>
                    </a:cubicBezTo>
                    <a:cubicBezTo>
                      <a:pt x="15768" y="53809"/>
                      <a:pt x="63071" y="12661"/>
                      <a:pt x="77262" y="0"/>
                    </a:cubicBezTo>
                    <a:cubicBezTo>
                      <a:pt x="127719" y="53809"/>
                      <a:pt x="167139" y="113949"/>
                      <a:pt x="214442" y="170923"/>
                    </a:cubicBezTo>
                  </a:path>
                </a:pathLst>
              </a:custGeom>
              <a:solidFill>
                <a:srgbClr val="F5474E"/>
              </a:solidFill>
              <a:ln w="1575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496" name="รูปแบบอิสระ: รูปร่าง 1495">
              <a:extLst>
                <a:ext uri="{FF2B5EF4-FFF2-40B4-BE49-F238E27FC236}">
                  <a16:creationId xmlns:a16="http://schemas.microsoft.com/office/drawing/2014/main" id="{15B7DB73-E623-4DDA-9B95-B5450D3F3025}"/>
                </a:ext>
              </a:extLst>
            </p:cNvPr>
            <p:cNvSpPr/>
            <p:nvPr/>
          </p:nvSpPr>
          <p:spPr>
            <a:xfrm>
              <a:off x="8825719" y="4154365"/>
              <a:ext cx="107221" cy="117113"/>
            </a:xfrm>
            <a:custGeom>
              <a:avLst/>
              <a:gdLst>
                <a:gd name="connsiteX0" fmla="*/ 0 w 107221"/>
                <a:gd name="connsiteY0" fmla="*/ 0 h 117113"/>
                <a:gd name="connsiteX1" fmla="*/ 107221 w 107221"/>
                <a:gd name="connsiteY1" fmla="*/ 117113 h 117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7221" h="117113">
                  <a:moveTo>
                    <a:pt x="0" y="0"/>
                  </a:moveTo>
                  <a:cubicBezTo>
                    <a:pt x="50457" y="50644"/>
                    <a:pt x="78839" y="87044"/>
                    <a:pt x="107221" y="117113"/>
                  </a:cubicBezTo>
                </a:path>
              </a:pathLst>
            </a:custGeom>
            <a:noFill/>
            <a:ln w="3151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7" name="รูปแบบอิสระ: รูปร่าง 1496">
              <a:extLst>
                <a:ext uri="{FF2B5EF4-FFF2-40B4-BE49-F238E27FC236}">
                  <a16:creationId xmlns:a16="http://schemas.microsoft.com/office/drawing/2014/main" id="{27E73049-8086-41EF-B3B0-E81E61E01665}"/>
                </a:ext>
              </a:extLst>
            </p:cNvPr>
            <p:cNvSpPr/>
            <p:nvPr/>
          </p:nvSpPr>
          <p:spPr>
            <a:xfrm>
              <a:off x="8524289" y="3906076"/>
              <a:ext cx="187903" cy="245123"/>
            </a:xfrm>
            <a:custGeom>
              <a:avLst/>
              <a:gdLst>
                <a:gd name="connsiteX0" fmla="*/ 181596 w 187903"/>
                <a:gd name="connsiteY0" fmla="*/ 245124 h 245123"/>
                <a:gd name="connsiteX1" fmla="*/ 9727 w 187903"/>
                <a:gd name="connsiteY1" fmla="*/ 59958 h 245123"/>
                <a:gd name="connsiteX2" fmla="*/ 12881 w 187903"/>
                <a:gd name="connsiteY2" fmla="*/ 9314 h 245123"/>
                <a:gd name="connsiteX3" fmla="*/ 17611 w 187903"/>
                <a:gd name="connsiteY3" fmla="*/ 6149 h 245123"/>
                <a:gd name="connsiteX4" fmla="*/ 52300 w 187903"/>
                <a:gd name="connsiteY4" fmla="*/ 4567 h 245123"/>
                <a:gd name="connsiteX5" fmla="*/ 187904 w 187903"/>
                <a:gd name="connsiteY5" fmla="*/ 137506 h 245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903" h="245123">
                  <a:moveTo>
                    <a:pt x="181596" y="245124"/>
                  </a:moveTo>
                  <a:cubicBezTo>
                    <a:pt x="121679" y="180237"/>
                    <a:pt x="63338" y="112184"/>
                    <a:pt x="9727" y="59958"/>
                  </a:cubicBezTo>
                  <a:cubicBezTo>
                    <a:pt x="-4463" y="45715"/>
                    <a:pt x="-2887" y="21975"/>
                    <a:pt x="12881" y="9314"/>
                  </a:cubicBezTo>
                  <a:cubicBezTo>
                    <a:pt x="14458" y="7732"/>
                    <a:pt x="16035" y="6149"/>
                    <a:pt x="17611" y="6149"/>
                  </a:cubicBezTo>
                  <a:cubicBezTo>
                    <a:pt x="27072" y="-1764"/>
                    <a:pt x="41263" y="-1764"/>
                    <a:pt x="52300" y="4567"/>
                  </a:cubicBezTo>
                  <a:cubicBezTo>
                    <a:pt x="66492" y="14062"/>
                    <a:pt x="127985" y="77367"/>
                    <a:pt x="187904" y="137506"/>
                  </a:cubicBezTo>
                </a:path>
              </a:pathLst>
            </a:custGeom>
            <a:noFill/>
            <a:ln w="3151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8" name="รูปแบบอิสระ: รูปร่าง 1497">
              <a:extLst>
                <a:ext uri="{FF2B5EF4-FFF2-40B4-BE49-F238E27FC236}">
                  <a16:creationId xmlns:a16="http://schemas.microsoft.com/office/drawing/2014/main" id="{F64D7266-9998-4879-99DB-A9343B7EFD90}"/>
                </a:ext>
              </a:extLst>
            </p:cNvPr>
            <p:cNvSpPr/>
            <p:nvPr/>
          </p:nvSpPr>
          <p:spPr>
            <a:xfrm>
              <a:off x="8819413" y="4269896"/>
              <a:ext cx="53609" cy="56974"/>
            </a:xfrm>
            <a:custGeom>
              <a:avLst/>
              <a:gdLst>
                <a:gd name="connsiteX0" fmla="*/ 53610 w 53609"/>
                <a:gd name="connsiteY0" fmla="*/ 56974 h 56974"/>
                <a:gd name="connsiteX1" fmla="*/ 0 w 53609"/>
                <a:gd name="connsiteY1" fmla="*/ 0 h 5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609" h="56974">
                  <a:moveTo>
                    <a:pt x="53610" y="56974"/>
                  </a:moveTo>
                  <a:cubicBezTo>
                    <a:pt x="36266" y="39565"/>
                    <a:pt x="17344" y="20574"/>
                    <a:pt x="0" y="0"/>
                  </a:cubicBezTo>
                </a:path>
              </a:pathLst>
            </a:custGeom>
            <a:noFill/>
            <a:ln w="3151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9" name="รูปแบบอิสระ: รูปร่าง 1498">
              <a:extLst>
                <a:ext uri="{FF2B5EF4-FFF2-40B4-BE49-F238E27FC236}">
                  <a16:creationId xmlns:a16="http://schemas.microsoft.com/office/drawing/2014/main" id="{531844ED-54F0-45AF-A9D9-30CFDC5E6195}"/>
                </a:ext>
              </a:extLst>
            </p:cNvPr>
            <p:cNvSpPr/>
            <p:nvPr/>
          </p:nvSpPr>
          <p:spPr>
            <a:xfrm>
              <a:off x="8727960" y="4219252"/>
              <a:ext cx="23651" cy="147183"/>
            </a:xfrm>
            <a:custGeom>
              <a:avLst/>
              <a:gdLst>
                <a:gd name="connsiteX0" fmla="*/ 0 w 23651"/>
                <a:gd name="connsiteY0" fmla="*/ 0 h 147183"/>
                <a:gd name="connsiteX1" fmla="*/ 23652 w 23651"/>
                <a:gd name="connsiteY1" fmla="*/ 147183 h 147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651" h="147183">
                  <a:moveTo>
                    <a:pt x="0" y="0"/>
                  </a:moveTo>
                  <a:cubicBezTo>
                    <a:pt x="6307" y="61722"/>
                    <a:pt x="15768" y="115531"/>
                    <a:pt x="23652" y="147183"/>
                  </a:cubicBezTo>
                </a:path>
              </a:pathLst>
            </a:custGeom>
            <a:noFill/>
            <a:ln w="3151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0" name="รูปแบบอิสระ: รูปร่าง 1499">
              <a:extLst>
                <a:ext uri="{FF2B5EF4-FFF2-40B4-BE49-F238E27FC236}">
                  <a16:creationId xmlns:a16="http://schemas.microsoft.com/office/drawing/2014/main" id="{97AF9520-6890-43C5-B211-F9147BD76C9F}"/>
                </a:ext>
              </a:extLst>
            </p:cNvPr>
            <p:cNvSpPr/>
            <p:nvPr/>
          </p:nvSpPr>
          <p:spPr>
            <a:xfrm>
              <a:off x="8702492" y="3829012"/>
              <a:ext cx="93269" cy="303196"/>
            </a:xfrm>
            <a:custGeom>
              <a:avLst/>
              <a:gdLst>
                <a:gd name="connsiteX0" fmla="*/ 93270 w 93269"/>
                <a:gd name="connsiteY0" fmla="*/ 285787 h 303196"/>
                <a:gd name="connsiteX1" fmla="*/ 69618 w 93269"/>
                <a:gd name="connsiteY1" fmla="*/ 30986 h 303196"/>
                <a:gd name="connsiteX2" fmla="*/ 28621 w 93269"/>
                <a:gd name="connsiteY2" fmla="*/ 917 h 303196"/>
                <a:gd name="connsiteX3" fmla="*/ 22315 w 93269"/>
                <a:gd name="connsiteY3" fmla="*/ 2499 h 303196"/>
                <a:gd name="connsiteX4" fmla="*/ 240 w 93269"/>
                <a:gd name="connsiteY4" fmla="*/ 27821 h 303196"/>
                <a:gd name="connsiteX5" fmla="*/ 16007 w 93269"/>
                <a:gd name="connsiteY5" fmla="*/ 303196 h 303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269" h="303196">
                  <a:moveTo>
                    <a:pt x="93270" y="285787"/>
                  </a:moveTo>
                  <a:cubicBezTo>
                    <a:pt x="82232" y="195578"/>
                    <a:pt x="74348" y="105369"/>
                    <a:pt x="69618" y="30986"/>
                  </a:cubicBezTo>
                  <a:cubicBezTo>
                    <a:pt x="68041" y="10412"/>
                    <a:pt x="49120" y="-3831"/>
                    <a:pt x="28621" y="917"/>
                  </a:cubicBezTo>
                  <a:cubicBezTo>
                    <a:pt x="27045" y="917"/>
                    <a:pt x="23891" y="2499"/>
                    <a:pt x="22315" y="2499"/>
                  </a:cubicBezTo>
                  <a:cubicBezTo>
                    <a:pt x="9701" y="5665"/>
                    <a:pt x="1817" y="15160"/>
                    <a:pt x="240" y="27821"/>
                  </a:cubicBezTo>
                  <a:cubicBezTo>
                    <a:pt x="-1337" y="51560"/>
                    <a:pt x="4970" y="176587"/>
                    <a:pt x="16007" y="303196"/>
                  </a:cubicBezTo>
                </a:path>
              </a:pathLst>
            </a:custGeom>
            <a:noFill/>
            <a:ln w="3151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1" name="รูปแบบอิสระ: รูปร่าง 1500">
              <a:extLst>
                <a:ext uri="{FF2B5EF4-FFF2-40B4-BE49-F238E27FC236}">
                  <a16:creationId xmlns:a16="http://schemas.microsoft.com/office/drawing/2014/main" id="{F75979E7-9F5E-40DB-943C-7C0DAA1BAA74}"/>
                </a:ext>
              </a:extLst>
            </p:cNvPr>
            <p:cNvSpPr/>
            <p:nvPr/>
          </p:nvSpPr>
          <p:spPr>
            <a:xfrm>
              <a:off x="8808375" y="4220835"/>
              <a:ext cx="23651" cy="132939"/>
            </a:xfrm>
            <a:custGeom>
              <a:avLst/>
              <a:gdLst>
                <a:gd name="connsiteX0" fmla="*/ 23652 w 23651"/>
                <a:gd name="connsiteY0" fmla="*/ 132940 h 132939"/>
                <a:gd name="connsiteX1" fmla="*/ 0 w 23651"/>
                <a:gd name="connsiteY1" fmla="*/ 0 h 132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651" h="132939">
                  <a:moveTo>
                    <a:pt x="23652" y="132940"/>
                  </a:moveTo>
                  <a:cubicBezTo>
                    <a:pt x="15768" y="93374"/>
                    <a:pt x="7884" y="49061"/>
                    <a:pt x="0" y="0"/>
                  </a:cubicBezTo>
                </a:path>
              </a:pathLst>
            </a:custGeom>
            <a:noFill/>
            <a:ln w="3151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2" name="รูปแบบอิสระ: รูปร่าง 1501">
              <a:extLst>
                <a:ext uri="{FF2B5EF4-FFF2-40B4-BE49-F238E27FC236}">
                  <a16:creationId xmlns:a16="http://schemas.microsoft.com/office/drawing/2014/main" id="{BA8979B2-E3BE-43F7-9380-3D713C8F8091}"/>
                </a:ext>
              </a:extLst>
            </p:cNvPr>
            <p:cNvSpPr/>
            <p:nvPr/>
          </p:nvSpPr>
          <p:spPr>
            <a:xfrm>
              <a:off x="8915596" y="4372766"/>
              <a:ext cx="102490" cy="134522"/>
            </a:xfrm>
            <a:custGeom>
              <a:avLst/>
              <a:gdLst>
                <a:gd name="connsiteX0" fmla="*/ 0 w 102490"/>
                <a:gd name="connsiteY0" fmla="*/ 0 h 134522"/>
                <a:gd name="connsiteX1" fmla="*/ 102490 w 102490"/>
                <a:gd name="connsiteY1" fmla="*/ 134522 h 134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2490" h="134522">
                  <a:moveTo>
                    <a:pt x="0" y="0"/>
                  </a:moveTo>
                  <a:cubicBezTo>
                    <a:pt x="34689" y="44314"/>
                    <a:pt x="67801" y="90209"/>
                    <a:pt x="102490" y="134522"/>
                  </a:cubicBezTo>
                </a:path>
              </a:pathLst>
            </a:custGeom>
            <a:noFill/>
            <a:ln w="31518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3" name="รูปแบบอิสระ: รูปร่าง 1502">
              <a:extLst>
                <a:ext uri="{FF2B5EF4-FFF2-40B4-BE49-F238E27FC236}">
                  <a16:creationId xmlns:a16="http://schemas.microsoft.com/office/drawing/2014/main" id="{5D64B3F4-B3CF-40E7-9115-3563D959AA30}"/>
                </a:ext>
              </a:extLst>
            </p:cNvPr>
            <p:cNvSpPr/>
            <p:nvPr/>
          </p:nvSpPr>
          <p:spPr>
            <a:xfrm>
              <a:off x="9122154" y="4390387"/>
              <a:ext cx="104066" cy="15614"/>
            </a:xfrm>
            <a:custGeom>
              <a:avLst/>
              <a:gdLst>
                <a:gd name="connsiteX0" fmla="*/ 0 w 104066"/>
                <a:gd name="connsiteY0" fmla="*/ 15614 h 15614"/>
                <a:gd name="connsiteX1" fmla="*/ 104067 w 104066"/>
                <a:gd name="connsiteY1" fmla="*/ 7701 h 1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4066" h="15614">
                  <a:moveTo>
                    <a:pt x="0" y="15614"/>
                  </a:moveTo>
                  <a:cubicBezTo>
                    <a:pt x="31535" y="-1795"/>
                    <a:pt x="70955" y="-4960"/>
                    <a:pt x="104067" y="7701"/>
                  </a:cubicBezTo>
                </a:path>
              </a:pathLst>
            </a:custGeom>
            <a:noFill/>
            <a:ln w="31518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4" name="รูปแบบอิสระ: รูปร่าง 1503">
              <a:extLst>
                <a:ext uri="{FF2B5EF4-FFF2-40B4-BE49-F238E27FC236}">
                  <a16:creationId xmlns:a16="http://schemas.microsoft.com/office/drawing/2014/main" id="{A6D7671B-A3C9-4D2A-9FCE-C820A4989321}"/>
                </a:ext>
              </a:extLst>
            </p:cNvPr>
            <p:cNvSpPr/>
            <p:nvPr/>
          </p:nvSpPr>
          <p:spPr>
            <a:xfrm>
              <a:off x="9306635" y="4600663"/>
              <a:ext cx="64648" cy="91791"/>
            </a:xfrm>
            <a:custGeom>
              <a:avLst/>
              <a:gdLst>
                <a:gd name="connsiteX0" fmla="*/ 0 w 64648"/>
                <a:gd name="connsiteY0" fmla="*/ 91792 h 91791"/>
                <a:gd name="connsiteX1" fmla="*/ 64648 w 64648"/>
                <a:gd name="connsiteY1" fmla="*/ 0 h 91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648" h="91791">
                  <a:moveTo>
                    <a:pt x="0" y="91792"/>
                  </a:moveTo>
                  <a:cubicBezTo>
                    <a:pt x="31535" y="71218"/>
                    <a:pt x="55187" y="36400"/>
                    <a:pt x="64648" y="0"/>
                  </a:cubicBezTo>
                </a:path>
              </a:pathLst>
            </a:custGeom>
            <a:noFill/>
            <a:ln w="31518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5" name="รูปแบบอิสระ: รูปร่าง 1504">
              <a:extLst>
                <a:ext uri="{FF2B5EF4-FFF2-40B4-BE49-F238E27FC236}">
                  <a16:creationId xmlns:a16="http://schemas.microsoft.com/office/drawing/2014/main" id="{2CCC3E66-E22E-424D-8662-74E574E9C39A}"/>
                </a:ext>
              </a:extLst>
            </p:cNvPr>
            <p:cNvSpPr/>
            <p:nvPr/>
          </p:nvSpPr>
          <p:spPr>
            <a:xfrm>
              <a:off x="9369706" y="4529445"/>
              <a:ext cx="2612" cy="30069"/>
            </a:xfrm>
            <a:custGeom>
              <a:avLst/>
              <a:gdLst>
                <a:gd name="connsiteX0" fmla="*/ 1577 w 2612"/>
                <a:gd name="connsiteY0" fmla="*/ 30070 h 30069"/>
                <a:gd name="connsiteX1" fmla="*/ 0 w 2612"/>
                <a:gd name="connsiteY1" fmla="*/ 0 h 3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12" h="30069">
                  <a:moveTo>
                    <a:pt x="1577" y="30070"/>
                  </a:moveTo>
                  <a:cubicBezTo>
                    <a:pt x="3154" y="20574"/>
                    <a:pt x="3154" y="9495"/>
                    <a:pt x="0" y="0"/>
                  </a:cubicBezTo>
                </a:path>
              </a:pathLst>
            </a:custGeom>
            <a:noFill/>
            <a:ln w="31518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6" name="รูปแบบอิสระ: รูปร่าง 1505">
              <a:extLst>
                <a:ext uri="{FF2B5EF4-FFF2-40B4-BE49-F238E27FC236}">
                  <a16:creationId xmlns:a16="http://schemas.microsoft.com/office/drawing/2014/main" id="{7AF69402-DA35-4FD7-9CF5-3635E3087A49}"/>
                </a:ext>
              </a:extLst>
            </p:cNvPr>
            <p:cNvSpPr/>
            <p:nvPr/>
          </p:nvSpPr>
          <p:spPr>
            <a:xfrm>
              <a:off x="8650698" y="4815898"/>
              <a:ext cx="64647" cy="87043"/>
            </a:xfrm>
            <a:custGeom>
              <a:avLst/>
              <a:gdLst>
                <a:gd name="connsiteX0" fmla="*/ 64647 w 64647"/>
                <a:gd name="connsiteY0" fmla="*/ 87044 h 87043"/>
                <a:gd name="connsiteX1" fmla="*/ 0 w 64647"/>
                <a:gd name="connsiteY1" fmla="*/ 0 h 87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647" h="87043">
                  <a:moveTo>
                    <a:pt x="64647" y="87044"/>
                  </a:moveTo>
                  <a:cubicBezTo>
                    <a:pt x="31535" y="71218"/>
                    <a:pt x="6307" y="37983"/>
                    <a:pt x="0" y="0"/>
                  </a:cubicBezTo>
                </a:path>
              </a:pathLst>
            </a:custGeom>
            <a:noFill/>
            <a:ln w="31518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7" name="รูปแบบอิสระ: รูปร่าง 1506">
              <a:extLst>
                <a:ext uri="{FF2B5EF4-FFF2-40B4-BE49-F238E27FC236}">
                  <a16:creationId xmlns:a16="http://schemas.microsoft.com/office/drawing/2014/main" id="{D30E1E93-7E0E-4C49-874D-10C7A7067853}"/>
                </a:ext>
              </a:extLst>
            </p:cNvPr>
            <p:cNvSpPr/>
            <p:nvPr/>
          </p:nvSpPr>
          <p:spPr>
            <a:xfrm>
              <a:off x="8832027" y="4434488"/>
              <a:ext cx="39419" cy="186748"/>
            </a:xfrm>
            <a:custGeom>
              <a:avLst/>
              <a:gdLst>
                <a:gd name="connsiteX0" fmla="*/ 39419 w 39419"/>
                <a:gd name="connsiteY0" fmla="*/ 186748 h 186748"/>
                <a:gd name="connsiteX1" fmla="*/ 0 w 39419"/>
                <a:gd name="connsiteY1" fmla="*/ 0 h 186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9419" h="186748">
                  <a:moveTo>
                    <a:pt x="39419" y="186748"/>
                  </a:moveTo>
                  <a:cubicBezTo>
                    <a:pt x="28382" y="123444"/>
                    <a:pt x="15768" y="61722"/>
                    <a:pt x="0" y="0"/>
                  </a:cubicBezTo>
                </a:path>
              </a:pathLst>
            </a:custGeom>
            <a:noFill/>
            <a:ln w="31518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8" name="รูปแบบอิสระ: รูปร่าง 1507">
              <a:extLst>
                <a:ext uri="{FF2B5EF4-FFF2-40B4-BE49-F238E27FC236}">
                  <a16:creationId xmlns:a16="http://schemas.microsoft.com/office/drawing/2014/main" id="{2AD741BE-FA0B-4DF0-B3A2-B842D31040F0}"/>
                </a:ext>
              </a:extLst>
            </p:cNvPr>
            <p:cNvSpPr/>
            <p:nvPr/>
          </p:nvSpPr>
          <p:spPr>
            <a:xfrm>
              <a:off x="8633211" y="4743098"/>
              <a:ext cx="3295" cy="30069"/>
            </a:xfrm>
            <a:custGeom>
              <a:avLst/>
              <a:gdLst>
                <a:gd name="connsiteX0" fmla="*/ 3295 w 3295"/>
                <a:gd name="connsiteY0" fmla="*/ 30070 h 30069"/>
                <a:gd name="connsiteX1" fmla="*/ 1719 w 3295"/>
                <a:gd name="connsiteY1" fmla="*/ 0 h 3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95" h="30069">
                  <a:moveTo>
                    <a:pt x="3295" y="30070"/>
                  </a:moveTo>
                  <a:cubicBezTo>
                    <a:pt x="143" y="20574"/>
                    <a:pt x="-1435" y="9495"/>
                    <a:pt x="1719" y="0"/>
                  </a:cubicBezTo>
                </a:path>
              </a:pathLst>
            </a:custGeom>
            <a:noFill/>
            <a:ln w="31518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9" name="รูปแบบอิสระ: รูปร่าง 1508">
              <a:extLst>
                <a:ext uri="{FF2B5EF4-FFF2-40B4-BE49-F238E27FC236}">
                  <a16:creationId xmlns:a16="http://schemas.microsoft.com/office/drawing/2014/main" id="{9972CB19-B61D-4A98-B01D-9410B3B32524}"/>
                </a:ext>
              </a:extLst>
            </p:cNvPr>
            <p:cNvSpPr/>
            <p:nvPr/>
          </p:nvSpPr>
          <p:spPr>
            <a:xfrm>
              <a:off x="8708217" y="4113975"/>
              <a:ext cx="119900" cy="120345"/>
            </a:xfrm>
            <a:custGeom>
              <a:avLst/>
              <a:gdLst>
                <a:gd name="connsiteX0" fmla="*/ 111196 w 119900"/>
                <a:gd name="connsiteY0" fmla="*/ 29311 h 120345"/>
                <a:gd name="connsiteX1" fmla="*/ 90698 w 119900"/>
                <a:gd name="connsiteY1" fmla="*/ 111608 h 120345"/>
                <a:gd name="connsiteX2" fmla="*/ 8706 w 119900"/>
                <a:gd name="connsiteY2" fmla="*/ 91034 h 120345"/>
                <a:gd name="connsiteX3" fmla="*/ 29203 w 119900"/>
                <a:gd name="connsiteY3" fmla="*/ 8738 h 120345"/>
                <a:gd name="connsiteX4" fmla="*/ 111196 w 119900"/>
                <a:gd name="connsiteY4" fmla="*/ 29311 h 12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00" h="120345">
                  <a:moveTo>
                    <a:pt x="111196" y="29311"/>
                  </a:moveTo>
                  <a:cubicBezTo>
                    <a:pt x="128540" y="57799"/>
                    <a:pt x="119080" y="94199"/>
                    <a:pt x="90698" y="111608"/>
                  </a:cubicBezTo>
                  <a:cubicBezTo>
                    <a:pt x="62315" y="129016"/>
                    <a:pt x="26050" y="119521"/>
                    <a:pt x="8706" y="91034"/>
                  </a:cubicBezTo>
                  <a:cubicBezTo>
                    <a:pt x="-8640" y="62546"/>
                    <a:pt x="822" y="26146"/>
                    <a:pt x="29203" y="8738"/>
                  </a:cubicBezTo>
                  <a:cubicBezTo>
                    <a:pt x="57585" y="-8671"/>
                    <a:pt x="93851" y="824"/>
                    <a:pt x="111196" y="29311"/>
                  </a:cubicBezTo>
                  <a:close/>
                </a:path>
              </a:pathLst>
            </a:custGeom>
            <a:noFill/>
            <a:ln w="31518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523" name="รูปแบบอิสระ: รูปร่าง 1522">
            <a:extLst>
              <a:ext uri="{FF2B5EF4-FFF2-40B4-BE49-F238E27FC236}">
                <a16:creationId xmlns:a16="http://schemas.microsoft.com/office/drawing/2014/main" id="{442D3D92-C8A9-4F83-8EE1-0FD5DBAD9DB5}"/>
              </a:ext>
            </a:extLst>
          </p:cNvPr>
          <p:cNvSpPr/>
          <p:nvPr/>
        </p:nvSpPr>
        <p:spPr>
          <a:xfrm>
            <a:off x="7266291" y="2994308"/>
            <a:ext cx="159253" cy="15826"/>
          </a:xfrm>
          <a:custGeom>
            <a:avLst/>
            <a:gdLst>
              <a:gd name="connsiteX0" fmla="*/ 0 w 159253"/>
              <a:gd name="connsiteY0" fmla="*/ 0 h 15826"/>
              <a:gd name="connsiteX1" fmla="*/ 159254 w 159253"/>
              <a:gd name="connsiteY1" fmla="*/ 0 h 15826"/>
              <a:gd name="connsiteX2" fmla="*/ 159254 w 159253"/>
              <a:gd name="connsiteY2" fmla="*/ 0 h 15826"/>
              <a:gd name="connsiteX3" fmla="*/ 0 w 159253"/>
              <a:gd name="connsiteY3" fmla="*/ 0 h 15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9253" h="15826">
                <a:moveTo>
                  <a:pt x="0" y="0"/>
                </a:moveTo>
                <a:lnTo>
                  <a:pt x="159254" y="0"/>
                </a:lnTo>
                <a:lnTo>
                  <a:pt x="159254" y="0"/>
                </a:lnTo>
                <a:lnTo>
                  <a:pt x="0" y="0"/>
                </a:lnTo>
                <a:close/>
              </a:path>
            </a:pathLst>
          </a:custGeom>
          <a:noFill/>
          <a:ln w="15759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675" name="กราฟิก 4">
            <a:extLst>
              <a:ext uri="{FF2B5EF4-FFF2-40B4-BE49-F238E27FC236}">
                <a16:creationId xmlns:a16="http://schemas.microsoft.com/office/drawing/2014/main" id="{1EDFA02C-485D-4CB6-860B-0BDCA31993E5}"/>
              </a:ext>
            </a:extLst>
          </p:cNvPr>
          <p:cNvGrpSpPr/>
          <p:nvPr/>
        </p:nvGrpSpPr>
        <p:grpSpPr>
          <a:xfrm>
            <a:off x="8956592" y="216818"/>
            <a:ext cx="2231134" cy="1725050"/>
            <a:chOff x="8956592" y="216818"/>
            <a:chExt cx="2231134" cy="1725050"/>
          </a:xfrm>
        </p:grpSpPr>
        <p:grpSp>
          <p:nvGrpSpPr>
            <p:cNvPr id="2676" name="กราฟิก 4">
              <a:extLst>
                <a:ext uri="{FF2B5EF4-FFF2-40B4-BE49-F238E27FC236}">
                  <a16:creationId xmlns:a16="http://schemas.microsoft.com/office/drawing/2014/main" id="{2C97D90A-657B-4A40-8855-8B0B7F670083}"/>
                </a:ext>
              </a:extLst>
            </p:cNvPr>
            <p:cNvGrpSpPr/>
            <p:nvPr/>
          </p:nvGrpSpPr>
          <p:grpSpPr>
            <a:xfrm>
              <a:off x="8956592" y="216818"/>
              <a:ext cx="2231134" cy="1725050"/>
              <a:chOff x="8956592" y="216818"/>
              <a:chExt cx="2231134" cy="1725050"/>
            </a:xfrm>
          </p:grpSpPr>
          <p:sp>
            <p:nvSpPr>
              <p:cNvPr id="2677" name="รูปแบบอิสระ: รูปร่าง 2676">
                <a:extLst>
                  <a:ext uri="{FF2B5EF4-FFF2-40B4-BE49-F238E27FC236}">
                    <a16:creationId xmlns:a16="http://schemas.microsoft.com/office/drawing/2014/main" id="{34E870B8-9742-46D0-BC77-2AF12EC9D205}"/>
                  </a:ext>
                </a:extLst>
              </p:cNvPr>
              <p:cNvSpPr/>
              <p:nvPr/>
            </p:nvSpPr>
            <p:spPr>
              <a:xfrm>
                <a:off x="8956592" y="216818"/>
                <a:ext cx="2231134" cy="1725050"/>
              </a:xfrm>
              <a:custGeom>
                <a:avLst/>
                <a:gdLst>
                  <a:gd name="connsiteX0" fmla="*/ 190789 w 2231134"/>
                  <a:gd name="connsiteY0" fmla="*/ 1725051 h 1725050"/>
                  <a:gd name="connsiteX1" fmla="*/ 2231135 w 2231134"/>
                  <a:gd name="connsiteY1" fmla="*/ 292784 h 1725050"/>
                  <a:gd name="connsiteX2" fmla="*/ 2021423 w 2231134"/>
                  <a:gd name="connsiteY2" fmla="*/ 0 h 1725050"/>
                  <a:gd name="connsiteX3" fmla="*/ 701664 w 2231134"/>
                  <a:gd name="connsiteY3" fmla="*/ 955900 h 1725050"/>
                  <a:gd name="connsiteX4" fmla="*/ 444649 w 2231134"/>
                  <a:gd name="connsiteY4" fmla="*/ 1148979 h 1725050"/>
                  <a:gd name="connsiteX5" fmla="*/ 0 w 2231134"/>
                  <a:gd name="connsiteY5" fmla="*/ 1459171 h 1725050"/>
                  <a:gd name="connsiteX6" fmla="*/ 190789 w 2231134"/>
                  <a:gd name="connsiteY6" fmla="*/ 1725051 h 1725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31134" h="1725050">
                    <a:moveTo>
                      <a:pt x="190789" y="1725051"/>
                    </a:moveTo>
                    <a:cubicBezTo>
                      <a:pt x="879840" y="1234440"/>
                      <a:pt x="1527893" y="764403"/>
                      <a:pt x="2231135" y="292784"/>
                    </a:cubicBezTo>
                    <a:cubicBezTo>
                      <a:pt x="2161756" y="175670"/>
                      <a:pt x="2109723" y="102870"/>
                      <a:pt x="2021423" y="0"/>
                    </a:cubicBezTo>
                    <a:cubicBezTo>
                      <a:pt x="1567312" y="297532"/>
                      <a:pt x="1125816" y="617220"/>
                      <a:pt x="701664" y="955900"/>
                    </a:cubicBezTo>
                    <a:cubicBezTo>
                      <a:pt x="618095" y="1022370"/>
                      <a:pt x="534526" y="1090422"/>
                      <a:pt x="444649" y="1148979"/>
                    </a:cubicBezTo>
                    <a:cubicBezTo>
                      <a:pt x="293280" y="1248684"/>
                      <a:pt x="119834" y="1323067"/>
                      <a:pt x="0" y="1459171"/>
                    </a:cubicBezTo>
                    <a:cubicBezTo>
                      <a:pt x="53610" y="1563624"/>
                      <a:pt x="113527" y="1644337"/>
                      <a:pt x="190789" y="1725051"/>
                    </a:cubicBezTo>
                    <a:close/>
                  </a:path>
                </a:pathLst>
              </a:custGeom>
              <a:solidFill>
                <a:srgbClr val="00BB72"/>
              </a:solidFill>
              <a:ln w="1575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8" name="รูปแบบอิสระ: รูปร่าง 2677">
                <a:extLst>
                  <a:ext uri="{FF2B5EF4-FFF2-40B4-BE49-F238E27FC236}">
                    <a16:creationId xmlns:a16="http://schemas.microsoft.com/office/drawing/2014/main" id="{7221B9EF-5928-449C-A073-429FC1F371E4}"/>
                  </a:ext>
                </a:extLst>
              </p:cNvPr>
              <p:cNvSpPr/>
              <p:nvPr/>
            </p:nvSpPr>
            <p:spPr>
              <a:xfrm>
                <a:off x="10924406" y="262714"/>
                <a:ext cx="33111" cy="52226"/>
              </a:xfrm>
              <a:custGeom>
                <a:avLst/>
                <a:gdLst>
                  <a:gd name="connsiteX0" fmla="*/ 0 w 33111"/>
                  <a:gd name="connsiteY0" fmla="*/ 0 h 52226"/>
                  <a:gd name="connsiteX1" fmla="*/ 33112 w 33111"/>
                  <a:gd name="connsiteY1" fmla="*/ 52226 h 52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3111" h="52226">
                    <a:moveTo>
                      <a:pt x="0" y="0"/>
                    </a:moveTo>
                    <a:cubicBezTo>
                      <a:pt x="11038" y="17409"/>
                      <a:pt x="22074" y="34818"/>
                      <a:pt x="33112" y="52226"/>
                    </a:cubicBezTo>
                  </a:path>
                </a:pathLst>
              </a:custGeom>
              <a:noFill/>
              <a:ln w="3151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9" name="รูปแบบอิสระ: รูปร่าง 2678">
                <a:extLst>
                  <a:ext uri="{FF2B5EF4-FFF2-40B4-BE49-F238E27FC236}">
                    <a16:creationId xmlns:a16="http://schemas.microsoft.com/office/drawing/2014/main" id="{A1725CC3-1829-43EF-B961-3D936704AB67}"/>
                  </a:ext>
                </a:extLst>
              </p:cNvPr>
              <p:cNvSpPr/>
              <p:nvPr/>
            </p:nvSpPr>
            <p:spPr>
              <a:xfrm>
                <a:off x="10848721" y="311775"/>
                <a:ext cx="93029" cy="136104"/>
              </a:xfrm>
              <a:custGeom>
                <a:avLst/>
                <a:gdLst>
                  <a:gd name="connsiteX0" fmla="*/ 0 w 93029"/>
                  <a:gd name="connsiteY0" fmla="*/ 0 h 136104"/>
                  <a:gd name="connsiteX1" fmla="*/ 93029 w 93029"/>
                  <a:gd name="connsiteY1" fmla="*/ 136105 h 136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3029" h="136104">
                    <a:moveTo>
                      <a:pt x="0" y="0"/>
                    </a:moveTo>
                    <a:cubicBezTo>
                      <a:pt x="28382" y="47478"/>
                      <a:pt x="59917" y="93374"/>
                      <a:pt x="93029" y="136105"/>
                    </a:cubicBezTo>
                  </a:path>
                </a:pathLst>
              </a:custGeom>
              <a:noFill/>
              <a:ln w="3151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0" name="รูปแบบอิสระ: รูปร่าง 2679">
                <a:extLst>
                  <a:ext uri="{FF2B5EF4-FFF2-40B4-BE49-F238E27FC236}">
                    <a16:creationId xmlns:a16="http://schemas.microsoft.com/office/drawing/2014/main" id="{62FCF164-CC5F-4D31-B7CB-B9FF8448D646}"/>
                  </a:ext>
                </a:extLst>
              </p:cNvPr>
              <p:cNvSpPr/>
              <p:nvPr/>
            </p:nvSpPr>
            <p:spPr>
              <a:xfrm>
                <a:off x="10774612" y="375079"/>
                <a:ext cx="33111" cy="56974"/>
              </a:xfrm>
              <a:custGeom>
                <a:avLst/>
                <a:gdLst>
                  <a:gd name="connsiteX0" fmla="*/ 0 w 33111"/>
                  <a:gd name="connsiteY0" fmla="*/ 0 h 56974"/>
                  <a:gd name="connsiteX1" fmla="*/ 33112 w 33111"/>
                  <a:gd name="connsiteY1" fmla="*/ 56974 h 569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3111" h="56974">
                    <a:moveTo>
                      <a:pt x="0" y="0"/>
                    </a:moveTo>
                    <a:cubicBezTo>
                      <a:pt x="11038" y="18991"/>
                      <a:pt x="22074" y="37983"/>
                      <a:pt x="33112" y="56974"/>
                    </a:cubicBezTo>
                  </a:path>
                </a:pathLst>
              </a:custGeom>
              <a:noFill/>
              <a:ln w="3151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1" name="รูปแบบอิสระ: รูปร่าง 2680">
                <a:extLst>
                  <a:ext uri="{FF2B5EF4-FFF2-40B4-BE49-F238E27FC236}">
                    <a16:creationId xmlns:a16="http://schemas.microsoft.com/office/drawing/2014/main" id="{C1E6D407-1E87-4194-8A23-BECED238187E}"/>
                  </a:ext>
                </a:extLst>
              </p:cNvPr>
              <p:cNvSpPr/>
              <p:nvPr/>
            </p:nvSpPr>
            <p:spPr>
              <a:xfrm>
                <a:off x="10675276" y="433636"/>
                <a:ext cx="81991" cy="117113"/>
              </a:xfrm>
              <a:custGeom>
                <a:avLst/>
                <a:gdLst>
                  <a:gd name="connsiteX0" fmla="*/ 0 w 81991"/>
                  <a:gd name="connsiteY0" fmla="*/ 0 h 117113"/>
                  <a:gd name="connsiteX1" fmla="*/ 81991 w 81991"/>
                  <a:gd name="connsiteY1" fmla="*/ 117114 h 117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1991" h="117113">
                    <a:moveTo>
                      <a:pt x="0" y="0"/>
                    </a:moveTo>
                    <a:cubicBezTo>
                      <a:pt x="26804" y="39565"/>
                      <a:pt x="55187" y="79131"/>
                      <a:pt x="81991" y="117114"/>
                    </a:cubicBezTo>
                  </a:path>
                </a:pathLst>
              </a:custGeom>
              <a:noFill/>
              <a:ln w="3151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2" name="รูปแบบอิสระ: รูปร่าง 2681">
                <a:extLst>
                  <a:ext uri="{FF2B5EF4-FFF2-40B4-BE49-F238E27FC236}">
                    <a16:creationId xmlns:a16="http://schemas.microsoft.com/office/drawing/2014/main" id="{87BD2A19-B31C-42EB-9248-5977118C84CA}"/>
                  </a:ext>
                </a:extLst>
              </p:cNvPr>
              <p:cNvSpPr/>
              <p:nvPr/>
            </p:nvSpPr>
            <p:spPr>
              <a:xfrm>
                <a:off x="10583822" y="489028"/>
                <a:ext cx="40996" cy="61721"/>
              </a:xfrm>
              <a:custGeom>
                <a:avLst/>
                <a:gdLst>
                  <a:gd name="connsiteX0" fmla="*/ 0 w 40996"/>
                  <a:gd name="connsiteY0" fmla="*/ 0 h 61721"/>
                  <a:gd name="connsiteX1" fmla="*/ 40997 w 40996"/>
                  <a:gd name="connsiteY1" fmla="*/ 61722 h 61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0996" h="61721">
                    <a:moveTo>
                      <a:pt x="0" y="0"/>
                    </a:moveTo>
                    <a:cubicBezTo>
                      <a:pt x="9461" y="23739"/>
                      <a:pt x="22075" y="44313"/>
                      <a:pt x="40997" y="61722"/>
                    </a:cubicBezTo>
                  </a:path>
                </a:pathLst>
              </a:custGeom>
              <a:noFill/>
              <a:ln w="3151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3" name="รูปแบบอิสระ: รูปร่าง 2682">
                <a:extLst>
                  <a:ext uri="{FF2B5EF4-FFF2-40B4-BE49-F238E27FC236}">
                    <a16:creationId xmlns:a16="http://schemas.microsoft.com/office/drawing/2014/main" id="{E2183979-DA10-46DC-B7DC-57C5AB0C859F}"/>
                  </a:ext>
                </a:extLst>
              </p:cNvPr>
              <p:cNvSpPr/>
              <p:nvPr/>
            </p:nvSpPr>
            <p:spPr>
              <a:xfrm>
                <a:off x="10495523" y="561828"/>
                <a:ext cx="94606" cy="129774"/>
              </a:xfrm>
              <a:custGeom>
                <a:avLst/>
                <a:gdLst>
                  <a:gd name="connsiteX0" fmla="*/ 0 w 94606"/>
                  <a:gd name="connsiteY0" fmla="*/ 0 h 129774"/>
                  <a:gd name="connsiteX1" fmla="*/ 94606 w 94606"/>
                  <a:gd name="connsiteY1" fmla="*/ 129774 h 129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4606" h="129774">
                    <a:moveTo>
                      <a:pt x="0" y="0"/>
                    </a:moveTo>
                    <a:cubicBezTo>
                      <a:pt x="36266" y="39565"/>
                      <a:pt x="67801" y="82296"/>
                      <a:pt x="94606" y="129774"/>
                    </a:cubicBezTo>
                  </a:path>
                </a:pathLst>
              </a:custGeom>
              <a:noFill/>
              <a:ln w="3151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4" name="รูปแบบอิสระ: รูปร่าง 2683">
                <a:extLst>
                  <a:ext uri="{FF2B5EF4-FFF2-40B4-BE49-F238E27FC236}">
                    <a16:creationId xmlns:a16="http://schemas.microsoft.com/office/drawing/2014/main" id="{2D788E31-90BC-422A-A909-5EF3EB680E60}"/>
                  </a:ext>
                </a:extLst>
              </p:cNvPr>
              <p:cNvSpPr/>
              <p:nvPr/>
            </p:nvSpPr>
            <p:spPr>
              <a:xfrm>
                <a:off x="10400917" y="634628"/>
                <a:ext cx="47303" cy="75965"/>
              </a:xfrm>
              <a:custGeom>
                <a:avLst/>
                <a:gdLst>
                  <a:gd name="connsiteX0" fmla="*/ 0 w 47303"/>
                  <a:gd name="connsiteY0" fmla="*/ 0 h 75965"/>
                  <a:gd name="connsiteX1" fmla="*/ 47303 w 47303"/>
                  <a:gd name="connsiteY1" fmla="*/ 75966 h 75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303" h="75965">
                    <a:moveTo>
                      <a:pt x="0" y="0"/>
                    </a:moveTo>
                    <a:cubicBezTo>
                      <a:pt x="15768" y="25322"/>
                      <a:pt x="31535" y="50644"/>
                      <a:pt x="47303" y="75966"/>
                    </a:cubicBezTo>
                  </a:path>
                </a:pathLst>
              </a:custGeom>
              <a:noFill/>
              <a:ln w="3151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5" name="รูปแบบอิสระ: รูปร่าง 2684">
                <a:extLst>
                  <a:ext uri="{FF2B5EF4-FFF2-40B4-BE49-F238E27FC236}">
                    <a16:creationId xmlns:a16="http://schemas.microsoft.com/office/drawing/2014/main" id="{D5422D67-D013-412E-B391-E659A9D13D0E}"/>
                  </a:ext>
                </a:extLst>
              </p:cNvPr>
              <p:cNvSpPr/>
              <p:nvPr/>
            </p:nvSpPr>
            <p:spPr>
              <a:xfrm>
                <a:off x="10295273" y="693185"/>
                <a:ext cx="86722" cy="112365"/>
              </a:xfrm>
              <a:custGeom>
                <a:avLst/>
                <a:gdLst>
                  <a:gd name="connsiteX0" fmla="*/ 0 w 86722"/>
                  <a:gd name="connsiteY0" fmla="*/ 0 h 112365"/>
                  <a:gd name="connsiteX1" fmla="*/ 86723 w 86722"/>
                  <a:gd name="connsiteY1" fmla="*/ 112366 h 112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6722" h="112365">
                    <a:moveTo>
                      <a:pt x="0" y="0"/>
                    </a:moveTo>
                    <a:cubicBezTo>
                      <a:pt x="23652" y="41148"/>
                      <a:pt x="53611" y="77548"/>
                      <a:pt x="86723" y="112366"/>
                    </a:cubicBezTo>
                  </a:path>
                </a:pathLst>
              </a:custGeom>
              <a:noFill/>
              <a:ln w="3151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6" name="รูปแบบอิสระ: รูปร่าง 2685">
                <a:extLst>
                  <a:ext uri="{FF2B5EF4-FFF2-40B4-BE49-F238E27FC236}">
                    <a16:creationId xmlns:a16="http://schemas.microsoft.com/office/drawing/2014/main" id="{D6629F51-5AF5-4717-A394-C30A09E96D61}"/>
                  </a:ext>
                </a:extLst>
              </p:cNvPr>
              <p:cNvSpPr/>
              <p:nvPr/>
            </p:nvSpPr>
            <p:spPr>
              <a:xfrm>
                <a:off x="10208550" y="781812"/>
                <a:ext cx="52033" cy="64887"/>
              </a:xfrm>
              <a:custGeom>
                <a:avLst/>
                <a:gdLst>
                  <a:gd name="connsiteX0" fmla="*/ 0 w 52033"/>
                  <a:gd name="connsiteY0" fmla="*/ 0 h 64887"/>
                  <a:gd name="connsiteX1" fmla="*/ 52033 w 52033"/>
                  <a:gd name="connsiteY1" fmla="*/ 64887 h 64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2033" h="64887">
                    <a:moveTo>
                      <a:pt x="0" y="0"/>
                    </a:moveTo>
                    <a:cubicBezTo>
                      <a:pt x="12614" y="25322"/>
                      <a:pt x="29959" y="47478"/>
                      <a:pt x="52033" y="64887"/>
                    </a:cubicBezTo>
                  </a:path>
                </a:pathLst>
              </a:custGeom>
              <a:noFill/>
              <a:ln w="3151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7" name="รูปแบบอิสระ: รูปร่าง 2686">
                <a:extLst>
                  <a:ext uri="{FF2B5EF4-FFF2-40B4-BE49-F238E27FC236}">
                    <a16:creationId xmlns:a16="http://schemas.microsoft.com/office/drawing/2014/main" id="{4FF0ED44-F0F3-4861-A02A-674B6F3E473A}"/>
                  </a:ext>
                </a:extLst>
              </p:cNvPr>
              <p:cNvSpPr/>
              <p:nvPr/>
            </p:nvSpPr>
            <p:spPr>
              <a:xfrm>
                <a:off x="10110790" y="845116"/>
                <a:ext cx="78838" cy="117113"/>
              </a:xfrm>
              <a:custGeom>
                <a:avLst/>
                <a:gdLst>
                  <a:gd name="connsiteX0" fmla="*/ 0 w 78838"/>
                  <a:gd name="connsiteY0" fmla="*/ 0 h 117113"/>
                  <a:gd name="connsiteX1" fmla="*/ 78839 w 78838"/>
                  <a:gd name="connsiteY1" fmla="*/ 117114 h 117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8838" h="117113">
                    <a:moveTo>
                      <a:pt x="0" y="0"/>
                    </a:moveTo>
                    <a:cubicBezTo>
                      <a:pt x="18921" y="42731"/>
                      <a:pt x="44150" y="83879"/>
                      <a:pt x="78839" y="117114"/>
                    </a:cubicBezTo>
                  </a:path>
                </a:pathLst>
              </a:custGeom>
              <a:noFill/>
              <a:ln w="3151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8" name="รูปแบบอิสระ: รูปร่าง 2687">
                <a:extLst>
                  <a:ext uri="{FF2B5EF4-FFF2-40B4-BE49-F238E27FC236}">
                    <a16:creationId xmlns:a16="http://schemas.microsoft.com/office/drawing/2014/main" id="{6FA710E2-87E7-4EFE-A41F-CB367E4A952F}"/>
                  </a:ext>
                </a:extLst>
              </p:cNvPr>
              <p:cNvSpPr/>
              <p:nvPr/>
            </p:nvSpPr>
            <p:spPr>
              <a:xfrm>
                <a:off x="10019337" y="928995"/>
                <a:ext cx="50456" cy="64887"/>
              </a:xfrm>
              <a:custGeom>
                <a:avLst/>
                <a:gdLst>
                  <a:gd name="connsiteX0" fmla="*/ 0 w 50456"/>
                  <a:gd name="connsiteY0" fmla="*/ 0 h 64887"/>
                  <a:gd name="connsiteX1" fmla="*/ 50457 w 50456"/>
                  <a:gd name="connsiteY1" fmla="*/ 64887 h 64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456" h="64887">
                    <a:moveTo>
                      <a:pt x="0" y="0"/>
                    </a:moveTo>
                    <a:cubicBezTo>
                      <a:pt x="17345" y="22157"/>
                      <a:pt x="34689" y="42731"/>
                      <a:pt x="50457" y="64887"/>
                    </a:cubicBezTo>
                  </a:path>
                </a:pathLst>
              </a:custGeom>
              <a:noFill/>
              <a:ln w="3151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9" name="รูปแบบอิสระ: รูปร่าง 2688">
                <a:extLst>
                  <a:ext uri="{FF2B5EF4-FFF2-40B4-BE49-F238E27FC236}">
                    <a16:creationId xmlns:a16="http://schemas.microsoft.com/office/drawing/2014/main" id="{339ACE97-6685-439C-8C48-855F99E15E99}"/>
                  </a:ext>
                </a:extLst>
              </p:cNvPr>
              <p:cNvSpPr/>
              <p:nvPr/>
            </p:nvSpPr>
            <p:spPr>
              <a:xfrm>
                <a:off x="9902657" y="990717"/>
                <a:ext cx="94606" cy="109200"/>
              </a:xfrm>
              <a:custGeom>
                <a:avLst/>
                <a:gdLst>
                  <a:gd name="connsiteX0" fmla="*/ 0 w 94606"/>
                  <a:gd name="connsiteY0" fmla="*/ 0 h 109200"/>
                  <a:gd name="connsiteX1" fmla="*/ 94606 w 94606"/>
                  <a:gd name="connsiteY1" fmla="*/ 109200 h 109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4606" h="109200">
                    <a:moveTo>
                      <a:pt x="0" y="0"/>
                    </a:moveTo>
                    <a:cubicBezTo>
                      <a:pt x="29958" y="37983"/>
                      <a:pt x="61494" y="74383"/>
                      <a:pt x="94606" y="109200"/>
                    </a:cubicBezTo>
                  </a:path>
                </a:pathLst>
              </a:custGeom>
              <a:noFill/>
              <a:ln w="3151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0" name="รูปแบบอิสระ: รูปร่าง 2689">
                <a:extLst>
                  <a:ext uri="{FF2B5EF4-FFF2-40B4-BE49-F238E27FC236}">
                    <a16:creationId xmlns:a16="http://schemas.microsoft.com/office/drawing/2014/main" id="{2C05E6E3-08A4-4D81-BE2E-060276A2A3B7}"/>
                  </a:ext>
                </a:extLst>
              </p:cNvPr>
              <p:cNvSpPr/>
              <p:nvPr/>
            </p:nvSpPr>
            <p:spPr>
              <a:xfrm>
                <a:off x="9792282" y="1093587"/>
                <a:ext cx="64647" cy="72800"/>
              </a:xfrm>
              <a:custGeom>
                <a:avLst/>
                <a:gdLst>
                  <a:gd name="connsiteX0" fmla="*/ 0 w 64647"/>
                  <a:gd name="connsiteY0" fmla="*/ 0 h 72800"/>
                  <a:gd name="connsiteX1" fmla="*/ 64647 w 64647"/>
                  <a:gd name="connsiteY1" fmla="*/ 72800 h 72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4647" h="72800">
                    <a:moveTo>
                      <a:pt x="0" y="0"/>
                    </a:moveTo>
                    <a:cubicBezTo>
                      <a:pt x="22074" y="23739"/>
                      <a:pt x="42572" y="47478"/>
                      <a:pt x="64647" y="72800"/>
                    </a:cubicBezTo>
                  </a:path>
                </a:pathLst>
              </a:custGeom>
              <a:noFill/>
              <a:ln w="3151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1" name="รูปแบบอิสระ: รูปร่าง 2690">
                <a:extLst>
                  <a:ext uri="{FF2B5EF4-FFF2-40B4-BE49-F238E27FC236}">
                    <a16:creationId xmlns:a16="http://schemas.microsoft.com/office/drawing/2014/main" id="{D466E004-63E4-4E57-B385-8338092D3901}"/>
                  </a:ext>
                </a:extLst>
              </p:cNvPr>
              <p:cNvSpPr/>
              <p:nvPr/>
            </p:nvSpPr>
            <p:spPr>
              <a:xfrm>
                <a:off x="9696099" y="1179048"/>
                <a:ext cx="115104" cy="140852"/>
              </a:xfrm>
              <a:custGeom>
                <a:avLst/>
                <a:gdLst>
                  <a:gd name="connsiteX0" fmla="*/ 0 w 115104"/>
                  <a:gd name="connsiteY0" fmla="*/ 0 h 140852"/>
                  <a:gd name="connsiteX1" fmla="*/ 115104 w 115104"/>
                  <a:gd name="connsiteY1" fmla="*/ 140853 h 140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5104" h="140852">
                    <a:moveTo>
                      <a:pt x="0" y="0"/>
                    </a:moveTo>
                    <a:cubicBezTo>
                      <a:pt x="31535" y="52226"/>
                      <a:pt x="70955" y="99705"/>
                      <a:pt x="115104" y="140853"/>
                    </a:cubicBezTo>
                  </a:path>
                </a:pathLst>
              </a:custGeom>
              <a:noFill/>
              <a:ln w="3151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2" name="รูปแบบอิสระ: รูปร่าง 2691">
                <a:extLst>
                  <a:ext uri="{FF2B5EF4-FFF2-40B4-BE49-F238E27FC236}">
                    <a16:creationId xmlns:a16="http://schemas.microsoft.com/office/drawing/2014/main" id="{DBB1E9AB-59F9-4FBC-BC2B-7FA09E90386D}"/>
                  </a:ext>
                </a:extLst>
              </p:cNvPr>
              <p:cNvSpPr/>
              <p:nvPr/>
            </p:nvSpPr>
            <p:spPr>
              <a:xfrm>
                <a:off x="9569957" y="1247100"/>
                <a:ext cx="50456" cy="60139"/>
              </a:xfrm>
              <a:custGeom>
                <a:avLst/>
                <a:gdLst>
                  <a:gd name="connsiteX0" fmla="*/ 0 w 50456"/>
                  <a:gd name="connsiteY0" fmla="*/ 0 h 60139"/>
                  <a:gd name="connsiteX1" fmla="*/ 50457 w 50456"/>
                  <a:gd name="connsiteY1" fmla="*/ 60139 h 60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456" h="60139">
                    <a:moveTo>
                      <a:pt x="0" y="0"/>
                    </a:moveTo>
                    <a:cubicBezTo>
                      <a:pt x="15768" y="20574"/>
                      <a:pt x="31535" y="41148"/>
                      <a:pt x="50457" y="60139"/>
                    </a:cubicBezTo>
                  </a:path>
                </a:pathLst>
              </a:custGeom>
              <a:noFill/>
              <a:ln w="3151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3" name="รูปแบบอิสระ: รูปร่าง 2692">
                <a:extLst>
                  <a:ext uri="{FF2B5EF4-FFF2-40B4-BE49-F238E27FC236}">
                    <a16:creationId xmlns:a16="http://schemas.microsoft.com/office/drawing/2014/main" id="{3870000A-61DB-48CA-B5AD-F96696E5A287}"/>
                  </a:ext>
                </a:extLst>
              </p:cNvPr>
              <p:cNvSpPr/>
              <p:nvPr/>
            </p:nvSpPr>
            <p:spPr>
              <a:xfrm>
                <a:off x="9459583" y="1340475"/>
                <a:ext cx="63070" cy="94956"/>
              </a:xfrm>
              <a:custGeom>
                <a:avLst/>
                <a:gdLst>
                  <a:gd name="connsiteX0" fmla="*/ 0 w 63070"/>
                  <a:gd name="connsiteY0" fmla="*/ 0 h 94956"/>
                  <a:gd name="connsiteX1" fmla="*/ 63071 w 63070"/>
                  <a:gd name="connsiteY1" fmla="*/ 94957 h 94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3070" h="94956">
                    <a:moveTo>
                      <a:pt x="0" y="0"/>
                    </a:moveTo>
                    <a:cubicBezTo>
                      <a:pt x="20498" y="31652"/>
                      <a:pt x="42573" y="63305"/>
                      <a:pt x="63071" y="94957"/>
                    </a:cubicBezTo>
                  </a:path>
                </a:pathLst>
              </a:custGeom>
              <a:noFill/>
              <a:ln w="3151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4" name="รูปแบบอิสระ: รูปร่าง 2693">
                <a:extLst>
                  <a:ext uri="{FF2B5EF4-FFF2-40B4-BE49-F238E27FC236}">
                    <a16:creationId xmlns:a16="http://schemas.microsoft.com/office/drawing/2014/main" id="{B90E89DB-B9F9-403A-85ED-CB8449EFEA3C}"/>
                  </a:ext>
                </a:extLst>
              </p:cNvPr>
              <p:cNvSpPr/>
              <p:nvPr/>
            </p:nvSpPr>
            <p:spPr>
              <a:xfrm>
                <a:off x="9371284" y="1400614"/>
                <a:ext cx="53609" cy="74382"/>
              </a:xfrm>
              <a:custGeom>
                <a:avLst/>
                <a:gdLst>
                  <a:gd name="connsiteX0" fmla="*/ 0 w 53609"/>
                  <a:gd name="connsiteY0" fmla="*/ 0 h 74382"/>
                  <a:gd name="connsiteX1" fmla="*/ 53610 w 53609"/>
                  <a:gd name="connsiteY1" fmla="*/ 74383 h 74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609" h="74382">
                    <a:moveTo>
                      <a:pt x="0" y="0"/>
                    </a:moveTo>
                    <a:cubicBezTo>
                      <a:pt x="17344" y="25322"/>
                      <a:pt x="36266" y="49061"/>
                      <a:pt x="53610" y="74383"/>
                    </a:cubicBezTo>
                  </a:path>
                </a:pathLst>
              </a:custGeom>
              <a:noFill/>
              <a:ln w="3151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5" name="รูปแบบอิสระ: รูปร่าง 2694">
                <a:extLst>
                  <a:ext uri="{FF2B5EF4-FFF2-40B4-BE49-F238E27FC236}">
                    <a16:creationId xmlns:a16="http://schemas.microsoft.com/office/drawing/2014/main" id="{2FE6F20A-7CC6-4682-85B6-CA06E5CB06F0}"/>
                  </a:ext>
                </a:extLst>
              </p:cNvPr>
              <p:cNvSpPr/>
              <p:nvPr/>
            </p:nvSpPr>
            <p:spPr>
              <a:xfrm>
                <a:off x="9275100" y="1459171"/>
                <a:ext cx="80416" cy="128191"/>
              </a:xfrm>
              <a:custGeom>
                <a:avLst/>
                <a:gdLst>
                  <a:gd name="connsiteX0" fmla="*/ 0 w 80416"/>
                  <a:gd name="connsiteY0" fmla="*/ 0 h 128191"/>
                  <a:gd name="connsiteX1" fmla="*/ 80416 w 80416"/>
                  <a:gd name="connsiteY1" fmla="*/ 128192 h 128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0416" h="128191">
                    <a:moveTo>
                      <a:pt x="0" y="0"/>
                    </a:moveTo>
                    <a:cubicBezTo>
                      <a:pt x="33113" y="37983"/>
                      <a:pt x="61495" y="82296"/>
                      <a:pt x="80416" y="128192"/>
                    </a:cubicBezTo>
                  </a:path>
                </a:pathLst>
              </a:custGeom>
              <a:noFill/>
              <a:ln w="3151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6" name="รูปแบบอิสระ: รูปร่าง 2695">
                <a:extLst>
                  <a:ext uri="{FF2B5EF4-FFF2-40B4-BE49-F238E27FC236}">
                    <a16:creationId xmlns:a16="http://schemas.microsoft.com/office/drawing/2014/main" id="{5D2B1A93-17A7-4896-AB52-2704A3436C86}"/>
                  </a:ext>
                </a:extLst>
              </p:cNvPr>
              <p:cNvSpPr/>
              <p:nvPr/>
            </p:nvSpPr>
            <p:spPr>
              <a:xfrm>
                <a:off x="9178917" y="1516145"/>
                <a:ext cx="58340" cy="94956"/>
              </a:xfrm>
              <a:custGeom>
                <a:avLst/>
                <a:gdLst>
                  <a:gd name="connsiteX0" fmla="*/ 0 w 58340"/>
                  <a:gd name="connsiteY0" fmla="*/ 0 h 94956"/>
                  <a:gd name="connsiteX1" fmla="*/ 58341 w 58340"/>
                  <a:gd name="connsiteY1" fmla="*/ 94957 h 94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8340" h="94956">
                    <a:moveTo>
                      <a:pt x="0" y="0"/>
                    </a:moveTo>
                    <a:cubicBezTo>
                      <a:pt x="22075" y="30070"/>
                      <a:pt x="42573" y="61722"/>
                      <a:pt x="58341" y="94957"/>
                    </a:cubicBezTo>
                  </a:path>
                </a:pathLst>
              </a:custGeom>
              <a:noFill/>
              <a:ln w="3151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7" name="รูปแบบอิสระ: รูปร่าง 2696">
                <a:extLst>
                  <a:ext uri="{FF2B5EF4-FFF2-40B4-BE49-F238E27FC236}">
                    <a16:creationId xmlns:a16="http://schemas.microsoft.com/office/drawing/2014/main" id="{B3CEDAB3-8060-41AE-907C-1E6AC5351364}"/>
                  </a:ext>
                </a:extLst>
              </p:cNvPr>
              <p:cNvSpPr/>
              <p:nvPr/>
            </p:nvSpPr>
            <p:spPr>
              <a:xfrm>
                <a:off x="9093771" y="1574702"/>
                <a:ext cx="74108" cy="153513"/>
              </a:xfrm>
              <a:custGeom>
                <a:avLst/>
                <a:gdLst>
                  <a:gd name="connsiteX0" fmla="*/ 0 w 74108"/>
                  <a:gd name="connsiteY0" fmla="*/ 0 h 153513"/>
                  <a:gd name="connsiteX1" fmla="*/ 74109 w 74108"/>
                  <a:gd name="connsiteY1" fmla="*/ 153514 h 153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4108" h="153513">
                    <a:moveTo>
                      <a:pt x="0" y="0"/>
                    </a:moveTo>
                    <a:cubicBezTo>
                      <a:pt x="28383" y="49061"/>
                      <a:pt x="53611" y="99705"/>
                      <a:pt x="74109" y="153514"/>
                    </a:cubicBezTo>
                  </a:path>
                </a:pathLst>
              </a:custGeom>
              <a:noFill/>
              <a:ln w="3151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8" name="รูปแบบอิสระ: รูปร่าง 2697">
                <a:extLst>
                  <a:ext uri="{FF2B5EF4-FFF2-40B4-BE49-F238E27FC236}">
                    <a16:creationId xmlns:a16="http://schemas.microsoft.com/office/drawing/2014/main" id="{4DB4403A-052F-4738-9959-9AEB23400E04}"/>
                  </a:ext>
                </a:extLst>
              </p:cNvPr>
              <p:cNvSpPr/>
              <p:nvPr/>
            </p:nvSpPr>
            <p:spPr>
              <a:xfrm>
                <a:off x="9022816" y="1639589"/>
                <a:ext cx="37842" cy="50643"/>
              </a:xfrm>
              <a:custGeom>
                <a:avLst/>
                <a:gdLst>
                  <a:gd name="connsiteX0" fmla="*/ 0 w 37842"/>
                  <a:gd name="connsiteY0" fmla="*/ 0 h 50643"/>
                  <a:gd name="connsiteX1" fmla="*/ 37843 w 37842"/>
                  <a:gd name="connsiteY1" fmla="*/ 50644 h 50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7842" h="50643">
                    <a:moveTo>
                      <a:pt x="0" y="0"/>
                    </a:moveTo>
                    <a:cubicBezTo>
                      <a:pt x="12615" y="17409"/>
                      <a:pt x="25229" y="33235"/>
                      <a:pt x="37843" y="50644"/>
                    </a:cubicBezTo>
                  </a:path>
                </a:pathLst>
              </a:custGeom>
              <a:noFill/>
              <a:ln w="31518" cap="rnd">
                <a:solidFill>
                  <a:srgbClr val="204C3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699" name="รูปแบบอิสระ: รูปร่าง 2698">
              <a:extLst>
                <a:ext uri="{FF2B5EF4-FFF2-40B4-BE49-F238E27FC236}">
                  <a16:creationId xmlns:a16="http://schemas.microsoft.com/office/drawing/2014/main" id="{A437A12C-FEA4-480D-B781-CFC1C96828BF}"/>
                </a:ext>
              </a:extLst>
            </p:cNvPr>
            <p:cNvSpPr/>
            <p:nvPr/>
          </p:nvSpPr>
          <p:spPr>
            <a:xfrm>
              <a:off x="10806148" y="473201"/>
              <a:ext cx="331122" cy="245305"/>
            </a:xfrm>
            <a:custGeom>
              <a:avLst/>
              <a:gdLst>
                <a:gd name="connsiteX0" fmla="*/ 331122 w 331122"/>
                <a:gd name="connsiteY0" fmla="*/ 0 h 245305"/>
                <a:gd name="connsiteX1" fmla="*/ 0 w 331122"/>
                <a:gd name="connsiteY1" fmla="*/ 245305 h 245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1122" h="245305">
                  <a:moveTo>
                    <a:pt x="331122" y="0"/>
                  </a:moveTo>
                  <a:cubicBezTo>
                    <a:pt x="214441" y="74383"/>
                    <a:pt x="104067" y="156679"/>
                    <a:pt x="0" y="245305"/>
                  </a:cubicBezTo>
                </a:path>
              </a:pathLst>
            </a:custGeom>
            <a:noFill/>
            <a:ln w="31518" cap="rnd">
              <a:solidFill>
                <a:srgbClr val="204C3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0" name="รูปแบบอิสระ: รูปร่าง 2699">
              <a:extLst>
                <a:ext uri="{FF2B5EF4-FFF2-40B4-BE49-F238E27FC236}">
                  <a16:creationId xmlns:a16="http://schemas.microsoft.com/office/drawing/2014/main" id="{6729FD1A-1D7D-48A9-8722-E703E7677CBE}"/>
                </a:ext>
              </a:extLst>
            </p:cNvPr>
            <p:cNvSpPr/>
            <p:nvPr/>
          </p:nvSpPr>
          <p:spPr>
            <a:xfrm>
              <a:off x="10676852" y="754907"/>
              <a:ext cx="67801" cy="50643"/>
            </a:xfrm>
            <a:custGeom>
              <a:avLst/>
              <a:gdLst>
                <a:gd name="connsiteX0" fmla="*/ 67801 w 67801"/>
                <a:gd name="connsiteY0" fmla="*/ 0 h 50643"/>
                <a:gd name="connsiteX1" fmla="*/ 0 w 67801"/>
                <a:gd name="connsiteY1" fmla="*/ 50644 h 50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7801" h="50643">
                  <a:moveTo>
                    <a:pt x="67801" y="0"/>
                  </a:moveTo>
                  <a:cubicBezTo>
                    <a:pt x="45727" y="17409"/>
                    <a:pt x="22075" y="33235"/>
                    <a:pt x="0" y="50644"/>
                  </a:cubicBezTo>
                </a:path>
              </a:pathLst>
            </a:custGeom>
            <a:noFill/>
            <a:ln w="31518" cap="rnd">
              <a:solidFill>
                <a:srgbClr val="204C3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702" name="ตัวแทนข้อความ 41">
            <a:extLst>
              <a:ext uri="{FF2B5EF4-FFF2-40B4-BE49-F238E27FC236}">
                <a16:creationId xmlns:a16="http://schemas.microsoft.com/office/drawing/2014/main" id="{1C95E318-85CF-42E1-8768-CBB4B6A2C43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848193" y="1704074"/>
            <a:ext cx="3806564" cy="750943"/>
          </a:xfrm>
        </p:spPr>
        <p:txBody>
          <a:bodyPr>
            <a:noAutofit/>
          </a:bodyPr>
          <a:lstStyle>
            <a:lvl1pPr marL="0" indent="0" algn="ctr">
              <a:buNone/>
              <a:defRPr sz="5200" b="1" spc="5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Classroom</a:t>
            </a:r>
          </a:p>
        </p:txBody>
      </p:sp>
      <p:sp>
        <p:nvSpPr>
          <p:cNvPr id="2703" name="ตัวแทนข้อความ 41">
            <a:extLst>
              <a:ext uri="{FF2B5EF4-FFF2-40B4-BE49-F238E27FC236}">
                <a16:creationId xmlns:a16="http://schemas.microsoft.com/office/drawing/2014/main" id="{B95B19C3-A9C4-4C1A-93E1-2E1EAFCC3A4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140854" y="2015414"/>
            <a:ext cx="3169068" cy="653350"/>
          </a:xfrm>
        </p:spPr>
        <p:txBody>
          <a:bodyPr>
            <a:noAutofit/>
          </a:bodyPr>
          <a:lstStyle>
            <a:lvl1pPr marL="0" indent="0" algn="ctr">
              <a:lnSpc>
                <a:spcPct val="105000"/>
              </a:lnSpc>
              <a:buNone/>
              <a:defRPr sz="1200" b="0" spc="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do </a:t>
            </a:r>
            <a:r>
              <a:rPr lang="en-US" dirty="0" err="1"/>
              <a:t>eiusmod</a:t>
            </a:r>
            <a:r>
              <a:rPr lang="en-US" dirty="0"/>
              <a:t> </a:t>
            </a:r>
            <a:r>
              <a:rPr lang="en-US" dirty="0" err="1"/>
              <a:t>tempor</a:t>
            </a:r>
            <a:r>
              <a:rPr lang="en-US" dirty="0"/>
              <a:t> </a:t>
            </a:r>
            <a:r>
              <a:rPr lang="en-US" dirty="0" err="1"/>
              <a:t>incididunt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labore et dolore magna </a:t>
            </a:r>
            <a:r>
              <a:rPr lang="en-US" dirty="0" err="1"/>
              <a:t>aliqua</a:t>
            </a:r>
            <a:r>
              <a:rPr lang="en-US" dirty="0"/>
              <a:t>. </a:t>
            </a:r>
          </a:p>
        </p:txBody>
      </p:sp>
      <p:sp>
        <p:nvSpPr>
          <p:cNvPr id="2704" name="ตัวแทนข้อความ 41">
            <a:extLst>
              <a:ext uri="{FF2B5EF4-FFF2-40B4-BE49-F238E27FC236}">
                <a16:creationId xmlns:a16="http://schemas.microsoft.com/office/drawing/2014/main" id="{AB936DC6-24C7-4939-9403-CA84ACFE6FD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463821" y="1157736"/>
            <a:ext cx="2555612" cy="750943"/>
          </a:xfrm>
        </p:spPr>
        <p:txBody>
          <a:bodyPr>
            <a:noAutofit/>
          </a:bodyPr>
          <a:lstStyle>
            <a:lvl1pPr marL="0" indent="0" algn="ctr">
              <a:buNone/>
              <a:defRPr sz="4000" b="1" spc="5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5 Class</a:t>
            </a:r>
          </a:p>
        </p:txBody>
      </p:sp>
      <p:sp>
        <p:nvSpPr>
          <p:cNvPr id="2706" name="ตัวแทนข้อความ 41">
            <a:extLst>
              <a:ext uri="{FF2B5EF4-FFF2-40B4-BE49-F238E27FC236}">
                <a16:creationId xmlns:a16="http://schemas.microsoft.com/office/drawing/2014/main" id="{C66688D1-CD71-405E-9869-E793A13E7EC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688429" y="4091397"/>
            <a:ext cx="3502840" cy="653350"/>
          </a:xfrm>
        </p:spPr>
        <p:txBody>
          <a:bodyPr>
            <a:noAutofit/>
          </a:bodyPr>
          <a:lstStyle>
            <a:lvl1pPr marL="0" indent="0" algn="ctr">
              <a:lnSpc>
                <a:spcPct val="105000"/>
              </a:lnSpc>
              <a:buNone/>
              <a:defRPr sz="1400" b="0" spc="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</a:t>
            </a:r>
          </a:p>
        </p:txBody>
      </p:sp>
      <p:sp>
        <p:nvSpPr>
          <p:cNvPr id="2707" name="ตัวแทนข้อความ 41">
            <a:extLst>
              <a:ext uri="{FF2B5EF4-FFF2-40B4-BE49-F238E27FC236}">
                <a16:creationId xmlns:a16="http://schemas.microsoft.com/office/drawing/2014/main" id="{8DEA737E-D0D5-48FE-B7E2-86130635B8D9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152021" y="3264457"/>
            <a:ext cx="2555612" cy="750943"/>
          </a:xfrm>
        </p:spPr>
        <p:txBody>
          <a:bodyPr>
            <a:noAutofit/>
          </a:bodyPr>
          <a:lstStyle>
            <a:lvl1pPr marL="0" indent="0" algn="ctr">
              <a:buNone/>
              <a:defRPr sz="4000" b="1" spc="5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6h30m</a:t>
            </a:r>
          </a:p>
        </p:txBody>
      </p:sp>
    </p:spTree>
    <p:extLst>
      <p:ext uri="{BB962C8B-B14F-4D97-AF65-F5344CB8AC3E}">
        <p14:creationId xmlns:p14="http://schemas.microsoft.com/office/powerpoint/2010/main" val="38807502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สไลด์ชื่อเรื่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E66B9B94-147A-4734-A5E0-DD41E1AFC7F0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9144" y="-5143"/>
            <a:ext cx="9153144" cy="5148643"/>
          </a:xfrm>
          <a:prstGeom prst="rect">
            <a:avLst/>
          </a:prstGeom>
        </p:spPr>
      </p:pic>
      <p:sp>
        <p:nvSpPr>
          <p:cNvPr id="64" name="ตัวแทนข้อความ 41">
            <a:extLst>
              <a:ext uri="{FF2B5EF4-FFF2-40B4-BE49-F238E27FC236}">
                <a16:creationId xmlns:a16="http://schemas.microsoft.com/office/drawing/2014/main" id="{4CFEC0DE-F727-482F-AE7B-04F511F7BCF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061866" y="624357"/>
            <a:ext cx="5011124" cy="750943"/>
          </a:xfrm>
        </p:spPr>
        <p:txBody>
          <a:bodyPr>
            <a:noAutofit/>
          </a:bodyPr>
          <a:lstStyle>
            <a:lvl1pPr marL="0" indent="0" algn="ctr">
              <a:buNone/>
              <a:defRPr sz="5400" b="1" spc="5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My Classroom</a:t>
            </a:r>
          </a:p>
        </p:txBody>
      </p:sp>
      <p:sp>
        <p:nvSpPr>
          <p:cNvPr id="65" name="ตัวแทนข้อความ 41">
            <a:extLst>
              <a:ext uri="{FF2B5EF4-FFF2-40B4-BE49-F238E27FC236}">
                <a16:creationId xmlns:a16="http://schemas.microsoft.com/office/drawing/2014/main" id="{4E6D428D-31F5-4B0D-A502-B85E77BBA9D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544574" y="4068959"/>
            <a:ext cx="2170212" cy="518007"/>
          </a:xfrm>
        </p:spPr>
        <p:txBody>
          <a:bodyPr>
            <a:noAutofit/>
          </a:bodyPr>
          <a:lstStyle>
            <a:lvl1pPr marL="0" indent="0" algn="ctr">
              <a:lnSpc>
                <a:spcPct val="105000"/>
              </a:lnSpc>
              <a:buNone/>
              <a:defRPr sz="1200" b="0" spc="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</p:txBody>
      </p:sp>
      <p:sp>
        <p:nvSpPr>
          <p:cNvPr id="66" name="ตัวแทนข้อความ 41">
            <a:extLst>
              <a:ext uri="{FF2B5EF4-FFF2-40B4-BE49-F238E27FC236}">
                <a16:creationId xmlns:a16="http://schemas.microsoft.com/office/drawing/2014/main" id="{438AECA7-090C-470D-9736-B8C6601BEA9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543904" y="3757729"/>
            <a:ext cx="2170881" cy="338602"/>
          </a:xfrm>
        </p:spPr>
        <p:txBody>
          <a:bodyPr>
            <a:noAutofit/>
          </a:bodyPr>
          <a:lstStyle>
            <a:lvl1pPr marL="0" indent="0" algn="ctr">
              <a:buNone/>
              <a:defRPr sz="2000" b="0" spc="5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Lorem Ipsum A</a:t>
            </a:r>
          </a:p>
        </p:txBody>
      </p:sp>
      <p:sp>
        <p:nvSpPr>
          <p:cNvPr id="67" name="ตัวแทนข้อความ 41">
            <a:extLst>
              <a:ext uri="{FF2B5EF4-FFF2-40B4-BE49-F238E27FC236}">
                <a16:creationId xmlns:a16="http://schemas.microsoft.com/office/drawing/2014/main" id="{F24AF2D8-2788-47B2-91D2-D9B6533F4E8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434576" y="1955615"/>
            <a:ext cx="2170212" cy="518007"/>
          </a:xfrm>
        </p:spPr>
        <p:txBody>
          <a:bodyPr>
            <a:noAutofit/>
          </a:bodyPr>
          <a:lstStyle>
            <a:lvl1pPr marL="0" indent="0" algn="ctr">
              <a:lnSpc>
                <a:spcPct val="105000"/>
              </a:lnSpc>
              <a:buNone/>
              <a:defRPr sz="1200" b="0" spc="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</p:txBody>
      </p:sp>
      <p:sp>
        <p:nvSpPr>
          <p:cNvPr id="68" name="ตัวแทนข้อความ 41">
            <a:extLst>
              <a:ext uri="{FF2B5EF4-FFF2-40B4-BE49-F238E27FC236}">
                <a16:creationId xmlns:a16="http://schemas.microsoft.com/office/drawing/2014/main" id="{62F3A6DC-A90E-4F6D-9FCC-3908C80E9A64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433906" y="1644385"/>
            <a:ext cx="2170881" cy="338602"/>
          </a:xfrm>
        </p:spPr>
        <p:txBody>
          <a:bodyPr>
            <a:noAutofit/>
          </a:bodyPr>
          <a:lstStyle>
            <a:lvl1pPr marL="0" indent="0" algn="ctr">
              <a:buNone/>
              <a:defRPr sz="2000" b="0" spc="5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Lorem Ipsum B</a:t>
            </a:r>
          </a:p>
        </p:txBody>
      </p:sp>
      <p:sp>
        <p:nvSpPr>
          <p:cNvPr id="6" name="ตัวแทนรูปภาพ 5">
            <a:extLst>
              <a:ext uri="{FF2B5EF4-FFF2-40B4-BE49-F238E27FC236}">
                <a16:creationId xmlns:a16="http://schemas.microsoft.com/office/drawing/2014/main" id="{7C15C9F3-E271-4420-8E47-CC320693DBC6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1339458" y="1736725"/>
            <a:ext cx="2593975" cy="1736725"/>
          </a:xfrm>
        </p:spPr>
        <p:txBody>
          <a:bodyPr/>
          <a:lstStyle/>
          <a:p>
            <a:endParaRPr lang="en-US"/>
          </a:p>
        </p:txBody>
      </p:sp>
      <p:sp>
        <p:nvSpPr>
          <p:cNvPr id="71" name="ตัวแทนรูปภาพ 5">
            <a:extLst>
              <a:ext uri="{FF2B5EF4-FFF2-40B4-BE49-F238E27FC236}">
                <a16:creationId xmlns:a16="http://schemas.microsoft.com/office/drawing/2014/main" id="{6A66D39F-8FD4-4A99-BE08-905D8986BC55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207264" y="2669879"/>
            <a:ext cx="2593975" cy="1736725"/>
          </a:xfrm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2277635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สไลด์ชื่อเรื่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59FC7FA3-45DF-4C73-8BCF-49BB93806D40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9214" y="0"/>
            <a:ext cx="9153144" cy="5148643"/>
          </a:xfrm>
          <a:prstGeom prst="rect">
            <a:avLst/>
          </a:prstGeom>
        </p:spPr>
      </p:pic>
      <p:grpSp>
        <p:nvGrpSpPr>
          <p:cNvPr id="9" name="กราฟิก 4">
            <a:extLst>
              <a:ext uri="{FF2B5EF4-FFF2-40B4-BE49-F238E27FC236}">
                <a16:creationId xmlns:a16="http://schemas.microsoft.com/office/drawing/2014/main" id="{AEE53654-BBFA-4C80-845F-879E4DD71CEE}"/>
              </a:ext>
            </a:extLst>
          </p:cNvPr>
          <p:cNvGrpSpPr/>
          <p:nvPr/>
        </p:nvGrpSpPr>
        <p:grpSpPr>
          <a:xfrm>
            <a:off x="7570178" y="200304"/>
            <a:ext cx="1190699" cy="1373517"/>
            <a:chOff x="7570178" y="200304"/>
            <a:chExt cx="1190699" cy="1373517"/>
          </a:xfrm>
        </p:grpSpPr>
        <p:sp>
          <p:nvSpPr>
            <p:cNvPr id="10" name="รูปแบบอิสระ: รูปร่าง 9">
              <a:extLst>
                <a:ext uri="{FF2B5EF4-FFF2-40B4-BE49-F238E27FC236}">
                  <a16:creationId xmlns:a16="http://schemas.microsoft.com/office/drawing/2014/main" id="{AC206B38-3C97-44A1-A843-67B5F6CB356E}"/>
                </a:ext>
              </a:extLst>
            </p:cNvPr>
            <p:cNvSpPr/>
            <p:nvPr/>
          </p:nvSpPr>
          <p:spPr>
            <a:xfrm>
              <a:off x="7613100" y="271841"/>
              <a:ext cx="1147777" cy="1301979"/>
            </a:xfrm>
            <a:custGeom>
              <a:avLst/>
              <a:gdLst>
                <a:gd name="connsiteX0" fmla="*/ 1147777 w 1147777"/>
                <a:gd name="connsiteY0" fmla="*/ 1033317 h 1301979"/>
                <a:gd name="connsiteX1" fmla="*/ 710605 w 1147777"/>
                <a:gd name="connsiteY1" fmla="*/ 0 h 1301979"/>
                <a:gd name="connsiteX2" fmla="*/ 548453 w 1147777"/>
                <a:gd name="connsiteY2" fmla="*/ 65178 h 1301979"/>
                <a:gd name="connsiteX3" fmla="*/ 0 w 1147777"/>
                <a:gd name="connsiteY3" fmla="*/ 279791 h 1301979"/>
                <a:gd name="connsiteX4" fmla="*/ 236868 w 1147777"/>
                <a:gd name="connsiteY4" fmla="*/ 820295 h 1301979"/>
                <a:gd name="connsiteX5" fmla="*/ 387891 w 1147777"/>
                <a:gd name="connsiteY5" fmla="*/ 1208187 h 1301979"/>
                <a:gd name="connsiteX6" fmla="*/ 430813 w 1147777"/>
                <a:gd name="connsiteY6" fmla="*/ 1301980 h 1301979"/>
                <a:gd name="connsiteX7" fmla="*/ 680400 w 1147777"/>
                <a:gd name="connsiteY7" fmla="*/ 1200238 h 1301979"/>
                <a:gd name="connsiteX8" fmla="*/ 748757 w 1147777"/>
                <a:gd name="connsiteY8" fmla="*/ 1157316 h 1301979"/>
                <a:gd name="connsiteX9" fmla="*/ 836192 w 1147777"/>
                <a:gd name="connsiteY9" fmla="*/ 1125521 h 1301979"/>
                <a:gd name="connsiteX10" fmla="*/ 1147777 w 1147777"/>
                <a:gd name="connsiteY10" fmla="*/ 1033317 h 1301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7777" h="1301979">
                  <a:moveTo>
                    <a:pt x="1147777" y="1033317"/>
                  </a:moveTo>
                  <a:cubicBezTo>
                    <a:pt x="1103264" y="929986"/>
                    <a:pt x="869577" y="271842"/>
                    <a:pt x="710605" y="0"/>
                  </a:cubicBezTo>
                  <a:cubicBezTo>
                    <a:pt x="666092" y="9538"/>
                    <a:pt x="599324" y="42922"/>
                    <a:pt x="548453" y="65178"/>
                  </a:cubicBezTo>
                  <a:cubicBezTo>
                    <a:pt x="373584" y="139895"/>
                    <a:pt x="182818" y="206663"/>
                    <a:pt x="0" y="279791"/>
                  </a:cubicBezTo>
                  <a:cubicBezTo>
                    <a:pt x="95383" y="451480"/>
                    <a:pt x="166921" y="635888"/>
                    <a:pt x="236868" y="820295"/>
                  </a:cubicBezTo>
                  <a:cubicBezTo>
                    <a:pt x="287739" y="949062"/>
                    <a:pt x="337020" y="1079419"/>
                    <a:pt x="387891" y="1208187"/>
                  </a:cubicBezTo>
                  <a:cubicBezTo>
                    <a:pt x="402199" y="1244750"/>
                    <a:pt x="411737" y="1270186"/>
                    <a:pt x="430813" y="1301980"/>
                  </a:cubicBezTo>
                  <a:cubicBezTo>
                    <a:pt x="505530" y="1278134"/>
                    <a:pt x="613631" y="1244750"/>
                    <a:pt x="680400" y="1200238"/>
                  </a:cubicBezTo>
                  <a:cubicBezTo>
                    <a:pt x="702656" y="1185930"/>
                    <a:pt x="724912" y="1170033"/>
                    <a:pt x="748757" y="1157316"/>
                  </a:cubicBezTo>
                  <a:cubicBezTo>
                    <a:pt x="775783" y="1143008"/>
                    <a:pt x="805988" y="1135060"/>
                    <a:pt x="836192" y="1125521"/>
                  </a:cubicBezTo>
                  <a:cubicBezTo>
                    <a:pt x="941114" y="1095317"/>
                    <a:pt x="1042855" y="1065112"/>
                    <a:pt x="1147777" y="1033317"/>
                  </a:cubicBezTo>
                  <a:close/>
                </a:path>
              </a:pathLst>
            </a:custGeom>
            <a:solidFill>
              <a:srgbClr val="AF5700"/>
            </a:solidFill>
            <a:ln w="158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รูปแบบอิสระ: รูปร่าง 10">
              <a:extLst>
                <a:ext uri="{FF2B5EF4-FFF2-40B4-BE49-F238E27FC236}">
                  <a16:creationId xmlns:a16="http://schemas.microsoft.com/office/drawing/2014/main" id="{619C0F51-70B7-4601-A4DC-C1DC2F88E656}"/>
                </a:ext>
              </a:extLst>
            </p:cNvPr>
            <p:cNvSpPr/>
            <p:nvPr/>
          </p:nvSpPr>
          <p:spPr>
            <a:xfrm>
              <a:off x="7570178" y="262303"/>
              <a:ext cx="1168443" cy="1301979"/>
            </a:xfrm>
            <a:custGeom>
              <a:avLst/>
              <a:gdLst>
                <a:gd name="connsiteX0" fmla="*/ 1168444 w 1168443"/>
                <a:gd name="connsiteY0" fmla="*/ 1033317 h 1301979"/>
                <a:gd name="connsiteX1" fmla="*/ 723322 w 1168443"/>
                <a:gd name="connsiteY1" fmla="*/ 0 h 1301979"/>
                <a:gd name="connsiteX2" fmla="*/ 557991 w 1168443"/>
                <a:gd name="connsiteY2" fmla="*/ 65178 h 1301979"/>
                <a:gd name="connsiteX3" fmla="*/ 0 w 1168443"/>
                <a:gd name="connsiteY3" fmla="*/ 279791 h 1301979"/>
                <a:gd name="connsiteX4" fmla="*/ 241637 w 1168443"/>
                <a:gd name="connsiteY4" fmla="*/ 820295 h 1301979"/>
                <a:gd name="connsiteX5" fmla="*/ 394250 w 1168443"/>
                <a:gd name="connsiteY5" fmla="*/ 1208187 h 1301979"/>
                <a:gd name="connsiteX6" fmla="*/ 437173 w 1168443"/>
                <a:gd name="connsiteY6" fmla="*/ 1301980 h 1301979"/>
                <a:gd name="connsiteX7" fmla="*/ 689938 w 1168443"/>
                <a:gd name="connsiteY7" fmla="*/ 1200238 h 1301979"/>
                <a:gd name="connsiteX8" fmla="*/ 758296 w 1168443"/>
                <a:gd name="connsiteY8" fmla="*/ 1157316 h 1301979"/>
                <a:gd name="connsiteX9" fmla="*/ 847320 w 1168443"/>
                <a:gd name="connsiteY9" fmla="*/ 1125521 h 1301979"/>
                <a:gd name="connsiteX10" fmla="*/ 1168444 w 1168443"/>
                <a:gd name="connsiteY10" fmla="*/ 1033317 h 1301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68443" h="1301979">
                  <a:moveTo>
                    <a:pt x="1168444" y="1033317"/>
                  </a:moveTo>
                  <a:cubicBezTo>
                    <a:pt x="1122341" y="929986"/>
                    <a:pt x="885474" y="271842"/>
                    <a:pt x="723322" y="0"/>
                  </a:cubicBezTo>
                  <a:cubicBezTo>
                    <a:pt x="677220" y="9538"/>
                    <a:pt x="610453" y="42922"/>
                    <a:pt x="557991" y="65178"/>
                  </a:cubicBezTo>
                  <a:cubicBezTo>
                    <a:pt x="379943" y="139895"/>
                    <a:pt x="185997" y="206663"/>
                    <a:pt x="0" y="279791"/>
                  </a:cubicBezTo>
                  <a:cubicBezTo>
                    <a:pt x="96973" y="451480"/>
                    <a:pt x="168510" y="635888"/>
                    <a:pt x="241637" y="820295"/>
                  </a:cubicBezTo>
                  <a:cubicBezTo>
                    <a:pt x="292508" y="949062"/>
                    <a:pt x="343379" y="1079419"/>
                    <a:pt x="394250" y="1208187"/>
                  </a:cubicBezTo>
                  <a:cubicBezTo>
                    <a:pt x="408558" y="1244750"/>
                    <a:pt x="418096" y="1270186"/>
                    <a:pt x="437173" y="1301980"/>
                  </a:cubicBezTo>
                  <a:cubicBezTo>
                    <a:pt x="513479" y="1278134"/>
                    <a:pt x="623170" y="1244750"/>
                    <a:pt x="689938" y="1200238"/>
                  </a:cubicBezTo>
                  <a:cubicBezTo>
                    <a:pt x="712194" y="1185931"/>
                    <a:pt x="734450" y="1170033"/>
                    <a:pt x="758296" y="1157316"/>
                  </a:cubicBezTo>
                  <a:cubicBezTo>
                    <a:pt x="786911" y="1143008"/>
                    <a:pt x="817116" y="1135060"/>
                    <a:pt x="847320" y="1125521"/>
                  </a:cubicBezTo>
                  <a:cubicBezTo>
                    <a:pt x="957011" y="1093727"/>
                    <a:pt x="1061932" y="1063522"/>
                    <a:pt x="1168444" y="1033317"/>
                  </a:cubicBezTo>
                  <a:close/>
                </a:path>
              </a:pathLst>
            </a:custGeom>
            <a:solidFill>
              <a:srgbClr val="FFFFFF"/>
            </a:solidFill>
            <a:ln w="158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รูปแบบอิสระ: รูปร่าง 11">
              <a:extLst>
                <a:ext uri="{FF2B5EF4-FFF2-40B4-BE49-F238E27FC236}">
                  <a16:creationId xmlns:a16="http://schemas.microsoft.com/office/drawing/2014/main" id="{1DDAA58B-1D36-48A8-A264-12473D0105C8}"/>
                </a:ext>
              </a:extLst>
            </p:cNvPr>
            <p:cNvSpPr/>
            <p:nvPr/>
          </p:nvSpPr>
          <p:spPr>
            <a:xfrm>
              <a:off x="7570178" y="200304"/>
              <a:ext cx="1168443" cy="1301979"/>
            </a:xfrm>
            <a:custGeom>
              <a:avLst/>
              <a:gdLst>
                <a:gd name="connsiteX0" fmla="*/ 1168444 w 1168443"/>
                <a:gd name="connsiteY0" fmla="*/ 1033317 h 1301979"/>
                <a:gd name="connsiteX1" fmla="*/ 723322 w 1168443"/>
                <a:gd name="connsiteY1" fmla="*/ 0 h 1301979"/>
                <a:gd name="connsiteX2" fmla="*/ 557991 w 1168443"/>
                <a:gd name="connsiteY2" fmla="*/ 65178 h 1301979"/>
                <a:gd name="connsiteX3" fmla="*/ 0 w 1168443"/>
                <a:gd name="connsiteY3" fmla="*/ 279791 h 1301979"/>
                <a:gd name="connsiteX4" fmla="*/ 241637 w 1168443"/>
                <a:gd name="connsiteY4" fmla="*/ 820295 h 1301979"/>
                <a:gd name="connsiteX5" fmla="*/ 394250 w 1168443"/>
                <a:gd name="connsiteY5" fmla="*/ 1208187 h 1301979"/>
                <a:gd name="connsiteX6" fmla="*/ 437173 w 1168443"/>
                <a:gd name="connsiteY6" fmla="*/ 1301980 h 1301979"/>
                <a:gd name="connsiteX7" fmla="*/ 689938 w 1168443"/>
                <a:gd name="connsiteY7" fmla="*/ 1200238 h 1301979"/>
                <a:gd name="connsiteX8" fmla="*/ 758296 w 1168443"/>
                <a:gd name="connsiteY8" fmla="*/ 1157316 h 1301979"/>
                <a:gd name="connsiteX9" fmla="*/ 847320 w 1168443"/>
                <a:gd name="connsiteY9" fmla="*/ 1125521 h 1301979"/>
                <a:gd name="connsiteX10" fmla="*/ 1168444 w 1168443"/>
                <a:gd name="connsiteY10" fmla="*/ 1033317 h 1301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68443" h="1301979">
                  <a:moveTo>
                    <a:pt x="1168444" y="1033317"/>
                  </a:moveTo>
                  <a:cubicBezTo>
                    <a:pt x="1122341" y="929986"/>
                    <a:pt x="885474" y="271842"/>
                    <a:pt x="723322" y="0"/>
                  </a:cubicBezTo>
                  <a:cubicBezTo>
                    <a:pt x="677220" y="9538"/>
                    <a:pt x="610453" y="42922"/>
                    <a:pt x="557991" y="65178"/>
                  </a:cubicBezTo>
                  <a:cubicBezTo>
                    <a:pt x="379943" y="139895"/>
                    <a:pt x="185997" y="206663"/>
                    <a:pt x="0" y="279791"/>
                  </a:cubicBezTo>
                  <a:cubicBezTo>
                    <a:pt x="96973" y="451480"/>
                    <a:pt x="168510" y="635888"/>
                    <a:pt x="241637" y="820295"/>
                  </a:cubicBezTo>
                  <a:cubicBezTo>
                    <a:pt x="292508" y="949062"/>
                    <a:pt x="343379" y="1079419"/>
                    <a:pt x="394250" y="1208187"/>
                  </a:cubicBezTo>
                  <a:cubicBezTo>
                    <a:pt x="408558" y="1244750"/>
                    <a:pt x="418096" y="1270186"/>
                    <a:pt x="437173" y="1301980"/>
                  </a:cubicBezTo>
                  <a:cubicBezTo>
                    <a:pt x="513479" y="1278134"/>
                    <a:pt x="623170" y="1244750"/>
                    <a:pt x="689938" y="1200238"/>
                  </a:cubicBezTo>
                  <a:cubicBezTo>
                    <a:pt x="712194" y="1185930"/>
                    <a:pt x="734450" y="1170033"/>
                    <a:pt x="758296" y="1157316"/>
                  </a:cubicBezTo>
                  <a:cubicBezTo>
                    <a:pt x="786911" y="1143008"/>
                    <a:pt x="817116" y="1135060"/>
                    <a:pt x="847320" y="1125521"/>
                  </a:cubicBezTo>
                  <a:cubicBezTo>
                    <a:pt x="957011" y="1093727"/>
                    <a:pt x="1061932" y="1063522"/>
                    <a:pt x="1168444" y="1033317"/>
                  </a:cubicBezTo>
                  <a:close/>
                </a:path>
              </a:pathLst>
            </a:custGeom>
            <a:solidFill>
              <a:srgbClr val="FFB15C"/>
            </a:solidFill>
            <a:ln w="158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รูปแบบอิสระ: รูปร่าง 12">
              <a:extLst>
                <a:ext uri="{FF2B5EF4-FFF2-40B4-BE49-F238E27FC236}">
                  <a16:creationId xmlns:a16="http://schemas.microsoft.com/office/drawing/2014/main" id="{FA4AD9A9-052D-44FC-B4D1-7E48CAD99FB8}"/>
                </a:ext>
              </a:extLst>
            </p:cNvPr>
            <p:cNvSpPr/>
            <p:nvPr/>
          </p:nvSpPr>
          <p:spPr>
            <a:xfrm>
              <a:off x="7805456" y="400609"/>
              <a:ext cx="529376" cy="370404"/>
            </a:xfrm>
            <a:custGeom>
              <a:avLst/>
              <a:gdLst>
                <a:gd name="connsiteX0" fmla="*/ 529376 w 529376"/>
                <a:gd name="connsiteY0" fmla="*/ 205074 h 370404"/>
                <a:gd name="connsiteX1" fmla="*/ 451481 w 529376"/>
                <a:gd name="connsiteY1" fmla="*/ 0 h 370404"/>
                <a:gd name="connsiteX2" fmla="*/ 0 w 529376"/>
                <a:gd name="connsiteY2" fmla="*/ 162151 h 370404"/>
                <a:gd name="connsiteX3" fmla="*/ 79486 w 529376"/>
                <a:gd name="connsiteY3" fmla="*/ 370405 h 370404"/>
                <a:gd name="connsiteX4" fmla="*/ 314764 w 529376"/>
                <a:gd name="connsiteY4" fmla="*/ 292508 h 370404"/>
                <a:gd name="connsiteX5" fmla="*/ 529376 w 529376"/>
                <a:gd name="connsiteY5" fmla="*/ 205074 h 370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9376" h="370404">
                  <a:moveTo>
                    <a:pt x="529376" y="205074"/>
                  </a:moveTo>
                  <a:cubicBezTo>
                    <a:pt x="497582" y="138306"/>
                    <a:pt x="470557" y="71537"/>
                    <a:pt x="451481" y="0"/>
                  </a:cubicBezTo>
                  <a:cubicBezTo>
                    <a:pt x="329072" y="39743"/>
                    <a:pt x="0" y="162151"/>
                    <a:pt x="0" y="162151"/>
                  </a:cubicBezTo>
                  <a:cubicBezTo>
                    <a:pt x="27025" y="232099"/>
                    <a:pt x="52461" y="300457"/>
                    <a:pt x="79486" y="370405"/>
                  </a:cubicBezTo>
                  <a:cubicBezTo>
                    <a:pt x="120819" y="362456"/>
                    <a:pt x="276612" y="309995"/>
                    <a:pt x="314764" y="292508"/>
                  </a:cubicBezTo>
                  <a:cubicBezTo>
                    <a:pt x="383123" y="260714"/>
                    <a:pt x="457839" y="236868"/>
                    <a:pt x="529376" y="205074"/>
                  </a:cubicBezTo>
                  <a:close/>
                </a:path>
              </a:pathLst>
            </a:custGeom>
            <a:noFill/>
            <a:ln w="31772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รูปแบบอิสระ: รูปร่าง 13">
              <a:extLst>
                <a:ext uri="{FF2B5EF4-FFF2-40B4-BE49-F238E27FC236}">
                  <a16:creationId xmlns:a16="http://schemas.microsoft.com/office/drawing/2014/main" id="{9AD298E7-D6EB-4980-94E1-61E620712AF8}"/>
                </a:ext>
              </a:extLst>
            </p:cNvPr>
            <p:cNvSpPr/>
            <p:nvPr/>
          </p:nvSpPr>
          <p:spPr>
            <a:xfrm>
              <a:off x="7571564" y="519838"/>
              <a:ext cx="79689" cy="95830"/>
            </a:xfrm>
            <a:custGeom>
              <a:avLst/>
              <a:gdLst>
                <a:gd name="connsiteX0" fmla="*/ 79690 w 79689"/>
                <a:gd name="connsiteY0" fmla="*/ 0 h 95830"/>
                <a:gd name="connsiteX1" fmla="*/ 16101 w 79689"/>
                <a:gd name="connsiteY1" fmla="*/ 30205 h 95830"/>
                <a:gd name="connsiteX2" fmla="*/ 204 w 79689"/>
                <a:gd name="connsiteY2" fmla="*/ 69948 h 95830"/>
                <a:gd name="connsiteX3" fmla="*/ 30408 w 79689"/>
                <a:gd name="connsiteY3" fmla="*/ 95383 h 95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689" h="95830">
                  <a:moveTo>
                    <a:pt x="79690" y="0"/>
                  </a:moveTo>
                  <a:cubicBezTo>
                    <a:pt x="55844" y="1590"/>
                    <a:pt x="31998" y="11128"/>
                    <a:pt x="16101" y="30205"/>
                  </a:cubicBezTo>
                  <a:cubicBezTo>
                    <a:pt x="6562" y="41333"/>
                    <a:pt x="-1386" y="55640"/>
                    <a:pt x="204" y="69948"/>
                  </a:cubicBezTo>
                  <a:cubicBezTo>
                    <a:pt x="1793" y="84255"/>
                    <a:pt x="16101" y="98563"/>
                    <a:pt x="30408" y="95383"/>
                  </a:cubicBezTo>
                </a:path>
              </a:pathLst>
            </a:custGeom>
            <a:noFill/>
            <a:ln w="31772" cap="rnd">
              <a:solidFill>
                <a:srgbClr val="32344E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รูปแบบอิสระ: รูปร่าง 14">
              <a:extLst>
                <a:ext uri="{FF2B5EF4-FFF2-40B4-BE49-F238E27FC236}">
                  <a16:creationId xmlns:a16="http://schemas.microsoft.com/office/drawing/2014/main" id="{41EFB6E1-3823-4714-B18B-2D2082447C57}"/>
                </a:ext>
              </a:extLst>
            </p:cNvPr>
            <p:cNvSpPr/>
            <p:nvPr/>
          </p:nvSpPr>
          <p:spPr>
            <a:xfrm>
              <a:off x="7620433" y="616811"/>
              <a:ext cx="67384" cy="93914"/>
            </a:xfrm>
            <a:custGeom>
              <a:avLst/>
              <a:gdLst>
                <a:gd name="connsiteX0" fmla="*/ 67384 w 67384"/>
                <a:gd name="connsiteY0" fmla="*/ 0 h 93914"/>
                <a:gd name="connsiteX1" fmla="*/ 19693 w 67384"/>
                <a:gd name="connsiteY1" fmla="*/ 19077 h 93914"/>
                <a:gd name="connsiteX2" fmla="*/ 616 w 67384"/>
                <a:gd name="connsiteY2" fmla="*/ 63589 h 93914"/>
                <a:gd name="connsiteX3" fmla="*/ 35590 w 67384"/>
                <a:gd name="connsiteY3" fmla="*/ 93793 h 93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384" h="93914">
                  <a:moveTo>
                    <a:pt x="67384" y="0"/>
                  </a:moveTo>
                  <a:cubicBezTo>
                    <a:pt x="49897" y="3179"/>
                    <a:pt x="34000" y="7949"/>
                    <a:pt x="19693" y="19077"/>
                  </a:cubicBezTo>
                  <a:cubicBezTo>
                    <a:pt x="6975" y="30205"/>
                    <a:pt x="-2563" y="47692"/>
                    <a:pt x="616" y="63589"/>
                  </a:cubicBezTo>
                  <a:cubicBezTo>
                    <a:pt x="3795" y="81076"/>
                    <a:pt x="19693" y="95383"/>
                    <a:pt x="35590" y="93793"/>
                  </a:cubicBezTo>
                </a:path>
              </a:pathLst>
            </a:custGeom>
            <a:noFill/>
            <a:ln w="31772" cap="rnd">
              <a:solidFill>
                <a:srgbClr val="32344E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รูปแบบอิสระ: รูปร่าง 15">
              <a:extLst>
                <a:ext uri="{FF2B5EF4-FFF2-40B4-BE49-F238E27FC236}">
                  <a16:creationId xmlns:a16="http://schemas.microsoft.com/office/drawing/2014/main" id="{6140428E-FAB1-4232-9129-A5DB1A718397}"/>
                </a:ext>
              </a:extLst>
            </p:cNvPr>
            <p:cNvSpPr/>
            <p:nvPr/>
          </p:nvSpPr>
          <p:spPr>
            <a:xfrm>
              <a:off x="7673509" y="716963"/>
              <a:ext cx="68357" cy="92203"/>
            </a:xfrm>
            <a:custGeom>
              <a:avLst/>
              <a:gdLst>
                <a:gd name="connsiteX0" fmla="*/ 68358 w 68357"/>
                <a:gd name="connsiteY0" fmla="*/ 0 h 92203"/>
                <a:gd name="connsiteX1" fmla="*/ 23846 w 68357"/>
                <a:gd name="connsiteY1" fmla="*/ 19077 h 92203"/>
                <a:gd name="connsiteX2" fmla="*/ 0 w 68357"/>
                <a:gd name="connsiteY2" fmla="*/ 58820 h 92203"/>
                <a:gd name="connsiteX3" fmla="*/ 27025 w 68357"/>
                <a:gd name="connsiteY3" fmla="*/ 92204 h 92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357" h="92203">
                  <a:moveTo>
                    <a:pt x="68358" y="0"/>
                  </a:moveTo>
                  <a:cubicBezTo>
                    <a:pt x="52461" y="4769"/>
                    <a:pt x="38153" y="9538"/>
                    <a:pt x="23846" y="19077"/>
                  </a:cubicBezTo>
                  <a:cubicBezTo>
                    <a:pt x="11128" y="28615"/>
                    <a:pt x="0" y="42922"/>
                    <a:pt x="0" y="58820"/>
                  </a:cubicBezTo>
                  <a:cubicBezTo>
                    <a:pt x="0" y="74717"/>
                    <a:pt x="11128" y="92204"/>
                    <a:pt x="27025" y="92204"/>
                  </a:cubicBezTo>
                </a:path>
              </a:pathLst>
            </a:custGeom>
            <a:noFill/>
            <a:ln w="31772" cap="rnd">
              <a:solidFill>
                <a:srgbClr val="32344E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รูปแบบอิสระ: รูปร่าง 16">
              <a:extLst>
                <a:ext uri="{FF2B5EF4-FFF2-40B4-BE49-F238E27FC236}">
                  <a16:creationId xmlns:a16="http://schemas.microsoft.com/office/drawing/2014/main" id="{6612C0BD-1BFE-4A33-89FC-1A82DD3E068B}"/>
                </a:ext>
              </a:extLst>
            </p:cNvPr>
            <p:cNvSpPr/>
            <p:nvPr/>
          </p:nvSpPr>
          <p:spPr>
            <a:xfrm>
              <a:off x="7730183" y="842551"/>
              <a:ext cx="73683" cy="73127"/>
            </a:xfrm>
            <a:custGeom>
              <a:avLst/>
              <a:gdLst>
                <a:gd name="connsiteX0" fmla="*/ 11684 w 73683"/>
                <a:gd name="connsiteY0" fmla="*/ 73127 h 73127"/>
                <a:gd name="connsiteX1" fmla="*/ 2146 w 73683"/>
                <a:gd name="connsiteY1" fmla="*/ 34974 h 73127"/>
                <a:gd name="connsiteX2" fmla="*/ 32351 w 73683"/>
                <a:gd name="connsiteY2" fmla="*/ 7949 h 73127"/>
                <a:gd name="connsiteX3" fmla="*/ 73684 w 73683"/>
                <a:gd name="connsiteY3" fmla="*/ 0 h 73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683" h="73127">
                  <a:moveTo>
                    <a:pt x="11684" y="73127"/>
                  </a:moveTo>
                  <a:cubicBezTo>
                    <a:pt x="556" y="65178"/>
                    <a:pt x="-2623" y="47692"/>
                    <a:pt x="2146" y="34974"/>
                  </a:cubicBezTo>
                  <a:cubicBezTo>
                    <a:pt x="6915" y="22256"/>
                    <a:pt x="19633" y="12718"/>
                    <a:pt x="32351" y="7949"/>
                  </a:cubicBezTo>
                  <a:cubicBezTo>
                    <a:pt x="45068" y="3179"/>
                    <a:pt x="59376" y="1590"/>
                    <a:pt x="73684" y="0"/>
                  </a:cubicBezTo>
                </a:path>
              </a:pathLst>
            </a:custGeom>
            <a:noFill/>
            <a:ln w="31772" cap="rnd">
              <a:solidFill>
                <a:srgbClr val="32344E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รูปแบบอิสระ: รูปร่าง 17">
              <a:extLst>
                <a:ext uri="{FF2B5EF4-FFF2-40B4-BE49-F238E27FC236}">
                  <a16:creationId xmlns:a16="http://schemas.microsoft.com/office/drawing/2014/main" id="{1D030F20-AFBF-45C4-B293-2305AA3F9556}"/>
                </a:ext>
              </a:extLst>
            </p:cNvPr>
            <p:cNvSpPr/>
            <p:nvPr/>
          </p:nvSpPr>
          <p:spPr>
            <a:xfrm>
              <a:off x="7771722" y="953831"/>
              <a:ext cx="75066" cy="75028"/>
            </a:xfrm>
            <a:custGeom>
              <a:avLst/>
              <a:gdLst>
                <a:gd name="connsiteX0" fmla="*/ 16247 w 75066"/>
                <a:gd name="connsiteY0" fmla="*/ 74717 h 75028"/>
                <a:gd name="connsiteX1" fmla="*/ 3529 w 75066"/>
                <a:gd name="connsiteY1" fmla="*/ 66768 h 75028"/>
                <a:gd name="connsiteX2" fmla="*/ 21016 w 75066"/>
                <a:gd name="connsiteY2" fmla="*/ 17487 h 75028"/>
                <a:gd name="connsiteX3" fmla="*/ 75066 w 75066"/>
                <a:gd name="connsiteY3" fmla="*/ 0 h 75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66" h="75028">
                  <a:moveTo>
                    <a:pt x="16247" y="74717"/>
                  </a:moveTo>
                  <a:cubicBezTo>
                    <a:pt x="11478" y="76307"/>
                    <a:pt x="6709" y="71537"/>
                    <a:pt x="3529" y="66768"/>
                  </a:cubicBezTo>
                  <a:cubicBezTo>
                    <a:pt x="-6009" y="49281"/>
                    <a:pt x="5119" y="28615"/>
                    <a:pt x="21016" y="17487"/>
                  </a:cubicBezTo>
                  <a:cubicBezTo>
                    <a:pt x="36913" y="6359"/>
                    <a:pt x="55990" y="4769"/>
                    <a:pt x="75066" y="0"/>
                  </a:cubicBezTo>
                </a:path>
              </a:pathLst>
            </a:custGeom>
            <a:noFill/>
            <a:ln w="31772" cap="rnd">
              <a:solidFill>
                <a:srgbClr val="32344E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รูปแบบอิสระ: รูปร่าง 18">
              <a:extLst>
                <a:ext uri="{FF2B5EF4-FFF2-40B4-BE49-F238E27FC236}">
                  <a16:creationId xmlns:a16="http://schemas.microsoft.com/office/drawing/2014/main" id="{7144A7B8-3CA4-4461-8D58-FC251F93256F}"/>
                </a:ext>
              </a:extLst>
            </p:cNvPr>
            <p:cNvSpPr/>
            <p:nvPr/>
          </p:nvSpPr>
          <p:spPr>
            <a:xfrm>
              <a:off x="7812861" y="1060342"/>
              <a:ext cx="80029" cy="73220"/>
            </a:xfrm>
            <a:custGeom>
              <a:avLst/>
              <a:gdLst>
                <a:gd name="connsiteX0" fmla="*/ 24389 w 80029"/>
                <a:gd name="connsiteY0" fmla="*/ 73127 h 73220"/>
                <a:gd name="connsiteX1" fmla="*/ 544 w 80029"/>
                <a:gd name="connsiteY1" fmla="*/ 41333 h 73220"/>
                <a:gd name="connsiteX2" fmla="*/ 33928 w 80029"/>
                <a:gd name="connsiteY2" fmla="*/ 11128 h 73220"/>
                <a:gd name="connsiteX3" fmla="*/ 80030 w 80029"/>
                <a:gd name="connsiteY3" fmla="*/ 0 h 73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029" h="73220">
                  <a:moveTo>
                    <a:pt x="24389" y="73127"/>
                  </a:moveTo>
                  <a:cubicBezTo>
                    <a:pt x="8492" y="74717"/>
                    <a:pt x="-2635" y="55640"/>
                    <a:pt x="544" y="41333"/>
                  </a:cubicBezTo>
                  <a:cubicBezTo>
                    <a:pt x="3723" y="25436"/>
                    <a:pt x="19621" y="15897"/>
                    <a:pt x="33928" y="11128"/>
                  </a:cubicBezTo>
                  <a:cubicBezTo>
                    <a:pt x="48235" y="6359"/>
                    <a:pt x="64132" y="4769"/>
                    <a:pt x="80030" y="0"/>
                  </a:cubicBezTo>
                </a:path>
              </a:pathLst>
            </a:custGeom>
            <a:noFill/>
            <a:ln w="31772" cap="rnd">
              <a:solidFill>
                <a:srgbClr val="32344E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รูปแบบอิสระ: รูปร่าง 19">
              <a:extLst>
                <a:ext uri="{FF2B5EF4-FFF2-40B4-BE49-F238E27FC236}">
                  <a16:creationId xmlns:a16="http://schemas.microsoft.com/office/drawing/2014/main" id="{D78B6BA3-5D47-4B4E-BAE4-D4B908340728}"/>
                </a:ext>
              </a:extLst>
            </p:cNvPr>
            <p:cNvSpPr/>
            <p:nvPr/>
          </p:nvSpPr>
          <p:spPr>
            <a:xfrm>
              <a:off x="7857917" y="1166853"/>
              <a:ext cx="71537" cy="83600"/>
            </a:xfrm>
            <a:custGeom>
              <a:avLst/>
              <a:gdLst>
                <a:gd name="connsiteX0" fmla="*/ 27025 w 71537"/>
                <a:gd name="connsiteY0" fmla="*/ 82665 h 83600"/>
                <a:gd name="connsiteX1" fmla="*/ 0 w 71537"/>
                <a:gd name="connsiteY1" fmla="*/ 58820 h 83600"/>
                <a:gd name="connsiteX2" fmla="*/ 20666 w 71537"/>
                <a:gd name="connsiteY2" fmla="*/ 23846 h 83600"/>
                <a:gd name="connsiteX3" fmla="*/ 71537 w 71537"/>
                <a:gd name="connsiteY3" fmla="*/ 0 h 8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537" h="83600">
                  <a:moveTo>
                    <a:pt x="27025" y="82665"/>
                  </a:moveTo>
                  <a:cubicBezTo>
                    <a:pt x="14307" y="87435"/>
                    <a:pt x="0" y="73127"/>
                    <a:pt x="0" y="58820"/>
                  </a:cubicBezTo>
                  <a:cubicBezTo>
                    <a:pt x="0" y="44512"/>
                    <a:pt x="9538" y="33384"/>
                    <a:pt x="20666" y="23846"/>
                  </a:cubicBezTo>
                  <a:cubicBezTo>
                    <a:pt x="34974" y="12718"/>
                    <a:pt x="52461" y="3179"/>
                    <a:pt x="71537" y="0"/>
                  </a:cubicBezTo>
                </a:path>
              </a:pathLst>
            </a:custGeom>
            <a:noFill/>
            <a:ln w="31772" cap="rnd">
              <a:solidFill>
                <a:srgbClr val="32344E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รูปแบบอิสระ: รูปร่าง 20">
              <a:extLst>
                <a:ext uri="{FF2B5EF4-FFF2-40B4-BE49-F238E27FC236}">
                  <a16:creationId xmlns:a16="http://schemas.microsoft.com/office/drawing/2014/main" id="{D9786B50-6CBC-4AAA-897B-80DA76C2E612}"/>
                </a:ext>
              </a:extLst>
            </p:cNvPr>
            <p:cNvSpPr/>
            <p:nvPr/>
          </p:nvSpPr>
          <p:spPr>
            <a:xfrm>
              <a:off x="7911063" y="1287672"/>
              <a:ext cx="70852" cy="65178"/>
            </a:xfrm>
            <a:custGeom>
              <a:avLst/>
              <a:gdLst>
                <a:gd name="connsiteX0" fmla="*/ 15212 w 70852"/>
                <a:gd name="connsiteY0" fmla="*/ 65178 h 65178"/>
                <a:gd name="connsiteX1" fmla="*/ 2495 w 70852"/>
                <a:gd name="connsiteY1" fmla="*/ 33384 h 65178"/>
                <a:gd name="connsiteX2" fmla="*/ 32699 w 70852"/>
                <a:gd name="connsiteY2" fmla="*/ 9538 h 65178"/>
                <a:gd name="connsiteX3" fmla="*/ 70852 w 70852"/>
                <a:gd name="connsiteY3" fmla="*/ 0 h 65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852" h="65178">
                  <a:moveTo>
                    <a:pt x="15212" y="65178"/>
                  </a:moveTo>
                  <a:cubicBezTo>
                    <a:pt x="2495" y="61999"/>
                    <a:pt x="-3864" y="44512"/>
                    <a:pt x="2495" y="33384"/>
                  </a:cubicBezTo>
                  <a:cubicBezTo>
                    <a:pt x="8853" y="22256"/>
                    <a:pt x="19982" y="12718"/>
                    <a:pt x="32699" y="9538"/>
                  </a:cubicBezTo>
                  <a:cubicBezTo>
                    <a:pt x="45417" y="4769"/>
                    <a:pt x="58135" y="3179"/>
                    <a:pt x="70852" y="0"/>
                  </a:cubicBezTo>
                </a:path>
              </a:pathLst>
            </a:custGeom>
            <a:noFill/>
            <a:ln w="31772" cap="rnd">
              <a:solidFill>
                <a:srgbClr val="32344E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รูปแบบอิสระ: รูปร่าง 21">
              <a:extLst>
                <a:ext uri="{FF2B5EF4-FFF2-40B4-BE49-F238E27FC236}">
                  <a16:creationId xmlns:a16="http://schemas.microsoft.com/office/drawing/2014/main" id="{271FA525-587F-4C1A-8068-55DD282E0EED}"/>
                </a:ext>
              </a:extLst>
            </p:cNvPr>
            <p:cNvSpPr/>
            <p:nvPr/>
          </p:nvSpPr>
          <p:spPr>
            <a:xfrm>
              <a:off x="7946395" y="1379876"/>
              <a:ext cx="67314" cy="81075"/>
            </a:xfrm>
            <a:custGeom>
              <a:avLst/>
              <a:gdLst>
                <a:gd name="connsiteX0" fmla="*/ 22802 w 67314"/>
                <a:gd name="connsiteY0" fmla="*/ 81076 h 81075"/>
                <a:gd name="connsiteX1" fmla="*/ 546 w 67314"/>
                <a:gd name="connsiteY1" fmla="*/ 50871 h 81075"/>
                <a:gd name="connsiteX2" fmla="*/ 6905 w 67314"/>
                <a:gd name="connsiteY2" fmla="*/ 34974 h 81075"/>
                <a:gd name="connsiteX3" fmla="*/ 67315 w 67314"/>
                <a:gd name="connsiteY3" fmla="*/ 0 h 8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314" h="81075">
                  <a:moveTo>
                    <a:pt x="22802" y="81076"/>
                  </a:moveTo>
                  <a:cubicBezTo>
                    <a:pt x="8495" y="79486"/>
                    <a:pt x="-2633" y="65178"/>
                    <a:pt x="546" y="50871"/>
                  </a:cubicBezTo>
                  <a:cubicBezTo>
                    <a:pt x="2136" y="44512"/>
                    <a:pt x="3725" y="39743"/>
                    <a:pt x="6905" y="34974"/>
                  </a:cubicBezTo>
                  <a:cubicBezTo>
                    <a:pt x="21212" y="14307"/>
                    <a:pt x="43468" y="1590"/>
                    <a:pt x="67315" y="0"/>
                  </a:cubicBezTo>
                </a:path>
              </a:pathLst>
            </a:custGeom>
            <a:noFill/>
            <a:ln w="31772" cap="rnd">
              <a:solidFill>
                <a:srgbClr val="32344E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รูปแบบอิสระ: รูปร่าง 22">
              <a:extLst>
                <a:ext uri="{FF2B5EF4-FFF2-40B4-BE49-F238E27FC236}">
                  <a16:creationId xmlns:a16="http://schemas.microsoft.com/office/drawing/2014/main" id="{9DC1412B-AEEC-46E3-86B6-07D7182DAEC9}"/>
                </a:ext>
              </a:extLst>
            </p:cNvPr>
            <p:cNvSpPr/>
            <p:nvPr/>
          </p:nvSpPr>
          <p:spPr>
            <a:xfrm>
              <a:off x="8317346" y="484864"/>
              <a:ext cx="38153" cy="85844"/>
            </a:xfrm>
            <a:custGeom>
              <a:avLst/>
              <a:gdLst>
                <a:gd name="connsiteX0" fmla="*/ 0 w 38153"/>
                <a:gd name="connsiteY0" fmla="*/ 0 h 85844"/>
                <a:gd name="connsiteX1" fmla="*/ 38154 w 38153"/>
                <a:gd name="connsiteY1" fmla="*/ 85845 h 85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53" h="85844">
                  <a:moveTo>
                    <a:pt x="0" y="0"/>
                  </a:moveTo>
                  <a:cubicBezTo>
                    <a:pt x="12718" y="28615"/>
                    <a:pt x="25435" y="57230"/>
                    <a:pt x="38154" y="85845"/>
                  </a:cubicBezTo>
                </a:path>
              </a:pathLst>
            </a:custGeom>
            <a:noFill/>
            <a:ln w="31772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รูปแบบอิสระ: รูปร่าง 23">
              <a:extLst>
                <a:ext uri="{FF2B5EF4-FFF2-40B4-BE49-F238E27FC236}">
                  <a16:creationId xmlns:a16="http://schemas.microsoft.com/office/drawing/2014/main" id="{7DD6006F-37BF-4B19-BC8F-A3C9E7B56717}"/>
                </a:ext>
              </a:extLst>
            </p:cNvPr>
            <p:cNvSpPr/>
            <p:nvPr/>
          </p:nvSpPr>
          <p:spPr>
            <a:xfrm>
              <a:off x="8487446" y="713783"/>
              <a:ext cx="192355" cy="483274"/>
            </a:xfrm>
            <a:custGeom>
              <a:avLst/>
              <a:gdLst>
                <a:gd name="connsiteX0" fmla="*/ 0 w 192355"/>
                <a:gd name="connsiteY0" fmla="*/ 0 h 483274"/>
                <a:gd name="connsiteX1" fmla="*/ 192356 w 192355"/>
                <a:gd name="connsiteY1" fmla="*/ 483275 h 483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2355" h="483274">
                  <a:moveTo>
                    <a:pt x="0" y="0"/>
                  </a:moveTo>
                  <a:cubicBezTo>
                    <a:pt x="55640" y="163741"/>
                    <a:pt x="120818" y="325892"/>
                    <a:pt x="192356" y="483275"/>
                  </a:cubicBezTo>
                </a:path>
              </a:pathLst>
            </a:custGeom>
            <a:noFill/>
            <a:ln w="31772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รูปแบบอิสระ: รูปร่าง 24">
              <a:extLst>
                <a:ext uri="{FF2B5EF4-FFF2-40B4-BE49-F238E27FC236}">
                  <a16:creationId xmlns:a16="http://schemas.microsoft.com/office/drawing/2014/main" id="{BBA56285-5042-487C-BBC8-31BC49759580}"/>
                </a:ext>
              </a:extLst>
            </p:cNvPr>
            <p:cNvSpPr/>
            <p:nvPr/>
          </p:nvSpPr>
          <p:spPr>
            <a:xfrm>
              <a:off x="7891301" y="480095"/>
              <a:ext cx="340199" cy="130356"/>
            </a:xfrm>
            <a:custGeom>
              <a:avLst/>
              <a:gdLst>
                <a:gd name="connsiteX0" fmla="*/ 0 w 340199"/>
                <a:gd name="connsiteY0" fmla="*/ 130357 h 130356"/>
                <a:gd name="connsiteX1" fmla="*/ 340199 w 340199"/>
                <a:gd name="connsiteY1" fmla="*/ 0 h 130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0199" h="130356">
                  <a:moveTo>
                    <a:pt x="0" y="130357"/>
                  </a:moveTo>
                  <a:cubicBezTo>
                    <a:pt x="112870" y="85845"/>
                    <a:pt x="227330" y="42922"/>
                    <a:pt x="340199" y="0"/>
                  </a:cubicBezTo>
                </a:path>
              </a:pathLst>
            </a:custGeom>
            <a:noFill/>
            <a:ln w="31772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รูปแบบอิสระ: รูปร่าง 25">
              <a:extLst>
                <a:ext uri="{FF2B5EF4-FFF2-40B4-BE49-F238E27FC236}">
                  <a16:creationId xmlns:a16="http://schemas.microsoft.com/office/drawing/2014/main" id="{5E2B8CEF-D1B4-4229-AAD4-898F3099EB59}"/>
                </a:ext>
              </a:extLst>
            </p:cNvPr>
            <p:cNvSpPr/>
            <p:nvPr/>
          </p:nvSpPr>
          <p:spPr>
            <a:xfrm>
              <a:off x="7931044" y="575478"/>
              <a:ext cx="213021" cy="81075"/>
            </a:xfrm>
            <a:custGeom>
              <a:avLst/>
              <a:gdLst>
                <a:gd name="connsiteX0" fmla="*/ 0 w 213021"/>
                <a:gd name="connsiteY0" fmla="*/ 81076 h 81075"/>
                <a:gd name="connsiteX1" fmla="*/ 213022 w 213021"/>
                <a:gd name="connsiteY1" fmla="*/ 0 h 8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3021" h="81075">
                  <a:moveTo>
                    <a:pt x="0" y="81076"/>
                  </a:moveTo>
                  <a:cubicBezTo>
                    <a:pt x="71537" y="54050"/>
                    <a:pt x="143075" y="27025"/>
                    <a:pt x="213022" y="0"/>
                  </a:cubicBezTo>
                </a:path>
              </a:pathLst>
            </a:custGeom>
            <a:noFill/>
            <a:ln w="31772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รูปแบบอิสระ: รูปร่าง 26">
              <a:extLst>
                <a:ext uri="{FF2B5EF4-FFF2-40B4-BE49-F238E27FC236}">
                  <a16:creationId xmlns:a16="http://schemas.microsoft.com/office/drawing/2014/main" id="{B23840B1-1184-4C64-B6A4-7D9F150E7BA2}"/>
                </a:ext>
              </a:extLst>
            </p:cNvPr>
            <p:cNvSpPr/>
            <p:nvPr/>
          </p:nvSpPr>
          <p:spPr>
            <a:xfrm>
              <a:off x="8194937" y="538914"/>
              <a:ext cx="38153" cy="15897"/>
            </a:xfrm>
            <a:custGeom>
              <a:avLst/>
              <a:gdLst>
                <a:gd name="connsiteX0" fmla="*/ 0 w 38153"/>
                <a:gd name="connsiteY0" fmla="*/ 15897 h 15897"/>
                <a:gd name="connsiteX1" fmla="*/ 38154 w 38153"/>
                <a:gd name="connsiteY1" fmla="*/ 0 h 15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53" h="15897">
                  <a:moveTo>
                    <a:pt x="0" y="15897"/>
                  </a:moveTo>
                  <a:cubicBezTo>
                    <a:pt x="12718" y="11128"/>
                    <a:pt x="25436" y="6359"/>
                    <a:pt x="38154" y="0"/>
                  </a:cubicBezTo>
                </a:path>
              </a:pathLst>
            </a:custGeom>
            <a:noFill/>
            <a:ln w="31772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8" name="กราฟิก 4">
            <a:extLst>
              <a:ext uri="{FF2B5EF4-FFF2-40B4-BE49-F238E27FC236}">
                <a16:creationId xmlns:a16="http://schemas.microsoft.com/office/drawing/2014/main" id="{3297FF3F-1A8C-4818-BC1B-8656D14A35E1}"/>
              </a:ext>
            </a:extLst>
          </p:cNvPr>
          <p:cNvGrpSpPr/>
          <p:nvPr/>
        </p:nvGrpSpPr>
        <p:grpSpPr>
          <a:xfrm>
            <a:off x="7473205" y="349738"/>
            <a:ext cx="1131997" cy="683579"/>
            <a:chOff x="7473205" y="349738"/>
            <a:chExt cx="1131997" cy="683579"/>
          </a:xfrm>
        </p:grpSpPr>
        <p:sp>
          <p:nvSpPr>
            <p:cNvPr id="29" name="รูปแบบอิสระ: รูปร่าง 28">
              <a:extLst>
                <a:ext uri="{FF2B5EF4-FFF2-40B4-BE49-F238E27FC236}">
                  <a16:creationId xmlns:a16="http://schemas.microsoft.com/office/drawing/2014/main" id="{A09D3ABA-AA40-4E34-85DE-51678541C0E1}"/>
                </a:ext>
              </a:extLst>
            </p:cNvPr>
            <p:cNvSpPr/>
            <p:nvPr/>
          </p:nvSpPr>
          <p:spPr>
            <a:xfrm>
              <a:off x="7473205" y="349738"/>
              <a:ext cx="1131997" cy="683579"/>
            </a:xfrm>
            <a:custGeom>
              <a:avLst/>
              <a:gdLst>
                <a:gd name="connsiteX0" fmla="*/ 1130290 w 1131997"/>
                <a:gd name="connsiteY0" fmla="*/ 0 h 683579"/>
                <a:gd name="connsiteX1" fmla="*/ 0 w 1131997"/>
                <a:gd name="connsiteY1" fmla="*/ 319534 h 683579"/>
                <a:gd name="connsiteX2" fmla="*/ 1092137 w 1131997"/>
                <a:gd name="connsiteY2" fmla="*/ 683579 h 683579"/>
                <a:gd name="connsiteX3" fmla="*/ 1130290 w 1131997"/>
                <a:gd name="connsiteY3" fmla="*/ 0 h 683579"/>
                <a:gd name="connsiteX4" fmla="*/ 437173 w 1131997"/>
                <a:gd name="connsiteY4" fmla="*/ 337020 h 683579"/>
                <a:gd name="connsiteX5" fmla="*/ 985626 w 1131997"/>
                <a:gd name="connsiteY5" fmla="*/ 193946 h 683579"/>
                <a:gd name="connsiteX6" fmla="*/ 969729 w 1131997"/>
                <a:gd name="connsiteY6" fmla="*/ 486454 h 683579"/>
                <a:gd name="connsiteX7" fmla="*/ 437173 w 1131997"/>
                <a:gd name="connsiteY7" fmla="*/ 337020 h 683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31997" h="683579">
                  <a:moveTo>
                    <a:pt x="1130290" y="0"/>
                  </a:moveTo>
                  <a:cubicBezTo>
                    <a:pt x="783732" y="108101"/>
                    <a:pt x="488044" y="147844"/>
                    <a:pt x="0" y="319534"/>
                  </a:cubicBezTo>
                  <a:cubicBezTo>
                    <a:pt x="387891" y="470557"/>
                    <a:pt x="759886" y="557991"/>
                    <a:pt x="1092137" y="683579"/>
                  </a:cubicBezTo>
                  <a:cubicBezTo>
                    <a:pt x="1125521" y="453070"/>
                    <a:pt x="1136650" y="232099"/>
                    <a:pt x="1130290" y="0"/>
                  </a:cubicBezTo>
                  <a:close/>
                  <a:moveTo>
                    <a:pt x="437173" y="337020"/>
                  </a:moveTo>
                  <a:cubicBezTo>
                    <a:pt x="542094" y="321123"/>
                    <a:pt x="909319" y="216202"/>
                    <a:pt x="985626" y="193946"/>
                  </a:cubicBezTo>
                  <a:cubicBezTo>
                    <a:pt x="984036" y="294098"/>
                    <a:pt x="977678" y="391071"/>
                    <a:pt x="969729" y="486454"/>
                  </a:cubicBezTo>
                  <a:cubicBezTo>
                    <a:pt x="833013" y="440352"/>
                    <a:pt x="462608" y="343379"/>
                    <a:pt x="437173" y="337020"/>
                  </a:cubicBezTo>
                  <a:close/>
                </a:path>
              </a:pathLst>
            </a:custGeom>
            <a:solidFill>
              <a:srgbClr val="00B4F1"/>
            </a:solidFill>
            <a:ln w="158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รูปแบบอิสระ: รูปร่าง 29">
              <a:extLst>
                <a:ext uri="{FF2B5EF4-FFF2-40B4-BE49-F238E27FC236}">
                  <a16:creationId xmlns:a16="http://schemas.microsoft.com/office/drawing/2014/main" id="{5962A946-F767-4A80-8E1F-912A18C05BC4}"/>
                </a:ext>
              </a:extLst>
            </p:cNvPr>
            <p:cNvSpPr/>
            <p:nvPr/>
          </p:nvSpPr>
          <p:spPr>
            <a:xfrm>
              <a:off x="7614690" y="635887"/>
              <a:ext cx="11128" cy="30204"/>
            </a:xfrm>
            <a:custGeom>
              <a:avLst/>
              <a:gdLst>
                <a:gd name="connsiteX0" fmla="*/ 0 w 11128"/>
                <a:gd name="connsiteY0" fmla="*/ 0 h 30204"/>
                <a:gd name="connsiteX1" fmla="*/ 11128 w 11128"/>
                <a:gd name="connsiteY1" fmla="*/ 30205 h 30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128" h="30204">
                  <a:moveTo>
                    <a:pt x="0" y="0"/>
                  </a:moveTo>
                  <a:cubicBezTo>
                    <a:pt x="3180" y="9538"/>
                    <a:pt x="7949" y="20666"/>
                    <a:pt x="11128" y="30205"/>
                  </a:cubicBezTo>
                </a:path>
              </a:pathLst>
            </a:custGeom>
            <a:noFill/>
            <a:ln w="3177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รูปแบบอิสระ: รูปร่าง 30">
              <a:extLst>
                <a:ext uri="{FF2B5EF4-FFF2-40B4-BE49-F238E27FC236}">
                  <a16:creationId xmlns:a16="http://schemas.microsoft.com/office/drawing/2014/main" id="{6920700B-E1F7-4D96-A477-6CE238E428A4}"/>
                </a:ext>
              </a:extLst>
            </p:cNvPr>
            <p:cNvSpPr/>
            <p:nvPr/>
          </p:nvSpPr>
          <p:spPr>
            <a:xfrm>
              <a:off x="7651253" y="624759"/>
              <a:ext cx="15897" cy="52460"/>
            </a:xfrm>
            <a:custGeom>
              <a:avLst/>
              <a:gdLst>
                <a:gd name="connsiteX0" fmla="*/ 0 w 15897"/>
                <a:gd name="connsiteY0" fmla="*/ 0 h 52460"/>
                <a:gd name="connsiteX1" fmla="*/ 15897 w 15897"/>
                <a:gd name="connsiteY1" fmla="*/ 52461 h 52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897" h="52460">
                  <a:moveTo>
                    <a:pt x="0" y="0"/>
                  </a:moveTo>
                  <a:cubicBezTo>
                    <a:pt x="4769" y="17487"/>
                    <a:pt x="9538" y="34974"/>
                    <a:pt x="15897" y="52461"/>
                  </a:cubicBezTo>
                </a:path>
              </a:pathLst>
            </a:custGeom>
            <a:noFill/>
            <a:ln w="3177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รูปแบบอิสระ: รูปร่าง 31">
              <a:extLst>
                <a:ext uri="{FF2B5EF4-FFF2-40B4-BE49-F238E27FC236}">
                  <a16:creationId xmlns:a16="http://schemas.microsoft.com/office/drawing/2014/main" id="{F1DE09FC-C40B-47DD-A208-D009DB9A8A81}"/>
                </a:ext>
              </a:extLst>
            </p:cNvPr>
            <p:cNvSpPr/>
            <p:nvPr/>
          </p:nvSpPr>
          <p:spPr>
            <a:xfrm>
              <a:off x="7695765" y="613631"/>
              <a:ext cx="11128" cy="22256"/>
            </a:xfrm>
            <a:custGeom>
              <a:avLst/>
              <a:gdLst>
                <a:gd name="connsiteX0" fmla="*/ 0 w 11128"/>
                <a:gd name="connsiteY0" fmla="*/ 0 h 22256"/>
                <a:gd name="connsiteX1" fmla="*/ 11128 w 11128"/>
                <a:gd name="connsiteY1" fmla="*/ 22256 h 22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128" h="22256">
                  <a:moveTo>
                    <a:pt x="0" y="0"/>
                  </a:moveTo>
                  <a:cubicBezTo>
                    <a:pt x="3180" y="7949"/>
                    <a:pt x="6359" y="14307"/>
                    <a:pt x="11128" y="22256"/>
                  </a:cubicBezTo>
                </a:path>
              </a:pathLst>
            </a:custGeom>
            <a:noFill/>
            <a:ln w="3177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รูปแบบอิสระ: รูปร่าง 32">
              <a:extLst>
                <a:ext uri="{FF2B5EF4-FFF2-40B4-BE49-F238E27FC236}">
                  <a16:creationId xmlns:a16="http://schemas.microsoft.com/office/drawing/2014/main" id="{919DD4F9-E9A0-4906-BAD3-E7680227C103}"/>
                </a:ext>
              </a:extLst>
            </p:cNvPr>
            <p:cNvSpPr/>
            <p:nvPr/>
          </p:nvSpPr>
          <p:spPr>
            <a:xfrm>
              <a:off x="7740278" y="597734"/>
              <a:ext cx="15897" cy="49281"/>
            </a:xfrm>
            <a:custGeom>
              <a:avLst/>
              <a:gdLst>
                <a:gd name="connsiteX0" fmla="*/ 0 w 15897"/>
                <a:gd name="connsiteY0" fmla="*/ 0 h 49281"/>
                <a:gd name="connsiteX1" fmla="*/ 15897 w 15897"/>
                <a:gd name="connsiteY1" fmla="*/ 49281 h 4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897" h="49281">
                  <a:moveTo>
                    <a:pt x="0" y="0"/>
                  </a:moveTo>
                  <a:cubicBezTo>
                    <a:pt x="7949" y="15897"/>
                    <a:pt x="12718" y="31794"/>
                    <a:pt x="15897" y="49281"/>
                  </a:cubicBezTo>
                </a:path>
              </a:pathLst>
            </a:custGeom>
            <a:noFill/>
            <a:ln w="3177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รูปแบบอิสระ: รูปร่าง 33">
              <a:extLst>
                <a:ext uri="{FF2B5EF4-FFF2-40B4-BE49-F238E27FC236}">
                  <a16:creationId xmlns:a16="http://schemas.microsoft.com/office/drawing/2014/main" id="{27777C71-9DC3-4278-9448-D9A5C42E08E7}"/>
                </a:ext>
              </a:extLst>
            </p:cNvPr>
            <p:cNvSpPr/>
            <p:nvPr/>
          </p:nvSpPr>
          <p:spPr>
            <a:xfrm>
              <a:off x="7565409" y="651784"/>
              <a:ext cx="6358" cy="15897"/>
            </a:xfrm>
            <a:custGeom>
              <a:avLst/>
              <a:gdLst>
                <a:gd name="connsiteX0" fmla="*/ 0 w 6358"/>
                <a:gd name="connsiteY0" fmla="*/ 0 h 15897"/>
                <a:gd name="connsiteX1" fmla="*/ 6359 w 6358"/>
                <a:gd name="connsiteY1" fmla="*/ 15897 h 15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58" h="15897">
                  <a:moveTo>
                    <a:pt x="0" y="0"/>
                  </a:moveTo>
                  <a:cubicBezTo>
                    <a:pt x="1589" y="6359"/>
                    <a:pt x="3179" y="11128"/>
                    <a:pt x="6359" y="15897"/>
                  </a:cubicBezTo>
                </a:path>
              </a:pathLst>
            </a:custGeom>
            <a:noFill/>
            <a:ln w="3177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รูปแบบอิสระ: รูปร่าง 34">
              <a:extLst>
                <a:ext uri="{FF2B5EF4-FFF2-40B4-BE49-F238E27FC236}">
                  <a16:creationId xmlns:a16="http://schemas.microsoft.com/office/drawing/2014/main" id="{6873FB2F-A60B-4C74-AF04-A6DB18FDC5AB}"/>
                </a:ext>
              </a:extLst>
            </p:cNvPr>
            <p:cNvSpPr/>
            <p:nvPr/>
          </p:nvSpPr>
          <p:spPr>
            <a:xfrm>
              <a:off x="7791149" y="586606"/>
              <a:ext cx="9538" cy="25435"/>
            </a:xfrm>
            <a:custGeom>
              <a:avLst/>
              <a:gdLst>
                <a:gd name="connsiteX0" fmla="*/ 0 w 9538"/>
                <a:gd name="connsiteY0" fmla="*/ 0 h 25435"/>
                <a:gd name="connsiteX1" fmla="*/ 9538 w 9538"/>
                <a:gd name="connsiteY1" fmla="*/ 25435 h 25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38" h="25435">
                  <a:moveTo>
                    <a:pt x="0" y="0"/>
                  </a:moveTo>
                  <a:cubicBezTo>
                    <a:pt x="1590" y="9538"/>
                    <a:pt x="4769" y="17487"/>
                    <a:pt x="9538" y="25435"/>
                  </a:cubicBezTo>
                </a:path>
              </a:pathLst>
            </a:custGeom>
            <a:noFill/>
            <a:ln w="3177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รูปแบบอิสระ: รูปร่าง 35">
              <a:extLst>
                <a:ext uri="{FF2B5EF4-FFF2-40B4-BE49-F238E27FC236}">
                  <a16:creationId xmlns:a16="http://schemas.microsoft.com/office/drawing/2014/main" id="{4D7374C4-BA86-421A-93EA-0DFE8CB7D45F}"/>
                </a:ext>
              </a:extLst>
            </p:cNvPr>
            <p:cNvSpPr/>
            <p:nvPr/>
          </p:nvSpPr>
          <p:spPr>
            <a:xfrm>
              <a:off x="7840430" y="569119"/>
              <a:ext cx="15897" cy="41332"/>
            </a:xfrm>
            <a:custGeom>
              <a:avLst/>
              <a:gdLst>
                <a:gd name="connsiteX0" fmla="*/ 0 w 15897"/>
                <a:gd name="connsiteY0" fmla="*/ 0 h 41332"/>
                <a:gd name="connsiteX1" fmla="*/ 15897 w 15897"/>
                <a:gd name="connsiteY1" fmla="*/ 41333 h 41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897" h="41332">
                  <a:moveTo>
                    <a:pt x="0" y="0"/>
                  </a:moveTo>
                  <a:cubicBezTo>
                    <a:pt x="4769" y="14307"/>
                    <a:pt x="11128" y="28615"/>
                    <a:pt x="15897" y="41333"/>
                  </a:cubicBezTo>
                </a:path>
              </a:pathLst>
            </a:custGeom>
            <a:noFill/>
            <a:ln w="3177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รูปแบบอิสระ: รูปร่าง 36">
              <a:extLst>
                <a:ext uri="{FF2B5EF4-FFF2-40B4-BE49-F238E27FC236}">
                  <a16:creationId xmlns:a16="http://schemas.microsoft.com/office/drawing/2014/main" id="{5819B886-AA4A-4835-9BEC-D2607F7723D9}"/>
                </a:ext>
              </a:extLst>
            </p:cNvPr>
            <p:cNvSpPr/>
            <p:nvPr/>
          </p:nvSpPr>
          <p:spPr>
            <a:xfrm>
              <a:off x="7896070" y="550042"/>
              <a:ext cx="9538" cy="23845"/>
            </a:xfrm>
            <a:custGeom>
              <a:avLst/>
              <a:gdLst>
                <a:gd name="connsiteX0" fmla="*/ 0 w 9538"/>
                <a:gd name="connsiteY0" fmla="*/ 0 h 23845"/>
                <a:gd name="connsiteX1" fmla="*/ 9538 w 9538"/>
                <a:gd name="connsiteY1" fmla="*/ 23846 h 23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38" h="23845">
                  <a:moveTo>
                    <a:pt x="0" y="0"/>
                  </a:moveTo>
                  <a:cubicBezTo>
                    <a:pt x="3180" y="7949"/>
                    <a:pt x="6359" y="15897"/>
                    <a:pt x="9538" y="23846"/>
                  </a:cubicBezTo>
                </a:path>
              </a:pathLst>
            </a:custGeom>
            <a:noFill/>
            <a:ln w="3177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รูปแบบอิสระ: รูปร่าง 37">
              <a:extLst>
                <a:ext uri="{FF2B5EF4-FFF2-40B4-BE49-F238E27FC236}">
                  <a16:creationId xmlns:a16="http://schemas.microsoft.com/office/drawing/2014/main" id="{5BA95A51-8E54-4C78-A397-4135BD100DDF}"/>
                </a:ext>
              </a:extLst>
            </p:cNvPr>
            <p:cNvSpPr/>
            <p:nvPr/>
          </p:nvSpPr>
          <p:spPr>
            <a:xfrm>
              <a:off x="7945351" y="537325"/>
              <a:ext cx="14307" cy="47691"/>
            </a:xfrm>
            <a:custGeom>
              <a:avLst/>
              <a:gdLst>
                <a:gd name="connsiteX0" fmla="*/ 0 w 14307"/>
                <a:gd name="connsiteY0" fmla="*/ 0 h 47691"/>
                <a:gd name="connsiteX1" fmla="*/ 14307 w 14307"/>
                <a:gd name="connsiteY1" fmla="*/ 47692 h 47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307" h="47691">
                  <a:moveTo>
                    <a:pt x="0" y="0"/>
                  </a:moveTo>
                  <a:cubicBezTo>
                    <a:pt x="3179" y="15897"/>
                    <a:pt x="7949" y="31794"/>
                    <a:pt x="14307" y="47692"/>
                  </a:cubicBezTo>
                </a:path>
              </a:pathLst>
            </a:custGeom>
            <a:noFill/>
            <a:ln w="3177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รูปแบบอิสระ: รูปร่าง 38">
              <a:extLst>
                <a:ext uri="{FF2B5EF4-FFF2-40B4-BE49-F238E27FC236}">
                  <a16:creationId xmlns:a16="http://schemas.microsoft.com/office/drawing/2014/main" id="{9392F66C-EA0D-44E6-BC49-D41D76BABF34}"/>
                </a:ext>
              </a:extLst>
            </p:cNvPr>
            <p:cNvSpPr/>
            <p:nvPr/>
          </p:nvSpPr>
          <p:spPr>
            <a:xfrm>
              <a:off x="7999402" y="519838"/>
              <a:ext cx="11128" cy="27025"/>
            </a:xfrm>
            <a:custGeom>
              <a:avLst/>
              <a:gdLst>
                <a:gd name="connsiteX0" fmla="*/ 0 w 11128"/>
                <a:gd name="connsiteY0" fmla="*/ 0 h 27025"/>
                <a:gd name="connsiteX1" fmla="*/ 11128 w 11128"/>
                <a:gd name="connsiteY1" fmla="*/ 27025 h 27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128" h="27025">
                  <a:moveTo>
                    <a:pt x="0" y="0"/>
                  </a:moveTo>
                  <a:cubicBezTo>
                    <a:pt x="3180" y="9538"/>
                    <a:pt x="7949" y="17487"/>
                    <a:pt x="11128" y="27025"/>
                  </a:cubicBezTo>
                </a:path>
              </a:pathLst>
            </a:custGeom>
            <a:noFill/>
            <a:ln w="3177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รูปแบบอิสระ: รูปร่าง 39">
              <a:extLst>
                <a:ext uri="{FF2B5EF4-FFF2-40B4-BE49-F238E27FC236}">
                  <a16:creationId xmlns:a16="http://schemas.microsoft.com/office/drawing/2014/main" id="{41FC6596-20B3-4E4C-8A09-40F36F057265}"/>
                </a:ext>
              </a:extLst>
            </p:cNvPr>
            <p:cNvSpPr/>
            <p:nvPr/>
          </p:nvSpPr>
          <p:spPr>
            <a:xfrm>
              <a:off x="8045504" y="510299"/>
              <a:ext cx="14306" cy="47691"/>
            </a:xfrm>
            <a:custGeom>
              <a:avLst/>
              <a:gdLst>
                <a:gd name="connsiteX0" fmla="*/ 0 w 14306"/>
                <a:gd name="connsiteY0" fmla="*/ 0 h 47691"/>
                <a:gd name="connsiteX1" fmla="*/ 14307 w 14306"/>
                <a:gd name="connsiteY1" fmla="*/ 47692 h 47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306" h="47691">
                  <a:moveTo>
                    <a:pt x="0" y="0"/>
                  </a:moveTo>
                  <a:cubicBezTo>
                    <a:pt x="4769" y="15897"/>
                    <a:pt x="9538" y="31794"/>
                    <a:pt x="14307" y="47692"/>
                  </a:cubicBezTo>
                </a:path>
              </a:pathLst>
            </a:custGeom>
            <a:noFill/>
            <a:ln w="3177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รูปแบบอิสระ: รูปร่าง 40">
              <a:extLst>
                <a:ext uri="{FF2B5EF4-FFF2-40B4-BE49-F238E27FC236}">
                  <a16:creationId xmlns:a16="http://schemas.microsoft.com/office/drawing/2014/main" id="{B21C1D6E-8816-4074-8186-B163889F5BE8}"/>
                </a:ext>
              </a:extLst>
            </p:cNvPr>
            <p:cNvSpPr/>
            <p:nvPr/>
          </p:nvSpPr>
          <p:spPr>
            <a:xfrm>
              <a:off x="8094785" y="499171"/>
              <a:ext cx="7948" cy="20666"/>
            </a:xfrm>
            <a:custGeom>
              <a:avLst/>
              <a:gdLst>
                <a:gd name="connsiteX0" fmla="*/ 0 w 7948"/>
                <a:gd name="connsiteY0" fmla="*/ 0 h 20666"/>
                <a:gd name="connsiteX1" fmla="*/ 7949 w 7948"/>
                <a:gd name="connsiteY1" fmla="*/ 20666 h 20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48" h="20666">
                  <a:moveTo>
                    <a:pt x="0" y="0"/>
                  </a:moveTo>
                  <a:cubicBezTo>
                    <a:pt x="3180" y="6359"/>
                    <a:pt x="4769" y="14307"/>
                    <a:pt x="7949" y="20666"/>
                  </a:cubicBezTo>
                </a:path>
              </a:pathLst>
            </a:custGeom>
            <a:noFill/>
            <a:ln w="3177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รูปแบบอิสระ: รูปร่าง 41">
              <a:extLst>
                <a:ext uri="{FF2B5EF4-FFF2-40B4-BE49-F238E27FC236}">
                  <a16:creationId xmlns:a16="http://schemas.microsoft.com/office/drawing/2014/main" id="{0939A223-7C4D-4BFF-AD54-71EAD2188391}"/>
                </a:ext>
              </a:extLst>
            </p:cNvPr>
            <p:cNvSpPr/>
            <p:nvPr/>
          </p:nvSpPr>
          <p:spPr>
            <a:xfrm>
              <a:off x="8134528" y="488043"/>
              <a:ext cx="20666" cy="60409"/>
            </a:xfrm>
            <a:custGeom>
              <a:avLst/>
              <a:gdLst>
                <a:gd name="connsiteX0" fmla="*/ 0 w 20666"/>
                <a:gd name="connsiteY0" fmla="*/ 0 h 60409"/>
                <a:gd name="connsiteX1" fmla="*/ 20666 w 20666"/>
                <a:gd name="connsiteY1" fmla="*/ 60409 h 60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66" h="60409">
                  <a:moveTo>
                    <a:pt x="0" y="0"/>
                  </a:moveTo>
                  <a:cubicBezTo>
                    <a:pt x="6359" y="20666"/>
                    <a:pt x="12718" y="39743"/>
                    <a:pt x="20666" y="60409"/>
                  </a:cubicBezTo>
                </a:path>
              </a:pathLst>
            </a:custGeom>
            <a:noFill/>
            <a:ln w="3177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รูปแบบอิสระ: รูปร่าง 42">
              <a:extLst>
                <a:ext uri="{FF2B5EF4-FFF2-40B4-BE49-F238E27FC236}">
                  <a16:creationId xmlns:a16="http://schemas.microsoft.com/office/drawing/2014/main" id="{C91D6298-19E3-43BF-92D6-BD10EDE15364}"/>
                </a:ext>
              </a:extLst>
            </p:cNvPr>
            <p:cNvSpPr/>
            <p:nvPr/>
          </p:nvSpPr>
          <p:spPr>
            <a:xfrm>
              <a:off x="8188579" y="473736"/>
              <a:ext cx="9537" cy="25435"/>
            </a:xfrm>
            <a:custGeom>
              <a:avLst/>
              <a:gdLst>
                <a:gd name="connsiteX0" fmla="*/ 0 w 9537"/>
                <a:gd name="connsiteY0" fmla="*/ 0 h 25435"/>
                <a:gd name="connsiteX1" fmla="*/ 9538 w 9537"/>
                <a:gd name="connsiteY1" fmla="*/ 25436 h 25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37" h="25435">
                  <a:moveTo>
                    <a:pt x="0" y="0"/>
                  </a:moveTo>
                  <a:cubicBezTo>
                    <a:pt x="1589" y="9538"/>
                    <a:pt x="4769" y="17487"/>
                    <a:pt x="9538" y="25436"/>
                  </a:cubicBezTo>
                </a:path>
              </a:pathLst>
            </a:custGeom>
            <a:noFill/>
            <a:ln w="3177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รูปแบบอิสระ: รูปร่าง 43">
              <a:extLst>
                <a:ext uri="{FF2B5EF4-FFF2-40B4-BE49-F238E27FC236}">
                  <a16:creationId xmlns:a16="http://schemas.microsoft.com/office/drawing/2014/main" id="{A3FAA03D-1B75-4F1C-9322-433C6E7D46B3}"/>
                </a:ext>
              </a:extLst>
            </p:cNvPr>
            <p:cNvSpPr/>
            <p:nvPr/>
          </p:nvSpPr>
          <p:spPr>
            <a:xfrm>
              <a:off x="8239449" y="459428"/>
              <a:ext cx="14307" cy="41332"/>
            </a:xfrm>
            <a:custGeom>
              <a:avLst/>
              <a:gdLst>
                <a:gd name="connsiteX0" fmla="*/ 0 w 14307"/>
                <a:gd name="connsiteY0" fmla="*/ 0 h 41332"/>
                <a:gd name="connsiteX1" fmla="*/ 14308 w 14307"/>
                <a:gd name="connsiteY1" fmla="*/ 41333 h 41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307" h="41332">
                  <a:moveTo>
                    <a:pt x="0" y="0"/>
                  </a:moveTo>
                  <a:cubicBezTo>
                    <a:pt x="4770" y="14307"/>
                    <a:pt x="9539" y="28615"/>
                    <a:pt x="14308" y="41333"/>
                  </a:cubicBezTo>
                </a:path>
              </a:pathLst>
            </a:custGeom>
            <a:noFill/>
            <a:ln w="3177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รูปแบบอิสระ: รูปร่าง 44">
              <a:extLst>
                <a:ext uri="{FF2B5EF4-FFF2-40B4-BE49-F238E27FC236}">
                  <a16:creationId xmlns:a16="http://schemas.microsoft.com/office/drawing/2014/main" id="{49A03A8B-C68E-42F2-8388-1102BBED1C31}"/>
                </a:ext>
              </a:extLst>
            </p:cNvPr>
            <p:cNvSpPr/>
            <p:nvPr/>
          </p:nvSpPr>
          <p:spPr>
            <a:xfrm>
              <a:off x="8283962" y="449890"/>
              <a:ext cx="9537" cy="23845"/>
            </a:xfrm>
            <a:custGeom>
              <a:avLst/>
              <a:gdLst>
                <a:gd name="connsiteX0" fmla="*/ 0 w 9537"/>
                <a:gd name="connsiteY0" fmla="*/ 0 h 23845"/>
                <a:gd name="connsiteX1" fmla="*/ 9538 w 9537"/>
                <a:gd name="connsiteY1" fmla="*/ 23846 h 23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37" h="23845">
                  <a:moveTo>
                    <a:pt x="0" y="0"/>
                  </a:moveTo>
                  <a:cubicBezTo>
                    <a:pt x="3179" y="7949"/>
                    <a:pt x="6358" y="15897"/>
                    <a:pt x="9538" y="23846"/>
                  </a:cubicBezTo>
                </a:path>
              </a:pathLst>
            </a:custGeom>
            <a:noFill/>
            <a:ln w="3177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รูปแบบอิสระ: รูปร่าง 45">
              <a:extLst>
                <a:ext uri="{FF2B5EF4-FFF2-40B4-BE49-F238E27FC236}">
                  <a16:creationId xmlns:a16="http://schemas.microsoft.com/office/drawing/2014/main" id="{17918CBF-D453-4766-B20E-10A942AA0606}"/>
                </a:ext>
              </a:extLst>
            </p:cNvPr>
            <p:cNvSpPr/>
            <p:nvPr/>
          </p:nvSpPr>
          <p:spPr>
            <a:xfrm>
              <a:off x="8326884" y="433993"/>
              <a:ext cx="15897" cy="47691"/>
            </a:xfrm>
            <a:custGeom>
              <a:avLst/>
              <a:gdLst>
                <a:gd name="connsiteX0" fmla="*/ 0 w 15897"/>
                <a:gd name="connsiteY0" fmla="*/ 0 h 47691"/>
                <a:gd name="connsiteX1" fmla="*/ 15897 w 15897"/>
                <a:gd name="connsiteY1" fmla="*/ 47692 h 47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897" h="47691">
                  <a:moveTo>
                    <a:pt x="0" y="0"/>
                  </a:moveTo>
                  <a:cubicBezTo>
                    <a:pt x="3180" y="15897"/>
                    <a:pt x="9539" y="31794"/>
                    <a:pt x="15897" y="47692"/>
                  </a:cubicBezTo>
                </a:path>
              </a:pathLst>
            </a:custGeom>
            <a:noFill/>
            <a:ln w="3177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รูปแบบอิสระ: รูปร่าง 46">
              <a:extLst>
                <a:ext uri="{FF2B5EF4-FFF2-40B4-BE49-F238E27FC236}">
                  <a16:creationId xmlns:a16="http://schemas.microsoft.com/office/drawing/2014/main" id="{ED840FEB-F1B0-4E91-86EE-9C9C3E39445B}"/>
                </a:ext>
              </a:extLst>
            </p:cNvPr>
            <p:cNvSpPr/>
            <p:nvPr/>
          </p:nvSpPr>
          <p:spPr>
            <a:xfrm>
              <a:off x="8377755" y="421275"/>
              <a:ext cx="9538" cy="27025"/>
            </a:xfrm>
            <a:custGeom>
              <a:avLst/>
              <a:gdLst>
                <a:gd name="connsiteX0" fmla="*/ 0 w 9538"/>
                <a:gd name="connsiteY0" fmla="*/ 0 h 27025"/>
                <a:gd name="connsiteX1" fmla="*/ 9539 w 9538"/>
                <a:gd name="connsiteY1" fmla="*/ 27025 h 27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38" h="27025">
                  <a:moveTo>
                    <a:pt x="0" y="0"/>
                  </a:moveTo>
                  <a:cubicBezTo>
                    <a:pt x="3180" y="9538"/>
                    <a:pt x="6359" y="17487"/>
                    <a:pt x="9539" y="27025"/>
                  </a:cubicBezTo>
                </a:path>
              </a:pathLst>
            </a:custGeom>
            <a:noFill/>
            <a:ln w="3177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รูปแบบอิสระ: รูปร่าง 47">
              <a:extLst>
                <a:ext uri="{FF2B5EF4-FFF2-40B4-BE49-F238E27FC236}">
                  <a16:creationId xmlns:a16="http://schemas.microsoft.com/office/drawing/2014/main" id="{C8F22228-E297-40CC-9C58-FA95A58F9DB6}"/>
                </a:ext>
              </a:extLst>
            </p:cNvPr>
            <p:cNvSpPr/>
            <p:nvPr/>
          </p:nvSpPr>
          <p:spPr>
            <a:xfrm>
              <a:off x="8428626" y="408557"/>
              <a:ext cx="15897" cy="46101"/>
            </a:xfrm>
            <a:custGeom>
              <a:avLst/>
              <a:gdLst>
                <a:gd name="connsiteX0" fmla="*/ 0 w 15897"/>
                <a:gd name="connsiteY0" fmla="*/ 0 h 46101"/>
                <a:gd name="connsiteX1" fmla="*/ 15897 w 15897"/>
                <a:gd name="connsiteY1" fmla="*/ 46102 h 46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897" h="46101">
                  <a:moveTo>
                    <a:pt x="0" y="0"/>
                  </a:moveTo>
                  <a:cubicBezTo>
                    <a:pt x="4769" y="15897"/>
                    <a:pt x="11128" y="30205"/>
                    <a:pt x="15897" y="46102"/>
                  </a:cubicBezTo>
                </a:path>
              </a:pathLst>
            </a:custGeom>
            <a:noFill/>
            <a:ln w="3177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รูปแบบอิสระ: รูปร่าง 48">
              <a:extLst>
                <a:ext uri="{FF2B5EF4-FFF2-40B4-BE49-F238E27FC236}">
                  <a16:creationId xmlns:a16="http://schemas.microsoft.com/office/drawing/2014/main" id="{5BA54BC3-DBAC-42ED-93F1-D154BB8A160C}"/>
                </a:ext>
              </a:extLst>
            </p:cNvPr>
            <p:cNvSpPr/>
            <p:nvPr/>
          </p:nvSpPr>
          <p:spPr>
            <a:xfrm>
              <a:off x="8469958" y="395840"/>
              <a:ext cx="7948" cy="27025"/>
            </a:xfrm>
            <a:custGeom>
              <a:avLst/>
              <a:gdLst>
                <a:gd name="connsiteX0" fmla="*/ 0 w 7948"/>
                <a:gd name="connsiteY0" fmla="*/ 0 h 27025"/>
                <a:gd name="connsiteX1" fmla="*/ 7949 w 7948"/>
                <a:gd name="connsiteY1" fmla="*/ 27025 h 27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48" h="27025">
                  <a:moveTo>
                    <a:pt x="0" y="0"/>
                  </a:moveTo>
                  <a:cubicBezTo>
                    <a:pt x="3180" y="9538"/>
                    <a:pt x="4770" y="17487"/>
                    <a:pt x="7949" y="27025"/>
                  </a:cubicBezTo>
                </a:path>
              </a:pathLst>
            </a:custGeom>
            <a:noFill/>
            <a:ln w="3177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รูปแบบอิสระ: รูปร่าง 49">
              <a:extLst>
                <a:ext uri="{FF2B5EF4-FFF2-40B4-BE49-F238E27FC236}">
                  <a16:creationId xmlns:a16="http://schemas.microsoft.com/office/drawing/2014/main" id="{0A66EE1B-F116-410D-A9A6-025E46FC49B2}"/>
                </a:ext>
              </a:extLst>
            </p:cNvPr>
            <p:cNvSpPr/>
            <p:nvPr/>
          </p:nvSpPr>
          <p:spPr>
            <a:xfrm>
              <a:off x="8508112" y="383122"/>
              <a:ext cx="19076" cy="49281"/>
            </a:xfrm>
            <a:custGeom>
              <a:avLst/>
              <a:gdLst>
                <a:gd name="connsiteX0" fmla="*/ 0 w 19076"/>
                <a:gd name="connsiteY0" fmla="*/ 0 h 49281"/>
                <a:gd name="connsiteX1" fmla="*/ 19077 w 19076"/>
                <a:gd name="connsiteY1" fmla="*/ 49281 h 4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76" h="49281">
                  <a:moveTo>
                    <a:pt x="0" y="0"/>
                  </a:moveTo>
                  <a:cubicBezTo>
                    <a:pt x="4769" y="17487"/>
                    <a:pt x="11128" y="33384"/>
                    <a:pt x="19077" y="49281"/>
                  </a:cubicBezTo>
                </a:path>
              </a:pathLst>
            </a:custGeom>
            <a:noFill/>
            <a:ln w="3177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รูปแบบอิสระ: รูปร่าง 50">
              <a:extLst>
                <a:ext uri="{FF2B5EF4-FFF2-40B4-BE49-F238E27FC236}">
                  <a16:creationId xmlns:a16="http://schemas.microsoft.com/office/drawing/2014/main" id="{72B2E0C0-B173-4BCC-B9EA-BEA144C95015}"/>
                </a:ext>
              </a:extLst>
            </p:cNvPr>
            <p:cNvSpPr/>
            <p:nvPr/>
          </p:nvSpPr>
          <p:spPr>
            <a:xfrm>
              <a:off x="8554214" y="373583"/>
              <a:ext cx="7948" cy="25435"/>
            </a:xfrm>
            <a:custGeom>
              <a:avLst/>
              <a:gdLst>
                <a:gd name="connsiteX0" fmla="*/ 0 w 7948"/>
                <a:gd name="connsiteY0" fmla="*/ 0 h 25435"/>
                <a:gd name="connsiteX1" fmla="*/ 7949 w 7948"/>
                <a:gd name="connsiteY1" fmla="*/ 25436 h 25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48" h="25435">
                  <a:moveTo>
                    <a:pt x="0" y="0"/>
                  </a:moveTo>
                  <a:cubicBezTo>
                    <a:pt x="3179" y="7949"/>
                    <a:pt x="6358" y="17487"/>
                    <a:pt x="7949" y="25436"/>
                  </a:cubicBezTo>
                </a:path>
              </a:pathLst>
            </a:custGeom>
            <a:noFill/>
            <a:ln w="3177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รูปแบบอิสระ: รูปร่าง 51">
              <a:extLst>
                <a:ext uri="{FF2B5EF4-FFF2-40B4-BE49-F238E27FC236}">
                  <a16:creationId xmlns:a16="http://schemas.microsoft.com/office/drawing/2014/main" id="{87BDC24B-ACB3-4175-92A0-AB2C5171373E}"/>
                </a:ext>
              </a:extLst>
            </p:cNvPr>
            <p:cNvSpPr/>
            <p:nvPr/>
          </p:nvSpPr>
          <p:spPr>
            <a:xfrm>
              <a:off x="8458831" y="693117"/>
              <a:ext cx="11127" cy="141485"/>
            </a:xfrm>
            <a:custGeom>
              <a:avLst/>
              <a:gdLst>
                <a:gd name="connsiteX0" fmla="*/ 0 w 11127"/>
                <a:gd name="connsiteY0" fmla="*/ 141485 h 141485"/>
                <a:gd name="connsiteX1" fmla="*/ 11127 w 11127"/>
                <a:gd name="connsiteY1" fmla="*/ 0 h 14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127" h="141485">
                  <a:moveTo>
                    <a:pt x="0" y="141485"/>
                  </a:moveTo>
                  <a:cubicBezTo>
                    <a:pt x="4769" y="93793"/>
                    <a:pt x="7949" y="46102"/>
                    <a:pt x="11127" y="0"/>
                  </a:cubicBezTo>
                </a:path>
              </a:pathLst>
            </a:custGeom>
            <a:noFill/>
            <a:ln w="3177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รูปแบบอิสระ: รูปร่าง 52">
              <a:extLst>
                <a:ext uri="{FF2B5EF4-FFF2-40B4-BE49-F238E27FC236}">
                  <a16:creationId xmlns:a16="http://schemas.microsoft.com/office/drawing/2014/main" id="{CEA7938B-ED8A-43D0-87D0-A4F7D9765649}"/>
                </a:ext>
              </a:extLst>
            </p:cNvPr>
            <p:cNvSpPr/>
            <p:nvPr/>
          </p:nvSpPr>
          <p:spPr>
            <a:xfrm>
              <a:off x="8206065" y="883883"/>
              <a:ext cx="12717" cy="3179"/>
            </a:xfrm>
            <a:custGeom>
              <a:avLst/>
              <a:gdLst>
                <a:gd name="connsiteX0" fmla="*/ 0 w 12717"/>
                <a:gd name="connsiteY0" fmla="*/ 0 h 3179"/>
                <a:gd name="connsiteX1" fmla="*/ 12718 w 12717"/>
                <a:gd name="connsiteY1" fmla="*/ 3179 h 3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7" h="3179">
                  <a:moveTo>
                    <a:pt x="0" y="0"/>
                  </a:moveTo>
                  <a:cubicBezTo>
                    <a:pt x="4769" y="1590"/>
                    <a:pt x="7949" y="1590"/>
                    <a:pt x="12718" y="3179"/>
                  </a:cubicBezTo>
                </a:path>
              </a:pathLst>
            </a:custGeom>
            <a:noFill/>
            <a:ln w="3177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รูปแบบอิสระ: รูปร่าง 53">
              <a:extLst>
                <a:ext uri="{FF2B5EF4-FFF2-40B4-BE49-F238E27FC236}">
                  <a16:creationId xmlns:a16="http://schemas.microsoft.com/office/drawing/2014/main" id="{3809AC30-35B2-4E67-AD0B-C2B174C16F86}"/>
                </a:ext>
              </a:extLst>
            </p:cNvPr>
            <p:cNvSpPr/>
            <p:nvPr/>
          </p:nvSpPr>
          <p:spPr>
            <a:xfrm>
              <a:off x="7791149" y="758296"/>
              <a:ext cx="373584" cy="117639"/>
            </a:xfrm>
            <a:custGeom>
              <a:avLst/>
              <a:gdLst>
                <a:gd name="connsiteX0" fmla="*/ 0 w 373584"/>
                <a:gd name="connsiteY0" fmla="*/ 0 h 117639"/>
                <a:gd name="connsiteX1" fmla="*/ 373584 w 373584"/>
                <a:gd name="connsiteY1" fmla="*/ 117639 h 117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3584" h="117639">
                  <a:moveTo>
                    <a:pt x="0" y="0"/>
                  </a:moveTo>
                  <a:cubicBezTo>
                    <a:pt x="60410" y="17487"/>
                    <a:pt x="314765" y="98563"/>
                    <a:pt x="373584" y="117639"/>
                  </a:cubicBezTo>
                </a:path>
              </a:pathLst>
            </a:custGeom>
            <a:noFill/>
            <a:ln w="3177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รูปแบบอิสระ: รูปร่าง 54">
              <a:extLst>
                <a:ext uri="{FF2B5EF4-FFF2-40B4-BE49-F238E27FC236}">
                  <a16:creationId xmlns:a16="http://schemas.microsoft.com/office/drawing/2014/main" id="{59C96F43-443A-4C4C-8EEC-C5BBA94B642C}"/>
                </a:ext>
              </a:extLst>
            </p:cNvPr>
            <p:cNvSpPr/>
            <p:nvPr/>
          </p:nvSpPr>
          <p:spPr>
            <a:xfrm>
              <a:off x="8492215" y="658143"/>
              <a:ext cx="3179" cy="55640"/>
            </a:xfrm>
            <a:custGeom>
              <a:avLst/>
              <a:gdLst>
                <a:gd name="connsiteX0" fmla="*/ 0 w 3179"/>
                <a:gd name="connsiteY0" fmla="*/ 55640 h 55640"/>
                <a:gd name="connsiteX1" fmla="*/ 3180 w 3179"/>
                <a:gd name="connsiteY1" fmla="*/ 0 h 55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79" h="55640">
                  <a:moveTo>
                    <a:pt x="0" y="55640"/>
                  </a:moveTo>
                  <a:cubicBezTo>
                    <a:pt x="1589" y="36564"/>
                    <a:pt x="3180" y="19077"/>
                    <a:pt x="3180" y="0"/>
                  </a:cubicBezTo>
                </a:path>
              </a:pathLst>
            </a:custGeom>
            <a:noFill/>
            <a:ln w="3177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6" name="กราฟิก 4">
            <a:extLst>
              <a:ext uri="{FF2B5EF4-FFF2-40B4-BE49-F238E27FC236}">
                <a16:creationId xmlns:a16="http://schemas.microsoft.com/office/drawing/2014/main" id="{74AF7021-D164-4110-9058-18416B356139}"/>
              </a:ext>
            </a:extLst>
          </p:cNvPr>
          <p:cNvGrpSpPr/>
          <p:nvPr/>
        </p:nvGrpSpPr>
        <p:grpSpPr>
          <a:xfrm>
            <a:off x="-55735" y="3505183"/>
            <a:ext cx="956908" cy="1316808"/>
            <a:chOff x="-55735" y="3505183"/>
            <a:chExt cx="956908" cy="1316808"/>
          </a:xfrm>
        </p:grpSpPr>
        <p:grpSp>
          <p:nvGrpSpPr>
            <p:cNvPr id="57" name="กราฟิก 4">
              <a:extLst>
                <a:ext uri="{FF2B5EF4-FFF2-40B4-BE49-F238E27FC236}">
                  <a16:creationId xmlns:a16="http://schemas.microsoft.com/office/drawing/2014/main" id="{C6016170-C874-4DDC-A78C-9F0B08B182C2}"/>
                </a:ext>
              </a:extLst>
            </p:cNvPr>
            <p:cNvGrpSpPr/>
            <p:nvPr/>
          </p:nvGrpSpPr>
          <p:grpSpPr>
            <a:xfrm>
              <a:off x="298803" y="3727008"/>
              <a:ext cx="602369" cy="558874"/>
              <a:chOff x="298803" y="3727008"/>
              <a:chExt cx="602369" cy="558874"/>
            </a:xfrm>
            <a:solidFill>
              <a:srgbClr val="F5474E"/>
            </a:solidFill>
          </p:grpSpPr>
          <p:sp>
            <p:nvSpPr>
              <p:cNvPr id="58" name="รูปแบบอิสระ: รูปร่าง 57">
                <a:extLst>
                  <a:ext uri="{FF2B5EF4-FFF2-40B4-BE49-F238E27FC236}">
                    <a16:creationId xmlns:a16="http://schemas.microsoft.com/office/drawing/2014/main" id="{D460FCD5-6388-4767-999A-108D738802AC}"/>
                  </a:ext>
                </a:extLst>
              </p:cNvPr>
              <p:cNvSpPr/>
              <p:nvPr/>
            </p:nvSpPr>
            <p:spPr>
              <a:xfrm>
                <a:off x="484800" y="3727008"/>
                <a:ext cx="416372" cy="448766"/>
              </a:xfrm>
              <a:custGeom>
                <a:avLst/>
                <a:gdLst>
                  <a:gd name="connsiteX0" fmla="*/ 0 w 416372"/>
                  <a:gd name="connsiteY0" fmla="*/ 248879 h 448766"/>
                  <a:gd name="connsiteX1" fmla="*/ 6359 w 416372"/>
                  <a:gd name="connsiteY1" fmla="*/ 302930 h 448766"/>
                  <a:gd name="connsiteX2" fmla="*/ 77896 w 416372"/>
                  <a:gd name="connsiteY2" fmla="*/ 425338 h 448766"/>
                  <a:gd name="connsiteX3" fmla="*/ 406968 w 416372"/>
                  <a:gd name="connsiteY3" fmla="*/ 263187 h 448766"/>
                  <a:gd name="connsiteX4" fmla="*/ 329072 w 416372"/>
                  <a:gd name="connsiteY4" fmla="*/ 24729 h 448766"/>
                  <a:gd name="connsiteX5" fmla="*/ 197125 w 416372"/>
                  <a:gd name="connsiteY5" fmla="*/ 5652 h 448766"/>
                  <a:gd name="connsiteX6" fmla="*/ 81076 w 416372"/>
                  <a:gd name="connsiteY6" fmla="*/ 75600 h 448766"/>
                  <a:gd name="connsiteX7" fmla="*/ 0 w 416372"/>
                  <a:gd name="connsiteY7" fmla="*/ 248879 h 448766"/>
                  <a:gd name="connsiteX8" fmla="*/ 103332 w 416372"/>
                  <a:gd name="connsiteY8" fmla="*/ 185291 h 448766"/>
                  <a:gd name="connsiteX9" fmla="*/ 168510 w 416372"/>
                  <a:gd name="connsiteY9" fmla="*/ 113753 h 448766"/>
                  <a:gd name="connsiteX10" fmla="*/ 260714 w 416372"/>
                  <a:gd name="connsiteY10" fmla="*/ 93087 h 448766"/>
                  <a:gd name="connsiteX11" fmla="*/ 327482 w 416372"/>
                  <a:gd name="connsiteY11" fmla="*/ 156676 h 448766"/>
                  <a:gd name="connsiteX12" fmla="*/ 322713 w 416372"/>
                  <a:gd name="connsiteY12" fmla="*/ 207547 h 448766"/>
                  <a:gd name="connsiteX13" fmla="*/ 259124 w 416372"/>
                  <a:gd name="connsiteY13" fmla="*/ 315648 h 448766"/>
                  <a:gd name="connsiteX14" fmla="*/ 123998 w 416372"/>
                  <a:gd name="connsiteY14" fmla="*/ 347442 h 448766"/>
                  <a:gd name="connsiteX15" fmla="*/ 103332 w 416372"/>
                  <a:gd name="connsiteY15" fmla="*/ 185291 h 448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16372" h="448766">
                    <a:moveTo>
                      <a:pt x="0" y="248879"/>
                    </a:moveTo>
                    <a:cubicBezTo>
                      <a:pt x="0" y="266366"/>
                      <a:pt x="3179" y="285443"/>
                      <a:pt x="6359" y="302930"/>
                    </a:cubicBezTo>
                    <a:cubicBezTo>
                      <a:pt x="15897" y="350621"/>
                      <a:pt x="38153" y="398313"/>
                      <a:pt x="77896" y="425338"/>
                    </a:cubicBezTo>
                    <a:cubicBezTo>
                      <a:pt x="193946" y="506414"/>
                      <a:pt x="368815" y="358570"/>
                      <a:pt x="406968" y="263187"/>
                    </a:cubicBezTo>
                    <a:cubicBezTo>
                      <a:pt x="435583" y="186880"/>
                      <a:pt x="395840" y="70831"/>
                      <a:pt x="329072" y="24729"/>
                    </a:cubicBezTo>
                    <a:cubicBezTo>
                      <a:pt x="290919" y="-707"/>
                      <a:pt x="241637" y="-5476"/>
                      <a:pt x="197125" y="5652"/>
                    </a:cubicBezTo>
                    <a:cubicBezTo>
                      <a:pt x="152613" y="16780"/>
                      <a:pt x="112870" y="43806"/>
                      <a:pt x="81076" y="75600"/>
                    </a:cubicBezTo>
                    <a:cubicBezTo>
                      <a:pt x="33384" y="121702"/>
                      <a:pt x="0" y="183701"/>
                      <a:pt x="0" y="248879"/>
                    </a:cubicBezTo>
                    <a:close/>
                    <a:moveTo>
                      <a:pt x="103332" y="185291"/>
                    </a:moveTo>
                    <a:cubicBezTo>
                      <a:pt x="120819" y="158265"/>
                      <a:pt x="141485" y="131240"/>
                      <a:pt x="168510" y="113753"/>
                    </a:cubicBezTo>
                    <a:cubicBezTo>
                      <a:pt x="195535" y="96266"/>
                      <a:pt x="228920" y="85138"/>
                      <a:pt x="260714" y="93087"/>
                    </a:cubicBezTo>
                    <a:cubicBezTo>
                      <a:pt x="292508" y="99446"/>
                      <a:pt x="321123" y="124881"/>
                      <a:pt x="327482" y="156676"/>
                    </a:cubicBezTo>
                    <a:cubicBezTo>
                      <a:pt x="330662" y="174162"/>
                      <a:pt x="327482" y="191649"/>
                      <a:pt x="322713" y="207547"/>
                    </a:cubicBezTo>
                    <a:cubicBezTo>
                      <a:pt x="311585" y="247290"/>
                      <a:pt x="289329" y="285443"/>
                      <a:pt x="259124" y="315648"/>
                    </a:cubicBezTo>
                    <a:cubicBezTo>
                      <a:pt x="217792" y="358570"/>
                      <a:pt x="176459" y="380826"/>
                      <a:pt x="123998" y="347442"/>
                    </a:cubicBezTo>
                    <a:cubicBezTo>
                      <a:pt x="60409" y="306109"/>
                      <a:pt x="65179" y="244110"/>
                      <a:pt x="103332" y="185291"/>
                    </a:cubicBezTo>
                    <a:close/>
                  </a:path>
                </a:pathLst>
              </a:custGeom>
              <a:solidFill>
                <a:srgbClr val="F5474E"/>
              </a:solidFill>
              <a:ln w="15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" name="รูปแบบอิสระ: รูปร่าง 58">
                <a:extLst>
                  <a:ext uri="{FF2B5EF4-FFF2-40B4-BE49-F238E27FC236}">
                    <a16:creationId xmlns:a16="http://schemas.microsoft.com/office/drawing/2014/main" id="{C14A8B4C-482C-42DF-ADFA-A5599A8D24B6}"/>
                  </a:ext>
                </a:extLst>
              </p:cNvPr>
              <p:cNvSpPr/>
              <p:nvPr/>
            </p:nvSpPr>
            <p:spPr>
              <a:xfrm>
                <a:off x="298803" y="3851889"/>
                <a:ext cx="257534" cy="433993"/>
              </a:xfrm>
              <a:custGeom>
                <a:avLst/>
                <a:gdLst>
                  <a:gd name="connsiteX0" fmla="*/ 227330 w 257534"/>
                  <a:gd name="connsiteY0" fmla="*/ 0 h 433993"/>
                  <a:gd name="connsiteX1" fmla="*/ 0 w 257534"/>
                  <a:gd name="connsiteY1" fmla="*/ 364046 h 433993"/>
                  <a:gd name="connsiteX2" fmla="*/ 101742 w 257534"/>
                  <a:gd name="connsiteY2" fmla="*/ 433993 h 433993"/>
                  <a:gd name="connsiteX3" fmla="*/ 257534 w 257534"/>
                  <a:gd name="connsiteY3" fmla="*/ 241637 h 433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534" h="433993">
                    <a:moveTo>
                      <a:pt x="227330" y="0"/>
                    </a:moveTo>
                    <a:cubicBezTo>
                      <a:pt x="155792" y="130357"/>
                      <a:pt x="71537" y="233689"/>
                      <a:pt x="0" y="364046"/>
                    </a:cubicBezTo>
                    <a:cubicBezTo>
                      <a:pt x="14307" y="376763"/>
                      <a:pt x="84255" y="421275"/>
                      <a:pt x="101742" y="433993"/>
                    </a:cubicBezTo>
                    <a:cubicBezTo>
                      <a:pt x="158972" y="368815"/>
                      <a:pt x="206663" y="309995"/>
                      <a:pt x="257534" y="241637"/>
                    </a:cubicBezTo>
                  </a:path>
                </a:pathLst>
              </a:custGeom>
              <a:solidFill>
                <a:srgbClr val="F5474E"/>
              </a:solidFill>
              <a:ln w="15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60" name="กราฟิก 4">
              <a:extLst>
                <a:ext uri="{FF2B5EF4-FFF2-40B4-BE49-F238E27FC236}">
                  <a16:creationId xmlns:a16="http://schemas.microsoft.com/office/drawing/2014/main" id="{DE8E0B7F-C5CB-4507-9B38-F6E5C41AFA37}"/>
                </a:ext>
              </a:extLst>
            </p:cNvPr>
            <p:cNvGrpSpPr/>
            <p:nvPr/>
          </p:nvGrpSpPr>
          <p:grpSpPr>
            <a:xfrm>
              <a:off x="-28219" y="3505183"/>
              <a:ext cx="383027" cy="698033"/>
              <a:chOff x="-28219" y="3505183"/>
              <a:chExt cx="383027" cy="698033"/>
            </a:xfrm>
            <a:solidFill>
              <a:srgbClr val="F5474E"/>
            </a:solidFill>
          </p:grpSpPr>
          <p:sp>
            <p:nvSpPr>
              <p:cNvPr id="61" name="รูปแบบอิสระ: รูปร่าง 60">
                <a:extLst>
                  <a:ext uri="{FF2B5EF4-FFF2-40B4-BE49-F238E27FC236}">
                    <a16:creationId xmlns:a16="http://schemas.microsoft.com/office/drawing/2014/main" id="{00EBA3AA-0F82-41C3-A19F-4DAC13956BDB}"/>
                  </a:ext>
                </a:extLst>
              </p:cNvPr>
              <p:cNvSpPr/>
              <p:nvPr/>
            </p:nvSpPr>
            <p:spPr>
              <a:xfrm>
                <a:off x="-28219" y="3505183"/>
                <a:ext cx="383027" cy="465570"/>
              </a:xfrm>
              <a:custGeom>
                <a:avLst/>
                <a:gdLst>
                  <a:gd name="connsiteX0" fmla="*/ 382663 w 383027"/>
                  <a:gd name="connsiteY0" fmla="*/ 206811 h 465570"/>
                  <a:gd name="connsiteX1" fmla="*/ 344510 w 383027"/>
                  <a:gd name="connsiteY1" fmla="*/ 76454 h 465570"/>
                  <a:gd name="connsiteX2" fmla="*/ 234820 w 383027"/>
                  <a:gd name="connsiteY2" fmla="*/ 1737 h 465570"/>
                  <a:gd name="connsiteX3" fmla="*/ 15438 w 383027"/>
                  <a:gd name="connsiteY3" fmla="*/ 122555 h 465570"/>
                  <a:gd name="connsiteX4" fmla="*/ 145795 w 383027"/>
                  <a:gd name="connsiteY4" fmla="*/ 464345 h 465570"/>
                  <a:gd name="connsiteX5" fmla="*/ 282511 w 383027"/>
                  <a:gd name="connsiteY5" fmla="*/ 423013 h 465570"/>
                  <a:gd name="connsiteX6" fmla="*/ 323844 w 383027"/>
                  <a:gd name="connsiteY6" fmla="*/ 388039 h 465570"/>
                  <a:gd name="connsiteX7" fmla="*/ 382663 w 383027"/>
                  <a:gd name="connsiteY7" fmla="*/ 206811 h 465570"/>
                  <a:gd name="connsiteX8" fmla="*/ 166462 w 383027"/>
                  <a:gd name="connsiteY8" fmla="*/ 375321 h 465570"/>
                  <a:gd name="connsiteX9" fmla="*/ 88565 w 383027"/>
                  <a:gd name="connsiteY9" fmla="*/ 259271 h 465570"/>
                  <a:gd name="connsiteX10" fmla="*/ 115591 w 383027"/>
                  <a:gd name="connsiteY10" fmla="*/ 136863 h 465570"/>
                  <a:gd name="connsiteX11" fmla="*/ 147385 w 383027"/>
                  <a:gd name="connsiteY11" fmla="*/ 95530 h 465570"/>
                  <a:gd name="connsiteX12" fmla="*/ 239589 w 383027"/>
                  <a:gd name="connsiteY12" fmla="*/ 93940 h 465570"/>
                  <a:gd name="connsiteX13" fmla="*/ 293639 w 383027"/>
                  <a:gd name="connsiteY13" fmla="*/ 173426 h 465570"/>
                  <a:gd name="connsiteX14" fmla="*/ 292049 w 383027"/>
                  <a:gd name="connsiteY14" fmla="*/ 270399 h 465570"/>
                  <a:gd name="connsiteX15" fmla="*/ 166462 w 383027"/>
                  <a:gd name="connsiteY15" fmla="*/ 375321 h 465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83027" h="465570">
                    <a:moveTo>
                      <a:pt x="382663" y="206811"/>
                    </a:moveTo>
                    <a:cubicBezTo>
                      <a:pt x="381074" y="160709"/>
                      <a:pt x="369946" y="114607"/>
                      <a:pt x="344510" y="76454"/>
                    </a:cubicBezTo>
                    <a:cubicBezTo>
                      <a:pt x="319075" y="38300"/>
                      <a:pt x="279332" y="8096"/>
                      <a:pt x="234820" y="1737"/>
                    </a:cubicBezTo>
                    <a:cubicBezTo>
                      <a:pt x="153744" y="-10981"/>
                      <a:pt x="45643" y="47839"/>
                      <a:pt x="15438" y="122555"/>
                    </a:cubicBezTo>
                    <a:cubicBezTo>
                      <a:pt x="-22715" y="219528"/>
                      <a:pt x="5900" y="445269"/>
                      <a:pt x="145795" y="464345"/>
                    </a:cubicBezTo>
                    <a:cubicBezTo>
                      <a:pt x="193487" y="470704"/>
                      <a:pt x="242768" y="451627"/>
                      <a:pt x="282511" y="423013"/>
                    </a:cubicBezTo>
                    <a:cubicBezTo>
                      <a:pt x="296819" y="411884"/>
                      <a:pt x="311126" y="400756"/>
                      <a:pt x="323844" y="388039"/>
                    </a:cubicBezTo>
                    <a:cubicBezTo>
                      <a:pt x="368356" y="340347"/>
                      <a:pt x="385843" y="271989"/>
                      <a:pt x="382663" y="206811"/>
                    </a:cubicBezTo>
                    <a:close/>
                    <a:moveTo>
                      <a:pt x="166462" y="375321"/>
                    </a:moveTo>
                    <a:cubicBezTo>
                      <a:pt x="104463" y="364193"/>
                      <a:pt x="90155" y="318091"/>
                      <a:pt x="88565" y="259271"/>
                    </a:cubicBezTo>
                    <a:cubicBezTo>
                      <a:pt x="86976" y="217939"/>
                      <a:pt x="96514" y="175016"/>
                      <a:pt x="115591" y="136863"/>
                    </a:cubicBezTo>
                    <a:cubicBezTo>
                      <a:pt x="123539" y="120966"/>
                      <a:pt x="133078" y="106658"/>
                      <a:pt x="147385" y="95530"/>
                    </a:cubicBezTo>
                    <a:cubicBezTo>
                      <a:pt x="172821" y="76454"/>
                      <a:pt x="210974" y="78043"/>
                      <a:pt x="239589" y="93940"/>
                    </a:cubicBezTo>
                    <a:cubicBezTo>
                      <a:pt x="268204" y="111427"/>
                      <a:pt x="285691" y="141632"/>
                      <a:pt x="293639" y="173426"/>
                    </a:cubicBezTo>
                    <a:cubicBezTo>
                      <a:pt x="301588" y="205221"/>
                      <a:pt x="298408" y="238605"/>
                      <a:pt x="292049" y="270399"/>
                    </a:cubicBezTo>
                    <a:cubicBezTo>
                      <a:pt x="279332" y="340347"/>
                      <a:pt x="241178" y="388039"/>
                      <a:pt x="166462" y="375321"/>
                    </a:cubicBezTo>
                    <a:close/>
                  </a:path>
                </a:pathLst>
              </a:custGeom>
              <a:solidFill>
                <a:srgbClr val="F5474E"/>
              </a:solidFill>
              <a:ln w="15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" name="รูปแบบอิสระ: รูปร่าง 61">
                <a:extLst>
                  <a:ext uri="{FF2B5EF4-FFF2-40B4-BE49-F238E27FC236}">
                    <a16:creationId xmlns:a16="http://schemas.microsoft.com/office/drawing/2014/main" id="{90FCAAD2-AF3F-4021-B24D-2B660D3362DE}"/>
                  </a:ext>
                </a:extLst>
              </p:cNvPr>
              <p:cNvSpPr/>
              <p:nvPr/>
            </p:nvSpPr>
            <p:spPr>
              <a:xfrm>
                <a:off x="152549" y="3773993"/>
                <a:ext cx="197125" cy="429224"/>
              </a:xfrm>
              <a:custGeom>
                <a:avLst/>
                <a:gdLst>
                  <a:gd name="connsiteX0" fmla="*/ 197125 w 197125"/>
                  <a:gd name="connsiteY0" fmla="*/ 0 h 429224"/>
                  <a:gd name="connsiteX1" fmla="*/ 119229 w 197125"/>
                  <a:gd name="connsiteY1" fmla="*/ 429224 h 429224"/>
                  <a:gd name="connsiteX2" fmla="*/ 0 w 197125"/>
                  <a:gd name="connsiteY2" fmla="*/ 419686 h 429224"/>
                  <a:gd name="connsiteX3" fmla="*/ 28615 w 197125"/>
                  <a:gd name="connsiteY3" fmla="*/ 166921 h 42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7125" h="429224">
                    <a:moveTo>
                      <a:pt x="197125" y="0"/>
                    </a:moveTo>
                    <a:cubicBezTo>
                      <a:pt x="160562" y="144665"/>
                      <a:pt x="155792" y="284560"/>
                      <a:pt x="119229" y="429224"/>
                    </a:cubicBezTo>
                    <a:cubicBezTo>
                      <a:pt x="95383" y="427634"/>
                      <a:pt x="22256" y="421276"/>
                      <a:pt x="0" y="419686"/>
                    </a:cubicBezTo>
                    <a:cubicBezTo>
                      <a:pt x="3179" y="333841"/>
                      <a:pt x="20666" y="252765"/>
                      <a:pt x="28615" y="166921"/>
                    </a:cubicBezTo>
                  </a:path>
                </a:pathLst>
              </a:custGeom>
              <a:solidFill>
                <a:srgbClr val="F5474E"/>
              </a:solidFill>
              <a:ln w="15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63" name="รูปแบบอิสระ: รูปร่าง 62">
              <a:extLst>
                <a:ext uri="{FF2B5EF4-FFF2-40B4-BE49-F238E27FC236}">
                  <a16:creationId xmlns:a16="http://schemas.microsoft.com/office/drawing/2014/main" id="{21D161AC-F1B2-42A7-A905-B6FE661A2033}"/>
                </a:ext>
              </a:extLst>
            </p:cNvPr>
            <p:cNvSpPr/>
            <p:nvPr/>
          </p:nvSpPr>
          <p:spPr>
            <a:xfrm>
              <a:off x="152549" y="4201627"/>
              <a:ext cx="9538" cy="185997"/>
            </a:xfrm>
            <a:custGeom>
              <a:avLst/>
              <a:gdLst>
                <a:gd name="connsiteX0" fmla="*/ 0 w 9538"/>
                <a:gd name="connsiteY0" fmla="*/ 185997 h 185997"/>
                <a:gd name="connsiteX1" fmla="*/ 9538 w 9538"/>
                <a:gd name="connsiteY1" fmla="*/ 0 h 18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38" h="185997">
                  <a:moveTo>
                    <a:pt x="0" y="185997"/>
                  </a:moveTo>
                  <a:cubicBezTo>
                    <a:pt x="1590" y="103332"/>
                    <a:pt x="7949" y="49281"/>
                    <a:pt x="9538" y="0"/>
                  </a:cubicBezTo>
                </a:path>
              </a:pathLst>
            </a:custGeom>
            <a:noFill/>
            <a:ln w="3177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รูปแบบอิสระ: รูปร่าง 63">
              <a:extLst>
                <a:ext uri="{FF2B5EF4-FFF2-40B4-BE49-F238E27FC236}">
                  <a16:creationId xmlns:a16="http://schemas.microsoft.com/office/drawing/2014/main" id="{2FDE3CD3-0214-49FE-8FFA-001220B28ED1}"/>
                </a:ext>
              </a:extLst>
            </p:cNvPr>
            <p:cNvSpPr/>
            <p:nvPr/>
          </p:nvSpPr>
          <p:spPr>
            <a:xfrm>
              <a:off x="154315" y="4489366"/>
              <a:ext cx="93616" cy="332624"/>
            </a:xfrm>
            <a:custGeom>
              <a:avLst/>
              <a:gdLst>
                <a:gd name="connsiteX0" fmla="*/ 93617 w 93616"/>
                <a:gd name="connsiteY0" fmla="*/ 0 h 332624"/>
                <a:gd name="connsiteX1" fmla="*/ 80899 w 93616"/>
                <a:gd name="connsiteY1" fmla="*/ 294098 h 332624"/>
                <a:gd name="connsiteX2" fmla="*/ 36387 w 93616"/>
                <a:gd name="connsiteY2" fmla="*/ 332251 h 332624"/>
                <a:gd name="connsiteX3" fmla="*/ 30028 w 93616"/>
                <a:gd name="connsiteY3" fmla="*/ 330662 h 332624"/>
                <a:gd name="connsiteX4" fmla="*/ 1413 w 93616"/>
                <a:gd name="connsiteY4" fmla="*/ 303636 h 332624"/>
                <a:gd name="connsiteX5" fmla="*/ 1413 w 93616"/>
                <a:gd name="connsiteY5" fmla="*/ 82666 h 332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616" h="332624">
                  <a:moveTo>
                    <a:pt x="93617" y="0"/>
                  </a:moveTo>
                  <a:cubicBezTo>
                    <a:pt x="88848" y="101742"/>
                    <a:pt x="79309" y="206663"/>
                    <a:pt x="80899" y="294098"/>
                  </a:cubicBezTo>
                  <a:cubicBezTo>
                    <a:pt x="80899" y="317944"/>
                    <a:pt x="60233" y="335431"/>
                    <a:pt x="36387" y="332251"/>
                  </a:cubicBezTo>
                  <a:cubicBezTo>
                    <a:pt x="34797" y="332251"/>
                    <a:pt x="31618" y="332251"/>
                    <a:pt x="30028" y="330662"/>
                  </a:cubicBezTo>
                  <a:cubicBezTo>
                    <a:pt x="15721" y="329072"/>
                    <a:pt x="4593" y="317944"/>
                    <a:pt x="1413" y="303636"/>
                  </a:cubicBezTo>
                  <a:cubicBezTo>
                    <a:pt x="-1766" y="284560"/>
                    <a:pt x="1413" y="181228"/>
                    <a:pt x="1413" y="82666"/>
                  </a:cubicBezTo>
                </a:path>
              </a:pathLst>
            </a:custGeom>
            <a:noFill/>
            <a:ln w="3177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รูปแบบอิสระ: รูปร่าง 64">
              <a:extLst>
                <a:ext uri="{FF2B5EF4-FFF2-40B4-BE49-F238E27FC236}">
                  <a16:creationId xmlns:a16="http://schemas.microsoft.com/office/drawing/2014/main" id="{8B021127-03E3-4659-B9CC-B999753380AB}"/>
                </a:ext>
              </a:extLst>
            </p:cNvPr>
            <p:cNvSpPr/>
            <p:nvPr/>
          </p:nvSpPr>
          <p:spPr>
            <a:xfrm>
              <a:off x="254291" y="4207986"/>
              <a:ext cx="3179" cy="90613"/>
            </a:xfrm>
            <a:custGeom>
              <a:avLst/>
              <a:gdLst>
                <a:gd name="connsiteX0" fmla="*/ 3179 w 3179"/>
                <a:gd name="connsiteY0" fmla="*/ 0 h 90613"/>
                <a:gd name="connsiteX1" fmla="*/ 0 w 3179"/>
                <a:gd name="connsiteY1" fmla="*/ 90614 h 90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79" h="90613">
                  <a:moveTo>
                    <a:pt x="3179" y="0"/>
                  </a:moveTo>
                  <a:cubicBezTo>
                    <a:pt x="3179" y="28615"/>
                    <a:pt x="1590" y="60409"/>
                    <a:pt x="0" y="90614"/>
                  </a:cubicBezTo>
                </a:path>
              </a:pathLst>
            </a:custGeom>
            <a:noFill/>
            <a:ln w="3177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รูปแบบอิสระ: รูปร่าง 65">
              <a:extLst>
                <a:ext uri="{FF2B5EF4-FFF2-40B4-BE49-F238E27FC236}">
                  <a16:creationId xmlns:a16="http://schemas.microsoft.com/office/drawing/2014/main" id="{3AE5937D-6119-470B-A24E-0CE9DDE98F1B}"/>
                </a:ext>
              </a:extLst>
            </p:cNvPr>
            <p:cNvSpPr/>
            <p:nvPr/>
          </p:nvSpPr>
          <p:spPr>
            <a:xfrm>
              <a:off x="286085" y="4277934"/>
              <a:ext cx="101742" cy="139895"/>
            </a:xfrm>
            <a:custGeom>
              <a:avLst/>
              <a:gdLst>
                <a:gd name="connsiteX0" fmla="*/ 0 w 101742"/>
                <a:gd name="connsiteY0" fmla="*/ 139895 h 139895"/>
                <a:gd name="connsiteX1" fmla="*/ 101742 w 101742"/>
                <a:gd name="connsiteY1" fmla="*/ 0 h 139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742" h="139895">
                  <a:moveTo>
                    <a:pt x="0" y="139895"/>
                  </a:moveTo>
                  <a:cubicBezTo>
                    <a:pt x="44512" y="84255"/>
                    <a:pt x="82665" y="33384"/>
                    <a:pt x="101742" y="0"/>
                  </a:cubicBezTo>
                </a:path>
              </a:pathLst>
            </a:custGeom>
            <a:noFill/>
            <a:ln w="3177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รูปแบบอิสระ: รูปร่าง 66">
              <a:extLst>
                <a:ext uri="{FF2B5EF4-FFF2-40B4-BE49-F238E27FC236}">
                  <a16:creationId xmlns:a16="http://schemas.microsoft.com/office/drawing/2014/main" id="{BB3D6555-D58E-413D-A481-83723DBFACA9}"/>
                </a:ext>
              </a:extLst>
            </p:cNvPr>
            <p:cNvSpPr/>
            <p:nvPr/>
          </p:nvSpPr>
          <p:spPr>
            <a:xfrm>
              <a:off x="-55735" y="4444854"/>
              <a:ext cx="278232" cy="294418"/>
            </a:xfrm>
            <a:custGeom>
              <a:avLst/>
              <a:gdLst>
                <a:gd name="connsiteX0" fmla="*/ 200336 w 278232"/>
                <a:gd name="connsiteY0" fmla="*/ 0 h 294418"/>
                <a:gd name="connsiteX1" fmla="*/ 9570 w 278232"/>
                <a:gd name="connsiteY1" fmla="*/ 227330 h 294418"/>
                <a:gd name="connsiteX2" fmla="*/ 17518 w 278232"/>
                <a:gd name="connsiteY2" fmla="*/ 286149 h 294418"/>
                <a:gd name="connsiteX3" fmla="*/ 23877 w 278232"/>
                <a:gd name="connsiteY3" fmla="*/ 289329 h 294418"/>
                <a:gd name="connsiteX4" fmla="*/ 63620 w 278232"/>
                <a:gd name="connsiteY4" fmla="*/ 286149 h 294418"/>
                <a:gd name="connsiteX5" fmla="*/ 278232 w 278232"/>
                <a:gd name="connsiteY5" fmla="*/ 47692 h 294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8232" h="294418">
                  <a:moveTo>
                    <a:pt x="200336" y="0"/>
                  </a:moveTo>
                  <a:cubicBezTo>
                    <a:pt x="133568" y="81076"/>
                    <a:pt x="65210" y="162151"/>
                    <a:pt x="9570" y="227330"/>
                  </a:cubicBezTo>
                  <a:cubicBezTo>
                    <a:pt x="-6327" y="244817"/>
                    <a:pt x="-1558" y="273431"/>
                    <a:pt x="17518" y="286149"/>
                  </a:cubicBezTo>
                  <a:cubicBezTo>
                    <a:pt x="19108" y="287739"/>
                    <a:pt x="22288" y="289329"/>
                    <a:pt x="23877" y="289329"/>
                  </a:cubicBezTo>
                  <a:cubicBezTo>
                    <a:pt x="36595" y="297277"/>
                    <a:pt x="52492" y="295688"/>
                    <a:pt x="63620" y="286149"/>
                  </a:cubicBezTo>
                  <a:cubicBezTo>
                    <a:pt x="84287" y="268662"/>
                    <a:pt x="182849" y="162151"/>
                    <a:pt x="278232" y="47692"/>
                  </a:cubicBezTo>
                </a:path>
              </a:pathLst>
            </a:custGeom>
            <a:noFill/>
            <a:ln w="3177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รูปแบบอิสระ: รูปร่าง 67">
              <a:extLst>
                <a:ext uri="{FF2B5EF4-FFF2-40B4-BE49-F238E27FC236}">
                  <a16:creationId xmlns:a16="http://schemas.microsoft.com/office/drawing/2014/main" id="{B8B10B1D-D52A-41CF-9645-B10BFD4DA413}"/>
                </a:ext>
              </a:extLst>
            </p:cNvPr>
            <p:cNvSpPr/>
            <p:nvPr/>
          </p:nvSpPr>
          <p:spPr>
            <a:xfrm>
              <a:off x="222496" y="4220704"/>
              <a:ext cx="90613" cy="127177"/>
            </a:xfrm>
            <a:custGeom>
              <a:avLst/>
              <a:gdLst>
                <a:gd name="connsiteX0" fmla="*/ 90614 w 90613"/>
                <a:gd name="connsiteY0" fmla="*/ 0 h 127177"/>
                <a:gd name="connsiteX1" fmla="*/ 0 w 90613"/>
                <a:gd name="connsiteY1" fmla="*/ 127178 h 127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613" h="127177">
                  <a:moveTo>
                    <a:pt x="90614" y="0"/>
                  </a:moveTo>
                  <a:cubicBezTo>
                    <a:pt x="65178" y="38153"/>
                    <a:pt x="33384" y="81076"/>
                    <a:pt x="0" y="127178"/>
                  </a:cubicBezTo>
                </a:path>
              </a:pathLst>
            </a:custGeom>
            <a:noFill/>
            <a:ln w="3177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รูปแบบอิสระ: รูปร่าง 68">
              <a:extLst>
                <a:ext uri="{FF2B5EF4-FFF2-40B4-BE49-F238E27FC236}">
                  <a16:creationId xmlns:a16="http://schemas.microsoft.com/office/drawing/2014/main" id="{C112B4E0-88AA-491E-BCC8-C2DA2D9839C0}"/>
                </a:ext>
              </a:extLst>
            </p:cNvPr>
            <p:cNvSpPr/>
            <p:nvPr/>
          </p:nvSpPr>
          <p:spPr>
            <a:xfrm>
              <a:off x="260650" y="3940913"/>
              <a:ext cx="28614" cy="193945"/>
            </a:xfrm>
            <a:custGeom>
              <a:avLst/>
              <a:gdLst>
                <a:gd name="connsiteX0" fmla="*/ 0 w 28614"/>
                <a:gd name="connsiteY0" fmla="*/ 193946 h 193945"/>
                <a:gd name="connsiteX1" fmla="*/ 28615 w 28614"/>
                <a:gd name="connsiteY1" fmla="*/ 0 h 193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614" h="193945">
                  <a:moveTo>
                    <a:pt x="0" y="193946"/>
                  </a:moveTo>
                  <a:cubicBezTo>
                    <a:pt x="9538" y="128767"/>
                    <a:pt x="19077" y="65179"/>
                    <a:pt x="28615" y="0"/>
                  </a:cubicBezTo>
                </a:path>
              </a:pathLst>
            </a:custGeom>
            <a:noFill/>
            <a:ln w="31772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รูปแบบอิสระ: รูปร่าง 69">
              <a:extLst>
                <a:ext uri="{FF2B5EF4-FFF2-40B4-BE49-F238E27FC236}">
                  <a16:creationId xmlns:a16="http://schemas.microsoft.com/office/drawing/2014/main" id="{EB95204B-9BB0-499C-94DF-483D24C5F91B}"/>
                </a:ext>
              </a:extLst>
            </p:cNvPr>
            <p:cNvSpPr/>
            <p:nvPr/>
          </p:nvSpPr>
          <p:spPr>
            <a:xfrm>
              <a:off x="28551" y="3855068"/>
              <a:ext cx="90613" cy="81075"/>
            </a:xfrm>
            <a:custGeom>
              <a:avLst/>
              <a:gdLst>
                <a:gd name="connsiteX0" fmla="*/ 90614 w 90613"/>
                <a:gd name="connsiteY0" fmla="*/ 81076 h 81075"/>
                <a:gd name="connsiteX1" fmla="*/ 0 w 90613"/>
                <a:gd name="connsiteY1" fmla="*/ 0 h 8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613" h="81075">
                  <a:moveTo>
                    <a:pt x="90614" y="81076"/>
                  </a:moveTo>
                  <a:cubicBezTo>
                    <a:pt x="50871" y="68358"/>
                    <a:pt x="15897" y="38153"/>
                    <a:pt x="0" y="0"/>
                  </a:cubicBezTo>
                </a:path>
              </a:pathLst>
            </a:custGeom>
            <a:noFill/>
            <a:ln w="31772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รูปแบบอิสระ: รูปร่าง 70">
              <a:extLst>
                <a:ext uri="{FF2B5EF4-FFF2-40B4-BE49-F238E27FC236}">
                  <a16:creationId xmlns:a16="http://schemas.microsoft.com/office/drawing/2014/main" id="{BA0F7D50-B3B0-4221-B0EE-C195AC5A3EE9}"/>
                </a:ext>
              </a:extLst>
            </p:cNvPr>
            <p:cNvSpPr/>
            <p:nvPr/>
          </p:nvSpPr>
          <p:spPr>
            <a:xfrm>
              <a:off x="76242" y="3545907"/>
              <a:ext cx="128767" cy="26190"/>
            </a:xfrm>
            <a:custGeom>
              <a:avLst/>
              <a:gdLst>
                <a:gd name="connsiteX0" fmla="*/ 128767 w 128767"/>
                <a:gd name="connsiteY0" fmla="*/ 3935 h 26190"/>
                <a:gd name="connsiteX1" fmla="*/ 0 w 128767"/>
                <a:gd name="connsiteY1" fmla="*/ 26191 h 26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767" h="26190">
                  <a:moveTo>
                    <a:pt x="128767" y="3935"/>
                  </a:moveTo>
                  <a:cubicBezTo>
                    <a:pt x="85845" y="-5603"/>
                    <a:pt x="38153" y="2345"/>
                    <a:pt x="0" y="26191"/>
                  </a:cubicBezTo>
                </a:path>
              </a:pathLst>
            </a:custGeom>
            <a:noFill/>
            <a:ln w="31772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รูปแบบอิสระ: รูปร่าง 71">
              <a:extLst>
                <a:ext uri="{FF2B5EF4-FFF2-40B4-BE49-F238E27FC236}">
                  <a16:creationId xmlns:a16="http://schemas.microsoft.com/office/drawing/2014/main" id="{DB7CB79E-51CC-4B57-994C-B64070586872}"/>
                </a:ext>
              </a:extLst>
            </p:cNvPr>
            <p:cNvSpPr/>
            <p:nvPr/>
          </p:nvSpPr>
          <p:spPr>
            <a:xfrm>
              <a:off x="19012" y="3603893"/>
              <a:ext cx="23845" cy="25435"/>
            </a:xfrm>
            <a:custGeom>
              <a:avLst/>
              <a:gdLst>
                <a:gd name="connsiteX0" fmla="*/ 23846 w 23845"/>
                <a:gd name="connsiteY0" fmla="*/ 0 h 25435"/>
                <a:gd name="connsiteX1" fmla="*/ 0 w 23845"/>
                <a:gd name="connsiteY1" fmla="*/ 25436 h 25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845" h="25435">
                  <a:moveTo>
                    <a:pt x="23846" y="0"/>
                  </a:moveTo>
                  <a:cubicBezTo>
                    <a:pt x="14307" y="6359"/>
                    <a:pt x="6359" y="15897"/>
                    <a:pt x="0" y="25436"/>
                  </a:cubicBezTo>
                </a:path>
              </a:pathLst>
            </a:custGeom>
            <a:noFill/>
            <a:ln w="31772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รูปแบบอิสระ: รูปร่าง 72">
              <a:extLst>
                <a:ext uri="{FF2B5EF4-FFF2-40B4-BE49-F238E27FC236}">
                  <a16:creationId xmlns:a16="http://schemas.microsoft.com/office/drawing/2014/main" id="{A4758507-AAD6-4732-8E4F-3E3B88A92D46}"/>
                </a:ext>
              </a:extLst>
            </p:cNvPr>
            <p:cNvSpPr/>
            <p:nvPr/>
          </p:nvSpPr>
          <p:spPr>
            <a:xfrm>
              <a:off x="844077" y="3870966"/>
              <a:ext cx="26142" cy="123998"/>
            </a:xfrm>
            <a:custGeom>
              <a:avLst/>
              <a:gdLst>
                <a:gd name="connsiteX0" fmla="*/ 19077 w 26142"/>
                <a:gd name="connsiteY0" fmla="*/ 0 h 123998"/>
                <a:gd name="connsiteX1" fmla="*/ 0 w 26142"/>
                <a:gd name="connsiteY1" fmla="*/ 123998 h 123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142" h="123998">
                  <a:moveTo>
                    <a:pt x="19077" y="0"/>
                  </a:moveTo>
                  <a:cubicBezTo>
                    <a:pt x="33384" y="41333"/>
                    <a:pt x="25435" y="89024"/>
                    <a:pt x="0" y="123998"/>
                  </a:cubicBezTo>
                </a:path>
              </a:pathLst>
            </a:custGeom>
            <a:noFill/>
            <a:ln w="31772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รูปแบบอิสระ: รูปร่าง 73">
              <a:extLst>
                <a:ext uri="{FF2B5EF4-FFF2-40B4-BE49-F238E27FC236}">
                  <a16:creationId xmlns:a16="http://schemas.microsoft.com/office/drawing/2014/main" id="{606594B0-BF3D-40D4-B631-3902B291206D}"/>
                </a:ext>
              </a:extLst>
            </p:cNvPr>
            <p:cNvSpPr/>
            <p:nvPr/>
          </p:nvSpPr>
          <p:spPr>
            <a:xfrm>
              <a:off x="379879" y="3969528"/>
              <a:ext cx="122408" cy="184407"/>
            </a:xfrm>
            <a:custGeom>
              <a:avLst/>
              <a:gdLst>
                <a:gd name="connsiteX0" fmla="*/ 122408 w 122408"/>
                <a:gd name="connsiteY0" fmla="*/ 0 h 184407"/>
                <a:gd name="connsiteX1" fmla="*/ 0 w 122408"/>
                <a:gd name="connsiteY1" fmla="*/ 184407 h 184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408" h="184407">
                  <a:moveTo>
                    <a:pt x="122408" y="0"/>
                  </a:moveTo>
                  <a:cubicBezTo>
                    <a:pt x="79486" y="60409"/>
                    <a:pt x="38153" y="120819"/>
                    <a:pt x="0" y="184407"/>
                  </a:cubicBezTo>
                </a:path>
              </a:pathLst>
            </a:custGeom>
            <a:noFill/>
            <a:ln w="31772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รูปแบบอิสระ: รูปร่าง 74">
              <a:extLst>
                <a:ext uri="{FF2B5EF4-FFF2-40B4-BE49-F238E27FC236}">
                  <a16:creationId xmlns:a16="http://schemas.microsoft.com/office/drawing/2014/main" id="{1368033E-E95F-4AF3-A0F0-522862C9B981}"/>
                </a:ext>
              </a:extLst>
            </p:cNvPr>
            <p:cNvSpPr/>
            <p:nvPr/>
          </p:nvSpPr>
          <p:spPr>
            <a:xfrm>
              <a:off x="794795" y="4042655"/>
              <a:ext cx="23845" cy="25435"/>
            </a:xfrm>
            <a:custGeom>
              <a:avLst/>
              <a:gdLst>
                <a:gd name="connsiteX0" fmla="*/ 23846 w 23845"/>
                <a:gd name="connsiteY0" fmla="*/ 0 h 25435"/>
                <a:gd name="connsiteX1" fmla="*/ 0 w 23845"/>
                <a:gd name="connsiteY1" fmla="*/ 25435 h 25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845" h="25435">
                  <a:moveTo>
                    <a:pt x="23846" y="0"/>
                  </a:moveTo>
                  <a:cubicBezTo>
                    <a:pt x="19077" y="11128"/>
                    <a:pt x="9538" y="20666"/>
                    <a:pt x="0" y="25435"/>
                  </a:cubicBezTo>
                </a:path>
              </a:pathLst>
            </a:custGeom>
            <a:noFill/>
            <a:ln w="31772" cap="rnd">
              <a:solidFill>
                <a:srgbClr val="89112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รูปแบบอิสระ: รูปร่าง 75">
              <a:extLst>
                <a:ext uri="{FF2B5EF4-FFF2-40B4-BE49-F238E27FC236}">
                  <a16:creationId xmlns:a16="http://schemas.microsoft.com/office/drawing/2014/main" id="{F5DB59E7-B4C1-43ED-9ED7-0E0794EBA934}"/>
                </a:ext>
              </a:extLst>
            </p:cNvPr>
            <p:cNvSpPr/>
            <p:nvPr/>
          </p:nvSpPr>
          <p:spPr>
            <a:xfrm>
              <a:off x="145571" y="4352031"/>
              <a:ext cx="139647" cy="139544"/>
            </a:xfrm>
            <a:custGeom>
              <a:avLst/>
              <a:gdLst>
                <a:gd name="connsiteX0" fmla="*/ 2209 w 139647"/>
                <a:gd name="connsiteY0" fmla="*/ 51491 h 139544"/>
                <a:gd name="connsiteX1" fmla="*/ 88054 w 139647"/>
                <a:gd name="connsiteY1" fmla="*/ 2209 h 139544"/>
                <a:gd name="connsiteX2" fmla="*/ 137335 w 139647"/>
                <a:gd name="connsiteY2" fmla="*/ 88054 h 139544"/>
                <a:gd name="connsiteX3" fmla="*/ 51490 w 139647"/>
                <a:gd name="connsiteY3" fmla="*/ 137335 h 139544"/>
                <a:gd name="connsiteX4" fmla="*/ 2209 w 139647"/>
                <a:gd name="connsiteY4" fmla="*/ 51491 h 139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647" h="139544">
                  <a:moveTo>
                    <a:pt x="2209" y="51491"/>
                  </a:moveTo>
                  <a:cubicBezTo>
                    <a:pt x="11747" y="14927"/>
                    <a:pt x="49901" y="-7329"/>
                    <a:pt x="88054" y="2209"/>
                  </a:cubicBezTo>
                  <a:cubicBezTo>
                    <a:pt x="126207" y="11748"/>
                    <a:pt x="146874" y="49901"/>
                    <a:pt x="137335" y="88054"/>
                  </a:cubicBezTo>
                  <a:cubicBezTo>
                    <a:pt x="127797" y="124618"/>
                    <a:pt x="89644" y="146874"/>
                    <a:pt x="51490" y="137335"/>
                  </a:cubicBezTo>
                  <a:cubicBezTo>
                    <a:pt x="14927" y="126208"/>
                    <a:pt x="-7329" y="88054"/>
                    <a:pt x="2209" y="51491"/>
                  </a:cubicBezTo>
                  <a:close/>
                </a:path>
              </a:pathLst>
            </a:custGeom>
            <a:noFill/>
            <a:ln w="3177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77" name="กราฟิก 4">
            <a:extLst>
              <a:ext uri="{FF2B5EF4-FFF2-40B4-BE49-F238E27FC236}">
                <a16:creationId xmlns:a16="http://schemas.microsoft.com/office/drawing/2014/main" id="{4478F5B1-D6BB-42F5-8678-19AF4ED2D764}"/>
              </a:ext>
            </a:extLst>
          </p:cNvPr>
          <p:cNvGrpSpPr/>
          <p:nvPr/>
        </p:nvGrpSpPr>
        <p:grpSpPr>
          <a:xfrm>
            <a:off x="8314166" y="4144397"/>
            <a:ext cx="643836" cy="637476"/>
            <a:chOff x="8314166" y="4144397"/>
            <a:chExt cx="643836" cy="637476"/>
          </a:xfrm>
        </p:grpSpPr>
        <p:sp>
          <p:nvSpPr>
            <p:cNvPr id="78" name="รูปแบบอิสระ: รูปร่าง 77">
              <a:extLst>
                <a:ext uri="{FF2B5EF4-FFF2-40B4-BE49-F238E27FC236}">
                  <a16:creationId xmlns:a16="http://schemas.microsoft.com/office/drawing/2014/main" id="{87E8140C-6DE1-4AB0-A71C-213230796FFD}"/>
                </a:ext>
              </a:extLst>
            </p:cNvPr>
            <p:cNvSpPr/>
            <p:nvPr/>
          </p:nvSpPr>
          <p:spPr>
            <a:xfrm>
              <a:off x="8314166" y="4239781"/>
              <a:ext cx="643836" cy="542093"/>
            </a:xfrm>
            <a:custGeom>
              <a:avLst/>
              <a:gdLst>
                <a:gd name="connsiteX0" fmla="*/ 643836 w 643836"/>
                <a:gd name="connsiteY0" fmla="*/ 63589 h 542093"/>
                <a:gd name="connsiteX1" fmla="*/ 63589 w 643836"/>
                <a:gd name="connsiteY1" fmla="*/ 0 h 542093"/>
                <a:gd name="connsiteX2" fmla="*/ 0 w 643836"/>
                <a:gd name="connsiteY2" fmla="*/ 476916 h 542093"/>
                <a:gd name="connsiteX3" fmla="*/ 599324 w 643836"/>
                <a:gd name="connsiteY3" fmla="*/ 542094 h 542093"/>
                <a:gd name="connsiteX4" fmla="*/ 643836 w 643836"/>
                <a:gd name="connsiteY4" fmla="*/ 63589 h 542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3836" h="542093">
                  <a:moveTo>
                    <a:pt x="643836" y="63589"/>
                  </a:moveTo>
                  <a:cubicBezTo>
                    <a:pt x="448301" y="38153"/>
                    <a:pt x="259124" y="23846"/>
                    <a:pt x="63589" y="0"/>
                  </a:cubicBezTo>
                  <a:cubicBezTo>
                    <a:pt x="44512" y="160561"/>
                    <a:pt x="3180" y="314764"/>
                    <a:pt x="0" y="476916"/>
                  </a:cubicBezTo>
                  <a:cubicBezTo>
                    <a:pt x="166921" y="492813"/>
                    <a:pt x="432404" y="538915"/>
                    <a:pt x="599324" y="542094"/>
                  </a:cubicBezTo>
                  <a:cubicBezTo>
                    <a:pt x="602504" y="395840"/>
                    <a:pt x="615221" y="205074"/>
                    <a:pt x="643836" y="63589"/>
                  </a:cubicBezTo>
                  <a:close/>
                </a:path>
              </a:pathLst>
            </a:custGeom>
            <a:solidFill>
              <a:srgbClr val="FFB15C"/>
            </a:solidFill>
            <a:ln w="158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รูปแบบอิสระ: รูปร่าง 78">
              <a:extLst>
                <a:ext uri="{FF2B5EF4-FFF2-40B4-BE49-F238E27FC236}">
                  <a16:creationId xmlns:a16="http://schemas.microsoft.com/office/drawing/2014/main" id="{8039DEDE-D1B3-4D8A-9C42-EB578A536331}"/>
                </a:ext>
              </a:extLst>
            </p:cNvPr>
            <p:cNvSpPr/>
            <p:nvPr/>
          </p:nvSpPr>
          <p:spPr>
            <a:xfrm>
              <a:off x="8616213" y="4144397"/>
              <a:ext cx="111280" cy="171689"/>
            </a:xfrm>
            <a:custGeom>
              <a:avLst/>
              <a:gdLst>
                <a:gd name="connsiteX0" fmla="*/ 0 w 111280"/>
                <a:gd name="connsiteY0" fmla="*/ 171689 h 171689"/>
                <a:gd name="connsiteX1" fmla="*/ 20666 w 111280"/>
                <a:gd name="connsiteY1" fmla="*/ 0 h 171689"/>
                <a:gd name="connsiteX2" fmla="*/ 111280 w 111280"/>
                <a:gd name="connsiteY2" fmla="*/ 11128 h 171689"/>
                <a:gd name="connsiteX3" fmla="*/ 101742 w 111280"/>
                <a:gd name="connsiteY3" fmla="*/ 171689 h 171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280" h="171689">
                  <a:moveTo>
                    <a:pt x="0" y="171689"/>
                  </a:moveTo>
                  <a:cubicBezTo>
                    <a:pt x="4769" y="114459"/>
                    <a:pt x="11128" y="57230"/>
                    <a:pt x="20666" y="0"/>
                  </a:cubicBezTo>
                  <a:cubicBezTo>
                    <a:pt x="49282" y="3179"/>
                    <a:pt x="82666" y="7949"/>
                    <a:pt x="111280" y="11128"/>
                  </a:cubicBezTo>
                  <a:cubicBezTo>
                    <a:pt x="104922" y="60409"/>
                    <a:pt x="106511" y="122408"/>
                    <a:pt x="101742" y="171689"/>
                  </a:cubicBezTo>
                </a:path>
              </a:pathLst>
            </a:custGeom>
            <a:noFill/>
            <a:ln w="31772" cap="rnd">
              <a:solidFill>
                <a:srgbClr val="00496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รูปแบบอิสระ: รูปร่าง 79">
              <a:extLst>
                <a:ext uri="{FF2B5EF4-FFF2-40B4-BE49-F238E27FC236}">
                  <a16:creationId xmlns:a16="http://schemas.microsoft.com/office/drawing/2014/main" id="{12F3D232-5665-42DF-9D87-20CC0F7D5C1B}"/>
                </a:ext>
              </a:extLst>
            </p:cNvPr>
            <p:cNvSpPr/>
            <p:nvPr/>
          </p:nvSpPr>
          <p:spPr>
            <a:xfrm>
              <a:off x="8434985" y="4379676"/>
              <a:ext cx="260713" cy="44511"/>
            </a:xfrm>
            <a:custGeom>
              <a:avLst/>
              <a:gdLst>
                <a:gd name="connsiteX0" fmla="*/ 0 w 260713"/>
                <a:gd name="connsiteY0" fmla="*/ 0 h 44511"/>
                <a:gd name="connsiteX1" fmla="*/ 260713 w 260713"/>
                <a:gd name="connsiteY1" fmla="*/ 44512 h 44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0713" h="44511">
                  <a:moveTo>
                    <a:pt x="0" y="0"/>
                  </a:moveTo>
                  <a:cubicBezTo>
                    <a:pt x="87435" y="14307"/>
                    <a:pt x="173279" y="30205"/>
                    <a:pt x="260713" y="44512"/>
                  </a:cubicBezTo>
                </a:path>
              </a:pathLst>
            </a:custGeom>
            <a:noFill/>
            <a:ln w="31772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รูปแบบอิสระ: รูปร่าง 80">
              <a:extLst>
                <a:ext uri="{FF2B5EF4-FFF2-40B4-BE49-F238E27FC236}">
                  <a16:creationId xmlns:a16="http://schemas.microsoft.com/office/drawing/2014/main" id="{F03B1AB1-45C2-4E1E-9928-3D8BCEF381B5}"/>
                </a:ext>
              </a:extLst>
            </p:cNvPr>
            <p:cNvSpPr/>
            <p:nvPr/>
          </p:nvSpPr>
          <p:spPr>
            <a:xfrm>
              <a:off x="8756108" y="4425777"/>
              <a:ext cx="81076" cy="15897"/>
            </a:xfrm>
            <a:custGeom>
              <a:avLst/>
              <a:gdLst>
                <a:gd name="connsiteX0" fmla="*/ 0 w 81076"/>
                <a:gd name="connsiteY0" fmla="*/ 0 h 15897"/>
                <a:gd name="connsiteX1" fmla="*/ 81076 w 81076"/>
                <a:gd name="connsiteY1" fmla="*/ 15897 h 15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1076" h="15897">
                  <a:moveTo>
                    <a:pt x="0" y="0"/>
                  </a:moveTo>
                  <a:cubicBezTo>
                    <a:pt x="27025" y="4769"/>
                    <a:pt x="54051" y="9538"/>
                    <a:pt x="81076" y="15897"/>
                  </a:cubicBezTo>
                </a:path>
              </a:pathLst>
            </a:custGeom>
            <a:noFill/>
            <a:ln w="31772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รูปแบบอิสระ: รูปร่าง 81">
              <a:extLst>
                <a:ext uri="{FF2B5EF4-FFF2-40B4-BE49-F238E27FC236}">
                  <a16:creationId xmlns:a16="http://schemas.microsoft.com/office/drawing/2014/main" id="{61FAD21B-5733-49E6-B04F-8C69B9CA9041}"/>
                </a:ext>
              </a:extLst>
            </p:cNvPr>
            <p:cNvSpPr/>
            <p:nvPr/>
          </p:nvSpPr>
          <p:spPr>
            <a:xfrm>
              <a:off x="8430215" y="4475059"/>
              <a:ext cx="337020" cy="34974"/>
            </a:xfrm>
            <a:custGeom>
              <a:avLst/>
              <a:gdLst>
                <a:gd name="connsiteX0" fmla="*/ 0 w 337020"/>
                <a:gd name="connsiteY0" fmla="*/ 0 h 34974"/>
                <a:gd name="connsiteX1" fmla="*/ 337021 w 337020"/>
                <a:gd name="connsiteY1" fmla="*/ 34974 h 34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7020" h="34974">
                  <a:moveTo>
                    <a:pt x="0" y="0"/>
                  </a:moveTo>
                  <a:cubicBezTo>
                    <a:pt x="111280" y="15897"/>
                    <a:pt x="224151" y="27025"/>
                    <a:pt x="337021" y="34974"/>
                  </a:cubicBezTo>
                </a:path>
              </a:pathLst>
            </a:custGeom>
            <a:noFill/>
            <a:ln w="31772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รูปแบบอิสระ: รูปร่าง 82">
              <a:extLst>
                <a:ext uri="{FF2B5EF4-FFF2-40B4-BE49-F238E27FC236}">
                  <a16:creationId xmlns:a16="http://schemas.microsoft.com/office/drawing/2014/main" id="{48974A95-9D31-4685-82C1-68F2572C512F}"/>
                </a:ext>
              </a:extLst>
            </p:cNvPr>
            <p:cNvSpPr/>
            <p:nvPr/>
          </p:nvSpPr>
          <p:spPr>
            <a:xfrm>
              <a:off x="8401601" y="4579980"/>
              <a:ext cx="426044" cy="73127"/>
            </a:xfrm>
            <a:custGeom>
              <a:avLst/>
              <a:gdLst>
                <a:gd name="connsiteX0" fmla="*/ 0 w 426044"/>
                <a:gd name="connsiteY0" fmla="*/ 0 h 73127"/>
                <a:gd name="connsiteX1" fmla="*/ 426045 w 426044"/>
                <a:gd name="connsiteY1" fmla="*/ 73127 h 73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26044" h="73127">
                  <a:moveTo>
                    <a:pt x="0" y="0"/>
                  </a:moveTo>
                  <a:cubicBezTo>
                    <a:pt x="139895" y="36563"/>
                    <a:pt x="281380" y="61999"/>
                    <a:pt x="426045" y="73127"/>
                  </a:cubicBezTo>
                </a:path>
              </a:pathLst>
            </a:custGeom>
            <a:noFill/>
            <a:ln w="31772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20" name="กราฟิก 4">
            <a:extLst>
              <a:ext uri="{FF2B5EF4-FFF2-40B4-BE49-F238E27FC236}">
                <a16:creationId xmlns:a16="http://schemas.microsoft.com/office/drawing/2014/main" id="{97408E73-45BD-4553-B88F-534AE62B0720}"/>
              </a:ext>
            </a:extLst>
          </p:cNvPr>
          <p:cNvGrpSpPr/>
          <p:nvPr/>
        </p:nvGrpSpPr>
        <p:grpSpPr>
          <a:xfrm>
            <a:off x="-138391" y="317943"/>
            <a:ext cx="1276566" cy="1281388"/>
            <a:chOff x="-138391" y="317943"/>
            <a:chExt cx="1276566" cy="1281388"/>
          </a:xfrm>
        </p:grpSpPr>
        <p:grpSp>
          <p:nvGrpSpPr>
            <p:cNvPr id="121" name="กราฟิก 4">
              <a:extLst>
                <a:ext uri="{FF2B5EF4-FFF2-40B4-BE49-F238E27FC236}">
                  <a16:creationId xmlns:a16="http://schemas.microsoft.com/office/drawing/2014/main" id="{8EFC029C-C72B-423D-97C5-DE149519D4DE}"/>
                </a:ext>
              </a:extLst>
            </p:cNvPr>
            <p:cNvGrpSpPr/>
            <p:nvPr/>
          </p:nvGrpSpPr>
          <p:grpSpPr>
            <a:xfrm>
              <a:off x="-138391" y="554578"/>
              <a:ext cx="1090590" cy="1044754"/>
              <a:chOff x="-138391" y="554578"/>
              <a:chExt cx="1090590" cy="1044754"/>
            </a:xfrm>
          </p:grpSpPr>
          <p:sp>
            <p:nvSpPr>
              <p:cNvPr id="122" name="รูปแบบอิสระ: รูปร่าง 121">
                <a:extLst>
                  <a:ext uri="{FF2B5EF4-FFF2-40B4-BE49-F238E27FC236}">
                    <a16:creationId xmlns:a16="http://schemas.microsoft.com/office/drawing/2014/main" id="{7D9B3A38-1525-4C1F-B612-3A632F4BA5A8}"/>
                  </a:ext>
                </a:extLst>
              </p:cNvPr>
              <p:cNvSpPr/>
              <p:nvPr/>
            </p:nvSpPr>
            <p:spPr>
              <a:xfrm>
                <a:off x="25371" y="554578"/>
                <a:ext cx="926827" cy="897320"/>
              </a:xfrm>
              <a:custGeom>
                <a:avLst/>
                <a:gdLst>
                  <a:gd name="connsiteX0" fmla="*/ 0 w 926827"/>
                  <a:gd name="connsiteY0" fmla="*/ 644070 h 897320"/>
                  <a:gd name="connsiteX1" fmla="*/ 247996 w 926827"/>
                  <a:gd name="connsiteY1" fmla="*/ 65412 h 897320"/>
                  <a:gd name="connsiteX2" fmla="*/ 527787 w 926827"/>
                  <a:gd name="connsiteY2" fmla="*/ 6592 h 897320"/>
                  <a:gd name="connsiteX3" fmla="*/ 712194 w 926827"/>
                  <a:gd name="connsiteY3" fmla="*/ 101976 h 897320"/>
                  <a:gd name="connsiteX4" fmla="*/ 922037 w 926827"/>
                  <a:gd name="connsiteY4" fmla="*/ 553456 h 897320"/>
                  <a:gd name="connsiteX5" fmla="*/ 677220 w 926827"/>
                  <a:gd name="connsiteY5" fmla="*/ 861861 h 897320"/>
                  <a:gd name="connsiteX6" fmla="*/ 219381 w 926827"/>
                  <a:gd name="connsiteY6" fmla="*/ 885707 h 897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26827" h="897320">
                    <a:moveTo>
                      <a:pt x="0" y="644070"/>
                    </a:moveTo>
                    <a:cubicBezTo>
                      <a:pt x="15897" y="459662"/>
                      <a:pt x="89024" y="159205"/>
                      <a:pt x="247996" y="65412"/>
                    </a:cubicBezTo>
                    <a:cubicBezTo>
                      <a:pt x="332251" y="16131"/>
                      <a:pt x="432404" y="-14074"/>
                      <a:pt x="527787" y="6592"/>
                    </a:cubicBezTo>
                    <a:cubicBezTo>
                      <a:pt x="596145" y="20900"/>
                      <a:pt x="658144" y="59053"/>
                      <a:pt x="712194" y="101976"/>
                    </a:cubicBezTo>
                    <a:cubicBezTo>
                      <a:pt x="847320" y="211666"/>
                      <a:pt x="950652" y="381766"/>
                      <a:pt x="922037" y="553456"/>
                    </a:cubicBezTo>
                    <a:cubicBezTo>
                      <a:pt x="899781" y="686992"/>
                      <a:pt x="798039" y="799862"/>
                      <a:pt x="677220" y="861861"/>
                    </a:cubicBezTo>
                    <a:cubicBezTo>
                      <a:pt x="556402" y="923860"/>
                      <a:pt x="354507" y="885707"/>
                      <a:pt x="219381" y="885707"/>
                    </a:cubicBezTo>
                  </a:path>
                </a:pathLst>
              </a:custGeom>
              <a:solidFill>
                <a:srgbClr val="FFB15C"/>
              </a:solidFill>
              <a:ln w="15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23" name="รูปแบบอิสระ: รูปร่าง 122">
                <a:extLst>
                  <a:ext uri="{FF2B5EF4-FFF2-40B4-BE49-F238E27FC236}">
                    <a16:creationId xmlns:a16="http://schemas.microsoft.com/office/drawing/2014/main" id="{4129D2BF-FD0C-475D-B042-37149E6A1FF1}"/>
                  </a:ext>
                </a:extLst>
              </p:cNvPr>
              <p:cNvSpPr/>
              <p:nvPr/>
            </p:nvSpPr>
            <p:spPr>
              <a:xfrm>
                <a:off x="69883" y="950801"/>
                <a:ext cx="480095" cy="452920"/>
              </a:xfrm>
              <a:custGeom>
                <a:avLst/>
                <a:gdLst>
                  <a:gd name="connsiteX0" fmla="*/ 0 w 480095"/>
                  <a:gd name="connsiteY0" fmla="*/ 260564 h 452920"/>
                  <a:gd name="connsiteX1" fmla="*/ 252765 w 480095"/>
                  <a:gd name="connsiteY1" fmla="*/ 36414 h 452920"/>
                  <a:gd name="connsiteX2" fmla="*/ 259124 w 480095"/>
                  <a:gd name="connsiteY2" fmla="*/ 1440 h 452920"/>
                  <a:gd name="connsiteX3" fmla="*/ 233689 w 480095"/>
                  <a:gd name="connsiteY3" fmla="*/ 12568 h 452920"/>
                  <a:gd name="connsiteX4" fmla="*/ 214612 w 480095"/>
                  <a:gd name="connsiteY4" fmla="*/ 88874 h 452920"/>
                  <a:gd name="connsiteX5" fmla="*/ 294098 w 480095"/>
                  <a:gd name="connsiteY5" fmla="*/ 160412 h 452920"/>
                  <a:gd name="connsiteX6" fmla="*/ 383122 w 480095"/>
                  <a:gd name="connsiteY6" fmla="*/ 103182 h 452920"/>
                  <a:gd name="connsiteX7" fmla="*/ 333841 w 480095"/>
                  <a:gd name="connsiteY7" fmla="*/ 139745 h 452920"/>
                  <a:gd name="connsiteX8" fmla="*/ 376763 w 480095"/>
                  <a:gd name="connsiteY8" fmla="*/ 235128 h 452920"/>
                  <a:gd name="connsiteX9" fmla="*/ 480095 w 480095"/>
                  <a:gd name="connsiteY9" fmla="*/ 217642 h 452920"/>
                  <a:gd name="connsiteX10" fmla="*/ 470557 w 480095"/>
                  <a:gd name="connsiteY10" fmla="*/ 204924 h 452920"/>
                  <a:gd name="connsiteX11" fmla="*/ 367225 w 480095"/>
                  <a:gd name="connsiteY11" fmla="*/ 279641 h 452920"/>
                  <a:gd name="connsiteX12" fmla="*/ 166921 w 480095"/>
                  <a:gd name="connsiteY12" fmla="*/ 452920 h 45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80095" h="452920">
                    <a:moveTo>
                      <a:pt x="0" y="260564"/>
                    </a:moveTo>
                    <a:cubicBezTo>
                      <a:pt x="90614" y="193796"/>
                      <a:pt x="176459" y="119079"/>
                      <a:pt x="252765" y="36414"/>
                    </a:cubicBezTo>
                    <a:cubicBezTo>
                      <a:pt x="262304" y="26875"/>
                      <a:pt x="270252" y="7799"/>
                      <a:pt x="259124" y="1440"/>
                    </a:cubicBezTo>
                    <a:cubicBezTo>
                      <a:pt x="249586" y="-3329"/>
                      <a:pt x="240048" y="4619"/>
                      <a:pt x="233689" y="12568"/>
                    </a:cubicBezTo>
                    <a:cubicBezTo>
                      <a:pt x="217792" y="33234"/>
                      <a:pt x="209843" y="61849"/>
                      <a:pt x="214612" y="88874"/>
                    </a:cubicBezTo>
                    <a:cubicBezTo>
                      <a:pt x="222561" y="127028"/>
                      <a:pt x="255945" y="157232"/>
                      <a:pt x="294098" y="160412"/>
                    </a:cubicBezTo>
                    <a:cubicBezTo>
                      <a:pt x="332251" y="163591"/>
                      <a:pt x="370405" y="138156"/>
                      <a:pt x="383122" y="103182"/>
                    </a:cubicBezTo>
                    <a:cubicBezTo>
                      <a:pt x="360866" y="95233"/>
                      <a:pt x="338610" y="117489"/>
                      <a:pt x="333841" y="139745"/>
                    </a:cubicBezTo>
                    <a:cubicBezTo>
                      <a:pt x="324303" y="176309"/>
                      <a:pt x="343379" y="217642"/>
                      <a:pt x="376763" y="235128"/>
                    </a:cubicBezTo>
                    <a:cubicBezTo>
                      <a:pt x="410148" y="252615"/>
                      <a:pt x="454660" y="244667"/>
                      <a:pt x="480095" y="217642"/>
                    </a:cubicBezTo>
                    <a:cubicBezTo>
                      <a:pt x="476916" y="212872"/>
                      <a:pt x="473736" y="208103"/>
                      <a:pt x="470557" y="204924"/>
                    </a:cubicBezTo>
                    <a:cubicBezTo>
                      <a:pt x="429224" y="216052"/>
                      <a:pt x="397430" y="249436"/>
                      <a:pt x="367225" y="279641"/>
                    </a:cubicBezTo>
                    <a:cubicBezTo>
                      <a:pt x="305226" y="341640"/>
                      <a:pt x="238458" y="400459"/>
                      <a:pt x="166921" y="452920"/>
                    </a:cubicBezTo>
                  </a:path>
                </a:pathLst>
              </a:custGeom>
              <a:noFill/>
              <a:ln w="31772" cap="rnd">
                <a:solidFill>
                  <a:srgbClr val="AF57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24" name="รูปแบบอิสระ: รูปร่าง 123">
                <a:extLst>
                  <a:ext uri="{FF2B5EF4-FFF2-40B4-BE49-F238E27FC236}">
                    <a16:creationId xmlns:a16="http://schemas.microsoft.com/office/drawing/2014/main" id="{8629C49C-E22B-4DD4-B9DA-7D76E6D7F9E0}"/>
                  </a:ext>
                </a:extLst>
              </p:cNvPr>
              <p:cNvSpPr/>
              <p:nvPr/>
            </p:nvSpPr>
            <p:spPr>
              <a:xfrm>
                <a:off x="-138391" y="1198648"/>
                <a:ext cx="383144" cy="400684"/>
              </a:xfrm>
              <a:custGeom>
                <a:avLst/>
                <a:gdLst>
                  <a:gd name="connsiteX0" fmla="*/ 163763 w 383144"/>
                  <a:gd name="connsiteY0" fmla="*/ 0 h 400684"/>
                  <a:gd name="connsiteX1" fmla="*/ 49303 w 383144"/>
                  <a:gd name="connsiteY1" fmla="*/ 95383 h 400684"/>
                  <a:gd name="connsiteX2" fmla="*/ 7970 w 383144"/>
                  <a:gd name="connsiteY2" fmla="*/ 149434 h 400684"/>
                  <a:gd name="connsiteX3" fmla="*/ 15919 w 383144"/>
                  <a:gd name="connsiteY3" fmla="*/ 251176 h 400684"/>
                  <a:gd name="connsiteX4" fmla="*/ 92226 w 383144"/>
                  <a:gd name="connsiteY4" fmla="*/ 354507 h 400684"/>
                  <a:gd name="connsiteX5" fmla="*/ 171712 w 383144"/>
                  <a:gd name="connsiteY5" fmla="*/ 400609 h 400684"/>
                  <a:gd name="connsiteX6" fmla="*/ 228941 w 383144"/>
                  <a:gd name="connsiteY6" fmla="*/ 368815 h 400684"/>
                  <a:gd name="connsiteX7" fmla="*/ 383144 w 383144"/>
                  <a:gd name="connsiteY7" fmla="*/ 243227 h 400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83144" h="400684">
                    <a:moveTo>
                      <a:pt x="163763" y="0"/>
                    </a:moveTo>
                    <a:cubicBezTo>
                      <a:pt x="122430" y="41333"/>
                      <a:pt x="89046" y="55640"/>
                      <a:pt x="49303" y="95383"/>
                    </a:cubicBezTo>
                    <a:cubicBezTo>
                      <a:pt x="33406" y="111280"/>
                      <a:pt x="15919" y="128767"/>
                      <a:pt x="7970" y="149434"/>
                    </a:cubicBezTo>
                    <a:cubicBezTo>
                      <a:pt x="-6337" y="181228"/>
                      <a:pt x="22" y="219381"/>
                      <a:pt x="15919" y="251176"/>
                    </a:cubicBezTo>
                    <a:cubicBezTo>
                      <a:pt x="31816" y="282970"/>
                      <a:pt x="68380" y="329072"/>
                      <a:pt x="92226" y="354507"/>
                    </a:cubicBezTo>
                    <a:cubicBezTo>
                      <a:pt x="114482" y="378353"/>
                      <a:pt x="139917" y="402199"/>
                      <a:pt x="171712" y="400609"/>
                    </a:cubicBezTo>
                    <a:cubicBezTo>
                      <a:pt x="193968" y="399019"/>
                      <a:pt x="211454" y="383122"/>
                      <a:pt x="228941" y="368815"/>
                    </a:cubicBezTo>
                    <a:cubicBezTo>
                      <a:pt x="287761" y="316354"/>
                      <a:pt x="322735" y="295688"/>
                      <a:pt x="383144" y="243227"/>
                    </a:cubicBezTo>
                  </a:path>
                </a:pathLst>
              </a:custGeom>
              <a:solidFill>
                <a:srgbClr val="00B4F1"/>
              </a:solidFill>
              <a:ln w="15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25" name="รูปแบบอิสระ: รูปร่าง 124">
                <a:extLst>
                  <a:ext uri="{FF2B5EF4-FFF2-40B4-BE49-F238E27FC236}">
                    <a16:creationId xmlns:a16="http://schemas.microsoft.com/office/drawing/2014/main" id="{CAA341E9-6C92-479E-AEAD-B6240FB2109A}"/>
                  </a:ext>
                </a:extLst>
              </p:cNvPr>
              <p:cNvSpPr/>
              <p:nvPr/>
            </p:nvSpPr>
            <p:spPr>
              <a:xfrm>
                <a:off x="31730" y="1201827"/>
                <a:ext cx="200304" cy="235278"/>
              </a:xfrm>
              <a:custGeom>
                <a:avLst/>
                <a:gdLst>
                  <a:gd name="connsiteX0" fmla="*/ 0 w 200304"/>
                  <a:gd name="connsiteY0" fmla="*/ 0 h 235278"/>
                  <a:gd name="connsiteX1" fmla="*/ 108101 w 200304"/>
                  <a:gd name="connsiteY1" fmla="*/ 131947 h 235278"/>
                  <a:gd name="connsiteX2" fmla="*/ 200305 w 200304"/>
                  <a:gd name="connsiteY2" fmla="*/ 235278 h 235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0304" h="235278">
                    <a:moveTo>
                      <a:pt x="0" y="0"/>
                    </a:moveTo>
                    <a:cubicBezTo>
                      <a:pt x="36564" y="44512"/>
                      <a:pt x="71537" y="87435"/>
                      <a:pt x="108101" y="131947"/>
                    </a:cubicBezTo>
                    <a:cubicBezTo>
                      <a:pt x="136716" y="168510"/>
                      <a:pt x="166920" y="203484"/>
                      <a:pt x="200305" y="235278"/>
                    </a:cubicBezTo>
                  </a:path>
                </a:pathLst>
              </a:custGeom>
              <a:noFill/>
              <a:ln w="31772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26" name="รูปแบบอิสระ: รูปร่าง 125">
                <a:extLst>
                  <a:ext uri="{FF2B5EF4-FFF2-40B4-BE49-F238E27FC236}">
                    <a16:creationId xmlns:a16="http://schemas.microsoft.com/office/drawing/2014/main" id="{A0FC407E-2D5B-4C3E-B4B7-86A3A12AF81C}"/>
                  </a:ext>
                </a:extLst>
              </p:cNvPr>
              <p:cNvSpPr/>
              <p:nvPr/>
            </p:nvSpPr>
            <p:spPr>
              <a:xfrm>
                <a:off x="-47755" y="1262237"/>
                <a:ext cx="200304" cy="235278"/>
              </a:xfrm>
              <a:custGeom>
                <a:avLst/>
                <a:gdLst>
                  <a:gd name="connsiteX0" fmla="*/ 0 w 200304"/>
                  <a:gd name="connsiteY0" fmla="*/ 0 h 235278"/>
                  <a:gd name="connsiteX1" fmla="*/ 108101 w 200304"/>
                  <a:gd name="connsiteY1" fmla="*/ 131947 h 235278"/>
                  <a:gd name="connsiteX2" fmla="*/ 200305 w 200304"/>
                  <a:gd name="connsiteY2" fmla="*/ 235278 h 235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0304" h="235278">
                    <a:moveTo>
                      <a:pt x="0" y="0"/>
                    </a:moveTo>
                    <a:cubicBezTo>
                      <a:pt x="36564" y="44512"/>
                      <a:pt x="71537" y="87435"/>
                      <a:pt x="108101" y="131947"/>
                    </a:cubicBezTo>
                    <a:cubicBezTo>
                      <a:pt x="136716" y="168510"/>
                      <a:pt x="166920" y="203484"/>
                      <a:pt x="200305" y="235278"/>
                    </a:cubicBezTo>
                  </a:path>
                </a:pathLst>
              </a:custGeom>
              <a:noFill/>
              <a:ln w="31772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27" name="รูปแบบอิสระ: รูปร่าง 126">
                <a:extLst>
                  <a:ext uri="{FF2B5EF4-FFF2-40B4-BE49-F238E27FC236}">
                    <a16:creationId xmlns:a16="http://schemas.microsoft.com/office/drawing/2014/main" id="{A1EDDD2F-1D4F-4D77-A850-F3EA25A1BB90}"/>
                  </a:ext>
                </a:extLst>
              </p:cNvPr>
              <p:cNvSpPr/>
              <p:nvPr/>
            </p:nvSpPr>
            <p:spPr>
              <a:xfrm>
                <a:off x="-106574" y="1338543"/>
                <a:ext cx="178048" cy="211432"/>
              </a:xfrm>
              <a:custGeom>
                <a:avLst/>
                <a:gdLst>
                  <a:gd name="connsiteX0" fmla="*/ 0 w 178048"/>
                  <a:gd name="connsiteY0" fmla="*/ 0 h 211432"/>
                  <a:gd name="connsiteX1" fmla="*/ 96973 w 178048"/>
                  <a:gd name="connsiteY1" fmla="*/ 111280 h 211432"/>
                  <a:gd name="connsiteX2" fmla="*/ 178049 w 178048"/>
                  <a:gd name="connsiteY2" fmla="*/ 211433 h 211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8048" h="211432">
                    <a:moveTo>
                      <a:pt x="0" y="0"/>
                    </a:moveTo>
                    <a:cubicBezTo>
                      <a:pt x="36564" y="44512"/>
                      <a:pt x="61999" y="66768"/>
                      <a:pt x="96973" y="111280"/>
                    </a:cubicBezTo>
                    <a:cubicBezTo>
                      <a:pt x="125588" y="147844"/>
                      <a:pt x="143075" y="181228"/>
                      <a:pt x="178049" y="211433"/>
                    </a:cubicBezTo>
                  </a:path>
                </a:pathLst>
              </a:custGeom>
              <a:noFill/>
              <a:ln w="31772" cap="rnd">
                <a:solidFill>
                  <a:srgbClr val="00496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28" name="รูปแบบอิสระ: รูปร่าง 127">
                <a:extLst>
                  <a:ext uri="{FF2B5EF4-FFF2-40B4-BE49-F238E27FC236}">
                    <a16:creationId xmlns:a16="http://schemas.microsoft.com/office/drawing/2014/main" id="{5729C679-47A9-464E-9FD3-3B67E8A2FB93}"/>
                  </a:ext>
                </a:extLst>
              </p:cNvPr>
              <p:cNvSpPr/>
              <p:nvPr/>
            </p:nvSpPr>
            <p:spPr>
              <a:xfrm>
                <a:off x="646951" y="1100085"/>
                <a:ext cx="230509" cy="254355"/>
              </a:xfrm>
              <a:custGeom>
                <a:avLst/>
                <a:gdLst>
                  <a:gd name="connsiteX0" fmla="*/ 230509 w 230509"/>
                  <a:gd name="connsiteY0" fmla="*/ 0 h 254355"/>
                  <a:gd name="connsiteX1" fmla="*/ 0 w 230509"/>
                  <a:gd name="connsiteY1" fmla="*/ 254355 h 254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0509" h="254355">
                    <a:moveTo>
                      <a:pt x="230509" y="0"/>
                    </a:moveTo>
                    <a:cubicBezTo>
                      <a:pt x="198715" y="114460"/>
                      <a:pt x="111280" y="213022"/>
                      <a:pt x="0" y="254355"/>
                    </a:cubicBezTo>
                  </a:path>
                </a:pathLst>
              </a:custGeom>
              <a:noFill/>
              <a:ln w="31772" cap="rnd">
                <a:solidFill>
                  <a:srgbClr val="AF57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29" name="รูปแบบอิสระ: รูปร่าง 128">
                <a:extLst>
                  <a:ext uri="{FF2B5EF4-FFF2-40B4-BE49-F238E27FC236}">
                    <a16:creationId xmlns:a16="http://schemas.microsoft.com/office/drawing/2014/main" id="{54A044D1-5086-454D-BE34-2ED562B951DE}"/>
                  </a:ext>
                </a:extLst>
              </p:cNvPr>
              <p:cNvSpPr/>
              <p:nvPr/>
            </p:nvSpPr>
            <p:spPr>
              <a:xfrm>
                <a:off x="847256" y="906139"/>
                <a:ext cx="17486" cy="89024"/>
              </a:xfrm>
              <a:custGeom>
                <a:avLst/>
                <a:gdLst>
                  <a:gd name="connsiteX0" fmla="*/ 0 w 17486"/>
                  <a:gd name="connsiteY0" fmla="*/ 0 h 89024"/>
                  <a:gd name="connsiteX1" fmla="*/ 17487 w 17486"/>
                  <a:gd name="connsiteY1" fmla="*/ 89024 h 89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486" h="89024">
                    <a:moveTo>
                      <a:pt x="0" y="0"/>
                    </a:moveTo>
                    <a:cubicBezTo>
                      <a:pt x="6359" y="30205"/>
                      <a:pt x="11128" y="58820"/>
                      <a:pt x="17487" y="89024"/>
                    </a:cubicBezTo>
                  </a:path>
                </a:pathLst>
              </a:custGeom>
              <a:noFill/>
              <a:ln w="31772" cap="rnd">
                <a:solidFill>
                  <a:srgbClr val="AF570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130" name="รูปแบบอิสระ: รูปร่าง 129">
              <a:extLst>
                <a:ext uri="{FF2B5EF4-FFF2-40B4-BE49-F238E27FC236}">
                  <a16:creationId xmlns:a16="http://schemas.microsoft.com/office/drawing/2014/main" id="{C4734F91-846D-48C9-8C61-AA9AD36DC5B4}"/>
                </a:ext>
              </a:extLst>
            </p:cNvPr>
            <p:cNvSpPr/>
            <p:nvPr/>
          </p:nvSpPr>
          <p:spPr>
            <a:xfrm>
              <a:off x="945819" y="551632"/>
              <a:ext cx="109690" cy="104921"/>
            </a:xfrm>
            <a:custGeom>
              <a:avLst/>
              <a:gdLst>
                <a:gd name="connsiteX0" fmla="*/ 109691 w 109690"/>
                <a:gd name="connsiteY0" fmla="*/ 0 h 104921"/>
                <a:gd name="connsiteX1" fmla="*/ 0 w 109690"/>
                <a:gd name="connsiteY1" fmla="*/ 104921 h 104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9690" h="104921">
                  <a:moveTo>
                    <a:pt x="109691" y="0"/>
                  </a:moveTo>
                  <a:cubicBezTo>
                    <a:pt x="73127" y="34974"/>
                    <a:pt x="36563" y="69948"/>
                    <a:pt x="0" y="104921"/>
                  </a:cubicBezTo>
                </a:path>
              </a:pathLst>
            </a:custGeom>
            <a:noFill/>
            <a:ln w="31772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131" name="รูปแบบอิสระ: รูปร่าง 130">
              <a:extLst>
                <a:ext uri="{FF2B5EF4-FFF2-40B4-BE49-F238E27FC236}">
                  <a16:creationId xmlns:a16="http://schemas.microsoft.com/office/drawing/2014/main" id="{685B6508-6587-4309-8739-B403C7DFACBF}"/>
                </a:ext>
              </a:extLst>
            </p:cNvPr>
            <p:cNvSpPr/>
            <p:nvPr/>
          </p:nvSpPr>
          <p:spPr>
            <a:xfrm>
              <a:off x="1004638" y="812346"/>
              <a:ext cx="104921" cy="22256"/>
            </a:xfrm>
            <a:custGeom>
              <a:avLst/>
              <a:gdLst>
                <a:gd name="connsiteX0" fmla="*/ 0 w 104921"/>
                <a:gd name="connsiteY0" fmla="*/ 22256 h 22256"/>
                <a:gd name="connsiteX1" fmla="*/ 104921 w 104921"/>
                <a:gd name="connsiteY1" fmla="*/ 0 h 22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4921" h="22256">
                  <a:moveTo>
                    <a:pt x="0" y="22256"/>
                  </a:moveTo>
                  <a:cubicBezTo>
                    <a:pt x="33384" y="9538"/>
                    <a:pt x="68358" y="3179"/>
                    <a:pt x="104921" y="0"/>
                  </a:cubicBezTo>
                </a:path>
              </a:pathLst>
            </a:custGeom>
            <a:noFill/>
            <a:ln w="31772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132" name="รูปแบบอิสระ: รูปร่าง 131">
              <a:extLst>
                <a:ext uri="{FF2B5EF4-FFF2-40B4-BE49-F238E27FC236}">
                  <a16:creationId xmlns:a16="http://schemas.microsoft.com/office/drawing/2014/main" id="{41EA563A-3F22-43CE-B10F-1BE173B4E0DE}"/>
                </a:ext>
              </a:extLst>
            </p:cNvPr>
            <p:cNvSpPr/>
            <p:nvPr/>
          </p:nvSpPr>
          <p:spPr>
            <a:xfrm>
              <a:off x="1026894" y="1057163"/>
              <a:ext cx="111280" cy="14307"/>
            </a:xfrm>
            <a:custGeom>
              <a:avLst/>
              <a:gdLst>
                <a:gd name="connsiteX0" fmla="*/ 0 w 111280"/>
                <a:gd name="connsiteY0" fmla="*/ 0 h 14307"/>
                <a:gd name="connsiteX1" fmla="*/ 111280 w 111280"/>
                <a:gd name="connsiteY1" fmla="*/ 14307 h 14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1280" h="14307">
                  <a:moveTo>
                    <a:pt x="0" y="0"/>
                  </a:moveTo>
                  <a:cubicBezTo>
                    <a:pt x="36563" y="4769"/>
                    <a:pt x="74717" y="9538"/>
                    <a:pt x="111280" y="14307"/>
                  </a:cubicBezTo>
                </a:path>
              </a:pathLst>
            </a:custGeom>
            <a:noFill/>
            <a:ln w="31772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133" name="รูปแบบอิสระ: รูปร่าง 132">
              <a:extLst>
                <a:ext uri="{FF2B5EF4-FFF2-40B4-BE49-F238E27FC236}">
                  <a16:creationId xmlns:a16="http://schemas.microsoft.com/office/drawing/2014/main" id="{9A7C4198-4875-4F2F-A833-FD1D0B7FB95F}"/>
                </a:ext>
              </a:extLst>
            </p:cNvPr>
            <p:cNvSpPr/>
            <p:nvPr/>
          </p:nvSpPr>
          <p:spPr>
            <a:xfrm>
              <a:off x="759821" y="462608"/>
              <a:ext cx="33384" cy="85844"/>
            </a:xfrm>
            <a:custGeom>
              <a:avLst/>
              <a:gdLst>
                <a:gd name="connsiteX0" fmla="*/ 33384 w 33384"/>
                <a:gd name="connsiteY0" fmla="*/ 0 h 85844"/>
                <a:gd name="connsiteX1" fmla="*/ 0 w 33384"/>
                <a:gd name="connsiteY1" fmla="*/ 85845 h 85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384" h="85844">
                  <a:moveTo>
                    <a:pt x="33384" y="0"/>
                  </a:moveTo>
                  <a:cubicBezTo>
                    <a:pt x="22256" y="28615"/>
                    <a:pt x="11128" y="57230"/>
                    <a:pt x="0" y="85845"/>
                  </a:cubicBezTo>
                </a:path>
              </a:pathLst>
            </a:custGeom>
            <a:noFill/>
            <a:ln w="31772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134" name="รูปแบบอิสระ: รูปร่าง 133">
              <a:extLst>
                <a:ext uri="{FF2B5EF4-FFF2-40B4-BE49-F238E27FC236}">
                  <a16:creationId xmlns:a16="http://schemas.microsoft.com/office/drawing/2014/main" id="{72199B69-B71B-461B-8EB0-75EB42438D8E}"/>
                </a:ext>
              </a:extLst>
            </p:cNvPr>
            <p:cNvSpPr/>
            <p:nvPr/>
          </p:nvSpPr>
          <p:spPr>
            <a:xfrm>
              <a:off x="543620" y="317943"/>
              <a:ext cx="44512" cy="158971"/>
            </a:xfrm>
            <a:custGeom>
              <a:avLst/>
              <a:gdLst>
                <a:gd name="connsiteX0" fmla="*/ 44512 w 44512"/>
                <a:gd name="connsiteY0" fmla="*/ 0 h 158971"/>
                <a:gd name="connsiteX1" fmla="*/ 0 w 44512"/>
                <a:gd name="connsiteY1" fmla="*/ 158972 h 158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512" h="158971">
                  <a:moveTo>
                    <a:pt x="44512" y="0"/>
                  </a:moveTo>
                  <a:cubicBezTo>
                    <a:pt x="30205" y="52461"/>
                    <a:pt x="15897" y="106511"/>
                    <a:pt x="0" y="158972"/>
                  </a:cubicBezTo>
                </a:path>
              </a:pathLst>
            </a:custGeom>
            <a:noFill/>
            <a:ln w="31772" cap="rnd">
              <a:solidFill>
                <a:srgbClr val="AF57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solidFill>
                  <a:schemeClr val="tx1"/>
                </a:solidFill>
              </a:endParaRPr>
            </a:p>
          </p:txBody>
        </p:sp>
      </p:grpSp>
      <p:sp>
        <p:nvSpPr>
          <p:cNvPr id="116" name="ตัวแทนข้อความ 41">
            <a:extLst>
              <a:ext uri="{FF2B5EF4-FFF2-40B4-BE49-F238E27FC236}">
                <a16:creationId xmlns:a16="http://schemas.microsoft.com/office/drawing/2014/main" id="{5183B99F-5AB9-4209-B343-F9B2DDF5DE3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109351" y="651134"/>
            <a:ext cx="4894343" cy="750943"/>
          </a:xfrm>
        </p:spPr>
        <p:txBody>
          <a:bodyPr>
            <a:noAutofit/>
          </a:bodyPr>
          <a:lstStyle>
            <a:lvl1pPr marL="0" indent="0" algn="r">
              <a:buNone/>
              <a:defRPr sz="5400" b="1" spc="5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My Classroom</a:t>
            </a:r>
          </a:p>
        </p:txBody>
      </p:sp>
      <p:sp>
        <p:nvSpPr>
          <p:cNvPr id="117" name="ตัวแทนข้อความ 41">
            <a:extLst>
              <a:ext uri="{FF2B5EF4-FFF2-40B4-BE49-F238E27FC236}">
                <a16:creationId xmlns:a16="http://schemas.microsoft.com/office/drawing/2014/main" id="{F43FC36A-17AB-454E-B12A-D5CFBD8D130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048638" y="3659656"/>
            <a:ext cx="2170212" cy="518007"/>
          </a:xfrm>
        </p:spPr>
        <p:txBody>
          <a:bodyPr>
            <a:noAutofit/>
          </a:bodyPr>
          <a:lstStyle>
            <a:lvl1pPr marL="0" indent="0" algn="r">
              <a:lnSpc>
                <a:spcPct val="105000"/>
              </a:lnSpc>
              <a:buNone/>
              <a:defRPr sz="1200" b="0" spc="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</p:txBody>
      </p:sp>
      <p:sp>
        <p:nvSpPr>
          <p:cNvPr id="118" name="ตัวแทนข้อความ 41">
            <a:extLst>
              <a:ext uri="{FF2B5EF4-FFF2-40B4-BE49-F238E27FC236}">
                <a16:creationId xmlns:a16="http://schemas.microsoft.com/office/drawing/2014/main" id="{A508226A-97B0-4130-8D82-6A7B04B16F8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047968" y="3392460"/>
            <a:ext cx="2170881" cy="294568"/>
          </a:xfrm>
        </p:spPr>
        <p:txBody>
          <a:bodyPr>
            <a:noAutofit/>
          </a:bodyPr>
          <a:lstStyle>
            <a:lvl1pPr marL="0" indent="0" algn="r">
              <a:buNone/>
              <a:defRPr sz="1600" b="1" spc="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ADD YOUR TITLE</a:t>
            </a:r>
          </a:p>
        </p:txBody>
      </p:sp>
      <p:sp>
        <p:nvSpPr>
          <p:cNvPr id="119" name="ตัวแทนข้อความ 41">
            <a:extLst>
              <a:ext uri="{FF2B5EF4-FFF2-40B4-BE49-F238E27FC236}">
                <a16:creationId xmlns:a16="http://schemas.microsoft.com/office/drawing/2014/main" id="{F9A7DE57-4524-45BE-9A2E-7651498D52E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531161" y="3544015"/>
            <a:ext cx="552762" cy="600382"/>
          </a:xfrm>
        </p:spPr>
        <p:txBody>
          <a:bodyPr>
            <a:noAutofit/>
          </a:bodyPr>
          <a:lstStyle>
            <a:lvl1pPr marL="0" indent="0" algn="r">
              <a:buNone/>
              <a:defRPr sz="4000" b="1" spc="5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O</a:t>
            </a:r>
          </a:p>
        </p:txBody>
      </p:sp>
      <p:sp>
        <p:nvSpPr>
          <p:cNvPr id="135" name="ตัวแทนข้อความ 41">
            <a:extLst>
              <a:ext uri="{FF2B5EF4-FFF2-40B4-BE49-F238E27FC236}">
                <a16:creationId xmlns:a16="http://schemas.microsoft.com/office/drawing/2014/main" id="{949A2AD0-248C-4684-AB05-E76C8308C034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047495" y="2379388"/>
            <a:ext cx="2170212" cy="518007"/>
          </a:xfrm>
        </p:spPr>
        <p:txBody>
          <a:bodyPr>
            <a:noAutofit/>
          </a:bodyPr>
          <a:lstStyle>
            <a:lvl1pPr marL="0" indent="0" algn="r">
              <a:lnSpc>
                <a:spcPct val="105000"/>
              </a:lnSpc>
              <a:buNone/>
              <a:defRPr sz="1200" b="0" spc="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</p:txBody>
      </p:sp>
      <p:sp>
        <p:nvSpPr>
          <p:cNvPr id="136" name="ตัวแทนข้อความ 41">
            <a:extLst>
              <a:ext uri="{FF2B5EF4-FFF2-40B4-BE49-F238E27FC236}">
                <a16:creationId xmlns:a16="http://schemas.microsoft.com/office/drawing/2014/main" id="{80996AD3-C729-4F40-9245-6BDE2E44084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46825" y="2112192"/>
            <a:ext cx="2170881" cy="294568"/>
          </a:xfrm>
        </p:spPr>
        <p:txBody>
          <a:bodyPr>
            <a:noAutofit/>
          </a:bodyPr>
          <a:lstStyle>
            <a:lvl1pPr marL="0" indent="0" algn="r">
              <a:buNone/>
              <a:defRPr sz="1600" b="1" spc="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ADD YOUR TITLE</a:t>
            </a:r>
          </a:p>
        </p:txBody>
      </p:sp>
      <p:sp>
        <p:nvSpPr>
          <p:cNvPr id="137" name="ตัวแทนข้อความ 41">
            <a:extLst>
              <a:ext uri="{FF2B5EF4-FFF2-40B4-BE49-F238E27FC236}">
                <a16:creationId xmlns:a16="http://schemas.microsoft.com/office/drawing/2014/main" id="{1030FEA1-466F-45EF-A577-D0868A0C00F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530018" y="2263747"/>
            <a:ext cx="552762" cy="600382"/>
          </a:xfrm>
        </p:spPr>
        <p:txBody>
          <a:bodyPr>
            <a:noAutofit/>
          </a:bodyPr>
          <a:lstStyle>
            <a:lvl1pPr marL="0" indent="0" algn="r">
              <a:buNone/>
              <a:defRPr sz="4000" b="1" spc="5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S</a:t>
            </a:r>
          </a:p>
        </p:txBody>
      </p:sp>
      <p:sp>
        <p:nvSpPr>
          <p:cNvPr id="138" name="ตัวแทนข้อความ 41">
            <a:extLst>
              <a:ext uri="{FF2B5EF4-FFF2-40B4-BE49-F238E27FC236}">
                <a16:creationId xmlns:a16="http://schemas.microsoft.com/office/drawing/2014/main" id="{374B6C64-CB6E-4593-B38A-30061D09817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952305" y="3661913"/>
            <a:ext cx="2170212" cy="518007"/>
          </a:xfrm>
        </p:spPr>
        <p:txBody>
          <a:bodyPr>
            <a:noAutofit/>
          </a:bodyPr>
          <a:lstStyle>
            <a:lvl1pPr marL="0" indent="0" algn="l">
              <a:lnSpc>
                <a:spcPct val="105000"/>
              </a:lnSpc>
              <a:buNone/>
              <a:defRPr sz="1200" b="0" spc="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</p:txBody>
      </p:sp>
      <p:sp>
        <p:nvSpPr>
          <p:cNvPr id="139" name="ตัวแทนข้อความ 41">
            <a:extLst>
              <a:ext uri="{FF2B5EF4-FFF2-40B4-BE49-F238E27FC236}">
                <a16:creationId xmlns:a16="http://schemas.microsoft.com/office/drawing/2014/main" id="{12564373-BA53-4396-9D0C-C69219045B6E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5951635" y="3394717"/>
            <a:ext cx="2170881" cy="294568"/>
          </a:xfrm>
        </p:spPr>
        <p:txBody>
          <a:bodyPr>
            <a:noAutofit/>
          </a:bodyPr>
          <a:lstStyle>
            <a:lvl1pPr marL="0" indent="0" algn="l">
              <a:buNone/>
              <a:defRPr sz="1600" b="1" spc="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ADD YOUR TITLE</a:t>
            </a:r>
          </a:p>
        </p:txBody>
      </p:sp>
      <p:sp>
        <p:nvSpPr>
          <p:cNvPr id="140" name="ตัวแทนข้อความ 41">
            <a:extLst>
              <a:ext uri="{FF2B5EF4-FFF2-40B4-BE49-F238E27FC236}">
                <a16:creationId xmlns:a16="http://schemas.microsoft.com/office/drawing/2014/main" id="{1E0CF100-5C7B-4514-9DDC-3174195291A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5951162" y="2381645"/>
            <a:ext cx="2170212" cy="518007"/>
          </a:xfrm>
        </p:spPr>
        <p:txBody>
          <a:bodyPr>
            <a:noAutofit/>
          </a:bodyPr>
          <a:lstStyle>
            <a:lvl1pPr marL="0" indent="0" algn="l">
              <a:lnSpc>
                <a:spcPct val="105000"/>
              </a:lnSpc>
              <a:buNone/>
              <a:defRPr sz="1200" b="0" spc="0" baseline="0">
                <a:solidFill>
                  <a:schemeClr val="tx1"/>
                </a:solidFill>
                <a:latin typeface="+mn-lt"/>
                <a:cs typeface="+mn-cs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</p:txBody>
      </p:sp>
      <p:sp>
        <p:nvSpPr>
          <p:cNvPr id="141" name="ตัวแทนข้อความ 41">
            <a:extLst>
              <a:ext uri="{FF2B5EF4-FFF2-40B4-BE49-F238E27FC236}">
                <a16:creationId xmlns:a16="http://schemas.microsoft.com/office/drawing/2014/main" id="{D52D702F-E79B-40CD-8688-E1DF7E5703F3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950492" y="2114449"/>
            <a:ext cx="2170881" cy="294568"/>
          </a:xfrm>
        </p:spPr>
        <p:txBody>
          <a:bodyPr>
            <a:noAutofit/>
          </a:bodyPr>
          <a:lstStyle>
            <a:lvl1pPr marL="0" indent="0" algn="l">
              <a:buNone/>
              <a:defRPr sz="1600" b="1" spc="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ADD YOUR TITLE</a:t>
            </a:r>
          </a:p>
        </p:txBody>
      </p:sp>
      <p:sp>
        <p:nvSpPr>
          <p:cNvPr id="142" name="ตัวแทนข้อความ 41">
            <a:extLst>
              <a:ext uri="{FF2B5EF4-FFF2-40B4-BE49-F238E27FC236}">
                <a16:creationId xmlns:a16="http://schemas.microsoft.com/office/drawing/2014/main" id="{120540E3-5C0C-414A-83B5-FEBF7AE9DFBE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989569" y="3575392"/>
            <a:ext cx="552762" cy="600382"/>
          </a:xfrm>
        </p:spPr>
        <p:txBody>
          <a:bodyPr>
            <a:noAutofit/>
          </a:bodyPr>
          <a:lstStyle>
            <a:lvl1pPr marL="0" indent="0" algn="r">
              <a:buNone/>
              <a:defRPr sz="4000" b="1" spc="5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T</a:t>
            </a:r>
          </a:p>
        </p:txBody>
      </p:sp>
      <p:sp>
        <p:nvSpPr>
          <p:cNvPr id="143" name="ตัวแทนข้อความ 41">
            <a:extLst>
              <a:ext uri="{FF2B5EF4-FFF2-40B4-BE49-F238E27FC236}">
                <a16:creationId xmlns:a16="http://schemas.microsoft.com/office/drawing/2014/main" id="{E0AA109F-2A55-4556-A99C-133C5F2AE0C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988426" y="2295124"/>
            <a:ext cx="552762" cy="600382"/>
          </a:xfrm>
        </p:spPr>
        <p:txBody>
          <a:bodyPr>
            <a:noAutofit/>
          </a:bodyPr>
          <a:lstStyle>
            <a:lvl1pPr marL="0" indent="0" algn="r">
              <a:buNone/>
              <a:defRPr sz="4000" b="1" spc="50" baseline="0">
                <a:solidFill>
                  <a:schemeClr val="tx1"/>
                </a:solidFill>
                <a:latin typeface="+mj-lt"/>
                <a:cs typeface="+mj-cs"/>
              </a:defRPr>
            </a:lvl1pPr>
          </a:lstStyle>
          <a:p>
            <a:pPr lvl="0"/>
            <a:r>
              <a:rPr lang="en-US" dirty="0"/>
              <a:t>W</a:t>
            </a:r>
          </a:p>
        </p:txBody>
      </p:sp>
    </p:spTree>
    <p:extLst>
      <p:ext uri="{BB962C8B-B14F-4D97-AF65-F5344CB8AC3E}">
        <p14:creationId xmlns:p14="http://schemas.microsoft.com/office/powerpoint/2010/main" val="391713714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image" Target="../media/image1.png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273844"/>
            <a:ext cx="7886700" cy="99417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th-TH"/>
              <a:t>คลิกเพื่อแก้ไขสไตล์ชื่อเรื่องต้นแบบ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369219"/>
            <a:ext cx="7886700" cy="32635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4767263"/>
            <a:ext cx="20574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8EA7140-A37E-481A-BC2A-513958EEEE0D}" type="datetimeFigureOut">
              <a:rPr lang="en-US" smtClean="0"/>
              <a:t>9/14/2022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4767263"/>
            <a:ext cx="30861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4767263"/>
            <a:ext cx="20574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6A3E071-107D-474C-BB84-9227FAB67C7C}" type="slidenum">
              <a:rPr lang="en-US" smtClean="0"/>
              <a:t>‹#›</a:t>
            </a:fld>
            <a:endParaRPr lang="en-US"/>
          </a:p>
        </p:txBody>
      </p:sp>
      <p:sp>
        <p:nvSpPr>
          <p:cNvPr id="8" name="TextBox 6">
            <a:extLst>
              <a:ext uri="{FF2B5EF4-FFF2-40B4-BE49-F238E27FC236}">
                <a16:creationId xmlns:a16="http://schemas.microsoft.com/office/drawing/2014/main" id="{8B014AD9-A9BA-F0E4-78F9-8B384F8BEF03}"/>
              </a:ext>
            </a:extLst>
          </p:cNvPr>
          <p:cNvSpPr txBox="1"/>
          <p:nvPr userDrawn="1"/>
        </p:nvSpPr>
        <p:spPr>
          <a:xfrm>
            <a:off x="-146319" y="5382238"/>
            <a:ext cx="944944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400" dirty="0">
                <a:solidFill>
                  <a:schemeClr val="accent3"/>
                </a:solidFill>
              </a:rPr>
              <a:t>| By PowerPointHub.com &amp; iSlidesHub.com | PowerPointhubth@gmail.com | Facebook : PowerPoint Hub </a:t>
            </a:r>
            <a:br>
              <a:rPr lang="en-US" sz="1400" dirty="0">
                <a:solidFill>
                  <a:schemeClr val="accent3"/>
                </a:solidFill>
              </a:rPr>
            </a:br>
            <a:r>
              <a:rPr lang="en-US" sz="1400" dirty="0">
                <a:solidFill>
                  <a:schemeClr val="accent3"/>
                </a:solidFill>
              </a:rPr>
              <a:t>| Not allow for commercial use. |  Copyright 2022 , Thailand </a:t>
            </a:r>
          </a:p>
        </p:txBody>
      </p:sp>
      <p:pic>
        <p:nvPicPr>
          <p:cNvPr id="10" name="รูปภาพ 2">
            <a:extLst>
              <a:ext uri="{FF2B5EF4-FFF2-40B4-BE49-F238E27FC236}">
                <a16:creationId xmlns:a16="http://schemas.microsoft.com/office/drawing/2014/main" id="{C1700E30-016D-69A5-E689-6CED2F43CCB8}"/>
              </a:ext>
            </a:extLst>
          </p:cNvPr>
          <p:cNvPicPr>
            <a:picLocks noChangeAspect="1"/>
          </p:cNvPicPr>
          <p:nvPr userDrawn="1"/>
        </p:nvPicPr>
        <p:blipFill>
          <a:blip r:embed="rId2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9144" y="-21264"/>
            <a:ext cx="9153144" cy="518469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195850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  <p:sldLayoutId id="2147483673" r:id="rId13"/>
    <p:sldLayoutId id="2147483674" r:id="rId14"/>
    <p:sldLayoutId id="2147483675" r:id="rId15"/>
    <p:sldLayoutId id="2147483676" r:id="rId16"/>
    <p:sldLayoutId id="2147483677" r:id="rId17"/>
    <p:sldLayoutId id="2147483678" r:id="rId18"/>
    <p:sldLayoutId id="2147483679" r:id="rId19"/>
    <p:sldLayoutId id="2147483680" r:id="rId20"/>
    <p:sldLayoutId id="2147483681" r:id="rId21"/>
    <p:sldLayoutId id="2147483686" r:id="rId22"/>
  </p:sldLayoutIdLst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sz="33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71450" indent="-171450" algn="l" defTabSz="6858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100" kern="1200">
          <a:solidFill>
            <a:schemeClr val="tx1"/>
          </a:solidFill>
          <a:latin typeface="+mn-lt"/>
          <a:ea typeface="+mn-ea"/>
          <a:cs typeface="+mn-cs"/>
        </a:defRPr>
      </a:lvl1pPr>
      <a:lvl2pPr marL="5143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8572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3pPr>
      <a:lvl4pPr marL="12001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5430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.png"/><Relationship Id="rId3" Type="http://schemas.openxmlformats.org/officeDocument/2006/relationships/image" Target="../media/image22.svg"/><Relationship Id="rId7" Type="http://schemas.openxmlformats.org/officeDocument/2006/relationships/image" Target="../media/image26.sv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5.png"/><Relationship Id="rId5" Type="http://schemas.openxmlformats.org/officeDocument/2006/relationships/image" Target="../media/image24.svg"/><Relationship Id="rId4" Type="http://schemas.openxmlformats.org/officeDocument/2006/relationships/image" Target="../media/image23.png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sv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ตัวแทนข้อความ 3">
            <a:extLst>
              <a:ext uri="{FF2B5EF4-FFF2-40B4-BE49-F238E27FC236}">
                <a16:creationId xmlns:a16="http://schemas.microsoft.com/office/drawing/2014/main" id="{A4DA04B6-1F2F-4560-BCF0-B662B645367E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1434936" y="1369705"/>
            <a:ext cx="7356855" cy="1131223"/>
          </a:xfrm>
        </p:spPr>
        <p:txBody>
          <a:bodyPr/>
          <a:lstStyle/>
          <a:p>
            <a:r>
              <a:rPr lang="en-US" sz="6600" dirty="0"/>
              <a:t>HÀNG VÀ LỚP</a:t>
            </a:r>
          </a:p>
        </p:txBody>
      </p:sp>
      <p:grpSp>
        <p:nvGrpSpPr>
          <p:cNvPr id="6" name="กราฟิก 7">
            <a:extLst>
              <a:ext uri="{FF2B5EF4-FFF2-40B4-BE49-F238E27FC236}">
                <a16:creationId xmlns:a16="http://schemas.microsoft.com/office/drawing/2014/main" id="{791CD5D0-F3B0-4193-8887-130438133A66}"/>
              </a:ext>
            </a:extLst>
          </p:cNvPr>
          <p:cNvGrpSpPr/>
          <p:nvPr/>
        </p:nvGrpSpPr>
        <p:grpSpPr>
          <a:xfrm>
            <a:off x="1195783" y="1172331"/>
            <a:ext cx="1912243" cy="1438610"/>
            <a:chOff x="1912220" y="3029411"/>
            <a:chExt cx="1912243" cy="1438610"/>
          </a:xfrm>
          <a:solidFill>
            <a:srgbClr val="FFFFFF"/>
          </a:solidFill>
        </p:grpSpPr>
        <p:grpSp>
          <p:nvGrpSpPr>
            <p:cNvPr id="7" name="กราฟิก 7">
              <a:extLst>
                <a:ext uri="{FF2B5EF4-FFF2-40B4-BE49-F238E27FC236}">
                  <a16:creationId xmlns:a16="http://schemas.microsoft.com/office/drawing/2014/main" id="{05003934-7E84-4FE1-A2CA-7A938623DFD4}"/>
                </a:ext>
              </a:extLst>
            </p:cNvPr>
            <p:cNvGrpSpPr/>
            <p:nvPr/>
          </p:nvGrpSpPr>
          <p:grpSpPr>
            <a:xfrm>
              <a:off x="1912220" y="3649907"/>
              <a:ext cx="1082500" cy="647272"/>
              <a:chOff x="1912220" y="3649907"/>
              <a:chExt cx="1082500" cy="647272"/>
            </a:xfrm>
            <a:solidFill>
              <a:srgbClr val="FFFFFF"/>
            </a:solidFill>
          </p:grpSpPr>
          <p:grpSp>
            <p:nvGrpSpPr>
              <p:cNvPr id="1075" name="กราฟิก 7">
                <a:extLst>
                  <a:ext uri="{FF2B5EF4-FFF2-40B4-BE49-F238E27FC236}">
                    <a16:creationId xmlns:a16="http://schemas.microsoft.com/office/drawing/2014/main" id="{34028323-3869-49A7-89FC-3EE1C6BBC673}"/>
                  </a:ext>
                </a:extLst>
              </p:cNvPr>
              <p:cNvGrpSpPr/>
              <p:nvPr/>
            </p:nvGrpSpPr>
            <p:grpSpPr>
              <a:xfrm>
                <a:off x="1913811" y="3770824"/>
                <a:ext cx="1080757" cy="493063"/>
                <a:chOff x="1913811" y="3770824"/>
                <a:chExt cx="1080757" cy="493063"/>
              </a:xfrm>
              <a:solidFill>
                <a:srgbClr val="FFFFFF"/>
              </a:solidFill>
            </p:grpSpPr>
            <p:sp>
              <p:nvSpPr>
                <p:cNvPr id="1322" name="รูปแบบอิสระ: รูปร่าง 1321">
                  <a:extLst>
                    <a:ext uri="{FF2B5EF4-FFF2-40B4-BE49-F238E27FC236}">
                      <a16:creationId xmlns:a16="http://schemas.microsoft.com/office/drawing/2014/main" id="{B88DEB65-7D1F-4C1D-9D4D-B59DBB1901F9}"/>
                    </a:ext>
                  </a:extLst>
                </p:cNvPr>
                <p:cNvSpPr/>
                <p:nvPr/>
              </p:nvSpPr>
              <p:spPr>
                <a:xfrm>
                  <a:off x="1927732" y="4152245"/>
                  <a:ext cx="3027" cy="5196"/>
                </a:xfrm>
                <a:custGeom>
                  <a:avLst/>
                  <a:gdLst>
                    <a:gd name="connsiteX0" fmla="*/ 1989 w 3027"/>
                    <a:gd name="connsiteY0" fmla="*/ 423 h 5196"/>
                    <a:gd name="connsiteX1" fmla="*/ 398 w 3027"/>
                    <a:gd name="connsiteY1" fmla="*/ 5196 h 5196"/>
                    <a:gd name="connsiteX2" fmla="*/ 1989 w 3027"/>
                    <a:gd name="connsiteY2" fmla="*/ 423 h 51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027" h="5196">
                      <a:moveTo>
                        <a:pt x="1989" y="423"/>
                      </a:moveTo>
                      <a:cubicBezTo>
                        <a:pt x="-1193" y="423"/>
                        <a:pt x="398" y="3605"/>
                        <a:pt x="398" y="5196"/>
                      </a:cubicBezTo>
                      <a:cubicBezTo>
                        <a:pt x="5171" y="2014"/>
                        <a:pt x="1989" y="-1168"/>
                        <a:pt x="1989" y="42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23" name="รูปแบบอิสระ: รูปร่าง 1322">
                  <a:extLst>
                    <a:ext uri="{FF2B5EF4-FFF2-40B4-BE49-F238E27FC236}">
                      <a16:creationId xmlns:a16="http://schemas.microsoft.com/office/drawing/2014/main" id="{69C6275B-2D28-4D75-AF22-2DA67AB1406A}"/>
                    </a:ext>
                  </a:extLst>
                </p:cNvPr>
                <p:cNvSpPr/>
                <p:nvPr/>
              </p:nvSpPr>
              <p:spPr>
                <a:xfrm>
                  <a:off x="1974268" y="4127212"/>
                  <a:ext cx="6364" cy="4772"/>
                </a:xfrm>
                <a:custGeom>
                  <a:avLst/>
                  <a:gdLst>
                    <a:gd name="connsiteX0" fmla="*/ 0 w 6364"/>
                    <a:gd name="connsiteY0" fmla="*/ 3182 h 4772"/>
                    <a:gd name="connsiteX1" fmla="*/ 0 w 6364"/>
                    <a:gd name="connsiteY1" fmla="*/ 4773 h 4772"/>
                    <a:gd name="connsiteX2" fmla="*/ 6364 w 6364"/>
                    <a:gd name="connsiteY2" fmla="*/ 0 h 4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364" h="4772">
                      <a:moveTo>
                        <a:pt x="0" y="3182"/>
                      </a:moveTo>
                      <a:lnTo>
                        <a:pt x="0" y="4773"/>
                      </a:lnTo>
                      <a:lnTo>
                        <a:pt x="6364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24" name="รูปแบบอิสระ: รูปร่าง 1323">
                  <a:extLst>
                    <a:ext uri="{FF2B5EF4-FFF2-40B4-BE49-F238E27FC236}">
                      <a16:creationId xmlns:a16="http://schemas.microsoft.com/office/drawing/2014/main" id="{DE5D6385-F450-4653-A712-0D855CAE082A}"/>
                    </a:ext>
                  </a:extLst>
                </p:cNvPr>
                <p:cNvSpPr/>
                <p:nvPr/>
              </p:nvSpPr>
              <p:spPr>
                <a:xfrm>
                  <a:off x="1991769" y="4116329"/>
                  <a:ext cx="27046" cy="10882"/>
                </a:xfrm>
                <a:custGeom>
                  <a:avLst/>
                  <a:gdLst>
                    <a:gd name="connsiteX0" fmla="*/ 27047 w 27046"/>
                    <a:gd name="connsiteY0" fmla="*/ 1336 h 10882"/>
                    <a:gd name="connsiteX1" fmla="*/ 3182 w 27046"/>
                    <a:gd name="connsiteY1" fmla="*/ 6110 h 10882"/>
                    <a:gd name="connsiteX2" fmla="*/ 1591 w 27046"/>
                    <a:gd name="connsiteY2" fmla="*/ 4519 h 10882"/>
                    <a:gd name="connsiteX3" fmla="*/ 0 w 27046"/>
                    <a:gd name="connsiteY3" fmla="*/ 10883 h 10882"/>
                    <a:gd name="connsiteX4" fmla="*/ 27047 w 27046"/>
                    <a:gd name="connsiteY4" fmla="*/ 1336 h 10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046" h="10882">
                      <a:moveTo>
                        <a:pt x="27047" y="1336"/>
                      </a:moveTo>
                      <a:cubicBezTo>
                        <a:pt x="20683" y="-3437"/>
                        <a:pt x="11137" y="6110"/>
                        <a:pt x="3182" y="6110"/>
                      </a:cubicBezTo>
                      <a:lnTo>
                        <a:pt x="1591" y="4519"/>
                      </a:lnTo>
                      <a:lnTo>
                        <a:pt x="0" y="10883"/>
                      </a:lnTo>
                      <a:cubicBezTo>
                        <a:pt x="7955" y="9291"/>
                        <a:pt x="19092" y="2927"/>
                        <a:pt x="27047" y="133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25" name="รูปแบบอิสระ: รูปร่าง 1324">
                  <a:extLst>
                    <a:ext uri="{FF2B5EF4-FFF2-40B4-BE49-F238E27FC236}">
                      <a16:creationId xmlns:a16="http://schemas.microsoft.com/office/drawing/2014/main" id="{14B8CF93-CC24-45C7-AD30-5A097100A3BC}"/>
                    </a:ext>
                  </a:extLst>
                </p:cNvPr>
                <p:cNvSpPr/>
                <p:nvPr/>
              </p:nvSpPr>
              <p:spPr>
                <a:xfrm>
                  <a:off x="2039498" y="4123784"/>
                  <a:ext cx="6761" cy="1837"/>
                </a:xfrm>
                <a:custGeom>
                  <a:avLst/>
                  <a:gdLst>
                    <a:gd name="connsiteX0" fmla="*/ 6364 w 6761"/>
                    <a:gd name="connsiteY0" fmla="*/ 1837 h 1837"/>
                    <a:gd name="connsiteX1" fmla="*/ 0 w 6761"/>
                    <a:gd name="connsiteY1" fmla="*/ 1837 h 1837"/>
                    <a:gd name="connsiteX2" fmla="*/ 1591 w 6761"/>
                    <a:gd name="connsiteY2" fmla="*/ 1837 h 1837"/>
                    <a:gd name="connsiteX3" fmla="*/ 6364 w 6761"/>
                    <a:gd name="connsiteY3" fmla="*/ 1837 h 18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761" h="1837">
                      <a:moveTo>
                        <a:pt x="6364" y="1837"/>
                      </a:moveTo>
                      <a:cubicBezTo>
                        <a:pt x="4773" y="246"/>
                        <a:pt x="11137" y="-1345"/>
                        <a:pt x="0" y="1837"/>
                      </a:cubicBezTo>
                      <a:cubicBezTo>
                        <a:pt x="0" y="1837"/>
                        <a:pt x="1591" y="1837"/>
                        <a:pt x="1591" y="1837"/>
                      </a:cubicBezTo>
                      <a:cubicBezTo>
                        <a:pt x="3182" y="1837"/>
                        <a:pt x="4773" y="1837"/>
                        <a:pt x="6364" y="183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26" name="รูปแบบอิสระ: รูปร่าง 1325">
                  <a:extLst>
                    <a:ext uri="{FF2B5EF4-FFF2-40B4-BE49-F238E27FC236}">
                      <a16:creationId xmlns:a16="http://schemas.microsoft.com/office/drawing/2014/main" id="{5BE50F03-5529-4501-913A-9AAE07257187}"/>
                    </a:ext>
                  </a:extLst>
                </p:cNvPr>
                <p:cNvSpPr/>
                <p:nvPr/>
              </p:nvSpPr>
              <p:spPr>
                <a:xfrm>
                  <a:off x="2039522" y="4125621"/>
                  <a:ext cx="2342" cy="1193"/>
                </a:xfrm>
                <a:custGeom>
                  <a:avLst/>
                  <a:gdLst>
                    <a:gd name="connsiteX0" fmla="*/ 1567 w 2342"/>
                    <a:gd name="connsiteY0" fmla="*/ 0 h 1193"/>
                    <a:gd name="connsiteX1" fmla="*/ 1567 w 2342"/>
                    <a:gd name="connsiteY1" fmla="*/ 0 h 1193"/>
                    <a:gd name="connsiteX2" fmla="*/ 1567 w 2342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42" h="1193">
                      <a:moveTo>
                        <a:pt x="1567" y="0"/>
                      </a:moveTo>
                      <a:cubicBezTo>
                        <a:pt x="-3206" y="1591"/>
                        <a:pt x="4749" y="1591"/>
                        <a:pt x="1567" y="0"/>
                      </a:cubicBezTo>
                      <a:lnTo>
                        <a:pt x="156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27" name="รูปแบบอิสระ: รูปร่าง 1326">
                  <a:extLst>
                    <a:ext uri="{FF2B5EF4-FFF2-40B4-BE49-F238E27FC236}">
                      <a16:creationId xmlns:a16="http://schemas.microsoft.com/office/drawing/2014/main" id="{AAD3988E-7B38-419D-8B5D-C367B047482C}"/>
                    </a:ext>
                  </a:extLst>
                </p:cNvPr>
                <p:cNvSpPr/>
                <p:nvPr/>
              </p:nvSpPr>
              <p:spPr>
                <a:xfrm>
                  <a:off x="2056999" y="4119257"/>
                  <a:ext cx="8970" cy="4772"/>
                </a:xfrm>
                <a:custGeom>
                  <a:avLst/>
                  <a:gdLst>
                    <a:gd name="connsiteX0" fmla="*/ 4773 w 8970"/>
                    <a:gd name="connsiteY0" fmla="*/ 0 h 4772"/>
                    <a:gd name="connsiteX1" fmla="*/ 0 w 8970"/>
                    <a:gd name="connsiteY1" fmla="*/ 3182 h 4772"/>
                    <a:gd name="connsiteX2" fmla="*/ 4773 w 8970"/>
                    <a:gd name="connsiteY2" fmla="*/ 4773 h 4772"/>
                    <a:gd name="connsiteX3" fmla="*/ 4773 w 8970"/>
                    <a:gd name="connsiteY3" fmla="*/ 0 h 4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970" h="4772">
                      <a:moveTo>
                        <a:pt x="4773" y="0"/>
                      </a:moveTo>
                      <a:lnTo>
                        <a:pt x="0" y="3182"/>
                      </a:lnTo>
                      <a:cubicBezTo>
                        <a:pt x="1591" y="4773"/>
                        <a:pt x="7955" y="3182"/>
                        <a:pt x="4773" y="4773"/>
                      </a:cubicBezTo>
                      <a:cubicBezTo>
                        <a:pt x="11137" y="1591"/>
                        <a:pt x="9546" y="1591"/>
                        <a:pt x="477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28" name="รูปแบบอิสระ: รูปร่าง 1327">
                  <a:extLst>
                    <a:ext uri="{FF2B5EF4-FFF2-40B4-BE49-F238E27FC236}">
                      <a16:creationId xmlns:a16="http://schemas.microsoft.com/office/drawing/2014/main" id="{F6848AED-D2B2-4187-83D6-CBEE728F511F}"/>
                    </a:ext>
                  </a:extLst>
                </p:cNvPr>
                <p:cNvSpPr/>
                <p:nvPr/>
              </p:nvSpPr>
              <p:spPr>
                <a:xfrm>
                  <a:off x="2063363" y="4112893"/>
                  <a:ext cx="3181" cy="1591"/>
                </a:xfrm>
                <a:custGeom>
                  <a:avLst/>
                  <a:gdLst>
                    <a:gd name="connsiteX0" fmla="*/ 3182 w 3181"/>
                    <a:gd name="connsiteY0" fmla="*/ 0 h 1591"/>
                    <a:gd name="connsiteX1" fmla="*/ 0 w 3181"/>
                    <a:gd name="connsiteY1" fmla="*/ 1591 h 1591"/>
                    <a:gd name="connsiteX2" fmla="*/ 3182 w 3181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1591">
                      <a:moveTo>
                        <a:pt x="3182" y="0"/>
                      </a:moveTo>
                      <a:lnTo>
                        <a:pt x="0" y="1591"/>
                      </a:lnTo>
                      <a:cubicBezTo>
                        <a:pt x="1591" y="1591"/>
                        <a:pt x="1591" y="1591"/>
                        <a:pt x="31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29" name="รูปแบบอิสระ: รูปร่าง 1328">
                  <a:extLst>
                    <a:ext uri="{FF2B5EF4-FFF2-40B4-BE49-F238E27FC236}">
                      <a16:creationId xmlns:a16="http://schemas.microsoft.com/office/drawing/2014/main" id="{AA1D7CBC-BA02-405A-97BF-9F5576297FBC}"/>
                    </a:ext>
                  </a:extLst>
                </p:cNvPr>
                <p:cNvSpPr/>
                <p:nvPr/>
              </p:nvSpPr>
              <p:spPr>
                <a:xfrm>
                  <a:off x="2056999" y="4113445"/>
                  <a:ext cx="6363" cy="4220"/>
                </a:xfrm>
                <a:custGeom>
                  <a:avLst/>
                  <a:gdLst>
                    <a:gd name="connsiteX0" fmla="*/ 0 w 6363"/>
                    <a:gd name="connsiteY0" fmla="*/ 4221 h 4220"/>
                    <a:gd name="connsiteX1" fmla="*/ 6364 w 6363"/>
                    <a:gd name="connsiteY1" fmla="*/ 1039 h 4220"/>
                    <a:gd name="connsiteX2" fmla="*/ 3182 w 6363"/>
                    <a:gd name="connsiteY2" fmla="*/ 2630 h 4220"/>
                    <a:gd name="connsiteX3" fmla="*/ 0 w 6363"/>
                    <a:gd name="connsiteY3" fmla="*/ 4221 h 42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63" h="4220">
                      <a:moveTo>
                        <a:pt x="0" y="4221"/>
                      </a:moveTo>
                      <a:lnTo>
                        <a:pt x="6364" y="1039"/>
                      </a:lnTo>
                      <a:cubicBezTo>
                        <a:pt x="4773" y="1039"/>
                        <a:pt x="4773" y="-2143"/>
                        <a:pt x="3182" y="2630"/>
                      </a:cubicBezTo>
                      <a:cubicBezTo>
                        <a:pt x="4773" y="1039"/>
                        <a:pt x="3182" y="2630"/>
                        <a:pt x="0" y="422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30" name="รูปแบบอิสระ: รูปร่าง 1329">
                  <a:extLst>
                    <a:ext uri="{FF2B5EF4-FFF2-40B4-BE49-F238E27FC236}">
                      <a16:creationId xmlns:a16="http://schemas.microsoft.com/office/drawing/2014/main" id="{B7A3B994-D676-4C42-9B1D-3B1DE0FA382F}"/>
                    </a:ext>
                  </a:extLst>
                </p:cNvPr>
                <p:cNvSpPr/>
                <p:nvPr/>
              </p:nvSpPr>
              <p:spPr>
                <a:xfrm>
                  <a:off x="2043705" y="4116074"/>
                  <a:ext cx="10111" cy="4500"/>
                </a:xfrm>
                <a:custGeom>
                  <a:avLst/>
                  <a:gdLst>
                    <a:gd name="connsiteX0" fmla="*/ 10112 w 10111"/>
                    <a:gd name="connsiteY0" fmla="*/ 3182 h 4500"/>
                    <a:gd name="connsiteX1" fmla="*/ 6930 w 10111"/>
                    <a:gd name="connsiteY1" fmla="*/ 0 h 4500"/>
                    <a:gd name="connsiteX2" fmla="*/ 10112 w 10111"/>
                    <a:gd name="connsiteY2" fmla="*/ 3182 h 4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111" h="4500">
                      <a:moveTo>
                        <a:pt x="10112" y="3182"/>
                      </a:moveTo>
                      <a:cubicBezTo>
                        <a:pt x="6930" y="3182"/>
                        <a:pt x="2157" y="3182"/>
                        <a:pt x="6930" y="0"/>
                      </a:cubicBezTo>
                      <a:cubicBezTo>
                        <a:pt x="-4207" y="3182"/>
                        <a:pt x="-1025" y="6364"/>
                        <a:pt x="10112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31" name="รูปแบบอิสระ: รูปร่าง 1330">
                  <a:extLst>
                    <a:ext uri="{FF2B5EF4-FFF2-40B4-BE49-F238E27FC236}">
                      <a16:creationId xmlns:a16="http://schemas.microsoft.com/office/drawing/2014/main" id="{AE74D293-C7B9-4EBF-9D00-9C86FE8FB163}"/>
                    </a:ext>
                  </a:extLst>
                </p:cNvPr>
                <p:cNvSpPr/>
                <p:nvPr/>
              </p:nvSpPr>
              <p:spPr>
                <a:xfrm>
                  <a:off x="2010861" y="4111302"/>
                  <a:ext cx="8164" cy="3182"/>
                </a:xfrm>
                <a:custGeom>
                  <a:avLst/>
                  <a:gdLst>
                    <a:gd name="connsiteX0" fmla="*/ 7955 w 8164"/>
                    <a:gd name="connsiteY0" fmla="*/ 0 h 3182"/>
                    <a:gd name="connsiteX1" fmla="*/ 3182 w 8164"/>
                    <a:gd name="connsiteY1" fmla="*/ 0 h 3182"/>
                    <a:gd name="connsiteX2" fmla="*/ 0 w 8164"/>
                    <a:gd name="connsiteY2" fmla="*/ 3182 h 3182"/>
                    <a:gd name="connsiteX3" fmla="*/ 7955 w 8164"/>
                    <a:gd name="connsiteY3" fmla="*/ 0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64" h="3182">
                      <a:moveTo>
                        <a:pt x="7955" y="0"/>
                      </a:moveTo>
                      <a:lnTo>
                        <a:pt x="3182" y="0"/>
                      </a:lnTo>
                      <a:lnTo>
                        <a:pt x="0" y="3182"/>
                      </a:lnTo>
                      <a:cubicBezTo>
                        <a:pt x="1591" y="1591"/>
                        <a:pt x="9546" y="1591"/>
                        <a:pt x="795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32" name="รูปแบบอิสระ: รูปร่าง 1331">
                  <a:extLst>
                    <a:ext uri="{FF2B5EF4-FFF2-40B4-BE49-F238E27FC236}">
                      <a16:creationId xmlns:a16="http://schemas.microsoft.com/office/drawing/2014/main" id="{2945AB46-DB52-4FDD-AC0E-FD26EF015A61}"/>
                    </a:ext>
                  </a:extLst>
                </p:cNvPr>
                <p:cNvSpPr/>
                <p:nvPr/>
              </p:nvSpPr>
              <p:spPr>
                <a:xfrm>
                  <a:off x="2093591" y="4106529"/>
                  <a:ext cx="7954" cy="4772"/>
                </a:xfrm>
                <a:custGeom>
                  <a:avLst/>
                  <a:gdLst>
                    <a:gd name="connsiteX0" fmla="*/ 7955 w 7954"/>
                    <a:gd name="connsiteY0" fmla="*/ 4773 h 4772"/>
                    <a:gd name="connsiteX1" fmla="*/ 4773 w 7954"/>
                    <a:gd name="connsiteY1" fmla="*/ 0 h 4772"/>
                    <a:gd name="connsiteX2" fmla="*/ 0 w 7954"/>
                    <a:gd name="connsiteY2" fmla="*/ 3182 h 4772"/>
                    <a:gd name="connsiteX3" fmla="*/ 7955 w 7954"/>
                    <a:gd name="connsiteY3" fmla="*/ 4773 h 4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954" h="4772">
                      <a:moveTo>
                        <a:pt x="7955" y="4773"/>
                      </a:moveTo>
                      <a:cubicBezTo>
                        <a:pt x="7955" y="3182"/>
                        <a:pt x="4773" y="1591"/>
                        <a:pt x="4773" y="0"/>
                      </a:cubicBezTo>
                      <a:lnTo>
                        <a:pt x="0" y="3182"/>
                      </a:lnTo>
                      <a:cubicBezTo>
                        <a:pt x="1591" y="3182"/>
                        <a:pt x="6364" y="3182"/>
                        <a:pt x="7955" y="477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33" name="รูปแบบอิสระ: รูปร่าง 1332">
                  <a:extLst>
                    <a:ext uri="{FF2B5EF4-FFF2-40B4-BE49-F238E27FC236}">
                      <a16:creationId xmlns:a16="http://schemas.microsoft.com/office/drawing/2014/main" id="{E4D6C3A4-C9A5-41F0-A209-D02C9E56F29A}"/>
                    </a:ext>
                  </a:extLst>
                </p:cNvPr>
                <p:cNvSpPr/>
                <p:nvPr/>
              </p:nvSpPr>
              <p:spPr>
                <a:xfrm>
                  <a:off x="2096774" y="4101755"/>
                  <a:ext cx="6363" cy="4773"/>
                </a:xfrm>
                <a:custGeom>
                  <a:avLst/>
                  <a:gdLst>
                    <a:gd name="connsiteX0" fmla="*/ 0 w 6363"/>
                    <a:gd name="connsiteY0" fmla="*/ 4773 h 4773"/>
                    <a:gd name="connsiteX1" fmla="*/ 6364 w 6363"/>
                    <a:gd name="connsiteY1" fmla="*/ 0 h 4773"/>
                    <a:gd name="connsiteX2" fmla="*/ 0 w 6363"/>
                    <a:gd name="connsiteY2" fmla="*/ 4773 h 4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363" h="4773">
                      <a:moveTo>
                        <a:pt x="0" y="4773"/>
                      </a:moveTo>
                      <a:lnTo>
                        <a:pt x="6364" y="0"/>
                      </a:lnTo>
                      <a:cubicBezTo>
                        <a:pt x="0" y="3182"/>
                        <a:pt x="0" y="3182"/>
                        <a:pt x="0" y="477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34" name="รูปแบบอิสระ: รูปร่าง 1333">
                  <a:extLst>
                    <a:ext uri="{FF2B5EF4-FFF2-40B4-BE49-F238E27FC236}">
                      <a16:creationId xmlns:a16="http://schemas.microsoft.com/office/drawing/2014/main" id="{412A8CB5-4630-45E4-B510-0490A7D71047}"/>
                    </a:ext>
                  </a:extLst>
                </p:cNvPr>
                <p:cNvSpPr/>
                <p:nvPr/>
              </p:nvSpPr>
              <p:spPr>
                <a:xfrm>
                  <a:off x="2055408" y="4104938"/>
                  <a:ext cx="12727" cy="7955"/>
                </a:xfrm>
                <a:custGeom>
                  <a:avLst/>
                  <a:gdLst>
                    <a:gd name="connsiteX0" fmla="*/ 11137 w 12727"/>
                    <a:gd name="connsiteY0" fmla="*/ 0 h 7955"/>
                    <a:gd name="connsiteX1" fmla="*/ 0 w 12727"/>
                    <a:gd name="connsiteY1" fmla="*/ 7955 h 7955"/>
                    <a:gd name="connsiteX2" fmla="*/ 12728 w 12727"/>
                    <a:gd name="connsiteY2" fmla="*/ 0 h 7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2727" h="7955">
                      <a:moveTo>
                        <a:pt x="11137" y="0"/>
                      </a:moveTo>
                      <a:lnTo>
                        <a:pt x="0" y="7955"/>
                      </a:lnTo>
                      <a:lnTo>
                        <a:pt x="1272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35" name="รูปแบบอิสระ: รูปร่าง 1334">
                  <a:extLst>
                    <a:ext uri="{FF2B5EF4-FFF2-40B4-BE49-F238E27FC236}">
                      <a16:creationId xmlns:a16="http://schemas.microsoft.com/office/drawing/2014/main" id="{D238EAA6-A829-4ACD-B6F3-1F13AD96FE5E}"/>
                    </a:ext>
                  </a:extLst>
                </p:cNvPr>
                <p:cNvSpPr/>
                <p:nvPr/>
              </p:nvSpPr>
              <p:spPr>
                <a:xfrm>
                  <a:off x="2123820" y="4101755"/>
                  <a:ext cx="4772" cy="6363"/>
                </a:xfrm>
                <a:custGeom>
                  <a:avLst/>
                  <a:gdLst>
                    <a:gd name="connsiteX0" fmla="*/ 3182 w 4772"/>
                    <a:gd name="connsiteY0" fmla="*/ 3182 h 6363"/>
                    <a:gd name="connsiteX1" fmla="*/ 0 w 4772"/>
                    <a:gd name="connsiteY1" fmla="*/ 6364 h 6363"/>
                    <a:gd name="connsiteX2" fmla="*/ 4773 w 4772"/>
                    <a:gd name="connsiteY2" fmla="*/ 0 h 63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72" h="6363">
                      <a:moveTo>
                        <a:pt x="3182" y="3182"/>
                      </a:moveTo>
                      <a:lnTo>
                        <a:pt x="0" y="6364"/>
                      </a:lnTo>
                      <a:lnTo>
                        <a:pt x="477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36" name="รูปแบบอิสระ: รูปร่าง 1335">
                  <a:extLst>
                    <a:ext uri="{FF2B5EF4-FFF2-40B4-BE49-F238E27FC236}">
                      <a16:creationId xmlns:a16="http://schemas.microsoft.com/office/drawing/2014/main" id="{0507BC86-D29A-4275-ABD1-39CFD2FB7880}"/>
                    </a:ext>
                  </a:extLst>
                </p:cNvPr>
                <p:cNvSpPr/>
                <p:nvPr/>
              </p:nvSpPr>
              <p:spPr>
                <a:xfrm>
                  <a:off x="2142654" y="4096982"/>
                  <a:ext cx="14576" cy="7955"/>
                </a:xfrm>
                <a:custGeom>
                  <a:avLst/>
                  <a:gdLst>
                    <a:gd name="connsiteX0" fmla="*/ 258 w 14576"/>
                    <a:gd name="connsiteY0" fmla="*/ 1591 h 7955"/>
                    <a:gd name="connsiteX1" fmla="*/ 3440 w 14576"/>
                    <a:gd name="connsiteY1" fmla="*/ 7955 h 7955"/>
                    <a:gd name="connsiteX2" fmla="*/ 14576 w 14576"/>
                    <a:gd name="connsiteY2" fmla="*/ 0 h 7955"/>
                    <a:gd name="connsiteX3" fmla="*/ 258 w 14576"/>
                    <a:gd name="connsiteY3" fmla="*/ 1591 h 7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576" h="7955">
                      <a:moveTo>
                        <a:pt x="258" y="1591"/>
                      </a:moveTo>
                      <a:cubicBezTo>
                        <a:pt x="-1333" y="4773"/>
                        <a:pt x="5031" y="4773"/>
                        <a:pt x="3440" y="7955"/>
                      </a:cubicBezTo>
                      <a:cubicBezTo>
                        <a:pt x="8212" y="6364"/>
                        <a:pt x="11394" y="3182"/>
                        <a:pt x="14576" y="0"/>
                      </a:cubicBezTo>
                      <a:cubicBezTo>
                        <a:pt x="11394" y="1591"/>
                        <a:pt x="6621" y="3182"/>
                        <a:pt x="258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37" name="รูปแบบอิสระ: รูปร่าง 1336">
                  <a:extLst>
                    <a:ext uri="{FF2B5EF4-FFF2-40B4-BE49-F238E27FC236}">
                      <a16:creationId xmlns:a16="http://schemas.microsoft.com/office/drawing/2014/main" id="{4BE88C0E-A26D-480F-AED1-53D50FD6BA2B}"/>
                    </a:ext>
                  </a:extLst>
                </p:cNvPr>
                <p:cNvSpPr/>
                <p:nvPr/>
              </p:nvSpPr>
              <p:spPr>
                <a:xfrm>
                  <a:off x="2157231" y="4092209"/>
                  <a:ext cx="4772" cy="4773"/>
                </a:xfrm>
                <a:custGeom>
                  <a:avLst/>
                  <a:gdLst>
                    <a:gd name="connsiteX0" fmla="*/ 4773 w 4772"/>
                    <a:gd name="connsiteY0" fmla="*/ 0 h 4773"/>
                    <a:gd name="connsiteX1" fmla="*/ 0 w 4772"/>
                    <a:gd name="connsiteY1" fmla="*/ 4773 h 4773"/>
                    <a:gd name="connsiteX2" fmla="*/ 4773 w 4772"/>
                    <a:gd name="connsiteY2" fmla="*/ 0 h 4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72" h="4773">
                      <a:moveTo>
                        <a:pt x="4773" y="0"/>
                      </a:moveTo>
                      <a:cubicBezTo>
                        <a:pt x="3182" y="1591"/>
                        <a:pt x="1591" y="3182"/>
                        <a:pt x="0" y="4773"/>
                      </a:cubicBezTo>
                      <a:cubicBezTo>
                        <a:pt x="1591" y="3182"/>
                        <a:pt x="3182" y="1591"/>
                        <a:pt x="477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38" name="รูปแบบอิสระ: รูปร่าง 1337">
                  <a:extLst>
                    <a:ext uri="{FF2B5EF4-FFF2-40B4-BE49-F238E27FC236}">
                      <a16:creationId xmlns:a16="http://schemas.microsoft.com/office/drawing/2014/main" id="{6A174E69-A3DB-47FC-937E-CF72FE03E65B}"/>
                    </a:ext>
                  </a:extLst>
                </p:cNvPr>
                <p:cNvSpPr/>
                <p:nvPr/>
              </p:nvSpPr>
              <p:spPr>
                <a:xfrm>
                  <a:off x="2114274" y="4098574"/>
                  <a:ext cx="6364" cy="3627"/>
                </a:xfrm>
                <a:custGeom>
                  <a:avLst/>
                  <a:gdLst>
                    <a:gd name="connsiteX0" fmla="*/ 0 w 6364"/>
                    <a:gd name="connsiteY0" fmla="*/ 1591 h 3627"/>
                    <a:gd name="connsiteX1" fmla="*/ 6364 w 6364"/>
                    <a:gd name="connsiteY1" fmla="*/ 3182 h 3627"/>
                    <a:gd name="connsiteX2" fmla="*/ 3182 w 6364"/>
                    <a:gd name="connsiteY2" fmla="*/ 0 h 3627"/>
                    <a:gd name="connsiteX3" fmla="*/ 0 w 6364"/>
                    <a:gd name="connsiteY3" fmla="*/ 1591 h 3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64" h="3627">
                      <a:moveTo>
                        <a:pt x="0" y="1591"/>
                      </a:moveTo>
                      <a:cubicBezTo>
                        <a:pt x="0" y="1591"/>
                        <a:pt x="1591" y="4773"/>
                        <a:pt x="6364" y="3182"/>
                      </a:cubicBezTo>
                      <a:lnTo>
                        <a:pt x="3182" y="0"/>
                      </a:lnTo>
                      <a:cubicBezTo>
                        <a:pt x="1591" y="1591"/>
                        <a:pt x="1591" y="1591"/>
                        <a:pt x="0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39" name="รูปแบบอิสระ: รูปร่าง 1338">
                  <a:extLst>
                    <a:ext uri="{FF2B5EF4-FFF2-40B4-BE49-F238E27FC236}">
                      <a16:creationId xmlns:a16="http://schemas.microsoft.com/office/drawing/2014/main" id="{295A4BE5-9DC2-41E9-91AB-7E459F180519}"/>
                    </a:ext>
                  </a:extLst>
                </p:cNvPr>
                <p:cNvSpPr/>
                <p:nvPr/>
              </p:nvSpPr>
              <p:spPr>
                <a:xfrm>
                  <a:off x="2117456" y="4098574"/>
                  <a:ext cx="6364" cy="1590"/>
                </a:xfrm>
                <a:custGeom>
                  <a:avLst/>
                  <a:gdLst>
                    <a:gd name="connsiteX0" fmla="*/ 0 w 6364"/>
                    <a:gd name="connsiteY0" fmla="*/ 1591 h 1590"/>
                    <a:gd name="connsiteX1" fmla="*/ 0 w 6364"/>
                    <a:gd name="connsiteY1" fmla="*/ 1591 h 1590"/>
                    <a:gd name="connsiteX2" fmla="*/ 6364 w 6364"/>
                    <a:gd name="connsiteY2" fmla="*/ 0 h 1590"/>
                    <a:gd name="connsiteX3" fmla="*/ 0 w 6364"/>
                    <a:gd name="connsiteY3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64" h="1590">
                      <a:moveTo>
                        <a:pt x="0" y="1591"/>
                      </a:moveTo>
                      <a:lnTo>
                        <a:pt x="0" y="1591"/>
                      </a:lnTo>
                      <a:cubicBezTo>
                        <a:pt x="3182" y="1591"/>
                        <a:pt x="4773" y="0"/>
                        <a:pt x="6364" y="0"/>
                      </a:cubicBezTo>
                      <a:cubicBezTo>
                        <a:pt x="4773" y="0"/>
                        <a:pt x="3182" y="0"/>
                        <a:pt x="0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40" name="รูปแบบอิสระ: รูปร่าง 1339">
                  <a:extLst>
                    <a:ext uri="{FF2B5EF4-FFF2-40B4-BE49-F238E27FC236}">
                      <a16:creationId xmlns:a16="http://schemas.microsoft.com/office/drawing/2014/main" id="{E8C9E6D0-3D61-44A8-9DAA-3F2CFC760B56}"/>
                    </a:ext>
                  </a:extLst>
                </p:cNvPr>
                <p:cNvSpPr/>
                <p:nvPr/>
              </p:nvSpPr>
              <p:spPr>
                <a:xfrm>
                  <a:off x="2114274" y="4100164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41" name="รูปแบบอิสระ: รูปร่าง 1340">
                  <a:extLst>
                    <a:ext uri="{FF2B5EF4-FFF2-40B4-BE49-F238E27FC236}">
                      <a16:creationId xmlns:a16="http://schemas.microsoft.com/office/drawing/2014/main" id="{78277C1C-7099-4CAE-864C-E2784F8E9A01}"/>
                    </a:ext>
                  </a:extLst>
                </p:cNvPr>
                <p:cNvSpPr/>
                <p:nvPr/>
              </p:nvSpPr>
              <p:spPr>
                <a:xfrm>
                  <a:off x="2084046" y="4095391"/>
                  <a:ext cx="6137" cy="7955"/>
                </a:xfrm>
                <a:custGeom>
                  <a:avLst/>
                  <a:gdLst>
                    <a:gd name="connsiteX0" fmla="*/ 0 w 6137"/>
                    <a:gd name="connsiteY0" fmla="*/ 7955 h 7955"/>
                    <a:gd name="connsiteX1" fmla="*/ 1591 w 6137"/>
                    <a:gd name="connsiteY1" fmla="*/ 0 h 7955"/>
                    <a:gd name="connsiteX2" fmla="*/ 0 w 6137"/>
                    <a:gd name="connsiteY2" fmla="*/ 7955 h 7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137" h="7955">
                      <a:moveTo>
                        <a:pt x="0" y="7955"/>
                      </a:moveTo>
                      <a:cubicBezTo>
                        <a:pt x="3182" y="4773"/>
                        <a:pt x="11137" y="0"/>
                        <a:pt x="1591" y="0"/>
                      </a:cubicBezTo>
                      <a:cubicBezTo>
                        <a:pt x="0" y="3182"/>
                        <a:pt x="4773" y="3182"/>
                        <a:pt x="0" y="795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42" name="รูปแบบอิสระ: รูปร่าง 1341">
                  <a:extLst>
                    <a:ext uri="{FF2B5EF4-FFF2-40B4-BE49-F238E27FC236}">
                      <a16:creationId xmlns:a16="http://schemas.microsoft.com/office/drawing/2014/main" id="{D264C694-DF08-4B3C-A408-5A958626FE51}"/>
                    </a:ext>
                  </a:extLst>
                </p:cNvPr>
                <p:cNvSpPr/>
                <p:nvPr/>
              </p:nvSpPr>
              <p:spPr>
                <a:xfrm>
                  <a:off x="2101546" y="4096982"/>
                  <a:ext cx="7954" cy="4772"/>
                </a:xfrm>
                <a:custGeom>
                  <a:avLst/>
                  <a:gdLst>
                    <a:gd name="connsiteX0" fmla="*/ 7955 w 7954"/>
                    <a:gd name="connsiteY0" fmla="*/ 0 h 4772"/>
                    <a:gd name="connsiteX1" fmla="*/ 0 w 7954"/>
                    <a:gd name="connsiteY1" fmla="*/ 1591 h 4772"/>
                    <a:gd name="connsiteX2" fmla="*/ 0 w 7954"/>
                    <a:gd name="connsiteY2" fmla="*/ 4773 h 4772"/>
                    <a:gd name="connsiteX3" fmla="*/ 7955 w 7954"/>
                    <a:gd name="connsiteY3" fmla="*/ 0 h 4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954" h="4772">
                      <a:moveTo>
                        <a:pt x="7955" y="0"/>
                      </a:moveTo>
                      <a:lnTo>
                        <a:pt x="0" y="1591"/>
                      </a:lnTo>
                      <a:cubicBezTo>
                        <a:pt x="0" y="3182"/>
                        <a:pt x="1591" y="3182"/>
                        <a:pt x="0" y="4773"/>
                      </a:cubicBezTo>
                      <a:lnTo>
                        <a:pt x="795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43" name="รูปแบบอิสระ: รูปร่าง 1342">
                  <a:extLst>
                    <a:ext uri="{FF2B5EF4-FFF2-40B4-BE49-F238E27FC236}">
                      <a16:creationId xmlns:a16="http://schemas.microsoft.com/office/drawing/2014/main" id="{9D69A77B-B7BE-431C-A8C8-A6CCB7FB7811}"/>
                    </a:ext>
                  </a:extLst>
                </p:cNvPr>
                <p:cNvSpPr/>
                <p:nvPr/>
              </p:nvSpPr>
              <p:spPr>
                <a:xfrm>
                  <a:off x="2109501" y="4093800"/>
                  <a:ext cx="3182" cy="3182"/>
                </a:xfrm>
                <a:custGeom>
                  <a:avLst/>
                  <a:gdLst>
                    <a:gd name="connsiteX0" fmla="*/ 3182 w 3182"/>
                    <a:gd name="connsiteY0" fmla="*/ 0 h 3182"/>
                    <a:gd name="connsiteX1" fmla="*/ 0 w 3182"/>
                    <a:gd name="connsiteY1" fmla="*/ 3182 h 3182"/>
                    <a:gd name="connsiteX2" fmla="*/ 3182 w 3182"/>
                    <a:gd name="connsiteY2" fmla="*/ 3182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2" h="3182">
                      <a:moveTo>
                        <a:pt x="3182" y="0"/>
                      </a:moveTo>
                      <a:lnTo>
                        <a:pt x="0" y="3182"/>
                      </a:lnTo>
                      <a:lnTo>
                        <a:pt x="3182" y="318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44" name="รูปแบบอิสระ: รูปร่าง 1343">
                  <a:extLst>
                    <a:ext uri="{FF2B5EF4-FFF2-40B4-BE49-F238E27FC236}">
                      <a16:creationId xmlns:a16="http://schemas.microsoft.com/office/drawing/2014/main" id="{0EE60774-F6EB-48B8-A3AB-86EA67A98CB0}"/>
                    </a:ext>
                  </a:extLst>
                </p:cNvPr>
                <p:cNvSpPr/>
                <p:nvPr/>
              </p:nvSpPr>
              <p:spPr>
                <a:xfrm>
                  <a:off x="2145839" y="4087436"/>
                  <a:ext cx="12982" cy="5206"/>
                </a:xfrm>
                <a:custGeom>
                  <a:avLst/>
                  <a:gdLst>
                    <a:gd name="connsiteX0" fmla="*/ 3436 w 12982"/>
                    <a:gd name="connsiteY0" fmla="*/ 4773 h 5206"/>
                    <a:gd name="connsiteX1" fmla="*/ 12982 w 12982"/>
                    <a:gd name="connsiteY1" fmla="*/ 0 h 5206"/>
                    <a:gd name="connsiteX2" fmla="*/ 255 w 12982"/>
                    <a:gd name="connsiteY2" fmla="*/ 1591 h 5206"/>
                    <a:gd name="connsiteX3" fmla="*/ 3436 w 12982"/>
                    <a:gd name="connsiteY3" fmla="*/ 4773 h 5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982" h="5206">
                      <a:moveTo>
                        <a:pt x="3436" y="4773"/>
                      </a:moveTo>
                      <a:cubicBezTo>
                        <a:pt x="6619" y="1591"/>
                        <a:pt x="9800" y="1591"/>
                        <a:pt x="12982" y="0"/>
                      </a:cubicBezTo>
                      <a:cubicBezTo>
                        <a:pt x="8209" y="0"/>
                        <a:pt x="5028" y="1591"/>
                        <a:pt x="255" y="1591"/>
                      </a:cubicBezTo>
                      <a:cubicBezTo>
                        <a:pt x="255" y="3182"/>
                        <a:pt x="-1336" y="6364"/>
                        <a:pt x="3436" y="477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45" name="รูปแบบอิสระ: รูปร่าง 1344">
                  <a:extLst>
                    <a:ext uri="{FF2B5EF4-FFF2-40B4-BE49-F238E27FC236}">
                      <a16:creationId xmlns:a16="http://schemas.microsoft.com/office/drawing/2014/main" id="{E0D80261-4B39-41FB-90A0-EF806233C915}"/>
                    </a:ext>
                  </a:extLst>
                </p:cNvPr>
                <p:cNvSpPr/>
                <p:nvPr/>
              </p:nvSpPr>
              <p:spPr>
                <a:xfrm>
                  <a:off x="2133366" y="409539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46" name="รูปแบบอิสระ: รูปร่าง 1345">
                  <a:extLst>
                    <a:ext uri="{FF2B5EF4-FFF2-40B4-BE49-F238E27FC236}">
                      <a16:creationId xmlns:a16="http://schemas.microsoft.com/office/drawing/2014/main" id="{5E9D9DB3-C26E-45C9-9707-76D942F5EE0B}"/>
                    </a:ext>
                  </a:extLst>
                </p:cNvPr>
                <p:cNvSpPr/>
                <p:nvPr/>
              </p:nvSpPr>
              <p:spPr>
                <a:xfrm>
                  <a:off x="2195414" y="407629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47" name="รูปแบบอิสระ: รูปร่าง 1346">
                  <a:extLst>
                    <a:ext uri="{FF2B5EF4-FFF2-40B4-BE49-F238E27FC236}">
                      <a16:creationId xmlns:a16="http://schemas.microsoft.com/office/drawing/2014/main" id="{D73FB140-6C2A-4FEC-AF5E-65D3D37FB371}"/>
                    </a:ext>
                  </a:extLst>
                </p:cNvPr>
                <p:cNvSpPr/>
                <p:nvPr/>
              </p:nvSpPr>
              <p:spPr>
                <a:xfrm>
                  <a:off x="2138139" y="4089027"/>
                  <a:ext cx="7557" cy="3181"/>
                </a:xfrm>
                <a:custGeom>
                  <a:avLst/>
                  <a:gdLst>
                    <a:gd name="connsiteX0" fmla="*/ 6364 w 7557"/>
                    <a:gd name="connsiteY0" fmla="*/ 0 h 3181"/>
                    <a:gd name="connsiteX1" fmla="*/ 0 w 7557"/>
                    <a:gd name="connsiteY1" fmla="*/ 3182 h 3181"/>
                    <a:gd name="connsiteX2" fmla="*/ 6364 w 7557"/>
                    <a:gd name="connsiteY2" fmla="*/ 0 h 3181"/>
                    <a:gd name="connsiteX3" fmla="*/ 6364 w 7557"/>
                    <a:gd name="connsiteY3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557" h="3181">
                      <a:moveTo>
                        <a:pt x="6364" y="0"/>
                      </a:moveTo>
                      <a:cubicBezTo>
                        <a:pt x="3182" y="0"/>
                        <a:pt x="1591" y="1591"/>
                        <a:pt x="0" y="3182"/>
                      </a:cubicBezTo>
                      <a:cubicBezTo>
                        <a:pt x="3182" y="1591"/>
                        <a:pt x="4773" y="1591"/>
                        <a:pt x="6364" y="0"/>
                      </a:cubicBezTo>
                      <a:cubicBezTo>
                        <a:pt x="7955" y="0"/>
                        <a:pt x="7955" y="0"/>
                        <a:pt x="636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48" name="รูปแบบอิสระ: รูปร่าง 1347">
                  <a:extLst>
                    <a:ext uri="{FF2B5EF4-FFF2-40B4-BE49-F238E27FC236}">
                      <a16:creationId xmlns:a16="http://schemas.microsoft.com/office/drawing/2014/main" id="{1A8B3B1A-6F75-4A6D-BA78-834A190D263D}"/>
                    </a:ext>
                  </a:extLst>
                </p:cNvPr>
                <p:cNvSpPr/>
                <p:nvPr/>
              </p:nvSpPr>
              <p:spPr>
                <a:xfrm>
                  <a:off x="2165186" y="4087436"/>
                  <a:ext cx="6364" cy="707"/>
                </a:xfrm>
                <a:custGeom>
                  <a:avLst/>
                  <a:gdLst>
                    <a:gd name="connsiteX0" fmla="*/ 6364 w 6364"/>
                    <a:gd name="connsiteY0" fmla="*/ 0 h 707"/>
                    <a:gd name="connsiteX1" fmla="*/ 0 w 6364"/>
                    <a:gd name="connsiteY1" fmla="*/ 0 h 707"/>
                    <a:gd name="connsiteX2" fmla="*/ 6364 w 6364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364" h="707">
                      <a:moveTo>
                        <a:pt x="6364" y="0"/>
                      </a:moveTo>
                      <a:cubicBezTo>
                        <a:pt x="4773" y="0"/>
                        <a:pt x="3182" y="0"/>
                        <a:pt x="0" y="0"/>
                      </a:cubicBezTo>
                      <a:cubicBezTo>
                        <a:pt x="3182" y="0"/>
                        <a:pt x="6364" y="1591"/>
                        <a:pt x="636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49" name="รูปแบบอิสระ: รูปร่าง 1348">
                  <a:extLst>
                    <a:ext uri="{FF2B5EF4-FFF2-40B4-BE49-F238E27FC236}">
                      <a16:creationId xmlns:a16="http://schemas.microsoft.com/office/drawing/2014/main" id="{919B860A-BC80-486B-B80B-D2BA55CC4071}"/>
                    </a:ext>
                  </a:extLst>
                </p:cNvPr>
                <p:cNvSpPr/>
                <p:nvPr/>
              </p:nvSpPr>
              <p:spPr>
                <a:xfrm>
                  <a:off x="2134957" y="4095391"/>
                  <a:ext cx="1193" cy="707"/>
                </a:xfrm>
                <a:custGeom>
                  <a:avLst/>
                  <a:gdLst>
                    <a:gd name="connsiteX0" fmla="*/ 0 w 1193"/>
                    <a:gd name="connsiteY0" fmla="*/ 0 h 707"/>
                    <a:gd name="connsiteX1" fmla="*/ 0 w 1193"/>
                    <a:gd name="connsiteY1" fmla="*/ 0 h 707"/>
                    <a:gd name="connsiteX2" fmla="*/ 0 w 1193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707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1" y="1591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50" name="รูปแบบอิสระ: รูปร่าง 1349">
                  <a:extLst>
                    <a:ext uri="{FF2B5EF4-FFF2-40B4-BE49-F238E27FC236}">
                      <a16:creationId xmlns:a16="http://schemas.microsoft.com/office/drawing/2014/main" id="{C946AEFB-5245-4F1D-A4E9-6808C9FE0A19}"/>
                    </a:ext>
                  </a:extLst>
                </p:cNvPr>
                <p:cNvSpPr/>
                <p:nvPr/>
              </p:nvSpPr>
              <p:spPr>
                <a:xfrm>
                  <a:off x="2134957" y="4092209"/>
                  <a:ext cx="3181" cy="3182"/>
                </a:xfrm>
                <a:custGeom>
                  <a:avLst/>
                  <a:gdLst>
                    <a:gd name="connsiteX0" fmla="*/ 0 w 3181"/>
                    <a:gd name="connsiteY0" fmla="*/ 3182 h 3182"/>
                    <a:gd name="connsiteX1" fmla="*/ 3182 w 3181"/>
                    <a:gd name="connsiteY1" fmla="*/ 0 h 3182"/>
                    <a:gd name="connsiteX2" fmla="*/ 0 w 3181"/>
                    <a:gd name="connsiteY2" fmla="*/ 3182 h 3182"/>
                    <a:gd name="connsiteX3" fmla="*/ 0 w 3181"/>
                    <a:gd name="connsiteY3" fmla="*/ 3182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1" h="3182">
                      <a:moveTo>
                        <a:pt x="0" y="3182"/>
                      </a:moveTo>
                      <a:cubicBezTo>
                        <a:pt x="1591" y="1591"/>
                        <a:pt x="3182" y="1591"/>
                        <a:pt x="3182" y="0"/>
                      </a:cubicBezTo>
                      <a:cubicBezTo>
                        <a:pt x="1591" y="1591"/>
                        <a:pt x="0" y="1591"/>
                        <a:pt x="0" y="3182"/>
                      </a:cubicBezTo>
                      <a:cubicBezTo>
                        <a:pt x="0" y="3182"/>
                        <a:pt x="0" y="3182"/>
                        <a:pt x="0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51" name="รูปแบบอิสระ: รูปร่าง 1350">
                  <a:extLst>
                    <a:ext uri="{FF2B5EF4-FFF2-40B4-BE49-F238E27FC236}">
                      <a16:creationId xmlns:a16="http://schemas.microsoft.com/office/drawing/2014/main" id="{02337E0B-D27E-4934-ADAF-CFB29EBA538F}"/>
                    </a:ext>
                  </a:extLst>
                </p:cNvPr>
                <p:cNvSpPr/>
                <p:nvPr/>
              </p:nvSpPr>
              <p:spPr>
                <a:xfrm>
                  <a:off x="2183556" y="4049252"/>
                  <a:ext cx="26643" cy="27046"/>
                </a:xfrm>
                <a:custGeom>
                  <a:avLst/>
                  <a:gdLst>
                    <a:gd name="connsiteX0" fmla="*/ 16631 w 26643"/>
                    <a:gd name="connsiteY0" fmla="*/ 0 h 27046"/>
                    <a:gd name="connsiteX1" fmla="*/ 2313 w 26643"/>
                    <a:gd name="connsiteY1" fmla="*/ 7955 h 27046"/>
                    <a:gd name="connsiteX2" fmla="*/ 11859 w 26643"/>
                    <a:gd name="connsiteY2" fmla="*/ 27047 h 27046"/>
                    <a:gd name="connsiteX3" fmla="*/ 18222 w 26643"/>
                    <a:gd name="connsiteY3" fmla="*/ 20683 h 27046"/>
                    <a:gd name="connsiteX4" fmla="*/ 7086 w 26643"/>
                    <a:gd name="connsiteY4" fmla="*/ 15910 h 27046"/>
                    <a:gd name="connsiteX5" fmla="*/ 19813 w 26643"/>
                    <a:gd name="connsiteY5" fmla="*/ 15910 h 27046"/>
                    <a:gd name="connsiteX6" fmla="*/ 26177 w 26643"/>
                    <a:gd name="connsiteY6" fmla="*/ 0 h 27046"/>
                    <a:gd name="connsiteX7" fmla="*/ 18222 w 26643"/>
                    <a:gd name="connsiteY7" fmla="*/ 4773 h 27046"/>
                    <a:gd name="connsiteX8" fmla="*/ 16631 w 26643"/>
                    <a:gd name="connsiteY8" fmla="*/ 0 h 270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643" h="27046">
                      <a:moveTo>
                        <a:pt x="16631" y="0"/>
                      </a:moveTo>
                      <a:cubicBezTo>
                        <a:pt x="16631" y="3182"/>
                        <a:pt x="10267" y="9546"/>
                        <a:pt x="2313" y="7955"/>
                      </a:cubicBezTo>
                      <a:cubicBezTo>
                        <a:pt x="-4051" y="12728"/>
                        <a:pt x="3904" y="22274"/>
                        <a:pt x="11859" y="27047"/>
                      </a:cubicBezTo>
                      <a:cubicBezTo>
                        <a:pt x="11859" y="25456"/>
                        <a:pt x="11859" y="23865"/>
                        <a:pt x="18222" y="20683"/>
                      </a:cubicBezTo>
                      <a:cubicBezTo>
                        <a:pt x="15040" y="19092"/>
                        <a:pt x="722" y="20683"/>
                        <a:pt x="7086" y="15910"/>
                      </a:cubicBezTo>
                      <a:cubicBezTo>
                        <a:pt x="16631" y="11137"/>
                        <a:pt x="15040" y="14319"/>
                        <a:pt x="19813" y="15910"/>
                      </a:cubicBezTo>
                      <a:cubicBezTo>
                        <a:pt x="15040" y="12728"/>
                        <a:pt x="29359" y="6364"/>
                        <a:pt x="26177" y="0"/>
                      </a:cubicBezTo>
                      <a:lnTo>
                        <a:pt x="18222" y="4773"/>
                      </a:lnTo>
                      <a:cubicBezTo>
                        <a:pt x="16631" y="3182"/>
                        <a:pt x="19813" y="0"/>
                        <a:pt x="1663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52" name="รูปแบบอิสระ: รูปร่าง 1351">
                  <a:extLst>
                    <a:ext uri="{FF2B5EF4-FFF2-40B4-BE49-F238E27FC236}">
                      <a16:creationId xmlns:a16="http://schemas.microsoft.com/office/drawing/2014/main" id="{3FCE06D8-126A-4D92-A2CB-10D57C7C16F2}"/>
                    </a:ext>
                  </a:extLst>
                </p:cNvPr>
                <p:cNvSpPr/>
                <p:nvPr/>
              </p:nvSpPr>
              <p:spPr>
                <a:xfrm>
                  <a:off x="2177913" y="4076299"/>
                  <a:ext cx="15909" cy="6364"/>
                </a:xfrm>
                <a:custGeom>
                  <a:avLst/>
                  <a:gdLst>
                    <a:gd name="connsiteX0" fmla="*/ 3182 w 15909"/>
                    <a:gd name="connsiteY0" fmla="*/ 3182 h 6364"/>
                    <a:gd name="connsiteX1" fmla="*/ 0 w 15909"/>
                    <a:gd name="connsiteY1" fmla="*/ 4773 h 6364"/>
                    <a:gd name="connsiteX2" fmla="*/ 11137 w 15909"/>
                    <a:gd name="connsiteY2" fmla="*/ 6364 h 6364"/>
                    <a:gd name="connsiteX3" fmla="*/ 15910 w 15909"/>
                    <a:gd name="connsiteY3" fmla="*/ 0 h 6364"/>
                    <a:gd name="connsiteX4" fmla="*/ 3182 w 15909"/>
                    <a:gd name="connsiteY4" fmla="*/ 3182 h 6364"/>
                    <a:gd name="connsiteX5" fmla="*/ 3182 w 15909"/>
                    <a:gd name="connsiteY5" fmla="*/ 3182 h 63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909" h="6364">
                      <a:moveTo>
                        <a:pt x="3182" y="3182"/>
                      </a:moveTo>
                      <a:lnTo>
                        <a:pt x="0" y="4773"/>
                      </a:lnTo>
                      <a:cubicBezTo>
                        <a:pt x="3182" y="4773"/>
                        <a:pt x="6364" y="4773"/>
                        <a:pt x="11137" y="6364"/>
                      </a:cubicBezTo>
                      <a:cubicBezTo>
                        <a:pt x="15910" y="3182"/>
                        <a:pt x="15910" y="1591"/>
                        <a:pt x="15910" y="0"/>
                      </a:cubicBezTo>
                      <a:lnTo>
                        <a:pt x="3182" y="3182"/>
                      </a:lnTo>
                      <a:lnTo>
                        <a:pt x="3182" y="318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53" name="รูปแบบอิสระ: รูปร่าง 1352">
                  <a:extLst>
                    <a:ext uri="{FF2B5EF4-FFF2-40B4-BE49-F238E27FC236}">
                      <a16:creationId xmlns:a16="http://schemas.microsoft.com/office/drawing/2014/main" id="{45A72015-5C6F-404F-8EF3-359652056767}"/>
                    </a:ext>
                  </a:extLst>
                </p:cNvPr>
                <p:cNvSpPr/>
                <p:nvPr/>
              </p:nvSpPr>
              <p:spPr>
                <a:xfrm>
                  <a:off x="2158822" y="4073117"/>
                  <a:ext cx="20682" cy="14319"/>
                </a:xfrm>
                <a:custGeom>
                  <a:avLst/>
                  <a:gdLst>
                    <a:gd name="connsiteX0" fmla="*/ 7955 w 20682"/>
                    <a:gd name="connsiteY0" fmla="*/ 11137 h 14319"/>
                    <a:gd name="connsiteX1" fmla="*/ 9546 w 20682"/>
                    <a:gd name="connsiteY1" fmla="*/ 0 h 14319"/>
                    <a:gd name="connsiteX2" fmla="*/ 0 w 20682"/>
                    <a:gd name="connsiteY2" fmla="*/ 7955 h 14319"/>
                    <a:gd name="connsiteX3" fmla="*/ 7955 w 20682"/>
                    <a:gd name="connsiteY3" fmla="*/ 11137 h 14319"/>
                    <a:gd name="connsiteX4" fmla="*/ 0 w 20682"/>
                    <a:gd name="connsiteY4" fmla="*/ 14319 h 14319"/>
                    <a:gd name="connsiteX5" fmla="*/ 7955 w 20682"/>
                    <a:gd name="connsiteY5" fmla="*/ 14319 h 14319"/>
                    <a:gd name="connsiteX6" fmla="*/ 7955 w 20682"/>
                    <a:gd name="connsiteY6" fmla="*/ 14319 h 14319"/>
                    <a:gd name="connsiteX7" fmla="*/ 7955 w 20682"/>
                    <a:gd name="connsiteY7" fmla="*/ 14319 h 14319"/>
                    <a:gd name="connsiteX8" fmla="*/ 7955 w 20682"/>
                    <a:gd name="connsiteY8" fmla="*/ 14319 h 14319"/>
                    <a:gd name="connsiteX9" fmla="*/ 7955 w 20682"/>
                    <a:gd name="connsiteY9" fmla="*/ 14319 h 14319"/>
                    <a:gd name="connsiteX10" fmla="*/ 7955 w 20682"/>
                    <a:gd name="connsiteY10" fmla="*/ 14319 h 14319"/>
                    <a:gd name="connsiteX11" fmla="*/ 7955 w 20682"/>
                    <a:gd name="connsiteY11" fmla="*/ 11137 h 14319"/>
                    <a:gd name="connsiteX12" fmla="*/ 7955 w 20682"/>
                    <a:gd name="connsiteY12" fmla="*/ 12728 h 14319"/>
                    <a:gd name="connsiteX13" fmla="*/ 7955 w 20682"/>
                    <a:gd name="connsiteY13" fmla="*/ 12728 h 14319"/>
                    <a:gd name="connsiteX14" fmla="*/ 7955 w 20682"/>
                    <a:gd name="connsiteY14" fmla="*/ 12728 h 14319"/>
                    <a:gd name="connsiteX15" fmla="*/ 20683 w 20682"/>
                    <a:gd name="connsiteY15" fmla="*/ 6364 h 14319"/>
                    <a:gd name="connsiteX16" fmla="*/ 7955 w 20682"/>
                    <a:gd name="connsiteY16" fmla="*/ 11137 h 14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0682" h="14319">
                      <a:moveTo>
                        <a:pt x="7955" y="11137"/>
                      </a:moveTo>
                      <a:cubicBezTo>
                        <a:pt x="9546" y="6364"/>
                        <a:pt x="15910" y="3182"/>
                        <a:pt x="9546" y="0"/>
                      </a:cubicBezTo>
                      <a:cubicBezTo>
                        <a:pt x="1591" y="3182"/>
                        <a:pt x="4773" y="4773"/>
                        <a:pt x="0" y="7955"/>
                      </a:cubicBezTo>
                      <a:cubicBezTo>
                        <a:pt x="12728" y="3182"/>
                        <a:pt x="-3182" y="11137"/>
                        <a:pt x="7955" y="11137"/>
                      </a:cubicBezTo>
                      <a:cubicBezTo>
                        <a:pt x="4773" y="12728"/>
                        <a:pt x="3182" y="12728"/>
                        <a:pt x="0" y="14319"/>
                      </a:cubicBezTo>
                      <a:cubicBezTo>
                        <a:pt x="3182" y="14319"/>
                        <a:pt x="4773" y="14319"/>
                        <a:pt x="7955" y="14319"/>
                      </a:cubicBezTo>
                      <a:lnTo>
                        <a:pt x="7955" y="14319"/>
                      </a:lnTo>
                      <a:lnTo>
                        <a:pt x="7955" y="14319"/>
                      </a:lnTo>
                      <a:lnTo>
                        <a:pt x="7955" y="14319"/>
                      </a:lnTo>
                      <a:cubicBezTo>
                        <a:pt x="7955" y="14319"/>
                        <a:pt x="6364" y="14319"/>
                        <a:pt x="7955" y="14319"/>
                      </a:cubicBezTo>
                      <a:lnTo>
                        <a:pt x="7955" y="14319"/>
                      </a:lnTo>
                      <a:cubicBezTo>
                        <a:pt x="6364" y="12728"/>
                        <a:pt x="6364" y="12728"/>
                        <a:pt x="7955" y="11137"/>
                      </a:cubicBezTo>
                      <a:cubicBezTo>
                        <a:pt x="12728" y="11137"/>
                        <a:pt x="9546" y="12728"/>
                        <a:pt x="7955" y="12728"/>
                      </a:cubicBezTo>
                      <a:cubicBezTo>
                        <a:pt x="7955" y="12728"/>
                        <a:pt x="7955" y="12728"/>
                        <a:pt x="7955" y="12728"/>
                      </a:cubicBezTo>
                      <a:lnTo>
                        <a:pt x="7955" y="12728"/>
                      </a:lnTo>
                      <a:lnTo>
                        <a:pt x="20683" y="6364"/>
                      </a:lnTo>
                      <a:cubicBezTo>
                        <a:pt x="17501" y="7955"/>
                        <a:pt x="14319" y="9546"/>
                        <a:pt x="7955" y="1113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54" name="รูปแบบอิสระ: รูปร่าง 1353">
                  <a:extLst>
                    <a:ext uri="{FF2B5EF4-FFF2-40B4-BE49-F238E27FC236}">
                      <a16:creationId xmlns:a16="http://schemas.microsoft.com/office/drawing/2014/main" id="{5B10834E-F99C-4C89-AFD4-54EE1915E89A}"/>
                    </a:ext>
                  </a:extLst>
                </p:cNvPr>
                <p:cNvSpPr/>
                <p:nvPr/>
              </p:nvSpPr>
              <p:spPr>
                <a:xfrm>
                  <a:off x="2092001" y="4085138"/>
                  <a:ext cx="1193" cy="707"/>
                </a:xfrm>
                <a:custGeom>
                  <a:avLst/>
                  <a:gdLst>
                    <a:gd name="connsiteX0" fmla="*/ 0 w 1193"/>
                    <a:gd name="connsiteY0" fmla="*/ 707 h 707"/>
                    <a:gd name="connsiteX1" fmla="*/ 0 w 1193"/>
                    <a:gd name="connsiteY1" fmla="*/ 707 h 707"/>
                    <a:gd name="connsiteX2" fmla="*/ 0 w 1193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707">
                      <a:moveTo>
                        <a:pt x="0" y="707"/>
                      </a:moveTo>
                      <a:cubicBezTo>
                        <a:pt x="0" y="707"/>
                        <a:pt x="0" y="707"/>
                        <a:pt x="0" y="707"/>
                      </a:cubicBezTo>
                      <a:cubicBezTo>
                        <a:pt x="1591" y="707"/>
                        <a:pt x="1591" y="-884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55" name="รูปแบบอิสระ: รูปร่าง 1354">
                  <a:extLst>
                    <a:ext uri="{FF2B5EF4-FFF2-40B4-BE49-F238E27FC236}">
                      <a16:creationId xmlns:a16="http://schemas.microsoft.com/office/drawing/2014/main" id="{03B0703D-8ED2-47DD-9871-D55D902DA383}"/>
                    </a:ext>
                  </a:extLst>
                </p:cNvPr>
                <p:cNvSpPr/>
                <p:nvPr/>
              </p:nvSpPr>
              <p:spPr>
                <a:xfrm>
                  <a:off x="2088784" y="4085845"/>
                  <a:ext cx="17740" cy="7955"/>
                </a:xfrm>
                <a:custGeom>
                  <a:avLst/>
                  <a:gdLst>
                    <a:gd name="connsiteX0" fmla="*/ 9580 w 17740"/>
                    <a:gd name="connsiteY0" fmla="*/ 0 h 7955"/>
                    <a:gd name="connsiteX1" fmla="*/ 4807 w 17740"/>
                    <a:gd name="connsiteY1" fmla="*/ 3182 h 7955"/>
                    <a:gd name="connsiteX2" fmla="*/ 3216 w 17740"/>
                    <a:gd name="connsiteY2" fmla="*/ 0 h 7955"/>
                    <a:gd name="connsiteX3" fmla="*/ 3216 w 17740"/>
                    <a:gd name="connsiteY3" fmla="*/ 4773 h 7955"/>
                    <a:gd name="connsiteX4" fmla="*/ 4807 w 17740"/>
                    <a:gd name="connsiteY4" fmla="*/ 4773 h 7955"/>
                    <a:gd name="connsiteX5" fmla="*/ 17535 w 17740"/>
                    <a:gd name="connsiteY5" fmla="*/ 7955 h 7955"/>
                    <a:gd name="connsiteX6" fmla="*/ 9580 w 17740"/>
                    <a:gd name="connsiteY6" fmla="*/ 0 h 7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40" h="7955">
                      <a:moveTo>
                        <a:pt x="9580" y="0"/>
                      </a:moveTo>
                      <a:cubicBezTo>
                        <a:pt x="7989" y="1591"/>
                        <a:pt x="7989" y="3182"/>
                        <a:pt x="4807" y="3182"/>
                      </a:cubicBezTo>
                      <a:cubicBezTo>
                        <a:pt x="1625" y="3182"/>
                        <a:pt x="4807" y="1591"/>
                        <a:pt x="3216" y="0"/>
                      </a:cubicBezTo>
                      <a:cubicBezTo>
                        <a:pt x="1625" y="1591"/>
                        <a:pt x="-3148" y="4773"/>
                        <a:pt x="3216" y="4773"/>
                      </a:cubicBezTo>
                      <a:lnTo>
                        <a:pt x="4807" y="4773"/>
                      </a:lnTo>
                      <a:cubicBezTo>
                        <a:pt x="11171" y="4773"/>
                        <a:pt x="19126" y="7955"/>
                        <a:pt x="17535" y="7955"/>
                      </a:cubicBezTo>
                      <a:cubicBezTo>
                        <a:pt x="15944" y="4773"/>
                        <a:pt x="14353" y="1591"/>
                        <a:pt x="958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56" name="รูปแบบอิสระ: รูปร่าง 1355">
                  <a:extLst>
                    <a:ext uri="{FF2B5EF4-FFF2-40B4-BE49-F238E27FC236}">
                      <a16:creationId xmlns:a16="http://schemas.microsoft.com/office/drawing/2014/main" id="{261641D9-1C18-4888-8CDE-B0503EF7AC69}"/>
                    </a:ext>
                  </a:extLst>
                </p:cNvPr>
                <p:cNvSpPr/>
                <p:nvPr/>
              </p:nvSpPr>
              <p:spPr>
                <a:xfrm>
                  <a:off x="2131645" y="4077890"/>
                  <a:ext cx="11266" cy="6363"/>
                </a:xfrm>
                <a:custGeom>
                  <a:avLst/>
                  <a:gdLst>
                    <a:gd name="connsiteX0" fmla="*/ 130 w 11266"/>
                    <a:gd name="connsiteY0" fmla="*/ 6364 h 6363"/>
                    <a:gd name="connsiteX1" fmla="*/ 11267 w 11266"/>
                    <a:gd name="connsiteY1" fmla="*/ 1591 h 6363"/>
                    <a:gd name="connsiteX2" fmla="*/ 4903 w 11266"/>
                    <a:gd name="connsiteY2" fmla="*/ 0 h 6363"/>
                    <a:gd name="connsiteX3" fmla="*/ 6494 w 11266"/>
                    <a:gd name="connsiteY3" fmla="*/ 1591 h 6363"/>
                    <a:gd name="connsiteX4" fmla="*/ 130 w 11266"/>
                    <a:gd name="connsiteY4" fmla="*/ 6364 h 63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66" h="6363">
                      <a:moveTo>
                        <a:pt x="130" y="6364"/>
                      </a:moveTo>
                      <a:lnTo>
                        <a:pt x="11267" y="1591"/>
                      </a:lnTo>
                      <a:lnTo>
                        <a:pt x="4903" y="0"/>
                      </a:lnTo>
                      <a:lnTo>
                        <a:pt x="6494" y="1591"/>
                      </a:lnTo>
                      <a:cubicBezTo>
                        <a:pt x="-1461" y="3182"/>
                        <a:pt x="130" y="4773"/>
                        <a:pt x="130" y="636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57" name="รูปแบบอิสระ: รูปร่าง 1356">
                  <a:extLst>
                    <a:ext uri="{FF2B5EF4-FFF2-40B4-BE49-F238E27FC236}">
                      <a16:creationId xmlns:a16="http://schemas.microsoft.com/office/drawing/2014/main" id="{DE1F6494-C299-4660-B2BB-4713780F38E9}"/>
                    </a:ext>
                  </a:extLst>
                </p:cNvPr>
                <p:cNvSpPr/>
                <p:nvPr/>
              </p:nvSpPr>
              <p:spPr>
                <a:xfrm>
                  <a:off x="2197005" y="4074708"/>
                  <a:ext cx="6364" cy="7955"/>
                </a:xfrm>
                <a:custGeom>
                  <a:avLst/>
                  <a:gdLst>
                    <a:gd name="connsiteX0" fmla="*/ 1591 w 6364"/>
                    <a:gd name="connsiteY0" fmla="*/ 3182 h 7955"/>
                    <a:gd name="connsiteX1" fmla="*/ 0 w 6364"/>
                    <a:gd name="connsiteY1" fmla="*/ 7955 h 7955"/>
                    <a:gd name="connsiteX2" fmla="*/ 6364 w 6364"/>
                    <a:gd name="connsiteY2" fmla="*/ 0 h 7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364" h="7955">
                      <a:moveTo>
                        <a:pt x="1591" y="3182"/>
                      </a:moveTo>
                      <a:lnTo>
                        <a:pt x="0" y="7955"/>
                      </a:lnTo>
                      <a:lnTo>
                        <a:pt x="6364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58" name="รูปแบบอิสระ: รูปร่าง 1357">
                  <a:extLst>
                    <a:ext uri="{FF2B5EF4-FFF2-40B4-BE49-F238E27FC236}">
                      <a16:creationId xmlns:a16="http://schemas.microsoft.com/office/drawing/2014/main" id="{055E1DDC-AA6A-41EA-B97A-A00C5D4E71A8}"/>
                    </a:ext>
                  </a:extLst>
                </p:cNvPr>
                <p:cNvSpPr/>
                <p:nvPr/>
              </p:nvSpPr>
              <p:spPr>
                <a:xfrm>
                  <a:off x="2212915" y="4073117"/>
                  <a:ext cx="3182" cy="3181"/>
                </a:xfrm>
                <a:custGeom>
                  <a:avLst/>
                  <a:gdLst>
                    <a:gd name="connsiteX0" fmla="*/ 0 w 3182"/>
                    <a:gd name="connsiteY0" fmla="*/ 0 h 3181"/>
                    <a:gd name="connsiteX1" fmla="*/ 0 w 3182"/>
                    <a:gd name="connsiteY1" fmla="*/ 3182 h 3181"/>
                    <a:gd name="connsiteX2" fmla="*/ 3182 w 3182"/>
                    <a:gd name="connsiteY2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2" h="3181">
                      <a:moveTo>
                        <a:pt x="0" y="0"/>
                      </a:moveTo>
                      <a:lnTo>
                        <a:pt x="0" y="3182"/>
                      </a:lnTo>
                      <a:lnTo>
                        <a:pt x="318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59" name="รูปแบบอิสระ: รูปร่าง 1358">
                  <a:extLst>
                    <a:ext uri="{FF2B5EF4-FFF2-40B4-BE49-F238E27FC236}">
                      <a16:creationId xmlns:a16="http://schemas.microsoft.com/office/drawing/2014/main" id="{117BC3FD-7D53-4447-9567-46705FF0FFCE}"/>
                    </a:ext>
                  </a:extLst>
                </p:cNvPr>
                <p:cNvSpPr/>
                <p:nvPr/>
              </p:nvSpPr>
              <p:spPr>
                <a:xfrm>
                  <a:off x="2647253" y="3837647"/>
                  <a:ext cx="3181" cy="15910"/>
                </a:xfrm>
                <a:custGeom>
                  <a:avLst/>
                  <a:gdLst>
                    <a:gd name="connsiteX0" fmla="*/ 3182 w 3181"/>
                    <a:gd name="connsiteY0" fmla="*/ 0 h 15910"/>
                    <a:gd name="connsiteX1" fmla="*/ 0 w 3181"/>
                    <a:gd name="connsiteY1" fmla="*/ 0 h 15910"/>
                    <a:gd name="connsiteX2" fmla="*/ 3182 w 318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15910">
                      <a:moveTo>
                        <a:pt x="3182" y="0"/>
                      </a:moveTo>
                      <a:lnTo>
                        <a:pt x="0" y="0"/>
                      </a:lnTo>
                      <a:cubicBezTo>
                        <a:pt x="1591" y="0"/>
                        <a:pt x="1591" y="0"/>
                        <a:pt x="31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60" name="รูปแบบอิสระ: รูปร่าง 1359">
                  <a:extLst>
                    <a:ext uri="{FF2B5EF4-FFF2-40B4-BE49-F238E27FC236}">
                      <a16:creationId xmlns:a16="http://schemas.microsoft.com/office/drawing/2014/main" id="{24C6D83C-1C57-4D70-B64C-088EDAAE3A99}"/>
                    </a:ext>
                  </a:extLst>
                </p:cNvPr>
                <p:cNvSpPr/>
                <p:nvPr/>
              </p:nvSpPr>
              <p:spPr>
                <a:xfrm>
                  <a:off x="2674299" y="384401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61" name="รูปแบบอิสระ: รูปร่าง 1360">
                  <a:extLst>
                    <a:ext uri="{FF2B5EF4-FFF2-40B4-BE49-F238E27FC236}">
                      <a16:creationId xmlns:a16="http://schemas.microsoft.com/office/drawing/2014/main" id="{CE64CC95-7EEE-43B2-B30B-FB9C3C878524}"/>
                    </a:ext>
                  </a:extLst>
                </p:cNvPr>
                <p:cNvSpPr/>
                <p:nvPr/>
              </p:nvSpPr>
              <p:spPr>
                <a:xfrm>
                  <a:off x="2578840" y="3968110"/>
                  <a:ext cx="11384" cy="4543"/>
                </a:xfrm>
                <a:custGeom>
                  <a:avLst/>
                  <a:gdLst>
                    <a:gd name="connsiteX0" fmla="*/ 0 w 11384"/>
                    <a:gd name="connsiteY0" fmla="*/ 1591 h 4543"/>
                    <a:gd name="connsiteX1" fmla="*/ 11137 w 11384"/>
                    <a:gd name="connsiteY1" fmla="*/ 3182 h 4543"/>
                    <a:gd name="connsiteX2" fmla="*/ 7955 w 11384"/>
                    <a:gd name="connsiteY2" fmla="*/ 0 h 4543"/>
                    <a:gd name="connsiteX3" fmla="*/ 0 w 11384"/>
                    <a:gd name="connsiteY3" fmla="*/ 1591 h 45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384" h="4543">
                      <a:moveTo>
                        <a:pt x="0" y="1591"/>
                      </a:moveTo>
                      <a:cubicBezTo>
                        <a:pt x="6364" y="3182"/>
                        <a:pt x="12728" y="6364"/>
                        <a:pt x="11137" y="3182"/>
                      </a:cubicBezTo>
                      <a:lnTo>
                        <a:pt x="7955" y="0"/>
                      </a:lnTo>
                      <a:cubicBezTo>
                        <a:pt x="4773" y="1591"/>
                        <a:pt x="1591" y="1591"/>
                        <a:pt x="0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62" name="รูปแบบอิสระ: รูปร่าง 1361">
                  <a:extLst>
                    <a:ext uri="{FF2B5EF4-FFF2-40B4-BE49-F238E27FC236}">
                      <a16:creationId xmlns:a16="http://schemas.microsoft.com/office/drawing/2014/main" id="{3ADE388E-404F-4413-82EF-C0349B7A2967}"/>
                    </a:ext>
                  </a:extLst>
                </p:cNvPr>
                <p:cNvSpPr/>
                <p:nvPr/>
              </p:nvSpPr>
              <p:spPr>
                <a:xfrm>
                  <a:off x="2815897" y="3877422"/>
                  <a:ext cx="7954" cy="1590"/>
                </a:xfrm>
                <a:custGeom>
                  <a:avLst/>
                  <a:gdLst>
                    <a:gd name="connsiteX0" fmla="*/ 4773 w 7954"/>
                    <a:gd name="connsiteY0" fmla="*/ 0 h 1590"/>
                    <a:gd name="connsiteX1" fmla="*/ 0 w 7954"/>
                    <a:gd name="connsiteY1" fmla="*/ 0 h 1590"/>
                    <a:gd name="connsiteX2" fmla="*/ 7955 w 7954"/>
                    <a:gd name="connsiteY2" fmla="*/ 1591 h 1590"/>
                    <a:gd name="connsiteX3" fmla="*/ 4773 w 7954"/>
                    <a:gd name="connsiteY3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954" h="1590">
                      <a:moveTo>
                        <a:pt x="4773" y="0"/>
                      </a:moveTo>
                      <a:cubicBezTo>
                        <a:pt x="3182" y="0"/>
                        <a:pt x="1591" y="0"/>
                        <a:pt x="0" y="0"/>
                      </a:cubicBezTo>
                      <a:cubicBezTo>
                        <a:pt x="3182" y="0"/>
                        <a:pt x="4773" y="1591"/>
                        <a:pt x="7955" y="1591"/>
                      </a:cubicBezTo>
                      <a:cubicBezTo>
                        <a:pt x="6364" y="1591"/>
                        <a:pt x="4773" y="1591"/>
                        <a:pt x="477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63" name="รูปแบบอิสระ: รูปร่าง 1362">
                  <a:extLst>
                    <a:ext uri="{FF2B5EF4-FFF2-40B4-BE49-F238E27FC236}">
                      <a16:creationId xmlns:a16="http://schemas.microsoft.com/office/drawing/2014/main" id="{58BABCDC-E9B6-4514-952F-40AD39C99F2B}"/>
                    </a:ext>
                  </a:extLst>
                </p:cNvPr>
                <p:cNvSpPr/>
                <p:nvPr/>
              </p:nvSpPr>
              <p:spPr>
                <a:xfrm>
                  <a:off x="2774531" y="3873533"/>
                  <a:ext cx="11136" cy="707"/>
                </a:xfrm>
                <a:custGeom>
                  <a:avLst/>
                  <a:gdLst>
                    <a:gd name="connsiteX0" fmla="*/ 0 w 11136"/>
                    <a:gd name="connsiteY0" fmla="*/ 707 h 707"/>
                    <a:gd name="connsiteX1" fmla="*/ 11137 w 11136"/>
                    <a:gd name="connsiteY1" fmla="*/ 707 h 707"/>
                    <a:gd name="connsiteX2" fmla="*/ 0 w 11136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136" h="707">
                      <a:moveTo>
                        <a:pt x="0" y="707"/>
                      </a:moveTo>
                      <a:lnTo>
                        <a:pt x="11137" y="707"/>
                      </a:lnTo>
                      <a:cubicBezTo>
                        <a:pt x="7955" y="-884"/>
                        <a:pt x="4773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64" name="รูปแบบอิสระ: รูปร่าง 1363">
                  <a:extLst>
                    <a:ext uri="{FF2B5EF4-FFF2-40B4-BE49-F238E27FC236}">
                      <a16:creationId xmlns:a16="http://schemas.microsoft.com/office/drawing/2014/main" id="{9E00EFAA-5B7C-49AA-BD5A-DFB9B3DEE30A}"/>
                    </a:ext>
                  </a:extLst>
                </p:cNvPr>
                <p:cNvSpPr/>
                <p:nvPr/>
              </p:nvSpPr>
              <p:spPr>
                <a:xfrm>
                  <a:off x="2534293" y="3815373"/>
                  <a:ext cx="3807" cy="4773"/>
                </a:xfrm>
                <a:custGeom>
                  <a:avLst/>
                  <a:gdLst>
                    <a:gd name="connsiteX0" fmla="*/ 1591 w 3807"/>
                    <a:gd name="connsiteY0" fmla="*/ 0 h 4773"/>
                    <a:gd name="connsiteX1" fmla="*/ 0 w 3807"/>
                    <a:gd name="connsiteY1" fmla="*/ 4773 h 4773"/>
                    <a:gd name="connsiteX2" fmla="*/ 1591 w 3807"/>
                    <a:gd name="connsiteY2" fmla="*/ 0 h 4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807" h="4773">
                      <a:moveTo>
                        <a:pt x="1591" y="0"/>
                      </a:moveTo>
                      <a:lnTo>
                        <a:pt x="0" y="4773"/>
                      </a:lnTo>
                      <a:cubicBezTo>
                        <a:pt x="6364" y="1591"/>
                        <a:pt x="3182" y="1591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65" name="รูปแบบอิสระ: รูปร่าง 1364">
                  <a:extLst>
                    <a:ext uri="{FF2B5EF4-FFF2-40B4-BE49-F238E27FC236}">
                      <a16:creationId xmlns:a16="http://schemas.microsoft.com/office/drawing/2014/main" id="{278A5E49-93CD-45AF-AA8B-B3FDDC06691A}"/>
                    </a:ext>
                  </a:extLst>
                </p:cNvPr>
                <p:cNvSpPr/>
                <p:nvPr/>
              </p:nvSpPr>
              <p:spPr>
                <a:xfrm>
                  <a:off x="2365649" y="4026732"/>
                  <a:ext cx="11136" cy="1837"/>
                </a:xfrm>
                <a:custGeom>
                  <a:avLst/>
                  <a:gdLst>
                    <a:gd name="connsiteX0" fmla="*/ 0 w 11136"/>
                    <a:gd name="connsiteY0" fmla="*/ 1837 h 1837"/>
                    <a:gd name="connsiteX1" fmla="*/ 11137 w 11136"/>
                    <a:gd name="connsiteY1" fmla="*/ 1837 h 1837"/>
                    <a:gd name="connsiteX2" fmla="*/ 0 w 11136"/>
                    <a:gd name="connsiteY2" fmla="*/ 1837 h 18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136" h="1837">
                      <a:moveTo>
                        <a:pt x="0" y="1837"/>
                      </a:moveTo>
                      <a:cubicBezTo>
                        <a:pt x="4773" y="1837"/>
                        <a:pt x="7955" y="1837"/>
                        <a:pt x="11137" y="1837"/>
                      </a:cubicBezTo>
                      <a:cubicBezTo>
                        <a:pt x="4773" y="246"/>
                        <a:pt x="0" y="-1345"/>
                        <a:pt x="0" y="183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66" name="รูปแบบอิสระ: รูปร่าง 1365">
                  <a:extLst>
                    <a:ext uri="{FF2B5EF4-FFF2-40B4-BE49-F238E27FC236}">
                      <a16:creationId xmlns:a16="http://schemas.microsoft.com/office/drawing/2014/main" id="{408AA29C-8A11-407A-9F84-506EB520A1C1}"/>
                    </a:ext>
                  </a:extLst>
                </p:cNvPr>
                <p:cNvSpPr/>
                <p:nvPr/>
              </p:nvSpPr>
              <p:spPr>
                <a:xfrm>
                  <a:off x="2667935" y="3799462"/>
                  <a:ext cx="3181" cy="1591"/>
                </a:xfrm>
                <a:custGeom>
                  <a:avLst/>
                  <a:gdLst>
                    <a:gd name="connsiteX0" fmla="*/ 3182 w 3181"/>
                    <a:gd name="connsiteY0" fmla="*/ 0 h 1591"/>
                    <a:gd name="connsiteX1" fmla="*/ 0 w 3181"/>
                    <a:gd name="connsiteY1" fmla="*/ 1591 h 1591"/>
                    <a:gd name="connsiteX2" fmla="*/ 3182 w 3181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1591">
                      <a:moveTo>
                        <a:pt x="3182" y="0"/>
                      </a:moveTo>
                      <a:cubicBezTo>
                        <a:pt x="1591" y="0"/>
                        <a:pt x="0" y="0"/>
                        <a:pt x="0" y="1591"/>
                      </a:cubicBezTo>
                      <a:cubicBezTo>
                        <a:pt x="1591" y="1591"/>
                        <a:pt x="3182" y="1591"/>
                        <a:pt x="31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67" name="รูปแบบอิสระ: รูปร่าง 1366">
                  <a:extLst>
                    <a:ext uri="{FF2B5EF4-FFF2-40B4-BE49-F238E27FC236}">
                      <a16:creationId xmlns:a16="http://schemas.microsoft.com/office/drawing/2014/main" id="{78F2E8D1-0023-4081-A423-C998BE3FF55E}"/>
                    </a:ext>
                  </a:extLst>
                </p:cNvPr>
                <p:cNvSpPr/>
                <p:nvPr/>
              </p:nvSpPr>
              <p:spPr>
                <a:xfrm>
                  <a:off x="2375195" y="4025387"/>
                  <a:ext cx="12727" cy="3181"/>
                </a:xfrm>
                <a:custGeom>
                  <a:avLst/>
                  <a:gdLst>
                    <a:gd name="connsiteX0" fmla="*/ 12728 w 12727"/>
                    <a:gd name="connsiteY0" fmla="*/ 0 h 3181"/>
                    <a:gd name="connsiteX1" fmla="*/ 9546 w 12727"/>
                    <a:gd name="connsiteY1" fmla="*/ 0 h 3181"/>
                    <a:gd name="connsiteX2" fmla="*/ 0 w 12727"/>
                    <a:gd name="connsiteY2" fmla="*/ 3182 h 3181"/>
                    <a:gd name="connsiteX3" fmla="*/ 12728 w 12727"/>
                    <a:gd name="connsiteY3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727" h="3181">
                      <a:moveTo>
                        <a:pt x="12728" y="0"/>
                      </a:moveTo>
                      <a:cubicBezTo>
                        <a:pt x="11137" y="0"/>
                        <a:pt x="11137" y="0"/>
                        <a:pt x="9546" y="0"/>
                      </a:cubicBezTo>
                      <a:cubicBezTo>
                        <a:pt x="6364" y="1591"/>
                        <a:pt x="3182" y="3182"/>
                        <a:pt x="0" y="3182"/>
                      </a:cubicBezTo>
                      <a:cubicBezTo>
                        <a:pt x="4773" y="3182"/>
                        <a:pt x="9546" y="3182"/>
                        <a:pt x="1272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68" name="รูปแบบอิสระ: รูปร่าง 1367">
                  <a:extLst>
                    <a:ext uri="{FF2B5EF4-FFF2-40B4-BE49-F238E27FC236}">
                      <a16:creationId xmlns:a16="http://schemas.microsoft.com/office/drawing/2014/main" id="{BDED3194-2FE3-4896-BFFE-2BCFA263B291}"/>
                    </a:ext>
                  </a:extLst>
                </p:cNvPr>
                <p:cNvSpPr/>
                <p:nvPr/>
              </p:nvSpPr>
              <p:spPr>
                <a:xfrm>
                  <a:off x="2096774" y="405879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69" name="รูปแบบอิสระ: รูปร่าง 1368">
                  <a:extLst>
                    <a:ext uri="{FF2B5EF4-FFF2-40B4-BE49-F238E27FC236}">
                      <a16:creationId xmlns:a16="http://schemas.microsoft.com/office/drawing/2014/main" id="{F03EB154-1684-4E7A-AEAB-A800E7C21C54}"/>
                    </a:ext>
                  </a:extLst>
                </p:cNvPr>
                <p:cNvSpPr/>
                <p:nvPr/>
              </p:nvSpPr>
              <p:spPr>
                <a:xfrm>
                  <a:off x="1950403" y="4092209"/>
                  <a:ext cx="4772" cy="3182"/>
                </a:xfrm>
                <a:custGeom>
                  <a:avLst/>
                  <a:gdLst>
                    <a:gd name="connsiteX0" fmla="*/ 0 w 4772"/>
                    <a:gd name="connsiteY0" fmla="*/ 3182 h 3182"/>
                    <a:gd name="connsiteX1" fmla="*/ 4773 w 4772"/>
                    <a:gd name="connsiteY1" fmla="*/ 0 h 3182"/>
                    <a:gd name="connsiteX2" fmla="*/ 0 w 4772"/>
                    <a:gd name="connsiteY2" fmla="*/ 3182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72" h="3182">
                      <a:moveTo>
                        <a:pt x="0" y="3182"/>
                      </a:moveTo>
                      <a:cubicBezTo>
                        <a:pt x="1591" y="1591"/>
                        <a:pt x="3182" y="1591"/>
                        <a:pt x="4773" y="0"/>
                      </a:cubicBezTo>
                      <a:cubicBezTo>
                        <a:pt x="4773" y="0"/>
                        <a:pt x="3182" y="1591"/>
                        <a:pt x="0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70" name="รูปแบบอิสระ: รูปร่าง 1369">
                  <a:extLst>
                    <a:ext uri="{FF2B5EF4-FFF2-40B4-BE49-F238E27FC236}">
                      <a16:creationId xmlns:a16="http://schemas.microsoft.com/office/drawing/2014/main" id="{D8508842-7317-4443-9113-E85B7D9E5F85}"/>
                    </a:ext>
                  </a:extLst>
                </p:cNvPr>
                <p:cNvSpPr/>
                <p:nvPr/>
              </p:nvSpPr>
              <p:spPr>
                <a:xfrm>
                  <a:off x="2271958" y="4058798"/>
                  <a:ext cx="1414" cy="15910"/>
                </a:xfrm>
                <a:custGeom>
                  <a:avLst/>
                  <a:gdLst>
                    <a:gd name="connsiteX0" fmla="*/ 1414 w 1414"/>
                    <a:gd name="connsiteY0" fmla="*/ 0 h 15910"/>
                    <a:gd name="connsiteX1" fmla="*/ 1414 w 1414"/>
                    <a:gd name="connsiteY1" fmla="*/ 0 h 15910"/>
                    <a:gd name="connsiteX2" fmla="*/ 1414 w 1414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14" h="15910">
                      <a:moveTo>
                        <a:pt x="1414" y="0"/>
                      </a:moveTo>
                      <a:cubicBezTo>
                        <a:pt x="-1768" y="0"/>
                        <a:pt x="1414" y="0"/>
                        <a:pt x="1414" y="0"/>
                      </a:cubicBezTo>
                      <a:lnTo>
                        <a:pt x="1414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71" name="รูปแบบอิสระ: รูปร่าง 1370">
                  <a:extLst>
                    <a:ext uri="{FF2B5EF4-FFF2-40B4-BE49-F238E27FC236}">
                      <a16:creationId xmlns:a16="http://schemas.microsoft.com/office/drawing/2014/main" id="{73E69478-4597-48D7-AEBE-9DE3CDC459DF}"/>
                    </a:ext>
                  </a:extLst>
                </p:cNvPr>
                <p:cNvSpPr/>
                <p:nvPr/>
              </p:nvSpPr>
              <p:spPr>
                <a:xfrm>
                  <a:off x="2254281" y="4046070"/>
                  <a:ext cx="707" cy="1591"/>
                </a:xfrm>
                <a:custGeom>
                  <a:avLst/>
                  <a:gdLst>
                    <a:gd name="connsiteX0" fmla="*/ 0 w 707"/>
                    <a:gd name="connsiteY0" fmla="*/ 1591 h 1591"/>
                    <a:gd name="connsiteX1" fmla="*/ 0 w 707"/>
                    <a:gd name="connsiteY1" fmla="*/ 0 h 1591"/>
                    <a:gd name="connsiteX2" fmla="*/ 0 w 707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1">
                      <a:moveTo>
                        <a:pt x="0" y="1591"/>
                      </a:moveTo>
                      <a:cubicBezTo>
                        <a:pt x="0" y="1591"/>
                        <a:pt x="1591" y="0"/>
                        <a:pt x="0" y="0"/>
                      </a:cubicBezTo>
                      <a:cubicBezTo>
                        <a:pt x="0" y="0"/>
                        <a:pt x="0" y="1591"/>
                        <a:pt x="0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72" name="รูปแบบอิสระ: รูปร่าง 1371">
                  <a:extLst>
                    <a:ext uri="{FF2B5EF4-FFF2-40B4-BE49-F238E27FC236}">
                      <a16:creationId xmlns:a16="http://schemas.microsoft.com/office/drawing/2014/main" id="{33894526-43E5-42F8-B7C3-78D341DBEF1B}"/>
                    </a:ext>
                  </a:extLst>
                </p:cNvPr>
                <p:cNvSpPr/>
                <p:nvPr/>
              </p:nvSpPr>
              <p:spPr>
                <a:xfrm>
                  <a:off x="2412671" y="3991975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lnTo>
                        <a:pt x="707" y="0"/>
                      </a:lnTo>
                      <a:cubicBezTo>
                        <a:pt x="-884" y="0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73" name="รูปแบบอิสระ: รูปร่าง 1372">
                  <a:extLst>
                    <a:ext uri="{FF2B5EF4-FFF2-40B4-BE49-F238E27FC236}">
                      <a16:creationId xmlns:a16="http://schemas.microsoft.com/office/drawing/2014/main" id="{26DB408C-F5D1-4A3B-AA89-487794EA309F}"/>
                    </a:ext>
                  </a:extLst>
                </p:cNvPr>
                <p:cNvSpPr/>
                <p:nvPr/>
              </p:nvSpPr>
              <p:spPr>
                <a:xfrm>
                  <a:off x="2268599" y="4057207"/>
                  <a:ext cx="4772" cy="15910"/>
                </a:xfrm>
                <a:custGeom>
                  <a:avLst/>
                  <a:gdLst>
                    <a:gd name="connsiteX0" fmla="*/ 0 w 4772"/>
                    <a:gd name="connsiteY0" fmla="*/ 0 h 15910"/>
                    <a:gd name="connsiteX1" fmla="*/ 4773 w 4772"/>
                    <a:gd name="connsiteY1" fmla="*/ 0 h 15910"/>
                    <a:gd name="connsiteX2" fmla="*/ 0 w 4772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72" h="15910">
                      <a:moveTo>
                        <a:pt x="0" y="0"/>
                      </a:moveTo>
                      <a:cubicBezTo>
                        <a:pt x="1591" y="0"/>
                        <a:pt x="3182" y="0"/>
                        <a:pt x="4773" y="0"/>
                      </a:cubicBezTo>
                      <a:cubicBezTo>
                        <a:pt x="3182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74" name="รูปแบบอิสระ: รูปร่าง 1373">
                  <a:extLst>
                    <a:ext uri="{FF2B5EF4-FFF2-40B4-BE49-F238E27FC236}">
                      <a16:creationId xmlns:a16="http://schemas.microsoft.com/office/drawing/2014/main" id="{245AFCC8-EADD-4D1C-80E2-62E96594FE4B}"/>
                    </a:ext>
                  </a:extLst>
                </p:cNvPr>
                <p:cNvSpPr/>
                <p:nvPr/>
              </p:nvSpPr>
              <p:spPr>
                <a:xfrm>
                  <a:off x="2265417" y="4058798"/>
                  <a:ext cx="3181" cy="1193"/>
                </a:xfrm>
                <a:custGeom>
                  <a:avLst/>
                  <a:gdLst>
                    <a:gd name="connsiteX0" fmla="*/ 3182 w 3181"/>
                    <a:gd name="connsiteY0" fmla="*/ 0 h 1193"/>
                    <a:gd name="connsiteX1" fmla="*/ 0 w 3181"/>
                    <a:gd name="connsiteY1" fmla="*/ 0 h 1193"/>
                    <a:gd name="connsiteX2" fmla="*/ 3182 w 3181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1193">
                      <a:moveTo>
                        <a:pt x="3182" y="0"/>
                      </a:move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0" y="1591"/>
                        <a:pt x="1591" y="1591"/>
                        <a:pt x="31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75" name="รูปแบบอิสระ: รูปร่าง 1374">
                  <a:extLst>
                    <a:ext uri="{FF2B5EF4-FFF2-40B4-BE49-F238E27FC236}">
                      <a16:creationId xmlns:a16="http://schemas.microsoft.com/office/drawing/2014/main" id="{2AB85198-E9D0-41C4-B1E2-6F1E72A9D449}"/>
                    </a:ext>
                  </a:extLst>
                </p:cNvPr>
                <p:cNvSpPr/>
                <p:nvPr/>
              </p:nvSpPr>
              <p:spPr>
                <a:xfrm>
                  <a:off x="2273372" y="4057207"/>
                  <a:ext cx="4772" cy="1590"/>
                </a:xfrm>
                <a:custGeom>
                  <a:avLst/>
                  <a:gdLst>
                    <a:gd name="connsiteX0" fmla="*/ 4773 w 4772"/>
                    <a:gd name="connsiteY0" fmla="*/ 0 h 1590"/>
                    <a:gd name="connsiteX1" fmla="*/ 0 w 4772"/>
                    <a:gd name="connsiteY1" fmla="*/ 1591 h 1590"/>
                    <a:gd name="connsiteX2" fmla="*/ 1591 w 4772"/>
                    <a:gd name="connsiteY2" fmla="*/ 1591 h 1590"/>
                    <a:gd name="connsiteX3" fmla="*/ 4773 w 4772"/>
                    <a:gd name="connsiteY3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72" h="1590">
                      <a:moveTo>
                        <a:pt x="4773" y="0"/>
                      </a:moveTo>
                      <a:cubicBezTo>
                        <a:pt x="3182" y="0"/>
                        <a:pt x="1591" y="1591"/>
                        <a:pt x="0" y="1591"/>
                      </a:cubicBezTo>
                      <a:cubicBezTo>
                        <a:pt x="0" y="1591"/>
                        <a:pt x="1591" y="1591"/>
                        <a:pt x="1591" y="1591"/>
                      </a:cubicBezTo>
                      <a:cubicBezTo>
                        <a:pt x="0" y="0"/>
                        <a:pt x="1591" y="0"/>
                        <a:pt x="477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76" name="รูปแบบอิสระ: รูปร่าง 1375">
                  <a:extLst>
                    <a:ext uri="{FF2B5EF4-FFF2-40B4-BE49-F238E27FC236}">
                      <a16:creationId xmlns:a16="http://schemas.microsoft.com/office/drawing/2014/main" id="{A198A703-5B77-425C-AB1C-80C9F44818D6}"/>
                    </a:ext>
                  </a:extLst>
                </p:cNvPr>
                <p:cNvSpPr/>
                <p:nvPr/>
              </p:nvSpPr>
              <p:spPr>
                <a:xfrm>
                  <a:off x="2324681" y="3917198"/>
                  <a:ext cx="1193" cy="1837"/>
                </a:xfrm>
                <a:custGeom>
                  <a:avLst/>
                  <a:gdLst>
                    <a:gd name="connsiteX0" fmla="*/ 1193 w 1193"/>
                    <a:gd name="connsiteY0" fmla="*/ 0 h 1837"/>
                    <a:gd name="connsiteX1" fmla="*/ 1193 w 1193"/>
                    <a:gd name="connsiteY1" fmla="*/ 0 h 1837"/>
                    <a:gd name="connsiteX2" fmla="*/ 1193 w 1193"/>
                    <a:gd name="connsiteY2" fmla="*/ 0 h 18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837">
                      <a:moveTo>
                        <a:pt x="1193" y="0"/>
                      </a:moveTo>
                      <a:cubicBezTo>
                        <a:pt x="1193" y="0"/>
                        <a:pt x="1193" y="0"/>
                        <a:pt x="1193" y="0"/>
                      </a:cubicBezTo>
                      <a:cubicBezTo>
                        <a:pt x="-398" y="3182"/>
                        <a:pt x="-398" y="1591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77" name="รูปแบบอิสระ: รูปร่าง 1376">
                  <a:extLst>
                    <a:ext uri="{FF2B5EF4-FFF2-40B4-BE49-F238E27FC236}">
                      <a16:creationId xmlns:a16="http://schemas.microsoft.com/office/drawing/2014/main" id="{395EA37C-B18B-451D-929B-84E5AFFAC803}"/>
                    </a:ext>
                  </a:extLst>
                </p:cNvPr>
                <p:cNvSpPr/>
                <p:nvPr/>
              </p:nvSpPr>
              <p:spPr>
                <a:xfrm>
                  <a:off x="2649728" y="3907651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  <a:gd name="connsiteX3" fmla="*/ 707 w 707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cubicBezTo>
                        <a:pt x="707" y="0"/>
                        <a:pt x="-884" y="0"/>
                        <a:pt x="707" y="0"/>
                      </a:cubicBezTo>
                      <a:lnTo>
                        <a:pt x="707" y="0"/>
                      </a:lnTo>
                      <a:lnTo>
                        <a:pt x="70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78" name="รูปแบบอิสระ: รูปร่าง 1377">
                  <a:extLst>
                    <a:ext uri="{FF2B5EF4-FFF2-40B4-BE49-F238E27FC236}">
                      <a16:creationId xmlns:a16="http://schemas.microsoft.com/office/drawing/2014/main" id="{5C232818-DCCE-47BB-9ED8-2AD30F437FE6}"/>
                    </a:ext>
                  </a:extLst>
                </p:cNvPr>
                <p:cNvSpPr/>
                <p:nvPr/>
              </p:nvSpPr>
              <p:spPr>
                <a:xfrm>
                  <a:off x="2648844" y="3901288"/>
                  <a:ext cx="11136" cy="15910"/>
                </a:xfrm>
                <a:custGeom>
                  <a:avLst/>
                  <a:gdLst>
                    <a:gd name="connsiteX0" fmla="*/ 11137 w 11136"/>
                    <a:gd name="connsiteY0" fmla="*/ 0 h 15910"/>
                    <a:gd name="connsiteX1" fmla="*/ 0 w 11136"/>
                    <a:gd name="connsiteY1" fmla="*/ 6364 h 15910"/>
                    <a:gd name="connsiteX2" fmla="*/ 6364 w 11136"/>
                    <a:gd name="connsiteY2" fmla="*/ 15910 h 15910"/>
                    <a:gd name="connsiteX3" fmla="*/ 11137 w 11136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136" h="15910">
                      <a:moveTo>
                        <a:pt x="11137" y="0"/>
                      </a:moveTo>
                      <a:cubicBezTo>
                        <a:pt x="7955" y="6364"/>
                        <a:pt x="4773" y="6364"/>
                        <a:pt x="0" y="6364"/>
                      </a:cubicBezTo>
                      <a:lnTo>
                        <a:pt x="6364" y="15910"/>
                      </a:lnTo>
                      <a:lnTo>
                        <a:pt x="1113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79" name="รูปแบบอิสระ: รูปร่าง 1378">
                  <a:extLst>
                    <a:ext uri="{FF2B5EF4-FFF2-40B4-BE49-F238E27FC236}">
                      <a16:creationId xmlns:a16="http://schemas.microsoft.com/office/drawing/2014/main" id="{24D0ADE8-4FCF-4CED-A714-90F4A577B542}"/>
                    </a:ext>
                  </a:extLst>
                </p:cNvPr>
                <p:cNvSpPr/>
                <p:nvPr/>
              </p:nvSpPr>
              <p:spPr>
                <a:xfrm>
                  <a:off x="1918481" y="3770824"/>
                  <a:ext cx="981737" cy="354796"/>
                </a:xfrm>
                <a:custGeom>
                  <a:avLst/>
                  <a:gdLst>
                    <a:gd name="connsiteX0" fmla="*/ 673087 w 981737"/>
                    <a:gd name="connsiteY0" fmla="*/ 52503 h 354796"/>
                    <a:gd name="connsiteX1" fmla="*/ 679451 w 981737"/>
                    <a:gd name="connsiteY1" fmla="*/ 57276 h 354796"/>
                    <a:gd name="connsiteX2" fmla="*/ 668314 w 981737"/>
                    <a:gd name="connsiteY2" fmla="*/ 63641 h 354796"/>
                    <a:gd name="connsiteX3" fmla="*/ 703316 w 981737"/>
                    <a:gd name="connsiteY3" fmla="*/ 58868 h 354796"/>
                    <a:gd name="connsiteX4" fmla="*/ 708089 w 981737"/>
                    <a:gd name="connsiteY4" fmla="*/ 62050 h 354796"/>
                    <a:gd name="connsiteX5" fmla="*/ 704907 w 981737"/>
                    <a:gd name="connsiteY5" fmla="*/ 62050 h 354796"/>
                    <a:gd name="connsiteX6" fmla="*/ 727181 w 981737"/>
                    <a:gd name="connsiteY6" fmla="*/ 60458 h 354796"/>
                    <a:gd name="connsiteX7" fmla="*/ 730362 w 981737"/>
                    <a:gd name="connsiteY7" fmla="*/ 65231 h 354796"/>
                    <a:gd name="connsiteX8" fmla="*/ 741499 w 981737"/>
                    <a:gd name="connsiteY8" fmla="*/ 65231 h 354796"/>
                    <a:gd name="connsiteX9" fmla="*/ 739908 w 981737"/>
                    <a:gd name="connsiteY9" fmla="*/ 66823 h 354796"/>
                    <a:gd name="connsiteX10" fmla="*/ 755818 w 981737"/>
                    <a:gd name="connsiteY10" fmla="*/ 70005 h 354796"/>
                    <a:gd name="connsiteX11" fmla="*/ 755818 w 981737"/>
                    <a:gd name="connsiteY11" fmla="*/ 70005 h 354796"/>
                    <a:gd name="connsiteX12" fmla="*/ 766955 w 981737"/>
                    <a:gd name="connsiteY12" fmla="*/ 66823 h 354796"/>
                    <a:gd name="connsiteX13" fmla="*/ 765364 w 981737"/>
                    <a:gd name="connsiteY13" fmla="*/ 70005 h 354796"/>
                    <a:gd name="connsiteX14" fmla="*/ 774910 w 981737"/>
                    <a:gd name="connsiteY14" fmla="*/ 70005 h 354796"/>
                    <a:gd name="connsiteX15" fmla="*/ 763773 w 981737"/>
                    <a:gd name="connsiteY15" fmla="*/ 73187 h 354796"/>
                    <a:gd name="connsiteX16" fmla="*/ 787638 w 981737"/>
                    <a:gd name="connsiteY16" fmla="*/ 84324 h 354796"/>
                    <a:gd name="connsiteX17" fmla="*/ 779683 w 981737"/>
                    <a:gd name="connsiteY17" fmla="*/ 84324 h 354796"/>
                    <a:gd name="connsiteX18" fmla="*/ 798775 w 981737"/>
                    <a:gd name="connsiteY18" fmla="*/ 98643 h 354796"/>
                    <a:gd name="connsiteX19" fmla="*/ 794002 w 981737"/>
                    <a:gd name="connsiteY19" fmla="*/ 82733 h 354796"/>
                    <a:gd name="connsiteX20" fmla="*/ 805138 w 981737"/>
                    <a:gd name="connsiteY20" fmla="*/ 84324 h 354796"/>
                    <a:gd name="connsiteX21" fmla="*/ 806730 w 981737"/>
                    <a:gd name="connsiteY21" fmla="*/ 87506 h 354796"/>
                    <a:gd name="connsiteX22" fmla="*/ 809911 w 981737"/>
                    <a:gd name="connsiteY22" fmla="*/ 87506 h 354796"/>
                    <a:gd name="connsiteX23" fmla="*/ 806730 w 981737"/>
                    <a:gd name="connsiteY23" fmla="*/ 92279 h 354796"/>
                    <a:gd name="connsiteX24" fmla="*/ 814684 w 981737"/>
                    <a:gd name="connsiteY24" fmla="*/ 87506 h 354796"/>
                    <a:gd name="connsiteX25" fmla="*/ 809911 w 981737"/>
                    <a:gd name="connsiteY25" fmla="*/ 95461 h 354796"/>
                    <a:gd name="connsiteX26" fmla="*/ 814684 w 981737"/>
                    <a:gd name="connsiteY26" fmla="*/ 93870 h 354796"/>
                    <a:gd name="connsiteX27" fmla="*/ 822639 w 981737"/>
                    <a:gd name="connsiteY27" fmla="*/ 90688 h 354796"/>
                    <a:gd name="connsiteX28" fmla="*/ 841731 w 981737"/>
                    <a:gd name="connsiteY28" fmla="*/ 92279 h 354796"/>
                    <a:gd name="connsiteX29" fmla="*/ 830594 w 981737"/>
                    <a:gd name="connsiteY29" fmla="*/ 95461 h 354796"/>
                    <a:gd name="connsiteX30" fmla="*/ 843322 w 981737"/>
                    <a:gd name="connsiteY30" fmla="*/ 93870 h 354796"/>
                    <a:gd name="connsiteX31" fmla="*/ 838549 w 981737"/>
                    <a:gd name="connsiteY31" fmla="*/ 95461 h 354796"/>
                    <a:gd name="connsiteX32" fmla="*/ 860823 w 981737"/>
                    <a:gd name="connsiteY32" fmla="*/ 93870 h 354796"/>
                    <a:gd name="connsiteX33" fmla="*/ 864005 w 981737"/>
                    <a:gd name="connsiteY33" fmla="*/ 95461 h 354796"/>
                    <a:gd name="connsiteX34" fmla="*/ 871960 w 981737"/>
                    <a:gd name="connsiteY34" fmla="*/ 98643 h 354796"/>
                    <a:gd name="connsiteX35" fmla="*/ 852868 w 981737"/>
                    <a:gd name="connsiteY35" fmla="*/ 98643 h 354796"/>
                    <a:gd name="connsiteX36" fmla="*/ 876733 w 981737"/>
                    <a:gd name="connsiteY36" fmla="*/ 100234 h 354796"/>
                    <a:gd name="connsiteX37" fmla="*/ 889460 w 981737"/>
                    <a:gd name="connsiteY37" fmla="*/ 101825 h 354796"/>
                    <a:gd name="connsiteX38" fmla="*/ 870369 w 981737"/>
                    <a:gd name="connsiteY38" fmla="*/ 103416 h 354796"/>
                    <a:gd name="connsiteX39" fmla="*/ 905370 w 981737"/>
                    <a:gd name="connsiteY39" fmla="*/ 108189 h 354796"/>
                    <a:gd name="connsiteX40" fmla="*/ 926053 w 981737"/>
                    <a:gd name="connsiteY40" fmla="*/ 106598 h 354796"/>
                    <a:gd name="connsiteX41" fmla="*/ 919689 w 981737"/>
                    <a:gd name="connsiteY41" fmla="*/ 111371 h 354796"/>
                    <a:gd name="connsiteX42" fmla="*/ 906961 w 981737"/>
                    <a:gd name="connsiteY42" fmla="*/ 109780 h 354796"/>
                    <a:gd name="connsiteX43" fmla="*/ 908552 w 981737"/>
                    <a:gd name="connsiteY43" fmla="*/ 111371 h 354796"/>
                    <a:gd name="connsiteX44" fmla="*/ 886279 w 981737"/>
                    <a:gd name="connsiteY44" fmla="*/ 108189 h 354796"/>
                    <a:gd name="connsiteX45" fmla="*/ 900597 w 981737"/>
                    <a:gd name="connsiteY45" fmla="*/ 108189 h 354796"/>
                    <a:gd name="connsiteX46" fmla="*/ 873551 w 981737"/>
                    <a:gd name="connsiteY46" fmla="*/ 105007 h 354796"/>
                    <a:gd name="connsiteX47" fmla="*/ 875141 w 981737"/>
                    <a:gd name="connsiteY47" fmla="*/ 106598 h 354796"/>
                    <a:gd name="connsiteX48" fmla="*/ 868778 w 981737"/>
                    <a:gd name="connsiteY48" fmla="*/ 106598 h 354796"/>
                    <a:gd name="connsiteX49" fmla="*/ 871960 w 981737"/>
                    <a:gd name="connsiteY49" fmla="*/ 108189 h 354796"/>
                    <a:gd name="connsiteX50" fmla="*/ 852868 w 981737"/>
                    <a:gd name="connsiteY50" fmla="*/ 106598 h 354796"/>
                    <a:gd name="connsiteX51" fmla="*/ 859232 w 981737"/>
                    <a:gd name="connsiteY51" fmla="*/ 106598 h 354796"/>
                    <a:gd name="connsiteX52" fmla="*/ 840140 w 981737"/>
                    <a:gd name="connsiteY52" fmla="*/ 108189 h 354796"/>
                    <a:gd name="connsiteX53" fmla="*/ 841731 w 981737"/>
                    <a:gd name="connsiteY53" fmla="*/ 127281 h 354796"/>
                    <a:gd name="connsiteX54" fmla="*/ 827412 w 981737"/>
                    <a:gd name="connsiteY54" fmla="*/ 117735 h 354796"/>
                    <a:gd name="connsiteX55" fmla="*/ 835367 w 981737"/>
                    <a:gd name="connsiteY55" fmla="*/ 116144 h 354796"/>
                    <a:gd name="connsiteX56" fmla="*/ 840140 w 981737"/>
                    <a:gd name="connsiteY56" fmla="*/ 112962 h 354796"/>
                    <a:gd name="connsiteX57" fmla="*/ 830594 w 981737"/>
                    <a:gd name="connsiteY57" fmla="*/ 111371 h 354796"/>
                    <a:gd name="connsiteX58" fmla="*/ 829003 w 981737"/>
                    <a:gd name="connsiteY58" fmla="*/ 117735 h 354796"/>
                    <a:gd name="connsiteX59" fmla="*/ 819457 w 981737"/>
                    <a:gd name="connsiteY59" fmla="*/ 114553 h 354796"/>
                    <a:gd name="connsiteX60" fmla="*/ 814684 w 981737"/>
                    <a:gd name="connsiteY60" fmla="*/ 125690 h 354796"/>
                    <a:gd name="connsiteX61" fmla="*/ 817866 w 981737"/>
                    <a:gd name="connsiteY61" fmla="*/ 119326 h 354796"/>
                    <a:gd name="connsiteX62" fmla="*/ 805138 w 981737"/>
                    <a:gd name="connsiteY62" fmla="*/ 127281 h 354796"/>
                    <a:gd name="connsiteX63" fmla="*/ 808320 w 981737"/>
                    <a:gd name="connsiteY63" fmla="*/ 125690 h 354796"/>
                    <a:gd name="connsiteX64" fmla="*/ 794002 w 981737"/>
                    <a:gd name="connsiteY64" fmla="*/ 127281 h 354796"/>
                    <a:gd name="connsiteX65" fmla="*/ 795592 w 981737"/>
                    <a:gd name="connsiteY65" fmla="*/ 127281 h 354796"/>
                    <a:gd name="connsiteX66" fmla="*/ 752636 w 981737"/>
                    <a:gd name="connsiteY66" fmla="*/ 147964 h 354796"/>
                    <a:gd name="connsiteX67" fmla="*/ 752636 w 981737"/>
                    <a:gd name="connsiteY67" fmla="*/ 136827 h 354796"/>
                    <a:gd name="connsiteX68" fmla="*/ 735135 w 981737"/>
                    <a:gd name="connsiteY68" fmla="*/ 168647 h 354796"/>
                    <a:gd name="connsiteX69" fmla="*/ 733544 w 981737"/>
                    <a:gd name="connsiteY69" fmla="*/ 141600 h 354796"/>
                    <a:gd name="connsiteX70" fmla="*/ 719226 w 981737"/>
                    <a:gd name="connsiteY70" fmla="*/ 146373 h 354796"/>
                    <a:gd name="connsiteX71" fmla="*/ 723998 w 981737"/>
                    <a:gd name="connsiteY71" fmla="*/ 155919 h 354796"/>
                    <a:gd name="connsiteX72" fmla="*/ 704907 w 981737"/>
                    <a:gd name="connsiteY72" fmla="*/ 151146 h 354796"/>
                    <a:gd name="connsiteX73" fmla="*/ 701725 w 981737"/>
                    <a:gd name="connsiteY73" fmla="*/ 163874 h 354796"/>
                    <a:gd name="connsiteX74" fmla="*/ 700134 w 981737"/>
                    <a:gd name="connsiteY74" fmla="*/ 152737 h 354796"/>
                    <a:gd name="connsiteX75" fmla="*/ 688997 w 981737"/>
                    <a:gd name="connsiteY75" fmla="*/ 167057 h 354796"/>
                    <a:gd name="connsiteX76" fmla="*/ 684224 w 981737"/>
                    <a:gd name="connsiteY76" fmla="*/ 155919 h 354796"/>
                    <a:gd name="connsiteX77" fmla="*/ 669905 w 981737"/>
                    <a:gd name="connsiteY77" fmla="*/ 160692 h 354796"/>
                    <a:gd name="connsiteX78" fmla="*/ 676269 w 981737"/>
                    <a:gd name="connsiteY78" fmla="*/ 160692 h 354796"/>
                    <a:gd name="connsiteX79" fmla="*/ 649222 w 981737"/>
                    <a:gd name="connsiteY79" fmla="*/ 182967 h 354796"/>
                    <a:gd name="connsiteX80" fmla="*/ 642858 w 981737"/>
                    <a:gd name="connsiteY80" fmla="*/ 170239 h 354796"/>
                    <a:gd name="connsiteX81" fmla="*/ 622176 w 981737"/>
                    <a:gd name="connsiteY81" fmla="*/ 206832 h 354796"/>
                    <a:gd name="connsiteX82" fmla="*/ 618994 w 981737"/>
                    <a:gd name="connsiteY82" fmla="*/ 205241 h 354796"/>
                    <a:gd name="connsiteX83" fmla="*/ 609448 w 981737"/>
                    <a:gd name="connsiteY83" fmla="*/ 211605 h 354796"/>
                    <a:gd name="connsiteX84" fmla="*/ 634904 w 981737"/>
                    <a:gd name="connsiteY84" fmla="*/ 171829 h 354796"/>
                    <a:gd name="connsiteX85" fmla="*/ 623767 w 981737"/>
                    <a:gd name="connsiteY85" fmla="*/ 171829 h 354796"/>
                    <a:gd name="connsiteX86" fmla="*/ 630131 w 981737"/>
                    <a:gd name="connsiteY86" fmla="*/ 165466 h 354796"/>
                    <a:gd name="connsiteX87" fmla="*/ 609448 w 981737"/>
                    <a:gd name="connsiteY87" fmla="*/ 168647 h 354796"/>
                    <a:gd name="connsiteX88" fmla="*/ 598311 w 981737"/>
                    <a:gd name="connsiteY88" fmla="*/ 182967 h 354796"/>
                    <a:gd name="connsiteX89" fmla="*/ 617403 w 981737"/>
                    <a:gd name="connsiteY89" fmla="*/ 170239 h 354796"/>
                    <a:gd name="connsiteX90" fmla="*/ 595129 w 981737"/>
                    <a:gd name="connsiteY90" fmla="*/ 192513 h 354796"/>
                    <a:gd name="connsiteX91" fmla="*/ 593538 w 981737"/>
                    <a:gd name="connsiteY91" fmla="*/ 179785 h 354796"/>
                    <a:gd name="connsiteX92" fmla="*/ 579219 w 981737"/>
                    <a:gd name="connsiteY92" fmla="*/ 186149 h 354796"/>
                    <a:gd name="connsiteX93" fmla="*/ 583992 w 981737"/>
                    <a:gd name="connsiteY93" fmla="*/ 181376 h 354796"/>
                    <a:gd name="connsiteX94" fmla="*/ 561718 w 981737"/>
                    <a:gd name="connsiteY94" fmla="*/ 189331 h 354796"/>
                    <a:gd name="connsiteX95" fmla="*/ 550582 w 981737"/>
                    <a:gd name="connsiteY95" fmla="*/ 187740 h 354796"/>
                    <a:gd name="connsiteX96" fmla="*/ 561718 w 981737"/>
                    <a:gd name="connsiteY96" fmla="*/ 219560 h 354796"/>
                    <a:gd name="connsiteX97" fmla="*/ 537854 w 981737"/>
                    <a:gd name="connsiteY97" fmla="*/ 216378 h 354796"/>
                    <a:gd name="connsiteX98" fmla="*/ 536263 w 981737"/>
                    <a:gd name="connsiteY98" fmla="*/ 198877 h 354796"/>
                    <a:gd name="connsiteX99" fmla="*/ 533081 w 981737"/>
                    <a:gd name="connsiteY99" fmla="*/ 203650 h 354796"/>
                    <a:gd name="connsiteX100" fmla="*/ 525126 w 981737"/>
                    <a:gd name="connsiteY100" fmla="*/ 200468 h 354796"/>
                    <a:gd name="connsiteX101" fmla="*/ 523535 w 981737"/>
                    <a:gd name="connsiteY101" fmla="*/ 206832 h 354796"/>
                    <a:gd name="connsiteX102" fmla="*/ 507625 w 981737"/>
                    <a:gd name="connsiteY102" fmla="*/ 210014 h 354796"/>
                    <a:gd name="connsiteX103" fmla="*/ 496488 w 981737"/>
                    <a:gd name="connsiteY103" fmla="*/ 229106 h 354796"/>
                    <a:gd name="connsiteX104" fmla="*/ 493306 w 981737"/>
                    <a:gd name="connsiteY104" fmla="*/ 225924 h 354796"/>
                    <a:gd name="connsiteX105" fmla="*/ 455123 w 981737"/>
                    <a:gd name="connsiteY105" fmla="*/ 232288 h 354796"/>
                    <a:gd name="connsiteX106" fmla="*/ 448759 w 981737"/>
                    <a:gd name="connsiteY106" fmla="*/ 227515 h 354796"/>
                    <a:gd name="connsiteX107" fmla="*/ 440804 w 981737"/>
                    <a:gd name="connsiteY107" fmla="*/ 232288 h 354796"/>
                    <a:gd name="connsiteX108" fmla="*/ 442395 w 981737"/>
                    <a:gd name="connsiteY108" fmla="*/ 224333 h 354796"/>
                    <a:gd name="connsiteX109" fmla="*/ 426485 w 981737"/>
                    <a:gd name="connsiteY109" fmla="*/ 235470 h 354796"/>
                    <a:gd name="connsiteX110" fmla="*/ 445577 w 981737"/>
                    <a:gd name="connsiteY110" fmla="*/ 229106 h 354796"/>
                    <a:gd name="connsiteX111" fmla="*/ 426485 w 981737"/>
                    <a:gd name="connsiteY111" fmla="*/ 254562 h 354796"/>
                    <a:gd name="connsiteX112" fmla="*/ 418530 w 981737"/>
                    <a:gd name="connsiteY112" fmla="*/ 252971 h 354796"/>
                    <a:gd name="connsiteX113" fmla="*/ 385120 w 981737"/>
                    <a:gd name="connsiteY113" fmla="*/ 270473 h 354796"/>
                    <a:gd name="connsiteX114" fmla="*/ 380347 w 981737"/>
                    <a:gd name="connsiteY114" fmla="*/ 257744 h 354796"/>
                    <a:gd name="connsiteX115" fmla="*/ 401030 w 981737"/>
                    <a:gd name="connsiteY115" fmla="*/ 254562 h 354796"/>
                    <a:gd name="connsiteX116" fmla="*/ 393075 w 981737"/>
                    <a:gd name="connsiteY116" fmla="*/ 254562 h 354796"/>
                    <a:gd name="connsiteX117" fmla="*/ 405802 w 981737"/>
                    <a:gd name="connsiteY117" fmla="*/ 249789 h 354796"/>
                    <a:gd name="connsiteX118" fmla="*/ 351709 w 981737"/>
                    <a:gd name="connsiteY118" fmla="*/ 259335 h 354796"/>
                    <a:gd name="connsiteX119" fmla="*/ 346936 w 981737"/>
                    <a:gd name="connsiteY119" fmla="*/ 265700 h 354796"/>
                    <a:gd name="connsiteX120" fmla="*/ 351709 w 981737"/>
                    <a:gd name="connsiteY120" fmla="*/ 264108 h 354796"/>
                    <a:gd name="connsiteX121" fmla="*/ 350118 w 981737"/>
                    <a:gd name="connsiteY121" fmla="*/ 272064 h 354796"/>
                    <a:gd name="connsiteX122" fmla="*/ 326253 w 981737"/>
                    <a:gd name="connsiteY122" fmla="*/ 283201 h 354796"/>
                    <a:gd name="connsiteX123" fmla="*/ 323071 w 981737"/>
                    <a:gd name="connsiteY123" fmla="*/ 278428 h 354796"/>
                    <a:gd name="connsiteX124" fmla="*/ 332617 w 981737"/>
                    <a:gd name="connsiteY124" fmla="*/ 276837 h 354796"/>
                    <a:gd name="connsiteX125" fmla="*/ 313526 w 981737"/>
                    <a:gd name="connsiteY125" fmla="*/ 281610 h 354796"/>
                    <a:gd name="connsiteX126" fmla="*/ 321480 w 981737"/>
                    <a:gd name="connsiteY126" fmla="*/ 283201 h 354796"/>
                    <a:gd name="connsiteX127" fmla="*/ 299207 w 981737"/>
                    <a:gd name="connsiteY127" fmla="*/ 297520 h 354796"/>
                    <a:gd name="connsiteX128" fmla="*/ 308753 w 981737"/>
                    <a:gd name="connsiteY128" fmla="*/ 300702 h 354796"/>
                    <a:gd name="connsiteX129" fmla="*/ 319889 w 981737"/>
                    <a:gd name="connsiteY129" fmla="*/ 289565 h 354796"/>
                    <a:gd name="connsiteX130" fmla="*/ 342163 w 981737"/>
                    <a:gd name="connsiteY130" fmla="*/ 292747 h 354796"/>
                    <a:gd name="connsiteX131" fmla="*/ 345345 w 981737"/>
                    <a:gd name="connsiteY131" fmla="*/ 289565 h 354796"/>
                    <a:gd name="connsiteX132" fmla="*/ 346936 w 981737"/>
                    <a:gd name="connsiteY132" fmla="*/ 287974 h 354796"/>
                    <a:gd name="connsiteX133" fmla="*/ 346936 w 981737"/>
                    <a:gd name="connsiteY133" fmla="*/ 287974 h 354796"/>
                    <a:gd name="connsiteX134" fmla="*/ 346936 w 981737"/>
                    <a:gd name="connsiteY134" fmla="*/ 287974 h 354796"/>
                    <a:gd name="connsiteX135" fmla="*/ 346936 w 981737"/>
                    <a:gd name="connsiteY135" fmla="*/ 287974 h 354796"/>
                    <a:gd name="connsiteX136" fmla="*/ 342163 w 981737"/>
                    <a:gd name="connsiteY136" fmla="*/ 286383 h 354796"/>
                    <a:gd name="connsiteX137" fmla="*/ 359664 w 981737"/>
                    <a:gd name="connsiteY137" fmla="*/ 275245 h 354796"/>
                    <a:gd name="connsiteX138" fmla="*/ 361255 w 981737"/>
                    <a:gd name="connsiteY138" fmla="*/ 278428 h 354796"/>
                    <a:gd name="connsiteX139" fmla="*/ 366028 w 981737"/>
                    <a:gd name="connsiteY139" fmla="*/ 273655 h 354796"/>
                    <a:gd name="connsiteX140" fmla="*/ 369210 w 981737"/>
                    <a:gd name="connsiteY140" fmla="*/ 281610 h 354796"/>
                    <a:gd name="connsiteX141" fmla="*/ 378756 w 981737"/>
                    <a:gd name="connsiteY141" fmla="*/ 278428 h 354796"/>
                    <a:gd name="connsiteX142" fmla="*/ 396257 w 981737"/>
                    <a:gd name="connsiteY142" fmla="*/ 275245 h 354796"/>
                    <a:gd name="connsiteX143" fmla="*/ 402620 w 981737"/>
                    <a:gd name="connsiteY143" fmla="*/ 272064 h 354796"/>
                    <a:gd name="connsiteX144" fmla="*/ 416939 w 981737"/>
                    <a:gd name="connsiteY144" fmla="*/ 265700 h 354796"/>
                    <a:gd name="connsiteX145" fmla="*/ 416939 w 981737"/>
                    <a:gd name="connsiteY145" fmla="*/ 267290 h 354796"/>
                    <a:gd name="connsiteX146" fmla="*/ 463078 w 981737"/>
                    <a:gd name="connsiteY146" fmla="*/ 254562 h 354796"/>
                    <a:gd name="connsiteX147" fmla="*/ 480579 w 981737"/>
                    <a:gd name="connsiteY147" fmla="*/ 248198 h 354796"/>
                    <a:gd name="connsiteX148" fmla="*/ 483760 w 981737"/>
                    <a:gd name="connsiteY148" fmla="*/ 251380 h 354796"/>
                    <a:gd name="connsiteX149" fmla="*/ 504443 w 981737"/>
                    <a:gd name="connsiteY149" fmla="*/ 245016 h 354796"/>
                    <a:gd name="connsiteX150" fmla="*/ 547400 w 981737"/>
                    <a:gd name="connsiteY150" fmla="*/ 237061 h 354796"/>
                    <a:gd name="connsiteX151" fmla="*/ 545809 w 981737"/>
                    <a:gd name="connsiteY151" fmla="*/ 232288 h 354796"/>
                    <a:gd name="connsiteX152" fmla="*/ 569673 w 981737"/>
                    <a:gd name="connsiteY152" fmla="*/ 222742 h 354796"/>
                    <a:gd name="connsiteX153" fmla="*/ 568082 w 981737"/>
                    <a:gd name="connsiteY153" fmla="*/ 219560 h 354796"/>
                    <a:gd name="connsiteX154" fmla="*/ 601493 w 981737"/>
                    <a:gd name="connsiteY154" fmla="*/ 213196 h 354796"/>
                    <a:gd name="connsiteX155" fmla="*/ 595129 w 981737"/>
                    <a:gd name="connsiteY155" fmla="*/ 214787 h 354796"/>
                    <a:gd name="connsiteX156" fmla="*/ 641267 w 981737"/>
                    <a:gd name="connsiteY156" fmla="*/ 202059 h 354796"/>
                    <a:gd name="connsiteX157" fmla="*/ 649222 w 981737"/>
                    <a:gd name="connsiteY157" fmla="*/ 200468 h 354796"/>
                    <a:gd name="connsiteX158" fmla="*/ 647631 w 981737"/>
                    <a:gd name="connsiteY158" fmla="*/ 200468 h 354796"/>
                    <a:gd name="connsiteX159" fmla="*/ 649222 w 981737"/>
                    <a:gd name="connsiteY159" fmla="*/ 200468 h 354796"/>
                    <a:gd name="connsiteX160" fmla="*/ 653995 w 981737"/>
                    <a:gd name="connsiteY160" fmla="*/ 200468 h 354796"/>
                    <a:gd name="connsiteX161" fmla="*/ 649222 w 981737"/>
                    <a:gd name="connsiteY161" fmla="*/ 198877 h 354796"/>
                    <a:gd name="connsiteX162" fmla="*/ 658768 w 981737"/>
                    <a:gd name="connsiteY162" fmla="*/ 194104 h 354796"/>
                    <a:gd name="connsiteX163" fmla="*/ 661950 w 981737"/>
                    <a:gd name="connsiteY163" fmla="*/ 197286 h 354796"/>
                    <a:gd name="connsiteX164" fmla="*/ 663541 w 981737"/>
                    <a:gd name="connsiteY164" fmla="*/ 197286 h 354796"/>
                    <a:gd name="connsiteX165" fmla="*/ 663541 w 981737"/>
                    <a:gd name="connsiteY165" fmla="*/ 192513 h 354796"/>
                    <a:gd name="connsiteX166" fmla="*/ 668314 w 981737"/>
                    <a:gd name="connsiteY166" fmla="*/ 187740 h 354796"/>
                    <a:gd name="connsiteX167" fmla="*/ 684224 w 981737"/>
                    <a:gd name="connsiteY167" fmla="*/ 189331 h 354796"/>
                    <a:gd name="connsiteX168" fmla="*/ 703316 w 981737"/>
                    <a:gd name="connsiteY168" fmla="*/ 173421 h 354796"/>
                    <a:gd name="connsiteX169" fmla="*/ 703316 w 981737"/>
                    <a:gd name="connsiteY169" fmla="*/ 175012 h 354796"/>
                    <a:gd name="connsiteX170" fmla="*/ 716043 w 981737"/>
                    <a:gd name="connsiteY170" fmla="*/ 170239 h 354796"/>
                    <a:gd name="connsiteX171" fmla="*/ 719226 w 981737"/>
                    <a:gd name="connsiteY171" fmla="*/ 175012 h 354796"/>
                    <a:gd name="connsiteX172" fmla="*/ 727181 w 981737"/>
                    <a:gd name="connsiteY172" fmla="*/ 165466 h 354796"/>
                    <a:gd name="connsiteX173" fmla="*/ 731953 w 981737"/>
                    <a:gd name="connsiteY173" fmla="*/ 173421 h 354796"/>
                    <a:gd name="connsiteX174" fmla="*/ 752636 w 981737"/>
                    <a:gd name="connsiteY174" fmla="*/ 157510 h 354796"/>
                    <a:gd name="connsiteX175" fmla="*/ 752636 w 981737"/>
                    <a:gd name="connsiteY175" fmla="*/ 160692 h 354796"/>
                    <a:gd name="connsiteX176" fmla="*/ 765364 w 981737"/>
                    <a:gd name="connsiteY176" fmla="*/ 154328 h 354796"/>
                    <a:gd name="connsiteX177" fmla="*/ 852868 w 981737"/>
                    <a:gd name="connsiteY177" fmla="*/ 136827 h 354796"/>
                    <a:gd name="connsiteX178" fmla="*/ 856050 w 981737"/>
                    <a:gd name="connsiteY178" fmla="*/ 133645 h 354796"/>
                    <a:gd name="connsiteX179" fmla="*/ 867187 w 981737"/>
                    <a:gd name="connsiteY179" fmla="*/ 130463 h 354796"/>
                    <a:gd name="connsiteX180" fmla="*/ 876733 w 981737"/>
                    <a:gd name="connsiteY180" fmla="*/ 133645 h 354796"/>
                    <a:gd name="connsiteX181" fmla="*/ 900597 w 981737"/>
                    <a:gd name="connsiteY181" fmla="*/ 127281 h 354796"/>
                    <a:gd name="connsiteX182" fmla="*/ 913325 w 981737"/>
                    <a:gd name="connsiteY182" fmla="*/ 120917 h 354796"/>
                    <a:gd name="connsiteX183" fmla="*/ 922871 w 981737"/>
                    <a:gd name="connsiteY183" fmla="*/ 124099 h 354796"/>
                    <a:gd name="connsiteX184" fmla="*/ 930826 w 981737"/>
                    <a:gd name="connsiteY184" fmla="*/ 120917 h 354796"/>
                    <a:gd name="connsiteX185" fmla="*/ 932417 w 981737"/>
                    <a:gd name="connsiteY185" fmla="*/ 124099 h 354796"/>
                    <a:gd name="connsiteX186" fmla="*/ 918098 w 981737"/>
                    <a:gd name="connsiteY186" fmla="*/ 112962 h 354796"/>
                    <a:gd name="connsiteX187" fmla="*/ 930826 w 981737"/>
                    <a:gd name="connsiteY187" fmla="*/ 108189 h 354796"/>
                    <a:gd name="connsiteX188" fmla="*/ 945145 w 981737"/>
                    <a:gd name="connsiteY188" fmla="*/ 109780 h 354796"/>
                    <a:gd name="connsiteX189" fmla="*/ 981737 w 981737"/>
                    <a:gd name="connsiteY189" fmla="*/ 100234 h 354796"/>
                    <a:gd name="connsiteX190" fmla="*/ 970600 w 981737"/>
                    <a:gd name="connsiteY190" fmla="*/ 100234 h 354796"/>
                    <a:gd name="connsiteX191" fmla="*/ 959464 w 981737"/>
                    <a:gd name="connsiteY191" fmla="*/ 97052 h 354796"/>
                    <a:gd name="connsiteX192" fmla="*/ 932417 w 981737"/>
                    <a:gd name="connsiteY192" fmla="*/ 89097 h 354796"/>
                    <a:gd name="connsiteX193" fmla="*/ 934008 w 981737"/>
                    <a:gd name="connsiteY193" fmla="*/ 90688 h 354796"/>
                    <a:gd name="connsiteX194" fmla="*/ 906961 w 981737"/>
                    <a:gd name="connsiteY194" fmla="*/ 85915 h 354796"/>
                    <a:gd name="connsiteX195" fmla="*/ 908552 w 981737"/>
                    <a:gd name="connsiteY195" fmla="*/ 85915 h 354796"/>
                    <a:gd name="connsiteX196" fmla="*/ 895824 w 981737"/>
                    <a:gd name="connsiteY196" fmla="*/ 81142 h 354796"/>
                    <a:gd name="connsiteX197" fmla="*/ 883096 w 981737"/>
                    <a:gd name="connsiteY197" fmla="*/ 74778 h 354796"/>
                    <a:gd name="connsiteX198" fmla="*/ 876733 w 981737"/>
                    <a:gd name="connsiteY198" fmla="*/ 77960 h 354796"/>
                    <a:gd name="connsiteX199" fmla="*/ 862414 w 981737"/>
                    <a:gd name="connsiteY199" fmla="*/ 74778 h 354796"/>
                    <a:gd name="connsiteX200" fmla="*/ 846504 w 981737"/>
                    <a:gd name="connsiteY200" fmla="*/ 66823 h 354796"/>
                    <a:gd name="connsiteX201" fmla="*/ 848095 w 981737"/>
                    <a:gd name="connsiteY201" fmla="*/ 70005 h 354796"/>
                    <a:gd name="connsiteX202" fmla="*/ 838549 w 981737"/>
                    <a:gd name="connsiteY202" fmla="*/ 62050 h 354796"/>
                    <a:gd name="connsiteX203" fmla="*/ 829003 w 981737"/>
                    <a:gd name="connsiteY203" fmla="*/ 50912 h 354796"/>
                    <a:gd name="connsiteX204" fmla="*/ 836958 w 981737"/>
                    <a:gd name="connsiteY204" fmla="*/ 50912 h 354796"/>
                    <a:gd name="connsiteX205" fmla="*/ 813093 w 981737"/>
                    <a:gd name="connsiteY205" fmla="*/ 52503 h 354796"/>
                    <a:gd name="connsiteX206" fmla="*/ 809911 w 981737"/>
                    <a:gd name="connsiteY206" fmla="*/ 42957 h 354796"/>
                    <a:gd name="connsiteX207" fmla="*/ 776501 w 981737"/>
                    <a:gd name="connsiteY207" fmla="*/ 38184 h 354796"/>
                    <a:gd name="connsiteX208" fmla="*/ 774910 w 981737"/>
                    <a:gd name="connsiteY208" fmla="*/ 44548 h 354796"/>
                    <a:gd name="connsiteX209" fmla="*/ 746272 w 981737"/>
                    <a:gd name="connsiteY209" fmla="*/ 35002 h 354796"/>
                    <a:gd name="connsiteX210" fmla="*/ 744681 w 981737"/>
                    <a:gd name="connsiteY210" fmla="*/ 33411 h 354796"/>
                    <a:gd name="connsiteX211" fmla="*/ 719226 w 981737"/>
                    <a:gd name="connsiteY211" fmla="*/ 33411 h 354796"/>
                    <a:gd name="connsiteX212" fmla="*/ 682633 w 981737"/>
                    <a:gd name="connsiteY212" fmla="*/ 17501 h 354796"/>
                    <a:gd name="connsiteX213" fmla="*/ 663541 w 981737"/>
                    <a:gd name="connsiteY213" fmla="*/ 12728 h 354796"/>
                    <a:gd name="connsiteX214" fmla="*/ 665132 w 981737"/>
                    <a:gd name="connsiteY214" fmla="*/ 11137 h 354796"/>
                    <a:gd name="connsiteX215" fmla="*/ 642858 w 981737"/>
                    <a:gd name="connsiteY215" fmla="*/ 11137 h 354796"/>
                    <a:gd name="connsiteX216" fmla="*/ 642858 w 981737"/>
                    <a:gd name="connsiteY216" fmla="*/ 7955 h 354796"/>
                    <a:gd name="connsiteX217" fmla="*/ 611039 w 981737"/>
                    <a:gd name="connsiteY217" fmla="*/ 0 h 354796"/>
                    <a:gd name="connsiteX218" fmla="*/ 601493 w 981737"/>
                    <a:gd name="connsiteY218" fmla="*/ 9546 h 354796"/>
                    <a:gd name="connsiteX219" fmla="*/ 598311 w 981737"/>
                    <a:gd name="connsiteY219" fmla="*/ 6364 h 354796"/>
                    <a:gd name="connsiteX220" fmla="*/ 591947 w 981737"/>
                    <a:gd name="connsiteY220" fmla="*/ 9546 h 354796"/>
                    <a:gd name="connsiteX221" fmla="*/ 582401 w 981737"/>
                    <a:gd name="connsiteY221" fmla="*/ 12728 h 354796"/>
                    <a:gd name="connsiteX222" fmla="*/ 558536 w 981737"/>
                    <a:gd name="connsiteY222" fmla="*/ 25456 h 354796"/>
                    <a:gd name="connsiteX223" fmla="*/ 558536 w 981737"/>
                    <a:gd name="connsiteY223" fmla="*/ 22274 h 354796"/>
                    <a:gd name="connsiteX224" fmla="*/ 512398 w 981737"/>
                    <a:gd name="connsiteY224" fmla="*/ 52503 h 354796"/>
                    <a:gd name="connsiteX225" fmla="*/ 502852 w 981737"/>
                    <a:gd name="connsiteY225" fmla="*/ 62050 h 354796"/>
                    <a:gd name="connsiteX226" fmla="*/ 510807 w 981737"/>
                    <a:gd name="connsiteY226" fmla="*/ 68413 h 354796"/>
                    <a:gd name="connsiteX227" fmla="*/ 499670 w 981737"/>
                    <a:gd name="connsiteY227" fmla="*/ 68413 h 354796"/>
                    <a:gd name="connsiteX228" fmla="*/ 501261 w 981737"/>
                    <a:gd name="connsiteY228" fmla="*/ 68413 h 354796"/>
                    <a:gd name="connsiteX229" fmla="*/ 478987 w 981737"/>
                    <a:gd name="connsiteY229" fmla="*/ 71596 h 354796"/>
                    <a:gd name="connsiteX230" fmla="*/ 391484 w 981737"/>
                    <a:gd name="connsiteY230" fmla="*/ 116144 h 354796"/>
                    <a:gd name="connsiteX231" fmla="*/ 397847 w 981737"/>
                    <a:gd name="connsiteY231" fmla="*/ 119326 h 354796"/>
                    <a:gd name="connsiteX232" fmla="*/ 388302 w 981737"/>
                    <a:gd name="connsiteY232" fmla="*/ 124099 h 354796"/>
                    <a:gd name="connsiteX233" fmla="*/ 389892 w 981737"/>
                    <a:gd name="connsiteY233" fmla="*/ 117735 h 354796"/>
                    <a:gd name="connsiteX234" fmla="*/ 380347 w 981737"/>
                    <a:gd name="connsiteY234" fmla="*/ 128872 h 354796"/>
                    <a:gd name="connsiteX235" fmla="*/ 377165 w 981737"/>
                    <a:gd name="connsiteY235" fmla="*/ 120917 h 354796"/>
                    <a:gd name="connsiteX236" fmla="*/ 372392 w 981737"/>
                    <a:gd name="connsiteY236" fmla="*/ 124099 h 354796"/>
                    <a:gd name="connsiteX237" fmla="*/ 373983 w 981737"/>
                    <a:gd name="connsiteY237" fmla="*/ 124099 h 354796"/>
                    <a:gd name="connsiteX238" fmla="*/ 362846 w 981737"/>
                    <a:gd name="connsiteY238" fmla="*/ 135236 h 354796"/>
                    <a:gd name="connsiteX239" fmla="*/ 356482 w 981737"/>
                    <a:gd name="connsiteY239" fmla="*/ 133645 h 354796"/>
                    <a:gd name="connsiteX240" fmla="*/ 353300 w 981737"/>
                    <a:gd name="connsiteY240" fmla="*/ 135236 h 354796"/>
                    <a:gd name="connsiteX241" fmla="*/ 340572 w 981737"/>
                    <a:gd name="connsiteY241" fmla="*/ 141600 h 354796"/>
                    <a:gd name="connsiteX242" fmla="*/ 348527 w 981737"/>
                    <a:gd name="connsiteY242" fmla="*/ 143191 h 354796"/>
                    <a:gd name="connsiteX243" fmla="*/ 345345 w 981737"/>
                    <a:gd name="connsiteY243" fmla="*/ 151146 h 354796"/>
                    <a:gd name="connsiteX244" fmla="*/ 292843 w 981737"/>
                    <a:gd name="connsiteY244" fmla="*/ 173421 h 354796"/>
                    <a:gd name="connsiteX245" fmla="*/ 270569 w 981737"/>
                    <a:gd name="connsiteY245" fmla="*/ 189331 h 354796"/>
                    <a:gd name="connsiteX246" fmla="*/ 268978 w 981737"/>
                    <a:gd name="connsiteY246" fmla="*/ 197286 h 354796"/>
                    <a:gd name="connsiteX247" fmla="*/ 241931 w 981737"/>
                    <a:gd name="connsiteY247" fmla="*/ 197286 h 354796"/>
                    <a:gd name="connsiteX248" fmla="*/ 233977 w 981737"/>
                    <a:gd name="connsiteY248" fmla="*/ 213196 h 354796"/>
                    <a:gd name="connsiteX249" fmla="*/ 224431 w 981737"/>
                    <a:gd name="connsiteY249" fmla="*/ 210014 h 354796"/>
                    <a:gd name="connsiteX250" fmla="*/ 170337 w 981737"/>
                    <a:gd name="connsiteY250" fmla="*/ 238652 h 354796"/>
                    <a:gd name="connsiteX251" fmla="*/ 171928 w 981737"/>
                    <a:gd name="connsiteY251" fmla="*/ 245016 h 354796"/>
                    <a:gd name="connsiteX252" fmla="*/ 157609 w 981737"/>
                    <a:gd name="connsiteY252" fmla="*/ 243425 h 354796"/>
                    <a:gd name="connsiteX253" fmla="*/ 149655 w 981737"/>
                    <a:gd name="connsiteY253" fmla="*/ 252971 h 354796"/>
                    <a:gd name="connsiteX254" fmla="*/ 151245 w 981737"/>
                    <a:gd name="connsiteY254" fmla="*/ 256153 h 354796"/>
                    <a:gd name="connsiteX255" fmla="*/ 31922 w 981737"/>
                    <a:gd name="connsiteY255" fmla="*/ 313430 h 354796"/>
                    <a:gd name="connsiteX256" fmla="*/ 31922 w 981737"/>
                    <a:gd name="connsiteY256" fmla="*/ 318203 h 354796"/>
                    <a:gd name="connsiteX257" fmla="*/ 35104 w 981737"/>
                    <a:gd name="connsiteY257" fmla="*/ 322976 h 354796"/>
                    <a:gd name="connsiteX258" fmla="*/ 16012 w 981737"/>
                    <a:gd name="connsiteY258" fmla="*/ 326158 h 354796"/>
                    <a:gd name="connsiteX259" fmla="*/ 102 w 981737"/>
                    <a:gd name="connsiteY259" fmla="*/ 342068 h 354796"/>
                    <a:gd name="connsiteX260" fmla="*/ 4875 w 981737"/>
                    <a:gd name="connsiteY260" fmla="*/ 338886 h 354796"/>
                    <a:gd name="connsiteX261" fmla="*/ 25558 w 981737"/>
                    <a:gd name="connsiteY261" fmla="*/ 354796 h 354796"/>
                    <a:gd name="connsiteX262" fmla="*/ 57378 w 981737"/>
                    <a:gd name="connsiteY262" fmla="*/ 337295 h 354796"/>
                    <a:gd name="connsiteX263" fmla="*/ 58969 w 981737"/>
                    <a:gd name="connsiteY263" fmla="*/ 342068 h 354796"/>
                    <a:gd name="connsiteX264" fmla="*/ 71696 w 981737"/>
                    <a:gd name="connsiteY264" fmla="*/ 332522 h 354796"/>
                    <a:gd name="connsiteX265" fmla="*/ 71696 w 981737"/>
                    <a:gd name="connsiteY265" fmla="*/ 334113 h 354796"/>
                    <a:gd name="connsiteX266" fmla="*/ 124199 w 981737"/>
                    <a:gd name="connsiteY266" fmla="*/ 310248 h 354796"/>
                    <a:gd name="connsiteX267" fmla="*/ 121017 w 981737"/>
                    <a:gd name="connsiteY267" fmla="*/ 307066 h 354796"/>
                    <a:gd name="connsiteX268" fmla="*/ 130563 w 981737"/>
                    <a:gd name="connsiteY268" fmla="*/ 305475 h 354796"/>
                    <a:gd name="connsiteX269" fmla="*/ 117835 w 981737"/>
                    <a:gd name="connsiteY269" fmla="*/ 303884 h 354796"/>
                    <a:gd name="connsiteX270" fmla="*/ 160791 w 981737"/>
                    <a:gd name="connsiteY270" fmla="*/ 291156 h 354796"/>
                    <a:gd name="connsiteX271" fmla="*/ 163973 w 981737"/>
                    <a:gd name="connsiteY271" fmla="*/ 283201 h 354796"/>
                    <a:gd name="connsiteX272" fmla="*/ 167155 w 981737"/>
                    <a:gd name="connsiteY272" fmla="*/ 284792 h 354796"/>
                    <a:gd name="connsiteX273" fmla="*/ 167155 w 981737"/>
                    <a:gd name="connsiteY273" fmla="*/ 280019 h 354796"/>
                    <a:gd name="connsiteX274" fmla="*/ 178292 w 981737"/>
                    <a:gd name="connsiteY274" fmla="*/ 281610 h 354796"/>
                    <a:gd name="connsiteX275" fmla="*/ 173519 w 981737"/>
                    <a:gd name="connsiteY275" fmla="*/ 284792 h 354796"/>
                    <a:gd name="connsiteX276" fmla="*/ 192611 w 981737"/>
                    <a:gd name="connsiteY276" fmla="*/ 273655 h 354796"/>
                    <a:gd name="connsiteX277" fmla="*/ 184656 w 981737"/>
                    <a:gd name="connsiteY277" fmla="*/ 276837 h 354796"/>
                    <a:gd name="connsiteX278" fmla="*/ 246704 w 981737"/>
                    <a:gd name="connsiteY278" fmla="*/ 237061 h 354796"/>
                    <a:gd name="connsiteX279" fmla="*/ 243522 w 981737"/>
                    <a:gd name="connsiteY279" fmla="*/ 235470 h 354796"/>
                    <a:gd name="connsiteX280" fmla="*/ 272160 w 981737"/>
                    <a:gd name="connsiteY280" fmla="*/ 219560 h 354796"/>
                    <a:gd name="connsiteX281" fmla="*/ 272160 w 981737"/>
                    <a:gd name="connsiteY281" fmla="*/ 219560 h 354796"/>
                    <a:gd name="connsiteX282" fmla="*/ 283297 w 981737"/>
                    <a:gd name="connsiteY282" fmla="*/ 210014 h 354796"/>
                    <a:gd name="connsiteX283" fmla="*/ 289661 w 981737"/>
                    <a:gd name="connsiteY283" fmla="*/ 214787 h 354796"/>
                    <a:gd name="connsiteX284" fmla="*/ 302389 w 981737"/>
                    <a:gd name="connsiteY284" fmla="*/ 195695 h 354796"/>
                    <a:gd name="connsiteX285" fmla="*/ 307162 w 981737"/>
                    <a:gd name="connsiteY285" fmla="*/ 197286 h 354796"/>
                    <a:gd name="connsiteX286" fmla="*/ 316707 w 981737"/>
                    <a:gd name="connsiteY286" fmla="*/ 186149 h 354796"/>
                    <a:gd name="connsiteX287" fmla="*/ 318298 w 981737"/>
                    <a:gd name="connsiteY287" fmla="*/ 195695 h 354796"/>
                    <a:gd name="connsiteX288" fmla="*/ 353300 w 981737"/>
                    <a:gd name="connsiteY288" fmla="*/ 179785 h 354796"/>
                    <a:gd name="connsiteX289" fmla="*/ 338981 w 981737"/>
                    <a:gd name="connsiteY289" fmla="*/ 179785 h 354796"/>
                    <a:gd name="connsiteX290" fmla="*/ 348527 w 981737"/>
                    <a:gd name="connsiteY290" fmla="*/ 168647 h 354796"/>
                    <a:gd name="connsiteX291" fmla="*/ 377165 w 981737"/>
                    <a:gd name="connsiteY291" fmla="*/ 165466 h 354796"/>
                    <a:gd name="connsiteX292" fmla="*/ 373983 w 981737"/>
                    <a:gd name="connsiteY292" fmla="*/ 167057 h 354796"/>
                    <a:gd name="connsiteX293" fmla="*/ 389892 w 981737"/>
                    <a:gd name="connsiteY293" fmla="*/ 159102 h 354796"/>
                    <a:gd name="connsiteX294" fmla="*/ 396257 w 981737"/>
                    <a:gd name="connsiteY294" fmla="*/ 147964 h 354796"/>
                    <a:gd name="connsiteX295" fmla="*/ 385120 w 981737"/>
                    <a:gd name="connsiteY295" fmla="*/ 155919 h 354796"/>
                    <a:gd name="connsiteX296" fmla="*/ 407393 w 981737"/>
                    <a:gd name="connsiteY296" fmla="*/ 136827 h 354796"/>
                    <a:gd name="connsiteX297" fmla="*/ 402620 w 981737"/>
                    <a:gd name="connsiteY297" fmla="*/ 144782 h 354796"/>
                    <a:gd name="connsiteX298" fmla="*/ 413757 w 981737"/>
                    <a:gd name="connsiteY298" fmla="*/ 140009 h 354796"/>
                    <a:gd name="connsiteX299" fmla="*/ 394665 w 981737"/>
                    <a:gd name="connsiteY299" fmla="*/ 159102 h 354796"/>
                    <a:gd name="connsiteX300" fmla="*/ 405802 w 981737"/>
                    <a:gd name="connsiteY300" fmla="*/ 155919 h 354796"/>
                    <a:gd name="connsiteX301" fmla="*/ 424894 w 981737"/>
                    <a:gd name="connsiteY301" fmla="*/ 138418 h 354796"/>
                    <a:gd name="connsiteX302" fmla="*/ 426485 w 981737"/>
                    <a:gd name="connsiteY302" fmla="*/ 143191 h 354796"/>
                    <a:gd name="connsiteX303" fmla="*/ 432849 w 981737"/>
                    <a:gd name="connsiteY303" fmla="*/ 136827 h 354796"/>
                    <a:gd name="connsiteX304" fmla="*/ 431258 w 981737"/>
                    <a:gd name="connsiteY304" fmla="*/ 144782 h 354796"/>
                    <a:gd name="connsiteX305" fmla="*/ 453532 w 981737"/>
                    <a:gd name="connsiteY305" fmla="*/ 133645 h 354796"/>
                    <a:gd name="connsiteX306" fmla="*/ 439213 w 981737"/>
                    <a:gd name="connsiteY306" fmla="*/ 132054 h 354796"/>
                    <a:gd name="connsiteX307" fmla="*/ 475806 w 981737"/>
                    <a:gd name="connsiteY307" fmla="*/ 122508 h 354796"/>
                    <a:gd name="connsiteX308" fmla="*/ 467851 w 981737"/>
                    <a:gd name="connsiteY308" fmla="*/ 122508 h 354796"/>
                    <a:gd name="connsiteX309" fmla="*/ 482169 w 981737"/>
                    <a:gd name="connsiteY309" fmla="*/ 119326 h 354796"/>
                    <a:gd name="connsiteX310" fmla="*/ 482169 w 981737"/>
                    <a:gd name="connsiteY310" fmla="*/ 111371 h 354796"/>
                    <a:gd name="connsiteX311" fmla="*/ 493306 w 981737"/>
                    <a:gd name="connsiteY311" fmla="*/ 100234 h 354796"/>
                    <a:gd name="connsiteX312" fmla="*/ 494897 w 981737"/>
                    <a:gd name="connsiteY312" fmla="*/ 103416 h 354796"/>
                    <a:gd name="connsiteX313" fmla="*/ 510807 w 981737"/>
                    <a:gd name="connsiteY313" fmla="*/ 87506 h 354796"/>
                    <a:gd name="connsiteX314" fmla="*/ 507625 w 981737"/>
                    <a:gd name="connsiteY314" fmla="*/ 95461 h 354796"/>
                    <a:gd name="connsiteX315" fmla="*/ 513989 w 981737"/>
                    <a:gd name="connsiteY315" fmla="*/ 90688 h 354796"/>
                    <a:gd name="connsiteX316" fmla="*/ 515580 w 981737"/>
                    <a:gd name="connsiteY316" fmla="*/ 95461 h 354796"/>
                    <a:gd name="connsiteX317" fmla="*/ 533081 w 981737"/>
                    <a:gd name="connsiteY317" fmla="*/ 84324 h 354796"/>
                    <a:gd name="connsiteX318" fmla="*/ 537854 w 981737"/>
                    <a:gd name="connsiteY318" fmla="*/ 73187 h 354796"/>
                    <a:gd name="connsiteX319" fmla="*/ 547400 w 981737"/>
                    <a:gd name="connsiteY319" fmla="*/ 71596 h 354796"/>
                    <a:gd name="connsiteX320" fmla="*/ 539445 w 981737"/>
                    <a:gd name="connsiteY320" fmla="*/ 77960 h 354796"/>
                    <a:gd name="connsiteX321" fmla="*/ 539445 w 981737"/>
                    <a:gd name="connsiteY321" fmla="*/ 82733 h 354796"/>
                    <a:gd name="connsiteX322" fmla="*/ 556945 w 981737"/>
                    <a:gd name="connsiteY322" fmla="*/ 74778 h 354796"/>
                    <a:gd name="connsiteX323" fmla="*/ 552173 w 981737"/>
                    <a:gd name="connsiteY323" fmla="*/ 76369 h 354796"/>
                    <a:gd name="connsiteX324" fmla="*/ 563309 w 981737"/>
                    <a:gd name="connsiteY324" fmla="*/ 63641 h 354796"/>
                    <a:gd name="connsiteX325" fmla="*/ 563309 w 981737"/>
                    <a:gd name="connsiteY325" fmla="*/ 68413 h 354796"/>
                    <a:gd name="connsiteX326" fmla="*/ 571264 w 981737"/>
                    <a:gd name="connsiteY326" fmla="*/ 60458 h 354796"/>
                    <a:gd name="connsiteX327" fmla="*/ 568082 w 981737"/>
                    <a:gd name="connsiteY327" fmla="*/ 71596 h 354796"/>
                    <a:gd name="connsiteX328" fmla="*/ 579219 w 981737"/>
                    <a:gd name="connsiteY328" fmla="*/ 60458 h 354796"/>
                    <a:gd name="connsiteX329" fmla="*/ 587174 w 981737"/>
                    <a:gd name="connsiteY329" fmla="*/ 62050 h 354796"/>
                    <a:gd name="connsiteX330" fmla="*/ 614221 w 981737"/>
                    <a:gd name="connsiteY330" fmla="*/ 42957 h 354796"/>
                    <a:gd name="connsiteX331" fmla="*/ 615812 w 981737"/>
                    <a:gd name="connsiteY331" fmla="*/ 39775 h 354796"/>
                    <a:gd name="connsiteX332" fmla="*/ 618994 w 981737"/>
                    <a:gd name="connsiteY332" fmla="*/ 39775 h 354796"/>
                    <a:gd name="connsiteX333" fmla="*/ 631722 w 981737"/>
                    <a:gd name="connsiteY333" fmla="*/ 41366 h 354796"/>
                    <a:gd name="connsiteX334" fmla="*/ 636494 w 981737"/>
                    <a:gd name="connsiteY334" fmla="*/ 49321 h 354796"/>
                    <a:gd name="connsiteX335" fmla="*/ 646040 w 981737"/>
                    <a:gd name="connsiteY335" fmla="*/ 41366 h 354796"/>
                    <a:gd name="connsiteX336" fmla="*/ 652404 w 981737"/>
                    <a:gd name="connsiteY336" fmla="*/ 50912 h 354796"/>
                    <a:gd name="connsiteX337" fmla="*/ 679451 w 981737"/>
                    <a:gd name="connsiteY337" fmla="*/ 54094 h 354796"/>
                    <a:gd name="connsiteX338" fmla="*/ 673087 w 981737"/>
                    <a:gd name="connsiteY338" fmla="*/ 52503 h 354796"/>
                    <a:gd name="connsiteX339" fmla="*/ 794002 w 981737"/>
                    <a:gd name="connsiteY339" fmla="*/ 81142 h 354796"/>
                    <a:gd name="connsiteX340" fmla="*/ 784456 w 981737"/>
                    <a:gd name="connsiteY340" fmla="*/ 79551 h 354796"/>
                    <a:gd name="connsiteX341" fmla="*/ 794002 w 981737"/>
                    <a:gd name="connsiteY341" fmla="*/ 81142 h 354796"/>
                    <a:gd name="connsiteX342" fmla="*/ 864005 w 981737"/>
                    <a:gd name="connsiteY342" fmla="*/ 108189 h 354796"/>
                    <a:gd name="connsiteX343" fmla="*/ 871960 w 981737"/>
                    <a:gd name="connsiteY343" fmla="*/ 106598 h 354796"/>
                    <a:gd name="connsiteX344" fmla="*/ 864005 w 981737"/>
                    <a:gd name="connsiteY344" fmla="*/ 108189 h 354796"/>
                    <a:gd name="connsiteX345" fmla="*/ 388302 w 981737"/>
                    <a:gd name="connsiteY345" fmla="*/ 273655 h 354796"/>
                    <a:gd name="connsiteX346" fmla="*/ 388302 w 981737"/>
                    <a:gd name="connsiteY346" fmla="*/ 273655 h 354796"/>
                    <a:gd name="connsiteX347" fmla="*/ 388302 w 981737"/>
                    <a:gd name="connsiteY347" fmla="*/ 273655 h 354796"/>
                    <a:gd name="connsiteX348" fmla="*/ 377165 w 981737"/>
                    <a:gd name="connsiteY348" fmla="*/ 275245 h 354796"/>
                    <a:gd name="connsiteX349" fmla="*/ 377165 w 981737"/>
                    <a:gd name="connsiteY349" fmla="*/ 276837 h 354796"/>
                    <a:gd name="connsiteX350" fmla="*/ 383529 w 981737"/>
                    <a:gd name="connsiteY350" fmla="*/ 273655 h 354796"/>
                    <a:gd name="connsiteX351" fmla="*/ 377165 w 981737"/>
                    <a:gd name="connsiteY351" fmla="*/ 275245 h 354796"/>
                    <a:gd name="connsiteX352" fmla="*/ 362846 w 981737"/>
                    <a:gd name="connsiteY352" fmla="*/ 138418 h 354796"/>
                    <a:gd name="connsiteX353" fmla="*/ 366028 w 981737"/>
                    <a:gd name="connsiteY353" fmla="*/ 138418 h 354796"/>
                    <a:gd name="connsiteX354" fmla="*/ 362846 w 981737"/>
                    <a:gd name="connsiteY354" fmla="*/ 138418 h 3547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</a:cxnLst>
                  <a:rect l="l" t="t" r="r" b="b"/>
                  <a:pathLst>
                    <a:path w="981737" h="354796">
                      <a:moveTo>
                        <a:pt x="673087" y="52503"/>
                      </a:moveTo>
                      <a:lnTo>
                        <a:pt x="679451" y="57276"/>
                      </a:lnTo>
                      <a:cubicBezTo>
                        <a:pt x="668314" y="60458"/>
                        <a:pt x="661950" y="55686"/>
                        <a:pt x="668314" y="63641"/>
                      </a:cubicBezTo>
                      <a:cubicBezTo>
                        <a:pt x="673087" y="52503"/>
                        <a:pt x="700134" y="71596"/>
                        <a:pt x="703316" y="58868"/>
                      </a:cubicBezTo>
                      <a:lnTo>
                        <a:pt x="708089" y="62050"/>
                      </a:lnTo>
                      <a:cubicBezTo>
                        <a:pt x="706498" y="62050"/>
                        <a:pt x="706498" y="62050"/>
                        <a:pt x="704907" y="62050"/>
                      </a:cubicBezTo>
                      <a:cubicBezTo>
                        <a:pt x="712862" y="70005"/>
                        <a:pt x="714453" y="55686"/>
                        <a:pt x="727181" y="60458"/>
                      </a:cubicBezTo>
                      <a:cubicBezTo>
                        <a:pt x="731953" y="62050"/>
                        <a:pt x="733544" y="65231"/>
                        <a:pt x="730362" y="65231"/>
                      </a:cubicBezTo>
                      <a:lnTo>
                        <a:pt x="741499" y="65231"/>
                      </a:lnTo>
                      <a:cubicBezTo>
                        <a:pt x="744681" y="66823"/>
                        <a:pt x="743090" y="68413"/>
                        <a:pt x="739908" y="66823"/>
                      </a:cubicBezTo>
                      <a:lnTo>
                        <a:pt x="755818" y="70005"/>
                      </a:lnTo>
                      <a:lnTo>
                        <a:pt x="755818" y="70005"/>
                      </a:lnTo>
                      <a:cubicBezTo>
                        <a:pt x="759000" y="68413"/>
                        <a:pt x="763773" y="66823"/>
                        <a:pt x="766955" y="66823"/>
                      </a:cubicBezTo>
                      <a:cubicBezTo>
                        <a:pt x="770137" y="70005"/>
                        <a:pt x="765364" y="66823"/>
                        <a:pt x="765364" y="70005"/>
                      </a:cubicBezTo>
                      <a:lnTo>
                        <a:pt x="774910" y="70005"/>
                      </a:lnTo>
                      <a:cubicBezTo>
                        <a:pt x="778092" y="74778"/>
                        <a:pt x="770137" y="74778"/>
                        <a:pt x="763773" y="73187"/>
                      </a:cubicBezTo>
                      <a:cubicBezTo>
                        <a:pt x="768546" y="87506"/>
                        <a:pt x="771728" y="71596"/>
                        <a:pt x="787638" y="84324"/>
                      </a:cubicBezTo>
                      <a:lnTo>
                        <a:pt x="779683" y="84324"/>
                      </a:lnTo>
                      <a:cubicBezTo>
                        <a:pt x="782865" y="92279"/>
                        <a:pt x="790820" y="92279"/>
                        <a:pt x="798775" y="98643"/>
                      </a:cubicBezTo>
                      <a:cubicBezTo>
                        <a:pt x="797184" y="95461"/>
                        <a:pt x="782865" y="82733"/>
                        <a:pt x="794002" y="82733"/>
                      </a:cubicBezTo>
                      <a:cubicBezTo>
                        <a:pt x="797184" y="84324"/>
                        <a:pt x="800365" y="85915"/>
                        <a:pt x="805138" y="84324"/>
                      </a:cubicBezTo>
                      <a:cubicBezTo>
                        <a:pt x="803547" y="85915"/>
                        <a:pt x="806730" y="87506"/>
                        <a:pt x="806730" y="87506"/>
                      </a:cubicBezTo>
                      <a:cubicBezTo>
                        <a:pt x="806730" y="87506"/>
                        <a:pt x="808320" y="87506"/>
                        <a:pt x="809911" y="87506"/>
                      </a:cubicBezTo>
                      <a:lnTo>
                        <a:pt x="806730" y="92279"/>
                      </a:lnTo>
                      <a:cubicBezTo>
                        <a:pt x="808320" y="90688"/>
                        <a:pt x="811502" y="89097"/>
                        <a:pt x="814684" y="87506"/>
                      </a:cubicBezTo>
                      <a:cubicBezTo>
                        <a:pt x="817866" y="89097"/>
                        <a:pt x="813093" y="92279"/>
                        <a:pt x="809911" y="95461"/>
                      </a:cubicBezTo>
                      <a:cubicBezTo>
                        <a:pt x="809911" y="95461"/>
                        <a:pt x="813093" y="95461"/>
                        <a:pt x="814684" y="93870"/>
                      </a:cubicBezTo>
                      <a:cubicBezTo>
                        <a:pt x="816275" y="92279"/>
                        <a:pt x="817866" y="90688"/>
                        <a:pt x="822639" y="90688"/>
                      </a:cubicBezTo>
                      <a:cubicBezTo>
                        <a:pt x="824230" y="93870"/>
                        <a:pt x="829003" y="92279"/>
                        <a:pt x="841731" y="92279"/>
                      </a:cubicBezTo>
                      <a:cubicBezTo>
                        <a:pt x="840140" y="93870"/>
                        <a:pt x="833776" y="93870"/>
                        <a:pt x="830594" y="95461"/>
                      </a:cubicBezTo>
                      <a:cubicBezTo>
                        <a:pt x="835367" y="95461"/>
                        <a:pt x="838549" y="93870"/>
                        <a:pt x="843322" y="93870"/>
                      </a:cubicBezTo>
                      <a:cubicBezTo>
                        <a:pt x="843322" y="93870"/>
                        <a:pt x="840140" y="93870"/>
                        <a:pt x="838549" y="95461"/>
                      </a:cubicBezTo>
                      <a:cubicBezTo>
                        <a:pt x="844913" y="95461"/>
                        <a:pt x="852868" y="93870"/>
                        <a:pt x="860823" y="93870"/>
                      </a:cubicBezTo>
                      <a:cubicBezTo>
                        <a:pt x="870369" y="92279"/>
                        <a:pt x="867187" y="93870"/>
                        <a:pt x="864005" y="95461"/>
                      </a:cubicBezTo>
                      <a:cubicBezTo>
                        <a:pt x="860823" y="97052"/>
                        <a:pt x="856050" y="98643"/>
                        <a:pt x="871960" y="98643"/>
                      </a:cubicBezTo>
                      <a:cubicBezTo>
                        <a:pt x="867187" y="98643"/>
                        <a:pt x="859232" y="98643"/>
                        <a:pt x="852868" y="98643"/>
                      </a:cubicBezTo>
                      <a:cubicBezTo>
                        <a:pt x="865596" y="100234"/>
                        <a:pt x="870369" y="100234"/>
                        <a:pt x="876733" y="100234"/>
                      </a:cubicBezTo>
                      <a:cubicBezTo>
                        <a:pt x="879914" y="100234"/>
                        <a:pt x="883096" y="100234"/>
                        <a:pt x="889460" y="101825"/>
                      </a:cubicBezTo>
                      <a:lnTo>
                        <a:pt x="870369" y="103416"/>
                      </a:lnTo>
                      <a:cubicBezTo>
                        <a:pt x="889460" y="103416"/>
                        <a:pt x="900597" y="105007"/>
                        <a:pt x="905370" y="108189"/>
                      </a:cubicBezTo>
                      <a:cubicBezTo>
                        <a:pt x="913325" y="108189"/>
                        <a:pt x="921280" y="108189"/>
                        <a:pt x="926053" y="106598"/>
                      </a:cubicBezTo>
                      <a:cubicBezTo>
                        <a:pt x="924462" y="108189"/>
                        <a:pt x="922871" y="109780"/>
                        <a:pt x="919689" y="111371"/>
                      </a:cubicBezTo>
                      <a:cubicBezTo>
                        <a:pt x="914916" y="111371"/>
                        <a:pt x="911734" y="111371"/>
                        <a:pt x="906961" y="109780"/>
                      </a:cubicBezTo>
                      <a:cubicBezTo>
                        <a:pt x="906961" y="109780"/>
                        <a:pt x="908552" y="109780"/>
                        <a:pt x="908552" y="111371"/>
                      </a:cubicBezTo>
                      <a:cubicBezTo>
                        <a:pt x="897415" y="112962"/>
                        <a:pt x="892642" y="109780"/>
                        <a:pt x="886279" y="108189"/>
                      </a:cubicBezTo>
                      <a:cubicBezTo>
                        <a:pt x="891051" y="108189"/>
                        <a:pt x="895824" y="108189"/>
                        <a:pt x="900597" y="108189"/>
                      </a:cubicBezTo>
                      <a:cubicBezTo>
                        <a:pt x="894233" y="106598"/>
                        <a:pt x="883096" y="105007"/>
                        <a:pt x="873551" y="105007"/>
                      </a:cubicBezTo>
                      <a:cubicBezTo>
                        <a:pt x="875141" y="105007"/>
                        <a:pt x="875141" y="105007"/>
                        <a:pt x="875141" y="106598"/>
                      </a:cubicBezTo>
                      <a:cubicBezTo>
                        <a:pt x="873551" y="106598"/>
                        <a:pt x="870369" y="106598"/>
                        <a:pt x="868778" y="106598"/>
                      </a:cubicBezTo>
                      <a:cubicBezTo>
                        <a:pt x="867187" y="106598"/>
                        <a:pt x="870369" y="106598"/>
                        <a:pt x="871960" y="108189"/>
                      </a:cubicBezTo>
                      <a:lnTo>
                        <a:pt x="852868" y="106598"/>
                      </a:lnTo>
                      <a:lnTo>
                        <a:pt x="859232" y="106598"/>
                      </a:lnTo>
                      <a:cubicBezTo>
                        <a:pt x="852868" y="106598"/>
                        <a:pt x="846504" y="108189"/>
                        <a:pt x="840140" y="108189"/>
                      </a:cubicBezTo>
                      <a:cubicBezTo>
                        <a:pt x="849686" y="111371"/>
                        <a:pt x="859232" y="119326"/>
                        <a:pt x="841731" y="127281"/>
                      </a:cubicBezTo>
                      <a:cubicBezTo>
                        <a:pt x="840140" y="122508"/>
                        <a:pt x="833776" y="120917"/>
                        <a:pt x="827412" y="117735"/>
                      </a:cubicBezTo>
                      <a:cubicBezTo>
                        <a:pt x="832185" y="119326"/>
                        <a:pt x="833776" y="117735"/>
                        <a:pt x="835367" y="116144"/>
                      </a:cubicBezTo>
                      <a:cubicBezTo>
                        <a:pt x="836958" y="114553"/>
                        <a:pt x="835367" y="112962"/>
                        <a:pt x="840140" y="112962"/>
                      </a:cubicBezTo>
                      <a:cubicBezTo>
                        <a:pt x="835367" y="112962"/>
                        <a:pt x="832185" y="111371"/>
                        <a:pt x="830594" y="111371"/>
                      </a:cubicBezTo>
                      <a:cubicBezTo>
                        <a:pt x="830594" y="112962"/>
                        <a:pt x="830594" y="114553"/>
                        <a:pt x="829003" y="117735"/>
                      </a:cubicBezTo>
                      <a:cubicBezTo>
                        <a:pt x="824230" y="114553"/>
                        <a:pt x="822639" y="116144"/>
                        <a:pt x="819457" y="114553"/>
                      </a:cubicBezTo>
                      <a:cubicBezTo>
                        <a:pt x="830594" y="120917"/>
                        <a:pt x="817866" y="120917"/>
                        <a:pt x="814684" y="125690"/>
                      </a:cubicBezTo>
                      <a:cubicBezTo>
                        <a:pt x="813093" y="122508"/>
                        <a:pt x="813093" y="119326"/>
                        <a:pt x="817866" y="119326"/>
                      </a:cubicBezTo>
                      <a:cubicBezTo>
                        <a:pt x="809911" y="114553"/>
                        <a:pt x="817866" y="130463"/>
                        <a:pt x="805138" y="127281"/>
                      </a:cubicBezTo>
                      <a:cubicBezTo>
                        <a:pt x="806730" y="127281"/>
                        <a:pt x="808320" y="127281"/>
                        <a:pt x="808320" y="125690"/>
                      </a:cubicBezTo>
                      <a:cubicBezTo>
                        <a:pt x="803547" y="130463"/>
                        <a:pt x="790820" y="130463"/>
                        <a:pt x="794002" y="127281"/>
                      </a:cubicBezTo>
                      <a:lnTo>
                        <a:pt x="795592" y="127281"/>
                      </a:lnTo>
                      <a:cubicBezTo>
                        <a:pt x="781274" y="130463"/>
                        <a:pt x="752636" y="140009"/>
                        <a:pt x="752636" y="147964"/>
                      </a:cubicBezTo>
                      <a:cubicBezTo>
                        <a:pt x="752636" y="146373"/>
                        <a:pt x="752636" y="138418"/>
                        <a:pt x="752636" y="136827"/>
                      </a:cubicBezTo>
                      <a:lnTo>
                        <a:pt x="735135" y="168647"/>
                      </a:lnTo>
                      <a:cubicBezTo>
                        <a:pt x="735135" y="162284"/>
                        <a:pt x="722408" y="149555"/>
                        <a:pt x="733544" y="141600"/>
                      </a:cubicBezTo>
                      <a:cubicBezTo>
                        <a:pt x="730362" y="141600"/>
                        <a:pt x="725589" y="141600"/>
                        <a:pt x="719226" y="146373"/>
                      </a:cubicBezTo>
                      <a:cubicBezTo>
                        <a:pt x="722408" y="146373"/>
                        <a:pt x="727181" y="154328"/>
                        <a:pt x="723998" y="155919"/>
                      </a:cubicBezTo>
                      <a:cubicBezTo>
                        <a:pt x="712862" y="151146"/>
                        <a:pt x="717635" y="154328"/>
                        <a:pt x="704907" y="151146"/>
                      </a:cubicBezTo>
                      <a:cubicBezTo>
                        <a:pt x="708089" y="151146"/>
                        <a:pt x="708089" y="162284"/>
                        <a:pt x="701725" y="163874"/>
                      </a:cubicBezTo>
                      <a:cubicBezTo>
                        <a:pt x="701725" y="162284"/>
                        <a:pt x="698543" y="154328"/>
                        <a:pt x="700134" y="152737"/>
                      </a:cubicBezTo>
                      <a:lnTo>
                        <a:pt x="688997" y="167057"/>
                      </a:lnTo>
                      <a:cubicBezTo>
                        <a:pt x="692179" y="163874"/>
                        <a:pt x="687406" y="159102"/>
                        <a:pt x="684224" y="155919"/>
                      </a:cubicBezTo>
                      <a:cubicBezTo>
                        <a:pt x="685815" y="157510"/>
                        <a:pt x="673087" y="159102"/>
                        <a:pt x="669905" y="160692"/>
                      </a:cubicBezTo>
                      <a:lnTo>
                        <a:pt x="676269" y="160692"/>
                      </a:lnTo>
                      <a:cubicBezTo>
                        <a:pt x="660359" y="163874"/>
                        <a:pt x="665132" y="178194"/>
                        <a:pt x="649222" y="182967"/>
                      </a:cubicBezTo>
                      <a:cubicBezTo>
                        <a:pt x="650813" y="179785"/>
                        <a:pt x="650813" y="168647"/>
                        <a:pt x="642858" y="170239"/>
                      </a:cubicBezTo>
                      <a:cubicBezTo>
                        <a:pt x="641267" y="176603"/>
                        <a:pt x="633313" y="198877"/>
                        <a:pt x="622176" y="206832"/>
                      </a:cubicBezTo>
                      <a:lnTo>
                        <a:pt x="618994" y="205241"/>
                      </a:lnTo>
                      <a:lnTo>
                        <a:pt x="609448" y="211605"/>
                      </a:lnTo>
                      <a:cubicBezTo>
                        <a:pt x="614221" y="202059"/>
                        <a:pt x="626949" y="181376"/>
                        <a:pt x="634904" y="171829"/>
                      </a:cubicBezTo>
                      <a:cubicBezTo>
                        <a:pt x="628540" y="171829"/>
                        <a:pt x="631722" y="168647"/>
                        <a:pt x="623767" y="171829"/>
                      </a:cubicBezTo>
                      <a:cubicBezTo>
                        <a:pt x="620585" y="170239"/>
                        <a:pt x="626949" y="167057"/>
                        <a:pt x="630131" y="165466"/>
                      </a:cubicBezTo>
                      <a:lnTo>
                        <a:pt x="609448" y="168647"/>
                      </a:lnTo>
                      <a:cubicBezTo>
                        <a:pt x="612630" y="175012"/>
                        <a:pt x="596720" y="178194"/>
                        <a:pt x="598311" y="182967"/>
                      </a:cubicBezTo>
                      <a:lnTo>
                        <a:pt x="617403" y="170239"/>
                      </a:lnTo>
                      <a:cubicBezTo>
                        <a:pt x="620585" y="176603"/>
                        <a:pt x="609448" y="190922"/>
                        <a:pt x="595129" y="192513"/>
                      </a:cubicBezTo>
                      <a:cubicBezTo>
                        <a:pt x="590356" y="190922"/>
                        <a:pt x="595129" y="181376"/>
                        <a:pt x="593538" y="179785"/>
                      </a:cubicBezTo>
                      <a:cubicBezTo>
                        <a:pt x="591947" y="182967"/>
                        <a:pt x="580810" y="187740"/>
                        <a:pt x="579219" y="186149"/>
                      </a:cubicBezTo>
                      <a:lnTo>
                        <a:pt x="583992" y="181376"/>
                      </a:lnTo>
                      <a:cubicBezTo>
                        <a:pt x="576037" y="181376"/>
                        <a:pt x="572855" y="192513"/>
                        <a:pt x="561718" y="189331"/>
                      </a:cubicBezTo>
                      <a:cubicBezTo>
                        <a:pt x="558536" y="189331"/>
                        <a:pt x="550582" y="184558"/>
                        <a:pt x="550582" y="187740"/>
                      </a:cubicBezTo>
                      <a:cubicBezTo>
                        <a:pt x="556945" y="192513"/>
                        <a:pt x="564900" y="213196"/>
                        <a:pt x="561718" y="219560"/>
                      </a:cubicBezTo>
                      <a:cubicBezTo>
                        <a:pt x="560128" y="219560"/>
                        <a:pt x="542627" y="217969"/>
                        <a:pt x="537854" y="216378"/>
                      </a:cubicBezTo>
                      <a:cubicBezTo>
                        <a:pt x="531490" y="213196"/>
                        <a:pt x="542627" y="202059"/>
                        <a:pt x="536263" y="198877"/>
                      </a:cubicBezTo>
                      <a:cubicBezTo>
                        <a:pt x="536263" y="200468"/>
                        <a:pt x="534672" y="203650"/>
                        <a:pt x="533081" y="203650"/>
                      </a:cubicBezTo>
                      <a:cubicBezTo>
                        <a:pt x="529899" y="203650"/>
                        <a:pt x="533081" y="198877"/>
                        <a:pt x="525126" y="200468"/>
                      </a:cubicBezTo>
                      <a:cubicBezTo>
                        <a:pt x="525126" y="206832"/>
                        <a:pt x="509216" y="203650"/>
                        <a:pt x="523535" y="206832"/>
                      </a:cubicBezTo>
                      <a:cubicBezTo>
                        <a:pt x="517171" y="210014"/>
                        <a:pt x="515580" y="208423"/>
                        <a:pt x="507625" y="210014"/>
                      </a:cubicBezTo>
                      <a:cubicBezTo>
                        <a:pt x="510807" y="213196"/>
                        <a:pt x="504443" y="225924"/>
                        <a:pt x="496488" y="229106"/>
                      </a:cubicBezTo>
                      <a:cubicBezTo>
                        <a:pt x="496488" y="227515"/>
                        <a:pt x="494897" y="225924"/>
                        <a:pt x="493306" y="225924"/>
                      </a:cubicBezTo>
                      <a:cubicBezTo>
                        <a:pt x="478987" y="229106"/>
                        <a:pt x="469441" y="229106"/>
                        <a:pt x="455123" y="232288"/>
                      </a:cubicBezTo>
                      <a:cubicBezTo>
                        <a:pt x="453532" y="230697"/>
                        <a:pt x="445577" y="230697"/>
                        <a:pt x="448759" y="227515"/>
                      </a:cubicBezTo>
                      <a:cubicBezTo>
                        <a:pt x="447168" y="229106"/>
                        <a:pt x="445577" y="232288"/>
                        <a:pt x="440804" y="232288"/>
                      </a:cubicBezTo>
                      <a:cubicBezTo>
                        <a:pt x="431258" y="229106"/>
                        <a:pt x="450350" y="229106"/>
                        <a:pt x="442395" y="224333"/>
                      </a:cubicBezTo>
                      <a:cubicBezTo>
                        <a:pt x="442395" y="227515"/>
                        <a:pt x="432849" y="232288"/>
                        <a:pt x="426485" y="235470"/>
                      </a:cubicBezTo>
                      <a:cubicBezTo>
                        <a:pt x="429667" y="240243"/>
                        <a:pt x="440804" y="232288"/>
                        <a:pt x="445577" y="229106"/>
                      </a:cubicBezTo>
                      <a:cubicBezTo>
                        <a:pt x="447168" y="237061"/>
                        <a:pt x="439213" y="246607"/>
                        <a:pt x="426485" y="254562"/>
                      </a:cubicBezTo>
                      <a:cubicBezTo>
                        <a:pt x="415348" y="259335"/>
                        <a:pt x="420121" y="251380"/>
                        <a:pt x="418530" y="252971"/>
                      </a:cubicBezTo>
                      <a:cubicBezTo>
                        <a:pt x="396257" y="257744"/>
                        <a:pt x="404211" y="270473"/>
                        <a:pt x="385120" y="270473"/>
                      </a:cubicBezTo>
                      <a:cubicBezTo>
                        <a:pt x="377165" y="267290"/>
                        <a:pt x="381938" y="260926"/>
                        <a:pt x="380347" y="257744"/>
                      </a:cubicBezTo>
                      <a:cubicBezTo>
                        <a:pt x="389892" y="252971"/>
                        <a:pt x="396257" y="256153"/>
                        <a:pt x="401030" y="254562"/>
                      </a:cubicBezTo>
                      <a:lnTo>
                        <a:pt x="393075" y="254562"/>
                      </a:lnTo>
                      <a:cubicBezTo>
                        <a:pt x="396257" y="251380"/>
                        <a:pt x="401030" y="249789"/>
                        <a:pt x="405802" y="249789"/>
                      </a:cubicBezTo>
                      <a:cubicBezTo>
                        <a:pt x="399438" y="246607"/>
                        <a:pt x="369210" y="259335"/>
                        <a:pt x="351709" y="259335"/>
                      </a:cubicBezTo>
                      <a:cubicBezTo>
                        <a:pt x="348527" y="262518"/>
                        <a:pt x="343754" y="264108"/>
                        <a:pt x="346936" y="265700"/>
                      </a:cubicBezTo>
                      <a:lnTo>
                        <a:pt x="351709" y="264108"/>
                      </a:lnTo>
                      <a:cubicBezTo>
                        <a:pt x="358073" y="267290"/>
                        <a:pt x="343754" y="272064"/>
                        <a:pt x="350118" y="272064"/>
                      </a:cubicBezTo>
                      <a:cubicBezTo>
                        <a:pt x="343754" y="276837"/>
                        <a:pt x="337390" y="283201"/>
                        <a:pt x="326253" y="283201"/>
                      </a:cubicBezTo>
                      <a:lnTo>
                        <a:pt x="323071" y="278428"/>
                      </a:lnTo>
                      <a:cubicBezTo>
                        <a:pt x="323071" y="280019"/>
                        <a:pt x="331026" y="280019"/>
                        <a:pt x="332617" y="276837"/>
                      </a:cubicBezTo>
                      <a:cubicBezTo>
                        <a:pt x="329435" y="280019"/>
                        <a:pt x="315116" y="273655"/>
                        <a:pt x="313526" y="281610"/>
                      </a:cubicBezTo>
                      <a:lnTo>
                        <a:pt x="321480" y="283201"/>
                      </a:lnTo>
                      <a:cubicBezTo>
                        <a:pt x="315116" y="287974"/>
                        <a:pt x="308753" y="295929"/>
                        <a:pt x="299207" y="297520"/>
                      </a:cubicBezTo>
                      <a:cubicBezTo>
                        <a:pt x="303980" y="302293"/>
                        <a:pt x="300798" y="295929"/>
                        <a:pt x="308753" y="300702"/>
                      </a:cubicBezTo>
                      <a:cubicBezTo>
                        <a:pt x="300798" y="294338"/>
                        <a:pt x="331026" y="294338"/>
                        <a:pt x="319889" y="289565"/>
                      </a:cubicBezTo>
                      <a:cubicBezTo>
                        <a:pt x="327844" y="294338"/>
                        <a:pt x="332617" y="289565"/>
                        <a:pt x="342163" y="292747"/>
                      </a:cubicBezTo>
                      <a:cubicBezTo>
                        <a:pt x="342163" y="291156"/>
                        <a:pt x="338981" y="289565"/>
                        <a:pt x="345345" y="289565"/>
                      </a:cubicBezTo>
                      <a:cubicBezTo>
                        <a:pt x="345345" y="289565"/>
                        <a:pt x="345345" y="287974"/>
                        <a:pt x="346936" y="287974"/>
                      </a:cubicBezTo>
                      <a:cubicBezTo>
                        <a:pt x="346936" y="287974"/>
                        <a:pt x="346936" y="287974"/>
                        <a:pt x="346936" y="287974"/>
                      </a:cubicBezTo>
                      <a:lnTo>
                        <a:pt x="346936" y="287974"/>
                      </a:lnTo>
                      <a:cubicBezTo>
                        <a:pt x="346936" y="287974"/>
                        <a:pt x="346936" y="287974"/>
                        <a:pt x="346936" y="287974"/>
                      </a:cubicBezTo>
                      <a:cubicBezTo>
                        <a:pt x="345345" y="287974"/>
                        <a:pt x="343754" y="287974"/>
                        <a:pt x="342163" y="286383"/>
                      </a:cubicBezTo>
                      <a:cubicBezTo>
                        <a:pt x="345345" y="281610"/>
                        <a:pt x="356482" y="278428"/>
                        <a:pt x="359664" y="275245"/>
                      </a:cubicBezTo>
                      <a:cubicBezTo>
                        <a:pt x="364437" y="275245"/>
                        <a:pt x="358073" y="278428"/>
                        <a:pt x="361255" y="278428"/>
                      </a:cubicBezTo>
                      <a:lnTo>
                        <a:pt x="366028" y="273655"/>
                      </a:lnTo>
                      <a:cubicBezTo>
                        <a:pt x="367619" y="276837"/>
                        <a:pt x="378756" y="276837"/>
                        <a:pt x="369210" y="281610"/>
                      </a:cubicBezTo>
                      <a:lnTo>
                        <a:pt x="378756" y="278428"/>
                      </a:lnTo>
                      <a:cubicBezTo>
                        <a:pt x="385120" y="278428"/>
                        <a:pt x="393075" y="278428"/>
                        <a:pt x="396257" y="275245"/>
                      </a:cubicBezTo>
                      <a:cubicBezTo>
                        <a:pt x="401030" y="275245"/>
                        <a:pt x="405802" y="267290"/>
                        <a:pt x="402620" y="272064"/>
                      </a:cubicBezTo>
                      <a:lnTo>
                        <a:pt x="416939" y="265700"/>
                      </a:lnTo>
                      <a:lnTo>
                        <a:pt x="416939" y="267290"/>
                      </a:lnTo>
                      <a:cubicBezTo>
                        <a:pt x="431258" y="264108"/>
                        <a:pt x="443986" y="252971"/>
                        <a:pt x="463078" y="254562"/>
                      </a:cubicBezTo>
                      <a:cubicBezTo>
                        <a:pt x="467851" y="252971"/>
                        <a:pt x="472624" y="249789"/>
                        <a:pt x="480579" y="248198"/>
                      </a:cubicBezTo>
                      <a:lnTo>
                        <a:pt x="483760" y="251380"/>
                      </a:lnTo>
                      <a:cubicBezTo>
                        <a:pt x="490124" y="248198"/>
                        <a:pt x="502852" y="249789"/>
                        <a:pt x="504443" y="245016"/>
                      </a:cubicBezTo>
                      <a:cubicBezTo>
                        <a:pt x="513989" y="252971"/>
                        <a:pt x="534672" y="238652"/>
                        <a:pt x="547400" y="237061"/>
                      </a:cubicBezTo>
                      <a:lnTo>
                        <a:pt x="545809" y="232288"/>
                      </a:lnTo>
                      <a:cubicBezTo>
                        <a:pt x="553763" y="230697"/>
                        <a:pt x="560128" y="227515"/>
                        <a:pt x="569673" y="222742"/>
                      </a:cubicBezTo>
                      <a:lnTo>
                        <a:pt x="568082" y="219560"/>
                      </a:lnTo>
                      <a:cubicBezTo>
                        <a:pt x="576037" y="214787"/>
                        <a:pt x="590356" y="216378"/>
                        <a:pt x="601493" y="213196"/>
                      </a:cubicBezTo>
                      <a:cubicBezTo>
                        <a:pt x="601493" y="214787"/>
                        <a:pt x="598311" y="214787"/>
                        <a:pt x="595129" y="214787"/>
                      </a:cubicBezTo>
                      <a:cubicBezTo>
                        <a:pt x="612630" y="219560"/>
                        <a:pt x="625358" y="198877"/>
                        <a:pt x="641267" y="202059"/>
                      </a:cubicBezTo>
                      <a:cubicBezTo>
                        <a:pt x="644449" y="200468"/>
                        <a:pt x="647631" y="198877"/>
                        <a:pt x="649222" y="200468"/>
                      </a:cubicBezTo>
                      <a:cubicBezTo>
                        <a:pt x="649222" y="200468"/>
                        <a:pt x="649222" y="200468"/>
                        <a:pt x="647631" y="200468"/>
                      </a:cubicBezTo>
                      <a:cubicBezTo>
                        <a:pt x="647631" y="200468"/>
                        <a:pt x="649222" y="200468"/>
                        <a:pt x="649222" y="200468"/>
                      </a:cubicBezTo>
                      <a:cubicBezTo>
                        <a:pt x="650813" y="200468"/>
                        <a:pt x="652404" y="200468"/>
                        <a:pt x="653995" y="200468"/>
                      </a:cubicBezTo>
                      <a:cubicBezTo>
                        <a:pt x="652404" y="200468"/>
                        <a:pt x="650813" y="198877"/>
                        <a:pt x="649222" y="198877"/>
                      </a:cubicBezTo>
                      <a:cubicBezTo>
                        <a:pt x="652404" y="197286"/>
                        <a:pt x="655586" y="195695"/>
                        <a:pt x="658768" y="194104"/>
                      </a:cubicBezTo>
                      <a:lnTo>
                        <a:pt x="661950" y="197286"/>
                      </a:lnTo>
                      <a:cubicBezTo>
                        <a:pt x="661950" y="197286"/>
                        <a:pt x="661950" y="197286"/>
                        <a:pt x="663541" y="197286"/>
                      </a:cubicBezTo>
                      <a:cubicBezTo>
                        <a:pt x="668314" y="197286"/>
                        <a:pt x="666723" y="194104"/>
                        <a:pt x="663541" y="192513"/>
                      </a:cubicBezTo>
                      <a:cubicBezTo>
                        <a:pt x="665132" y="190922"/>
                        <a:pt x="666723" y="189331"/>
                        <a:pt x="668314" y="187740"/>
                      </a:cubicBezTo>
                      <a:cubicBezTo>
                        <a:pt x="673087" y="194104"/>
                        <a:pt x="677860" y="182967"/>
                        <a:pt x="684224" y="189331"/>
                      </a:cubicBezTo>
                      <a:cubicBezTo>
                        <a:pt x="685815" y="184558"/>
                        <a:pt x="703316" y="181376"/>
                        <a:pt x="703316" y="173421"/>
                      </a:cubicBezTo>
                      <a:cubicBezTo>
                        <a:pt x="703316" y="175012"/>
                        <a:pt x="704907" y="175012"/>
                        <a:pt x="703316" y="175012"/>
                      </a:cubicBezTo>
                      <a:cubicBezTo>
                        <a:pt x="708089" y="175012"/>
                        <a:pt x="712862" y="175012"/>
                        <a:pt x="716043" y="170239"/>
                      </a:cubicBezTo>
                      <a:lnTo>
                        <a:pt x="719226" y="175012"/>
                      </a:lnTo>
                      <a:lnTo>
                        <a:pt x="727181" y="165466"/>
                      </a:lnTo>
                      <a:cubicBezTo>
                        <a:pt x="733544" y="167057"/>
                        <a:pt x="736726" y="168647"/>
                        <a:pt x="731953" y="173421"/>
                      </a:cubicBezTo>
                      <a:cubicBezTo>
                        <a:pt x="744681" y="163874"/>
                        <a:pt x="743090" y="168647"/>
                        <a:pt x="752636" y="157510"/>
                      </a:cubicBezTo>
                      <a:lnTo>
                        <a:pt x="752636" y="160692"/>
                      </a:lnTo>
                      <a:cubicBezTo>
                        <a:pt x="757409" y="159102"/>
                        <a:pt x="762182" y="152737"/>
                        <a:pt x="765364" y="154328"/>
                      </a:cubicBezTo>
                      <a:cubicBezTo>
                        <a:pt x="778092" y="157510"/>
                        <a:pt x="805138" y="143191"/>
                        <a:pt x="852868" y="136827"/>
                      </a:cubicBezTo>
                      <a:cubicBezTo>
                        <a:pt x="843322" y="133645"/>
                        <a:pt x="849686" y="133645"/>
                        <a:pt x="856050" y="133645"/>
                      </a:cubicBezTo>
                      <a:cubicBezTo>
                        <a:pt x="862414" y="133645"/>
                        <a:pt x="871960" y="132054"/>
                        <a:pt x="867187" y="130463"/>
                      </a:cubicBezTo>
                      <a:cubicBezTo>
                        <a:pt x="871960" y="132054"/>
                        <a:pt x="879914" y="130463"/>
                        <a:pt x="876733" y="133645"/>
                      </a:cubicBezTo>
                      <a:cubicBezTo>
                        <a:pt x="884687" y="130463"/>
                        <a:pt x="894233" y="128872"/>
                        <a:pt x="900597" y="127281"/>
                      </a:cubicBezTo>
                      <a:cubicBezTo>
                        <a:pt x="908552" y="125690"/>
                        <a:pt x="914916" y="124099"/>
                        <a:pt x="913325" y="120917"/>
                      </a:cubicBezTo>
                      <a:cubicBezTo>
                        <a:pt x="921280" y="120917"/>
                        <a:pt x="916507" y="124099"/>
                        <a:pt x="922871" y="124099"/>
                      </a:cubicBezTo>
                      <a:cubicBezTo>
                        <a:pt x="922871" y="124099"/>
                        <a:pt x="924462" y="120917"/>
                        <a:pt x="930826" y="120917"/>
                      </a:cubicBezTo>
                      <a:cubicBezTo>
                        <a:pt x="937190" y="120917"/>
                        <a:pt x="932417" y="122508"/>
                        <a:pt x="932417" y="124099"/>
                      </a:cubicBezTo>
                      <a:cubicBezTo>
                        <a:pt x="954691" y="117735"/>
                        <a:pt x="935599" y="114553"/>
                        <a:pt x="918098" y="112962"/>
                      </a:cubicBezTo>
                      <a:cubicBezTo>
                        <a:pt x="935599" y="111371"/>
                        <a:pt x="940372" y="109780"/>
                        <a:pt x="930826" y="108189"/>
                      </a:cubicBezTo>
                      <a:cubicBezTo>
                        <a:pt x="940372" y="108189"/>
                        <a:pt x="954691" y="106598"/>
                        <a:pt x="945145" y="109780"/>
                      </a:cubicBezTo>
                      <a:cubicBezTo>
                        <a:pt x="951509" y="108189"/>
                        <a:pt x="981737" y="101825"/>
                        <a:pt x="981737" y="100234"/>
                      </a:cubicBezTo>
                      <a:cubicBezTo>
                        <a:pt x="978555" y="100234"/>
                        <a:pt x="973782" y="100234"/>
                        <a:pt x="970600" y="100234"/>
                      </a:cubicBezTo>
                      <a:cubicBezTo>
                        <a:pt x="973782" y="100234"/>
                        <a:pt x="964236" y="98643"/>
                        <a:pt x="959464" y="97052"/>
                      </a:cubicBezTo>
                      <a:cubicBezTo>
                        <a:pt x="946736" y="93870"/>
                        <a:pt x="948327" y="92279"/>
                        <a:pt x="932417" y="89097"/>
                      </a:cubicBezTo>
                      <a:lnTo>
                        <a:pt x="934008" y="90688"/>
                      </a:lnTo>
                      <a:cubicBezTo>
                        <a:pt x="908552" y="90688"/>
                        <a:pt x="919689" y="89097"/>
                        <a:pt x="906961" y="85915"/>
                      </a:cubicBezTo>
                      <a:lnTo>
                        <a:pt x="908552" y="85915"/>
                      </a:lnTo>
                      <a:cubicBezTo>
                        <a:pt x="903779" y="81142"/>
                        <a:pt x="899006" y="81142"/>
                        <a:pt x="895824" y="81142"/>
                      </a:cubicBezTo>
                      <a:cubicBezTo>
                        <a:pt x="892642" y="81142"/>
                        <a:pt x="889460" y="81142"/>
                        <a:pt x="883096" y="74778"/>
                      </a:cubicBezTo>
                      <a:lnTo>
                        <a:pt x="876733" y="77960"/>
                      </a:lnTo>
                      <a:cubicBezTo>
                        <a:pt x="867187" y="79551"/>
                        <a:pt x="865596" y="77960"/>
                        <a:pt x="862414" y="74778"/>
                      </a:cubicBezTo>
                      <a:cubicBezTo>
                        <a:pt x="859232" y="71596"/>
                        <a:pt x="854459" y="66823"/>
                        <a:pt x="846504" y="66823"/>
                      </a:cubicBezTo>
                      <a:cubicBezTo>
                        <a:pt x="846504" y="68413"/>
                        <a:pt x="848095" y="68413"/>
                        <a:pt x="848095" y="70005"/>
                      </a:cubicBezTo>
                      <a:cubicBezTo>
                        <a:pt x="843322" y="70005"/>
                        <a:pt x="841731" y="66823"/>
                        <a:pt x="838549" y="62050"/>
                      </a:cubicBezTo>
                      <a:cubicBezTo>
                        <a:pt x="836958" y="57276"/>
                        <a:pt x="832185" y="52503"/>
                        <a:pt x="829003" y="50912"/>
                      </a:cubicBezTo>
                      <a:cubicBezTo>
                        <a:pt x="827412" y="49321"/>
                        <a:pt x="832185" y="50912"/>
                        <a:pt x="836958" y="50912"/>
                      </a:cubicBezTo>
                      <a:cubicBezTo>
                        <a:pt x="814684" y="39775"/>
                        <a:pt x="830594" y="55686"/>
                        <a:pt x="813093" y="52503"/>
                      </a:cubicBezTo>
                      <a:cubicBezTo>
                        <a:pt x="811502" y="49321"/>
                        <a:pt x="817866" y="46139"/>
                        <a:pt x="809911" y="42957"/>
                      </a:cubicBezTo>
                      <a:cubicBezTo>
                        <a:pt x="806730" y="39775"/>
                        <a:pt x="786047" y="46139"/>
                        <a:pt x="776501" y="38184"/>
                      </a:cubicBezTo>
                      <a:cubicBezTo>
                        <a:pt x="778092" y="41366"/>
                        <a:pt x="779683" y="44548"/>
                        <a:pt x="774910" y="44548"/>
                      </a:cubicBezTo>
                      <a:cubicBezTo>
                        <a:pt x="766955" y="42957"/>
                        <a:pt x="755818" y="30229"/>
                        <a:pt x="746272" y="35002"/>
                      </a:cubicBezTo>
                      <a:cubicBezTo>
                        <a:pt x="744681" y="33411"/>
                        <a:pt x="744681" y="33411"/>
                        <a:pt x="744681" y="33411"/>
                      </a:cubicBezTo>
                      <a:cubicBezTo>
                        <a:pt x="738317" y="33411"/>
                        <a:pt x="723998" y="31820"/>
                        <a:pt x="719226" y="33411"/>
                      </a:cubicBezTo>
                      <a:cubicBezTo>
                        <a:pt x="717635" y="17501"/>
                        <a:pt x="679451" y="30229"/>
                        <a:pt x="682633" y="17501"/>
                      </a:cubicBezTo>
                      <a:lnTo>
                        <a:pt x="663541" y="12728"/>
                      </a:lnTo>
                      <a:lnTo>
                        <a:pt x="665132" y="11137"/>
                      </a:lnTo>
                      <a:cubicBezTo>
                        <a:pt x="653995" y="6364"/>
                        <a:pt x="647631" y="9546"/>
                        <a:pt x="642858" y="11137"/>
                      </a:cubicBezTo>
                      <a:cubicBezTo>
                        <a:pt x="639677" y="9546"/>
                        <a:pt x="642858" y="9546"/>
                        <a:pt x="642858" y="7955"/>
                      </a:cubicBezTo>
                      <a:cubicBezTo>
                        <a:pt x="631722" y="3182"/>
                        <a:pt x="622176" y="0"/>
                        <a:pt x="611039" y="0"/>
                      </a:cubicBezTo>
                      <a:cubicBezTo>
                        <a:pt x="607857" y="3182"/>
                        <a:pt x="604675" y="6364"/>
                        <a:pt x="601493" y="9546"/>
                      </a:cubicBezTo>
                      <a:cubicBezTo>
                        <a:pt x="599902" y="7955"/>
                        <a:pt x="599902" y="7955"/>
                        <a:pt x="598311" y="6364"/>
                      </a:cubicBezTo>
                      <a:cubicBezTo>
                        <a:pt x="598311" y="7955"/>
                        <a:pt x="593538" y="9546"/>
                        <a:pt x="591947" y="9546"/>
                      </a:cubicBezTo>
                      <a:cubicBezTo>
                        <a:pt x="588765" y="11137"/>
                        <a:pt x="585583" y="11137"/>
                        <a:pt x="582401" y="12728"/>
                      </a:cubicBezTo>
                      <a:cubicBezTo>
                        <a:pt x="574446" y="15910"/>
                        <a:pt x="564900" y="19092"/>
                        <a:pt x="558536" y="25456"/>
                      </a:cubicBezTo>
                      <a:cubicBezTo>
                        <a:pt x="558536" y="25456"/>
                        <a:pt x="558536" y="23865"/>
                        <a:pt x="558536" y="22274"/>
                      </a:cubicBezTo>
                      <a:cubicBezTo>
                        <a:pt x="544218" y="36593"/>
                        <a:pt x="510807" y="35002"/>
                        <a:pt x="512398" y="52503"/>
                      </a:cubicBezTo>
                      <a:lnTo>
                        <a:pt x="502852" y="62050"/>
                      </a:lnTo>
                      <a:cubicBezTo>
                        <a:pt x="518762" y="54094"/>
                        <a:pt x="504443" y="70005"/>
                        <a:pt x="510807" y="68413"/>
                      </a:cubicBezTo>
                      <a:cubicBezTo>
                        <a:pt x="506034" y="73187"/>
                        <a:pt x="493306" y="73187"/>
                        <a:pt x="499670" y="68413"/>
                      </a:cubicBezTo>
                      <a:lnTo>
                        <a:pt x="501261" y="68413"/>
                      </a:lnTo>
                      <a:cubicBezTo>
                        <a:pt x="499670" y="58868"/>
                        <a:pt x="482169" y="76369"/>
                        <a:pt x="478987" y="71596"/>
                      </a:cubicBezTo>
                      <a:cubicBezTo>
                        <a:pt x="450350" y="89097"/>
                        <a:pt x="418530" y="100234"/>
                        <a:pt x="391484" y="116144"/>
                      </a:cubicBezTo>
                      <a:lnTo>
                        <a:pt x="397847" y="119326"/>
                      </a:lnTo>
                      <a:lnTo>
                        <a:pt x="388302" y="124099"/>
                      </a:lnTo>
                      <a:cubicBezTo>
                        <a:pt x="385120" y="124099"/>
                        <a:pt x="381938" y="120917"/>
                        <a:pt x="389892" y="117735"/>
                      </a:cubicBezTo>
                      <a:cubicBezTo>
                        <a:pt x="385120" y="116144"/>
                        <a:pt x="380347" y="127281"/>
                        <a:pt x="380347" y="128872"/>
                      </a:cubicBezTo>
                      <a:cubicBezTo>
                        <a:pt x="366028" y="133645"/>
                        <a:pt x="381938" y="119326"/>
                        <a:pt x="377165" y="120917"/>
                      </a:cubicBezTo>
                      <a:lnTo>
                        <a:pt x="372392" y="124099"/>
                      </a:lnTo>
                      <a:lnTo>
                        <a:pt x="373983" y="124099"/>
                      </a:lnTo>
                      <a:cubicBezTo>
                        <a:pt x="370801" y="128872"/>
                        <a:pt x="372392" y="132054"/>
                        <a:pt x="362846" y="135236"/>
                      </a:cubicBezTo>
                      <a:cubicBezTo>
                        <a:pt x="356482" y="136827"/>
                        <a:pt x="358073" y="133645"/>
                        <a:pt x="356482" y="133645"/>
                      </a:cubicBezTo>
                      <a:cubicBezTo>
                        <a:pt x="356482" y="133645"/>
                        <a:pt x="354891" y="133645"/>
                        <a:pt x="353300" y="135236"/>
                      </a:cubicBezTo>
                      <a:lnTo>
                        <a:pt x="340572" y="141600"/>
                      </a:lnTo>
                      <a:lnTo>
                        <a:pt x="348527" y="143191"/>
                      </a:lnTo>
                      <a:cubicBezTo>
                        <a:pt x="343754" y="147964"/>
                        <a:pt x="337390" y="149555"/>
                        <a:pt x="345345" y="151146"/>
                      </a:cubicBezTo>
                      <a:cubicBezTo>
                        <a:pt x="332617" y="147964"/>
                        <a:pt x="299207" y="173421"/>
                        <a:pt x="292843" y="173421"/>
                      </a:cubicBezTo>
                      <a:cubicBezTo>
                        <a:pt x="286479" y="181376"/>
                        <a:pt x="280115" y="184558"/>
                        <a:pt x="270569" y="189331"/>
                      </a:cubicBezTo>
                      <a:cubicBezTo>
                        <a:pt x="273751" y="189331"/>
                        <a:pt x="276933" y="194104"/>
                        <a:pt x="268978" y="197286"/>
                      </a:cubicBezTo>
                      <a:cubicBezTo>
                        <a:pt x="265796" y="184558"/>
                        <a:pt x="251477" y="200468"/>
                        <a:pt x="241931" y="197286"/>
                      </a:cubicBezTo>
                      <a:cubicBezTo>
                        <a:pt x="249886" y="198877"/>
                        <a:pt x="219658" y="211605"/>
                        <a:pt x="233977" y="213196"/>
                      </a:cubicBezTo>
                      <a:cubicBezTo>
                        <a:pt x="227612" y="216378"/>
                        <a:pt x="230794" y="210014"/>
                        <a:pt x="224431" y="210014"/>
                      </a:cubicBezTo>
                      <a:cubicBezTo>
                        <a:pt x="211703" y="222742"/>
                        <a:pt x="187838" y="227515"/>
                        <a:pt x="170337" y="238652"/>
                      </a:cubicBezTo>
                      <a:cubicBezTo>
                        <a:pt x="170337" y="240243"/>
                        <a:pt x="175110" y="240243"/>
                        <a:pt x="171928" y="245016"/>
                      </a:cubicBezTo>
                      <a:lnTo>
                        <a:pt x="157609" y="243425"/>
                      </a:lnTo>
                      <a:cubicBezTo>
                        <a:pt x="154428" y="246607"/>
                        <a:pt x="159200" y="252971"/>
                        <a:pt x="149655" y="252971"/>
                      </a:cubicBezTo>
                      <a:cubicBezTo>
                        <a:pt x="151245" y="252971"/>
                        <a:pt x="154428" y="254562"/>
                        <a:pt x="151245" y="256153"/>
                      </a:cubicBezTo>
                      <a:cubicBezTo>
                        <a:pt x="109880" y="270473"/>
                        <a:pt x="76469" y="305475"/>
                        <a:pt x="31922" y="313430"/>
                      </a:cubicBezTo>
                      <a:cubicBezTo>
                        <a:pt x="38286" y="313430"/>
                        <a:pt x="35104" y="315021"/>
                        <a:pt x="31922" y="318203"/>
                      </a:cubicBezTo>
                      <a:cubicBezTo>
                        <a:pt x="35104" y="316612"/>
                        <a:pt x="33513" y="321385"/>
                        <a:pt x="35104" y="322976"/>
                      </a:cubicBezTo>
                      <a:lnTo>
                        <a:pt x="16012" y="326158"/>
                      </a:lnTo>
                      <a:cubicBezTo>
                        <a:pt x="16012" y="332522"/>
                        <a:pt x="-1489" y="335704"/>
                        <a:pt x="102" y="342068"/>
                      </a:cubicBezTo>
                      <a:lnTo>
                        <a:pt x="4875" y="338886"/>
                      </a:lnTo>
                      <a:cubicBezTo>
                        <a:pt x="1693" y="348432"/>
                        <a:pt x="22376" y="346841"/>
                        <a:pt x="25558" y="354796"/>
                      </a:cubicBezTo>
                      <a:cubicBezTo>
                        <a:pt x="28740" y="343659"/>
                        <a:pt x="51014" y="353205"/>
                        <a:pt x="57378" y="337295"/>
                      </a:cubicBezTo>
                      <a:cubicBezTo>
                        <a:pt x="60560" y="337295"/>
                        <a:pt x="55787" y="340477"/>
                        <a:pt x="58969" y="342068"/>
                      </a:cubicBezTo>
                      <a:cubicBezTo>
                        <a:pt x="60560" y="337295"/>
                        <a:pt x="63741" y="334113"/>
                        <a:pt x="71696" y="332522"/>
                      </a:cubicBezTo>
                      <a:lnTo>
                        <a:pt x="71696" y="334113"/>
                      </a:lnTo>
                      <a:cubicBezTo>
                        <a:pt x="90788" y="321385"/>
                        <a:pt x="101925" y="319794"/>
                        <a:pt x="124199" y="310248"/>
                      </a:cubicBezTo>
                      <a:lnTo>
                        <a:pt x="121017" y="307066"/>
                      </a:lnTo>
                      <a:cubicBezTo>
                        <a:pt x="125790" y="305475"/>
                        <a:pt x="127381" y="305475"/>
                        <a:pt x="130563" y="305475"/>
                      </a:cubicBezTo>
                      <a:cubicBezTo>
                        <a:pt x="132154" y="297520"/>
                        <a:pt x="116244" y="313430"/>
                        <a:pt x="117835" y="303884"/>
                      </a:cubicBezTo>
                      <a:cubicBezTo>
                        <a:pt x="128972" y="308657"/>
                        <a:pt x="151245" y="284792"/>
                        <a:pt x="160791" y="291156"/>
                      </a:cubicBezTo>
                      <a:cubicBezTo>
                        <a:pt x="168746" y="286383"/>
                        <a:pt x="156018" y="287974"/>
                        <a:pt x="163973" y="283201"/>
                      </a:cubicBezTo>
                      <a:lnTo>
                        <a:pt x="167155" y="284792"/>
                      </a:lnTo>
                      <a:lnTo>
                        <a:pt x="167155" y="280019"/>
                      </a:lnTo>
                      <a:cubicBezTo>
                        <a:pt x="171928" y="278428"/>
                        <a:pt x="176701" y="280019"/>
                        <a:pt x="178292" y="281610"/>
                      </a:cubicBezTo>
                      <a:cubicBezTo>
                        <a:pt x="176701" y="281610"/>
                        <a:pt x="175110" y="284792"/>
                        <a:pt x="173519" y="284792"/>
                      </a:cubicBezTo>
                      <a:cubicBezTo>
                        <a:pt x="181474" y="284792"/>
                        <a:pt x="191020" y="273655"/>
                        <a:pt x="192611" y="273655"/>
                      </a:cubicBezTo>
                      <a:lnTo>
                        <a:pt x="184656" y="276837"/>
                      </a:lnTo>
                      <a:cubicBezTo>
                        <a:pt x="203748" y="264108"/>
                        <a:pt x="229204" y="252971"/>
                        <a:pt x="246704" y="237061"/>
                      </a:cubicBezTo>
                      <a:lnTo>
                        <a:pt x="243522" y="235470"/>
                      </a:lnTo>
                      <a:cubicBezTo>
                        <a:pt x="256250" y="224333"/>
                        <a:pt x="256250" y="230697"/>
                        <a:pt x="272160" y="219560"/>
                      </a:cubicBezTo>
                      <a:lnTo>
                        <a:pt x="272160" y="219560"/>
                      </a:lnTo>
                      <a:cubicBezTo>
                        <a:pt x="273751" y="216378"/>
                        <a:pt x="278524" y="213196"/>
                        <a:pt x="283297" y="210014"/>
                      </a:cubicBezTo>
                      <a:cubicBezTo>
                        <a:pt x="280115" y="214787"/>
                        <a:pt x="292843" y="210014"/>
                        <a:pt x="289661" y="214787"/>
                      </a:cubicBezTo>
                      <a:cubicBezTo>
                        <a:pt x="303980" y="202059"/>
                        <a:pt x="296025" y="206832"/>
                        <a:pt x="302389" y="195695"/>
                      </a:cubicBezTo>
                      <a:lnTo>
                        <a:pt x="307162" y="197286"/>
                      </a:lnTo>
                      <a:cubicBezTo>
                        <a:pt x="308753" y="192513"/>
                        <a:pt x="308753" y="190922"/>
                        <a:pt x="316707" y="186149"/>
                      </a:cubicBezTo>
                      <a:cubicBezTo>
                        <a:pt x="311935" y="192513"/>
                        <a:pt x="324662" y="187740"/>
                        <a:pt x="318298" y="195695"/>
                      </a:cubicBezTo>
                      <a:cubicBezTo>
                        <a:pt x="338981" y="192513"/>
                        <a:pt x="340572" y="175012"/>
                        <a:pt x="353300" y="179785"/>
                      </a:cubicBezTo>
                      <a:cubicBezTo>
                        <a:pt x="356482" y="167057"/>
                        <a:pt x="335799" y="182967"/>
                        <a:pt x="338981" y="179785"/>
                      </a:cubicBezTo>
                      <a:cubicBezTo>
                        <a:pt x="334208" y="179785"/>
                        <a:pt x="342163" y="170239"/>
                        <a:pt x="348527" y="168647"/>
                      </a:cubicBezTo>
                      <a:cubicBezTo>
                        <a:pt x="353300" y="165466"/>
                        <a:pt x="362846" y="173421"/>
                        <a:pt x="377165" y="165466"/>
                      </a:cubicBezTo>
                      <a:cubicBezTo>
                        <a:pt x="375574" y="165466"/>
                        <a:pt x="375574" y="167057"/>
                        <a:pt x="373983" y="167057"/>
                      </a:cubicBezTo>
                      <a:cubicBezTo>
                        <a:pt x="380347" y="165466"/>
                        <a:pt x="381938" y="159102"/>
                        <a:pt x="389892" y="159102"/>
                      </a:cubicBezTo>
                      <a:cubicBezTo>
                        <a:pt x="389892" y="152737"/>
                        <a:pt x="397847" y="154328"/>
                        <a:pt x="396257" y="147964"/>
                      </a:cubicBezTo>
                      <a:lnTo>
                        <a:pt x="385120" y="155919"/>
                      </a:lnTo>
                      <a:cubicBezTo>
                        <a:pt x="391484" y="149555"/>
                        <a:pt x="394665" y="140009"/>
                        <a:pt x="407393" y="136827"/>
                      </a:cubicBezTo>
                      <a:cubicBezTo>
                        <a:pt x="407393" y="138418"/>
                        <a:pt x="404211" y="141600"/>
                        <a:pt x="402620" y="144782"/>
                      </a:cubicBezTo>
                      <a:cubicBezTo>
                        <a:pt x="407393" y="144782"/>
                        <a:pt x="408984" y="140009"/>
                        <a:pt x="413757" y="140009"/>
                      </a:cubicBezTo>
                      <a:cubicBezTo>
                        <a:pt x="416939" y="146373"/>
                        <a:pt x="399438" y="149555"/>
                        <a:pt x="394665" y="159102"/>
                      </a:cubicBezTo>
                      <a:cubicBezTo>
                        <a:pt x="399438" y="159102"/>
                        <a:pt x="405802" y="146373"/>
                        <a:pt x="405802" y="155919"/>
                      </a:cubicBezTo>
                      <a:cubicBezTo>
                        <a:pt x="405802" y="144782"/>
                        <a:pt x="420121" y="149555"/>
                        <a:pt x="424894" y="138418"/>
                      </a:cubicBezTo>
                      <a:lnTo>
                        <a:pt x="426485" y="143191"/>
                      </a:lnTo>
                      <a:cubicBezTo>
                        <a:pt x="428076" y="141600"/>
                        <a:pt x="429667" y="138418"/>
                        <a:pt x="432849" y="136827"/>
                      </a:cubicBezTo>
                      <a:lnTo>
                        <a:pt x="431258" y="144782"/>
                      </a:lnTo>
                      <a:cubicBezTo>
                        <a:pt x="436031" y="136827"/>
                        <a:pt x="447168" y="140009"/>
                        <a:pt x="453532" y="133645"/>
                      </a:cubicBezTo>
                      <a:cubicBezTo>
                        <a:pt x="439213" y="141600"/>
                        <a:pt x="447168" y="130463"/>
                        <a:pt x="439213" y="132054"/>
                      </a:cubicBezTo>
                      <a:cubicBezTo>
                        <a:pt x="455123" y="116144"/>
                        <a:pt x="455123" y="135236"/>
                        <a:pt x="475806" y="122508"/>
                      </a:cubicBezTo>
                      <a:cubicBezTo>
                        <a:pt x="472624" y="124099"/>
                        <a:pt x="464669" y="125690"/>
                        <a:pt x="467851" y="122508"/>
                      </a:cubicBezTo>
                      <a:cubicBezTo>
                        <a:pt x="472624" y="120917"/>
                        <a:pt x="478987" y="119326"/>
                        <a:pt x="482169" y="119326"/>
                      </a:cubicBezTo>
                      <a:cubicBezTo>
                        <a:pt x="494897" y="111371"/>
                        <a:pt x="477396" y="116144"/>
                        <a:pt x="482169" y="111371"/>
                      </a:cubicBezTo>
                      <a:cubicBezTo>
                        <a:pt x="490124" y="112962"/>
                        <a:pt x="488533" y="105007"/>
                        <a:pt x="493306" y="100234"/>
                      </a:cubicBezTo>
                      <a:lnTo>
                        <a:pt x="494897" y="103416"/>
                      </a:lnTo>
                      <a:cubicBezTo>
                        <a:pt x="512398" y="97052"/>
                        <a:pt x="494897" y="93870"/>
                        <a:pt x="510807" y="87506"/>
                      </a:cubicBezTo>
                      <a:lnTo>
                        <a:pt x="507625" y="95461"/>
                      </a:lnTo>
                      <a:lnTo>
                        <a:pt x="513989" y="90688"/>
                      </a:lnTo>
                      <a:lnTo>
                        <a:pt x="515580" y="95461"/>
                      </a:lnTo>
                      <a:cubicBezTo>
                        <a:pt x="521944" y="87506"/>
                        <a:pt x="525126" y="87506"/>
                        <a:pt x="533081" y="84324"/>
                      </a:cubicBezTo>
                      <a:cubicBezTo>
                        <a:pt x="529899" y="82733"/>
                        <a:pt x="529899" y="76369"/>
                        <a:pt x="537854" y="73187"/>
                      </a:cubicBezTo>
                      <a:cubicBezTo>
                        <a:pt x="544218" y="73187"/>
                        <a:pt x="537854" y="77960"/>
                        <a:pt x="547400" y="71596"/>
                      </a:cubicBezTo>
                      <a:cubicBezTo>
                        <a:pt x="545809" y="74778"/>
                        <a:pt x="545809" y="79551"/>
                        <a:pt x="539445" y="77960"/>
                      </a:cubicBezTo>
                      <a:cubicBezTo>
                        <a:pt x="539445" y="79551"/>
                        <a:pt x="537854" y="81142"/>
                        <a:pt x="539445" y="82733"/>
                      </a:cubicBezTo>
                      <a:cubicBezTo>
                        <a:pt x="545809" y="82733"/>
                        <a:pt x="552173" y="76369"/>
                        <a:pt x="556945" y="74778"/>
                      </a:cubicBezTo>
                      <a:cubicBezTo>
                        <a:pt x="555355" y="74778"/>
                        <a:pt x="553763" y="76369"/>
                        <a:pt x="552173" y="76369"/>
                      </a:cubicBezTo>
                      <a:lnTo>
                        <a:pt x="563309" y="63641"/>
                      </a:lnTo>
                      <a:cubicBezTo>
                        <a:pt x="566491" y="63641"/>
                        <a:pt x="564900" y="65231"/>
                        <a:pt x="563309" y="68413"/>
                      </a:cubicBezTo>
                      <a:cubicBezTo>
                        <a:pt x="566491" y="66823"/>
                        <a:pt x="566491" y="63641"/>
                        <a:pt x="571264" y="60458"/>
                      </a:cubicBezTo>
                      <a:cubicBezTo>
                        <a:pt x="571264" y="63641"/>
                        <a:pt x="574446" y="66823"/>
                        <a:pt x="568082" y="71596"/>
                      </a:cubicBezTo>
                      <a:lnTo>
                        <a:pt x="579219" y="60458"/>
                      </a:lnTo>
                      <a:cubicBezTo>
                        <a:pt x="580810" y="62050"/>
                        <a:pt x="588765" y="60458"/>
                        <a:pt x="587174" y="62050"/>
                      </a:cubicBezTo>
                      <a:cubicBezTo>
                        <a:pt x="595129" y="58868"/>
                        <a:pt x="603084" y="46139"/>
                        <a:pt x="614221" y="42957"/>
                      </a:cubicBezTo>
                      <a:cubicBezTo>
                        <a:pt x="614221" y="41366"/>
                        <a:pt x="614221" y="41366"/>
                        <a:pt x="615812" y="39775"/>
                      </a:cubicBezTo>
                      <a:cubicBezTo>
                        <a:pt x="617403" y="39775"/>
                        <a:pt x="618994" y="39775"/>
                        <a:pt x="618994" y="39775"/>
                      </a:cubicBezTo>
                      <a:cubicBezTo>
                        <a:pt x="622176" y="41366"/>
                        <a:pt x="620585" y="41366"/>
                        <a:pt x="631722" y="41366"/>
                      </a:cubicBezTo>
                      <a:lnTo>
                        <a:pt x="636494" y="49321"/>
                      </a:lnTo>
                      <a:cubicBezTo>
                        <a:pt x="646040" y="50912"/>
                        <a:pt x="628540" y="39775"/>
                        <a:pt x="646040" y="41366"/>
                      </a:cubicBezTo>
                      <a:cubicBezTo>
                        <a:pt x="658768" y="42957"/>
                        <a:pt x="649222" y="47730"/>
                        <a:pt x="652404" y="50912"/>
                      </a:cubicBezTo>
                      <a:cubicBezTo>
                        <a:pt x="658768" y="49321"/>
                        <a:pt x="669905" y="46139"/>
                        <a:pt x="679451" y="54094"/>
                      </a:cubicBezTo>
                      <a:cubicBezTo>
                        <a:pt x="679451" y="54094"/>
                        <a:pt x="676269" y="52503"/>
                        <a:pt x="673087" y="52503"/>
                      </a:cubicBezTo>
                      <a:close/>
                      <a:moveTo>
                        <a:pt x="794002" y="81142"/>
                      </a:moveTo>
                      <a:cubicBezTo>
                        <a:pt x="790820" y="81142"/>
                        <a:pt x="786047" y="82733"/>
                        <a:pt x="784456" y="79551"/>
                      </a:cubicBezTo>
                      <a:cubicBezTo>
                        <a:pt x="787638" y="76369"/>
                        <a:pt x="789229" y="79551"/>
                        <a:pt x="794002" y="81142"/>
                      </a:cubicBezTo>
                      <a:close/>
                      <a:moveTo>
                        <a:pt x="864005" y="108189"/>
                      </a:moveTo>
                      <a:cubicBezTo>
                        <a:pt x="862414" y="106598"/>
                        <a:pt x="865596" y="106598"/>
                        <a:pt x="871960" y="106598"/>
                      </a:cubicBezTo>
                      <a:cubicBezTo>
                        <a:pt x="871960" y="108189"/>
                        <a:pt x="868778" y="108189"/>
                        <a:pt x="864005" y="108189"/>
                      </a:cubicBezTo>
                      <a:close/>
                      <a:moveTo>
                        <a:pt x="388302" y="273655"/>
                      </a:moveTo>
                      <a:lnTo>
                        <a:pt x="388302" y="273655"/>
                      </a:lnTo>
                      <a:cubicBezTo>
                        <a:pt x="394665" y="273655"/>
                        <a:pt x="391484" y="273655"/>
                        <a:pt x="388302" y="273655"/>
                      </a:cubicBezTo>
                      <a:close/>
                      <a:moveTo>
                        <a:pt x="377165" y="275245"/>
                      </a:moveTo>
                      <a:cubicBezTo>
                        <a:pt x="375574" y="276837"/>
                        <a:pt x="377165" y="276837"/>
                        <a:pt x="377165" y="276837"/>
                      </a:cubicBezTo>
                      <a:cubicBezTo>
                        <a:pt x="377165" y="275245"/>
                        <a:pt x="380347" y="275245"/>
                        <a:pt x="383529" y="273655"/>
                      </a:cubicBezTo>
                      <a:cubicBezTo>
                        <a:pt x="381938" y="273655"/>
                        <a:pt x="380347" y="273655"/>
                        <a:pt x="377165" y="275245"/>
                      </a:cubicBezTo>
                      <a:close/>
                      <a:moveTo>
                        <a:pt x="362846" y="138418"/>
                      </a:moveTo>
                      <a:lnTo>
                        <a:pt x="366028" y="138418"/>
                      </a:lnTo>
                      <a:cubicBezTo>
                        <a:pt x="361255" y="141600"/>
                        <a:pt x="362846" y="140009"/>
                        <a:pt x="362846" y="1384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80" name="รูปแบบอิสระ: รูปร่าง 1379">
                  <a:extLst>
                    <a:ext uri="{FF2B5EF4-FFF2-40B4-BE49-F238E27FC236}">
                      <a16:creationId xmlns:a16="http://schemas.microsoft.com/office/drawing/2014/main" id="{EE816261-537B-42A5-860F-8C8156300212}"/>
                    </a:ext>
                  </a:extLst>
                </p:cNvPr>
                <p:cNvSpPr/>
                <p:nvPr/>
              </p:nvSpPr>
              <p:spPr>
                <a:xfrm>
                  <a:off x="2780895" y="3874240"/>
                  <a:ext cx="7954" cy="15910"/>
                </a:xfrm>
                <a:custGeom>
                  <a:avLst/>
                  <a:gdLst>
                    <a:gd name="connsiteX0" fmla="*/ 0 w 7954"/>
                    <a:gd name="connsiteY0" fmla="*/ 0 h 15910"/>
                    <a:gd name="connsiteX1" fmla="*/ 7955 w 7954"/>
                    <a:gd name="connsiteY1" fmla="*/ 0 h 15910"/>
                    <a:gd name="connsiteX2" fmla="*/ 0 w 7954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954" h="15910">
                      <a:moveTo>
                        <a:pt x="0" y="0"/>
                      </a:moveTo>
                      <a:cubicBezTo>
                        <a:pt x="3182" y="0"/>
                        <a:pt x="4773" y="0"/>
                        <a:pt x="7955" y="0"/>
                      </a:cubicBezTo>
                      <a:cubicBezTo>
                        <a:pt x="4773" y="0"/>
                        <a:pt x="3182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81" name="รูปแบบอิสระ: รูปร่าง 1380">
                  <a:extLst>
                    <a:ext uri="{FF2B5EF4-FFF2-40B4-BE49-F238E27FC236}">
                      <a16:creationId xmlns:a16="http://schemas.microsoft.com/office/drawing/2014/main" id="{1DB99358-37E0-4786-ACC2-7EDE851B9B51}"/>
                    </a:ext>
                  </a:extLst>
                </p:cNvPr>
                <p:cNvSpPr/>
                <p:nvPr/>
              </p:nvSpPr>
              <p:spPr>
                <a:xfrm>
                  <a:off x="2535884" y="3813782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0 h 707"/>
                    <a:gd name="connsiteX1" fmla="*/ 0 w 15909"/>
                    <a:gd name="connsiteY1" fmla="*/ 0 h 707"/>
                    <a:gd name="connsiteX2" fmla="*/ 0 w 15909"/>
                    <a:gd name="connsiteY2" fmla="*/ 0 h 707"/>
                    <a:gd name="connsiteX3" fmla="*/ 0 w 15909"/>
                    <a:gd name="connsiteY3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707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1591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82" name="รูปแบบอิสระ: รูปร่าง 1381">
                  <a:extLst>
                    <a:ext uri="{FF2B5EF4-FFF2-40B4-BE49-F238E27FC236}">
                      <a16:creationId xmlns:a16="http://schemas.microsoft.com/office/drawing/2014/main" id="{6A1FC597-B048-400D-B044-FF8F4D373DCF}"/>
                    </a:ext>
                  </a:extLst>
                </p:cNvPr>
                <p:cNvSpPr/>
                <p:nvPr/>
              </p:nvSpPr>
              <p:spPr>
                <a:xfrm>
                  <a:off x="2451562" y="3963883"/>
                  <a:ext cx="4772" cy="2636"/>
                </a:xfrm>
                <a:custGeom>
                  <a:avLst/>
                  <a:gdLst>
                    <a:gd name="connsiteX0" fmla="*/ 0 w 4772"/>
                    <a:gd name="connsiteY0" fmla="*/ 1045 h 2636"/>
                    <a:gd name="connsiteX1" fmla="*/ 4773 w 4772"/>
                    <a:gd name="connsiteY1" fmla="*/ 2636 h 2636"/>
                    <a:gd name="connsiteX2" fmla="*/ 0 w 4772"/>
                    <a:gd name="connsiteY2" fmla="*/ 1045 h 26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72" h="2636">
                      <a:moveTo>
                        <a:pt x="0" y="1045"/>
                      </a:moveTo>
                      <a:cubicBezTo>
                        <a:pt x="1591" y="1045"/>
                        <a:pt x="3182" y="1045"/>
                        <a:pt x="4773" y="2636"/>
                      </a:cubicBezTo>
                      <a:cubicBezTo>
                        <a:pt x="4773" y="-546"/>
                        <a:pt x="3182" y="-546"/>
                        <a:pt x="0" y="104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83" name="รูปแบบอิสระ: รูปร่าง 1382">
                  <a:extLst>
                    <a:ext uri="{FF2B5EF4-FFF2-40B4-BE49-F238E27FC236}">
                      <a16:creationId xmlns:a16="http://schemas.microsoft.com/office/drawing/2014/main" id="{978DE68A-9177-47FF-A85A-479EA03EF47E}"/>
                    </a:ext>
                  </a:extLst>
                </p:cNvPr>
                <p:cNvSpPr/>
                <p:nvPr/>
              </p:nvSpPr>
              <p:spPr>
                <a:xfrm>
                  <a:off x="2241553" y="4066753"/>
                  <a:ext cx="6364" cy="3181"/>
                </a:xfrm>
                <a:custGeom>
                  <a:avLst/>
                  <a:gdLst>
                    <a:gd name="connsiteX0" fmla="*/ 0 w 6364"/>
                    <a:gd name="connsiteY0" fmla="*/ 3182 h 3181"/>
                    <a:gd name="connsiteX1" fmla="*/ 6364 w 6364"/>
                    <a:gd name="connsiteY1" fmla="*/ 0 h 3181"/>
                    <a:gd name="connsiteX2" fmla="*/ 0 w 6364"/>
                    <a:gd name="connsiteY2" fmla="*/ 0 h 3181"/>
                    <a:gd name="connsiteX3" fmla="*/ 0 w 6364"/>
                    <a:gd name="connsiteY3" fmla="*/ 3182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64" h="3181">
                      <a:moveTo>
                        <a:pt x="0" y="3182"/>
                      </a:moveTo>
                      <a:lnTo>
                        <a:pt x="6364" y="0"/>
                      </a:lnTo>
                      <a:cubicBezTo>
                        <a:pt x="3182" y="1591"/>
                        <a:pt x="1591" y="0"/>
                        <a:pt x="0" y="0"/>
                      </a:cubicBezTo>
                      <a:cubicBezTo>
                        <a:pt x="0" y="1591"/>
                        <a:pt x="1591" y="1591"/>
                        <a:pt x="0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84" name="รูปแบบอิสระ: รูปร่าง 1383">
                  <a:extLst>
                    <a:ext uri="{FF2B5EF4-FFF2-40B4-BE49-F238E27FC236}">
                      <a16:creationId xmlns:a16="http://schemas.microsoft.com/office/drawing/2014/main" id="{E720B1F4-7A34-4A90-95E2-6D9D20B8DCB9}"/>
                    </a:ext>
                  </a:extLst>
                </p:cNvPr>
                <p:cNvSpPr/>
                <p:nvPr/>
              </p:nvSpPr>
              <p:spPr>
                <a:xfrm>
                  <a:off x="2171550" y="4060389"/>
                  <a:ext cx="5615" cy="3181"/>
                </a:xfrm>
                <a:custGeom>
                  <a:avLst/>
                  <a:gdLst>
                    <a:gd name="connsiteX0" fmla="*/ 3182 w 5615"/>
                    <a:gd name="connsiteY0" fmla="*/ 0 h 3181"/>
                    <a:gd name="connsiteX1" fmla="*/ 0 w 5615"/>
                    <a:gd name="connsiteY1" fmla="*/ 1591 h 3181"/>
                    <a:gd name="connsiteX2" fmla="*/ 1591 w 5615"/>
                    <a:gd name="connsiteY2" fmla="*/ 3182 h 3181"/>
                    <a:gd name="connsiteX3" fmla="*/ 3182 w 5615"/>
                    <a:gd name="connsiteY3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15" h="3181">
                      <a:moveTo>
                        <a:pt x="3182" y="0"/>
                      </a:moveTo>
                      <a:cubicBezTo>
                        <a:pt x="1591" y="0"/>
                        <a:pt x="1591" y="0"/>
                        <a:pt x="0" y="1591"/>
                      </a:cubicBezTo>
                      <a:lnTo>
                        <a:pt x="1591" y="3182"/>
                      </a:lnTo>
                      <a:cubicBezTo>
                        <a:pt x="4773" y="1591"/>
                        <a:pt x="7955" y="0"/>
                        <a:pt x="31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85" name="รูปแบบอิสระ: รูปร่าง 1384">
                  <a:extLst>
                    <a:ext uri="{FF2B5EF4-FFF2-40B4-BE49-F238E27FC236}">
                      <a16:creationId xmlns:a16="http://schemas.microsoft.com/office/drawing/2014/main" id="{5077F8AD-7A6C-4848-9B1F-F50A162D4B1C}"/>
                    </a:ext>
                  </a:extLst>
                </p:cNvPr>
                <p:cNvSpPr/>
                <p:nvPr/>
              </p:nvSpPr>
              <p:spPr>
                <a:xfrm>
                  <a:off x="2220870" y="4055472"/>
                  <a:ext cx="9545" cy="5759"/>
                </a:xfrm>
                <a:custGeom>
                  <a:avLst/>
                  <a:gdLst>
                    <a:gd name="connsiteX0" fmla="*/ 9546 w 9545"/>
                    <a:gd name="connsiteY0" fmla="*/ 1735 h 5759"/>
                    <a:gd name="connsiteX1" fmla="*/ 0 w 9545"/>
                    <a:gd name="connsiteY1" fmla="*/ 3325 h 5759"/>
                    <a:gd name="connsiteX2" fmla="*/ 1591 w 9545"/>
                    <a:gd name="connsiteY2" fmla="*/ 3325 h 5759"/>
                    <a:gd name="connsiteX3" fmla="*/ 9546 w 9545"/>
                    <a:gd name="connsiteY3" fmla="*/ 1735 h 57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545" h="5759">
                      <a:moveTo>
                        <a:pt x="9546" y="1735"/>
                      </a:moveTo>
                      <a:cubicBezTo>
                        <a:pt x="7955" y="-1448"/>
                        <a:pt x="4773" y="143"/>
                        <a:pt x="0" y="3325"/>
                      </a:cubicBezTo>
                      <a:cubicBezTo>
                        <a:pt x="0" y="3325"/>
                        <a:pt x="0" y="3325"/>
                        <a:pt x="1591" y="3325"/>
                      </a:cubicBezTo>
                      <a:cubicBezTo>
                        <a:pt x="0" y="8099"/>
                        <a:pt x="4773" y="4917"/>
                        <a:pt x="9546" y="173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86" name="รูปแบบอิสระ: รูปร่าง 1385">
                  <a:extLst>
                    <a:ext uri="{FF2B5EF4-FFF2-40B4-BE49-F238E27FC236}">
                      <a16:creationId xmlns:a16="http://schemas.microsoft.com/office/drawing/2014/main" id="{0661DD84-D890-46DC-83D3-C0EFC4C03C13}"/>
                    </a:ext>
                  </a:extLst>
                </p:cNvPr>
                <p:cNvSpPr/>
                <p:nvPr/>
              </p:nvSpPr>
              <p:spPr>
                <a:xfrm>
                  <a:off x="2214506" y="4058798"/>
                  <a:ext cx="4772" cy="2250"/>
                </a:xfrm>
                <a:custGeom>
                  <a:avLst/>
                  <a:gdLst>
                    <a:gd name="connsiteX0" fmla="*/ 4773 w 4772"/>
                    <a:gd name="connsiteY0" fmla="*/ 0 h 2250"/>
                    <a:gd name="connsiteX1" fmla="*/ 0 w 4772"/>
                    <a:gd name="connsiteY1" fmla="*/ 1591 h 2250"/>
                    <a:gd name="connsiteX2" fmla="*/ 4773 w 4772"/>
                    <a:gd name="connsiteY2" fmla="*/ 0 h 2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72" h="2250">
                      <a:moveTo>
                        <a:pt x="4773" y="0"/>
                      </a:moveTo>
                      <a:cubicBezTo>
                        <a:pt x="3182" y="0"/>
                        <a:pt x="1591" y="1591"/>
                        <a:pt x="0" y="1591"/>
                      </a:cubicBezTo>
                      <a:cubicBezTo>
                        <a:pt x="0" y="3182"/>
                        <a:pt x="3182" y="1591"/>
                        <a:pt x="477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87" name="รูปแบบอิสระ: รูปร่าง 1386">
                  <a:extLst>
                    <a:ext uri="{FF2B5EF4-FFF2-40B4-BE49-F238E27FC236}">
                      <a16:creationId xmlns:a16="http://schemas.microsoft.com/office/drawing/2014/main" id="{0C8502A8-AC4B-4069-9D49-EBD926904305}"/>
                    </a:ext>
                  </a:extLst>
                </p:cNvPr>
                <p:cNvSpPr/>
                <p:nvPr/>
              </p:nvSpPr>
              <p:spPr>
                <a:xfrm>
                  <a:off x="2281202" y="4050900"/>
                  <a:ext cx="5992" cy="6249"/>
                </a:xfrm>
                <a:custGeom>
                  <a:avLst/>
                  <a:gdLst>
                    <a:gd name="connsiteX0" fmla="*/ 1716 w 5992"/>
                    <a:gd name="connsiteY0" fmla="*/ 1534 h 6249"/>
                    <a:gd name="connsiteX1" fmla="*/ 125 w 5992"/>
                    <a:gd name="connsiteY1" fmla="*/ 4716 h 6249"/>
                    <a:gd name="connsiteX2" fmla="*/ 1716 w 5992"/>
                    <a:gd name="connsiteY2" fmla="*/ 1534 h 62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992" h="6249">
                      <a:moveTo>
                        <a:pt x="1716" y="1534"/>
                      </a:moveTo>
                      <a:cubicBezTo>
                        <a:pt x="-1466" y="1534"/>
                        <a:pt x="1716" y="6307"/>
                        <a:pt x="125" y="4716"/>
                      </a:cubicBezTo>
                      <a:cubicBezTo>
                        <a:pt x="-1466" y="11080"/>
                        <a:pt x="12853" y="-4830"/>
                        <a:pt x="1716" y="153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88" name="รูปแบบอิสระ: รูปร่าง 1387">
                  <a:extLst>
                    <a:ext uri="{FF2B5EF4-FFF2-40B4-BE49-F238E27FC236}">
                      <a16:creationId xmlns:a16="http://schemas.microsoft.com/office/drawing/2014/main" id="{D844E92F-05C7-4633-825B-C3CD438C728D}"/>
                    </a:ext>
                  </a:extLst>
                </p:cNvPr>
                <p:cNvSpPr/>
                <p:nvPr/>
              </p:nvSpPr>
              <p:spPr>
                <a:xfrm>
                  <a:off x="2224052" y="4046070"/>
                  <a:ext cx="4772" cy="4773"/>
                </a:xfrm>
                <a:custGeom>
                  <a:avLst/>
                  <a:gdLst>
                    <a:gd name="connsiteX0" fmla="*/ 0 w 4772"/>
                    <a:gd name="connsiteY0" fmla="*/ 0 h 4773"/>
                    <a:gd name="connsiteX1" fmla="*/ 3182 w 4772"/>
                    <a:gd name="connsiteY1" fmla="*/ 4773 h 4773"/>
                    <a:gd name="connsiteX2" fmla="*/ 4773 w 4772"/>
                    <a:gd name="connsiteY2" fmla="*/ 0 h 4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72" h="4773">
                      <a:moveTo>
                        <a:pt x="0" y="0"/>
                      </a:moveTo>
                      <a:lnTo>
                        <a:pt x="3182" y="4773"/>
                      </a:lnTo>
                      <a:lnTo>
                        <a:pt x="477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89" name="รูปแบบอิสระ: รูปร่าง 1388">
                  <a:extLst>
                    <a:ext uri="{FF2B5EF4-FFF2-40B4-BE49-F238E27FC236}">
                      <a16:creationId xmlns:a16="http://schemas.microsoft.com/office/drawing/2014/main" id="{C2FB4A66-8EBF-42B3-B8AF-80A41262BCBC}"/>
                    </a:ext>
                  </a:extLst>
                </p:cNvPr>
                <p:cNvSpPr/>
                <p:nvPr/>
              </p:nvSpPr>
              <p:spPr>
                <a:xfrm>
                  <a:off x="2252689" y="4039706"/>
                  <a:ext cx="9545" cy="3181"/>
                </a:xfrm>
                <a:custGeom>
                  <a:avLst/>
                  <a:gdLst>
                    <a:gd name="connsiteX0" fmla="*/ 9546 w 9545"/>
                    <a:gd name="connsiteY0" fmla="*/ 0 h 3181"/>
                    <a:gd name="connsiteX1" fmla="*/ 1591 w 9545"/>
                    <a:gd name="connsiteY1" fmla="*/ 1591 h 3181"/>
                    <a:gd name="connsiteX2" fmla="*/ 0 w 9545"/>
                    <a:gd name="connsiteY2" fmla="*/ 3182 h 3181"/>
                    <a:gd name="connsiteX3" fmla="*/ 9546 w 9545"/>
                    <a:gd name="connsiteY3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545" h="3181">
                      <a:moveTo>
                        <a:pt x="9546" y="0"/>
                      </a:moveTo>
                      <a:lnTo>
                        <a:pt x="1591" y="1591"/>
                      </a:lnTo>
                      <a:cubicBezTo>
                        <a:pt x="1591" y="1591"/>
                        <a:pt x="1591" y="3182"/>
                        <a:pt x="0" y="3182"/>
                      </a:cubicBezTo>
                      <a:cubicBezTo>
                        <a:pt x="4773" y="1591"/>
                        <a:pt x="9546" y="0"/>
                        <a:pt x="954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90" name="รูปแบบอิสระ: รูปร่าง 1389">
                  <a:extLst>
                    <a:ext uri="{FF2B5EF4-FFF2-40B4-BE49-F238E27FC236}">
                      <a16:creationId xmlns:a16="http://schemas.microsoft.com/office/drawing/2014/main" id="{208693DD-424D-4ED6-BD0A-2F06DFA86E87}"/>
                    </a:ext>
                  </a:extLst>
                </p:cNvPr>
                <p:cNvSpPr/>
                <p:nvPr/>
              </p:nvSpPr>
              <p:spPr>
                <a:xfrm>
                  <a:off x="2246326" y="4042888"/>
                  <a:ext cx="6363" cy="3181"/>
                </a:xfrm>
                <a:custGeom>
                  <a:avLst/>
                  <a:gdLst>
                    <a:gd name="connsiteX0" fmla="*/ 6364 w 6363"/>
                    <a:gd name="connsiteY0" fmla="*/ 0 h 3181"/>
                    <a:gd name="connsiteX1" fmla="*/ 0 w 6363"/>
                    <a:gd name="connsiteY1" fmla="*/ 3182 h 3181"/>
                    <a:gd name="connsiteX2" fmla="*/ 6364 w 6363"/>
                    <a:gd name="connsiteY2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363" h="3181">
                      <a:moveTo>
                        <a:pt x="6364" y="0"/>
                      </a:moveTo>
                      <a:cubicBezTo>
                        <a:pt x="3182" y="0"/>
                        <a:pt x="1591" y="1591"/>
                        <a:pt x="0" y="3182"/>
                      </a:cubicBezTo>
                      <a:cubicBezTo>
                        <a:pt x="1591" y="1591"/>
                        <a:pt x="4773" y="0"/>
                        <a:pt x="636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91" name="รูปแบบอิสระ: รูปร่าง 1390">
                  <a:extLst>
                    <a:ext uri="{FF2B5EF4-FFF2-40B4-BE49-F238E27FC236}">
                      <a16:creationId xmlns:a16="http://schemas.microsoft.com/office/drawing/2014/main" id="{93299BD0-1350-4F5B-AC30-0C609C9F6545}"/>
                    </a:ext>
                  </a:extLst>
                </p:cNvPr>
                <p:cNvSpPr/>
                <p:nvPr/>
              </p:nvSpPr>
              <p:spPr>
                <a:xfrm>
                  <a:off x="2233598" y="4041297"/>
                  <a:ext cx="7954" cy="1590"/>
                </a:xfrm>
                <a:custGeom>
                  <a:avLst/>
                  <a:gdLst>
                    <a:gd name="connsiteX0" fmla="*/ 0 w 7954"/>
                    <a:gd name="connsiteY0" fmla="*/ 1591 h 1590"/>
                    <a:gd name="connsiteX1" fmla="*/ 3182 w 7954"/>
                    <a:gd name="connsiteY1" fmla="*/ 1591 h 1590"/>
                    <a:gd name="connsiteX2" fmla="*/ 7955 w 7954"/>
                    <a:gd name="connsiteY2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954" h="1590">
                      <a:moveTo>
                        <a:pt x="0" y="1591"/>
                      </a:moveTo>
                      <a:lnTo>
                        <a:pt x="3182" y="1591"/>
                      </a:lnTo>
                      <a:lnTo>
                        <a:pt x="795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92" name="รูปแบบอิสระ: รูปร่าง 1391">
                  <a:extLst>
                    <a:ext uri="{FF2B5EF4-FFF2-40B4-BE49-F238E27FC236}">
                      <a16:creationId xmlns:a16="http://schemas.microsoft.com/office/drawing/2014/main" id="{7DC58B75-CB3A-4E2F-B693-937B63939C83}"/>
                    </a:ext>
                  </a:extLst>
                </p:cNvPr>
                <p:cNvSpPr/>
                <p:nvPr/>
              </p:nvSpPr>
              <p:spPr>
                <a:xfrm>
                  <a:off x="2344533" y="4013056"/>
                  <a:ext cx="8388" cy="4375"/>
                </a:xfrm>
                <a:custGeom>
                  <a:avLst/>
                  <a:gdLst>
                    <a:gd name="connsiteX0" fmla="*/ 434 w 8388"/>
                    <a:gd name="connsiteY0" fmla="*/ 4375 h 4375"/>
                    <a:gd name="connsiteX1" fmla="*/ 8388 w 8388"/>
                    <a:gd name="connsiteY1" fmla="*/ 1193 h 4375"/>
                    <a:gd name="connsiteX2" fmla="*/ 3615 w 8388"/>
                    <a:gd name="connsiteY2" fmla="*/ 1193 h 4375"/>
                    <a:gd name="connsiteX3" fmla="*/ 434 w 8388"/>
                    <a:gd name="connsiteY3" fmla="*/ 4375 h 4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388" h="4375">
                      <a:moveTo>
                        <a:pt x="434" y="4375"/>
                      </a:moveTo>
                      <a:lnTo>
                        <a:pt x="8388" y="1193"/>
                      </a:lnTo>
                      <a:cubicBezTo>
                        <a:pt x="8388" y="-398"/>
                        <a:pt x="6798" y="-398"/>
                        <a:pt x="3615" y="1193"/>
                      </a:cubicBezTo>
                      <a:cubicBezTo>
                        <a:pt x="2025" y="1193"/>
                        <a:pt x="-1157" y="2784"/>
                        <a:pt x="434" y="437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93" name="รูปแบบอิสระ: รูปร่าง 1392">
                  <a:extLst>
                    <a:ext uri="{FF2B5EF4-FFF2-40B4-BE49-F238E27FC236}">
                      <a16:creationId xmlns:a16="http://schemas.microsoft.com/office/drawing/2014/main" id="{0D5AB05C-FAC8-4D16-A360-1820A64B674A}"/>
                    </a:ext>
                  </a:extLst>
                </p:cNvPr>
                <p:cNvSpPr/>
                <p:nvPr/>
              </p:nvSpPr>
              <p:spPr>
                <a:xfrm>
                  <a:off x="2316329" y="4009477"/>
                  <a:ext cx="4772" cy="4772"/>
                </a:xfrm>
                <a:custGeom>
                  <a:avLst/>
                  <a:gdLst>
                    <a:gd name="connsiteX0" fmla="*/ 0 w 4772"/>
                    <a:gd name="connsiteY0" fmla="*/ 3182 h 4772"/>
                    <a:gd name="connsiteX1" fmla="*/ 4773 w 4772"/>
                    <a:gd name="connsiteY1" fmla="*/ 4773 h 4772"/>
                    <a:gd name="connsiteX2" fmla="*/ 3182 w 4772"/>
                    <a:gd name="connsiteY2" fmla="*/ 0 h 4772"/>
                    <a:gd name="connsiteX3" fmla="*/ 0 w 4772"/>
                    <a:gd name="connsiteY3" fmla="*/ 3182 h 4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72" h="4772">
                      <a:moveTo>
                        <a:pt x="0" y="3182"/>
                      </a:moveTo>
                      <a:cubicBezTo>
                        <a:pt x="3182" y="3182"/>
                        <a:pt x="3182" y="4773"/>
                        <a:pt x="4773" y="4773"/>
                      </a:cubicBezTo>
                      <a:lnTo>
                        <a:pt x="3182" y="0"/>
                      </a:lnTo>
                      <a:lnTo>
                        <a:pt x="0" y="318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94" name="รูปแบบอิสระ: รูปร่าง 1393">
                  <a:extLst>
                    <a:ext uri="{FF2B5EF4-FFF2-40B4-BE49-F238E27FC236}">
                      <a16:creationId xmlns:a16="http://schemas.microsoft.com/office/drawing/2014/main" id="{1A365F6B-425B-463B-953F-66F1244DF0DC}"/>
                    </a:ext>
                  </a:extLst>
                </p:cNvPr>
                <p:cNvSpPr/>
                <p:nvPr/>
              </p:nvSpPr>
              <p:spPr>
                <a:xfrm>
                  <a:off x="2336658" y="3999052"/>
                  <a:ext cx="8485" cy="5651"/>
                </a:xfrm>
                <a:custGeom>
                  <a:avLst/>
                  <a:gdLst>
                    <a:gd name="connsiteX0" fmla="*/ 3536 w 8485"/>
                    <a:gd name="connsiteY0" fmla="*/ 5652 h 5651"/>
                    <a:gd name="connsiteX1" fmla="*/ 3536 w 8485"/>
                    <a:gd name="connsiteY1" fmla="*/ 879 h 5651"/>
                    <a:gd name="connsiteX2" fmla="*/ 3536 w 8485"/>
                    <a:gd name="connsiteY2" fmla="*/ 5652 h 5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485" h="5651">
                      <a:moveTo>
                        <a:pt x="3536" y="5652"/>
                      </a:moveTo>
                      <a:cubicBezTo>
                        <a:pt x="3536" y="4061"/>
                        <a:pt x="14673" y="-2303"/>
                        <a:pt x="3536" y="879"/>
                      </a:cubicBezTo>
                      <a:cubicBezTo>
                        <a:pt x="3536" y="2470"/>
                        <a:pt x="-4419" y="5652"/>
                        <a:pt x="3536" y="565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95" name="รูปแบบอิสระ: รูปร่าง 1394">
                  <a:extLst>
                    <a:ext uri="{FF2B5EF4-FFF2-40B4-BE49-F238E27FC236}">
                      <a16:creationId xmlns:a16="http://schemas.microsoft.com/office/drawing/2014/main" id="{84A07AA5-8A50-4508-A4B3-0727BF485EFB}"/>
                    </a:ext>
                  </a:extLst>
                </p:cNvPr>
                <p:cNvSpPr/>
                <p:nvPr/>
              </p:nvSpPr>
              <p:spPr>
                <a:xfrm>
                  <a:off x="2465881" y="3976065"/>
                  <a:ext cx="3181" cy="7955"/>
                </a:xfrm>
                <a:custGeom>
                  <a:avLst/>
                  <a:gdLst>
                    <a:gd name="connsiteX0" fmla="*/ 3182 w 3181"/>
                    <a:gd name="connsiteY0" fmla="*/ 0 h 7955"/>
                    <a:gd name="connsiteX1" fmla="*/ 0 w 3181"/>
                    <a:gd name="connsiteY1" fmla="*/ 0 h 7955"/>
                    <a:gd name="connsiteX2" fmla="*/ 3182 w 3181"/>
                    <a:gd name="connsiteY2" fmla="*/ 7955 h 7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7955">
                      <a:moveTo>
                        <a:pt x="3182" y="0"/>
                      </a:moveTo>
                      <a:lnTo>
                        <a:pt x="0" y="0"/>
                      </a:lnTo>
                      <a:lnTo>
                        <a:pt x="3182" y="79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96" name="รูปแบบอิสระ: รูปร่าง 1395">
                  <a:extLst>
                    <a:ext uri="{FF2B5EF4-FFF2-40B4-BE49-F238E27FC236}">
                      <a16:creationId xmlns:a16="http://schemas.microsoft.com/office/drawing/2014/main" id="{9F0F1B94-53EB-45D3-8520-5272D3839759}"/>
                    </a:ext>
                  </a:extLst>
                </p:cNvPr>
                <p:cNvSpPr/>
                <p:nvPr/>
              </p:nvSpPr>
              <p:spPr>
                <a:xfrm>
                  <a:off x="2562751" y="3923562"/>
                  <a:ext cx="12597" cy="9546"/>
                </a:xfrm>
                <a:custGeom>
                  <a:avLst/>
                  <a:gdLst>
                    <a:gd name="connsiteX0" fmla="*/ 11317 w 12597"/>
                    <a:gd name="connsiteY0" fmla="*/ 0 h 9546"/>
                    <a:gd name="connsiteX1" fmla="*/ 180 w 12597"/>
                    <a:gd name="connsiteY1" fmla="*/ 6364 h 9546"/>
                    <a:gd name="connsiteX2" fmla="*/ 6544 w 12597"/>
                    <a:gd name="connsiteY2" fmla="*/ 9546 h 9546"/>
                    <a:gd name="connsiteX3" fmla="*/ 11317 w 12597"/>
                    <a:gd name="connsiteY3" fmla="*/ 0 h 9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597" h="9546">
                      <a:moveTo>
                        <a:pt x="11317" y="0"/>
                      </a:moveTo>
                      <a:cubicBezTo>
                        <a:pt x="180" y="0"/>
                        <a:pt x="9726" y="6364"/>
                        <a:pt x="180" y="6364"/>
                      </a:cubicBezTo>
                      <a:cubicBezTo>
                        <a:pt x="-1411" y="9546"/>
                        <a:pt x="8134" y="6364"/>
                        <a:pt x="6544" y="9546"/>
                      </a:cubicBezTo>
                      <a:cubicBezTo>
                        <a:pt x="11317" y="4773"/>
                        <a:pt x="14499" y="4773"/>
                        <a:pt x="1131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97" name="รูปแบบอิสระ: รูปร่าง 1396">
                  <a:extLst>
                    <a:ext uri="{FF2B5EF4-FFF2-40B4-BE49-F238E27FC236}">
                      <a16:creationId xmlns:a16="http://schemas.microsoft.com/office/drawing/2014/main" id="{D4E8AAC1-B0DB-454D-99B7-F3FE3D014F17}"/>
                    </a:ext>
                  </a:extLst>
                </p:cNvPr>
                <p:cNvSpPr/>
                <p:nvPr/>
              </p:nvSpPr>
              <p:spPr>
                <a:xfrm>
                  <a:off x="2566113" y="3931517"/>
                  <a:ext cx="3181" cy="1591"/>
                </a:xfrm>
                <a:custGeom>
                  <a:avLst/>
                  <a:gdLst>
                    <a:gd name="connsiteX0" fmla="*/ 3182 w 3181"/>
                    <a:gd name="connsiteY0" fmla="*/ 0 h 1591"/>
                    <a:gd name="connsiteX1" fmla="*/ 0 w 3181"/>
                    <a:gd name="connsiteY1" fmla="*/ 1591 h 1591"/>
                    <a:gd name="connsiteX2" fmla="*/ 3182 w 3181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1591">
                      <a:moveTo>
                        <a:pt x="3182" y="0"/>
                      </a:moveTo>
                      <a:cubicBezTo>
                        <a:pt x="1591" y="0"/>
                        <a:pt x="1591" y="1591"/>
                        <a:pt x="0" y="1591"/>
                      </a:cubicBezTo>
                      <a:cubicBezTo>
                        <a:pt x="1591" y="1591"/>
                        <a:pt x="3182" y="0"/>
                        <a:pt x="31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98" name="รูปแบบอิสระ: รูปร่าง 1397">
                  <a:extLst>
                    <a:ext uri="{FF2B5EF4-FFF2-40B4-BE49-F238E27FC236}">
                      <a16:creationId xmlns:a16="http://schemas.microsoft.com/office/drawing/2014/main" id="{BCB855BF-A89E-4DFE-8834-C97C5EF5A885}"/>
                    </a:ext>
                  </a:extLst>
                </p:cNvPr>
                <p:cNvSpPr/>
                <p:nvPr/>
              </p:nvSpPr>
              <p:spPr>
                <a:xfrm>
                  <a:off x="1920175" y="4103346"/>
                  <a:ext cx="6363" cy="1591"/>
                </a:xfrm>
                <a:custGeom>
                  <a:avLst/>
                  <a:gdLst>
                    <a:gd name="connsiteX0" fmla="*/ 6364 w 6363"/>
                    <a:gd name="connsiteY0" fmla="*/ 0 h 1591"/>
                    <a:gd name="connsiteX1" fmla="*/ 0 w 6363"/>
                    <a:gd name="connsiteY1" fmla="*/ 1591 h 1591"/>
                    <a:gd name="connsiteX2" fmla="*/ 4773 w 6363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363" h="1591">
                      <a:moveTo>
                        <a:pt x="6364" y="0"/>
                      </a:moveTo>
                      <a:lnTo>
                        <a:pt x="0" y="1591"/>
                      </a:lnTo>
                      <a:lnTo>
                        <a:pt x="4773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99" name="รูปแบบอิสระ: รูปร่าง 1398">
                  <a:extLst>
                    <a:ext uri="{FF2B5EF4-FFF2-40B4-BE49-F238E27FC236}">
                      <a16:creationId xmlns:a16="http://schemas.microsoft.com/office/drawing/2014/main" id="{BB78FBF7-8CF3-42CA-8C48-18FC7AF727FE}"/>
                    </a:ext>
                  </a:extLst>
                </p:cNvPr>
                <p:cNvSpPr/>
                <p:nvPr/>
              </p:nvSpPr>
              <p:spPr>
                <a:xfrm>
                  <a:off x="1913811" y="4111302"/>
                  <a:ext cx="6363" cy="6363"/>
                </a:xfrm>
                <a:custGeom>
                  <a:avLst/>
                  <a:gdLst>
                    <a:gd name="connsiteX0" fmla="*/ 6364 w 6363"/>
                    <a:gd name="connsiteY0" fmla="*/ 4773 h 6363"/>
                    <a:gd name="connsiteX1" fmla="*/ 1591 w 6363"/>
                    <a:gd name="connsiteY1" fmla="*/ 0 h 6363"/>
                    <a:gd name="connsiteX2" fmla="*/ 0 w 6363"/>
                    <a:gd name="connsiteY2" fmla="*/ 6364 h 6363"/>
                    <a:gd name="connsiteX3" fmla="*/ 6364 w 6363"/>
                    <a:gd name="connsiteY3" fmla="*/ 4773 h 63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63" h="6363">
                      <a:moveTo>
                        <a:pt x="6364" y="4773"/>
                      </a:moveTo>
                      <a:lnTo>
                        <a:pt x="1591" y="0"/>
                      </a:lnTo>
                      <a:lnTo>
                        <a:pt x="0" y="6364"/>
                      </a:lnTo>
                      <a:cubicBezTo>
                        <a:pt x="1591" y="4773"/>
                        <a:pt x="3182" y="3182"/>
                        <a:pt x="6364" y="477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00" name="รูปแบบอิสระ: รูปร่าง 1399">
                  <a:extLst>
                    <a:ext uri="{FF2B5EF4-FFF2-40B4-BE49-F238E27FC236}">
                      <a16:creationId xmlns:a16="http://schemas.microsoft.com/office/drawing/2014/main" id="{C0D2B2F9-3CB8-407C-AB40-4B0FB67203EA}"/>
                    </a:ext>
                  </a:extLst>
                </p:cNvPr>
                <p:cNvSpPr/>
                <p:nvPr/>
              </p:nvSpPr>
              <p:spPr>
                <a:xfrm>
                  <a:off x="2722029" y="3864694"/>
                  <a:ext cx="1193" cy="3181"/>
                </a:xfrm>
                <a:custGeom>
                  <a:avLst/>
                  <a:gdLst>
                    <a:gd name="connsiteX0" fmla="*/ 0 w 1193"/>
                    <a:gd name="connsiteY0" fmla="*/ 3182 h 3181"/>
                    <a:gd name="connsiteX1" fmla="*/ 0 w 1193"/>
                    <a:gd name="connsiteY1" fmla="*/ 3182 h 3181"/>
                    <a:gd name="connsiteX2" fmla="*/ 0 w 1193"/>
                    <a:gd name="connsiteY2" fmla="*/ 0 h 3181"/>
                    <a:gd name="connsiteX3" fmla="*/ 0 w 1193"/>
                    <a:gd name="connsiteY3" fmla="*/ 3182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3181">
                      <a:moveTo>
                        <a:pt x="0" y="3182"/>
                      </a:moveTo>
                      <a:lnTo>
                        <a:pt x="0" y="3182"/>
                      </a:ln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1591" y="0"/>
                        <a:pt x="0" y="1591"/>
                        <a:pt x="0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01" name="รูปแบบอิสระ: รูปร่าง 1400">
                  <a:extLst>
                    <a:ext uri="{FF2B5EF4-FFF2-40B4-BE49-F238E27FC236}">
                      <a16:creationId xmlns:a16="http://schemas.microsoft.com/office/drawing/2014/main" id="{062F41FA-4393-431D-BD25-7C6A0408B92A}"/>
                    </a:ext>
                  </a:extLst>
                </p:cNvPr>
                <p:cNvSpPr/>
                <p:nvPr/>
              </p:nvSpPr>
              <p:spPr>
                <a:xfrm>
                  <a:off x="2640889" y="3836056"/>
                  <a:ext cx="1590" cy="4773"/>
                </a:xfrm>
                <a:custGeom>
                  <a:avLst/>
                  <a:gdLst>
                    <a:gd name="connsiteX0" fmla="*/ 0 w 1590"/>
                    <a:gd name="connsiteY0" fmla="*/ 4773 h 4773"/>
                    <a:gd name="connsiteX1" fmla="*/ 1591 w 1590"/>
                    <a:gd name="connsiteY1" fmla="*/ 4773 h 4773"/>
                    <a:gd name="connsiteX2" fmla="*/ 0 w 1590"/>
                    <a:gd name="connsiteY2" fmla="*/ 0 h 4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4773">
                      <a:moveTo>
                        <a:pt x="0" y="4773"/>
                      </a:moveTo>
                      <a:lnTo>
                        <a:pt x="1591" y="477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02" name="รูปแบบอิสระ: รูปร่าง 1401">
                  <a:extLst>
                    <a:ext uri="{FF2B5EF4-FFF2-40B4-BE49-F238E27FC236}">
                      <a16:creationId xmlns:a16="http://schemas.microsoft.com/office/drawing/2014/main" id="{63E27F39-DF52-47C0-8C6E-3D263490B2A8}"/>
                    </a:ext>
                  </a:extLst>
                </p:cNvPr>
                <p:cNvSpPr/>
                <p:nvPr/>
              </p:nvSpPr>
              <p:spPr>
                <a:xfrm>
                  <a:off x="2566113" y="3825633"/>
                  <a:ext cx="9545" cy="4058"/>
                </a:xfrm>
                <a:custGeom>
                  <a:avLst/>
                  <a:gdLst>
                    <a:gd name="connsiteX0" fmla="*/ 0 w 9545"/>
                    <a:gd name="connsiteY0" fmla="*/ 2468 h 4058"/>
                    <a:gd name="connsiteX1" fmla="*/ 9546 w 9545"/>
                    <a:gd name="connsiteY1" fmla="*/ 4059 h 4058"/>
                    <a:gd name="connsiteX2" fmla="*/ 0 w 9545"/>
                    <a:gd name="connsiteY2" fmla="*/ 2468 h 40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9545" h="4058">
                      <a:moveTo>
                        <a:pt x="0" y="2468"/>
                      </a:moveTo>
                      <a:cubicBezTo>
                        <a:pt x="3182" y="4059"/>
                        <a:pt x="6364" y="4059"/>
                        <a:pt x="9546" y="4059"/>
                      </a:cubicBezTo>
                      <a:cubicBezTo>
                        <a:pt x="3182" y="4059"/>
                        <a:pt x="1591" y="-3896"/>
                        <a:pt x="0" y="246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076" name="กราฟิก 7">
                <a:extLst>
                  <a:ext uri="{FF2B5EF4-FFF2-40B4-BE49-F238E27FC236}">
                    <a16:creationId xmlns:a16="http://schemas.microsoft.com/office/drawing/2014/main" id="{714610A7-9B60-4963-8C9D-BA5AC7FADB6C}"/>
                  </a:ext>
                </a:extLst>
              </p:cNvPr>
              <p:cNvGrpSpPr/>
              <p:nvPr/>
            </p:nvGrpSpPr>
            <p:grpSpPr>
              <a:xfrm>
                <a:off x="1912220" y="3649907"/>
                <a:ext cx="669403" cy="629011"/>
                <a:chOff x="1912220" y="3649907"/>
                <a:chExt cx="669403" cy="629011"/>
              </a:xfrm>
              <a:solidFill>
                <a:srgbClr val="FFFFFF"/>
              </a:solidFill>
            </p:grpSpPr>
            <p:sp>
              <p:nvSpPr>
                <p:cNvPr id="1241" name="รูปแบบอิสระ: รูปร่าง 1240">
                  <a:extLst>
                    <a:ext uri="{FF2B5EF4-FFF2-40B4-BE49-F238E27FC236}">
                      <a16:creationId xmlns:a16="http://schemas.microsoft.com/office/drawing/2014/main" id="{B5F0AFC3-104A-49D8-8F5F-0009F464AF51}"/>
                    </a:ext>
                  </a:extLst>
                </p:cNvPr>
                <p:cNvSpPr/>
                <p:nvPr/>
              </p:nvSpPr>
              <p:spPr>
                <a:xfrm>
                  <a:off x="1942124" y="4139940"/>
                  <a:ext cx="3506" cy="3182"/>
                </a:xfrm>
                <a:custGeom>
                  <a:avLst/>
                  <a:gdLst>
                    <a:gd name="connsiteX0" fmla="*/ 325 w 3506"/>
                    <a:gd name="connsiteY0" fmla="*/ 0 h 3182"/>
                    <a:gd name="connsiteX1" fmla="*/ 3507 w 3506"/>
                    <a:gd name="connsiteY1" fmla="*/ 3182 h 3182"/>
                    <a:gd name="connsiteX2" fmla="*/ 325 w 3506"/>
                    <a:gd name="connsiteY2" fmla="*/ 0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06" h="3182">
                      <a:moveTo>
                        <a:pt x="325" y="0"/>
                      </a:moveTo>
                      <a:cubicBezTo>
                        <a:pt x="-1266" y="1591"/>
                        <a:pt x="3507" y="3182"/>
                        <a:pt x="3507" y="3182"/>
                      </a:cubicBezTo>
                      <a:cubicBezTo>
                        <a:pt x="3507" y="0"/>
                        <a:pt x="-1266" y="0"/>
                        <a:pt x="32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42" name="รูปแบบอิสระ: รูปร่าง 1241">
                  <a:extLst>
                    <a:ext uri="{FF2B5EF4-FFF2-40B4-BE49-F238E27FC236}">
                      <a16:creationId xmlns:a16="http://schemas.microsoft.com/office/drawing/2014/main" id="{846BCACC-0D85-4FE0-BFAB-F88C47D5D856}"/>
                    </a:ext>
                  </a:extLst>
                </p:cNvPr>
                <p:cNvSpPr/>
                <p:nvPr/>
              </p:nvSpPr>
              <p:spPr>
                <a:xfrm>
                  <a:off x="1950403" y="4098574"/>
                  <a:ext cx="1591" cy="6363"/>
                </a:xfrm>
                <a:custGeom>
                  <a:avLst/>
                  <a:gdLst>
                    <a:gd name="connsiteX0" fmla="*/ 0 w 1591"/>
                    <a:gd name="connsiteY0" fmla="*/ 4773 h 6363"/>
                    <a:gd name="connsiteX1" fmla="*/ 1591 w 1591"/>
                    <a:gd name="connsiteY1" fmla="*/ 6364 h 6363"/>
                    <a:gd name="connsiteX2" fmla="*/ 0 w 1591"/>
                    <a:gd name="connsiteY2" fmla="*/ 0 h 63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6363">
                      <a:moveTo>
                        <a:pt x="0" y="4773"/>
                      </a:moveTo>
                      <a:lnTo>
                        <a:pt x="1591" y="636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43" name="รูปแบบอิสระ: รูปร่าง 1242">
                  <a:extLst>
                    <a:ext uri="{FF2B5EF4-FFF2-40B4-BE49-F238E27FC236}">
                      <a16:creationId xmlns:a16="http://schemas.microsoft.com/office/drawing/2014/main" id="{76E31ABF-6022-44EB-99B5-B6B551384F81}"/>
                    </a:ext>
                  </a:extLst>
                </p:cNvPr>
                <p:cNvSpPr/>
                <p:nvPr/>
              </p:nvSpPr>
              <p:spPr>
                <a:xfrm>
                  <a:off x="1955176" y="4073117"/>
                  <a:ext cx="11136" cy="20683"/>
                </a:xfrm>
                <a:custGeom>
                  <a:avLst/>
                  <a:gdLst>
                    <a:gd name="connsiteX0" fmla="*/ 11137 w 11136"/>
                    <a:gd name="connsiteY0" fmla="*/ 0 h 20683"/>
                    <a:gd name="connsiteX1" fmla="*/ 1591 w 11136"/>
                    <a:gd name="connsiteY1" fmla="*/ 15910 h 20683"/>
                    <a:gd name="connsiteX2" fmla="*/ 0 w 11136"/>
                    <a:gd name="connsiteY2" fmla="*/ 15910 h 20683"/>
                    <a:gd name="connsiteX3" fmla="*/ 3182 w 11136"/>
                    <a:gd name="connsiteY3" fmla="*/ 20683 h 20683"/>
                    <a:gd name="connsiteX4" fmla="*/ 11137 w 11136"/>
                    <a:gd name="connsiteY4" fmla="*/ 0 h 20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136" h="20683">
                      <a:moveTo>
                        <a:pt x="11137" y="0"/>
                      </a:moveTo>
                      <a:cubicBezTo>
                        <a:pt x="3182" y="0"/>
                        <a:pt x="6364" y="11137"/>
                        <a:pt x="1591" y="15910"/>
                      </a:cubicBezTo>
                      <a:lnTo>
                        <a:pt x="0" y="15910"/>
                      </a:lnTo>
                      <a:lnTo>
                        <a:pt x="3182" y="20683"/>
                      </a:lnTo>
                      <a:cubicBezTo>
                        <a:pt x="6364" y="14319"/>
                        <a:pt x="6364" y="4773"/>
                        <a:pt x="1113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44" name="รูปแบบอิสระ: รูปร่าง 1243">
                  <a:extLst>
                    <a:ext uri="{FF2B5EF4-FFF2-40B4-BE49-F238E27FC236}">
                      <a16:creationId xmlns:a16="http://schemas.microsoft.com/office/drawing/2014/main" id="{5B7E1A56-AE6C-4D36-8582-DDF591DDA717}"/>
                    </a:ext>
                  </a:extLst>
                </p:cNvPr>
                <p:cNvSpPr/>
                <p:nvPr/>
              </p:nvSpPr>
              <p:spPr>
                <a:xfrm>
                  <a:off x="1983814" y="4062151"/>
                  <a:ext cx="3181" cy="4602"/>
                </a:xfrm>
                <a:custGeom>
                  <a:avLst/>
                  <a:gdLst>
                    <a:gd name="connsiteX0" fmla="*/ 3182 w 3181"/>
                    <a:gd name="connsiteY0" fmla="*/ 1420 h 4602"/>
                    <a:gd name="connsiteX1" fmla="*/ 0 w 3181"/>
                    <a:gd name="connsiteY1" fmla="*/ 4602 h 4602"/>
                    <a:gd name="connsiteX2" fmla="*/ 1591 w 3181"/>
                    <a:gd name="connsiteY2" fmla="*/ 4602 h 4602"/>
                    <a:gd name="connsiteX3" fmla="*/ 3182 w 3181"/>
                    <a:gd name="connsiteY3" fmla="*/ 1420 h 46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1" h="4602">
                      <a:moveTo>
                        <a:pt x="3182" y="1420"/>
                      </a:moveTo>
                      <a:cubicBezTo>
                        <a:pt x="0" y="1420"/>
                        <a:pt x="3182" y="-3353"/>
                        <a:pt x="0" y="4602"/>
                      </a:cubicBezTo>
                      <a:cubicBezTo>
                        <a:pt x="0" y="4602"/>
                        <a:pt x="0" y="4602"/>
                        <a:pt x="1591" y="4602"/>
                      </a:cubicBezTo>
                      <a:cubicBezTo>
                        <a:pt x="1591" y="3011"/>
                        <a:pt x="1591" y="3011"/>
                        <a:pt x="3182" y="142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45" name="รูปแบบอิสระ: รูปร่าง 1244">
                  <a:extLst>
                    <a:ext uri="{FF2B5EF4-FFF2-40B4-BE49-F238E27FC236}">
                      <a16:creationId xmlns:a16="http://schemas.microsoft.com/office/drawing/2014/main" id="{DF80D623-C9AC-4B4A-83FB-89BB35D8F619}"/>
                    </a:ext>
                  </a:extLst>
                </p:cNvPr>
                <p:cNvSpPr/>
                <p:nvPr/>
              </p:nvSpPr>
              <p:spPr>
                <a:xfrm>
                  <a:off x="1985070" y="4066419"/>
                  <a:ext cx="1455" cy="1455"/>
                </a:xfrm>
                <a:custGeom>
                  <a:avLst/>
                  <a:gdLst>
                    <a:gd name="connsiteX0" fmla="*/ 335 w 1455"/>
                    <a:gd name="connsiteY0" fmla="*/ 335 h 1455"/>
                    <a:gd name="connsiteX1" fmla="*/ 335 w 1455"/>
                    <a:gd name="connsiteY1" fmla="*/ 335 h 1455"/>
                    <a:gd name="connsiteX2" fmla="*/ 335 w 1455"/>
                    <a:gd name="connsiteY2" fmla="*/ 335 h 14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55" h="1455">
                      <a:moveTo>
                        <a:pt x="335" y="335"/>
                      </a:moveTo>
                      <a:cubicBezTo>
                        <a:pt x="-1256" y="3517"/>
                        <a:pt x="3517" y="-1256"/>
                        <a:pt x="335" y="335"/>
                      </a:cubicBezTo>
                      <a:lnTo>
                        <a:pt x="335" y="33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46" name="รูปแบบอิสระ: รูปร่าง 1245">
                  <a:extLst>
                    <a:ext uri="{FF2B5EF4-FFF2-40B4-BE49-F238E27FC236}">
                      <a16:creationId xmlns:a16="http://schemas.microsoft.com/office/drawing/2014/main" id="{06236458-FC32-4996-A99F-4FA45D18F76F}"/>
                    </a:ext>
                  </a:extLst>
                </p:cNvPr>
                <p:cNvSpPr/>
                <p:nvPr/>
              </p:nvSpPr>
              <p:spPr>
                <a:xfrm>
                  <a:off x="1991769" y="4049891"/>
                  <a:ext cx="4772" cy="5724"/>
                </a:xfrm>
                <a:custGeom>
                  <a:avLst/>
                  <a:gdLst>
                    <a:gd name="connsiteX0" fmla="*/ 0 w 4772"/>
                    <a:gd name="connsiteY0" fmla="*/ 951 h 5724"/>
                    <a:gd name="connsiteX1" fmla="*/ 0 w 4772"/>
                    <a:gd name="connsiteY1" fmla="*/ 5725 h 5724"/>
                    <a:gd name="connsiteX2" fmla="*/ 4773 w 4772"/>
                    <a:gd name="connsiteY2" fmla="*/ 4133 h 5724"/>
                    <a:gd name="connsiteX3" fmla="*/ 0 w 4772"/>
                    <a:gd name="connsiteY3" fmla="*/ 951 h 57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72" h="5724">
                      <a:moveTo>
                        <a:pt x="0" y="951"/>
                      </a:moveTo>
                      <a:lnTo>
                        <a:pt x="0" y="5725"/>
                      </a:lnTo>
                      <a:cubicBezTo>
                        <a:pt x="1591" y="5725"/>
                        <a:pt x="3182" y="2543"/>
                        <a:pt x="4773" y="4133"/>
                      </a:cubicBezTo>
                      <a:cubicBezTo>
                        <a:pt x="4773" y="-639"/>
                        <a:pt x="3182" y="-639"/>
                        <a:pt x="0" y="95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47" name="รูปแบบอิสระ: รูปร่าง 1246">
                  <a:extLst>
                    <a:ext uri="{FF2B5EF4-FFF2-40B4-BE49-F238E27FC236}">
                      <a16:creationId xmlns:a16="http://schemas.microsoft.com/office/drawing/2014/main" id="{5960B2F8-69AB-4E1A-99E8-6DF9B3159E73}"/>
                    </a:ext>
                  </a:extLst>
                </p:cNvPr>
                <p:cNvSpPr/>
                <p:nvPr/>
              </p:nvSpPr>
              <p:spPr>
                <a:xfrm>
                  <a:off x="1988587" y="4044479"/>
                  <a:ext cx="1193" cy="3181"/>
                </a:xfrm>
                <a:custGeom>
                  <a:avLst/>
                  <a:gdLst>
                    <a:gd name="connsiteX0" fmla="*/ 0 w 1193"/>
                    <a:gd name="connsiteY0" fmla="*/ 0 h 3181"/>
                    <a:gd name="connsiteX1" fmla="*/ 0 w 1193"/>
                    <a:gd name="connsiteY1" fmla="*/ 3182 h 3181"/>
                    <a:gd name="connsiteX2" fmla="*/ 0 w 1193"/>
                    <a:gd name="connsiteY2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3181">
                      <a:moveTo>
                        <a:pt x="0" y="0"/>
                      </a:moveTo>
                      <a:lnTo>
                        <a:pt x="0" y="3182"/>
                      </a:lnTo>
                      <a:cubicBezTo>
                        <a:pt x="1591" y="3182"/>
                        <a:pt x="1591" y="318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48" name="รูปแบบอิสระ: รูปร่าง 1247">
                  <a:extLst>
                    <a:ext uri="{FF2B5EF4-FFF2-40B4-BE49-F238E27FC236}">
                      <a16:creationId xmlns:a16="http://schemas.microsoft.com/office/drawing/2014/main" id="{64C463B7-5569-45C9-950A-E7EE4B731694}"/>
                    </a:ext>
                  </a:extLst>
                </p:cNvPr>
                <p:cNvSpPr/>
                <p:nvPr/>
              </p:nvSpPr>
              <p:spPr>
                <a:xfrm>
                  <a:off x="1986750" y="4047661"/>
                  <a:ext cx="1837" cy="4773"/>
                </a:xfrm>
                <a:custGeom>
                  <a:avLst/>
                  <a:gdLst>
                    <a:gd name="connsiteX0" fmla="*/ 1837 w 1837"/>
                    <a:gd name="connsiteY0" fmla="*/ 4773 h 4773"/>
                    <a:gd name="connsiteX1" fmla="*/ 1837 w 1837"/>
                    <a:gd name="connsiteY1" fmla="*/ 0 h 4773"/>
                    <a:gd name="connsiteX2" fmla="*/ 1837 w 1837"/>
                    <a:gd name="connsiteY2" fmla="*/ 3182 h 4773"/>
                    <a:gd name="connsiteX3" fmla="*/ 1837 w 1837"/>
                    <a:gd name="connsiteY3" fmla="*/ 4773 h 4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37" h="4773">
                      <a:moveTo>
                        <a:pt x="1837" y="4773"/>
                      </a:moveTo>
                      <a:lnTo>
                        <a:pt x="1837" y="0"/>
                      </a:lnTo>
                      <a:cubicBezTo>
                        <a:pt x="246" y="0"/>
                        <a:pt x="-1345" y="0"/>
                        <a:pt x="1837" y="3182"/>
                      </a:cubicBezTo>
                      <a:cubicBezTo>
                        <a:pt x="246" y="1591"/>
                        <a:pt x="1837" y="3182"/>
                        <a:pt x="1837" y="477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49" name="รูปแบบอิสระ: รูปร่าง 1248">
                  <a:extLst>
                    <a:ext uri="{FF2B5EF4-FFF2-40B4-BE49-F238E27FC236}">
                      <a16:creationId xmlns:a16="http://schemas.microsoft.com/office/drawing/2014/main" id="{D1F00342-376F-4150-9A1D-89E5A3F74823}"/>
                    </a:ext>
                  </a:extLst>
                </p:cNvPr>
                <p:cNvSpPr/>
                <p:nvPr/>
              </p:nvSpPr>
              <p:spPr>
                <a:xfrm>
                  <a:off x="1979583" y="4054025"/>
                  <a:ext cx="5822" cy="7372"/>
                </a:xfrm>
                <a:custGeom>
                  <a:avLst/>
                  <a:gdLst>
                    <a:gd name="connsiteX0" fmla="*/ 5822 w 5822"/>
                    <a:gd name="connsiteY0" fmla="*/ 1591 h 7372"/>
                    <a:gd name="connsiteX1" fmla="*/ 1049 w 5822"/>
                    <a:gd name="connsiteY1" fmla="*/ 0 h 7372"/>
                    <a:gd name="connsiteX2" fmla="*/ 5822 w 5822"/>
                    <a:gd name="connsiteY2" fmla="*/ 1591 h 73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822" h="7372">
                      <a:moveTo>
                        <a:pt x="5822" y="1591"/>
                      </a:moveTo>
                      <a:cubicBezTo>
                        <a:pt x="2640" y="3182"/>
                        <a:pt x="1049" y="6364"/>
                        <a:pt x="1049" y="0"/>
                      </a:cubicBezTo>
                      <a:cubicBezTo>
                        <a:pt x="-2133" y="9546"/>
                        <a:pt x="2640" y="9546"/>
                        <a:pt x="5822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50" name="รูปแบบอิสระ: รูปร่าง 1249">
                  <a:extLst>
                    <a:ext uri="{FF2B5EF4-FFF2-40B4-BE49-F238E27FC236}">
                      <a16:creationId xmlns:a16="http://schemas.microsoft.com/office/drawing/2014/main" id="{3F8CB49D-5C46-45A0-A5F3-035FEB842C16}"/>
                    </a:ext>
                  </a:extLst>
                </p:cNvPr>
                <p:cNvSpPr/>
                <p:nvPr/>
              </p:nvSpPr>
              <p:spPr>
                <a:xfrm>
                  <a:off x="1958358" y="4068344"/>
                  <a:ext cx="3506" cy="4773"/>
                </a:xfrm>
                <a:custGeom>
                  <a:avLst/>
                  <a:gdLst>
                    <a:gd name="connsiteX0" fmla="*/ 3182 w 3506"/>
                    <a:gd name="connsiteY0" fmla="*/ 0 h 4773"/>
                    <a:gd name="connsiteX1" fmla="*/ 0 w 3506"/>
                    <a:gd name="connsiteY1" fmla="*/ 1591 h 4773"/>
                    <a:gd name="connsiteX2" fmla="*/ 0 w 3506"/>
                    <a:gd name="connsiteY2" fmla="*/ 4773 h 4773"/>
                    <a:gd name="connsiteX3" fmla="*/ 3182 w 3506"/>
                    <a:gd name="connsiteY3" fmla="*/ 0 h 4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506" h="4773">
                      <a:moveTo>
                        <a:pt x="3182" y="0"/>
                      </a:moveTo>
                      <a:lnTo>
                        <a:pt x="0" y="1591"/>
                      </a:lnTo>
                      <a:lnTo>
                        <a:pt x="0" y="4773"/>
                      </a:lnTo>
                      <a:cubicBezTo>
                        <a:pt x="0" y="4773"/>
                        <a:pt x="4773" y="1591"/>
                        <a:pt x="31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51" name="รูปแบบอิสระ: รูปร่าง 1250">
                  <a:extLst>
                    <a:ext uri="{FF2B5EF4-FFF2-40B4-BE49-F238E27FC236}">
                      <a16:creationId xmlns:a16="http://schemas.microsoft.com/office/drawing/2014/main" id="{59C49605-99AE-4C60-97C5-CE31F890D296}"/>
                    </a:ext>
                  </a:extLst>
                </p:cNvPr>
                <p:cNvSpPr/>
                <p:nvPr/>
              </p:nvSpPr>
              <p:spPr>
                <a:xfrm>
                  <a:off x="2001315" y="4026271"/>
                  <a:ext cx="6363" cy="3889"/>
                </a:xfrm>
                <a:custGeom>
                  <a:avLst/>
                  <a:gdLst>
                    <a:gd name="connsiteX0" fmla="*/ 6364 w 6363"/>
                    <a:gd name="connsiteY0" fmla="*/ 707 h 3889"/>
                    <a:gd name="connsiteX1" fmla="*/ 0 w 6363"/>
                    <a:gd name="connsiteY1" fmla="*/ 707 h 3889"/>
                    <a:gd name="connsiteX2" fmla="*/ 0 w 6363"/>
                    <a:gd name="connsiteY2" fmla="*/ 3889 h 3889"/>
                    <a:gd name="connsiteX3" fmla="*/ 6364 w 6363"/>
                    <a:gd name="connsiteY3" fmla="*/ 707 h 3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63" h="3889">
                      <a:moveTo>
                        <a:pt x="6364" y="707"/>
                      </a:moveTo>
                      <a:cubicBezTo>
                        <a:pt x="4773" y="-884"/>
                        <a:pt x="3182" y="707"/>
                        <a:pt x="0" y="707"/>
                      </a:cubicBezTo>
                      <a:lnTo>
                        <a:pt x="0" y="3889"/>
                      </a:lnTo>
                      <a:cubicBezTo>
                        <a:pt x="1591" y="2298"/>
                        <a:pt x="4773" y="-884"/>
                        <a:pt x="6364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52" name="รูปแบบอิสระ: รูปร่าง 1251">
                  <a:extLst>
                    <a:ext uri="{FF2B5EF4-FFF2-40B4-BE49-F238E27FC236}">
                      <a16:creationId xmlns:a16="http://schemas.microsoft.com/office/drawing/2014/main" id="{FFCBC0EF-EDD0-473F-B295-07C80B35DC2A}"/>
                    </a:ext>
                  </a:extLst>
                </p:cNvPr>
                <p:cNvSpPr/>
                <p:nvPr/>
              </p:nvSpPr>
              <p:spPr>
                <a:xfrm>
                  <a:off x="2000121" y="4019023"/>
                  <a:ext cx="1193" cy="6364"/>
                </a:xfrm>
                <a:custGeom>
                  <a:avLst/>
                  <a:gdLst>
                    <a:gd name="connsiteX0" fmla="*/ 1193 w 1193"/>
                    <a:gd name="connsiteY0" fmla="*/ 6364 h 6364"/>
                    <a:gd name="connsiteX1" fmla="*/ 1193 w 1193"/>
                    <a:gd name="connsiteY1" fmla="*/ 0 h 6364"/>
                    <a:gd name="connsiteX2" fmla="*/ 1193 w 1193"/>
                    <a:gd name="connsiteY2" fmla="*/ 6364 h 63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6364">
                      <a:moveTo>
                        <a:pt x="1193" y="6364"/>
                      </a:moveTo>
                      <a:lnTo>
                        <a:pt x="1193" y="0"/>
                      </a:lnTo>
                      <a:cubicBezTo>
                        <a:pt x="-398" y="4773"/>
                        <a:pt x="-398" y="6364"/>
                        <a:pt x="1193" y="636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53" name="รูปแบบอิสระ: รูปร่าง 1252">
                  <a:extLst>
                    <a:ext uri="{FF2B5EF4-FFF2-40B4-BE49-F238E27FC236}">
                      <a16:creationId xmlns:a16="http://schemas.microsoft.com/office/drawing/2014/main" id="{9CED20C4-5071-49B4-8A4E-A8E279B60A19}"/>
                    </a:ext>
                  </a:extLst>
                </p:cNvPr>
                <p:cNvSpPr/>
                <p:nvPr/>
              </p:nvSpPr>
              <p:spPr>
                <a:xfrm>
                  <a:off x="1982223" y="4039706"/>
                  <a:ext cx="1591" cy="11137"/>
                </a:xfrm>
                <a:custGeom>
                  <a:avLst/>
                  <a:gdLst>
                    <a:gd name="connsiteX0" fmla="*/ 0 w 1591"/>
                    <a:gd name="connsiteY0" fmla="*/ 1591 h 11137"/>
                    <a:gd name="connsiteX1" fmla="*/ 1591 w 1591"/>
                    <a:gd name="connsiteY1" fmla="*/ 11137 h 11137"/>
                    <a:gd name="connsiteX2" fmla="*/ 1591 w 1591"/>
                    <a:gd name="connsiteY2" fmla="*/ 0 h 11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1137">
                      <a:moveTo>
                        <a:pt x="0" y="1591"/>
                      </a:moveTo>
                      <a:lnTo>
                        <a:pt x="1591" y="11137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54" name="รูปแบบอิสระ: รูปร่าง 1253">
                  <a:extLst>
                    <a:ext uri="{FF2B5EF4-FFF2-40B4-BE49-F238E27FC236}">
                      <a16:creationId xmlns:a16="http://schemas.microsoft.com/office/drawing/2014/main" id="{E4D3A7E2-8B69-4B68-8B65-D0958A94DB63}"/>
                    </a:ext>
                  </a:extLst>
                </p:cNvPr>
                <p:cNvSpPr/>
                <p:nvPr/>
              </p:nvSpPr>
              <p:spPr>
                <a:xfrm>
                  <a:off x="2015633" y="4006294"/>
                  <a:ext cx="1591" cy="6364"/>
                </a:xfrm>
                <a:custGeom>
                  <a:avLst/>
                  <a:gdLst>
                    <a:gd name="connsiteX0" fmla="*/ 0 w 1591"/>
                    <a:gd name="connsiteY0" fmla="*/ 3182 h 6364"/>
                    <a:gd name="connsiteX1" fmla="*/ 1591 w 1591"/>
                    <a:gd name="connsiteY1" fmla="*/ 6364 h 6364"/>
                    <a:gd name="connsiteX2" fmla="*/ 0 w 1591"/>
                    <a:gd name="connsiteY2" fmla="*/ 0 h 63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6364">
                      <a:moveTo>
                        <a:pt x="0" y="3182"/>
                      </a:moveTo>
                      <a:lnTo>
                        <a:pt x="1591" y="636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55" name="รูปแบบอิสระ: รูปร่าง 1254">
                  <a:extLst>
                    <a:ext uri="{FF2B5EF4-FFF2-40B4-BE49-F238E27FC236}">
                      <a16:creationId xmlns:a16="http://schemas.microsoft.com/office/drawing/2014/main" id="{7402A3F8-348F-4A06-BFE3-18D472E6DEDF}"/>
                    </a:ext>
                  </a:extLst>
                </p:cNvPr>
                <p:cNvSpPr/>
                <p:nvPr/>
              </p:nvSpPr>
              <p:spPr>
                <a:xfrm>
                  <a:off x="2021997" y="3987202"/>
                  <a:ext cx="7071" cy="11137"/>
                </a:xfrm>
                <a:custGeom>
                  <a:avLst/>
                  <a:gdLst>
                    <a:gd name="connsiteX0" fmla="*/ 0 w 7071"/>
                    <a:gd name="connsiteY0" fmla="*/ 9546 h 11137"/>
                    <a:gd name="connsiteX1" fmla="*/ 6364 w 7071"/>
                    <a:gd name="connsiteY1" fmla="*/ 11137 h 11137"/>
                    <a:gd name="connsiteX2" fmla="*/ 6364 w 7071"/>
                    <a:gd name="connsiteY2" fmla="*/ 0 h 11137"/>
                    <a:gd name="connsiteX3" fmla="*/ 0 w 7071"/>
                    <a:gd name="connsiteY3" fmla="*/ 9546 h 11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1" h="11137">
                      <a:moveTo>
                        <a:pt x="0" y="9546"/>
                      </a:moveTo>
                      <a:cubicBezTo>
                        <a:pt x="1591" y="12728"/>
                        <a:pt x="4773" y="9546"/>
                        <a:pt x="6364" y="11137"/>
                      </a:cubicBezTo>
                      <a:cubicBezTo>
                        <a:pt x="7955" y="7955"/>
                        <a:pt x="6364" y="4773"/>
                        <a:pt x="6364" y="0"/>
                      </a:cubicBezTo>
                      <a:cubicBezTo>
                        <a:pt x="4773" y="4773"/>
                        <a:pt x="3182" y="6364"/>
                        <a:pt x="0" y="954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56" name="รูปแบบอิสระ: รูปร่าง 1255">
                  <a:extLst>
                    <a:ext uri="{FF2B5EF4-FFF2-40B4-BE49-F238E27FC236}">
                      <a16:creationId xmlns:a16="http://schemas.microsoft.com/office/drawing/2014/main" id="{43DEA1A0-C02F-4878-B862-8DEA457EFF70}"/>
                    </a:ext>
                  </a:extLst>
                </p:cNvPr>
                <p:cNvSpPr/>
                <p:nvPr/>
              </p:nvSpPr>
              <p:spPr>
                <a:xfrm>
                  <a:off x="2026770" y="3982429"/>
                  <a:ext cx="15909" cy="4773"/>
                </a:xfrm>
                <a:custGeom>
                  <a:avLst/>
                  <a:gdLst>
                    <a:gd name="connsiteX0" fmla="*/ 0 w 15909"/>
                    <a:gd name="connsiteY0" fmla="*/ 0 h 4773"/>
                    <a:gd name="connsiteX1" fmla="*/ 0 w 15909"/>
                    <a:gd name="connsiteY1" fmla="*/ 4773 h 4773"/>
                    <a:gd name="connsiteX2" fmla="*/ 0 w 15909"/>
                    <a:gd name="connsiteY2" fmla="*/ 0 h 4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4773">
                      <a:moveTo>
                        <a:pt x="0" y="0"/>
                      </a:moveTo>
                      <a:cubicBezTo>
                        <a:pt x="0" y="1591"/>
                        <a:pt x="0" y="3182"/>
                        <a:pt x="0" y="4773"/>
                      </a:cubicBezTo>
                      <a:cubicBezTo>
                        <a:pt x="0" y="4773"/>
                        <a:pt x="0" y="318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57" name="รูปแบบอิสระ: รูปร่าง 1256">
                  <a:extLst>
                    <a:ext uri="{FF2B5EF4-FFF2-40B4-BE49-F238E27FC236}">
                      <a16:creationId xmlns:a16="http://schemas.microsoft.com/office/drawing/2014/main" id="{43A09FC7-4292-4E2D-B8F7-A36B82C8FCCD}"/>
                    </a:ext>
                  </a:extLst>
                </p:cNvPr>
                <p:cNvSpPr/>
                <p:nvPr/>
              </p:nvSpPr>
              <p:spPr>
                <a:xfrm>
                  <a:off x="2006088" y="4011067"/>
                  <a:ext cx="4772" cy="1591"/>
                </a:xfrm>
                <a:custGeom>
                  <a:avLst/>
                  <a:gdLst>
                    <a:gd name="connsiteX0" fmla="*/ 0 w 4772"/>
                    <a:gd name="connsiteY0" fmla="*/ 1591 h 1591"/>
                    <a:gd name="connsiteX1" fmla="*/ 4773 w 4772"/>
                    <a:gd name="connsiteY1" fmla="*/ 0 h 1591"/>
                    <a:gd name="connsiteX2" fmla="*/ 0 w 4772"/>
                    <a:gd name="connsiteY2" fmla="*/ 0 h 1591"/>
                    <a:gd name="connsiteX3" fmla="*/ 0 w 4772"/>
                    <a:gd name="connsiteY3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72" h="1591">
                      <a:moveTo>
                        <a:pt x="0" y="1591"/>
                      </a:moveTo>
                      <a:cubicBezTo>
                        <a:pt x="1591" y="1591"/>
                        <a:pt x="3182" y="1591"/>
                        <a:pt x="4773" y="0"/>
                      </a:cubicBezTo>
                      <a:lnTo>
                        <a:pt x="0" y="0"/>
                      </a:lnTo>
                      <a:cubicBezTo>
                        <a:pt x="1591" y="0"/>
                        <a:pt x="0" y="0"/>
                        <a:pt x="0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58" name="รูปแบบอิสระ: รูปร่าง 1257">
                  <a:extLst>
                    <a:ext uri="{FF2B5EF4-FFF2-40B4-BE49-F238E27FC236}">
                      <a16:creationId xmlns:a16="http://schemas.microsoft.com/office/drawing/2014/main" id="{8829E4CC-8D30-4606-AE18-578E3E1B7D09}"/>
                    </a:ext>
                  </a:extLst>
                </p:cNvPr>
                <p:cNvSpPr/>
                <p:nvPr/>
              </p:nvSpPr>
              <p:spPr>
                <a:xfrm>
                  <a:off x="2007679" y="4007886"/>
                  <a:ext cx="1591" cy="3181"/>
                </a:xfrm>
                <a:custGeom>
                  <a:avLst/>
                  <a:gdLst>
                    <a:gd name="connsiteX0" fmla="*/ 0 w 1591"/>
                    <a:gd name="connsiteY0" fmla="*/ 3182 h 3181"/>
                    <a:gd name="connsiteX1" fmla="*/ 0 w 1591"/>
                    <a:gd name="connsiteY1" fmla="*/ 3182 h 3181"/>
                    <a:gd name="connsiteX2" fmla="*/ 1591 w 1591"/>
                    <a:gd name="connsiteY2" fmla="*/ 0 h 3181"/>
                    <a:gd name="connsiteX3" fmla="*/ 0 w 1591"/>
                    <a:gd name="connsiteY3" fmla="*/ 3182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3181">
                      <a:moveTo>
                        <a:pt x="0" y="3182"/>
                      </a:moveTo>
                      <a:lnTo>
                        <a:pt x="0" y="3182"/>
                      </a:lnTo>
                      <a:cubicBezTo>
                        <a:pt x="1591" y="1591"/>
                        <a:pt x="1591" y="0"/>
                        <a:pt x="1591" y="0"/>
                      </a:cubicBezTo>
                      <a:cubicBezTo>
                        <a:pt x="1591" y="0"/>
                        <a:pt x="0" y="0"/>
                        <a:pt x="0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59" name="รูปแบบอิสระ: รูปร่าง 1258">
                  <a:extLst>
                    <a:ext uri="{FF2B5EF4-FFF2-40B4-BE49-F238E27FC236}">
                      <a16:creationId xmlns:a16="http://schemas.microsoft.com/office/drawing/2014/main" id="{84606991-39C7-4E6C-938F-96A94093DDD3}"/>
                    </a:ext>
                  </a:extLst>
                </p:cNvPr>
                <p:cNvSpPr/>
                <p:nvPr/>
              </p:nvSpPr>
              <p:spPr>
                <a:xfrm>
                  <a:off x="2006088" y="401265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60" name="รูปแบบอิสระ: รูปร่าง 1259">
                  <a:extLst>
                    <a:ext uri="{FF2B5EF4-FFF2-40B4-BE49-F238E27FC236}">
                      <a16:creationId xmlns:a16="http://schemas.microsoft.com/office/drawing/2014/main" id="{7E0F6BC0-BBCF-40A4-8D15-9B23C336AD83}"/>
                    </a:ext>
                  </a:extLst>
                </p:cNvPr>
                <p:cNvSpPr/>
                <p:nvPr/>
              </p:nvSpPr>
              <p:spPr>
                <a:xfrm>
                  <a:off x="1986996" y="4022307"/>
                  <a:ext cx="4772" cy="7852"/>
                </a:xfrm>
                <a:custGeom>
                  <a:avLst/>
                  <a:gdLst>
                    <a:gd name="connsiteX0" fmla="*/ 4773 w 4772"/>
                    <a:gd name="connsiteY0" fmla="*/ 7852 h 7852"/>
                    <a:gd name="connsiteX1" fmla="*/ 0 w 4772"/>
                    <a:gd name="connsiteY1" fmla="*/ 1488 h 7852"/>
                    <a:gd name="connsiteX2" fmla="*/ 4773 w 4772"/>
                    <a:gd name="connsiteY2" fmla="*/ 7852 h 78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72" h="7852">
                      <a:moveTo>
                        <a:pt x="4773" y="7852"/>
                      </a:moveTo>
                      <a:cubicBezTo>
                        <a:pt x="4773" y="4670"/>
                        <a:pt x="4773" y="-3285"/>
                        <a:pt x="0" y="1488"/>
                      </a:cubicBezTo>
                      <a:cubicBezTo>
                        <a:pt x="1591" y="4670"/>
                        <a:pt x="4773" y="3080"/>
                        <a:pt x="4773" y="785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61" name="รูปแบบอิสระ: รูปร่าง 1260">
                  <a:extLst>
                    <a:ext uri="{FF2B5EF4-FFF2-40B4-BE49-F238E27FC236}">
                      <a16:creationId xmlns:a16="http://schemas.microsoft.com/office/drawing/2014/main" id="{81DB91C8-3D64-4132-89CC-7909FDFB46BA}"/>
                    </a:ext>
                  </a:extLst>
                </p:cNvPr>
                <p:cNvSpPr/>
                <p:nvPr/>
              </p:nvSpPr>
              <p:spPr>
                <a:xfrm>
                  <a:off x="1998133" y="4012659"/>
                  <a:ext cx="3182" cy="6363"/>
                </a:xfrm>
                <a:custGeom>
                  <a:avLst/>
                  <a:gdLst>
                    <a:gd name="connsiteX0" fmla="*/ 3182 w 3182"/>
                    <a:gd name="connsiteY0" fmla="*/ 0 h 6363"/>
                    <a:gd name="connsiteX1" fmla="*/ 0 w 3182"/>
                    <a:gd name="connsiteY1" fmla="*/ 4773 h 6363"/>
                    <a:gd name="connsiteX2" fmla="*/ 3182 w 3182"/>
                    <a:gd name="connsiteY2" fmla="*/ 6364 h 6363"/>
                    <a:gd name="connsiteX3" fmla="*/ 3182 w 3182"/>
                    <a:gd name="connsiteY3" fmla="*/ 0 h 63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2" h="6363">
                      <a:moveTo>
                        <a:pt x="3182" y="0"/>
                      </a:moveTo>
                      <a:lnTo>
                        <a:pt x="0" y="4773"/>
                      </a:lnTo>
                      <a:cubicBezTo>
                        <a:pt x="1591" y="4773"/>
                        <a:pt x="3182" y="4773"/>
                        <a:pt x="3182" y="6364"/>
                      </a:cubicBezTo>
                      <a:lnTo>
                        <a:pt x="318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62" name="รูปแบบอิสระ: รูปร่าง 1261">
                  <a:extLst>
                    <a:ext uri="{FF2B5EF4-FFF2-40B4-BE49-F238E27FC236}">
                      <a16:creationId xmlns:a16="http://schemas.microsoft.com/office/drawing/2014/main" id="{9C31F7EA-2B0E-48F3-BF70-2AD34C526312}"/>
                    </a:ext>
                  </a:extLst>
                </p:cNvPr>
                <p:cNvSpPr/>
                <p:nvPr/>
              </p:nvSpPr>
              <p:spPr>
                <a:xfrm>
                  <a:off x="2001315" y="4009477"/>
                  <a:ext cx="15909" cy="3181"/>
                </a:xfrm>
                <a:custGeom>
                  <a:avLst/>
                  <a:gdLst>
                    <a:gd name="connsiteX0" fmla="*/ 0 w 15909"/>
                    <a:gd name="connsiteY0" fmla="*/ 0 h 3181"/>
                    <a:gd name="connsiteX1" fmla="*/ 0 w 15909"/>
                    <a:gd name="connsiteY1" fmla="*/ 3182 h 3181"/>
                    <a:gd name="connsiteX2" fmla="*/ 0 w 15909"/>
                    <a:gd name="connsiteY2" fmla="*/ 1591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3181">
                      <a:moveTo>
                        <a:pt x="0" y="0"/>
                      </a:moveTo>
                      <a:lnTo>
                        <a:pt x="0" y="3182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63" name="รูปแบบอิสระ: รูปร่าง 1262">
                  <a:extLst>
                    <a:ext uri="{FF2B5EF4-FFF2-40B4-BE49-F238E27FC236}">
                      <a16:creationId xmlns:a16="http://schemas.microsoft.com/office/drawing/2014/main" id="{B30CCCBD-33A3-490B-9259-38D06120E58D}"/>
                    </a:ext>
                  </a:extLst>
                </p:cNvPr>
                <p:cNvSpPr/>
                <p:nvPr/>
              </p:nvSpPr>
              <p:spPr>
                <a:xfrm>
                  <a:off x="2015633" y="3982429"/>
                  <a:ext cx="4772" cy="8662"/>
                </a:xfrm>
                <a:custGeom>
                  <a:avLst/>
                  <a:gdLst>
                    <a:gd name="connsiteX0" fmla="*/ 3182 w 4772"/>
                    <a:gd name="connsiteY0" fmla="*/ 7955 h 8662"/>
                    <a:gd name="connsiteX1" fmla="*/ 4773 w 4772"/>
                    <a:gd name="connsiteY1" fmla="*/ 0 h 8662"/>
                    <a:gd name="connsiteX2" fmla="*/ 0 w 4772"/>
                    <a:gd name="connsiteY2" fmla="*/ 7955 h 8662"/>
                    <a:gd name="connsiteX3" fmla="*/ 3182 w 4772"/>
                    <a:gd name="connsiteY3" fmla="*/ 7955 h 86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72" h="8662">
                      <a:moveTo>
                        <a:pt x="3182" y="7955"/>
                      </a:moveTo>
                      <a:cubicBezTo>
                        <a:pt x="3182" y="4773"/>
                        <a:pt x="3182" y="3182"/>
                        <a:pt x="4773" y="0"/>
                      </a:cubicBezTo>
                      <a:cubicBezTo>
                        <a:pt x="3182" y="3182"/>
                        <a:pt x="1591" y="4773"/>
                        <a:pt x="0" y="7955"/>
                      </a:cubicBezTo>
                      <a:cubicBezTo>
                        <a:pt x="1591" y="7955"/>
                        <a:pt x="1591" y="9546"/>
                        <a:pt x="3182" y="795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64" name="รูปแบบอิสระ: รูปร่าง 1263">
                  <a:extLst>
                    <a:ext uri="{FF2B5EF4-FFF2-40B4-BE49-F238E27FC236}">
                      <a16:creationId xmlns:a16="http://schemas.microsoft.com/office/drawing/2014/main" id="{B61D5E0B-73D2-40F6-A021-70D2F563DE02}"/>
                    </a:ext>
                  </a:extLst>
                </p:cNvPr>
                <p:cNvSpPr/>
                <p:nvPr/>
              </p:nvSpPr>
              <p:spPr>
                <a:xfrm>
                  <a:off x="2012452" y="399993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65" name="รูปแบบอิสระ: รูปร่าง 1264">
                  <a:extLst>
                    <a:ext uri="{FF2B5EF4-FFF2-40B4-BE49-F238E27FC236}">
                      <a16:creationId xmlns:a16="http://schemas.microsoft.com/office/drawing/2014/main" id="{FC75C940-AF28-4E02-A989-219A62DA6081}"/>
                    </a:ext>
                  </a:extLst>
                </p:cNvPr>
                <p:cNvSpPr/>
                <p:nvPr/>
              </p:nvSpPr>
              <p:spPr>
                <a:xfrm>
                  <a:off x="2033134" y="3955382"/>
                  <a:ext cx="1590" cy="1591"/>
                </a:xfrm>
                <a:custGeom>
                  <a:avLst/>
                  <a:gdLst>
                    <a:gd name="connsiteX0" fmla="*/ 1591 w 1590"/>
                    <a:gd name="connsiteY0" fmla="*/ 0 h 1591"/>
                    <a:gd name="connsiteX1" fmla="*/ 0 w 1590"/>
                    <a:gd name="connsiteY1" fmla="*/ 0 h 1591"/>
                    <a:gd name="connsiteX2" fmla="*/ 0 w 1590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">
                      <a:moveTo>
                        <a:pt x="1591" y="0"/>
                      </a:moveTo>
                      <a:lnTo>
                        <a:pt x="0" y="0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66" name="รูปแบบอิสระ: รูปร่าง 1265">
                  <a:extLst>
                    <a:ext uri="{FF2B5EF4-FFF2-40B4-BE49-F238E27FC236}">
                      <a16:creationId xmlns:a16="http://schemas.microsoft.com/office/drawing/2014/main" id="{2ABDF2A0-1833-4EC9-8FE6-DBF4ED6169F3}"/>
                    </a:ext>
                  </a:extLst>
                </p:cNvPr>
                <p:cNvSpPr/>
                <p:nvPr/>
              </p:nvSpPr>
              <p:spPr>
                <a:xfrm>
                  <a:off x="2012452" y="3989191"/>
                  <a:ext cx="2784" cy="5966"/>
                </a:xfrm>
                <a:custGeom>
                  <a:avLst/>
                  <a:gdLst>
                    <a:gd name="connsiteX0" fmla="*/ 1591 w 2784"/>
                    <a:gd name="connsiteY0" fmla="*/ 1193 h 5966"/>
                    <a:gd name="connsiteX1" fmla="*/ 0 w 2784"/>
                    <a:gd name="connsiteY1" fmla="*/ 5966 h 5966"/>
                    <a:gd name="connsiteX2" fmla="*/ 1591 w 2784"/>
                    <a:gd name="connsiteY2" fmla="*/ 1193 h 5966"/>
                    <a:gd name="connsiteX3" fmla="*/ 1591 w 2784"/>
                    <a:gd name="connsiteY3" fmla="*/ 1193 h 5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784" h="5966">
                      <a:moveTo>
                        <a:pt x="1591" y="1193"/>
                      </a:moveTo>
                      <a:cubicBezTo>
                        <a:pt x="0" y="2784"/>
                        <a:pt x="0" y="4375"/>
                        <a:pt x="0" y="5966"/>
                      </a:cubicBezTo>
                      <a:cubicBezTo>
                        <a:pt x="1591" y="4375"/>
                        <a:pt x="1591" y="2784"/>
                        <a:pt x="1591" y="1193"/>
                      </a:cubicBezTo>
                      <a:cubicBezTo>
                        <a:pt x="3182" y="-398"/>
                        <a:pt x="3182" y="-398"/>
                        <a:pt x="1591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67" name="รูปแบบอิสระ: รูปร่าง 1266">
                  <a:extLst>
                    <a:ext uri="{FF2B5EF4-FFF2-40B4-BE49-F238E27FC236}">
                      <a16:creationId xmlns:a16="http://schemas.microsoft.com/office/drawing/2014/main" id="{83E1A1A1-E41E-4E18-9FBC-CB22525EE34F}"/>
                    </a:ext>
                  </a:extLst>
                </p:cNvPr>
                <p:cNvSpPr/>
                <p:nvPr/>
              </p:nvSpPr>
              <p:spPr>
                <a:xfrm>
                  <a:off x="2025179" y="3974474"/>
                  <a:ext cx="3615" cy="3182"/>
                </a:xfrm>
                <a:custGeom>
                  <a:avLst/>
                  <a:gdLst>
                    <a:gd name="connsiteX0" fmla="*/ 3182 w 3615"/>
                    <a:gd name="connsiteY0" fmla="*/ 0 h 3182"/>
                    <a:gd name="connsiteX1" fmla="*/ 0 w 3615"/>
                    <a:gd name="connsiteY1" fmla="*/ 3182 h 3182"/>
                    <a:gd name="connsiteX2" fmla="*/ 3182 w 3615"/>
                    <a:gd name="connsiteY2" fmla="*/ 0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615" h="3182">
                      <a:moveTo>
                        <a:pt x="3182" y="0"/>
                      </a:moveTo>
                      <a:cubicBezTo>
                        <a:pt x="1591" y="0"/>
                        <a:pt x="0" y="1591"/>
                        <a:pt x="0" y="3182"/>
                      </a:cubicBezTo>
                      <a:cubicBezTo>
                        <a:pt x="1591" y="3182"/>
                        <a:pt x="4773" y="1591"/>
                        <a:pt x="31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68" name="รูปแบบอิสระ: รูปร่าง 1267">
                  <a:extLst>
                    <a:ext uri="{FF2B5EF4-FFF2-40B4-BE49-F238E27FC236}">
                      <a16:creationId xmlns:a16="http://schemas.microsoft.com/office/drawing/2014/main" id="{A1E3C6EE-C5E6-4D96-B0AA-28597F927AB8}"/>
                    </a:ext>
                  </a:extLst>
                </p:cNvPr>
                <p:cNvSpPr/>
                <p:nvPr/>
              </p:nvSpPr>
              <p:spPr>
                <a:xfrm>
                  <a:off x="2014042" y="3998339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69" name="รูปแบบอิสระ: รูปร่าง 1268">
                  <a:extLst>
                    <a:ext uri="{FF2B5EF4-FFF2-40B4-BE49-F238E27FC236}">
                      <a16:creationId xmlns:a16="http://schemas.microsoft.com/office/drawing/2014/main" id="{34E33D69-DBE5-464E-BCB8-477156F8DE5F}"/>
                    </a:ext>
                  </a:extLst>
                </p:cNvPr>
                <p:cNvSpPr/>
                <p:nvPr/>
              </p:nvSpPr>
              <p:spPr>
                <a:xfrm>
                  <a:off x="2013335" y="3995157"/>
                  <a:ext cx="707" cy="3181"/>
                </a:xfrm>
                <a:custGeom>
                  <a:avLst/>
                  <a:gdLst>
                    <a:gd name="connsiteX0" fmla="*/ 707 w 707"/>
                    <a:gd name="connsiteY0" fmla="*/ 3182 h 3181"/>
                    <a:gd name="connsiteX1" fmla="*/ 707 w 707"/>
                    <a:gd name="connsiteY1" fmla="*/ 0 h 3181"/>
                    <a:gd name="connsiteX2" fmla="*/ 707 w 707"/>
                    <a:gd name="connsiteY2" fmla="*/ 3182 h 3181"/>
                    <a:gd name="connsiteX3" fmla="*/ 707 w 707"/>
                    <a:gd name="connsiteY3" fmla="*/ 3182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3181">
                      <a:moveTo>
                        <a:pt x="707" y="3182"/>
                      </a:moveTo>
                      <a:cubicBezTo>
                        <a:pt x="707" y="1591"/>
                        <a:pt x="707" y="0"/>
                        <a:pt x="707" y="0"/>
                      </a:cubicBezTo>
                      <a:cubicBezTo>
                        <a:pt x="707" y="1591"/>
                        <a:pt x="-884" y="3182"/>
                        <a:pt x="707" y="3182"/>
                      </a:cubicBezTo>
                      <a:cubicBezTo>
                        <a:pt x="707" y="3182"/>
                        <a:pt x="707" y="3182"/>
                        <a:pt x="707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70" name="รูปแบบอิสระ: รูปร่าง 1269">
                  <a:extLst>
                    <a:ext uri="{FF2B5EF4-FFF2-40B4-BE49-F238E27FC236}">
                      <a16:creationId xmlns:a16="http://schemas.microsoft.com/office/drawing/2014/main" id="{4C4AEEFE-E163-49A8-9147-41BD3F214C4B}"/>
                    </a:ext>
                  </a:extLst>
                </p:cNvPr>
                <p:cNvSpPr/>
                <p:nvPr/>
              </p:nvSpPr>
              <p:spPr>
                <a:xfrm>
                  <a:off x="2012452" y="3931517"/>
                  <a:ext cx="20682" cy="24439"/>
                </a:xfrm>
                <a:custGeom>
                  <a:avLst/>
                  <a:gdLst>
                    <a:gd name="connsiteX0" fmla="*/ 3182 w 20682"/>
                    <a:gd name="connsiteY0" fmla="*/ 4773 h 24439"/>
                    <a:gd name="connsiteX1" fmla="*/ 0 w 20682"/>
                    <a:gd name="connsiteY1" fmla="*/ 17501 h 24439"/>
                    <a:gd name="connsiteX2" fmla="*/ 20683 w 20682"/>
                    <a:gd name="connsiteY2" fmla="*/ 23865 h 24439"/>
                    <a:gd name="connsiteX3" fmla="*/ 19092 w 20682"/>
                    <a:gd name="connsiteY3" fmla="*/ 15910 h 24439"/>
                    <a:gd name="connsiteX4" fmla="*/ 9546 w 20682"/>
                    <a:gd name="connsiteY4" fmla="*/ 19092 h 24439"/>
                    <a:gd name="connsiteX5" fmla="*/ 15910 w 20682"/>
                    <a:gd name="connsiteY5" fmla="*/ 12728 h 24439"/>
                    <a:gd name="connsiteX6" fmla="*/ 7955 w 20682"/>
                    <a:gd name="connsiteY6" fmla="*/ 0 h 24439"/>
                    <a:gd name="connsiteX7" fmla="*/ 7955 w 20682"/>
                    <a:gd name="connsiteY7" fmla="*/ 6364 h 24439"/>
                    <a:gd name="connsiteX8" fmla="*/ 3182 w 20682"/>
                    <a:gd name="connsiteY8" fmla="*/ 4773 h 244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682" h="24439">
                      <a:moveTo>
                        <a:pt x="3182" y="4773"/>
                      </a:moveTo>
                      <a:cubicBezTo>
                        <a:pt x="6364" y="6364"/>
                        <a:pt x="6364" y="14319"/>
                        <a:pt x="0" y="17501"/>
                      </a:cubicBezTo>
                      <a:cubicBezTo>
                        <a:pt x="0" y="23865"/>
                        <a:pt x="12728" y="25456"/>
                        <a:pt x="20683" y="23865"/>
                      </a:cubicBezTo>
                      <a:cubicBezTo>
                        <a:pt x="19092" y="22274"/>
                        <a:pt x="17501" y="22274"/>
                        <a:pt x="19092" y="15910"/>
                      </a:cubicBezTo>
                      <a:cubicBezTo>
                        <a:pt x="15910" y="17501"/>
                        <a:pt x="9546" y="25456"/>
                        <a:pt x="9546" y="19092"/>
                      </a:cubicBezTo>
                      <a:cubicBezTo>
                        <a:pt x="11137" y="11137"/>
                        <a:pt x="12728" y="14319"/>
                        <a:pt x="15910" y="12728"/>
                      </a:cubicBezTo>
                      <a:cubicBezTo>
                        <a:pt x="11137" y="12728"/>
                        <a:pt x="14319" y="1591"/>
                        <a:pt x="7955" y="0"/>
                      </a:cubicBezTo>
                      <a:lnTo>
                        <a:pt x="7955" y="6364"/>
                      </a:lnTo>
                      <a:cubicBezTo>
                        <a:pt x="4773" y="6364"/>
                        <a:pt x="4773" y="4773"/>
                        <a:pt x="3182" y="477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71" name="รูปแบบอิสระ: รูปร่าง 1270">
                  <a:extLst>
                    <a:ext uri="{FF2B5EF4-FFF2-40B4-BE49-F238E27FC236}">
                      <a16:creationId xmlns:a16="http://schemas.microsoft.com/office/drawing/2014/main" id="{47410F6A-0F9F-421D-A675-81E10F801420}"/>
                    </a:ext>
                  </a:extLst>
                </p:cNvPr>
                <p:cNvSpPr/>
                <p:nvPr/>
              </p:nvSpPr>
              <p:spPr>
                <a:xfrm>
                  <a:off x="2028361" y="3955382"/>
                  <a:ext cx="7954" cy="11137"/>
                </a:xfrm>
                <a:custGeom>
                  <a:avLst/>
                  <a:gdLst>
                    <a:gd name="connsiteX0" fmla="*/ 0 w 7954"/>
                    <a:gd name="connsiteY0" fmla="*/ 9546 h 11137"/>
                    <a:gd name="connsiteX1" fmla="*/ 0 w 7954"/>
                    <a:gd name="connsiteY1" fmla="*/ 11137 h 11137"/>
                    <a:gd name="connsiteX2" fmla="*/ 7955 w 7954"/>
                    <a:gd name="connsiteY2" fmla="*/ 6364 h 11137"/>
                    <a:gd name="connsiteX3" fmla="*/ 6364 w 7954"/>
                    <a:gd name="connsiteY3" fmla="*/ 0 h 11137"/>
                    <a:gd name="connsiteX4" fmla="*/ 0 w 7954"/>
                    <a:gd name="connsiteY4" fmla="*/ 9546 h 11137"/>
                    <a:gd name="connsiteX5" fmla="*/ 0 w 7954"/>
                    <a:gd name="connsiteY5" fmla="*/ 9546 h 11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954" h="11137">
                      <a:moveTo>
                        <a:pt x="0" y="9546"/>
                      </a:moveTo>
                      <a:lnTo>
                        <a:pt x="0" y="11137"/>
                      </a:lnTo>
                      <a:cubicBezTo>
                        <a:pt x="1591" y="9546"/>
                        <a:pt x="3182" y="7955"/>
                        <a:pt x="7955" y="6364"/>
                      </a:cubicBezTo>
                      <a:cubicBezTo>
                        <a:pt x="7955" y="1591"/>
                        <a:pt x="7955" y="1591"/>
                        <a:pt x="6364" y="0"/>
                      </a:cubicBezTo>
                      <a:lnTo>
                        <a:pt x="0" y="9546"/>
                      </a:lnTo>
                      <a:lnTo>
                        <a:pt x="0" y="954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72" name="รูปแบบอิสระ: รูปร่าง 1271">
                  <a:extLst>
                    <a:ext uri="{FF2B5EF4-FFF2-40B4-BE49-F238E27FC236}">
                      <a16:creationId xmlns:a16="http://schemas.microsoft.com/office/drawing/2014/main" id="{DA043628-D5F9-4EB4-A505-EBE2BD608F56}"/>
                    </a:ext>
                  </a:extLst>
                </p:cNvPr>
                <p:cNvSpPr/>
                <p:nvPr/>
              </p:nvSpPr>
              <p:spPr>
                <a:xfrm>
                  <a:off x="2016104" y="3966519"/>
                  <a:ext cx="12257" cy="14319"/>
                </a:xfrm>
                <a:custGeom>
                  <a:avLst/>
                  <a:gdLst>
                    <a:gd name="connsiteX0" fmla="*/ 7484 w 12257"/>
                    <a:gd name="connsiteY0" fmla="*/ 9546 h 14319"/>
                    <a:gd name="connsiteX1" fmla="*/ 1120 w 12257"/>
                    <a:gd name="connsiteY1" fmla="*/ 1591 h 14319"/>
                    <a:gd name="connsiteX2" fmla="*/ 1120 w 12257"/>
                    <a:gd name="connsiteY2" fmla="*/ 11137 h 14319"/>
                    <a:gd name="connsiteX3" fmla="*/ 7484 w 12257"/>
                    <a:gd name="connsiteY3" fmla="*/ 9546 h 14319"/>
                    <a:gd name="connsiteX4" fmla="*/ 5893 w 12257"/>
                    <a:gd name="connsiteY4" fmla="*/ 14319 h 14319"/>
                    <a:gd name="connsiteX5" fmla="*/ 10666 w 12257"/>
                    <a:gd name="connsiteY5" fmla="*/ 9546 h 14319"/>
                    <a:gd name="connsiteX6" fmla="*/ 10666 w 12257"/>
                    <a:gd name="connsiteY6" fmla="*/ 9546 h 14319"/>
                    <a:gd name="connsiteX7" fmla="*/ 10666 w 12257"/>
                    <a:gd name="connsiteY7" fmla="*/ 9546 h 14319"/>
                    <a:gd name="connsiteX8" fmla="*/ 7484 w 12257"/>
                    <a:gd name="connsiteY8" fmla="*/ 9546 h 14319"/>
                    <a:gd name="connsiteX9" fmla="*/ 7484 w 12257"/>
                    <a:gd name="connsiteY9" fmla="*/ 9546 h 14319"/>
                    <a:gd name="connsiteX10" fmla="*/ 7484 w 12257"/>
                    <a:gd name="connsiteY10" fmla="*/ 9546 h 14319"/>
                    <a:gd name="connsiteX11" fmla="*/ 7484 w 12257"/>
                    <a:gd name="connsiteY11" fmla="*/ 9546 h 14319"/>
                    <a:gd name="connsiteX12" fmla="*/ 7484 w 12257"/>
                    <a:gd name="connsiteY12" fmla="*/ 9546 h 14319"/>
                    <a:gd name="connsiteX13" fmla="*/ 7484 w 12257"/>
                    <a:gd name="connsiteY13" fmla="*/ 9546 h 14319"/>
                    <a:gd name="connsiteX14" fmla="*/ 9075 w 12257"/>
                    <a:gd name="connsiteY14" fmla="*/ 11137 h 14319"/>
                    <a:gd name="connsiteX15" fmla="*/ 12257 w 12257"/>
                    <a:gd name="connsiteY15" fmla="*/ 0 h 14319"/>
                    <a:gd name="connsiteX16" fmla="*/ 7484 w 12257"/>
                    <a:gd name="connsiteY16" fmla="*/ 9546 h 14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2257" h="14319">
                      <a:moveTo>
                        <a:pt x="7484" y="9546"/>
                      </a:moveTo>
                      <a:cubicBezTo>
                        <a:pt x="4302" y="6364"/>
                        <a:pt x="5893" y="0"/>
                        <a:pt x="1120" y="1591"/>
                      </a:cubicBezTo>
                      <a:cubicBezTo>
                        <a:pt x="-2062" y="7955"/>
                        <a:pt x="2711" y="7955"/>
                        <a:pt x="1120" y="11137"/>
                      </a:cubicBezTo>
                      <a:cubicBezTo>
                        <a:pt x="4302" y="1591"/>
                        <a:pt x="1120" y="15910"/>
                        <a:pt x="7484" y="9546"/>
                      </a:cubicBezTo>
                      <a:cubicBezTo>
                        <a:pt x="7484" y="11137"/>
                        <a:pt x="5893" y="12728"/>
                        <a:pt x="5893" y="14319"/>
                      </a:cubicBezTo>
                      <a:cubicBezTo>
                        <a:pt x="7484" y="12728"/>
                        <a:pt x="9075" y="11137"/>
                        <a:pt x="10666" y="9546"/>
                      </a:cubicBezTo>
                      <a:lnTo>
                        <a:pt x="10666" y="9546"/>
                      </a:lnTo>
                      <a:lnTo>
                        <a:pt x="10666" y="9546"/>
                      </a:lnTo>
                      <a:lnTo>
                        <a:pt x="7484" y="9546"/>
                      </a:lnTo>
                      <a:cubicBezTo>
                        <a:pt x="7484" y="11137"/>
                        <a:pt x="7484" y="11137"/>
                        <a:pt x="7484" y="9546"/>
                      </a:cubicBezTo>
                      <a:lnTo>
                        <a:pt x="7484" y="9546"/>
                      </a:lnTo>
                      <a:cubicBezTo>
                        <a:pt x="7484" y="11137"/>
                        <a:pt x="7484" y="9546"/>
                        <a:pt x="7484" y="9546"/>
                      </a:cubicBezTo>
                      <a:cubicBezTo>
                        <a:pt x="9075" y="7955"/>
                        <a:pt x="7484" y="9546"/>
                        <a:pt x="7484" y="9546"/>
                      </a:cubicBezTo>
                      <a:cubicBezTo>
                        <a:pt x="7484" y="11137"/>
                        <a:pt x="9075" y="11137"/>
                        <a:pt x="7484" y="9546"/>
                      </a:cubicBezTo>
                      <a:lnTo>
                        <a:pt x="9075" y="11137"/>
                      </a:lnTo>
                      <a:lnTo>
                        <a:pt x="12257" y="0"/>
                      </a:lnTo>
                      <a:cubicBezTo>
                        <a:pt x="10666" y="3182"/>
                        <a:pt x="9075" y="4773"/>
                        <a:pt x="7484" y="954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73" name="รูปแบบอิสระ: รูปร่าง 1272">
                  <a:extLst>
                    <a:ext uri="{FF2B5EF4-FFF2-40B4-BE49-F238E27FC236}">
                      <a16:creationId xmlns:a16="http://schemas.microsoft.com/office/drawing/2014/main" id="{2DAFFF1E-8A21-45F1-80A3-3FB87BA6934F}"/>
                    </a:ext>
                  </a:extLst>
                </p:cNvPr>
                <p:cNvSpPr/>
                <p:nvPr/>
              </p:nvSpPr>
              <p:spPr>
                <a:xfrm>
                  <a:off x="1982223" y="4014647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1193 h 1193"/>
                    <a:gd name="connsiteX1" fmla="*/ 0 w 15909"/>
                    <a:gd name="connsiteY1" fmla="*/ 1193 h 1193"/>
                    <a:gd name="connsiteX2" fmla="*/ 0 w 15909"/>
                    <a:gd name="connsiteY2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1193"/>
                      </a:moveTo>
                      <a:cubicBezTo>
                        <a:pt x="0" y="1193"/>
                        <a:pt x="0" y="1193"/>
                        <a:pt x="0" y="1193"/>
                      </a:cubicBezTo>
                      <a:cubicBezTo>
                        <a:pt x="0" y="-398"/>
                        <a:pt x="0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74" name="รูปแบบอิสระ: รูปร่าง 1273">
                  <a:extLst>
                    <a:ext uri="{FF2B5EF4-FFF2-40B4-BE49-F238E27FC236}">
                      <a16:creationId xmlns:a16="http://schemas.microsoft.com/office/drawing/2014/main" id="{73140A94-E8B1-4B23-AD48-108E2E900542}"/>
                    </a:ext>
                  </a:extLst>
                </p:cNvPr>
                <p:cNvSpPr/>
                <p:nvPr/>
              </p:nvSpPr>
              <p:spPr>
                <a:xfrm>
                  <a:off x="1982223" y="4011465"/>
                  <a:ext cx="12727" cy="8627"/>
                </a:xfrm>
                <a:custGeom>
                  <a:avLst/>
                  <a:gdLst>
                    <a:gd name="connsiteX0" fmla="*/ 3182 w 12727"/>
                    <a:gd name="connsiteY0" fmla="*/ 1193 h 8627"/>
                    <a:gd name="connsiteX1" fmla="*/ 3182 w 12727"/>
                    <a:gd name="connsiteY1" fmla="*/ 5966 h 8627"/>
                    <a:gd name="connsiteX2" fmla="*/ 0 w 12727"/>
                    <a:gd name="connsiteY2" fmla="*/ 4375 h 8627"/>
                    <a:gd name="connsiteX3" fmla="*/ 3182 w 12727"/>
                    <a:gd name="connsiteY3" fmla="*/ 7557 h 8627"/>
                    <a:gd name="connsiteX4" fmla="*/ 3182 w 12727"/>
                    <a:gd name="connsiteY4" fmla="*/ 5966 h 8627"/>
                    <a:gd name="connsiteX5" fmla="*/ 12728 w 12727"/>
                    <a:gd name="connsiteY5" fmla="*/ 1193 h 8627"/>
                    <a:gd name="connsiteX6" fmla="*/ 3182 w 12727"/>
                    <a:gd name="connsiteY6" fmla="*/ 1193 h 8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727" h="8627">
                      <a:moveTo>
                        <a:pt x="3182" y="1193"/>
                      </a:moveTo>
                      <a:cubicBezTo>
                        <a:pt x="3182" y="2784"/>
                        <a:pt x="4773" y="2784"/>
                        <a:pt x="3182" y="5966"/>
                      </a:cubicBezTo>
                      <a:cubicBezTo>
                        <a:pt x="1591" y="7557"/>
                        <a:pt x="1591" y="4375"/>
                        <a:pt x="0" y="4375"/>
                      </a:cubicBezTo>
                      <a:cubicBezTo>
                        <a:pt x="0" y="5966"/>
                        <a:pt x="0" y="10739"/>
                        <a:pt x="3182" y="7557"/>
                      </a:cubicBezTo>
                      <a:lnTo>
                        <a:pt x="3182" y="5966"/>
                      </a:lnTo>
                      <a:cubicBezTo>
                        <a:pt x="6364" y="2784"/>
                        <a:pt x="12728" y="-398"/>
                        <a:pt x="12728" y="1193"/>
                      </a:cubicBezTo>
                      <a:cubicBezTo>
                        <a:pt x="11137" y="-398"/>
                        <a:pt x="7955" y="-398"/>
                        <a:pt x="3182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75" name="รูปแบบอิสระ: รูปร่าง 1274">
                  <a:extLst>
                    <a:ext uri="{FF2B5EF4-FFF2-40B4-BE49-F238E27FC236}">
                      <a16:creationId xmlns:a16="http://schemas.microsoft.com/office/drawing/2014/main" id="{044E6E1F-FF7F-4FBE-A42A-5ACC8B9EE420}"/>
                    </a:ext>
                  </a:extLst>
                </p:cNvPr>
                <p:cNvSpPr/>
                <p:nvPr/>
              </p:nvSpPr>
              <p:spPr>
                <a:xfrm>
                  <a:off x="1999724" y="3984020"/>
                  <a:ext cx="4772" cy="9546"/>
                </a:xfrm>
                <a:custGeom>
                  <a:avLst/>
                  <a:gdLst>
                    <a:gd name="connsiteX0" fmla="*/ 3182 w 4772"/>
                    <a:gd name="connsiteY0" fmla="*/ 9546 h 9546"/>
                    <a:gd name="connsiteX1" fmla="*/ 4773 w 4772"/>
                    <a:gd name="connsiteY1" fmla="*/ 0 h 9546"/>
                    <a:gd name="connsiteX2" fmla="*/ 0 w 4772"/>
                    <a:gd name="connsiteY2" fmla="*/ 3182 h 9546"/>
                    <a:gd name="connsiteX3" fmla="*/ 1591 w 4772"/>
                    <a:gd name="connsiteY3" fmla="*/ 3182 h 9546"/>
                    <a:gd name="connsiteX4" fmla="*/ 3182 w 4772"/>
                    <a:gd name="connsiteY4" fmla="*/ 9546 h 9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72" h="9546">
                      <a:moveTo>
                        <a:pt x="3182" y="9546"/>
                      </a:moveTo>
                      <a:lnTo>
                        <a:pt x="4773" y="0"/>
                      </a:lnTo>
                      <a:lnTo>
                        <a:pt x="0" y="3182"/>
                      </a:lnTo>
                      <a:lnTo>
                        <a:pt x="1591" y="3182"/>
                      </a:lnTo>
                      <a:cubicBezTo>
                        <a:pt x="0" y="7955"/>
                        <a:pt x="3182" y="7955"/>
                        <a:pt x="3182" y="954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76" name="รูปแบบอิสระ: รูปร่าง 1275">
                  <a:extLst>
                    <a:ext uri="{FF2B5EF4-FFF2-40B4-BE49-F238E27FC236}">
                      <a16:creationId xmlns:a16="http://schemas.microsoft.com/office/drawing/2014/main" id="{22405C18-C293-47FD-B483-A0E1C9D4CD74}"/>
                    </a:ext>
                  </a:extLst>
                </p:cNvPr>
                <p:cNvSpPr/>
                <p:nvPr/>
              </p:nvSpPr>
              <p:spPr>
                <a:xfrm>
                  <a:off x="2036316" y="3950609"/>
                  <a:ext cx="3181" cy="7955"/>
                </a:xfrm>
                <a:custGeom>
                  <a:avLst/>
                  <a:gdLst>
                    <a:gd name="connsiteX0" fmla="*/ 0 w 3181"/>
                    <a:gd name="connsiteY0" fmla="*/ 4773 h 7955"/>
                    <a:gd name="connsiteX1" fmla="*/ 3182 w 3181"/>
                    <a:gd name="connsiteY1" fmla="*/ 7955 h 7955"/>
                    <a:gd name="connsiteX2" fmla="*/ 0 w 3181"/>
                    <a:gd name="connsiteY2" fmla="*/ 0 h 7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7955">
                      <a:moveTo>
                        <a:pt x="0" y="4773"/>
                      </a:moveTo>
                      <a:lnTo>
                        <a:pt x="3182" y="795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77" name="รูปแบบอิสระ: รูปร่าง 1276">
                  <a:extLst>
                    <a:ext uri="{FF2B5EF4-FFF2-40B4-BE49-F238E27FC236}">
                      <a16:creationId xmlns:a16="http://schemas.microsoft.com/office/drawing/2014/main" id="{8E57C9E1-E487-44D1-A5FF-ECC398F6B248}"/>
                    </a:ext>
                  </a:extLst>
                </p:cNvPr>
                <p:cNvSpPr/>
                <p:nvPr/>
              </p:nvSpPr>
              <p:spPr>
                <a:xfrm>
                  <a:off x="2041089" y="3944245"/>
                  <a:ext cx="3181" cy="3181"/>
                </a:xfrm>
                <a:custGeom>
                  <a:avLst/>
                  <a:gdLst>
                    <a:gd name="connsiteX0" fmla="*/ 0 w 3181"/>
                    <a:gd name="connsiteY0" fmla="*/ 1591 h 3181"/>
                    <a:gd name="connsiteX1" fmla="*/ 3182 w 3181"/>
                    <a:gd name="connsiteY1" fmla="*/ 3182 h 3181"/>
                    <a:gd name="connsiteX2" fmla="*/ 1591 w 3181"/>
                    <a:gd name="connsiteY2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3181">
                      <a:moveTo>
                        <a:pt x="0" y="1591"/>
                      </a:moveTo>
                      <a:lnTo>
                        <a:pt x="3182" y="3182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78" name="รูปแบบอิสระ: รูปร่าง 1277">
                  <a:extLst>
                    <a:ext uri="{FF2B5EF4-FFF2-40B4-BE49-F238E27FC236}">
                      <a16:creationId xmlns:a16="http://schemas.microsoft.com/office/drawing/2014/main" id="{666F43DB-24FF-4E4C-B6DE-6E538E633FBB}"/>
                    </a:ext>
                  </a:extLst>
                </p:cNvPr>
                <p:cNvSpPr/>
                <p:nvPr/>
              </p:nvSpPr>
              <p:spPr>
                <a:xfrm>
                  <a:off x="2462699" y="3789916"/>
                  <a:ext cx="1590" cy="3181"/>
                </a:xfrm>
                <a:custGeom>
                  <a:avLst/>
                  <a:gdLst>
                    <a:gd name="connsiteX0" fmla="*/ 1591 w 1590"/>
                    <a:gd name="connsiteY0" fmla="*/ 0 h 3181"/>
                    <a:gd name="connsiteX1" fmla="*/ 0 w 1590"/>
                    <a:gd name="connsiteY1" fmla="*/ 3182 h 3181"/>
                    <a:gd name="connsiteX2" fmla="*/ 1591 w 1590"/>
                    <a:gd name="connsiteY2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3181">
                      <a:moveTo>
                        <a:pt x="1591" y="0"/>
                      </a:moveTo>
                      <a:lnTo>
                        <a:pt x="0" y="3182"/>
                      </a:lnTo>
                      <a:cubicBezTo>
                        <a:pt x="0" y="1591"/>
                        <a:pt x="0" y="0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79" name="รูปแบบอิสระ: รูปร่าง 1278">
                  <a:extLst>
                    <a:ext uri="{FF2B5EF4-FFF2-40B4-BE49-F238E27FC236}">
                      <a16:creationId xmlns:a16="http://schemas.microsoft.com/office/drawing/2014/main" id="{D66F44A1-8A49-4115-B325-EAA9DEC48115}"/>
                    </a:ext>
                  </a:extLst>
                </p:cNvPr>
                <p:cNvSpPr/>
                <p:nvPr/>
              </p:nvSpPr>
              <p:spPr>
                <a:xfrm>
                  <a:off x="2486564" y="3772415"/>
                  <a:ext cx="3181" cy="15910"/>
                </a:xfrm>
                <a:custGeom>
                  <a:avLst/>
                  <a:gdLst>
                    <a:gd name="connsiteX0" fmla="*/ 3182 w 3181"/>
                    <a:gd name="connsiteY0" fmla="*/ 0 h 15910"/>
                    <a:gd name="connsiteX1" fmla="*/ 0 w 3181"/>
                    <a:gd name="connsiteY1" fmla="*/ 0 h 15910"/>
                    <a:gd name="connsiteX2" fmla="*/ 3182 w 318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15910">
                      <a:moveTo>
                        <a:pt x="3182" y="0"/>
                      </a:moveTo>
                      <a:lnTo>
                        <a:pt x="0" y="0"/>
                      </a:lnTo>
                      <a:cubicBezTo>
                        <a:pt x="0" y="0"/>
                        <a:pt x="1591" y="0"/>
                        <a:pt x="31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80" name="รูปแบบอิสระ: รูปร่าง 1279">
                  <a:extLst>
                    <a:ext uri="{FF2B5EF4-FFF2-40B4-BE49-F238E27FC236}">
                      <a16:creationId xmlns:a16="http://schemas.microsoft.com/office/drawing/2014/main" id="{340F0A42-0075-48C0-91F4-58F8402F4FFC}"/>
                    </a:ext>
                  </a:extLst>
                </p:cNvPr>
                <p:cNvSpPr/>
                <p:nvPr/>
              </p:nvSpPr>
              <p:spPr>
                <a:xfrm>
                  <a:off x="2160413" y="3707184"/>
                  <a:ext cx="3840" cy="6507"/>
                </a:xfrm>
                <a:custGeom>
                  <a:avLst/>
                  <a:gdLst>
                    <a:gd name="connsiteX0" fmla="*/ 0 w 3840"/>
                    <a:gd name="connsiteY0" fmla="*/ 0 h 6507"/>
                    <a:gd name="connsiteX1" fmla="*/ 1591 w 3840"/>
                    <a:gd name="connsiteY1" fmla="*/ 3182 h 6507"/>
                    <a:gd name="connsiteX2" fmla="*/ 3182 w 3840"/>
                    <a:gd name="connsiteY2" fmla="*/ 4773 h 6507"/>
                    <a:gd name="connsiteX3" fmla="*/ 1591 w 3840"/>
                    <a:gd name="connsiteY3" fmla="*/ 0 h 6507"/>
                    <a:gd name="connsiteX4" fmla="*/ 0 w 3840"/>
                    <a:gd name="connsiteY4" fmla="*/ 0 h 6507"/>
                    <a:gd name="connsiteX5" fmla="*/ 0 w 3840"/>
                    <a:gd name="connsiteY5" fmla="*/ 0 h 65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840" h="6507">
                      <a:moveTo>
                        <a:pt x="0" y="0"/>
                      </a:moveTo>
                      <a:cubicBezTo>
                        <a:pt x="0" y="0"/>
                        <a:pt x="1591" y="1591"/>
                        <a:pt x="1591" y="3182"/>
                      </a:cubicBezTo>
                      <a:cubicBezTo>
                        <a:pt x="3182" y="6364"/>
                        <a:pt x="4773" y="7955"/>
                        <a:pt x="3182" y="4773"/>
                      </a:cubicBezTo>
                      <a:lnTo>
                        <a:pt x="1591" y="0"/>
                      </a:lnTo>
                      <a:cubicBezTo>
                        <a:pt x="159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81" name="รูปแบบอิสระ: รูปร่าง 1280">
                  <a:extLst>
                    <a:ext uri="{FF2B5EF4-FFF2-40B4-BE49-F238E27FC236}">
                      <a16:creationId xmlns:a16="http://schemas.microsoft.com/office/drawing/2014/main" id="{286E12C5-27A2-4893-A762-DB7063D64FD5}"/>
                    </a:ext>
                  </a:extLst>
                </p:cNvPr>
                <p:cNvSpPr/>
                <p:nvPr/>
              </p:nvSpPr>
              <p:spPr>
                <a:xfrm>
                  <a:off x="2327466" y="3727867"/>
                  <a:ext cx="4772" cy="1591"/>
                </a:xfrm>
                <a:custGeom>
                  <a:avLst/>
                  <a:gdLst>
                    <a:gd name="connsiteX0" fmla="*/ 4773 w 4772"/>
                    <a:gd name="connsiteY0" fmla="*/ 0 h 1591"/>
                    <a:gd name="connsiteX1" fmla="*/ 4773 w 4772"/>
                    <a:gd name="connsiteY1" fmla="*/ 0 h 1591"/>
                    <a:gd name="connsiteX2" fmla="*/ 0 w 4772"/>
                    <a:gd name="connsiteY2" fmla="*/ 1591 h 1591"/>
                    <a:gd name="connsiteX3" fmla="*/ 4773 w 4772"/>
                    <a:gd name="connsiteY3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72" h="1591">
                      <a:moveTo>
                        <a:pt x="4773" y="0"/>
                      </a:moveTo>
                      <a:lnTo>
                        <a:pt x="4773" y="0"/>
                      </a:lnTo>
                      <a:cubicBezTo>
                        <a:pt x="3182" y="0"/>
                        <a:pt x="1591" y="0"/>
                        <a:pt x="0" y="1591"/>
                      </a:cubicBezTo>
                      <a:cubicBezTo>
                        <a:pt x="1591" y="0"/>
                        <a:pt x="3182" y="0"/>
                        <a:pt x="477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82" name="รูปแบบอิสระ: รูปร่าง 1281">
                  <a:extLst>
                    <a:ext uri="{FF2B5EF4-FFF2-40B4-BE49-F238E27FC236}">
                      <a16:creationId xmlns:a16="http://schemas.microsoft.com/office/drawing/2014/main" id="{4C370796-2D0C-4C91-8737-EE58ADC339D6}"/>
                    </a:ext>
                  </a:extLst>
                </p:cNvPr>
                <p:cNvSpPr/>
                <p:nvPr/>
              </p:nvSpPr>
              <p:spPr>
                <a:xfrm>
                  <a:off x="2338603" y="3711957"/>
                  <a:ext cx="4772" cy="3182"/>
                </a:xfrm>
                <a:custGeom>
                  <a:avLst/>
                  <a:gdLst>
                    <a:gd name="connsiteX0" fmla="*/ 0 w 4772"/>
                    <a:gd name="connsiteY0" fmla="*/ 0 h 3182"/>
                    <a:gd name="connsiteX1" fmla="*/ 4773 w 4772"/>
                    <a:gd name="connsiteY1" fmla="*/ 3182 h 3182"/>
                    <a:gd name="connsiteX2" fmla="*/ 0 w 4772"/>
                    <a:gd name="connsiteY2" fmla="*/ 0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72" h="3182">
                      <a:moveTo>
                        <a:pt x="0" y="0"/>
                      </a:moveTo>
                      <a:lnTo>
                        <a:pt x="4773" y="3182"/>
                      </a:lnTo>
                      <a:cubicBezTo>
                        <a:pt x="3182" y="3182"/>
                        <a:pt x="3182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83" name="รูปแบบอิสระ: รูปร่าง 1282">
                  <a:extLst>
                    <a:ext uri="{FF2B5EF4-FFF2-40B4-BE49-F238E27FC236}">
                      <a16:creationId xmlns:a16="http://schemas.microsoft.com/office/drawing/2014/main" id="{EEF1DAB5-09E5-437C-833E-ABE7FDA8F482}"/>
                    </a:ext>
                  </a:extLst>
                </p:cNvPr>
                <p:cNvSpPr/>
                <p:nvPr/>
              </p:nvSpPr>
              <p:spPr>
                <a:xfrm>
                  <a:off x="2360876" y="3864694"/>
                  <a:ext cx="2520" cy="4773"/>
                </a:xfrm>
                <a:custGeom>
                  <a:avLst/>
                  <a:gdLst>
                    <a:gd name="connsiteX0" fmla="*/ 0 w 2520"/>
                    <a:gd name="connsiteY0" fmla="*/ 0 h 4773"/>
                    <a:gd name="connsiteX1" fmla="*/ 0 w 2520"/>
                    <a:gd name="connsiteY1" fmla="*/ 4773 h 4773"/>
                    <a:gd name="connsiteX2" fmla="*/ 0 w 2520"/>
                    <a:gd name="connsiteY2" fmla="*/ 0 h 4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520" h="4773">
                      <a:moveTo>
                        <a:pt x="0" y="0"/>
                      </a:moveTo>
                      <a:lnTo>
                        <a:pt x="0" y="4773"/>
                      </a:lnTo>
                      <a:cubicBezTo>
                        <a:pt x="4773" y="1591"/>
                        <a:pt x="1591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84" name="รูปแบบอิสระ: รูปร่าง 1283">
                  <a:extLst>
                    <a:ext uri="{FF2B5EF4-FFF2-40B4-BE49-F238E27FC236}">
                      <a16:creationId xmlns:a16="http://schemas.microsoft.com/office/drawing/2014/main" id="{C30CB788-775F-4593-8212-11FA6F381DC3}"/>
                    </a:ext>
                  </a:extLst>
                </p:cNvPr>
                <p:cNvSpPr/>
                <p:nvPr/>
              </p:nvSpPr>
              <p:spPr>
                <a:xfrm>
                  <a:off x="2091587" y="3832874"/>
                  <a:ext cx="6777" cy="6363"/>
                </a:xfrm>
                <a:custGeom>
                  <a:avLst/>
                  <a:gdLst>
                    <a:gd name="connsiteX0" fmla="*/ 414 w 6777"/>
                    <a:gd name="connsiteY0" fmla="*/ 6364 h 6363"/>
                    <a:gd name="connsiteX1" fmla="*/ 6778 w 6777"/>
                    <a:gd name="connsiteY1" fmla="*/ 0 h 6363"/>
                    <a:gd name="connsiteX2" fmla="*/ 414 w 6777"/>
                    <a:gd name="connsiteY2" fmla="*/ 6364 h 63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777" h="6363">
                      <a:moveTo>
                        <a:pt x="414" y="6364"/>
                      </a:moveTo>
                      <a:cubicBezTo>
                        <a:pt x="3596" y="4773"/>
                        <a:pt x="5187" y="1591"/>
                        <a:pt x="6778" y="0"/>
                      </a:cubicBezTo>
                      <a:cubicBezTo>
                        <a:pt x="2005" y="3182"/>
                        <a:pt x="-1177" y="3182"/>
                        <a:pt x="414" y="636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85" name="รูปแบบอิสระ: รูปร่าง 1284">
                  <a:extLst>
                    <a:ext uri="{FF2B5EF4-FFF2-40B4-BE49-F238E27FC236}">
                      <a16:creationId xmlns:a16="http://schemas.microsoft.com/office/drawing/2014/main" id="{54DBEFE0-4342-461B-933B-407267C106F8}"/>
                    </a:ext>
                  </a:extLst>
                </p:cNvPr>
                <p:cNvSpPr/>
                <p:nvPr/>
              </p:nvSpPr>
              <p:spPr>
                <a:xfrm>
                  <a:off x="2405424" y="3778779"/>
                  <a:ext cx="3181" cy="1590"/>
                </a:xfrm>
                <a:custGeom>
                  <a:avLst/>
                  <a:gdLst>
                    <a:gd name="connsiteX0" fmla="*/ 0 w 3181"/>
                    <a:gd name="connsiteY0" fmla="*/ 0 h 1590"/>
                    <a:gd name="connsiteX1" fmla="*/ 3182 w 3181"/>
                    <a:gd name="connsiteY1" fmla="*/ 1591 h 1590"/>
                    <a:gd name="connsiteX2" fmla="*/ 0 w 3181"/>
                    <a:gd name="connsiteY2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1590">
                      <a:moveTo>
                        <a:pt x="0" y="0"/>
                      </a:moveTo>
                      <a:cubicBezTo>
                        <a:pt x="0" y="0"/>
                        <a:pt x="1591" y="0"/>
                        <a:pt x="3182" y="1591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86" name="รูปแบบอิสระ: รูปร่าง 1285">
                  <a:extLst>
                    <a:ext uri="{FF2B5EF4-FFF2-40B4-BE49-F238E27FC236}">
                      <a16:creationId xmlns:a16="http://schemas.microsoft.com/office/drawing/2014/main" id="{DF73005F-6CEA-4E6E-8859-EE2F24E4031B}"/>
                    </a:ext>
                  </a:extLst>
                </p:cNvPr>
                <p:cNvSpPr/>
                <p:nvPr/>
              </p:nvSpPr>
              <p:spPr>
                <a:xfrm>
                  <a:off x="2096774" y="3824919"/>
                  <a:ext cx="5369" cy="9546"/>
                </a:xfrm>
                <a:custGeom>
                  <a:avLst/>
                  <a:gdLst>
                    <a:gd name="connsiteX0" fmla="*/ 4773 w 5369"/>
                    <a:gd name="connsiteY0" fmla="*/ 0 h 9546"/>
                    <a:gd name="connsiteX1" fmla="*/ 3182 w 5369"/>
                    <a:gd name="connsiteY1" fmla="*/ 1591 h 9546"/>
                    <a:gd name="connsiteX2" fmla="*/ 0 w 5369"/>
                    <a:gd name="connsiteY2" fmla="*/ 9546 h 9546"/>
                    <a:gd name="connsiteX3" fmla="*/ 4773 w 5369"/>
                    <a:gd name="connsiteY3" fmla="*/ 0 h 9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369" h="9546">
                      <a:moveTo>
                        <a:pt x="4773" y="0"/>
                      </a:moveTo>
                      <a:cubicBezTo>
                        <a:pt x="4773" y="0"/>
                        <a:pt x="3182" y="0"/>
                        <a:pt x="3182" y="1591"/>
                      </a:cubicBezTo>
                      <a:cubicBezTo>
                        <a:pt x="3182" y="4773"/>
                        <a:pt x="1591" y="6364"/>
                        <a:pt x="0" y="9546"/>
                      </a:cubicBezTo>
                      <a:cubicBezTo>
                        <a:pt x="4773" y="6364"/>
                        <a:pt x="6364" y="3182"/>
                        <a:pt x="477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87" name="รูปแบบอิสระ: รูปร่าง 1286">
                  <a:extLst>
                    <a:ext uri="{FF2B5EF4-FFF2-40B4-BE49-F238E27FC236}">
                      <a16:creationId xmlns:a16="http://schemas.microsoft.com/office/drawing/2014/main" id="{43A5A99F-1EB1-4427-A062-927D53195383}"/>
                    </a:ext>
                  </a:extLst>
                </p:cNvPr>
                <p:cNvSpPr/>
                <p:nvPr/>
              </p:nvSpPr>
              <p:spPr>
                <a:xfrm>
                  <a:off x="2050635" y="407152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88" name="รูปแบบอิสระ: รูปร่าง 1287">
                  <a:extLst>
                    <a:ext uri="{FF2B5EF4-FFF2-40B4-BE49-F238E27FC236}">
                      <a16:creationId xmlns:a16="http://schemas.microsoft.com/office/drawing/2014/main" id="{1BD8813D-E9EB-4ACE-986D-101D40BF7F87}"/>
                    </a:ext>
                  </a:extLst>
                </p:cNvPr>
                <p:cNvSpPr/>
                <p:nvPr/>
              </p:nvSpPr>
              <p:spPr>
                <a:xfrm>
                  <a:off x="1939266" y="4096982"/>
                  <a:ext cx="3181" cy="3181"/>
                </a:xfrm>
                <a:custGeom>
                  <a:avLst/>
                  <a:gdLst>
                    <a:gd name="connsiteX0" fmla="*/ 0 w 3181"/>
                    <a:gd name="connsiteY0" fmla="*/ 3182 h 3181"/>
                    <a:gd name="connsiteX1" fmla="*/ 3182 w 3181"/>
                    <a:gd name="connsiteY1" fmla="*/ 0 h 3181"/>
                    <a:gd name="connsiteX2" fmla="*/ 0 w 3181"/>
                    <a:gd name="connsiteY2" fmla="*/ 3182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3181">
                      <a:moveTo>
                        <a:pt x="0" y="3182"/>
                      </a:moveTo>
                      <a:cubicBezTo>
                        <a:pt x="0" y="1591"/>
                        <a:pt x="1591" y="1591"/>
                        <a:pt x="3182" y="0"/>
                      </a:cubicBezTo>
                      <a:cubicBezTo>
                        <a:pt x="1591" y="0"/>
                        <a:pt x="1591" y="1591"/>
                        <a:pt x="0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89" name="รูปแบบอิสระ: รูปร่าง 1288">
                  <a:extLst>
                    <a:ext uri="{FF2B5EF4-FFF2-40B4-BE49-F238E27FC236}">
                      <a16:creationId xmlns:a16="http://schemas.microsoft.com/office/drawing/2014/main" id="{84D914FA-317D-407C-94A0-8F94FC725582}"/>
                    </a:ext>
                  </a:extLst>
                </p:cNvPr>
                <p:cNvSpPr/>
                <p:nvPr/>
              </p:nvSpPr>
              <p:spPr>
                <a:xfrm>
                  <a:off x="2062656" y="3904470"/>
                  <a:ext cx="707" cy="707"/>
                </a:xfrm>
                <a:custGeom>
                  <a:avLst/>
                  <a:gdLst>
                    <a:gd name="connsiteX0" fmla="*/ 707 w 707"/>
                    <a:gd name="connsiteY0" fmla="*/ 0 h 707"/>
                    <a:gd name="connsiteX1" fmla="*/ 707 w 707"/>
                    <a:gd name="connsiteY1" fmla="*/ 0 h 707"/>
                    <a:gd name="connsiteX2" fmla="*/ 707 w 707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707">
                      <a:moveTo>
                        <a:pt x="707" y="0"/>
                      </a:moveTo>
                      <a:cubicBezTo>
                        <a:pt x="-884" y="1591"/>
                        <a:pt x="707" y="0"/>
                        <a:pt x="707" y="0"/>
                      </a:cubicBezTo>
                      <a:lnTo>
                        <a:pt x="70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90" name="รูปแบบอิสระ: รูปร่าง 1289">
                  <a:extLst>
                    <a:ext uri="{FF2B5EF4-FFF2-40B4-BE49-F238E27FC236}">
                      <a16:creationId xmlns:a16="http://schemas.microsoft.com/office/drawing/2014/main" id="{6B2F7A08-F99D-4A63-A8C4-CB95709CEF47}"/>
                    </a:ext>
                  </a:extLst>
                </p:cNvPr>
                <p:cNvSpPr/>
                <p:nvPr/>
              </p:nvSpPr>
              <p:spPr>
                <a:xfrm>
                  <a:off x="2042680" y="3906061"/>
                  <a:ext cx="1591" cy="1590"/>
                </a:xfrm>
                <a:custGeom>
                  <a:avLst/>
                  <a:gdLst>
                    <a:gd name="connsiteX0" fmla="*/ 1591 w 1591"/>
                    <a:gd name="connsiteY0" fmla="*/ 1591 h 1590"/>
                    <a:gd name="connsiteX1" fmla="*/ 0 w 1591"/>
                    <a:gd name="connsiteY1" fmla="*/ 0 h 1590"/>
                    <a:gd name="connsiteX2" fmla="*/ 1591 w 1591"/>
                    <a:gd name="connsiteY2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0">
                      <a:moveTo>
                        <a:pt x="1591" y="1591"/>
                      </a:moveTo>
                      <a:cubicBezTo>
                        <a:pt x="1591" y="1591"/>
                        <a:pt x="1591" y="0"/>
                        <a:pt x="0" y="0"/>
                      </a:cubicBezTo>
                      <a:cubicBezTo>
                        <a:pt x="0" y="1591"/>
                        <a:pt x="1591" y="1591"/>
                        <a:pt x="1591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91" name="รูปแบบอิสระ: รูปร่าง 1290">
                  <a:extLst>
                    <a:ext uri="{FF2B5EF4-FFF2-40B4-BE49-F238E27FC236}">
                      <a16:creationId xmlns:a16="http://schemas.microsoft.com/office/drawing/2014/main" id="{7BBA2264-9B73-4F9E-ABF2-AD8BC0CC9565}"/>
                    </a:ext>
                  </a:extLst>
                </p:cNvPr>
                <p:cNvSpPr/>
                <p:nvPr/>
              </p:nvSpPr>
              <p:spPr>
                <a:xfrm>
                  <a:off x="2090807" y="3791507"/>
                  <a:ext cx="1193" cy="15910"/>
                </a:xfrm>
                <a:custGeom>
                  <a:avLst/>
                  <a:gdLst>
                    <a:gd name="connsiteX0" fmla="*/ 1193 w 1193"/>
                    <a:gd name="connsiteY0" fmla="*/ 0 h 15910"/>
                    <a:gd name="connsiteX1" fmla="*/ 1193 w 1193"/>
                    <a:gd name="connsiteY1" fmla="*/ 0 h 15910"/>
                    <a:gd name="connsiteX2" fmla="*/ 1193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1193" y="0"/>
                      </a:moveTo>
                      <a:cubicBezTo>
                        <a:pt x="1193" y="0"/>
                        <a:pt x="1193" y="0"/>
                        <a:pt x="1193" y="0"/>
                      </a:cubicBezTo>
                      <a:cubicBezTo>
                        <a:pt x="-398" y="0"/>
                        <a:pt x="-398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92" name="รูปแบบอิสระ: รูปร่าง 1291">
                  <a:extLst>
                    <a:ext uri="{FF2B5EF4-FFF2-40B4-BE49-F238E27FC236}">
                      <a16:creationId xmlns:a16="http://schemas.microsoft.com/office/drawing/2014/main" id="{2D6BECA1-FACD-458E-B71F-04A8AC60ECD2}"/>
                    </a:ext>
                  </a:extLst>
                </p:cNvPr>
                <p:cNvSpPr/>
                <p:nvPr/>
              </p:nvSpPr>
              <p:spPr>
                <a:xfrm>
                  <a:off x="2060181" y="3905402"/>
                  <a:ext cx="3181" cy="2249"/>
                </a:xfrm>
                <a:custGeom>
                  <a:avLst/>
                  <a:gdLst>
                    <a:gd name="connsiteX0" fmla="*/ 0 w 3181"/>
                    <a:gd name="connsiteY0" fmla="*/ 2250 h 2249"/>
                    <a:gd name="connsiteX1" fmla="*/ 3182 w 3181"/>
                    <a:gd name="connsiteY1" fmla="*/ 659 h 2249"/>
                    <a:gd name="connsiteX2" fmla="*/ 0 w 3181"/>
                    <a:gd name="connsiteY2" fmla="*/ 2250 h 22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2249">
                      <a:moveTo>
                        <a:pt x="0" y="2250"/>
                      </a:moveTo>
                      <a:cubicBezTo>
                        <a:pt x="1591" y="2250"/>
                        <a:pt x="1591" y="659"/>
                        <a:pt x="3182" y="659"/>
                      </a:cubicBezTo>
                      <a:cubicBezTo>
                        <a:pt x="1591" y="-932"/>
                        <a:pt x="1591" y="659"/>
                        <a:pt x="0" y="225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93" name="รูปแบบอิสระ: รูปร่าง 1292">
                  <a:extLst>
                    <a:ext uri="{FF2B5EF4-FFF2-40B4-BE49-F238E27FC236}">
                      <a16:creationId xmlns:a16="http://schemas.microsoft.com/office/drawing/2014/main" id="{AFBFB346-7C7B-4187-ACD5-C32F7A243C69}"/>
                    </a:ext>
                  </a:extLst>
                </p:cNvPr>
                <p:cNvSpPr/>
                <p:nvPr/>
              </p:nvSpPr>
              <p:spPr>
                <a:xfrm>
                  <a:off x="2060181" y="3907651"/>
                  <a:ext cx="1590" cy="1591"/>
                </a:xfrm>
                <a:custGeom>
                  <a:avLst/>
                  <a:gdLst>
                    <a:gd name="connsiteX0" fmla="*/ 1591 w 1590"/>
                    <a:gd name="connsiteY0" fmla="*/ 0 h 1591"/>
                    <a:gd name="connsiteX1" fmla="*/ 0 w 1590"/>
                    <a:gd name="connsiteY1" fmla="*/ 1591 h 1591"/>
                    <a:gd name="connsiteX2" fmla="*/ 1591 w 1590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">
                      <a:moveTo>
                        <a:pt x="1591" y="0"/>
                      </a:moveTo>
                      <a:cubicBezTo>
                        <a:pt x="1591" y="0"/>
                        <a:pt x="0" y="1591"/>
                        <a:pt x="0" y="1591"/>
                      </a:cubicBezTo>
                      <a:cubicBezTo>
                        <a:pt x="0" y="1591"/>
                        <a:pt x="1591" y="1591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94" name="รูปแบบอิสระ: รูปร่าง 1293">
                  <a:extLst>
                    <a:ext uri="{FF2B5EF4-FFF2-40B4-BE49-F238E27FC236}">
                      <a16:creationId xmlns:a16="http://schemas.microsoft.com/office/drawing/2014/main" id="{0CF524BC-BE97-462F-8421-80B3A1833950}"/>
                    </a:ext>
                  </a:extLst>
                </p:cNvPr>
                <p:cNvSpPr/>
                <p:nvPr/>
              </p:nvSpPr>
              <p:spPr>
                <a:xfrm>
                  <a:off x="2063363" y="3901288"/>
                  <a:ext cx="1591" cy="3181"/>
                </a:xfrm>
                <a:custGeom>
                  <a:avLst/>
                  <a:gdLst>
                    <a:gd name="connsiteX0" fmla="*/ 1591 w 1591"/>
                    <a:gd name="connsiteY0" fmla="*/ 0 h 3181"/>
                    <a:gd name="connsiteX1" fmla="*/ 0 w 1591"/>
                    <a:gd name="connsiteY1" fmla="*/ 3182 h 3181"/>
                    <a:gd name="connsiteX2" fmla="*/ 1591 w 1591"/>
                    <a:gd name="connsiteY2" fmla="*/ 3182 h 3181"/>
                    <a:gd name="connsiteX3" fmla="*/ 1591 w 1591"/>
                    <a:gd name="connsiteY3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3181">
                      <a:moveTo>
                        <a:pt x="1591" y="0"/>
                      </a:moveTo>
                      <a:cubicBezTo>
                        <a:pt x="1591" y="1591"/>
                        <a:pt x="0" y="1591"/>
                        <a:pt x="0" y="3182"/>
                      </a:cubicBezTo>
                      <a:cubicBezTo>
                        <a:pt x="0" y="3182"/>
                        <a:pt x="0" y="3182"/>
                        <a:pt x="1591" y="3182"/>
                      </a:cubicBezTo>
                      <a:cubicBezTo>
                        <a:pt x="0" y="3182"/>
                        <a:pt x="0" y="1591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95" name="รูปแบบอิสระ: รูปร่าง 1294">
                  <a:extLst>
                    <a:ext uri="{FF2B5EF4-FFF2-40B4-BE49-F238E27FC236}">
                      <a16:creationId xmlns:a16="http://schemas.microsoft.com/office/drawing/2014/main" id="{A1C2A43D-855D-4C90-8DF0-401658E80975}"/>
                    </a:ext>
                  </a:extLst>
                </p:cNvPr>
                <p:cNvSpPr/>
                <p:nvPr/>
              </p:nvSpPr>
              <p:spPr>
                <a:xfrm>
                  <a:off x="2209026" y="3950609"/>
                  <a:ext cx="707" cy="1193"/>
                </a:xfrm>
                <a:custGeom>
                  <a:avLst/>
                  <a:gdLst>
                    <a:gd name="connsiteX0" fmla="*/ 707 w 707"/>
                    <a:gd name="connsiteY0" fmla="*/ 0 h 1193"/>
                    <a:gd name="connsiteX1" fmla="*/ 707 w 707"/>
                    <a:gd name="connsiteY1" fmla="*/ 0 h 1193"/>
                    <a:gd name="connsiteX2" fmla="*/ 707 w 707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193">
                      <a:moveTo>
                        <a:pt x="707" y="0"/>
                      </a:moveTo>
                      <a:cubicBezTo>
                        <a:pt x="707" y="0"/>
                        <a:pt x="707" y="0"/>
                        <a:pt x="707" y="0"/>
                      </a:cubicBezTo>
                      <a:cubicBezTo>
                        <a:pt x="-884" y="1591"/>
                        <a:pt x="707" y="1591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96" name="รูปแบบอิสระ: รูปร่าง 1295">
                  <a:extLst>
                    <a:ext uri="{FF2B5EF4-FFF2-40B4-BE49-F238E27FC236}">
                      <a16:creationId xmlns:a16="http://schemas.microsoft.com/office/drawing/2014/main" id="{2D96B67C-D1F7-4384-939C-D9A956A68770}"/>
                    </a:ext>
                  </a:extLst>
                </p:cNvPr>
                <p:cNvSpPr/>
                <p:nvPr/>
              </p:nvSpPr>
              <p:spPr>
                <a:xfrm>
                  <a:off x="2211324" y="3676954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97" name="รูปแบบอิสระ: รูปร่าง 1296">
                  <a:extLst>
                    <a:ext uri="{FF2B5EF4-FFF2-40B4-BE49-F238E27FC236}">
                      <a16:creationId xmlns:a16="http://schemas.microsoft.com/office/drawing/2014/main" id="{7FB25025-E961-40E4-897B-2F02E119D1AC}"/>
                    </a:ext>
                  </a:extLst>
                </p:cNvPr>
                <p:cNvSpPr/>
                <p:nvPr/>
              </p:nvSpPr>
              <p:spPr>
                <a:xfrm>
                  <a:off x="2211324" y="3676954"/>
                  <a:ext cx="9545" cy="12728"/>
                </a:xfrm>
                <a:custGeom>
                  <a:avLst/>
                  <a:gdLst>
                    <a:gd name="connsiteX0" fmla="*/ 9546 w 9545"/>
                    <a:gd name="connsiteY0" fmla="*/ 0 h 12728"/>
                    <a:gd name="connsiteX1" fmla="*/ 0 w 9545"/>
                    <a:gd name="connsiteY1" fmla="*/ 1591 h 12728"/>
                    <a:gd name="connsiteX2" fmla="*/ 0 w 9545"/>
                    <a:gd name="connsiteY2" fmla="*/ 12728 h 12728"/>
                    <a:gd name="connsiteX3" fmla="*/ 9546 w 9545"/>
                    <a:gd name="connsiteY3" fmla="*/ 0 h 127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545" h="12728">
                      <a:moveTo>
                        <a:pt x="9546" y="0"/>
                      </a:moveTo>
                      <a:cubicBezTo>
                        <a:pt x="4773" y="3182"/>
                        <a:pt x="3182" y="3182"/>
                        <a:pt x="0" y="1591"/>
                      </a:cubicBezTo>
                      <a:lnTo>
                        <a:pt x="0" y="12728"/>
                      </a:lnTo>
                      <a:lnTo>
                        <a:pt x="954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98" name="รูปแบบอิสระ: รูปร่าง 1297">
                  <a:extLst>
                    <a:ext uri="{FF2B5EF4-FFF2-40B4-BE49-F238E27FC236}">
                      <a16:creationId xmlns:a16="http://schemas.microsoft.com/office/drawing/2014/main" id="{5E49EBF8-9C41-48E8-8422-620DEB10DB2A}"/>
                    </a:ext>
                  </a:extLst>
                </p:cNvPr>
                <p:cNvSpPr/>
                <p:nvPr/>
              </p:nvSpPr>
              <p:spPr>
                <a:xfrm>
                  <a:off x="1927992" y="3657862"/>
                  <a:ext cx="595193" cy="467758"/>
                </a:xfrm>
                <a:custGeom>
                  <a:avLst/>
                  <a:gdLst>
                    <a:gd name="connsiteX0" fmla="*/ 479023 w 595193"/>
                    <a:gd name="connsiteY0" fmla="*/ 171830 h 467758"/>
                    <a:gd name="connsiteX1" fmla="*/ 485387 w 595193"/>
                    <a:gd name="connsiteY1" fmla="*/ 171830 h 467758"/>
                    <a:gd name="connsiteX2" fmla="*/ 483796 w 595193"/>
                    <a:gd name="connsiteY2" fmla="*/ 182967 h 467758"/>
                    <a:gd name="connsiteX3" fmla="*/ 483796 w 595193"/>
                    <a:gd name="connsiteY3" fmla="*/ 176603 h 467758"/>
                    <a:gd name="connsiteX4" fmla="*/ 486978 w 595193"/>
                    <a:gd name="connsiteY4" fmla="*/ 173421 h 467758"/>
                    <a:gd name="connsiteX5" fmla="*/ 493342 w 595193"/>
                    <a:gd name="connsiteY5" fmla="*/ 168648 h 467758"/>
                    <a:gd name="connsiteX6" fmla="*/ 506070 w 595193"/>
                    <a:gd name="connsiteY6" fmla="*/ 152738 h 467758"/>
                    <a:gd name="connsiteX7" fmla="*/ 514025 w 595193"/>
                    <a:gd name="connsiteY7" fmla="*/ 149555 h 467758"/>
                    <a:gd name="connsiteX8" fmla="*/ 510843 w 595193"/>
                    <a:gd name="connsiteY8" fmla="*/ 152738 h 467758"/>
                    <a:gd name="connsiteX9" fmla="*/ 523570 w 595193"/>
                    <a:gd name="connsiteY9" fmla="*/ 135236 h 467758"/>
                    <a:gd name="connsiteX10" fmla="*/ 534708 w 595193"/>
                    <a:gd name="connsiteY10" fmla="*/ 133645 h 467758"/>
                    <a:gd name="connsiteX11" fmla="*/ 539480 w 595193"/>
                    <a:gd name="connsiteY11" fmla="*/ 125690 h 467758"/>
                    <a:gd name="connsiteX12" fmla="*/ 542662 w 595193"/>
                    <a:gd name="connsiteY12" fmla="*/ 125690 h 467758"/>
                    <a:gd name="connsiteX13" fmla="*/ 556981 w 595193"/>
                    <a:gd name="connsiteY13" fmla="*/ 114553 h 467758"/>
                    <a:gd name="connsiteX14" fmla="*/ 556981 w 595193"/>
                    <a:gd name="connsiteY14" fmla="*/ 114553 h 467758"/>
                    <a:gd name="connsiteX15" fmla="*/ 553799 w 595193"/>
                    <a:gd name="connsiteY15" fmla="*/ 109780 h 467758"/>
                    <a:gd name="connsiteX16" fmla="*/ 558572 w 595193"/>
                    <a:gd name="connsiteY16" fmla="*/ 109780 h 467758"/>
                    <a:gd name="connsiteX17" fmla="*/ 560163 w 595193"/>
                    <a:gd name="connsiteY17" fmla="*/ 105007 h 467758"/>
                    <a:gd name="connsiteX18" fmla="*/ 563345 w 595193"/>
                    <a:gd name="connsiteY18" fmla="*/ 109780 h 467758"/>
                    <a:gd name="connsiteX19" fmla="*/ 584028 w 595193"/>
                    <a:gd name="connsiteY19" fmla="*/ 98643 h 467758"/>
                    <a:gd name="connsiteX20" fmla="*/ 577664 w 595193"/>
                    <a:gd name="connsiteY20" fmla="*/ 95461 h 467758"/>
                    <a:gd name="connsiteX21" fmla="*/ 591983 w 595193"/>
                    <a:gd name="connsiteY21" fmla="*/ 97052 h 467758"/>
                    <a:gd name="connsiteX22" fmla="*/ 582437 w 595193"/>
                    <a:gd name="connsiteY22" fmla="*/ 85915 h 467758"/>
                    <a:gd name="connsiteX23" fmla="*/ 580846 w 595193"/>
                    <a:gd name="connsiteY23" fmla="*/ 92279 h 467758"/>
                    <a:gd name="connsiteX24" fmla="*/ 566527 w 595193"/>
                    <a:gd name="connsiteY24" fmla="*/ 95461 h 467758"/>
                    <a:gd name="connsiteX25" fmla="*/ 550617 w 595193"/>
                    <a:gd name="connsiteY25" fmla="*/ 92279 h 467758"/>
                    <a:gd name="connsiteX26" fmla="*/ 542662 w 595193"/>
                    <a:gd name="connsiteY26" fmla="*/ 87506 h 467758"/>
                    <a:gd name="connsiteX27" fmla="*/ 552208 w 595193"/>
                    <a:gd name="connsiteY27" fmla="*/ 84324 h 467758"/>
                    <a:gd name="connsiteX28" fmla="*/ 528343 w 595193"/>
                    <a:gd name="connsiteY28" fmla="*/ 85915 h 467758"/>
                    <a:gd name="connsiteX29" fmla="*/ 526753 w 595193"/>
                    <a:gd name="connsiteY29" fmla="*/ 76369 h 467758"/>
                    <a:gd name="connsiteX30" fmla="*/ 520389 w 595193"/>
                    <a:gd name="connsiteY30" fmla="*/ 77960 h 467758"/>
                    <a:gd name="connsiteX31" fmla="*/ 510843 w 595193"/>
                    <a:gd name="connsiteY31" fmla="*/ 79551 h 467758"/>
                    <a:gd name="connsiteX32" fmla="*/ 474250 w 595193"/>
                    <a:gd name="connsiteY32" fmla="*/ 73187 h 467758"/>
                    <a:gd name="connsiteX33" fmla="*/ 474250 w 595193"/>
                    <a:gd name="connsiteY33" fmla="*/ 68414 h 467758"/>
                    <a:gd name="connsiteX34" fmla="*/ 464704 w 595193"/>
                    <a:gd name="connsiteY34" fmla="*/ 70005 h 467758"/>
                    <a:gd name="connsiteX35" fmla="*/ 464704 w 595193"/>
                    <a:gd name="connsiteY35" fmla="*/ 66823 h 467758"/>
                    <a:gd name="connsiteX36" fmla="*/ 456749 w 595193"/>
                    <a:gd name="connsiteY36" fmla="*/ 71596 h 467758"/>
                    <a:gd name="connsiteX37" fmla="*/ 437658 w 595193"/>
                    <a:gd name="connsiteY37" fmla="*/ 63641 h 467758"/>
                    <a:gd name="connsiteX38" fmla="*/ 439249 w 595193"/>
                    <a:gd name="connsiteY38" fmla="*/ 58868 h 467758"/>
                    <a:gd name="connsiteX39" fmla="*/ 420157 w 595193"/>
                    <a:gd name="connsiteY39" fmla="*/ 63641 h 467758"/>
                    <a:gd name="connsiteX40" fmla="*/ 413793 w 595193"/>
                    <a:gd name="connsiteY40" fmla="*/ 57277 h 467758"/>
                    <a:gd name="connsiteX41" fmla="*/ 402656 w 595193"/>
                    <a:gd name="connsiteY41" fmla="*/ 68414 h 467758"/>
                    <a:gd name="connsiteX42" fmla="*/ 405838 w 595193"/>
                    <a:gd name="connsiteY42" fmla="*/ 74778 h 467758"/>
                    <a:gd name="connsiteX43" fmla="*/ 396292 w 595193"/>
                    <a:gd name="connsiteY43" fmla="*/ 74778 h 467758"/>
                    <a:gd name="connsiteX44" fmla="*/ 399474 w 595193"/>
                    <a:gd name="connsiteY44" fmla="*/ 70005 h 467758"/>
                    <a:gd name="connsiteX45" fmla="*/ 397883 w 595193"/>
                    <a:gd name="connsiteY45" fmla="*/ 71596 h 467758"/>
                    <a:gd name="connsiteX46" fmla="*/ 401065 w 595193"/>
                    <a:gd name="connsiteY46" fmla="*/ 63641 h 467758"/>
                    <a:gd name="connsiteX47" fmla="*/ 404247 w 595193"/>
                    <a:gd name="connsiteY47" fmla="*/ 68414 h 467758"/>
                    <a:gd name="connsiteX48" fmla="*/ 410611 w 595193"/>
                    <a:gd name="connsiteY48" fmla="*/ 58868 h 467758"/>
                    <a:gd name="connsiteX49" fmla="*/ 407429 w 595193"/>
                    <a:gd name="connsiteY49" fmla="*/ 58868 h 467758"/>
                    <a:gd name="connsiteX50" fmla="*/ 409020 w 595193"/>
                    <a:gd name="connsiteY50" fmla="*/ 57277 h 467758"/>
                    <a:gd name="connsiteX51" fmla="*/ 405838 w 595193"/>
                    <a:gd name="connsiteY51" fmla="*/ 58868 h 467758"/>
                    <a:gd name="connsiteX52" fmla="*/ 405838 w 595193"/>
                    <a:gd name="connsiteY52" fmla="*/ 52504 h 467758"/>
                    <a:gd name="connsiteX53" fmla="*/ 404247 w 595193"/>
                    <a:gd name="connsiteY53" fmla="*/ 54094 h 467758"/>
                    <a:gd name="connsiteX54" fmla="*/ 393110 w 595193"/>
                    <a:gd name="connsiteY54" fmla="*/ 46139 h 467758"/>
                    <a:gd name="connsiteX55" fmla="*/ 358109 w 595193"/>
                    <a:gd name="connsiteY55" fmla="*/ 55686 h 467758"/>
                    <a:gd name="connsiteX56" fmla="*/ 362882 w 595193"/>
                    <a:gd name="connsiteY56" fmla="*/ 42957 h 467758"/>
                    <a:gd name="connsiteX57" fmla="*/ 381973 w 595193"/>
                    <a:gd name="connsiteY57" fmla="*/ 46139 h 467758"/>
                    <a:gd name="connsiteX58" fmla="*/ 380382 w 595193"/>
                    <a:gd name="connsiteY58" fmla="*/ 41367 h 467758"/>
                    <a:gd name="connsiteX59" fmla="*/ 366063 w 595193"/>
                    <a:gd name="connsiteY59" fmla="*/ 42957 h 467758"/>
                    <a:gd name="connsiteX60" fmla="*/ 361290 w 595193"/>
                    <a:gd name="connsiteY60" fmla="*/ 36593 h 467758"/>
                    <a:gd name="connsiteX61" fmla="*/ 343790 w 595193"/>
                    <a:gd name="connsiteY61" fmla="*/ 41367 h 467758"/>
                    <a:gd name="connsiteX62" fmla="*/ 353336 w 595193"/>
                    <a:gd name="connsiteY62" fmla="*/ 38184 h 467758"/>
                    <a:gd name="connsiteX63" fmla="*/ 335835 w 595193"/>
                    <a:gd name="connsiteY63" fmla="*/ 38184 h 467758"/>
                    <a:gd name="connsiteX64" fmla="*/ 339017 w 595193"/>
                    <a:gd name="connsiteY64" fmla="*/ 38184 h 467758"/>
                    <a:gd name="connsiteX65" fmla="*/ 329471 w 595193"/>
                    <a:gd name="connsiteY65" fmla="*/ 33411 h 467758"/>
                    <a:gd name="connsiteX66" fmla="*/ 331062 w 595193"/>
                    <a:gd name="connsiteY66" fmla="*/ 33411 h 467758"/>
                    <a:gd name="connsiteX67" fmla="*/ 296060 w 595193"/>
                    <a:gd name="connsiteY67" fmla="*/ 31820 h 467758"/>
                    <a:gd name="connsiteX68" fmla="*/ 300833 w 595193"/>
                    <a:gd name="connsiteY68" fmla="*/ 22274 h 467758"/>
                    <a:gd name="connsiteX69" fmla="*/ 275378 w 595193"/>
                    <a:gd name="connsiteY69" fmla="*/ 41367 h 467758"/>
                    <a:gd name="connsiteX70" fmla="*/ 286514 w 595193"/>
                    <a:gd name="connsiteY70" fmla="*/ 17501 h 467758"/>
                    <a:gd name="connsiteX71" fmla="*/ 275378 w 595193"/>
                    <a:gd name="connsiteY71" fmla="*/ 14319 h 467758"/>
                    <a:gd name="connsiteX72" fmla="*/ 275378 w 595193"/>
                    <a:gd name="connsiteY72" fmla="*/ 23865 h 467758"/>
                    <a:gd name="connsiteX73" fmla="*/ 265832 w 595193"/>
                    <a:gd name="connsiteY73" fmla="*/ 11137 h 467758"/>
                    <a:gd name="connsiteX74" fmla="*/ 257877 w 595193"/>
                    <a:gd name="connsiteY74" fmla="*/ 20683 h 467758"/>
                    <a:gd name="connsiteX75" fmla="*/ 262650 w 595193"/>
                    <a:gd name="connsiteY75" fmla="*/ 9546 h 467758"/>
                    <a:gd name="connsiteX76" fmla="*/ 256286 w 595193"/>
                    <a:gd name="connsiteY76" fmla="*/ 12728 h 467758"/>
                    <a:gd name="connsiteX77" fmla="*/ 248331 w 595193"/>
                    <a:gd name="connsiteY77" fmla="*/ 15910 h 467758"/>
                    <a:gd name="connsiteX78" fmla="*/ 246740 w 595193"/>
                    <a:gd name="connsiteY78" fmla="*/ 3182 h 467758"/>
                    <a:gd name="connsiteX79" fmla="*/ 229239 w 595193"/>
                    <a:gd name="connsiteY79" fmla="*/ 0 h 467758"/>
                    <a:gd name="connsiteX80" fmla="*/ 235603 w 595193"/>
                    <a:gd name="connsiteY80" fmla="*/ 4773 h 467758"/>
                    <a:gd name="connsiteX81" fmla="*/ 219693 w 595193"/>
                    <a:gd name="connsiteY81" fmla="*/ 11137 h 467758"/>
                    <a:gd name="connsiteX82" fmla="*/ 218102 w 595193"/>
                    <a:gd name="connsiteY82" fmla="*/ 22274 h 467758"/>
                    <a:gd name="connsiteX83" fmla="*/ 206965 w 595193"/>
                    <a:gd name="connsiteY83" fmla="*/ 11137 h 467758"/>
                    <a:gd name="connsiteX84" fmla="*/ 213329 w 595193"/>
                    <a:gd name="connsiteY84" fmla="*/ 31820 h 467758"/>
                    <a:gd name="connsiteX85" fmla="*/ 218102 w 595193"/>
                    <a:gd name="connsiteY85" fmla="*/ 42957 h 467758"/>
                    <a:gd name="connsiteX86" fmla="*/ 219693 w 595193"/>
                    <a:gd name="connsiteY86" fmla="*/ 50912 h 467758"/>
                    <a:gd name="connsiteX87" fmla="*/ 216511 w 595193"/>
                    <a:gd name="connsiteY87" fmla="*/ 50912 h 467758"/>
                    <a:gd name="connsiteX88" fmla="*/ 216511 w 595193"/>
                    <a:gd name="connsiteY88" fmla="*/ 58868 h 467758"/>
                    <a:gd name="connsiteX89" fmla="*/ 203784 w 595193"/>
                    <a:gd name="connsiteY89" fmla="*/ 15910 h 467758"/>
                    <a:gd name="connsiteX90" fmla="*/ 195829 w 595193"/>
                    <a:gd name="connsiteY90" fmla="*/ 23865 h 467758"/>
                    <a:gd name="connsiteX91" fmla="*/ 195829 w 595193"/>
                    <a:gd name="connsiteY91" fmla="*/ 12728 h 467758"/>
                    <a:gd name="connsiteX92" fmla="*/ 189465 w 595193"/>
                    <a:gd name="connsiteY92" fmla="*/ 23865 h 467758"/>
                    <a:gd name="connsiteX93" fmla="*/ 187874 w 595193"/>
                    <a:gd name="connsiteY93" fmla="*/ 27047 h 467758"/>
                    <a:gd name="connsiteX94" fmla="*/ 186283 w 595193"/>
                    <a:gd name="connsiteY94" fmla="*/ 28638 h 467758"/>
                    <a:gd name="connsiteX95" fmla="*/ 184692 w 595193"/>
                    <a:gd name="connsiteY95" fmla="*/ 31820 h 467758"/>
                    <a:gd name="connsiteX96" fmla="*/ 189465 w 595193"/>
                    <a:gd name="connsiteY96" fmla="*/ 46139 h 467758"/>
                    <a:gd name="connsiteX97" fmla="*/ 191056 w 595193"/>
                    <a:gd name="connsiteY97" fmla="*/ 28638 h 467758"/>
                    <a:gd name="connsiteX98" fmla="*/ 195829 w 595193"/>
                    <a:gd name="connsiteY98" fmla="*/ 54094 h 467758"/>
                    <a:gd name="connsiteX99" fmla="*/ 184692 w 595193"/>
                    <a:gd name="connsiteY99" fmla="*/ 46139 h 467758"/>
                    <a:gd name="connsiteX100" fmla="*/ 181510 w 595193"/>
                    <a:gd name="connsiteY100" fmla="*/ 57277 h 467758"/>
                    <a:gd name="connsiteX101" fmla="*/ 179919 w 595193"/>
                    <a:gd name="connsiteY101" fmla="*/ 52504 h 467758"/>
                    <a:gd name="connsiteX102" fmla="*/ 173555 w 595193"/>
                    <a:gd name="connsiteY102" fmla="*/ 68414 h 467758"/>
                    <a:gd name="connsiteX103" fmla="*/ 165600 w 595193"/>
                    <a:gd name="connsiteY103" fmla="*/ 73187 h 467758"/>
                    <a:gd name="connsiteX104" fmla="*/ 195829 w 595193"/>
                    <a:gd name="connsiteY104" fmla="*/ 85915 h 467758"/>
                    <a:gd name="connsiteX105" fmla="*/ 179919 w 595193"/>
                    <a:gd name="connsiteY105" fmla="*/ 95461 h 467758"/>
                    <a:gd name="connsiteX106" fmla="*/ 165600 w 595193"/>
                    <a:gd name="connsiteY106" fmla="*/ 85915 h 467758"/>
                    <a:gd name="connsiteX107" fmla="*/ 168782 w 595193"/>
                    <a:gd name="connsiteY107" fmla="*/ 90688 h 467758"/>
                    <a:gd name="connsiteX108" fmla="*/ 162418 w 595193"/>
                    <a:gd name="connsiteY108" fmla="*/ 92279 h 467758"/>
                    <a:gd name="connsiteX109" fmla="*/ 165600 w 595193"/>
                    <a:gd name="connsiteY109" fmla="*/ 97052 h 467758"/>
                    <a:gd name="connsiteX110" fmla="*/ 159236 w 595193"/>
                    <a:gd name="connsiteY110" fmla="*/ 108189 h 467758"/>
                    <a:gd name="connsiteX111" fmla="*/ 167191 w 595193"/>
                    <a:gd name="connsiteY111" fmla="*/ 125690 h 467758"/>
                    <a:gd name="connsiteX112" fmla="*/ 162418 w 595193"/>
                    <a:gd name="connsiteY112" fmla="*/ 125690 h 467758"/>
                    <a:gd name="connsiteX113" fmla="*/ 146508 w 595193"/>
                    <a:gd name="connsiteY113" fmla="*/ 149555 h 467758"/>
                    <a:gd name="connsiteX114" fmla="*/ 140144 w 595193"/>
                    <a:gd name="connsiteY114" fmla="*/ 151146 h 467758"/>
                    <a:gd name="connsiteX115" fmla="*/ 140144 w 595193"/>
                    <a:gd name="connsiteY115" fmla="*/ 157510 h 467758"/>
                    <a:gd name="connsiteX116" fmla="*/ 135371 w 595193"/>
                    <a:gd name="connsiteY116" fmla="*/ 152738 h 467758"/>
                    <a:gd name="connsiteX117" fmla="*/ 135371 w 595193"/>
                    <a:gd name="connsiteY117" fmla="*/ 167057 h 467758"/>
                    <a:gd name="connsiteX118" fmla="*/ 141735 w 595193"/>
                    <a:gd name="connsiteY118" fmla="*/ 152738 h 467758"/>
                    <a:gd name="connsiteX119" fmla="*/ 149690 w 595193"/>
                    <a:gd name="connsiteY119" fmla="*/ 178194 h 467758"/>
                    <a:gd name="connsiteX120" fmla="*/ 143326 w 595193"/>
                    <a:gd name="connsiteY120" fmla="*/ 181376 h 467758"/>
                    <a:gd name="connsiteX121" fmla="*/ 138553 w 595193"/>
                    <a:gd name="connsiteY121" fmla="*/ 210014 h 467758"/>
                    <a:gd name="connsiteX122" fmla="*/ 125825 w 595193"/>
                    <a:gd name="connsiteY122" fmla="*/ 205241 h 467758"/>
                    <a:gd name="connsiteX123" fmla="*/ 135371 w 595193"/>
                    <a:gd name="connsiteY123" fmla="*/ 192513 h 467758"/>
                    <a:gd name="connsiteX124" fmla="*/ 130598 w 595193"/>
                    <a:gd name="connsiteY124" fmla="*/ 197286 h 467758"/>
                    <a:gd name="connsiteX125" fmla="*/ 133780 w 595193"/>
                    <a:gd name="connsiteY125" fmla="*/ 187740 h 467758"/>
                    <a:gd name="connsiteX126" fmla="*/ 111507 w 595193"/>
                    <a:gd name="connsiteY126" fmla="*/ 222742 h 467758"/>
                    <a:gd name="connsiteX127" fmla="*/ 114689 w 595193"/>
                    <a:gd name="connsiteY127" fmla="*/ 229106 h 467758"/>
                    <a:gd name="connsiteX128" fmla="*/ 116280 w 595193"/>
                    <a:gd name="connsiteY128" fmla="*/ 225924 h 467758"/>
                    <a:gd name="connsiteX129" fmla="*/ 121053 w 595193"/>
                    <a:gd name="connsiteY129" fmla="*/ 230697 h 467758"/>
                    <a:gd name="connsiteX130" fmla="*/ 116280 w 595193"/>
                    <a:gd name="connsiteY130" fmla="*/ 249789 h 467758"/>
                    <a:gd name="connsiteX131" fmla="*/ 109916 w 595193"/>
                    <a:gd name="connsiteY131" fmla="*/ 248199 h 467758"/>
                    <a:gd name="connsiteX132" fmla="*/ 114689 w 595193"/>
                    <a:gd name="connsiteY132" fmla="*/ 241834 h 467758"/>
                    <a:gd name="connsiteX133" fmla="*/ 108325 w 595193"/>
                    <a:gd name="connsiteY133" fmla="*/ 256154 h 467758"/>
                    <a:gd name="connsiteX134" fmla="*/ 114689 w 595193"/>
                    <a:gd name="connsiteY134" fmla="*/ 252971 h 467758"/>
                    <a:gd name="connsiteX135" fmla="*/ 113098 w 595193"/>
                    <a:gd name="connsiteY135" fmla="*/ 273655 h 467758"/>
                    <a:gd name="connsiteX136" fmla="*/ 121053 w 595193"/>
                    <a:gd name="connsiteY136" fmla="*/ 270473 h 467758"/>
                    <a:gd name="connsiteX137" fmla="*/ 117870 w 595193"/>
                    <a:gd name="connsiteY137" fmla="*/ 257744 h 467758"/>
                    <a:gd name="connsiteX138" fmla="*/ 133780 w 595193"/>
                    <a:gd name="connsiteY138" fmla="*/ 248199 h 467758"/>
                    <a:gd name="connsiteX139" fmla="*/ 133780 w 595193"/>
                    <a:gd name="connsiteY139" fmla="*/ 243425 h 467758"/>
                    <a:gd name="connsiteX140" fmla="*/ 132189 w 595193"/>
                    <a:gd name="connsiteY140" fmla="*/ 241834 h 467758"/>
                    <a:gd name="connsiteX141" fmla="*/ 132189 w 595193"/>
                    <a:gd name="connsiteY141" fmla="*/ 241834 h 467758"/>
                    <a:gd name="connsiteX142" fmla="*/ 132189 w 595193"/>
                    <a:gd name="connsiteY142" fmla="*/ 241834 h 467758"/>
                    <a:gd name="connsiteX143" fmla="*/ 132189 w 595193"/>
                    <a:gd name="connsiteY143" fmla="*/ 241834 h 467758"/>
                    <a:gd name="connsiteX144" fmla="*/ 129007 w 595193"/>
                    <a:gd name="connsiteY144" fmla="*/ 243425 h 467758"/>
                    <a:gd name="connsiteX145" fmla="*/ 130598 w 595193"/>
                    <a:gd name="connsiteY145" fmla="*/ 227515 h 467758"/>
                    <a:gd name="connsiteX146" fmla="*/ 133780 w 595193"/>
                    <a:gd name="connsiteY146" fmla="*/ 229106 h 467758"/>
                    <a:gd name="connsiteX147" fmla="*/ 132189 w 595193"/>
                    <a:gd name="connsiteY147" fmla="*/ 224333 h 467758"/>
                    <a:gd name="connsiteX148" fmla="*/ 140144 w 595193"/>
                    <a:gd name="connsiteY148" fmla="*/ 227515 h 467758"/>
                    <a:gd name="connsiteX149" fmla="*/ 143326 w 595193"/>
                    <a:gd name="connsiteY149" fmla="*/ 221151 h 467758"/>
                    <a:gd name="connsiteX150" fmla="*/ 151281 w 595193"/>
                    <a:gd name="connsiteY150" fmla="*/ 210014 h 467758"/>
                    <a:gd name="connsiteX151" fmla="*/ 152872 w 595193"/>
                    <a:gd name="connsiteY151" fmla="*/ 203650 h 467758"/>
                    <a:gd name="connsiteX152" fmla="*/ 156054 w 595193"/>
                    <a:gd name="connsiteY152" fmla="*/ 192513 h 467758"/>
                    <a:gd name="connsiteX153" fmla="*/ 157645 w 595193"/>
                    <a:gd name="connsiteY153" fmla="*/ 192513 h 467758"/>
                    <a:gd name="connsiteX154" fmla="*/ 173555 w 595193"/>
                    <a:gd name="connsiteY154" fmla="*/ 160693 h 467758"/>
                    <a:gd name="connsiteX155" fmla="*/ 178328 w 595193"/>
                    <a:gd name="connsiteY155" fmla="*/ 147964 h 467758"/>
                    <a:gd name="connsiteX156" fmla="*/ 181510 w 595193"/>
                    <a:gd name="connsiteY156" fmla="*/ 147964 h 467758"/>
                    <a:gd name="connsiteX157" fmla="*/ 189465 w 595193"/>
                    <a:gd name="connsiteY157" fmla="*/ 133645 h 467758"/>
                    <a:gd name="connsiteX158" fmla="*/ 206965 w 595193"/>
                    <a:gd name="connsiteY158" fmla="*/ 106598 h 467758"/>
                    <a:gd name="connsiteX159" fmla="*/ 203784 w 595193"/>
                    <a:gd name="connsiteY159" fmla="*/ 105007 h 467758"/>
                    <a:gd name="connsiteX160" fmla="*/ 210147 w 595193"/>
                    <a:gd name="connsiteY160" fmla="*/ 87506 h 467758"/>
                    <a:gd name="connsiteX161" fmla="*/ 206965 w 595193"/>
                    <a:gd name="connsiteY161" fmla="*/ 85915 h 467758"/>
                    <a:gd name="connsiteX162" fmla="*/ 221284 w 595193"/>
                    <a:gd name="connsiteY162" fmla="*/ 63641 h 467758"/>
                    <a:gd name="connsiteX163" fmla="*/ 219693 w 595193"/>
                    <a:gd name="connsiteY163" fmla="*/ 68414 h 467758"/>
                    <a:gd name="connsiteX164" fmla="*/ 229239 w 595193"/>
                    <a:gd name="connsiteY164" fmla="*/ 52504 h 467758"/>
                    <a:gd name="connsiteX165" fmla="*/ 229239 w 595193"/>
                    <a:gd name="connsiteY165" fmla="*/ 46139 h 467758"/>
                    <a:gd name="connsiteX166" fmla="*/ 232421 w 595193"/>
                    <a:gd name="connsiteY166" fmla="*/ 44548 h 467758"/>
                    <a:gd name="connsiteX167" fmla="*/ 234012 w 595193"/>
                    <a:gd name="connsiteY167" fmla="*/ 41367 h 467758"/>
                    <a:gd name="connsiteX168" fmla="*/ 234012 w 595193"/>
                    <a:gd name="connsiteY168" fmla="*/ 41367 h 467758"/>
                    <a:gd name="connsiteX169" fmla="*/ 234012 w 595193"/>
                    <a:gd name="connsiteY169" fmla="*/ 41367 h 467758"/>
                    <a:gd name="connsiteX170" fmla="*/ 235603 w 595193"/>
                    <a:gd name="connsiteY170" fmla="*/ 42957 h 467758"/>
                    <a:gd name="connsiteX171" fmla="*/ 234012 w 595193"/>
                    <a:gd name="connsiteY171" fmla="*/ 41367 h 467758"/>
                    <a:gd name="connsiteX172" fmla="*/ 234012 w 595193"/>
                    <a:gd name="connsiteY172" fmla="*/ 38184 h 467758"/>
                    <a:gd name="connsiteX173" fmla="*/ 234012 w 595193"/>
                    <a:gd name="connsiteY173" fmla="*/ 38184 h 467758"/>
                    <a:gd name="connsiteX174" fmla="*/ 237194 w 595193"/>
                    <a:gd name="connsiteY174" fmla="*/ 42957 h 467758"/>
                    <a:gd name="connsiteX175" fmla="*/ 237194 w 595193"/>
                    <a:gd name="connsiteY175" fmla="*/ 42957 h 467758"/>
                    <a:gd name="connsiteX176" fmla="*/ 235603 w 595193"/>
                    <a:gd name="connsiteY176" fmla="*/ 36593 h 467758"/>
                    <a:gd name="connsiteX177" fmla="*/ 237194 w 595193"/>
                    <a:gd name="connsiteY177" fmla="*/ 33411 h 467758"/>
                    <a:gd name="connsiteX178" fmla="*/ 240376 w 595193"/>
                    <a:gd name="connsiteY178" fmla="*/ 36593 h 467758"/>
                    <a:gd name="connsiteX179" fmla="*/ 243558 w 595193"/>
                    <a:gd name="connsiteY179" fmla="*/ 39775 h 467758"/>
                    <a:gd name="connsiteX180" fmla="*/ 248331 w 595193"/>
                    <a:gd name="connsiteY180" fmla="*/ 36593 h 467758"/>
                    <a:gd name="connsiteX181" fmla="*/ 257877 w 595193"/>
                    <a:gd name="connsiteY181" fmla="*/ 31820 h 467758"/>
                    <a:gd name="connsiteX182" fmla="*/ 256286 w 595193"/>
                    <a:gd name="connsiteY182" fmla="*/ 33411 h 467758"/>
                    <a:gd name="connsiteX183" fmla="*/ 265832 w 595193"/>
                    <a:gd name="connsiteY183" fmla="*/ 35002 h 467758"/>
                    <a:gd name="connsiteX184" fmla="*/ 265832 w 595193"/>
                    <a:gd name="connsiteY184" fmla="*/ 41367 h 467758"/>
                    <a:gd name="connsiteX185" fmla="*/ 275378 w 595193"/>
                    <a:gd name="connsiteY185" fmla="*/ 36593 h 467758"/>
                    <a:gd name="connsiteX186" fmla="*/ 275378 w 595193"/>
                    <a:gd name="connsiteY186" fmla="*/ 46139 h 467758"/>
                    <a:gd name="connsiteX187" fmla="*/ 294469 w 595193"/>
                    <a:gd name="connsiteY187" fmla="*/ 42957 h 467758"/>
                    <a:gd name="connsiteX188" fmla="*/ 292878 w 595193"/>
                    <a:gd name="connsiteY188" fmla="*/ 46139 h 467758"/>
                    <a:gd name="connsiteX189" fmla="*/ 304015 w 595193"/>
                    <a:gd name="connsiteY189" fmla="*/ 47730 h 467758"/>
                    <a:gd name="connsiteX190" fmla="*/ 354927 w 595193"/>
                    <a:gd name="connsiteY190" fmla="*/ 68414 h 467758"/>
                    <a:gd name="connsiteX191" fmla="*/ 364472 w 595193"/>
                    <a:gd name="connsiteY191" fmla="*/ 66823 h 467758"/>
                    <a:gd name="connsiteX192" fmla="*/ 362882 w 595193"/>
                    <a:gd name="connsiteY192" fmla="*/ 73187 h 467758"/>
                    <a:gd name="connsiteX193" fmla="*/ 383564 w 595193"/>
                    <a:gd name="connsiteY193" fmla="*/ 76369 h 467758"/>
                    <a:gd name="connsiteX194" fmla="*/ 381973 w 595193"/>
                    <a:gd name="connsiteY194" fmla="*/ 81142 h 467758"/>
                    <a:gd name="connsiteX195" fmla="*/ 386746 w 595193"/>
                    <a:gd name="connsiteY195" fmla="*/ 81142 h 467758"/>
                    <a:gd name="connsiteX196" fmla="*/ 383564 w 595193"/>
                    <a:gd name="connsiteY196" fmla="*/ 82733 h 467758"/>
                    <a:gd name="connsiteX197" fmla="*/ 399474 w 595193"/>
                    <a:gd name="connsiteY197" fmla="*/ 71596 h 467758"/>
                    <a:gd name="connsiteX198" fmla="*/ 410611 w 595193"/>
                    <a:gd name="connsiteY198" fmla="*/ 73187 h 467758"/>
                    <a:gd name="connsiteX199" fmla="*/ 407429 w 595193"/>
                    <a:gd name="connsiteY199" fmla="*/ 77960 h 467758"/>
                    <a:gd name="connsiteX200" fmla="*/ 428112 w 595193"/>
                    <a:gd name="connsiteY200" fmla="*/ 81142 h 467758"/>
                    <a:gd name="connsiteX201" fmla="*/ 434476 w 595193"/>
                    <a:gd name="connsiteY201" fmla="*/ 82733 h 467758"/>
                    <a:gd name="connsiteX202" fmla="*/ 450385 w 595193"/>
                    <a:gd name="connsiteY202" fmla="*/ 87506 h 467758"/>
                    <a:gd name="connsiteX203" fmla="*/ 448794 w 595193"/>
                    <a:gd name="connsiteY203" fmla="*/ 85915 h 467758"/>
                    <a:gd name="connsiteX204" fmla="*/ 461522 w 595193"/>
                    <a:gd name="connsiteY204" fmla="*/ 87506 h 467758"/>
                    <a:gd name="connsiteX205" fmla="*/ 461522 w 595193"/>
                    <a:gd name="connsiteY205" fmla="*/ 87506 h 467758"/>
                    <a:gd name="connsiteX206" fmla="*/ 464704 w 595193"/>
                    <a:gd name="connsiteY206" fmla="*/ 90688 h 467758"/>
                    <a:gd name="connsiteX207" fmla="*/ 466295 w 595193"/>
                    <a:gd name="connsiteY207" fmla="*/ 92279 h 467758"/>
                    <a:gd name="connsiteX208" fmla="*/ 467886 w 595193"/>
                    <a:gd name="connsiteY208" fmla="*/ 92279 h 467758"/>
                    <a:gd name="connsiteX209" fmla="*/ 472659 w 595193"/>
                    <a:gd name="connsiteY209" fmla="*/ 95461 h 467758"/>
                    <a:gd name="connsiteX210" fmla="*/ 475841 w 595193"/>
                    <a:gd name="connsiteY210" fmla="*/ 92279 h 467758"/>
                    <a:gd name="connsiteX211" fmla="*/ 482205 w 595193"/>
                    <a:gd name="connsiteY211" fmla="*/ 92279 h 467758"/>
                    <a:gd name="connsiteX212" fmla="*/ 488569 w 595193"/>
                    <a:gd name="connsiteY212" fmla="*/ 97052 h 467758"/>
                    <a:gd name="connsiteX213" fmla="*/ 490160 w 595193"/>
                    <a:gd name="connsiteY213" fmla="*/ 95461 h 467758"/>
                    <a:gd name="connsiteX214" fmla="*/ 488569 w 595193"/>
                    <a:gd name="connsiteY214" fmla="*/ 100234 h 467758"/>
                    <a:gd name="connsiteX215" fmla="*/ 479023 w 595193"/>
                    <a:gd name="connsiteY215" fmla="*/ 106598 h 467758"/>
                    <a:gd name="connsiteX216" fmla="*/ 475841 w 595193"/>
                    <a:gd name="connsiteY216" fmla="*/ 108189 h 467758"/>
                    <a:gd name="connsiteX217" fmla="*/ 491751 w 595193"/>
                    <a:gd name="connsiteY217" fmla="*/ 105007 h 467758"/>
                    <a:gd name="connsiteX218" fmla="*/ 477432 w 595193"/>
                    <a:gd name="connsiteY218" fmla="*/ 109780 h 467758"/>
                    <a:gd name="connsiteX219" fmla="*/ 493342 w 595193"/>
                    <a:gd name="connsiteY219" fmla="*/ 108189 h 467758"/>
                    <a:gd name="connsiteX220" fmla="*/ 486978 w 595193"/>
                    <a:gd name="connsiteY220" fmla="*/ 111371 h 467758"/>
                    <a:gd name="connsiteX221" fmla="*/ 501297 w 595193"/>
                    <a:gd name="connsiteY221" fmla="*/ 109780 h 467758"/>
                    <a:gd name="connsiteX222" fmla="*/ 490160 w 595193"/>
                    <a:gd name="connsiteY222" fmla="*/ 112962 h 467758"/>
                    <a:gd name="connsiteX223" fmla="*/ 488569 w 595193"/>
                    <a:gd name="connsiteY223" fmla="*/ 116144 h 467758"/>
                    <a:gd name="connsiteX224" fmla="*/ 485387 w 595193"/>
                    <a:gd name="connsiteY224" fmla="*/ 116144 h 467758"/>
                    <a:gd name="connsiteX225" fmla="*/ 486978 w 595193"/>
                    <a:gd name="connsiteY225" fmla="*/ 124099 h 467758"/>
                    <a:gd name="connsiteX226" fmla="*/ 474250 w 595193"/>
                    <a:gd name="connsiteY226" fmla="*/ 127281 h 467758"/>
                    <a:gd name="connsiteX227" fmla="*/ 471068 w 595193"/>
                    <a:gd name="connsiteY227" fmla="*/ 132054 h 467758"/>
                    <a:gd name="connsiteX228" fmla="*/ 464704 w 595193"/>
                    <a:gd name="connsiteY228" fmla="*/ 130463 h 467758"/>
                    <a:gd name="connsiteX229" fmla="*/ 453567 w 595193"/>
                    <a:gd name="connsiteY229" fmla="*/ 138418 h 467758"/>
                    <a:gd name="connsiteX230" fmla="*/ 453567 w 595193"/>
                    <a:gd name="connsiteY230" fmla="*/ 136827 h 467758"/>
                    <a:gd name="connsiteX231" fmla="*/ 444021 w 595193"/>
                    <a:gd name="connsiteY231" fmla="*/ 149555 h 467758"/>
                    <a:gd name="connsiteX232" fmla="*/ 442431 w 595193"/>
                    <a:gd name="connsiteY232" fmla="*/ 147964 h 467758"/>
                    <a:gd name="connsiteX233" fmla="*/ 423339 w 595193"/>
                    <a:gd name="connsiteY233" fmla="*/ 167057 h 467758"/>
                    <a:gd name="connsiteX234" fmla="*/ 420157 w 595193"/>
                    <a:gd name="connsiteY234" fmla="*/ 163875 h 467758"/>
                    <a:gd name="connsiteX235" fmla="*/ 391519 w 595193"/>
                    <a:gd name="connsiteY235" fmla="*/ 181376 h 467758"/>
                    <a:gd name="connsiteX236" fmla="*/ 391519 w 595193"/>
                    <a:gd name="connsiteY236" fmla="*/ 178194 h 467758"/>
                    <a:gd name="connsiteX237" fmla="*/ 359700 w 595193"/>
                    <a:gd name="connsiteY237" fmla="*/ 203650 h 467758"/>
                    <a:gd name="connsiteX238" fmla="*/ 353336 w 595193"/>
                    <a:gd name="connsiteY238" fmla="*/ 213196 h 467758"/>
                    <a:gd name="connsiteX239" fmla="*/ 361290 w 595193"/>
                    <a:gd name="connsiteY239" fmla="*/ 219560 h 467758"/>
                    <a:gd name="connsiteX240" fmla="*/ 351745 w 595193"/>
                    <a:gd name="connsiteY240" fmla="*/ 217969 h 467758"/>
                    <a:gd name="connsiteX241" fmla="*/ 353336 w 595193"/>
                    <a:gd name="connsiteY241" fmla="*/ 217969 h 467758"/>
                    <a:gd name="connsiteX242" fmla="*/ 335835 w 595193"/>
                    <a:gd name="connsiteY242" fmla="*/ 219560 h 467758"/>
                    <a:gd name="connsiteX243" fmla="*/ 273787 w 595193"/>
                    <a:gd name="connsiteY243" fmla="*/ 256154 h 467758"/>
                    <a:gd name="connsiteX244" fmla="*/ 280151 w 595193"/>
                    <a:gd name="connsiteY244" fmla="*/ 259336 h 467758"/>
                    <a:gd name="connsiteX245" fmla="*/ 273787 w 595193"/>
                    <a:gd name="connsiteY245" fmla="*/ 264109 h 467758"/>
                    <a:gd name="connsiteX246" fmla="*/ 273787 w 595193"/>
                    <a:gd name="connsiteY246" fmla="*/ 257744 h 467758"/>
                    <a:gd name="connsiteX247" fmla="*/ 267423 w 595193"/>
                    <a:gd name="connsiteY247" fmla="*/ 267291 h 467758"/>
                    <a:gd name="connsiteX248" fmla="*/ 264241 w 595193"/>
                    <a:gd name="connsiteY248" fmla="*/ 260926 h 467758"/>
                    <a:gd name="connsiteX249" fmla="*/ 261059 w 595193"/>
                    <a:gd name="connsiteY249" fmla="*/ 264109 h 467758"/>
                    <a:gd name="connsiteX250" fmla="*/ 262650 w 595193"/>
                    <a:gd name="connsiteY250" fmla="*/ 264109 h 467758"/>
                    <a:gd name="connsiteX251" fmla="*/ 256286 w 595193"/>
                    <a:gd name="connsiteY251" fmla="*/ 275246 h 467758"/>
                    <a:gd name="connsiteX252" fmla="*/ 249922 w 595193"/>
                    <a:gd name="connsiteY252" fmla="*/ 273655 h 467758"/>
                    <a:gd name="connsiteX253" fmla="*/ 248331 w 595193"/>
                    <a:gd name="connsiteY253" fmla="*/ 275246 h 467758"/>
                    <a:gd name="connsiteX254" fmla="*/ 238785 w 595193"/>
                    <a:gd name="connsiteY254" fmla="*/ 280019 h 467758"/>
                    <a:gd name="connsiteX255" fmla="*/ 245149 w 595193"/>
                    <a:gd name="connsiteY255" fmla="*/ 281610 h 467758"/>
                    <a:gd name="connsiteX256" fmla="*/ 243558 w 595193"/>
                    <a:gd name="connsiteY256" fmla="*/ 289565 h 467758"/>
                    <a:gd name="connsiteX257" fmla="*/ 205374 w 595193"/>
                    <a:gd name="connsiteY257" fmla="*/ 308657 h 467758"/>
                    <a:gd name="connsiteX258" fmla="*/ 191056 w 595193"/>
                    <a:gd name="connsiteY258" fmla="*/ 322976 h 467758"/>
                    <a:gd name="connsiteX259" fmla="*/ 191056 w 595193"/>
                    <a:gd name="connsiteY259" fmla="*/ 330931 h 467758"/>
                    <a:gd name="connsiteX260" fmla="*/ 168782 w 595193"/>
                    <a:gd name="connsiteY260" fmla="*/ 329340 h 467758"/>
                    <a:gd name="connsiteX261" fmla="*/ 164009 w 595193"/>
                    <a:gd name="connsiteY261" fmla="*/ 343659 h 467758"/>
                    <a:gd name="connsiteX262" fmla="*/ 156054 w 595193"/>
                    <a:gd name="connsiteY262" fmla="*/ 340477 h 467758"/>
                    <a:gd name="connsiteX263" fmla="*/ 117870 w 595193"/>
                    <a:gd name="connsiteY263" fmla="*/ 364342 h 467758"/>
                    <a:gd name="connsiteX264" fmla="*/ 121053 w 595193"/>
                    <a:gd name="connsiteY264" fmla="*/ 370707 h 467758"/>
                    <a:gd name="connsiteX265" fmla="*/ 109916 w 595193"/>
                    <a:gd name="connsiteY265" fmla="*/ 369116 h 467758"/>
                    <a:gd name="connsiteX266" fmla="*/ 105143 w 595193"/>
                    <a:gd name="connsiteY266" fmla="*/ 377071 h 467758"/>
                    <a:gd name="connsiteX267" fmla="*/ 106734 w 595193"/>
                    <a:gd name="connsiteY267" fmla="*/ 380253 h 467758"/>
                    <a:gd name="connsiteX268" fmla="*/ 20821 w 595193"/>
                    <a:gd name="connsiteY268" fmla="*/ 429574 h 467758"/>
                    <a:gd name="connsiteX269" fmla="*/ 20821 w 595193"/>
                    <a:gd name="connsiteY269" fmla="*/ 432756 h 467758"/>
                    <a:gd name="connsiteX270" fmla="*/ 24003 w 595193"/>
                    <a:gd name="connsiteY270" fmla="*/ 437529 h 467758"/>
                    <a:gd name="connsiteX271" fmla="*/ 9684 w 595193"/>
                    <a:gd name="connsiteY271" fmla="*/ 440711 h 467758"/>
                    <a:gd name="connsiteX272" fmla="*/ 138 w 595193"/>
                    <a:gd name="connsiteY272" fmla="*/ 455031 h 467758"/>
                    <a:gd name="connsiteX273" fmla="*/ 3320 w 595193"/>
                    <a:gd name="connsiteY273" fmla="*/ 451848 h 467758"/>
                    <a:gd name="connsiteX274" fmla="*/ 22412 w 595193"/>
                    <a:gd name="connsiteY274" fmla="*/ 467758 h 467758"/>
                    <a:gd name="connsiteX275" fmla="*/ 46276 w 595193"/>
                    <a:gd name="connsiteY275" fmla="*/ 451848 h 467758"/>
                    <a:gd name="connsiteX276" fmla="*/ 47867 w 595193"/>
                    <a:gd name="connsiteY276" fmla="*/ 456622 h 467758"/>
                    <a:gd name="connsiteX277" fmla="*/ 55822 w 595193"/>
                    <a:gd name="connsiteY277" fmla="*/ 447075 h 467758"/>
                    <a:gd name="connsiteX278" fmla="*/ 55822 w 595193"/>
                    <a:gd name="connsiteY278" fmla="*/ 448667 h 467758"/>
                    <a:gd name="connsiteX279" fmla="*/ 94006 w 595193"/>
                    <a:gd name="connsiteY279" fmla="*/ 427983 h 467758"/>
                    <a:gd name="connsiteX280" fmla="*/ 90824 w 595193"/>
                    <a:gd name="connsiteY280" fmla="*/ 424801 h 467758"/>
                    <a:gd name="connsiteX281" fmla="*/ 98779 w 595193"/>
                    <a:gd name="connsiteY281" fmla="*/ 423210 h 467758"/>
                    <a:gd name="connsiteX282" fmla="*/ 89233 w 595193"/>
                    <a:gd name="connsiteY282" fmla="*/ 421619 h 467758"/>
                    <a:gd name="connsiteX283" fmla="*/ 121053 w 595193"/>
                    <a:gd name="connsiteY283" fmla="*/ 412073 h 467758"/>
                    <a:gd name="connsiteX284" fmla="*/ 122643 w 595193"/>
                    <a:gd name="connsiteY284" fmla="*/ 405709 h 467758"/>
                    <a:gd name="connsiteX285" fmla="*/ 125825 w 595193"/>
                    <a:gd name="connsiteY285" fmla="*/ 407300 h 467758"/>
                    <a:gd name="connsiteX286" fmla="*/ 125825 w 595193"/>
                    <a:gd name="connsiteY286" fmla="*/ 404118 h 467758"/>
                    <a:gd name="connsiteX287" fmla="*/ 133780 w 595193"/>
                    <a:gd name="connsiteY287" fmla="*/ 405709 h 467758"/>
                    <a:gd name="connsiteX288" fmla="*/ 130598 w 595193"/>
                    <a:gd name="connsiteY288" fmla="*/ 408891 h 467758"/>
                    <a:gd name="connsiteX289" fmla="*/ 144917 w 595193"/>
                    <a:gd name="connsiteY289" fmla="*/ 399345 h 467758"/>
                    <a:gd name="connsiteX290" fmla="*/ 138553 w 595193"/>
                    <a:gd name="connsiteY290" fmla="*/ 400936 h 467758"/>
                    <a:gd name="connsiteX291" fmla="*/ 181510 w 595193"/>
                    <a:gd name="connsiteY291" fmla="*/ 365934 h 467758"/>
                    <a:gd name="connsiteX292" fmla="*/ 179919 w 595193"/>
                    <a:gd name="connsiteY292" fmla="*/ 364342 h 467758"/>
                    <a:gd name="connsiteX293" fmla="*/ 200602 w 595193"/>
                    <a:gd name="connsiteY293" fmla="*/ 351615 h 467758"/>
                    <a:gd name="connsiteX294" fmla="*/ 200602 w 595193"/>
                    <a:gd name="connsiteY294" fmla="*/ 351615 h 467758"/>
                    <a:gd name="connsiteX295" fmla="*/ 206965 w 595193"/>
                    <a:gd name="connsiteY295" fmla="*/ 343659 h 467758"/>
                    <a:gd name="connsiteX296" fmla="*/ 213329 w 595193"/>
                    <a:gd name="connsiteY296" fmla="*/ 348432 h 467758"/>
                    <a:gd name="connsiteX297" fmla="*/ 219693 w 595193"/>
                    <a:gd name="connsiteY297" fmla="*/ 330931 h 467758"/>
                    <a:gd name="connsiteX298" fmla="*/ 222875 w 595193"/>
                    <a:gd name="connsiteY298" fmla="*/ 332522 h 467758"/>
                    <a:gd name="connsiteX299" fmla="*/ 227648 w 595193"/>
                    <a:gd name="connsiteY299" fmla="*/ 322976 h 467758"/>
                    <a:gd name="connsiteX300" fmla="*/ 230830 w 595193"/>
                    <a:gd name="connsiteY300" fmla="*/ 330931 h 467758"/>
                    <a:gd name="connsiteX301" fmla="*/ 256286 w 595193"/>
                    <a:gd name="connsiteY301" fmla="*/ 318203 h 467758"/>
                    <a:gd name="connsiteX302" fmla="*/ 245149 w 595193"/>
                    <a:gd name="connsiteY302" fmla="*/ 316612 h 467758"/>
                    <a:gd name="connsiteX303" fmla="*/ 249922 w 595193"/>
                    <a:gd name="connsiteY303" fmla="*/ 305475 h 467758"/>
                    <a:gd name="connsiteX304" fmla="*/ 272196 w 595193"/>
                    <a:gd name="connsiteY304" fmla="*/ 303884 h 467758"/>
                    <a:gd name="connsiteX305" fmla="*/ 270605 w 595193"/>
                    <a:gd name="connsiteY305" fmla="*/ 305475 h 467758"/>
                    <a:gd name="connsiteX306" fmla="*/ 281741 w 595193"/>
                    <a:gd name="connsiteY306" fmla="*/ 297520 h 467758"/>
                    <a:gd name="connsiteX307" fmla="*/ 284923 w 595193"/>
                    <a:gd name="connsiteY307" fmla="*/ 287974 h 467758"/>
                    <a:gd name="connsiteX308" fmla="*/ 276968 w 595193"/>
                    <a:gd name="connsiteY308" fmla="*/ 295929 h 467758"/>
                    <a:gd name="connsiteX309" fmla="*/ 291287 w 595193"/>
                    <a:gd name="connsiteY309" fmla="*/ 278428 h 467758"/>
                    <a:gd name="connsiteX310" fmla="*/ 289696 w 595193"/>
                    <a:gd name="connsiteY310" fmla="*/ 284792 h 467758"/>
                    <a:gd name="connsiteX311" fmla="*/ 297651 w 595193"/>
                    <a:gd name="connsiteY311" fmla="*/ 280019 h 467758"/>
                    <a:gd name="connsiteX312" fmla="*/ 284923 w 595193"/>
                    <a:gd name="connsiteY312" fmla="*/ 297520 h 467758"/>
                    <a:gd name="connsiteX313" fmla="*/ 294469 w 595193"/>
                    <a:gd name="connsiteY313" fmla="*/ 294338 h 467758"/>
                    <a:gd name="connsiteX314" fmla="*/ 307197 w 595193"/>
                    <a:gd name="connsiteY314" fmla="*/ 278428 h 467758"/>
                    <a:gd name="connsiteX315" fmla="*/ 308788 w 595193"/>
                    <a:gd name="connsiteY315" fmla="*/ 281610 h 467758"/>
                    <a:gd name="connsiteX316" fmla="*/ 311970 w 595193"/>
                    <a:gd name="connsiteY316" fmla="*/ 275246 h 467758"/>
                    <a:gd name="connsiteX317" fmla="*/ 311970 w 595193"/>
                    <a:gd name="connsiteY317" fmla="*/ 281610 h 467758"/>
                    <a:gd name="connsiteX318" fmla="*/ 327880 w 595193"/>
                    <a:gd name="connsiteY318" fmla="*/ 272064 h 467758"/>
                    <a:gd name="connsiteX319" fmla="*/ 316743 w 595193"/>
                    <a:gd name="connsiteY319" fmla="*/ 270473 h 467758"/>
                    <a:gd name="connsiteX320" fmla="*/ 343790 w 595193"/>
                    <a:gd name="connsiteY320" fmla="*/ 262518 h 467758"/>
                    <a:gd name="connsiteX321" fmla="*/ 337426 w 595193"/>
                    <a:gd name="connsiteY321" fmla="*/ 260926 h 467758"/>
                    <a:gd name="connsiteX322" fmla="*/ 348563 w 595193"/>
                    <a:gd name="connsiteY322" fmla="*/ 259336 h 467758"/>
                    <a:gd name="connsiteX323" fmla="*/ 346972 w 595193"/>
                    <a:gd name="connsiteY323" fmla="*/ 251380 h 467758"/>
                    <a:gd name="connsiteX324" fmla="*/ 353336 w 595193"/>
                    <a:gd name="connsiteY324" fmla="*/ 241834 h 467758"/>
                    <a:gd name="connsiteX325" fmla="*/ 356517 w 595193"/>
                    <a:gd name="connsiteY325" fmla="*/ 245016 h 467758"/>
                    <a:gd name="connsiteX326" fmla="*/ 366063 w 595193"/>
                    <a:gd name="connsiteY326" fmla="*/ 232288 h 467758"/>
                    <a:gd name="connsiteX327" fmla="*/ 364472 w 595193"/>
                    <a:gd name="connsiteY327" fmla="*/ 240243 h 467758"/>
                    <a:gd name="connsiteX328" fmla="*/ 369245 w 595193"/>
                    <a:gd name="connsiteY328" fmla="*/ 235470 h 467758"/>
                    <a:gd name="connsiteX329" fmla="*/ 370836 w 595193"/>
                    <a:gd name="connsiteY329" fmla="*/ 240243 h 467758"/>
                    <a:gd name="connsiteX330" fmla="*/ 383564 w 595193"/>
                    <a:gd name="connsiteY330" fmla="*/ 230697 h 467758"/>
                    <a:gd name="connsiteX331" fmla="*/ 385155 w 595193"/>
                    <a:gd name="connsiteY331" fmla="*/ 219560 h 467758"/>
                    <a:gd name="connsiteX332" fmla="*/ 391519 w 595193"/>
                    <a:gd name="connsiteY332" fmla="*/ 219560 h 467758"/>
                    <a:gd name="connsiteX333" fmla="*/ 386746 w 595193"/>
                    <a:gd name="connsiteY333" fmla="*/ 225924 h 467758"/>
                    <a:gd name="connsiteX334" fmla="*/ 386746 w 595193"/>
                    <a:gd name="connsiteY334" fmla="*/ 230697 h 467758"/>
                    <a:gd name="connsiteX335" fmla="*/ 399474 w 595193"/>
                    <a:gd name="connsiteY335" fmla="*/ 222742 h 467758"/>
                    <a:gd name="connsiteX336" fmla="*/ 396292 w 595193"/>
                    <a:gd name="connsiteY336" fmla="*/ 224333 h 467758"/>
                    <a:gd name="connsiteX337" fmla="*/ 402656 w 595193"/>
                    <a:gd name="connsiteY337" fmla="*/ 213196 h 467758"/>
                    <a:gd name="connsiteX338" fmla="*/ 404247 w 595193"/>
                    <a:gd name="connsiteY338" fmla="*/ 217969 h 467758"/>
                    <a:gd name="connsiteX339" fmla="*/ 409020 w 595193"/>
                    <a:gd name="connsiteY339" fmla="*/ 211605 h 467758"/>
                    <a:gd name="connsiteX340" fmla="*/ 409020 w 595193"/>
                    <a:gd name="connsiteY340" fmla="*/ 222742 h 467758"/>
                    <a:gd name="connsiteX341" fmla="*/ 416975 w 595193"/>
                    <a:gd name="connsiteY341" fmla="*/ 213196 h 467758"/>
                    <a:gd name="connsiteX342" fmla="*/ 423339 w 595193"/>
                    <a:gd name="connsiteY342" fmla="*/ 214787 h 467758"/>
                    <a:gd name="connsiteX343" fmla="*/ 440840 w 595193"/>
                    <a:gd name="connsiteY343" fmla="*/ 197286 h 467758"/>
                    <a:gd name="connsiteX344" fmla="*/ 442431 w 595193"/>
                    <a:gd name="connsiteY344" fmla="*/ 194104 h 467758"/>
                    <a:gd name="connsiteX345" fmla="*/ 463113 w 595193"/>
                    <a:gd name="connsiteY345" fmla="*/ 179785 h 467758"/>
                    <a:gd name="connsiteX346" fmla="*/ 471068 w 595193"/>
                    <a:gd name="connsiteY346" fmla="*/ 181376 h 467758"/>
                    <a:gd name="connsiteX347" fmla="*/ 469477 w 595193"/>
                    <a:gd name="connsiteY347" fmla="*/ 170239 h 467758"/>
                    <a:gd name="connsiteX348" fmla="*/ 479023 w 595193"/>
                    <a:gd name="connsiteY348" fmla="*/ 171830 h 467758"/>
                    <a:gd name="connsiteX349" fmla="*/ 493342 w 595193"/>
                    <a:gd name="connsiteY349" fmla="*/ 155920 h 467758"/>
                    <a:gd name="connsiteX350" fmla="*/ 479023 w 595193"/>
                    <a:gd name="connsiteY350" fmla="*/ 171830 h 467758"/>
                    <a:gd name="connsiteX351" fmla="*/ 568118 w 595193"/>
                    <a:gd name="connsiteY351" fmla="*/ 93870 h 467758"/>
                    <a:gd name="connsiteX352" fmla="*/ 580846 w 595193"/>
                    <a:gd name="connsiteY352" fmla="*/ 95461 h 467758"/>
                    <a:gd name="connsiteX353" fmla="*/ 568118 w 595193"/>
                    <a:gd name="connsiteY353" fmla="*/ 93870 h 467758"/>
                    <a:gd name="connsiteX354" fmla="*/ 393110 w 595193"/>
                    <a:gd name="connsiteY354" fmla="*/ 58868 h 467758"/>
                    <a:gd name="connsiteX355" fmla="*/ 397883 w 595193"/>
                    <a:gd name="connsiteY355" fmla="*/ 60459 h 467758"/>
                    <a:gd name="connsiteX356" fmla="*/ 393110 w 595193"/>
                    <a:gd name="connsiteY356" fmla="*/ 58868 h 467758"/>
                    <a:gd name="connsiteX357" fmla="*/ 143326 w 595193"/>
                    <a:gd name="connsiteY357" fmla="*/ 221151 h 467758"/>
                    <a:gd name="connsiteX358" fmla="*/ 143326 w 595193"/>
                    <a:gd name="connsiteY358" fmla="*/ 221151 h 467758"/>
                    <a:gd name="connsiteX359" fmla="*/ 143326 w 595193"/>
                    <a:gd name="connsiteY359" fmla="*/ 221151 h 467758"/>
                    <a:gd name="connsiteX360" fmla="*/ 138553 w 595193"/>
                    <a:gd name="connsiteY360" fmla="*/ 227515 h 467758"/>
                    <a:gd name="connsiteX361" fmla="*/ 138553 w 595193"/>
                    <a:gd name="connsiteY361" fmla="*/ 227515 h 467758"/>
                    <a:gd name="connsiteX362" fmla="*/ 141735 w 595193"/>
                    <a:gd name="connsiteY362" fmla="*/ 224333 h 467758"/>
                    <a:gd name="connsiteX363" fmla="*/ 138553 w 595193"/>
                    <a:gd name="connsiteY363" fmla="*/ 227515 h 467758"/>
                    <a:gd name="connsiteX364" fmla="*/ 243558 w 595193"/>
                    <a:gd name="connsiteY364" fmla="*/ 283201 h 467758"/>
                    <a:gd name="connsiteX365" fmla="*/ 245149 w 595193"/>
                    <a:gd name="connsiteY365" fmla="*/ 283201 h 467758"/>
                    <a:gd name="connsiteX366" fmla="*/ 243558 w 595193"/>
                    <a:gd name="connsiteY366" fmla="*/ 283201 h 4677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</a:cxnLst>
                  <a:rect l="l" t="t" r="r" b="b"/>
                  <a:pathLst>
                    <a:path w="595193" h="467758">
                      <a:moveTo>
                        <a:pt x="479023" y="171830"/>
                      </a:moveTo>
                      <a:lnTo>
                        <a:pt x="485387" y="171830"/>
                      </a:lnTo>
                      <a:cubicBezTo>
                        <a:pt x="482205" y="181376"/>
                        <a:pt x="477432" y="181376"/>
                        <a:pt x="483796" y="182967"/>
                      </a:cubicBezTo>
                      <a:cubicBezTo>
                        <a:pt x="482205" y="179785"/>
                        <a:pt x="482205" y="178194"/>
                        <a:pt x="483796" y="176603"/>
                      </a:cubicBezTo>
                      <a:cubicBezTo>
                        <a:pt x="485387" y="175012"/>
                        <a:pt x="485387" y="175012"/>
                        <a:pt x="486978" y="173421"/>
                      </a:cubicBezTo>
                      <a:cubicBezTo>
                        <a:pt x="488569" y="171830"/>
                        <a:pt x="491751" y="170239"/>
                        <a:pt x="493342" y="168648"/>
                      </a:cubicBezTo>
                      <a:cubicBezTo>
                        <a:pt x="501297" y="162284"/>
                        <a:pt x="510843" y="155920"/>
                        <a:pt x="506070" y="152738"/>
                      </a:cubicBezTo>
                      <a:lnTo>
                        <a:pt x="514025" y="149555"/>
                      </a:lnTo>
                      <a:cubicBezTo>
                        <a:pt x="512434" y="151146"/>
                        <a:pt x="512434" y="151146"/>
                        <a:pt x="510843" y="152738"/>
                      </a:cubicBezTo>
                      <a:cubicBezTo>
                        <a:pt x="528343" y="147964"/>
                        <a:pt x="509252" y="143191"/>
                        <a:pt x="523570" y="135236"/>
                      </a:cubicBezTo>
                      <a:cubicBezTo>
                        <a:pt x="529935" y="132054"/>
                        <a:pt x="534708" y="130463"/>
                        <a:pt x="534708" y="133645"/>
                      </a:cubicBezTo>
                      <a:lnTo>
                        <a:pt x="539480" y="125690"/>
                      </a:lnTo>
                      <a:cubicBezTo>
                        <a:pt x="542662" y="124099"/>
                        <a:pt x="545844" y="124099"/>
                        <a:pt x="542662" y="125690"/>
                      </a:cubicBezTo>
                      <a:lnTo>
                        <a:pt x="556981" y="114553"/>
                      </a:lnTo>
                      <a:lnTo>
                        <a:pt x="556981" y="114553"/>
                      </a:lnTo>
                      <a:cubicBezTo>
                        <a:pt x="555390" y="112962"/>
                        <a:pt x="553799" y="109780"/>
                        <a:pt x="553799" y="109780"/>
                      </a:cubicBezTo>
                      <a:cubicBezTo>
                        <a:pt x="561754" y="106598"/>
                        <a:pt x="555390" y="111371"/>
                        <a:pt x="558572" y="109780"/>
                      </a:cubicBezTo>
                      <a:cubicBezTo>
                        <a:pt x="558572" y="108189"/>
                        <a:pt x="560163" y="106598"/>
                        <a:pt x="560163" y="105007"/>
                      </a:cubicBezTo>
                      <a:cubicBezTo>
                        <a:pt x="571300" y="101825"/>
                        <a:pt x="571300" y="105007"/>
                        <a:pt x="563345" y="109780"/>
                      </a:cubicBezTo>
                      <a:cubicBezTo>
                        <a:pt x="590392" y="103416"/>
                        <a:pt x="576073" y="103416"/>
                        <a:pt x="584028" y="98643"/>
                      </a:cubicBezTo>
                      <a:cubicBezTo>
                        <a:pt x="580846" y="98643"/>
                        <a:pt x="579255" y="97052"/>
                        <a:pt x="577664" y="95461"/>
                      </a:cubicBezTo>
                      <a:lnTo>
                        <a:pt x="591983" y="97052"/>
                      </a:lnTo>
                      <a:cubicBezTo>
                        <a:pt x="601529" y="92279"/>
                        <a:pt x="587210" y="90688"/>
                        <a:pt x="582437" y="85915"/>
                      </a:cubicBezTo>
                      <a:cubicBezTo>
                        <a:pt x="582437" y="87506"/>
                        <a:pt x="584028" y="90688"/>
                        <a:pt x="580846" y="92279"/>
                      </a:cubicBezTo>
                      <a:cubicBezTo>
                        <a:pt x="579255" y="95461"/>
                        <a:pt x="574482" y="97052"/>
                        <a:pt x="566527" y="95461"/>
                      </a:cubicBezTo>
                      <a:cubicBezTo>
                        <a:pt x="564936" y="93870"/>
                        <a:pt x="561754" y="92279"/>
                        <a:pt x="550617" y="92279"/>
                      </a:cubicBezTo>
                      <a:cubicBezTo>
                        <a:pt x="558572" y="90688"/>
                        <a:pt x="550617" y="89097"/>
                        <a:pt x="542662" y="87506"/>
                      </a:cubicBezTo>
                      <a:lnTo>
                        <a:pt x="552208" y="84324"/>
                      </a:lnTo>
                      <a:cubicBezTo>
                        <a:pt x="541071" y="82733"/>
                        <a:pt x="536298" y="84324"/>
                        <a:pt x="528343" y="85915"/>
                      </a:cubicBezTo>
                      <a:cubicBezTo>
                        <a:pt x="520389" y="82733"/>
                        <a:pt x="523570" y="79551"/>
                        <a:pt x="526753" y="76369"/>
                      </a:cubicBezTo>
                      <a:cubicBezTo>
                        <a:pt x="518798" y="73187"/>
                        <a:pt x="520389" y="76369"/>
                        <a:pt x="520389" y="77960"/>
                      </a:cubicBezTo>
                      <a:cubicBezTo>
                        <a:pt x="520389" y="79551"/>
                        <a:pt x="518798" y="82733"/>
                        <a:pt x="510843" y="79551"/>
                      </a:cubicBezTo>
                      <a:cubicBezTo>
                        <a:pt x="501297" y="74778"/>
                        <a:pt x="490160" y="74778"/>
                        <a:pt x="474250" y="73187"/>
                      </a:cubicBezTo>
                      <a:cubicBezTo>
                        <a:pt x="467886" y="70005"/>
                        <a:pt x="477432" y="70005"/>
                        <a:pt x="474250" y="68414"/>
                      </a:cubicBezTo>
                      <a:cubicBezTo>
                        <a:pt x="471068" y="68414"/>
                        <a:pt x="467886" y="70005"/>
                        <a:pt x="464704" y="70005"/>
                      </a:cubicBezTo>
                      <a:cubicBezTo>
                        <a:pt x="463113" y="70005"/>
                        <a:pt x="464704" y="68414"/>
                        <a:pt x="464704" y="66823"/>
                      </a:cubicBezTo>
                      <a:cubicBezTo>
                        <a:pt x="459931" y="66823"/>
                        <a:pt x="463113" y="71596"/>
                        <a:pt x="456749" y="71596"/>
                      </a:cubicBezTo>
                      <a:cubicBezTo>
                        <a:pt x="453567" y="77960"/>
                        <a:pt x="447204" y="58868"/>
                        <a:pt x="437658" y="63641"/>
                      </a:cubicBezTo>
                      <a:cubicBezTo>
                        <a:pt x="436067" y="62050"/>
                        <a:pt x="439249" y="60459"/>
                        <a:pt x="439249" y="58868"/>
                      </a:cubicBezTo>
                      <a:cubicBezTo>
                        <a:pt x="428112" y="60459"/>
                        <a:pt x="429703" y="60459"/>
                        <a:pt x="420157" y="63641"/>
                      </a:cubicBezTo>
                      <a:lnTo>
                        <a:pt x="413793" y="57277"/>
                      </a:lnTo>
                      <a:cubicBezTo>
                        <a:pt x="418566" y="63641"/>
                        <a:pt x="410611" y="65232"/>
                        <a:pt x="402656" y="68414"/>
                      </a:cubicBezTo>
                      <a:cubicBezTo>
                        <a:pt x="404247" y="71596"/>
                        <a:pt x="405838" y="73187"/>
                        <a:pt x="405838" y="74778"/>
                      </a:cubicBezTo>
                      <a:lnTo>
                        <a:pt x="396292" y="74778"/>
                      </a:lnTo>
                      <a:cubicBezTo>
                        <a:pt x="394701" y="73187"/>
                        <a:pt x="396292" y="71596"/>
                        <a:pt x="399474" y="70005"/>
                      </a:cubicBezTo>
                      <a:cubicBezTo>
                        <a:pt x="399474" y="70005"/>
                        <a:pt x="397883" y="70005"/>
                        <a:pt x="397883" y="71596"/>
                      </a:cubicBezTo>
                      <a:cubicBezTo>
                        <a:pt x="394701" y="68414"/>
                        <a:pt x="397883" y="65232"/>
                        <a:pt x="401065" y="63641"/>
                      </a:cubicBezTo>
                      <a:cubicBezTo>
                        <a:pt x="402656" y="65232"/>
                        <a:pt x="402656" y="66823"/>
                        <a:pt x="404247" y="68414"/>
                      </a:cubicBezTo>
                      <a:cubicBezTo>
                        <a:pt x="407429" y="65232"/>
                        <a:pt x="410611" y="62050"/>
                        <a:pt x="410611" y="58868"/>
                      </a:cubicBezTo>
                      <a:cubicBezTo>
                        <a:pt x="410611" y="58868"/>
                        <a:pt x="409020" y="58868"/>
                        <a:pt x="407429" y="58868"/>
                      </a:cubicBezTo>
                      <a:cubicBezTo>
                        <a:pt x="409020" y="58868"/>
                        <a:pt x="409020" y="57277"/>
                        <a:pt x="409020" y="57277"/>
                      </a:cubicBezTo>
                      <a:cubicBezTo>
                        <a:pt x="409020" y="57277"/>
                        <a:pt x="407429" y="57277"/>
                        <a:pt x="405838" y="58868"/>
                      </a:cubicBezTo>
                      <a:lnTo>
                        <a:pt x="405838" y="52504"/>
                      </a:lnTo>
                      <a:lnTo>
                        <a:pt x="404247" y="54094"/>
                      </a:lnTo>
                      <a:lnTo>
                        <a:pt x="393110" y="46139"/>
                      </a:lnTo>
                      <a:cubicBezTo>
                        <a:pt x="381973" y="49322"/>
                        <a:pt x="372427" y="57277"/>
                        <a:pt x="358109" y="55686"/>
                      </a:cubicBezTo>
                      <a:cubicBezTo>
                        <a:pt x="362882" y="52504"/>
                        <a:pt x="361290" y="47730"/>
                        <a:pt x="362882" y="42957"/>
                      </a:cubicBezTo>
                      <a:cubicBezTo>
                        <a:pt x="364472" y="49322"/>
                        <a:pt x="374018" y="42957"/>
                        <a:pt x="381973" y="46139"/>
                      </a:cubicBezTo>
                      <a:cubicBezTo>
                        <a:pt x="378791" y="44548"/>
                        <a:pt x="380382" y="42957"/>
                        <a:pt x="380382" y="41367"/>
                      </a:cubicBezTo>
                      <a:lnTo>
                        <a:pt x="366063" y="42957"/>
                      </a:lnTo>
                      <a:cubicBezTo>
                        <a:pt x="367655" y="38184"/>
                        <a:pt x="364472" y="38184"/>
                        <a:pt x="361290" y="36593"/>
                      </a:cubicBezTo>
                      <a:cubicBezTo>
                        <a:pt x="361290" y="46139"/>
                        <a:pt x="350154" y="39775"/>
                        <a:pt x="343790" y="41367"/>
                      </a:cubicBezTo>
                      <a:cubicBezTo>
                        <a:pt x="343790" y="38184"/>
                        <a:pt x="346972" y="35002"/>
                        <a:pt x="353336" y="38184"/>
                      </a:cubicBezTo>
                      <a:cubicBezTo>
                        <a:pt x="348563" y="30229"/>
                        <a:pt x="340608" y="46139"/>
                        <a:pt x="335835" y="38184"/>
                      </a:cubicBezTo>
                      <a:cubicBezTo>
                        <a:pt x="337426" y="38184"/>
                        <a:pt x="337426" y="39775"/>
                        <a:pt x="339017" y="38184"/>
                      </a:cubicBezTo>
                      <a:cubicBezTo>
                        <a:pt x="334244" y="39775"/>
                        <a:pt x="326289" y="35002"/>
                        <a:pt x="329471" y="33411"/>
                      </a:cubicBezTo>
                      <a:lnTo>
                        <a:pt x="331062" y="33411"/>
                      </a:lnTo>
                      <a:cubicBezTo>
                        <a:pt x="321516" y="30229"/>
                        <a:pt x="299242" y="25456"/>
                        <a:pt x="296060" y="31820"/>
                      </a:cubicBezTo>
                      <a:cubicBezTo>
                        <a:pt x="296060" y="30229"/>
                        <a:pt x="299242" y="23865"/>
                        <a:pt x="300833" y="22274"/>
                      </a:cubicBezTo>
                      <a:lnTo>
                        <a:pt x="275378" y="41367"/>
                      </a:lnTo>
                      <a:cubicBezTo>
                        <a:pt x="278560" y="35002"/>
                        <a:pt x="276968" y="19092"/>
                        <a:pt x="286514" y="17501"/>
                      </a:cubicBezTo>
                      <a:cubicBezTo>
                        <a:pt x="284923" y="15910"/>
                        <a:pt x="281741" y="14319"/>
                        <a:pt x="275378" y="14319"/>
                      </a:cubicBezTo>
                      <a:cubicBezTo>
                        <a:pt x="276968" y="15910"/>
                        <a:pt x="276968" y="23865"/>
                        <a:pt x="275378" y="23865"/>
                      </a:cubicBezTo>
                      <a:cubicBezTo>
                        <a:pt x="270605" y="14319"/>
                        <a:pt x="272196" y="19092"/>
                        <a:pt x="265832" y="11137"/>
                      </a:cubicBezTo>
                      <a:cubicBezTo>
                        <a:pt x="267423" y="12728"/>
                        <a:pt x="262650" y="22274"/>
                        <a:pt x="257877" y="20683"/>
                      </a:cubicBezTo>
                      <a:cubicBezTo>
                        <a:pt x="259468" y="19092"/>
                        <a:pt x="259468" y="11137"/>
                        <a:pt x="262650" y="9546"/>
                      </a:cubicBezTo>
                      <a:lnTo>
                        <a:pt x="256286" y="12728"/>
                      </a:lnTo>
                      <a:cubicBezTo>
                        <a:pt x="254695" y="14319"/>
                        <a:pt x="251513" y="14319"/>
                        <a:pt x="248331" y="15910"/>
                      </a:cubicBezTo>
                      <a:cubicBezTo>
                        <a:pt x="251513" y="14319"/>
                        <a:pt x="249922" y="7955"/>
                        <a:pt x="246740" y="3182"/>
                      </a:cubicBezTo>
                      <a:cubicBezTo>
                        <a:pt x="248331" y="6364"/>
                        <a:pt x="234012" y="0"/>
                        <a:pt x="229239" y="0"/>
                      </a:cubicBezTo>
                      <a:lnTo>
                        <a:pt x="235603" y="4773"/>
                      </a:lnTo>
                      <a:cubicBezTo>
                        <a:pt x="224466" y="0"/>
                        <a:pt x="222875" y="7955"/>
                        <a:pt x="219693" y="11137"/>
                      </a:cubicBezTo>
                      <a:cubicBezTo>
                        <a:pt x="219693" y="15910"/>
                        <a:pt x="219693" y="19092"/>
                        <a:pt x="218102" y="22274"/>
                      </a:cubicBezTo>
                      <a:cubicBezTo>
                        <a:pt x="216511" y="19092"/>
                        <a:pt x="211738" y="4773"/>
                        <a:pt x="206965" y="11137"/>
                      </a:cubicBezTo>
                      <a:cubicBezTo>
                        <a:pt x="208557" y="15910"/>
                        <a:pt x="210147" y="23865"/>
                        <a:pt x="213329" y="31820"/>
                      </a:cubicBezTo>
                      <a:cubicBezTo>
                        <a:pt x="214920" y="35002"/>
                        <a:pt x="216511" y="39775"/>
                        <a:pt x="218102" y="42957"/>
                      </a:cubicBezTo>
                      <a:cubicBezTo>
                        <a:pt x="219693" y="46139"/>
                        <a:pt x="219693" y="49322"/>
                        <a:pt x="219693" y="50912"/>
                      </a:cubicBezTo>
                      <a:lnTo>
                        <a:pt x="216511" y="50912"/>
                      </a:lnTo>
                      <a:lnTo>
                        <a:pt x="216511" y="58868"/>
                      </a:lnTo>
                      <a:cubicBezTo>
                        <a:pt x="211738" y="50912"/>
                        <a:pt x="202192" y="33411"/>
                        <a:pt x="203784" y="15910"/>
                      </a:cubicBezTo>
                      <a:cubicBezTo>
                        <a:pt x="199011" y="20683"/>
                        <a:pt x="200602" y="14319"/>
                        <a:pt x="195829" y="23865"/>
                      </a:cubicBezTo>
                      <a:cubicBezTo>
                        <a:pt x="191056" y="25456"/>
                        <a:pt x="194238" y="15910"/>
                        <a:pt x="195829" y="12728"/>
                      </a:cubicBezTo>
                      <a:lnTo>
                        <a:pt x="189465" y="23865"/>
                      </a:lnTo>
                      <a:lnTo>
                        <a:pt x="187874" y="27047"/>
                      </a:lnTo>
                      <a:lnTo>
                        <a:pt x="186283" y="28638"/>
                      </a:lnTo>
                      <a:lnTo>
                        <a:pt x="184692" y="31820"/>
                      </a:lnTo>
                      <a:cubicBezTo>
                        <a:pt x="191056" y="33411"/>
                        <a:pt x="184692" y="44548"/>
                        <a:pt x="189465" y="46139"/>
                      </a:cubicBezTo>
                      <a:lnTo>
                        <a:pt x="191056" y="28638"/>
                      </a:lnTo>
                      <a:cubicBezTo>
                        <a:pt x="197419" y="30229"/>
                        <a:pt x="202192" y="44548"/>
                        <a:pt x="195829" y="54094"/>
                      </a:cubicBezTo>
                      <a:cubicBezTo>
                        <a:pt x="192647" y="55686"/>
                        <a:pt x="187874" y="47730"/>
                        <a:pt x="184692" y="46139"/>
                      </a:cubicBezTo>
                      <a:cubicBezTo>
                        <a:pt x="186283" y="47730"/>
                        <a:pt x="183101" y="57277"/>
                        <a:pt x="181510" y="57277"/>
                      </a:cubicBezTo>
                      <a:lnTo>
                        <a:pt x="179919" y="52504"/>
                      </a:lnTo>
                      <a:cubicBezTo>
                        <a:pt x="175146" y="57277"/>
                        <a:pt x="183101" y="65232"/>
                        <a:pt x="173555" y="68414"/>
                      </a:cubicBezTo>
                      <a:cubicBezTo>
                        <a:pt x="171964" y="70005"/>
                        <a:pt x="164009" y="71596"/>
                        <a:pt x="165600" y="73187"/>
                      </a:cubicBezTo>
                      <a:cubicBezTo>
                        <a:pt x="173555" y="73187"/>
                        <a:pt x="192647" y="81142"/>
                        <a:pt x="195829" y="85915"/>
                      </a:cubicBezTo>
                      <a:cubicBezTo>
                        <a:pt x="194238" y="85915"/>
                        <a:pt x="184692" y="95461"/>
                        <a:pt x="179919" y="95461"/>
                      </a:cubicBezTo>
                      <a:cubicBezTo>
                        <a:pt x="173555" y="97052"/>
                        <a:pt x="170373" y="84324"/>
                        <a:pt x="165600" y="85915"/>
                      </a:cubicBezTo>
                      <a:cubicBezTo>
                        <a:pt x="167191" y="87506"/>
                        <a:pt x="167191" y="89097"/>
                        <a:pt x="168782" y="90688"/>
                      </a:cubicBezTo>
                      <a:cubicBezTo>
                        <a:pt x="165600" y="92279"/>
                        <a:pt x="164009" y="87506"/>
                        <a:pt x="162418" y="92279"/>
                      </a:cubicBezTo>
                      <a:cubicBezTo>
                        <a:pt x="167191" y="95461"/>
                        <a:pt x="156054" y="101825"/>
                        <a:pt x="165600" y="97052"/>
                      </a:cubicBezTo>
                      <a:cubicBezTo>
                        <a:pt x="164009" y="103416"/>
                        <a:pt x="162418" y="101825"/>
                        <a:pt x="159236" y="108189"/>
                      </a:cubicBezTo>
                      <a:cubicBezTo>
                        <a:pt x="164009" y="108189"/>
                        <a:pt x="168782" y="119326"/>
                        <a:pt x="167191" y="125690"/>
                      </a:cubicBezTo>
                      <a:cubicBezTo>
                        <a:pt x="165600" y="124099"/>
                        <a:pt x="164009" y="125690"/>
                        <a:pt x="162418" y="125690"/>
                      </a:cubicBezTo>
                      <a:cubicBezTo>
                        <a:pt x="156054" y="135236"/>
                        <a:pt x="151281" y="140009"/>
                        <a:pt x="146508" y="149555"/>
                      </a:cubicBezTo>
                      <a:cubicBezTo>
                        <a:pt x="144917" y="149555"/>
                        <a:pt x="140144" y="154328"/>
                        <a:pt x="140144" y="151146"/>
                      </a:cubicBezTo>
                      <a:cubicBezTo>
                        <a:pt x="140144" y="152738"/>
                        <a:pt x="141735" y="155920"/>
                        <a:pt x="140144" y="157510"/>
                      </a:cubicBezTo>
                      <a:cubicBezTo>
                        <a:pt x="132189" y="160693"/>
                        <a:pt x="143326" y="151146"/>
                        <a:pt x="135371" y="152738"/>
                      </a:cubicBezTo>
                      <a:cubicBezTo>
                        <a:pt x="138553" y="154328"/>
                        <a:pt x="135371" y="162284"/>
                        <a:pt x="135371" y="167057"/>
                      </a:cubicBezTo>
                      <a:cubicBezTo>
                        <a:pt x="141735" y="168648"/>
                        <a:pt x="141735" y="157510"/>
                        <a:pt x="141735" y="152738"/>
                      </a:cubicBezTo>
                      <a:cubicBezTo>
                        <a:pt x="148099" y="155920"/>
                        <a:pt x="151281" y="167057"/>
                        <a:pt x="149690" y="178194"/>
                      </a:cubicBezTo>
                      <a:cubicBezTo>
                        <a:pt x="148099" y="187740"/>
                        <a:pt x="143326" y="179785"/>
                        <a:pt x="143326" y="181376"/>
                      </a:cubicBezTo>
                      <a:cubicBezTo>
                        <a:pt x="135371" y="195695"/>
                        <a:pt x="148099" y="200468"/>
                        <a:pt x="138553" y="210014"/>
                      </a:cubicBezTo>
                      <a:cubicBezTo>
                        <a:pt x="132189" y="213196"/>
                        <a:pt x="130598" y="205241"/>
                        <a:pt x="125825" y="205241"/>
                      </a:cubicBezTo>
                      <a:cubicBezTo>
                        <a:pt x="127416" y="197286"/>
                        <a:pt x="133780" y="197286"/>
                        <a:pt x="135371" y="192513"/>
                      </a:cubicBezTo>
                      <a:lnTo>
                        <a:pt x="130598" y="197286"/>
                      </a:lnTo>
                      <a:cubicBezTo>
                        <a:pt x="130598" y="194104"/>
                        <a:pt x="130598" y="189331"/>
                        <a:pt x="133780" y="187740"/>
                      </a:cubicBezTo>
                      <a:cubicBezTo>
                        <a:pt x="127416" y="189331"/>
                        <a:pt x="121053" y="213196"/>
                        <a:pt x="111507" y="222742"/>
                      </a:cubicBezTo>
                      <a:cubicBezTo>
                        <a:pt x="111507" y="225924"/>
                        <a:pt x="111507" y="229106"/>
                        <a:pt x="114689" y="229106"/>
                      </a:cubicBezTo>
                      <a:lnTo>
                        <a:pt x="116280" y="225924"/>
                      </a:lnTo>
                      <a:cubicBezTo>
                        <a:pt x="121053" y="224333"/>
                        <a:pt x="117870" y="235470"/>
                        <a:pt x="121053" y="230697"/>
                      </a:cubicBezTo>
                      <a:cubicBezTo>
                        <a:pt x="121053" y="237061"/>
                        <a:pt x="122643" y="243425"/>
                        <a:pt x="116280" y="249789"/>
                      </a:cubicBezTo>
                      <a:lnTo>
                        <a:pt x="109916" y="248199"/>
                      </a:lnTo>
                      <a:cubicBezTo>
                        <a:pt x="111507" y="248199"/>
                        <a:pt x="114689" y="245016"/>
                        <a:pt x="114689" y="241834"/>
                      </a:cubicBezTo>
                      <a:cubicBezTo>
                        <a:pt x="114689" y="245016"/>
                        <a:pt x="101961" y="249789"/>
                        <a:pt x="108325" y="256154"/>
                      </a:cubicBezTo>
                      <a:lnTo>
                        <a:pt x="114689" y="252971"/>
                      </a:lnTo>
                      <a:cubicBezTo>
                        <a:pt x="114689" y="259336"/>
                        <a:pt x="116280" y="267291"/>
                        <a:pt x="113098" y="273655"/>
                      </a:cubicBezTo>
                      <a:cubicBezTo>
                        <a:pt x="119462" y="273655"/>
                        <a:pt x="113098" y="272064"/>
                        <a:pt x="121053" y="270473"/>
                      </a:cubicBezTo>
                      <a:cubicBezTo>
                        <a:pt x="111507" y="270473"/>
                        <a:pt x="129007" y="254562"/>
                        <a:pt x="117870" y="257744"/>
                      </a:cubicBezTo>
                      <a:cubicBezTo>
                        <a:pt x="127416" y="256154"/>
                        <a:pt x="124234" y="251380"/>
                        <a:pt x="133780" y="248199"/>
                      </a:cubicBezTo>
                      <a:cubicBezTo>
                        <a:pt x="132189" y="248199"/>
                        <a:pt x="129007" y="248199"/>
                        <a:pt x="133780" y="243425"/>
                      </a:cubicBezTo>
                      <a:cubicBezTo>
                        <a:pt x="133780" y="243425"/>
                        <a:pt x="133780" y="241834"/>
                        <a:pt x="132189" y="241834"/>
                      </a:cubicBezTo>
                      <a:cubicBezTo>
                        <a:pt x="132189" y="241834"/>
                        <a:pt x="132189" y="241834"/>
                        <a:pt x="132189" y="241834"/>
                      </a:cubicBezTo>
                      <a:lnTo>
                        <a:pt x="132189" y="241834"/>
                      </a:lnTo>
                      <a:cubicBezTo>
                        <a:pt x="132189" y="241834"/>
                        <a:pt x="132189" y="241834"/>
                        <a:pt x="132189" y="241834"/>
                      </a:cubicBezTo>
                      <a:cubicBezTo>
                        <a:pt x="130598" y="243425"/>
                        <a:pt x="129007" y="243425"/>
                        <a:pt x="129007" y="243425"/>
                      </a:cubicBezTo>
                      <a:cubicBezTo>
                        <a:pt x="125825" y="238652"/>
                        <a:pt x="130598" y="230697"/>
                        <a:pt x="130598" y="227515"/>
                      </a:cubicBezTo>
                      <a:cubicBezTo>
                        <a:pt x="132189" y="224333"/>
                        <a:pt x="132189" y="229106"/>
                        <a:pt x="133780" y="229106"/>
                      </a:cubicBezTo>
                      <a:lnTo>
                        <a:pt x="132189" y="224333"/>
                      </a:lnTo>
                      <a:cubicBezTo>
                        <a:pt x="135371" y="225924"/>
                        <a:pt x="141735" y="219560"/>
                        <a:pt x="140144" y="227515"/>
                      </a:cubicBezTo>
                      <a:lnTo>
                        <a:pt x="143326" y="221151"/>
                      </a:lnTo>
                      <a:cubicBezTo>
                        <a:pt x="146508" y="217969"/>
                        <a:pt x="151281" y="213196"/>
                        <a:pt x="151281" y="210014"/>
                      </a:cubicBezTo>
                      <a:cubicBezTo>
                        <a:pt x="152872" y="206832"/>
                        <a:pt x="151281" y="200468"/>
                        <a:pt x="152872" y="203650"/>
                      </a:cubicBezTo>
                      <a:lnTo>
                        <a:pt x="156054" y="192513"/>
                      </a:lnTo>
                      <a:lnTo>
                        <a:pt x="157645" y="192513"/>
                      </a:lnTo>
                      <a:cubicBezTo>
                        <a:pt x="162418" y="182967"/>
                        <a:pt x="162418" y="168648"/>
                        <a:pt x="173555" y="160693"/>
                      </a:cubicBezTo>
                      <a:cubicBezTo>
                        <a:pt x="173555" y="157510"/>
                        <a:pt x="175146" y="152738"/>
                        <a:pt x="178328" y="147964"/>
                      </a:cubicBezTo>
                      <a:lnTo>
                        <a:pt x="181510" y="147964"/>
                      </a:lnTo>
                      <a:cubicBezTo>
                        <a:pt x="183101" y="143191"/>
                        <a:pt x="191056" y="136827"/>
                        <a:pt x="189465" y="133645"/>
                      </a:cubicBezTo>
                      <a:cubicBezTo>
                        <a:pt x="200602" y="133645"/>
                        <a:pt x="202192" y="112962"/>
                        <a:pt x="206965" y="106598"/>
                      </a:cubicBezTo>
                      <a:lnTo>
                        <a:pt x="203784" y="105007"/>
                      </a:lnTo>
                      <a:cubicBezTo>
                        <a:pt x="206965" y="100234"/>
                        <a:pt x="208557" y="93870"/>
                        <a:pt x="210147" y="87506"/>
                      </a:cubicBezTo>
                      <a:lnTo>
                        <a:pt x="206965" y="85915"/>
                      </a:lnTo>
                      <a:cubicBezTo>
                        <a:pt x="206965" y="79551"/>
                        <a:pt x="216511" y="73187"/>
                        <a:pt x="221284" y="63641"/>
                      </a:cubicBezTo>
                      <a:cubicBezTo>
                        <a:pt x="222875" y="65232"/>
                        <a:pt x="221284" y="66823"/>
                        <a:pt x="219693" y="68414"/>
                      </a:cubicBezTo>
                      <a:cubicBezTo>
                        <a:pt x="226057" y="65232"/>
                        <a:pt x="227648" y="58868"/>
                        <a:pt x="229239" y="52504"/>
                      </a:cubicBezTo>
                      <a:cubicBezTo>
                        <a:pt x="230830" y="49322"/>
                        <a:pt x="229239" y="47730"/>
                        <a:pt x="229239" y="46139"/>
                      </a:cubicBezTo>
                      <a:cubicBezTo>
                        <a:pt x="229239" y="44548"/>
                        <a:pt x="230830" y="42957"/>
                        <a:pt x="232421" y="44548"/>
                      </a:cubicBezTo>
                      <a:cubicBezTo>
                        <a:pt x="232421" y="42957"/>
                        <a:pt x="232421" y="41367"/>
                        <a:pt x="234012" y="41367"/>
                      </a:cubicBezTo>
                      <a:cubicBezTo>
                        <a:pt x="234012" y="41367"/>
                        <a:pt x="234012" y="41367"/>
                        <a:pt x="234012" y="41367"/>
                      </a:cubicBezTo>
                      <a:cubicBezTo>
                        <a:pt x="234012" y="41367"/>
                        <a:pt x="234012" y="41367"/>
                        <a:pt x="234012" y="41367"/>
                      </a:cubicBezTo>
                      <a:cubicBezTo>
                        <a:pt x="234012" y="41367"/>
                        <a:pt x="235603" y="41367"/>
                        <a:pt x="235603" y="42957"/>
                      </a:cubicBezTo>
                      <a:cubicBezTo>
                        <a:pt x="235603" y="42957"/>
                        <a:pt x="234012" y="41367"/>
                        <a:pt x="234012" y="41367"/>
                      </a:cubicBezTo>
                      <a:cubicBezTo>
                        <a:pt x="234012" y="41367"/>
                        <a:pt x="234012" y="39775"/>
                        <a:pt x="234012" y="38184"/>
                      </a:cubicBezTo>
                      <a:lnTo>
                        <a:pt x="234012" y="38184"/>
                      </a:lnTo>
                      <a:lnTo>
                        <a:pt x="237194" y="42957"/>
                      </a:lnTo>
                      <a:cubicBezTo>
                        <a:pt x="237194" y="42957"/>
                        <a:pt x="237194" y="42957"/>
                        <a:pt x="237194" y="42957"/>
                      </a:cubicBezTo>
                      <a:cubicBezTo>
                        <a:pt x="238785" y="44548"/>
                        <a:pt x="237194" y="41367"/>
                        <a:pt x="235603" y="36593"/>
                      </a:cubicBezTo>
                      <a:cubicBezTo>
                        <a:pt x="235603" y="36593"/>
                        <a:pt x="237194" y="35002"/>
                        <a:pt x="237194" y="33411"/>
                      </a:cubicBezTo>
                      <a:cubicBezTo>
                        <a:pt x="238785" y="38184"/>
                        <a:pt x="238785" y="36593"/>
                        <a:pt x="240376" y="36593"/>
                      </a:cubicBezTo>
                      <a:cubicBezTo>
                        <a:pt x="241967" y="36593"/>
                        <a:pt x="241967" y="36593"/>
                        <a:pt x="243558" y="39775"/>
                      </a:cubicBezTo>
                      <a:cubicBezTo>
                        <a:pt x="243558" y="38184"/>
                        <a:pt x="245149" y="38184"/>
                        <a:pt x="248331" y="36593"/>
                      </a:cubicBezTo>
                      <a:cubicBezTo>
                        <a:pt x="251513" y="36593"/>
                        <a:pt x="256286" y="35002"/>
                        <a:pt x="257877" y="31820"/>
                      </a:cubicBezTo>
                      <a:cubicBezTo>
                        <a:pt x="257877" y="33411"/>
                        <a:pt x="257877" y="33411"/>
                        <a:pt x="256286" y="33411"/>
                      </a:cubicBezTo>
                      <a:cubicBezTo>
                        <a:pt x="259468" y="35002"/>
                        <a:pt x="262650" y="36593"/>
                        <a:pt x="265832" y="35002"/>
                      </a:cubicBezTo>
                      <a:lnTo>
                        <a:pt x="265832" y="41367"/>
                      </a:lnTo>
                      <a:lnTo>
                        <a:pt x="275378" y="36593"/>
                      </a:lnTo>
                      <a:cubicBezTo>
                        <a:pt x="278560" y="41367"/>
                        <a:pt x="280151" y="42957"/>
                        <a:pt x="275378" y="46139"/>
                      </a:cubicBezTo>
                      <a:cubicBezTo>
                        <a:pt x="288106" y="42957"/>
                        <a:pt x="284923" y="46139"/>
                        <a:pt x="294469" y="42957"/>
                      </a:cubicBezTo>
                      <a:lnTo>
                        <a:pt x="292878" y="46139"/>
                      </a:lnTo>
                      <a:cubicBezTo>
                        <a:pt x="296060" y="46139"/>
                        <a:pt x="302424" y="42957"/>
                        <a:pt x="304015" y="47730"/>
                      </a:cubicBezTo>
                      <a:cubicBezTo>
                        <a:pt x="308788" y="55686"/>
                        <a:pt x="339017" y="58868"/>
                        <a:pt x="354927" y="68414"/>
                      </a:cubicBezTo>
                      <a:cubicBezTo>
                        <a:pt x="353336" y="57277"/>
                        <a:pt x="362882" y="74778"/>
                        <a:pt x="364472" y="66823"/>
                      </a:cubicBezTo>
                      <a:cubicBezTo>
                        <a:pt x="364472" y="70005"/>
                        <a:pt x="367655" y="71596"/>
                        <a:pt x="362882" y="73187"/>
                      </a:cubicBezTo>
                      <a:cubicBezTo>
                        <a:pt x="372427" y="73187"/>
                        <a:pt x="375609" y="81142"/>
                        <a:pt x="383564" y="76369"/>
                      </a:cubicBezTo>
                      <a:cubicBezTo>
                        <a:pt x="383564" y="79551"/>
                        <a:pt x="380382" y="79551"/>
                        <a:pt x="381973" y="81142"/>
                      </a:cubicBezTo>
                      <a:cubicBezTo>
                        <a:pt x="383564" y="81142"/>
                        <a:pt x="385155" y="79551"/>
                        <a:pt x="386746" y="81142"/>
                      </a:cubicBezTo>
                      <a:cubicBezTo>
                        <a:pt x="386746" y="82733"/>
                        <a:pt x="385155" y="82733"/>
                        <a:pt x="383564" y="82733"/>
                      </a:cubicBezTo>
                      <a:cubicBezTo>
                        <a:pt x="393110" y="84324"/>
                        <a:pt x="396292" y="77960"/>
                        <a:pt x="399474" y="71596"/>
                      </a:cubicBezTo>
                      <a:cubicBezTo>
                        <a:pt x="402656" y="76369"/>
                        <a:pt x="405838" y="76369"/>
                        <a:pt x="410611" y="73187"/>
                      </a:cubicBezTo>
                      <a:cubicBezTo>
                        <a:pt x="412202" y="76369"/>
                        <a:pt x="413793" y="79551"/>
                        <a:pt x="407429" y="77960"/>
                      </a:cubicBezTo>
                      <a:cubicBezTo>
                        <a:pt x="410611" y="79551"/>
                        <a:pt x="426521" y="87506"/>
                        <a:pt x="428112" y="81142"/>
                      </a:cubicBezTo>
                      <a:cubicBezTo>
                        <a:pt x="428112" y="82733"/>
                        <a:pt x="432885" y="82733"/>
                        <a:pt x="434476" y="82733"/>
                      </a:cubicBezTo>
                      <a:cubicBezTo>
                        <a:pt x="442431" y="84324"/>
                        <a:pt x="442431" y="85915"/>
                        <a:pt x="450385" y="87506"/>
                      </a:cubicBezTo>
                      <a:lnTo>
                        <a:pt x="448794" y="85915"/>
                      </a:lnTo>
                      <a:cubicBezTo>
                        <a:pt x="453567" y="79551"/>
                        <a:pt x="455158" y="85915"/>
                        <a:pt x="461522" y="87506"/>
                      </a:cubicBezTo>
                      <a:lnTo>
                        <a:pt x="461522" y="87506"/>
                      </a:lnTo>
                      <a:cubicBezTo>
                        <a:pt x="463113" y="89097"/>
                        <a:pt x="464704" y="89097"/>
                        <a:pt x="464704" y="90688"/>
                      </a:cubicBezTo>
                      <a:cubicBezTo>
                        <a:pt x="464704" y="90688"/>
                        <a:pt x="466295" y="90688"/>
                        <a:pt x="466295" y="92279"/>
                      </a:cubicBezTo>
                      <a:cubicBezTo>
                        <a:pt x="467886" y="92279"/>
                        <a:pt x="467886" y="92279"/>
                        <a:pt x="467886" y="92279"/>
                      </a:cubicBezTo>
                      <a:cubicBezTo>
                        <a:pt x="469477" y="92279"/>
                        <a:pt x="471068" y="92279"/>
                        <a:pt x="472659" y="95461"/>
                      </a:cubicBezTo>
                      <a:lnTo>
                        <a:pt x="475841" y="92279"/>
                      </a:lnTo>
                      <a:cubicBezTo>
                        <a:pt x="479023" y="89097"/>
                        <a:pt x="480614" y="90688"/>
                        <a:pt x="482205" y="92279"/>
                      </a:cubicBezTo>
                      <a:cubicBezTo>
                        <a:pt x="483796" y="95461"/>
                        <a:pt x="483796" y="97052"/>
                        <a:pt x="488569" y="97052"/>
                      </a:cubicBezTo>
                      <a:cubicBezTo>
                        <a:pt x="488569" y="97052"/>
                        <a:pt x="488569" y="95461"/>
                        <a:pt x="490160" y="95461"/>
                      </a:cubicBezTo>
                      <a:cubicBezTo>
                        <a:pt x="493342" y="95461"/>
                        <a:pt x="491751" y="97052"/>
                        <a:pt x="488569" y="100234"/>
                      </a:cubicBezTo>
                      <a:cubicBezTo>
                        <a:pt x="485387" y="103416"/>
                        <a:pt x="480614" y="106598"/>
                        <a:pt x="479023" y="106598"/>
                      </a:cubicBezTo>
                      <a:cubicBezTo>
                        <a:pt x="477432" y="106598"/>
                        <a:pt x="475841" y="106598"/>
                        <a:pt x="475841" y="108189"/>
                      </a:cubicBezTo>
                      <a:cubicBezTo>
                        <a:pt x="471068" y="112962"/>
                        <a:pt x="485387" y="105007"/>
                        <a:pt x="491751" y="105007"/>
                      </a:cubicBezTo>
                      <a:cubicBezTo>
                        <a:pt x="486978" y="106598"/>
                        <a:pt x="477432" y="109780"/>
                        <a:pt x="477432" y="109780"/>
                      </a:cubicBezTo>
                      <a:cubicBezTo>
                        <a:pt x="474250" y="111371"/>
                        <a:pt x="486978" y="108189"/>
                        <a:pt x="493342" y="108189"/>
                      </a:cubicBezTo>
                      <a:cubicBezTo>
                        <a:pt x="493342" y="108189"/>
                        <a:pt x="493342" y="109780"/>
                        <a:pt x="486978" y="111371"/>
                      </a:cubicBezTo>
                      <a:cubicBezTo>
                        <a:pt x="493342" y="109780"/>
                        <a:pt x="498115" y="109780"/>
                        <a:pt x="501297" y="109780"/>
                      </a:cubicBezTo>
                      <a:cubicBezTo>
                        <a:pt x="501297" y="111371"/>
                        <a:pt x="493342" y="112962"/>
                        <a:pt x="490160" y="112962"/>
                      </a:cubicBezTo>
                      <a:cubicBezTo>
                        <a:pt x="485387" y="114553"/>
                        <a:pt x="483796" y="114553"/>
                        <a:pt x="488569" y="116144"/>
                      </a:cubicBezTo>
                      <a:cubicBezTo>
                        <a:pt x="486978" y="116144"/>
                        <a:pt x="485387" y="116144"/>
                        <a:pt x="485387" y="116144"/>
                      </a:cubicBezTo>
                      <a:cubicBezTo>
                        <a:pt x="486978" y="117735"/>
                        <a:pt x="483796" y="120917"/>
                        <a:pt x="486978" y="124099"/>
                      </a:cubicBezTo>
                      <a:cubicBezTo>
                        <a:pt x="477432" y="122508"/>
                        <a:pt x="477432" y="124099"/>
                        <a:pt x="474250" y="127281"/>
                      </a:cubicBezTo>
                      <a:cubicBezTo>
                        <a:pt x="472659" y="128872"/>
                        <a:pt x="472659" y="130463"/>
                        <a:pt x="471068" y="132054"/>
                      </a:cubicBezTo>
                      <a:cubicBezTo>
                        <a:pt x="469477" y="133645"/>
                        <a:pt x="467886" y="133645"/>
                        <a:pt x="464704" y="130463"/>
                      </a:cubicBezTo>
                      <a:lnTo>
                        <a:pt x="453567" y="138418"/>
                      </a:lnTo>
                      <a:lnTo>
                        <a:pt x="453567" y="136827"/>
                      </a:lnTo>
                      <a:cubicBezTo>
                        <a:pt x="445612" y="141600"/>
                        <a:pt x="444021" y="146373"/>
                        <a:pt x="444021" y="149555"/>
                      </a:cubicBezTo>
                      <a:cubicBezTo>
                        <a:pt x="442431" y="149555"/>
                        <a:pt x="442431" y="147964"/>
                        <a:pt x="442431" y="147964"/>
                      </a:cubicBezTo>
                      <a:cubicBezTo>
                        <a:pt x="429703" y="152738"/>
                        <a:pt x="429703" y="154328"/>
                        <a:pt x="423339" y="167057"/>
                      </a:cubicBezTo>
                      <a:lnTo>
                        <a:pt x="420157" y="163875"/>
                      </a:lnTo>
                      <a:cubicBezTo>
                        <a:pt x="418566" y="167057"/>
                        <a:pt x="399474" y="168648"/>
                        <a:pt x="391519" y="181376"/>
                      </a:cubicBezTo>
                      <a:cubicBezTo>
                        <a:pt x="391519" y="181376"/>
                        <a:pt x="391519" y="179785"/>
                        <a:pt x="391519" y="178194"/>
                      </a:cubicBezTo>
                      <a:cubicBezTo>
                        <a:pt x="381973" y="190922"/>
                        <a:pt x="354927" y="187740"/>
                        <a:pt x="359700" y="203650"/>
                      </a:cubicBezTo>
                      <a:lnTo>
                        <a:pt x="353336" y="213196"/>
                      </a:lnTo>
                      <a:cubicBezTo>
                        <a:pt x="364472" y="206832"/>
                        <a:pt x="356517" y="219560"/>
                        <a:pt x="361290" y="219560"/>
                      </a:cubicBezTo>
                      <a:cubicBezTo>
                        <a:pt x="358109" y="222742"/>
                        <a:pt x="348563" y="222742"/>
                        <a:pt x="351745" y="217969"/>
                      </a:cubicBezTo>
                      <a:lnTo>
                        <a:pt x="353336" y="217969"/>
                      </a:lnTo>
                      <a:cubicBezTo>
                        <a:pt x="350154" y="210014"/>
                        <a:pt x="339017" y="224333"/>
                        <a:pt x="335835" y="219560"/>
                      </a:cubicBezTo>
                      <a:cubicBezTo>
                        <a:pt x="315152" y="233879"/>
                        <a:pt x="292878" y="243425"/>
                        <a:pt x="273787" y="256154"/>
                      </a:cubicBezTo>
                      <a:lnTo>
                        <a:pt x="280151" y="259336"/>
                      </a:lnTo>
                      <a:lnTo>
                        <a:pt x="273787" y="264109"/>
                      </a:lnTo>
                      <a:cubicBezTo>
                        <a:pt x="270605" y="264109"/>
                        <a:pt x="269014" y="260926"/>
                        <a:pt x="273787" y="257744"/>
                      </a:cubicBezTo>
                      <a:cubicBezTo>
                        <a:pt x="269014" y="256154"/>
                        <a:pt x="267423" y="265700"/>
                        <a:pt x="267423" y="267291"/>
                      </a:cubicBezTo>
                      <a:cubicBezTo>
                        <a:pt x="256286" y="272064"/>
                        <a:pt x="267423" y="257744"/>
                        <a:pt x="264241" y="260926"/>
                      </a:cubicBezTo>
                      <a:lnTo>
                        <a:pt x="261059" y="264109"/>
                      </a:lnTo>
                      <a:lnTo>
                        <a:pt x="262650" y="264109"/>
                      </a:lnTo>
                      <a:cubicBezTo>
                        <a:pt x="261059" y="268882"/>
                        <a:pt x="262650" y="270473"/>
                        <a:pt x="256286" y="275246"/>
                      </a:cubicBezTo>
                      <a:cubicBezTo>
                        <a:pt x="251513" y="276837"/>
                        <a:pt x="251513" y="273655"/>
                        <a:pt x="249922" y="273655"/>
                      </a:cubicBezTo>
                      <a:cubicBezTo>
                        <a:pt x="249922" y="273655"/>
                        <a:pt x="248331" y="273655"/>
                        <a:pt x="248331" y="275246"/>
                      </a:cubicBezTo>
                      <a:lnTo>
                        <a:pt x="238785" y="280019"/>
                      </a:lnTo>
                      <a:lnTo>
                        <a:pt x="245149" y="281610"/>
                      </a:lnTo>
                      <a:cubicBezTo>
                        <a:pt x="243558" y="286383"/>
                        <a:pt x="237194" y="286383"/>
                        <a:pt x="243558" y="289565"/>
                      </a:cubicBezTo>
                      <a:cubicBezTo>
                        <a:pt x="232421" y="286383"/>
                        <a:pt x="210147" y="308657"/>
                        <a:pt x="205374" y="308657"/>
                      </a:cubicBezTo>
                      <a:cubicBezTo>
                        <a:pt x="202192" y="315021"/>
                        <a:pt x="197419" y="318203"/>
                        <a:pt x="191056" y="322976"/>
                      </a:cubicBezTo>
                      <a:cubicBezTo>
                        <a:pt x="192647" y="322976"/>
                        <a:pt x="197419" y="327749"/>
                        <a:pt x="191056" y="330931"/>
                      </a:cubicBezTo>
                      <a:cubicBezTo>
                        <a:pt x="186283" y="319794"/>
                        <a:pt x="178328" y="334113"/>
                        <a:pt x="168782" y="329340"/>
                      </a:cubicBezTo>
                      <a:cubicBezTo>
                        <a:pt x="176737" y="330931"/>
                        <a:pt x="154463" y="340477"/>
                        <a:pt x="164009" y="343659"/>
                      </a:cubicBezTo>
                      <a:cubicBezTo>
                        <a:pt x="159236" y="345250"/>
                        <a:pt x="160827" y="340477"/>
                        <a:pt x="156054" y="340477"/>
                      </a:cubicBezTo>
                      <a:cubicBezTo>
                        <a:pt x="148099" y="351615"/>
                        <a:pt x="130598" y="354797"/>
                        <a:pt x="117870" y="364342"/>
                      </a:cubicBezTo>
                      <a:cubicBezTo>
                        <a:pt x="117870" y="365934"/>
                        <a:pt x="122643" y="365934"/>
                        <a:pt x="121053" y="370707"/>
                      </a:cubicBezTo>
                      <a:lnTo>
                        <a:pt x="109916" y="369116"/>
                      </a:lnTo>
                      <a:cubicBezTo>
                        <a:pt x="108325" y="372298"/>
                        <a:pt x="113098" y="378662"/>
                        <a:pt x="105143" y="377071"/>
                      </a:cubicBezTo>
                      <a:cubicBezTo>
                        <a:pt x="106734" y="377071"/>
                        <a:pt x="108325" y="378662"/>
                        <a:pt x="106734" y="380253"/>
                      </a:cubicBezTo>
                      <a:cubicBezTo>
                        <a:pt x="76505" y="391390"/>
                        <a:pt x="55822" y="423210"/>
                        <a:pt x="20821" y="429574"/>
                      </a:cubicBezTo>
                      <a:cubicBezTo>
                        <a:pt x="25594" y="429574"/>
                        <a:pt x="24003" y="431165"/>
                        <a:pt x="20821" y="432756"/>
                      </a:cubicBezTo>
                      <a:cubicBezTo>
                        <a:pt x="22412" y="432756"/>
                        <a:pt x="22412" y="435938"/>
                        <a:pt x="24003" y="437529"/>
                      </a:cubicBezTo>
                      <a:lnTo>
                        <a:pt x="9684" y="440711"/>
                      </a:lnTo>
                      <a:cubicBezTo>
                        <a:pt x="11275" y="447075"/>
                        <a:pt x="-1453" y="448667"/>
                        <a:pt x="138" y="455031"/>
                      </a:cubicBezTo>
                      <a:lnTo>
                        <a:pt x="3320" y="451848"/>
                      </a:lnTo>
                      <a:cubicBezTo>
                        <a:pt x="1729" y="461394"/>
                        <a:pt x="17639" y="459803"/>
                        <a:pt x="22412" y="467758"/>
                      </a:cubicBezTo>
                      <a:cubicBezTo>
                        <a:pt x="24003" y="458212"/>
                        <a:pt x="43094" y="467758"/>
                        <a:pt x="46276" y="451848"/>
                      </a:cubicBezTo>
                      <a:cubicBezTo>
                        <a:pt x="49458" y="451848"/>
                        <a:pt x="46276" y="455031"/>
                        <a:pt x="47867" y="456622"/>
                      </a:cubicBezTo>
                      <a:cubicBezTo>
                        <a:pt x="47867" y="451848"/>
                        <a:pt x="51049" y="450257"/>
                        <a:pt x="55822" y="447075"/>
                      </a:cubicBezTo>
                      <a:lnTo>
                        <a:pt x="55822" y="448667"/>
                      </a:lnTo>
                      <a:cubicBezTo>
                        <a:pt x="68550" y="439120"/>
                        <a:pt x="78096" y="437529"/>
                        <a:pt x="94006" y="427983"/>
                      </a:cubicBezTo>
                      <a:lnTo>
                        <a:pt x="90824" y="424801"/>
                      </a:lnTo>
                      <a:cubicBezTo>
                        <a:pt x="94006" y="423210"/>
                        <a:pt x="95597" y="423210"/>
                        <a:pt x="98779" y="423210"/>
                      </a:cubicBezTo>
                      <a:cubicBezTo>
                        <a:pt x="98779" y="415255"/>
                        <a:pt x="89233" y="429574"/>
                        <a:pt x="89233" y="421619"/>
                      </a:cubicBezTo>
                      <a:cubicBezTo>
                        <a:pt x="98779" y="426392"/>
                        <a:pt x="113098" y="405709"/>
                        <a:pt x="121053" y="412073"/>
                      </a:cubicBezTo>
                      <a:cubicBezTo>
                        <a:pt x="125825" y="408891"/>
                        <a:pt x="116280" y="408891"/>
                        <a:pt x="122643" y="405709"/>
                      </a:cubicBezTo>
                      <a:lnTo>
                        <a:pt x="125825" y="407300"/>
                      </a:lnTo>
                      <a:lnTo>
                        <a:pt x="125825" y="404118"/>
                      </a:lnTo>
                      <a:cubicBezTo>
                        <a:pt x="129007" y="402527"/>
                        <a:pt x="133780" y="404118"/>
                        <a:pt x="133780" y="405709"/>
                      </a:cubicBezTo>
                      <a:cubicBezTo>
                        <a:pt x="132189" y="405709"/>
                        <a:pt x="132189" y="407300"/>
                        <a:pt x="130598" y="408891"/>
                      </a:cubicBezTo>
                      <a:cubicBezTo>
                        <a:pt x="136962" y="408891"/>
                        <a:pt x="141735" y="399345"/>
                        <a:pt x="144917" y="399345"/>
                      </a:cubicBezTo>
                      <a:lnTo>
                        <a:pt x="138553" y="400936"/>
                      </a:lnTo>
                      <a:cubicBezTo>
                        <a:pt x="151281" y="389799"/>
                        <a:pt x="170373" y="380253"/>
                        <a:pt x="181510" y="365934"/>
                      </a:cubicBezTo>
                      <a:lnTo>
                        <a:pt x="179919" y="364342"/>
                      </a:lnTo>
                      <a:cubicBezTo>
                        <a:pt x="187874" y="354797"/>
                        <a:pt x="189465" y="361160"/>
                        <a:pt x="200602" y="351615"/>
                      </a:cubicBezTo>
                      <a:lnTo>
                        <a:pt x="200602" y="351615"/>
                      </a:lnTo>
                      <a:cubicBezTo>
                        <a:pt x="202192" y="348432"/>
                        <a:pt x="203784" y="345250"/>
                        <a:pt x="206965" y="343659"/>
                      </a:cubicBezTo>
                      <a:cubicBezTo>
                        <a:pt x="205374" y="346841"/>
                        <a:pt x="214920" y="343659"/>
                        <a:pt x="213329" y="348432"/>
                      </a:cubicBezTo>
                      <a:cubicBezTo>
                        <a:pt x="222875" y="337295"/>
                        <a:pt x="216511" y="342068"/>
                        <a:pt x="219693" y="330931"/>
                      </a:cubicBezTo>
                      <a:lnTo>
                        <a:pt x="222875" y="332522"/>
                      </a:lnTo>
                      <a:cubicBezTo>
                        <a:pt x="224466" y="327749"/>
                        <a:pt x="222875" y="326158"/>
                        <a:pt x="227648" y="322976"/>
                      </a:cubicBezTo>
                      <a:cubicBezTo>
                        <a:pt x="224466" y="329340"/>
                        <a:pt x="234012" y="324567"/>
                        <a:pt x="230830" y="330931"/>
                      </a:cubicBezTo>
                      <a:cubicBezTo>
                        <a:pt x="246740" y="329340"/>
                        <a:pt x="245149" y="313430"/>
                        <a:pt x="256286" y="318203"/>
                      </a:cubicBezTo>
                      <a:cubicBezTo>
                        <a:pt x="256286" y="307066"/>
                        <a:pt x="243558" y="321385"/>
                        <a:pt x="245149" y="316612"/>
                      </a:cubicBezTo>
                      <a:cubicBezTo>
                        <a:pt x="240376" y="316612"/>
                        <a:pt x="245149" y="307066"/>
                        <a:pt x="249922" y="305475"/>
                      </a:cubicBezTo>
                      <a:cubicBezTo>
                        <a:pt x="253104" y="302293"/>
                        <a:pt x="262650" y="310248"/>
                        <a:pt x="272196" y="303884"/>
                      </a:cubicBezTo>
                      <a:cubicBezTo>
                        <a:pt x="270605" y="303884"/>
                        <a:pt x="272196" y="305475"/>
                        <a:pt x="270605" y="305475"/>
                      </a:cubicBezTo>
                      <a:cubicBezTo>
                        <a:pt x="275378" y="305475"/>
                        <a:pt x="275378" y="297520"/>
                        <a:pt x="281741" y="297520"/>
                      </a:cubicBezTo>
                      <a:cubicBezTo>
                        <a:pt x="281741" y="291156"/>
                        <a:pt x="288106" y="294338"/>
                        <a:pt x="284923" y="287974"/>
                      </a:cubicBezTo>
                      <a:lnTo>
                        <a:pt x="276968" y="295929"/>
                      </a:lnTo>
                      <a:cubicBezTo>
                        <a:pt x="281741" y="291156"/>
                        <a:pt x="281741" y="281610"/>
                        <a:pt x="291287" y="278428"/>
                      </a:cubicBezTo>
                      <a:cubicBezTo>
                        <a:pt x="291287" y="280019"/>
                        <a:pt x="289696" y="283201"/>
                        <a:pt x="289696" y="284792"/>
                      </a:cubicBezTo>
                      <a:cubicBezTo>
                        <a:pt x="292878" y="284792"/>
                        <a:pt x="292878" y="280019"/>
                        <a:pt x="297651" y="280019"/>
                      </a:cubicBezTo>
                      <a:cubicBezTo>
                        <a:pt x="300833" y="286383"/>
                        <a:pt x="288106" y="287974"/>
                        <a:pt x="284923" y="297520"/>
                      </a:cubicBezTo>
                      <a:cubicBezTo>
                        <a:pt x="289696" y="297520"/>
                        <a:pt x="292878" y="286383"/>
                        <a:pt x="294469" y="294338"/>
                      </a:cubicBezTo>
                      <a:cubicBezTo>
                        <a:pt x="292878" y="283201"/>
                        <a:pt x="304015" y="289565"/>
                        <a:pt x="307197" y="278428"/>
                      </a:cubicBezTo>
                      <a:lnTo>
                        <a:pt x="308788" y="281610"/>
                      </a:lnTo>
                      <a:cubicBezTo>
                        <a:pt x="308788" y="280019"/>
                        <a:pt x="310379" y="276837"/>
                        <a:pt x="311970" y="275246"/>
                      </a:cubicBezTo>
                      <a:lnTo>
                        <a:pt x="311970" y="281610"/>
                      </a:lnTo>
                      <a:cubicBezTo>
                        <a:pt x="315152" y="273655"/>
                        <a:pt x="324698" y="278428"/>
                        <a:pt x="327880" y="272064"/>
                      </a:cubicBezTo>
                      <a:cubicBezTo>
                        <a:pt x="316743" y="280019"/>
                        <a:pt x="323107" y="268882"/>
                        <a:pt x="316743" y="270473"/>
                      </a:cubicBezTo>
                      <a:cubicBezTo>
                        <a:pt x="326289" y="256154"/>
                        <a:pt x="331062" y="275246"/>
                        <a:pt x="343790" y="262518"/>
                      </a:cubicBezTo>
                      <a:cubicBezTo>
                        <a:pt x="342199" y="264109"/>
                        <a:pt x="334244" y="265700"/>
                        <a:pt x="337426" y="260926"/>
                      </a:cubicBezTo>
                      <a:cubicBezTo>
                        <a:pt x="340608" y="259336"/>
                        <a:pt x="345381" y="259336"/>
                        <a:pt x="348563" y="259336"/>
                      </a:cubicBezTo>
                      <a:cubicBezTo>
                        <a:pt x="358109" y="251380"/>
                        <a:pt x="345381" y="256154"/>
                        <a:pt x="346972" y="251380"/>
                      </a:cubicBezTo>
                      <a:cubicBezTo>
                        <a:pt x="353336" y="252971"/>
                        <a:pt x="350154" y="246607"/>
                        <a:pt x="353336" y="241834"/>
                      </a:cubicBezTo>
                      <a:lnTo>
                        <a:pt x="356517" y="245016"/>
                      </a:lnTo>
                      <a:cubicBezTo>
                        <a:pt x="369245" y="240243"/>
                        <a:pt x="354927" y="235470"/>
                        <a:pt x="366063" y="232288"/>
                      </a:cubicBezTo>
                      <a:lnTo>
                        <a:pt x="364472" y="240243"/>
                      </a:lnTo>
                      <a:lnTo>
                        <a:pt x="369245" y="235470"/>
                      </a:lnTo>
                      <a:lnTo>
                        <a:pt x="370836" y="240243"/>
                      </a:lnTo>
                      <a:cubicBezTo>
                        <a:pt x="374018" y="233879"/>
                        <a:pt x="377200" y="232288"/>
                        <a:pt x="383564" y="230697"/>
                      </a:cubicBezTo>
                      <a:cubicBezTo>
                        <a:pt x="380382" y="229106"/>
                        <a:pt x="380382" y="224333"/>
                        <a:pt x="385155" y="219560"/>
                      </a:cubicBezTo>
                      <a:cubicBezTo>
                        <a:pt x="389928" y="219560"/>
                        <a:pt x="385155" y="224333"/>
                        <a:pt x="391519" y="219560"/>
                      </a:cubicBezTo>
                      <a:cubicBezTo>
                        <a:pt x="391519" y="222742"/>
                        <a:pt x="391519" y="227515"/>
                        <a:pt x="386746" y="225924"/>
                      </a:cubicBezTo>
                      <a:cubicBezTo>
                        <a:pt x="386746" y="227515"/>
                        <a:pt x="386746" y="229106"/>
                        <a:pt x="386746" y="230697"/>
                      </a:cubicBezTo>
                      <a:cubicBezTo>
                        <a:pt x="391519" y="230697"/>
                        <a:pt x="396292" y="224333"/>
                        <a:pt x="399474" y="222742"/>
                      </a:cubicBezTo>
                      <a:cubicBezTo>
                        <a:pt x="397883" y="222742"/>
                        <a:pt x="397883" y="224333"/>
                        <a:pt x="396292" y="224333"/>
                      </a:cubicBezTo>
                      <a:lnTo>
                        <a:pt x="402656" y="213196"/>
                      </a:lnTo>
                      <a:cubicBezTo>
                        <a:pt x="405838" y="213196"/>
                        <a:pt x="404247" y="214787"/>
                        <a:pt x="404247" y="217969"/>
                      </a:cubicBezTo>
                      <a:cubicBezTo>
                        <a:pt x="405838" y="216378"/>
                        <a:pt x="405838" y="213196"/>
                        <a:pt x="409020" y="211605"/>
                      </a:cubicBezTo>
                      <a:cubicBezTo>
                        <a:pt x="410611" y="214787"/>
                        <a:pt x="412202" y="217969"/>
                        <a:pt x="409020" y="222742"/>
                      </a:cubicBezTo>
                      <a:lnTo>
                        <a:pt x="416975" y="213196"/>
                      </a:lnTo>
                      <a:cubicBezTo>
                        <a:pt x="418566" y="214787"/>
                        <a:pt x="424930" y="213196"/>
                        <a:pt x="423339" y="214787"/>
                      </a:cubicBezTo>
                      <a:cubicBezTo>
                        <a:pt x="429703" y="213196"/>
                        <a:pt x="432885" y="200468"/>
                        <a:pt x="440840" y="197286"/>
                      </a:cubicBezTo>
                      <a:cubicBezTo>
                        <a:pt x="440840" y="195695"/>
                        <a:pt x="440840" y="195695"/>
                        <a:pt x="442431" y="194104"/>
                      </a:cubicBezTo>
                      <a:cubicBezTo>
                        <a:pt x="448794" y="190922"/>
                        <a:pt x="458340" y="189331"/>
                        <a:pt x="463113" y="179785"/>
                      </a:cubicBezTo>
                      <a:lnTo>
                        <a:pt x="471068" y="181376"/>
                      </a:lnTo>
                      <a:cubicBezTo>
                        <a:pt x="475841" y="176603"/>
                        <a:pt x="459931" y="178194"/>
                        <a:pt x="469477" y="170239"/>
                      </a:cubicBezTo>
                      <a:cubicBezTo>
                        <a:pt x="475841" y="163875"/>
                        <a:pt x="475841" y="173421"/>
                        <a:pt x="479023" y="171830"/>
                      </a:cubicBezTo>
                      <a:cubicBezTo>
                        <a:pt x="480614" y="167057"/>
                        <a:pt x="483796" y="157510"/>
                        <a:pt x="493342" y="155920"/>
                      </a:cubicBezTo>
                      <a:cubicBezTo>
                        <a:pt x="483796" y="168648"/>
                        <a:pt x="480614" y="168648"/>
                        <a:pt x="479023" y="171830"/>
                      </a:cubicBezTo>
                      <a:close/>
                      <a:moveTo>
                        <a:pt x="568118" y="93870"/>
                      </a:moveTo>
                      <a:cubicBezTo>
                        <a:pt x="572891" y="93870"/>
                        <a:pt x="584028" y="93870"/>
                        <a:pt x="580846" y="95461"/>
                      </a:cubicBezTo>
                      <a:cubicBezTo>
                        <a:pt x="566527" y="97052"/>
                        <a:pt x="569709" y="95461"/>
                        <a:pt x="568118" y="93870"/>
                      </a:cubicBezTo>
                      <a:close/>
                      <a:moveTo>
                        <a:pt x="393110" y="58868"/>
                      </a:moveTo>
                      <a:cubicBezTo>
                        <a:pt x="394701" y="57277"/>
                        <a:pt x="396292" y="58868"/>
                        <a:pt x="397883" y="60459"/>
                      </a:cubicBezTo>
                      <a:cubicBezTo>
                        <a:pt x="396292" y="60459"/>
                        <a:pt x="394701" y="60459"/>
                        <a:pt x="393110" y="58868"/>
                      </a:cubicBezTo>
                      <a:close/>
                      <a:moveTo>
                        <a:pt x="143326" y="221151"/>
                      </a:moveTo>
                      <a:lnTo>
                        <a:pt x="143326" y="221151"/>
                      </a:lnTo>
                      <a:cubicBezTo>
                        <a:pt x="146508" y="217969"/>
                        <a:pt x="146508" y="219560"/>
                        <a:pt x="143326" y="221151"/>
                      </a:cubicBezTo>
                      <a:close/>
                      <a:moveTo>
                        <a:pt x="138553" y="227515"/>
                      </a:moveTo>
                      <a:cubicBezTo>
                        <a:pt x="138553" y="229106"/>
                        <a:pt x="138553" y="229106"/>
                        <a:pt x="138553" y="227515"/>
                      </a:cubicBezTo>
                      <a:cubicBezTo>
                        <a:pt x="138553" y="227515"/>
                        <a:pt x="140144" y="225924"/>
                        <a:pt x="141735" y="224333"/>
                      </a:cubicBezTo>
                      <a:cubicBezTo>
                        <a:pt x="140144" y="224333"/>
                        <a:pt x="138553" y="224333"/>
                        <a:pt x="138553" y="227515"/>
                      </a:cubicBezTo>
                      <a:close/>
                      <a:moveTo>
                        <a:pt x="243558" y="283201"/>
                      </a:moveTo>
                      <a:lnTo>
                        <a:pt x="245149" y="283201"/>
                      </a:lnTo>
                      <a:cubicBezTo>
                        <a:pt x="243558" y="286383"/>
                        <a:pt x="243558" y="284792"/>
                        <a:pt x="243558" y="28320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99" name="รูปแบบอิสระ: รูปร่าง 1298">
                  <a:extLst>
                    <a:ext uri="{FF2B5EF4-FFF2-40B4-BE49-F238E27FC236}">
                      <a16:creationId xmlns:a16="http://schemas.microsoft.com/office/drawing/2014/main" id="{F0BA2B9E-5686-43E7-8A22-1EDF21690223}"/>
                    </a:ext>
                  </a:extLst>
                </p:cNvPr>
                <p:cNvSpPr/>
                <p:nvPr/>
              </p:nvSpPr>
              <p:spPr>
                <a:xfrm>
                  <a:off x="2338603" y="3715139"/>
                  <a:ext cx="707" cy="3181"/>
                </a:xfrm>
                <a:custGeom>
                  <a:avLst/>
                  <a:gdLst>
                    <a:gd name="connsiteX0" fmla="*/ 0 w 707"/>
                    <a:gd name="connsiteY0" fmla="*/ 0 h 3181"/>
                    <a:gd name="connsiteX1" fmla="*/ 0 w 707"/>
                    <a:gd name="connsiteY1" fmla="*/ 3182 h 3181"/>
                    <a:gd name="connsiteX2" fmla="*/ 0 w 707"/>
                    <a:gd name="connsiteY2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3181">
                      <a:moveTo>
                        <a:pt x="0" y="0"/>
                      </a:moveTo>
                      <a:cubicBezTo>
                        <a:pt x="0" y="1591"/>
                        <a:pt x="0" y="1591"/>
                        <a:pt x="0" y="3182"/>
                      </a:cubicBezTo>
                      <a:cubicBezTo>
                        <a:pt x="0" y="1591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00" name="รูปแบบอิสระ: รูปร่าง 1299">
                  <a:extLst>
                    <a:ext uri="{FF2B5EF4-FFF2-40B4-BE49-F238E27FC236}">
                      <a16:creationId xmlns:a16="http://schemas.microsoft.com/office/drawing/2014/main" id="{E03FD742-31A5-4C9F-9973-0B0CA75F7AAF}"/>
                    </a:ext>
                  </a:extLst>
                </p:cNvPr>
                <p:cNvSpPr/>
                <p:nvPr/>
              </p:nvSpPr>
              <p:spPr>
                <a:xfrm>
                  <a:off x="2360876" y="3863103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01" name="รูปแบบอิสระ: รูปร่าง 1300">
                  <a:extLst>
                    <a:ext uri="{FF2B5EF4-FFF2-40B4-BE49-F238E27FC236}">
                      <a16:creationId xmlns:a16="http://schemas.microsoft.com/office/drawing/2014/main" id="{B5652C7D-2E43-4853-9166-EBE395E9FC2F}"/>
                    </a:ext>
                  </a:extLst>
                </p:cNvPr>
                <p:cNvSpPr/>
                <p:nvPr/>
              </p:nvSpPr>
              <p:spPr>
                <a:xfrm>
                  <a:off x="2090410" y="3752278"/>
                  <a:ext cx="3181" cy="2636"/>
                </a:xfrm>
                <a:custGeom>
                  <a:avLst/>
                  <a:gdLst>
                    <a:gd name="connsiteX0" fmla="*/ 0 w 3181"/>
                    <a:gd name="connsiteY0" fmla="*/ 2636 h 2636"/>
                    <a:gd name="connsiteX1" fmla="*/ 3182 w 3181"/>
                    <a:gd name="connsiteY1" fmla="*/ 1045 h 2636"/>
                    <a:gd name="connsiteX2" fmla="*/ 0 w 3181"/>
                    <a:gd name="connsiteY2" fmla="*/ 2636 h 26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2636">
                      <a:moveTo>
                        <a:pt x="0" y="2636"/>
                      </a:moveTo>
                      <a:cubicBezTo>
                        <a:pt x="1591" y="1045"/>
                        <a:pt x="3182" y="1045"/>
                        <a:pt x="3182" y="1045"/>
                      </a:cubicBezTo>
                      <a:cubicBezTo>
                        <a:pt x="3182" y="-546"/>
                        <a:pt x="1591" y="-546"/>
                        <a:pt x="0" y="263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02" name="รูปแบบอิสระ: รูปร่าง 1301">
                  <a:extLst>
                    <a:ext uri="{FF2B5EF4-FFF2-40B4-BE49-F238E27FC236}">
                      <a16:creationId xmlns:a16="http://schemas.microsoft.com/office/drawing/2014/main" id="{E1B7ACEB-EF2F-4078-A7A0-D3EFE41BFA95}"/>
                    </a:ext>
                  </a:extLst>
                </p:cNvPr>
                <p:cNvSpPr/>
                <p:nvPr/>
              </p:nvSpPr>
              <p:spPr>
                <a:xfrm>
                  <a:off x="2052226" y="3923562"/>
                  <a:ext cx="3181" cy="4773"/>
                </a:xfrm>
                <a:custGeom>
                  <a:avLst/>
                  <a:gdLst>
                    <a:gd name="connsiteX0" fmla="*/ 1591 w 3181"/>
                    <a:gd name="connsiteY0" fmla="*/ 4773 h 4773"/>
                    <a:gd name="connsiteX1" fmla="*/ 3182 w 3181"/>
                    <a:gd name="connsiteY1" fmla="*/ 0 h 4773"/>
                    <a:gd name="connsiteX2" fmla="*/ 0 w 3181"/>
                    <a:gd name="connsiteY2" fmla="*/ 3182 h 4773"/>
                    <a:gd name="connsiteX3" fmla="*/ 1591 w 3181"/>
                    <a:gd name="connsiteY3" fmla="*/ 4773 h 4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1" h="4773">
                      <a:moveTo>
                        <a:pt x="1591" y="4773"/>
                      </a:moveTo>
                      <a:lnTo>
                        <a:pt x="3182" y="0"/>
                      </a:lnTo>
                      <a:cubicBezTo>
                        <a:pt x="1591" y="1591"/>
                        <a:pt x="1591" y="3182"/>
                        <a:pt x="0" y="3182"/>
                      </a:cubicBezTo>
                      <a:cubicBezTo>
                        <a:pt x="0" y="3182"/>
                        <a:pt x="1591" y="3182"/>
                        <a:pt x="1591" y="477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03" name="รูปแบบอิสระ: รูปร่าง 1302">
                  <a:extLst>
                    <a:ext uri="{FF2B5EF4-FFF2-40B4-BE49-F238E27FC236}">
                      <a16:creationId xmlns:a16="http://schemas.microsoft.com/office/drawing/2014/main" id="{4228EB2B-EC17-4A40-A697-F460B2632FE0}"/>
                    </a:ext>
                  </a:extLst>
                </p:cNvPr>
                <p:cNvSpPr/>
                <p:nvPr/>
              </p:nvSpPr>
              <p:spPr>
                <a:xfrm>
                  <a:off x="2009270" y="3955655"/>
                  <a:ext cx="1590" cy="4500"/>
                </a:xfrm>
                <a:custGeom>
                  <a:avLst/>
                  <a:gdLst>
                    <a:gd name="connsiteX0" fmla="*/ 0 w 1590"/>
                    <a:gd name="connsiteY0" fmla="*/ 1318 h 4500"/>
                    <a:gd name="connsiteX1" fmla="*/ 0 w 1590"/>
                    <a:gd name="connsiteY1" fmla="*/ 4500 h 4500"/>
                    <a:gd name="connsiteX2" fmla="*/ 1591 w 1590"/>
                    <a:gd name="connsiteY2" fmla="*/ 4500 h 4500"/>
                    <a:gd name="connsiteX3" fmla="*/ 0 w 1590"/>
                    <a:gd name="connsiteY3" fmla="*/ 1318 h 4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" h="4500">
                      <a:moveTo>
                        <a:pt x="0" y="1318"/>
                      </a:moveTo>
                      <a:cubicBezTo>
                        <a:pt x="0" y="2909"/>
                        <a:pt x="0" y="2909"/>
                        <a:pt x="0" y="4500"/>
                      </a:cubicBezTo>
                      <a:lnTo>
                        <a:pt x="1591" y="4500"/>
                      </a:lnTo>
                      <a:cubicBezTo>
                        <a:pt x="1591" y="1318"/>
                        <a:pt x="1591" y="-1864"/>
                        <a:pt x="0" y="13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04" name="รูปแบบอิสระ: รูปร่าง 1303">
                  <a:extLst>
                    <a:ext uri="{FF2B5EF4-FFF2-40B4-BE49-F238E27FC236}">
                      <a16:creationId xmlns:a16="http://schemas.microsoft.com/office/drawing/2014/main" id="{FECAA0F7-0291-4961-901A-E66679DCF4BF}"/>
                    </a:ext>
                  </a:extLst>
                </p:cNvPr>
                <p:cNvSpPr/>
                <p:nvPr/>
              </p:nvSpPr>
              <p:spPr>
                <a:xfrm>
                  <a:off x="2033134" y="3924739"/>
                  <a:ext cx="4772" cy="7808"/>
                </a:xfrm>
                <a:custGeom>
                  <a:avLst/>
                  <a:gdLst>
                    <a:gd name="connsiteX0" fmla="*/ 4773 w 4772"/>
                    <a:gd name="connsiteY0" fmla="*/ 414 h 7808"/>
                    <a:gd name="connsiteX1" fmla="*/ 0 w 4772"/>
                    <a:gd name="connsiteY1" fmla="*/ 6778 h 7808"/>
                    <a:gd name="connsiteX2" fmla="*/ 0 w 4772"/>
                    <a:gd name="connsiteY2" fmla="*/ 6778 h 7808"/>
                    <a:gd name="connsiteX3" fmla="*/ 4773 w 4772"/>
                    <a:gd name="connsiteY3" fmla="*/ 414 h 7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72" h="7808">
                      <a:moveTo>
                        <a:pt x="4773" y="414"/>
                      </a:moveTo>
                      <a:cubicBezTo>
                        <a:pt x="1591" y="-1177"/>
                        <a:pt x="1591" y="2005"/>
                        <a:pt x="0" y="6778"/>
                      </a:cubicBezTo>
                      <a:cubicBezTo>
                        <a:pt x="0" y="6778"/>
                        <a:pt x="0" y="6778"/>
                        <a:pt x="0" y="6778"/>
                      </a:cubicBezTo>
                      <a:cubicBezTo>
                        <a:pt x="4773" y="9960"/>
                        <a:pt x="4773" y="5187"/>
                        <a:pt x="4773" y="41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05" name="รูปแบบอิสระ: รูปร่าง 1304">
                  <a:extLst>
                    <a:ext uri="{FF2B5EF4-FFF2-40B4-BE49-F238E27FC236}">
                      <a16:creationId xmlns:a16="http://schemas.microsoft.com/office/drawing/2014/main" id="{8D028306-7CDD-4FCA-AA40-04345996A7E8}"/>
                    </a:ext>
                  </a:extLst>
                </p:cNvPr>
                <p:cNvSpPr/>
                <p:nvPr/>
              </p:nvSpPr>
              <p:spPr>
                <a:xfrm>
                  <a:off x="2031543" y="3933108"/>
                  <a:ext cx="1591" cy="3181"/>
                </a:xfrm>
                <a:custGeom>
                  <a:avLst/>
                  <a:gdLst>
                    <a:gd name="connsiteX0" fmla="*/ 1591 w 1591"/>
                    <a:gd name="connsiteY0" fmla="*/ 0 h 3181"/>
                    <a:gd name="connsiteX1" fmla="*/ 0 w 1591"/>
                    <a:gd name="connsiteY1" fmla="*/ 3182 h 3181"/>
                    <a:gd name="connsiteX2" fmla="*/ 1591 w 1591"/>
                    <a:gd name="connsiteY2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3181">
                      <a:moveTo>
                        <a:pt x="1591" y="0"/>
                      </a:moveTo>
                      <a:cubicBezTo>
                        <a:pt x="1591" y="1591"/>
                        <a:pt x="1591" y="1591"/>
                        <a:pt x="0" y="3182"/>
                      </a:cubicBezTo>
                      <a:cubicBezTo>
                        <a:pt x="1591" y="3182"/>
                        <a:pt x="1591" y="1591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06" name="รูปแบบอิสระ: รูปร่าง 1305">
                  <a:extLst>
                    <a:ext uri="{FF2B5EF4-FFF2-40B4-BE49-F238E27FC236}">
                      <a16:creationId xmlns:a16="http://schemas.microsoft.com/office/drawing/2014/main" id="{75A53A33-BD02-49A4-A07C-6F64C28D6EBD}"/>
                    </a:ext>
                  </a:extLst>
                </p:cNvPr>
                <p:cNvSpPr/>
                <p:nvPr/>
              </p:nvSpPr>
              <p:spPr>
                <a:xfrm>
                  <a:off x="2063033" y="3893424"/>
                  <a:ext cx="4354" cy="6701"/>
                </a:xfrm>
                <a:custGeom>
                  <a:avLst/>
                  <a:gdLst>
                    <a:gd name="connsiteX0" fmla="*/ 330 w 4354"/>
                    <a:gd name="connsiteY0" fmla="*/ 3091 h 6701"/>
                    <a:gd name="connsiteX1" fmla="*/ 1921 w 4354"/>
                    <a:gd name="connsiteY1" fmla="*/ 6273 h 6701"/>
                    <a:gd name="connsiteX2" fmla="*/ 330 w 4354"/>
                    <a:gd name="connsiteY2" fmla="*/ 3091 h 6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354" h="6701">
                      <a:moveTo>
                        <a:pt x="330" y="3091"/>
                      </a:moveTo>
                      <a:cubicBezTo>
                        <a:pt x="-1262" y="4682"/>
                        <a:pt x="3511" y="6273"/>
                        <a:pt x="1921" y="6273"/>
                      </a:cubicBezTo>
                      <a:cubicBezTo>
                        <a:pt x="6693" y="9455"/>
                        <a:pt x="3511" y="-6455"/>
                        <a:pt x="330" y="30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07" name="รูปแบบอิสระ: รูปร่าง 1306">
                  <a:extLst>
                    <a:ext uri="{FF2B5EF4-FFF2-40B4-BE49-F238E27FC236}">
                      <a16:creationId xmlns:a16="http://schemas.microsoft.com/office/drawing/2014/main" id="{A2410E56-F267-4193-B892-D055C5ACBFB7}"/>
                    </a:ext>
                  </a:extLst>
                </p:cNvPr>
                <p:cNvSpPr/>
                <p:nvPr/>
              </p:nvSpPr>
              <p:spPr>
                <a:xfrm>
                  <a:off x="2026770" y="3920380"/>
                  <a:ext cx="4772" cy="3181"/>
                </a:xfrm>
                <a:custGeom>
                  <a:avLst/>
                  <a:gdLst>
                    <a:gd name="connsiteX0" fmla="*/ 0 w 4772"/>
                    <a:gd name="connsiteY0" fmla="*/ 3182 h 3181"/>
                    <a:gd name="connsiteX1" fmla="*/ 4773 w 4772"/>
                    <a:gd name="connsiteY1" fmla="*/ 3182 h 3181"/>
                    <a:gd name="connsiteX2" fmla="*/ 1591 w 4772"/>
                    <a:gd name="connsiteY2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72" h="3181">
                      <a:moveTo>
                        <a:pt x="0" y="3182"/>
                      </a:moveTo>
                      <a:lnTo>
                        <a:pt x="4773" y="3182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08" name="รูปแบบอิสระ: รูปร่าง 1307">
                  <a:extLst>
                    <a:ext uri="{FF2B5EF4-FFF2-40B4-BE49-F238E27FC236}">
                      <a16:creationId xmlns:a16="http://schemas.microsoft.com/office/drawing/2014/main" id="{6B0753B6-FD05-4A8A-8014-F0D00C3AB370}"/>
                    </a:ext>
                  </a:extLst>
                </p:cNvPr>
                <p:cNvSpPr/>
                <p:nvPr/>
              </p:nvSpPr>
              <p:spPr>
                <a:xfrm>
                  <a:off x="2039498" y="3898106"/>
                  <a:ext cx="3615" cy="6363"/>
                </a:xfrm>
                <a:custGeom>
                  <a:avLst/>
                  <a:gdLst>
                    <a:gd name="connsiteX0" fmla="*/ 3182 w 3615"/>
                    <a:gd name="connsiteY0" fmla="*/ 0 h 6363"/>
                    <a:gd name="connsiteX1" fmla="*/ 0 w 3615"/>
                    <a:gd name="connsiteY1" fmla="*/ 4773 h 6363"/>
                    <a:gd name="connsiteX2" fmla="*/ 0 w 3615"/>
                    <a:gd name="connsiteY2" fmla="*/ 6364 h 6363"/>
                    <a:gd name="connsiteX3" fmla="*/ 3182 w 3615"/>
                    <a:gd name="connsiteY3" fmla="*/ 0 h 63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15" h="6363">
                      <a:moveTo>
                        <a:pt x="3182" y="0"/>
                      </a:moveTo>
                      <a:lnTo>
                        <a:pt x="0" y="4773"/>
                      </a:lnTo>
                      <a:cubicBezTo>
                        <a:pt x="0" y="4773"/>
                        <a:pt x="0" y="6364"/>
                        <a:pt x="0" y="6364"/>
                      </a:cubicBezTo>
                      <a:cubicBezTo>
                        <a:pt x="1591" y="4773"/>
                        <a:pt x="4773" y="1591"/>
                        <a:pt x="31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09" name="รูปแบบอิสระ: รูปร่าง 1308">
                  <a:extLst>
                    <a:ext uri="{FF2B5EF4-FFF2-40B4-BE49-F238E27FC236}">
                      <a16:creationId xmlns:a16="http://schemas.microsoft.com/office/drawing/2014/main" id="{77151451-6B4D-424A-9974-E50EBD4C45F3}"/>
                    </a:ext>
                  </a:extLst>
                </p:cNvPr>
                <p:cNvSpPr/>
                <p:nvPr/>
              </p:nvSpPr>
              <p:spPr>
                <a:xfrm>
                  <a:off x="2037907" y="3906061"/>
                  <a:ext cx="1591" cy="4772"/>
                </a:xfrm>
                <a:custGeom>
                  <a:avLst/>
                  <a:gdLst>
                    <a:gd name="connsiteX0" fmla="*/ 1591 w 1591"/>
                    <a:gd name="connsiteY0" fmla="*/ 0 h 4772"/>
                    <a:gd name="connsiteX1" fmla="*/ 0 w 1591"/>
                    <a:gd name="connsiteY1" fmla="*/ 4773 h 4772"/>
                    <a:gd name="connsiteX2" fmla="*/ 1591 w 1591"/>
                    <a:gd name="connsiteY2" fmla="*/ 0 h 4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4772">
                      <a:moveTo>
                        <a:pt x="1591" y="0"/>
                      </a:moveTo>
                      <a:cubicBezTo>
                        <a:pt x="0" y="1591"/>
                        <a:pt x="0" y="3182"/>
                        <a:pt x="0" y="4773"/>
                      </a:cubicBezTo>
                      <a:cubicBezTo>
                        <a:pt x="0" y="3182"/>
                        <a:pt x="1591" y="1591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10" name="รูปแบบอิสระ: รูปร่าง 1309">
                  <a:extLst>
                    <a:ext uri="{FF2B5EF4-FFF2-40B4-BE49-F238E27FC236}">
                      <a16:creationId xmlns:a16="http://schemas.microsoft.com/office/drawing/2014/main" id="{27BBF490-86D4-4550-90E2-46D1B371C10E}"/>
                    </a:ext>
                  </a:extLst>
                </p:cNvPr>
                <p:cNvSpPr/>
                <p:nvPr/>
              </p:nvSpPr>
              <p:spPr>
                <a:xfrm>
                  <a:off x="2028361" y="3910833"/>
                  <a:ext cx="4772" cy="4773"/>
                </a:xfrm>
                <a:custGeom>
                  <a:avLst/>
                  <a:gdLst>
                    <a:gd name="connsiteX0" fmla="*/ 0 w 4772"/>
                    <a:gd name="connsiteY0" fmla="*/ 4773 h 4773"/>
                    <a:gd name="connsiteX1" fmla="*/ 1591 w 4772"/>
                    <a:gd name="connsiteY1" fmla="*/ 3182 h 4773"/>
                    <a:gd name="connsiteX2" fmla="*/ 4773 w 4772"/>
                    <a:gd name="connsiteY2" fmla="*/ 0 h 4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72" h="4773">
                      <a:moveTo>
                        <a:pt x="0" y="4773"/>
                      </a:moveTo>
                      <a:lnTo>
                        <a:pt x="1591" y="3182"/>
                      </a:lnTo>
                      <a:lnTo>
                        <a:pt x="477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11" name="รูปแบบอิสระ: รูปร่าง 1310">
                  <a:extLst>
                    <a:ext uri="{FF2B5EF4-FFF2-40B4-BE49-F238E27FC236}">
                      <a16:creationId xmlns:a16="http://schemas.microsoft.com/office/drawing/2014/main" id="{F3E97411-4F77-4EA1-B520-90C2C25B9BCC}"/>
                    </a:ext>
                  </a:extLst>
                </p:cNvPr>
                <p:cNvSpPr/>
                <p:nvPr/>
              </p:nvSpPr>
              <p:spPr>
                <a:xfrm>
                  <a:off x="2069727" y="3835397"/>
                  <a:ext cx="3182" cy="7023"/>
                </a:xfrm>
                <a:custGeom>
                  <a:avLst/>
                  <a:gdLst>
                    <a:gd name="connsiteX0" fmla="*/ 1591 w 3182"/>
                    <a:gd name="connsiteY0" fmla="*/ 7023 h 7023"/>
                    <a:gd name="connsiteX1" fmla="*/ 3182 w 3182"/>
                    <a:gd name="connsiteY1" fmla="*/ 659 h 7023"/>
                    <a:gd name="connsiteX2" fmla="*/ 0 w 3182"/>
                    <a:gd name="connsiteY2" fmla="*/ 2250 h 7023"/>
                    <a:gd name="connsiteX3" fmla="*/ 1591 w 3182"/>
                    <a:gd name="connsiteY3" fmla="*/ 7023 h 7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2" h="7023">
                      <a:moveTo>
                        <a:pt x="1591" y="7023"/>
                      </a:moveTo>
                      <a:lnTo>
                        <a:pt x="3182" y="659"/>
                      </a:lnTo>
                      <a:cubicBezTo>
                        <a:pt x="1591" y="-932"/>
                        <a:pt x="0" y="659"/>
                        <a:pt x="0" y="2250"/>
                      </a:cubicBezTo>
                      <a:cubicBezTo>
                        <a:pt x="0" y="3841"/>
                        <a:pt x="0" y="7023"/>
                        <a:pt x="1591" y="702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12" name="รูปแบบอิสระ: รูปร่าง 1311">
                  <a:extLst>
                    <a:ext uri="{FF2B5EF4-FFF2-40B4-BE49-F238E27FC236}">
                      <a16:creationId xmlns:a16="http://schemas.microsoft.com/office/drawing/2014/main" id="{E59F8534-C84B-4D9C-ACD7-8991ABD8C0D6}"/>
                    </a:ext>
                  </a:extLst>
                </p:cNvPr>
                <p:cNvSpPr/>
                <p:nvPr/>
              </p:nvSpPr>
              <p:spPr>
                <a:xfrm>
                  <a:off x="2052226" y="3848784"/>
                  <a:ext cx="4772" cy="4773"/>
                </a:xfrm>
                <a:custGeom>
                  <a:avLst/>
                  <a:gdLst>
                    <a:gd name="connsiteX0" fmla="*/ 0 w 4772"/>
                    <a:gd name="connsiteY0" fmla="*/ 4773 h 4773"/>
                    <a:gd name="connsiteX1" fmla="*/ 4773 w 4772"/>
                    <a:gd name="connsiteY1" fmla="*/ 3182 h 4773"/>
                    <a:gd name="connsiteX2" fmla="*/ 0 w 4772"/>
                    <a:gd name="connsiteY2" fmla="*/ 0 h 4773"/>
                    <a:gd name="connsiteX3" fmla="*/ 0 w 4772"/>
                    <a:gd name="connsiteY3" fmla="*/ 4773 h 4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72" h="4773">
                      <a:moveTo>
                        <a:pt x="0" y="4773"/>
                      </a:moveTo>
                      <a:cubicBezTo>
                        <a:pt x="1591" y="3182"/>
                        <a:pt x="3182" y="3182"/>
                        <a:pt x="4773" y="3182"/>
                      </a:cubicBezTo>
                      <a:lnTo>
                        <a:pt x="0" y="0"/>
                      </a:lnTo>
                      <a:lnTo>
                        <a:pt x="0" y="477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13" name="รูปแบบอิสระ: รูปร่าง 1312">
                  <a:extLst>
                    <a:ext uri="{FF2B5EF4-FFF2-40B4-BE49-F238E27FC236}">
                      <a16:creationId xmlns:a16="http://schemas.microsoft.com/office/drawing/2014/main" id="{D29D1360-499A-4C5C-AEE1-3E99647B3717}"/>
                    </a:ext>
                  </a:extLst>
                </p:cNvPr>
                <p:cNvSpPr/>
                <p:nvPr/>
              </p:nvSpPr>
              <p:spPr>
                <a:xfrm>
                  <a:off x="2055408" y="3829747"/>
                  <a:ext cx="3181" cy="8052"/>
                </a:xfrm>
                <a:custGeom>
                  <a:avLst/>
                  <a:gdLst>
                    <a:gd name="connsiteX0" fmla="*/ 3182 w 3181"/>
                    <a:gd name="connsiteY0" fmla="*/ 6308 h 8052"/>
                    <a:gd name="connsiteX1" fmla="*/ 0 w 3181"/>
                    <a:gd name="connsiteY1" fmla="*/ 3126 h 8052"/>
                    <a:gd name="connsiteX2" fmla="*/ 3182 w 3181"/>
                    <a:gd name="connsiteY2" fmla="*/ 6308 h 8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8052">
                      <a:moveTo>
                        <a:pt x="3182" y="6308"/>
                      </a:moveTo>
                      <a:cubicBezTo>
                        <a:pt x="1591" y="4718"/>
                        <a:pt x="3182" y="-4829"/>
                        <a:pt x="0" y="3126"/>
                      </a:cubicBezTo>
                      <a:cubicBezTo>
                        <a:pt x="1591" y="4718"/>
                        <a:pt x="0" y="11082"/>
                        <a:pt x="3182" y="630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14" name="รูปแบบอิสระ: รูปร่าง 1313">
                  <a:extLst>
                    <a:ext uri="{FF2B5EF4-FFF2-40B4-BE49-F238E27FC236}">
                      <a16:creationId xmlns:a16="http://schemas.microsoft.com/office/drawing/2014/main" id="{C70D0ED3-1A62-4729-992C-5A12D81A8B1F}"/>
                    </a:ext>
                  </a:extLst>
                </p:cNvPr>
                <p:cNvSpPr/>
                <p:nvPr/>
              </p:nvSpPr>
              <p:spPr>
                <a:xfrm>
                  <a:off x="2107910" y="3751732"/>
                  <a:ext cx="7954" cy="6364"/>
                </a:xfrm>
                <a:custGeom>
                  <a:avLst/>
                  <a:gdLst>
                    <a:gd name="connsiteX0" fmla="*/ 1591 w 7954"/>
                    <a:gd name="connsiteY0" fmla="*/ 0 h 6364"/>
                    <a:gd name="connsiteX1" fmla="*/ 0 w 7954"/>
                    <a:gd name="connsiteY1" fmla="*/ 1591 h 6364"/>
                    <a:gd name="connsiteX2" fmla="*/ 7955 w 7954"/>
                    <a:gd name="connsiteY2" fmla="*/ 6364 h 63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954" h="6364">
                      <a:moveTo>
                        <a:pt x="1591" y="0"/>
                      </a:moveTo>
                      <a:lnTo>
                        <a:pt x="0" y="1591"/>
                      </a:lnTo>
                      <a:lnTo>
                        <a:pt x="7955" y="636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15" name="รูปแบบอิสระ: รูปร่าง 1314">
                  <a:extLst>
                    <a:ext uri="{FF2B5EF4-FFF2-40B4-BE49-F238E27FC236}">
                      <a16:creationId xmlns:a16="http://schemas.microsoft.com/office/drawing/2014/main" id="{7A9BCAFD-C4F9-45E0-B92F-F5D1C6CCBCD9}"/>
                    </a:ext>
                  </a:extLst>
                </p:cNvPr>
                <p:cNvSpPr/>
                <p:nvPr/>
              </p:nvSpPr>
              <p:spPr>
                <a:xfrm>
                  <a:off x="2131775" y="3649907"/>
                  <a:ext cx="10836" cy="13945"/>
                </a:xfrm>
                <a:custGeom>
                  <a:avLst/>
                  <a:gdLst>
                    <a:gd name="connsiteX0" fmla="*/ 7955 w 10836"/>
                    <a:gd name="connsiteY0" fmla="*/ 1591 h 13945"/>
                    <a:gd name="connsiteX1" fmla="*/ 3182 w 10836"/>
                    <a:gd name="connsiteY1" fmla="*/ 0 h 13945"/>
                    <a:gd name="connsiteX2" fmla="*/ 0 w 10836"/>
                    <a:gd name="connsiteY2" fmla="*/ 12728 h 13945"/>
                    <a:gd name="connsiteX3" fmla="*/ 4773 w 10836"/>
                    <a:gd name="connsiteY3" fmla="*/ 11137 h 13945"/>
                    <a:gd name="connsiteX4" fmla="*/ 6364 w 10836"/>
                    <a:gd name="connsiteY4" fmla="*/ 6364 h 13945"/>
                    <a:gd name="connsiteX5" fmla="*/ 7955 w 10836"/>
                    <a:gd name="connsiteY5" fmla="*/ 1591 h 139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36" h="13945">
                      <a:moveTo>
                        <a:pt x="7955" y="1591"/>
                      </a:moveTo>
                      <a:cubicBezTo>
                        <a:pt x="6364" y="0"/>
                        <a:pt x="4773" y="0"/>
                        <a:pt x="3182" y="0"/>
                      </a:cubicBezTo>
                      <a:cubicBezTo>
                        <a:pt x="0" y="6364"/>
                        <a:pt x="6364" y="6364"/>
                        <a:pt x="0" y="12728"/>
                      </a:cubicBezTo>
                      <a:cubicBezTo>
                        <a:pt x="0" y="17501"/>
                        <a:pt x="4773" y="6364"/>
                        <a:pt x="4773" y="11137"/>
                      </a:cubicBezTo>
                      <a:cubicBezTo>
                        <a:pt x="4773" y="9546"/>
                        <a:pt x="6364" y="7955"/>
                        <a:pt x="6364" y="6364"/>
                      </a:cubicBezTo>
                      <a:cubicBezTo>
                        <a:pt x="11137" y="7955"/>
                        <a:pt x="12728" y="7955"/>
                        <a:pt x="7955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16" name="รูปแบบอิสระ: รูปร่าง 1315">
                  <a:extLst>
                    <a:ext uri="{FF2B5EF4-FFF2-40B4-BE49-F238E27FC236}">
                      <a16:creationId xmlns:a16="http://schemas.microsoft.com/office/drawing/2014/main" id="{C76FAA86-1BAE-4857-B6E7-F606784375A5}"/>
                    </a:ext>
                  </a:extLst>
                </p:cNvPr>
                <p:cNvSpPr/>
                <p:nvPr/>
              </p:nvSpPr>
              <p:spPr>
                <a:xfrm>
                  <a:off x="2137432" y="3662635"/>
                  <a:ext cx="707" cy="4773"/>
                </a:xfrm>
                <a:custGeom>
                  <a:avLst/>
                  <a:gdLst>
                    <a:gd name="connsiteX0" fmla="*/ 707 w 707"/>
                    <a:gd name="connsiteY0" fmla="*/ 0 h 4773"/>
                    <a:gd name="connsiteX1" fmla="*/ 707 w 707"/>
                    <a:gd name="connsiteY1" fmla="*/ 4773 h 4773"/>
                    <a:gd name="connsiteX2" fmla="*/ 707 w 707"/>
                    <a:gd name="connsiteY2" fmla="*/ 0 h 4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4773">
                      <a:moveTo>
                        <a:pt x="707" y="0"/>
                      </a:moveTo>
                      <a:cubicBezTo>
                        <a:pt x="707" y="1591"/>
                        <a:pt x="707" y="3182"/>
                        <a:pt x="707" y="4773"/>
                      </a:cubicBezTo>
                      <a:cubicBezTo>
                        <a:pt x="-884" y="1591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17" name="รูปแบบอิสระ: รูปร่าง 1316">
                  <a:extLst>
                    <a:ext uri="{FF2B5EF4-FFF2-40B4-BE49-F238E27FC236}">
                      <a16:creationId xmlns:a16="http://schemas.microsoft.com/office/drawing/2014/main" id="{2A980472-11BB-40BA-B8C3-F8A4C10C6A5C}"/>
                    </a:ext>
                  </a:extLst>
                </p:cNvPr>
                <p:cNvSpPr/>
                <p:nvPr/>
              </p:nvSpPr>
              <p:spPr>
                <a:xfrm>
                  <a:off x="1915402" y="4104938"/>
                  <a:ext cx="4772" cy="3181"/>
                </a:xfrm>
                <a:custGeom>
                  <a:avLst/>
                  <a:gdLst>
                    <a:gd name="connsiteX0" fmla="*/ 4773 w 4772"/>
                    <a:gd name="connsiteY0" fmla="*/ 0 h 3181"/>
                    <a:gd name="connsiteX1" fmla="*/ 0 w 4772"/>
                    <a:gd name="connsiteY1" fmla="*/ 1591 h 3181"/>
                    <a:gd name="connsiteX2" fmla="*/ 4773 w 4772"/>
                    <a:gd name="connsiteY2" fmla="*/ 3182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72" h="3181">
                      <a:moveTo>
                        <a:pt x="4773" y="0"/>
                      </a:moveTo>
                      <a:lnTo>
                        <a:pt x="0" y="1591"/>
                      </a:lnTo>
                      <a:lnTo>
                        <a:pt x="4773" y="318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18" name="รูปแบบอิสระ: รูปร่าง 1317">
                  <a:extLst>
                    <a:ext uri="{FF2B5EF4-FFF2-40B4-BE49-F238E27FC236}">
                      <a16:creationId xmlns:a16="http://schemas.microsoft.com/office/drawing/2014/main" id="{A9A8CE30-5292-44B1-9C0B-7AE59CCABC68}"/>
                    </a:ext>
                  </a:extLst>
                </p:cNvPr>
                <p:cNvSpPr/>
                <p:nvPr/>
              </p:nvSpPr>
              <p:spPr>
                <a:xfrm>
                  <a:off x="1912220" y="4111302"/>
                  <a:ext cx="4772" cy="6363"/>
                </a:xfrm>
                <a:custGeom>
                  <a:avLst/>
                  <a:gdLst>
                    <a:gd name="connsiteX0" fmla="*/ 4773 w 4772"/>
                    <a:gd name="connsiteY0" fmla="*/ 4773 h 6363"/>
                    <a:gd name="connsiteX1" fmla="*/ 0 w 4772"/>
                    <a:gd name="connsiteY1" fmla="*/ 0 h 6363"/>
                    <a:gd name="connsiteX2" fmla="*/ 0 w 4772"/>
                    <a:gd name="connsiteY2" fmla="*/ 6364 h 6363"/>
                    <a:gd name="connsiteX3" fmla="*/ 4773 w 4772"/>
                    <a:gd name="connsiteY3" fmla="*/ 4773 h 63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72" h="6363">
                      <a:moveTo>
                        <a:pt x="4773" y="4773"/>
                      </a:moveTo>
                      <a:lnTo>
                        <a:pt x="0" y="0"/>
                      </a:lnTo>
                      <a:lnTo>
                        <a:pt x="0" y="6364"/>
                      </a:lnTo>
                      <a:cubicBezTo>
                        <a:pt x="1591" y="6364"/>
                        <a:pt x="3182" y="4773"/>
                        <a:pt x="4773" y="477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19" name="รูปแบบอิสระ: รูปร่าง 1318">
                  <a:extLst>
                    <a:ext uri="{FF2B5EF4-FFF2-40B4-BE49-F238E27FC236}">
                      <a16:creationId xmlns:a16="http://schemas.microsoft.com/office/drawing/2014/main" id="{B805E13A-3EEA-4BE6-B7FE-2819FFF7AE3A}"/>
                    </a:ext>
                  </a:extLst>
                </p:cNvPr>
                <p:cNvSpPr/>
                <p:nvPr/>
              </p:nvSpPr>
              <p:spPr>
                <a:xfrm>
                  <a:off x="2490740" y="3740595"/>
                  <a:ext cx="5369" cy="3181"/>
                </a:xfrm>
                <a:custGeom>
                  <a:avLst/>
                  <a:gdLst>
                    <a:gd name="connsiteX0" fmla="*/ 3779 w 5369"/>
                    <a:gd name="connsiteY0" fmla="*/ 0 h 3181"/>
                    <a:gd name="connsiteX1" fmla="*/ 597 w 5369"/>
                    <a:gd name="connsiteY1" fmla="*/ 0 h 3181"/>
                    <a:gd name="connsiteX2" fmla="*/ 5370 w 5369"/>
                    <a:gd name="connsiteY2" fmla="*/ 3182 h 3181"/>
                    <a:gd name="connsiteX3" fmla="*/ 3779 w 5369"/>
                    <a:gd name="connsiteY3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369" h="3181">
                      <a:moveTo>
                        <a:pt x="3779" y="0"/>
                      </a:moveTo>
                      <a:lnTo>
                        <a:pt x="597" y="0"/>
                      </a:lnTo>
                      <a:cubicBezTo>
                        <a:pt x="-994" y="1591"/>
                        <a:pt x="597" y="1591"/>
                        <a:pt x="5370" y="3182"/>
                      </a:cubicBezTo>
                      <a:cubicBezTo>
                        <a:pt x="5370" y="1591"/>
                        <a:pt x="5370" y="0"/>
                        <a:pt x="377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20" name="รูปแบบอิสระ: รูปร่าง 1319">
                  <a:extLst>
                    <a:ext uri="{FF2B5EF4-FFF2-40B4-BE49-F238E27FC236}">
                      <a16:creationId xmlns:a16="http://schemas.microsoft.com/office/drawing/2014/main" id="{64EBB475-CDD7-442F-970E-8972A9B50F91}"/>
                    </a:ext>
                  </a:extLst>
                </p:cNvPr>
                <p:cNvSpPr/>
                <p:nvPr/>
              </p:nvSpPr>
              <p:spPr>
                <a:xfrm>
                  <a:off x="2454744" y="3796280"/>
                  <a:ext cx="9545" cy="15910"/>
                </a:xfrm>
                <a:custGeom>
                  <a:avLst/>
                  <a:gdLst>
                    <a:gd name="connsiteX0" fmla="*/ 7955 w 9545"/>
                    <a:gd name="connsiteY0" fmla="*/ 0 h 15910"/>
                    <a:gd name="connsiteX1" fmla="*/ 9546 w 9545"/>
                    <a:gd name="connsiteY1" fmla="*/ 0 h 15910"/>
                    <a:gd name="connsiteX2" fmla="*/ 0 w 9545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9545" h="15910">
                      <a:moveTo>
                        <a:pt x="7955" y="0"/>
                      </a:moveTo>
                      <a:lnTo>
                        <a:pt x="9546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21" name="รูปแบบอิสระ: รูปร่าง 1320">
                  <a:extLst>
                    <a:ext uri="{FF2B5EF4-FFF2-40B4-BE49-F238E27FC236}">
                      <a16:creationId xmlns:a16="http://schemas.microsoft.com/office/drawing/2014/main" id="{2BF5C12E-EB4D-45EC-81A9-DF8B2BA01C11}"/>
                    </a:ext>
                  </a:extLst>
                </p:cNvPr>
                <p:cNvSpPr/>
                <p:nvPr/>
              </p:nvSpPr>
              <p:spPr>
                <a:xfrm>
                  <a:off x="2398193" y="3842420"/>
                  <a:ext cx="7231" cy="4772"/>
                </a:xfrm>
                <a:custGeom>
                  <a:avLst/>
                  <a:gdLst>
                    <a:gd name="connsiteX0" fmla="*/ 867 w 7231"/>
                    <a:gd name="connsiteY0" fmla="*/ 4773 h 4772"/>
                    <a:gd name="connsiteX1" fmla="*/ 7231 w 7231"/>
                    <a:gd name="connsiteY1" fmla="*/ 0 h 4772"/>
                    <a:gd name="connsiteX2" fmla="*/ 867 w 7231"/>
                    <a:gd name="connsiteY2" fmla="*/ 4773 h 4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231" h="4772">
                      <a:moveTo>
                        <a:pt x="867" y="4773"/>
                      </a:moveTo>
                      <a:cubicBezTo>
                        <a:pt x="2458" y="3182"/>
                        <a:pt x="4049" y="1591"/>
                        <a:pt x="7231" y="0"/>
                      </a:cubicBezTo>
                      <a:cubicBezTo>
                        <a:pt x="4049" y="4773"/>
                        <a:pt x="-2315" y="0"/>
                        <a:pt x="867" y="477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077" name="กราฟิก 7">
                <a:extLst>
                  <a:ext uri="{FF2B5EF4-FFF2-40B4-BE49-F238E27FC236}">
                    <a16:creationId xmlns:a16="http://schemas.microsoft.com/office/drawing/2014/main" id="{42299683-6FA4-4133-AD64-D349B939940F}"/>
                  </a:ext>
                </a:extLst>
              </p:cNvPr>
              <p:cNvGrpSpPr/>
              <p:nvPr/>
            </p:nvGrpSpPr>
            <p:grpSpPr>
              <a:xfrm>
                <a:off x="2427697" y="3764460"/>
                <a:ext cx="76698" cy="75074"/>
                <a:chOff x="2427697" y="3764460"/>
                <a:chExt cx="76698" cy="75074"/>
              </a:xfrm>
              <a:solidFill>
                <a:srgbClr val="FFFFFF"/>
              </a:solidFill>
            </p:grpSpPr>
            <p:sp>
              <p:nvSpPr>
                <p:cNvPr id="1160" name="รูปแบบอิสระ: รูปร่าง 1159">
                  <a:extLst>
                    <a:ext uri="{FF2B5EF4-FFF2-40B4-BE49-F238E27FC236}">
                      <a16:creationId xmlns:a16="http://schemas.microsoft.com/office/drawing/2014/main" id="{0EB72B00-C33D-48AB-83A3-54C770D98A68}"/>
                    </a:ext>
                  </a:extLst>
                </p:cNvPr>
                <p:cNvSpPr/>
                <p:nvPr/>
              </p:nvSpPr>
              <p:spPr>
                <a:xfrm>
                  <a:off x="2484652" y="3823328"/>
                  <a:ext cx="5093" cy="15910"/>
                </a:xfrm>
                <a:custGeom>
                  <a:avLst/>
                  <a:gdLst>
                    <a:gd name="connsiteX0" fmla="*/ 320 w 5093"/>
                    <a:gd name="connsiteY0" fmla="*/ 0 h 15910"/>
                    <a:gd name="connsiteX1" fmla="*/ 5093 w 5093"/>
                    <a:gd name="connsiteY1" fmla="*/ 0 h 15910"/>
                    <a:gd name="connsiteX2" fmla="*/ 320 w 50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093" h="15910">
                      <a:moveTo>
                        <a:pt x="320" y="0"/>
                      </a:moveTo>
                      <a:cubicBezTo>
                        <a:pt x="320" y="0"/>
                        <a:pt x="3502" y="0"/>
                        <a:pt x="5093" y="0"/>
                      </a:cubicBezTo>
                      <a:cubicBezTo>
                        <a:pt x="3502" y="0"/>
                        <a:pt x="-1271" y="0"/>
                        <a:pt x="32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61" name="รูปแบบอิสระ: รูปร่าง 1160">
                  <a:extLst>
                    <a:ext uri="{FF2B5EF4-FFF2-40B4-BE49-F238E27FC236}">
                      <a16:creationId xmlns:a16="http://schemas.microsoft.com/office/drawing/2014/main" id="{EBFE75D2-0EB6-45E4-92AC-E2343D5F8B07}"/>
                    </a:ext>
                  </a:extLst>
                </p:cNvPr>
                <p:cNvSpPr/>
                <p:nvPr/>
              </p:nvSpPr>
              <p:spPr>
                <a:xfrm>
                  <a:off x="2473836" y="3821737"/>
                  <a:ext cx="4772" cy="15910"/>
                </a:xfrm>
                <a:custGeom>
                  <a:avLst/>
                  <a:gdLst>
                    <a:gd name="connsiteX0" fmla="*/ 3182 w 4772"/>
                    <a:gd name="connsiteY0" fmla="*/ 0 h 15910"/>
                    <a:gd name="connsiteX1" fmla="*/ 4773 w 4772"/>
                    <a:gd name="connsiteY1" fmla="*/ 0 h 15910"/>
                    <a:gd name="connsiteX2" fmla="*/ 0 w 4772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72" h="15910">
                      <a:moveTo>
                        <a:pt x="3182" y="0"/>
                      </a:moveTo>
                      <a:lnTo>
                        <a:pt x="477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62" name="รูปแบบอิสระ: รูปร่าง 1161">
                  <a:extLst>
                    <a:ext uri="{FF2B5EF4-FFF2-40B4-BE49-F238E27FC236}">
                      <a16:creationId xmlns:a16="http://schemas.microsoft.com/office/drawing/2014/main" id="{4B80958F-BD7C-4342-BD3A-7BD2160B31C8}"/>
                    </a:ext>
                  </a:extLst>
                </p:cNvPr>
                <p:cNvSpPr/>
                <p:nvPr/>
              </p:nvSpPr>
              <p:spPr>
                <a:xfrm>
                  <a:off x="2473836" y="3821737"/>
                  <a:ext cx="4772" cy="15910"/>
                </a:xfrm>
                <a:custGeom>
                  <a:avLst/>
                  <a:gdLst>
                    <a:gd name="connsiteX0" fmla="*/ 3182 w 4772"/>
                    <a:gd name="connsiteY0" fmla="*/ 0 h 15910"/>
                    <a:gd name="connsiteX1" fmla="*/ 3182 w 4772"/>
                    <a:gd name="connsiteY1" fmla="*/ 0 h 15910"/>
                    <a:gd name="connsiteX2" fmla="*/ 0 w 4772"/>
                    <a:gd name="connsiteY2" fmla="*/ 0 h 15910"/>
                    <a:gd name="connsiteX3" fmla="*/ 4773 w 4772"/>
                    <a:gd name="connsiteY3" fmla="*/ 0 h 15910"/>
                    <a:gd name="connsiteX4" fmla="*/ 3182 w 4772"/>
                    <a:gd name="connsiteY4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72" h="15910">
                      <a:moveTo>
                        <a:pt x="3182" y="0"/>
                      </a:moveTo>
                      <a:cubicBezTo>
                        <a:pt x="-3182" y="0"/>
                        <a:pt x="3182" y="0"/>
                        <a:pt x="3182" y="0"/>
                      </a:cubicBezTo>
                      <a:lnTo>
                        <a:pt x="0" y="0"/>
                      </a:lnTo>
                      <a:lnTo>
                        <a:pt x="4773" y="0"/>
                      </a:lnTo>
                      <a:cubicBezTo>
                        <a:pt x="4773" y="0"/>
                        <a:pt x="1591" y="0"/>
                        <a:pt x="31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63" name="รูปแบบอิสระ: รูปร่าง 1162">
                  <a:extLst>
                    <a:ext uri="{FF2B5EF4-FFF2-40B4-BE49-F238E27FC236}">
                      <a16:creationId xmlns:a16="http://schemas.microsoft.com/office/drawing/2014/main" id="{069D2EDD-5003-4F5A-A8C8-E96FCF56DF73}"/>
                    </a:ext>
                  </a:extLst>
                </p:cNvPr>
                <p:cNvSpPr/>
                <p:nvPr/>
              </p:nvSpPr>
              <p:spPr>
                <a:xfrm>
                  <a:off x="2488552" y="3820146"/>
                  <a:ext cx="1193" cy="15910"/>
                </a:xfrm>
                <a:custGeom>
                  <a:avLst/>
                  <a:gdLst>
                    <a:gd name="connsiteX0" fmla="*/ 1193 w 1193"/>
                    <a:gd name="connsiteY0" fmla="*/ 0 h 15910"/>
                    <a:gd name="connsiteX1" fmla="*/ 1193 w 1193"/>
                    <a:gd name="connsiteY1" fmla="*/ 0 h 15910"/>
                    <a:gd name="connsiteX2" fmla="*/ 1193 w 1193"/>
                    <a:gd name="connsiteY2" fmla="*/ 0 h 15910"/>
                    <a:gd name="connsiteX3" fmla="*/ 1193 w 1193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5910">
                      <a:moveTo>
                        <a:pt x="1193" y="0"/>
                      </a:moveTo>
                      <a:cubicBezTo>
                        <a:pt x="-398" y="0"/>
                        <a:pt x="-398" y="0"/>
                        <a:pt x="1193" y="0"/>
                      </a:cubicBezTo>
                      <a:cubicBezTo>
                        <a:pt x="1193" y="0"/>
                        <a:pt x="1193" y="0"/>
                        <a:pt x="1193" y="0"/>
                      </a:cubicBezTo>
                      <a:cubicBezTo>
                        <a:pt x="1193" y="0"/>
                        <a:pt x="1193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64" name="รูปแบบอิสระ: รูปร่าง 1163">
                  <a:extLst>
                    <a:ext uri="{FF2B5EF4-FFF2-40B4-BE49-F238E27FC236}">
                      <a16:creationId xmlns:a16="http://schemas.microsoft.com/office/drawing/2014/main" id="{227CBFED-E589-4A9F-9188-FF30C7B2027D}"/>
                    </a:ext>
                  </a:extLst>
                </p:cNvPr>
                <p:cNvSpPr/>
                <p:nvPr/>
              </p:nvSpPr>
              <p:spPr>
                <a:xfrm>
                  <a:off x="2489746" y="3820146"/>
                  <a:ext cx="1414" cy="15910"/>
                </a:xfrm>
                <a:custGeom>
                  <a:avLst/>
                  <a:gdLst>
                    <a:gd name="connsiteX0" fmla="*/ 0 w 1414"/>
                    <a:gd name="connsiteY0" fmla="*/ 0 h 15910"/>
                    <a:gd name="connsiteX1" fmla="*/ 0 w 1414"/>
                    <a:gd name="connsiteY1" fmla="*/ 0 h 15910"/>
                    <a:gd name="connsiteX2" fmla="*/ 0 w 1414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14" h="15910">
                      <a:moveTo>
                        <a:pt x="0" y="0"/>
                      </a:moveTo>
                      <a:cubicBezTo>
                        <a:pt x="0" y="0"/>
                        <a:pt x="3182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65" name="รูปแบบอิสระ: รูปร่าง 1164">
                  <a:extLst>
                    <a:ext uri="{FF2B5EF4-FFF2-40B4-BE49-F238E27FC236}">
                      <a16:creationId xmlns:a16="http://schemas.microsoft.com/office/drawing/2014/main" id="{3EA8A6AF-2D0B-483C-85CD-914D14E2D169}"/>
                    </a:ext>
                  </a:extLst>
                </p:cNvPr>
                <p:cNvSpPr/>
                <p:nvPr/>
              </p:nvSpPr>
              <p:spPr>
                <a:xfrm>
                  <a:off x="2488155" y="3820146"/>
                  <a:ext cx="4772" cy="15910"/>
                </a:xfrm>
                <a:custGeom>
                  <a:avLst/>
                  <a:gdLst>
                    <a:gd name="connsiteX0" fmla="*/ 0 w 4772"/>
                    <a:gd name="connsiteY0" fmla="*/ 0 h 15910"/>
                    <a:gd name="connsiteX1" fmla="*/ 1591 w 4772"/>
                    <a:gd name="connsiteY1" fmla="*/ 0 h 15910"/>
                    <a:gd name="connsiteX2" fmla="*/ 4773 w 4772"/>
                    <a:gd name="connsiteY2" fmla="*/ 0 h 15910"/>
                    <a:gd name="connsiteX3" fmla="*/ 0 w 4772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72" h="15910">
                      <a:moveTo>
                        <a:pt x="0" y="0"/>
                      </a:moveTo>
                      <a:lnTo>
                        <a:pt x="1591" y="0"/>
                      </a:lnTo>
                      <a:cubicBezTo>
                        <a:pt x="3182" y="0"/>
                        <a:pt x="3182" y="0"/>
                        <a:pt x="4773" y="0"/>
                      </a:cubicBezTo>
                      <a:cubicBezTo>
                        <a:pt x="4773" y="0"/>
                        <a:pt x="3182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66" name="รูปแบบอิสระ: รูปร่าง 1165">
                  <a:extLst>
                    <a:ext uri="{FF2B5EF4-FFF2-40B4-BE49-F238E27FC236}">
                      <a16:creationId xmlns:a16="http://schemas.microsoft.com/office/drawing/2014/main" id="{F40683B9-4E5C-467B-ACB8-35FF585C2501}"/>
                    </a:ext>
                  </a:extLst>
                </p:cNvPr>
                <p:cNvSpPr/>
                <p:nvPr/>
              </p:nvSpPr>
              <p:spPr>
                <a:xfrm>
                  <a:off x="2483382" y="3820146"/>
                  <a:ext cx="1837" cy="15910"/>
                </a:xfrm>
                <a:custGeom>
                  <a:avLst/>
                  <a:gdLst>
                    <a:gd name="connsiteX0" fmla="*/ 0 w 1837"/>
                    <a:gd name="connsiteY0" fmla="*/ 0 h 15910"/>
                    <a:gd name="connsiteX1" fmla="*/ 0 w 1837"/>
                    <a:gd name="connsiteY1" fmla="*/ 0 h 15910"/>
                    <a:gd name="connsiteX2" fmla="*/ 0 w 1837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37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1" y="0"/>
                        <a:pt x="3182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67" name="รูปแบบอิสระ: รูปร่าง 1166">
                  <a:extLst>
                    <a:ext uri="{FF2B5EF4-FFF2-40B4-BE49-F238E27FC236}">
                      <a16:creationId xmlns:a16="http://schemas.microsoft.com/office/drawing/2014/main" id="{C127A5CC-87C1-466F-A9F3-C28C16203E98}"/>
                    </a:ext>
                  </a:extLst>
                </p:cNvPr>
                <p:cNvSpPr/>
                <p:nvPr/>
              </p:nvSpPr>
              <p:spPr>
                <a:xfrm>
                  <a:off x="2483382" y="3820146"/>
                  <a:ext cx="3182" cy="15910"/>
                </a:xfrm>
                <a:custGeom>
                  <a:avLst/>
                  <a:gdLst>
                    <a:gd name="connsiteX0" fmla="*/ 3182 w 3182"/>
                    <a:gd name="connsiteY0" fmla="*/ 0 h 15910"/>
                    <a:gd name="connsiteX1" fmla="*/ 1591 w 3182"/>
                    <a:gd name="connsiteY1" fmla="*/ 0 h 15910"/>
                    <a:gd name="connsiteX2" fmla="*/ 3182 w 3182"/>
                    <a:gd name="connsiteY2" fmla="*/ 0 h 15910"/>
                    <a:gd name="connsiteX3" fmla="*/ 3182 w 3182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2" h="15910">
                      <a:moveTo>
                        <a:pt x="3182" y="0"/>
                      </a:moveTo>
                      <a:lnTo>
                        <a:pt x="1591" y="0"/>
                      </a:lnTo>
                      <a:cubicBezTo>
                        <a:pt x="0" y="0"/>
                        <a:pt x="-1591" y="0"/>
                        <a:pt x="3182" y="0"/>
                      </a:cubicBezTo>
                      <a:cubicBezTo>
                        <a:pt x="0" y="0"/>
                        <a:pt x="1591" y="0"/>
                        <a:pt x="31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68" name="รูปแบบอิสระ: รูปร่าง 1167">
                  <a:extLst>
                    <a:ext uri="{FF2B5EF4-FFF2-40B4-BE49-F238E27FC236}">
                      <a16:creationId xmlns:a16="http://schemas.microsoft.com/office/drawing/2014/main" id="{E81454BC-86D3-409A-A5C1-831F434308D0}"/>
                    </a:ext>
                  </a:extLst>
                </p:cNvPr>
                <p:cNvSpPr/>
                <p:nvPr/>
              </p:nvSpPr>
              <p:spPr>
                <a:xfrm>
                  <a:off x="2481791" y="3820146"/>
                  <a:ext cx="4772" cy="15910"/>
                </a:xfrm>
                <a:custGeom>
                  <a:avLst/>
                  <a:gdLst>
                    <a:gd name="connsiteX0" fmla="*/ 4773 w 4772"/>
                    <a:gd name="connsiteY0" fmla="*/ 0 h 15910"/>
                    <a:gd name="connsiteX1" fmla="*/ 0 w 4772"/>
                    <a:gd name="connsiteY1" fmla="*/ 0 h 15910"/>
                    <a:gd name="connsiteX2" fmla="*/ 4773 w 4772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72" h="15910">
                      <a:moveTo>
                        <a:pt x="4773" y="0"/>
                      </a:moveTo>
                      <a:cubicBezTo>
                        <a:pt x="3182" y="0"/>
                        <a:pt x="3182" y="0"/>
                        <a:pt x="0" y="0"/>
                      </a:cubicBezTo>
                      <a:cubicBezTo>
                        <a:pt x="0" y="0"/>
                        <a:pt x="4773" y="0"/>
                        <a:pt x="477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69" name="รูปแบบอิสระ: รูปร่าง 1168">
                  <a:extLst>
                    <a:ext uri="{FF2B5EF4-FFF2-40B4-BE49-F238E27FC236}">
                      <a16:creationId xmlns:a16="http://schemas.microsoft.com/office/drawing/2014/main" id="{513819AA-60A1-49C3-9652-E3AA0D844CC3}"/>
                    </a:ext>
                  </a:extLst>
                </p:cNvPr>
                <p:cNvSpPr/>
                <p:nvPr/>
              </p:nvSpPr>
              <p:spPr>
                <a:xfrm>
                  <a:off x="2467472" y="3821737"/>
                  <a:ext cx="3005" cy="15910"/>
                </a:xfrm>
                <a:custGeom>
                  <a:avLst/>
                  <a:gdLst>
                    <a:gd name="connsiteX0" fmla="*/ 1591 w 3005"/>
                    <a:gd name="connsiteY0" fmla="*/ 0 h 15910"/>
                    <a:gd name="connsiteX1" fmla="*/ 0 w 3005"/>
                    <a:gd name="connsiteY1" fmla="*/ 0 h 15910"/>
                    <a:gd name="connsiteX2" fmla="*/ 1591 w 3005"/>
                    <a:gd name="connsiteY2" fmla="*/ 0 h 15910"/>
                    <a:gd name="connsiteX3" fmla="*/ 1591 w 3005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05" h="15910">
                      <a:moveTo>
                        <a:pt x="1591" y="0"/>
                      </a:moveTo>
                      <a:lnTo>
                        <a:pt x="0" y="0"/>
                      </a:lnTo>
                      <a:lnTo>
                        <a:pt x="1591" y="0"/>
                      </a:lnTo>
                      <a:cubicBezTo>
                        <a:pt x="1591" y="0"/>
                        <a:pt x="4773" y="0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70" name="รูปแบบอิสระ: รูปร่าง 1169">
                  <a:extLst>
                    <a:ext uri="{FF2B5EF4-FFF2-40B4-BE49-F238E27FC236}">
                      <a16:creationId xmlns:a16="http://schemas.microsoft.com/office/drawing/2014/main" id="{5862D0E5-7630-43C2-BD88-FCDFE58AA567}"/>
                    </a:ext>
                  </a:extLst>
                </p:cNvPr>
                <p:cNvSpPr/>
                <p:nvPr/>
              </p:nvSpPr>
              <p:spPr>
                <a:xfrm>
                  <a:off x="2488155" y="3818555"/>
                  <a:ext cx="4772" cy="15910"/>
                </a:xfrm>
                <a:custGeom>
                  <a:avLst/>
                  <a:gdLst>
                    <a:gd name="connsiteX0" fmla="*/ 4773 w 4772"/>
                    <a:gd name="connsiteY0" fmla="*/ 0 h 15910"/>
                    <a:gd name="connsiteX1" fmla="*/ 0 w 4772"/>
                    <a:gd name="connsiteY1" fmla="*/ 0 h 15910"/>
                    <a:gd name="connsiteX2" fmla="*/ 1591 w 4772"/>
                    <a:gd name="connsiteY2" fmla="*/ 0 h 15910"/>
                    <a:gd name="connsiteX3" fmla="*/ 4773 w 4772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72" h="15910">
                      <a:moveTo>
                        <a:pt x="4773" y="0"/>
                      </a:moveTo>
                      <a:cubicBezTo>
                        <a:pt x="3182" y="0"/>
                        <a:pt x="1591" y="0"/>
                        <a:pt x="0" y="0"/>
                      </a:cubicBezTo>
                      <a:lnTo>
                        <a:pt x="1591" y="0"/>
                      </a:lnTo>
                      <a:cubicBezTo>
                        <a:pt x="1591" y="0"/>
                        <a:pt x="1591" y="0"/>
                        <a:pt x="477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71" name="รูปแบบอิสระ: รูปร่าง 1170">
                  <a:extLst>
                    <a:ext uri="{FF2B5EF4-FFF2-40B4-BE49-F238E27FC236}">
                      <a16:creationId xmlns:a16="http://schemas.microsoft.com/office/drawing/2014/main" id="{7538DDB9-447B-4319-900A-2C9ED8E3E19D}"/>
                    </a:ext>
                  </a:extLst>
                </p:cNvPr>
                <p:cNvSpPr/>
                <p:nvPr/>
              </p:nvSpPr>
              <p:spPr>
                <a:xfrm>
                  <a:off x="2484314" y="3818555"/>
                  <a:ext cx="2250" cy="15910"/>
                </a:xfrm>
                <a:custGeom>
                  <a:avLst/>
                  <a:gdLst>
                    <a:gd name="connsiteX0" fmla="*/ 2250 w 2250"/>
                    <a:gd name="connsiteY0" fmla="*/ 0 h 15910"/>
                    <a:gd name="connsiteX1" fmla="*/ 659 w 2250"/>
                    <a:gd name="connsiteY1" fmla="*/ 0 h 15910"/>
                    <a:gd name="connsiteX2" fmla="*/ 2250 w 2250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250" h="15910">
                      <a:moveTo>
                        <a:pt x="2250" y="0"/>
                      </a:moveTo>
                      <a:lnTo>
                        <a:pt x="659" y="0"/>
                      </a:lnTo>
                      <a:cubicBezTo>
                        <a:pt x="-932" y="0"/>
                        <a:pt x="659" y="0"/>
                        <a:pt x="225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72" name="รูปแบบอิสระ: รูปร่าง 1171">
                  <a:extLst>
                    <a:ext uri="{FF2B5EF4-FFF2-40B4-BE49-F238E27FC236}">
                      <a16:creationId xmlns:a16="http://schemas.microsoft.com/office/drawing/2014/main" id="{9B9BA139-4DA0-4D04-94F2-F6E5898CF667}"/>
                    </a:ext>
                  </a:extLst>
                </p:cNvPr>
                <p:cNvSpPr/>
                <p:nvPr/>
              </p:nvSpPr>
              <p:spPr>
                <a:xfrm>
                  <a:off x="2477018" y="3820146"/>
                  <a:ext cx="4772" cy="15910"/>
                </a:xfrm>
                <a:custGeom>
                  <a:avLst/>
                  <a:gdLst>
                    <a:gd name="connsiteX0" fmla="*/ 0 w 4772"/>
                    <a:gd name="connsiteY0" fmla="*/ 0 h 15910"/>
                    <a:gd name="connsiteX1" fmla="*/ 4773 w 4772"/>
                    <a:gd name="connsiteY1" fmla="*/ 0 h 15910"/>
                    <a:gd name="connsiteX2" fmla="*/ 0 w 4772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72" h="15910">
                      <a:moveTo>
                        <a:pt x="0" y="0"/>
                      </a:moveTo>
                      <a:lnTo>
                        <a:pt x="477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73" name="รูปแบบอิสระ: รูปร่าง 1172">
                  <a:extLst>
                    <a:ext uri="{FF2B5EF4-FFF2-40B4-BE49-F238E27FC236}">
                      <a16:creationId xmlns:a16="http://schemas.microsoft.com/office/drawing/2014/main" id="{8F5DA27A-DF25-457E-8BDD-6F8FCE12F72F}"/>
                    </a:ext>
                  </a:extLst>
                </p:cNvPr>
                <p:cNvSpPr/>
                <p:nvPr/>
              </p:nvSpPr>
              <p:spPr>
                <a:xfrm>
                  <a:off x="2491337" y="3816964"/>
                  <a:ext cx="4772" cy="1591"/>
                </a:xfrm>
                <a:custGeom>
                  <a:avLst/>
                  <a:gdLst>
                    <a:gd name="connsiteX0" fmla="*/ 1591 w 4772"/>
                    <a:gd name="connsiteY0" fmla="*/ 1591 h 1591"/>
                    <a:gd name="connsiteX1" fmla="*/ 4773 w 4772"/>
                    <a:gd name="connsiteY1" fmla="*/ 1591 h 1591"/>
                    <a:gd name="connsiteX2" fmla="*/ 0 w 4772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72" h="1591">
                      <a:moveTo>
                        <a:pt x="1591" y="1591"/>
                      </a:moveTo>
                      <a:lnTo>
                        <a:pt x="4773" y="159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74" name="รูปแบบอิสระ: รูปร่าง 1173">
                  <a:extLst>
                    <a:ext uri="{FF2B5EF4-FFF2-40B4-BE49-F238E27FC236}">
                      <a16:creationId xmlns:a16="http://schemas.microsoft.com/office/drawing/2014/main" id="{004EC0E6-79F6-4A7F-9D88-FF8586AAA6E8}"/>
                    </a:ext>
                  </a:extLst>
                </p:cNvPr>
                <p:cNvSpPr/>
                <p:nvPr/>
              </p:nvSpPr>
              <p:spPr>
                <a:xfrm>
                  <a:off x="2491337" y="3816964"/>
                  <a:ext cx="6364" cy="15910"/>
                </a:xfrm>
                <a:custGeom>
                  <a:avLst/>
                  <a:gdLst>
                    <a:gd name="connsiteX0" fmla="*/ 0 w 6364"/>
                    <a:gd name="connsiteY0" fmla="*/ 0 h 15910"/>
                    <a:gd name="connsiteX1" fmla="*/ 6364 w 6364"/>
                    <a:gd name="connsiteY1" fmla="*/ 0 h 15910"/>
                    <a:gd name="connsiteX2" fmla="*/ 0 w 6364"/>
                    <a:gd name="connsiteY2" fmla="*/ 0 h 15910"/>
                    <a:gd name="connsiteX3" fmla="*/ 0 w 6364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64" h="15910">
                      <a:moveTo>
                        <a:pt x="0" y="0"/>
                      </a:moveTo>
                      <a:cubicBezTo>
                        <a:pt x="3182" y="0"/>
                        <a:pt x="4773" y="0"/>
                        <a:pt x="6364" y="0"/>
                      </a:cubicBezTo>
                      <a:cubicBezTo>
                        <a:pt x="6364" y="0"/>
                        <a:pt x="3182" y="0"/>
                        <a:pt x="0" y="0"/>
                      </a:cubicBezTo>
                      <a:cubicBezTo>
                        <a:pt x="3182" y="0"/>
                        <a:pt x="3182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75" name="รูปแบบอิสระ: รูปร่าง 1174">
                  <a:extLst>
                    <a:ext uri="{FF2B5EF4-FFF2-40B4-BE49-F238E27FC236}">
                      <a16:creationId xmlns:a16="http://schemas.microsoft.com/office/drawing/2014/main" id="{2F4475AB-6696-46A7-974F-8A0C03E8A10C}"/>
                    </a:ext>
                  </a:extLst>
                </p:cNvPr>
                <p:cNvSpPr/>
                <p:nvPr/>
              </p:nvSpPr>
              <p:spPr>
                <a:xfrm>
                  <a:off x="2489746" y="3816964"/>
                  <a:ext cx="3181" cy="15910"/>
                </a:xfrm>
                <a:custGeom>
                  <a:avLst/>
                  <a:gdLst>
                    <a:gd name="connsiteX0" fmla="*/ 0 w 3181"/>
                    <a:gd name="connsiteY0" fmla="*/ 0 h 15910"/>
                    <a:gd name="connsiteX1" fmla="*/ 3182 w 3181"/>
                    <a:gd name="connsiteY1" fmla="*/ 0 h 15910"/>
                    <a:gd name="connsiteX2" fmla="*/ 0 w 318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15910">
                      <a:moveTo>
                        <a:pt x="0" y="0"/>
                      </a:moveTo>
                      <a:cubicBezTo>
                        <a:pt x="0" y="0"/>
                        <a:pt x="1591" y="0"/>
                        <a:pt x="3182" y="0"/>
                      </a:cubicBezTo>
                      <a:cubicBezTo>
                        <a:pt x="3182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76" name="รูปแบบอิสระ: รูปร่าง 1175">
                  <a:extLst>
                    <a:ext uri="{FF2B5EF4-FFF2-40B4-BE49-F238E27FC236}">
                      <a16:creationId xmlns:a16="http://schemas.microsoft.com/office/drawing/2014/main" id="{4B10C906-8EA8-443C-B6E9-8883B2FAA252}"/>
                    </a:ext>
                  </a:extLst>
                </p:cNvPr>
                <p:cNvSpPr/>
                <p:nvPr/>
              </p:nvSpPr>
              <p:spPr>
                <a:xfrm>
                  <a:off x="2484973" y="3818555"/>
                  <a:ext cx="3181" cy="15910"/>
                </a:xfrm>
                <a:custGeom>
                  <a:avLst/>
                  <a:gdLst>
                    <a:gd name="connsiteX0" fmla="*/ 0 w 3181"/>
                    <a:gd name="connsiteY0" fmla="*/ 0 h 15910"/>
                    <a:gd name="connsiteX1" fmla="*/ 3182 w 3181"/>
                    <a:gd name="connsiteY1" fmla="*/ 0 h 15910"/>
                    <a:gd name="connsiteX2" fmla="*/ 0 w 3181"/>
                    <a:gd name="connsiteY2" fmla="*/ 0 h 15910"/>
                    <a:gd name="connsiteX3" fmla="*/ 0 w 3181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1" h="15910">
                      <a:moveTo>
                        <a:pt x="0" y="0"/>
                      </a:moveTo>
                      <a:cubicBezTo>
                        <a:pt x="1591" y="0"/>
                        <a:pt x="3182" y="0"/>
                        <a:pt x="3182" y="0"/>
                      </a:cubicBez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77" name="รูปแบบอิสระ: รูปร่าง 1176">
                  <a:extLst>
                    <a:ext uri="{FF2B5EF4-FFF2-40B4-BE49-F238E27FC236}">
                      <a16:creationId xmlns:a16="http://schemas.microsoft.com/office/drawing/2014/main" id="{F780358E-5DE2-4F85-A07A-B50176E614F0}"/>
                    </a:ext>
                  </a:extLst>
                </p:cNvPr>
                <p:cNvSpPr/>
                <p:nvPr/>
              </p:nvSpPr>
              <p:spPr>
                <a:xfrm>
                  <a:off x="2484973" y="381855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78" name="รูปแบบอิสระ: รูปร่าง 1177">
                  <a:extLst>
                    <a:ext uri="{FF2B5EF4-FFF2-40B4-BE49-F238E27FC236}">
                      <a16:creationId xmlns:a16="http://schemas.microsoft.com/office/drawing/2014/main" id="{17222C86-0B2C-4196-8EE9-5C036E021BA1}"/>
                    </a:ext>
                  </a:extLst>
                </p:cNvPr>
                <p:cNvSpPr/>
                <p:nvPr/>
              </p:nvSpPr>
              <p:spPr>
                <a:xfrm>
                  <a:off x="2484973" y="381855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79" name="รูปแบบอิสระ: รูปร่าง 1178">
                  <a:extLst>
                    <a:ext uri="{FF2B5EF4-FFF2-40B4-BE49-F238E27FC236}">
                      <a16:creationId xmlns:a16="http://schemas.microsoft.com/office/drawing/2014/main" id="{C7CBAA46-F5B8-4639-B097-1EC02DA08456}"/>
                    </a:ext>
                  </a:extLst>
                </p:cNvPr>
                <p:cNvSpPr/>
                <p:nvPr/>
              </p:nvSpPr>
              <p:spPr>
                <a:xfrm>
                  <a:off x="2472245" y="3818555"/>
                  <a:ext cx="7954" cy="15910"/>
                </a:xfrm>
                <a:custGeom>
                  <a:avLst/>
                  <a:gdLst>
                    <a:gd name="connsiteX0" fmla="*/ 7955 w 7954"/>
                    <a:gd name="connsiteY0" fmla="*/ 0 h 15910"/>
                    <a:gd name="connsiteX1" fmla="*/ 0 w 7954"/>
                    <a:gd name="connsiteY1" fmla="*/ 0 h 15910"/>
                    <a:gd name="connsiteX2" fmla="*/ 7955 w 7954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954" h="15910">
                      <a:moveTo>
                        <a:pt x="7955" y="0"/>
                      </a:moveTo>
                      <a:cubicBezTo>
                        <a:pt x="6364" y="0"/>
                        <a:pt x="3182" y="0"/>
                        <a:pt x="0" y="0"/>
                      </a:cubicBezTo>
                      <a:cubicBezTo>
                        <a:pt x="3182" y="0"/>
                        <a:pt x="4773" y="0"/>
                        <a:pt x="795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80" name="รูปแบบอิสระ: รูปร่าง 1179">
                  <a:extLst>
                    <a:ext uri="{FF2B5EF4-FFF2-40B4-BE49-F238E27FC236}">
                      <a16:creationId xmlns:a16="http://schemas.microsoft.com/office/drawing/2014/main" id="{CBE75672-40B1-4300-8A0E-93C69493005E}"/>
                    </a:ext>
                  </a:extLst>
                </p:cNvPr>
                <p:cNvSpPr/>
                <p:nvPr/>
              </p:nvSpPr>
              <p:spPr>
                <a:xfrm>
                  <a:off x="2480200" y="3818555"/>
                  <a:ext cx="3181" cy="15910"/>
                </a:xfrm>
                <a:custGeom>
                  <a:avLst/>
                  <a:gdLst>
                    <a:gd name="connsiteX0" fmla="*/ 0 w 3181"/>
                    <a:gd name="connsiteY0" fmla="*/ 0 h 15910"/>
                    <a:gd name="connsiteX1" fmla="*/ 0 w 3181"/>
                    <a:gd name="connsiteY1" fmla="*/ 0 h 15910"/>
                    <a:gd name="connsiteX2" fmla="*/ 3182 w 3181"/>
                    <a:gd name="connsiteY2" fmla="*/ 0 h 15910"/>
                    <a:gd name="connsiteX3" fmla="*/ 0 w 3181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1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1591" y="0"/>
                        <a:pt x="3182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81" name="รูปแบบอิสระ: รูปร่าง 1180">
                  <a:extLst>
                    <a:ext uri="{FF2B5EF4-FFF2-40B4-BE49-F238E27FC236}">
                      <a16:creationId xmlns:a16="http://schemas.microsoft.com/office/drawing/2014/main" id="{65DA3B7C-D785-4F41-A879-9625B5DEFB55}"/>
                    </a:ext>
                  </a:extLst>
                </p:cNvPr>
                <p:cNvSpPr/>
                <p:nvPr/>
              </p:nvSpPr>
              <p:spPr>
                <a:xfrm>
                  <a:off x="2478609" y="3818555"/>
                  <a:ext cx="1590" cy="15910"/>
                </a:xfrm>
                <a:custGeom>
                  <a:avLst/>
                  <a:gdLst>
                    <a:gd name="connsiteX0" fmla="*/ 0 w 1590"/>
                    <a:gd name="connsiteY0" fmla="*/ 0 h 15910"/>
                    <a:gd name="connsiteX1" fmla="*/ 1591 w 1590"/>
                    <a:gd name="connsiteY1" fmla="*/ 0 h 15910"/>
                    <a:gd name="connsiteX2" fmla="*/ 1591 w 1590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0">
                      <a:moveTo>
                        <a:pt x="0" y="0"/>
                      </a:moveTo>
                      <a:lnTo>
                        <a:pt x="1591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82" name="รูปแบบอิสระ: รูปร่าง 1181">
                  <a:extLst>
                    <a:ext uri="{FF2B5EF4-FFF2-40B4-BE49-F238E27FC236}">
                      <a16:creationId xmlns:a16="http://schemas.microsoft.com/office/drawing/2014/main" id="{BDD7B9ED-0276-4262-8F69-25DAF3998BB9}"/>
                    </a:ext>
                  </a:extLst>
                </p:cNvPr>
                <p:cNvSpPr/>
                <p:nvPr/>
              </p:nvSpPr>
              <p:spPr>
                <a:xfrm>
                  <a:off x="2483382" y="3816964"/>
                  <a:ext cx="3182" cy="15910"/>
                </a:xfrm>
                <a:custGeom>
                  <a:avLst/>
                  <a:gdLst>
                    <a:gd name="connsiteX0" fmla="*/ 3182 w 3182"/>
                    <a:gd name="connsiteY0" fmla="*/ 0 h 15910"/>
                    <a:gd name="connsiteX1" fmla="*/ 1591 w 3182"/>
                    <a:gd name="connsiteY1" fmla="*/ 0 h 15910"/>
                    <a:gd name="connsiteX2" fmla="*/ 0 w 3182"/>
                    <a:gd name="connsiteY2" fmla="*/ 0 h 15910"/>
                    <a:gd name="connsiteX3" fmla="*/ 3182 w 3182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2" h="15910">
                      <a:moveTo>
                        <a:pt x="3182" y="0"/>
                      </a:moveTo>
                      <a:cubicBezTo>
                        <a:pt x="1591" y="0"/>
                        <a:pt x="1591" y="0"/>
                        <a:pt x="1591" y="0"/>
                      </a:cubicBezTo>
                      <a:cubicBezTo>
                        <a:pt x="1591" y="0"/>
                        <a:pt x="0" y="0"/>
                        <a:pt x="0" y="0"/>
                      </a:cubicBezTo>
                      <a:cubicBezTo>
                        <a:pt x="1591" y="0"/>
                        <a:pt x="3182" y="0"/>
                        <a:pt x="31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83" name="รูปแบบอิสระ: รูปร่าง 1182">
                  <a:extLst>
                    <a:ext uri="{FF2B5EF4-FFF2-40B4-BE49-F238E27FC236}">
                      <a16:creationId xmlns:a16="http://schemas.microsoft.com/office/drawing/2014/main" id="{09961C8A-B282-4808-AF7D-C09D0A376B35}"/>
                    </a:ext>
                  </a:extLst>
                </p:cNvPr>
                <p:cNvSpPr/>
                <p:nvPr/>
              </p:nvSpPr>
              <p:spPr>
                <a:xfrm>
                  <a:off x="2484973" y="3816964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84" name="รูปแบบอิสระ: รูปร่าง 1183">
                  <a:extLst>
                    <a:ext uri="{FF2B5EF4-FFF2-40B4-BE49-F238E27FC236}">
                      <a16:creationId xmlns:a16="http://schemas.microsoft.com/office/drawing/2014/main" id="{BEDB721A-FFB0-465F-93B0-25A0771AE0C2}"/>
                    </a:ext>
                  </a:extLst>
                </p:cNvPr>
                <p:cNvSpPr/>
                <p:nvPr/>
              </p:nvSpPr>
              <p:spPr>
                <a:xfrm>
                  <a:off x="2484266" y="3815373"/>
                  <a:ext cx="707" cy="0"/>
                </a:xfrm>
                <a:custGeom>
                  <a:avLst/>
                  <a:gdLst>
                    <a:gd name="connsiteX0" fmla="*/ 707 w 707"/>
                    <a:gd name="connsiteY0" fmla="*/ 0 h 0"/>
                    <a:gd name="connsiteX1" fmla="*/ 707 w 707"/>
                    <a:gd name="connsiteY1" fmla="*/ 0 h 0"/>
                    <a:gd name="connsiteX2" fmla="*/ 707 w 707"/>
                    <a:gd name="connsiteY2" fmla="*/ 0 h 0"/>
                    <a:gd name="connsiteX3" fmla="*/ 707 w 707"/>
                    <a:gd name="connsiteY3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>
                      <a:moveTo>
                        <a:pt x="707" y="0"/>
                      </a:moveTo>
                      <a:cubicBezTo>
                        <a:pt x="707" y="0"/>
                        <a:pt x="-884" y="0"/>
                        <a:pt x="707" y="0"/>
                      </a:cubicBezTo>
                      <a:cubicBezTo>
                        <a:pt x="-884" y="0"/>
                        <a:pt x="707" y="0"/>
                        <a:pt x="707" y="0"/>
                      </a:cubicBezTo>
                      <a:lnTo>
                        <a:pt x="70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85" name="รูปแบบอิสระ: รูปร่าง 1184">
                  <a:extLst>
                    <a:ext uri="{FF2B5EF4-FFF2-40B4-BE49-F238E27FC236}">
                      <a16:creationId xmlns:a16="http://schemas.microsoft.com/office/drawing/2014/main" id="{A1C79A64-8EC6-40E8-8FDF-0CB783E6D50E}"/>
                    </a:ext>
                  </a:extLst>
                </p:cNvPr>
                <p:cNvSpPr/>
                <p:nvPr/>
              </p:nvSpPr>
              <p:spPr>
                <a:xfrm>
                  <a:off x="2481791" y="3816964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  <a:gd name="connsiteX3" fmla="*/ 0 w 1193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cubicBezTo>
                        <a:pt x="0" y="0"/>
                        <a:pt x="1591" y="0"/>
                        <a:pt x="0" y="0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159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86" name="รูปแบบอิสระ: รูปร่าง 1185">
                  <a:extLst>
                    <a:ext uri="{FF2B5EF4-FFF2-40B4-BE49-F238E27FC236}">
                      <a16:creationId xmlns:a16="http://schemas.microsoft.com/office/drawing/2014/main" id="{89BBCE38-EFE6-4E82-AA19-074F14F1449E}"/>
                    </a:ext>
                  </a:extLst>
                </p:cNvPr>
                <p:cNvSpPr/>
                <p:nvPr/>
              </p:nvSpPr>
              <p:spPr>
                <a:xfrm>
                  <a:off x="2486564" y="3816964"/>
                  <a:ext cx="2249" cy="15910"/>
                </a:xfrm>
                <a:custGeom>
                  <a:avLst/>
                  <a:gdLst>
                    <a:gd name="connsiteX0" fmla="*/ 1591 w 2249"/>
                    <a:gd name="connsiteY0" fmla="*/ 0 h 15910"/>
                    <a:gd name="connsiteX1" fmla="*/ 0 w 2249"/>
                    <a:gd name="connsiteY1" fmla="*/ 0 h 15910"/>
                    <a:gd name="connsiteX2" fmla="*/ 1591 w 224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249" h="15910">
                      <a:moveTo>
                        <a:pt x="159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91" y="0"/>
                        <a:pt x="3182" y="0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87" name="รูปแบบอิสระ: รูปร่าง 1186">
                  <a:extLst>
                    <a:ext uri="{FF2B5EF4-FFF2-40B4-BE49-F238E27FC236}">
                      <a16:creationId xmlns:a16="http://schemas.microsoft.com/office/drawing/2014/main" id="{C0474330-EB68-4204-A256-C2EFC4D32093}"/>
                    </a:ext>
                  </a:extLst>
                </p:cNvPr>
                <p:cNvSpPr/>
                <p:nvPr/>
              </p:nvSpPr>
              <p:spPr>
                <a:xfrm>
                  <a:off x="2486564" y="3816964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88" name="รูปแบบอิสระ: รูปร่าง 1187">
                  <a:extLst>
                    <a:ext uri="{FF2B5EF4-FFF2-40B4-BE49-F238E27FC236}">
                      <a16:creationId xmlns:a16="http://schemas.microsoft.com/office/drawing/2014/main" id="{A788927F-2641-4448-9C30-2C6F29B4AB74}"/>
                    </a:ext>
                  </a:extLst>
                </p:cNvPr>
                <p:cNvSpPr/>
                <p:nvPr/>
              </p:nvSpPr>
              <p:spPr>
                <a:xfrm>
                  <a:off x="2484973" y="3816964"/>
                  <a:ext cx="1591" cy="15910"/>
                </a:xfrm>
                <a:custGeom>
                  <a:avLst/>
                  <a:gdLst>
                    <a:gd name="connsiteX0" fmla="*/ 1591 w 1591"/>
                    <a:gd name="connsiteY0" fmla="*/ 0 h 15910"/>
                    <a:gd name="connsiteX1" fmla="*/ 0 w 1591"/>
                    <a:gd name="connsiteY1" fmla="*/ 0 h 15910"/>
                    <a:gd name="connsiteX2" fmla="*/ 1591 w 1591"/>
                    <a:gd name="connsiteY2" fmla="*/ 0 h 15910"/>
                    <a:gd name="connsiteX3" fmla="*/ 1591 w 1591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15910">
                      <a:moveTo>
                        <a:pt x="1591" y="0"/>
                      </a:moveTo>
                      <a:cubicBezTo>
                        <a:pt x="159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591" y="0"/>
                      </a:cubicBezTo>
                      <a:cubicBezTo>
                        <a:pt x="0" y="0"/>
                        <a:pt x="1591" y="0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89" name="รูปแบบอิสระ: รูปร่าง 1188">
                  <a:extLst>
                    <a:ext uri="{FF2B5EF4-FFF2-40B4-BE49-F238E27FC236}">
                      <a16:creationId xmlns:a16="http://schemas.microsoft.com/office/drawing/2014/main" id="{33872663-9C9F-4E17-B1C5-B94642B117E2}"/>
                    </a:ext>
                  </a:extLst>
                </p:cNvPr>
                <p:cNvSpPr/>
                <p:nvPr/>
              </p:nvSpPr>
              <p:spPr>
                <a:xfrm>
                  <a:off x="2459517" y="3815373"/>
                  <a:ext cx="23864" cy="15910"/>
                </a:xfrm>
                <a:custGeom>
                  <a:avLst/>
                  <a:gdLst>
                    <a:gd name="connsiteX0" fmla="*/ 0 w 23864"/>
                    <a:gd name="connsiteY0" fmla="*/ 0 h 15910"/>
                    <a:gd name="connsiteX1" fmla="*/ 3182 w 23864"/>
                    <a:gd name="connsiteY1" fmla="*/ 0 h 15910"/>
                    <a:gd name="connsiteX2" fmla="*/ 23865 w 23864"/>
                    <a:gd name="connsiteY2" fmla="*/ 0 h 15910"/>
                    <a:gd name="connsiteX3" fmla="*/ 19092 w 23864"/>
                    <a:gd name="connsiteY3" fmla="*/ 0 h 15910"/>
                    <a:gd name="connsiteX4" fmla="*/ 11137 w 23864"/>
                    <a:gd name="connsiteY4" fmla="*/ 0 h 15910"/>
                    <a:gd name="connsiteX5" fmla="*/ 14319 w 23864"/>
                    <a:gd name="connsiteY5" fmla="*/ 0 h 15910"/>
                    <a:gd name="connsiteX6" fmla="*/ 0 w 23864"/>
                    <a:gd name="connsiteY6" fmla="*/ 0 h 15910"/>
                    <a:gd name="connsiteX7" fmla="*/ 3182 w 23864"/>
                    <a:gd name="connsiteY7" fmla="*/ 0 h 15910"/>
                    <a:gd name="connsiteX8" fmla="*/ 0 w 23864"/>
                    <a:gd name="connsiteY8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3864" h="15910">
                      <a:moveTo>
                        <a:pt x="0" y="0"/>
                      </a:moveTo>
                      <a:cubicBezTo>
                        <a:pt x="3182" y="0"/>
                        <a:pt x="6364" y="0"/>
                        <a:pt x="3182" y="0"/>
                      </a:cubicBezTo>
                      <a:cubicBezTo>
                        <a:pt x="6364" y="0"/>
                        <a:pt x="17501" y="0"/>
                        <a:pt x="23865" y="0"/>
                      </a:cubicBezTo>
                      <a:cubicBezTo>
                        <a:pt x="22274" y="0"/>
                        <a:pt x="20683" y="0"/>
                        <a:pt x="19092" y="0"/>
                      </a:cubicBezTo>
                      <a:cubicBezTo>
                        <a:pt x="17501" y="0"/>
                        <a:pt x="14319" y="0"/>
                        <a:pt x="11137" y="0"/>
                      </a:cubicBezTo>
                      <a:cubicBezTo>
                        <a:pt x="9546" y="0"/>
                        <a:pt x="12728" y="0"/>
                        <a:pt x="14319" y="0"/>
                      </a:cubicBezTo>
                      <a:cubicBezTo>
                        <a:pt x="9546" y="0"/>
                        <a:pt x="7955" y="0"/>
                        <a:pt x="0" y="0"/>
                      </a:cubicBezTo>
                      <a:lnTo>
                        <a:pt x="3182" y="0"/>
                      </a:lnTo>
                      <a:cubicBezTo>
                        <a:pt x="3182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90" name="รูปแบบอิสระ: รูปร่าง 1189">
                  <a:extLst>
                    <a:ext uri="{FF2B5EF4-FFF2-40B4-BE49-F238E27FC236}">
                      <a16:creationId xmlns:a16="http://schemas.microsoft.com/office/drawing/2014/main" id="{510023B2-8A74-47C6-9F52-2829134CD25E}"/>
                    </a:ext>
                  </a:extLst>
                </p:cNvPr>
                <p:cNvSpPr/>
                <p:nvPr/>
              </p:nvSpPr>
              <p:spPr>
                <a:xfrm>
                  <a:off x="2483382" y="3815373"/>
                  <a:ext cx="4772" cy="15910"/>
                </a:xfrm>
                <a:custGeom>
                  <a:avLst/>
                  <a:gdLst>
                    <a:gd name="connsiteX0" fmla="*/ 0 w 4772"/>
                    <a:gd name="connsiteY0" fmla="*/ 0 h 15910"/>
                    <a:gd name="connsiteX1" fmla="*/ 0 w 4772"/>
                    <a:gd name="connsiteY1" fmla="*/ 0 h 15910"/>
                    <a:gd name="connsiteX2" fmla="*/ 4773 w 4772"/>
                    <a:gd name="connsiteY2" fmla="*/ 0 h 15910"/>
                    <a:gd name="connsiteX3" fmla="*/ 0 w 4772"/>
                    <a:gd name="connsiteY3" fmla="*/ 0 h 15910"/>
                    <a:gd name="connsiteX4" fmla="*/ 0 w 4772"/>
                    <a:gd name="connsiteY4" fmla="*/ 0 h 15910"/>
                    <a:gd name="connsiteX5" fmla="*/ 0 w 4772"/>
                    <a:gd name="connsiteY5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772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1" y="0"/>
                        <a:pt x="3182" y="0"/>
                        <a:pt x="4773" y="0"/>
                      </a:cubicBezTo>
                      <a:cubicBezTo>
                        <a:pt x="3182" y="0"/>
                        <a:pt x="1591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91" name="รูปแบบอิสระ: รูปร่าง 1190">
                  <a:extLst>
                    <a:ext uri="{FF2B5EF4-FFF2-40B4-BE49-F238E27FC236}">
                      <a16:creationId xmlns:a16="http://schemas.microsoft.com/office/drawing/2014/main" id="{04B53406-8255-4B57-B4D9-2F7F3D2344CF}"/>
                    </a:ext>
                  </a:extLst>
                </p:cNvPr>
                <p:cNvSpPr/>
                <p:nvPr/>
              </p:nvSpPr>
              <p:spPr>
                <a:xfrm>
                  <a:off x="2473836" y="3816256"/>
                  <a:ext cx="11136" cy="707"/>
                </a:xfrm>
                <a:custGeom>
                  <a:avLst/>
                  <a:gdLst>
                    <a:gd name="connsiteX0" fmla="*/ 9546 w 11136"/>
                    <a:gd name="connsiteY0" fmla="*/ 707 h 707"/>
                    <a:gd name="connsiteX1" fmla="*/ 0 w 11136"/>
                    <a:gd name="connsiteY1" fmla="*/ 707 h 707"/>
                    <a:gd name="connsiteX2" fmla="*/ 4773 w 11136"/>
                    <a:gd name="connsiteY2" fmla="*/ 707 h 707"/>
                    <a:gd name="connsiteX3" fmla="*/ 9546 w 11136"/>
                    <a:gd name="connsiteY3" fmla="*/ 707 h 707"/>
                    <a:gd name="connsiteX4" fmla="*/ 9546 w 11136"/>
                    <a:gd name="connsiteY4" fmla="*/ 707 h 707"/>
                    <a:gd name="connsiteX5" fmla="*/ 11137 w 11136"/>
                    <a:gd name="connsiteY5" fmla="*/ 707 h 707"/>
                    <a:gd name="connsiteX6" fmla="*/ 11137 w 11136"/>
                    <a:gd name="connsiteY6" fmla="*/ 707 h 707"/>
                    <a:gd name="connsiteX7" fmla="*/ 11137 w 11136"/>
                    <a:gd name="connsiteY7" fmla="*/ 707 h 707"/>
                    <a:gd name="connsiteX8" fmla="*/ 11137 w 11136"/>
                    <a:gd name="connsiteY8" fmla="*/ 707 h 707"/>
                    <a:gd name="connsiteX9" fmla="*/ 9546 w 11136"/>
                    <a:gd name="connsiteY9" fmla="*/ 707 h 707"/>
                    <a:gd name="connsiteX10" fmla="*/ 9546 w 11136"/>
                    <a:gd name="connsiteY10" fmla="*/ 707 h 707"/>
                    <a:gd name="connsiteX11" fmla="*/ 9546 w 11136"/>
                    <a:gd name="connsiteY11" fmla="*/ 707 h 707"/>
                    <a:gd name="connsiteX12" fmla="*/ 9546 w 11136"/>
                    <a:gd name="connsiteY12" fmla="*/ 707 h 707"/>
                    <a:gd name="connsiteX13" fmla="*/ 11137 w 11136"/>
                    <a:gd name="connsiteY13" fmla="*/ 707 h 707"/>
                    <a:gd name="connsiteX14" fmla="*/ 11137 w 11136"/>
                    <a:gd name="connsiteY14" fmla="*/ 707 h 707"/>
                    <a:gd name="connsiteX15" fmla="*/ 9546 w 11136"/>
                    <a:gd name="connsiteY15" fmla="*/ 707 h 707"/>
                    <a:gd name="connsiteX16" fmla="*/ 9546 w 11136"/>
                    <a:gd name="connsiteY16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136" h="707">
                      <a:moveTo>
                        <a:pt x="9546" y="707"/>
                      </a:moveTo>
                      <a:cubicBezTo>
                        <a:pt x="6364" y="707"/>
                        <a:pt x="4773" y="707"/>
                        <a:pt x="0" y="707"/>
                      </a:cubicBezTo>
                      <a:cubicBezTo>
                        <a:pt x="0" y="707"/>
                        <a:pt x="3182" y="707"/>
                        <a:pt x="4773" y="707"/>
                      </a:cubicBezTo>
                      <a:cubicBezTo>
                        <a:pt x="4773" y="707"/>
                        <a:pt x="7955" y="707"/>
                        <a:pt x="9546" y="707"/>
                      </a:cubicBezTo>
                      <a:cubicBezTo>
                        <a:pt x="9546" y="707"/>
                        <a:pt x="11137" y="707"/>
                        <a:pt x="9546" y="707"/>
                      </a:cubicBezTo>
                      <a:cubicBezTo>
                        <a:pt x="11137" y="707"/>
                        <a:pt x="11137" y="707"/>
                        <a:pt x="11137" y="707"/>
                      </a:cubicBezTo>
                      <a:cubicBezTo>
                        <a:pt x="11137" y="707"/>
                        <a:pt x="11137" y="707"/>
                        <a:pt x="11137" y="707"/>
                      </a:cubicBezTo>
                      <a:lnTo>
                        <a:pt x="11137" y="707"/>
                      </a:lnTo>
                      <a:cubicBezTo>
                        <a:pt x="11137" y="707"/>
                        <a:pt x="11137" y="707"/>
                        <a:pt x="11137" y="707"/>
                      </a:cubicBezTo>
                      <a:cubicBezTo>
                        <a:pt x="11137" y="707"/>
                        <a:pt x="11137" y="707"/>
                        <a:pt x="9546" y="707"/>
                      </a:cubicBezTo>
                      <a:cubicBezTo>
                        <a:pt x="11137" y="707"/>
                        <a:pt x="11137" y="707"/>
                        <a:pt x="9546" y="707"/>
                      </a:cubicBezTo>
                      <a:cubicBezTo>
                        <a:pt x="11137" y="707"/>
                        <a:pt x="11137" y="707"/>
                        <a:pt x="9546" y="707"/>
                      </a:cubicBezTo>
                      <a:cubicBezTo>
                        <a:pt x="11137" y="707"/>
                        <a:pt x="11137" y="707"/>
                        <a:pt x="9546" y="707"/>
                      </a:cubicBezTo>
                      <a:cubicBezTo>
                        <a:pt x="11137" y="707"/>
                        <a:pt x="11137" y="707"/>
                        <a:pt x="11137" y="707"/>
                      </a:cubicBezTo>
                      <a:cubicBezTo>
                        <a:pt x="11137" y="707"/>
                        <a:pt x="11137" y="707"/>
                        <a:pt x="11137" y="707"/>
                      </a:cubicBezTo>
                      <a:lnTo>
                        <a:pt x="9546" y="707"/>
                      </a:lnTo>
                      <a:cubicBezTo>
                        <a:pt x="9546" y="-884"/>
                        <a:pt x="9546" y="707"/>
                        <a:pt x="9546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92" name="รูปแบบอิสระ: รูปร่าง 1191">
                  <a:extLst>
                    <a:ext uri="{FF2B5EF4-FFF2-40B4-BE49-F238E27FC236}">
                      <a16:creationId xmlns:a16="http://schemas.microsoft.com/office/drawing/2014/main" id="{AD434958-C7A7-4B49-9EB6-DF3ECB61D863}"/>
                    </a:ext>
                  </a:extLst>
                </p:cNvPr>
                <p:cNvSpPr/>
                <p:nvPr/>
              </p:nvSpPr>
              <p:spPr>
                <a:xfrm>
                  <a:off x="2464290" y="381855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93" name="รูปแบบอิสระ: รูปร่าง 1192">
                  <a:extLst>
                    <a:ext uri="{FF2B5EF4-FFF2-40B4-BE49-F238E27FC236}">
                      <a16:creationId xmlns:a16="http://schemas.microsoft.com/office/drawing/2014/main" id="{A11FF298-9172-466D-9B45-2667CD780EBF}"/>
                    </a:ext>
                  </a:extLst>
                </p:cNvPr>
                <p:cNvSpPr/>
                <p:nvPr/>
              </p:nvSpPr>
              <p:spPr>
                <a:xfrm>
                  <a:off x="2466813" y="3818555"/>
                  <a:ext cx="10204" cy="15910"/>
                </a:xfrm>
                <a:custGeom>
                  <a:avLst/>
                  <a:gdLst>
                    <a:gd name="connsiteX0" fmla="*/ 659 w 10204"/>
                    <a:gd name="connsiteY0" fmla="*/ 0 h 15910"/>
                    <a:gd name="connsiteX1" fmla="*/ 2250 w 10204"/>
                    <a:gd name="connsiteY1" fmla="*/ 0 h 15910"/>
                    <a:gd name="connsiteX2" fmla="*/ 659 w 10204"/>
                    <a:gd name="connsiteY2" fmla="*/ 0 h 15910"/>
                    <a:gd name="connsiteX3" fmla="*/ 3841 w 10204"/>
                    <a:gd name="connsiteY3" fmla="*/ 0 h 15910"/>
                    <a:gd name="connsiteX4" fmla="*/ 3841 w 10204"/>
                    <a:gd name="connsiteY4" fmla="*/ 0 h 15910"/>
                    <a:gd name="connsiteX5" fmla="*/ 10205 w 10204"/>
                    <a:gd name="connsiteY5" fmla="*/ 0 h 15910"/>
                    <a:gd name="connsiteX6" fmla="*/ 659 w 10204"/>
                    <a:gd name="connsiteY6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204" h="15910">
                      <a:moveTo>
                        <a:pt x="659" y="0"/>
                      </a:moveTo>
                      <a:cubicBezTo>
                        <a:pt x="659" y="0"/>
                        <a:pt x="2250" y="0"/>
                        <a:pt x="2250" y="0"/>
                      </a:cubicBezTo>
                      <a:cubicBezTo>
                        <a:pt x="659" y="0"/>
                        <a:pt x="-932" y="0"/>
                        <a:pt x="659" y="0"/>
                      </a:cubicBezTo>
                      <a:cubicBezTo>
                        <a:pt x="659" y="0"/>
                        <a:pt x="2250" y="0"/>
                        <a:pt x="3841" y="0"/>
                      </a:cubicBezTo>
                      <a:lnTo>
                        <a:pt x="3841" y="0"/>
                      </a:lnTo>
                      <a:cubicBezTo>
                        <a:pt x="5432" y="0"/>
                        <a:pt x="10205" y="0"/>
                        <a:pt x="10205" y="0"/>
                      </a:cubicBezTo>
                      <a:cubicBezTo>
                        <a:pt x="5432" y="0"/>
                        <a:pt x="3841" y="0"/>
                        <a:pt x="65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94" name="รูปแบบอิสระ: รูปร่าง 1193">
                  <a:extLst>
                    <a:ext uri="{FF2B5EF4-FFF2-40B4-BE49-F238E27FC236}">
                      <a16:creationId xmlns:a16="http://schemas.microsoft.com/office/drawing/2014/main" id="{964883E6-760A-47EF-8ADB-6ACE1C33F7F0}"/>
                    </a:ext>
                  </a:extLst>
                </p:cNvPr>
                <p:cNvSpPr/>
                <p:nvPr/>
              </p:nvSpPr>
              <p:spPr>
                <a:xfrm>
                  <a:off x="2469063" y="3816964"/>
                  <a:ext cx="4772" cy="15910"/>
                </a:xfrm>
                <a:custGeom>
                  <a:avLst/>
                  <a:gdLst>
                    <a:gd name="connsiteX0" fmla="*/ 4773 w 4772"/>
                    <a:gd name="connsiteY0" fmla="*/ 0 h 15910"/>
                    <a:gd name="connsiteX1" fmla="*/ 3182 w 4772"/>
                    <a:gd name="connsiteY1" fmla="*/ 0 h 15910"/>
                    <a:gd name="connsiteX2" fmla="*/ 0 w 4772"/>
                    <a:gd name="connsiteY2" fmla="*/ 0 h 15910"/>
                    <a:gd name="connsiteX3" fmla="*/ 1591 w 4772"/>
                    <a:gd name="connsiteY3" fmla="*/ 0 h 15910"/>
                    <a:gd name="connsiteX4" fmla="*/ 4773 w 4772"/>
                    <a:gd name="connsiteY4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72" h="15910">
                      <a:moveTo>
                        <a:pt x="4773" y="0"/>
                      </a:moveTo>
                      <a:lnTo>
                        <a:pt x="3182" y="0"/>
                      </a:lnTo>
                      <a:lnTo>
                        <a:pt x="0" y="0"/>
                      </a:lnTo>
                      <a:lnTo>
                        <a:pt x="1591" y="0"/>
                      </a:lnTo>
                      <a:cubicBezTo>
                        <a:pt x="1591" y="0"/>
                        <a:pt x="3182" y="0"/>
                        <a:pt x="477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95" name="รูปแบบอิสระ: รูปร่าง 1194">
                  <a:extLst>
                    <a:ext uri="{FF2B5EF4-FFF2-40B4-BE49-F238E27FC236}">
                      <a16:creationId xmlns:a16="http://schemas.microsoft.com/office/drawing/2014/main" id="{3E677A5B-7119-44A5-B837-FDD8132C348F}"/>
                    </a:ext>
                  </a:extLst>
                </p:cNvPr>
                <p:cNvSpPr/>
                <p:nvPr/>
              </p:nvSpPr>
              <p:spPr>
                <a:xfrm>
                  <a:off x="2484973" y="3815373"/>
                  <a:ext cx="4772" cy="15910"/>
                </a:xfrm>
                <a:custGeom>
                  <a:avLst/>
                  <a:gdLst>
                    <a:gd name="connsiteX0" fmla="*/ 1591 w 4772"/>
                    <a:gd name="connsiteY0" fmla="*/ 0 h 15910"/>
                    <a:gd name="connsiteX1" fmla="*/ 4773 w 4772"/>
                    <a:gd name="connsiteY1" fmla="*/ 0 h 15910"/>
                    <a:gd name="connsiteX2" fmla="*/ 0 w 4772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72" h="15910">
                      <a:moveTo>
                        <a:pt x="1591" y="0"/>
                      </a:moveTo>
                      <a:lnTo>
                        <a:pt x="477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96" name="รูปแบบอิสระ: รูปร่าง 1195">
                  <a:extLst>
                    <a:ext uri="{FF2B5EF4-FFF2-40B4-BE49-F238E27FC236}">
                      <a16:creationId xmlns:a16="http://schemas.microsoft.com/office/drawing/2014/main" id="{360088CD-94D2-44AB-90BE-C49809D4BA46}"/>
                    </a:ext>
                  </a:extLst>
                </p:cNvPr>
                <p:cNvSpPr/>
                <p:nvPr/>
              </p:nvSpPr>
              <p:spPr>
                <a:xfrm>
                  <a:off x="2486564" y="3815373"/>
                  <a:ext cx="3181" cy="15910"/>
                </a:xfrm>
                <a:custGeom>
                  <a:avLst/>
                  <a:gdLst>
                    <a:gd name="connsiteX0" fmla="*/ 0 w 3181"/>
                    <a:gd name="connsiteY0" fmla="*/ 0 h 15910"/>
                    <a:gd name="connsiteX1" fmla="*/ 3182 w 3181"/>
                    <a:gd name="connsiteY1" fmla="*/ 0 h 15910"/>
                    <a:gd name="connsiteX2" fmla="*/ 0 w 318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15910">
                      <a:moveTo>
                        <a:pt x="0" y="0"/>
                      </a:moveTo>
                      <a:lnTo>
                        <a:pt x="318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97" name="รูปแบบอิสระ: รูปร่าง 1196">
                  <a:extLst>
                    <a:ext uri="{FF2B5EF4-FFF2-40B4-BE49-F238E27FC236}">
                      <a16:creationId xmlns:a16="http://schemas.microsoft.com/office/drawing/2014/main" id="{DCFD2C1A-F0C7-4C3B-B4EB-2DF53743F16E}"/>
                    </a:ext>
                  </a:extLst>
                </p:cNvPr>
                <p:cNvSpPr/>
                <p:nvPr/>
              </p:nvSpPr>
              <p:spPr>
                <a:xfrm>
                  <a:off x="2441309" y="3788325"/>
                  <a:ext cx="707" cy="0"/>
                </a:xfrm>
                <a:custGeom>
                  <a:avLst/>
                  <a:gdLst>
                    <a:gd name="connsiteX0" fmla="*/ 707 w 707"/>
                    <a:gd name="connsiteY0" fmla="*/ 0 h 0"/>
                    <a:gd name="connsiteX1" fmla="*/ 707 w 707"/>
                    <a:gd name="connsiteY1" fmla="*/ 0 h 0"/>
                    <a:gd name="connsiteX2" fmla="*/ 707 w 707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>
                      <a:moveTo>
                        <a:pt x="707" y="0"/>
                      </a:moveTo>
                      <a:lnTo>
                        <a:pt x="707" y="0"/>
                      </a:lnTo>
                      <a:cubicBezTo>
                        <a:pt x="-884" y="0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98" name="รูปแบบอิสระ: รูปร่าง 1197">
                  <a:extLst>
                    <a:ext uri="{FF2B5EF4-FFF2-40B4-BE49-F238E27FC236}">
                      <a16:creationId xmlns:a16="http://schemas.microsoft.com/office/drawing/2014/main" id="{0194B7DC-FC78-4F86-A4C7-C1DEE9AA2628}"/>
                    </a:ext>
                  </a:extLst>
                </p:cNvPr>
                <p:cNvSpPr/>
                <p:nvPr/>
              </p:nvSpPr>
              <p:spPr>
                <a:xfrm>
                  <a:off x="2442016" y="3789916"/>
                  <a:ext cx="1590" cy="15910"/>
                </a:xfrm>
                <a:custGeom>
                  <a:avLst/>
                  <a:gdLst>
                    <a:gd name="connsiteX0" fmla="*/ 0 w 1590"/>
                    <a:gd name="connsiteY0" fmla="*/ 0 h 15910"/>
                    <a:gd name="connsiteX1" fmla="*/ 1591 w 1590"/>
                    <a:gd name="connsiteY1" fmla="*/ 0 h 15910"/>
                    <a:gd name="connsiteX2" fmla="*/ 0 w 1590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0">
                      <a:moveTo>
                        <a:pt x="0" y="0"/>
                      </a:moveTo>
                      <a:lnTo>
                        <a:pt x="1591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99" name="รูปแบบอิสระ: รูปร่าง 1198">
                  <a:extLst>
                    <a:ext uri="{FF2B5EF4-FFF2-40B4-BE49-F238E27FC236}">
                      <a16:creationId xmlns:a16="http://schemas.microsoft.com/office/drawing/2014/main" id="{4A3CFA4A-D569-4565-A8AD-6D5700440DB8}"/>
                    </a:ext>
                  </a:extLst>
                </p:cNvPr>
                <p:cNvSpPr/>
                <p:nvPr/>
              </p:nvSpPr>
              <p:spPr>
                <a:xfrm>
                  <a:off x="2484973" y="3804235"/>
                  <a:ext cx="5822" cy="15910"/>
                </a:xfrm>
                <a:custGeom>
                  <a:avLst/>
                  <a:gdLst>
                    <a:gd name="connsiteX0" fmla="*/ 0 w 5822"/>
                    <a:gd name="connsiteY0" fmla="*/ 0 h 15910"/>
                    <a:gd name="connsiteX1" fmla="*/ 4773 w 5822"/>
                    <a:gd name="connsiteY1" fmla="*/ 0 h 15910"/>
                    <a:gd name="connsiteX2" fmla="*/ 0 w 5822"/>
                    <a:gd name="connsiteY2" fmla="*/ 0 h 15910"/>
                    <a:gd name="connsiteX3" fmla="*/ 0 w 5822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22" h="15910">
                      <a:moveTo>
                        <a:pt x="0" y="0"/>
                      </a:moveTo>
                      <a:cubicBezTo>
                        <a:pt x="3182" y="0"/>
                        <a:pt x="7955" y="0"/>
                        <a:pt x="4773" y="0"/>
                      </a:cubicBezTo>
                      <a:lnTo>
                        <a:pt x="0" y="0"/>
                      </a:ln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00" name="รูปแบบอิสระ: รูปร่าง 1199">
                  <a:extLst>
                    <a:ext uri="{FF2B5EF4-FFF2-40B4-BE49-F238E27FC236}">
                      <a16:creationId xmlns:a16="http://schemas.microsoft.com/office/drawing/2014/main" id="{FF4B11EB-596B-4AF9-A25C-E4BF396B6557}"/>
                    </a:ext>
                  </a:extLst>
                </p:cNvPr>
                <p:cNvSpPr/>
                <p:nvPr/>
              </p:nvSpPr>
              <p:spPr>
                <a:xfrm>
                  <a:off x="2461506" y="3796280"/>
                  <a:ext cx="4375" cy="15910"/>
                </a:xfrm>
                <a:custGeom>
                  <a:avLst/>
                  <a:gdLst>
                    <a:gd name="connsiteX0" fmla="*/ 1193 w 4375"/>
                    <a:gd name="connsiteY0" fmla="*/ 0 h 15910"/>
                    <a:gd name="connsiteX1" fmla="*/ 1193 w 4375"/>
                    <a:gd name="connsiteY1" fmla="*/ 0 h 15910"/>
                    <a:gd name="connsiteX2" fmla="*/ 4375 w 4375"/>
                    <a:gd name="connsiteY2" fmla="*/ 0 h 15910"/>
                    <a:gd name="connsiteX3" fmla="*/ 1193 w 4375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375" h="15910">
                      <a:moveTo>
                        <a:pt x="1193" y="0"/>
                      </a:moveTo>
                      <a:cubicBezTo>
                        <a:pt x="-398" y="0"/>
                        <a:pt x="-398" y="0"/>
                        <a:pt x="1193" y="0"/>
                      </a:cubicBezTo>
                      <a:cubicBezTo>
                        <a:pt x="1193" y="0"/>
                        <a:pt x="2784" y="0"/>
                        <a:pt x="4375" y="0"/>
                      </a:cubicBezTo>
                      <a:cubicBezTo>
                        <a:pt x="2784" y="0"/>
                        <a:pt x="1193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01" name="รูปแบบอิสระ: รูปร่าง 1200">
                  <a:extLst>
                    <a:ext uri="{FF2B5EF4-FFF2-40B4-BE49-F238E27FC236}">
                      <a16:creationId xmlns:a16="http://schemas.microsoft.com/office/drawing/2014/main" id="{F6B15117-1993-43DB-A21D-404FC475F1A4}"/>
                    </a:ext>
                  </a:extLst>
                </p:cNvPr>
                <p:cNvSpPr/>
                <p:nvPr/>
              </p:nvSpPr>
              <p:spPr>
                <a:xfrm>
                  <a:off x="2445198" y="3796280"/>
                  <a:ext cx="3181" cy="15910"/>
                </a:xfrm>
                <a:custGeom>
                  <a:avLst/>
                  <a:gdLst>
                    <a:gd name="connsiteX0" fmla="*/ 0 w 3181"/>
                    <a:gd name="connsiteY0" fmla="*/ 0 h 15910"/>
                    <a:gd name="connsiteX1" fmla="*/ 3182 w 3181"/>
                    <a:gd name="connsiteY1" fmla="*/ 0 h 15910"/>
                    <a:gd name="connsiteX2" fmla="*/ 0 w 318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15910">
                      <a:moveTo>
                        <a:pt x="0" y="0"/>
                      </a:moveTo>
                      <a:lnTo>
                        <a:pt x="3182" y="0"/>
                      </a:ln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02" name="รูปแบบอิสระ: รูปร่าง 1201">
                  <a:extLst>
                    <a:ext uri="{FF2B5EF4-FFF2-40B4-BE49-F238E27FC236}">
                      <a16:creationId xmlns:a16="http://schemas.microsoft.com/office/drawing/2014/main" id="{099DC647-3FA3-447B-855D-AE4F606420F9}"/>
                    </a:ext>
                  </a:extLst>
                </p:cNvPr>
                <p:cNvSpPr/>
                <p:nvPr/>
              </p:nvSpPr>
              <p:spPr>
                <a:xfrm>
                  <a:off x="2432470" y="3785143"/>
                  <a:ext cx="4772" cy="15910"/>
                </a:xfrm>
                <a:custGeom>
                  <a:avLst/>
                  <a:gdLst>
                    <a:gd name="connsiteX0" fmla="*/ 4773 w 4772"/>
                    <a:gd name="connsiteY0" fmla="*/ 0 h 15910"/>
                    <a:gd name="connsiteX1" fmla="*/ 0 w 4772"/>
                    <a:gd name="connsiteY1" fmla="*/ 0 h 15910"/>
                    <a:gd name="connsiteX2" fmla="*/ 4773 w 4772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72" h="15910">
                      <a:moveTo>
                        <a:pt x="4773" y="0"/>
                      </a:moveTo>
                      <a:lnTo>
                        <a:pt x="0" y="0"/>
                      </a:lnTo>
                      <a:cubicBezTo>
                        <a:pt x="1591" y="0"/>
                        <a:pt x="3182" y="0"/>
                        <a:pt x="477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03" name="รูปแบบอิสระ: รูปร่าง 1202">
                  <a:extLst>
                    <a:ext uri="{FF2B5EF4-FFF2-40B4-BE49-F238E27FC236}">
                      <a16:creationId xmlns:a16="http://schemas.microsoft.com/office/drawing/2014/main" id="{ECF05D7C-DEA0-4CA8-8497-6BBA2E2B0CCC}"/>
                    </a:ext>
                  </a:extLst>
                </p:cNvPr>
                <p:cNvSpPr/>
                <p:nvPr/>
              </p:nvSpPr>
              <p:spPr>
                <a:xfrm>
                  <a:off x="2483611" y="3810600"/>
                  <a:ext cx="2952" cy="15910"/>
                </a:xfrm>
                <a:custGeom>
                  <a:avLst/>
                  <a:gdLst>
                    <a:gd name="connsiteX0" fmla="*/ 1361 w 2952"/>
                    <a:gd name="connsiteY0" fmla="*/ 0 h 15910"/>
                    <a:gd name="connsiteX1" fmla="*/ 2953 w 2952"/>
                    <a:gd name="connsiteY1" fmla="*/ 0 h 15910"/>
                    <a:gd name="connsiteX2" fmla="*/ 1361 w 2952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952" h="15910">
                      <a:moveTo>
                        <a:pt x="1361" y="0"/>
                      </a:moveTo>
                      <a:cubicBezTo>
                        <a:pt x="2953" y="0"/>
                        <a:pt x="2953" y="0"/>
                        <a:pt x="2953" y="0"/>
                      </a:cubicBezTo>
                      <a:cubicBezTo>
                        <a:pt x="1361" y="0"/>
                        <a:pt x="-1820" y="0"/>
                        <a:pt x="136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04" name="รูปแบบอิสระ: รูปร่าง 1203">
                  <a:extLst>
                    <a:ext uri="{FF2B5EF4-FFF2-40B4-BE49-F238E27FC236}">
                      <a16:creationId xmlns:a16="http://schemas.microsoft.com/office/drawing/2014/main" id="{DBED3431-59C0-48F8-9C69-20A5D5C8CC45}"/>
                    </a:ext>
                  </a:extLst>
                </p:cNvPr>
                <p:cNvSpPr/>
                <p:nvPr/>
              </p:nvSpPr>
              <p:spPr>
                <a:xfrm>
                  <a:off x="2481791" y="3788325"/>
                  <a:ext cx="1590" cy="15910"/>
                </a:xfrm>
                <a:custGeom>
                  <a:avLst/>
                  <a:gdLst>
                    <a:gd name="connsiteX0" fmla="*/ 1591 w 1590"/>
                    <a:gd name="connsiteY0" fmla="*/ 0 h 15910"/>
                    <a:gd name="connsiteX1" fmla="*/ 0 w 1590"/>
                    <a:gd name="connsiteY1" fmla="*/ 0 h 15910"/>
                    <a:gd name="connsiteX2" fmla="*/ 1591 w 1590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0">
                      <a:moveTo>
                        <a:pt x="1591" y="0"/>
                      </a:moveTo>
                      <a:cubicBezTo>
                        <a:pt x="159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05" name="รูปแบบอิสระ: รูปร่าง 1204">
                  <a:extLst>
                    <a:ext uri="{FF2B5EF4-FFF2-40B4-BE49-F238E27FC236}">
                      <a16:creationId xmlns:a16="http://schemas.microsoft.com/office/drawing/2014/main" id="{160E62A4-1146-405E-897B-96CBD41E2563}"/>
                    </a:ext>
                  </a:extLst>
                </p:cNvPr>
                <p:cNvSpPr/>
                <p:nvPr/>
              </p:nvSpPr>
              <p:spPr>
                <a:xfrm>
                  <a:off x="2486564" y="3809009"/>
                  <a:ext cx="1837" cy="707"/>
                </a:xfrm>
                <a:custGeom>
                  <a:avLst/>
                  <a:gdLst>
                    <a:gd name="connsiteX0" fmla="*/ 0 w 1837"/>
                    <a:gd name="connsiteY0" fmla="*/ 0 h 707"/>
                    <a:gd name="connsiteX1" fmla="*/ 0 w 1837"/>
                    <a:gd name="connsiteY1" fmla="*/ 0 h 707"/>
                    <a:gd name="connsiteX2" fmla="*/ 0 w 1837"/>
                    <a:gd name="connsiteY2" fmla="*/ 0 h 707"/>
                    <a:gd name="connsiteX3" fmla="*/ 0 w 1837"/>
                    <a:gd name="connsiteY3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37" h="707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591"/>
                        <a:pt x="0" y="0"/>
                      </a:cubicBezTo>
                      <a:cubicBezTo>
                        <a:pt x="1591" y="1591"/>
                        <a:pt x="3182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06" name="รูปแบบอิสระ: รูปร่าง 1205">
                  <a:extLst>
                    <a:ext uri="{FF2B5EF4-FFF2-40B4-BE49-F238E27FC236}">
                      <a16:creationId xmlns:a16="http://schemas.microsoft.com/office/drawing/2014/main" id="{E72BB47C-A5E5-44D2-84EB-91998CED14D0}"/>
                    </a:ext>
                  </a:extLst>
                </p:cNvPr>
                <p:cNvSpPr/>
                <p:nvPr/>
              </p:nvSpPr>
              <p:spPr>
                <a:xfrm>
                  <a:off x="2440425" y="3769233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07" name="รูปแบบอิสระ: รูปร่าง 1206">
                  <a:extLst>
                    <a:ext uri="{FF2B5EF4-FFF2-40B4-BE49-F238E27FC236}">
                      <a16:creationId xmlns:a16="http://schemas.microsoft.com/office/drawing/2014/main" id="{89FA20D6-2416-40E5-944A-397879DEFA6D}"/>
                    </a:ext>
                  </a:extLst>
                </p:cNvPr>
                <p:cNvSpPr/>
                <p:nvPr/>
              </p:nvSpPr>
              <p:spPr>
                <a:xfrm>
                  <a:off x="2480200" y="376446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08" name="รูปแบบอิสระ: รูปร่าง 1207">
                  <a:extLst>
                    <a:ext uri="{FF2B5EF4-FFF2-40B4-BE49-F238E27FC236}">
                      <a16:creationId xmlns:a16="http://schemas.microsoft.com/office/drawing/2014/main" id="{970306E4-1E6E-4BF1-AAEA-34CD84D820A4}"/>
                    </a:ext>
                  </a:extLst>
                </p:cNvPr>
                <p:cNvSpPr/>
                <p:nvPr/>
              </p:nvSpPr>
              <p:spPr>
                <a:xfrm>
                  <a:off x="2488155" y="381378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09" name="รูปแบบอิสระ: รูปร่าง 1208">
                  <a:extLst>
                    <a:ext uri="{FF2B5EF4-FFF2-40B4-BE49-F238E27FC236}">
                      <a16:creationId xmlns:a16="http://schemas.microsoft.com/office/drawing/2014/main" id="{31DEF479-7E1C-4A57-B859-28C0A804B73C}"/>
                    </a:ext>
                  </a:extLst>
                </p:cNvPr>
                <p:cNvSpPr/>
                <p:nvPr/>
              </p:nvSpPr>
              <p:spPr>
                <a:xfrm>
                  <a:off x="2470654" y="3813782"/>
                  <a:ext cx="1590" cy="15910"/>
                </a:xfrm>
                <a:custGeom>
                  <a:avLst/>
                  <a:gdLst>
                    <a:gd name="connsiteX0" fmla="*/ 1591 w 1590"/>
                    <a:gd name="connsiteY0" fmla="*/ 0 h 15910"/>
                    <a:gd name="connsiteX1" fmla="*/ 0 w 1590"/>
                    <a:gd name="connsiteY1" fmla="*/ 0 h 15910"/>
                    <a:gd name="connsiteX2" fmla="*/ 1591 w 1590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0">
                      <a:moveTo>
                        <a:pt x="1591" y="0"/>
                      </a:moveTo>
                      <a:cubicBezTo>
                        <a:pt x="1591" y="0"/>
                        <a:pt x="0" y="0"/>
                        <a:pt x="0" y="0"/>
                      </a:cubicBezTo>
                      <a:cubicBezTo>
                        <a:pt x="0" y="0"/>
                        <a:pt x="1591" y="0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10" name="รูปแบบอิสระ: รูปร่าง 1209">
                  <a:extLst>
                    <a:ext uri="{FF2B5EF4-FFF2-40B4-BE49-F238E27FC236}">
                      <a16:creationId xmlns:a16="http://schemas.microsoft.com/office/drawing/2014/main" id="{AD22114E-33B3-4CC9-B7F0-3178BB25AA48}"/>
                    </a:ext>
                  </a:extLst>
                </p:cNvPr>
                <p:cNvSpPr/>
                <p:nvPr/>
              </p:nvSpPr>
              <p:spPr>
                <a:xfrm>
                  <a:off x="2461506" y="3809009"/>
                  <a:ext cx="1193" cy="15910"/>
                </a:xfrm>
                <a:custGeom>
                  <a:avLst/>
                  <a:gdLst>
                    <a:gd name="connsiteX0" fmla="*/ 1193 w 1193"/>
                    <a:gd name="connsiteY0" fmla="*/ 0 h 15910"/>
                    <a:gd name="connsiteX1" fmla="*/ 1193 w 1193"/>
                    <a:gd name="connsiteY1" fmla="*/ 0 h 15910"/>
                    <a:gd name="connsiteX2" fmla="*/ 1193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1193" y="0"/>
                      </a:moveTo>
                      <a:cubicBezTo>
                        <a:pt x="1193" y="0"/>
                        <a:pt x="1193" y="0"/>
                        <a:pt x="1193" y="0"/>
                      </a:cubicBezTo>
                      <a:cubicBezTo>
                        <a:pt x="-398" y="0"/>
                        <a:pt x="-398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11" name="รูปแบบอิสระ: รูปร่าง 1210">
                  <a:extLst>
                    <a:ext uri="{FF2B5EF4-FFF2-40B4-BE49-F238E27FC236}">
                      <a16:creationId xmlns:a16="http://schemas.microsoft.com/office/drawing/2014/main" id="{60EF91F7-AA0F-4FA4-984D-D284C0A8EB49}"/>
                    </a:ext>
                  </a:extLst>
                </p:cNvPr>
                <p:cNvSpPr/>
                <p:nvPr/>
              </p:nvSpPr>
              <p:spPr>
                <a:xfrm>
                  <a:off x="2486564" y="381378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12" name="รูปแบบอิสระ: รูปร่าง 1211">
                  <a:extLst>
                    <a:ext uri="{FF2B5EF4-FFF2-40B4-BE49-F238E27FC236}">
                      <a16:creationId xmlns:a16="http://schemas.microsoft.com/office/drawing/2014/main" id="{FEF3800D-086E-475B-A19F-0045997D4B73}"/>
                    </a:ext>
                  </a:extLst>
                </p:cNvPr>
                <p:cNvSpPr/>
                <p:nvPr/>
              </p:nvSpPr>
              <p:spPr>
                <a:xfrm>
                  <a:off x="2488155" y="381378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13" name="รูปแบบอิสระ: รูปร่าง 1212">
                  <a:extLst>
                    <a:ext uri="{FF2B5EF4-FFF2-40B4-BE49-F238E27FC236}">
                      <a16:creationId xmlns:a16="http://schemas.microsoft.com/office/drawing/2014/main" id="{AD61A118-4D94-497D-852C-3D56850DD282}"/>
                    </a:ext>
                  </a:extLst>
                </p:cNvPr>
                <p:cNvSpPr/>
                <p:nvPr/>
              </p:nvSpPr>
              <p:spPr>
                <a:xfrm>
                  <a:off x="2487448" y="3813782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  <a:gd name="connsiteX3" fmla="*/ 707 w 707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cubicBezTo>
                        <a:pt x="707" y="0"/>
                        <a:pt x="-884" y="0"/>
                        <a:pt x="707" y="0"/>
                      </a:cubicBezTo>
                      <a:cubicBezTo>
                        <a:pt x="-884" y="0"/>
                        <a:pt x="707" y="0"/>
                        <a:pt x="707" y="0"/>
                      </a:cubicBezTo>
                      <a:cubicBezTo>
                        <a:pt x="707" y="0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14" name="รูปแบบอิสระ: รูปร่าง 1213">
                  <a:extLst>
                    <a:ext uri="{FF2B5EF4-FFF2-40B4-BE49-F238E27FC236}">
                      <a16:creationId xmlns:a16="http://schemas.microsoft.com/office/drawing/2014/main" id="{8C8D4686-59F4-4C12-BD9B-FF2D20209B0E}"/>
                    </a:ext>
                  </a:extLst>
                </p:cNvPr>
                <p:cNvSpPr/>
                <p:nvPr/>
              </p:nvSpPr>
              <p:spPr>
                <a:xfrm>
                  <a:off x="2450369" y="3777188"/>
                  <a:ext cx="1193" cy="15910"/>
                </a:xfrm>
                <a:custGeom>
                  <a:avLst/>
                  <a:gdLst>
                    <a:gd name="connsiteX0" fmla="*/ 1193 w 1193"/>
                    <a:gd name="connsiteY0" fmla="*/ 0 h 15910"/>
                    <a:gd name="connsiteX1" fmla="*/ 1193 w 1193"/>
                    <a:gd name="connsiteY1" fmla="*/ 0 h 15910"/>
                    <a:gd name="connsiteX2" fmla="*/ 1193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1193" y="0"/>
                      </a:moveTo>
                      <a:cubicBezTo>
                        <a:pt x="1193" y="0"/>
                        <a:pt x="1193" y="0"/>
                        <a:pt x="1193" y="0"/>
                      </a:cubicBezTo>
                      <a:cubicBezTo>
                        <a:pt x="-398" y="0"/>
                        <a:pt x="-398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15" name="รูปแบบอิสระ: รูปร่าง 1214">
                  <a:extLst>
                    <a:ext uri="{FF2B5EF4-FFF2-40B4-BE49-F238E27FC236}">
                      <a16:creationId xmlns:a16="http://schemas.microsoft.com/office/drawing/2014/main" id="{8C19F6D4-7CC1-4D06-8D77-B5C38DA620FF}"/>
                    </a:ext>
                  </a:extLst>
                </p:cNvPr>
                <p:cNvSpPr/>
                <p:nvPr/>
              </p:nvSpPr>
              <p:spPr>
                <a:xfrm>
                  <a:off x="2445198" y="3801053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16" name="รูปแบบอิสระ: รูปร่าง 1215">
                  <a:extLst>
                    <a:ext uri="{FF2B5EF4-FFF2-40B4-BE49-F238E27FC236}">
                      <a16:creationId xmlns:a16="http://schemas.microsoft.com/office/drawing/2014/main" id="{E2C00211-4E0E-4277-9F22-4C1082700D89}"/>
                    </a:ext>
                  </a:extLst>
                </p:cNvPr>
                <p:cNvSpPr/>
                <p:nvPr/>
              </p:nvSpPr>
              <p:spPr>
                <a:xfrm>
                  <a:off x="2442016" y="3801053"/>
                  <a:ext cx="14318" cy="15910"/>
                </a:xfrm>
                <a:custGeom>
                  <a:avLst/>
                  <a:gdLst>
                    <a:gd name="connsiteX0" fmla="*/ 0 w 14318"/>
                    <a:gd name="connsiteY0" fmla="*/ 0 h 15910"/>
                    <a:gd name="connsiteX1" fmla="*/ 3182 w 14318"/>
                    <a:gd name="connsiteY1" fmla="*/ 0 h 15910"/>
                    <a:gd name="connsiteX2" fmla="*/ 14319 w 14318"/>
                    <a:gd name="connsiteY2" fmla="*/ 0 h 15910"/>
                    <a:gd name="connsiteX3" fmla="*/ 0 w 14318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318" h="15910">
                      <a:moveTo>
                        <a:pt x="0" y="0"/>
                      </a:moveTo>
                      <a:cubicBezTo>
                        <a:pt x="4773" y="0"/>
                        <a:pt x="4773" y="0"/>
                        <a:pt x="3182" y="0"/>
                      </a:cubicBezTo>
                      <a:lnTo>
                        <a:pt x="1431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17" name="รูปแบบอิสระ: รูปร่าง 1216">
                  <a:extLst>
                    <a:ext uri="{FF2B5EF4-FFF2-40B4-BE49-F238E27FC236}">
                      <a16:creationId xmlns:a16="http://schemas.microsoft.com/office/drawing/2014/main" id="{F484AA96-7CBF-4513-9AE0-7ABBDCDD3DF4}"/>
                    </a:ext>
                  </a:extLst>
                </p:cNvPr>
                <p:cNvSpPr/>
                <p:nvPr/>
              </p:nvSpPr>
              <p:spPr>
                <a:xfrm>
                  <a:off x="2427697" y="3766051"/>
                  <a:ext cx="68426" cy="46139"/>
                </a:xfrm>
                <a:custGeom>
                  <a:avLst/>
                  <a:gdLst>
                    <a:gd name="connsiteX0" fmla="*/ 12728 w 68426"/>
                    <a:gd name="connsiteY0" fmla="*/ 20683 h 46139"/>
                    <a:gd name="connsiteX1" fmla="*/ 9546 w 68426"/>
                    <a:gd name="connsiteY1" fmla="*/ 20683 h 46139"/>
                    <a:gd name="connsiteX2" fmla="*/ 1591 w 68426"/>
                    <a:gd name="connsiteY2" fmla="*/ 20683 h 46139"/>
                    <a:gd name="connsiteX3" fmla="*/ 12728 w 68426"/>
                    <a:gd name="connsiteY3" fmla="*/ 20683 h 46139"/>
                    <a:gd name="connsiteX4" fmla="*/ 12728 w 68426"/>
                    <a:gd name="connsiteY4" fmla="*/ 20683 h 46139"/>
                    <a:gd name="connsiteX5" fmla="*/ 11137 w 68426"/>
                    <a:gd name="connsiteY5" fmla="*/ 22274 h 46139"/>
                    <a:gd name="connsiteX6" fmla="*/ 17501 w 68426"/>
                    <a:gd name="connsiteY6" fmla="*/ 22274 h 46139"/>
                    <a:gd name="connsiteX7" fmla="*/ 12728 w 68426"/>
                    <a:gd name="connsiteY7" fmla="*/ 22274 h 46139"/>
                    <a:gd name="connsiteX8" fmla="*/ 15910 w 68426"/>
                    <a:gd name="connsiteY8" fmla="*/ 22274 h 46139"/>
                    <a:gd name="connsiteX9" fmla="*/ 14319 w 68426"/>
                    <a:gd name="connsiteY9" fmla="*/ 22274 h 46139"/>
                    <a:gd name="connsiteX10" fmla="*/ 15910 w 68426"/>
                    <a:gd name="connsiteY10" fmla="*/ 22274 h 46139"/>
                    <a:gd name="connsiteX11" fmla="*/ 15910 w 68426"/>
                    <a:gd name="connsiteY11" fmla="*/ 22274 h 46139"/>
                    <a:gd name="connsiteX12" fmla="*/ 22274 w 68426"/>
                    <a:gd name="connsiteY12" fmla="*/ 22274 h 46139"/>
                    <a:gd name="connsiteX13" fmla="*/ 19092 w 68426"/>
                    <a:gd name="connsiteY13" fmla="*/ 22274 h 46139"/>
                    <a:gd name="connsiteX14" fmla="*/ 22274 w 68426"/>
                    <a:gd name="connsiteY14" fmla="*/ 22274 h 46139"/>
                    <a:gd name="connsiteX15" fmla="*/ 15910 w 68426"/>
                    <a:gd name="connsiteY15" fmla="*/ 22274 h 46139"/>
                    <a:gd name="connsiteX16" fmla="*/ 11137 w 68426"/>
                    <a:gd name="connsiteY16" fmla="*/ 22274 h 46139"/>
                    <a:gd name="connsiteX17" fmla="*/ 9546 w 68426"/>
                    <a:gd name="connsiteY17" fmla="*/ 22274 h 46139"/>
                    <a:gd name="connsiteX18" fmla="*/ 0 w 68426"/>
                    <a:gd name="connsiteY18" fmla="*/ 22274 h 46139"/>
                    <a:gd name="connsiteX19" fmla="*/ 14319 w 68426"/>
                    <a:gd name="connsiteY19" fmla="*/ 22274 h 46139"/>
                    <a:gd name="connsiteX20" fmla="*/ 15910 w 68426"/>
                    <a:gd name="connsiteY20" fmla="*/ 22274 h 46139"/>
                    <a:gd name="connsiteX21" fmla="*/ 12728 w 68426"/>
                    <a:gd name="connsiteY21" fmla="*/ 22274 h 46139"/>
                    <a:gd name="connsiteX22" fmla="*/ 6364 w 68426"/>
                    <a:gd name="connsiteY22" fmla="*/ 22274 h 46139"/>
                    <a:gd name="connsiteX23" fmla="*/ 14319 w 68426"/>
                    <a:gd name="connsiteY23" fmla="*/ 22274 h 46139"/>
                    <a:gd name="connsiteX24" fmla="*/ 4773 w 68426"/>
                    <a:gd name="connsiteY24" fmla="*/ 22274 h 46139"/>
                    <a:gd name="connsiteX25" fmla="*/ 12728 w 68426"/>
                    <a:gd name="connsiteY25" fmla="*/ 22274 h 46139"/>
                    <a:gd name="connsiteX26" fmla="*/ 15910 w 68426"/>
                    <a:gd name="connsiteY26" fmla="*/ 23865 h 46139"/>
                    <a:gd name="connsiteX27" fmla="*/ 11137 w 68426"/>
                    <a:gd name="connsiteY27" fmla="*/ 23865 h 46139"/>
                    <a:gd name="connsiteX28" fmla="*/ 15910 w 68426"/>
                    <a:gd name="connsiteY28" fmla="*/ 23865 h 46139"/>
                    <a:gd name="connsiteX29" fmla="*/ 14319 w 68426"/>
                    <a:gd name="connsiteY29" fmla="*/ 23865 h 46139"/>
                    <a:gd name="connsiteX30" fmla="*/ 22274 w 68426"/>
                    <a:gd name="connsiteY30" fmla="*/ 23865 h 46139"/>
                    <a:gd name="connsiteX31" fmla="*/ 20683 w 68426"/>
                    <a:gd name="connsiteY31" fmla="*/ 25456 h 46139"/>
                    <a:gd name="connsiteX32" fmla="*/ 14319 w 68426"/>
                    <a:gd name="connsiteY32" fmla="*/ 25456 h 46139"/>
                    <a:gd name="connsiteX33" fmla="*/ 23865 w 68426"/>
                    <a:gd name="connsiteY33" fmla="*/ 25456 h 46139"/>
                    <a:gd name="connsiteX34" fmla="*/ 20683 w 68426"/>
                    <a:gd name="connsiteY34" fmla="*/ 25456 h 46139"/>
                    <a:gd name="connsiteX35" fmla="*/ 35002 w 68426"/>
                    <a:gd name="connsiteY35" fmla="*/ 25456 h 46139"/>
                    <a:gd name="connsiteX36" fmla="*/ 39775 w 68426"/>
                    <a:gd name="connsiteY36" fmla="*/ 25456 h 46139"/>
                    <a:gd name="connsiteX37" fmla="*/ 42957 w 68426"/>
                    <a:gd name="connsiteY37" fmla="*/ 25456 h 46139"/>
                    <a:gd name="connsiteX38" fmla="*/ 38184 w 68426"/>
                    <a:gd name="connsiteY38" fmla="*/ 25456 h 46139"/>
                    <a:gd name="connsiteX39" fmla="*/ 39775 w 68426"/>
                    <a:gd name="connsiteY39" fmla="*/ 25456 h 46139"/>
                    <a:gd name="connsiteX40" fmla="*/ 31820 w 68426"/>
                    <a:gd name="connsiteY40" fmla="*/ 25456 h 46139"/>
                    <a:gd name="connsiteX41" fmla="*/ 35002 w 68426"/>
                    <a:gd name="connsiteY41" fmla="*/ 25456 h 46139"/>
                    <a:gd name="connsiteX42" fmla="*/ 23865 w 68426"/>
                    <a:gd name="connsiteY42" fmla="*/ 25456 h 46139"/>
                    <a:gd name="connsiteX43" fmla="*/ 25456 w 68426"/>
                    <a:gd name="connsiteY43" fmla="*/ 25456 h 46139"/>
                    <a:gd name="connsiteX44" fmla="*/ 23865 w 68426"/>
                    <a:gd name="connsiteY44" fmla="*/ 25456 h 46139"/>
                    <a:gd name="connsiteX45" fmla="*/ 25456 w 68426"/>
                    <a:gd name="connsiteY45" fmla="*/ 25456 h 46139"/>
                    <a:gd name="connsiteX46" fmla="*/ 19092 w 68426"/>
                    <a:gd name="connsiteY46" fmla="*/ 25456 h 46139"/>
                    <a:gd name="connsiteX47" fmla="*/ 22274 w 68426"/>
                    <a:gd name="connsiteY47" fmla="*/ 25456 h 46139"/>
                    <a:gd name="connsiteX48" fmla="*/ 17501 w 68426"/>
                    <a:gd name="connsiteY48" fmla="*/ 25456 h 46139"/>
                    <a:gd name="connsiteX49" fmla="*/ 36593 w 68426"/>
                    <a:gd name="connsiteY49" fmla="*/ 27047 h 46139"/>
                    <a:gd name="connsiteX50" fmla="*/ 23865 w 68426"/>
                    <a:gd name="connsiteY50" fmla="*/ 27047 h 46139"/>
                    <a:gd name="connsiteX51" fmla="*/ 22274 w 68426"/>
                    <a:gd name="connsiteY51" fmla="*/ 27047 h 46139"/>
                    <a:gd name="connsiteX52" fmla="*/ 17501 w 68426"/>
                    <a:gd name="connsiteY52" fmla="*/ 27047 h 46139"/>
                    <a:gd name="connsiteX53" fmla="*/ 22274 w 68426"/>
                    <a:gd name="connsiteY53" fmla="*/ 27047 h 46139"/>
                    <a:gd name="connsiteX54" fmla="*/ 17501 w 68426"/>
                    <a:gd name="connsiteY54" fmla="*/ 27047 h 46139"/>
                    <a:gd name="connsiteX55" fmla="*/ 27047 w 68426"/>
                    <a:gd name="connsiteY55" fmla="*/ 27047 h 46139"/>
                    <a:gd name="connsiteX56" fmla="*/ 22274 w 68426"/>
                    <a:gd name="connsiteY56" fmla="*/ 27047 h 46139"/>
                    <a:gd name="connsiteX57" fmla="*/ 27047 w 68426"/>
                    <a:gd name="connsiteY57" fmla="*/ 27047 h 46139"/>
                    <a:gd name="connsiteX58" fmla="*/ 25456 w 68426"/>
                    <a:gd name="connsiteY58" fmla="*/ 27047 h 46139"/>
                    <a:gd name="connsiteX59" fmla="*/ 23865 w 68426"/>
                    <a:gd name="connsiteY59" fmla="*/ 27047 h 46139"/>
                    <a:gd name="connsiteX60" fmla="*/ 23865 w 68426"/>
                    <a:gd name="connsiteY60" fmla="*/ 27047 h 46139"/>
                    <a:gd name="connsiteX61" fmla="*/ 31820 w 68426"/>
                    <a:gd name="connsiteY61" fmla="*/ 28638 h 46139"/>
                    <a:gd name="connsiteX62" fmla="*/ 20683 w 68426"/>
                    <a:gd name="connsiteY62" fmla="*/ 28638 h 46139"/>
                    <a:gd name="connsiteX63" fmla="*/ 46139 w 68426"/>
                    <a:gd name="connsiteY63" fmla="*/ 28638 h 46139"/>
                    <a:gd name="connsiteX64" fmla="*/ 20683 w 68426"/>
                    <a:gd name="connsiteY64" fmla="*/ 28638 h 46139"/>
                    <a:gd name="connsiteX65" fmla="*/ 20683 w 68426"/>
                    <a:gd name="connsiteY65" fmla="*/ 28638 h 46139"/>
                    <a:gd name="connsiteX66" fmla="*/ 30229 w 68426"/>
                    <a:gd name="connsiteY66" fmla="*/ 28638 h 46139"/>
                    <a:gd name="connsiteX67" fmla="*/ 20683 w 68426"/>
                    <a:gd name="connsiteY67" fmla="*/ 28638 h 46139"/>
                    <a:gd name="connsiteX68" fmla="*/ 31820 w 68426"/>
                    <a:gd name="connsiteY68" fmla="*/ 28638 h 46139"/>
                    <a:gd name="connsiteX69" fmla="*/ 20683 w 68426"/>
                    <a:gd name="connsiteY69" fmla="*/ 28638 h 46139"/>
                    <a:gd name="connsiteX70" fmla="*/ 30229 w 68426"/>
                    <a:gd name="connsiteY70" fmla="*/ 28638 h 46139"/>
                    <a:gd name="connsiteX71" fmla="*/ 19092 w 68426"/>
                    <a:gd name="connsiteY71" fmla="*/ 28638 h 46139"/>
                    <a:gd name="connsiteX72" fmla="*/ 20683 w 68426"/>
                    <a:gd name="connsiteY72" fmla="*/ 28638 h 46139"/>
                    <a:gd name="connsiteX73" fmla="*/ 22274 w 68426"/>
                    <a:gd name="connsiteY73" fmla="*/ 28638 h 46139"/>
                    <a:gd name="connsiteX74" fmla="*/ 36593 w 68426"/>
                    <a:gd name="connsiteY74" fmla="*/ 30229 h 46139"/>
                    <a:gd name="connsiteX75" fmla="*/ 22274 w 68426"/>
                    <a:gd name="connsiteY75" fmla="*/ 30229 h 46139"/>
                    <a:gd name="connsiteX76" fmla="*/ 50912 w 68426"/>
                    <a:gd name="connsiteY76" fmla="*/ 31820 h 46139"/>
                    <a:gd name="connsiteX77" fmla="*/ 47729 w 68426"/>
                    <a:gd name="connsiteY77" fmla="*/ 31820 h 46139"/>
                    <a:gd name="connsiteX78" fmla="*/ 50912 w 68426"/>
                    <a:gd name="connsiteY78" fmla="*/ 31820 h 46139"/>
                    <a:gd name="connsiteX79" fmla="*/ 20683 w 68426"/>
                    <a:gd name="connsiteY79" fmla="*/ 30229 h 46139"/>
                    <a:gd name="connsiteX80" fmla="*/ 17501 w 68426"/>
                    <a:gd name="connsiteY80" fmla="*/ 30229 h 46139"/>
                    <a:gd name="connsiteX81" fmla="*/ 12728 w 68426"/>
                    <a:gd name="connsiteY81" fmla="*/ 30229 h 46139"/>
                    <a:gd name="connsiteX82" fmla="*/ 11137 w 68426"/>
                    <a:gd name="connsiteY82" fmla="*/ 30229 h 46139"/>
                    <a:gd name="connsiteX83" fmla="*/ 22274 w 68426"/>
                    <a:gd name="connsiteY83" fmla="*/ 30229 h 46139"/>
                    <a:gd name="connsiteX84" fmla="*/ 15910 w 68426"/>
                    <a:gd name="connsiteY84" fmla="*/ 30229 h 46139"/>
                    <a:gd name="connsiteX85" fmla="*/ 31820 w 68426"/>
                    <a:gd name="connsiteY85" fmla="*/ 31820 h 46139"/>
                    <a:gd name="connsiteX86" fmla="*/ 19092 w 68426"/>
                    <a:gd name="connsiteY86" fmla="*/ 31820 h 46139"/>
                    <a:gd name="connsiteX87" fmla="*/ 22274 w 68426"/>
                    <a:gd name="connsiteY87" fmla="*/ 31820 h 46139"/>
                    <a:gd name="connsiteX88" fmla="*/ 19092 w 68426"/>
                    <a:gd name="connsiteY88" fmla="*/ 31820 h 46139"/>
                    <a:gd name="connsiteX89" fmla="*/ 20683 w 68426"/>
                    <a:gd name="connsiteY89" fmla="*/ 31820 h 46139"/>
                    <a:gd name="connsiteX90" fmla="*/ 15910 w 68426"/>
                    <a:gd name="connsiteY90" fmla="*/ 31820 h 46139"/>
                    <a:gd name="connsiteX91" fmla="*/ 49320 w 68426"/>
                    <a:gd name="connsiteY91" fmla="*/ 31820 h 46139"/>
                    <a:gd name="connsiteX92" fmla="*/ 39775 w 68426"/>
                    <a:gd name="connsiteY92" fmla="*/ 31820 h 46139"/>
                    <a:gd name="connsiteX93" fmla="*/ 22274 w 68426"/>
                    <a:gd name="connsiteY93" fmla="*/ 31820 h 46139"/>
                    <a:gd name="connsiteX94" fmla="*/ 27047 w 68426"/>
                    <a:gd name="connsiteY94" fmla="*/ 31820 h 46139"/>
                    <a:gd name="connsiteX95" fmla="*/ 22274 w 68426"/>
                    <a:gd name="connsiteY95" fmla="*/ 31820 h 46139"/>
                    <a:gd name="connsiteX96" fmla="*/ 27047 w 68426"/>
                    <a:gd name="connsiteY96" fmla="*/ 31820 h 46139"/>
                    <a:gd name="connsiteX97" fmla="*/ 25456 w 68426"/>
                    <a:gd name="connsiteY97" fmla="*/ 31820 h 46139"/>
                    <a:gd name="connsiteX98" fmla="*/ 41366 w 68426"/>
                    <a:gd name="connsiteY98" fmla="*/ 31820 h 46139"/>
                    <a:gd name="connsiteX99" fmla="*/ 36593 w 68426"/>
                    <a:gd name="connsiteY99" fmla="*/ 31820 h 46139"/>
                    <a:gd name="connsiteX100" fmla="*/ 33411 w 68426"/>
                    <a:gd name="connsiteY100" fmla="*/ 33411 h 46139"/>
                    <a:gd name="connsiteX101" fmla="*/ 27047 w 68426"/>
                    <a:gd name="connsiteY101" fmla="*/ 33411 h 46139"/>
                    <a:gd name="connsiteX102" fmla="*/ 30229 w 68426"/>
                    <a:gd name="connsiteY102" fmla="*/ 33411 h 46139"/>
                    <a:gd name="connsiteX103" fmla="*/ 22274 w 68426"/>
                    <a:gd name="connsiteY103" fmla="*/ 33411 h 46139"/>
                    <a:gd name="connsiteX104" fmla="*/ 30229 w 68426"/>
                    <a:gd name="connsiteY104" fmla="*/ 33411 h 46139"/>
                    <a:gd name="connsiteX105" fmla="*/ 28638 w 68426"/>
                    <a:gd name="connsiteY105" fmla="*/ 33411 h 46139"/>
                    <a:gd name="connsiteX106" fmla="*/ 47729 w 68426"/>
                    <a:gd name="connsiteY106" fmla="*/ 33411 h 46139"/>
                    <a:gd name="connsiteX107" fmla="*/ 44548 w 68426"/>
                    <a:gd name="connsiteY107" fmla="*/ 33411 h 46139"/>
                    <a:gd name="connsiteX108" fmla="*/ 52502 w 68426"/>
                    <a:gd name="connsiteY108" fmla="*/ 35002 h 46139"/>
                    <a:gd name="connsiteX109" fmla="*/ 39775 w 68426"/>
                    <a:gd name="connsiteY109" fmla="*/ 35002 h 46139"/>
                    <a:gd name="connsiteX110" fmla="*/ 42957 w 68426"/>
                    <a:gd name="connsiteY110" fmla="*/ 35002 h 46139"/>
                    <a:gd name="connsiteX111" fmla="*/ 41366 w 68426"/>
                    <a:gd name="connsiteY111" fmla="*/ 35002 h 46139"/>
                    <a:gd name="connsiteX112" fmla="*/ 39775 w 68426"/>
                    <a:gd name="connsiteY112" fmla="*/ 35002 h 46139"/>
                    <a:gd name="connsiteX113" fmla="*/ 35002 w 68426"/>
                    <a:gd name="connsiteY113" fmla="*/ 36593 h 46139"/>
                    <a:gd name="connsiteX114" fmla="*/ 39775 w 68426"/>
                    <a:gd name="connsiteY114" fmla="*/ 36593 h 46139"/>
                    <a:gd name="connsiteX115" fmla="*/ 39775 w 68426"/>
                    <a:gd name="connsiteY115" fmla="*/ 36593 h 46139"/>
                    <a:gd name="connsiteX116" fmla="*/ 47729 w 68426"/>
                    <a:gd name="connsiteY116" fmla="*/ 36593 h 46139"/>
                    <a:gd name="connsiteX117" fmla="*/ 52502 w 68426"/>
                    <a:gd name="connsiteY117" fmla="*/ 36593 h 46139"/>
                    <a:gd name="connsiteX118" fmla="*/ 47729 w 68426"/>
                    <a:gd name="connsiteY118" fmla="*/ 36593 h 46139"/>
                    <a:gd name="connsiteX119" fmla="*/ 49320 w 68426"/>
                    <a:gd name="connsiteY119" fmla="*/ 36593 h 46139"/>
                    <a:gd name="connsiteX120" fmla="*/ 49320 w 68426"/>
                    <a:gd name="connsiteY120" fmla="*/ 36593 h 46139"/>
                    <a:gd name="connsiteX121" fmla="*/ 52502 w 68426"/>
                    <a:gd name="connsiteY121" fmla="*/ 36593 h 46139"/>
                    <a:gd name="connsiteX122" fmla="*/ 58866 w 68426"/>
                    <a:gd name="connsiteY122" fmla="*/ 36593 h 46139"/>
                    <a:gd name="connsiteX123" fmla="*/ 65230 w 68426"/>
                    <a:gd name="connsiteY123" fmla="*/ 36593 h 46139"/>
                    <a:gd name="connsiteX124" fmla="*/ 57275 w 68426"/>
                    <a:gd name="connsiteY124" fmla="*/ 36593 h 46139"/>
                    <a:gd name="connsiteX125" fmla="*/ 66821 w 68426"/>
                    <a:gd name="connsiteY125" fmla="*/ 36593 h 46139"/>
                    <a:gd name="connsiteX126" fmla="*/ 63639 w 68426"/>
                    <a:gd name="connsiteY126" fmla="*/ 36593 h 46139"/>
                    <a:gd name="connsiteX127" fmla="*/ 62048 w 68426"/>
                    <a:gd name="connsiteY127" fmla="*/ 36593 h 46139"/>
                    <a:gd name="connsiteX128" fmla="*/ 62048 w 68426"/>
                    <a:gd name="connsiteY128" fmla="*/ 36593 h 46139"/>
                    <a:gd name="connsiteX129" fmla="*/ 62048 w 68426"/>
                    <a:gd name="connsiteY129" fmla="*/ 36593 h 46139"/>
                    <a:gd name="connsiteX130" fmla="*/ 62048 w 68426"/>
                    <a:gd name="connsiteY130" fmla="*/ 36593 h 46139"/>
                    <a:gd name="connsiteX131" fmla="*/ 58866 w 68426"/>
                    <a:gd name="connsiteY131" fmla="*/ 36593 h 46139"/>
                    <a:gd name="connsiteX132" fmla="*/ 52502 w 68426"/>
                    <a:gd name="connsiteY132" fmla="*/ 36593 h 46139"/>
                    <a:gd name="connsiteX133" fmla="*/ 57275 w 68426"/>
                    <a:gd name="connsiteY133" fmla="*/ 36593 h 46139"/>
                    <a:gd name="connsiteX134" fmla="*/ 54093 w 68426"/>
                    <a:gd name="connsiteY134" fmla="*/ 36593 h 46139"/>
                    <a:gd name="connsiteX135" fmla="*/ 63639 w 68426"/>
                    <a:gd name="connsiteY135" fmla="*/ 36593 h 46139"/>
                    <a:gd name="connsiteX136" fmla="*/ 63639 w 68426"/>
                    <a:gd name="connsiteY136" fmla="*/ 36593 h 46139"/>
                    <a:gd name="connsiteX137" fmla="*/ 65230 w 68426"/>
                    <a:gd name="connsiteY137" fmla="*/ 36593 h 46139"/>
                    <a:gd name="connsiteX138" fmla="*/ 63639 w 68426"/>
                    <a:gd name="connsiteY138" fmla="*/ 36593 h 46139"/>
                    <a:gd name="connsiteX139" fmla="*/ 60457 w 68426"/>
                    <a:gd name="connsiteY139" fmla="*/ 36593 h 46139"/>
                    <a:gd name="connsiteX140" fmla="*/ 62048 w 68426"/>
                    <a:gd name="connsiteY140" fmla="*/ 36593 h 46139"/>
                    <a:gd name="connsiteX141" fmla="*/ 62048 w 68426"/>
                    <a:gd name="connsiteY141" fmla="*/ 35002 h 46139"/>
                    <a:gd name="connsiteX142" fmla="*/ 60457 w 68426"/>
                    <a:gd name="connsiteY142" fmla="*/ 35002 h 46139"/>
                    <a:gd name="connsiteX143" fmla="*/ 63639 w 68426"/>
                    <a:gd name="connsiteY143" fmla="*/ 35002 h 46139"/>
                    <a:gd name="connsiteX144" fmla="*/ 63639 w 68426"/>
                    <a:gd name="connsiteY144" fmla="*/ 35002 h 46139"/>
                    <a:gd name="connsiteX145" fmla="*/ 66821 w 68426"/>
                    <a:gd name="connsiteY145" fmla="*/ 33411 h 46139"/>
                    <a:gd name="connsiteX146" fmla="*/ 62048 w 68426"/>
                    <a:gd name="connsiteY146" fmla="*/ 33411 h 46139"/>
                    <a:gd name="connsiteX147" fmla="*/ 58866 w 68426"/>
                    <a:gd name="connsiteY147" fmla="*/ 33411 h 46139"/>
                    <a:gd name="connsiteX148" fmla="*/ 54093 w 68426"/>
                    <a:gd name="connsiteY148" fmla="*/ 33411 h 46139"/>
                    <a:gd name="connsiteX149" fmla="*/ 57275 w 68426"/>
                    <a:gd name="connsiteY149" fmla="*/ 31820 h 46139"/>
                    <a:gd name="connsiteX150" fmla="*/ 57275 w 68426"/>
                    <a:gd name="connsiteY150" fmla="*/ 31820 h 46139"/>
                    <a:gd name="connsiteX151" fmla="*/ 57275 w 68426"/>
                    <a:gd name="connsiteY151" fmla="*/ 30229 h 46139"/>
                    <a:gd name="connsiteX152" fmla="*/ 57275 w 68426"/>
                    <a:gd name="connsiteY152" fmla="*/ 30229 h 46139"/>
                    <a:gd name="connsiteX153" fmla="*/ 57275 w 68426"/>
                    <a:gd name="connsiteY153" fmla="*/ 30229 h 46139"/>
                    <a:gd name="connsiteX154" fmla="*/ 57275 w 68426"/>
                    <a:gd name="connsiteY154" fmla="*/ 30229 h 46139"/>
                    <a:gd name="connsiteX155" fmla="*/ 58866 w 68426"/>
                    <a:gd name="connsiteY155" fmla="*/ 30229 h 46139"/>
                    <a:gd name="connsiteX156" fmla="*/ 57275 w 68426"/>
                    <a:gd name="connsiteY156" fmla="*/ 30229 h 46139"/>
                    <a:gd name="connsiteX157" fmla="*/ 55684 w 68426"/>
                    <a:gd name="connsiteY157" fmla="*/ 30229 h 46139"/>
                    <a:gd name="connsiteX158" fmla="*/ 60457 w 68426"/>
                    <a:gd name="connsiteY158" fmla="*/ 30229 h 46139"/>
                    <a:gd name="connsiteX159" fmla="*/ 60457 w 68426"/>
                    <a:gd name="connsiteY159" fmla="*/ 30229 h 46139"/>
                    <a:gd name="connsiteX160" fmla="*/ 55684 w 68426"/>
                    <a:gd name="connsiteY160" fmla="*/ 30229 h 46139"/>
                    <a:gd name="connsiteX161" fmla="*/ 52502 w 68426"/>
                    <a:gd name="connsiteY161" fmla="*/ 30229 h 46139"/>
                    <a:gd name="connsiteX162" fmla="*/ 57275 w 68426"/>
                    <a:gd name="connsiteY162" fmla="*/ 30229 h 46139"/>
                    <a:gd name="connsiteX163" fmla="*/ 46139 w 68426"/>
                    <a:gd name="connsiteY163" fmla="*/ 30229 h 46139"/>
                    <a:gd name="connsiteX164" fmla="*/ 47729 w 68426"/>
                    <a:gd name="connsiteY164" fmla="*/ 30229 h 46139"/>
                    <a:gd name="connsiteX165" fmla="*/ 47729 w 68426"/>
                    <a:gd name="connsiteY165" fmla="*/ 30229 h 46139"/>
                    <a:gd name="connsiteX166" fmla="*/ 52502 w 68426"/>
                    <a:gd name="connsiteY166" fmla="*/ 30229 h 46139"/>
                    <a:gd name="connsiteX167" fmla="*/ 44548 w 68426"/>
                    <a:gd name="connsiteY167" fmla="*/ 30229 h 46139"/>
                    <a:gd name="connsiteX168" fmla="*/ 54093 w 68426"/>
                    <a:gd name="connsiteY168" fmla="*/ 30229 h 46139"/>
                    <a:gd name="connsiteX169" fmla="*/ 44548 w 68426"/>
                    <a:gd name="connsiteY169" fmla="*/ 30229 h 46139"/>
                    <a:gd name="connsiteX170" fmla="*/ 47729 w 68426"/>
                    <a:gd name="connsiteY170" fmla="*/ 30229 h 46139"/>
                    <a:gd name="connsiteX171" fmla="*/ 46139 w 68426"/>
                    <a:gd name="connsiteY171" fmla="*/ 30229 h 46139"/>
                    <a:gd name="connsiteX172" fmla="*/ 54093 w 68426"/>
                    <a:gd name="connsiteY172" fmla="*/ 28638 h 46139"/>
                    <a:gd name="connsiteX173" fmla="*/ 50912 w 68426"/>
                    <a:gd name="connsiteY173" fmla="*/ 28638 h 46139"/>
                    <a:gd name="connsiteX174" fmla="*/ 57275 w 68426"/>
                    <a:gd name="connsiteY174" fmla="*/ 28638 h 46139"/>
                    <a:gd name="connsiteX175" fmla="*/ 54093 w 68426"/>
                    <a:gd name="connsiteY175" fmla="*/ 27047 h 46139"/>
                    <a:gd name="connsiteX176" fmla="*/ 58866 w 68426"/>
                    <a:gd name="connsiteY176" fmla="*/ 27047 h 46139"/>
                    <a:gd name="connsiteX177" fmla="*/ 58866 w 68426"/>
                    <a:gd name="connsiteY177" fmla="*/ 27047 h 46139"/>
                    <a:gd name="connsiteX178" fmla="*/ 62048 w 68426"/>
                    <a:gd name="connsiteY178" fmla="*/ 27047 h 46139"/>
                    <a:gd name="connsiteX179" fmla="*/ 46139 w 68426"/>
                    <a:gd name="connsiteY179" fmla="*/ 27047 h 46139"/>
                    <a:gd name="connsiteX180" fmla="*/ 44548 w 68426"/>
                    <a:gd name="connsiteY180" fmla="*/ 27047 h 46139"/>
                    <a:gd name="connsiteX181" fmla="*/ 50912 w 68426"/>
                    <a:gd name="connsiteY181" fmla="*/ 27047 h 46139"/>
                    <a:gd name="connsiteX182" fmla="*/ 49320 w 68426"/>
                    <a:gd name="connsiteY182" fmla="*/ 25456 h 46139"/>
                    <a:gd name="connsiteX183" fmla="*/ 49320 w 68426"/>
                    <a:gd name="connsiteY183" fmla="*/ 25456 h 46139"/>
                    <a:gd name="connsiteX184" fmla="*/ 49320 w 68426"/>
                    <a:gd name="connsiteY184" fmla="*/ 25456 h 46139"/>
                    <a:gd name="connsiteX185" fmla="*/ 47729 w 68426"/>
                    <a:gd name="connsiteY185" fmla="*/ 25456 h 46139"/>
                    <a:gd name="connsiteX186" fmla="*/ 44548 w 68426"/>
                    <a:gd name="connsiteY186" fmla="*/ 25456 h 46139"/>
                    <a:gd name="connsiteX187" fmla="*/ 44548 w 68426"/>
                    <a:gd name="connsiteY187" fmla="*/ 25456 h 46139"/>
                    <a:gd name="connsiteX188" fmla="*/ 47729 w 68426"/>
                    <a:gd name="connsiteY188" fmla="*/ 23865 h 46139"/>
                    <a:gd name="connsiteX189" fmla="*/ 42957 w 68426"/>
                    <a:gd name="connsiteY189" fmla="*/ 23865 h 46139"/>
                    <a:gd name="connsiteX190" fmla="*/ 44548 w 68426"/>
                    <a:gd name="connsiteY190" fmla="*/ 22274 h 46139"/>
                    <a:gd name="connsiteX191" fmla="*/ 41366 w 68426"/>
                    <a:gd name="connsiteY191" fmla="*/ 22274 h 46139"/>
                    <a:gd name="connsiteX192" fmla="*/ 55684 w 68426"/>
                    <a:gd name="connsiteY192" fmla="*/ 22274 h 46139"/>
                    <a:gd name="connsiteX193" fmla="*/ 57275 w 68426"/>
                    <a:gd name="connsiteY193" fmla="*/ 22274 h 46139"/>
                    <a:gd name="connsiteX194" fmla="*/ 50912 w 68426"/>
                    <a:gd name="connsiteY194" fmla="*/ 22274 h 46139"/>
                    <a:gd name="connsiteX195" fmla="*/ 58866 w 68426"/>
                    <a:gd name="connsiteY195" fmla="*/ 22274 h 46139"/>
                    <a:gd name="connsiteX196" fmla="*/ 54093 w 68426"/>
                    <a:gd name="connsiteY196" fmla="*/ 20683 h 46139"/>
                    <a:gd name="connsiteX197" fmla="*/ 47729 w 68426"/>
                    <a:gd name="connsiteY197" fmla="*/ 20683 h 46139"/>
                    <a:gd name="connsiteX198" fmla="*/ 49320 w 68426"/>
                    <a:gd name="connsiteY198" fmla="*/ 19092 h 46139"/>
                    <a:gd name="connsiteX199" fmla="*/ 50912 w 68426"/>
                    <a:gd name="connsiteY199" fmla="*/ 19092 h 46139"/>
                    <a:gd name="connsiteX200" fmla="*/ 42957 w 68426"/>
                    <a:gd name="connsiteY200" fmla="*/ 19092 h 46139"/>
                    <a:gd name="connsiteX201" fmla="*/ 49320 w 68426"/>
                    <a:gd name="connsiteY201" fmla="*/ 17501 h 46139"/>
                    <a:gd name="connsiteX202" fmla="*/ 49320 w 68426"/>
                    <a:gd name="connsiteY202" fmla="*/ 17501 h 46139"/>
                    <a:gd name="connsiteX203" fmla="*/ 50912 w 68426"/>
                    <a:gd name="connsiteY203" fmla="*/ 17501 h 46139"/>
                    <a:gd name="connsiteX204" fmla="*/ 44548 w 68426"/>
                    <a:gd name="connsiteY204" fmla="*/ 17501 h 46139"/>
                    <a:gd name="connsiteX205" fmla="*/ 47729 w 68426"/>
                    <a:gd name="connsiteY205" fmla="*/ 17501 h 46139"/>
                    <a:gd name="connsiteX206" fmla="*/ 42957 w 68426"/>
                    <a:gd name="connsiteY206" fmla="*/ 15910 h 46139"/>
                    <a:gd name="connsiteX207" fmla="*/ 47729 w 68426"/>
                    <a:gd name="connsiteY207" fmla="*/ 15910 h 46139"/>
                    <a:gd name="connsiteX208" fmla="*/ 49320 w 68426"/>
                    <a:gd name="connsiteY208" fmla="*/ 14319 h 46139"/>
                    <a:gd name="connsiteX209" fmla="*/ 50912 w 68426"/>
                    <a:gd name="connsiteY209" fmla="*/ 14319 h 46139"/>
                    <a:gd name="connsiteX210" fmla="*/ 47729 w 68426"/>
                    <a:gd name="connsiteY210" fmla="*/ 12728 h 46139"/>
                    <a:gd name="connsiteX211" fmla="*/ 42957 w 68426"/>
                    <a:gd name="connsiteY211" fmla="*/ 12728 h 46139"/>
                    <a:gd name="connsiteX212" fmla="*/ 33411 w 68426"/>
                    <a:gd name="connsiteY212" fmla="*/ 12728 h 46139"/>
                    <a:gd name="connsiteX213" fmla="*/ 39775 w 68426"/>
                    <a:gd name="connsiteY213" fmla="*/ 12728 h 46139"/>
                    <a:gd name="connsiteX214" fmla="*/ 38184 w 68426"/>
                    <a:gd name="connsiteY214" fmla="*/ 12728 h 46139"/>
                    <a:gd name="connsiteX215" fmla="*/ 47729 w 68426"/>
                    <a:gd name="connsiteY215" fmla="*/ 12728 h 46139"/>
                    <a:gd name="connsiteX216" fmla="*/ 52502 w 68426"/>
                    <a:gd name="connsiteY216" fmla="*/ 9546 h 46139"/>
                    <a:gd name="connsiteX217" fmla="*/ 46139 w 68426"/>
                    <a:gd name="connsiteY217" fmla="*/ 9546 h 46139"/>
                    <a:gd name="connsiteX218" fmla="*/ 46139 w 68426"/>
                    <a:gd name="connsiteY218" fmla="*/ 9546 h 46139"/>
                    <a:gd name="connsiteX219" fmla="*/ 50912 w 68426"/>
                    <a:gd name="connsiteY219" fmla="*/ 9546 h 46139"/>
                    <a:gd name="connsiteX220" fmla="*/ 46139 w 68426"/>
                    <a:gd name="connsiteY220" fmla="*/ 9546 h 46139"/>
                    <a:gd name="connsiteX221" fmla="*/ 54093 w 68426"/>
                    <a:gd name="connsiteY221" fmla="*/ 9546 h 46139"/>
                    <a:gd name="connsiteX222" fmla="*/ 54093 w 68426"/>
                    <a:gd name="connsiteY222" fmla="*/ 9546 h 46139"/>
                    <a:gd name="connsiteX223" fmla="*/ 54093 w 68426"/>
                    <a:gd name="connsiteY223" fmla="*/ 9546 h 46139"/>
                    <a:gd name="connsiteX224" fmla="*/ 49320 w 68426"/>
                    <a:gd name="connsiteY224" fmla="*/ 9546 h 46139"/>
                    <a:gd name="connsiteX225" fmla="*/ 54093 w 68426"/>
                    <a:gd name="connsiteY225" fmla="*/ 9546 h 46139"/>
                    <a:gd name="connsiteX226" fmla="*/ 54093 w 68426"/>
                    <a:gd name="connsiteY226" fmla="*/ 9546 h 46139"/>
                    <a:gd name="connsiteX227" fmla="*/ 54093 w 68426"/>
                    <a:gd name="connsiteY227" fmla="*/ 9546 h 46139"/>
                    <a:gd name="connsiteX228" fmla="*/ 49320 w 68426"/>
                    <a:gd name="connsiteY228" fmla="*/ 9546 h 46139"/>
                    <a:gd name="connsiteX229" fmla="*/ 42957 w 68426"/>
                    <a:gd name="connsiteY229" fmla="*/ 9546 h 46139"/>
                    <a:gd name="connsiteX230" fmla="*/ 49320 w 68426"/>
                    <a:gd name="connsiteY230" fmla="*/ 7955 h 46139"/>
                    <a:gd name="connsiteX231" fmla="*/ 46139 w 68426"/>
                    <a:gd name="connsiteY231" fmla="*/ 6364 h 46139"/>
                    <a:gd name="connsiteX232" fmla="*/ 39775 w 68426"/>
                    <a:gd name="connsiteY232" fmla="*/ 6364 h 46139"/>
                    <a:gd name="connsiteX233" fmla="*/ 54093 w 68426"/>
                    <a:gd name="connsiteY233" fmla="*/ 6364 h 46139"/>
                    <a:gd name="connsiteX234" fmla="*/ 44548 w 68426"/>
                    <a:gd name="connsiteY234" fmla="*/ 6364 h 46139"/>
                    <a:gd name="connsiteX235" fmla="*/ 52502 w 68426"/>
                    <a:gd name="connsiteY235" fmla="*/ 6364 h 46139"/>
                    <a:gd name="connsiteX236" fmla="*/ 54093 w 68426"/>
                    <a:gd name="connsiteY236" fmla="*/ 4773 h 46139"/>
                    <a:gd name="connsiteX237" fmla="*/ 47729 w 68426"/>
                    <a:gd name="connsiteY237" fmla="*/ 4773 h 46139"/>
                    <a:gd name="connsiteX238" fmla="*/ 55684 w 68426"/>
                    <a:gd name="connsiteY238" fmla="*/ 4773 h 46139"/>
                    <a:gd name="connsiteX239" fmla="*/ 52502 w 68426"/>
                    <a:gd name="connsiteY239" fmla="*/ 4773 h 46139"/>
                    <a:gd name="connsiteX240" fmla="*/ 49320 w 68426"/>
                    <a:gd name="connsiteY240" fmla="*/ 4773 h 46139"/>
                    <a:gd name="connsiteX241" fmla="*/ 57275 w 68426"/>
                    <a:gd name="connsiteY241" fmla="*/ 0 h 46139"/>
                    <a:gd name="connsiteX242" fmla="*/ 54093 w 68426"/>
                    <a:gd name="connsiteY242" fmla="*/ 0 h 46139"/>
                    <a:gd name="connsiteX243" fmla="*/ 47729 w 68426"/>
                    <a:gd name="connsiteY243" fmla="*/ 0 h 46139"/>
                    <a:gd name="connsiteX244" fmla="*/ 54093 w 68426"/>
                    <a:gd name="connsiteY244" fmla="*/ 0 h 46139"/>
                    <a:gd name="connsiteX245" fmla="*/ 47729 w 68426"/>
                    <a:gd name="connsiteY245" fmla="*/ 0 h 46139"/>
                    <a:gd name="connsiteX246" fmla="*/ 49320 w 68426"/>
                    <a:gd name="connsiteY246" fmla="*/ 0 h 46139"/>
                    <a:gd name="connsiteX247" fmla="*/ 25456 w 68426"/>
                    <a:gd name="connsiteY247" fmla="*/ 0 h 46139"/>
                    <a:gd name="connsiteX248" fmla="*/ 25456 w 68426"/>
                    <a:gd name="connsiteY248" fmla="*/ 1591 h 46139"/>
                    <a:gd name="connsiteX249" fmla="*/ 20683 w 68426"/>
                    <a:gd name="connsiteY249" fmla="*/ 1591 h 46139"/>
                    <a:gd name="connsiteX250" fmla="*/ 23865 w 68426"/>
                    <a:gd name="connsiteY250" fmla="*/ 1591 h 46139"/>
                    <a:gd name="connsiteX251" fmla="*/ 22274 w 68426"/>
                    <a:gd name="connsiteY251" fmla="*/ 1591 h 46139"/>
                    <a:gd name="connsiteX252" fmla="*/ 17501 w 68426"/>
                    <a:gd name="connsiteY252" fmla="*/ 3182 h 46139"/>
                    <a:gd name="connsiteX253" fmla="*/ 22274 w 68426"/>
                    <a:gd name="connsiteY253" fmla="*/ 3182 h 46139"/>
                    <a:gd name="connsiteX254" fmla="*/ 19092 w 68426"/>
                    <a:gd name="connsiteY254" fmla="*/ 3182 h 46139"/>
                    <a:gd name="connsiteX255" fmla="*/ 27047 w 68426"/>
                    <a:gd name="connsiteY255" fmla="*/ 3182 h 46139"/>
                    <a:gd name="connsiteX256" fmla="*/ 17501 w 68426"/>
                    <a:gd name="connsiteY256" fmla="*/ 4773 h 46139"/>
                    <a:gd name="connsiteX257" fmla="*/ 22274 w 68426"/>
                    <a:gd name="connsiteY257" fmla="*/ 4773 h 46139"/>
                    <a:gd name="connsiteX258" fmla="*/ 19092 w 68426"/>
                    <a:gd name="connsiteY258" fmla="*/ 4773 h 46139"/>
                    <a:gd name="connsiteX259" fmla="*/ 22274 w 68426"/>
                    <a:gd name="connsiteY259" fmla="*/ 4773 h 46139"/>
                    <a:gd name="connsiteX260" fmla="*/ 15910 w 68426"/>
                    <a:gd name="connsiteY260" fmla="*/ 4773 h 46139"/>
                    <a:gd name="connsiteX261" fmla="*/ 14319 w 68426"/>
                    <a:gd name="connsiteY261" fmla="*/ 4773 h 46139"/>
                    <a:gd name="connsiteX262" fmla="*/ 14319 w 68426"/>
                    <a:gd name="connsiteY262" fmla="*/ 4773 h 46139"/>
                    <a:gd name="connsiteX263" fmla="*/ 15910 w 68426"/>
                    <a:gd name="connsiteY263" fmla="*/ 4773 h 46139"/>
                    <a:gd name="connsiteX264" fmla="*/ 20683 w 68426"/>
                    <a:gd name="connsiteY264" fmla="*/ 6364 h 46139"/>
                    <a:gd name="connsiteX265" fmla="*/ 22274 w 68426"/>
                    <a:gd name="connsiteY265" fmla="*/ 6364 h 46139"/>
                    <a:gd name="connsiteX266" fmla="*/ 22274 w 68426"/>
                    <a:gd name="connsiteY266" fmla="*/ 7955 h 46139"/>
                    <a:gd name="connsiteX267" fmla="*/ 22274 w 68426"/>
                    <a:gd name="connsiteY267" fmla="*/ 7955 h 46139"/>
                    <a:gd name="connsiteX268" fmla="*/ 25456 w 68426"/>
                    <a:gd name="connsiteY268" fmla="*/ 7955 h 46139"/>
                    <a:gd name="connsiteX269" fmla="*/ 17501 w 68426"/>
                    <a:gd name="connsiteY269" fmla="*/ 7955 h 46139"/>
                    <a:gd name="connsiteX270" fmla="*/ 28638 w 68426"/>
                    <a:gd name="connsiteY270" fmla="*/ 7955 h 46139"/>
                    <a:gd name="connsiteX271" fmla="*/ 25456 w 68426"/>
                    <a:gd name="connsiteY271" fmla="*/ 7955 h 46139"/>
                    <a:gd name="connsiteX272" fmla="*/ 30229 w 68426"/>
                    <a:gd name="connsiteY272" fmla="*/ 7955 h 46139"/>
                    <a:gd name="connsiteX273" fmla="*/ 20683 w 68426"/>
                    <a:gd name="connsiteY273" fmla="*/ 7955 h 46139"/>
                    <a:gd name="connsiteX274" fmla="*/ 17501 w 68426"/>
                    <a:gd name="connsiteY274" fmla="*/ 9546 h 46139"/>
                    <a:gd name="connsiteX275" fmla="*/ 23865 w 68426"/>
                    <a:gd name="connsiteY275" fmla="*/ 9546 h 46139"/>
                    <a:gd name="connsiteX276" fmla="*/ 30229 w 68426"/>
                    <a:gd name="connsiteY276" fmla="*/ 9546 h 46139"/>
                    <a:gd name="connsiteX277" fmla="*/ 19092 w 68426"/>
                    <a:gd name="connsiteY277" fmla="*/ 9546 h 46139"/>
                    <a:gd name="connsiteX278" fmla="*/ 19092 w 68426"/>
                    <a:gd name="connsiteY278" fmla="*/ 9546 h 46139"/>
                    <a:gd name="connsiteX279" fmla="*/ 19092 w 68426"/>
                    <a:gd name="connsiteY279" fmla="*/ 9546 h 46139"/>
                    <a:gd name="connsiteX280" fmla="*/ 25456 w 68426"/>
                    <a:gd name="connsiteY280" fmla="*/ 9546 h 46139"/>
                    <a:gd name="connsiteX281" fmla="*/ 23865 w 68426"/>
                    <a:gd name="connsiteY281" fmla="*/ 9546 h 46139"/>
                    <a:gd name="connsiteX282" fmla="*/ 30229 w 68426"/>
                    <a:gd name="connsiteY282" fmla="*/ 11137 h 46139"/>
                    <a:gd name="connsiteX283" fmla="*/ 25456 w 68426"/>
                    <a:gd name="connsiteY283" fmla="*/ 11137 h 46139"/>
                    <a:gd name="connsiteX284" fmla="*/ 25456 w 68426"/>
                    <a:gd name="connsiteY284" fmla="*/ 11137 h 46139"/>
                    <a:gd name="connsiteX285" fmla="*/ 19092 w 68426"/>
                    <a:gd name="connsiteY285" fmla="*/ 11137 h 46139"/>
                    <a:gd name="connsiteX286" fmla="*/ 15910 w 68426"/>
                    <a:gd name="connsiteY286" fmla="*/ 11137 h 46139"/>
                    <a:gd name="connsiteX287" fmla="*/ 22274 w 68426"/>
                    <a:gd name="connsiteY287" fmla="*/ 11137 h 46139"/>
                    <a:gd name="connsiteX288" fmla="*/ 17501 w 68426"/>
                    <a:gd name="connsiteY288" fmla="*/ 11137 h 46139"/>
                    <a:gd name="connsiteX289" fmla="*/ 20683 w 68426"/>
                    <a:gd name="connsiteY289" fmla="*/ 11137 h 46139"/>
                    <a:gd name="connsiteX290" fmla="*/ 15910 w 68426"/>
                    <a:gd name="connsiteY290" fmla="*/ 11137 h 46139"/>
                    <a:gd name="connsiteX291" fmla="*/ 14319 w 68426"/>
                    <a:gd name="connsiteY291" fmla="*/ 11137 h 46139"/>
                    <a:gd name="connsiteX292" fmla="*/ 22274 w 68426"/>
                    <a:gd name="connsiteY292" fmla="*/ 11137 h 46139"/>
                    <a:gd name="connsiteX293" fmla="*/ 12728 w 68426"/>
                    <a:gd name="connsiteY293" fmla="*/ 12728 h 46139"/>
                    <a:gd name="connsiteX294" fmla="*/ 17501 w 68426"/>
                    <a:gd name="connsiteY294" fmla="*/ 12728 h 46139"/>
                    <a:gd name="connsiteX295" fmla="*/ 12728 w 68426"/>
                    <a:gd name="connsiteY295" fmla="*/ 12728 h 46139"/>
                    <a:gd name="connsiteX296" fmla="*/ 19092 w 68426"/>
                    <a:gd name="connsiteY296" fmla="*/ 12728 h 46139"/>
                    <a:gd name="connsiteX297" fmla="*/ 22274 w 68426"/>
                    <a:gd name="connsiteY297" fmla="*/ 12728 h 46139"/>
                    <a:gd name="connsiteX298" fmla="*/ 17501 w 68426"/>
                    <a:gd name="connsiteY298" fmla="*/ 12728 h 46139"/>
                    <a:gd name="connsiteX299" fmla="*/ 23865 w 68426"/>
                    <a:gd name="connsiteY299" fmla="*/ 12728 h 46139"/>
                    <a:gd name="connsiteX300" fmla="*/ 17501 w 68426"/>
                    <a:gd name="connsiteY300" fmla="*/ 12728 h 46139"/>
                    <a:gd name="connsiteX301" fmla="*/ 19092 w 68426"/>
                    <a:gd name="connsiteY301" fmla="*/ 12728 h 46139"/>
                    <a:gd name="connsiteX302" fmla="*/ 14319 w 68426"/>
                    <a:gd name="connsiteY302" fmla="*/ 12728 h 46139"/>
                    <a:gd name="connsiteX303" fmla="*/ 15910 w 68426"/>
                    <a:gd name="connsiteY303" fmla="*/ 12728 h 46139"/>
                    <a:gd name="connsiteX304" fmla="*/ 23865 w 68426"/>
                    <a:gd name="connsiteY304" fmla="*/ 12728 h 46139"/>
                    <a:gd name="connsiteX305" fmla="*/ 20683 w 68426"/>
                    <a:gd name="connsiteY305" fmla="*/ 12728 h 46139"/>
                    <a:gd name="connsiteX306" fmla="*/ 19092 w 68426"/>
                    <a:gd name="connsiteY306" fmla="*/ 12728 h 46139"/>
                    <a:gd name="connsiteX307" fmla="*/ 14319 w 68426"/>
                    <a:gd name="connsiteY307" fmla="*/ 12728 h 46139"/>
                    <a:gd name="connsiteX308" fmla="*/ 14319 w 68426"/>
                    <a:gd name="connsiteY308" fmla="*/ 12728 h 46139"/>
                    <a:gd name="connsiteX309" fmla="*/ 15910 w 68426"/>
                    <a:gd name="connsiteY309" fmla="*/ 12728 h 46139"/>
                    <a:gd name="connsiteX310" fmla="*/ 22274 w 68426"/>
                    <a:gd name="connsiteY310" fmla="*/ 12728 h 46139"/>
                    <a:gd name="connsiteX311" fmla="*/ 17501 w 68426"/>
                    <a:gd name="connsiteY311" fmla="*/ 12728 h 46139"/>
                    <a:gd name="connsiteX312" fmla="*/ 20683 w 68426"/>
                    <a:gd name="connsiteY312" fmla="*/ 12728 h 46139"/>
                    <a:gd name="connsiteX313" fmla="*/ 11137 w 68426"/>
                    <a:gd name="connsiteY313" fmla="*/ 12728 h 46139"/>
                    <a:gd name="connsiteX314" fmla="*/ 14319 w 68426"/>
                    <a:gd name="connsiteY314" fmla="*/ 12728 h 46139"/>
                    <a:gd name="connsiteX315" fmla="*/ 9546 w 68426"/>
                    <a:gd name="connsiteY315" fmla="*/ 12728 h 46139"/>
                    <a:gd name="connsiteX316" fmla="*/ 14319 w 68426"/>
                    <a:gd name="connsiteY316" fmla="*/ 14319 h 46139"/>
                    <a:gd name="connsiteX317" fmla="*/ 15910 w 68426"/>
                    <a:gd name="connsiteY317" fmla="*/ 14319 h 46139"/>
                    <a:gd name="connsiteX318" fmla="*/ 12728 w 68426"/>
                    <a:gd name="connsiteY318" fmla="*/ 20683 h 46139"/>
                    <a:gd name="connsiteX319" fmla="*/ 6364 w 68426"/>
                    <a:gd name="connsiteY319" fmla="*/ 19092 h 46139"/>
                    <a:gd name="connsiteX320" fmla="*/ 17501 w 68426"/>
                    <a:gd name="connsiteY320" fmla="*/ 19092 h 46139"/>
                    <a:gd name="connsiteX321" fmla="*/ 9546 w 68426"/>
                    <a:gd name="connsiteY321" fmla="*/ 19092 h 46139"/>
                    <a:gd name="connsiteX322" fmla="*/ 12728 w 68426"/>
                    <a:gd name="connsiteY322" fmla="*/ 20683 h 46139"/>
                    <a:gd name="connsiteX323" fmla="*/ 12728 w 68426"/>
                    <a:gd name="connsiteY323" fmla="*/ 20683 h 46139"/>
                    <a:gd name="connsiteX324" fmla="*/ 15910 w 68426"/>
                    <a:gd name="connsiteY324" fmla="*/ 23865 h 46139"/>
                    <a:gd name="connsiteX325" fmla="*/ 15910 w 68426"/>
                    <a:gd name="connsiteY325" fmla="*/ 23865 h 46139"/>
                    <a:gd name="connsiteX326" fmla="*/ 15910 w 68426"/>
                    <a:gd name="connsiteY326" fmla="*/ 23865 h 46139"/>
                    <a:gd name="connsiteX327" fmla="*/ 25456 w 68426"/>
                    <a:gd name="connsiteY327" fmla="*/ 30229 h 46139"/>
                    <a:gd name="connsiteX328" fmla="*/ 25456 w 68426"/>
                    <a:gd name="connsiteY328" fmla="*/ 30229 h 46139"/>
                    <a:gd name="connsiteX329" fmla="*/ 25456 w 68426"/>
                    <a:gd name="connsiteY329" fmla="*/ 30229 h 46139"/>
                    <a:gd name="connsiteX330" fmla="*/ 55684 w 68426"/>
                    <a:gd name="connsiteY330" fmla="*/ 46139 h 46139"/>
                    <a:gd name="connsiteX331" fmla="*/ 55684 w 68426"/>
                    <a:gd name="connsiteY331" fmla="*/ 46139 h 46139"/>
                    <a:gd name="connsiteX332" fmla="*/ 55684 w 68426"/>
                    <a:gd name="connsiteY332" fmla="*/ 46139 h 46139"/>
                    <a:gd name="connsiteX333" fmla="*/ 54093 w 68426"/>
                    <a:gd name="connsiteY333" fmla="*/ 46139 h 46139"/>
                    <a:gd name="connsiteX334" fmla="*/ 55684 w 68426"/>
                    <a:gd name="connsiteY334" fmla="*/ 46139 h 46139"/>
                    <a:gd name="connsiteX335" fmla="*/ 54093 w 68426"/>
                    <a:gd name="connsiteY335" fmla="*/ 46139 h 46139"/>
                    <a:gd name="connsiteX336" fmla="*/ 54093 w 68426"/>
                    <a:gd name="connsiteY336" fmla="*/ 46139 h 46139"/>
                    <a:gd name="connsiteX337" fmla="*/ 52502 w 68426"/>
                    <a:gd name="connsiteY337" fmla="*/ 11137 h 46139"/>
                    <a:gd name="connsiteX338" fmla="*/ 52502 w 68426"/>
                    <a:gd name="connsiteY338" fmla="*/ 11137 h 46139"/>
                    <a:gd name="connsiteX339" fmla="*/ 52502 w 68426"/>
                    <a:gd name="connsiteY339" fmla="*/ 11137 h 461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</a:cxnLst>
                  <a:rect l="l" t="t" r="r" b="b"/>
                  <a:pathLst>
                    <a:path w="68426" h="46139">
                      <a:moveTo>
                        <a:pt x="12728" y="20683"/>
                      </a:moveTo>
                      <a:lnTo>
                        <a:pt x="9546" y="20683"/>
                      </a:lnTo>
                      <a:cubicBezTo>
                        <a:pt x="3182" y="20683"/>
                        <a:pt x="6364" y="20683"/>
                        <a:pt x="1591" y="20683"/>
                      </a:cubicBezTo>
                      <a:cubicBezTo>
                        <a:pt x="12728" y="20683"/>
                        <a:pt x="1591" y="22274"/>
                        <a:pt x="12728" y="20683"/>
                      </a:cubicBezTo>
                      <a:lnTo>
                        <a:pt x="12728" y="20683"/>
                      </a:lnTo>
                      <a:cubicBezTo>
                        <a:pt x="11137" y="22274"/>
                        <a:pt x="11137" y="22274"/>
                        <a:pt x="11137" y="22274"/>
                      </a:cubicBezTo>
                      <a:cubicBezTo>
                        <a:pt x="4773" y="22274"/>
                        <a:pt x="20683" y="22274"/>
                        <a:pt x="17501" y="22274"/>
                      </a:cubicBezTo>
                      <a:cubicBezTo>
                        <a:pt x="15910" y="22274"/>
                        <a:pt x="14319" y="22274"/>
                        <a:pt x="12728" y="22274"/>
                      </a:cubicBezTo>
                      <a:lnTo>
                        <a:pt x="15910" y="22274"/>
                      </a:lnTo>
                      <a:cubicBezTo>
                        <a:pt x="15910" y="22274"/>
                        <a:pt x="14319" y="22274"/>
                        <a:pt x="14319" y="22274"/>
                      </a:cubicBezTo>
                      <a:lnTo>
                        <a:pt x="15910" y="22274"/>
                      </a:lnTo>
                      <a:lnTo>
                        <a:pt x="15910" y="22274"/>
                      </a:lnTo>
                      <a:cubicBezTo>
                        <a:pt x="17501" y="22274"/>
                        <a:pt x="20683" y="22274"/>
                        <a:pt x="22274" y="22274"/>
                      </a:cubicBezTo>
                      <a:cubicBezTo>
                        <a:pt x="20683" y="22274"/>
                        <a:pt x="20683" y="22274"/>
                        <a:pt x="19092" y="22274"/>
                      </a:cubicBezTo>
                      <a:lnTo>
                        <a:pt x="22274" y="22274"/>
                      </a:lnTo>
                      <a:cubicBezTo>
                        <a:pt x="19092" y="22274"/>
                        <a:pt x="15910" y="22274"/>
                        <a:pt x="15910" y="22274"/>
                      </a:cubicBezTo>
                      <a:cubicBezTo>
                        <a:pt x="3182" y="22274"/>
                        <a:pt x="19092" y="22274"/>
                        <a:pt x="11137" y="22274"/>
                      </a:cubicBezTo>
                      <a:lnTo>
                        <a:pt x="9546" y="22274"/>
                      </a:lnTo>
                      <a:cubicBezTo>
                        <a:pt x="3182" y="22274"/>
                        <a:pt x="4773" y="22274"/>
                        <a:pt x="0" y="22274"/>
                      </a:cubicBezTo>
                      <a:cubicBezTo>
                        <a:pt x="1591" y="22274"/>
                        <a:pt x="11137" y="22274"/>
                        <a:pt x="14319" y="22274"/>
                      </a:cubicBezTo>
                      <a:cubicBezTo>
                        <a:pt x="12728" y="22274"/>
                        <a:pt x="12728" y="22274"/>
                        <a:pt x="15910" y="22274"/>
                      </a:cubicBezTo>
                      <a:cubicBezTo>
                        <a:pt x="11137" y="22274"/>
                        <a:pt x="12728" y="22274"/>
                        <a:pt x="12728" y="22274"/>
                      </a:cubicBezTo>
                      <a:lnTo>
                        <a:pt x="6364" y="22274"/>
                      </a:lnTo>
                      <a:cubicBezTo>
                        <a:pt x="7955" y="22274"/>
                        <a:pt x="11137" y="22274"/>
                        <a:pt x="14319" y="22274"/>
                      </a:cubicBezTo>
                      <a:cubicBezTo>
                        <a:pt x="14319" y="22274"/>
                        <a:pt x="9546" y="22274"/>
                        <a:pt x="4773" y="22274"/>
                      </a:cubicBezTo>
                      <a:cubicBezTo>
                        <a:pt x="3182" y="22274"/>
                        <a:pt x="12728" y="22274"/>
                        <a:pt x="12728" y="22274"/>
                      </a:cubicBezTo>
                      <a:cubicBezTo>
                        <a:pt x="11137" y="22274"/>
                        <a:pt x="12728" y="22274"/>
                        <a:pt x="15910" y="23865"/>
                      </a:cubicBezTo>
                      <a:cubicBezTo>
                        <a:pt x="14319" y="23865"/>
                        <a:pt x="12728" y="23865"/>
                        <a:pt x="11137" y="23865"/>
                      </a:cubicBezTo>
                      <a:lnTo>
                        <a:pt x="15910" y="23865"/>
                      </a:lnTo>
                      <a:cubicBezTo>
                        <a:pt x="15910" y="23865"/>
                        <a:pt x="14319" y="23865"/>
                        <a:pt x="14319" y="23865"/>
                      </a:cubicBezTo>
                      <a:cubicBezTo>
                        <a:pt x="15910" y="23865"/>
                        <a:pt x="20683" y="23865"/>
                        <a:pt x="22274" y="23865"/>
                      </a:cubicBezTo>
                      <a:cubicBezTo>
                        <a:pt x="28638" y="23865"/>
                        <a:pt x="12728" y="23865"/>
                        <a:pt x="20683" y="25456"/>
                      </a:cubicBezTo>
                      <a:cubicBezTo>
                        <a:pt x="19092" y="25456"/>
                        <a:pt x="17501" y="25456"/>
                        <a:pt x="14319" y="25456"/>
                      </a:cubicBezTo>
                      <a:cubicBezTo>
                        <a:pt x="19092" y="25456"/>
                        <a:pt x="17501" y="25456"/>
                        <a:pt x="23865" y="25456"/>
                      </a:cubicBezTo>
                      <a:lnTo>
                        <a:pt x="20683" y="25456"/>
                      </a:lnTo>
                      <a:cubicBezTo>
                        <a:pt x="25456" y="25456"/>
                        <a:pt x="30229" y="25456"/>
                        <a:pt x="35002" y="25456"/>
                      </a:cubicBezTo>
                      <a:cubicBezTo>
                        <a:pt x="36593" y="25456"/>
                        <a:pt x="38184" y="25456"/>
                        <a:pt x="39775" y="25456"/>
                      </a:cubicBezTo>
                      <a:lnTo>
                        <a:pt x="42957" y="25456"/>
                      </a:lnTo>
                      <a:cubicBezTo>
                        <a:pt x="41366" y="25456"/>
                        <a:pt x="39775" y="25456"/>
                        <a:pt x="38184" y="25456"/>
                      </a:cubicBezTo>
                      <a:cubicBezTo>
                        <a:pt x="38184" y="25456"/>
                        <a:pt x="39775" y="25456"/>
                        <a:pt x="39775" y="25456"/>
                      </a:cubicBezTo>
                      <a:cubicBezTo>
                        <a:pt x="38184" y="25456"/>
                        <a:pt x="35002" y="25456"/>
                        <a:pt x="31820" y="25456"/>
                      </a:cubicBezTo>
                      <a:cubicBezTo>
                        <a:pt x="33411" y="25456"/>
                        <a:pt x="33411" y="25456"/>
                        <a:pt x="35002" y="25456"/>
                      </a:cubicBezTo>
                      <a:cubicBezTo>
                        <a:pt x="31820" y="25456"/>
                        <a:pt x="27047" y="25456"/>
                        <a:pt x="23865" y="25456"/>
                      </a:cubicBezTo>
                      <a:cubicBezTo>
                        <a:pt x="23865" y="25456"/>
                        <a:pt x="25456" y="25456"/>
                        <a:pt x="25456" y="25456"/>
                      </a:cubicBezTo>
                      <a:cubicBezTo>
                        <a:pt x="23865" y="25456"/>
                        <a:pt x="23865" y="25456"/>
                        <a:pt x="23865" y="25456"/>
                      </a:cubicBezTo>
                      <a:cubicBezTo>
                        <a:pt x="23865" y="25456"/>
                        <a:pt x="23865" y="25456"/>
                        <a:pt x="25456" y="25456"/>
                      </a:cubicBezTo>
                      <a:lnTo>
                        <a:pt x="19092" y="25456"/>
                      </a:lnTo>
                      <a:lnTo>
                        <a:pt x="22274" y="25456"/>
                      </a:lnTo>
                      <a:lnTo>
                        <a:pt x="17501" y="25456"/>
                      </a:lnTo>
                      <a:cubicBezTo>
                        <a:pt x="23865" y="25456"/>
                        <a:pt x="33411" y="25456"/>
                        <a:pt x="36593" y="27047"/>
                      </a:cubicBezTo>
                      <a:cubicBezTo>
                        <a:pt x="31820" y="27047"/>
                        <a:pt x="28638" y="27047"/>
                        <a:pt x="23865" y="27047"/>
                      </a:cubicBezTo>
                      <a:cubicBezTo>
                        <a:pt x="30229" y="27047"/>
                        <a:pt x="20683" y="27047"/>
                        <a:pt x="22274" y="27047"/>
                      </a:cubicBezTo>
                      <a:cubicBezTo>
                        <a:pt x="22274" y="27047"/>
                        <a:pt x="19092" y="27047"/>
                        <a:pt x="17501" y="27047"/>
                      </a:cubicBezTo>
                      <a:lnTo>
                        <a:pt x="22274" y="27047"/>
                      </a:lnTo>
                      <a:cubicBezTo>
                        <a:pt x="17501" y="27047"/>
                        <a:pt x="19092" y="27047"/>
                        <a:pt x="17501" y="27047"/>
                      </a:cubicBezTo>
                      <a:cubicBezTo>
                        <a:pt x="27047" y="27047"/>
                        <a:pt x="23865" y="27047"/>
                        <a:pt x="27047" y="27047"/>
                      </a:cubicBezTo>
                      <a:cubicBezTo>
                        <a:pt x="23865" y="27047"/>
                        <a:pt x="20683" y="27047"/>
                        <a:pt x="22274" y="27047"/>
                      </a:cubicBezTo>
                      <a:cubicBezTo>
                        <a:pt x="15910" y="27047"/>
                        <a:pt x="33411" y="27047"/>
                        <a:pt x="27047" y="27047"/>
                      </a:cubicBezTo>
                      <a:cubicBezTo>
                        <a:pt x="27047" y="27047"/>
                        <a:pt x="27047" y="27047"/>
                        <a:pt x="25456" y="27047"/>
                      </a:cubicBezTo>
                      <a:cubicBezTo>
                        <a:pt x="28638" y="27047"/>
                        <a:pt x="25456" y="27047"/>
                        <a:pt x="23865" y="27047"/>
                      </a:cubicBezTo>
                      <a:lnTo>
                        <a:pt x="23865" y="27047"/>
                      </a:lnTo>
                      <a:cubicBezTo>
                        <a:pt x="22274" y="27047"/>
                        <a:pt x="23865" y="28638"/>
                        <a:pt x="31820" y="28638"/>
                      </a:cubicBezTo>
                      <a:cubicBezTo>
                        <a:pt x="30229" y="28638"/>
                        <a:pt x="22274" y="28638"/>
                        <a:pt x="20683" y="28638"/>
                      </a:cubicBezTo>
                      <a:lnTo>
                        <a:pt x="46139" y="28638"/>
                      </a:lnTo>
                      <a:cubicBezTo>
                        <a:pt x="39775" y="28638"/>
                        <a:pt x="23865" y="28638"/>
                        <a:pt x="20683" y="28638"/>
                      </a:cubicBezTo>
                      <a:cubicBezTo>
                        <a:pt x="19092" y="28638"/>
                        <a:pt x="19092" y="28638"/>
                        <a:pt x="20683" y="28638"/>
                      </a:cubicBezTo>
                      <a:cubicBezTo>
                        <a:pt x="22274" y="28638"/>
                        <a:pt x="30229" y="28638"/>
                        <a:pt x="30229" y="28638"/>
                      </a:cubicBezTo>
                      <a:cubicBezTo>
                        <a:pt x="22274" y="28638"/>
                        <a:pt x="27047" y="28638"/>
                        <a:pt x="20683" y="28638"/>
                      </a:cubicBezTo>
                      <a:cubicBezTo>
                        <a:pt x="22274" y="28638"/>
                        <a:pt x="31820" y="28638"/>
                        <a:pt x="31820" y="28638"/>
                      </a:cubicBezTo>
                      <a:cubicBezTo>
                        <a:pt x="30229" y="28638"/>
                        <a:pt x="22274" y="28638"/>
                        <a:pt x="20683" y="28638"/>
                      </a:cubicBezTo>
                      <a:lnTo>
                        <a:pt x="30229" y="28638"/>
                      </a:lnTo>
                      <a:cubicBezTo>
                        <a:pt x="28638" y="28638"/>
                        <a:pt x="22274" y="28638"/>
                        <a:pt x="19092" y="28638"/>
                      </a:cubicBezTo>
                      <a:cubicBezTo>
                        <a:pt x="20683" y="28638"/>
                        <a:pt x="19092" y="28638"/>
                        <a:pt x="20683" y="28638"/>
                      </a:cubicBezTo>
                      <a:lnTo>
                        <a:pt x="22274" y="28638"/>
                      </a:lnTo>
                      <a:cubicBezTo>
                        <a:pt x="20683" y="28638"/>
                        <a:pt x="36593" y="28638"/>
                        <a:pt x="36593" y="30229"/>
                      </a:cubicBezTo>
                      <a:cubicBezTo>
                        <a:pt x="35002" y="30229"/>
                        <a:pt x="23865" y="30229"/>
                        <a:pt x="22274" y="30229"/>
                      </a:cubicBezTo>
                      <a:cubicBezTo>
                        <a:pt x="27047" y="30229"/>
                        <a:pt x="47729" y="30229"/>
                        <a:pt x="50912" y="31820"/>
                      </a:cubicBezTo>
                      <a:lnTo>
                        <a:pt x="47729" y="31820"/>
                      </a:lnTo>
                      <a:lnTo>
                        <a:pt x="50912" y="31820"/>
                      </a:lnTo>
                      <a:cubicBezTo>
                        <a:pt x="42957" y="31820"/>
                        <a:pt x="27047" y="31820"/>
                        <a:pt x="20683" y="30229"/>
                      </a:cubicBezTo>
                      <a:cubicBezTo>
                        <a:pt x="19092" y="30229"/>
                        <a:pt x="17501" y="30229"/>
                        <a:pt x="17501" y="30229"/>
                      </a:cubicBezTo>
                      <a:cubicBezTo>
                        <a:pt x="14319" y="30229"/>
                        <a:pt x="12728" y="30229"/>
                        <a:pt x="12728" y="30229"/>
                      </a:cubicBezTo>
                      <a:lnTo>
                        <a:pt x="11137" y="30229"/>
                      </a:lnTo>
                      <a:cubicBezTo>
                        <a:pt x="17501" y="30229"/>
                        <a:pt x="17501" y="30229"/>
                        <a:pt x="22274" y="30229"/>
                      </a:cubicBezTo>
                      <a:lnTo>
                        <a:pt x="15910" y="30229"/>
                      </a:lnTo>
                      <a:cubicBezTo>
                        <a:pt x="22274" y="30229"/>
                        <a:pt x="33411" y="30229"/>
                        <a:pt x="31820" y="31820"/>
                      </a:cubicBezTo>
                      <a:cubicBezTo>
                        <a:pt x="28638" y="31820"/>
                        <a:pt x="20683" y="31820"/>
                        <a:pt x="19092" y="31820"/>
                      </a:cubicBezTo>
                      <a:cubicBezTo>
                        <a:pt x="20683" y="31820"/>
                        <a:pt x="23865" y="31820"/>
                        <a:pt x="22274" y="31820"/>
                      </a:cubicBezTo>
                      <a:lnTo>
                        <a:pt x="19092" y="31820"/>
                      </a:lnTo>
                      <a:cubicBezTo>
                        <a:pt x="17501" y="31820"/>
                        <a:pt x="27047" y="31820"/>
                        <a:pt x="20683" y="31820"/>
                      </a:cubicBezTo>
                      <a:cubicBezTo>
                        <a:pt x="20683" y="31820"/>
                        <a:pt x="12728" y="31820"/>
                        <a:pt x="15910" y="31820"/>
                      </a:cubicBezTo>
                      <a:cubicBezTo>
                        <a:pt x="22274" y="31820"/>
                        <a:pt x="44548" y="31820"/>
                        <a:pt x="49320" y="31820"/>
                      </a:cubicBezTo>
                      <a:cubicBezTo>
                        <a:pt x="49320" y="31820"/>
                        <a:pt x="42957" y="31820"/>
                        <a:pt x="39775" y="31820"/>
                      </a:cubicBezTo>
                      <a:cubicBezTo>
                        <a:pt x="35002" y="31820"/>
                        <a:pt x="27047" y="31820"/>
                        <a:pt x="22274" y="31820"/>
                      </a:cubicBezTo>
                      <a:cubicBezTo>
                        <a:pt x="23865" y="31820"/>
                        <a:pt x="25456" y="31820"/>
                        <a:pt x="27047" y="31820"/>
                      </a:cubicBezTo>
                      <a:cubicBezTo>
                        <a:pt x="25456" y="31820"/>
                        <a:pt x="22274" y="31820"/>
                        <a:pt x="22274" y="31820"/>
                      </a:cubicBezTo>
                      <a:cubicBezTo>
                        <a:pt x="28638" y="31820"/>
                        <a:pt x="22274" y="31820"/>
                        <a:pt x="27047" y="31820"/>
                      </a:cubicBezTo>
                      <a:cubicBezTo>
                        <a:pt x="28638" y="31820"/>
                        <a:pt x="25456" y="31820"/>
                        <a:pt x="25456" y="31820"/>
                      </a:cubicBezTo>
                      <a:cubicBezTo>
                        <a:pt x="28638" y="31820"/>
                        <a:pt x="38184" y="31820"/>
                        <a:pt x="41366" y="31820"/>
                      </a:cubicBezTo>
                      <a:cubicBezTo>
                        <a:pt x="39775" y="31820"/>
                        <a:pt x="38184" y="31820"/>
                        <a:pt x="36593" y="31820"/>
                      </a:cubicBezTo>
                      <a:cubicBezTo>
                        <a:pt x="36593" y="31820"/>
                        <a:pt x="33411" y="31820"/>
                        <a:pt x="33411" y="33411"/>
                      </a:cubicBezTo>
                      <a:cubicBezTo>
                        <a:pt x="31820" y="33411"/>
                        <a:pt x="30229" y="33411"/>
                        <a:pt x="27047" y="33411"/>
                      </a:cubicBezTo>
                      <a:cubicBezTo>
                        <a:pt x="28638" y="33411"/>
                        <a:pt x="30229" y="33411"/>
                        <a:pt x="30229" y="33411"/>
                      </a:cubicBezTo>
                      <a:cubicBezTo>
                        <a:pt x="25456" y="33411"/>
                        <a:pt x="28638" y="33411"/>
                        <a:pt x="22274" y="33411"/>
                      </a:cubicBezTo>
                      <a:cubicBezTo>
                        <a:pt x="25456" y="33411"/>
                        <a:pt x="27047" y="33411"/>
                        <a:pt x="30229" y="33411"/>
                      </a:cubicBezTo>
                      <a:cubicBezTo>
                        <a:pt x="35002" y="33411"/>
                        <a:pt x="31820" y="33411"/>
                        <a:pt x="28638" y="33411"/>
                      </a:cubicBezTo>
                      <a:cubicBezTo>
                        <a:pt x="36593" y="33411"/>
                        <a:pt x="44548" y="33411"/>
                        <a:pt x="47729" y="33411"/>
                      </a:cubicBezTo>
                      <a:cubicBezTo>
                        <a:pt x="49320" y="33411"/>
                        <a:pt x="42957" y="33411"/>
                        <a:pt x="44548" y="33411"/>
                      </a:cubicBezTo>
                      <a:cubicBezTo>
                        <a:pt x="42957" y="33411"/>
                        <a:pt x="57275" y="33411"/>
                        <a:pt x="52502" y="35002"/>
                      </a:cubicBezTo>
                      <a:cubicBezTo>
                        <a:pt x="47729" y="35002"/>
                        <a:pt x="42957" y="35002"/>
                        <a:pt x="39775" y="35002"/>
                      </a:cubicBezTo>
                      <a:cubicBezTo>
                        <a:pt x="38184" y="35002"/>
                        <a:pt x="42957" y="35002"/>
                        <a:pt x="42957" y="35002"/>
                      </a:cubicBezTo>
                      <a:lnTo>
                        <a:pt x="41366" y="35002"/>
                      </a:lnTo>
                      <a:cubicBezTo>
                        <a:pt x="39775" y="35002"/>
                        <a:pt x="38184" y="35002"/>
                        <a:pt x="39775" y="35002"/>
                      </a:cubicBezTo>
                      <a:cubicBezTo>
                        <a:pt x="35002" y="35002"/>
                        <a:pt x="38184" y="36593"/>
                        <a:pt x="35002" y="36593"/>
                      </a:cubicBezTo>
                      <a:cubicBezTo>
                        <a:pt x="36593" y="36593"/>
                        <a:pt x="38184" y="36593"/>
                        <a:pt x="39775" y="36593"/>
                      </a:cubicBezTo>
                      <a:lnTo>
                        <a:pt x="39775" y="36593"/>
                      </a:lnTo>
                      <a:cubicBezTo>
                        <a:pt x="42957" y="36593"/>
                        <a:pt x="44548" y="36593"/>
                        <a:pt x="47729" y="36593"/>
                      </a:cubicBezTo>
                      <a:cubicBezTo>
                        <a:pt x="50912" y="36593"/>
                        <a:pt x="54093" y="36593"/>
                        <a:pt x="52502" y="36593"/>
                      </a:cubicBezTo>
                      <a:lnTo>
                        <a:pt x="47729" y="36593"/>
                      </a:lnTo>
                      <a:cubicBezTo>
                        <a:pt x="49320" y="36593"/>
                        <a:pt x="50912" y="36593"/>
                        <a:pt x="49320" y="36593"/>
                      </a:cubicBezTo>
                      <a:cubicBezTo>
                        <a:pt x="52502" y="36593"/>
                        <a:pt x="41366" y="36593"/>
                        <a:pt x="49320" y="36593"/>
                      </a:cubicBezTo>
                      <a:lnTo>
                        <a:pt x="52502" y="36593"/>
                      </a:lnTo>
                      <a:cubicBezTo>
                        <a:pt x="55684" y="36593"/>
                        <a:pt x="60457" y="36593"/>
                        <a:pt x="58866" y="36593"/>
                      </a:cubicBezTo>
                      <a:cubicBezTo>
                        <a:pt x="63639" y="36593"/>
                        <a:pt x="58866" y="36593"/>
                        <a:pt x="65230" y="36593"/>
                      </a:cubicBezTo>
                      <a:cubicBezTo>
                        <a:pt x="57275" y="36593"/>
                        <a:pt x="65230" y="36593"/>
                        <a:pt x="57275" y="36593"/>
                      </a:cubicBezTo>
                      <a:cubicBezTo>
                        <a:pt x="65230" y="36593"/>
                        <a:pt x="60457" y="36593"/>
                        <a:pt x="66821" y="36593"/>
                      </a:cubicBezTo>
                      <a:cubicBezTo>
                        <a:pt x="65230" y="36593"/>
                        <a:pt x="63639" y="36593"/>
                        <a:pt x="63639" y="36593"/>
                      </a:cubicBezTo>
                      <a:cubicBezTo>
                        <a:pt x="63639" y="36593"/>
                        <a:pt x="62048" y="36593"/>
                        <a:pt x="62048" y="36593"/>
                      </a:cubicBezTo>
                      <a:cubicBezTo>
                        <a:pt x="62048" y="36593"/>
                        <a:pt x="62048" y="36593"/>
                        <a:pt x="62048" y="36593"/>
                      </a:cubicBezTo>
                      <a:cubicBezTo>
                        <a:pt x="62048" y="36593"/>
                        <a:pt x="62048" y="36593"/>
                        <a:pt x="62048" y="36593"/>
                      </a:cubicBezTo>
                      <a:cubicBezTo>
                        <a:pt x="62048" y="36593"/>
                        <a:pt x="62048" y="36593"/>
                        <a:pt x="62048" y="36593"/>
                      </a:cubicBezTo>
                      <a:cubicBezTo>
                        <a:pt x="60457" y="36593"/>
                        <a:pt x="60457" y="36593"/>
                        <a:pt x="58866" y="36593"/>
                      </a:cubicBezTo>
                      <a:cubicBezTo>
                        <a:pt x="54093" y="36593"/>
                        <a:pt x="54093" y="36593"/>
                        <a:pt x="52502" y="36593"/>
                      </a:cubicBezTo>
                      <a:cubicBezTo>
                        <a:pt x="54093" y="36593"/>
                        <a:pt x="54093" y="36593"/>
                        <a:pt x="57275" y="36593"/>
                      </a:cubicBezTo>
                      <a:lnTo>
                        <a:pt x="54093" y="36593"/>
                      </a:lnTo>
                      <a:cubicBezTo>
                        <a:pt x="58866" y="36593"/>
                        <a:pt x="60457" y="36593"/>
                        <a:pt x="63639" y="36593"/>
                      </a:cubicBezTo>
                      <a:lnTo>
                        <a:pt x="63639" y="36593"/>
                      </a:lnTo>
                      <a:cubicBezTo>
                        <a:pt x="65230" y="36593"/>
                        <a:pt x="66821" y="36593"/>
                        <a:pt x="65230" y="36593"/>
                      </a:cubicBezTo>
                      <a:cubicBezTo>
                        <a:pt x="66821" y="36593"/>
                        <a:pt x="60457" y="36593"/>
                        <a:pt x="63639" y="36593"/>
                      </a:cubicBezTo>
                      <a:lnTo>
                        <a:pt x="60457" y="36593"/>
                      </a:lnTo>
                      <a:lnTo>
                        <a:pt x="62048" y="36593"/>
                      </a:lnTo>
                      <a:cubicBezTo>
                        <a:pt x="62048" y="36593"/>
                        <a:pt x="55684" y="35002"/>
                        <a:pt x="62048" y="35002"/>
                      </a:cubicBezTo>
                      <a:cubicBezTo>
                        <a:pt x="60457" y="35002"/>
                        <a:pt x="60457" y="35002"/>
                        <a:pt x="60457" y="35002"/>
                      </a:cubicBezTo>
                      <a:lnTo>
                        <a:pt x="63639" y="35002"/>
                      </a:lnTo>
                      <a:cubicBezTo>
                        <a:pt x="62048" y="35002"/>
                        <a:pt x="66821" y="35002"/>
                        <a:pt x="63639" y="35002"/>
                      </a:cubicBezTo>
                      <a:cubicBezTo>
                        <a:pt x="73185" y="35002"/>
                        <a:pt x="65230" y="33411"/>
                        <a:pt x="66821" y="33411"/>
                      </a:cubicBezTo>
                      <a:lnTo>
                        <a:pt x="62048" y="33411"/>
                      </a:lnTo>
                      <a:cubicBezTo>
                        <a:pt x="62048" y="33411"/>
                        <a:pt x="60457" y="33411"/>
                        <a:pt x="58866" y="33411"/>
                      </a:cubicBezTo>
                      <a:lnTo>
                        <a:pt x="54093" y="33411"/>
                      </a:lnTo>
                      <a:cubicBezTo>
                        <a:pt x="50912" y="33411"/>
                        <a:pt x="57275" y="33411"/>
                        <a:pt x="57275" y="31820"/>
                      </a:cubicBezTo>
                      <a:cubicBezTo>
                        <a:pt x="58866" y="31820"/>
                        <a:pt x="58866" y="31820"/>
                        <a:pt x="57275" y="31820"/>
                      </a:cubicBezTo>
                      <a:cubicBezTo>
                        <a:pt x="66821" y="31820"/>
                        <a:pt x="50912" y="30229"/>
                        <a:pt x="57275" y="30229"/>
                      </a:cubicBezTo>
                      <a:cubicBezTo>
                        <a:pt x="55684" y="30229"/>
                        <a:pt x="55684" y="30229"/>
                        <a:pt x="57275" y="30229"/>
                      </a:cubicBezTo>
                      <a:cubicBezTo>
                        <a:pt x="57275" y="30229"/>
                        <a:pt x="57275" y="30229"/>
                        <a:pt x="57275" y="30229"/>
                      </a:cubicBezTo>
                      <a:cubicBezTo>
                        <a:pt x="57275" y="30229"/>
                        <a:pt x="57275" y="30229"/>
                        <a:pt x="57275" y="30229"/>
                      </a:cubicBezTo>
                      <a:cubicBezTo>
                        <a:pt x="57275" y="30229"/>
                        <a:pt x="58866" y="30229"/>
                        <a:pt x="58866" y="30229"/>
                      </a:cubicBezTo>
                      <a:cubicBezTo>
                        <a:pt x="57275" y="30229"/>
                        <a:pt x="57275" y="30229"/>
                        <a:pt x="57275" y="30229"/>
                      </a:cubicBezTo>
                      <a:cubicBezTo>
                        <a:pt x="57275" y="30229"/>
                        <a:pt x="57275" y="30229"/>
                        <a:pt x="55684" y="30229"/>
                      </a:cubicBezTo>
                      <a:lnTo>
                        <a:pt x="60457" y="30229"/>
                      </a:lnTo>
                      <a:cubicBezTo>
                        <a:pt x="60457" y="30229"/>
                        <a:pt x="60457" y="30229"/>
                        <a:pt x="60457" y="30229"/>
                      </a:cubicBezTo>
                      <a:cubicBezTo>
                        <a:pt x="62048" y="30229"/>
                        <a:pt x="58866" y="30229"/>
                        <a:pt x="55684" y="30229"/>
                      </a:cubicBezTo>
                      <a:cubicBezTo>
                        <a:pt x="55684" y="30229"/>
                        <a:pt x="54093" y="30229"/>
                        <a:pt x="52502" y="30229"/>
                      </a:cubicBezTo>
                      <a:cubicBezTo>
                        <a:pt x="58866" y="30229"/>
                        <a:pt x="50912" y="30229"/>
                        <a:pt x="57275" y="30229"/>
                      </a:cubicBezTo>
                      <a:cubicBezTo>
                        <a:pt x="54093" y="30229"/>
                        <a:pt x="54093" y="30229"/>
                        <a:pt x="46139" y="30229"/>
                      </a:cubicBezTo>
                      <a:cubicBezTo>
                        <a:pt x="47729" y="30229"/>
                        <a:pt x="47729" y="30229"/>
                        <a:pt x="47729" y="30229"/>
                      </a:cubicBezTo>
                      <a:cubicBezTo>
                        <a:pt x="49320" y="30229"/>
                        <a:pt x="49320" y="30229"/>
                        <a:pt x="47729" y="30229"/>
                      </a:cubicBezTo>
                      <a:lnTo>
                        <a:pt x="52502" y="30229"/>
                      </a:lnTo>
                      <a:lnTo>
                        <a:pt x="44548" y="30229"/>
                      </a:lnTo>
                      <a:cubicBezTo>
                        <a:pt x="47729" y="30229"/>
                        <a:pt x="49320" y="30229"/>
                        <a:pt x="54093" y="30229"/>
                      </a:cubicBezTo>
                      <a:cubicBezTo>
                        <a:pt x="47729" y="30229"/>
                        <a:pt x="50912" y="30229"/>
                        <a:pt x="44548" y="30229"/>
                      </a:cubicBezTo>
                      <a:lnTo>
                        <a:pt x="47729" y="30229"/>
                      </a:lnTo>
                      <a:cubicBezTo>
                        <a:pt x="47729" y="30229"/>
                        <a:pt x="42957" y="30229"/>
                        <a:pt x="46139" y="30229"/>
                      </a:cubicBezTo>
                      <a:cubicBezTo>
                        <a:pt x="52502" y="30229"/>
                        <a:pt x="47729" y="28638"/>
                        <a:pt x="54093" y="28638"/>
                      </a:cubicBezTo>
                      <a:cubicBezTo>
                        <a:pt x="42957" y="28638"/>
                        <a:pt x="58866" y="28638"/>
                        <a:pt x="50912" y="28638"/>
                      </a:cubicBezTo>
                      <a:cubicBezTo>
                        <a:pt x="54093" y="28638"/>
                        <a:pt x="54093" y="28638"/>
                        <a:pt x="57275" y="28638"/>
                      </a:cubicBezTo>
                      <a:cubicBezTo>
                        <a:pt x="54093" y="28638"/>
                        <a:pt x="60457" y="28638"/>
                        <a:pt x="54093" y="27047"/>
                      </a:cubicBezTo>
                      <a:cubicBezTo>
                        <a:pt x="57275" y="27047"/>
                        <a:pt x="57275" y="27047"/>
                        <a:pt x="58866" y="27047"/>
                      </a:cubicBezTo>
                      <a:cubicBezTo>
                        <a:pt x="58866" y="27047"/>
                        <a:pt x="57275" y="27047"/>
                        <a:pt x="58866" y="27047"/>
                      </a:cubicBezTo>
                      <a:cubicBezTo>
                        <a:pt x="60457" y="27047"/>
                        <a:pt x="60457" y="27047"/>
                        <a:pt x="62048" y="27047"/>
                      </a:cubicBezTo>
                      <a:cubicBezTo>
                        <a:pt x="62048" y="27047"/>
                        <a:pt x="54093" y="27047"/>
                        <a:pt x="46139" y="27047"/>
                      </a:cubicBezTo>
                      <a:cubicBezTo>
                        <a:pt x="49320" y="27047"/>
                        <a:pt x="49320" y="27047"/>
                        <a:pt x="44548" y="27047"/>
                      </a:cubicBezTo>
                      <a:cubicBezTo>
                        <a:pt x="46139" y="27047"/>
                        <a:pt x="49320" y="27047"/>
                        <a:pt x="50912" y="27047"/>
                      </a:cubicBezTo>
                      <a:cubicBezTo>
                        <a:pt x="50912" y="27047"/>
                        <a:pt x="54093" y="25456"/>
                        <a:pt x="49320" y="25456"/>
                      </a:cubicBezTo>
                      <a:cubicBezTo>
                        <a:pt x="50912" y="25456"/>
                        <a:pt x="49320" y="25456"/>
                        <a:pt x="49320" y="25456"/>
                      </a:cubicBezTo>
                      <a:cubicBezTo>
                        <a:pt x="49320" y="25456"/>
                        <a:pt x="50912" y="25456"/>
                        <a:pt x="49320" y="25456"/>
                      </a:cubicBezTo>
                      <a:lnTo>
                        <a:pt x="47729" y="25456"/>
                      </a:lnTo>
                      <a:cubicBezTo>
                        <a:pt x="41366" y="25456"/>
                        <a:pt x="46139" y="25456"/>
                        <a:pt x="44548" y="25456"/>
                      </a:cubicBezTo>
                      <a:lnTo>
                        <a:pt x="44548" y="25456"/>
                      </a:lnTo>
                      <a:cubicBezTo>
                        <a:pt x="49320" y="25456"/>
                        <a:pt x="41366" y="25456"/>
                        <a:pt x="47729" y="23865"/>
                      </a:cubicBezTo>
                      <a:lnTo>
                        <a:pt x="42957" y="23865"/>
                      </a:lnTo>
                      <a:cubicBezTo>
                        <a:pt x="33411" y="23865"/>
                        <a:pt x="47729" y="23865"/>
                        <a:pt x="44548" y="22274"/>
                      </a:cubicBezTo>
                      <a:lnTo>
                        <a:pt x="41366" y="22274"/>
                      </a:lnTo>
                      <a:cubicBezTo>
                        <a:pt x="38184" y="22274"/>
                        <a:pt x="54093" y="22274"/>
                        <a:pt x="55684" y="22274"/>
                      </a:cubicBezTo>
                      <a:cubicBezTo>
                        <a:pt x="57275" y="22274"/>
                        <a:pt x="57275" y="22274"/>
                        <a:pt x="57275" y="22274"/>
                      </a:cubicBezTo>
                      <a:cubicBezTo>
                        <a:pt x="62048" y="22274"/>
                        <a:pt x="50912" y="22274"/>
                        <a:pt x="50912" y="22274"/>
                      </a:cubicBezTo>
                      <a:cubicBezTo>
                        <a:pt x="54093" y="22274"/>
                        <a:pt x="58866" y="22274"/>
                        <a:pt x="58866" y="22274"/>
                      </a:cubicBezTo>
                      <a:cubicBezTo>
                        <a:pt x="62048" y="22274"/>
                        <a:pt x="49320" y="22274"/>
                        <a:pt x="54093" y="20683"/>
                      </a:cubicBezTo>
                      <a:cubicBezTo>
                        <a:pt x="52502" y="20683"/>
                        <a:pt x="49320" y="20683"/>
                        <a:pt x="47729" y="20683"/>
                      </a:cubicBezTo>
                      <a:cubicBezTo>
                        <a:pt x="46139" y="20683"/>
                        <a:pt x="57275" y="20683"/>
                        <a:pt x="49320" y="19092"/>
                      </a:cubicBezTo>
                      <a:cubicBezTo>
                        <a:pt x="49320" y="19092"/>
                        <a:pt x="50912" y="19092"/>
                        <a:pt x="50912" y="19092"/>
                      </a:cubicBezTo>
                      <a:cubicBezTo>
                        <a:pt x="49320" y="19092"/>
                        <a:pt x="47729" y="19092"/>
                        <a:pt x="42957" y="19092"/>
                      </a:cubicBezTo>
                      <a:cubicBezTo>
                        <a:pt x="57275" y="19092"/>
                        <a:pt x="35002" y="17501"/>
                        <a:pt x="49320" y="17501"/>
                      </a:cubicBezTo>
                      <a:lnTo>
                        <a:pt x="49320" y="17501"/>
                      </a:lnTo>
                      <a:lnTo>
                        <a:pt x="50912" y="17501"/>
                      </a:lnTo>
                      <a:cubicBezTo>
                        <a:pt x="52502" y="17501"/>
                        <a:pt x="47729" y="17501"/>
                        <a:pt x="44548" y="17501"/>
                      </a:cubicBezTo>
                      <a:cubicBezTo>
                        <a:pt x="46139" y="17501"/>
                        <a:pt x="46139" y="17501"/>
                        <a:pt x="47729" y="17501"/>
                      </a:cubicBezTo>
                      <a:cubicBezTo>
                        <a:pt x="50912" y="17501"/>
                        <a:pt x="49320" y="17501"/>
                        <a:pt x="42957" y="15910"/>
                      </a:cubicBezTo>
                      <a:lnTo>
                        <a:pt x="47729" y="15910"/>
                      </a:lnTo>
                      <a:cubicBezTo>
                        <a:pt x="44548" y="15910"/>
                        <a:pt x="54093" y="15910"/>
                        <a:pt x="49320" y="14319"/>
                      </a:cubicBezTo>
                      <a:cubicBezTo>
                        <a:pt x="49320" y="14319"/>
                        <a:pt x="50912" y="14319"/>
                        <a:pt x="50912" y="14319"/>
                      </a:cubicBezTo>
                      <a:cubicBezTo>
                        <a:pt x="46139" y="14319"/>
                        <a:pt x="63639" y="12728"/>
                        <a:pt x="47729" y="12728"/>
                      </a:cubicBezTo>
                      <a:lnTo>
                        <a:pt x="42957" y="12728"/>
                      </a:lnTo>
                      <a:cubicBezTo>
                        <a:pt x="41366" y="12728"/>
                        <a:pt x="36593" y="12728"/>
                        <a:pt x="33411" y="12728"/>
                      </a:cubicBezTo>
                      <a:cubicBezTo>
                        <a:pt x="31820" y="12728"/>
                        <a:pt x="38184" y="12728"/>
                        <a:pt x="39775" y="12728"/>
                      </a:cubicBezTo>
                      <a:lnTo>
                        <a:pt x="38184" y="12728"/>
                      </a:lnTo>
                      <a:cubicBezTo>
                        <a:pt x="46139" y="12728"/>
                        <a:pt x="41366" y="12728"/>
                        <a:pt x="47729" y="12728"/>
                      </a:cubicBezTo>
                      <a:cubicBezTo>
                        <a:pt x="47729" y="11137"/>
                        <a:pt x="52502" y="11137"/>
                        <a:pt x="52502" y="9546"/>
                      </a:cubicBezTo>
                      <a:lnTo>
                        <a:pt x="46139" y="9546"/>
                      </a:lnTo>
                      <a:lnTo>
                        <a:pt x="46139" y="9546"/>
                      </a:lnTo>
                      <a:cubicBezTo>
                        <a:pt x="47729" y="9546"/>
                        <a:pt x="50912" y="9546"/>
                        <a:pt x="50912" y="9546"/>
                      </a:cubicBezTo>
                      <a:cubicBezTo>
                        <a:pt x="54093" y="9546"/>
                        <a:pt x="47729" y="9546"/>
                        <a:pt x="46139" y="9546"/>
                      </a:cubicBezTo>
                      <a:cubicBezTo>
                        <a:pt x="49320" y="9546"/>
                        <a:pt x="54093" y="9546"/>
                        <a:pt x="54093" y="9546"/>
                      </a:cubicBezTo>
                      <a:lnTo>
                        <a:pt x="54093" y="9546"/>
                      </a:lnTo>
                      <a:lnTo>
                        <a:pt x="54093" y="9546"/>
                      </a:lnTo>
                      <a:cubicBezTo>
                        <a:pt x="50912" y="9546"/>
                        <a:pt x="49320" y="9546"/>
                        <a:pt x="49320" y="9546"/>
                      </a:cubicBezTo>
                      <a:cubicBezTo>
                        <a:pt x="50912" y="9546"/>
                        <a:pt x="54093" y="9546"/>
                        <a:pt x="54093" y="9546"/>
                      </a:cubicBezTo>
                      <a:cubicBezTo>
                        <a:pt x="54093" y="9546"/>
                        <a:pt x="54093" y="9546"/>
                        <a:pt x="54093" y="9546"/>
                      </a:cubicBezTo>
                      <a:lnTo>
                        <a:pt x="54093" y="9546"/>
                      </a:lnTo>
                      <a:lnTo>
                        <a:pt x="49320" y="9546"/>
                      </a:lnTo>
                      <a:cubicBezTo>
                        <a:pt x="46139" y="9546"/>
                        <a:pt x="49320" y="9546"/>
                        <a:pt x="42957" y="9546"/>
                      </a:cubicBezTo>
                      <a:cubicBezTo>
                        <a:pt x="52502" y="9546"/>
                        <a:pt x="46139" y="7955"/>
                        <a:pt x="49320" y="7955"/>
                      </a:cubicBezTo>
                      <a:cubicBezTo>
                        <a:pt x="46139" y="7955"/>
                        <a:pt x="46139" y="7955"/>
                        <a:pt x="46139" y="6364"/>
                      </a:cubicBezTo>
                      <a:cubicBezTo>
                        <a:pt x="44548" y="6364"/>
                        <a:pt x="39775" y="6364"/>
                        <a:pt x="39775" y="6364"/>
                      </a:cubicBezTo>
                      <a:cubicBezTo>
                        <a:pt x="52502" y="6364"/>
                        <a:pt x="44548" y="6364"/>
                        <a:pt x="54093" y="6364"/>
                      </a:cubicBezTo>
                      <a:cubicBezTo>
                        <a:pt x="47729" y="6364"/>
                        <a:pt x="52502" y="6364"/>
                        <a:pt x="44548" y="6364"/>
                      </a:cubicBezTo>
                      <a:cubicBezTo>
                        <a:pt x="46139" y="6364"/>
                        <a:pt x="49320" y="6364"/>
                        <a:pt x="52502" y="6364"/>
                      </a:cubicBezTo>
                      <a:cubicBezTo>
                        <a:pt x="47729" y="6364"/>
                        <a:pt x="55684" y="4773"/>
                        <a:pt x="54093" y="4773"/>
                      </a:cubicBezTo>
                      <a:cubicBezTo>
                        <a:pt x="52502" y="4773"/>
                        <a:pt x="49320" y="4773"/>
                        <a:pt x="47729" y="4773"/>
                      </a:cubicBezTo>
                      <a:lnTo>
                        <a:pt x="55684" y="4773"/>
                      </a:lnTo>
                      <a:cubicBezTo>
                        <a:pt x="55684" y="4773"/>
                        <a:pt x="46139" y="4773"/>
                        <a:pt x="52502" y="4773"/>
                      </a:cubicBezTo>
                      <a:cubicBezTo>
                        <a:pt x="50912" y="4773"/>
                        <a:pt x="49320" y="4773"/>
                        <a:pt x="49320" y="4773"/>
                      </a:cubicBezTo>
                      <a:cubicBezTo>
                        <a:pt x="57275" y="3182"/>
                        <a:pt x="42957" y="1591"/>
                        <a:pt x="57275" y="0"/>
                      </a:cubicBezTo>
                      <a:cubicBezTo>
                        <a:pt x="54093" y="0"/>
                        <a:pt x="54093" y="0"/>
                        <a:pt x="54093" y="0"/>
                      </a:cubicBezTo>
                      <a:cubicBezTo>
                        <a:pt x="54093" y="0"/>
                        <a:pt x="50912" y="0"/>
                        <a:pt x="47729" y="0"/>
                      </a:cubicBezTo>
                      <a:lnTo>
                        <a:pt x="54093" y="0"/>
                      </a:lnTo>
                      <a:cubicBezTo>
                        <a:pt x="47729" y="0"/>
                        <a:pt x="54093" y="0"/>
                        <a:pt x="47729" y="0"/>
                      </a:cubicBezTo>
                      <a:lnTo>
                        <a:pt x="49320" y="0"/>
                      </a:lnTo>
                      <a:cubicBezTo>
                        <a:pt x="42957" y="0"/>
                        <a:pt x="35002" y="0"/>
                        <a:pt x="25456" y="0"/>
                      </a:cubicBezTo>
                      <a:cubicBezTo>
                        <a:pt x="33411" y="0"/>
                        <a:pt x="14319" y="0"/>
                        <a:pt x="25456" y="1591"/>
                      </a:cubicBezTo>
                      <a:cubicBezTo>
                        <a:pt x="23865" y="1591"/>
                        <a:pt x="22274" y="1591"/>
                        <a:pt x="20683" y="1591"/>
                      </a:cubicBezTo>
                      <a:cubicBezTo>
                        <a:pt x="23865" y="1591"/>
                        <a:pt x="25456" y="1591"/>
                        <a:pt x="23865" y="1591"/>
                      </a:cubicBezTo>
                      <a:lnTo>
                        <a:pt x="22274" y="1591"/>
                      </a:lnTo>
                      <a:cubicBezTo>
                        <a:pt x="23865" y="1591"/>
                        <a:pt x="19092" y="3182"/>
                        <a:pt x="17501" y="3182"/>
                      </a:cubicBezTo>
                      <a:lnTo>
                        <a:pt x="22274" y="3182"/>
                      </a:lnTo>
                      <a:cubicBezTo>
                        <a:pt x="22274" y="3182"/>
                        <a:pt x="20683" y="3182"/>
                        <a:pt x="19092" y="3182"/>
                      </a:cubicBezTo>
                      <a:cubicBezTo>
                        <a:pt x="25456" y="3182"/>
                        <a:pt x="19092" y="3182"/>
                        <a:pt x="27047" y="3182"/>
                      </a:cubicBezTo>
                      <a:cubicBezTo>
                        <a:pt x="19092" y="3182"/>
                        <a:pt x="27047" y="4773"/>
                        <a:pt x="17501" y="4773"/>
                      </a:cubicBezTo>
                      <a:cubicBezTo>
                        <a:pt x="17501" y="4773"/>
                        <a:pt x="22274" y="4773"/>
                        <a:pt x="22274" y="4773"/>
                      </a:cubicBezTo>
                      <a:lnTo>
                        <a:pt x="19092" y="4773"/>
                      </a:lnTo>
                      <a:lnTo>
                        <a:pt x="22274" y="4773"/>
                      </a:lnTo>
                      <a:cubicBezTo>
                        <a:pt x="22274" y="4773"/>
                        <a:pt x="19092" y="4773"/>
                        <a:pt x="15910" y="4773"/>
                      </a:cubicBezTo>
                      <a:cubicBezTo>
                        <a:pt x="15910" y="4773"/>
                        <a:pt x="15910" y="4773"/>
                        <a:pt x="14319" y="4773"/>
                      </a:cubicBezTo>
                      <a:cubicBezTo>
                        <a:pt x="11137" y="4773"/>
                        <a:pt x="15910" y="4773"/>
                        <a:pt x="14319" y="4773"/>
                      </a:cubicBezTo>
                      <a:lnTo>
                        <a:pt x="15910" y="4773"/>
                      </a:lnTo>
                      <a:cubicBezTo>
                        <a:pt x="19092" y="4773"/>
                        <a:pt x="14319" y="6364"/>
                        <a:pt x="20683" y="6364"/>
                      </a:cubicBezTo>
                      <a:lnTo>
                        <a:pt x="22274" y="6364"/>
                      </a:lnTo>
                      <a:cubicBezTo>
                        <a:pt x="25456" y="6364"/>
                        <a:pt x="20683" y="6364"/>
                        <a:pt x="22274" y="7955"/>
                      </a:cubicBezTo>
                      <a:lnTo>
                        <a:pt x="22274" y="7955"/>
                      </a:lnTo>
                      <a:cubicBezTo>
                        <a:pt x="23865" y="7955"/>
                        <a:pt x="25456" y="7955"/>
                        <a:pt x="25456" y="7955"/>
                      </a:cubicBezTo>
                      <a:cubicBezTo>
                        <a:pt x="23865" y="7955"/>
                        <a:pt x="20683" y="7955"/>
                        <a:pt x="17501" y="7955"/>
                      </a:cubicBezTo>
                      <a:cubicBezTo>
                        <a:pt x="22274" y="7955"/>
                        <a:pt x="20683" y="7955"/>
                        <a:pt x="28638" y="7955"/>
                      </a:cubicBezTo>
                      <a:lnTo>
                        <a:pt x="25456" y="7955"/>
                      </a:lnTo>
                      <a:cubicBezTo>
                        <a:pt x="28638" y="7955"/>
                        <a:pt x="30229" y="7955"/>
                        <a:pt x="30229" y="7955"/>
                      </a:cubicBezTo>
                      <a:cubicBezTo>
                        <a:pt x="27047" y="7955"/>
                        <a:pt x="25456" y="7955"/>
                        <a:pt x="20683" y="7955"/>
                      </a:cubicBezTo>
                      <a:cubicBezTo>
                        <a:pt x="12728" y="7955"/>
                        <a:pt x="28638" y="9546"/>
                        <a:pt x="17501" y="9546"/>
                      </a:cubicBezTo>
                      <a:cubicBezTo>
                        <a:pt x="27047" y="9546"/>
                        <a:pt x="22274" y="9546"/>
                        <a:pt x="23865" y="9546"/>
                      </a:cubicBezTo>
                      <a:cubicBezTo>
                        <a:pt x="27047" y="9546"/>
                        <a:pt x="30229" y="9546"/>
                        <a:pt x="30229" y="9546"/>
                      </a:cubicBezTo>
                      <a:cubicBezTo>
                        <a:pt x="30229" y="9546"/>
                        <a:pt x="19092" y="9546"/>
                        <a:pt x="19092" y="9546"/>
                      </a:cubicBezTo>
                      <a:cubicBezTo>
                        <a:pt x="19092" y="9546"/>
                        <a:pt x="19092" y="9546"/>
                        <a:pt x="19092" y="9546"/>
                      </a:cubicBezTo>
                      <a:cubicBezTo>
                        <a:pt x="17501" y="9546"/>
                        <a:pt x="22274" y="9546"/>
                        <a:pt x="19092" y="9546"/>
                      </a:cubicBezTo>
                      <a:cubicBezTo>
                        <a:pt x="25456" y="9546"/>
                        <a:pt x="19092" y="9546"/>
                        <a:pt x="25456" y="9546"/>
                      </a:cubicBezTo>
                      <a:lnTo>
                        <a:pt x="23865" y="9546"/>
                      </a:lnTo>
                      <a:cubicBezTo>
                        <a:pt x="25456" y="9546"/>
                        <a:pt x="33411" y="9546"/>
                        <a:pt x="30229" y="11137"/>
                      </a:cubicBezTo>
                      <a:cubicBezTo>
                        <a:pt x="28638" y="11137"/>
                        <a:pt x="27047" y="11137"/>
                        <a:pt x="25456" y="11137"/>
                      </a:cubicBezTo>
                      <a:cubicBezTo>
                        <a:pt x="23865" y="11137"/>
                        <a:pt x="27047" y="11137"/>
                        <a:pt x="25456" y="11137"/>
                      </a:cubicBezTo>
                      <a:cubicBezTo>
                        <a:pt x="19092" y="11137"/>
                        <a:pt x="23865" y="11137"/>
                        <a:pt x="19092" y="11137"/>
                      </a:cubicBezTo>
                      <a:cubicBezTo>
                        <a:pt x="15910" y="11137"/>
                        <a:pt x="23865" y="11137"/>
                        <a:pt x="15910" y="11137"/>
                      </a:cubicBezTo>
                      <a:cubicBezTo>
                        <a:pt x="25456" y="11137"/>
                        <a:pt x="14319" y="11137"/>
                        <a:pt x="22274" y="11137"/>
                      </a:cubicBezTo>
                      <a:lnTo>
                        <a:pt x="17501" y="11137"/>
                      </a:lnTo>
                      <a:cubicBezTo>
                        <a:pt x="17501" y="11137"/>
                        <a:pt x="20683" y="11137"/>
                        <a:pt x="20683" y="11137"/>
                      </a:cubicBezTo>
                      <a:lnTo>
                        <a:pt x="15910" y="11137"/>
                      </a:lnTo>
                      <a:cubicBezTo>
                        <a:pt x="20683" y="11137"/>
                        <a:pt x="11137" y="11137"/>
                        <a:pt x="14319" y="11137"/>
                      </a:cubicBezTo>
                      <a:cubicBezTo>
                        <a:pt x="14319" y="11137"/>
                        <a:pt x="19092" y="11137"/>
                        <a:pt x="22274" y="11137"/>
                      </a:cubicBezTo>
                      <a:cubicBezTo>
                        <a:pt x="28638" y="11137"/>
                        <a:pt x="11137" y="11137"/>
                        <a:pt x="12728" y="12728"/>
                      </a:cubicBezTo>
                      <a:cubicBezTo>
                        <a:pt x="12728" y="12728"/>
                        <a:pt x="15910" y="12728"/>
                        <a:pt x="17501" y="12728"/>
                      </a:cubicBezTo>
                      <a:cubicBezTo>
                        <a:pt x="15910" y="12728"/>
                        <a:pt x="14319" y="12728"/>
                        <a:pt x="12728" y="12728"/>
                      </a:cubicBezTo>
                      <a:cubicBezTo>
                        <a:pt x="14319" y="12728"/>
                        <a:pt x="17501" y="12728"/>
                        <a:pt x="19092" y="12728"/>
                      </a:cubicBezTo>
                      <a:cubicBezTo>
                        <a:pt x="14319" y="12728"/>
                        <a:pt x="20683" y="12728"/>
                        <a:pt x="22274" y="12728"/>
                      </a:cubicBezTo>
                      <a:lnTo>
                        <a:pt x="17501" y="12728"/>
                      </a:lnTo>
                      <a:cubicBezTo>
                        <a:pt x="14319" y="12728"/>
                        <a:pt x="27047" y="12728"/>
                        <a:pt x="23865" y="12728"/>
                      </a:cubicBezTo>
                      <a:lnTo>
                        <a:pt x="17501" y="12728"/>
                      </a:lnTo>
                      <a:lnTo>
                        <a:pt x="19092" y="12728"/>
                      </a:lnTo>
                      <a:lnTo>
                        <a:pt x="14319" y="12728"/>
                      </a:lnTo>
                      <a:cubicBezTo>
                        <a:pt x="17501" y="12728"/>
                        <a:pt x="17501" y="12728"/>
                        <a:pt x="15910" y="12728"/>
                      </a:cubicBezTo>
                      <a:cubicBezTo>
                        <a:pt x="19092" y="12728"/>
                        <a:pt x="23865" y="12728"/>
                        <a:pt x="23865" y="12728"/>
                      </a:cubicBezTo>
                      <a:cubicBezTo>
                        <a:pt x="20683" y="12728"/>
                        <a:pt x="19092" y="12728"/>
                        <a:pt x="20683" y="12728"/>
                      </a:cubicBezTo>
                      <a:cubicBezTo>
                        <a:pt x="17501" y="12728"/>
                        <a:pt x="14319" y="12728"/>
                        <a:pt x="19092" y="12728"/>
                      </a:cubicBezTo>
                      <a:cubicBezTo>
                        <a:pt x="17501" y="12728"/>
                        <a:pt x="15910" y="12728"/>
                        <a:pt x="14319" y="12728"/>
                      </a:cubicBezTo>
                      <a:cubicBezTo>
                        <a:pt x="11137" y="12728"/>
                        <a:pt x="14319" y="12728"/>
                        <a:pt x="14319" y="12728"/>
                      </a:cubicBezTo>
                      <a:cubicBezTo>
                        <a:pt x="14319" y="12728"/>
                        <a:pt x="14319" y="12728"/>
                        <a:pt x="15910" y="12728"/>
                      </a:cubicBezTo>
                      <a:lnTo>
                        <a:pt x="22274" y="12728"/>
                      </a:lnTo>
                      <a:cubicBezTo>
                        <a:pt x="20683" y="12728"/>
                        <a:pt x="19092" y="12728"/>
                        <a:pt x="17501" y="12728"/>
                      </a:cubicBezTo>
                      <a:cubicBezTo>
                        <a:pt x="17501" y="12728"/>
                        <a:pt x="20683" y="12728"/>
                        <a:pt x="20683" y="12728"/>
                      </a:cubicBezTo>
                      <a:cubicBezTo>
                        <a:pt x="17501" y="12728"/>
                        <a:pt x="12728" y="12728"/>
                        <a:pt x="11137" y="12728"/>
                      </a:cubicBezTo>
                      <a:lnTo>
                        <a:pt x="14319" y="12728"/>
                      </a:lnTo>
                      <a:cubicBezTo>
                        <a:pt x="12728" y="12728"/>
                        <a:pt x="9546" y="12728"/>
                        <a:pt x="9546" y="12728"/>
                      </a:cubicBezTo>
                      <a:cubicBezTo>
                        <a:pt x="7955" y="12728"/>
                        <a:pt x="15910" y="12728"/>
                        <a:pt x="14319" y="14319"/>
                      </a:cubicBezTo>
                      <a:cubicBezTo>
                        <a:pt x="14319" y="14319"/>
                        <a:pt x="15910" y="14319"/>
                        <a:pt x="15910" y="14319"/>
                      </a:cubicBezTo>
                      <a:cubicBezTo>
                        <a:pt x="11137" y="19092"/>
                        <a:pt x="7955" y="19092"/>
                        <a:pt x="12728" y="20683"/>
                      </a:cubicBezTo>
                      <a:lnTo>
                        <a:pt x="6364" y="19092"/>
                      </a:lnTo>
                      <a:cubicBezTo>
                        <a:pt x="7955" y="19092"/>
                        <a:pt x="14319" y="19092"/>
                        <a:pt x="17501" y="19092"/>
                      </a:cubicBezTo>
                      <a:cubicBezTo>
                        <a:pt x="19092" y="19092"/>
                        <a:pt x="12728" y="19092"/>
                        <a:pt x="9546" y="19092"/>
                      </a:cubicBezTo>
                      <a:cubicBezTo>
                        <a:pt x="12728" y="20683"/>
                        <a:pt x="19092" y="20683"/>
                        <a:pt x="12728" y="20683"/>
                      </a:cubicBezTo>
                      <a:cubicBezTo>
                        <a:pt x="12728" y="20683"/>
                        <a:pt x="12728" y="20683"/>
                        <a:pt x="12728" y="20683"/>
                      </a:cubicBezTo>
                      <a:close/>
                      <a:moveTo>
                        <a:pt x="15910" y="23865"/>
                      </a:moveTo>
                      <a:cubicBezTo>
                        <a:pt x="14319" y="23865"/>
                        <a:pt x="11137" y="23865"/>
                        <a:pt x="15910" y="23865"/>
                      </a:cubicBezTo>
                      <a:cubicBezTo>
                        <a:pt x="19092" y="23865"/>
                        <a:pt x="17501" y="23865"/>
                        <a:pt x="15910" y="23865"/>
                      </a:cubicBezTo>
                      <a:close/>
                      <a:moveTo>
                        <a:pt x="25456" y="30229"/>
                      </a:moveTo>
                      <a:cubicBezTo>
                        <a:pt x="23865" y="30229"/>
                        <a:pt x="25456" y="30229"/>
                        <a:pt x="25456" y="30229"/>
                      </a:cubicBezTo>
                      <a:cubicBezTo>
                        <a:pt x="27047" y="30229"/>
                        <a:pt x="27047" y="30229"/>
                        <a:pt x="25456" y="30229"/>
                      </a:cubicBezTo>
                      <a:close/>
                      <a:moveTo>
                        <a:pt x="55684" y="46139"/>
                      </a:moveTo>
                      <a:cubicBezTo>
                        <a:pt x="55684" y="46139"/>
                        <a:pt x="55684" y="46139"/>
                        <a:pt x="55684" y="46139"/>
                      </a:cubicBezTo>
                      <a:cubicBezTo>
                        <a:pt x="57275" y="46139"/>
                        <a:pt x="57275" y="46139"/>
                        <a:pt x="55684" y="46139"/>
                      </a:cubicBezTo>
                      <a:close/>
                      <a:moveTo>
                        <a:pt x="54093" y="46139"/>
                      </a:moveTo>
                      <a:cubicBezTo>
                        <a:pt x="54093" y="46139"/>
                        <a:pt x="55684" y="46139"/>
                        <a:pt x="55684" y="46139"/>
                      </a:cubicBezTo>
                      <a:cubicBezTo>
                        <a:pt x="55684" y="46139"/>
                        <a:pt x="55684" y="46139"/>
                        <a:pt x="54093" y="46139"/>
                      </a:cubicBezTo>
                      <a:cubicBezTo>
                        <a:pt x="54093" y="46139"/>
                        <a:pt x="54093" y="46139"/>
                        <a:pt x="54093" y="46139"/>
                      </a:cubicBezTo>
                      <a:close/>
                      <a:moveTo>
                        <a:pt x="52502" y="11137"/>
                      </a:moveTo>
                      <a:lnTo>
                        <a:pt x="52502" y="11137"/>
                      </a:lnTo>
                      <a:cubicBezTo>
                        <a:pt x="50912" y="11137"/>
                        <a:pt x="50912" y="11137"/>
                        <a:pt x="52502" y="1113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18" name="รูปแบบอิสระ: รูปร่าง 1217">
                  <a:extLst>
                    <a:ext uri="{FF2B5EF4-FFF2-40B4-BE49-F238E27FC236}">
                      <a16:creationId xmlns:a16="http://schemas.microsoft.com/office/drawing/2014/main" id="{F37E39F8-232E-494B-B3A9-A215B1A652A3}"/>
                    </a:ext>
                  </a:extLst>
                </p:cNvPr>
                <p:cNvSpPr/>
                <p:nvPr/>
              </p:nvSpPr>
              <p:spPr>
                <a:xfrm>
                  <a:off x="2448380" y="3796280"/>
                  <a:ext cx="1591" cy="15910"/>
                </a:xfrm>
                <a:custGeom>
                  <a:avLst/>
                  <a:gdLst>
                    <a:gd name="connsiteX0" fmla="*/ 0 w 1591"/>
                    <a:gd name="connsiteY0" fmla="*/ 0 h 15910"/>
                    <a:gd name="connsiteX1" fmla="*/ 1591 w 1591"/>
                    <a:gd name="connsiteY1" fmla="*/ 0 h 15910"/>
                    <a:gd name="connsiteX2" fmla="*/ 0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0" y="0"/>
                      </a:moveTo>
                      <a:cubicBezTo>
                        <a:pt x="0" y="0"/>
                        <a:pt x="1591" y="0"/>
                        <a:pt x="1591" y="0"/>
                      </a:cubicBezTo>
                      <a:cubicBezTo>
                        <a:pt x="159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19" name="รูปแบบอิสระ: รูปร่าง 1218">
                  <a:extLst>
                    <a:ext uri="{FF2B5EF4-FFF2-40B4-BE49-F238E27FC236}">
                      <a16:creationId xmlns:a16="http://schemas.microsoft.com/office/drawing/2014/main" id="{6944BAD6-4F55-4D9C-97FE-6DF99DE63DD3}"/>
                    </a:ext>
                  </a:extLst>
                </p:cNvPr>
                <p:cNvSpPr/>
                <p:nvPr/>
              </p:nvSpPr>
              <p:spPr>
                <a:xfrm>
                  <a:off x="2437641" y="3785143"/>
                  <a:ext cx="1193" cy="15910"/>
                </a:xfrm>
                <a:custGeom>
                  <a:avLst/>
                  <a:gdLst>
                    <a:gd name="connsiteX0" fmla="*/ 1193 w 1193"/>
                    <a:gd name="connsiteY0" fmla="*/ 0 h 15910"/>
                    <a:gd name="connsiteX1" fmla="*/ 1193 w 1193"/>
                    <a:gd name="connsiteY1" fmla="*/ 0 h 15910"/>
                    <a:gd name="connsiteX2" fmla="*/ 1193 w 1193"/>
                    <a:gd name="connsiteY2" fmla="*/ 0 h 15910"/>
                    <a:gd name="connsiteX3" fmla="*/ 1193 w 1193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5910">
                      <a:moveTo>
                        <a:pt x="1193" y="0"/>
                      </a:moveTo>
                      <a:cubicBezTo>
                        <a:pt x="1193" y="0"/>
                        <a:pt x="1193" y="0"/>
                        <a:pt x="1193" y="0"/>
                      </a:cubicBezTo>
                      <a:cubicBezTo>
                        <a:pt x="-398" y="0"/>
                        <a:pt x="-398" y="0"/>
                        <a:pt x="1193" y="0"/>
                      </a:cubicBezTo>
                      <a:lnTo>
                        <a:pt x="119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20" name="รูปแบบอิสระ: รูปร่าง 1219">
                  <a:extLst>
                    <a:ext uri="{FF2B5EF4-FFF2-40B4-BE49-F238E27FC236}">
                      <a16:creationId xmlns:a16="http://schemas.microsoft.com/office/drawing/2014/main" id="{86289A9B-735C-4DD1-8FAA-0DAD9F5D7706}"/>
                    </a:ext>
                  </a:extLst>
                </p:cNvPr>
                <p:cNvSpPr/>
                <p:nvPr/>
              </p:nvSpPr>
              <p:spPr>
                <a:xfrm>
                  <a:off x="2445198" y="3807417"/>
                  <a:ext cx="1591" cy="15910"/>
                </a:xfrm>
                <a:custGeom>
                  <a:avLst/>
                  <a:gdLst>
                    <a:gd name="connsiteX0" fmla="*/ 0 w 1591"/>
                    <a:gd name="connsiteY0" fmla="*/ 0 h 15910"/>
                    <a:gd name="connsiteX1" fmla="*/ 1591 w 1591"/>
                    <a:gd name="connsiteY1" fmla="*/ 0 h 15910"/>
                    <a:gd name="connsiteX2" fmla="*/ 0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0" y="0"/>
                      </a:moveTo>
                      <a:cubicBezTo>
                        <a:pt x="0" y="0"/>
                        <a:pt x="1591" y="0"/>
                        <a:pt x="1591" y="0"/>
                      </a:cubicBezTo>
                      <a:cubicBezTo>
                        <a:pt x="159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21" name="รูปแบบอิสระ: รูปร่าง 1220">
                  <a:extLst>
                    <a:ext uri="{FF2B5EF4-FFF2-40B4-BE49-F238E27FC236}">
                      <a16:creationId xmlns:a16="http://schemas.microsoft.com/office/drawing/2014/main" id="{C8F6F52B-B12B-459D-9AEF-43F398F664EF}"/>
                    </a:ext>
                  </a:extLst>
                </p:cNvPr>
                <p:cNvSpPr/>
                <p:nvPr/>
              </p:nvSpPr>
              <p:spPr>
                <a:xfrm>
                  <a:off x="2486564" y="3813782"/>
                  <a:ext cx="3181" cy="15910"/>
                </a:xfrm>
                <a:custGeom>
                  <a:avLst/>
                  <a:gdLst>
                    <a:gd name="connsiteX0" fmla="*/ 3182 w 3181"/>
                    <a:gd name="connsiteY0" fmla="*/ 0 h 15910"/>
                    <a:gd name="connsiteX1" fmla="*/ 3182 w 3181"/>
                    <a:gd name="connsiteY1" fmla="*/ 0 h 15910"/>
                    <a:gd name="connsiteX2" fmla="*/ 0 w 3181"/>
                    <a:gd name="connsiteY2" fmla="*/ 0 h 15910"/>
                    <a:gd name="connsiteX3" fmla="*/ 3182 w 3181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1" h="15910">
                      <a:moveTo>
                        <a:pt x="3182" y="0"/>
                      </a:moveTo>
                      <a:lnTo>
                        <a:pt x="3182" y="0"/>
                      </a:ln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1591" y="0"/>
                        <a:pt x="3182" y="0"/>
                        <a:pt x="31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22" name="รูปแบบอิสระ: รูปร่าง 1221">
                  <a:extLst>
                    <a:ext uri="{FF2B5EF4-FFF2-40B4-BE49-F238E27FC236}">
                      <a16:creationId xmlns:a16="http://schemas.microsoft.com/office/drawing/2014/main" id="{79F966E7-B21A-4DD3-B992-7592FA274A7B}"/>
                    </a:ext>
                  </a:extLst>
                </p:cNvPr>
                <p:cNvSpPr/>
                <p:nvPr/>
              </p:nvSpPr>
              <p:spPr>
                <a:xfrm>
                  <a:off x="2462699" y="3815373"/>
                  <a:ext cx="3181" cy="15910"/>
                </a:xfrm>
                <a:custGeom>
                  <a:avLst/>
                  <a:gdLst>
                    <a:gd name="connsiteX0" fmla="*/ 0 w 3181"/>
                    <a:gd name="connsiteY0" fmla="*/ 0 h 15910"/>
                    <a:gd name="connsiteX1" fmla="*/ 0 w 3181"/>
                    <a:gd name="connsiteY1" fmla="*/ 0 h 15910"/>
                    <a:gd name="connsiteX2" fmla="*/ 3182 w 3181"/>
                    <a:gd name="connsiteY2" fmla="*/ 0 h 15910"/>
                    <a:gd name="connsiteX3" fmla="*/ 0 w 3181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1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3182" y="0"/>
                      </a:lnTo>
                      <a:cubicBezTo>
                        <a:pt x="3182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23" name="รูปแบบอิสระ: รูปร่าง 1222">
                  <a:extLst>
                    <a:ext uri="{FF2B5EF4-FFF2-40B4-BE49-F238E27FC236}">
                      <a16:creationId xmlns:a16="http://schemas.microsoft.com/office/drawing/2014/main" id="{9E427557-C3AB-4A9D-AED5-E9B23A7DE087}"/>
                    </a:ext>
                  </a:extLst>
                </p:cNvPr>
                <p:cNvSpPr/>
                <p:nvPr/>
              </p:nvSpPr>
              <p:spPr>
                <a:xfrm>
                  <a:off x="2472791" y="3813782"/>
                  <a:ext cx="4227" cy="707"/>
                </a:xfrm>
                <a:custGeom>
                  <a:avLst/>
                  <a:gdLst>
                    <a:gd name="connsiteX0" fmla="*/ 2636 w 4227"/>
                    <a:gd name="connsiteY0" fmla="*/ 0 h 707"/>
                    <a:gd name="connsiteX1" fmla="*/ 1045 w 4227"/>
                    <a:gd name="connsiteY1" fmla="*/ 0 h 707"/>
                    <a:gd name="connsiteX2" fmla="*/ 1045 w 4227"/>
                    <a:gd name="connsiteY2" fmla="*/ 0 h 707"/>
                    <a:gd name="connsiteX3" fmla="*/ 2636 w 4227"/>
                    <a:gd name="connsiteY3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27" h="707">
                      <a:moveTo>
                        <a:pt x="2636" y="0"/>
                      </a:moveTo>
                      <a:cubicBezTo>
                        <a:pt x="-546" y="0"/>
                        <a:pt x="-546" y="0"/>
                        <a:pt x="1045" y="0"/>
                      </a:cubicBezTo>
                      <a:cubicBezTo>
                        <a:pt x="1045" y="0"/>
                        <a:pt x="1045" y="0"/>
                        <a:pt x="1045" y="0"/>
                      </a:cubicBezTo>
                      <a:cubicBezTo>
                        <a:pt x="5818" y="1591"/>
                        <a:pt x="4227" y="0"/>
                        <a:pt x="263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24" name="รูปแบบอิสระ: รูปร่าง 1223">
                  <a:extLst>
                    <a:ext uri="{FF2B5EF4-FFF2-40B4-BE49-F238E27FC236}">
                      <a16:creationId xmlns:a16="http://schemas.microsoft.com/office/drawing/2014/main" id="{6ED187A2-A7F2-4292-B319-DD6E9A2E6C56}"/>
                    </a:ext>
                  </a:extLst>
                </p:cNvPr>
                <p:cNvSpPr/>
                <p:nvPr/>
              </p:nvSpPr>
              <p:spPr>
                <a:xfrm>
                  <a:off x="2473836" y="3815373"/>
                  <a:ext cx="707" cy="0"/>
                </a:xfrm>
                <a:custGeom>
                  <a:avLst/>
                  <a:gdLst>
                    <a:gd name="connsiteX0" fmla="*/ 0 w 707"/>
                    <a:gd name="connsiteY0" fmla="*/ 0 h 0"/>
                    <a:gd name="connsiteX1" fmla="*/ 0 w 707"/>
                    <a:gd name="connsiteY1" fmla="*/ 0 h 0"/>
                    <a:gd name="connsiteX2" fmla="*/ 0 w 707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9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25" name="รูปแบบอิสระ: รูปร่าง 1224">
                  <a:extLst>
                    <a:ext uri="{FF2B5EF4-FFF2-40B4-BE49-F238E27FC236}">
                      <a16:creationId xmlns:a16="http://schemas.microsoft.com/office/drawing/2014/main" id="{68D8F51F-8F6E-4303-A953-43153CF3A420}"/>
                    </a:ext>
                  </a:extLst>
                </p:cNvPr>
                <p:cNvSpPr/>
                <p:nvPr/>
              </p:nvSpPr>
              <p:spPr>
                <a:xfrm>
                  <a:off x="2484391" y="3812191"/>
                  <a:ext cx="4970" cy="707"/>
                </a:xfrm>
                <a:custGeom>
                  <a:avLst/>
                  <a:gdLst>
                    <a:gd name="connsiteX0" fmla="*/ 581 w 4970"/>
                    <a:gd name="connsiteY0" fmla="*/ 0 h 707"/>
                    <a:gd name="connsiteX1" fmla="*/ 3763 w 4970"/>
                    <a:gd name="connsiteY1" fmla="*/ 0 h 707"/>
                    <a:gd name="connsiteX2" fmla="*/ 581 w 4970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970" h="707">
                      <a:moveTo>
                        <a:pt x="581" y="0"/>
                      </a:moveTo>
                      <a:cubicBezTo>
                        <a:pt x="-1010" y="0"/>
                        <a:pt x="5354" y="0"/>
                        <a:pt x="3763" y="0"/>
                      </a:cubicBezTo>
                      <a:cubicBezTo>
                        <a:pt x="8536" y="1591"/>
                        <a:pt x="-2600" y="0"/>
                        <a:pt x="58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26" name="รูปแบบอิสระ: รูปร่าง 1225">
                  <a:extLst>
                    <a:ext uri="{FF2B5EF4-FFF2-40B4-BE49-F238E27FC236}">
                      <a16:creationId xmlns:a16="http://schemas.microsoft.com/office/drawing/2014/main" id="{8ECD6653-8B50-4717-8E82-E06DE49063F8}"/>
                    </a:ext>
                  </a:extLst>
                </p:cNvPr>
                <p:cNvSpPr/>
                <p:nvPr/>
              </p:nvSpPr>
              <p:spPr>
                <a:xfrm>
                  <a:off x="2462699" y="3813782"/>
                  <a:ext cx="4772" cy="15910"/>
                </a:xfrm>
                <a:custGeom>
                  <a:avLst/>
                  <a:gdLst>
                    <a:gd name="connsiteX0" fmla="*/ 0 w 4772"/>
                    <a:gd name="connsiteY0" fmla="*/ 0 h 15910"/>
                    <a:gd name="connsiteX1" fmla="*/ 4773 w 4772"/>
                    <a:gd name="connsiteY1" fmla="*/ 0 h 15910"/>
                    <a:gd name="connsiteX2" fmla="*/ 1591 w 4772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72" h="15910">
                      <a:moveTo>
                        <a:pt x="0" y="0"/>
                      </a:moveTo>
                      <a:lnTo>
                        <a:pt x="4773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27" name="รูปแบบอิสระ: รูปร่าง 1226">
                  <a:extLst>
                    <a:ext uri="{FF2B5EF4-FFF2-40B4-BE49-F238E27FC236}">
                      <a16:creationId xmlns:a16="http://schemas.microsoft.com/office/drawing/2014/main" id="{6EAC959A-970D-4BF9-B348-4D06F6CEFC60}"/>
                    </a:ext>
                  </a:extLst>
                </p:cNvPr>
                <p:cNvSpPr/>
                <p:nvPr/>
              </p:nvSpPr>
              <p:spPr>
                <a:xfrm>
                  <a:off x="2465881" y="3813782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  <a:gd name="connsiteX3" fmla="*/ 0 w 1193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28" name="รูปแบบอิสระ: รูปร่าง 1227">
                  <a:extLst>
                    <a:ext uri="{FF2B5EF4-FFF2-40B4-BE49-F238E27FC236}">
                      <a16:creationId xmlns:a16="http://schemas.microsoft.com/office/drawing/2014/main" id="{C5EAB1B0-E56B-4879-9B74-A449941747FD}"/>
                    </a:ext>
                  </a:extLst>
                </p:cNvPr>
                <p:cNvSpPr/>
                <p:nvPr/>
              </p:nvSpPr>
              <p:spPr>
                <a:xfrm>
                  <a:off x="2465881" y="3813782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29" name="รูปแบบอิสระ: รูปร่าง 1228">
                  <a:extLst>
                    <a:ext uri="{FF2B5EF4-FFF2-40B4-BE49-F238E27FC236}">
                      <a16:creationId xmlns:a16="http://schemas.microsoft.com/office/drawing/2014/main" id="{F93ED1C2-A71D-40F4-BBA4-1CD371D52690}"/>
                    </a:ext>
                  </a:extLst>
                </p:cNvPr>
                <p:cNvSpPr/>
                <p:nvPr/>
              </p:nvSpPr>
              <p:spPr>
                <a:xfrm>
                  <a:off x="2461108" y="3813782"/>
                  <a:ext cx="1591" cy="15910"/>
                </a:xfrm>
                <a:custGeom>
                  <a:avLst/>
                  <a:gdLst>
                    <a:gd name="connsiteX0" fmla="*/ 0 w 1591"/>
                    <a:gd name="connsiteY0" fmla="*/ 0 h 15910"/>
                    <a:gd name="connsiteX1" fmla="*/ 1591 w 1591"/>
                    <a:gd name="connsiteY1" fmla="*/ 0 h 15910"/>
                    <a:gd name="connsiteX2" fmla="*/ 1591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0" y="0"/>
                      </a:moveTo>
                      <a:lnTo>
                        <a:pt x="1591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30" name="รูปแบบอิสระ: รูปร่าง 1229">
                  <a:extLst>
                    <a:ext uri="{FF2B5EF4-FFF2-40B4-BE49-F238E27FC236}">
                      <a16:creationId xmlns:a16="http://schemas.microsoft.com/office/drawing/2014/main" id="{5E343F02-B579-424D-8AE5-D11A3BA1EA76}"/>
                    </a:ext>
                  </a:extLst>
                </p:cNvPr>
                <p:cNvSpPr/>
                <p:nvPr/>
              </p:nvSpPr>
              <p:spPr>
                <a:xfrm>
                  <a:off x="2464290" y="3810600"/>
                  <a:ext cx="3181" cy="15910"/>
                </a:xfrm>
                <a:custGeom>
                  <a:avLst/>
                  <a:gdLst>
                    <a:gd name="connsiteX0" fmla="*/ 3182 w 3181"/>
                    <a:gd name="connsiteY0" fmla="*/ 0 h 15910"/>
                    <a:gd name="connsiteX1" fmla="*/ 3182 w 3181"/>
                    <a:gd name="connsiteY1" fmla="*/ 0 h 15910"/>
                    <a:gd name="connsiteX2" fmla="*/ 0 w 3181"/>
                    <a:gd name="connsiteY2" fmla="*/ 0 h 15910"/>
                    <a:gd name="connsiteX3" fmla="*/ 3182 w 3181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1" h="15910">
                      <a:moveTo>
                        <a:pt x="3182" y="0"/>
                      </a:moveTo>
                      <a:lnTo>
                        <a:pt x="3182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91" y="0"/>
                        <a:pt x="1591" y="0"/>
                        <a:pt x="31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31" name="รูปแบบอิสระ: รูปร่าง 1230">
                  <a:extLst>
                    <a:ext uri="{FF2B5EF4-FFF2-40B4-BE49-F238E27FC236}">
                      <a16:creationId xmlns:a16="http://schemas.microsoft.com/office/drawing/2014/main" id="{D53DAE54-3F50-43FE-9145-995D0B76D012}"/>
                    </a:ext>
                  </a:extLst>
                </p:cNvPr>
                <p:cNvSpPr/>
                <p:nvPr/>
              </p:nvSpPr>
              <p:spPr>
                <a:xfrm>
                  <a:off x="2451562" y="3812191"/>
                  <a:ext cx="6364" cy="15910"/>
                </a:xfrm>
                <a:custGeom>
                  <a:avLst/>
                  <a:gdLst>
                    <a:gd name="connsiteX0" fmla="*/ 3182 w 6364"/>
                    <a:gd name="connsiteY0" fmla="*/ 0 h 15910"/>
                    <a:gd name="connsiteX1" fmla="*/ 6364 w 6364"/>
                    <a:gd name="connsiteY1" fmla="*/ 0 h 15910"/>
                    <a:gd name="connsiteX2" fmla="*/ 0 w 6364"/>
                    <a:gd name="connsiteY2" fmla="*/ 0 h 15910"/>
                    <a:gd name="connsiteX3" fmla="*/ 3182 w 6364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64" h="15910">
                      <a:moveTo>
                        <a:pt x="3182" y="0"/>
                      </a:moveTo>
                      <a:cubicBezTo>
                        <a:pt x="4773" y="0"/>
                        <a:pt x="4773" y="0"/>
                        <a:pt x="6364" y="0"/>
                      </a:cubicBezTo>
                      <a:lnTo>
                        <a:pt x="0" y="0"/>
                      </a:lnTo>
                      <a:lnTo>
                        <a:pt x="318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32" name="รูปแบบอิสระ: รูปร่าง 1231">
                  <a:extLst>
                    <a:ext uri="{FF2B5EF4-FFF2-40B4-BE49-F238E27FC236}">
                      <a16:creationId xmlns:a16="http://schemas.microsoft.com/office/drawing/2014/main" id="{9651E7EC-CAD3-426E-A04A-338BB631192F}"/>
                    </a:ext>
                  </a:extLst>
                </p:cNvPr>
                <p:cNvSpPr/>
                <p:nvPr/>
              </p:nvSpPr>
              <p:spPr>
                <a:xfrm>
                  <a:off x="2448380" y="3810600"/>
                  <a:ext cx="4772" cy="15910"/>
                </a:xfrm>
                <a:custGeom>
                  <a:avLst/>
                  <a:gdLst>
                    <a:gd name="connsiteX0" fmla="*/ 4773 w 4772"/>
                    <a:gd name="connsiteY0" fmla="*/ 0 h 15910"/>
                    <a:gd name="connsiteX1" fmla="*/ 0 w 4772"/>
                    <a:gd name="connsiteY1" fmla="*/ 0 h 15910"/>
                    <a:gd name="connsiteX2" fmla="*/ 4773 w 4772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72" h="15910">
                      <a:moveTo>
                        <a:pt x="4773" y="0"/>
                      </a:moveTo>
                      <a:cubicBezTo>
                        <a:pt x="3182" y="0"/>
                        <a:pt x="0" y="0"/>
                        <a:pt x="0" y="0"/>
                      </a:cubicBezTo>
                      <a:cubicBezTo>
                        <a:pt x="3182" y="0"/>
                        <a:pt x="3182" y="0"/>
                        <a:pt x="477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33" name="รูปแบบอิสระ: รูปร่าง 1232">
                  <a:extLst>
                    <a:ext uri="{FF2B5EF4-FFF2-40B4-BE49-F238E27FC236}">
                      <a16:creationId xmlns:a16="http://schemas.microsoft.com/office/drawing/2014/main" id="{C26C2AB3-3F57-4DE4-AAF2-E7467D0EE812}"/>
                    </a:ext>
                  </a:extLst>
                </p:cNvPr>
                <p:cNvSpPr/>
                <p:nvPr/>
              </p:nvSpPr>
              <p:spPr>
                <a:xfrm>
                  <a:off x="2461108" y="3807417"/>
                  <a:ext cx="9545" cy="15910"/>
                </a:xfrm>
                <a:custGeom>
                  <a:avLst/>
                  <a:gdLst>
                    <a:gd name="connsiteX0" fmla="*/ 0 w 9545"/>
                    <a:gd name="connsiteY0" fmla="*/ 0 h 15910"/>
                    <a:gd name="connsiteX1" fmla="*/ 0 w 9545"/>
                    <a:gd name="connsiteY1" fmla="*/ 0 h 15910"/>
                    <a:gd name="connsiteX2" fmla="*/ 9546 w 9545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9545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954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34" name="รูปแบบอิสระ: รูปร่าง 1233">
                  <a:extLst>
                    <a:ext uri="{FF2B5EF4-FFF2-40B4-BE49-F238E27FC236}">
                      <a16:creationId xmlns:a16="http://schemas.microsoft.com/office/drawing/2014/main" id="{DECD02C1-FBF2-4BE1-927D-088F3F16B4E9}"/>
                    </a:ext>
                  </a:extLst>
                </p:cNvPr>
                <p:cNvSpPr/>
                <p:nvPr/>
              </p:nvSpPr>
              <p:spPr>
                <a:xfrm>
                  <a:off x="2438622" y="3802645"/>
                  <a:ext cx="8167" cy="15910"/>
                </a:xfrm>
                <a:custGeom>
                  <a:avLst/>
                  <a:gdLst>
                    <a:gd name="connsiteX0" fmla="*/ 213 w 8167"/>
                    <a:gd name="connsiteY0" fmla="*/ 0 h 15910"/>
                    <a:gd name="connsiteX1" fmla="*/ 3395 w 8167"/>
                    <a:gd name="connsiteY1" fmla="*/ 0 h 15910"/>
                    <a:gd name="connsiteX2" fmla="*/ 8168 w 8167"/>
                    <a:gd name="connsiteY2" fmla="*/ 0 h 15910"/>
                    <a:gd name="connsiteX3" fmla="*/ 213 w 8167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67" h="15910">
                      <a:moveTo>
                        <a:pt x="213" y="0"/>
                      </a:moveTo>
                      <a:cubicBezTo>
                        <a:pt x="-1378" y="0"/>
                        <a:pt x="6577" y="0"/>
                        <a:pt x="3395" y="0"/>
                      </a:cubicBezTo>
                      <a:cubicBezTo>
                        <a:pt x="4986" y="0"/>
                        <a:pt x="4986" y="0"/>
                        <a:pt x="8168" y="0"/>
                      </a:cubicBezTo>
                      <a:cubicBezTo>
                        <a:pt x="4986" y="0"/>
                        <a:pt x="6577" y="0"/>
                        <a:pt x="21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35" name="รูปแบบอิสระ: รูปร่าง 1234">
                  <a:extLst>
                    <a:ext uri="{FF2B5EF4-FFF2-40B4-BE49-F238E27FC236}">
                      <a16:creationId xmlns:a16="http://schemas.microsoft.com/office/drawing/2014/main" id="{771A0A35-3A13-4B1A-85E4-FA4D204F784A}"/>
                    </a:ext>
                  </a:extLst>
                </p:cNvPr>
                <p:cNvSpPr/>
                <p:nvPr/>
              </p:nvSpPr>
              <p:spPr>
                <a:xfrm>
                  <a:off x="2445198" y="3804235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36" name="รูปแบบอิสระ: รูปร่าง 1235">
                  <a:extLst>
                    <a:ext uri="{FF2B5EF4-FFF2-40B4-BE49-F238E27FC236}">
                      <a16:creationId xmlns:a16="http://schemas.microsoft.com/office/drawing/2014/main" id="{53BFDE8C-109D-4240-94C9-209E51006DD6}"/>
                    </a:ext>
                  </a:extLst>
                </p:cNvPr>
                <p:cNvSpPr/>
                <p:nvPr/>
              </p:nvSpPr>
              <p:spPr>
                <a:xfrm>
                  <a:off x="2483382" y="3764460"/>
                  <a:ext cx="3182" cy="15910"/>
                </a:xfrm>
                <a:custGeom>
                  <a:avLst/>
                  <a:gdLst>
                    <a:gd name="connsiteX0" fmla="*/ 1591 w 3182"/>
                    <a:gd name="connsiteY0" fmla="*/ 0 h 15910"/>
                    <a:gd name="connsiteX1" fmla="*/ 3182 w 3182"/>
                    <a:gd name="connsiteY1" fmla="*/ 0 h 15910"/>
                    <a:gd name="connsiteX2" fmla="*/ 0 w 3182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2" h="15910">
                      <a:moveTo>
                        <a:pt x="1591" y="0"/>
                      </a:moveTo>
                      <a:lnTo>
                        <a:pt x="318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37" name="รูปแบบอิสระ: รูปร่าง 1236">
                  <a:extLst>
                    <a:ext uri="{FF2B5EF4-FFF2-40B4-BE49-F238E27FC236}">
                      <a16:creationId xmlns:a16="http://schemas.microsoft.com/office/drawing/2014/main" id="{F0F61369-129D-4F12-A451-38C23DE54C1D}"/>
                    </a:ext>
                  </a:extLst>
                </p:cNvPr>
                <p:cNvSpPr/>
                <p:nvPr/>
              </p:nvSpPr>
              <p:spPr>
                <a:xfrm>
                  <a:off x="2478609" y="3764460"/>
                  <a:ext cx="6363" cy="15910"/>
                </a:xfrm>
                <a:custGeom>
                  <a:avLst/>
                  <a:gdLst>
                    <a:gd name="connsiteX0" fmla="*/ 0 w 6363"/>
                    <a:gd name="connsiteY0" fmla="*/ 0 h 15910"/>
                    <a:gd name="connsiteX1" fmla="*/ 6364 w 6363"/>
                    <a:gd name="connsiteY1" fmla="*/ 0 h 15910"/>
                    <a:gd name="connsiteX2" fmla="*/ 0 w 6363"/>
                    <a:gd name="connsiteY2" fmla="*/ 0 h 15910"/>
                    <a:gd name="connsiteX3" fmla="*/ 0 w 6363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63" h="15910">
                      <a:moveTo>
                        <a:pt x="0" y="0"/>
                      </a:moveTo>
                      <a:lnTo>
                        <a:pt x="6364" y="0"/>
                      </a:lnTo>
                      <a:lnTo>
                        <a:pt x="0" y="0"/>
                      </a:lnTo>
                      <a:cubicBezTo>
                        <a:pt x="0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38" name="รูปแบบอิสระ: รูปร่าง 1237">
                  <a:extLst>
                    <a:ext uri="{FF2B5EF4-FFF2-40B4-BE49-F238E27FC236}">
                      <a16:creationId xmlns:a16="http://schemas.microsoft.com/office/drawing/2014/main" id="{1344520C-D474-41D0-A34C-6CF00D914E9A}"/>
                    </a:ext>
                  </a:extLst>
                </p:cNvPr>
                <p:cNvSpPr/>
                <p:nvPr/>
              </p:nvSpPr>
              <p:spPr>
                <a:xfrm>
                  <a:off x="2430879" y="3791507"/>
                  <a:ext cx="3181" cy="15910"/>
                </a:xfrm>
                <a:custGeom>
                  <a:avLst/>
                  <a:gdLst>
                    <a:gd name="connsiteX0" fmla="*/ 0 w 3181"/>
                    <a:gd name="connsiteY0" fmla="*/ 0 h 15910"/>
                    <a:gd name="connsiteX1" fmla="*/ 0 w 3181"/>
                    <a:gd name="connsiteY1" fmla="*/ 0 h 15910"/>
                    <a:gd name="connsiteX2" fmla="*/ 3182 w 3181"/>
                    <a:gd name="connsiteY2" fmla="*/ 0 h 15910"/>
                    <a:gd name="connsiteX3" fmla="*/ 0 w 3181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1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3182" y="0"/>
                        <a:pt x="3182" y="0"/>
                        <a:pt x="3182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39" name="รูปแบบอิสระ: รูปร่าง 1238">
                  <a:extLst>
                    <a:ext uri="{FF2B5EF4-FFF2-40B4-BE49-F238E27FC236}">
                      <a16:creationId xmlns:a16="http://schemas.microsoft.com/office/drawing/2014/main" id="{D806F0B6-12EC-4D2D-88A0-BA567B60E1B3}"/>
                    </a:ext>
                  </a:extLst>
                </p:cNvPr>
                <p:cNvSpPr/>
                <p:nvPr/>
              </p:nvSpPr>
              <p:spPr>
                <a:xfrm>
                  <a:off x="2435652" y="3788325"/>
                  <a:ext cx="4772" cy="15910"/>
                </a:xfrm>
                <a:custGeom>
                  <a:avLst/>
                  <a:gdLst>
                    <a:gd name="connsiteX0" fmla="*/ 0 w 4772"/>
                    <a:gd name="connsiteY0" fmla="*/ 0 h 15910"/>
                    <a:gd name="connsiteX1" fmla="*/ 0 w 4772"/>
                    <a:gd name="connsiteY1" fmla="*/ 0 h 15910"/>
                    <a:gd name="connsiteX2" fmla="*/ 4773 w 4772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72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477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40" name="รูปแบบอิสระ: รูปร่าง 1239">
                  <a:extLst>
                    <a:ext uri="{FF2B5EF4-FFF2-40B4-BE49-F238E27FC236}">
                      <a16:creationId xmlns:a16="http://schemas.microsoft.com/office/drawing/2014/main" id="{374E7677-4228-4060-83D9-8606B8F2AFC9}"/>
                    </a:ext>
                  </a:extLst>
                </p:cNvPr>
                <p:cNvSpPr/>
                <p:nvPr/>
              </p:nvSpPr>
              <p:spPr>
                <a:xfrm>
                  <a:off x="2429288" y="3786734"/>
                  <a:ext cx="2828" cy="15910"/>
                </a:xfrm>
                <a:custGeom>
                  <a:avLst/>
                  <a:gdLst>
                    <a:gd name="connsiteX0" fmla="*/ 0 w 2828"/>
                    <a:gd name="connsiteY0" fmla="*/ 0 h 15910"/>
                    <a:gd name="connsiteX1" fmla="*/ 0 w 2828"/>
                    <a:gd name="connsiteY1" fmla="*/ 0 h 15910"/>
                    <a:gd name="connsiteX2" fmla="*/ 0 w 2828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828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6364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078" name="กราฟิก 7">
                <a:extLst>
                  <a:ext uri="{FF2B5EF4-FFF2-40B4-BE49-F238E27FC236}">
                    <a16:creationId xmlns:a16="http://schemas.microsoft.com/office/drawing/2014/main" id="{D51E27C3-4E51-4AC4-A8F2-5DBD61D3692A}"/>
                  </a:ext>
                </a:extLst>
              </p:cNvPr>
              <p:cNvGrpSpPr/>
              <p:nvPr/>
            </p:nvGrpSpPr>
            <p:grpSpPr>
              <a:xfrm>
                <a:off x="2166777" y="3941947"/>
                <a:ext cx="515974" cy="191633"/>
                <a:chOff x="2166777" y="3941947"/>
                <a:chExt cx="515974" cy="191633"/>
              </a:xfrm>
              <a:solidFill>
                <a:srgbClr val="FFFFFF"/>
              </a:solidFill>
            </p:grpSpPr>
            <p:sp>
              <p:nvSpPr>
                <p:cNvPr id="1079" name="รูปแบบอิสระ: รูปร่าง 1078">
                  <a:extLst>
                    <a:ext uri="{FF2B5EF4-FFF2-40B4-BE49-F238E27FC236}">
                      <a16:creationId xmlns:a16="http://schemas.microsoft.com/office/drawing/2014/main" id="{C7D64037-1568-453C-90E6-750F76EE805A}"/>
                    </a:ext>
                  </a:extLst>
                </p:cNvPr>
                <p:cNvSpPr/>
                <p:nvPr/>
              </p:nvSpPr>
              <p:spPr>
                <a:xfrm>
                  <a:off x="2166777" y="4085525"/>
                  <a:ext cx="15909" cy="5093"/>
                </a:xfrm>
                <a:custGeom>
                  <a:avLst/>
                  <a:gdLst>
                    <a:gd name="connsiteX0" fmla="*/ 0 w 15909"/>
                    <a:gd name="connsiteY0" fmla="*/ 320 h 5093"/>
                    <a:gd name="connsiteX1" fmla="*/ 0 w 15909"/>
                    <a:gd name="connsiteY1" fmla="*/ 5094 h 5093"/>
                    <a:gd name="connsiteX2" fmla="*/ 0 w 15909"/>
                    <a:gd name="connsiteY2" fmla="*/ 320 h 50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5093">
                      <a:moveTo>
                        <a:pt x="0" y="320"/>
                      </a:moveTo>
                      <a:cubicBezTo>
                        <a:pt x="0" y="320"/>
                        <a:pt x="0" y="3502"/>
                        <a:pt x="0" y="5094"/>
                      </a:cubicBezTo>
                      <a:cubicBezTo>
                        <a:pt x="0" y="3502"/>
                        <a:pt x="0" y="-1271"/>
                        <a:pt x="0" y="32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80" name="รูปแบบอิสระ: รูปร่าง 1079">
                  <a:extLst>
                    <a:ext uri="{FF2B5EF4-FFF2-40B4-BE49-F238E27FC236}">
                      <a16:creationId xmlns:a16="http://schemas.microsoft.com/office/drawing/2014/main" id="{61029EA4-EDBF-4C40-94DB-A55EE5F4C7DB}"/>
                    </a:ext>
                  </a:extLst>
                </p:cNvPr>
                <p:cNvSpPr/>
                <p:nvPr/>
              </p:nvSpPr>
              <p:spPr>
                <a:xfrm>
                  <a:off x="2177913" y="4073117"/>
                  <a:ext cx="15909" cy="4772"/>
                </a:xfrm>
                <a:custGeom>
                  <a:avLst/>
                  <a:gdLst>
                    <a:gd name="connsiteX0" fmla="*/ 0 w 15909"/>
                    <a:gd name="connsiteY0" fmla="*/ 3182 h 4772"/>
                    <a:gd name="connsiteX1" fmla="*/ 0 w 15909"/>
                    <a:gd name="connsiteY1" fmla="*/ 4773 h 4772"/>
                    <a:gd name="connsiteX2" fmla="*/ 0 w 15909"/>
                    <a:gd name="connsiteY2" fmla="*/ 0 h 4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4772">
                      <a:moveTo>
                        <a:pt x="0" y="3182"/>
                      </a:moveTo>
                      <a:lnTo>
                        <a:pt x="0" y="477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81" name="รูปแบบอิสระ: รูปร่าง 1080">
                  <a:extLst>
                    <a:ext uri="{FF2B5EF4-FFF2-40B4-BE49-F238E27FC236}">
                      <a16:creationId xmlns:a16="http://schemas.microsoft.com/office/drawing/2014/main" id="{64281D0E-3237-46C9-8885-C33815A7D50F}"/>
                    </a:ext>
                  </a:extLst>
                </p:cNvPr>
                <p:cNvSpPr/>
                <p:nvPr/>
              </p:nvSpPr>
              <p:spPr>
                <a:xfrm>
                  <a:off x="2182686" y="4072202"/>
                  <a:ext cx="6363" cy="5688"/>
                </a:xfrm>
                <a:custGeom>
                  <a:avLst/>
                  <a:gdLst>
                    <a:gd name="connsiteX0" fmla="*/ 6364 w 6363"/>
                    <a:gd name="connsiteY0" fmla="*/ 2507 h 5688"/>
                    <a:gd name="connsiteX1" fmla="*/ 0 w 6363"/>
                    <a:gd name="connsiteY1" fmla="*/ 2507 h 5688"/>
                    <a:gd name="connsiteX2" fmla="*/ 0 w 6363"/>
                    <a:gd name="connsiteY2" fmla="*/ 916 h 5688"/>
                    <a:gd name="connsiteX3" fmla="*/ 0 w 6363"/>
                    <a:gd name="connsiteY3" fmla="*/ 5688 h 5688"/>
                    <a:gd name="connsiteX4" fmla="*/ 6364 w 6363"/>
                    <a:gd name="connsiteY4" fmla="*/ 2507 h 5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63" h="5688">
                      <a:moveTo>
                        <a:pt x="6364" y="2507"/>
                      </a:moveTo>
                      <a:cubicBezTo>
                        <a:pt x="4773" y="-3858"/>
                        <a:pt x="3182" y="4097"/>
                        <a:pt x="0" y="2507"/>
                      </a:cubicBezTo>
                      <a:lnTo>
                        <a:pt x="0" y="916"/>
                      </a:lnTo>
                      <a:lnTo>
                        <a:pt x="0" y="5688"/>
                      </a:lnTo>
                      <a:cubicBezTo>
                        <a:pt x="1591" y="4097"/>
                        <a:pt x="4773" y="916"/>
                        <a:pt x="6364" y="25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82" name="รูปแบบอิสระ: รูปร่าง 1081">
                  <a:extLst>
                    <a:ext uri="{FF2B5EF4-FFF2-40B4-BE49-F238E27FC236}">
                      <a16:creationId xmlns:a16="http://schemas.microsoft.com/office/drawing/2014/main" id="{AE403D0D-C8D6-4569-9419-0E2BD3D18936}"/>
                    </a:ext>
                  </a:extLst>
                </p:cNvPr>
                <p:cNvSpPr/>
                <p:nvPr/>
              </p:nvSpPr>
              <p:spPr>
                <a:xfrm>
                  <a:off x="2195812" y="4085050"/>
                  <a:ext cx="1193" cy="2386"/>
                </a:xfrm>
                <a:custGeom>
                  <a:avLst/>
                  <a:gdLst>
                    <a:gd name="connsiteX0" fmla="*/ 1193 w 1193"/>
                    <a:gd name="connsiteY0" fmla="*/ 2387 h 2386"/>
                    <a:gd name="connsiteX1" fmla="*/ 1193 w 1193"/>
                    <a:gd name="connsiteY1" fmla="*/ 2387 h 2386"/>
                    <a:gd name="connsiteX2" fmla="*/ 1193 w 1193"/>
                    <a:gd name="connsiteY2" fmla="*/ 2387 h 2386"/>
                    <a:gd name="connsiteX3" fmla="*/ 1193 w 1193"/>
                    <a:gd name="connsiteY3" fmla="*/ 2387 h 23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2386">
                      <a:moveTo>
                        <a:pt x="1193" y="2387"/>
                      </a:moveTo>
                      <a:cubicBezTo>
                        <a:pt x="-398" y="-796"/>
                        <a:pt x="1193" y="-796"/>
                        <a:pt x="1193" y="2387"/>
                      </a:cubicBezTo>
                      <a:cubicBezTo>
                        <a:pt x="-398" y="2387"/>
                        <a:pt x="-398" y="2387"/>
                        <a:pt x="1193" y="2387"/>
                      </a:cubicBezTo>
                      <a:cubicBezTo>
                        <a:pt x="-398" y="2387"/>
                        <a:pt x="-398" y="2387"/>
                        <a:pt x="1193" y="238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83" name="รูปแบบอิสระ: รูปร่าง 1082">
                  <a:extLst>
                    <a:ext uri="{FF2B5EF4-FFF2-40B4-BE49-F238E27FC236}">
                      <a16:creationId xmlns:a16="http://schemas.microsoft.com/office/drawing/2014/main" id="{0E803294-00FB-40E6-A6EF-26710814267B}"/>
                    </a:ext>
                  </a:extLst>
                </p:cNvPr>
                <p:cNvSpPr/>
                <p:nvPr/>
              </p:nvSpPr>
              <p:spPr>
                <a:xfrm>
                  <a:off x="2194955" y="4087436"/>
                  <a:ext cx="918" cy="707"/>
                </a:xfrm>
                <a:custGeom>
                  <a:avLst/>
                  <a:gdLst>
                    <a:gd name="connsiteX0" fmla="*/ 459 w 918"/>
                    <a:gd name="connsiteY0" fmla="*/ 0 h 707"/>
                    <a:gd name="connsiteX1" fmla="*/ 459 w 918"/>
                    <a:gd name="connsiteY1" fmla="*/ 0 h 707"/>
                    <a:gd name="connsiteX2" fmla="*/ 459 w 918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918" h="707">
                      <a:moveTo>
                        <a:pt x="459" y="0"/>
                      </a:moveTo>
                      <a:cubicBezTo>
                        <a:pt x="-1132" y="0"/>
                        <a:pt x="2050" y="1591"/>
                        <a:pt x="459" y="0"/>
                      </a:cubicBezTo>
                      <a:lnTo>
                        <a:pt x="45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84" name="รูปแบบอิสระ: รูปร่าง 1083">
                  <a:extLst>
                    <a:ext uri="{FF2B5EF4-FFF2-40B4-BE49-F238E27FC236}">
                      <a16:creationId xmlns:a16="http://schemas.microsoft.com/office/drawing/2014/main" id="{82A749BF-01E0-4CA6-A24A-92EBB857EF35}"/>
                    </a:ext>
                  </a:extLst>
                </p:cNvPr>
                <p:cNvSpPr/>
                <p:nvPr/>
              </p:nvSpPr>
              <p:spPr>
                <a:xfrm>
                  <a:off x="2198596" y="4084254"/>
                  <a:ext cx="3428" cy="6364"/>
                </a:xfrm>
                <a:custGeom>
                  <a:avLst/>
                  <a:gdLst>
                    <a:gd name="connsiteX0" fmla="*/ 1591 w 3428"/>
                    <a:gd name="connsiteY0" fmla="*/ 0 h 6364"/>
                    <a:gd name="connsiteX1" fmla="*/ 0 w 3428"/>
                    <a:gd name="connsiteY1" fmla="*/ 3182 h 6364"/>
                    <a:gd name="connsiteX2" fmla="*/ 1591 w 3428"/>
                    <a:gd name="connsiteY2" fmla="*/ 6364 h 6364"/>
                    <a:gd name="connsiteX3" fmla="*/ 1591 w 3428"/>
                    <a:gd name="connsiteY3" fmla="*/ 0 h 63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28" h="6364">
                      <a:moveTo>
                        <a:pt x="1591" y="0"/>
                      </a:moveTo>
                      <a:lnTo>
                        <a:pt x="0" y="3182"/>
                      </a:lnTo>
                      <a:cubicBezTo>
                        <a:pt x="0" y="4773"/>
                        <a:pt x="1591" y="4773"/>
                        <a:pt x="1591" y="6364"/>
                      </a:cubicBezTo>
                      <a:cubicBezTo>
                        <a:pt x="4773" y="4773"/>
                        <a:pt x="3182" y="3182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85" name="รูปแบบอิสระ: รูปร่าง 1084">
                  <a:extLst>
                    <a:ext uri="{FF2B5EF4-FFF2-40B4-BE49-F238E27FC236}">
                      <a16:creationId xmlns:a16="http://schemas.microsoft.com/office/drawing/2014/main" id="{DAF4BBC7-DE3F-4E28-81FA-F58E28251DC2}"/>
                    </a:ext>
                  </a:extLst>
                </p:cNvPr>
                <p:cNvSpPr/>
                <p:nvPr/>
              </p:nvSpPr>
              <p:spPr>
                <a:xfrm>
                  <a:off x="2201778" y="4079481"/>
                  <a:ext cx="15909" cy="1837"/>
                </a:xfrm>
                <a:custGeom>
                  <a:avLst/>
                  <a:gdLst>
                    <a:gd name="connsiteX0" fmla="*/ 0 w 15909"/>
                    <a:gd name="connsiteY0" fmla="*/ 0 h 1837"/>
                    <a:gd name="connsiteX1" fmla="*/ 0 w 15909"/>
                    <a:gd name="connsiteY1" fmla="*/ 0 h 1837"/>
                    <a:gd name="connsiteX2" fmla="*/ 0 w 15909"/>
                    <a:gd name="connsiteY2" fmla="*/ 0 h 18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837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0" y="318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86" name="รูปแบบอิสระ: รูปร่าง 1085">
                  <a:extLst>
                    <a:ext uri="{FF2B5EF4-FFF2-40B4-BE49-F238E27FC236}">
                      <a16:creationId xmlns:a16="http://schemas.microsoft.com/office/drawing/2014/main" id="{700F0C28-8753-4ACA-9232-4DF1E80CEAEE}"/>
                    </a:ext>
                  </a:extLst>
                </p:cNvPr>
                <p:cNvSpPr/>
                <p:nvPr/>
              </p:nvSpPr>
              <p:spPr>
                <a:xfrm>
                  <a:off x="2200187" y="4079481"/>
                  <a:ext cx="1590" cy="3182"/>
                </a:xfrm>
                <a:custGeom>
                  <a:avLst/>
                  <a:gdLst>
                    <a:gd name="connsiteX0" fmla="*/ 0 w 1590"/>
                    <a:gd name="connsiteY0" fmla="*/ 3182 h 3182"/>
                    <a:gd name="connsiteX1" fmla="*/ 1591 w 1590"/>
                    <a:gd name="connsiteY1" fmla="*/ 1591 h 3182"/>
                    <a:gd name="connsiteX2" fmla="*/ 0 w 1590"/>
                    <a:gd name="connsiteY2" fmla="*/ 3182 h 3182"/>
                    <a:gd name="connsiteX3" fmla="*/ 0 w 1590"/>
                    <a:gd name="connsiteY3" fmla="*/ 3182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" h="3182">
                      <a:moveTo>
                        <a:pt x="0" y="3182"/>
                      </a:moveTo>
                      <a:lnTo>
                        <a:pt x="1591" y="1591"/>
                      </a:lnTo>
                      <a:cubicBezTo>
                        <a:pt x="0" y="0"/>
                        <a:pt x="0" y="-1591"/>
                        <a:pt x="0" y="3182"/>
                      </a:cubicBezTo>
                      <a:cubicBezTo>
                        <a:pt x="0" y="0"/>
                        <a:pt x="0" y="3182"/>
                        <a:pt x="0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87" name="รูปแบบอิสระ: รูปร่าง 1086">
                  <a:extLst>
                    <a:ext uri="{FF2B5EF4-FFF2-40B4-BE49-F238E27FC236}">
                      <a16:creationId xmlns:a16="http://schemas.microsoft.com/office/drawing/2014/main" id="{37900E9E-F018-467E-9AED-4903ECC18091}"/>
                    </a:ext>
                  </a:extLst>
                </p:cNvPr>
                <p:cNvSpPr/>
                <p:nvPr/>
              </p:nvSpPr>
              <p:spPr>
                <a:xfrm>
                  <a:off x="2195271" y="4077890"/>
                  <a:ext cx="3325" cy="5093"/>
                </a:xfrm>
                <a:custGeom>
                  <a:avLst/>
                  <a:gdLst>
                    <a:gd name="connsiteX0" fmla="*/ 3325 w 3325"/>
                    <a:gd name="connsiteY0" fmla="*/ 4773 h 5093"/>
                    <a:gd name="connsiteX1" fmla="*/ 1734 w 3325"/>
                    <a:gd name="connsiteY1" fmla="*/ 0 h 5093"/>
                    <a:gd name="connsiteX2" fmla="*/ 3325 w 3325"/>
                    <a:gd name="connsiteY2" fmla="*/ 4773 h 50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325" h="5093">
                      <a:moveTo>
                        <a:pt x="3325" y="4773"/>
                      </a:moveTo>
                      <a:cubicBezTo>
                        <a:pt x="1734" y="3182"/>
                        <a:pt x="1734" y="3182"/>
                        <a:pt x="1734" y="0"/>
                      </a:cubicBezTo>
                      <a:cubicBezTo>
                        <a:pt x="-1448" y="1591"/>
                        <a:pt x="144" y="6364"/>
                        <a:pt x="3325" y="477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88" name="รูปแบบอิสระ: รูปร่าง 1087">
                  <a:extLst>
                    <a:ext uri="{FF2B5EF4-FFF2-40B4-BE49-F238E27FC236}">
                      <a16:creationId xmlns:a16="http://schemas.microsoft.com/office/drawing/2014/main" id="{548D2E3E-9826-417F-831A-91FB9BBA6A9A}"/>
                    </a:ext>
                  </a:extLst>
                </p:cNvPr>
                <p:cNvSpPr/>
                <p:nvPr/>
              </p:nvSpPr>
              <p:spPr>
                <a:xfrm>
                  <a:off x="2187014" y="4065162"/>
                  <a:ext cx="2036" cy="3005"/>
                </a:xfrm>
                <a:custGeom>
                  <a:avLst/>
                  <a:gdLst>
                    <a:gd name="connsiteX0" fmla="*/ 2036 w 2036"/>
                    <a:gd name="connsiteY0" fmla="*/ 1591 h 3005"/>
                    <a:gd name="connsiteX1" fmla="*/ 446 w 2036"/>
                    <a:gd name="connsiteY1" fmla="*/ 0 h 3005"/>
                    <a:gd name="connsiteX2" fmla="*/ 446 w 2036"/>
                    <a:gd name="connsiteY2" fmla="*/ 1591 h 3005"/>
                    <a:gd name="connsiteX3" fmla="*/ 2036 w 2036"/>
                    <a:gd name="connsiteY3" fmla="*/ 1591 h 3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36" h="3005">
                      <a:moveTo>
                        <a:pt x="2036" y="1591"/>
                      </a:moveTo>
                      <a:lnTo>
                        <a:pt x="446" y="0"/>
                      </a:lnTo>
                      <a:lnTo>
                        <a:pt x="446" y="1591"/>
                      </a:lnTo>
                      <a:cubicBezTo>
                        <a:pt x="-1146" y="1591"/>
                        <a:pt x="2036" y="4773"/>
                        <a:pt x="2036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89" name="รูปแบบอิสระ: รูปร่าง 1088">
                  <a:extLst>
                    <a:ext uri="{FF2B5EF4-FFF2-40B4-BE49-F238E27FC236}">
                      <a16:creationId xmlns:a16="http://schemas.microsoft.com/office/drawing/2014/main" id="{BE063199-55EF-45F9-852B-4A7146ED188C}"/>
                    </a:ext>
                  </a:extLst>
                </p:cNvPr>
                <p:cNvSpPr/>
                <p:nvPr/>
              </p:nvSpPr>
              <p:spPr>
                <a:xfrm>
                  <a:off x="2208142" y="4082663"/>
                  <a:ext cx="3181" cy="4772"/>
                </a:xfrm>
                <a:custGeom>
                  <a:avLst/>
                  <a:gdLst>
                    <a:gd name="connsiteX0" fmla="*/ 3182 w 3181"/>
                    <a:gd name="connsiteY0" fmla="*/ 4773 h 4772"/>
                    <a:gd name="connsiteX1" fmla="*/ 1591 w 3181"/>
                    <a:gd name="connsiteY1" fmla="*/ 0 h 4772"/>
                    <a:gd name="connsiteX2" fmla="*/ 0 w 3181"/>
                    <a:gd name="connsiteY2" fmla="*/ 1591 h 4772"/>
                    <a:gd name="connsiteX3" fmla="*/ 3182 w 3181"/>
                    <a:gd name="connsiteY3" fmla="*/ 4773 h 4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1" h="4772">
                      <a:moveTo>
                        <a:pt x="3182" y="4773"/>
                      </a:moveTo>
                      <a:cubicBezTo>
                        <a:pt x="3182" y="3182"/>
                        <a:pt x="1591" y="1591"/>
                        <a:pt x="1591" y="0"/>
                      </a:cubicBezTo>
                      <a:lnTo>
                        <a:pt x="0" y="1591"/>
                      </a:lnTo>
                      <a:cubicBezTo>
                        <a:pt x="1591" y="1591"/>
                        <a:pt x="3182" y="1591"/>
                        <a:pt x="3182" y="477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90" name="รูปแบบอิสระ: รูปร่าง 1089">
                  <a:extLst>
                    <a:ext uri="{FF2B5EF4-FFF2-40B4-BE49-F238E27FC236}">
                      <a16:creationId xmlns:a16="http://schemas.microsoft.com/office/drawing/2014/main" id="{99A458C8-7866-407C-9F1D-CBD9D17C1943}"/>
                    </a:ext>
                  </a:extLst>
                </p:cNvPr>
                <p:cNvSpPr/>
                <p:nvPr/>
              </p:nvSpPr>
              <p:spPr>
                <a:xfrm>
                  <a:off x="2209733" y="4077890"/>
                  <a:ext cx="1591" cy="3182"/>
                </a:xfrm>
                <a:custGeom>
                  <a:avLst/>
                  <a:gdLst>
                    <a:gd name="connsiteX0" fmla="*/ 0 w 1591"/>
                    <a:gd name="connsiteY0" fmla="*/ 3182 h 3182"/>
                    <a:gd name="connsiteX1" fmla="*/ 1591 w 1591"/>
                    <a:gd name="connsiteY1" fmla="*/ 0 h 3182"/>
                    <a:gd name="connsiteX2" fmla="*/ 0 w 1591"/>
                    <a:gd name="connsiteY2" fmla="*/ 3182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3182">
                      <a:moveTo>
                        <a:pt x="0" y="3182"/>
                      </a:moveTo>
                      <a:lnTo>
                        <a:pt x="1591" y="0"/>
                      </a:lnTo>
                      <a:cubicBezTo>
                        <a:pt x="0" y="1591"/>
                        <a:pt x="0" y="1591"/>
                        <a:pt x="0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91" name="รูปแบบอิสระ: รูปร่าง 1090">
                  <a:extLst>
                    <a:ext uri="{FF2B5EF4-FFF2-40B4-BE49-F238E27FC236}">
                      <a16:creationId xmlns:a16="http://schemas.microsoft.com/office/drawing/2014/main" id="{72B1C749-2760-40E8-84A6-382CEC5D3062}"/>
                    </a:ext>
                  </a:extLst>
                </p:cNvPr>
                <p:cNvSpPr/>
                <p:nvPr/>
              </p:nvSpPr>
              <p:spPr>
                <a:xfrm>
                  <a:off x="2198596" y="4073117"/>
                  <a:ext cx="3181" cy="4772"/>
                </a:xfrm>
                <a:custGeom>
                  <a:avLst/>
                  <a:gdLst>
                    <a:gd name="connsiteX0" fmla="*/ 3182 w 3181"/>
                    <a:gd name="connsiteY0" fmla="*/ 0 h 4772"/>
                    <a:gd name="connsiteX1" fmla="*/ 0 w 3181"/>
                    <a:gd name="connsiteY1" fmla="*/ 4773 h 4772"/>
                    <a:gd name="connsiteX2" fmla="*/ 3182 w 3181"/>
                    <a:gd name="connsiteY2" fmla="*/ 0 h 4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4772">
                      <a:moveTo>
                        <a:pt x="3182" y="0"/>
                      </a:moveTo>
                      <a:lnTo>
                        <a:pt x="0" y="4773"/>
                      </a:lnTo>
                      <a:lnTo>
                        <a:pt x="318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92" name="รูปแบบอิสระ: รูปร่าง 1091">
                  <a:extLst>
                    <a:ext uri="{FF2B5EF4-FFF2-40B4-BE49-F238E27FC236}">
                      <a16:creationId xmlns:a16="http://schemas.microsoft.com/office/drawing/2014/main" id="{5BCF4A86-E335-4B87-BF3E-5E54765BC0A5}"/>
                    </a:ext>
                  </a:extLst>
                </p:cNvPr>
                <p:cNvSpPr/>
                <p:nvPr/>
              </p:nvSpPr>
              <p:spPr>
                <a:xfrm>
                  <a:off x="2217688" y="4084254"/>
                  <a:ext cx="15909" cy="4773"/>
                </a:xfrm>
                <a:custGeom>
                  <a:avLst/>
                  <a:gdLst>
                    <a:gd name="connsiteX0" fmla="*/ 0 w 15909"/>
                    <a:gd name="connsiteY0" fmla="*/ 1591 h 4773"/>
                    <a:gd name="connsiteX1" fmla="*/ 0 w 15909"/>
                    <a:gd name="connsiteY1" fmla="*/ 4773 h 4773"/>
                    <a:gd name="connsiteX2" fmla="*/ 0 w 15909"/>
                    <a:gd name="connsiteY2" fmla="*/ 0 h 4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4773">
                      <a:moveTo>
                        <a:pt x="0" y="1591"/>
                      </a:moveTo>
                      <a:lnTo>
                        <a:pt x="0" y="477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93" name="รูปแบบอิสระ: รูปร่าง 1092">
                  <a:extLst>
                    <a:ext uri="{FF2B5EF4-FFF2-40B4-BE49-F238E27FC236}">
                      <a16:creationId xmlns:a16="http://schemas.microsoft.com/office/drawing/2014/main" id="{5C3F6B38-163D-4086-AD50-282487BCADDC}"/>
                    </a:ext>
                  </a:extLst>
                </p:cNvPr>
                <p:cNvSpPr/>
                <p:nvPr/>
              </p:nvSpPr>
              <p:spPr>
                <a:xfrm>
                  <a:off x="2222461" y="4085845"/>
                  <a:ext cx="4772" cy="6363"/>
                </a:xfrm>
                <a:custGeom>
                  <a:avLst/>
                  <a:gdLst>
                    <a:gd name="connsiteX0" fmla="*/ 0 w 4772"/>
                    <a:gd name="connsiteY0" fmla="*/ 0 h 6363"/>
                    <a:gd name="connsiteX1" fmla="*/ 1591 w 4772"/>
                    <a:gd name="connsiteY1" fmla="*/ 6364 h 6363"/>
                    <a:gd name="connsiteX2" fmla="*/ 4773 w 4772"/>
                    <a:gd name="connsiteY2" fmla="*/ 1591 h 6363"/>
                    <a:gd name="connsiteX3" fmla="*/ 0 w 4772"/>
                    <a:gd name="connsiteY3" fmla="*/ 0 h 63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72" h="6363">
                      <a:moveTo>
                        <a:pt x="0" y="0"/>
                      </a:moveTo>
                      <a:cubicBezTo>
                        <a:pt x="0" y="3182"/>
                        <a:pt x="1591" y="4773"/>
                        <a:pt x="1591" y="6364"/>
                      </a:cubicBezTo>
                      <a:cubicBezTo>
                        <a:pt x="3182" y="6364"/>
                        <a:pt x="3182" y="3182"/>
                        <a:pt x="4773" y="1591"/>
                      </a:cubicBezTo>
                      <a:cubicBezTo>
                        <a:pt x="3182" y="1591"/>
                        <a:pt x="1591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94" name="รูปแบบอิสระ: รูปร่าง 1093">
                  <a:extLst>
                    <a:ext uri="{FF2B5EF4-FFF2-40B4-BE49-F238E27FC236}">
                      <a16:creationId xmlns:a16="http://schemas.microsoft.com/office/drawing/2014/main" id="{A3A78416-8DB5-4019-A928-348E7FEED8EC}"/>
                    </a:ext>
                  </a:extLst>
                </p:cNvPr>
                <p:cNvSpPr/>
                <p:nvPr/>
              </p:nvSpPr>
              <p:spPr>
                <a:xfrm>
                  <a:off x="2225643" y="4082663"/>
                  <a:ext cx="1591" cy="3181"/>
                </a:xfrm>
                <a:custGeom>
                  <a:avLst/>
                  <a:gdLst>
                    <a:gd name="connsiteX0" fmla="*/ 1591 w 1591"/>
                    <a:gd name="connsiteY0" fmla="*/ 0 h 3181"/>
                    <a:gd name="connsiteX1" fmla="*/ 0 w 1591"/>
                    <a:gd name="connsiteY1" fmla="*/ 3182 h 3181"/>
                    <a:gd name="connsiteX2" fmla="*/ 1591 w 1591"/>
                    <a:gd name="connsiteY2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3181">
                      <a:moveTo>
                        <a:pt x="1591" y="0"/>
                      </a:moveTo>
                      <a:cubicBezTo>
                        <a:pt x="1591" y="0"/>
                        <a:pt x="1591" y="1591"/>
                        <a:pt x="0" y="3182"/>
                      </a:cubicBezTo>
                      <a:cubicBezTo>
                        <a:pt x="0" y="3182"/>
                        <a:pt x="1591" y="1591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95" name="รูปแบบอิสระ: รูปร่าง 1094">
                  <a:extLst>
                    <a:ext uri="{FF2B5EF4-FFF2-40B4-BE49-F238E27FC236}">
                      <a16:creationId xmlns:a16="http://schemas.microsoft.com/office/drawing/2014/main" id="{7C004811-BADE-4C92-9947-60BB83C452CC}"/>
                    </a:ext>
                  </a:extLst>
                </p:cNvPr>
                <p:cNvSpPr/>
                <p:nvPr/>
              </p:nvSpPr>
              <p:spPr>
                <a:xfrm>
                  <a:off x="2214506" y="4079481"/>
                  <a:ext cx="1591" cy="3182"/>
                </a:xfrm>
                <a:custGeom>
                  <a:avLst/>
                  <a:gdLst>
                    <a:gd name="connsiteX0" fmla="*/ 0 w 1591"/>
                    <a:gd name="connsiteY0" fmla="*/ 0 h 3182"/>
                    <a:gd name="connsiteX1" fmla="*/ 1591 w 1591"/>
                    <a:gd name="connsiteY1" fmla="*/ 3182 h 3182"/>
                    <a:gd name="connsiteX2" fmla="*/ 0 w 1591"/>
                    <a:gd name="connsiteY2" fmla="*/ 0 h 3182"/>
                    <a:gd name="connsiteX3" fmla="*/ 0 w 1591"/>
                    <a:gd name="connsiteY3" fmla="*/ 0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3182">
                      <a:moveTo>
                        <a:pt x="0" y="0"/>
                      </a:moveTo>
                      <a:cubicBezTo>
                        <a:pt x="0" y="1591"/>
                        <a:pt x="1591" y="3182"/>
                        <a:pt x="1591" y="3182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96" name="รูปแบบอิสระ: รูปร่าง 1095">
                  <a:extLst>
                    <a:ext uri="{FF2B5EF4-FFF2-40B4-BE49-F238E27FC236}">
                      <a16:creationId xmlns:a16="http://schemas.microsoft.com/office/drawing/2014/main" id="{7B3D7603-B79F-4461-A2C2-974175F9655A}"/>
                    </a:ext>
                  </a:extLst>
                </p:cNvPr>
                <p:cNvSpPr/>
                <p:nvPr/>
              </p:nvSpPr>
              <p:spPr>
                <a:xfrm>
                  <a:off x="2214506" y="4079481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  <a:gd name="connsiteX3" fmla="*/ 0 w 1193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97" name="รูปแบบอิสระ: รูปร่าง 1096">
                  <a:extLst>
                    <a:ext uri="{FF2B5EF4-FFF2-40B4-BE49-F238E27FC236}">
                      <a16:creationId xmlns:a16="http://schemas.microsoft.com/office/drawing/2014/main" id="{51C54859-6401-4DFE-8609-C04CC4B7861F}"/>
                    </a:ext>
                  </a:extLst>
                </p:cNvPr>
                <p:cNvSpPr/>
                <p:nvPr/>
              </p:nvSpPr>
              <p:spPr>
                <a:xfrm>
                  <a:off x="2214506" y="407948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98" name="รูปแบบอิสระ: รูปร่าง 1097">
                  <a:extLst>
                    <a:ext uri="{FF2B5EF4-FFF2-40B4-BE49-F238E27FC236}">
                      <a16:creationId xmlns:a16="http://schemas.microsoft.com/office/drawing/2014/main" id="{313EB8C2-46C2-4350-BB70-25D9D492B6A8}"/>
                    </a:ext>
                  </a:extLst>
                </p:cNvPr>
                <p:cNvSpPr/>
                <p:nvPr/>
              </p:nvSpPr>
              <p:spPr>
                <a:xfrm>
                  <a:off x="2205844" y="4068344"/>
                  <a:ext cx="2121" cy="7955"/>
                </a:xfrm>
                <a:custGeom>
                  <a:avLst/>
                  <a:gdLst>
                    <a:gd name="connsiteX0" fmla="*/ 707 w 2121"/>
                    <a:gd name="connsiteY0" fmla="*/ 7955 h 7955"/>
                    <a:gd name="connsiteX1" fmla="*/ 707 w 2121"/>
                    <a:gd name="connsiteY1" fmla="*/ 0 h 7955"/>
                    <a:gd name="connsiteX2" fmla="*/ 707 w 2121"/>
                    <a:gd name="connsiteY2" fmla="*/ 7955 h 7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21" h="7955">
                      <a:moveTo>
                        <a:pt x="707" y="7955"/>
                      </a:moveTo>
                      <a:cubicBezTo>
                        <a:pt x="707" y="6364"/>
                        <a:pt x="3889" y="3182"/>
                        <a:pt x="707" y="0"/>
                      </a:cubicBezTo>
                      <a:cubicBezTo>
                        <a:pt x="-884" y="3182"/>
                        <a:pt x="707" y="4773"/>
                        <a:pt x="707" y="795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99" name="รูปแบบอิสระ: รูปร่าง 1098">
                  <a:extLst>
                    <a:ext uri="{FF2B5EF4-FFF2-40B4-BE49-F238E27FC236}">
                      <a16:creationId xmlns:a16="http://schemas.microsoft.com/office/drawing/2014/main" id="{12B43196-2DA1-4E5E-8958-D5F0CCE0281D}"/>
                    </a:ext>
                  </a:extLst>
                </p:cNvPr>
                <p:cNvSpPr/>
                <p:nvPr/>
              </p:nvSpPr>
              <p:spPr>
                <a:xfrm>
                  <a:off x="2211324" y="4074708"/>
                  <a:ext cx="1590" cy="3181"/>
                </a:xfrm>
                <a:custGeom>
                  <a:avLst/>
                  <a:gdLst>
                    <a:gd name="connsiteX0" fmla="*/ 1591 w 1590"/>
                    <a:gd name="connsiteY0" fmla="*/ 0 h 3181"/>
                    <a:gd name="connsiteX1" fmla="*/ 0 w 1590"/>
                    <a:gd name="connsiteY1" fmla="*/ 0 h 3181"/>
                    <a:gd name="connsiteX2" fmla="*/ 0 w 1590"/>
                    <a:gd name="connsiteY2" fmla="*/ 3182 h 3181"/>
                    <a:gd name="connsiteX3" fmla="*/ 1591 w 1590"/>
                    <a:gd name="connsiteY3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" h="3181">
                      <a:moveTo>
                        <a:pt x="1591" y="0"/>
                      </a:moveTo>
                      <a:lnTo>
                        <a:pt x="0" y="0"/>
                      </a:lnTo>
                      <a:cubicBezTo>
                        <a:pt x="0" y="1591"/>
                        <a:pt x="0" y="3182"/>
                        <a:pt x="0" y="3182"/>
                      </a:cubicBez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00" name="รูปแบบอิสระ: รูปร่าง 1099">
                  <a:extLst>
                    <a:ext uri="{FF2B5EF4-FFF2-40B4-BE49-F238E27FC236}">
                      <a16:creationId xmlns:a16="http://schemas.microsoft.com/office/drawing/2014/main" id="{4F43772D-6423-41FE-A02C-875585AD3F99}"/>
                    </a:ext>
                  </a:extLst>
                </p:cNvPr>
                <p:cNvSpPr/>
                <p:nvPr/>
              </p:nvSpPr>
              <p:spPr>
                <a:xfrm>
                  <a:off x="2212915" y="4073117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0 h 1591"/>
                    <a:gd name="connsiteX1" fmla="*/ 0 w 15909"/>
                    <a:gd name="connsiteY1" fmla="*/ 1591 h 1591"/>
                    <a:gd name="connsiteX2" fmla="*/ 0 w 15909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">
                      <a:moveTo>
                        <a:pt x="0" y="0"/>
                      </a:moveTo>
                      <a:lnTo>
                        <a:pt x="0" y="1591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01" name="รูปแบบอิสระ: รูปร่าง 1100">
                  <a:extLst>
                    <a:ext uri="{FF2B5EF4-FFF2-40B4-BE49-F238E27FC236}">
                      <a16:creationId xmlns:a16="http://schemas.microsoft.com/office/drawing/2014/main" id="{A3912F18-DF6F-4D32-8278-67B879B046DC}"/>
                    </a:ext>
                  </a:extLst>
                </p:cNvPr>
                <p:cNvSpPr/>
                <p:nvPr/>
              </p:nvSpPr>
              <p:spPr>
                <a:xfrm>
                  <a:off x="2220870" y="4075592"/>
                  <a:ext cx="3182" cy="3889"/>
                </a:xfrm>
                <a:custGeom>
                  <a:avLst/>
                  <a:gdLst>
                    <a:gd name="connsiteX0" fmla="*/ 1591 w 3182"/>
                    <a:gd name="connsiteY0" fmla="*/ 3889 h 3889"/>
                    <a:gd name="connsiteX1" fmla="*/ 3182 w 3182"/>
                    <a:gd name="connsiteY1" fmla="*/ 707 h 3889"/>
                    <a:gd name="connsiteX2" fmla="*/ 0 w 3182"/>
                    <a:gd name="connsiteY2" fmla="*/ 707 h 3889"/>
                    <a:gd name="connsiteX3" fmla="*/ 1591 w 3182"/>
                    <a:gd name="connsiteY3" fmla="*/ 3889 h 3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2" h="3889">
                      <a:moveTo>
                        <a:pt x="1591" y="3889"/>
                      </a:moveTo>
                      <a:cubicBezTo>
                        <a:pt x="1591" y="2298"/>
                        <a:pt x="3182" y="2298"/>
                        <a:pt x="3182" y="707"/>
                      </a:cubicBezTo>
                      <a:cubicBezTo>
                        <a:pt x="1591" y="707"/>
                        <a:pt x="1591" y="-884"/>
                        <a:pt x="0" y="707"/>
                      </a:cubicBezTo>
                      <a:cubicBezTo>
                        <a:pt x="1591" y="2298"/>
                        <a:pt x="1591" y="3889"/>
                        <a:pt x="1591" y="38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02" name="รูปแบบอิสระ: รูปร่าง 1101">
                  <a:extLst>
                    <a:ext uri="{FF2B5EF4-FFF2-40B4-BE49-F238E27FC236}">
                      <a16:creationId xmlns:a16="http://schemas.microsoft.com/office/drawing/2014/main" id="{EB08C43F-6A5A-4E91-87E0-81C14AA83A91}"/>
                    </a:ext>
                  </a:extLst>
                </p:cNvPr>
                <p:cNvSpPr/>
                <p:nvPr/>
              </p:nvSpPr>
              <p:spPr>
                <a:xfrm>
                  <a:off x="2219279" y="4078288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1193 h 1193"/>
                    <a:gd name="connsiteX1" fmla="*/ 0 w 15909"/>
                    <a:gd name="connsiteY1" fmla="*/ 1193 h 1193"/>
                    <a:gd name="connsiteX2" fmla="*/ 0 w 15909"/>
                    <a:gd name="connsiteY2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1193"/>
                      </a:moveTo>
                      <a:lnTo>
                        <a:pt x="0" y="1193"/>
                      </a:lnTo>
                      <a:cubicBezTo>
                        <a:pt x="0" y="-398"/>
                        <a:pt x="0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03" name="รูปแบบอิสระ: รูปร่าง 1102">
                  <a:extLst>
                    <a:ext uri="{FF2B5EF4-FFF2-40B4-BE49-F238E27FC236}">
                      <a16:creationId xmlns:a16="http://schemas.microsoft.com/office/drawing/2014/main" id="{87182A8C-B0C6-4C84-8F50-80B288E6E8C4}"/>
                    </a:ext>
                  </a:extLst>
                </p:cNvPr>
                <p:cNvSpPr/>
                <p:nvPr/>
              </p:nvSpPr>
              <p:spPr>
                <a:xfrm>
                  <a:off x="2235189" y="4074708"/>
                  <a:ext cx="15909" cy="1590"/>
                </a:xfrm>
                <a:custGeom>
                  <a:avLst/>
                  <a:gdLst>
                    <a:gd name="connsiteX0" fmla="*/ 0 w 15909"/>
                    <a:gd name="connsiteY0" fmla="*/ 1591 h 1590"/>
                    <a:gd name="connsiteX1" fmla="*/ 0 w 15909"/>
                    <a:gd name="connsiteY1" fmla="*/ 0 h 1590"/>
                    <a:gd name="connsiteX2" fmla="*/ 0 w 15909"/>
                    <a:gd name="connsiteY2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0">
                      <a:moveTo>
                        <a:pt x="0" y="1591"/>
                      </a:moveTo>
                      <a:lnTo>
                        <a:pt x="0" y="0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04" name="รูปแบบอิสระ: รูปร่าง 1103">
                  <a:extLst>
                    <a:ext uri="{FF2B5EF4-FFF2-40B4-BE49-F238E27FC236}">
                      <a16:creationId xmlns:a16="http://schemas.microsoft.com/office/drawing/2014/main" id="{57D25C8B-FC3F-4B79-8FF8-D2E1C53C1711}"/>
                    </a:ext>
                  </a:extLst>
                </p:cNvPr>
                <p:cNvSpPr/>
                <p:nvPr/>
              </p:nvSpPr>
              <p:spPr>
                <a:xfrm>
                  <a:off x="2220870" y="4076299"/>
                  <a:ext cx="1591" cy="1591"/>
                </a:xfrm>
                <a:custGeom>
                  <a:avLst/>
                  <a:gdLst>
                    <a:gd name="connsiteX0" fmla="*/ 1591 w 1591"/>
                    <a:gd name="connsiteY0" fmla="*/ 0 h 1591"/>
                    <a:gd name="connsiteX1" fmla="*/ 0 w 1591"/>
                    <a:gd name="connsiteY1" fmla="*/ 1591 h 1591"/>
                    <a:gd name="connsiteX2" fmla="*/ 1591 w 1591"/>
                    <a:gd name="connsiteY2" fmla="*/ 0 h 1591"/>
                    <a:gd name="connsiteX3" fmla="*/ 1591 w 1591"/>
                    <a:gd name="connsiteY3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1591">
                      <a:moveTo>
                        <a:pt x="1591" y="0"/>
                      </a:moveTo>
                      <a:cubicBezTo>
                        <a:pt x="0" y="0"/>
                        <a:pt x="0" y="0"/>
                        <a:pt x="0" y="1591"/>
                      </a:cubicBezTo>
                      <a:cubicBezTo>
                        <a:pt x="0" y="0"/>
                        <a:pt x="0" y="0"/>
                        <a:pt x="1591" y="0"/>
                      </a:cubicBezTo>
                      <a:cubicBezTo>
                        <a:pt x="1591" y="0"/>
                        <a:pt x="1591" y="0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05" name="รูปแบบอิสระ: รูปร่าง 1104">
                  <a:extLst>
                    <a:ext uri="{FF2B5EF4-FFF2-40B4-BE49-F238E27FC236}">
                      <a16:creationId xmlns:a16="http://schemas.microsoft.com/office/drawing/2014/main" id="{0956EEA9-CE18-48C5-A550-614A491A873A}"/>
                    </a:ext>
                  </a:extLst>
                </p:cNvPr>
                <p:cNvSpPr/>
                <p:nvPr/>
              </p:nvSpPr>
              <p:spPr>
                <a:xfrm>
                  <a:off x="2227234" y="4079481"/>
                  <a:ext cx="1590" cy="1591"/>
                </a:xfrm>
                <a:custGeom>
                  <a:avLst/>
                  <a:gdLst>
                    <a:gd name="connsiteX0" fmla="*/ 1591 w 1590"/>
                    <a:gd name="connsiteY0" fmla="*/ 1591 h 1591"/>
                    <a:gd name="connsiteX1" fmla="*/ 0 w 1590"/>
                    <a:gd name="connsiteY1" fmla="*/ 0 h 1591"/>
                    <a:gd name="connsiteX2" fmla="*/ 1591 w 1590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">
                      <a:moveTo>
                        <a:pt x="1591" y="1591"/>
                      </a:moveTo>
                      <a:cubicBezTo>
                        <a:pt x="1591" y="1591"/>
                        <a:pt x="0" y="0"/>
                        <a:pt x="0" y="0"/>
                      </a:cubicBezTo>
                      <a:cubicBezTo>
                        <a:pt x="1591" y="0"/>
                        <a:pt x="1591" y="1591"/>
                        <a:pt x="1591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06" name="รูปแบบอิสระ: รูปร่าง 1105">
                  <a:extLst>
                    <a:ext uri="{FF2B5EF4-FFF2-40B4-BE49-F238E27FC236}">
                      <a16:creationId xmlns:a16="http://schemas.microsoft.com/office/drawing/2014/main" id="{ABAA7ACA-A226-45F7-B7FB-4726471C5043}"/>
                    </a:ext>
                  </a:extLst>
                </p:cNvPr>
                <p:cNvSpPr/>
                <p:nvPr/>
              </p:nvSpPr>
              <p:spPr>
                <a:xfrm>
                  <a:off x="2219279" y="4079481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07" name="รูปแบบอิสระ: รูปร่าง 1106">
                  <a:extLst>
                    <a:ext uri="{FF2B5EF4-FFF2-40B4-BE49-F238E27FC236}">
                      <a16:creationId xmlns:a16="http://schemas.microsoft.com/office/drawing/2014/main" id="{A9EC438B-E40B-4595-98C9-15717E608BD8}"/>
                    </a:ext>
                  </a:extLst>
                </p:cNvPr>
                <p:cNvSpPr/>
                <p:nvPr/>
              </p:nvSpPr>
              <p:spPr>
                <a:xfrm>
                  <a:off x="2219279" y="4076299"/>
                  <a:ext cx="15909" cy="3182"/>
                </a:xfrm>
                <a:custGeom>
                  <a:avLst/>
                  <a:gdLst>
                    <a:gd name="connsiteX0" fmla="*/ 0 w 15909"/>
                    <a:gd name="connsiteY0" fmla="*/ 3182 h 3182"/>
                    <a:gd name="connsiteX1" fmla="*/ 0 w 15909"/>
                    <a:gd name="connsiteY1" fmla="*/ 0 h 3182"/>
                    <a:gd name="connsiteX2" fmla="*/ 0 w 15909"/>
                    <a:gd name="connsiteY2" fmla="*/ 3182 h 3182"/>
                    <a:gd name="connsiteX3" fmla="*/ 0 w 15909"/>
                    <a:gd name="connsiteY3" fmla="*/ 3182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3182">
                      <a:moveTo>
                        <a:pt x="0" y="3182"/>
                      </a:moveTo>
                      <a:cubicBezTo>
                        <a:pt x="0" y="3182"/>
                        <a:pt x="0" y="1591"/>
                        <a:pt x="0" y="0"/>
                      </a:cubicBezTo>
                      <a:cubicBezTo>
                        <a:pt x="0" y="1591"/>
                        <a:pt x="0" y="1591"/>
                        <a:pt x="0" y="3182"/>
                      </a:cubicBezTo>
                      <a:cubicBezTo>
                        <a:pt x="0" y="3182"/>
                        <a:pt x="0" y="3182"/>
                        <a:pt x="0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08" name="รูปแบบอิสระ: รูปร่าง 1107">
                  <a:extLst>
                    <a:ext uri="{FF2B5EF4-FFF2-40B4-BE49-F238E27FC236}">
                      <a16:creationId xmlns:a16="http://schemas.microsoft.com/office/drawing/2014/main" id="{44C83C87-6717-4680-A517-28AF04DDDE8B}"/>
                    </a:ext>
                  </a:extLst>
                </p:cNvPr>
                <p:cNvSpPr/>
                <p:nvPr/>
              </p:nvSpPr>
              <p:spPr>
                <a:xfrm>
                  <a:off x="2231573" y="4050843"/>
                  <a:ext cx="5665" cy="23865"/>
                </a:xfrm>
                <a:custGeom>
                  <a:avLst/>
                  <a:gdLst>
                    <a:gd name="connsiteX0" fmla="*/ 3616 w 5665"/>
                    <a:gd name="connsiteY0" fmla="*/ 0 h 23865"/>
                    <a:gd name="connsiteX1" fmla="*/ 434 w 5665"/>
                    <a:gd name="connsiteY1" fmla="*/ 3182 h 23865"/>
                    <a:gd name="connsiteX2" fmla="*/ 3616 w 5665"/>
                    <a:gd name="connsiteY2" fmla="*/ 23865 h 23865"/>
                    <a:gd name="connsiteX3" fmla="*/ 5206 w 5665"/>
                    <a:gd name="connsiteY3" fmla="*/ 19092 h 23865"/>
                    <a:gd name="connsiteX4" fmla="*/ 2024 w 5665"/>
                    <a:gd name="connsiteY4" fmla="*/ 11137 h 23865"/>
                    <a:gd name="connsiteX5" fmla="*/ 5206 w 5665"/>
                    <a:gd name="connsiteY5" fmla="*/ 14319 h 23865"/>
                    <a:gd name="connsiteX6" fmla="*/ 5206 w 5665"/>
                    <a:gd name="connsiteY6" fmla="*/ 1591 h 23865"/>
                    <a:gd name="connsiteX7" fmla="*/ 3616 w 5665"/>
                    <a:gd name="connsiteY7" fmla="*/ 4773 h 23865"/>
                    <a:gd name="connsiteX8" fmla="*/ 3616 w 5665"/>
                    <a:gd name="connsiteY8" fmla="*/ 0 h 238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665" h="23865">
                      <a:moveTo>
                        <a:pt x="3616" y="0"/>
                      </a:moveTo>
                      <a:cubicBezTo>
                        <a:pt x="3616" y="3182"/>
                        <a:pt x="2024" y="6364"/>
                        <a:pt x="434" y="3182"/>
                      </a:cubicBezTo>
                      <a:cubicBezTo>
                        <a:pt x="-1157" y="6364"/>
                        <a:pt x="2024" y="17501"/>
                        <a:pt x="3616" y="23865"/>
                      </a:cubicBezTo>
                      <a:cubicBezTo>
                        <a:pt x="3616" y="22274"/>
                        <a:pt x="3616" y="20683"/>
                        <a:pt x="5206" y="19092"/>
                      </a:cubicBezTo>
                      <a:cubicBezTo>
                        <a:pt x="3616" y="17501"/>
                        <a:pt x="434" y="15910"/>
                        <a:pt x="2024" y="11137"/>
                      </a:cubicBezTo>
                      <a:cubicBezTo>
                        <a:pt x="3616" y="9546"/>
                        <a:pt x="3616" y="12728"/>
                        <a:pt x="5206" y="14319"/>
                      </a:cubicBezTo>
                      <a:cubicBezTo>
                        <a:pt x="3616" y="9546"/>
                        <a:pt x="6797" y="7955"/>
                        <a:pt x="5206" y="1591"/>
                      </a:cubicBezTo>
                      <a:lnTo>
                        <a:pt x="3616" y="4773"/>
                      </a:lnTo>
                      <a:cubicBezTo>
                        <a:pt x="3616" y="3182"/>
                        <a:pt x="3616" y="1591"/>
                        <a:pt x="361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09" name="รูปแบบอิสระ: รูปร่าง 1108">
                  <a:extLst>
                    <a:ext uri="{FF2B5EF4-FFF2-40B4-BE49-F238E27FC236}">
                      <a16:creationId xmlns:a16="http://schemas.microsoft.com/office/drawing/2014/main" id="{9DCB6239-929A-409E-9F28-1ACB3B6DD58E}"/>
                    </a:ext>
                  </a:extLst>
                </p:cNvPr>
                <p:cNvSpPr/>
                <p:nvPr/>
              </p:nvSpPr>
              <p:spPr>
                <a:xfrm>
                  <a:off x="2232007" y="4074708"/>
                  <a:ext cx="4772" cy="4772"/>
                </a:xfrm>
                <a:custGeom>
                  <a:avLst/>
                  <a:gdLst>
                    <a:gd name="connsiteX0" fmla="*/ 0 w 4772"/>
                    <a:gd name="connsiteY0" fmla="*/ 0 h 4772"/>
                    <a:gd name="connsiteX1" fmla="*/ 0 w 4772"/>
                    <a:gd name="connsiteY1" fmla="*/ 0 h 4772"/>
                    <a:gd name="connsiteX2" fmla="*/ 3182 w 4772"/>
                    <a:gd name="connsiteY2" fmla="*/ 4773 h 4772"/>
                    <a:gd name="connsiteX3" fmla="*/ 4773 w 4772"/>
                    <a:gd name="connsiteY3" fmla="*/ 0 h 4772"/>
                    <a:gd name="connsiteX4" fmla="*/ 0 w 4772"/>
                    <a:gd name="connsiteY4" fmla="*/ 0 h 4772"/>
                    <a:gd name="connsiteX5" fmla="*/ 0 w 4772"/>
                    <a:gd name="connsiteY5" fmla="*/ 0 h 4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772" h="477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1591" y="1591"/>
                        <a:pt x="3182" y="4773"/>
                      </a:cubicBezTo>
                      <a:cubicBezTo>
                        <a:pt x="4773" y="3182"/>
                        <a:pt x="4773" y="1591"/>
                        <a:pt x="4773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10" name="รูปแบบอิสระ: รูปร่าง 1109">
                  <a:extLst>
                    <a:ext uri="{FF2B5EF4-FFF2-40B4-BE49-F238E27FC236}">
                      <a16:creationId xmlns:a16="http://schemas.microsoft.com/office/drawing/2014/main" id="{AB60873F-4DD7-4323-82E5-998185DB6215}"/>
                    </a:ext>
                  </a:extLst>
                </p:cNvPr>
                <p:cNvSpPr/>
                <p:nvPr/>
              </p:nvSpPr>
              <p:spPr>
                <a:xfrm>
                  <a:off x="2225643" y="4066753"/>
                  <a:ext cx="4772" cy="12727"/>
                </a:xfrm>
                <a:custGeom>
                  <a:avLst/>
                  <a:gdLst>
                    <a:gd name="connsiteX0" fmla="*/ 1591 w 4772"/>
                    <a:gd name="connsiteY0" fmla="*/ 9546 h 12727"/>
                    <a:gd name="connsiteX1" fmla="*/ 1591 w 4772"/>
                    <a:gd name="connsiteY1" fmla="*/ 0 h 12727"/>
                    <a:gd name="connsiteX2" fmla="*/ 0 w 4772"/>
                    <a:gd name="connsiteY2" fmla="*/ 4773 h 12727"/>
                    <a:gd name="connsiteX3" fmla="*/ 1591 w 4772"/>
                    <a:gd name="connsiteY3" fmla="*/ 9546 h 12727"/>
                    <a:gd name="connsiteX4" fmla="*/ 0 w 4772"/>
                    <a:gd name="connsiteY4" fmla="*/ 11137 h 12727"/>
                    <a:gd name="connsiteX5" fmla="*/ 1591 w 4772"/>
                    <a:gd name="connsiteY5" fmla="*/ 12728 h 12727"/>
                    <a:gd name="connsiteX6" fmla="*/ 1591 w 4772"/>
                    <a:gd name="connsiteY6" fmla="*/ 12728 h 12727"/>
                    <a:gd name="connsiteX7" fmla="*/ 1591 w 4772"/>
                    <a:gd name="connsiteY7" fmla="*/ 12728 h 12727"/>
                    <a:gd name="connsiteX8" fmla="*/ 1591 w 4772"/>
                    <a:gd name="connsiteY8" fmla="*/ 12728 h 12727"/>
                    <a:gd name="connsiteX9" fmla="*/ 1591 w 4772"/>
                    <a:gd name="connsiteY9" fmla="*/ 9546 h 12727"/>
                    <a:gd name="connsiteX10" fmla="*/ 1591 w 4772"/>
                    <a:gd name="connsiteY10" fmla="*/ 9546 h 12727"/>
                    <a:gd name="connsiteX11" fmla="*/ 1591 w 4772"/>
                    <a:gd name="connsiteY11" fmla="*/ 9546 h 12727"/>
                    <a:gd name="connsiteX12" fmla="*/ 1591 w 4772"/>
                    <a:gd name="connsiteY12" fmla="*/ 9546 h 12727"/>
                    <a:gd name="connsiteX13" fmla="*/ 1591 w 4772"/>
                    <a:gd name="connsiteY13" fmla="*/ 11137 h 12727"/>
                    <a:gd name="connsiteX14" fmla="*/ 1591 w 4772"/>
                    <a:gd name="connsiteY14" fmla="*/ 11137 h 12727"/>
                    <a:gd name="connsiteX15" fmla="*/ 4773 w 4772"/>
                    <a:gd name="connsiteY15" fmla="*/ 7955 h 12727"/>
                    <a:gd name="connsiteX16" fmla="*/ 1591 w 4772"/>
                    <a:gd name="connsiteY16" fmla="*/ 9546 h 127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772" h="12727">
                      <a:moveTo>
                        <a:pt x="1591" y="9546"/>
                      </a:moveTo>
                      <a:cubicBezTo>
                        <a:pt x="1591" y="6364"/>
                        <a:pt x="3182" y="3182"/>
                        <a:pt x="1591" y="0"/>
                      </a:cubicBezTo>
                      <a:cubicBezTo>
                        <a:pt x="0" y="0"/>
                        <a:pt x="0" y="3182"/>
                        <a:pt x="0" y="4773"/>
                      </a:cubicBezTo>
                      <a:cubicBezTo>
                        <a:pt x="3182" y="3182"/>
                        <a:pt x="-1591" y="7955"/>
                        <a:pt x="1591" y="9546"/>
                      </a:cubicBezTo>
                      <a:cubicBezTo>
                        <a:pt x="1591" y="9546"/>
                        <a:pt x="0" y="9546"/>
                        <a:pt x="0" y="11137"/>
                      </a:cubicBezTo>
                      <a:cubicBezTo>
                        <a:pt x="0" y="11137"/>
                        <a:pt x="1591" y="12728"/>
                        <a:pt x="1591" y="12728"/>
                      </a:cubicBezTo>
                      <a:lnTo>
                        <a:pt x="1591" y="12728"/>
                      </a:lnTo>
                      <a:lnTo>
                        <a:pt x="1591" y="12728"/>
                      </a:lnTo>
                      <a:lnTo>
                        <a:pt x="1591" y="12728"/>
                      </a:lnTo>
                      <a:cubicBezTo>
                        <a:pt x="1591" y="11137"/>
                        <a:pt x="1591" y="11137"/>
                        <a:pt x="1591" y="9546"/>
                      </a:cubicBezTo>
                      <a:lnTo>
                        <a:pt x="1591" y="9546"/>
                      </a:lnTo>
                      <a:cubicBezTo>
                        <a:pt x="1591" y="11137"/>
                        <a:pt x="1591" y="9546"/>
                        <a:pt x="1591" y="9546"/>
                      </a:cubicBezTo>
                      <a:cubicBezTo>
                        <a:pt x="3182" y="9546"/>
                        <a:pt x="1591" y="11137"/>
                        <a:pt x="1591" y="9546"/>
                      </a:cubicBezTo>
                      <a:lnTo>
                        <a:pt x="1591" y="11137"/>
                      </a:lnTo>
                      <a:lnTo>
                        <a:pt x="1591" y="11137"/>
                      </a:lnTo>
                      <a:lnTo>
                        <a:pt x="4773" y="7955"/>
                      </a:lnTo>
                      <a:cubicBezTo>
                        <a:pt x="4773" y="7955"/>
                        <a:pt x="3182" y="9546"/>
                        <a:pt x="1591" y="954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11" name="รูปแบบอิสระ: รูปร่าง 1110">
                  <a:extLst>
                    <a:ext uri="{FF2B5EF4-FFF2-40B4-BE49-F238E27FC236}">
                      <a16:creationId xmlns:a16="http://schemas.microsoft.com/office/drawing/2014/main" id="{30F9827D-BEC8-4FC2-840C-626F1FC43492}"/>
                    </a:ext>
                  </a:extLst>
                </p:cNvPr>
                <p:cNvSpPr/>
                <p:nvPr/>
              </p:nvSpPr>
              <p:spPr>
                <a:xfrm>
                  <a:off x="2206551" y="4058798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0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12" name="รูปแบบอิสระ: รูปร่าง 1111">
                  <a:extLst>
                    <a:ext uri="{FF2B5EF4-FFF2-40B4-BE49-F238E27FC236}">
                      <a16:creationId xmlns:a16="http://schemas.microsoft.com/office/drawing/2014/main" id="{648C4C50-6BCC-4D17-9D84-0E4B43A86F31}"/>
                    </a:ext>
                  </a:extLst>
                </p:cNvPr>
                <p:cNvSpPr/>
                <p:nvPr/>
              </p:nvSpPr>
              <p:spPr>
                <a:xfrm>
                  <a:off x="2205892" y="4061980"/>
                  <a:ext cx="4500" cy="9546"/>
                </a:xfrm>
                <a:custGeom>
                  <a:avLst/>
                  <a:gdLst>
                    <a:gd name="connsiteX0" fmla="*/ 2250 w 4500"/>
                    <a:gd name="connsiteY0" fmla="*/ 0 h 9546"/>
                    <a:gd name="connsiteX1" fmla="*/ 659 w 4500"/>
                    <a:gd name="connsiteY1" fmla="*/ 1591 h 9546"/>
                    <a:gd name="connsiteX2" fmla="*/ 2250 w 4500"/>
                    <a:gd name="connsiteY2" fmla="*/ 0 h 9546"/>
                    <a:gd name="connsiteX3" fmla="*/ 659 w 4500"/>
                    <a:gd name="connsiteY3" fmla="*/ 3182 h 9546"/>
                    <a:gd name="connsiteX4" fmla="*/ 659 w 4500"/>
                    <a:gd name="connsiteY4" fmla="*/ 3182 h 9546"/>
                    <a:gd name="connsiteX5" fmla="*/ 3841 w 4500"/>
                    <a:gd name="connsiteY5" fmla="*/ 9546 h 9546"/>
                    <a:gd name="connsiteX6" fmla="*/ 2250 w 4500"/>
                    <a:gd name="connsiteY6" fmla="*/ 0 h 9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500" h="9546">
                      <a:moveTo>
                        <a:pt x="2250" y="0"/>
                      </a:moveTo>
                      <a:cubicBezTo>
                        <a:pt x="2250" y="0"/>
                        <a:pt x="2250" y="1591"/>
                        <a:pt x="659" y="1591"/>
                      </a:cubicBezTo>
                      <a:cubicBezTo>
                        <a:pt x="659" y="0"/>
                        <a:pt x="659" y="0"/>
                        <a:pt x="2250" y="0"/>
                      </a:cubicBezTo>
                      <a:cubicBezTo>
                        <a:pt x="659" y="0"/>
                        <a:pt x="-932" y="1591"/>
                        <a:pt x="659" y="3182"/>
                      </a:cubicBezTo>
                      <a:lnTo>
                        <a:pt x="659" y="3182"/>
                      </a:lnTo>
                      <a:cubicBezTo>
                        <a:pt x="2250" y="4773"/>
                        <a:pt x="5432" y="9546"/>
                        <a:pt x="3841" y="9546"/>
                      </a:cubicBezTo>
                      <a:cubicBezTo>
                        <a:pt x="5432" y="4773"/>
                        <a:pt x="3841" y="3182"/>
                        <a:pt x="225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13" name="รูปแบบอิสระ: รูปร่าง 1112">
                  <a:extLst>
                    <a:ext uri="{FF2B5EF4-FFF2-40B4-BE49-F238E27FC236}">
                      <a16:creationId xmlns:a16="http://schemas.microsoft.com/office/drawing/2014/main" id="{94E8866B-C893-408B-B5C2-7CF713C34B1E}"/>
                    </a:ext>
                  </a:extLst>
                </p:cNvPr>
                <p:cNvSpPr/>
                <p:nvPr/>
              </p:nvSpPr>
              <p:spPr>
                <a:xfrm>
                  <a:off x="2217688" y="4063571"/>
                  <a:ext cx="3181" cy="4772"/>
                </a:xfrm>
                <a:custGeom>
                  <a:avLst/>
                  <a:gdLst>
                    <a:gd name="connsiteX0" fmla="*/ 0 w 3181"/>
                    <a:gd name="connsiteY0" fmla="*/ 4773 h 4772"/>
                    <a:gd name="connsiteX1" fmla="*/ 3182 w 3181"/>
                    <a:gd name="connsiteY1" fmla="*/ 3182 h 4772"/>
                    <a:gd name="connsiteX2" fmla="*/ 1591 w 3181"/>
                    <a:gd name="connsiteY2" fmla="*/ 0 h 4772"/>
                    <a:gd name="connsiteX3" fmla="*/ 1591 w 3181"/>
                    <a:gd name="connsiteY3" fmla="*/ 1591 h 4772"/>
                    <a:gd name="connsiteX4" fmla="*/ 0 w 3181"/>
                    <a:gd name="connsiteY4" fmla="*/ 4773 h 4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81" h="4772">
                      <a:moveTo>
                        <a:pt x="0" y="4773"/>
                      </a:moveTo>
                      <a:lnTo>
                        <a:pt x="3182" y="3182"/>
                      </a:lnTo>
                      <a:lnTo>
                        <a:pt x="1591" y="0"/>
                      </a:lnTo>
                      <a:lnTo>
                        <a:pt x="1591" y="1591"/>
                      </a:lnTo>
                      <a:cubicBezTo>
                        <a:pt x="0" y="0"/>
                        <a:pt x="0" y="3182"/>
                        <a:pt x="0" y="477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14" name="รูปแบบอิสระ: รูปร่าง 1113">
                  <a:extLst>
                    <a:ext uri="{FF2B5EF4-FFF2-40B4-BE49-F238E27FC236}">
                      <a16:creationId xmlns:a16="http://schemas.microsoft.com/office/drawing/2014/main" id="{0AAD4A31-B472-4C7D-B8D8-E3DD21BFE3B9}"/>
                    </a:ext>
                  </a:extLst>
                </p:cNvPr>
                <p:cNvSpPr/>
                <p:nvPr/>
              </p:nvSpPr>
              <p:spPr>
                <a:xfrm>
                  <a:off x="2235189" y="4076299"/>
                  <a:ext cx="1590" cy="4773"/>
                </a:xfrm>
                <a:custGeom>
                  <a:avLst/>
                  <a:gdLst>
                    <a:gd name="connsiteX0" fmla="*/ 0 w 1590"/>
                    <a:gd name="connsiteY0" fmla="*/ 1591 h 4773"/>
                    <a:gd name="connsiteX1" fmla="*/ 1591 w 1590"/>
                    <a:gd name="connsiteY1" fmla="*/ 4773 h 4773"/>
                    <a:gd name="connsiteX2" fmla="*/ 1591 w 1590"/>
                    <a:gd name="connsiteY2" fmla="*/ 0 h 4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4773">
                      <a:moveTo>
                        <a:pt x="0" y="1591"/>
                      </a:moveTo>
                      <a:lnTo>
                        <a:pt x="1591" y="4773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15" name="รูปแบบอิสระ: รูปร่าง 1114">
                  <a:extLst>
                    <a:ext uri="{FF2B5EF4-FFF2-40B4-BE49-F238E27FC236}">
                      <a16:creationId xmlns:a16="http://schemas.microsoft.com/office/drawing/2014/main" id="{B22486D4-2BE4-4607-BC68-954E03ADD3F1}"/>
                    </a:ext>
                  </a:extLst>
                </p:cNvPr>
                <p:cNvSpPr/>
                <p:nvPr/>
              </p:nvSpPr>
              <p:spPr>
                <a:xfrm>
                  <a:off x="2239962" y="4076299"/>
                  <a:ext cx="1590" cy="3182"/>
                </a:xfrm>
                <a:custGeom>
                  <a:avLst/>
                  <a:gdLst>
                    <a:gd name="connsiteX0" fmla="*/ 0 w 1590"/>
                    <a:gd name="connsiteY0" fmla="*/ 0 h 3182"/>
                    <a:gd name="connsiteX1" fmla="*/ 0 w 1590"/>
                    <a:gd name="connsiteY1" fmla="*/ 3182 h 3182"/>
                    <a:gd name="connsiteX2" fmla="*/ 1591 w 1590"/>
                    <a:gd name="connsiteY2" fmla="*/ 1591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3182">
                      <a:moveTo>
                        <a:pt x="0" y="0"/>
                      </a:moveTo>
                      <a:lnTo>
                        <a:pt x="0" y="3182"/>
                      </a:lnTo>
                      <a:lnTo>
                        <a:pt x="1591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16" name="รูปแบบอิสระ: รูปร่าง 1115">
                  <a:extLst>
                    <a:ext uri="{FF2B5EF4-FFF2-40B4-BE49-F238E27FC236}">
                      <a16:creationId xmlns:a16="http://schemas.microsoft.com/office/drawing/2014/main" id="{85BDE53D-266C-4452-98CF-79D3FE87D634}"/>
                    </a:ext>
                  </a:extLst>
                </p:cNvPr>
                <p:cNvSpPr/>
                <p:nvPr/>
              </p:nvSpPr>
              <p:spPr>
                <a:xfrm>
                  <a:off x="2451562" y="4002405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lnTo>
                        <a:pt x="0" y="707"/>
                      </a:lnTo>
                      <a:cubicBezTo>
                        <a:pt x="0" y="-884"/>
                        <a:pt x="0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17" name="รูปแบบอิสระ: รูปร่าง 1116">
                  <a:extLst>
                    <a:ext uri="{FF2B5EF4-FFF2-40B4-BE49-F238E27FC236}">
                      <a16:creationId xmlns:a16="http://schemas.microsoft.com/office/drawing/2014/main" id="{A8234D4A-403C-409E-B48C-AB0975B4A6A2}"/>
                    </a:ext>
                  </a:extLst>
                </p:cNvPr>
                <p:cNvSpPr/>
                <p:nvPr/>
              </p:nvSpPr>
              <p:spPr>
                <a:xfrm>
                  <a:off x="2445198" y="4003112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0 h 1591"/>
                    <a:gd name="connsiteX1" fmla="*/ 0 w 15909"/>
                    <a:gd name="connsiteY1" fmla="*/ 1591 h 1591"/>
                    <a:gd name="connsiteX2" fmla="*/ 0 w 15909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">
                      <a:moveTo>
                        <a:pt x="0" y="0"/>
                      </a:moveTo>
                      <a:lnTo>
                        <a:pt x="0" y="1591"/>
                      </a:lnTo>
                      <a:cubicBezTo>
                        <a:pt x="0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18" name="รูปแบบอิสระ: รูปร่าง 1117">
                  <a:extLst>
                    <a:ext uri="{FF2B5EF4-FFF2-40B4-BE49-F238E27FC236}">
                      <a16:creationId xmlns:a16="http://schemas.microsoft.com/office/drawing/2014/main" id="{4D924B31-AEE4-471B-A098-7EB227D1588E}"/>
                    </a:ext>
                  </a:extLst>
                </p:cNvPr>
                <p:cNvSpPr/>
                <p:nvPr/>
              </p:nvSpPr>
              <p:spPr>
                <a:xfrm>
                  <a:off x="2333830" y="4063571"/>
                  <a:ext cx="3181" cy="5822"/>
                </a:xfrm>
                <a:custGeom>
                  <a:avLst/>
                  <a:gdLst>
                    <a:gd name="connsiteX0" fmla="*/ 0 w 3181"/>
                    <a:gd name="connsiteY0" fmla="*/ 0 h 5822"/>
                    <a:gd name="connsiteX1" fmla="*/ 3182 w 3181"/>
                    <a:gd name="connsiteY1" fmla="*/ 4773 h 5822"/>
                    <a:gd name="connsiteX2" fmla="*/ 1591 w 3181"/>
                    <a:gd name="connsiteY2" fmla="*/ 1591 h 5822"/>
                    <a:gd name="connsiteX3" fmla="*/ 0 w 3181"/>
                    <a:gd name="connsiteY3" fmla="*/ 0 h 5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1" h="5822">
                      <a:moveTo>
                        <a:pt x="0" y="0"/>
                      </a:moveTo>
                      <a:cubicBezTo>
                        <a:pt x="1591" y="3182"/>
                        <a:pt x="3182" y="7955"/>
                        <a:pt x="3182" y="4773"/>
                      </a:cubicBezTo>
                      <a:lnTo>
                        <a:pt x="1591" y="1591"/>
                      </a:ln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19" name="รูปแบบอิสระ: รูปร่าง 1118">
                  <a:extLst>
                    <a:ext uri="{FF2B5EF4-FFF2-40B4-BE49-F238E27FC236}">
                      <a16:creationId xmlns:a16="http://schemas.microsoft.com/office/drawing/2014/main" id="{C59E1905-91D8-46F7-BD3E-E9F7EBA3EE9A}"/>
                    </a:ext>
                  </a:extLst>
                </p:cNvPr>
                <p:cNvSpPr/>
                <p:nvPr/>
              </p:nvSpPr>
              <p:spPr>
                <a:xfrm>
                  <a:off x="2394287" y="4031751"/>
                  <a:ext cx="1590" cy="3181"/>
                </a:xfrm>
                <a:custGeom>
                  <a:avLst/>
                  <a:gdLst>
                    <a:gd name="connsiteX0" fmla="*/ 1591 w 1590"/>
                    <a:gd name="connsiteY0" fmla="*/ 0 h 3181"/>
                    <a:gd name="connsiteX1" fmla="*/ 1591 w 1590"/>
                    <a:gd name="connsiteY1" fmla="*/ 0 h 3181"/>
                    <a:gd name="connsiteX2" fmla="*/ 0 w 1590"/>
                    <a:gd name="connsiteY2" fmla="*/ 3182 h 3181"/>
                    <a:gd name="connsiteX3" fmla="*/ 1591 w 1590"/>
                    <a:gd name="connsiteY3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" h="3181">
                      <a:moveTo>
                        <a:pt x="1591" y="0"/>
                      </a:moveTo>
                      <a:lnTo>
                        <a:pt x="1591" y="0"/>
                      </a:lnTo>
                      <a:cubicBezTo>
                        <a:pt x="1591" y="0"/>
                        <a:pt x="1591" y="1591"/>
                        <a:pt x="0" y="3182"/>
                      </a:cubicBezTo>
                      <a:cubicBezTo>
                        <a:pt x="1591" y="1591"/>
                        <a:pt x="1591" y="0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20" name="รูปแบบอิสระ: รูปร่าง 1119">
                  <a:extLst>
                    <a:ext uri="{FF2B5EF4-FFF2-40B4-BE49-F238E27FC236}">
                      <a16:creationId xmlns:a16="http://schemas.microsoft.com/office/drawing/2014/main" id="{6D571386-BC06-4A99-8C42-4AEF5769E682}"/>
                    </a:ext>
                  </a:extLst>
                </p:cNvPr>
                <p:cNvSpPr/>
                <p:nvPr/>
              </p:nvSpPr>
              <p:spPr>
                <a:xfrm>
                  <a:off x="2394287" y="4014249"/>
                  <a:ext cx="1590" cy="1591"/>
                </a:xfrm>
                <a:custGeom>
                  <a:avLst/>
                  <a:gdLst>
                    <a:gd name="connsiteX0" fmla="*/ 0 w 1590"/>
                    <a:gd name="connsiteY0" fmla="*/ 0 h 1591"/>
                    <a:gd name="connsiteX1" fmla="*/ 1591 w 1590"/>
                    <a:gd name="connsiteY1" fmla="*/ 1591 h 1591"/>
                    <a:gd name="connsiteX2" fmla="*/ 0 w 1590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">
                      <a:moveTo>
                        <a:pt x="0" y="0"/>
                      </a:moveTo>
                      <a:lnTo>
                        <a:pt x="1591" y="1591"/>
                      </a:lnTo>
                      <a:cubicBezTo>
                        <a:pt x="1591" y="1591"/>
                        <a:pt x="1591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21" name="รูปแบบอิสระ: รูปร่าง 1120">
                  <a:extLst>
                    <a:ext uri="{FF2B5EF4-FFF2-40B4-BE49-F238E27FC236}">
                      <a16:creationId xmlns:a16="http://schemas.microsoft.com/office/drawing/2014/main" id="{AF992FB5-17E0-47F8-A3AA-92B304C2ED1D}"/>
                    </a:ext>
                  </a:extLst>
                </p:cNvPr>
                <p:cNvSpPr/>
                <p:nvPr/>
              </p:nvSpPr>
              <p:spPr>
                <a:xfrm>
                  <a:off x="2484973" y="3988793"/>
                  <a:ext cx="15909" cy="4773"/>
                </a:xfrm>
                <a:custGeom>
                  <a:avLst/>
                  <a:gdLst>
                    <a:gd name="connsiteX0" fmla="*/ 0 w 15909"/>
                    <a:gd name="connsiteY0" fmla="*/ 4773 h 4773"/>
                    <a:gd name="connsiteX1" fmla="*/ 0 w 15909"/>
                    <a:gd name="connsiteY1" fmla="*/ 0 h 4773"/>
                    <a:gd name="connsiteX2" fmla="*/ 0 w 15909"/>
                    <a:gd name="connsiteY2" fmla="*/ 4773 h 4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4773">
                      <a:moveTo>
                        <a:pt x="0" y="4773"/>
                      </a:moveTo>
                      <a:lnTo>
                        <a:pt x="0" y="0"/>
                      </a:lnTo>
                      <a:cubicBezTo>
                        <a:pt x="0" y="1591"/>
                        <a:pt x="0" y="3182"/>
                        <a:pt x="0" y="477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22" name="รูปแบบอิสระ: รูปร่าง 1121">
                  <a:extLst>
                    <a:ext uri="{FF2B5EF4-FFF2-40B4-BE49-F238E27FC236}">
                      <a16:creationId xmlns:a16="http://schemas.microsoft.com/office/drawing/2014/main" id="{B5B20EC2-42CA-43D8-8D1B-1EC98B9506E2}"/>
                    </a:ext>
                  </a:extLst>
                </p:cNvPr>
                <p:cNvSpPr/>
                <p:nvPr/>
              </p:nvSpPr>
              <p:spPr>
                <a:xfrm>
                  <a:off x="2279736" y="4068574"/>
                  <a:ext cx="3181" cy="2952"/>
                </a:xfrm>
                <a:custGeom>
                  <a:avLst/>
                  <a:gdLst>
                    <a:gd name="connsiteX0" fmla="*/ 0 w 3181"/>
                    <a:gd name="connsiteY0" fmla="*/ 1361 h 2952"/>
                    <a:gd name="connsiteX1" fmla="*/ 3182 w 3181"/>
                    <a:gd name="connsiteY1" fmla="*/ 2953 h 2952"/>
                    <a:gd name="connsiteX2" fmla="*/ 0 w 3181"/>
                    <a:gd name="connsiteY2" fmla="*/ 1361 h 29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2952">
                      <a:moveTo>
                        <a:pt x="0" y="1361"/>
                      </a:moveTo>
                      <a:cubicBezTo>
                        <a:pt x="1591" y="2953"/>
                        <a:pt x="1591" y="2953"/>
                        <a:pt x="3182" y="2953"/>
                      </a:cubicBezTo>
                      <a:cubicBezTo>
                        <a:pt x="0" y="1361"/>
                        <a:pt x="0" y="-1820"/>
                        <a:pt x="0" y="136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23" name="รูปแบบอิสระ: รูปร่าง 1122">
                  <a:extLst>
                    <a:ext uri="{FF2B5EF4-FFF2-40B4-BE49-F238E27FC236}">
                      <a16:creationId xmlns:a16="http://schemas.microsoft.com/office/drawing/2014/main" id="{4DFC8D02-CD1A-48E7-B942-ADD5F91D8553}"/>
                    </a:ext>
                  </a:extLst>
                </p:cNvPr>
                <p:cNvSpPr/>
                <p:nvPr/>
              </p:nvSpPr>
              <p:spPr>
                <a:xfrm>
                  <a:off x="2454744" y="4041297"/>
                  <a:ext cx="15909" cy="3181"/>
                </a:xfrm>
                <a:custGeom>
                  <a:avLst/>
                  <a:gdLst>
                    <a:gd name="connsiteX0" fmla="*/ 0 w 15909"/>
                    <a:gd name="connsiteY0" fmla="*/ 3182 h 3181"/>
                    <a:gd name="connsiteX1" fmla="*/ 0 w 15909"/>
                    <a:gd name="connsiteY1" fmla="*/ 0 h 3181"/>
                    <a:gd name="connsiteX2" fmla="*/ 0 w 15909"/>
                    <a:gd name="connsiteY2" fmla="*/ 3182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3181">
                      <a:moveTo>
                        <a:pt x="0" y="3182"/>
                      </a:moveTo>
                      <a:cubicBezTo>
                        <a:pt x="0" y="3182"/>
                        <a:pt x="0" y="1591"/>
                        <a:pt x="0" y="0"/>
                      </a:cubicBezTo>
                      <a:cubicBezTo>
                        <a:pt x="0" y="1591"/>
                        <a:pt x="0" y="1591"/>
                        <a:pt x="0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24" name="รูปแบบอิสระ: รูปร่าง 1123">
                  <a:extLst>
                    <a:ext uri="{FF2B5EF4-FFF2-40B4-BE49-F238E27FC236}">
                      <a16:creationId xmlns:a16="http://schemas.microsoft.com/office/drawing/2014/main" id="{C68632A9-3194-4F1B-AFCD-863BFA00E32C}"/>
                    </a:ext>
                  </a:extLst>
                </p:cNvPr>
                <p:cNvSpPr/>
                <p:nvPr/>
              </p:nvSpPr>
              <p:spPr>
                <a:xfrm>
                  <a:off x="2281327" y="4071526"/>
                  <a:ext cx="3181" cy="1837"/>
                </a:xfrm>
                <a:custGeom>
                  <a:avLst/>
                  <a:gdLst>
                    <a:gd name="connsiteX0" fmla="*/ 3182 w 3181"/>
                    <a:gd name="connsiteY0" fmla="*/ 0 h 1837"/>
                    <a:gd name="connsiteX1" fmla="*/ 3182 w 3181"/>
                    <a:gd name="connsiteY1" fmla="*/ 0 h 1837"/>
                    <a:gd name="connsiteX2" fmla="*/ 0 w 3181"/>
                    <a:gd name="connsiteY2" fmla="*/ 0 h 1837"/>
                    <a:gd name="connsiteX3" fmla="*/ 3182 w 3181"/>
                    <a:gd name="connsiteY3" fmla="*/ 0 h 18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1" h="1837">
                      <a:moveTo>
                        <a:pt x="3182" y="0"/>
                      </a:moveTo>
                      <a:cubicBezTo>
                        <a:pt x="3182" y="0"/>
                        <a:pt x="3182" y="0"/>
                        <a:pt x="3182" y="0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1591" y="1591"/>
                        <a:pt x="3182" y="3182"/>
                        <a:pt x="31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25" name="รูปแบบอิสระ: รูปร่าง 1124">
                  <a:extLst>
                    <a:ext uri="{FF2B5EF4-FFF2-40B4-BE49-F238E27FC236}">
                      <a16:creationId xmlns:a16="http://schemas.microsoft.com/office/drawing/2014/main" id="{09717C9F-58FB-4828-AF25-14A72AD4EF66}"/>
                    </a:ext>
                  </a:extLst>
                </p:cNvPr>
                <p:cNvSpPr/>
                <p:nvPr/>
              </p:nvSpPr>
              <p:spPr>
                <a:xfrm>
                  <a:off x="2575659" y="3979247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26" name="รูปแบบอิสระ: รูปร่าง 1125">
                  <a:extLst>
                    <a:ext uri="{FF2B5EF4-FFF2-40B4-BE49-F238E27FC236}">
                      <a16:creationId xmlns:a16="http://schemas.microsoft.com/office/drawing/2014/main" id="{3A9E989A-4308-437D-9F19-D6D18B0403E8}"/>
                    </a:ext>
                  </a:extLst>
                </p:cNvPr>
                <p:cNvSpPr/>
                <p:nvPr/>
              </p:nvSpPr>
              <p:spPr>
                <a:xfrm>
                  <a:off x="2615433" y="3952200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27" name="รูปแบบอิสระ: รูปร่าง 1126">
                  <a:extLst>
                    <a:ext uri="{FF2B5EF4-FFF2-40B4-BE49-F238E27FC236}">
                      <a16:creationId xmlns:a16="http://schemas.microsoft.com/office/drawing/2014/main" id="{857A556F-9141-4243-B9B5-E00B8D971C8D}"/>
                    </a:ext>
                  </a:extLst>
                </p:cNvPr>
                <p:cNvSpPr/>
                <p:nvPr/>
              </p:nvSpPr>
              <p:spPr>
                <a:xfrm>
                  <a:off x="2255164" y="4076299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cubicBezTo>
                        <a:pt x="-884" y="0"/>
                        <a:pt x="707" y="0"/>
                        <a:pt x="707" y="0"/>
                      </a:cubicBezTo>
                      <a:lnTo>
                        <a:pt x="70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28" name="รูปแบบอิสระ: รูปร่าง 1127">
                  <a:extLst>
                    <a:ext uri="{FF2B5EF4-FFF2-40B4-BE49-F238E27FC236}">
                      <a16:creationId xmlns:a16="http://schemas.microsoft.com/office/drawing/2014/main" id="{7D765CDA-0135-4CBF-8385-A401F6394C18}"/>
                    </a:ext>
                  </a:extLst>
                </p:cNvPr>
                <p:cNvSpPr/>
                <p:nvPr/>
              </p:nvSpPr>
              <p:spPr>
                <a:xfrm>
                  <a:off x="2249508" y="4060389"/>
                  <a:ext cx="15909" cy="1590"/>
                </a:xfrm>
                <a:custGeom>
                  <a:avLst/>
                  <a:gdLst>
                    <a:gd name="connsiteX0" fmla="*/ 0 w 15909"/>
                    <a:gd name="connsiteY0" fmla="*/ 1591 h 1590"/>
                    <a:gd name="connsiteX1" fmla="*/ 0 w 15909"/>
                    <a:gd name="connsiteY1" fmla="*/ 0 h 1590"/>
                    <a:gd name="connsiteX2" fmla="*/ 0 w 15909"/>
                    <a:gd name="connsiteY2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0">
                      <a:moveTo>
                        <a:pt x="0" y="1591"/>
                      </a:moveTo>
                      <a:cubicBezTo>
                        <a:pt x="0" y="159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29" name="รูปแบบอิสระ: รูปร่าง 1128">
                  <a:extLst>
                    <a:ext uri="{FF2B5EF4-FFF2-40B4-BE49-F238E27FC236}">
                      <a16:creationId xmlns:a16="http://schemas.microsoft.com/office/drawing/2014/main" id="{7162966F-2FAB-4A2B-B3C7-B8BA7FC676BF}"/>
                    </a:ext>
                  </a:extLst>
                </p:cNvPr>
                <p:cNvSpPr/>
                <p:nvPr/>
              </p:nvSpPr>
              <p:spPr>
                <a:xfrm>
                  <a:off x="2289680" y="4046070"/>
                  <a:ext cx="1193" cy="15910"/>
                </a:xfrm>
                <a:custGeom>
                  <a:avLst/>
                  <a:gdLst>
                    <a:gd name="connsiteX0" fmla="*/ 1193 w 1193"/>
                    <a:gd name="connsiteY0" fmla="*/ 0 h 15910"/>
                    <a:gd name="connsiteX1" fmla="*/ 1193 w 1193"/>
                    <a:gd name="connsiteY1" fmla="*/ 0 h 15910"/>
                    <a:gd name="connsiteX2" fmla="*/ 1193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1193" y="0"/>
                      </a:moveTo>
                      <a:lnTo>
                        <a:pt x="1193" y="0"/>
                      </a:lnTo>
                      <a:cubicBezTo>
                        <a:pt x="-398" y="0"/>
                        <a:pt x="-398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30" name="รูปแบบอิสระ: รูปร่าง 1129">
                  <a:extLst>
                    <a:ext uri="{FF2B5EF4-FFF2-40B4-BE49-F238E27FC236}">
                      <a16:creationId xmlns:a16="http://schemas.microsoft.com/office/drawing/2014/main" id="{7AAC082D-B3CA-4668-B5A2-A768E85CD5DD}"/>
                    </a:ext>
                  </a:extLst>
                </p:cNvPr>
                <p:cNvSpPr/>
                <p:nvPr/>
              </p:nvSpPr>
              <p:spPr>
                <a:xfrm>
                  <a:off x="2254281" y="407470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31" name="รูปแบบอิสระ: รูปร่าง 1130">
                  <a:extLst>
                    <a:ext uri="{FF2B5EF4-FFF2-40B4-BE49-F238E27FC236}">
                      <a16:creationId xmlns:a16="http://schemas.microsoft.com/office/drawing/2014/main" id="{B809EE48-75C1-4677-8D31-3BCF322405A8}"/>
                    </a:ext>
                  </a:extLst>
                </p:cNvPr>
                <p:cNvSpPr/>
                <p:nvPr/>
              </p:nvSpPr>
              <p:spPr>
                <a:xfrm>
                  <a:off x="2254281" y="4076299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0 h 707"/>
                    <a:gd name="connsiteX1" fmla="*/ 0 w 15909"/>
                    <a:gd name="connsiteY1" fmla="*/ 0 h 707"/>
                    <a:gd name="connsiteX2" fmla="*/ 0 w 15909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32" name="รูปแบบอิสระ: รูปร่าง 1131">
                  <a:extLst>
                    <a:ext uri="{FF2B5EF4-FFF2-40B4-BE49-F238E27FC236}">
                      <a16:creationId xmlns:a16="http://schemas.microsoft.com/office/drawing/2014/main" id="{EA94E33C-6C0B-41C1-B8EC-5DB279EA75D9}"/>
                    </a:ext>
                  </a:extLst>
                </p:cNvPr>
                <p:cNvSpPr/>
                <p:nvPr/>
              </p:nvSpPr>
              <p:spPr>
                <a:xfrm>
                  <a:off x="2255872" y="407629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33" name="รูปแบบอิสระ: รูปร่าง 1132">
                  <a:extLst>
                    <a:ext uri="{FF2B5EF4-FFF2-40B4-BE49-F238E27FC236}">
                      <a16:creationId xmlns:a16="http://schemas.microsoft.com/office/drawing/2014/main" id="{0653F1A1-63CA-4885-A608-937E921E41AD}"/>
                    </a:ext>
                  </a:extLst>
                </p:cNvPr>
                <p:cNvSpPr/>
                <p:nvPr/>
              </p:nvSpPr>
              <p:spPr>
                <a:xfrm>
                  <a:off x="2545430" y="3998737"/>
                  <a:ext cx="707" cy="1193"/>
                </a:xfrm>
                <a:custGeom>
                  <a:avLst/>
                  <a:gdLst>
                    <a:gd name="connsiteX0" fmla="*/ 0 w 707"/>
                    <a:gd name="connsiteY0" fmla="*/ 1193 h 1193"/>
                    <a:gd name="connsiteX1" fmla="*/ 0 w 707"/>
                    <a:gd name="connsiteY1" fmla="*/ 1193 h 1193"/>
                    <a:gd name="connsiteX2" fmla="*/ 0 w 707"/>
                    <a:gd name="connsiteY2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193">
                      <a:moveTo>
                        <a:pt x="0" y="1193"/>
                      </a:moveTo>
                      <a:cubicBezTo>
                        <a:pt x="0" y="1193"/>
                        <a:pt x="0" y="1193"/>
                        <a:pt x="0" y="1193"/>
                      </a:cubicBezTo>
                      <a:cubicBezTo>
                        <a:pt x="1591" y="-398"/>
                        <a:pt x="0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34" name="รูปแบบอิสระ: รูปร่าง 1133">
                  <a:extLst>
                    <a:ext uri="{FF2B5EF4-FFF2-40B4-BE49-F238E27FC236}">
                      <a16:creationId xmlns:a16="http://schemas.microsoft.com/office/drawing/2014/main" id="{C68530AA-79B0-4ABE-A02A-CFDD4499221A}"/>
                    </a:ext>
                  </a:extLst>
                </p:cNvPr>
                <p:cNvSpPr/>
                <p:nvPr/>
              </p:nvSpPr>
              <p:spPr>
                <a:xfrm>
                  <a:off x="2349739" y="4020614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35" name="รูปแบบอิสระ: รูปร่าง 1134">
                  <a:extLst>
                    <a:ext uri="{FF2B5EF4-FFF2-40B4-BE49-F238E27FC236}">
                      <a16:creationId xmlns:a16="http://schemas.microsoft.com/office/drawing/2014/main" id="{411D84E6-D091-4FD7-8A28-9C315E687233}"/>
                    </a:ext>
                  </a:extLst>
                </p:cNvPr>
                <p:cNvSpPr/>
                <p:nvPr/>
              </p:nvSpPr>
              <p:spPr>
                <a:xfrm>
                  <a:off x="2349739" y="4017432"/>
                  <a:ext cx="3181" cy="14319"/>
                </a:xfrm>
                <a:custGeom>
                  <a:avLst/>
                  <a:gdLst>
                    <a:gd name="connsiteX0" fmla="*/ 3182 w 3181"/>
                    <a:gd name="connsiteY0" fmla="*/ 0 h 14319"/>
                    <a:gd name="connsiteX1" fmla="*/ 0 w 3181"/>
                    <a:gd name="connsiteY1" fmla="*/ 3182 h 14319"/>
                    <a:gd name="connsiteX2" fmla="*/ 3182 w 3181"/>
                    <a:gd name="connsiteY2" fmla="*/ 14319 h 14319"/>
                    <a:gd name="connsiteX3" fmla="*/ 3182 w 3181"/>
                    <a:gd name="connsiteY3" fmla="*/ 0 h 14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1" h="14319">
                      <a:moveTo>
                        <a:pt x="3182" y="0"/>
                      </a:moveTo>
                      <a:cubicBezTo>
                        <a:pt x="3182" y="4773"/>
                        <a:pt x="1591" y="4773"/>
                        <a:pt x="0" y="3182"/>
                      </a:cubicBezTo>
                      <a:lnTo>
                        <a:pt x="3182" y="14319"/>
                      </a:lnTo>
                      <a:lnTo>
                        <a:pt x="318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36" name="รูปแบบอิสระ: รูปร่าง 1135">
                  <a:extLst>
                    <a:ext uri="{FF2B5EF4-FFF2-40B4-BE49-F238E27FC236}">
                      <a16:creationId xmlns:a16="http://schemas.microsoft.com/office/drawing/2014/main" id="{2707D65F-DFB2-437C-AF1E-42AE622EAD09}"/>
                    </a:ext>
                  </a:extLst>
                </p:cNvPr>
                <p:cNvSpPr/>
                <p:nvPr/>
              </p:nvSpPr>
              <p:spPr>
                <a:xfrm>
                  <a:off x="2251099" y="3942654"/>
                  <a:ext cx="386608" cy="138418"/>
                </a:xfrm>
                <a:custGeom>
                  <a:avLst/>
                  <a:gdLst>
                    <a:gd name="connsiteX0" fmla="*/ 214782 w 386608"/>
                    <a:gd name="connsiteY0" fmla="*/ 57277 h 138418"/>
                    <a:gd name="connsiteX1" fmla="*/ 211600 w 386608"/>
                    <a:gd name="connsiteY1" fmla="*/ 54095 h 138418"/>
                    <a:gd name="connsiteX2" fmla="*/ 213191 w 386608"/>
                    <a:gd name="connsiteY2" fmla="*/ 44548 h 138418"/>
                    <a:gd name="connsiteX3" fmla="*/ 206827 w 386608"/>
                    <a:gd name="connsiteY3" fmla="*/ 58868 h 138418"/>
                    <a:gd name="connsiteX4" fmla="*/ 205236 w 386608"/>
                    <a:gd name="connsiteY4" fmla="*/ 57277 h 138418"/>
                    <a:gd name="connsiteX5" fmla="*/ 205236 w 386608"/>
                    <a:gd name="connsiteY5" fmla="*/ 57277 h 138418"/>
                    <a:gd name="connsiteX6" fmla="*/ 200463 w 386608"/>
                    <a:gd name="connsiteY6" fmla="*/ 65232 h 138418"/>
                    <a:gd name="connsiteX7" fmla="*/ 198873 w 386608"/>
                    <a:gd name="connsiteY7" fmla="*/ 62050 h 138418"/>
                    <a:gd name="connsiteX8" fmla="*/ 197281 w 386608"/>
                    <a:gd name="connsiteY8" fmla="*/ 65232 h 138418"/>
                    <a:gd name="connsiteX9" fmla="*/ 197281 w 386608"/>
                    <a:gd name="connsiteY9" fmla="*/ 63641 h 138418"/>
                    <a:gd name="connsiteX10" fmla="*/ 194100 w 386608"/>
                    <a:gd name="connsiteY10" fmla="*/ 65232 h 138418"/>
                    <a:gd name="connsiteX11" fmla="*/ 194100 w 386608"/>
                    <a:gd name="connsiteY11" fmla="*/ 65232 h 138418"/>
                    <a:gd name="connsiteX12" fmla="*/ 192508 w 386608"/>
                    <a:gd name="connsiteY12" fmla="*/ 71596 h 138418"/>
                    <a:gd name="connsiteX13" fmla="*/ 192508 w 386608"/>
                    <a:gd name="connsiteY13" fmla="*/ 68414 h 138418"/>
                    <a:gd name="connsiteX14" fmla="*/ 190918 w 386608"/>
                    <a:gd name="connsiteY14" fmla="*/ 71596 h 138418"/>
                    <a:gd name="connsiteX15" fmla="*/ 192508 w 386608"/>
                    <a:gd name="connsiteY15" fmla="*/ 65232 h 138418"/>
                    <a:gd name="connsiteX16" fmla="*/ 186145 w 386608"/>
                    <a:gd name="connsiteY16" fmla="*/ 62050 h 138418"/>
                    <a:gd name="connsiteX17" fmla="*/ 187736 w 386608"/>
                    <a:gd name="connsiteY17" fmla="*/ 60459 h 138418"/>
                    <a:gd name="connsiteX18" fmla="*/ 181372 w 386608"/>
                    <a:gd name="connsiteY18" fmla="*/ 52504 h 138418"/>
                    <a:gd name="connsiteX19" fmla="*/ 186145 w 386608"/>
                    <a:gd name="connsiteY19" fmla="*/ 65232 h 138418"/>
                    <a:gd name="connsiteX20" fmla="*/ 182963 w 386608"/>
                    <a:gd name="connsiteY20" fmla="*/ 66823 h 138418"/>
                    <a:gd name="connsiteX21" fmla="*/ 179781 w 386608"/>
                    <a:gd name="connsiteY21" fmla="*/ 63641 h 138418"/>
                    <a:gd name="connsiteX22" fmla="*/ 179781 w 386608"/>
                    <a:gd name="connsiteY22" fmla="*/ 57277 h 138418"/>
                    <a:gd name="connsiteX23" fmla="*/ 178190 w 386608"/>
                    <a:gd name="connsiteY23" fmla="*/ 65232 h 138418"/>
                    <a:gd name="connsiteX24" fmla="*/ 173417 w 386608"/>
                    <a:gd name="connsiteY24" fmla="*/ 57277 h 138418"/>
                    <a:gd name="connsiteX25" fmla="*/ 173417 w 386608"/>
                    <a:gd name="connsiteY25" fmla="*/ 65232 h 138418"/>
                    <a:gd name="connsiteX26" fmla="*/ 167053 w 386608"/>
                    <a:gd name="connsiteY26" fmla="*/ 70005 h 138418"/>
                    <a:gd name="connsiteX27" fmla="*/ 165462 w 386608"/>
                    <a:gd name="connsiteY27" fmla="*/ 65232 h 138418"/>
                    <a:gd name="connsiteX28" fmla="*/ 163871 w 386608"/>
                    <a:gd name="connsiteY28" fmla="*/ 70005 h 138418"/>
                    <a:gd name="connsiteX29" fmla="*/ 163871 w 386608"/>
                    <a:gd name="connsiteY29" fmla="*/ 68414 h 138418"/>
                    <a:gd name="connsiteX30" fmla="*/ 162280 w 386608"/>
                    <a:gd name="connsiteY30" fmla="*/ 76369 h 138418"/>
                    <a:gd name="connsiteX31" fmla="*/ 154325 w 386608"/>
                    <a:gd name="connsiteY31" fmla="*/ 74778 h 138418"/>
                    <a:gd name="connsiteX32" fmla="*/ 154325 w 386608"/>
                    <a:gd name="connsiteY32" fmla="*/ 68414 h 138418"/>
                    <a:gd name="connsiteX33" fmla="*/ 149552 w 386608"/>
                    <a:gd name="connsiteY33" fmla="*/ 79551 h 138418"/>
                    <a:gd name="connsiteX34" fmla="*/ 146370 w 386608"/>
                    <a:gd name="connsiteY34" fmla="*/ 76369 h 138418"/>
                    <a:gd name="connsiteX35" fmla="*/ 146370 w 386608"/>
                    <a:gd name="connsiteY35" fmla="*/ 90688 h 138418"/>
                    <a:gd name="connsiteX36" fmla="*/ 147961 w 386608"/>
                    <a:gd name="connsiteY36" fmla="*/ 95461 h 138418"/>
                    <a:gd name="connsiteX37" fmla="*/ 144779 w 386608"/>
                    <a:gd name="connsiteY37" fmla="*/ 98643 h 138418"/>
                    <a:gd name="connsiteX38" fmla="*/ 144779 w 386608"/>
                    <a:gd name="connsiteY38" fmla="*/ 93870 h 138418"/>
                    <a:gd name="connsiteX39" fmla="*/ 144779 w 386608"/>
                    <a:gd name="connsiteY39" fmla="*/ 95461 h 138418"/>
                    <a:gd name="connsiteX40" fmla="*/ 143188 w 386608"/>
                    <a:gd name="connsiteY40" fmla="*/ 87506 h 138418"/>
                    <a:gd name="connsiteX41" fmla="*/ 144779 w 386608"/>
                    <a:gd name="connsiteY41" fmla="*/ 90688 h 138418"/>
                    <a:gd name="connsiteX42" fmla="*/ 144779 w 386608"/>
                    <a:gd name="connsiteY42" fmla="*/ 79551 h 138418"/>
                    <a:gd name="connsiteX43" fmla="*/ 143188 w 386608"/>
                    <a:gd name="connsiteY43" fmla="*/ 81142 h 138418"/>
                    <a:gd name="connsiteX44" fmla="*/ 143188 w 386608"/>
                    <a:gd name="connsiteY44" fmla="*/ 77960 h 138418"/>
                    <a:gd name="connsiteX45" fmla="*/ 143188 w 386608"/>
                    <a:gd name="connsiteY45" fmla="*/ 79551 h 138418"/>
                    <a:gd name="connsiteX46" fmla="*/ 141597 w 386608"/>
                    <a:gd name="connsiteY46" fmla="*/ 73187 h 138418"/>
                    <a:gd name="connsiteX47" fmla="*/ 141597 w 386608"/>
                    <a:gd name="connsiteY47" fmla="*/ 76369 h 138418"/>
                    <a:gd name="connsiteX48" fmla="*/ 136824 w 386608"/>
                    <a:gd name="connsiteY48" fmla="*/ 73187 h 138418"/>
                    <a:gd name="connsiteX49" fmla="*/ 128869 w 386608"/>
                    <a:gd name="connsiteY49" fmla="*/ 93870 h 138418"/>
                    <a:gd name="connsiteX50" fmla="*/ 127278 w 386608"/>
                    <a:gd name="connsiteY50" fmla="*/ 81142 h 138418"/>
                    <a:gd name="connsiteX51" fmla="*/ 133642 w 386608"/>
                    <a:gd name="connsiteY51" fmla="*/ 79551 h 138418"/>
                    <a:gd name="connsiteX52" fmla="*/ 132051 w 386608"/>
                    <a:gd name="connsiteY52" fmla="*/ 74778 h 138418"/>
                    <a:gd name="connsiteX53" fmla="*/ 128869 w 386608"/>
                    <a:gd name="connsiteY53" fmla="*/ 81142 h 138418"/>
                    <a:gd name="connsiteX54" fmla="*/ 125687 w 386608"/>
                    <a:gd name="connsiteY54" fmla="*/ 76369 h 138418"/>
                    <a:gd name="connsiteX55" fmla="*/ 120914 w 386608"/>
                    <a:gd name="connsiteY55" fmla="*/ 85915 h 138418"/>
                    <a:gd name="connsiteX56" fmla="*/ 122505 w 386608"/>
                    <a:gd name="connsiteY56" fmla="*/ 79551 h 138418"/>
                    <a:gd name="connsiteX57" fmla="*/ 117732 w 386608"/>
                    <a:gd name="connsiteY57" fmla="*/ 84324 h 138418"/>
                    <a:gd name="connsiteX58" fmla="*/ 119324 w 386608"/>
                    <a:gd name="connsiteY58" fmla="*/ 82733 h 138418"/>
                    <a:gd name="connsiteX59" fmla="*/ 116142 w 386608"/>
                    <a:gd name="connsiteY59" fmla="*/ 81142 h 138418"/>
                    <a:gd name="connsiteX60" fmla="*/ 116142 w 386608"/>
                    <a:gd name="connsiteY60" fmla="*/ 81142 h 138418"/>
                    <a:gd name="connsiteX61" fmla="*/ 105005 w 386608"/>
                    <a:gd name="connsiteY61" fmla="*/ 90688 h 138418"/>
                    <a:gd name="connsiteX62" fmla="*/ 105005 w 386608"/>
                    <a:gd name="connsiteY62" fmla="*/ 79551 h 138418"/>
                    <a:gd name="connsiteX63" fmla="*/ 101823 w 386608"/>
                    <a:gd name="connsiteY63" fmla="*/ 106598 h 138418"/>
                    <a:gd name="connsiteX64" fmla="*/ 100232 w 386608"/>
                    <a:gd name="connsiteY64" fmla="*/ 81142 h 138418"/>
                    <a:gd name="connsiteX65" fmla="*/ 97050 w 386608"/>
                    <a:gd name="connsiteY65" fmla="*/ 82733 h 138418"/>
                    <a:gd name="connsiteX66" fmla="*/ 98641 w 386608"/>
                    <a:gd name="connsiteY66" fmla="*/ 92279 h 138418"/>
                    <a:gd name="connsiteX67" fmla="*/ 92277 w 386608"/>
                    <a:gd name="connsiteY67" fmla="*/ 82733 h 138418"/>
                    <a:gd name="connsiteX68" fmla="*/ 92277 w 386608"/>
                    <a:gd name="connsiteY68" fmla="*/ 93870 h 138418"/>
                    <a:gd name="connsiteX69" fmla="*/ 90686 w 386608"/>
                    <a:gd name="connsiteY69" fmla="*/ 82733 h 138418"/>
                    <a:gd name="connsiteX70" fmla="*/ 89095 w 386608"/>
                    <a:gd name="connsiteY70" fmla="*/ 93870 h 138418"/>
                    <a:gd name="connsiteX71" fmla="*/ 87504 w 386608"/>
                    <a:gd name="connsiteY71" fmla="*/ 82733 h 138418"/>
                    <a:gd name="connsiteX72" fmla="*/ 84322 w 386608"/>
                    <a:gd name="connsiteY72" fmla="*/ 84324 h 138418"/>
                    <a:gd name="connsiteX73" fmla="*/ 85913 w 386608"/>
                    <a:gd name="connsiteY73" fmla="*/ 85915 h 138418"/>
                    <a:gd name="connsiteX74" fmla="*/ 79549 w 386608"/>
                    <a:gd name="connsiteY74" fmla="*/ 100234 h 138418"/>
                    <a:gd name="connsiteX75" fmla="*/ 76367 w 386608"/>
                    <a:gd name="connsiteY75" fmla="*/ 85915 h 138418"/>
                    <a:gd name="connsiteX76" fmla="*/ 73185 w 386608"/>
                    <a:gd name="connsiteY76" fmla="*/ 116144 h 138418"/>
                    <a:gd name="connsiteX77" fmla="*/ 71594 w 386608"/>
                    <a:gd name="connsiteY77" fmla="*/ 112962 h 138418"/>
                    <a:gd name="connsiteX78" fmla="*/ 70003 w 386608"/>
                    <a:gd name="connsiteY78" fmla="*/ 116144 h 138418"/>
                    <a:gd name="connsiteX79" fmla="*/ 74776 w 386608"/>
                    <a:gd name="connsiteY79" fmla="*/ 84324 h 138418"/>
                    <a:gd name="connsiteX80" fmla="*/ 71594 w 386608"/>
                    <a:gd name="connsiteY80" fmla="*/ 81142 h 138418"/>
                    <a:gd name="connsiteX81" fmla="*/ 73185 w 386608"/>
                    <a:gd name="connsiteY81" fmla="*/ 76369 h 138418"/>
                    <a:gd name="connsiteX82" fmla="*/ 68412 w 386608"/>
                    <a:gd name="connsiteY82" fmla="*/ 74778 h 138418"/>
                    <a:gd name="connsiteX83" fmla="*/ 66821 w 386608"/>
                    <a:gd name="connsiteY83" fmla="*/ 85915 h 138418"/>
                    <a:gd name="connsiteX84" fmla="*/ 71594 w 386608"/>
                    <a:gd name="connsiteY84" fmla="*/ 79551 h 138418"/>
                    <a:gd name="connsiteX85" fmla="*/ 66821 w 386608"/>
                    <a:gd name="connsiteY85" fmla="*/ 97052 h 138418"/>
                    <a:gd name="connsiteX86" fmla="*/ 65230 w 386608"/>
                    <a:gd name="connsiteY86" fmla="*/ 84324 h 138418"/>
                    <a:gd name="connsiteX87" fmla="*/ 62048 w 386608"/>
                    <a:gd name="connsiteY87" fmla="*/ 87506 h 138418"/>
                    <a:gd name="connsiteX88" fmla="*/ 63639 w 386608"/>
                    <a:gd name="connsiteY88" fmla="*/ 84324 h 138418"/>
                    <a:gd name="connsiteX89" fmla="*/ 58866 w 386608"/>
                    <a:gd name="connsiteY89" fmla="*/ 87506 h 138418"/>
                    <a:gd name="connsiteX90" fmla="*/ 55684 w 386608"/>
                    <a:gd name="connsiteY90" fmla="*/ 84324 h 138418"/>
                    <a:gd name="connsiteX91" fmla="*/ 60457 w 386608"/>
                    <a:gd name="connsiteY91" fmla="*/ 117735 h 138418"/>
                    <a:gd name="connsiteX92" fmla="*/ 54093 w 386608"/>
                    <a:gd name="connsiteY92" fmla="*/ 108189 h 138418"/>
                    <a:gd name="connsiteX93" fmla="*/ 52502 w 386608"/>
                    <a:gd name="connsiteY93" fmla="*/ 90688 h 138418"/>
                    <a:gd name="connsiteX94" fmla="*/ 52502 w 386608"/>
                    <a:gd name="connsiteY94" fmla="*/ 95461 h 138418"/>
                    <a:gd name="connsiteX95" fmla="*/ 50911 w 386608"/>
                    <a:gd name="connsiteY95" fmla="*/ 90688 h 138418"/>
                    <a:gd name="connsiteX96" fmla="*/ 50911 w 386608"/>
                    <a:gd name="connsiteY96" fmla="*/ 95461 h 138418"/>
                    <a:gd name="connsiteX97" fmla="*/ 46138 w 386608"/>
                    <a:gd name="connsiteY97" fmla="*/ 95461 h 138418"/>
                    <a:gd name="connsiteX98" fmla="*/ 44548 w 386608"/>
                    <a:gd name="connsiteY98" fmla="*/ 111371 h 138418"/>
                    <a:gd name="connsiteX99" fmla="*/ 42956 w 386608"/>
                    <a:gd name="connsiteY99" fmla="*/ 106598 h 138418"/>
                    <a:gd name="connsiteX100" fmla="*/ 33410 w 386608"/>
                    <a:gd name="connsiteY100" fmla="*/ 105007 h 138418"/>
                    <a:gd name="connsiteX101" fmla="*/ 31820 w 386608"/>
                    <a:gd name="connsiteY101" fmla="*/ 98643 h 138418"/>
                    <a:gd name="connsiteX102" fmla="*/ 30229 w 386608"/>
                    <a:gd name="connsiteY102" fmla="*/ 101825 h 138418"/>
                    <a:gd name="connsiteX103" fmla="*/ 30229 w 386608"/>
                    <a:gd name="connsiteY103" fmla="*/ 93870 h 138418"/>
                    <a:gd name="connsiteX104" fmla="*/ 27047 w 386608"/>
                    <a:gd name="connsiteY104" fmla="*/ 101825 h 138418"/>
                    <a:gd name="connsiteX105" fmla="*/ 31820 w 386608"/>
                    <a:gd name="connsiteY105" fmla="*/ 100234 h 138418"/>
                    <a:gd name="connsiteX106" fmla="*/ 28638 w 386608"/>
                    <a:gd name="connsiteY106" fmla="*/ 119326 h 138418"/>
                    <a:gd name="connsiteX107" fmla="*/ 27047 w 386608"/>
                    <a:gd name="connsiteY107" fmla="*/ 116144 h 138418"/>
                    <a:gd name="connsiteX108" fmla="*/ 19092 w 386608"/>
                    <a:gd name="connsiteY108" fmla="*/ 125690 h 138418"/>
                    <a:gd name="connsiteX109" fmla="*/ 17501 w 386608"/>
                    <a:gd name="connsiteY109" fmla="*/ 112962 h 138418"/>
                    <a:gd name="connsiteX110" fmla="*/ 23865 w 386608"/>
                    <a:gd name="connsiteY110" fmla="*/ 114553 h 138418"/>
                    <a:gd name="connsiteX111" fmla="*/ 22274 w 386608"/>
                    <a:gd name="connsiteY111" fmla="*/ 112962 h 138418"/>
                    <a:gd name="connsiteX112" fmla="*/ 25456 w 386608"/>
                    <a:gd name="connsiteY112" fmla="*/ 111371 h 138418"/>
                    <a:gd name="connsiteX113" fmla="*/ 11137 w 386608"/>
                    <a:gd name="connsiteY113" fmla="*/ 108189 h 138418"/>
                    <a:gd name="connsiteX114" fmla="*/ 11137 w 386608"/>
                    <a:gd name="connsiteY114" fmla="*/ 112962 h 138418"/>
                    <a:gd name="connsiteX115" fmla="*/ 12728 w 386608"/>
                    <a:gd name="connsiteY115" fmla="*/ 111371 h 138418"/>
                    <a:gd name="connsiteX116" fmla="*/ 12728 w 386608"/>
                    <a:gd name="connsiteY116" fmla="*/ 119326 h 138418"/>
                    <a:gd name="connsiteX117" fmla="*/ 6364 w 386608"/>
                    <a:gd name="connsiteY117" fmla="*/ 125690 h 138418"/>
                    <a:gd name="connsiteX118" fmla="*/ 4773 w 386608"/>
                    <a:gd name="connsiteY118" fmla="*/ 120917 h 138418"/>
                    <a:gd name="connsiteX119" fmla="*/ 7955 w 386608"/>
                    <a:gd name="connsiteY119" fmla="*/ 122508 h 138418"/>
                    <a:gd name="connsiteX120" fmla="*/ 3182 w 386608"/>
                    <a:gd name="connsiteY120" fmla="*/ 122508 h 138418"/>
                    <a:gd name="connsiteX121" fmla="*/ 4773 w 386608"/>
                    <a:gd name="connsiteY121" fmla="*/ 125690 h 138418"/>
                    <a:gd name="connsiteX122" fmla="*/ 0 w 386608"/>
                    <a:gd name="connsiteY122" fmla="*/ 133645 h 138418"/>
                    <a:gd name="connsiteX123" fmla="*/ 3182 w 386608"/>
                    <a:gd name="connsiteY123" fmla="*/ 138419 h 138418"/>
                    <a:gd name="connsiteX124" fmla="*/ 6364 w 386608"/>
                    <a:gd name="connsiteY124" fmla="*/ 130463 h 138418"/>
                    <a:gd name="connsiteX125" fmla="*/ 12728 w 386608"/>
                    <a:gd name="connsiteY125" fmla="*/ 138419 h 138418"/>
                    <a:gd name="connsiteX126" fmla="*/ 12728 w 386608"/>
                    <a:gd name="connsiteY126" fmla="*/ 135236 h 138418"/>
                    <a:gd name="connsiteX127" fmla="*/ 12728 w 386608"/>
                    <a:gd name="connsiteY127" fmla="*/ 133645 h 138418"/>
                    <a:gd name="connsiteX128" fmla="*/ 12728 w 386608"/>
                    <a:gd name="connsiteY128" fmla="*/ 133645 h 138418"/>
                    <a:gd name="connsiteX129" fmla="*/ 12728 w 386608"/>
                    <a:gd name="connsiteY129" fmla="*/ 133645 h 138418"/>
                    <a:gd name="connsiteX130" fmla="*/ 12728 w 386608"/>
                    <a:gd name="connsiteY130" fmla="*/ 133645 h 138418"/>
                    <a:gd name="connsiteX131" fmla="*/ 11137 w 386608"/>
                    <a:gd name="connsiteY131" fmla="*/ 130463 h 138418"/>
                    <a:gd name="connsiteX132" fmla="*/ 15910 w 386608"/>
                    <a:gd name="connsiteY132" fmla="*/ 124100 h 138418"/>
                    <a:gd name="connsiteX133" fmla="*/ 15910 w 386608"/>
                    <a:gd name="connsiteY133" fmla="*/ 128872 h 138418"/>
                    <a:gd name="connsiteX134" fmla="*/ 17501 w 386608"/>
                    <a:gd name="connsiteY134" fmla="*/ 125690 h 138418"/>
                    <a:gd name="connsiteX135" fmla="*/ 19092 w 386608"/>
                    <a:gd name="connsiteY135" fmla="*/ 135236 h 138418"/>
                    <a:gd name="connsiteX136" fmla="*/ 22274 w 386608"/>
                    <a:gd name="connsiteY136" fmla="*/ 135236 h 138418"/>
                    <a:gd name="connsiteX137" fmla="*/ 27047 w 386608"/>
                    <a:gd name="connsiteY137" fmla="*/ 136827 h 138418"/>
                    <a:gd name="connsiteX138" fmla="*/ 28638 w 386608"/>
                    <a:gd name="connsiteY138" fmla="*/ 135236 h 138418"/>
                    <a:gd name="connsiteX139" fmla="*/ 31820 w 386608"/>
                    <a:gd name="connsiteY139" fmla="*/ 132055 h 138418"/>
                    <a:gd name="connsiteX140" fmla="*/ 31820 w 386608"/>
                    <a:gd name="connsiteY140" fmla="*/ 133645 h 138418"/>
                    <a:gd name="connsiteX141" fmla="*/ 44548 w 386608"/>
                    <a:gd name="connsiteY141" fmla="*/ 132055 h 138418"/>
                    <a:gd name="connsiteX142" fmla="*/ 49320 w 386608"/>
                    <a:gd name="connsiteY142" fmla="*/ 130463 h 138418"/>
                    <a:gd name="connsiteX143" fmla="*/ 50911 w 386608"/>
                    <a:gd name="connsiteY143" fmla="*/ 133645 h 138418"/>
                    <a:gd name="connsiteX144" fmla="*/ 55684 w 386608"/>
                    <a:gd name="connsiteY144" fmla="*/ 132055 h 138418"/>
                    <a:gd name="connsiteX145" fmla="*/ 66821 w 386608"/>
                    <a:gd name="connsiteY145" fmla="*/ 133645 h 138418"/>
                    <a:gd name="connsiteX146" fmla="*/ 66821 w 386608"/>
                    <a:gd name="connsiteY146" fmla="*/ 128872 h 138418"/>
                    <a:gd name="connsiteX147" fmla="*/ 73185 w 386608"/>
                    <a:gd name="connsiteY147" fmla="*/ 125690 h 138418"/>
                    <a:gd name="connsiteX148" fmla="*/ 73185 w 386608"/>
                    <a:gd name="connsiteY148" fmla="*/ 120917 h 138418"/>
                    <a:gd name="connsiteX149" fmla="*/ 82731 w 386608"/>
                    <a:gd name="connsiteY149" fmla="*/ 122508 h 138418"/>
                    <a:gd name="connsiteX150" fmla="*/ 81140 w 386608"/>
                    <a:gd name="connsiteY150" fmla="*/ 122508 h 138418"/>
                    <a:gd name="connsiteX151" fmla="*/ 92277 w 386608"/>
                    <a:gd name="connsiteY151" fmla="*/ 120917 h 138418"/>
                    <a:gd name="connsiteX152" fmla="*/ 93868 w 386608"/>
                    <a:gd name="connsiteY152" fmla="*/ 120917 h 138418"/>
                    <a:gd name="connsiteX153" fmla="*/ 93868 w 386608"/>
                    <a:gd name="connsiteY153" fmla="*/ 120917 h 138418"/>
                    <a:gd name="connsiteX154" fmla="*/ 93868 w 386608"/>
                    <a:gd name="connsiteY154" fmla="*/ 120917 h 138418"/>
                    <a:gd name="connsiteX155" fmla="*/ 95459 w 386608"/>
                    <a:gd name="connsiteY155" fmla="*/ 122508 h 138418"/>
                    <a:gd name="connsiteX156" fmla="*/ 93868 w 386608"/>
                    <a:gd name="connsiteY156" fmla="*/ 120917 h 138418"/>
                    <a:gd name="connsiteX157" fmla="*/ 97050 w 386608"/>
                    <a:gd name="connsiteY157" fmla="*/ 119326 h 138418"/>
                    <a:gd name="connsiteX158" fmla="*/ 98641 w 386608"/>
                    <a:gd name="connsiteY158" fmla="*/ 124100 h 138418"/>
                    <a:gd name="connsiteX159" fmla="*/ 98641 w 386608"/>
                    <a:gd name="connsiteY159" fmla="*/ 124100 h 138418"/>
                    <a:gd name="connsiteX160" fmla="*/ 98641 w 386608"/>
                    <a:gd name="connsiteY160" fmla="*/ 119326 h 138418"/>
                    <a:gd name="connsiteX161" fmla="*/ 100232 w 386608"/>
                    <a:gd name="connsiteY161" fmla="*/ 116144 h 138418"/>
                    <a:gd name="connsiteX162" fmla="*/ 105005 w 386608"/>
                    <a:gd name="connsiteY162" fmla="*/ 120917 h 138418"/>
                    <a:gd name="connsiteX163" fmla="*/ 109778 w 386608"/>
                    <a:gd name="connsiteY163" fmla="*/ 109780 h 138418"/>
                    <a:gd name="connsiteX164" fmla="*/ 109778 w 386608"/>
                    <a:gd name="connsiteY164" fmla="*/ 111371 h 138418"/>
                    <a:gd name="connsiteX165" fmla="*/ 112959 w 386608"/>
                    <a:gd name="connsiteY165" fmla="*/ 109780 h 138418"/>
                    <a:gd name="connsiteX166" fmla="*/ 114551 w 386608"/>
                    <a:gd name="connsiteY166" fmla="*/ 114553 h 138418"/>
                    <a:gd name="connsiteX167" fmla="*/ 116142 w 386608"/>
                    <a:gd name="connsiteY167" fmla="*/ 106598 h 138418"/>
                    <a:gd name="connsiteX168" fmla="*/ 117732 w 386608"/>
                    <a:gd name="connsiteY168" fmla="*/ 116144 h 138418"/>
                    <a:gd name="connsiteX169" fmla="*/ 122505 w 386608"/>
                    <a:gd name="connsiteY169" fmla="*/ 106598 h 138418"/>
                    <a:gd name="connsiteX170" fmla="*/ 122505 w 386608"/>
                    <a:gd name="connsiteY170" fmla="*/ 109780 h 138418"/>
                    <a:gd name="connsiteX171" fmla="*/ 125687 w 386608"/>
                    <a:gd name="connsiteY171" fmla="*/ 106598 h 138418"/>
                    <a:gd name="connsiteX172" fmla="*/ 144779 w 386608"/>
                    <a:gd name="connsiteY172" fmla="*/ 111371 h 138418"/>
                    <a:gd name="connsiteX173" fmla="*/ 147961 w 386608"/>
                    <a:gd name="connsiteY173" fmla="*/ 108189 h 138418"/>
                    <a:gd name="connsiteX174" fmla="*/ 149552 w 386608"/>
                    <a:gd name="connsiteY174" fmla="*/ 114553 h 138418"/>
                    <a:gd name="connsiteX175" fmla="*/ 155916 w 386608"/>
                    <a:gd name="connsiteY175" fmla="*/ 111371 h 138418"/>
                    <a:gd name="connsiteX176" fmla="*/ 155916 w 386608"/>
                    <a:gd name="connsiteY176" fmla="*/ 116144 h 138418"/>
                    <a:gd name="connsiteX177" fmla="*/ 157507 w 386608"/>
                    <a:gd name="connsiteY177" fmla="*/ 114553 h 138418"/>
                    <a:gd name="connsiteX178" fmla="*/ 157507 w 386608"/>
                    <a:gd name="connsiteY178" fmla="*/ 117735 h 138418"/>
                    <a:gd name="connsiteX179" fmla="*/ 159098 w 386608"/>
                    <a:gd name="connsiteY179" fmla="*/ 101825 h 138418"/>
                    <a:gd name="connsiteX180" fmla="*/ 162280 w 386608"/>
                    <a:gd name="connsiteY180" fmla="*/ 100234 h 138418"/>
                    <a:gd name="connsiteX181" fmla="*/ 162280 w 386608"/>
                    <a:gd name="connsiteY181" fmla="*/ 106598 h 138418"/>
                    <a:gd name="connsiteX182" fmla="*/ 168644 w 386608"/>
                    <a:gd name="connsiteY182" fmla="*/ 103416 h 138418"/>
                    <a:gd name="connsiteX183" fmla="*/ 170235 w 386608"/>
                    <a:gd name="connsiteY183" fmla="*/ 103416 h 138418"/>
                    <a:gd name="connsiteX184" fmla="*/ 175008 w 386608"/>
                    <a:gd name="connsiteY184" fmla="*/ 103416 h 138418"/>
                    <a:gd name="connsiteX185" fmla="*/ 173417 w 386608"/>
                    <a:gd name="connsiteY185" fmla="*/ 101825 h 138418"/>
                    <a:gd name="connsiteX186" fmla="*/ 176599 w 386608"/>
                    <a:gd name="connsiteY186" fmla="*/ 98643 h 138418"/>
                    <a:gd name="connsiteX187" fmla="*/ 176599 w 386608"/>
                    <a:gd name="connsiteY187" fmla="*/ 98643 h 138418"/>
                    <a:gd name="connsiteX188" fmla="*/ 182963 w 386608"/>
                    <a:gd name="connsiteY188" fmla="*/ 100234 h 138418"/>
                    <a:gd name="connsiteX189" fmla="*/ 181372 w 386608"/>
                    <a:gd name="connsiteY189" fmla="*/ 95461 h 138418"/>
                    <a:gd name="connsiteX190" fmla="*/ 187736 w 386608"/>
                    <a:gd name="connsiteY190" fmla="*/ 97052 h 138418"/>
                    <a:gd name="connsiteX191" fmla="*/ 186145 w 386608"/>
                    <a:gd name="connsiteY191" fmla="*/ 95461 h 138418"/>
                    <a:gd name="connsiteX192" fmla="*/ 194100 w 386608"/>
                    <a:gd name="connsiteY192" fmla="*/ 108189 h 138418"/>
                    <a:gd name="connsiteX193" fmla="*/ 194100 w 386608"/>
                    <a:gd name="connsiteY193" fmla="*/ 109780 h 138418"/>
                    <a:gd name="connsiteX194" fmla="*/ 197281 w 386608"/>
                    <a:gd name="connsiteY194" fmla="*/ 101825 h 138418"/>
                    <a:gd name="connsiteX195" fmla="*/ 200463 w 386608"/>
                    <a:gd name="connsiteY195" fmla="*/ 109780 h 138418"/>
                    <a:gd name="connsiteX196" fmla="*/ 208418 w 386608"/>
                    <a:gd name="connsiteY196" fmla="*/ 105007 h 138418"/>
                    <a:gd name="connsiteX197" fmla="*/ 208418 w 386608"/>
                    <a:gd name="connsiteY197" fmla="*/ 98643 h 138418"/>
                    <a:gd name="connsiteX198" fmla="*/ 216373 w 386608"/>
                    <a:gd name="connsiteY198" fmla="*/ 98643 h 138418"/>
                    <a:gd name="connsiteX199" fmla="*/ 216373 w 386608"/>
                    <a:gd name="connsiteY199" fmla="*/ 100234 h 138418"/>
                    <a:gd name="connsiteX200" fmla="*/ 221146 w 386608"/>
                    <a:gd name="connsiteY200" fmla="*/ 92279 h 138418"/>
                    <a:gd name="connsiteX201" fmla="*/ 232283 w 386608"/>
                    <a:gd name="connsiteY201" fmla="*/ 97052 h 138418"/>
                    <a:gd name="connsiteX202" fmla="*/ 237056 w 386608"/>
                    <a:gd name="connsiteY202" fmla="*/ 95461 h 138418"/>
                    <a:gd name="connsiteX203" fmla="*/ 237056 w 386608"/>
                    <a:gd name="connsiteY203" fmla="*/ 97052 h 138418"/>
                    <a:gd name="connsiteX204" fmla="*/ 241829 w 386608"/>
                    <a:gd name="connsiteY204" fmla="*/ 90688 h 138418"/>
                    <a:gd name="connsiteX205" fmla="*/ 241829 w 386608"/>
                    <a:gd name="connsiteY205" fmla="*/ 93870 h 138418"/>
                    <a:gd name="connsiteX206" fmla="*/ 249784 w 386608"/>
                    <a:gd name="connsiteY206" fmla="*/ 87506 h 138418"/>
                    <a:gd name="connsiteX207" fmla="*/ 251375 w 386608"/>
                    <a:gd name="connsiteY207" fmla="*/ 92279 h 138418"/>
                    <a:gd name="connsiteX208" fmla="*/ 262512 w 386608"/>
                    <a:gd name="connsiteY208" fmla="*/ 92279 h 138418"/>
                    <a:gd name="connsiteX209" fmla="*/ 262512 w 386608"/>
                    <a:gd name="connsiteY209" fmla="*/ 93870 h 138418"/>
                    <a:gd name="connsiteX210" fmla="*/ 275240 w 386608"/>
                    <a:gd name="connsiteY210" fmla="*/ 87506 h 138418"/>
                    <a:gd name="connsiteX211" fmla="*/ 278422 w 386608"/>
                    <a:gd name="connsiteY211" fmla="*/ 82733 h 138418"/>
                    <a:gd name="connsiteX212" fmla="*/ 275240 w 386608"/>
                    <a:gd name="connsiteY212" fmla="*/ 73187 h 138418"/>
                    <a:gd name="connsiteX213" fmla="*/ 278422 w 386608"/>
                    <a:gd name="connsiteY213" fmla="*/ 77960 h 138418"/>
                    <a:gd name="connsiteX214" fmla="*/ 278422 w 386608"/>
                    <a:gd name="connsiteY214" fmla="*/ 77960 h 138418"/>
                    <a:gd name="connsiteX215" fmla="*/ 284785 w 386608"/>
                    <a:gd name="connsiteY215" fmla="*/ 85915 h 138418"/>
                    <a:gd name="connsiteX216" fmla="*/ 310241 w 386608"/>
                    <a:gd name="connsiteY216" fmla="*/ 87506 h 138418"/>
                    <a:gd name="connsiteX217" fmla="*/ 308650 w 386608"/>
                    <a:gd name="connsiteY217" fmla="*/ 81142 h 138418"/>
                    <a:gd name="connsiteX218" fmla="*/ 311832 w 386608"/>
                    <a:gd name="connsiteY218" fmla="*/ 81142 h 138418"/>
                    <a:gd name="connsiteX219" fmla="*/ 311832 w 386608"/>
                    <a:gd name="connsiteY219" fmla="*/ 85915 h 138418"/>
                    <a:gd name="connsiteX220" fmla="*/ 315014 w 386608"/>
                    <a:gd name="connsiteY220" fmla="*/ 81142 h 138418"/>
                    <a:gd name="connsiteX221" fmla="*/ 315014 w 386608"/>
                    <a:gd name="connsiteY221" fmla="*/ 89097 h 138418"/>
                    <a:gd name="connsiteX222" fmla="*/ 316605 w 386608"/>
                    <a:gd name="connsiteY222" fmla="*/ 89097 h 138418"/>
                    <a:gd name="connsiteX223" fmla="*/ 316605 w 386608"/>
                    <a:gd name="connsiteY223" fmla="*/ 89097 h 138418"/>
                    <a:gd name="connsiteX224" fmla="*/ 319787 w 386608"/>
                    <a:gd name="connsiteY224" fmla="*/ 82733 h 138418"/>
                    <a:gd name="connsiteX225" fmla="*/ 321378 w 386608"/>
                    <a:gd name="connsiteY225" fmla="*/ 87506 h 138418"/>
                    <a:gd name="connsiteX226" fmla="*/ 322969 w 386608"/>
                    <a:gd name="connsiteY226" fmla="*/ 87506 h 138418"/>
                    <a:gd name="connsiteX227" fmla="*/ 326151 w 386608"/>
                    <a:gd name="connsiteY227" fmla="*/ 87506 h 138418"/>
                    <a:gd name="connsiteX228" fmla="*/ 324560 w 386608"/>
                    <a:gd name="connsiteY228" fmla="*/ 82733 h 138418"/>
                    <a:gd name="connsiteX229" fmla="*/ 326151 w 386608"/>
                    <a:gd name="connsiteY229" fmla="*/ 76369 h 138418"/>
                    <a:gd name="connsiteX230" fmla="*/ 334106 w 386608"/>
                    <a:gd name="connsiteY230" fmla="*/ 81142 h 138418"/>
                    <a:gd name="connsiteX231" fmla="*/ 343652 w 386608"/>
                    <a:gd name="connsiteY231" fmla="*/ 81142 h 138418"/>
                    <a:gd name="connsiteX232" fmla="*/ 351607 w 386608"/>
                    <a:gd name="connsiteY232" fmla="*/ 76369 h 138418"/>
                    <a:gd name="connsiteX233" fmla="*/ 350016 w 386608"/>
                    <a:gd name="connsiteY233" fmla="*/ 70005 h 138418"/>
                    <a:gd name="connsiteX234" fmla="*/ 367516 w 386608"/>
                    <a:gd name="connsiteY234" fmla="*/ 81142 h 138418"/>
                    <a:gd name="connsiteX235" fmla="*/ 365926 w 386608"/>
                    <a:gd name="connsiteY235" fmla="*/ 71596 h 138418"/>
                    <a:gd name="connsiteX236" fmla="*/ 373880 w 386608"/>
                    <a:gd name="connsiteY236" fmla="*/ 77960 h 138418"/>
                    <a:gd name="connsiteX237" fmla="*/ 380244 w 386608"/>
                    <a:gd name="connsiteY237" fmla="*/ 76369 h 138418"/>
                    <a:gd name="connsiteX238" fmla="*/ 383426 w 386608"/>
                    <a:gd name="connsiteY238" fmla="*/ 62050 h 138418"/>
                    <a:gd name="connsiteX239" fmla="*/ 377062 w 386608"/>
                    <a:gd name="connsiteY239" fmla="*/ 57277 h 138418"/>
                    <a:gd name="connsiteX240" fmla="*/ 385017 w 386608"/>
                    <a:gd name="connsiteY240" fmla="*/ 57277 h 138418"/>
                    <a:gd name="connsiteX241" fmla="*/ 381835 w 386608"/>
                    <a:gd name="connsiteY241" fmla="*/ 50913 h 138418"/>
                    <a:gd name="connsiteX242" fmla="*/ 378653 w 386608"/>
                    <a:gd name="connsiteY242" fmla="*/ 49322 h 138418"/>
                    <a:gd name="connsiteX243" fmla="*/ 381835 w 386608"/>
                    <a:gd name="connsiteY243" fmla="*/ 38185 h 138418"/>
                    <a:gd name="connsiteX244" fmla="*/ 380244 w 386608"/>
                    <a:gd name="connsiteY244" fmla="*/ 27047 h 138418"/>
                    <a:gd name="connsiteX245" fmla="*/ 386608 w 386608"/>
                    <a:gd name="connsiteY245" fmla="*/ 9546 h 138418"/>
                    <a:gd name="connsiteX246" fmla="*/ 383426 w 386608"/>
                    <a:gd name="connsiteY246" fmla="*/ 9546 h 138418"/>
                    <a:gd name="connsiteX247" fmla="*/ 377062 w 386608"/>
                    <a:gd name="connsiteY247" fmla="*/ 9546 h 138418"/>
                    <a:gd name="connsiteX248" fmla="*/ 383426 w 386608"/>
                    <a:gd name="connsiteY248" fmla="*/ 4773 h 138418"/>
                    <a:gd name="connsiteX249" fmla="*/ 377062 w 386608"/>
                    <a:gd name="connsiteY249" fmla="*/ 0 h 138418"/>
                    <a:gd name="connsiteX250" fmla="*/ 378653 w 386608"/>
                    <a:gd name="connsiteY250" fmla="*/ 1591 h 138418"/>
                    <a:gd name="connsiteX251" fmla="*/ 354789 w 386608"/>
                    <a:gd name="connsiteY251" fmla="*/ 4773 h 138418"/>
                    <a:gd name="connsiteX252" fmla="*/ 354789 w 386608"/>
                    <a:gd name="connsiteY252" fmla="*/ 14319 h 138418"/>
                    <a:gd name="connsiteX253" fmla="*/ 350016 w 386608"/>
                    <a:gd name="connsiteY253" fmla="*/ 14319 h 138418"/>
                    <a:gd name="connsiteX254" fmla="*/ 353198 w 386608"/>
                    <a:gd name="connsiteY254" fmla="*/ 19092 h 138418"/>
                    <a:gd name="connsiteX255" fmla="*/ 351607 w 386608"/>
                    <a:gd name="connsiteY255" fmla="*/ 19092 h 138418"/>
                    <a:gd name="connsiteX256" fmla="*/ 346834 w 386608"/>
                    <a:gd name="connsiteY256" fmla="*/ 33411 h 138418"/>
                    <a:gd name="connsiteX257" fmla="*/ 351607 w 386608"/>
                    <a:gd name="connsiteY257" fmla="*/ 33411 h 138418"/>
                    <a:gd name="connsiteX258" fmla="*/ 348425 w 386608"/>
                    <a:gd name="connsiteY258" fmla="*/ 35003 h 138418"/>
                    <a:gd name="connsiteX259" fmla="*/ 356380 w 386608"/>
                    <a:gd name="connsiteY259" fmla="*/ 33411 h 138418"/>
                    <a:gd name="connsiteX260" fmla="*/ 346834 w 386608"/>
                    <a:gd name="connsiteY260" fmla="*/ 38185 h 138418"/>
                    <a:gd name="connsiteX261" fmla="*/ 351607 w 386608"/>
                    <a:gd name="connsiteY261" fmla="*/ 39775 h 138418"/>
                    <a:gd name="connsiteX262" fmla="*/ 348425 w 386608"/>
                    <a:gd name="connsiteY262" fmla="*/ 39775 h 138418"/>
                    <a:gd name="connsiteX263" fmla="*/ 351607 w 386608"/>
                    <a:gd name="connsiteY263" fmla="*/ 41367 h 138418"/>
                    <a:gd name="connsiteX264" fmla="*/ 345243 w 386608"/>
                    <a:gd name="connsiteY264" fmla="*/ 39775 h 138418"/>
                    <a:gd name="connsiteX265" fmla="*/ 343652 w 386608"/>
                    <a:gd name="connsiteY265" fmla="*/ 38185 h 138418"/>
                    <a:gd name="connsiteX266" fmla="*/ 343652 w 386608"/>
                    <a:gd name="connsiteY266" fmla="*/ 39775 h 138418"/>
                    <a:gd name="connsiteX267" fmla="*/ 345243 w 386608"/>
                    <a:gd name="connsiteY267" fmla="*/ 39775 h 138418"/>
                    <a:gd name="connsiteX268" fmla="*/ 346834 w 386608"/>
                    <a:gd name="connsiteY268" fmla="*/ 46140 h 138418"/>
                    <a:gd name="connsiteX269" fmla="*/ 346834 w 386608"/>
                    <a:gd name="connsiteY269" fmla="*/ 49322 h 138418"/>
                    <a:gd name="connsiteX270" fmla="*/ 348425 w 386608"/>
                    <a:gd name="connsiteY270" fmla="*/ 50913 h 138418"/>
                    <a:gd name="connsiteX271" fmla="*/ 343652 w 386608"/>
                    <a:gd name="connsiteY271" fmla="*/ 50913 h 138418"/>
                    <a:gd name="connsiteX272" fmla="*/ 343652 w 386608"/>
                    <a:gd name="connsiteY272" fmla="*/ 50913 h 138418"/>
                    <a:gd name="connsiteX273" fmla="*/ 343652 w 386608"/>
                    <a:gd name="connsiteY273" fmla="*/ 54095 h 138418"/>
                    <a:gd name="connsiteX274" fmla="*/ 340470 w 386608"/>
                    <a:gd name="connsiteY274" fmla="*/ 47730 h 138418"/>
                    <a:gd name="connsiteX275" fmla="*/ 342061 w 386608"/>
                    <a:gd name="connsiteY275" fmla="*/ 58868 h 138418"/>
                    <a:gd name="connsiteX276" fmla="*/ 340470 w 386608"/>
                    <a:gd name="connsiteY276" fmla="*/ 55686 h 138418"/>
                    <a:gd name="connsiteX277" fmla="*/ 338879 w 386608"/>
                    <a:gd name="connsiteY277" fmla="*/ 62050 h 138418"/>
                    <a:gd name="connsiteX278" fmla="*/ 337288 w 386608"/>
                    <a:gd name="connsiteY278" fmla="*/ 52504 h 138418"/>
                    <a:gd name="connsiteX279" fmla="*/ 335697 w 386608"/>
                    <a:gd name="connsiteY279" fmla="*/ 50913 h 138418"/>
                    <a:gd name="connsiteX280" fmla="*/ 334106 w 386608"/>
                    <a:gd name="connsiteY280" fmla="*/ 52504 h 138418"/>
                    <a:gd name="connsiteX281" fmla="*/ 329333 w 386608"/>
                    <a:gd name="connsiteY281" fmla="*/ 50913 h 138418"/>
                    <a:gd name="connsiteX282" fmla="*/ 332515 w 386608"/>
                    <a:gd name="connsiteY282" fmla="*/ 57277 h 138418"/>
                    <a:gd name="connsiteX283" fmla="*/ 329333 w 386608"/>
                    <a:gd name="connsiteY283" fmla="*/ 63641 h 138418"/>
                    <a:gd name="connsiteX284" fmla="*/ 321378 w 386608"/>
                    <a:gd name="connsiteY284" fmla="*/ 52504 h 138418"/>
                    <a:gd name="connsiteX285" fmla="*/ 321378 w 386608"/>
                    <a:gd name="connsiteY285" fmla="*/ 52504 h 138418"/>
                    <a:gd name="connsiteX286" fmla="*/ 316605 w 386608"/>
                    <a:gd name="connsiteY286" fmla="*/ 52504 h 138418"/>
                    <a:gd name="connsiteX287" fmla="*/ 315014 w 386608"/>
                    <a:gd name="connsiteY287" fmla="*/ 58868 h 138418"/>
                    <a:gd name="connsiteX288" fmla="*/ 318196 w 386608"/>
                    <a:gd name="connsiteY288" fmla="*/ 57277 h 138418"/>
                    <a:gd name="connsiteX289" fmla="*/ 311832 w 386608"/>
                    <a:gd name="connsiteY289" fmla="*/ 63641 h 138418"/>
                    <a:gd name="connsiteX290" fmla="*/ 313423 w 386608"/>
                    <a:gd name="connsiteY290" fmla="*/ 58868 h 138418"/>
                    <a:gd name="connsiteX291" fmla="*/ 310241 w 386608"/>
                    <a:gd name="connsiteY291" fmla="*/ 58868 h 138418"/>
                    <a:gd name="connsiteX292" fmla="*/ 316605 w 386608"/>
                    <a:gd name="connsiteY292" fmla="*/ 50913 h 138418"/>
                    <a:gd name="connsiteX293" fmla="*/ 313423 w 386608"/>
                    <a:gd name="connsiteY293" fmla="*/ 49322 h 138418"/>
                    <a:gd name="connsiteX294" fmla="*/ 307059 w 386608"/>
                    <a:gd name="connsiteY294" fmla="*/ 55686 h 138418"/>
                    <a:gd name="connsiteX295" fmla="*/ 307059 w 386608"/>
                    <a:gd name="connsiteY295" fmla="*/ 50913 h 138418"/>
                    <a:gd name="connsiteX296" fmla="*/ 305468 w 386608"/>
                    <a:gd name="connsiteY296" fmla="*/ 54095 h 138418"/>
                    <a:gd name="connsiteX297" fmla="*/ 305468 w 386608"/>
                    <a:gd name="connsiteY297" fmla="*/ 47730 h 138418"/>
                    <a:gd name="connsiteX298" fmla="*/ 299104 w 386608"/>
                    <a:gd name="connsiteY298" fmla="*/ 47730 h 138418"/>
                    <a:gd name="connsiteX299" fmla="*/ 302286 w 386608"/>
                    <a:gd name="connsiteY299" fmla="*/ 55686 h 138418"/>
                    <a:gd name="connsiteX300" fmla="*/ 292740 w 386608"/>
                    <a:gd name="connsiteY300" fmla="*/ 47730 h 138418"/>
                    <a:gd name="connsiteX301" fmla="*/ 295922 w 386608"/>
                    <a:gd name="connsiteY301" fmla="*/ 52504 h 138418"/>
                    <a:gd name="connsiteX302" fmla="*/ 291149 w 386608"/>
                    <a:gd name="connsiteY302" fmla="*/ 47730 h 138418"/>
                    <a:gd name="connsiteX303" fmla="*/ 291149 w 386608"/>
                    <a:gd name="connsiteY303" fmla="*/ 54095 h 138418"/>
                    <a:gd name="connsiteX304" fmla="*/ 287967 w 386608"/>
                    <a:gd name="connsiteY304" fmla="*/ 58868 h 138418"/>
                    <a:gd name="connsiteX305" fmla="*/ 287967 w 386608"/>
                    <a:gd name="connsiteY305" fmla="*/ 54095 h 138418"/>
                    <a:gd name="connsiteX306" fmla="*/ 283195 w 386608"/>
                    <a:gd name="connsiteY306" fmla="*/ 60459 h 138418"/>
                    <a:gd name="connsiteX307" fmla="*/ 284785 w 386608"/>
                    <a:gd name="connsiteY307" fmla="*/ 54095 h 138418"/>
                    <a:gd name="connsiteX308" fmla="*/ 283195 w 386608"/>
                    <a:gd name="connsiteY308" fmla="*/ 55686 h 138418"/>
                    <a:gd name="connsiteX309" fmla="*/ 283195 w 386608"/>
                    <a:gd name="connsiteY309" fmla="*/ 50913 h 138418"/>
                    <a:gd name="connsiteX310" fmla="*/ 278422 w 386608"/>
                    <a:gd name="connsiteY310" fmla="*/ 52504 h 138418"/>
                    <a:gd name="connsiteX311" fmla="*/ 276831 w 386608"/>
                    <a:gd name="connsiteY311" fmla="*/ 60459 h 138418"/>
                    <a:gd name="connsiteX312" fmla="*/ 273649 w 386608"/>
                    <a:gd name="connsiteY312" fmla="*/ 57277 h 138418"/>
                    <a:gd name="connsiteX313" fmla="*/ 275240 w 386608"/>
                    <a:gd name="connsiteY313" fmla="*/ 54095 h 138418"/>
                    <a:gd name="connsiteX314" fmla="*/ 275240 w 386608"/>
                    <a:gd name="connsiteY314" fmla="*/ 49322 h 138418"/>
                    <a:gd name="connsiteX315" fmla="*/ 270467 w 386608"/>
                    <a:gd name="connsiteY315" fmla="*/ 49322 h 138418"/>
                    <a:gd name="connsiteX316" fmla="*/ 272058 w 386608"/>
                    <a:gd name="connsiteY316" fmla="*/ 50913 h 138418"/>
                    <a:gd name="connsiteX317" fmla="*/ 249784 w 386608"/>
                    <a:gd name="connsiteY317" fmla="*/ 57277 h 138418"/>
                    <a:gd name="connsiteX318" fmla="*/ 249784 w 386608"/>
                    <a:gd name="connsiteY318" fmla="*/ 52504 h 138418"/>
                    <a:gd name="connsiteX319" fmla="*/ 248193 w 386608"/>
                    <a:gd name="connsiteY319" fmla="*/ 55686 h 138418"/>
                    <a:gd name="connsiteX320" fmla="*/ 248193 w 386608"/>
                    <a:gd name="connsiteY320" fmla="*/ 46140 h 138418"/>
                    <a:gd name="connsiteX321" fmla="*/ 245011 w 386608"/>
                    <a:gd name="connsiteY321" fmla="*/ 50913 h 138418"/>
                    <a:gd name="connsiteX322" fmla="*/ 243420 w 386608"/>
                    <a:gd name="connsiteY322" fmla="*/ 46140 h 138418"/>
                    <a:gd name="connsiteX323" fmla="*/ 235465 w 386608"/>
                    <a:gd name="connsiteY323" fmla="*/ 50913 h 138418"/>
                    <a:gd name="connsiteX324" fmla="*/ 233874 w 386608"/>
                    <a:gd name="connsiteY324" fmla="*/ 52504 h 138418"/>
                    <a:gd name="connsiteX325" fmla="*/ 225919 w 386608"/>
                    <a:gd name="connsiteY325" fmla="*/ 54095 h 138418"/>
                    <a:gd name="connsiteX326" fmla="*/ 222737 w 386608"/>
                    <a:gd name="connsiteY326" fmla="*/ 47730 h 138418"/>
                    <a:gd name="connsiteX327" fmla="*/ 222737 w 386608"/>
                    <a:gd name="connsiteY327" fmla="*/ 58868 h 138418"/>
                    <a:gd name="connsiteX328" fmla="*/ 219555 w 386608"/>
                    <a:gd name="connsiteY328" fmla="*/ 52504 h 138418"/>
                    <a:gd name="connsiteX329" fmla="*/ 213191 w 386608"/>
                    <a:gd name="connsiteY329" fmla="*/ 57277 h 138418"/>
                    <a:gd name="connsiteX330" fmla="*/ 214782 w 386608"/>
                    <a:gd name="connsiteY330" fmla="*/ 57277 h 138418"/>
                    <a:gd name="connsiteX331" fmla="*/ 184554 w 386608"/>
                    <a:gd name="connsiteY331" fmla="*/ 63641 h 138418"/>
                    <a:gd name="connsiteX332" fmla="*/ 186145 w 386608"/>
                    <a:gd name="connsiteY332" fmla="*/ 62050 h 138418"/>
                    <a:gd name="connsiteX333" fmla="*/ 184554 w 386608"/>
                    <a:gd name="connsiteY333" fmla="*/ 63641 h 138418"/>
                    <a:gd name="connsiteX334" fmla="*/ 140006 w 386608"/>
                    <a:gd name="connsiteY334" fmla="*/ 81142 h 138418"/>
                    <a:gd name="connsiteX335" fmla="*/ 141597 w 386608"/>
                    <a:gd name="connsiteY335" fmla="*/ 81142 h 138418"/>
                    <a:gd name="connsiteX336" fmla="*/ 140006 w 386608"/>
                    <a:gd name="connsiteY336" fmla="*/ 81142 h 138418"/>
                    <a:gd name="connsiteX337" fmla="*/ 12728 w 386608"/>
                    <a:gd name="connsiteY337" fmla="*/ 128872 h 138418"/>
                    <a:gd name="connsiteX338" fmla="*/ 12728 w 386608"/>
                    <a:gd name="connsiteY338" fmla="*/ 128872 h 138418"/>
                    <a:gd name="connsiteX339" fmla="*/ 12728 w 386608"/>
                    <a:gd name="connsiteY339" fmla="*/ 128872 h 138418"/>
                    <a:gd name="connsiteX340" fmla="*/ 9546 w 386608"/>
                    <a:gd name="connsiteY340" fmla="*/ 127281 h 138418"/>
                    <a:gd name="connsiteX341" fmla="*/ 9546 w 386608"/>
                    <a:gd name="connsiteY341" fmla="*/ 128872 h 138418"/>
                    <a:gd name="connsiteX342" fmla="*/ 9546 w 386608"/>
                    <a:gd name="connsiteY342" fmla="*/ 127281 h 138418"/>
                    <a:gd name="connsiteX343" fmla="*/ 9546 w 386608"/>
                    <a:gd name="connsiteY343" fmla="*/ 127281 h 138418"/>
                    <a:gd name="connsiteX344" fmla="*/ 307059 w 386608"/>
                    <a:gd name="connsiteY344" fmla="*/ 84324 h 138418"/>
                    <a:gd name="connsiteX345" fmla="*/ 307059 w 386608"/>
                    <a:gd name="connsiteY345" fmla="*/ 84324 h 138418"/>
                    <a:gd name="connsiteX346" fmla="*/ 307059 w 386608"/>
                    <a:gd name="connsiteY346" fmla="*/ 84324 h 1384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</a:cxnLst>
                  <a:rect l="l" t="t" r="r" b="b"/>
                  <a:pathLst>
                    <a:path w="386608" h="138418">
                      <a:moveTo>
                        <a:pt x="214782" y="57277"/>
                      </a:moveTo>
                      <a:lnTo>
                        <a:pt x="211600" y="54095"/>
                      </a:lnTo>
                      <a:cubicBezTo>
                        <a:pt x="213191" y="47730"/>
                        <a:pt x="214782" y="49322"/>
                        <a:pt x="213191" y="44548"/>
                      </a:cubicBezTo>
                      <a:cubicBezTo>
                        <a:pt x="214782" y="57277"/>
                        <a:pt x="205236" y="46140"/>
                        <a:pt x="206827" y="58868"/>
                      </a:cubicBezTo>
                      <a:lnTo>
                        <a:pt x="205236" y="57277"/>
                      </a:lnTo>
                      <a:cubicBezTo>
                        <a:pt x="205236" y="57277"/>
                        <a:pt x="205236" y="57277"/>
                        <a:pt x="205236" y="57277"/>
                      </a:cubicBezTo>
                      <a:cubicBezTo>
                        <a:pt x="202054" y="52504"/>
                        <a:pt x="205236" y="66823"/>
                        <a:pt x="200463" y="65232"/>
                      </a:cubicBezTo>
                      <a:cubicBezTo>
                        <a:pt x="198873" y="65232"/>
                        <a:pt x="197281" y="62050"/>
                        <a:pt x="198873" y="62050"/>
                      </a:cubicBezTo>
                      <a:lnTo>
                        <a:pt x="197281" y="65232"/>
                      </a:lnTo>
                      <a:cubicBezTo>
                        <a:pt x="195691" y="65232"/>
                        <a:pt x="195691" y="63641"/>
                        <a:pt x="197281" y="63641"/>
                      </a:cubicBezTo>
                      <a:lnTo>
                        <a:pt x="194100" y="65232"/>
                      </a:lnTo>
                      <a:lnTo>
                        <a:pt x="194100" y="65232"/>
                      </a:lnTo>
                      <a:cubicBezTo>
                        <a:pt x="194100" y="66823"/>
                        <a:pt x="192508" y="70005"/>
                        <a:pt x="192508" y="71596"/>
                      </a:cubicBezTo>
                      <a:cubicBezTo>
                        <a:pt x="190918" y="70005"/>
                        <a:pt x="192508" y="70005"/>
                        <a:pt x="192508" y="68414"/>
                      </a:cubicBezTo>
                      <a:lnTo>
                        <a:pt x="190918" y="71596"/>
                      </a:lnTo>
                      <a:cubicBezTo>
                        <a:pt x="189327" y="68414"/>
                        <a:pt x="190918" y="65232"/>
                        <a:pt x="192508" y="65232"/>
                      </a:cubicBezTo>
                      <a:cubicBezTo>
                        <a:pt x="189327" y="54095"/>
                        <a:pt x="190918" y="68414"/>
                        <a:pt x="186145" y="62050"/>
                      </a:cubicBezTo>
                      <a:lnTo>
                        <a:pt x="187736" y="60459"/>
                      </a:lnTo>
                      <a:cubicBezTo>
                        <a:pt x="186145" y="54095"/>
                        <a:pt x="184554" y="57277"/>
                        <a:pt x="181372" y="52504"/>
                      </a:cubicBezTo>
                      <a:cubicBezTo>
                        <a:pt x="182963" y="54095"/>
                        <a:pt x="187736" y="62050"/>
                        <a:pt x="186145" y="65232"/>
                      </a:cubicBezTo>
                      <a:cubicBezTo>
                        <a:pt x="184554" y="63641"/>
                        <a:pt x="184554" y="63641"/>
                        <a:pt x="182963" y="66823"/>
                      </a:cubicBezTo>
                      <a:cubicBezTo>
                        <a:pt x="182963" y="62050"/>
                        <a:pt x="181372" y="63641"/>
                        <a:pt x="179781" y="63641"/>
                      </a:cubicBezTo>
                      <a:lnTo>
                        <a:pt x="179781" y="57277"/>
                      </a:lnTo>
                      <a:cubicBezTo>
                        <a:pt x="178190" y="58868"/>
                        <a:pt x="178190" y="62050"/>
                        <a:pt x="178190" y="65232"/>
                      </a:cubicBezTo>
                      <a:cubicBezTo>
                        <a:pt x="176599" y="65232"/>
                        <a:pt x="175008" y="60459"/>
                        <a:pt x="173417" y="57277"/>
                      </a:cubicBezTo>
                      <a:cubicBezTo>
                        <a:pt x="170235" y="57277"/>
                        <a:pt x="176599" y="63641"/>
                        <a:pt x="173417" y="65232"/>
                      </a:cubicBezTo>
                      <a:cubicBezTo>
                        <a:pt x="170235" y="63641"/>
                        <a:pt x="168644" y="65232"/>
                        <a:pt x="167053" y="70005"/>
                      </a:cubicBezTo>
                      <a:cubicBezTo>
                        <a:pt x="165462" y="68414"/>
                        <a:pt x="167053" y="66823"/>
                        <a:pt x="165462" y="65232"/>
                      </a:cubicBezTo>
                      <a:lnTo>
                        <a:pt x="163871" y="70005"/>
                      </a:lnTo>
                      <a:cubicBezTo>
                        <a:pt x="163871" y="70005"/>
                        <a:pt x="163871" y="68414"/>
                        <a:pt x="163871" y="68414"/>
                      </a:cubicBezTo>
                      <a:cubicBezTo>
                        <a:pt x="162280" y="70005"/>
                        <a:pt x="163871" y="74778"/>
                        <a:pt x="162280" y="76369"/>
                      </a:cubicBezTo>
                      <a:cubicBezTo>
                        <a:pt x="162280" y="82733"/>
                        <a:pt x="155916" y="68414"/>
                        <a:pt x="154325" y="74778"/>
                      </a:cubicBezTo>
                      <a:cubicBezTo>
                        <a:pt x="152734" y="73187"/>
                        <a:pt x="154325" y="71596"/>
                        <a:pt x="154325" y="68414"/>
                      </a:cubicBezTo>
                      <a:cubicBezTo>
                        <a:pt x="151143" y="73187"/>
                        <a:pt x="151143" y="71596"/>
                        <a:pt x="149552" y="79551"/>
                      </a:cubicBezTo>
                      <a:lnTo>
                        <a:pt x="146370" y="76369"/>
                      </a:lnTo>
                      <a:cubicBezTo>
                        <a:pt x="149552" y="81142"/>
                        <a:pt x="146370" y="85915"/>
                        <a:pt x="146370" y="90688"/>
                      </a:cubicBezTo>
                      <a:cubicBezTo>
                        <a:pt x="147961" y="92279"/>
                        <a:pt x="147961" y="93870"/>
                        <a:pt x="147961" y="95461"/>
                      </a:cubicBezTo>
                      <a:lnTo>
                        <a:pt x="144779" y="98643"/>
                      </a:lnTo>
                      <a:cubicBezTo>
                        <a:pt x="144779" y="97052"/>
                        <a:pt x="144779" y="95461"/>
                        <a:pt x="144779" y="93870"/>
                      </a:cubicBezTo>
                      <a:cubicBezTo>
                        <a:pt x="144779" y="93870"/>
                        <a:pt x="144779" y="95461"/>
                        <a:pt x="144779" y="95461"/>
                      </a:cubicBezTo>
                      <a:cubicBezTo>
                        <a:pt x="143188" y="93870"/>
                        <a:pt x="143188" y="90688"/>
                        <a:pt x="143188" y="87506"/>
                      </a:cubicBezTo>
                      <a:cubicBezTo>
                        <a:pt x="143188" y="89097"/>
                        <a:pt x="144779" y="89097"/>
                        <a:pt x="144779" y="90688"/>
                      </a:cubicBezTo>
                      <a:cubicBezTo>
                        <a:pt x="144779" y="87506"/>
                        <a:pt x="144779" y="82733"/>
                        <a:pt x="144779" y="79551"/>
                      </a:cubicBezTo>
                      <a:cubicBezTo>
                        <a:pt x="144779" y="79551"/>
                        <a:pt x="144779" y="81142"/>
                        <a:pt x="143188" y="81142"/>
                      </a:cubicBezTo>
                      <a:cubicBezTo>
                        <a:pt x="143188" y="79551"/>
                        <a:pt x="143188" y="79551"/>
                        <a:pt x="143188" y="77960"/>
                      </a:cubicBezTo>
                      <a:cubicBezTo>
                        <a:pt x="143188" y="77960"/>
                        <a:pt x="143188" y="77960"/>
                        <a:pt x="143188" y="79551"/>
                      </a:cubicBezTo>
                      <a:lnTo>
                        <a:pt x="141597" y="73187"/>
                      </a:lnTo>
                      <a:lnTo>
                        <a:pt x="141597" y="76369"/>
                      </a:lnTo>
                      <a:lnTo>
                        <a:pt x="136824" y="73187"/>
                      </a:lnTo>
                      <a:cubicBezTo>
                        <a:pt x="135233" y="79551"/>
                        <a:pt x="133642" y="89097"/>
                        <a:pt x="128869" y="93870"/>
                      </a:cubicBezTo>
                      <a:cubicBezTo>
                        <a:pt x="128869" y="89097"/>
                        <a:pt x="128869" y="85915"/>
                        <a:pt x="127278" y="81142"/>
                      </a:cubicBezTo>
                      <a:cubicBezTo>
                        <a:pt x="128869" y="87506"/>
                        <a:pt x="130460" y="77960"/>
                        <a:pt x="133642" y="79551"/>
                      </a:cubicBezTo>
                      <a:cubicBezTo>
                        <a:pt x="132051" y="79551"/>
                        <a:pt x="132051" y="76369"/>
                        <a:pt x="132051" y="74778"/>
                      </a:cubicBezTo>
                      <a:lnTo>
                        <a:pt x="128869" y="81142"/>
                      </a:lnTo>
                      <a:cubicBezTo>
                        <a:pt x="128869" y="76369"/>
                        <a:pt x="127278" y="77960"/>
                        <a:pt x="125687" y="76369"/>
                      </a:cubicBezTo>
                      <a:cubicBezTo>
                        <a:pt x="127278" y="85915"/>
                        <a:pt x="122505" y="82733"/>
                        <a:pt x="120914" y="85915"/>
                      </a:cubicBezTo>
                      <a:cubicBezTo>
                        <a:pt x="120914" y="82733"/>
                        <a:pt x="120914" y="79551"/>
                        <a:pt x="122505" y="79551"/>
                      </a:cubicBezTo>
                      <a:cubicBezTo>
                        <a:pt x="119324" y="73187"/>
                        <a:pt x="120914" y="90688"/>
                        <a:pt x="117732" y="84324"/>
                      </a:cubicBezTo>
                      <a:cubicBezTo>
                        <a:pt x="117732" y="84324"/>
                        <a:pt x="119324" y="84324"/>
                        <a:pt x="119324" y="82733"/>
                      </a:cubicBezTo>
                      <a:cubicBezTo>
                        <a:pt x="117732" y="85915"/>
                        <a:pt x="114551" y="84324"/>
                        <a:pt x="116142" y="81142"/>
                      </a:cubicBezTo>
                      <a:lnTo>
                        <a:pt x="116142" y="81142"/>
                      </a:lnTo>
                      <a:cubicBezTo>
                        <a:pt x="112959" y="81142"/>
                        <a:pt x="105005" y="82733"/>
                        <a:pt x="105005" y="90688"/>
                      </a:cubicBezTo>
                      <a:cubicBezTo>
                        <a:pt x="105005" y="89097"/>
                        <a:pt x="105005" y="81142"/>
                        <a:pt x="105005" y="79551"/>
                      </a:cubicBezTo>
                      <a:lnTo>
                        <a:pt x="101823" y="106598"/>
                      </a:lnTo>
                      <a:cubicBezTo>
                        <a:pt x="101823" y="100234"/>
                        <a:pt x="97050" y="84324"/>
                        <a:pt x="100232" y="81142"/>
                      </a:cubicBezTo>
                      <a:cubicBezTo>
                        <a:pt x="98641" y="79551"/>
                        <a:pt x="98641" y="79551"/>
                        <a:pt x="97050" y="82733"/>
                      </a:cubicBezTo>
                      <a:cubicBezTo>
                        <a:pt x="97050" y="84324"/>
                        <a:pt x="100232" y="92279"/>
                        <a:pt x="98641" y="92279"/>
                      </a:cubicBezTo>
                      <a:cubicBezTo>
                        <a:pt x="95459" y="85915"/>
                        <a:pt x="97050" y="89097"/>
                        <a:pt x="92277" y="82733"/>
                      </a:cubicBezTo>
                      <a:cubicBezTo>
                        <a:pt x="93868" y="84324"/>
                        <a:pt x="93868" y="93870"/>
                        <a:pt x="92277" y="93870"/>
                      </a:cubicBezTo>
                      <a:cubicBezTo>
                        <a:pt x="92277" y="92279"/>
                        <a:pt x="90686" y="84324"/>
                        <a:pt x="90686" y="82733"/>
                      </a:cubicBezTo>
                      <a:lnTo>
                        <a:pt x="89095" y="93870"/>
                      </a:lnTo>
                      <a:cubicBezTo>
                        <a:pt x="89095" y="92279"/>
                        <a:pt x="87504" y="85915"/>
                        <a:pt x="87504" y="82733"/>
                      </a:cubicBezTo>
                      <a:cubicBezTo>
                        <a:pt x="87504" y="84324"/>
                        <a:pt x="84322" y="82733"/>
                        <a:pt x="84322" y="84324"/>
                      </a:cubicBezTo>
                      <a:lnTo>
                        <a:pt x="85913" y="85915"/>
                      </a:lnTo>
                      <a:cubicBezTo>
                        <a:pt x="81140" y="84324"/>
                        <a:pt x="84322" y="100234"/>
                        <a:pt x="79549" y="100234"/>
                      </a:cubicBezTo>
                      <a:cubicBezTo>
                        <a:pt x="79549" y="98643"/>
                        <a:pt x="79549" y="87506"/>
                        <a:pt x="76367" y="85915"/>
                      </a:cubicBezTo>
                      <a:cubicBezTo>
                        <a:pt x="76367" y="90688"/>
                        <a:pt x="76367" y="111371"/>
                        <a:pt x="73185" y="116144"/>
                      </a:cubicBezTo>
                      <a:lnTo>
                        <a:pt x="71594" y="112962"/>
                      </a:lnTo>
                      <a:lnTo>
                        <a:pt x="70003" y="116144"/>
                      </a:lnTo>
                      <a:cubicBezTo>
                        <a:pt x="70003" y="108189"/>
                        <a:pt x="73185" y="90688"/>
                        <a:pt x="74776" y="84324"/>
                      </a:cubicBezTo>
                      <a:cubicBezTo>
                        <a:pt x="73185" y="82733"/>
                        <a:pt x="73185" y="81142"/>
                        <a:pt x="71594" y="81142"/>
                      </a:cubicBezTo>
                      <a:cubicBezTo>
                        <a:pt x="70003" y="77960"/>
                        <a:pt x="71594" y="76369"/>
                        <a:pt x="73185" y="76369"/>
                      </a:cubicBezTo>
                      <a:lnTo>
                        <a:pt x="68412" y="74778"/>
                      </a:lnTo>
                      <a:cubicBezTo>
                        <a:pt x="70003" y="81142"/>
                        <a:pt x="65230" y="81142"/>
                        <a:pt x="66821" y="85915"/>
                      </a:cubicBezTo>
                      <a:lnTo>
                        <a:pt x="71594" y="79551"/>
                      </a:lnTo>
                      <a:cubicBezTo>
                        <a:pt x="73185" y="85915"/>
                        <a:pt x="70003" y="97052"/>
                        <a:pt x="66821" y="97052"/>
                      </a:cubicBezTo>
                      <a:cubicBezTo>
                        <a:pt x="65230" y="95461"/>
                        <a:pt x="66821" y="85915"/>
                        <a:pt x="65230" y="84324"/>
                      </a:cubicBezTo>
                      <a:cubicBezTo>
                        <a:pt x="65230" y="85915"/>
                        <a:pt x="62048" y="89097"/>
                        <a:pt x="62048" y="87506"/>
                      </a:cubicBezTo>
                      <a:lnTo>
                        <a:pt x="63639" y="84324"/>
                      </a:lnTo>
                      <a:cubicBezTo>
                        <a:pt x="62048" y="82733"/>
                        <a:pt x="62048" y="92279"/>
                        <a:pt x="58866" y="87506"/>
                      </a:cubicBezTo>
                      <a:cubicBezTo>
                        <a:pt x="57275" y="87506"/>
                        <a:pt x="55684" y="79551"/>
                        <a:pt x="55684" y="84324"/>
                      </a:cubicBezTo>
                      <a:cubicBezTo>
                        <a:pt x="57275" y="90688"/>
                        <a:pt x="60457" y="111371"/>
                        <a:pt x="60457" y="117735"/>
                      </a:cubicBezTo>
                      <a:cubicBezTo>
                        <a:pt x="60457" y="117735"/>
                        <a:pt x="55684" y="111371"/>
                        <a:pt x="54093" y="108189"/>
                      </a:cubicBezTo>
                      <a:cubicBezTo>
                        <a:pt x="52502" y="103416"/>
                        <a:pt x="54093" y="95461"/>
                        <a:pt x="52502" y="90688"/>
                      </a:cubicBezTo>
                      <a:cubicBezTo>
                        <a:pt x="52502" y="92279"/>
                        <a:pt x="52502" y="93870"/>
                        <a:pt x="52502" y="95461"/>
                      </a:cubicBezTo>
                      <a:cubicBezTo>
                        <a:pt x="50911" y="93870"/>
                        <a:pt x="52502" y="90688"/>
                        <a:pt x="50911" y="90688"/>
                      </a:cubicBezTo>
                      <a:cubicBezTo>
                        <a:pt x="50911" y="97052"/>
                        <a:pt x="47729" y="90688"/>
                        <a:pt x="50911" y="95461"/>
                      </a:cubicBezTo>
                      <a:cubicBezTo>
                        <a:pt x="49320" y="97052"/>
                        <a:pt x="49320" y="93870"/>
                        <a:pt x="46138" y="95461"/>
                      </a:cubicBezTo>
                      <a:cubicBezTo>
                        <a:pt x="47729" y="98643"/>
                        <a:pt x="46138" y="109780"/>
                        <a:pt x="44548" y="111371"/>
                      </a:cubicBezTo>
                      <a:cubicBezTo>
                        <a:pt x="44548" y="109780"/>
                        <a:pt x="42956" y="108189"/>
                        <a:pt x="42956" y="106598"/>
                      </a:cubicBezTo>
                      <a:cubicBezTo>
                        <a:pt x="39775" y="106598"/>
                        <a:pt x="36593" y="103416"/>
                        <a:pt x="33410" y="105007"/>
                      </a:cubicBezTo>
                      <a:cubicBezTo>
                        <a:pt x="33410" y="103416"/>
                        <a:pt x="30229" y="101825"/>
                        <a:pt x="31820" y="98643"/>
                      </a:cubicBezTo>
                      <a:cubicBezTo>
                        <a:pt x="31820" y="100234"/>
                        <a:pt x="31820" y="101825"/>
                        <a:pt x="30229" y="101825"/>
                      </a:cubicBezTo>
                      <a:cubicBezTo>
                        <a:pt x="27047" y="97052"/>
                        <a:pt x="31820" y="100234"/>
                        <a:pt x="30229" y="93870"/>
                      </a:cubicBezTo>
                      <a:cubicBezTo>
                        <a:pt x="30229" y="97052"/>
                        <a:pt x="28638" y="98643"/>
                        <a:pt x="27047" y="101825"/>
                      </a:cubicBezTo>
                      <a:cubicBezTo>
                        <a:pt x="28638" y="106598"/>
                        <a:pt x="30229" y="101825"/>
                        <a:pt x="31820" y="100234"/>
                      </a:cubicBezTo>
                      <a:cubicBezTo>
                        <a:pt x="33410" y="108189"/>
                        <a:pt x="31820" y="116144"/>
                        <a:pt x="28638" y="119326"/>
                      </a:cubicBezTo>
                      <a:cubicBezTo>
                        <a:pt x="25456" y="120917"/>
                        <a:pt x="27047" y="114553"/>
                        <a:pt x="27047" y="116144"/>
                      </a:cubicBezTo>
                      <a:cubicBezTo>
                        <a:pt x="20683" y="116144"/>
                        <a:pt x="23865" y="130463"/>
                        <a:pt x="19092" y="125690"/>
                      </a:cubicBezTo>
                      <a:cubicBezTo>
                        <a:pt x="15910" y="120917"/>
                        <a:pt x="17501" y="116144"/>
                        <a:pt x="17501" y="112962"/>
                      </a:cubicBezTo>
                      <a:cubicBezTo>
                        <a:pt x="19092" y="111371"/>
                        <a:pt x="22274" y="116144"/>
                        <a:pt x="23865" y="114553"/>
                      </a:cubicBezTo>
                      <a:lnTo>
                        <a:pt x="22274" y="112962"/>
                      </a:lnTo>
                      <a:cubicBezTo>
                        <a:pt x="22274" y="111371"/>
                        <a:pt x="23865" y="109780"/>
                        <a:pt x="25456" y="111371"/>
                      </a:cubicBezTo>
                      <a:cubicBezTo>
                        <a:pt x="23865" y="106598"/>
                        <a:pt x="15910" y="111371"/>
                        <a:pt x="11137" y="108189"/>
                      </a:cubicBezTo>
                      <a:cubicBezTo>
                        <a:pt x="11137" y="109780"/>
                        <a:pt x="9546" y="111371"/>
                        <a:pt x="11137" y="112962"/>
                      </a:cubicBezTo>
                      <a:lnTo>
                        <a:pt x="12728" y="111371"/>
                      </a:lnTo>
                      <a:cubicBezTo>
                        <a:pt x="14319" y="114553"/>
                        <a:pt x="11137" y="117735"/>
                        <a:pt x="12728" y="119326"/>
                      </a:cubicBezTo>
                      <a:cubicBezTo>
                        <a:pt x="11137" y="122508"/>
                        <a:pt x="9546" y="127281"/>
                        <a:pt x="6364" y="125690"/>
                      </a:cubicBezTo>
                      <a:lnTo>
                        <a:pt x="4773" y="120917"/>
                      </a:lnTo>
                      <a:cubicBezTo>
                        <a:pt x="4773" y="122508"/>
                        <a:pt x="6364" y="124100"/>
                        <a:pt x="7955" y="122508"/>
                      </a:cubicBezTo>
                      <a:cubicBezTo>
                        <a:pt x="7955" y="125690"/>
                        <a:pt x="3182" y="116144"/>
                        <a:pt x="3182" y="122508"/>
                      </a:cubicBezTo>
                      <a:lnTo>
                        <a:pt x="4773" y="125690"/>
                      </a:lnTo>
                      <a:cubicBezTo>
                        <a:pt x="3182" y="128872"/>
                        <a:pt x="1591" y="135236"/>
                        <a:pt x="0" y="133645"/>
                      </a:cubicBezTo>
                      <a:cubicBezTo>
                        <a:pt x="1591" y="138419"/>
                        <a:pt x="0" y="133645"/>
                        <a:pt x="3182" y="138419"/>
                      </a:cubicBezTo>
                      <a:cubicBezTo>
                        <a:pt x="0" y="130463"/>
                        <a:pt x="9546" y="138419"/>
                        <a:pt x="6364" y="130463"/>
                      </a:cubicBezTo>
                      <a:cubicBezTo>
                        <a:pt x="9546" y="136827"/>
                        <a:pt x="9546" y="133645"/>
                        <a:pt x="12728" y="138419"/>
                      </a:cubicBezTo>
                      <a:cubicBezTo>
                        <a:pt x="12728" y="136827"/>
                        <a:pt x="11137" y="135236"/>
                        <a:pt x="12728" y="135236"/>
                      </a:cubicBezTo>
                      <a:cubicBezTo>
                        <a:pt x="12728" y="135236"/>
                        <a:pt x="12728" y="133645"/>
                        <a:pt x="12728" y="133645"/>
                      </a:cubicBezTo>
                      <a:lnTo>
                        <a:pt x="12728" y="133645"/>
                      </a:lnTo>
                      <a:lnTo>
                        <a:pt x="12728" y="133645"/>
                      </a:lnTo>
                      <a:cubicBezTo>
                        <a:pt x="12728" y="133645"/>
                        <a:pt x="12728" y="133645"/>
                        <a:pt x="12728" y="133645"/>
                      </a:cubicBezTo>
                      <a:cubicBezTo>
                        <a:pt x="12728" y="133645"/>
                        <a:pt x="11137" y="132055"/>
                        <a:pt x="11137" y="130463"/>
                      </a:cubicBezTo>
                      <a:cubicBezTo>
                        <a:pt x="11137" y="125690"/>
                        <a:pt x="14319" y="125690"/>
                        <a:pt x="15910" y="124100"/>
                      </a:cubicBezTo>
                      <a:cubicBezTo>
                        <a:pt x="17501" y="124100"/>
                        <a:pt x="15910" y="125690"/>
                        <a:pt x="15910" y="128872"/>
                      </a:cubicBezTo>
                      <a:lnTo>
                        <a:pt x="17501" y="125690"/>
                      </a:lnTo>
                      <a:cubicBezTo>
                        <a:pt x="17501" y="130463"/>
                        <a:pt x="20683" y="132055"/>
                        <a:pt x="19092" y="135236"/>
                      </a:cubicBezTo>
                      <a:lnTo>
                        <a:pt x="22274" y="135236"/>
                      </a:lnTo>
                      <a:cubicBezTo>
                        <a:pt x="23865" y="136827"/>
                        <a:pt x="25456" y="138419"/>
                        <a:pt x="27047" y="136827"/>
                      </a:cubicBezTo>
                      <a:cubicBezTo>
                        <a:pt x="28638" y="136827"/>
                        <a:pt x="28638" y="132055"/>
                        <a:pt x="28638" y="135236"/>
                      </a:cubicBezTo>
                      <a:lnTo>
                        <a:pt x="31820" y="132055"/>
                      </a:lnTo>
                      <a:lnTo>
                        <a:pt x="31820" y="133645"/>
                      </a:lnTo>
                      <a:cubicBezTo>
                        <a:pt x="35002" y="133645"/>
                        <a:pt x="38183" y="125690"/>
                        <a:pt x="44548" y="132055"/>
                      </a:cubicBezTo>
                      <a:cubicBezTo>
                        <a:pt x="46138" y="130463"/>
                        <a:pt x="46138" y="128872"/>
                        <a:pt x="49320" y="130463"/>
                      </a:cubicBezTo>
                      <a:lnTo>
                        <a:pt x="50911" y="133645"/>
                      </a:lnTo>
                      <a:cubicBezTo>
                        <a:pt x="52502" y="132055"/>
                        <a:pt x="55684" y="136827"/>
                        <a:pt x="55684" y="132055"/>
                      </a:cubicBezTo>
                      <a:cubicBezTo>
                        <a:pt x="58866" y="141600"/>
                        <a:pt x="63639" y="133645"/>
                        <a:pt x="66821" y="133645"/>
                      </a:cubicBezTo>
                      <a:lnTo>
                        <a:pt x="66821" y="128872"/>
                      </a:lnTo>
                      <a:cubicBezTo>
                        <a:pt x="68412" y="128872"/>
                        <a:pt x="70003" y="127281"/>
                        <a:pt x="73185" y="125690"/>
                      </a:cubicBezTo>
                      <a:lnTo>
                        <a:pt x="73185" y="120917"/>
                      </a:lnTo>
                      <a:cubicBezTo>
                        <a:pt x="74776" y="117735"/>
                        <a:pt x="79549" y="122508"/>
                        <a:pt x="82731" y="122508"/>
                      </a:cubicBezTo>
                      <a:cubicBezTo>
                        <a:pt x="82731" y="124100"/>
                        <a:pt x="81140" y="124100"/>
                        <a:pt x="81140" y="122508"/>
                      </a:cubicBezTo>
                      <a:cubicBezTo>
                        <a:pt x="85913" y="130463"/>
                        <a:pt x="89095" y="114553"/>
                        <a:pt x="92277" y="120917"/>
                      </a:cubicBezTo>
                      <a:cubicBezTo>
                        <a:pt x="92277" y="119326"/>
                        <a:pt x="93868" y="119326"/>
                        <a:pt x="93868" y="120917"/>
                      </a:cubicBezTo>
                      <a:cubicBezTo>
                        <a:pt x="93868" y="120917"/>
                        <a:pt x="93868" y="120917"/>
                        <a:pt x="93868" y="120917"/>
                      </a:cubicBezTo>
                      <a:cubicBezTo>
                        <a:pt x="93868" y="120917"/>
                        <a:pt x="93868" y="120917"/>
                        <a:pt x="93868" y="120917"/>
                      </a:cubicBezTo>
                      <a:cubicBezTo>
                        <a:pt x="93868" y="120917"/>
                        <a:pt x="95459" y="122508"/>
                        <a:pt x="95459" y="122508"/>
                      </a:cubicBezTo>
                      <a:cubicBezTo>
                        <a:pt x="95459" y="120917"/>
                        <a:pt x="93868" y="120917"/>
                        <a:pt x="93868" y="120917"/>
                      </a:cubicBezTo>
                      <a:cubicBezTo>
                        <a:pt x="93868" y="120917"/>
                        <a:pt x="95459" y="119326"/>
                        <a:pt x="97050" y="119326"/>
                      </a:cubicBezTo>
                      <a:lnTo>
                        <a:pt x="98641" y="124100"/>
                      </a:lnTo>
                      <a:cubicBezTo>
                        <a:pt x="98641" y="124100"/>
                        <a:pt x="98641" y="124100"/>
                        <a:pt x="98641" y="124100"/>
                      </a:cubicBezTo>
                      <a:cubicBezTo>
                        <a:pt x="100232" y="125690"/>
                        <a:pt x="98641" y="122508"/>
                        <a:pt x="98641" y="119326"/>
                      </a:cubicBezTo>
                      <a:cubicBezTo>
                        <a:pt x="98641" y="119326"/>
                        <a:pt x="98641" y="117735"/>
                        <a:pt x="100232" y="116144"/>
                      </a:cubicBezTo>
                      <a:cubicBezTo>
                        <a:pt x="101823" y="122508"/>
                        <a:pt x="101823" y="112962"/>
                        <a:pt x="105005" y="120917"/>
                      </a:cubicBezTo>
                      <a:cubicBezTo>
                        <a:pt x="105005" y="117735"/>
                        <a:pt x="109778" y="117735"/>
                        <a:pt x="109778" y="109780"/>
                      </a:cubicBezTo>
                      <a:cubicBezTo>
                        <a:pt x="109778" y="111371"/>
                        <a:pt x="109778" y="111371"/>
                        <a:pt x="109778" y="111371"/>
                      </a:cubicBezTo>
                      <a:cubicBezTo>
                        <a:pt x="111369" y="111371"/>
                        <a:pt x="112959" y="112962"/>
                        <a:pt x="112959" y="109780"/>
                      </a:cubicBezTo>
                      <a:lnTo>
                        <a:pt x="114551" y="114553"/>
                      </a:lnTo>
                      <a:lnTo>
                        <a:pt x="116142" y="106598"/>
                      </a:lnTo>
                      <a:cubicBezTo>
                        <a:pt x="117732" y="109780"/>
                        <a:pt x="119324" y="111371"/>
                        <a:pt x="117732" y="116144"/>
                      </a:cubicBezTo>
                      <a:cubicBezTo>
                        <a:pt x="120914" y="109780"/>
                        <a:pt x="120914" y="112962"/>
                        <a:pt x="122505" y="106598"/>
                      </a:cubicBezTo>
                      <a:lnTo>
                        <a:pt x="122505" y="109780"/>
                      </a:lnTo>
                      <a:cubicBezTo>
                        <a:pt x="124097" y="109780"/>
                        <a:pt x="124097" y="105007"/>
                        <a:pt x="125687" y="106598"/>
                      </a:cubicBezTo>
                      <a:cubicBezTo>
                        <a:pt x="128869" y="112962"/>
                        <a:pt x="138415" y="106598"/>
                        <a:pt x="144779" y="111371"/>
                      </a:cubicBezTo>
                      <a:cubicBezTo>
                        <a:pt x="141597" y="101825"/>
                        <a:pt x="147961" y="116144"/>
                        <a:pt x="147961" y="108189"/>
                      </a:cubicBezTo>
                      <a:cubicBezTo>
                        <a:pt x="147961" y="111371"/>
                        <a:pt x="149552" y="111371"/>
                        <a:pt x="149552" y="114553"/>
                      </a:cubicBezTo>
                      <a:cubicBezTo>
                        <a:pt x="152734" y="111371"/>
                        <a:pt x="154325" y="117735"/>
                        <a:pt x="155916" y="111371"/>
                      </a:cubicBezTo>
                      <a:cubicBezTo>
                        <a:pt x="155916" y="114553"/>
                        <a:pt x="155916" y="114553"/>
                        <a:pt x="155916" y="116144"/>
                      </a:cubicBezTo>
                      <a:cubicBezTo>
                        <a:pt x="155916" y="116144"/>
                        <a:pt x="155916" y="114553"/>
                        <a:pt x="157507" y="114553"/>
                      </a:cubicBezTo>
                      <a:cubicBezTo>
                        <a:pt x="157507" y="116144"/>
                        <a:pt x="157507" y="116144"/>
                        <a:pt x="157507" y="117735"/>
                      </a:cubicBezTo>
                      <a:cubicBezTo>
                        <a:pt x="160689" y="116144"/>
                        <a:pt x="160689" y="109780"/>
                        <a:pt x="159098" y="101825"/>
                      </a:cubicBezTo>
                      <a:cubicBezTo>
                        <a:pt x="160689" y="105007"/>
                        <a:pt x="162280" y="105007"/>
                        <a:pt x="162280" y="100234"/>
                      </a:cubicBezTo>
                      <a:cubicBezTo>
                        <a:pt x="163871" y="101825"/>
                        <a:pt x="163871" y="105007"/>
                        <a:pt x="162280" y="106598"/>
                      </a:cubicBezTo>
                      <a:cubicBezTo>
                        <a:pt x="163871" y="106598"/>
                        <a:pt x="170235" y="109780"/>
                        <a:pt x="168644" y="103416"/>
                      </a:cubicBezTo>
                      <a:cubicBezTo>
                        <a:pt x="168644" y="105007"/>
                        <a:pt x="170235" y="103416"/>
                        <a:pt x="170235" y="103416"/>
                      </a:cubicBezTo>
                      <a:cubicBezTo>
                        <a:pt x="173417" y="103416"/>
                        <a:pt x="173417" y="103416"/>
                        <a:pt x="175008" y="103416"/>
                      </a:cubicBezTo>
                      <a:lnTo>
                        <a:pt x="173417" y="101825"/>
                      </a:lnTo>
                      <a:cubicBezTo>
                        <a:pt x="173417" y="95461"/>
                        <a:pt x="175008" y="100234"/>
                        <a:pt x="176599" y="98643"/>
                      </a:cubicBezTo>
                      <a:lnTo>
                        <a:pt x="176599" y="98643"/>
                      </a:lnTo>
                      <a:cubicBezTo>
                        <a:pt x="181372" y="103416"/>
                        <a:pt x="178190" y="95461"/>
                        <a:pt x="182963" y="100234"/>
                      </a:cubicBezTo>
                      <a:lnTo>
                        <a:pt x="181372" y="95461"/>
                      </a:lnTo>
                      <a:cubicBezTo>
                        <a:pt x="179781" y="85915"/>
                        <a:pt x="186145" y="100234"/>
                        <a:pt x="187736" y="97052"/>
                      </a:cubicBezTo>
                      <a:lnTo>
                        <a:pt x="186145" y="95461"/>
                      </a:lnTo>
                      <a:cubicBezTo>
                        <a:pt x="187736" y="92279"/>
                        <a:pt x="192508" y="108189"/>
                        <a:pt x="194100" y="108189"/>
                      </a:cubicBezTo>
                      <a:cubicBezTo>
                        <a:pt x="194100" y="108189"/>
                        <a:pt x="194100" y="109780"/>
                        <a:pt x="194100" y="109780"/>
                      </a:cubicBezTo>
                      <a:cubicBezTo>
                        <a:pt x="198873" y="114553"/>
                        <a:pt x="194100" y="103416"/>
                        <a:pt x="197281" y="101825"/>
                      </a:cubicBezTo>
                      <a:cubicBezTo>
                        <a:pt x="198873" y="105007"/>
                        <a:pt x="197281" y="109780"/>
                        <a:pt x="200463" y="109780"/>
                      </a:cubicBezTo>
                      <a:cubicBezTo>
                        <a:pt x="202054" y="111371"/>
                        <a:pt x="205236" y="98643"/>
                        <a:pt x="208418" y="105007"/>
                      </a:cubicBezTo>
                      <a:cubicBezTo>
                        <a:pt x="206827" y="103416"/>
                        <a:pt x="206827" y="100234"/>
                        <a:pt x="208418" y="98643"/>
                      </a:cubicBezTo>
                      <a:cubicBezTo>
                        <a:pt x="210009" y="97052"/>
                        <a:pt x="214782" y="106598"/>
                        <a:pt x="216373" y="98643"/>
                      </a:cubicBezTo>
                      <a:cubicBezTo>
                        <a:pt x="216373" y="98643"/>
                        <a:pt x="216373" y="100234"/>
                        <a:pt x="216373" y="100234"/>
                      </a:cubicBezTo>
                      <a:cubicBezTo>
                        <a:pt x="217964" y="98643"/>
                        <a:pt x="221146" y="97052"/>
                        <a:pt x="221146" y="92279"/>
                      </a:cubicBezTo>
                      <a:cubicBezTo>
                        <a:pt x="224328" y="106598"/>
                        <a:pt x="230692" y="84324"/>
                        <a:pt x="232283" y="97052"/>
                      </a:cubicBezTo>
                      <a:lnTo>
                        <a:pt x="237056" y="95461"/>
                      </a:lnTo>
                      <a:lnTo>
                        <a:pt x="237056" y="97052"/>
                      </a:lnTo>
                      <a:cubicBezTo>
                        <a:pt x="240238" y="97052"/>
                        <a:pt x="240238" y="93870"/>
                        <a:pt x="241829" y="90688"/>
                      </a:cubicBezTo>
                      <a:cubicBezTo>
                        <a:pt x="243420" y="92279"/>
                        <a:pt x="241829" y="92279"/>
                        <a:pt x="241829" y="93870"/>
                      </a:cubicBezTo>
                      <a:cubicBezTo>
                        <a:pt x="246602" y="95461"/>
                        <a:pt x="246602" y="95461"/>
                        <a:pt x="249784" y="87506"/>
                      </a:cubicBezTo>
                      <a:lnTo>
                        <a:pt x="251375" y="92279"/>
                      </a:lnTo>
                      <a:cubicBezTo>
                        <a:pt x="251375" y="89097"/>
                        <a:pt x="259330" y="98643"/>
                        <a:pt x="262512" y="92279"/>
                      </a:cubicBezTo>
                      <a:cubicBezTo>
                        <a:pt x="262512" y="92279"/>
                        <a:pt x="262512" y="93870"/>
                        <a:pt x="262512" y="93870"/>
                      </a:cubicBezTo>
                      <a:cubicBezTo>
                        <a:pt x="267285" y="87506"/>
                        <a:pt x="276831" y="105007"/>
                        <a:pt x="275240" y="87506"/>
                      </a:cubicBezTo>
                      <a:lnTo>
                        <a:pt x="278422" y="82733"/>
                      </a:lnTo>
                      <a:cubicBezTo>
                        <a:pt x="273649" y="82733"/>
                        <a:pt x="278422" y="76369"/>
                        <a:pt x="275240" y="73187"/>
                      </a:cubicBezTo>
                      <a:cubicBezTo>
                        <a:pt x="276831" y="71596"/>
                        <a:pt x="280012" y="77960"/>
                        <a:pt x="278422" y="77960"/>
                      </a:cubicBezTo>
                      <a:lnTo>
                        <a:pt x="278422" y="77960"/>
                      </a:lnTo>
                      <a:cubicBezTo>
                        <a:pt x="278422" y="85915"/>
                        <a:pt x="284785" y="79551"/>
                        <a:pt x="284785" y="85915"/>
                      </a:cubicBezTo>
                      <a:cubicBezTo>
                        <a:pt x="292740" y="84324"/>
                        <a:pt x="302286" y="87506"/>
                        <a:pt x="310241" y="87506"/>
                      </a:cubicBezTo>
                      <a:lnTo>
                        <a:pt x="308650" y="81142"/>
                      </a:lnTo>
                      <a:lnTo>
                        <a:pt x="311832" y="81142"/>
                      </a:lnTo>
                      <a:cubicBezTo>
                        <a:pt x="313423" y="82733"/>
                        <a:pt x="313423" y="85915"/>
                        <a:pt x="311832" y="85915"/>
                      </a:cubicBezTo>
                      <a:cubicBezTo>
                        <a:pt x="313423" y="89097"/>
                        <a:pt x="315014" y="82733"/>
                        <a:pt x="315014" y="81142"/>
                      </a:cubicBezTo>
                      <a:cubicBezTo>
                        <a:pt x="319787" y="82733"/>
                        <a:pt x="315014" y="89097"/>
                        <a:pt x="315014" y="89097"/>
                      </a:cubicBezTo>
                      <a:lnTo>
                        <a:pt x="316605" y="89097"/>
                      </a:lnTo>
                      <a:lnTo>
                        <a:pt x="316605" y="89097"/>
                      </a:lnTo>
                      <a:cubicBezTo>
                        <a:pt x="318196" y="85915"/>
                        <a:pt x="316605" y="82733"/>
                        <a:pt x="319787" y="82733"/>
                      </a:cubicBezTo>
                      <a:cubicBezTo>
                        <a:pt x="321378" y="84324"/>
                        <a:pt x="321378" y="85915"/>
                        <a:pt x="321378" y="87506"/>
                      </a:cubicBezTo>
                      <a:cubicBezTo>
                        <a:pt x="321378" y="87506"/>
                        <a:pt x="321378" y="87506"/>
                        <a:pt x="322969" y="87506"/>
                      </a:cubicBezTo>
                      <a:lnTo>
                        <a:pt x="326151" y="87506"/>
                      </a:lnTo>
                      <a:lnTo>
                        <a:pt x="324560" y="82733"/>
                      </a:lnTo>
                      <a:cubicBezTo>
                        <a:pt x="326151" y="79551"/>
                        <a:pt x="327742" y="82733"/>
                        <a:pt x="326151" y="76369"/>
                      </a:cubicBezTo>
                      <a:cubicBezTo>
                        <a:pt x="327742" y="81142"/>
                        <a:pt x="330924" y="81142"/>
                        <a:pt x="334106" y="81142"/>
                      </a:cubicBezTo>
                      <a:cubicBezTo>
                        <a:pt x="337288" y="81142"/>
                        <a:pt x="342061" y="79551"/>
                        <a:pt x="343652" y="81142"/>
                      </a:cubicBezTo>
                      <a:cubicBezTo>
                        <a:pt x="345243" y="76369"/>
                        <a:pt x="348425" y="76369"/>
                        <a:pt x="351607" y="76369"/>
                      </a:cubicBezTo>
                      <a:cubicBezTo>
                        <a:pt x="350016" y="74778"/>
                        <a:pt x="346834" y="70005"/>
                        <a:pt x="350016" y="70005"/>
                      </a:cubicBezTo>
                      <a:cubicBezTo>
                        <a:pt x="354789" y="81142"/>
                        <a:pt x="357971" y="74778"/>
                        <a:pt x="367516" y="81142"/>
                      </a:cubicBezTo>
                      <a:cubicBezTo>
                        <a:pt x="361153" y="76369"/>
                        <a:pt x="375471" y="77960"/>
                        <a:pt x="365926" y="71596"/>
                      </a:cubicBezTo>
                      <a:cubicBezTo>
                        <a:pt x="369107" y="71596"/>
                        <a:pt x="369107" y="76369"/>
                        <a:pt x="373880" y="77960"/>
                      </a:cubicBezTo>
                      <a:cubicBezTo>
                        <a:pt x="375471" y="76369"/>
                        <a:pt x="377062" y="76369"/>
                        <a:pt x="380244" y="76369"/>
                      </a:cubicBezTo>
                      <a:cubicBezTo>
                        <a:pt x="380244" y="71596"/>
                        <a:pt x="383426" y="68414"/>
                        <a:pt x="383426" y="62050"/>
                      </a:cubicBezTo>
                      <a:cubicBezTo>
                        <a:pt x="381835" y="60459"/>
                        <a:pt x="378653" y="60459"/>
                        <a:pt x="377062" y="57277"/>
                      </a:cubicBezTo>
                      <a:cubicBezTo>
                        <a:pt x="380244" y="57277"/>
                        <a:pt x="381835" y="57277"/>
                        <a:pt x="385017" y="57277"/>
                      </a:cubicBezTo>
                      <a:cubicBezTo>
                        <a:pt x="385017" y="55686"/>
                        <a:pt x="375471" y="52504"/>
                        <a:pt x="381835" y="50913"/>
                      </a:cubicBezTo>
                      <a:cubicBezTo>
                        <a:pt x="380244" y="50913"/>
                        <a:pt x="378653" y="50913"/>
                        <a:pt x="378653" y="49322"/>
                      </a:cubicBezTo>
                      <a:cubicBezTo>
                        <a:pt x="380244" y="46140"/>
                        <a:pt x="381835" y="42958"/>
                        <a:pt x="381835" y="38185"/>
                      </a:cubicBezTo>
                      <a:cubicBezTo>
                        <a:pt x="381835" y="33411"/>
                        <a:pt x="381835" y="30229"/>
                        <a:pt x="380244" y="27047"/>
                      </a:cubicBezTo>
                      <a:cubicBezTo>
                        <a:pt x="380244" y="20683"/>
                        <a:pt x="380244" y="15910"/>
                        <a:pt x="386608" y="9546"/>
                      </a:cubicBezTo>
                      <a:cubicBezTo>
                        <a:pt x="383426" y="11137"/>
                        <a:pt x="383426" y="9546"/>
                        <a:pt x="383426" y="9546"/>
                      </a:cubicBezTo>
                      <a:cubicBezTo>
                        <a:pt x="383426" y="9546"/>
                        <a:pt x="380244" y="9546"/>
                        <a:pt x="377062" y="9546"/>
                      </a:cubicBezTo>
                      <a:lnTo>
                        <a:pt x="383426" y="4773"/>
                      </a:lnTo>
                      <a:cubicBezTo>
                        <a:pt x="377062" y="3182"/>
                        <a:pt x="383426" y="0"/>
                        <a:pt x="377062" y="0"/>
                      </a:cubicBezTo>
                      <a:lnTo>
                        <a:pt x="378653" y="1591"/>
                      </a:lnTo>
                      <a:cubicBezTo>
                        <a:pt x="372289" y="0"/>
                        <a:pt x="364334" y="4773"/>
                        <a:pt x="354789" y="4773"/>
                      </a:cubicBezTo>
                      <a:cubicBezTo>
                        <a:pt x="362744" y="6364"/>
                        <a:pt x="343652" y="11137"/>
                        <a:pt x="354789" y="14319"/>
                      </a:cubicBezTo>
                      <a:cubicBezTo>
                        <a:pt x="353198" y="14319"/>
                        <a:pt x="351607" y="14319"/>
                        <a:pt x="350016" y="14319"/>
                      </a:cubicBezTo>
                      <a:cubicBezTo>
                        <a:pt x="353198" y="15910"/>
                        <a:pt x="354789" y="15910"/>
                        <a:pt x="353198" y="19092"/>
                      </a:cubicBezTo>
                      <a:lnTo>
                        <a:pt x="351607" y="19092"/>
                      </a:lnTo>
                      <a:cubicBezTo>
                        <a:pt x="353198" y="23865"/>
                        <a:pt x="348425" y="27047"/>
                        <a:pt x="346834" y="33411"/>
                      </a:cubicBezTo>
                      <a:lnTo>
                        <a:pt x="351607" y="33411"/>
                      </a:lnTo>
                      <a:cubicBezTo>
                        <a:pt x="351607" y="33411"/>
                        <a:pt x="350016" y="35003"/>
                        <a:pt x="348425" y="35003"/>
                      </a:cubicBezTo>
                      <a:cubicBezTo>
                        <a:pt x="354789" y="36593"/>
                        <a:pt x="348425" y="33411"/>
                        <a:pt x="356380" y="33411"/>
                      </a:cubicBezTo>
                      <a:cubicBezTo>
                        <a:pt x="348425" y="33411"/>
                        <a:pt x="356380" y="39775"/>
                        <a:pt x="346834" y="38185"/>
                      </a:cubicBezTo>
                      <a:cubicBezTo>
                        <a:pt x="346834" y="39775"/>
                        <a:pt x="351607" y="39775"/>
                        <a:pt x="351607" y="39775"/>
                      </a:cubicBezTo>
                      <a:lnTo>
                        <a:pt x="348425" y="39775"/>
                      </a:lnTo>
                      <a:lnTo>
                        <a:pt x="351607" y="41367"/>
                      </a:lnTo>
                      <a:cubicBezTo>
                        <a:pt x="351607" y="41367"/>
                        <a:pt x="348425" y="41367"/>
                        <a:pt x="345243" y="39775"/>
                      </a:cubicBezTo>
                      <a:cubicBezTo>
                        <a:pt x="345243" y="39775"/>
                        <a:pt x="345243" y="39775"/>
                        <a:pt x="343652" y="38185"/>
                      </a:cubicBezTo>
                      <a:cubicBezTo>
                        <a:pt x="340470" y="36593"/>
                        <a:pt x="345243" y="39775"/>
                        <a:pt x="343652" y="39775"/>
                      </a:cubicBezTo>
                      <a:lnTo>
                        <a:pt x="345243" y="39775"/>
                      </a:lnTo>
                      <a:cubicBezTo>
                        <a:pt x="346834" y="42958"/>
                        <a:pt x="345243" y="42958"/>
                        <a:pt x="346834" y="46140"/>
                      </a:cubicBezTo>
                      <a:cubicBezTo>
                        <a:pt x="346834" y="46140"/>
                        <a:pt x="345243" y="47730"/>
                        <a:pt x="346834" y="49322"/>
                      </a:cubicBezTo>
                      <a:lnTo>
                        <a:pt x="348425" y="50913"/>
                      </a:lnTo>
                      <a:cubicBezTo>
                        <a:pt x="348425" y="54095"/>
                        <a:pt x="345243" y="49322"/>
                        <a:pt x="343652" y="50913"/>
                      </a:cubicBezTo>
                      <a:lnTo>
                        <a:pt x="343652" y="50913"/>
                      </a:lnTo>
                      <a:cubicBezTo>
                        <a:pt x="343652" y="52504"/>
                        <a:pt x="343652" y="54095"/>
                        <a:pt x="343652" y="54095"/>
                      </a:cubicBezTo>
                      <a:cubicBezTo>
                        <a:pt x="343652" y="52504"/>
                        <a:pt x="340470" y="49322"/>
                        <a:pt x="340470" y="47730"/>
                      </a:cubicBezTo>
                      <a:cubicBezTo>
                        <a:pt x="340470" y="52504"/>
                        <a:pt x="340470" y="50913"/>
                        <a:pt x="342061" y="58868"/>
                      </a:cubicBezTo>
                      <a:lnTo>
                        <a:pt x="340470" y="55686"/>
                      </a:lnTo>
                      <a:cubicBezTo>
                        <a:pt x="340470" y="58868"/>
                        <a:pt x="340470" y="60459"/>
                        <a:pt x="338879" y="62050"/>
                      </a:cubicBezTo>
                      <a:cubicBezTo>
                        <a:pt x="338879" y="58868"/>
                        <a:pt x="337288" y="57277"/>
                        <a:pt x="337288" y="52504"/>
                      </a:cubicBezTo>
                      <a:cubicBezTo>
                        <a:pt x="335697" y="50913"/>
                        <a:pt x="335697" y="50913"/>
                        <a:pt x="335697" y="50913"/>
                      </a:cubicBezTo>
                      <a:cubicBezTo>
                        <a:pt x="334106" y="50913"/>
                        <a:pt x="334106" y="52504"/>
                        <a:pt x="334106" y="52504"/>
                      </a:cubicBezTo>
                      <a:cubicBezTo>
                        <a:pt x="332515" y="54095"/>
                        <a:pt x="332515" y="55686"/>
                        <a:pt x="329333" y="50913"/>
                      </a:cubicBezTo>
                      <a:cubicBezTo>
                        <a:pt x="327742" y="60459"/>
                        <a:pt x="334106" y="55686"/>
                        <a:pt x="332515" y="57277"/>
                      </a:cubicBezTo>
                      <a:cubicBezTo>
                        <a:pt x="334106" y="60459"/>
                        <a:pt x="330924" y="63641"/>
                        <a:pt x="329333" y="63641"/>
                      </a:cubicBezTo>
                      <a:cubicBezTo>
                        <a:pt x="327742" y="63641"/>
                        <a:pt x="324560" y="52504"/>
                        <a:pt x="321378" y="52504"/>
                      </a:cubicBezTo>
                      <a:cubicBezTo>
                        <a:pt x="321378" y="52504"/>
                        <a:pt x="321378" y="52504"/>
                        <a:pt x="321378" y="52504"/>
                      </a:cubicBezTo>
                      <a:cubicBezTo>
                        <a:pt x="319787" y="50913"/>
                        <a:pt x="318196" y="55686"/>
                        <a:pt x="316605" y="52504"/>
                      </a:cubicBezTo>
                      <a:cubicBezTo>
                        <a:pt x="316605" y="58868"/>
                        <a:pt x="315014" y="52504"/>
                        <a:pt x="315014" y="58868"/>
                      </a:cubicBezTo>
                      <a:lnTo>
                        <a:pt x="318196" y="57277"/>
                      </a:lnTo>
                      <a:cubicBezTo>
                        <a:pt x="316605" y="58868"/>
                        <a:pt x="315014" y="68414"/>
                        <a:pt x="311832" y="63641"/>
                      </a:cubicBezTo>
                      <a:cubicBezTo>
                        <a:pt x="311832" y="62050"/>
                        <a:pt x="313423" y="60459"/>
                        <a:pt x="313423" y="58868"/>
                      </a:cubicBezTo>
                      <a:cubicBezTo>
                        <a:pt x="311832" y="57277"/>
                        <a:pt x="311832" y="60459"/>
                        <a:pt x="310241" y="58868"/>
                      </a:cubicBezTo>
                      <a:cubicBezTo>
                        <a:pt x="310241" y="52504"/>
                        <a:pt x="315014" y="57277"/>
                        <a:pt x="316605" y="50913"/>
                      </a:cubicBezTo>
                      <a:cubicBezTo>
                        <a:pt x="315014" y="47730"/>
                        <a:pt x="313423" y="57277"/>
                        <a:pt x="313423" y="49322"/>
                      </a:cubicBezTo>
                      <a:cubicBezTo>
                        <a:pt x="313423" y="58868"/>
                        <a:pt x="308650" y="49322"/>
                        <a:pt x="307059" y="55686"/>
                      </a:cubicBezTo>
                      <a:lnTo>
                        <a:pt x="307059" y="50913"/>
                      </a:lnTo>
                      <a:cubicBezTo>
                        <a:pt x="307059" y="50913"/>
                        <a:pt x="305468" y="54095"/>
                        <a:pt x="305468" y="54095"/>
                      </a:cubicBezTo>
                      <a:lnTo>
                        <a:pt x="305468" y="47730"/>
                      </a:lnTo>
                      <a:cubicBezTo>
                        <a:pt x="303877" y="52504"/>
                        <a:pt x="300695" y="44548"/>
                        <a:pt x="299104" y="47730"/>
                      </a:cubicBezTo>
                      <a:cubicBezTo>
                        <a:pt x="303877" y="47730"/>
                        <a:pt x="300695" y="52504"/>
                        <a:pt x="302286" y="55686"/>
                      </a:cubicBezTo>
                      <a:cubicBezTo>
                        <a:pt x="297513" y="62050"/>
                        <a:pt x="297513" y="44548"/>
                        <a:pt x="292740" y="47730"/>
                      </a:cubicBezTo>
                      <a:cubicBezTo>
                        <a:pt x="292740" y="47730"/>
                        <a:pt x="295922" y="49322"/>
                        <a:pt x="295922" y="52504"/>
                      </a:cubicBezTo>
                      <a:cubicBezTo>
                        <a:pt x="294331" y="52504"/>
                        <a:pt x="292740" y="50913"/>
                        <a:pt x="291149" y="47730"/>
                      </a:cubicBezTo>
                      <a:cubicBezTo>
                        <a:pt x="287967" y="49322"/>
                        <a:pt x="292740" y="52504"/>
                        <a:pt x="291149" y="54095"/>
                      </a:cubicBezTo>
                      <a:cubicBezTo>
                        <a:pt x="289558" y="49322"/>
                        <a:pt x="289558" y="55686"/>
                        <a:pt x="287967" y="58868"/>
                      </a:cubicBezTo>
                      <a:lnTo>
                        <a:pt x="287967" y="54095"/>
                      </a:lnTo>
                      <a:cubicBezTo>
                        <a:pt x="283195" y="52504"/>
                        <a:pt x="287967" y="63641"/>
                        <a:pt x="283195" y="60459"/>
                      </a:cubicBezTo>
                      <a:lnTo>
                        <a:pt x="284785" y="54095"/>
                      </a:lnTo>
                      <a:lnTo>
                        <a:pt x="283195" y="55686"/>
                      </a:lnTo>
                      <a:lnTo>
                        <a:pt x="283195" y="50913"/>
                      </a:lnTo>
                      <a:cubicBezTo>
                        <a:pt x="281603" y="54095"/>
                        <a:pt x="280012" y="54095"/>
                        <a:pt x="278422" y="52504"/>
                      </a:cubicBezTo>
                      <a:cubicBezTo>
                        <a:pt x="280012" y="55686"/>
                        <a:pt x="278422" y="60459"/>
                        <a:pt x="276831" y="60459"/>
                      </a:cubicBezTo>
                      <a:cubicBezTo>
                        <a:pt x="275240" y="58868"/>
                        <a:pt x="276831" y="55686"/>
                        <a:pt x="273649" y="57277"/>
                      </a:cubicBezTo>
                      <a:cubicBezTo>
                        <a:pt x="273649" y="54095"/>
                        <a:pt x="273649" y="50913"/>
                        <a:pt x="275240" y="54095"/>
                      </a:cubicBezTo>
                      <a:cubicBezTo>
                        <a:pt x="275240" y="52504"/>
                        <a:pt x="275240" y="50913"/>
                        <a:pt x="275240" y="49322"/>
                      </a:cubicBezTo>
                      <a:cubicBezTo>
                        <a:pt x="273649" y="46140"/>
                        <a:pt x="272058" y="49322"/>
                        <a:pt x="270467" y="49322"/>
                      </a:cubicBezTo>
                      <a:cubicBezTo>
                        <a:pt x="270467" y="49322"/>
                        <a:pt x="272058" y="49322"/>
                        <a:pt x="272058" y="50913"/>
                      </a:cubicBezTo>
                      <a:lnTo>
                        <a:pt x="249784" y="57277"/>
                      </a:lnTo>
                      <a:cubicBezTo>
                        <a:pt x="248193" y="55686"/>
                        <a:pt x="249784" y="54095"/>
                        <a:pt x="249784" y="52504"/>
                      </a:cubicBezTo>
                      <a:cubicBezTo>
                        <a:pt x="249784" y="52504"/>
                        <a:pt x="248193" y="55686"/>
                        <a:pt x="248193" y="55686"/>
                      </a:cubicBezTo>
                      <a:cubicBezTo>
                        <a:pt x="248193" y="52504"/>
                        <a:pt x="248193" y="49322"/>
                        <a:pt x="248193" y="46140"/>
                      </a:cubicBezTo>
                      <a:lnTo>
                        <a:pt x="245011" y="50913"/>
                      </a:lnTo>
                      <a:cubicBezTo>
                        <a:pt x="245011" y="49322"/>
                        <a:pt x="241829" y="47730"/>
                        <a:pt x="243420" y="46140"/>
                      </a:cubicBezTo>
                      <a:cubicBezTo>
                        <a:pt x="240238" y="44548"/>
                        <a:pt x="238647" y="54095"/>
                        <a:pt x="235465" y="50913"/>
                      </a:cubicBezTo>
                      <a:cubicBezTo>
                        <a:pt x="235465" y="50913"/>
                        <a:pt x="235465" y="52504"/>
                        <a:pt x="233874" y="52504"/>
                      </a:cubicBezTo>
                      <a:cubicBezTo>
                        <a:pt x="230692" y="52504"/>
                        <a:pt x="227510" y="47730"/>
                        <a:pt x="225919" y="54095"/>
                      </a:cubicBezTo>
                      <a:lnTo>
                        <a:pt x="222737" y="47730"/>
                      </a:lnTo>
                      <a:cubicBezTo>
                        <a:pt x="221146" y="49322"/>
                        <a:pt x="225919" y="55686"/>
                        <a:pt x="222737" y="58868"/>
                      </a:cubicBezTo>
                      <a:cubicBezTo>
                        <a:pt x="219555" y="62050"/>
                        <a:pt x="221146" y="54095"/>
                        <a:pt x="219555" y="52504"/>
                      </a:cubicBezTo>
                      <a:cubicBezTo>
                        <a:pt x="217964" y="55686"/>
                        <a:pt x="216373" y="62050"/>
                        <a:pt x="213191" y="57277"/>
                      </a:cubicBezTo>
                      <a:cubicBezTo>
                        <a:pt x="213191" y="57277"/>
                        <a:pt x="214782" y="57277"/>
                        <a:pt x="214782" y="57277"/>
                      </a:cubicBezTo>
                      <a:close/>
                      <a:moveTo>
                        <a:pt x="184554" y="63641"/>
                      </a:moveTo>
                      <a:cubicBezTo>
                        <a:pt x="184554" y="62050"/>
                        <a:pt x="186145" y="60459"/>
                        <a:pt x="186145" y="62050"/>
                      </a:cubicBezTo>
                      <a:cubicBezTo>
                        <a:pt x="187736" y="66823"/>
                        <a:pt x="186145" y="65232"/>
                        <a:pt x="184554" y="63641"/>
                      </a:cubicBezTo>
                      <a:close/>
                      <a:moveTo>
                        <a:pt x="140006" y="81142"/>
                      </a:moveTo>
                      <a:cubicBezTo>
                        <a:pt x="140006" y="79551"/>
                        <a:pt x="141597" y="79551"/>
                        <a:pt x="141597" y="81142"/>
                      </a:cubicBezTo>
                      <a:cubicBezTo>
                        <a:pt x="141597" y="81142"/>
                        <a:pt x="140006" y="81142"/>
                        <a:pt x="140006" y="81142"/>
                      </a:cubicBezTo>
                      <a:close/>
                      <a:moveTo>
                        <a:pt x="12728" y="128872"/>
                      </a:moveTo>
                      <a:cubicBezTo>
                        <a:pt x="12728" y="128872"/>
                        <a:pt x="12728" y="128872"/>
                        <a:pt x="12728" y="128872"/>
                      </a:cubicBezTo>
                      <a:cubicBezTo>
                        <a:pt x="14319" y="130463"/>
                        <a:pt x="14319" y="128872"/>
                        <a:pt x="12728" y="128872"/>
                      </a:cubicBezTo>
                      <a:close/>
                      <a:moveTo>
                        <a:pt x="9546" y="127281"/>
                      </a:moveTo>
                      <a:cubicBezTo>
                        <a:pt x="9546" y="127281"/>
                        <a:pt x="9546" y="128872"/>
                        <a:pt x="9546" y="128872"/>
                      </a:cubicBezTo>
                      <a:cubicBezTo>
                        <a:pt x="9546" y="127281"/>
                        <a:pt x="11137" y="127281"/>
                        <a:pt x="9546" y="127281"/>
                      </a:cubicBezTo>
                      <a:cubicBezTo>
                        <a:pt x="11137" y="127281"/>
                        <a:pt x="11137" y="125690"/>
                        <a:pt x="9546" y="127281"/>
                      </a:cubicBezTo>
                      <a:close/>
                      <a:moveTo>
                        <a:pt x="307059" y="84324"/>
                      </a:moveTo>
                      <a:lnTo>
                        <a:pt x="307059" y="84324"/>
                      </a:lnTo>
                      <a:cubicBezTo>
                        <a:pt x="307059" y="82733"/>
                        <a:pt x="307059" y="82733"/>
                        <a:pt x="307059" y="8432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37" name="รูปแบบอิสระ: รูปร่าง 1136">
                  <a:extLst>
                    <a:ext uri="{FF2B5EF4-FFF2-40B4-BE49-F238E27FC236}">
                      <a16:creationId xmlns:a16="http://schemas.microsoft.com/office/drawing/2014/main" id="{AE2332AB-B95A-436C-B752-70AB517601DB}"/>
                    </a:ext>
                  </a:extLst>
                </p:cNvPr>
                <p:cNvSpPr/>
                <p:nvPr/>
              </p:nvSpPr>
              <p:spPr>
                <a:xfrm>
                  <a:off x="2395878" y="4017432"/>
                  <a:ext cx="15909" cy="1590"/>
                </a:xfrm>
                <a:custGeom>
                  <a:avLst/>
                  <a:gdLst>
                    <a:gd name="connsiteX0" fmla="*/ 0 w 15909"/>
                    <a:gd name="connsiteY0" fmla="*/ 0 h 1590"/>
                    <a:gd name="connsiteX1" fmla="*/ 0 w 15909"/>
                    <a:gd name="connsiteY1" fmla="*/ 1591 h 1590"/>
                    <a:gd name="connsiteX2" fmla="*/ 0 w 15909"/>
                    <a:gd name="connsiteY2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0">
                      <a:moveTo>
                        <a:pt x="0" y="0"/>
                      </a:moveTo>
                      <a:cubicBezTo>
                        <a:pt x="0" y="0"/>
                        <a:pt x="0" y="1591"/>
                        <a:pt x="0" y="1591"/>
                      </a:cubicBezTo>
                      <a:cubicBezTo>
                        <a:pt x="0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38" name="รูปแบบอิสระ: รูปร่าง 1137">
                  <a:extLst>
                    <a:ext uri="{FF2B5EF4-FFF2-40B4-BE49-F238E27FC236}">
                      <a16:creationId xmlns:a16="http://schemas.microsoft.com/office/drawing/2014/main" id="{31A21C70-CEAE-4D21-96E0-B4C3CF424CC9}"/>
                    </a:ext>
                  </a:extLst>
                </p:cNvPr>
                <p:cNvSpPr/>
                <p:nvPr/>
              </p:nvSpPr>
              <p:spPr>
                <a:xfrm>
                  <a:off x="2484973" y="3993566"/>
                  <a:ext cx="15909" cy="1590"/>
                </a:xfrm>
                <a:custGeom>
                  <a:avLst/>
                  <a:gdLst>
                    <a:gd name="connsiteX0" fmla="*/ 0 w 15909"/>
                    <a:gd name="connsiteY0" fmla="*/ 1591 h 1590"/>
                    <a:gd name="connsiteX1" fmla="*/ 0 w 15909"/>
                    <a:gd name="connsiteY1" fmla="*/ 1591 h 1590"/>
                    <a:gd name="connsiteX2" fmla="*/ 0 w 15909"/>
                    <a:gd name="connsiteY2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0">
                      <a:moveTo>
                        <a:pt x="0" y="1591"/>
                      </a:moveTo>
                      <a:lnTo>
                        <a:pt x="0" y="159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39" name="รูปแบบอิสระ: รูปร่าง 1138">
                  <a:extLst>
                    <a:ext uri="{FF2B5EF4-FFF2-40B4-BE49-F238E27FC236}">
                      <a16:creationId xmlns:a16="http://schemas.microsoft.com/office/drawing/2014/main" id="{76454247-E090-4204-A9B6-A145365AE59B}"/>
                    </a:ext>
                  </a:extLst>
                </p:cNvPr>
                <p:cNvSpPr/>
                <p:nvPr/>
              </p:nvSpPr>
              <p:spPr>
                <a:xfrm>
                  <a:off x="2298828" y="4026978"/>
                  <a:ext cx="1590" cy="1591"/>
                </a:xfrm>
                <a:custGeom>
                  <a:avLst/>
                  <a:gdLst>
                    <a:gd name="connsiteX0" fmla="*/ 0 w 1590"/>
                    <a:gd name="connsiteY0" fmla="*/ 0 h 1591"/>
                    <a:gd name="connsiteX1" fmla="*/ 1591 w 1590"/>
                    <a:gd name="connsiteY1" fmla="*/ 1591 h 1591"/>
                    <a:gd name="connsiteX2" fmla="*/ 0 w 1590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">
                      <a:moveTo>
                        <a:pt x="0" y="0"/>
                      </a:moveTo>
                      <a:cubicBezTo>
                        <a:pt x="0" y="0"/>
                        <a:pt x="1591" y="1591"/>
                        <a:pt x="1591" y="1591"/>
                      </a:cubicBezTo>
                      <a:cubicBezTo>
                        <a:pt x="1591" y="1591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40" name="รูปแบบอิสระ: รูปร่าง 1139">
                  <a:extLst>
                    <a:ext uri="{FF2B5EF4-FFF2-40B4-BE49-F238E27FC236}">
                      <a16:creationId xmlns:a16="http://schemas.microsoft.com/office/drawing/2014/main" id="{C4872C88-3C19-473E-A901-F31578EBB21E}"/>
                    </a:ext>
                  </a:extLst>
                </p:cNvPr>
                <p:cNvSpPr/>
                <p:nvPr/>
              </p:nvSpPr>
              <p:spPr>
                <a:xfrm>
                  <a:off x="2247917" y="4076299"/>
                  <a:ext cx="1590" cy="3182"/>
                </a:xfrm>
                <a:custGeom>
                  <a:avLst/>
                  <a:gdLst>
                    <a:gd name="connsiteX0" fmla="*/ 0 w 1590"/>
                    <a:gd name="connsiteY0" fmla="*/ 3182 h 3182"/>
                    <a:gd name="connsiteX1" fmla="*/ 1591 w 1590"/>
                    <a:gd name="connsiteY1" fmla="*/ 1591 h 3182"/>
                    <a:gd name="connsiteX2" fmla="*/ 0 w 1590"/>
                    <a:gd name="connsiteY2" fmla="*/ 0 h 3182"/>
                    <a:gd name="connsiteX3" fmla="*/ 0 w 1590"/>
                    <a:gd name="connsiteY3" fmla="*/ 3182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" h="3182">
                      <a:moveTo>
                        <a:pt x="0" y="3182"/>
                      </a:moveTo>
                      <a:lnTo>
                        <a:pt x="1591" y="1591"/>
                      </a:ln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0" y="1591"/>
                        <a:pt x="0" y="3182"/>
                        <a:pt x="0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41" name="รูปแบบอิสระ: รูปร่าง 1140">
                  <a:extLst>
                    <a:ext uri="{FF2B5EF4-FFF2-40B4-BE49-F238E27FC236}">
                      <a16:creationId xmlns:a16="http://schemas.microsoft.com/office/drawing/2014/main" id="{C1CD482D-79DC-4D7D-863B-5DDC446E1C02}"/>
                    </a:ext>
                  </a:extLst>
                </p:cNvPr>
                <p:cNvSpPr/>
                <p:nvPr/>
              </p:nvSpPr>
              <p:spPr>
                <a:xfrm>
                  <a:off x="2227632" y="4054025"/>
                  <a:ext cx="1193" cy="3182"/>
                </a:xfrm>
                <a:custGeom>
                  <a:avLst/>
                  <a:gdLst>
                    <a:gd name="connsiteX0" fmla="*/ 1193 w 1193"/>
                    <a:gd name="connsiteY0" fmla="*/ 0 h 3182"/>
                    <a:gd name="connsiteX1" fmla="*/ 1193 w 1193"/>
                    <a:gd name="connsiteY1" fmla="*/ 0 h 3182"/>
                    <a:gd name="connsiteX2" fmla="*/ 1193 w 1193"/>
                    <a:gd name="connsiteY2" fmla="*/ 3182 h 3182"/>
                    <a:gd name="connsiteX3" fmla="*/ 1193 w 1193"/>
                    <a:gd name="connsiteY3" fmla="*/ 0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3182">
                      <a:moveTo>
                        <a:pt x="1193" y="0"/>
                      </a:moveTo>
                      <a:cubicBezTo>
                        <a:pt x="-398" y="1591"/>
                        <a:pt x="-398" y="1591"/>
                        <a:pt x="1193" y="0"/>
                      </a:cubicBezTo>
                      <a:lnTo>
                        <a:pt x="1193" y="3182"/>
                      </a:lnTo>
                      <a:cubicBezTo>
                        <a:pt x="1193" y="3182"/>
                        <a:pt x="1193" y="1591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42" name="รูปแบบอิสระ: รูปร่าง 1141">
                  <a:extLst>
                    <a:ext uri="{FF2B5EF4-FFF2-40B4-BE49-F238E27FC236}">
                      <a16:creationId xmlns:a16="http://schemas.microsoft.com/office/drawing/2014/main" id="{E863A0DC-8E59-48DA-A30E-4C052CD6B21B}"/>
                    </a:ext>
                  </a:extLst>
                </p:cNvPr>
                <p:cNvSpPr/>
                <p:nvPr/>
              </p:nvSpPr>
              <p:spPr>
                <a:xfrm>
                  <a:off x="2239962" y="4063173"/>
                  <a:ext cx="3181" cy="3579"/>
                </a:xfrm>
                <a:custGeom>
                  <a:avLst/>
                  <a:gdLst>
                    <a:gd name="connsiteX0" fmla="*/ 3182 w 3181"/>
                    <a:gd name="connsiteY0" fmla="*/ 1989 h 3579"/>
                    <a:gd name="connsiteX1" fmla="*/ 0 w 3181"/>
                    <a:gd name="connsiteY1" fmla="*/ 398 h 3579"/>
                    <a:gd name="connsiteX2" fmla="*/ 0 w 3181"/>
                    <a:gd name="connsiteY2" fmla="*/ 398 h 3579"/>
                    <a:gd name="connsiteX3" fmla="*/ 3182 w 3181"/>
                    <a:gd name="connsiteY3" fmla="*/ 1989 h 3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1" h="3579">
                      <a:moveTo>
                        <a:pt x="3182" y="1989"/>
                      </a:moveTo>
                      <a:cubicBezTo>
                        <a:pt x="3182" y="-1193"/>
                        <a:pt x="1591" y="398"/>
                        <a:pt x="0" y="398"/>
                      </a:cubicBezTo>
                      <a:cubicBezTo>
                        <a:pt x="0" y="398"/>
                        <a:pt x="0" y="398"/>
                        <a:pt x="0" y="398"/>
                      </a:cubicBezTo>
                      <a:cubicBezTo>
                        <a:pt x="1591" y="5171"/>
                        <a:pt x="3182" y="3580"/>
                        <a:pt x="3182" y="19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43" name="รูปแบบอิสระ: รูปร่าง 1142">
                  <a:extLst>
                    <a:ext uri="{FF2B5EF4-FFF2-40B4-BE49-F238E27FC236}">
                      <a16:creationId xmlns:a16="http://schemas.microsoft.com/office/drawing/2014/main" id="{234E32E0-780F-4A62-A990-FFD147B42BBA}"/>
                    </a:ext>
                  </a:extLst>
                </p:cNvPr>
                <p:cNvSpPr/>
                <p:nvPr/>
              </p:nvSpPr>
              <p:spPr>
                <a:xfrm>
                  <a:off x="2239962" y="4063571"/>
                  <a:ext cx="15909" cy="1837"/>
                </a:xfrm>
                <a:custGeom>
                  <a:avLst/>
                  <a:gdLst>
                    <a:gd name="connsiteX0" fmla="*/ 0 w 15909"/>
                    <a:gd name="connsiteY0" fmla="*/ 0 h 1837"/>
                    <a:gd name="connsiteX1" fmla="*/ 0 w 15909"/>
                    <a:gd name="connsiteY1" fmla="*/ 0 h 1837"/>
                    <a:gd name="connsiteX2" fmla="*/ 0 w 15909"/>
                    <a:gd name="connsiteY2" fmla="*/ 0 h 18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837">
                      <a:moveTo>
                        <a:pt x="0" y="0"/>
                      </a:moveTo>
                      <a:cubicBezTo>
                        <a:pt x="0" y="0"/>
                        <a:pt x="0" y="1591"/>
                        <a:pt x="0" y="0"/>
                      </a:cubicBezTo>
                      <a:cubicBezTo>
                        <a:pt x="0" y="3182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44" name="รูปแบบอิสระ: รูปร่าง 1143">
                  <a:extLst>
                    <a:ext uri="{FF2B5EF4-FFF2-40B4-BE49-F238E27FC236}">
                      <a16:creationId xmlns:a16="http://schemas.microsoft.com/office/drawing/2014/main" id="{B779DC8F-9B75-4C79-AF8E-E82C92BFC75D}"/>
                    </a:ext>
                  </a:extLst>
                </p:cNvPr>
                <p:cNvSpPr/>
                <p:nvPr/>
              </p:nvSpPr>
              <p:spPr>
                <a:xfrm>
                  <a:off x="2257462" y="4072536"/>
                  <a:ext cx="1414" cy="4970"/>
                </a:xfrm>
                <a:custGeom>
                  <a:avLst/>
                  <a:gdLst>
                    <a:gd name="connsiteX0" fmla="*/ 0 w 1414"/>
                    <a:gd name="connsiteY0" fmla="*/ 582 h 4970"/>
                    <a:gd name="connsiteX1" fmla="*/ 0 w 1414"/>
                    <a:gd name="connsiteY1" fmla="*/ 3763 h 4970"/>
                    <a:gd name="connsiteX2" fmla="*/ 0 w 1414"/>
                    <a:gd name="connsiteY2" fmla="*/ 582 h 49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14" h="4970">
                      <a:moveTo>
                        <a:pt x="0" y="582"/>
                      </a:moveTo>
                      <a:cubicBezTo>
                        <a:pt x="0" y="-1010"/>
                        <a:pt x="0" y="5354"/>
                        <a:pt x="0" y="3763"/>
                      </a:cubicBezTo>
                      <a:cubicBezTo>
                        <a:pt x="0" y="8537"/>
                        <a:pt x="3182" y="-2601"/>
                        <a:pt x="0" y="5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45" name="รูปแบบอิสระ: รูปร่าง 1144">
                  <a:extLst>
                    <a:ext uri="{FF2B5EF4-FFF2-40B4-BE49-F238E27FC236}">
                      <a16:creationId xmlns:a16="http://schemas.microsoft.com/office/drawing/2014/main" id="{08C88DEA-B660-4812-9FF8-A3C18286C853}"/>
                    </a:ext>
                  </a:extLst>
                </p:cNvPr>
                <p:cNvSpPr/>
                <p:nvPr/>
              </p:nvSpPr>
              <p:spPr>
                <a:xfrm>
                  <a:off x="2241553" y="4054025"/>
                  <a:ext cx="15909" cy="3182"/>
                </a:xfrm>
                <a:custGeom>
                  <a:avLst/>
                  <a:gdLst>
                    <a:gd name="connsiteX0" fmla="*/ 0 w 15909"/>
                    <a:gd name="connsiteY0" fmla="*/ 0 h 3182"/>
                    <a:gd name="connsiteX1" fmla="*/ 0 w 15909"/>
                    <a:gd name="connsiteY1" fmla="*/ 3182 h 3182"/>
                    <a:gd name="connsiteX2" fmla="*/ 0 w 15909"/>
                    <a:gd name="connsiteY2" fmla="*/ 0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3182">
                      <a:moveTo>
                        <a:pt x="0" y="0"/>
                      </a:moveTo>
                      <a:lnTo>
                        <a:pt x="0" y="31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46" name="รูปแบบอิสระ: รูปร่าง 1145">
                  <a:extLst>
                    <a:ext uri="{FF2B5EF4-FFF2-40B4-BE49-F238E27FC236}">
                      <a16:creationId xmlns:a16="http://schemas.microsoft.com/office/drawing/2014/main" id="{EC1DB1D6-7EBA-4404-8785-B2ABD124436D}"/>
                    </a:ext>
                  </a:extLst>
                </p:cNvPr>
                <p:cNvSpPr/>
                <p:nvPr/>
              </p:nvSpPr>
              <p:spPr>
                <a:xfrm>
                  <a:off x="2249508" y="4054025"/>
                  <a:ext cx="1591" cy="2298"/>
                </a:xfrm>
                <a:custGeom>
                  <a:avLst/>
                  <a:gdLst>
                    <a:gd name="connsiteX0" fmla="*/ 1591 w 1591"/>
                    <a:gd name="connsiteY0" fmla="*/ 1591 h 2298"/>
                    <a:gd name="connsiteX1" fmla="*/ 0 w 1591"/>
                    <a:gd name="connsiteY1" fmla="*/ 0 h 2298"/>
                    <a:gd name="connsiteX2" fmla="*/ 0 w 1591"/>
                    <a:gd name="connsiteY2" fmla="*/ 1591 h 2298"/>
                    <a:gd name="connsiteX3" fmla="*/ 1591 w 1591"/>
                    <a:gd name="connsiteY3" fmla="*/ 1591 h 2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2298">
                      <a:moveTo>
                        <a:pt x="1591" y="1591"/>
                      </a:moveTo>
                      <a:lnTo>
                        <a:pt x="0" y="0"/>
                      </a:lnTo>
                      <a:cubicBezTo>
                        <a:pt x="0" y="0"/>
                        <a:pt x="0" y="1591"/>
                        <a:pt x="0" y="1591"/>
                      </a:cubicBezTo>
                      <a:cubicBezTo>
                        <a:pt x="0" y="1591"/>
                        <a:pt x="1591" y="3182"/>
                        <a:pt x="1591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47" name="รูปแบบอิสระ: รูปร่าง 1146">
                  <a:extLst>
                    <a:ext uri="{FF2B5EF4-FFF2-40B4-BE49-F238E27FC236}">
                      <a16:creationId xmlns:a16="http://schemas.microsoft.com/office/drawing/2014/main" id="{88636CD9-2199-4829-9210-0264637488E9}"/>
                    </a:ext>
                  </a:extLst>
                </p:cNvPr>
                <p:cNvSpPr/>
                <p:nvPr/>
              </p:nvSpPr>
              <p:spPr>
                <a:xfrm>
                  <a:off x="2248314" y="4055616"/>
                  <a:ext cx="1193" cy="1193"/>
                </a:xfrm>
                <a:custGeom>
                  <a:avLst/>
                  <a:gdLst>
                    <a:gd name="connsiteX0" fmla="*/ 1193 w 1193"/>
                    <a:gd name="connsiteY0" fmla="*/ 0 h 1193"/>
                    <a:gd name="connsiteX1" fmla="*/ 1193 w 1193"/>
                    <a:gd name="connsiteY1" fmla="*/ 0 h 1193"/>
                    <a:gd name="connsiteX2" fmla="*/ 1193 w 1193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193">
                      <a:moveTo>
                        <a:pt x="1193" y="0"/>
                      </a:moveTo>
                      <a:cubicBezTo>
                        <a:pt x="-398" y="0"/>
                        <a:pt x="-398" y="0"/>
                        <a:pt x="1193" y="0"/>
                      </a:cubicBezTo>
                      <a:cubicBezTo>
                        <a:pt x="-398" y="1591"/>
                        <a:pt x="-398" y="1591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48" name="รูปแบบอิสระ: รูปร่าง 1147">
                  <a:extLst>
                    <a:ext uri="{FF2B5EF4-FFF2-40B4-BE49-F238E27FC236}">
                      <a16:creationId xmlns:a16="http://schemas.microsoft.com/office/drawing/2014/main" id="{4330871E-9DEA-4151-9F05-CE72FE12FB08}"/>
                    </a:ext>
                  </a:extLst>
                </p:cNvPr>
                <p:cNvSpPr/>
                <p:nvPr/>
              </p:nvSpPr>
              <p:spPr>
                <a:xfrm>
                  <a:off x="2243144" y="4052434"/>
                  <a:ext cx="3181" cy="15910"/>
                </a:xfrm>
                <a:custGeom>
                  <a:avLst/>
                  <a:gdLst>
                    <a:gd name="connsiteX0" fmla="*/ 0 w 3181"/>
                    <a:gd name="connsiteY0" fmla="*/ 0 h 15910"/>
                    <a:gd name="connsiteX1" fmla="*/ 1591 w 3181"/>
                    <a:gd name="connsiteY1" fmla="*/ 0 h 15910"/>
                    <a:gd name="connsiteX2" fmla="*/ 3182 w 318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15910">
                      <a:moveTo>
                        <a:pt x="0" y="0"/>
                      </a:moveTo>
                      <a:lnTo>
                        <a:pt x="1591" y="0"/>
                      </a:lnTo>
                      <a:lnTo>
                        <a:pt x="318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49" name="รูปแบบอิสระ: รูปร่าง 1148">
                  <a:extLst>
                    <a:ext uri="{FF2B5EF4-FFF2-40B4-BE49-F238E27FC236}">
                      <a16:creationId xmlns:a16="http://schemas.microsoft.com/office/drawing/2014/main" id="{9CDED06C-A31A-4A00-8C67-8D92A7A32F22}"/>
                    </a:ext>
                  </a:extLst>
                </p:cNvPr>
                <p:cNvSpPr/>
                <p:nvPr/>
              </p:nvSpPr>
              <p:spPr>
                <a:xfrm>
                  <a:off x="2272665" y="4050184"/>
                  <a:ext cx="2298" cy="3840"/>
                </a:xfrm>
                <a:custGeom>
                  <a:avLst/>
                  <a:gdLst>
                    <a:gd name="connsiteX0" fmla="*/ 707 w 2298"/>
                    <a:gd name="connsiteY0" fmla="*/ 3841 h 3840"/>
                    <a:gd name="connsiteX1" fmla="*/ 2298 w 2298"/>
                    <a:gd name="connsiteY1" fmla="*/ 2250 h 3840"/>
                    <a:gd name="connsiteX2" fmla="*/ 707 w 2298"/>
                    <a:gd name="connsiteY2" fmla="*/ 659 h 3840"/>
                    <a:gd name="connsiteX3" fmla="*/ 707 w 2298"/>
                    <a:gd name="connsiteY3" fmla="*/ 3841 h 38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98" h="3840">
                      <a:moveTo>
                        <a:pt x="707" y="3841"/>
                      </a:moveTo>
                      <a:lnTo>
                        <a:pt x="2298" y="2250"/>
                      </a:lnTo>
                      <a:cubicBezTo>
                        <a:pt x="2298" y="659"/>
                        <a:pt x="2298" y="-932"/>
                        <a:pt x="707" y="659"/>
                      </a:cubicBezTo>
                      <a:cubicBezTo>
                        <a:pt x="707" y="659"/>
                        <a:pt x="-884" y="2250"/>
                        <a:pt x="707" y="384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50" name="รูปแบบอิสระ: รูปร่าง 1149">
                  <a:extLst>
                    <a:ext uri="{FF2B5EF4-FFF2-40B4-BE49-F238E27FC236}">
                      <a16:creationId xmlns:a16="http://schemas.microsoft.com/office/drawing/2014/main" id="{CD0F9CCA-86A6-46BF-BFF4-05EF6B15AEC5}"/>
                    </a:ext>
                  </a:extLst>
                </p:cNvPr>
                <p:cNvSpPr/>
                <p:nvPr/>
              </p:nvSpPr>
              <p:spPr>
                <a:xfrm>
                  <a:off x="2263827" y="4039706"/>
                  <a:ext cx="1590" cy="4773"/>
                </a:xfrm>
                <a:custGeom>
                  <a:avLst/>
                  <a:gdLst>
                    <a:gd name="connsiteX0" fmla="*/ 0 w 1590"/>
                    <a:gd name="connsiteY0" fmla="*/ 1591 h 4773"/>
                    <a:gd name="connsiteX1" fmla="*/ 1591 w 1590"/>
                    <a:gd name="connsiteY1" fmla="*/ 4773 h 4773"/>
                    <a:gd name="connsiteX2" fmla="*/ 1591 w 1590"/>
                    <a:gd name="connsiteY2" fmla="*/ 0 h 4773"/>
                    <a:gd name="connsiteX3" fmla="*/ 0 w 1590"/>
                    <a:gd name="connsiteY3" fmla="*/ 1591 h 4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" h="4773">
                      <a:moveTo>
                        <a:pt x="0" y="1591"/>
                      </a:moveTo>
                      <a:cubicBezTo>
                        <a:pt x="0" y="3182"/>
                        <a:pt x="1591" y="3182"/>
                        <a:pt x="1591" y="4773"/>
                      </a:cubicBezTo>
                      <a:lnTo>
                        <a:pt x="1591" y="0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51" name="รูปแบบอิสระ: รูปร่าง 1150">
                  <a:extLst>
                    <a:ext uri="{FF2B5EF4-FFF2-40B4-BE49-F238E27FC236}">
                      <a16:creationId xmlns:a16="http://schemas.microsoft.com/office/drawing/2014/main" id="{E9BB97AD-596C-4342-BFE6-A1F01BA988B5}"/>
                    </a:ext>
                  </a:extLst>
                </p:cNvPr>
                <p:cNvSpPr/>
                <p:nvPr/>
              </p:nvSpPr>
              <p:spPr>
                <a:xfrm>
                  <a:off x="2269483" y="4034933"/>
                  <a:ext cx="2121" cy="4773"/>
                </a:xfrm>
                <a:custGeom>
                  <a:avLst/>
                  <a:gdLst>
                    <a:gd name="connsiteX0" fmla="*/ 707 w 2121"/>
                    <a:gd name="connsiteY0" fmla="*/ 4773 h 4773"/>
                    <a:gd name="connsiteX1" fmla="*/ 707 w 2121"/>
                    <a:gd name="connsiteY1" fmla="*/ 0 h 4773"/>
                    <a:gd name="connsiteX2" fmla="*/ 707 w 2121"/>
                    <a:gd name="connsiteY2" fmla="*/ 4773 h 4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21" h="4773">
                      <a:moveTo>
                        <a:pt x="707" y="4773"/>
                      </a:moveTo>
                      <a:cubicBezTo>
                        <a:pt x="707" y="3182"/>
                        <a:pt x="3889" y="0"/>
                        <a:pt x="707" y="0"/>
                      </a:cubicBezTo>
                      <a:cubicBezTo>
                        <a:pt x="707" y="1591"/>
                        <a:pt x="-884" y="3182"/>
                        <a:pt x="707" y="477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52" name="รูปแบบอิสระ: รูปร่าง 1151">
                  <a:extLst>
                    <a:ext uri="{FF2B5EF4-FFF2-40B4-BE49-F238E27FC236}">
                      <a16:creationId xmlns:a16="http://schemas.microsoft.com/office/drawing/2014/main" id="{709170C9-FF0F-4FD8-A49A-19DEC830A5C4}"/>
                    </a:ext>
                  </a:extLst>
                </p:cNvPr>
                <p:cNvSpPr/>
                <p:nvPr/>
              </p:nvSpPr>
              <p:spPr>
                <a:xfrm>
                  <a:off x="2303601" y="4042888"/>
                  <a:ext cx="1590" cy="7955"/>
                </a:xfrm>
                <a:custGeom>
                  <a:avLst/>
                  <a:gdLst>
                    <a:gd name="connsiteX0" fmla="*/ 0 w 1590"/>
                    <a:gd name="connsiteY0" fmla="*/ 0 h 7955"/>
                    <a:gd name="connsiteX1" fmla="*/ 0 w 1590"/>
                    <a:gd name="connsiteY1" fmla="*/ 0 h 7955"/>
                    <a:gd name="connsiteX2" fmla="*/ 1591 w 1590"/>
                    <a:gd name="connsiteY2" fmla="*/ 7955 h 7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795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591" y="79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53" name="รูปแบบอิสระ: รูปร่าง 1152">
                  <a:extLst>
                    <a:ext uri="{FF2B5EF4-FFF2-40B4-BE49-F238E27FC236}">
                      <a16:creationId xmlns:a16="http://schemas.microsoft.com/office/drawing/2014/main" id="{02241453-CCF5-4438-A57B-6844A546DB7E}"/>
                    </a:ext>
                  </a:extLst>
                </p:cNvPr>
                <p:cNvSpPr/>
                <p:nvPr/>
              </p:nvSpPr>
              <p:spPr>
                <a:xfrm>
                  <a:off x="2327466" y="4015628"/>
                  <a:ext cx="3840" cy="6576"/>
                </a:xfrm>
                <a:custGeom>
                  <a:avLst/>
                  <a:gdLst>
                    <a:gd name="connsiteX0" fmla="*/ 3182 w 3840"/>
                    <a:gd name="connsiteY0" fmla="*/ 213 h 6576"/>
                    <a:gd name="connsiteX1" fmla="*/ 0 w 3840"/>
                    <a:gd name="connsiteY1" fmla="*/ 3395 h 6576"/>
                    <a:gd name="connsiteX2" fmla="*/ 1591 w 3840"/>
                    <a:gd name="connsiteY2" fmla="*/ 6577 h 6576"/>
                    <a:gd name="connsiteX3" fmla="*/ 3182 w 3840"/>
                    <a:gd name="connsiteY3" fmla="*/ 213 h 65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40" h="6576">
                      <a:moveTo>
                        <a:pt x="3182" y="213"/>
                      </a:moveTo>
                      <a:cubicBezTo>
                        <a:pt x="0" y="-1378"/>
                        <a:pt x="3182" y="6577"/>
                        <a:pt x="0" y="3395"/>
                      </a:cubicBezTo>
                      <a:cubicBezTo>
                        <a:pt x="0" y="4986"/>
                        <a:pt x="1591" y="4986"/>
                        <a:pt x="1591" y="6577"/>
                      </a:cubicBezTo>
                      <a:cubicBezTo>
                        <a:pt x="3182" y="4986"/>
                        <a:pt x="4773" y="6577"/>
                        <a:pt x="3182" y="2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54" name="รูปแบบอิสระ: รูปร่าง 1153">
                  <a:extLst>
                    <a:ext uri="{FF2B5EF4-FFF2-40B4-BE49-F238E27FC236}">
                      <a16:creationId xmlns:a16="http://schemas.microsoft.com/office/drawing/2014/main" id="{3FDA27BC-0080-4FB6-BEE1-3E1D6765CAAB}"/>
                    </a:ext>
                  </a:extLst>
                </p:cNvPr>
                <p:cNvSpPr/>
                <p:nvPr/>
              </p:nvSpPr>
              <p:spPr>
                <a:xfrm>
                  <a:off x="2329057" y="4023796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0 h 707"/>
                    <a:gd name="connsiteX1" fmla="*/ 0 w 15909"/>
                    <a:gd name="connsiteY1" fmla="*/ 0 h 707"/>
                    <a:gd name="connsiteX2" fmla="*/ 0 w 15909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0"/>
                      </a:moveTo>
                      <a:cubicBezTo>
                        <a:pt x="0" y="0"/>
                        <a:pt x="0" y="1591"/>
                        <a:pt x="0" y="0"/>
                      </a:cubicBezTo>
                      <a:cubicBezTo>
                        <a:pt x="0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55" name="รูปแบบอิสระ: รูปร่าง 1154">
                  <a:extLst>
                    <a:ext uri="{FF2B5EF4-FFF2-40B4-BE49-F238E27FC236}">
                      <a16:creationId xmlns:a16="http://schemas.microsoft.com/office/drawing/2014/main" id="{BE72E8ED-EA90-4AFE-85F0-7E18F344614B}"/>
                    </a:ext>
                  </a:extLst>
                </p:cNvPr>
                <p:cNvSpPr/>
                <p:nvPr/>
              </p:nvSpPr>
              <p:spPr>
                <a:xfrm>
                  <a:off x="2620206" y="3944245"/>
                  <a:ext cx="3181" cy="1591"/>
                </a:xfrm>
                <a:custGeom>
                  <a:avLst/>
                  <a:gdLst>
                    <a:gd name="connsiteX0" fmla="*/ 0 w 3181"/>
                    <a:gd name="connsiteY0" fmla="*/ 1591 h 1591"/>
                    <a:gd name="connsiteX1" fmla="*/ 3182 w 3181"/>
                    <a:gd name="connsiteY1" fmla="*/ 0 h 1591"/>
                    <a:gd name="connsiteX2" fmla="*/ 0 w 3181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1591">
                      <a:moveTo>
                        <a:pt x="0" y="1591"/>
                      </a:moveTo>
                      <a:lnTo>
                        <a:pt x="318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56" name="รูปแบบอิสระ: รูปร่าง 1155">
                  <a:extLst>
                    <a:ext uri="{FF2B5EF4-FFF2-40B4-BE49-F238E27FC236}">
                      <a16:creationId xmlns:a16="http://schemas.microsoft.com/office/drawing/2014/main" id="{961980ED-DDD4-4C02-9C76-2DA9B869D5DC}"/>
                    </a:ext>
                  </a:extLst>
                </p:cNvPr>
                <p:cNvSpPr/>
                <p:nvPr/>
              </p:nvSpPr>
              <p:spPr>
                <a:xfrm>
                  <a:off x="2613842" y="3941947"/>
                  <a:ext cx="6363" cy="707"/>
                </a:xfrm>
                <a:custGeom>
                  <a:avLst/>
                  <a:gdLst>
                    <a:gd name="connsiteX0" fmla="*/ 0 w 6363"/>
                    <a:gd name="connsiteY0" fmla="*/ 707 h 707"/>
                    <a:gd name="connsiteX1" fmla="*/ 6364 w 6363"/>
                    <a:gd name="connsiteY1" fmla="*/ 707 h 707"/>
                    <a:gd name="connsiteX2" fmla="*/ 0 w 6363"/>
                    <a:gd name="connsiteY2" fmla="*/ 707 h 707"/>
                    <a:gd name="connsiteX3" fmla="*/ 0 w 6363"/>
                    <a:gd name="connsiteY3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63" h="707">
                      <a:moveTo>
                        <a:pt x="0" y="707"/>
                      </a:moveTo>
                      <a:lnTo>
                        <a:pt x="6364" y="707"/>
                      </a:lnTo>
                      <a:lnTo>
                        <a:pt x="0" y="707"/>
                      </a:lnTo>
                      <a:cubicBezTo>
                        <a:pt x="1591" y="-884"/>
                        <a:pt x="1591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57" name="รูปแบบอิสระ: รูปร่าง 1156">
                  <a:extLst>
                    <a:ext uri="{FF2B5EF4-FFF2-40B4-BE49-F238E27FC236}">
                      <a16:creationId xmlns:a16="http://schemas.microsoft.com/office/drawing/2014/main" id="{535FE8C6-F433-4E4C-9D2F-DF3955371BBB}"/>
                    </a:ext>
                  </a:extLst>
                </p:cNvPr>
                <p:cNvSpPr/>
                <p:nvPr/>
              </p:nvSpPr>
              <p:spPr>
                <a:xfrm>
                  <a:off x="2429288" y="3995157"/>
                  <a:ext cx="1591" cy="3181"/>
                </a:xfrm>
                <a:custGeom>
                  <a:avLst/>
                  <a:gdLst>
                    <a:gd name="connsiteX0" fmla="*/ 0 w 1591"/>
                    <a:gd name="connsiteY0" fmla="*/ 0 h 3181"/>
                    <a:gd name="connsiteX1" fmla="*/ 0 w 1591"/>
                    <a:gd name="connsiteY1" fmla="*/ 0 h 3181"/>
                    <a:gd name="connsiteX2" fmla="*/ 1591 w 1591"/>
                    <a:gd name="connsiteY2" fmla="*/ 3182 h 3181"/>
                    <a:gd name="connsiteX3" fmla="*/ 0 w 1591"/>
                    <a:gd name="connsiteY3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318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3182"/>
                        <a:pt x="1591" y="3182"/>
                        <a:pt x="1591" y="3182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58" name="รูปแบบอิสระ: รูปร่าง 1157">
                  <a:extLst>
                    <a:ext uri="{FF2B5EF4-FFF2-40B4-BE49-F238E27FC236}">
                      <a16:creationId xmlns:a16="http://schemas.microsoft.com/office/drawing/2014/main" id="{C41FC30C-CF14-4BD1-8E51-6478B52224A2}"/>
                    </a:ext>
                  </a:extLst>
                </p:cNvPr>
                <p:cNvSpPr/>
                <p:nvPr/>
              </p:nvSpPr>
              <p:spPr>
                <a:xfrm>
                  <a:off x="2453153" y="3996748"/>
                  <a:ext cx="1591" cy="4773"/>
                </a:xfrm>
                <a:custGeom>
                  <a:avLst/>
                  <a:gdLst>
                    <a:gd name="connsiteX0" fmla="*/ 0 w 1591"/>
                    <a:gd name="connsiteY0" fmla="*/ 0 h 4773"/>
                    <a:gd name="connsiteX1" fmla="*/ 0 w 1591"/>
                    <a:gd name="connsiteY1" fmla="*/ 0 h 4773"/>
                    <a:gd name="connsiteX2" fmla="*/ 1591 w 1591"/>
                    <a:gd name="connsiteY2" fmla="*/ 4773 h 4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4773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591" y="477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59" name="รูปแบบอิสระ: รูปร่าง 1158">
                  <a:extLst>
                    <a:ext uri="{FF2B5EF4-FFF2-40B4-BE49-F238E27FC236}">
                      <a16:creationId xmlns:a16="http://schemas.microsoft.com/office/drawing/2014/main" id="{B327165E-8826-4AB0-9334-7EFC6297D03C}"/>
                    </a:ext>
                  </a:extLst>
                </p:cNvPr>
                <p:cNvSpPr/>
                <p:nvPr/>
              </p:nvSpPr>
              <p:spPr>
                <a:xfrm>
                  <a:off x="2469063" y="3987202"/>
                  <a:ext cx="2250" cy="2891"/>
                </a:xfrm>
                <a:custGeom>
                  <a:avLst/>
                  <a:gdLst>
                    <a:gd name="connsiteX0" fmla="*/ 1591 w 2250"/>
                    <a:gd name="connsiteY0" fmla="*/ 0 h 2891"/>
                    <a:gd name="connsiteX1" fmla="*/ 0 w 2250"/>
                    <a:gd name="connsiteY1" fmla="*/ 1591 h 2891"/>
                    <a:gd name="connsiteX2" fmla="*/ 1591 w 2250"/>
                    <a:gd name="connsiteY2" fmla="*/ 0 h 28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250" h="2891">
                      <a:moveTo>
                        <a:pt x="1591" y="0"/>
                      </a:moveTo>
                      <a:cubicBezTo>
                        <a:pt x="0" y="0"/>
                        <a:pt x="0" y="1591"/>
                        <a:pt x="0" y="1591"/>
                      </a:cubicBezTo>
                      <a:cubicBezTo>
                        <a:pt x="1591" y="0"/>
                        <a:pt x="3182" y="6364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8" name="กราฟิก 7">
              <a:extLst>
                <a:ext uri="{FF2B5EF4-FFF2-40B4-BE49-F238E27FC236}">
                  <a16:creationId xmlns:a16="http://schemas.microsoft.com/office/drawing/2014/main" id="{A0637ECE-FB52-4B9A-8A7E-7AAD96C9F9FB}"/>
                </a:ext>
              </a:extLst>
            </p:cNvPr>
            <p:cNvGrpSpPr/>
            <p:nvPr/>
          </p:nvGrpSpPr>
          <p:grpSpPr>
            <a:xfrm>
              <a:off x="2537475" y="3029411"/>
              <a:ext cx="1227183" cy="899779"/>
              <a:chOff x="2537475" y="3029411"/>
              <a:chExt cx="1227183" cy="899779"/>
            </a:xfrm>
            <a:solidFill>
              <a:srgbClr val="FFFFFF"/>
            </a:solidFill>
          </p:grpSpPr>
          <p:grpSp>
            <p:nvGrpSpPr>
              <p:cNvPr id="9" name="กราฟิก 7">
                <a:extLst>
                  <a:ext uri="{FF2B5EF4-FFF2-40B4-BE49-F238E27FC236}">
                    <a16:creationId xmlns:a16="http://schemas.microsoft.com/office/drawing/2014/main" id="{F66544DF-7F6C-4BC4-994D-2D2D89A34CDF}"/>
                  </a:ext>
                </a:extLst>
              </p:cNvPr>
              <p:cNvGrpSpPr/>
              <p:nvPr/>
            </p:nvGrpSpPr>
            <p:grpSpPr>
              <a:xfrm>
                <a:off x="2561340" y="3689682"/>
                <a:ext cx="45809" cy="57715"/>
                <a:chOff x="2561340" y="3689682"/>
                <a:chExt cx="45809" cy="57715"/>
              </a:xfrm>
              <a:solidFill>
                <a:srgbClr val="FFFFFF"/>
              </a:solidFill>
            </p:grpSpPr>
            <p:sp>
              <p:nvSpPr>
                <p:cNvPr id="994" name="รูปแบบอิสระ: รูปร่าง 993">
                  <a:extLst>
                    <a:ext uri="{FF2B5EF4-FFF2-40B4-BE49-F238E27FC236}">
                      <a16:creationId xmlns:a16="http://schemas.microsoft.com/office/drawing/2014/main" id="{C053BBE0-A17E-46D6-AB08-047FC833495A}"/>
                    </a:ext>
                  </a:extLst>
                </p:cNvPr>
                <p:cNvSpPr/>
                <p:nvPr/>
              </p:nvSpPr>
              <p:spPr>
                <a:xfrm>
                  <a:off x="2592452" y="3690566"/>
                  <a:ext cx="707" cy="707"/>
                </a:xfrm>
                <a:custGeom>
                  <a:avLst/>
                  <a:gdLst>
                    <a:gd name="connsiteX0" fmla="*/ 707 w 707"/>
                    <a:gd name="connsiteY0" fmla="*/ 707 h 707"/>
                    <a:gd name="connsiteX1" fmla="*/ 707 w 707"/>
                    <a:gd name="connsiteY1" fmla="*/ 707 h 707"/>
                    <a:gd name="connsiteX2" fmla="*/ 707 w 707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707">
                      <a:moveTo>
                        <a:pt x="707" y="707"/>
                      </a:moveTo>
                      <a:cubicBezTo>
                        <a:pt x="707" y="707"/>
                        <a:pt x="-884" y="-884"/>
                        <a:pt x="707" y="707"/>
                      </a:cubicBezTo>
                      <a:cubicBezTo>
                        <a:pt x="-884" y="-884"/>
                        <a:pt x="707" y="707"/>
                        <a:pt x="707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95" name="รูปแบบอิสระ: รูปร่าง 994">
                  <a:extLst>
                    <a:ext uri="{FF2B5EF4-FFF2-40B4-BE49-F238E27FC236}">
                      <a16:creationId xmlns:a16="http://schemas.microsoft.com/office/drawing/2014/main" id="{5D8C1993-B8D5-4357-B922-05ECFB61F21A}"/>
                    </a:ext>
                  </a:extLst>
                </p:cNvPr>
                <p:cNvSpPr/>
                <p:nvPr/>
              </p:nvSpPr>
              <p:spPr>
                <a:xfrm>
                  <a:off x="2594750" y="3694456"/>
                  <a:ext cx="1591" cy="15910"/>
                </a:xfrm>
                <a:custGeom>
                  <a:avLst/>
                  <a:gdLst>
                    <a:gd name="connsiteX0" fmla="*/ 0 w 1591"/>
                    <a:gd name="connsiteY0" fmla="*/ 0 h 15910"/>
                    <a:gd name="connsiteX1" fmla="*/ 0 w 1591"/>
                    <a:gd name="connsiteY1" fmla="*/ 0 h 15910"/>
                    <a:gd name="connsiteX2" fmla="*/ 1591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96" name="รูปแบบอิสระ: รูปร่าง 995">
                  <a:extLst>
                    <a:ext uri="{FF2B5EF4-FFF2-40B4-BE49-F238E27FC236}">
                      <a16:creationId xmlns:a16="http://schemas.microsoft.com/office/drawing/2014/main" id="{A38713CE-F2FD-4698-8A66-122555C47075}"/>
                    </a:ext>
                  </a:extLst>
                </p:cNvPr>
                <p:cNvSpPr/>
                <p:nvPr/>
              </p:nvSpPr>
              <p:spPr>
                <a:xfrm>
                  <a:off x="2594750" y="3694456"/>
                  <a:ext cx="707" cy="1414"/>
                </a:xfrm>
                <a:custGeom>
                  <a:avLst/>
                  <a:gdLst>
                    <a:gd name="connsiteX0" fmla="*/ 0 w 707"/>
                    <a:gd name="connsiteY0" fmla="*/ 0 h 1414"/>
                    <a:gd name="connsiteX1" fmla="*/ 0 w 707"/>
                    <a:gd name="connsiteY1" fmla="*/ 0 h 1414"/>
                    <a:gd name="connsiteX2" fmla="*/ 0 w 707"/>
                    <a:gd name="connsiteY2" fmla="*/ 0 h 1414"/>
                    <a:gd name="connsiteX3" fmla="*/ 0 w 707"/>
                    <a:gd name="connsiteY3" fmla="*/ 0 h 1414"/>
                    <a:gd name="connsiteX4" fmla="*/ 0 w 707"/>
                    <a:gd name="connsiteY4" fmla="*/ 0 h 1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07" h="1414">
                      <a:moveTo>
                        <a:pt x="0" y="0"/>
                      </a:moveTo>
                      <a:cubicBezTo>
                        <a:pt x="1591" y="3182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97" name="รูปแบบอิสระ: รูปร่าง 996">
                  <a:extLst>
                    <a:ext uri="{FF2B5EF4-FFF2-40B4-BE49-F238E27FC236}">
                      <a16:creationId xmlns:a16="http://schemas.microsoft.com/office/drawing/2014/main" id="{C3CB35D9-ED63-4BDD-AEB6-2FB5317725F1}"/>
                    </a:ext>
                  </a:extLst>
                </p:cNvPr>
                <p:cNvSpPr/>
                <p:nvPr/>
              </p:nvSpPr>
              <p:spPr>
                <a:xfrm>
                  <a:off x="2588386" y="3691274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  <a:gd name="connsiteX3" fmla="*/ 0 w 1193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cubicBezTo>
                        <a:pt x="1591" y="0"/>
                        <a:pt x="1591" y="0"/>
                        <a:pt x="0" y="0"/>
                      </a:cubicBezTo>
                      <a:lnTo>
                        <a:pt x="0" y="0"/>
                      </a:ln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98" name="รูปแบบอิสระ: รูปร่าง 997">
                  <a:extLst>
                    <a:ext uri="{FF2B5EF4-FFF2-40B4-BE49-F238E27FC236}">
                      <a16:creationId xmlns:a16="http://schemas.microsoft.com/office/drawing/2014/main" id="{97833179-F42C-4CEB-A0F0-CE888399DB45}"/>
                    </a:ext>
                  </a:extLst>
                </p:cNvPr>
                <p:cNvSpPr/>
                <p:nvPr/>
              </p:nvSpPr>
              <p:spPr>
                <a:xfrm>
                  <a:off x="2589270" y="3690080"/>
                  <a:ext cx="707" cy="1193"/>
                </a:xfrm>
                <a:custGeom>
                  <a:avLst/>
                  <a:gdLst>
                    <a:gd name="connsiteX0" fmla="*/ 707 w 707"/>
                    <a:gd name="connsiteY0" fmla="*/ 1193 h 1193"/>
                    <a:gd name="connsiteX1" fmla="*/ 707 w 707"/>
                    <a:gd name="connsiteY1" fmla="*/ 1193 h 1193"/>
                    <a:gd name="connsiteX2" fmla="*/ 707 w 707"/>
                    <a:gd name="connsiteY2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193">
                      <a:moveTo>
                        <a:pt x="707" y="1193"/>
                      </a:moveTo>
                      <a:cubicBezTo>
                        <a:pt x="707" y="-398"/>
                        <a:pt x="-884" y="-398"/>
                        <a:pt x="707" y="1193"/>
                      </a:cubicBezTo>
                      <a:lnTo>
                        <a:pt x="707" y="119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99" name="รูปแบบอิสระ: รูปร่าง 998">
                  <a:extLst>
                    <a:ext uri="{FF2B5EF4-FFF2-40B4-BE49-F238E27FC236}">
                      <a16:creationId xmlns:a16="http://schemas.microsoft.com/office/drawing/2014/main" id="{D07C1975-1079-42D3-A01B-10F2E2F0DB65}"/>
                    </a:ext>
                  </a:extLst>
                </p:cNvPr>
                <p:cNvSpPr/>
                <p:nvPr/>
              </p:nvSpPr>
              <p:spPr>
                <a:xfrm>
                  <a:off x="2588386" y="3689682"/>
                  <a:ext cx="1591" cy="1591"/>
                </a:xfrm>
                <a:custGeom>
                  <a:avLst/>
                  <a:gdLst>
                    <a:gd name="connsiteX0" fmla="*/ 1591 w 1591"/>
                    <a:gd name="connsiteY0" fmla="*/ 1591 h 1591"/>
                    <a:gd name="connsiteX1" fmla="*/ 1591 w 1591"/>
                    <a:gd name="connsiteY1" fmla="*/ 1591 h 1591"/>
                    <a:gd name="connsiteX2" fmla="*/ 0 w 1591"/>
                    <a:gd name="connsiteY2" fmla="*/ 0 h 1591"/>
                    <a:gd name="connsiteX3" fmla="*/ 1591 w 1591"/>
                    <a:gd name="connsiteY3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1591">
                      <a:moveTo>
                        <a:pt x="1591" y="1591"/>
                      </a:moveTo>
                      <a:lnTo>
                        <a:pt x="1591" y="1591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591"/>
                        <a:pt x="1591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00" name="รูปแบบอิสระ: รูปร่าง 999">
                  <a:extLst>
                    <a:ext uri="{FF2B5EF4-FFF2-40B4-BE49-F238E27FC236}">
                      <a16:creationId xmlns:a16="http://schemas.microsoft.com/office/drawing/2014/main" id="{FE8267C0-E00C-4B26-8927-FA0A9AED4A70}"/>
                    </a:ext>
                  </a:extLst>
                </p:cNvPr>
                <p:cNvSpPr/>
                <p:nvPr/>
              </p:nvSpPr>
              <p:spPr>
                <a:xfrm>
                  <a:off x="2590375" y="3692864"/>
                  <a:ext cx="1193" cy="15910"/>
                </a:xfrm>
                <a:custGeom>
                  <a:avLst/>
                  <a:gdLst>
                    <a:gd name="connsiteX0" fmla="*/ 1193 w 1193"/>
                    <a:gd name="connsiteY0" fmla="*/ 0 h 15910"/>
                    <a:gd name="connsiteX1" fmla="*/ 1193 w 1193"/>
                    <a:gd name="connsiteY1" fmla="*/ 0 h 15910"/>
                    <a:gd name="connsiteX2" fmla="*/ 1193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1193" y="0"/>
                      </a:moveTo>
                      <a:lnTo>
                        <a:pt x="1193" y="0"/>
                      </a:lnTo>
                      <a:cubicBezTo>
                        <a:pt x="-398" y="0"/>
                        <a:pt x="-398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01" name="รูปแบบอิสระ: รูปร่าง 1000">
                  <a:extLst>
                    <a:ext uri="{FF2B5EF4-FFF2-40B4-BE49-F238E27FC236}">
                      <a16:creationId xmlns:a16="http://schemas.microsoft.com/office/drawing/2014/main" id="{FDAF610E-C529-4535-ADA2-8380CE3C59E0}"/>
                    </a:ext>
                  </a:extLst>
                </p:cNvPr>
                <p:cNvSpPr/>
                <p:nvPr/>
              </p:nvSpPr>
              <p:spPr>
                <a:xfrm>
                  <a:off x="2589978" y="3691274"/>
                  <a:ext cx="1193" cy="1837"/>
                </a:xfrm>
                <a:custGeom>
                  <a:avLst/>
                  <a:gdLst>
                    <a:gd name="connsiteX0" fmla="*/ 0 w 1193"/>
                    <a:gd name="connsiteY0" fmla="*/ 0 h 1837"/>
                    <a:gd name="connsiteX1" fmla="*/ 0 w 1193"/>
                    <a:gd name="connsiteY1" fmla="*/ 0 h 1837"/>
                    <a:gd name="connsiteX2" fmla="*/ 0 w 1193"/>
                    <a:gd name="connsiteY2" fmla="*/ 0 h 1837"/>
                    <a:gd name="connsiteX3" fmla="*/ 0 w 1193"/>
                    <a:gd name="connsiteY3" fmla="*/ 0 h 18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837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1" y="1591"/>
                        <a:pt x="1591" y="3182"/>
                        <a:pt x="0" y="0"/>
                      </a:cubicBezTo>
                      <a:cubicBezTo>
                        <a:pt x="1591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02" name="รูปแบบอิสระ: รูปร่าง 1001">
                  <a:extLst>
                    <a:ext uri="{FF2B5EF4-FFF2-40B4-BE49-F238E27FC236}">
                      <a16:creationId xmlns:a16="http://schemas.microsoft.com/office/drawing/2014/main" id="{E16A2E66-82EC-49D3-8551-CDF8715EF22B}"/>
                    </a:ext>
                  </a:extLst>
                </p:cNvPr>
                <p:cNvSpPr/>
                <p:nvPr/>
              </p:nvSpPr>
              <p:spPr>
                <a:xfrm>
                  <a:off x="2589978" y="3692205"/>
                  <a:ext cx="1590" cy="2250"/>
                </a:xfrm>
                <a:custGeom>
                  <a:avLst/>
                  <a:gdLst>
                    <a:gd name="connsiteX0" fmla="*/ 0 w 1590"/>
                    <a:gd name="connsiteY0" fmla="*/ 659 h 2250"/>
                    <a:gd name="connsiteX1" fmla="*/ 1591 w 1590"/>
                    <a:gd name="connsiteY1" fmla="*/ 2250 h 2250"/>
                    <a:gd name="connsiteX2" fmla="*/ 0 w 1590"/>
                    <a:gd name="connsiteY2" fmla="*/ 659 h 2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2250">
                      <a:moveTo>
                        <a:pt x="0" y="659"/>
                      </a:moveTo>
                      <a:cubicBezTo>
                        <a:pt x="0" y="659"/>
                        <a:pt x="1591" y="659"/>
                        <a:pt x="1591" y="2250"/>
                      </a:cubicBezTo>
                      <a:cubicBezTo>
                        <a:pt x="1591" y="659"/>
                        <a:pt x="0" y="-932"/>
                        <a:pt x="0" y="65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03" name="รูปแบบอิสระ: รูปร่าง 1002">
                  <a:extLst>
                    <a:ext uri="{FF2B5EF4-FFF2-40B4-BE49-F238E27FC236}">
                      <a16:creationId xmlns:a16="http://schemas.microsoft.com/office/drawing/2014/main" id="{00081CBE-58D9-4844-B3EF-7173BE57CCE7}"/>
                    </a:ext>
                  </a:extLst>
                </p:cNvPr>
                <p:cNvSpPr/>
                <p:nvPr/>
              </p:nvSpPr>
              <p:spPr>
                <a:xfrm>
                  <a:off x="2596341" y="3696930"/>
                  <a:ext cx="707" cy="707"/>
                </a:xfrm>
                <a:custGeom>
                  <a:avLst/>
                  <a:gdLst>
                    <a:gd name="connsiteX0" fmla="*/ 0 w 707"/>
                    <a:gd name="connsiteY0" fmla="*/ 707 h 707"/>
                    <a:gd name="connsiteX1" fmla="*/ 0 w 707"/>
                    <a:gd name="connsiteY1" fmla="*/ 707 h 707"/>
                    <a:gd name="connsiteX2" fmla="*/ 0 w 707"/>
                    <a:gd name="connsiteY2" fmla="*/ 707 h 707"/>
                    <a:gd name="connsiteX3" fmla="*/ 0 w 707"/>
                    <a:gd name="connsiteY3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707">
                      <a:moveTo>
                        <a:pt x="0" y="707"/>
                      </a:moveTo>
                      <a:lnTo>
                        <a:pt x="0" y="707"/>
                      </a:lnTo>
                      <a:lnTo>
                        <a:pt x="0" y="707"/>
                      </a:lnTo>
                      <a:cubicBezTo>
                        <a:pt x="1591" y="707"/>
                        <a:pt x="0" y="-884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04" name="รูปแบบอิสระ: รูปร่าง 1003">
                  <a:extLst>
                    <a:ext uri="{FF2B5EF4-FFF2-40B4-BE49-F238E27FC236}">
                      <a16:creationId xmlns:a16="http://schemas.microsoft.com/office/drawing/2014/main" id="{FA32EED5-251E-4FEB-8EE8-AFC7A4B3A5EA}"/>
                    </a:ext>
                  </a:extLst>
                </p:cNvPr>
                <p:cNvSpPr/>
                <p:nvPr/>
              </p:nvSpPr>
              <p:spPr>
                <a:xfrm>
                  <a:off x="2588386" y="3691274"/>
                  <a:ext cx="1591" cy="1590"/>
                </a:xfrm>
                <a:custGeom>
                  <a:avLst/>
                  <a:gdLst>
                    <a:gd name="connsiteX0" fmla="*/ 0 w 1591"/>
                    <a:gd name="connsiteY0" fmla="*/ 0 h 1590"/>
                    <a:gd name="connsiteX1" fmla="*/ 1591 w 1591"/>
                    <a:gd name="connsiteY1" fmla="*/ 1591 h 1590"/>
                    <a:gd name="connsiteX2" fmla="*/ 0 w 1591"/>
                    <a:gd name="connsiteY2" fmla="*/ 0 h 1590"/>
                    <a:gd name="connsiteX3" fmla="*/ 0 w 1591"/>
                    <a:gd name="connsiteY3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1590">
                      <a:moveTo>
                        <a:pt x="0" y="0"/>
                      </a:moveTo>
                      <a:cubicBezTo>
                        <a:pt x="0" y="0"/>
                        <a:pt x="1591" y="1591"/>
                        <a:pt x="1591" y="1591"/>
                      </a:cubicBez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05" name="รูปแบบอิสระ: รูปร่าง 1004">
                  <a:extLst>
                    <a:ext uri="{FF2B5EF4-FFF2-40B4-BE49-F238E27FC236}">
                      <a16:creationId xmlns:a16="http://schemas.microsoft.com/office/drawing/2014/main" id="{F71BEBEE-A36D-4A53-B33E-C8E23FEB9E34}"/>
                    </a:ext>
                  </a:extLst>
                </p:cNvPr>
                <p:cNvSpPr/>
                <p:nvPr/>
              </p:nvSpPr>
              <p:spPr>
                <a:xfrm>
                  <a:off x="2589978" y="3692864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06" name="รูปแบบอิสระ: รูปร่าง 1005">
                  <a:extLst>
                    <a:ext uri="{FF2B5EF4-FFF2-40B4-BE49-F238E27FC236}">
                      <a16:creationId xmlns:a16="http://schemas.microsoft.com/office/drawing/2014/main" id="{4401F6BA-5932-4BE1-92AD-A3333B988B93}"/>
                    </a:ext>
                  </a:extLst>
                </p:cNvPr>
                <p:cNvSpPr/>
                <p:nvPr/>
              </p:nvSpPr>
              <p:spPr>
                <a:xfrm>
                  <a:off x="2591568" y="3694456"/>
                  <a:ext cx="1591" cy="1590"/>
                </a:xfrm>
                <a:custGeom>
                  <a:avLst/>
                  <a:gdLst>
                    <a:gd name="connsiteX0" fmla="*/ 1591 w 1591"/>
                    <a:gd name="connsiteY0" fmla="*/ 1591 h 1590"/>
                    <a:gd name="connsiteX1" fmla="*/ 0 w 1591"/>
                    <a:gd name="connsiteY1" fmla="*/ 0 h 1590"/>
                    <a:gd name="connsiteX2" fmla="*/ 1591 w 1591"/>
                    <a:gd name="connsiteY2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0">
                      <a:moveTo>
                        <a:pt x="1591" y="1591"/>
                      </a:moveTo>
                      <a:lnTo>
                        <a:pt x="0" y="0"/>
                      </a:lnTo>
                      <a:lnTo>
                        <a:pt x="1591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07" name="รูปแบบอิสระ: รูปร่าง 1006">
                  <a:extLst>
                    <a:ext uri="{FF2B5EF4-FFF2-40B4-BE49-F238E27FC236}">
                      <a16:creationId xmlns:a16="http://schemas.microsoft.com/office/drawing/2014/main" id="{9823A327-5508-481C-B279-3A3CB7B0410A}"/>
                    </a:ext>
                  </a:extLst>
                </p:cNvPr>
                <p:cNvSpPr/>
                <p:nvPr/>
              </p:nvSpPr>
              <p:spPr>
                <a:xfrm>
                  <a:off x="2586795" y="3689682"/>
                  <a:ext cx="1591" cy="1591"/>
                </a:xfrm>
                <a:custGeom>
                  <a:avLst/>
                  <a:gdLst>
                    <a:gd name="connsiteX0" fmla="*/ 0 w 1591"/>
                    <a:gd name="connsiteY0" fmla="*/ 1591 h 1591"/>
                    <a:gd name="connsiteX1" fmla="*/ 0 w 1591"/>
                    <a:gd name="connsiteY1" fmla="*/ 0 h 1591"/>
                    <a:gd name="connsiteX2" fmla="*/ 1591 w 1591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">
                      <a:moveTo>
                        <a:pt x="0" y="1591"/>
                      </a:moveTo>
                      <a:lnTo>
                        <a:pt x="0" y="0"/>
                      </a:lnTo>
                      <a:lnTo>
                        <a:pt x="1591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08" name="รูปแบบอิสระ: รูปร่าง 1007">
                  <a:extLst>
                    <a:ext uri="{FF2B5EF4-FFF2-40B4-BE49-F238E27FC236}">
                      <a16:creationId xmlns:a16="http://schemas.microsoft.com/office/drawing/2014/main" id="{13FD16A3-D1B7-4126-8842-D1DC79B434BA}"/>
                    </a:ext>
                  </a:extLst>
                </p:cNvPr>
                <p:cNvSpPr/>
                <p:nvPr/>
              </p:nvSpPr>
              <p:spPr>
                <a:xfrm>
                  <a:off x="2585205" y="3689682"/>
                  <a:ext cx="1590" cy="1591"/>
                </a:xfrm>
                <a:custGeom>
                  <a:avLst/>
                  <a:gdLst>
                    <a:gd name="connsiteX0" fmla="*/ 1591 w 1590"/>
                    <a:gd name="connsiteY0" fmla="*/ 1591 h 1591"/>
                    <a:gd name="connsiteX1" fmla="*/ 0 w 1590"/>
                    <a:gd name="connsiteY1" fmla="*/ 0 h 1591"/>
                    <a:gd name="connsiteX2" fmla="*/ 1591 w 1590"/>
                    <a:gd name="connsiteY2" fmla="*/ 1591 h 1591"/>
                    <a:gd name="connsiteX3" fmla="*/ 1591 w 1590"/>
                    <a:gd name="connsiteY3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" h="1591">
                      <a:moveTo>
                        <a:pt x="1591" y="159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591"/>
                        <a:pt x="1591" y="1591"/>
                      </a:cubicBezTo>
                      <a:cubicBezTo>
                        <a:pt x="1591" y="1591"/>
                        <a:pt x="1591" y="1591"/>
                        <a:pt x="1591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09" name="รูปแบบอิสระ: รูปร่าง 1008">
                  <a:extLst>
                    <a:ext uri="{FF2B5EF4-FFF2-40B4-BE49-F238E27FC236}">
                      <a16:creationId xmlns:a16="http://schemas.microsoft.com/office/drawing/2014/main" id="{B6306011-56AE-4F0F-88D8-21984AB9B918}"/>
                    </a:ext>
                  </a:extLst>
                </p:cNvPr>
                <p:cNvSpPr/>
                <p:nvPr/>
              </p:nvSpPr>
              <p:spPr>
                <a:xfrm>
                  <a:off x="2586795" y="3691671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1193 h 1193"/>
                    <a:gd name="connsiteX1" fmla="*/ 0 w 15909"/>
                    <a:gd name="connsiteY1" fmla="*/ 1193 h 1193"/>
                    <a:gd name="connsiteX2" fmla="*/ 0 w 15909"/>
                    <a:gd name="connsiteY2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1193"/>
                      </a:moveTo>
                      <a:cubicBezTo>
                        <a:pt x="0" y="1193"/>
                        <a:pt x="0" y="-398"/>
                        <a:pt x="0" y="1193"/>
                      </a:cubicBezTo>
                      <a:cubicBezTo>
                        <a:pt x="0" y="-398"/>
                        <a:pt x="0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10" name="รูปแบบอิสระ: รูปร่าง 1009">
                  <a:extLst>
                    <a:ext uri="{FF2B5EF4-FFF2-40B4-BE49-F238E27FC236}">
                      <a16:creationId xmlns:a16="http://schemas.microsoft.com/office/drawing/2014/main" id="{4087A8B0-ACB6-43B5-AFA6-6984D7E51F53}"/>
                    </a:ext>
                  </a:extLst>
                </p:cNvPr>
                <p:cNvSpPr/>
                <p:nvPr/>
              </p:nvSpPr>
              <p:spPr>
                <a:xfrm>
                  <a:off x="2589270" y="3692864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  <a:gd name="connsiteX3" fmla="*/ 707 w 707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cubicBezTo>
                        <a:pt x="707" y="0"/>
                        <a:pt x="-884" y="0"/>
                        <a:pt x="707" y="0"/>
                      </a:cubicBezTo>
                      <a:lnTo>
                        <a:pt x="707" y="0"/>
                      </a:lnTo>
                      <a:lnTo>
                        <a:pt x="70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11" name="รูปแบบอิสระ: รูปร่าง 1010">
                  <a:extLst>
                    <a:ext uri="{FF2B5EF4-FFF2-40B4-BE49-F238E27FC236}">
                      <a16:creationId xmlns:a16="http://schemas.microsoft.com/office/drawing/2014/main" id="{18489B45-62F9-4C17-A2FE-7E6F981BE703}"/>
                    </a:ext>
                  </a:extLst>
                </p:cNvPr>
                <p:cNvSpPr/>
                <p:nvPr/>
              </p:nvSpPr>
              <p:spPr>
                <a:xfrm>
                  <a:off x="2589978" y="3692864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12" name="รูปแบบอิสระ: รูปร่าง 1011">
                  <a:extLst>
                    <a:ext uri="{FF2B5EF4-FFF2-40B4-BE49-F238E27FC236}">
                      <a16:creationId xmlns:a16="http://schemas.microsoft.com/office/drawing/2014/main" id="{1A21C736-F4E1-4024-AE4C-9D24DCFA27A5}"/>
                    </a:ext>
                  </a:extLst>
                </p:cNvPr>
                <p:cNvSpPr/>
                <p:nvPr/>
              </p:nvSpPr>
              <p:spPr>
                <a:xfrm>
                  <a:off x="2589978" y="3692864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13" name="รูปแบบอิสระ: รูปร่าง 1012">
                  <a:extLst>
                    <a:ext uri="{FF2B5EF4-FFF2-40B4-BE49-F238E27FC236}">
                      <a16:creationId xmlns:a16="http://schemas.microsoft.com/office/drawing/2014/main" id="{D20796A4-5C6E-47DD-BE16-4F4B76E65EFC}"/>
                    </a:ext>
                  </a:extLst>
                </p:cNvPr>
                <p:cNvSpPr/>
                <p:nvPr/>
              </p:nvSpPr>
              <p:spPr>
                <a:xfrm>
                  <a:off x="2591568" y="3694456"/>
                  <a:ext cx="3181" cy="3181"/>
                </a:xfrm>
                <a:custGeom>
                  <a:avLst/>
                  <a:gdLst>
                    <a:gd name="connsiteX0" fmla="*/ 0 w 3181"/>
                    <a:gd name="connsiteY0" fmla="*/ 0 h 3181"/>
                    <a:gd name="connsiteX1" fmla="*/ 3182 w 3181"/>
                    <a:gd name="connsiteY1" fmla="*/ 3182 h 3181"/>
                    <a:gd name="connsiteX2" fmla="*/ 0 w 3181"/>
                    <a:gd name="connsiteY2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3181">
                      <a:moveTo>
                        <a:pt x="0" y="0"/>
                      </a:moveTo>
                      <a:cubicBezTo>
                        <a:pt x="0" y="1591"/>
                        <a:pt x="1591" y="1591"/>
                        <a:pt x="3182" y="3182"/>
                      </a:cubicBezTo>
                      <a:cubicBezTo>
                        <a:pt x="3182" y="1591"/>
                        <a:pt x="1591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14" name="รูปแบบอิสระ: รูปร่าง 1013">
                  <a:extLst>
                    <a:ext uri="{FF2B5EF4-FFF2-40B4-BE49-F238E27FC236}">
                      <a16:creationId xmlns:a16="http://schemas.microsoft.com/office/drawing/2014/main" id="{F4D78C72-CBB9-4FBF-89DE-919ABD523916}"/>
                    </a:ext>
                  </a:extLst>
                </p:cNvPr>
                <p:cNvSpPr/>
                <p:nvPr/>
              </p:nvSpPr>
              <p:spPr>
                <a:xfrm>
                  <a:off x="2591568" y="369445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15" name="รูปแบบอิสระ: รูปร่าง 1014">
                  <a:extLst>
                    <a:ext uri="{FF2B5EF4-FFF2-40B4-BE49-F238E27FC236}">
                      <a16:creationId xmlns:a16="http://schemas.microsoft.com/office/drawing/2014/main" id="{48430603-354E-47F2-BAFB-89C1A28077A8}"/>
                    </a:ext>
                  </a:extLst>
                </p:cNvPr>
                <p:cNvSpPr/>
                <p:nvPr/>
              </p:nvSpPr>
              <p:spPr>
                <a:xfrm>
                  <a:off x="2591568" y="3694456"/>
                  <a:ext cx="15909" cy="1590"/>
                </a:xfrm>
                <a:custGeom>
                  <a:avLst/>
                  <a:gdLst>
                    <a:gd name="connsiteX0" fmla="*/ 0 w 15909"/>
                    <a:gd name="connsiteY0" fmla="*/ 1591 h 1590"/>
                    <a:gd name="connsiteX1" fmla="*/ 0 w 15909"/>
                    <a:gd name="connsiteY1" fmla="*/ 0 h 1590"/>
                    <a:gd name="connsiteX2" fmla="*/ 0 w 15909"/>
                    <a:gd name="connsiteY2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0">
                      <a:moveTo>
                        <a:pt x="0" y="1591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16" name="รูปแบบอิสระ: รูปร่าง 1015">
                  <a:extLst>
                    <a:ext uri="{FF2B5EF4-FFF2-40B4-BE49-F238E27FC236}">
                      <a16:creationId xmlns:a16="http://schemas.microsoft.com/office/drawing/2014/main" id="{5BD9CF5D-8464-4CB4-A6C7-2BD7A508341E}"/>
                    </a:ext>
                  </a:extLst>
                </p:cNvPr>
                <p:cNvSpPr/>
                <p:nvPr/>
              </p:nvSpPr>
              <p:spPr>
                <a:xfrm>
                  <a:off x="2588386" y="3692864"/>
                  <a:ext cx="1193" cy="1193"/>
                </a:xfrm>
                <a:custGeom>
                  <a:avLst/>
                  <a:gdLst>
                    <a:gd name="connsiteX0" fmla="*/ 0 w 1193"/>
                    <a:gd name="connsiteY0" fmla="*/ 0 h 1193"/>
                    <a:gd name="connsiteX1" fmla="*/ 0 w 1193"/>
                    <a:gd name="connsiteY1" fmla="*/ 0 h 1193"/>
                    <a:gd name="connsiteX2" fmla="*/ 0 w 1193"/>
                    <a:gd name="connsiteY2" fmla="*/ 0 h 1193"/>
                    <a:gd name="connsiteX3" fmla="*/ 0 w 1193"/>
                    <a:gd name="connsiteY3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193">
                      <a:moveTo>
                        <a:pt x="0" y="0"/>
                      </a:moveTo>
                      <a:cubicBezTo>
                        <a:pt x="1591" y="1591"/>
                        <a:pt x="1591" y="1591"/>
                        <a:pt x="0" y="0"/>
                      </a:cubicBezTo>
                      <a:cubicBezTo>
                        <a:pt x="1591" y="1591"/>
                        <a:pt x="1591" y="1591"/>
                        <a:pt x="0" y="0"/>
                      </a:cubicBezTo>
                      <a:cubicBezTo>
                        <a:pt x="1591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17" name="รูปแบบอิสระ: รูปร่าง 1016">
                  <a:extLst>
                    <a:ext uri="{FF2B5EF4-FFF2-40B4-BE49-F238E27FC236}">
                      <a16:creationId xmlns:a16="http://schemas.microsoft.com/office/drawing/2014/main" id="{D1E9D192-7527-4207-8EBE-8A87419DA536}"/>
                    </a:ext>
                  </a:extLst>
                </p:cNvPr>
                <p:cNvSpPr/>
                <p:nvPr/>
              </p:nvSpPr>
              <p:spPr>
                <a:xfrm>
                  <a:off x="2589978" y="369445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18" name="รูปแบบอิสระ: รูปร่าง 1017">
                  <a:extLst>
                    <a:ext uri="{FF2B5EF4-FFF2-40B4-BE49-F238E27FC236}">
                      <a16:creationId xmlns:a16="http://schemas.microsoft.com/office/drawing/2014/main" id="{878352AF-6A7A-487B-8890-B9D8EFD9C3FF}"/>
                    </a:ext>
                  </a:extLst>
                </p:cNvPr>
                <p:cNvSpPr/>
                <p:nvPr/>
              </p:nvSpPr>
              <p:spPr>
                <a:xfrm>
                  <a:off x="2588386" y="3694456"/>
                  <a:ext cx="15909" cy="1590"/>
                </a:xfrm>
                <a:custGeom>
                  <a:avLst/>
                  <a:gdLst>
                    <a:gd name="connsiteX0" fmla="*/ 0 w 15909"/>
                    <a:gd name="connsiteY0" fmla="*/ 0 h 1590"/>
                    <a:gd name="connsiteX1" fmla="*/ 0 w 15909"/>
                    <a:gd name="connsiteY1" fmla="*/ 1591 h 1590"/>
                    <a:gd name="connsiteX2" fmla="*/ 0 w 15909"/>
                    <a:gd name="connsiteY2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0">
                      <a:moveTo>
                        <a:pt x="0" y="0"/>
                      </a:moveTo>
                      <a:lnTo>
                        <a:pt x="0" y="159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19" name="รูปแบบอิสระ: รูปร่าง 1018">
                  <a:extLst>
                    <a:ext uri="{FF2B5EF4-FFF2-40B4-BE49-F238E27FC236}">
                      <a16:creationId xmlns:a16="http://schemas.microsoft.com/office/drawing/2014/main" id="{BEB58386-A17E-42F1-BC20-826BA66F8A1A}"/>
                    </a:ext>
                  </a:extLst>
                </p:cNvPr>
                <p:cNvSpPr/>
                <p:nvPr/>
              </p:nvSpPr>
              <p:spPr>
                <a:xfrm>
                  <a:off x="2589978" y="369445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20" name="รูปแบบอิสระ: รูปร่าง 1019">
                  <a:extLst>
                    <a:ext uri="{FF2B5EF4-FFF2-40B4-BE49-F238E27FC236}">
                      <a16:creationId xmlns:a16="http://schemas.microsoft.com/office/drawing/2014/main" id="{3DA417C3-A7F4-4C30-9371-3F3C6214DEE3}"/>
                    </a:ext>
                  </a:extLst>
                </p:cNvPr>
                <p:cNvSpPr/>
                <p:nvPr/>
              </p:nvSpPr>
              <p:spPr>
                <a:xfrm>
                  <a:off x="2587679" y="3692864"/>
                  <a:ext cx="707" cy="707"/>
                </a:xfrm>
                <a:custGeom>
                  <a:avLst/>
                  <a:gdLst>
                    <a:gd name="connsiteX0" fmla="*/ 707 w 707"/>
                    <a:gd name="connsiteY0" fmla="*/ 0 h 707"/>
                    <a:gd name="connsiteX1" fmla="*/ 707 w 707"/>
                    <a:gd name="connsiteY1" fmla="*/ 0 h 707"/>
                    <a:gd name="connsiteX2" fmla="*/ 707 w 707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707">
                      <a:moveTo>
                        <a:pt x="707" y="0"/>
                      </a:moveTo>
                      <a:cubicBezTo>
                        <a:pt x="707" y="0"/>
                        <a:pt x="707" y="1591"/>
                        <a:pt x="707" y="0"/>
                      </a:cubicBezTo>
                      <a:cubicBezTo>
                        <a:pt x="707" y="0"/>
                        <a:pt x="-884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21" name="รูปแบบอิสระ: รูปร่าง 1020">
                  <a:extLst>
                    <a:ext uri="{FF2B5EF4-FFF2-40B4-BE49-F238E27FC236}">
                      <a16:creationId xmlns:a16="http://schemas.microsoft.com/office/drawing/2014/main" id="{1998F4E6-26DA-49F7-B095-8C359B493473}"/>
                    </a:ext>
                  </a:extLst>
                </p:cNvPr>
                <p:cNvSpPr/>
                <p:nvPr/>
              </p:nvSpPr>
              <p:spPr>
                <a:xfrm>
                  <a:off x="2588784" y="3692864"/>
                  <a:ext cx="1193" cy="15910"/>
                </a:xfrm>
                <a:custGeom>
                  <a:avLst/>
                  <a:gdLst>
                    <a:gd name="connsiteX0" fmla="*/ 1193 w 1193"/>
                    <a:gd name="connsiteY0" fmla="*/ 0 h 15910"/>
                    <a:gd name="connsiteX1" fmla="*/ 1193 w 1193"/>
                    <a:gd name="connsiteY1" fmla="*/ 0 h 15910"/>
                    <a:gd name="connsiteX2" fmla="*/ 1193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1193" y="0"/>
                      </a:moveTo>
                      <a:lnTo>
                        <a:pt x="1193" y="0"/>
                      </a:lnTo>
                      <a:cubicBezTo>
                        <a:pt x="-398" y="0"/>
                        <a:pt x="-398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22" name="รูปแบบอิสระ: รูปร่าง 1021">
                  <a:extLst>
                    <a:ext uri="{FF2B5EF4-FFF2-40B4-BE49-F238E27FC236}">
                      <a16:creationId xmlns:a16="http://schemas.microsoft.com/office/drawing/2014/main" id="{692F399A-8F3A-4D7F-A7E1-B25F7E66E6F5}"/>
                    </a:ext>
                  </a:extLst>
                </p:cNvPr>
                <p:cNvSpPr/>
                <p:nvPr/>
              </p:nvSpPr>
              <p:spPr>
                <a:xfrm>
                  <a:off x="2589978" y="3692864"/>
                  <a:ext cx="0" cy="1193"/>
                </a:xfrm>
                <a:custGeom>
                  <a:avLst/>
                  <a:gdLst>
                    <a:gd name="connsiteX0" fmla="*/ 0 w 0"/>
                    <a:gd name="connsiteY0" fmla="*/ 0 h 1193"/>
                    <a:gd name="connsiteX1" fmla="*/ 0 w 0"/>
                    <a:gd name="connsiteY1" fmla="*/ 0 h 1193"/>
                    <a:gd name="connsiteX2" fmla="*/ 0 w 0"/>
                    <a:gd name="connsiteY2" fmla="*/ 0 h 1193"/>
                    <a:gd name="connsiteX3" fmla="*/ 0 w 0"/>
                    <a:gd name="connsiteY3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h="1193">
                      <a:moveTo>
                        <a:pt x="0" y="0"/>
                      </a:move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0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23" name="รูปแบบอิสระ: รูปร่าง 1022">
                  <a:extLst>
                    <a:ext uri="{FF2B5EF4-FFF2-40B4-BE49-F238E27FC236}">
                      <a16:creationId xmlns:a16="http://schemas.microsoft.com/office/drawing/2014/main" id="{F8E53AEB-4051-49BF-9E52-BF35F4221918}"/>
                    </a:ext>
                  </a:extLst>
                </p:cNvPr>
                <p:cNvSpPr/>
                <p:nvPr/>
              </p:nvSpPr>
              <p:spPr>
                <a:xfrm>
                  <a:off x="2589978" y="3696046"/>
                  <a:ext cx="7954" cy="7955"/>
                </a:xfrm>
                <a:custGeom>
                  <a:avLst/>
                  <a:gdLst>
                    <a:gd name="connsiteX0" fmla="*/ 7955 w 7954"/>
                    <a:gd name="connsiteY0" fmla="*/ 7955 h 7955"/>
                    <a:gd name="connsiteX1" fmla="*/ 7955 w 7954"/>
                    <a:gd name="connsiteY1" fmla="*/ 7955 h 7955"/>
                    <a:gd name="connsiteX2" fmla="*/ 0 w 7954"/>
                    <a:gd name="connsiteY2" fmla="*/ 0 h 7955"/>
                    <a:gd name="connsiteX3" fmla="*/ 1591 w 7954"/>
                    <a:gd name="connsiteY3" fmla="*/ 1591 h 7955"/>
                    <a:gd name="connsiteX4" fmla="*/ 4773 w 7954"/>
                    <a:gd name="connsiteY4" fmla="*/ 4773 h 7955"/>
                    <a:gd name="connsiteX5" fmla="*/ 3182 w 7954"/>
                    <a:gd name="connsiteY5" fmla="*/ 3182 h 7955"/>
                    <a:gd name="connsiteX6" fmla="*/ 7955 w 7954"/>
                    <a:gd name="connsiteY6" fmla="*/ 7955 h 7955"/>
                    <a:gd name="connsiteX7" fmla="*/ 7955 w 7954"/>
                    <a:gd name="connsiteY7" fmla="*/ 7955 h 7955"/>
                    <a:gd name="connsiteX8" fmla="*/ 7955 w 7954"/>
                    <a:gd name="connsiteY8" fmla="*/ 7955 h 7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954" h="7955">
                      <a:moveTo>
                        <a:pt x="7955" y="7955"/>
                      </a:moveTo>
                      <a:cubicBezTo>
                        <a:pt x="6364" y="6364"/>
                        <a:pt x="4773" y="4773"/>
                        <a:pt x="7955" y="7955"/>
                      </a:cubicBezTo>
                      <a:cubicBezTo>
                        <a:pt x="6364" y="6364"/>
                        <a:pt x="1591" y="1591"/>
                        <a:pt x="0" y="0"/>
                      </a:cubicBezTo>
                      <a:cubicBezTo>
                        <a:pt x="0" y="0"/>
                        <a:pt x="1591" y="1591"/>
                        <a:pt x="1591" y="1591"/>
                      </a:cubicBezTo>
                      <a:cubicBezTo>
                        <a:pt x="1591" y="1591"/>
                        <a:pt x="3182" y="3182"/>
                        <a:pt x="4773" y="4773"/>
                      </a:cubicBezTo>
                      <a:cubicBezTo>
                        <a:pt x="4773" y="4773"/>
                        <a:pt x="4773" y="4773"/>
                        <a:pt x="3182" y="3182"/>
                      </a:cubicBezTo>
                      <a:cubicBezTo>
                        <a:pt x="4773" y="4773"/>
                        <a:pt x="4773" y="4773"/>
                        <a:pt x="7955" y="7955"/>
                      </a:cubicBezTo>
                      <a:lnTo>
                        <a:pt x="7955" y="7955"/>
                      </a:lnTo>
                      <a:cubicBezTo>
                        <a:pt x="6364" y="6364"/>
                        <a:pt x="7955" y="7955"/>
                        <a:pt x="7955" y="795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24" name="รูปแบบอิสระ: รูปร่าง 1023">
                  <a:extLst>
                    <a:ext uri="{FF2B5EF4-FFF2-40B4-BE49-F238E27FC236}">
                      <a16:creationId xmlns:a16="http://schemas.microsoft.com/office/drawing/2014/main" id="{1053440F-5CFF-435A-9BEE-9014AC5266F1}"/>
                    </a:ext>
                  </a:extLst>
                </p:cNvPr>
                <p:cNvSpPr/>
                <p:nvPr/>
              </p:nvSpPr>
              <p:spPr>
                <a:xfrm>
                  <a:off x="2588386" y="3692864"/>
                  <a:ext cx="1591" cy="1591"/>
                </a:xfrm>
                <a:custGeom>
                  <a:avLst/>
                  <a:gdLst>
                    <a:gd name="connsiteX0" fmla="*/ 1591 w 1591"/>
                    <a:gd name="connsiteY0" fmla="*/ 1591 h 1591"/>
                    <a:gd name="connsiteX1" fmla="*/ 1591 w 1591"/>
                    <a:gd name="connsiteY1" fmla="*/ 1591 h 1591"/>
                    <a:gd name="connsiteX2" fmla="*/ 0 w 1591"/>
                    <a:gd name="connsiteY2" fmla="*/ 0 h 1591"/>
                    <a:gd name="connsiteX3" fmla="*/ 1591 w 1591"/>
                    <a:gd name="connsiteY3" fmla="*/ 1591 h 1591"/>
                    <a:gd name="connsiteX4" fmla="*/ 1591 w 1591"/>
                    <a:gd name="connsiteY4" fmla="*/ 1591 h 1591"/>
                    <a:gd name="connsiteX5" fmla="*/ 1591 w 1591"/>
                    <a:gd name="connsiteY5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91" h="1591">
                      <a:moveTo>
                        <a:pt x="1591" y="1591"/>
                      </a:moveTo>
                      <a:lnTo>
                        <a:pt x="1591" y="1591"/>
                      </a:lnTo>
                      <a:cubicBezTo>
                        <a:pt x="1591" y="1591"/>
                        <a:pt x="0" y="0"/>
                        <a:pt x="0" y="0"/>
                      </a:cubicBezTo>
                      <a:cubicBezTo>
                        <a:pt x="0" y="1591"/>
                        <a:pt x="0" y="1591"/>
                        <a:pt x="1591" y="1591"/>
                      </a:cubicBezTo>
                      <a:lnTo>
                        <a:pt x="1591" y="1591"/>
                      </a:lnTo>
                      <a:lnTo>
                        <a:pt x="1591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25" name="รูปแบบอิสระ: รูปร่าง 1024">
                  <a:extLst>
                    <a:ext uri="{FF2B5EF4-FFF2-40B4-BE49-F238E27FC236}">
                      <a16:creationId xmlns:a16="http://schemas.microsoft.com/office/drawing/2014/main" id="{7FFED77F-AECB-4308-8A94-F9CA135731BC}"/>
                    </a:ext>
                  </a:extLst>
                </p:cNvPr>
                <p:cNvSpPr/>
                <p:nvPr/>
              </p:nvSpPr>
              <p:spPr>
                <a:xfrm>
                  <a:off x="2588784" y="3694456"/>
                  <a:ext cx="4375" cy="3181"/>
                </a:xfrm>
                <a:custGeom>
                  <a:avLst/>
                  <a:gdLst>
                    <a:gd name="connsiteX0" fmla="*/ 1193 w 4375"/>
                    <a:gd name="connsiteY0" fmla="*/ 0 h 3181"/>
                    <a:gd name="connsiteX1" fmla="*/ 4375 w 4375"/>
                    <a:gd name="connsiteY1" fmla="*/ 3182 h 3181"/>
                    <a:gd name="connsiteX2" fmla="*/ 2784 w 4375"/>
                    <a:gd name="connsiteY2" fmla="*/ 1591 h 3181"/>
                    <a:gd name="connsiteX3" fmla="*/ 1193 w 4375"/>
                    <a:gd name="connsiteY3" fmla="*/ 0 h 3181"/>
                    <a:gd name="connsiteX4" fmla="*/ 1193 w 4375"/>
                    <a:gd name="connsiteY4" fmla="*/ 0 h 3181"/>
                    <a:gd name="connsiteX5" fmla="*/ 1193 w 4375"/>
                    <a:gd name="connsiteY5" fmla="*/ 0 h 3181"/>
                    <a:gd name="connsiteX6" fmla="*/ 1193 w 4375"/>
                    <a:gd name="connsiteY6" fmla="*/ 0 h 3181"/>
                    <a:gd name="connsiteX7" fmla="*/ 1193 w 4375"/>
                    <a:gd name="connsiteY7" fmla="*/ 0 h 3181"/>
                    <a:gd name="connsiteX8" fmla="*/ 1193 w 4375"/>
                    <a:gd name="connsiteY8" fmla="*/ 0 h 3181"/>
                    <a:gd name="connsiteX9" fmla="*/ 1193 w 4375"/>
                    <a:gd name="connsiteY9" fmla="*/ 0 h 3181"/>
                    <a:gd name="connsiteX10" fmla="*/ 1193 w 4375"/>
                    <a:gd name="connsiteY10" fmla="*/ 0 h 3181"/>
                    <a:gd name="connsiteX11" fmla="*/ 1193 w 4375"/>
                    <a:gd name="connsiteY11" fmla="*/ 0 h 3181"/>
                    <a:gd name="connsiteX12" fmla="*/ 1193 w 4375"/>
                    <a:gd name="connsiteY12" fmla="*/ 0 h 3181"/>
                    <a:gd name="connsiteX13" fmla="*/ 1193 w 4375"/>
                    <a:gd name="connsiteY13" fmla="*/ 0 h 3181"/>
                    <a:gd name="connsiteX14" fmla="*/ 1193 w 4375"/>
                    <a:gd name="connsiteY14" fmla="*/ 0 h 3181"/>
                    <a:gd name="connsiteX15" fmla="*/ 1193 w 4375"/>
                    <a:gd name="connsiteY15" fmla="*/ 0 h 3181"/>
                    <a:gd name="connsiteX16" fmla="*/ 1193 w 4375"/>
                    <a:gd name="connsiteY16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375" h="3181">
                      <a:moveTo>
                        <a:pt x="1193" y="0"/>
                      </a:moveTo>
                      <a:cubicBezTo>
                        <a:pt x="2784" y="1591"/>
                        <a:pt x="2784" y="1591"/>
                        <a:pt x="4375" y="3182"/>
                      </a:cubicBezTo>
                      <a:cubicBezTo>
                        <a:pt x="4375" y="3182"/>
                        <a:pt x="2784" y="1591"/>
                        <a:pt x="2784" y="1591"/>
                      </a:cubicBezTo>
                      <a:cubicBezTo>
                        <a:pt x="2784" y="3182"/>
                        <a:pt x="1193" y="1591"/>
                        <a:pt x="1193" y="0"/>
                      </a:cubicBezTo>
                      <a:cubicBezTo>
                        <a:pt x="1193" y="0"/>
                        <a:pt x="1193" y="0"/>
                        <a:pt x="1193" y="0"/>
                      </a:cubicBezTo>
                      <a:cubicBezTo>
                        <a:pt x="1193" y="0"/>
                        <a:pt x="-398" y="0"/>
                        <a:pt x="1193" y="0"/>
                      </a:cubicBezTo>
                      <a:lnTo>
                        <a:pt x="1193" y="0"/>
                      </a:lnTo>
                      <a:lnTo>
                        <a:pt x="1193" y="0"/>
                      </a:lnTo>
                      <a:lnTo>
                        <a:pt x="1193" y="0"/>
                      </a:lnTo>
                      <a:cubicBezTo>
                        <a:pt x="-398" y="0"/>
                        <a:pt x="-398" y="0"/>
                        <a:pt x="1193" y="0"/>
                      </a:cubicBezTo>
                      <a:lnTo>
                        <a:pt x="1193" y="0"/>
                      </a:lnTo>
                      <a:lnTo>
                        <a:pt x="1193" y="0"/>
                      </a:lnTo>
                      <a:cubicBezTo>
                        <a:pt x="1193" y="0"/>
                        <a:pt x="1193" y="0"/>
                        <a:pt x="1193" y="0"/>
                      </a:cubicBezTo>
                      <a:lnTo>
                        <a:pt x="1193" y="0"/>
                      </a:lnTo>
                      <a:lnTo>
                        <a:pt x="1193" y="0"/>
                      </a:lnTo>
                      <a:lnTo>
                        <a:pt x="1193" y="0"/>
                      </a:lnTo>
                      <a:cubicBezTo>
                        <a:pt x="1193" y="0"/>
                        <a:pt x="1193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26" name="รูปแบบอิสระ: รูปร่าง 1025">
                  <a:extLst>
                    <a:ext uri="{FF2B5EF4-FFF2-40B4-BE49-F238E27FC236}">
                      <a16:creationId xmlns:a16="http://schemas.microsoft.com/office/drawing/2014/main" id="{3C2965E6-6FAA-4AB2-AA4E-82A3AF7C7D48}"/>
                    </a:ext>
                  </a:extLst>
                </p:cNvPr>
                <p:cNvSpPr/>
                <p:nvPr/>
              </p:nvSpPr>
              <p:spPr>
                <a:xfrm>
                  <a:off x="2597932" y="370081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27" name="รูปแบบอิสระ: รูปร่าง 1026">
                  <a:extLst>
                    <a:ext uri="{FF2B5EF4-FFF2-40B4-BE49-F238E27FC236}">
                      <a16:creationId xmlns:a16="http://schemas.microsoft.com/office/drawing/2014/main" id="{A6D31F40-40C8-43E1-8604-B4F59AC8EA1E}"/>
                    </a:ext>
                  </a:extLst>
                </p:cNvPr>
                <p:cNvSpPr/>
                <p:nvPr/>
              </p:nvSpPr>
              <p:spPr>
                <a:xfrm>
                  <a:off x="2593159" y="3696046"/>
                  <a:ext cx="3889" cy="3182"/>
                </a:xfrm>
                <a:custGeom>
                  <a:avLst/>
                  <a:gdLst>
                    <a:gd name="connsiteX0" fmla="*/ 3182 w 3889"/>
                    <a:gd name="connsiteY0" fmla="*/ 3182 h 3182"/>
                    <a:gd name="connsiteX1" fmla="*/ 3182 w 3889"/>
                    <a:gd name="connsiteY1" fmla="*/ 3182 h 3182"/>
                    <a:gd name="connsiteX2" fmla="*/ 3182 w 3889"/>
                    <a:gd name="connsiteY2" fmla="*/ 3182 h 3182"/>
                    <a:gd name="connsiteX3" fmla="*/ 3182 w 3889"/>
                    <a:gd name="connsiteY3" fmla="*/ 3182 h 3182"/>
                    <a:gd name="connsiteX4" fmla="*/ 3182 w 3889"/>
                    <a:gd name="connsiteY4" fmla="*/ 3182 h 3182"/>
                    <a:gd name="connsiteX5" fmla="*/ 0 w 3889"/>
                    <a:gd name="connsiteY5" fmla="*/ 0 h 3182"/>
                    <a:gd name="connsiteX6" fmla="*/ 3182 w 3889"/>
                    <a:gd name="connsiteY6" fmla="*/ 3182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889" h="3182">
                      <a:moveTo>
                        <a:pt x="3182" y="3182"/>
                      </a:moveTo>
                      <a:cubicBezTo>
                        <a:pt x="3182" y="3182"/>
                        <a:pt x="3182" y="3182"/>
                        <a:pt x="3182" y="3182"/>
                      </a:cubicBezTo>
                      <a:cubicBezTo>
                        <a:pt x="3182" y="3182"/>
                        <a:pt x="3182" y="3182"/>
                        <a:pt x="3182" y="3182"/>
                      </a:cubicBezTo>
                      <a:cubicBezTo>
                        <a:pt x="4773" y="3182"/>
                        <a:pt x="3182" y="3182"/>
                        <a:pt x="3182" y="3182"/>
                      </a:cubicBezTo>
                      <a:lnTo>
                        <a:pt x="3182" y="3182"/>
                      </a:lnTo>
                      <a:cubicBezTo>
                        <a:pt x="1591" y="1591"/>
                        <a:pt x="0" y="0"/>
                        <a:pt x="0" y="0"/>
                      </a:cubicBezTo>
                      <a:cubicBezTo>
                        <a:pt x="1591" y="1591"/>
                        <a:pt x="3182" y="3182"/>
                        <a:pt x="3182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28" name="รูปแบบอิสระ: รูปร่าง 1027">
                  <a:extLst>
                    <a:ext uri="{FF2B5EF4-FFF2-40B4-BE49-F238E27FC236}">
                      <a16:creationId xmlns:a16="http://schemas.microsoft.com/office/drawing/2014/main" id="{32B5D518-6F8D-4A69-94D4-9F82C22EE890}"/>
                    </a:ext>
                  </a:extLst>
                </p:cNvPr>
                <p:cNvSpPr/>
                <p:nvPr/>
              </p:nvSpPr>
              <p:spPr>
                <a:xfrm>
                  <a:off x="2593159" y="3697637"/>
                  <a:ext cx="1590" cy="1591"/>
                </a:xfrm>
                <a:custGeom>
                  <a:avLst/>
                  <a:gdLst>
                    <a:gd name="connsiteX0" fmla="*/ 0 w 1590"/>
                    <a:gd name="connsiteY0" fmla="*/ 0 h 1591"/>
                    <a:gd name="connsiteX1" fmla="*/ 0 w 1590"/>
                    <a:gd name="connsiteY1" fmla="*/ 0 h 1591"/>
                    <a:gd name="connsiteX2" fmla="*/ 1591 w 1590"/>
                    <a:gd name="connsiteY2" fmla="*/ 1591 h 1591"/>
                    <a:gd name="connsiteX3" fmla="*/ 0 w 1590"/>
                    <a:gd name="connsiteY3" fmla="*/ 0 h 1591"/>
                    <a:gd name="connsiteX4" fmla="*/ 0 w 1590"/>
                    <a:gd name="connsiteY4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90" h="159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591" y="1591"/>
                      </a:lnTo>
                      <a:lnTo>
                        <a:pt x="0" y="0"/>
                      </a:lnTo>
                      <a:cubicBezTo>
                        <a:pt x="1591" y="1591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29" name="รูปแบบอิสระ: รูปร่าง 1028">
                  <a:extLst>
                    <a:ext uri="{FF2B5EF4-FFF2-40B4-BE49-F238E27FC236}">
                      <a16:creationId xmlns:a16="http://schemas.microsoft.com/office/drawing/2014/main" id="{F8421E31-C58E-4D0F-9CED-06E466F46EF8}"/>
                    </a:ext>
                  </a:extLst>
                </p:cNvPr>
                <p:cNvSpPr/>
                <p:nvPr/>
              </p:nvSpPr>
              <p:spPr>
                <a:xfrm>
                  <a:off x="2586795" y="3692864"/>
                  <a:ext cx="1591" cy="1591"/>
                </a:xfrm>
                <a:custGeom>
                  <a:avLst/>
                  <a:gdLst>
                    <a:gd name="connsiteX0" fmla="*/ 1591 w 1591"/>
                    <a:gd name="connsiteY0" fmla="*/ 1591 h 1591"/>
                    <a:gd name="connsiteX1" fmla="*/ 0 w 1591"/>
                    <a:gd name="connsiteY1" fmla="*/ 0 h 1591"/>
                    <a:gd name="connsiteX2" fmla="*/ 1591 w 1591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">
                      <a:moveTo>
                        <a:pt x="1591" y="1591"/>
                      </a:moveTo>
                      <a:lnTo>
                        <a:pt x="0" y="0"/>
                      </a:lnTo>
                      <a:lnTo>
                        <a:pt x="1591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30" name="รูปแบบอิสระ: รูปร่าง 1029">
                  <a:extLst>
                    <a:ext uri="{FF2B5EF4-FFF2-40B4-BE49-F238E27FC236}">
                      <a16:creationId xmlns:a16="http://schemas.microsoft.com/office/drawing/2014/main" id="{D5A3D397-FFBC-4F51-BD53-20D9F6EAD543}"/>
                    </a:ext>
                  </a:extLst>
                </p:cNvPr>
                <p:cNvSpPr/>
                <p:nvPr/>
              </p:nvSpPr>
              <p:spPr>
                <a:xfrm>
                  <a:off x="2586795" y="3692864"/>
                  <a:ext cx="1591" cy="1591"/>
                </a:xfrm>
                <a:custGeom>
                  <a:avLst/>
                  <a:gdLst>
                    <a:gd name="connsiteX0" fmla="*/ 1591 w 1591"/>
                    <a:gd name="connsiteY0" fmla="*/ 1591 h 1591"/>
                    <a:gd name="connsiteX1" fmla="*/ 0 w 1591"/>
                    <a:gd name="connsiteY1" fmla="*/ 0 h 1591"/>
                    <a:gd name="connsiteX2" fmla="*/ 0 w 1591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">
                      <a:moveTo>
                        <a:pt x="1591" y="1591"/>
                      </a:moveTo>
                      <a:lnTo>
                        <a:pt x="0" y="0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31" name="รูปแบบอิสระ: รูปร่าง 1030">
                  <a:extLst>
                    <a:ext uri="{FF2B5EF4-FFF2-40B4-BE49-F238E27FC236}">
                      <a16:creationId xmlns:a16="http://schemas.microsoft.com/office/drawing/2014/main" id="{34EA752F-DD0A-4228-A76B-ADEEDBEFD486}"/>
                    </a:ext>
                  </a:extLst>
                </p:cNvPr>
                <p:cNvSpPr/>
                <p:nvPr/>
              </p:nvSpPr>
              <p:spPr>
                <a:xfrm>
                  <a:off x="2589978" y="372468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32" name="รูปแบบอิสระ: รูปร่าง 1031">
                  <a:extLst>
                    <a:ext uri="{FF2B5EF4-FFF2-40B4-BE49-F238E27FC236}">
                      <a16:creationId xmlns:a16="http://schemas.microsoft.com/office/drawing/2014/main" id="{F3D5A071-8D90-478D-8176-60708E371998}"/>
                    </a:ext>
                  </a:extLst>
                </p:cNvPr>
                <p:cNvSpPr/>
                <p:nvPr/>
              </p:nvSpPr>
              <p:spPr>
                <a:xfrm>
                  <a:off x="2589978" y="3723978"/>
                  <a:ext cx="0" cy="707"/>
                </a:xfrm>
                <a:custGeom>
                  <a:avLst/>
                  <a:gdLst>
                    <a:gd name="connsiteX0" fmla="*/ 0 w 0"/>
                    <a:gd name="connsiteY0" fmla="*/ 707 h 707"/>
                    <a:gd name="connsiteX1" fmla="*/ 0 w 0"/>
                    <a:gd name="connsiteY1" fmla="*/ 707 h 707"/>
                    <a:gd name="connsiteX2" fmla="*/ 0 w 0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h="707">
                      <a:moveTo>
                        <a:pt x="0" y="707"/>
                      </a:moveTo>
                      <a:lnTo>
                        <a:pt x="0" y="707"/>
                      </a:lnTo>
                      <a:cubicBezTo>
                        <a:pt x="0" y="-884"/>
                        <a:pt x="0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33" name="รูปแบบอิสระ: รูปร่าง 1032">
                  <a:extLst>
                    <a:ext uri="{FF2B5EF4-FFF2-40B4-BE49-F238E27FC236}">
                      <a16:creationId xmlns:a16="http://schemas.microsoft.com/office/drawing/2014/main" id="{7A2E358B-A755-4194-9185-D080E4BBDA1E}"/>
                    </a:ext>
                  </a:extLst>
                </p:cNvPr>
                <p:cNvSpPr/>
                <p:nvPr/>
              </p:nvSpPr>
              <p:spPr>
                <a:xfrm>
                  <a:off x="2579772" y="3698570"/>
                  <a:ext cx="2250" cy="2249"/>
                </a:xfrm>
                <a:custGeom>
                  <a:avLst/>
                  <a:gdLst>
                    <a:gd name="connsiteX0" fmla="*/ 2250 w 2250"/>
                    <a:gd name="connsiteY0" fmla="*/ 2250 h 2249"/>
                    <a:gd name="connsiteX1" fmla="*/ 659 w 2250"/>
                    <a:gd name="connsiteY1" fmla="*/ 659 h 2249"/>
                    <a:gd name="connsiteX2" fmla="*/ 2250 w 2250"/>
                    <a:gd name="connsiteY2" fmla="*/ 2250 h 2249"/>
                    <a:gd name="connsiteX3" fmla="*/ 2250 w 2250"/>
                    <a:gd name="connsiteY3" fmla="*/ 2250 h 22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50" h="2249">
                      <a:moveTo>
                        <a:pt x="2250" y="2250"/>
                      </a:moveTo>
                      <a:cubicBezTo>
                        <a:pt x="659" y="659"/>
                        <a:pt x="-932" y="-932"/>
                        <a:pt x="659" y="659"/>
                      </a:cubicBezTo>
                      <a:lnTo>
                        <a:pt x="2250" y="2250"/>
                      </a:lnTo>
                      <a:cubicBezTo>
                        <a:pt x="2250" y="2250"/>
                        <a:pt x="2250" y="2250"/>
                        <a:pt x="2250" y="225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34" name="รูปแบบอิสระ: รูปร่าง 1033">
                  <a:extLst>
                    <a:ext uri="{FF2B5EF4-FFF2-40B4-BE49-F238E27FC236}">
                      <a16:creationId xmlns:a16="http://schemas.microsoft.com/office/drawing/2014/main" id="{A7521923-978F-4E8E-B573-2D1293F6EA65}"/>
                    </a:ext>
                  </a:extLst>
                </p:cNvPr>
                <p:cNvSpPr/>
                <p:nvPr/>
              </p:nvSpPr>
              <p:spPr>
                <a:xfrm>
                  <a:off x="2586795" y="3712840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  <a:gd name="connsiteX3" fmla="*/ 0 w 15909"/>
                    <a:gd name="connsiteY3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lnTo>
                        <a:pt x="0" y="707"/>
                      </a:lnTo>
                      <a:cubicBezTo>
                        <a:pt x="0" y="707"/>
                        <a:pt x="0" y="-884"/>
                        <a:pt x="0" y="707"/>
                      </a:cubicBezTo>
                      <a:lnTo>
                        <a:pt x="0" y="70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35" name="รูปแบบอิสระ: รูปร่าง 1034">
                  <a:extLst>
                    <a:ext uri="{FF2B5EF4-FFF2-40B4-BE49-F238E27FC236}">
                      <a16:creationId xmlns:a16="http://schemas.microsoft.com/office/drawing/2014/main" id="{EC22913E-DAAE-43F4-B09F-F0610121CD05}"/>
                    </a:ext>
                  </a:extLst>
                </p:cNvPr>
                <p:cNvSpPr/>
                <p:nvPr/>
              </p:nvSpPr>
              <p:spPr>
                <a:xfrm>
                  <a:off x="2591568" y="371832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36" name="รูปแบบอิสระ: รูปร่าง 1035">
                  <a:extLst>
                    <a:ext uri="{FF2B5EF4-FFF2-40B4-BE49-F238E27FC236}">
                      <a16:creationId xmlns:a16="http://schemas.microsoft.com/office/drawing/2014/main" id="{949C7609-0756-4756-9026-3A68BE0CD65B}"/>
                    </a:ext>
                  </a:extLst>
                </p:cNvPr>
                <p:cNvSpPr/>
                <p:nvPr/>
              </p:nvSpPr>
              <p:spPr>
                <a:xfrm>
                  <a:off x="2588386" y="3727867"/>
                  <a:ext cx="1193" cy="1193"/>
                </a:xfrm>
                <a:custGeom>
                  <a:avLst/>
                  <a:gdLst>
                    <a:gd name="connsiteX0" fmla="*/ 0 w 1193"/>
                    <a:gd name="connsiteY0" fmla="*/ 0 h 1193"/>
                    <a:gd name="connsiteX1" fmla="*/ 0 w 1193"/>
                    <a:gd name="connsiteY1" fmla="*/ 0 h 1193"/>
                    <a:gd name="connsiteX2" fmla="*/ 0 w 1193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19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1" y="1591"/>
                        <a:pt x="1591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37" name="รูปแบบอิสระ: รูปร่าง 1036">
                  <a:extLst>
                    <a:ext uri="{FF2B5EF4-FFF2-40B4-BE49-F238E27FC236}">
                      <a16:creationId xmlns:a16="http://schemas.microsoft.com/office/drawing/2014/main" id="{160BCD6D-6ECB-4B57-A550-0E145819E24E}"/>
                    </a:ext>
                  </a:extLst>
                </p:cNvPr>
                <p:cNvSpPr/>
                <p:nvPr/>
              </p:nvSpPr>
              <p:spPr>
                <a:xfrm>
                  <a:off x="2585602" y="3697637"/>
                  <a:ext cx="1193" cy="707"/>
                </a:xfrm>
                <a:custGeom>
                  <a:avLst/>
                  <a:gdLst>
                    <a:gd name="connsiteX0" fmla="*/ 1193 w 1193"/>
                    <a:gd name="connsiteY0" fmla="*/ 0 h 707"/>
                    <a:gd name="connsiteX1" fmla="*/ 1193 w 1193"/>
                    <a:gd name="connsiteY1" fmla="*/ 0 h 707"/>
                    <a:gd name="connsiteX2" fmla="*/ 1193 w 1193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707">
                      <a:moveTo>
                        <a:pt x="1193" y="0"/>
                      </a:moveTo>
                      <a:cubicBezTo>
                        <a:pt x="-398" y="0"/>
                        <a:pt x="-398" y="0"/>
                        <a:pt x="1193" y="0"/>
                      </a:cubicBezTo>
                      <a:cubicBezTo>
                        <a:pt x="-398" y="0"/>
                        <a:pt x="1193" y="1591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38" name="รูปแบบอิสระ: รูปร่าง 1037">
                  <a:extLst>
                    <a:ext uri="{FF2B5EF4-FFF2-40B4-BE49-F238E27FC236}">
                      <a16:creationId xmlns:a16="http://schemas.microsoft.com/office/drawing/2014/main" id="{27D4B404-5BB2-4F6D-9F9D-E7CC7BAF4209}"/>
                    </a:ext>
                  </a:extLst>
                </p:cNvPr>
                <p:cNvSpPr/>
                <p:nvPr/>
              </p:nvSpPr>
              <p:spPr>
                <a:xfrm>
                  <a:off x="2575659" y="3708775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cubicBezTo>
                        <a:pt x="0" y="0"/>
                        <a:pt x="0" y="1591"/>
                        <a:pt x="0" y="0"/>
                      </a:cubicBez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39" name="รูปแบบอิสระ: รูปร่าง 1038">
                  <a:extLst>
                    <a:ext uri="{FF2B5EF4-FFF2-40B4-BE49-F238E27FC236}">
                      <a16:creationId xmlns:a16="http://schemas.microsoft.com/office/drawing/2014/main" id="{82D23013-6136-4E03-ADD9-580C63F3272A}"/>
                    </a:ext>
                  </a:extLst>
                </p:cNvPr>
                <p:cNvSpPr/>
                <p:nvPr/>
              </p:nvSpPr>
              <p:spPr>
                <a:xfrm>
                  <a:off x="2584497" y="3696444"/>
                  <a:ext cx="707" cy="1193"/>
                </a:xfrm>
                <a:custGeom>
                  <a:avLst/>
                  <a:gdLst>
                    <a:gd name="connsiteX0" fmla="*/ 707 w 707"/>
                    <a:gd name="connsiteY0" fmla="*/ 1193 h 1193"/>
                    <a:gd name="connsiteX1" fmla="*/ 707 w 707"/>
                    <a:gd name="connsiteY1" fmla="*/ 1193 h 1193"/>
                    <a:gd name="connsiteX2" fmla="*/ 707 w 707"/>
                    <a:gd name="connsiteY2" fmla="*/ 1193 h 1193"/>
                    <a:gd name="connsiteX3" fmla="*/ 707 w 707"/>
                    <a:gd name="connsiteY3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1193">
                      <a:moveTo>
                        <a:pt x="707" y="1193"/>
                      </a:moveTo>
                      <a:cubicBezTo>
                        <a:pt x="707" y="1193"/>
                        <a:pt x="707" y="1193"/>
                        <a:pt x="707" y="1193"/>
                      </a:cubicBezTo>
                      <a:cubicBezTo>
                        <a:pt x="707" y="1193"/>
                        <a:pt x="707" y="1193"/>
                        <a:pt x="707" y="1193"/>
                      </a:cubicBezTo>
                      <a:cubicBezTo>
                        <a:pt x="707" y="-398"/>
                        <a:pt x="-884" y="-398"/>
                        <a:pt x="707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40" name="รูปแบบอิสระ: รูปร่าง 1039">
                  <a:extLst>
                    <a:ext uri="{FF2B5EF4-FFF2-40B4-BE49-F238E27FC236}">
                      <a16:creationId xmlns:a16="http://schemas.microsoft.com/office/drawing/2014/main" id="{9F1185EF-91BA-403F-9254-36713EE14A72}"/>
                    </a:ext>
                  </a:extLst>
                </p:cNvPr>
                <p:cNvSpPr/>
                <p:nvPr/>
              </p:nvSpPr>
              <p:spPr>
                <a:xfrm>
                  <a:off x="2580432" y="3734231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0 h 707"/>
                    <a:gd name="connsiteX1" fmla="*/ 0 w 15909"/>
                    <a:gd name="connsiteY1" fmla="*/ 0 h 707"/>
                    <a:gd name="connsiteX2" fmla="*/ 0 w 15909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41" name="รูปแบบอิสระ: รูปร่าง 1040">
                  <a:extLst>
                    <a:ext uri="{FF2B5EF4-FFF2-40B4-BE49-F238E27FC236}">
                      <a16:creationId xmlns:a16="http://schemas.microsoft.com/office/drawing/2014/main" id="{2976FF67-BFE1-442E-895B-E437B6024350}"/>
                    </a:ext>
                  </a:extLst>
                </p:cNvPr>
                <p:cNvSpPr/>
                <p:nvPr/>
              </p:nvSpPr>
              <p:spPr>
                <a:xfrm>
                  <a:off x="2564522" y="3723094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42" name="รูปแบบอิสระ: รูปร่าง 1041">
                  <a:extLst>
                    <a:ext uri="{FF2B5EF4-FFF2-40B4-BE49-F238E27FC236}">
                      <a16:creationId xmlns:a16="http://schemas.microsoft.com/office/drawing/2014/main" id="{DA055A9B-32A5-43FC-B32E-92C10E09E498}"/>
                    </a:ext>
                  </a:extLst>
                </p:cNvPr>
                <p:cNvSpPr/>
                <p:nvPr/>
              </p:nvSpPr>
              <p:spPr>
                <a:xfrm>
                  <a:off x="2586795" y="369445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43" name="รูปแบบอิสระ: รูปร่าง 1042">
                  <a:extLst>
                    <a:ext uri="{FF2B5EF4-FFF2-40B4-BE49-F238E27FC236}">
                      <a16:creationId xmlns:a16="http://schemas.microsoft.com/office/drawing/2014/main" id="{92772C3B-B586-42AE-BF94-F919548A2FF7}"/>
                    </a:ext>
                  </a:extLst>
                </p:cNvPr>
                <p:cNvSpPr/>
                <p:nvPr/>
              </p:nvSpPr>
              <p:spPr>
                <a:xfrm>
                  <a:off x="2591568" y="3700819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44" name="รูปแบบอิสระ: รูปร่าง 1043">
                  <a:extLst>
                    <a:ext uri="{FF2B5EF4-FFF2-40B4-BE49-F238E27FC236}">
                      <a16:creationId xmlns:a16="http://schemas.microsoft.com/office/drawing/2014/main" id="{20AE2F28-1F55-41F6-AA29-1081E712DED9}"/>
                    </a:ext>
                  </a:extLst>
                </p:cNvPr>
                <p:cNvSpPr/>
                <p:nvPr/>
              </p:nvSpPr>
              <p:spPr>
                <a:xfrm>
                  <a:off x="2593159" y="3705593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45" name="รูปแบบอิสระ: รูปร่าง 1044">
                  <a:extLst>
                    <a:ext uri="{FF2B5EF4-FFF2-40B4-BE49-F238E27FC236}">
                      <a16:creationId xmlns:a16="http://schemas.microsoft.com/office/drawing/2014/main" id="{4FA56C24-DBE3-4A42-B230-252B286BCD5F}"/>
                    </a:ext>
                  </a:extLst>
                </p:cNvPr>
                <p:cNvSpPr/>
                <p:nvPr/>
              </p:nvSpPr>
              <p:spPr>
                <a:xfrm>
                  <a:off x="2586795" y="369604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46" name="รูปแบบอิสระ: รูปร่าง 1045">
                  <a:extLst>
                    <a:ext uri="{FF2B5EF4-FFF2-40B4-BE49-F238E27FC236}">
                      <a16:creationId xmlns:a16="http://schemas.microsoft.com/office/drawing/2014/main" id="{93845C78-7B4C-4747-A196-9D4D19F7F487}"/>
                    </a:ext>
                  </a:extLst>
                </p:cNvPr>
                <p:cNvSpPr/>
                <p:nvPr/>
              </p:nvSpPr>
              <p:spPr>
                <a:xfrm>
                  <a:off x="2586795" y="369445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47" name="รูปแบบอิสระ: รูปร่าง 1046">
                  <a:extLst>
                    <a:ext uri="{FF2B5EF4-FFF2-40B4-BE49-F238E27FC236}">
                      <a16:creationId xmlns:a16="http://schemas.microsoft.com/office/drawing/2014/main" id="{D82FE570-D596-4CFD-A647-5319EE536928}"/>
                    </a:ext>
                  </a:extLst>
                </p:cNvPr>
                <p:cNvSpPr/>
                <p:nvPr/>
              </p:nvSpPr>
              <p:spPr>
                <a:xfrm>
                  <a:off x="2586795" y="3695339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  <a:gd name="connsiteX3" fmla="*/ 0 w 15909"/>
                    <a:gd name="connsiteY3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cubicBezTo>
                        <a:pt x="0" y="707"/>
                        <a:pt x="0" y="707"/>
                        <a:pt x="0" y="707"/>
                      </a:cubicBezTo>
                      <a:cubicBezTo>
                        <a:pt x="0" y="707"/>
                        <a:pt x="0" y="-884"/>
                        <a:pt x="0" y="707"/>
                      </a:cubicBezTo>
                      <a:lnTo>
                        <a:pt x="0" y="70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48" name="รูปแบบอิสระ: รูปร่าง 1047">
                  <a:extLst>
                    <a:ext uri="{FF2B5EF4-FFF2-40B4-BE49-F238E27FC236}">
                      <a16:creationId xmlns:a16="http://schemas.microsoft.com/office/drawing/2014/main" id="{25491840-F337-4A56-97D3-43F47D6A1055}"/>
                    </a:ext>
                  </a:extLst>
                </p:cNvPr>
                <p:cNvSpPr/>
                <p:nvPr/>
              </p:nvSpPr>
              <p:spPr>
                <a:xfrm>
                  <a:off x="2580432" y="3726276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49" name="รูปแบบอิสระ: รูปร่าง 1048">
                  <a:extLst>
                    <a:ext uri="{FF2B5EF4-FFF2-40B4-BE49-F238E27FC236}">
                      <a16:creationId xmlns:a16="http://schemas.microsoft.com/office/drawing/2014/main" id="{E16500D2-D21F-4369-8E94-ED95F1BAB113}"/>
                    </a:ext>
                  </a:extLst>
                </p:cNvPr>
                <p:cNvSpPr/>
                <p:nvPr/>
              </p:nvSpPr>
              <p:spPr>
                <a:xfrm>
                  <a:off x="2594750" y="371673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50" name="รูปแบบอิสระ: รูปร่าง 1049">
                  <a:extLst>
                    <a:ext uri="{FF2B5EF4-FFF2-40B4-BE49-F238E27FC236}">
                      <a16:creationId xmlns:a16="http://schemas.microsoft.com/office/drawing/2014/main" id="{2E1BBF9C-62B5-4D55-BFF6-F65311793163}"/>
                    </a:ext>
                  </a:extLst>
                </p:cNvPr>
                <p:cNvSpPr/>
                <p:nvPr/>
              </p:nvSpPr>
              <p:spPr>
                <a:xfrm>
                  <a:off x="2591568" y="3713548"/>
                  <a:ext cx="4772" cy="4773"/>
                </a:xfrm>
                <a:custGeom>
                  <a:avLst/>
                  <a:gdLst>
                    <a:gd name="connsiteX0" fmla="*/ 4773 w 4772"/>
                    <a:gd name="connsiteY0" fmla="*/ 4773 h 4773"/>
                    <a:gd name="connsiteX1" fmla="*/ 4773 w 4772"/>
                    <a:gd name="connsiteY1" fmla="*/ 4773 h 4773"/>
                    <a:gd name="connsiteX2" fmla="*/ 0 w 4772"/>
                    <a:gd name="connsiteY2" fmla="*/ 0 h 4773"/>
                    <a:gd name="connsiteX3" fmla="*/ 4773 w 4772"/>
                    <a:gd name="connsiteY3" fmla="*/ 4773 h 4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72" h="4773">
                      <a:moveTo>
                        <a:pt x="4773" y="4773"/>
                      </a:moveTo>
                      <a:cubicBezTo>
                        <a:pt x="3182" y="1591"/>
                        <a:pt x="3182" y="3182"/>
                        <a:pt x="4773" y="4773"/>
                      </a:cubicBezTo>
                      <a:lnTo>
                        <a:pt x="0" y="0"/>
                      </a:lnTo>
                      <a:lnTo>
                        <a:pt x="4773" y="477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51" name="รูปแบบอิสระ: รูปร่าง 1050">
                  <a:extLst>
                    <a:ext uri="{FF2B5EF4-FFF2-40B4-BE49-F238E27FC236}">
                      <a16:creationId xmlns:a16="http://schemas.microsoft.com/office/drawing/2014/main" id="{B1F24D30-7D10-4387-BDCC-4CAA023295ED}"/>
                    </a:ext>
                  </a:extLst>
                </p:cNvPr>
                <p:cNvSpPr/>
                <p:nvPr/>
              </p:nvSpPr>
              <p:spPr>
                <a:xfrm>
                  <a:off x="2566113" y="3694456"/>
                  <a:ext cx="37037" cy="38891"/>
                </a:xfrm>
                <a:custGeom>
                  <a:avLst/>
                  <a:gdLst>
                    <a:gd name="connsiteX0" fmla="*/ 23865 w 37037"/>
                    <a:gd name="connsiteY0" fmla="*/ 31820 h 38891"/>
                    <a:gd name="connsiteX1" fmla="*/ 23865 w 37037"/>
                    <a:gd name="connsiteY1" fmla="*/ 31820 h 38891"/>
                    <a:gd name="connsiteX2" fmla="*/ 28637 w 37037"/>
                    <a:gd name="connsiteY2" fmla="*/ 36593 h 38891"/>
                    <a:gd name="connsiteX3" fmla="*/ 23865 w 37037"/>
                    <a:gd name="connsiteY3" fmla="*/ 31820 h 38891"/>
                    <a:gd name="connsiteX4" fmla="*/ 23865 w 37037"/>
                    <a:gd name="connsiteY4" fmla="*/ 31820 h 38891"/>
                    <a:gd name="connsiteX5" fmla="*/ 23865 w 37037"/>
                    <a:gd name="connsiteY5" fmla="*/ 31820 h 38891"/>
                    <a:gd name="connsiteX6" fmla="*/ 22274 w 37037"/>
                    <a:gd name="connsiteY6" fmla="*/ 28638 h 38891"/>
                    <a:gd name="connsiteX7" fmla="*/ 23865 w 37037"/>
                    <a:gd name="connsiteY7" fmla="*/ 31820 h 38891"/>
                    <a:gd name="connsiteX8" fmla="*/ 23865 w 37037"/>
                    <a:gd name="connsiteY8" fmla="*/ 28638 h 38891"/>
                    <a:gd name="connsiteX9" fmla="*/ 23865 w 37037"/>
                    <a:gd name="connsiteY9" fmla="*/ 28638 h 38891"/>
                    <a:gd name="connsiteX10" fmla="*/ 23865 w 37037"/>
                    <a:gd name="connsiteY10" fmla="*/ 28638 h 38891"/>
                    <a:gd name="connsiteX11" fmla="*/ 23865 w 37037"/>
                    <a:gd name="connsiteY11" fmla="*/ 28638 h 38891"/>
                    <a:gd name="connsiteX12" fmla="*/ 22274 w 37037"/>
                    <a:gd name="connsiteY12" fmla="*/ 27047 h 38891"/>
                    <a:gd name="connsiteX13" fmla="*/ 23865 w 37037"/>
                    <a:gd name="connsiteY13" fmla="*/ 28638 h 38891"/>
                    <a:gd name="connsiteX14" fmla="*/ 22274 w 37037"/>
                    <a:gd name="connsiteY14" fmla="*/ 27047 h 38891"/>
                    <a:gd name="connsiteX15" fmla="*/ 23865 w 37037"/>
                    <a:gd name="connsiteY15" fmla="*/ 28638 h 38891"/>
                    <a:gd name="connsiteX16" fmla="*/ 25456 w 37037"/>
                    <a:gd name="connsiteY16" fmla="*/ 30229 h 38891"/>
                    <a:gd name="connsiteX17" fmla="*/ 25456 w 37037"/>
                    <a:gd name="connsiteY17" fmla="*/ 30229 h 38891"/>
                    <a:gd name="connsiteX18" fmla="*/ 28637 w 37037"/>
                    <a:gd name="connsiteY18" fmla="*/ 33411 h 38891"/>
                    <a:gd name="connsiteX19" fmla="*/ 23865 w 37037"/>
                    <a:gd name="connsiteY19" fmla="*/ 28638 h 38891"/>
                    <a:gd name="connsiteX20" fmla="*/ 23865 w 37037"/>
                    <a:gd name="connsiteY20" fmla="*/ 28638 h 38891"/>
                    <a:gd name="connsiteX21" fmla="*/ 25456 w 37037"/>
                    <a:gd name="connsiteY21" fmla="*/ 30229 h 38891"/>
                    <a:gd name="connsiteX22" fmla="*/ 27047 w 37037"/>
                    <a:gd name="connsiteY22" fmla="*/ 31820 h 38891"/>
                    <a:gd name="connsiteX23" fmla="*/ 25456 w 37037"/>
                    <a:gd name="connsiteY23" fmla="*/ 28638 h 38891"/>
                    <a:gd name="connsiteX24" fmla="*/ 28637 w 37037"/>
                    <a:gd name="connsiteY24" fmla="*/ 31820 h 38891"/>
                    <a:gd name="connsiteX25" fmla="*/ 25456 w 37037"/>
                    <a:gd name="connsiteY25" fmla="*/ 28638 h 38891"/>
                    <a:gd name="connsiteX26" fmla="*/ 25456 w 37037"/>
                    <a:gd name="connsiteY26" fmla="*/ 27047 h 38891"/>
                    <a:gd name="connsiteX27" fmla="*/ 27047 w 37037"/>
                    <a:gd name="connsiteY27" fmla="*/ 28638 h 38891"/>
                    <a:gd name="connsiteX28" fmla="*/ 25456 w 37037"/>
                    <a:gd name="connsiteY28" fmla="*/ 27047 h 38891"/>
                    <a:gd name="connsiteX29" fmla="*/ 27047 w 37037"/>
                    <a:gd name="connsiteY29" fmla="*/ 27047 h 38891"/>
                    <a:gd name="connsiteX30" fmla="*/ 23865 w 37037"/>
                    <a:gd name="connsiteY30" fmla="*/ 23865 h 38891"/>
                    <a:gd name="connsiteX31" fmla="*/ 25456 w 37037"/>
                    <a:gd name="connsiteY31" fmla="*/ 23865 h 38891"/>
                    <a:gd name="connsiteX32" fmla="*/ 27047 w 37037"/>
                    <a:gd name="connsiteY32" fmla="*/ 25456 h 38891"/>
                    <a:gd name="connsiteX33" fmla="*/ 23865 w 37037"/>
                    <a:gd name="connsiteY33" fmla="*/ 22274 h 38891"/>
                    <a:gd name="connsiteX34" fmla="*/ 25456 w 37037"/>
                    <a:gd name="connsiteY34" fmla="*/ 23865 h 38891"/>
                    <a:gd name="connsiteX35" fmla="*/ 20683 w 37037"/>
                    <a:gd name="connsiteY35" fmla="*/ 19092 h 38891"/>
                    <a:gd name="connsiteX36" fmla="*/ 19092 w 37037"/>
                    <a:gd name="connsiteY36" fmla="*/ 17501 h 38891"/>
                    <a:gd name="connsiteX37" fmla="*/ 17501 w 37037"/>
                    <a:gd name="connsiteY37" fmla="*/ 15910 h 38891"/>
                    <a:gd name="connsiteX38" fmla="*/ 19092 w 37037"/>
                    <a:gd name="connsiteY38" fmla="*/ 17501 h 38891"/>
                    <a:gd name="connsiteX39" fmla="*/ 19092 w 37037"/>
                    <a:gd name="connsiteY39" fmla="*/ 17501 h 38891"/>
                    <a:gd name="connsiteX40" fmla="*/ 22274 w 37037"/>
                    <a:gd name="connsiteY40" fmla="*/ 20683 h 38891"/>
                    <a:gd name="connsiteX41" fmla="*/ 20683 w 37037"/>
                    <a:gd name="connsiteY41" fmla="*/ 19092 h 38891"/>
                    <a:gd name="connsiteX42" fmla="*/ 23865 w 37037"/>
                    <a:gd name="connsiteY42" fmla="*/ 22274 h 38891"/>
                    <a:gd name="connsiteX43" fmla="*/ 23865 w 37037"/>
                    <a:gd name="connsiteY43" fmla="*/ 22274 h 38891"/>
                    <a:gd name="connsiteX44" fmla="*/ 25456 w 37037"/>
                    <a:gd name="connsiteY44" fmla="*/ 23865 h 38891"/>
                    <a:gd name="connsiteX45" fmla="*/ 25456 w 37037"/>
                    <a:gd name="connsiteY45" fmla="*/ 22274 h 38891"/>
                    <a:gd name="connsiteX46" fmla="*/ 27047 w 37037"/>
                    <a:gd name="connsiteY46" fmla="*/ 23865 h 38891"/>
                    <a:gd name="connsiteX47" fmla="*/ 25456 w 37037"/>
                    <a:gd name="connsiteY47" fmla="*/ 22274 h 38891"/>
                    <a:gd name="connsiteX48" fmla="*/ 27047 w 37037"/>
                    <a:gd name="connsiteY48" fmla="*/ 23865 h 38891"/>
                    <a:gd name="connsiteX49" fmla="*/ 20683 w 37037"/>
                    <a:gd name="connsiteY49" fmla="*/ 15910 h 38891"/>
                    <a:gd name="connsiteX50" fmla="*/ 25456 w 37037"/>
                    <a:gd name="connsiteY50" fmla="*/ 20683 h 38891"/>
                    <a:gd name="connsiteX51" fmla="*/ 25456 w 37037"/>
                    <a:gd name="connsiteY51" fmla="*/ 22274 h 38891"/>
                    <a:gd name="connsiteX52" fmla="*/ 27047 w 37037"/>
                    <a:gd name="connsiteY52" fmla="*/ 23865 h 38891"/>
                    <a:gd name="connsiteX53" fmla="*/ 25456 w 37037"/>
                    <a:gd name="connsiteY53" fmla="*/ 22274 h 38891"/>
                    <a:gd name="connsiteX54" fmla="*/ 27047 w 37037"/>
                    <a:gd name="connsiteY54" fmla="*/ 23865 h 38891"/>
                    <a:gd name="connsiteX55" fmla="*/ 23865 w 37037"/>
                    <a:gd name="connsiteY55" fmla="*/ 20683 h 38891"/>
                    <a:gd name="connsiteX56" fmla="*/ 25456 w 37037"/>
                    <a:gd name="connsiteY56" fmla="*/ 22274 h 38891"/>
                    <a:gd name="connsiteX57" fmla="*/ 23865 w 37037"/>
                    <a:gd name="connsiteY57" fmla="*/ 20683 h 38891"/>
                    <a:gd name="connsiteX58" fmla="*/ 23865 w 37037"/>
                    <a:gd name="connsiteY58" fmla="*/ 20683 h 38891"/>
                    <a:gd name="connsiteX59" fmla="*/ 25456 w 37037"/>
                    <a:gd name="connsiteY59" fmla="*/ 20683 h 38891"/>
                    <a:gd name="connsiteX60" fmla="*/ 25456 w 37037"/>
                    <a:gd name="connsiteY60" fmla="*/ 20683 h 38891"/>
                    <a:gd name="connsiteX61" fmla="*/ 23865 w 37037"/>
                    <a:gd name="connsiteY61" fmla="*/ 17501 h 38891"/>
                    <a:gd name="connsiteX62" fmla="*/ 27047 w 37037"/>
                    <a:gd name="connsiteY62" fmla="*/ 20683 h 38891"/>
                    <a:gd name="connsiteX63" fmla="*/ 17501 w 37037"/>
                    <a:gd name="connsiteY63" fmla="*/ 11137 h 38891"/>
                    <a:gd name="connsiteX64" fmla="*/ 27047 w 37037"/>
                    <a:gd name="connsiteY64" fmla="*/ 20683 h 38891"/>
                    <a:gd name="connsiteX65" fmla="*/ 27047 w 37037"/>
                    <a:gd name="connsiteY65" fmla="*/ 20683 h 38891"/>
                    <a:gd name="connsiteX66" fmla="*/ 23865 w 37037"/>
                    <a:gd name="connsiteY66" fmla="*/ 17501 h 38891"/>
                    <a:gd name="connsiteX67" fmla="*/ 27047 w 37037"/>
                    <a:gd name="connsiteY67" fmla="*/ 20683 h 38891"/>
                    <a:gd name="connsiteX68" fmla="*/ 23865 w 37037"/>
                    <a:gd name="connsiteY68" fmla="*/ 15910 h 38891"/>
                    <a:gd name="connsiteX69" fmla="*/ 28637 w 37037"/>
                    <a:gd name="connsiteY69" fmla="*/ 19092 h 38891"/>
                    <a:gd name="connsiteX70" fmla="*/ 25456 w 37037"/>
                    <a:gd name="connsiteY70" fmla="*/ 15910 h 38891"/>
                    <a:gd name="connsiteX71" fmla="*/ 30229 w 37037"/>
                    <a:gd name="connsiteY71" fmla="*/ 19092 h 38891"/>
                    <a:gd name="connsiteX72" fmla="*/ 30229 w 37037"/>
                    <a:gd name="connsiteY72" fmla="*/ 19092 h 38891"/>
                    <a:gd name="connsiteX73" fmla="*/ 28637 w 37037"/>
                    <a:gd name="connsiteY73" fmla="*/ 19092 h 38891"/>
                    <a:gd name="connsiteX74" fmla="*/ 23865 w 37037"/>
                    <a:gd name="connsiteY74" fmla="*/ 14319 h 38891"/>
                    <a:gd name="connsiteX75" fmla="*/ 28637 w 37037"/>
                    <a:gd name="connsiteY75" fmla="*/ 19092 h 38891"/>
                    <a:gd name="connsiteX76" fmla="*/ 19092 w 37037"/>
                    <a:gd name="connsiteY76" fmla="*/ 7955 h 38891"/>
                    <a:gd name="connsiteX77" fmla="*/ 20683 w 37037"/>
                    <a:gd name="connsiteY77" fmla="*/ 9546 h 38891"/>
                    <a:gd name="connsiteX78" fmla="*/ 19092 w 37037"/>
                    <a:gd name="connsiteY78" fmla="*/ 7955 h 38891"/>
                    <a:gd name="connsiteX79" fmla="*/ 30229 w 37037"/>
                    <a:gd name="connsiteY79" fmla="*/ 19092 h 38891"/>
                    <a:gd name="connsiteX80" fmla="*/ 31820 w 37037"/>
                    <a:gd name="connsiteY80" fmla="*/ 20683 h 38891"/>
                    <a:gd name="connsiteX81" fmla="*/ 33410 w 37037"/>
                    <a:gd name="connsiteY81" fmla="*/ 22274 h 38891"/>
                    <a:gd name="connsiteX82" fmla="*/ 35002 w 37037"/>
                    <a:gd name="connsiteY82" fmla="*/ 22274 h 38891"/>
                    <a:gd name="connsiteX83" fmla="*/ 31820 w 37037"/>
                    <a:gd name="connsiteY83" fmla="*/ 17501 h 38891"/>
                    <a:gd name="connsiteX84" fmla="*/ 33410 w 37037"/>
                    <a:gd name="connsiteY84" fmla="*/ 20683 h 38891"/>
                    <a:gd name="connsiteX85" fmla="*/ 28637 w 37037"/>
                    <a:gd name="connsiteY85" fmla="*/ 14319 h 38891"/>
                    <a:gd name="connsiteX86" fmla="*/ 33410 w 37037"/>
                    <a:gd name="connsiteY86" fmla="*/ 19092 h 38891"/>
                    <a:gd name="connsiteX87" fmla="*/ 33410 w 37037"/>
                    <a:gd name="connsiteY87" fmla="*/ 17501 h 38891"/>
                    <a:gd name="connsiteX88" fmla="*/ 35002 w 37037"/>
                    <a:gd name="connsiteY88" fmla="*/ 19092 h 38891"/>
                    <a:gd name="connsiteX89" fmla="*/ 35002 w 37037"/>
                    <a:gd name="connsiteY89" fmla="*/ 17501 h 38891"/>
                    <a:gd name="connsiteX90" fmla="*/ 36592 w 37037"/>
                    <a:gd name="connsiteY90" fmla="*/ 19092 h 38891"/>
                    <a:gd name="connsiteX91" fmla="*/ 23865 w 37037"/>
                    <a:gd name="connsiteY91" fmla="*/ 7955 h 38891"/>
                    <a:gd name="connsiteX92" fmla="*/ 27047 w 37037"/>
                    <a:gd name="connsiteY92" fmla="*/ 11137 h 38891"/>
                    <a:gd name="connsiteX93" fmla="*/ 33410 w 37037"/>
                    <a:gd name="connsiteY93" fmla="*/ 17501 h 38891"/>
                    <a:gd name="connsiteX94" fmla="*/ 31820 w 37037"/>
                    <a:gd name="connsiteY94" fmla="*/ 15910 h 38891"/>
                    <a:gd name="connsiteX95" fmla="*/ 33410 w 37037"/>
                    <a:gd name="connsiteY95" fmla="*/ 17501 h 38891"/>
                    <a:gd name="connsiteX96" fmla="*/ 31820 w 37037"/>
                    <a:gd name="connsiteY96" fmla="*/ 15910 h 38891"/>
                    <a:gd name="connsiteX97" fmla="*/ 31820 w 37037"/>
                    <a:gd name="connsiteY97" fmla="*/ 15910 h 38891"/>
                    <a:gd name="connsiteX98" fmla="*/ 27047 w 37037"/>
                    <a:gd name="connsiteY98" fmla="*/ 11137 h 38891"/>
                    <a:gd name="connsiteX99" fmla="*/ 28637 w 37037"/>
                    <a:gd name="connsiteY99" fmla="*/ 12728 h 38891"/>
                    <a:gd name="connsiteX100" fmla="*/ 30229 w 37037"/>
                    <a:gd name="connsiteY100" fmla="*/ 12728 h 38891"/>
                    <a:gd name="connsiteX101" fmla="*/ 31820 w 37037"/>
                    <a:gd name="connsiteY101" fmla="*/ 14319 h 38891"/>
                    <a:gd name="connsiteX102" fmla="*/ 30229 w 37037"/>
                    <a:gd name="connsiteY102" fmla="*/ 12728 h 38891"/>
                    <a:gd name="connsiteX103" fmla="*/ 33410 w 37037"/>
                    <a:gd name="connsiteY103" fmla="*/ 15910 h 38891"/>
                    <a:gd name="connsiteX104" fmla="*/ 31820 w 37037"/>
                    <a:gd name="connsiteY104" fmla="*/ 12728 h 38891"/>
                    <a:gd name="connsiteX105" fmla="*/ 31820 w 37037"/>
                    <a:gd name="connsiteY105" fmla="*/ 12728 h 38891"/>
                    <a:gd name="connsiteX106" fmla="*/ 25456 w 37037"/>
                    <a:gd name="connsiteY106" fmla="*/ 6364 h 38891"/>
                    <a:gd name="connsiteX107" fmla="*/ 27047 w 37037"/>
                    <a:gd name="connsiteY107" fmla="*/ 7955 h 38891"/>
                    <a:gd name="connsiteX108" fmla="*/ 25456 w 37037"/>
                    <a:gd name="connsiteY108" fmla="*/ 4773 h 38891"/>
                    <a:gd name="connsiteX109" fmla="*/ 30229 w 37037"/>
                    <a:gd name="connsiteY109" fmla="*/ 9546 h 38891"/>
                    <a:gd name="connsiteX110" fmla="*/ 28637 w 37037"/>
                    <a:gd name="connsiteY110" fmla="*/ 9546 h 38891"/>
                    <a:gd name="connsiteX111" fmla="*/ 30229 w 37037"/>
                    <a:gd name="connsiteY111" fmla="*/ 9546 h 38891"/>
                    <a:gd name="connsiteX112" fmla="*/ 30229 w 37037"/>
                    <a:gd name="connsiteY112" fmla="*/ 9546 h 38891"/>
                    <a:gd name="connsiteX113" fmla="*/ 33410 w 37037"/>
                    <a:gd name="connsiteY113" fmla="*/ 11137 h 38891"/>
                    <a:gd name="connsiteX114" fmla="*/ 31820 w 37037"/>
                    <a:gd name="connsiteY114" fmla="*/ 9546 h 38891"/>
                    <a:gd name="connsiteX115" fmla="*/ 31820 w 37037"/>
                    <a:gd name="connsiteY115" fmla="*/ 9546 h 38891"/>
                    <a:gd name="connsiteX116" fmla="*/ 28637 w 37037"/>
                    <a:gd name="connsiteY116" fmla="*/ 6364 h 38891"/>
                    <a:gd name="connsiteX117" fmla="*/ 27047 w 37037"/>
                    <a:gd name="connsiteY117" fmla="*/ 4773 h 38891"/>
                    <a:gd name="connsiteX118" fmla="*/ 28637 w 37037"/>
                    <a:gd name="connsiteY118" fmla="*/ 6364 h 38891"/>
                    <a:gd name="connsiteX119" fmla="*/ 28637 w 37037"/>
                    <a:gd name="connsiteY119" fmla="*/ 6364 h 38891"/>
                    <a:gd name="connsiteX120" fmla="*/ 28637 w 37037"/>
                    <a:gd name="connsiteY120" fmla="*/ 6364 h 38891"/>
                    <a:gd name="connsiteX121" fmla="*/ 27047 w 37037"/>
                    <a:gd name="connsiteY121" fmla="*/ 4773 h 38891"/>
                    <a:gd name="connsiteX122" fmla="*/ 25456 w 37037"/>
                    <a:gd name="connsiteY122" fmla="*/ 1591 h 38891"/>
                    <a:gd name="connsiteX123" fmla="*/ 23865 w 37037"/>
                    <a:gd name="connsiteY123" fmla="*/ 0 h 38891"/>
                    <a:gd name="connsiteX124" fmla="*/ 27047 w 37037"/>
                    <a:gd name="connsiteY124" fmla="*/ 3182 h 38891"/>
                    <a:gd name="connsiteX125" fmla="*/ 23865 w 37037"/>
                    <a:gd name="connsiteY125" fmla="*/ 0 h 38891"/>
                    <a:gd name="connsiteX126" fmla="*/ 25456 w 37037"/>
                    <a:gd name="connsiteY126" fmla="*/ 1591 h 38891"/>
                    <a:gd name="connsiteX127" fmla="*/ 25456 w 37037"/>
                    <a:gd name="connsiteY127" fmla="*/ 1591 h 38891"/>
                    <a:gd name="connsiteX128" fmla="*/ 25456 w 37037"/>
                    <a:gd name="connsiteY128" fmla="*/ 1591 h 38891"/>
                    <a:gd name="connsiteX129" fmla="*/ 25456 w 37037"/>
                    <a:gd name="connsiteY129" fmla="*/ 1591 h 38891"/>
                    <a:gd name="connsiteX130" fmla="*/ 25456 w 37037"/>
                    <a:gd name="connsiteY130" fmla="*/ 1591 h 38891"/>
                    <a:gd name="connsiteX131" fmla="*/ 27047 w 37037"/>
                    <a:gd name="connsiteY131" fmla="*/ 3182 h 38891"/>
                    <a:gd name="connsiteX132" fmla="*/ 28637 w 37037"/>
                    <a:gd name="connsiteY132" fmla="*/ 6364 h 38891"/>
                    <a:gd name="connsiteX133" fmla="*/ 27047 w 37037"/>
                    <a:gd name="connsiteY133" fmla="*/ 4773 h 38891"/>
                    <a:gd name="connsiteX134" fmla="*/ 28637 w 37037"/>
                    <a:gd name="connsiteY134" fmla="*/ 6364 h 38891"/>
                    <a:gd name="connsiteX135" fmla="*/ 25456 w 37037"/>
                    <a:gd name="connsiteY135" fmla="*/ 3182 h 38891"/>
                    <a:gd name="connsiteX136" fmla="*/ 25456 w 37037"/>
                    <a:gd name="connsiteY136" fmla="*/ 3182 h 38891"/>
                    <a:gd name="connsiteX137" fmla="*/ 23865 w 37037"/>
                    <a:gd name="connsiteY137" fmla="*/ 3182 h 38891"/>
                    <a:gd name="connsiteX138" fmla="*/ 23865 w 37037"/>
                    <a:gd name="connsiteY138" fmla="*/ 3182 h 38891"/>
                    <a:gd name="connsiteX139" fmla="*/ 23865 w 37037"/>
                    <a:gd name="connsiteY139" fmla="*/ 4773 h 38891"/>
                    <a:gd name="connsiteX140" fmla="*/ 23865 w 37037"/>
                    <a:gd name="connsiteY140" fmla="*/ 4773 h 38891"/>
                    <a:gd name="connsiteX141" fmla="*/ 22274 w 37037"/>
                    <a:gd name="connsiteY141" fmla="*/ 4773 h 38891"/>
                    <a:gd name="connsiteX142" fmla="*/ 22274 w 37037"/>
                    <a:gd name="connsiteY142" fmla="*/ 4773 h 38891"/>
                    <a:gd name="connsiteX143" fmla="*/ 20683 w 37037"/>
                    <a:gd name="connsiteY143" fmla="*/ 3182 h 38891"/>
                    <a:gd name="connsiteX144" fmla="*/ 20683 w 37037"/>
                    <a:gd name="connsiteY144" fmla="*/ 3182 h 38891"/>
                    <a:gd name="connsiteX145" fmla="*/ 19092 w 37037"/>
                    <a:gd name="connsiteY145" fmla="*/ 3182 h 38891"/>
                    <a:gd name="connsiteX146" fmla="*/ 20683 w 37037"/>
                    <a:gd name="connsiteY146" fmla="*/ 4773 h 38891"/>
                    <a:gd name="connsiteX147" fmla="*/ 20683 w 37037"/>
                    <a:gd name="connsiteY147" fmla="*/ 6364 h 38891"/>
                    <a:gd name="connsiteX148" fmla="*/ 22274 w 37037"/>
                    <a:gd name="connsiteY148" fmla="*/ 7955 h 38891"/>
                    <a:gd name="connsiteX149" fmla="*/ 20683 w 37037"/>
                    <a:gd name="connsiteY149" fmla="*/ 7955 h 38891"/>
                    <a:gd name="connsiteX150" fmla="*/ 20683 w 37037"/>
                    <a:gd name="connsiteY150" fmla="*/ 7955 h 38891"/>
                    <a:gd name="connsiteX151" fmla="*/ 20683 w 37037"/>
                    <a:gd name="connsiteY151" fmla="*/ 7955 h 38891"/>
                    <a:gd name="connsiteX152" fmla="*/ 20683 w 37037"/>
                    <a:gd name="connsiteY152" fmla="*/ 7955 h 38891"/>
                    <a:gd name="connsiteX153" fmla="*/ 20683 w 37037"/>
                    <a:gd name="connsiteY153" fmla="*/ 7955 h 38891"/>
                    <a:gd name="connsiteX154" fmla="*/ 20683 w 37037"/>
                    <a:gd name="connsiteY154" fmla="*/ 7955 h 38891"/>
                    <a:gd name="connsiteX155" fmla="*/ 19092 w 37037"/>
                    <a:gd name="connsiteY155" fmla="*/ 7955 h 38891"/>
                    <a:gd name="connsiteX156" fmla="*/ 20683 w 37037"/>
                    <a:gd name="connsiteY156" fmla="*/ 7955 h 38891"/>
                    <a:gd name="connsiteX157" fmla="*/ 20683 w 37037"/>
                    <a:gd name="connsiteY157" fmla="*/ 7955 h 38891"/>
                    <a:gd name="connsiteX158" fmla="*/ 19092 w 37037"/>
                    <a:gd name="connsiteY158" fmla="*/ 6364 h 38891"/>
                    <a:gd name="connsiteX159" fmla="*/ 19092 w 37037"/>
                    <a:gd name="connsiteY159" fmla="*/ 6364 h 38891"/>
                    <a:gd name="connsiteX160" fmla="*/ 20683 w 37037"/>
                    <a:gd name="connsiteY160" fmla="*/ 7955 h 38891"/>
                    <a:gd name="connsiteX161" fmla="*/ 22274 w 37037"/>
                    <a:gd name="connsiteY161" fmla="*/ 9546 h 38891"/>
                    <a:gd name="connsiteX162" fmla="*/ 20683 w 37037"/>
                    <a:gd name="connsiteY162" fmla="*/ 7955 h 38891"/>
                    <a:gd name="connsiteX163" fmla="*/ 23865 w 37037"/>
                    <a:gd name="connsiteY163" fmla="*/ 12728 h 38891"/>
                    <a:gd name="connsiteX164" fmla="*/ 23865 w 37037"/>
                    <a:gd name="connsiteY164" fmla="*/ 12728 h 38891"/>
                    <a:gd name="connsiteX165" fmla="*/ 23865 w 37037"/>
                    <a:gd name="connsiteY165" fmla="*/ 12728 h 38891"/>
                    <a:gd name="connsiteX166" fmla="*/ 22274 w 37037"/>
                    <a:gd name="connsiteY166" fmla="*/ 11137 h 38891"/>
                    <a:gd name="connsiteX167" fmla="*/ 25456 w 37037"/>
                    <a:gd name="connsiteY167" fmla="*/ 14319 h 38891"/>
                    <a:gd name="connsiteX168" fmla="*/ 22274 w 37037"/>
                    <a:gd name="connsiteY168" fmla="*/ 11137 h 38891"/>
                    <a:gd name="connsiteX169" fmla="*/ 25456 w 37037"/>
                    <a:gd name="connsiteY169" fmla="*/ 14319 h 38891"/>
                    <a:gd name="connsiteX170" fmla="*/ 23865 w 37037"/>
                    <a:gd name="connsiteY170" fmla="*/ 12728 h 38891"/>
                    <a:gd name="connsiteX171" fmla="*/ 23865 w 37037"/>
                    <a:gd name="connsiteY171" fmla="*/ 14319 h 38891"/>
                    <a:gd name="connsiteX172" fmla="*/ 20683 w 37037"/>
                    <a:gd name="connsiteY172" fmla="*/ 12728 h 38891"/>
                    <a:gd name="connsiteX173" fmla="*/ 22274 w 37037"/>
                    <a:gd name="connsiteY173" fmla="*/ 14319 h 38891"/>
                    <a:gd name="connsiteX174" fmla="*/ 20683 w 37037"/>
                    <a:gd name="connsiteY174" fmla="*/ 12728 h 38891"/>
                    <a:gd name="connsiteX175" fmla="*/ 20683 w 37037"/>
                    <a:gd name="connsiteY175" fmla="*/ 14319 h 38891"/>
                    <a:gd name="connsiteX176" fmla="*/ 19092 w 37037"/>
                    <a:gd name="connsiteY176" fmla="*/ 12728 h 38891"/>
                    <a:gd name="connsiteX177" fmla="*/ 19092 w 37037"/>
                    <a:gd name="connsiteY177" fmla="*/ 12728 h 38891"/>
                    <a:gd name="connsiteX178" fmla="*/ 17501 w 37037"/>
                    <a:gd name="connsiteY178" fmla="*/ 11137 h 38891"/>
                    <a:gd name="connsiteX179" fmla="*/ 22274 w 37037"/>
                    <a:gd name="connsiteY179" fmla="*/ 17501 h 38891"/>
                    <a:gd name="connsiteX180" fmla="*/ 22274 w 37037"/>
                    <a:gd name="connsiteY180" fmla="*/ 19092 h 38891"/>
                    <a:gd name="connsiteX181" fmla="*/ 20683 w 37037"/>
                    <a:gd name="connsiteY181" fmla="*/ 17501 h 38891"/>
                    <a:gd name="connsiteX182" fmla="*/ 20683 w 37037"/>
                    <a:gd name="connsiteY182" fmla="*/ 19092 h 38891"/>
                    <a:gd name="connsiteX183" fmla="*/ 20683 w 37037"/>
                    <a:gd name="connsiteY183" fmla="*/ 19092 h 38891"/>
                    <a:gd name="connsiteX184" fmla="*/ 20683 w 37037"/>
                    <a:gd name="connsiteY184" fmla="*/ 19092 h 38891"/>
                    <a:gd name="connsiteX185" fmla="*/ 20683 w 37037"/>
                    <a:gd name="connsiteY185" fmla="*/ 19092 h 38891"/>
                    <a:gd name="connsiteX186" fmla="*/ 20683 w 37037"/>
                    <a:gd name="connsiteY186" fmla="*/ 20683 h 38891"/>
                    <a:gd name="connsiteX187" fmla="*/ 20683 w 37037"/>
                    <a:gd name="connsiteY187" fmla="*/ 20683 h 38891"/>
                    <a:gd name="connsiteX188" fmla="*/ 19092 w 37037"/>
                    <a:gd name="connsiteY188" fmla="*/ 20683 h 38891"/>
                    <a:gd name="connsiteX189" fmla="*/ 20683 w 37037"/>
                    <a:gd name="connsiteY189" fmla="*/ 22274 h 38891"/>
                    <a:gd name="connsiteX190" fmla="*/ 19092 w 37037"/>
                    <a:gd name="connsiteY190" fmla="*/ 22274 h 38891"/>
                    <a:gd name="connsiteX191" fmla="*/ 20683 w 37037"/>
                    <a:gd name="connsiteY191" fmla="*/ 23865 h 38891"/>
                    <a:gd name="connsiteX192" fmla="*/ 15910 w 37037"/>
                    <a:gd name="connsiteY192" fmla="*/ 19092 h 38891"/>
                    <a:gd name="connsiteX193" fmla="*/ 15910 w 37037"/>
                    <a:gd name="connsiteY193" fmla="*/ 19092 h 38891"/>
                    <a:gd name="connsiteX194" fmla="*/ 17501 w 37037"/>
                    <a:gd name="connsiteY194" fmla="*/ 22274 h 38891"/>
                    <a:gd name="connsiteX195" fmla="*/ 14319 w 37037"/>
                    <a:gd name="connsiteY195" fmla="*/ 19092 h 38891"/>
                    <a:gd name="connsiteX196" fmla="*/ 15910 w 37037"/>
                    <a:gd name="connsiteY196" fmla="*/ 20683 h 38891"/>
                    <a:gd name="connsiteX197" fmla="*/ 17501 w 37037"/>
                    <a:gd name="connsiteY197" fmla="*/ 22274 h 38891"/>
                    <a:gd name="connsiteX198" fmla="*/ 15910 w 37037"/>
                    <a:gd name="connsiteY198" fmla="*/ 22274 h 38891"/>
                    <a:gd name="connsiteX199" fmla="*/ 15910 w 37037"/>
                    <a:gd name="connsiteY199" fmla="*/ 22274 h 38891"/>
                    <a:gd name="connsiteX200" fmla="*/ 17501 w 37037"/>
                    <a:gd name="connsiteY200" fmla="*/ 25456 h 38891"/>
                    <a:gd name="connsiteX201" fmla="*/ 14319 w 37037"/>
                    <a:gd name="connsiteY201" fmla="*/ 23865 h 38891"/>
                    <a:gd name="connsiteX202" fmla="*/ 14319 w 37037"/>
                    <a:gd name="connsiteY202" fmla="*/ 23865 h 38891"/>
                    <a:gd name="connsiteX203" fmla="*/ 14319 w 37037"/>
                    <a:gd name="connsiteY203" fmla="*/ 23865 h 38891"/>
                    <a:gd name="connsiteX204" fmla="*/ 15910 w 37037"/>
                    <a:gd name="connsiteY204" fmla="*/ 25456 h 38891"/>
                    <a:gd name="connsiteX205" fmla="*/ 14319 w 37037"/>
                    <a:gd name="connsiteY205" fmla="*/ 23865 h 38891"/>
                    <a:gd name="connsiteX206" fmla="*/ 15910 w 37037"/>
                    <a:gd name="connsiteY206" fmla="*/ 25456 h 38891"/>
                    <a:gd name="connsiteX207" fmla="*/ 14319 w 37037"/>
                    <a:gd name="connsiteY207" fmla="*/ 23865 h 38891"/>
                    <a:gd name="connsiteX208" fmla="*/ 12728 w 37037"/>
                    <a:gd name="connsiteY208" fmla="*/ 23865 h 38891"/>
                    <a:gd name="connsiteX209" fmla="*/ 12728 w 37037"/>
                    <a:gd name="connsiteY209" fmla="*/ 23865 h 38891"/>
                    <a:gd name="connsiteX210" fmla="*/ 12728 w 37037"/>
                    <a:gd name="connsiteY210" fmla="*/ 25456 h 38891"/>
                    <a:gd name="connsiteX211" fmla="*/ 14319 w 37037"/>
                    <a:gd name="connsiteY211" fmla="*/ 27047 h 38891"/>
                    <a:gd name="connsiteX212" fmla="*/ 17501 w 37037"/>
                    <a:gd name="connsiteY212" fmla="*/ 30229 h 38891"/>
                    <a:gd name="connsiteX213" fmla="*/ 15910 w 37037"/>
                    <a:gd name="connsiteY213" fmla="*/ 28638 h 38891"/>
                    <a:gd name="connsiteX214" fmla="*/ 15910 w 37037"/>
                    <a:gd name="connsiteY214" fmla="*/ 28638 h 38891"/>
                    <a:gd name="connsiteX215" fmla="*/ 12728 w 37037"/>
                    <a:gd name="connsiteY215" fmla="*/ 25456 h 38891"/>
                    <a:gd name="connsiteX216" fmla="*/ 9546 w 37037"/>
                    <a:gd name="connsiteY216" fmla="*/ 25456 h 38891"/>
                    <a:gd name="connsiteX217" fmla="*/ 11137 w 37037"/>
                    <a:gd name="connsiteY217" fmla="*/ 27047 h 38891"/>
                    <a:gd name="connsiteX218" fmla="*/ 11137 w 37037"/>
                    <a:gd name="connsiteY218" fmla="*/ 27047 h 38891"/>
                    <a:gd name="connsiteX219" fmla="*/ 9546 w 37037"/>
                    <a:gd name="connsiteY219" fmla="*/ 25456 h 38891"/>
                    <a:gd name="connsiteX220" fmla="*/ 11137 w 37037"/>
                    <a:gd name="connsiteY220" fmla="*/ 27047 h 38891"/>
                    <a:gd name="connsiteX221" fmla="*/ 7955 w 37037"/>
                    <a:gd name="connsiteY221" fmla="*/ 23865 h 38891"/>
                    <a:gd name="connsiteX222" fmla="*/ 7955 w 37037"/>
                    <a:gd name="connsiteY222" fmla="*/ 23865 h 38891"/>
                    <a:gd name="connsiteX223" fmla="*/ 7955 w 37037"/>
                    <a:gd name="connsiteY223" fmla="*/ 23865 h 38891"/>
                    <a:gd name="connsiteX224" fmla="*/ 9546 w 37037"/>
                    <a:gd name="connsiteY224" fmla="*/ 25456 h 38891"/>
                    <a:gd name="connsiteX225" fmla="*/ 7955 w 37037"/>
                    <a:gd name="connsiteY225" fmla="*/ 23865 h 38891"/>
                    <a:gd name="connsiteX226" fmla="*/ 7955 w 37037"/>
                    <a:gd name="connsiteY226" fmla="*/ 23865 h 38891"/>
                    <a:gd name="connsiteX227" fmla="*/ 7955 w 37037"/>
                    <a:gd name="connsiteY227" fmla="*/ 23865 h 38891"/>
                    <a:gd name="connsiteX228" fmla="*/ 9546 w 37037"/>
                    <a:gd name="connsiteY228" fmla="*/ 25456 h 38891"/>
                    <a:gd name="connsiteX229" fmla="*/ 11137 w 37037"/>
                    <a:gd name="connsiteY229" fmla="*/ 27047 h 38891"/>
                    <a:gd name="connsiteX230" fmla="*/ 7955 w 37037"/>
                    <a:gd name="connsiteY230" fmla="*/ 25456 h 38891"/>
                    <a:gd name="connsiteX231" fmla="*/ 7955 w 37037"/>
                    <a:gd name="connsiteY231" fmla="*/ 27047 h 38891"/>
                    <a:gd name="connsiteX232" fmla="*/ 9546 w 37037"/>
                    <a:gd name="connsiteY232" fmla="*/ 28638 h 38891"/>
                    <a:gd name="connsiteX233" fmla="*/ 4773 w 37037"/>
                    <a:gd name="connsiteY233" fmla="*/ 23865 h 38891"/>
                    <a:gd name="connsiteX234" fmla="*/ 7955 w 37037"/>
                    <a:gd name="connsiteY234" fmla="*/ 27047 h 38891"/>
                    <a:gd name="connsiteX235" fmla="*/ 4773 w 37037"/>
                    <a:gd name="connsiteY235" fmla="*/ 23865 h 38891"/>
                    <a:gd name="connsiteX236" fmla="*/ 3182 w 37037"/>
                    <a:gd name="connsiteY236" fmla="*/ 23865 h 38891"/>
                    <a:gd name="connsiteX237" fmla="*/ 4773 w 37037"/>
                    <a:gd name="connsiteY237" fmla="*/ 25456 h 38891"/>
                    <a:gd name="connsiteX238" fmla="*/ 1591 w 37037"/>
                    <a:gd name="connsiteY238" fmla="*/ 22274 h 38891"/>
                    <a:gd name="connsiteX239" fmla="*/ 3182 w 37037"/>
                    <a:gd name="connsiteY239" fmla="*/ 23865 h 38891"/>
                    <a:gd name="connsiteX240" fmla="*/ 4773 w 37037"/>
                    <a:gd name="connsiteY240" fmla="*/ 25456 h 38891"/>
                    <a:gd name="connsiteX241" fmla="*/ 0 w 37037"/>
                    <a:gd name="connsiteY241" fmla="*/ 23865 h 38891"/>
                    <a:gd name="connsiteX242" fmla="*/ 1591 w 37037"/>
                    <a:gd name="connsiteY242" fmla="*/ 25456 h 38891"/>
                    <a:gd name="connsiteX243" fmla="*/ 3182 w 37037"/>
                    <a:gd name="connsiteY243" fmla="*/ 27047 h 38891"/>
                    <a:gd name="connsiteX244" fmla="*/ 1591 w 37037"/>
                    <a:gd name="connsiteY244" fmla="*/ 25456 h 38891"/>
                    <a:gd name="connsiteX245" fmla="*/ 3182 w 37037"/>
                    <a:gd name="connsiteY245" fmla="*/ 28638 h 38891"/>
                    <a:gd name="connsiteX246" fmla="*/ 3182 w 37037"/>
                    <a:gd name="connsiteY246" fmla="*/ 28638 h 38891"/>
                    <a:gd name="connsiteX247" fmla="*/ 11137 w 37037"/>
                    <a:gd name="connsiteY247" fmla="*/ 36593 h 38891"/>
                    <a:gd name="connsiteX248" fmla="*/ 11137 w 37037"/>
                    <a:gd name="connsiteY248" fmla="*/ 36593 h 38891"/>
                    <a:gd name="connsiteX249" fmla="*/ 12728 w 37037"/>
                    <a:gd name="connsiteY249" fmla="*/ 38184 h 38891"/>
                    <a:gd name="connsiteX250" fmla="*/ 12728 w 37037"/>
                    <a:gd name="connsiteY250" fmla="*/ 36593 h 38891"/>
                    <a:gd name="connsiteX251" fmla="*/ 12728 w 37037"/>
                    <a:gd name="connsiteY251" fmla="*/ 36593 h 38891"/>
                    <a:gd name="connsiteX252" fmla="*/ 15910 w 37037"/>
                    <a:gd name="connsiteY252" fmla="*/ 38184 h 38891"/>
                    <a:gd name="connsiteX253" fmla="*/ 14319 w 37037"/>
                    <a:gd name="connsiteY253" fmla="*/ 36593 h 38891"/>
                    <a:gd name="connsiteX254" fmla="*/ 15910 w 37037"/>
                    <a:gd name="connsiteY254" fmla="*/ 38184 h 38891"/>
                    <a:gd name="connsiteX255" fmla="*/ 12728 w 37037"/>
                    <a:gd name="connsiteY255" fmla="*/ 35002 h 38891"/>
                    <a:gd name="connsiteX256" fmla="*/ 17501 w 37037"/>
                    <a:gd name="connsiteY256" fmla="*/ 38184 h 38891"/>
                    <a:gd name="connsiteX257" fmla="*/ 15910 w 37037"/>
                    <a:gd name="connsiteY257" fmla="*/ 36593 h 38891"/>
                    <a:gd name="connsiteX258" fmla="*/ 17501 w 37037"/>
                    <a:gd name="connsiteY258" fmla="*/ 38184 h 38891"/>
                    <a:gd name="connsiteX259" fmla="*/ 15910 w 37037"/>
                    <a:gd name="connsiteY259" fmla="*/ 36593 h 38891"/>
                    <a:gd name="connsiteX260" fmla="*/ 17501 w 37037"/>
                    <a:gd name="connsiteY260" fmla="*/ 38184 h 38891"/>
                    <a:gd name="connsiteX261" fmla="*/ 17501 w 37037"/>
                    <a:gd name="connsiteY261" fmla="*/ 38184 h 38891"/>
                    <a:gd name="connsiteX262" fmla="*/ 17501 w 37037"/>
                    <a:gd name="connsiteY262" fmla="*/ 38184 h 38891"/>
                    <a:gd name="connsiteX263" fmla="*/ 17501 w 37037"/>
                    <a:gd name="connsiteY263" fmla="*/ 38184 h 38891"/>
                    <a:gd name="connsiteX264" fmla="*/ 17501 w 37037"/>
                    <a:gd name="connsiteY264" fmla="*/ 35002 h 38891"/>
                    <a:gd name="connsiteX265" fmla="*/ 17501 w 37037"/>
                    <a:gd name="connsiteY265" fmla="*/ 35002 h 38891"/>
                    <a:gd name="connsiteX266" fmla="*/ 17501 w 37037"/>
                    <a:gd name="connsiteY266" fmla="*/ 35002 h 38891"/>
                    <a:gd name="connsiteX267" fmla="*/ 17501 w 37037"/>
                    <a:gd name="connsiteY267" fmla="*/ 35002 h 38891"/>
                    <a:gd name="connsiteX268" fmla="*/ 17501 w 37037"/>
                    <a:gd name="connsiteY268" fmla="*/ 33411 h 38891"/>
                    <a:gd name="connsiteX269" fmla="*/ 20683 w 37037"/>
                    <a:gd name="connsiteY269" fmla="*/ 36593 h 38891"/>
                    <a:gd name="connsiteX270" fmla="*/ 17501 w 37037"/>
                    <a:gd name="connsiteY270" fmla="*/ 31820 h 38891"/>
                    <a:gd name="connsiteX271" fmla="*/ 19092 w 37037"/>
                    <a:gd name="connsiteY271" fmla="*/ 33411 h 38891"/>
                    <a:gd name="connsiteX272" fmla="*/ 17501 w 37037"/>
                    <a:gd name="connsiteY272" fmla="*/ 31820 h 38891"/>
                    <a:gd name="connsiteX273" fmla="*/ 20683 w 37037"/>
                    <a:gd name="connsiteY273" fmla="*/ 35002 h 38891"/>
                    <a:gd name="connsiteX274" fmla="*/ 22274 w 37037"/>
                    <a:gd name="connsiteY274" fmla="*/ 35002 h 38891"/>
                    <a:gd name="connsiteX275" fmla="*/ 19092 w 37037"/>
                    <a:gd name="connsiteY275" fmla="*/ 31820 h 38891"/>
                    <a:gd name="connsiteX276" fmla="*/ 17501 w 37037"/>
                    <a:gd name="connsiteY276" fmla="*/ 28638 h 38891"/>
                    <a:gd name="connsiteX277" fmla="*/ 22274 w 37037"/>
                    <a:gd name="connsiteY277" fmla="*/ 31820 h 38891"/>
                    <a:gd name="connsiteX278" fmla="*/ 22274 w 37037"/>
                    <a:gd name="connsiteY278" fmla="*/ 31820 h 38891"/>
                    <a:gd name="connsiteX279" fmla="*/ 22274 w 37037"/>
                    <a:gd name="connsiteY279" fmla="*/ 31820 h 38891"/>
                    <a:gd name="connsiteX280" fmla="*/ 20683 w 37037"/>
                    <a:gd name="connsiteY280" fmla="*/ 28638 h 38891"/>
                    <a:gd name="connsiteX281" fmla="*/ 20683 w 37037"/>
                    <a:gd name="connsiteY281" fmla="*/ 30229 h 38891"/>
                    <a:gd name="connsiteX282" fmla="*/ 19092 w 37037"/>
                    <a:gd name="connsiteY282" fmla="*/ 27047 h 38891"/>
                    <a:gd name="connsiteX283" fmla="*/ 20683 w 37037"/>
                    <a:gd name="connsiteY283" fmla="*/ 28638 h 38891"/>
                    <a:gd name="connsiteX284" fmla="*/ 20683 w 37037"/>
                    <a:gd name="connsiteY284" fmla="*/ 28638 h 38891"/>
                    <a:gd name="connsiteX285" fmla="*/ 22274 w 37037"/>
                    <a:gd name="connsiteY285" fmla="*/ 31820 h 38891"/>
                    <a:gd name="connsiteX286" fmla="*/ 23865 w 37037"/>
                    <a:gd name="connsiteY286" fmla="*/ 31820 h 38891"/>
                    <a:gd name="connsiteX287" fmla="*/ 22274 w 37037"/>
                    <a:gd name="connsiteY287" fmla="*/ 28638 h 38891"/>
                    <a:gd name="connsiteX288" fmla="*/ 23865 w 37037"/>
                    <a:gd name="connsiteY288" fmla="*/ 30229 h 38891"/>
                    <a:gd name="connsiteX289" fmla="*/ 23865 w 37037"/>
                    <a:gd name="connsiteY289" fmla="*/ 28638 h 38891"/>
                    <a:gd name="connsiteX290" fmla="*/ 25456 w 37037"/>
                    <a:gd name="connsiteY290" fmla="*/ 30229 h 38891"/>
                    <a:gd name="connsiteX291" fmla="*/ 27047 w 37037"/>
                    <a:gd name="connsiteY291" fmla="*/ 30229 h 38891"/>
                    <a:gd name="connsiteX292" fmla="*/ 23865 w 37037"/>
                    <a:gd name="connsiteY292" fmla="*/ 27047 h 38891"/>
                    <a:gd name="connsiteX293" fmla="*/ 27047 w 37037"/>
                    <a:gd name="connsiteY293" fmla="*/ 30229 h 38891"/>
                    <a:gd name="connsiteX294" fmla="*/ 25456 w 37037"/>
                    <a:gd name="connsiteY294" fmla="*/ 28638 h 38891"/>
                    <a:gd name="connsiteX295" fmla="*/ 27047 w 37037"/>
                    <a:gd name="connsiteY295" fmla="*/ 30229 h 38891"/>
                    <a:gd name="connsiteX296" fmla="*/ 25456 w 37037"/>
                    <a:gd name="connsiteY296" fmla="*/ 27047 h 38891"/>
                    <a:gd name="connsiteX297" fmla="*/ 23865 w 37037"/>
                    <a:gd name="connsiteY297" fmla="*/ 25456 h 38891"/>
                    <a:gd name="connsiteX298" fmla="*/ 25456 w 37037"/>
                    <a:gd name="connsiteY298" fmla="*/ 27047 h 38891"/>
                    <a:gd name="connsiteX299" fmla="*/ 23865 w 37037"/>
                    <a:gd name="connsiteY299" fmla="*/ 23865 h 38891"/>
                    <a:gd name="connsiteX300" fmla="*/ 25456 w 37037"/>
                    <a:gd name="connsiteY300" fmla="*/ 25456 h 38891"/>
                    <a:gd name="connsiteX301" fmla="*/ 25456 w 37037"/>
                    <a:gd name="connsiteY301" fmla="*/ 25456 h 38891"/>
                    <a:gd name="connsiteX302" fmla="*/ 27047 w 37037"/>
                    <a:gd name="connsiteY302" fmla="*/ 27047 h 38891"/>
                    <a:gd name="connsiteX303" fmla="*/ 27047 w 37037"/>
                    <a:gd name="connsiteY303" fmla="*/ 25456 h 38891"/>
                    <a:gd name="connsiteX304" fmla="*/ 23865 w 37037"/>
                    <a:gd name="connsiteY304" fmla="*/ 22274 h 38891"/>
                    <a:gd name="connsiteX305" fmla="*/ 25456 w 37037"/>
                    <a:gd name="connsiteY305" fmla="*/ 23865 h 38891"/>
                    <a:gd name="connsiteX306" fmla="*/ 25456 w 37037"/>
                    <a:gd name="connsiteY306" fmla="*/ 25456 h 38891"/>
                    <a:gd name="connsiteX307" fmla="*/ 27047 w 37037"/>
                    <a:gd name="connsiteY307" fmla="*/ 27047 h 38891"/>
                    <a:gd name="connsiteX308" fmla="*/ 27047 w 37037"/>
                    <a:gd name="connsiteY308" fmla="*/ 27047 h 38891"/>
                    <a:gd name="connsiteX309" fmla="*/ 27047 w 37037"/>
                    <a:gd name="connsiteY309" fmla="*/ 27047 h 38891"/>
                    <a:gd name="connsiteX310" fmla="*/ 25456 w 37037"/>
                    <a:gd name="connsiteY310" fmla="*/ 23865 h 38891"/>
                    <a:gd name="connsiteX311" fmla="*/ 27047 w 37037"/>
                    <a:gd name="connsiteY311" fmla="*/ 25456 h 38891"/>
                    <a:gd name="connsiteX312" fmla="*/ 25456 w 37037"/>
                    <a:gd name="connsiteY312" fmla="*/ 23865 h 38891"/>
                    <a:gd name="connsiteX313" fmla="*/ 28637 w 37037"/>
                    <a:gd name="connsiteY313" fmla="*/ 27047 h 38891"/>
                    <a:gd name="connsiteX314" fmla="*/ 27047 w 37037"/>
                    <a:gd name="connsiteY314" fmla="*/ 25456 h 38891"/>
                    <a:gd name="connsiteX315" fmla="*/ 28637 w 37037"/>
                    <a:gd name="connsiteY315" fmla="*/ 27047 h 38891"/>
                    <a:gd name="connsiteX316" fmla="*/ 27047 w 37037"/>
                    <a:gd name="connsiteY316" fmla="*/ 25456 h 38891"/>
                    <a:gd name="connsiteX317" fmla="*/ 23865 w 37037"/>
                    <a:gd name="connsiteY317" fmla="*/ 31820 h 38891"/>
                    <a:gd name="connsiteX318" fmla="*/ 23865 w 37037"/>
                    <a:gd name="connsiteY318" fmla="*/ 31820 h 38891"/>
                    <a:gd name="connsiteX319" fmla="*/ 25456 w 37037"/>
                    <a:gd name="connsiteY319" fmla="*/ 35002 h 38891"/>
                    <a:gd name="connsiteX320" fmla="*/ 22274 w 37037"/>
                    <a:gd name="connsiteY320" fmla="*/ 31820 h 38891"/>
                    <a:gd name="connsiteX321" fmla="*/ 25456 w 37037"/>
                    <a:gd name="connsiteY321" fmla="*/ 35002 h 38891"/>
                    <a:gd name="connsiteX322" fmla="*/ 23865 w 37037"/>
                    <a:gd name="connsiteY322" fmla="*/ 31820 h 38891"/>
                    <a:gd name="connsiteX323" fmla="*/ 23865 w 37037"/>
                    <a:gd name="connsiteY323" fmla="*/ 31820 h 38891"/>
                    <a:gd name="connsiteX324" fmla="*/ 23865 w 37037"/>
                    <a:gd name="connsiteY324" fmla="*/ 28638 h 38891"/>
                    <a:gd name="connsiteX325" fmla="*/ 23865 w 37037"/>
                    <a:gd name="connsiteY325" fmla="*/ 28638 h 38891"/>
                    <a:gd name="connsiteX326" fmla="*/ 23865 w 37037"/>
                    <a:gd name="connsiteY326" fmla="*/ 28638 h 38891"/>
                    <a:gd name="connsiteX327" fmla="*/ 23865 w 37037"/>
                    <a:gd name="connsiteY327" fmla="*/ 20683 h 38891"/>
                    <a:gd name="connsiteX328" fmla="*/ 23865 w 37037"/>
                    <a:gd name="connsiteY328" fmla="*/ 20683 h 38891"/>
                    <a:gd name="connsiteX329" fmla="*/ 23865 w 37037"/>
                    <a:gd name="connsiteY329" fmla="*/ 20683 h 38891"/>
                    <a:gd name="connsiteX330" fmla="*/ 20683 w 37037"/>
                    <a:gd name="connsiteY330" fmla="*/ 3182 h 38891"/>
                    <a:gd name="connsiteX331" fmla="*/ 20683 w 37037"/>
                    <a:gd name="connsiteY331" fmla="*/ 3182 h 38891"/>
                    <a:gd name="connsiteX332" fmla="*/ 20683 w 37037"/>
                    <a:gd name="connsiteY332" fmla="*/ 3182 h 38891"/>
                    <a:gd name="connsiteX333" fmla="*/ 22274 w 37037"/>
                    <a:gd name="connsiteY333" fmla="*/ 3182 h 38891"/>
                    <a:gd name="connsiteX334" fmla="*/ 22274 w 37037"/>
                    <a:gd name="connsiteY334" fmla="*/ 3182 h 38891"/>
                    <a:gd name="connsiteX335" fmla="*/ 22274 w 37037"/>
                    <a:gd name="connsiteY335" fmla="*/ 3182 h 38891"/>
                    <a:gd name="connsiteX336" fmla="*/ 22274 w 37037"/>
                    <a:gd name="connsiteY336" fmla="*/ 3182 h 38891"/>
                    <a:gd name="connsiteX337" fmla="*/ 3182 w 37037"/>
                    <a:gd name="connsiteY337" fmla="*/ 22274 h 38891"/>
                    <a:gd name="connsiteX338" fmla="*/ 3182 w 37037"/>
                    <a:gd name="connsiteY338" fmla="*/ 22274 h 38891"/>
                    <a:gd name="connsiteX339" fmla="*/ 3182 w 37037"/>
                    <a:gd name="connsiteY339" fmla="*/ 22274 h 388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</a:cxnLst>
                  <a:rect l="l" t="t" r="r" b="b"/>
                  <a:pathLst>
                    <a:path w="37037" h="38891">
                      <a:moveTo>
                        <a:pt x="23865" y="31820"/>
                      </a:moveTo>
                      <a:lnTo>
                        <a:pt x="23865" y="31820"/>
                      </a:lnTo>
                      <a:cubicBezTo>
                        <a:pt x="27047" y="35002"/>
                        <a:pt x="27047" y="35002"/>
                        <a:pt x="28637" y="36593"/>
                      </a:cubicBezTo>
                      <a:cubicBezTo>
                        <a:pt x="23865" y="31820"/>
                        <a:pt x="27047" y="35002"/>
                        <a:pt x="23865" y="31820"/>
                      </a:cubicBezTo>
                      <a:lnTo>
                        <a:pt x="23865" y="31820"/>
                      </a:lnTo>
                      <a:lnTo>
                        <a:pt x="23865" y="31820"/>
                      </a:lnTo>
                      <a:cubicBezTo>
                        <a:pt x="27047" y="33411"/>
                        <a:pt x="22274" y="28638"/>
                        <a:pt x="22274" y="28638"/>
                      </a:cubicBezTo>
                      <a:cubicBezTo>
                        <a:pt x="22274" y="28638"/>
                        <a:pt x="23865" y="28638"/>
                        <a:pt x="23865" y="31820"/>
                      </a:cubicBezTo>
                      <a:lnTo>
                        <a:pt x="23865" y="28638"/>
                      </a:lnTo>
                      <a:cubicBezTo>
                        <a:pt x="23865" y="28638"/>
                        <a:pt x="25456" y="30229"/>
                        <a:pt x="23865" y="28638"/>
                      </a:cubicBezTo>
                      <a:lnTo>
                        <a:pt x="23865" y="28638"/>
                      </a:lnTo>
                      <a:lnTo>
                        <a:pt x="23865" y="28638"/>
                      </a:lnTo>
                      <a:cubicBezTo>
                        <a:pt x="23865" y="28638"/>
                        <a:pt x="22274" y="27047"/>
                        <a:pt x="22274" y="27047"/>
                      </a:cubicBezTo>
                      <a:cubicBezTo>
                        <a:pt x="22274" y="27047"/>
                        <a:pt x="22274" y="27047"/>
                        <a:pt x="23865" y="28638"/>
                      </a:cubicBezTo>
                      <a:lnTo>
                        <a:pt x="22274" y="27047"/>
                      </a:lnTo>
                      <a:cubicBezTo>
                        <a:pt x="23865" y="28638"/>
                        <a:pt x="23865" y="28638"/>
                        <a:pt x="23865" y="28638"/>
                      </a:cubicBezTo>
                      <a:cubicBezTo>
                        <a:pt x="28637" y="33411"/>
                        <a:pt x="22274" y="27047"/>
                        <a:pt x="25456" y="30229"/>
                      </a:cubicBezTo>
                      <a:lnTo>
                        <a:pt x="25456" y="30229"/>
                      </a:lnTo>
                      <a:cubicBezTo>
                        <a:pt x="28637" y="33411"/>
                        <a:pt x="27047" y="31820"/>
                        <a:pt x="28637" y="33411"/>
                      </a:cubicBezTo>
                      <a:cubicBezTo>
                        <a:pt x="27047" y="33411"/>
                        <a:pt x="23865" y="30229"/>
                        <a:pt x="23865" y="28638"/>
                      </a:cubicBezTo>
                      <a:cubicBezTo>
                        <a:pt x="23865" y="28638"/>
                        <a:pt x="23865" y="28638"/>
                        <a:pt x="23865" y="28638"/>
                      </a:cubicBezTo>
                      <a:cubicBezTo>
                        <a:pt x="25456" y="30229"/>
                        <a:pt x="25456" y="30229"/>
                        <a:pt x="25456" y="30229"/>
                      </a:cubicBezTo>
                      <a:lnTo>
                        <a:pt x="27047" y="31820"/>
                      </a:lnTo>
                      <a:cubicBezTo>
                        <a:pt x="27047" y="31820"/>
                        <a:pt x="25456" y="30229"/>
                        <a:pt x="25456" y="28638"/>
                      </a:cubicBezTo>
                      <a:cubicBezTo>
                        <a:pt x="25456" y="28638"/>
                        <a:pt x="27047" y="30229"/>
                        <a:pt x="28637" y="31820"/>
                      </a:cubicBezTo>
                      <a:cubicBezTo>
                        <a:pt x="28637" y="31820"/>
                        <a:pt x="25456" y="28638"/>
                        <a:pt x="25456" y="28638"/>
                      </a:cubicBezTo>
                      <a:cubicBezTo>
                        <a:pt x="27047" y="28638"/>
                        <a:pt x="25456" y="28638"/>
                        <a:pt x="25456" y="27047"/>
                      </a:cubicBezTo>
                      <a:cubicBezTo>
                        <a:pt x="27047" y="27047"/>
                        <a:pt x="27047" y="28638"/>
                        <a:pt x="27047" y="28638"/>
                      </a:cubicBezTo>
                      <a:lnTo>
                        <a:pt x="25456" y="27047"/>
                      </a:lnTo>
                      <a:cubicBezTo>
                        <a:pt x="25456" y="27047"/>
                        <a:pt x="25456" y="27047"/>
                        <a:pt x="27047" y="27047"/>
                      </a:cubicBezTo>
                      <a:cubicBezTo>
                        <a:pt x="27047" y="27047"/>
                        <a:pt x="25456" y="25456"/>
                        <a:pt x="23865" y="23865"/>
                      </a:cubicBezTo>
                      <a:cubicBezTo>
                        <a:pt x="22274" y="22274"/>
                        <a:pt x="27047" y="27047"/>
                        <a:pt x="25456" y="23865"/>
                      </a:cubicBezTo>
                      <a:cubicBezTo>
                        <a:pt x="25456" y="23865"/>
                        <a:pt x="27047" y="25456"/>
                        <a:pt x="27047" y="25456"/>
                      </a:cubicBezTo>
                      <a:cubicBezTo>
                        <a:pt x="25456" y="23865"/>
                        <a:pt x="25456" y="23865"/>
                        <a:pt x="23865" y="22274"/>
                      </a:cubicBezTo>
                      <a:lnTo>
                        <a:pt x="25456" y="23865"/>
                      </a:lnTo>
                      <a:cubicBezTo>
                        <a:pt x="23865" y="22274"/>
                        <a:pt x="22274" y="20683"/>
                        <a:pt x="20683" y="19092"/>
                      </a:cubicBezTo>
                      <a:cubicBezTo>
                        <a:pt x="20683" y="19092"/>
                        <a:pt x="19092" y="17501"/>
                        <a:pt x="19092" y="17501"/>
                      </a:cubicBezTo>
                      <a:lnTo>
                        <a:pt x="17501" y="15910"/>
                      </a:lnTo>
                      <a:cubicBezTo>
                        <a:pt x="17501" y="15910"/>
                        <a:pt x="19092" y="17501"/>
                        <a:pt x="19092" y="17501"/>
                      </a:cubicBezTo>
                      <a:lnTo>
                        <a:pt x="19092" y="17501"/>
                      </a:lnTo>
                      <a:cubicBezTo>
                        <a:pt x="20683" y="17501"/>
                        <a:pt x="20683" y="19092"/>
                        <a:pt x="22274" y="20683"/>
                      </a:cubicBezTo>
                      <a:lnTo>
                        <a:pt x="20683" y="19092"/>
                      </a:lnTo>
                      <a:cubicBezTo>
                        <a:pt x="22274" y="20683"/>
                        <a:pt x="23865" y="22274"/>
                        <a:pt x="23865" y="22274"/>
                      </a:cubicBezTo>
                      <a:cubicBezTo>
                        <a:pt x="23865" y="22274"/>
                        <a:pt x="23865" y="22274"/>
                        <a:pt x="23865" y="22274"/>
                      </a:cubicBezTo>
                      <a:cubicBezTo>
                        <a:pt x="23865" y="22274"/>
                        <a:pt x="23865" y="22274"/>
                        <a:pt x="25456" y="23865"/>
                      </a:cubicBezTo>
                      <a:cubicBezTo>
                        <a:pt x="25456" y="23865"/>
                        <a:pt x="25456" y="23865"/>
                        <a:pt x="25456" y="22274"/>
                      </a:cubicBezTo>
                      <a:lnTo>
                        <a:pt x="27047" y="23865"/>
                      </a:lnTo>
                      <a:lnTo>
                        <a:pt x="25456" y="22274"/>
                      </a:lnTo>
                      <a:lnTo>
                        <a:pt x="27047" y="23865"/>
                      </a:lnTo>
                      <a:cubicBezTo>
                        <a:pt x="25456" y="20683"/>
                        <a:pt x="22274" y="17501"/>
                        <a:pt x="20683" y="15910"/>
                      </a:cubicBezTo>
                      <a:cubicBezTo>
                        <a:pt x="22274" y="17501"/>
                        <a:pt x="23865" y="19092"/>
                        <a:pt x="25456" y="20683"/>
                      </a:cubicBezTo>
                      <a:cubicBezTo>
                        <a:pt x="23865" y="19092"/>
                        <a:pt x="25456" y="22274"/>
                        <a:pt x="25456" y="22274"/>
                      </a:cubicBezTo>
                      <a:cubicBezTo>
                        <a:pt x="25456" y="22274"/>
                        <a:pt x="27047" y="23865"/>
                        <a:pt x="27047" y="23865"/>
                      </a:cubicBezTo>
                      <a:lnTo>
                        <a:pt x="25456" y="22274"/>
                      </a:lnTo>
                      <a:cubicBezTo>
                        <a:pt x="27047" y="23865"/>
                        <a:pt x="27047" y="23865"/>
                        <a:pt x="27047" y="23865"/>
                      </a:cubicBezTo>
                      <a:cubicBezTo>
                        <a:pt x="23865" y="20683"/>
                        <a:pt x="25456" y="22274"/>
                        <a:pt x="23865" y="20683"/>
                      </a:cubicBezTo>
                      <a:cubicBezTo>
                        <a:pt x="25456" y="22274"/>
                        <a:pt x="25456" y="22274"/>
                        <a:pt x="25456" y="22274"/>
                      </a:cubicBezTo>
                      <a:cubicBezTo>
                        <a:pt x="28637" y="23865"/>
                        <a:pt x="22274" y="19092"/>
                        <a:pt x="23865" y="20683"/>
                      </a:cubicBezTo>
                      <a:cubicBezTo>
                        <a:pt x="23865" y="20683"/>
                        <a:pt x="23865" y="20683"/>
                        <a:pt x="23865" y="20683"/>
                      </a:cubicBezTo>
                      <a:cubicBezTo>
                        <a:pt x="22274" y="19092"/>
                        <a:pt x="23865" y="20683"/>
                        <a:pt x="25456" y="20683"/>
                      </a:cubicBezTo>
                      <a:lnTo>
                        <a:pt x="25456" y="20683"/>
                      </a:lnTo>
                      <a:cubicBezTo>
                        <a:pt x="25456" y="20683"/>
                        <a:pt x="25456" y="20683"/>
                        <a:pt x="23865" y="17501"/>
                      </a:cubicBezTo>
                      <a:cubicBezTo>
                        <a:pt x="23865" y="17501"/>
                        <a:pt x="27047" y="20683"/>
                        <a:pt x="27047" y="20683"/>
                      </a:cubicBezTo>
                      <a:lnTo>
                        <a:pt x="17501" y="11137"/>
                      </a:lnTo>
                      <a:cubicBezTo>
                        <a:pt x="19092" y="12728"/>
                        <a:pt x="25456" y="19092"/>
                        <a:pt x="27047" y="20683"/>
                      </a:cubicBezTo>
                      <a:cubicBezTo>
                        <a:pt x="27047" y="20683"/>
                        <a:pt x="28637" y="20683"/>
                        <a:pt x="27047" y="20683"/>
                      </a:cubicBezTo>
                      <a:cubicBezTo>
                        <a:pt x="27047" y="20683"/>
                        <a:pt x="23865" y="17501"/>
                        <a:pt x="23865" y="17501"/>
                      </a:cubicBezTo>
                      <a:cubicBezTo>
                        <a:pt x="27047" y="19092"/>
                        <a:pt x="25456" y="19092"/>
                        <a:pt x="27047" y="20683"/>
                      </a:cubicBezTo>
                      <a:cubicBezTo>
                        <a:pt x="27047" y="20683"/>
                        <a:pt x="22274" y="15910"/>
                        <a:pt x="23865" y="15910"/>
                      </a:cubicBezTo>
                      <a:cubicBezTo>
                        <a:pt x="23865" y="15910"/>
                        <a:pt x="27047" y="19092"/>
                        <a:pt x="28637" y="19092"/>
                      </a:cubicBezTo>
                      <a:lnTo>
                        <a:pt x="25456" y="15910"/>
                      </a:lnTo>
                      <a:cubicBezTo>
                        <a:pt x="25456" y="15910"/>
                        <a:pt x="28637" y="19092"/>
                        <a:pt x="30229" y="19092"/>
                      </a:cubicBezTo>
                      <a:cubicBezTo>
                        <a:pt x="30229" y="19092"/>
                        <a:pt x="30229" y="19092"/>
                        <a:pt x="30229" y="19092"/>
                      </a:cubicBezTo>
                      <a:lnTo>
                        <a:pt x="28637" y="19092"/>
                      </a:lnTo>
                      <a:cubicBezTo>
                        <a:pt x="30229" y="19092"/>
                        <a:pt x="23865" y="14319"/>
                        <a:pt x="23865" y="14319"/>
                      </a:cubicBezTo>
                      <a:cubicBezTo>
                        <a:pt x="23865" y="14319"/>
                        <a:pt x="28637" y="19092"/>
                        <a:pt x="28637" y="19092"/>
                      </a:cubicBezTo>
                      <a:cubicBezTo>
                        <a:pt x="27047" y="17501"/>
                        <a:pt x="20683" y="9546"/>
                        <a:pt x="19092" y="7955"/>
                      </a:cubicBezTo>
                      <a:lnTo>
                        <a:pt x="20683" y="9546"/>
                      </a:lnTo>
                      <a:lnTo>
                        <a:pt x="19092" y="7955"/>
                      </a:lnTo>
                      <a:cubicBezTo>
                        <a:pt x="22274" y="11137"/>
                        <a:pt x="27047" y="17501"/>
                        <a:pt x="30229" y="19092"/>
                      </a:cubicBezTo>
                      <a:cubicBezTo>
                        <a:pt x="31820" y="19092"/>
                        <a:pt x="31820" y="20683"/>
                        <a:pt x="31820" y="20683"/>
                      </a:cubicBezTo>
                      <a:cubicBezTo>
                        <a:pt x="33410" y="22274"/>
                        <a:pt x="33410" y="22274"/>
                        <a:pt x="33410" y="22274"/>
                      </a:cubicBezTo>
                      <a:lnTo>
                        <a:pt x="35002" y="22274"/>
                      </a:lnTo>
                      <a:cubicBezTo>
                        <a:pt x="33410" y="20683"/>
                        <a:pt x="33410" y="20683"/>
                        <a:pt x="31820" y="17501"/>
                      </a:cubicBezTo>
                      <a:lnTo>
                        <a:pt x="33410" y="20683"/>
                      </a:lnTo>
                      <a:cubicBezTo>
                        <a:pt x="31820" y="19092"/>
                        <a:pt x="27047" y="14319"/>
                        <a:pt x="28637" y="14319"/>
                      </a:cubicBezTo>
                      <a:cubicBezTo>
                        <a:pt x="30229" y="15910"/>
                        <a:pt x="31820" y="17501"/>
                        <a:pt x="33410" y="19092"/>
                      </a:cubicBezTo>
                      <a:cubicBezTo>
                        <a:pt x="33410" y="19092"/>
                        <a:pt x="31820" y="17501"/>
                        <a:pt x="33410" y="17501"/>
                      </a:cubicBezTo>
                      <a:lnTo>
                        <a:pt x="35002" y="19092"/>
                      </a:lnTo>
                      <a:cubicBezTo>
                        <a:pt x="36592" y="19092"/>
                        <a:pt x="31820" y="15910"/>
                        <a:pt x="35002" y="17501"/>
                      </a:cubicBezTo>
                      <a:cubicBezTo>
                        <a:pt x="35002" y="17501"/>
                        <a:pt x="38183" y="20683"/>
                        <a:pt x="36592" y="19092"/>
                      </a:cubicBezTo>
                      <a:cubicBezTo>
                        <a:pt x="33410" y="15910"/>
                        <a:pt x="27047" y="9546"/>
                        <a:pt x="23865" y="7955"/>
                      </a:cubicBezTo>
                      <a:cubicBezTo>
                        <a:pt x="23865" y="7955"/>
                        <a:pt x="27047" y="9546"/>
                        <a:pt x="27047" y="11137"/>
                      </a:cubicBezTo>
                      <a:cubicBezTo>
                        <a:pt x="28637" y="12728"/>
                        <a:pt x="31820" y="15910"/>
                        <a:pt x="33410" y="17501"/>
                      </a:cubicBezTo>
                      <a:cubicBezTo>
                        <a:pt x="33410" y="17501"/>
                        <a:pt x="31820" y="15910"/>
                        <a:pt x="31820" y="15910"/>
                      </a:cubicBezTo>
                      <a:cubicBezTo>
                        <a:pt x="31820" y="15910"/>
                        <a:pt x="33410" y="17501"/>
                        <a:pt x="33410" y="17501"/>
                      </a:cubicBezTo>
                      <a:cubicBezTo>
                        <a:pt x="31820" y="15910"/>
                        <a:pt x="33410" y="17501"/>
                        <a:pt x="31820" y="15910"/>
                      </a:cubicBezTo>
                      <a:cubicBezTo>
                        <a:pt x="31820" y="15910"/>
                        <a:pt x="31820" y="15910"/>
                        <a:pt x="31820" y="15910"/>
                      </a:cubicBezTo>
                      <a:cubicBezTo>
                        <a:pt x="30229" y="14319"/>
                        <a:pt x="27047" y="11137"/>
                        <a:pt x="27047" y="11137"/>
                      </a:cubicBezTo>
                      <a:cubicBezTo>
                        <a:pt x="27047" y="11137"/>
                        <a:pt x="28637" y="12728"/>
                        <a:pt x="28637" y="12728"/>
                      </a:cubicBezTo>
                      <a:cubicBezTo>
                        <a:pt x="28637" y="12728"/>
                        <a:pt x="30229" y="12728"/>
                        <a:pt x="30229" y="12728"/>
                      </a:cubicBezTo>
                      <a:cubicBezTo>
                        <a:pt x="30229" y="12728"/>
                        <a:pt x="31820" y="14319"/>
                        <a:pt x="31820" y="14319"/>
                      </a:cubicBezTo>
                      <a:cubicBezTo>
                        <a:pt x="31820" y="14319"/>
                        <a:pt x="30229" y="12728"/>
                        <a:pt x="30229" y="12728"/>
                      </a:cubicBezTo>
                      <a:cubicBezTo>
                        <a:pt x="31820" y="14319"/>
                        <a:pt x="30229" y="12728"/>
                        <a:pt x="33410" y="15910"/>
                      </a:cubicBezTo>
                      <a:cubicBezTo>
                        <a:pt x="31820" y="14319"/>
                        <a:pt x="31820" y="14319"/>
                        <a:pt x="31820" y="12728"/>
                      </a:cubicBezTo>
                      <a:cubicBezTo>
                        <a:pt x="30229" y="11137"/>
                        <a:pt x="31820" y="12728"/>
                        <a:pt x="31820" y="12728"/>
                      </a:cubicBezTo>
                      <a:cubicBezTo>
                        <a:pt x="28637" y="9546"/>
                        <a:pt x="27047" y="7955"/>
                        <a:pt x="25456" y="6364"/>
                      </a:cubicBezTo>
                      <a:cubicBezTo>
                        <a:pt x="25456" y="4773"/>
                        <a:pt x="27047" y="7955"/>
                        <a:pt x="27047" y="7955"/>
                      </a:cubicBezTo>
                      <a:cubicBezTo>
                        <a:pt x="28637" y="7955"/>
                        <a:pt x="22274" y="3182"/>
                        <a:pt x="25456" y="4773"/>
                      </a:cubicBezTo>
                      <a:cubicBezTo>
                        <a:pt x="27047" y="6364"/>
                        <a:pt x="28637" y="7955"/>
                        <a:pt x="30229" y="9546"/>
                      </a:cubicBezTo>
                      <a:cubicBezTo>
                        <a:pt x="30229" y="9546"/>
                        <a:pt x="28637" y="7955"/>
                        <a:pt x="28637" y="9546"/>
                      </a:cubicBezTo>
                      <a:lnTo>
                        <a:pt x="30229" y="9546"/>
                      </a:lnTo>
                      <a:cubicBezTo>
                        <a:pt x="30229" y="9546"/>
                        <a:pt x="31820" y="11137"/>
                        <a:pt x="30229" y="9546"/>
                      </a:cubicBezTo>
                      <a:cubicBezTo>
                        <a:pt x="31820" y="11137"/>
                        <a:pt x="31820" y="9546"/>
                        <a:pt x="33410" y="11137"/>
                      </a:cubicBezTo>
                      <a:cubicBezTo>
                        <a:pt x="33410" y="11137"/>
                        <a:pt x="31820" y="9546"/>
                        <a:pt x="31820" y="9546"/>
                      </a:cubicBezTo>
                      <a:lnTo>
                        <a:pt x="31820" y="9546"/>
                      </a:lnTo>
                      <a:cubicBezTo>
                        <a:pt x="30229" y="7955"/>
                        <a:pt x="30229" y="7955"/>
                        <a:pt x="28637" y="6364"/>
                      </a:cubicBezTo>
                      <a:cubicBezTo>
                        <a:pt x="27047" y="4773"/>
                        <a:pt x="27047" y="3182"/>
                        <a:pt x="27047" y="4773"/>
                      </a:cubicBezTo>
                      <a:lnTo>
                        <a:pt x="28637" y="6364"/>
                      </a:lnTo>
                      <a:cubicBezTo>
                        <a:pt x="28637" y="6364"/>
                        <a:pt x="27047" y="4773"/>
                        <a:pt x="28637" y="6364"/>
                      </a:cubicBezTo>
                      <a:cubicBezTo>
                        <a:pt x="27047" y="4773"/>
                        <a:pt x="31820" y="7955"/>
                        <a:pt x="28637" y="6364"/>
                      </a:cubicBezTo>
                      <a:lnTo>
                        <a:pt x="27047" y="4773"/>
                      </a:lnTo>
                      <a:cubicBezTo>
                        <a:pt x="25456" y="3182"/>
                        <a:pt x="23865" y="1591"/>
                        <a:pt x="25456" y="1591"/>
                      </a:cubicBezTo>
                      <a:cubicBezTo>
                        <a:pt x="23865" y="0"/>
                        <a:pt x="25456" y="1591"/>
                        <a:pt x="23865" y="0"/>
                      </a:cubicBezTo>
                      <a:cubicBezTo>
                        <a:pt x="27047" y="3182"/>
                        <a:pt x="23865" y="0"/>
                        <a:pt x="27047" y="3182"/>
                      </a:cubicBezTo>
                      <a:cubicBezTo>
                        <a:pt x="23865" y="0"/>
                        <a:pt x="25456" y="1591"/>
                        <a:pt x="23865" y="0"/>
                      </a:cubicBezTo>
                      <a:cubicBezTo>
                        <a:pt x="23865" y="0"/>
                        <a:pt x="25456" y="1591"/>
                        <a:pt x="25456" y="1591"/>
                      </a:cubicBezTo>
                      <a:cubicBezTo>
                        <a:pt x="25456" y="1591"/>
                        <a:pt x="25456" y="1591"/>
                        <a:pt x="25456" y="1591"/>
                      </a:cubicBezTo>
                      <a:lnTo>
                        <a:pt x="25456" y="1591"/>
                      </a:lnTo>
                      <a:lnTo>
                        <a:pt x="25456" y="1591"/>
                      </a:lnTo>
                      <a:cubicBezTo>
                        <a:pt x="25456" y="1591"/>
                        <a:pt x="25456" y="1591"/>
                        <a:pt x="25456" y="1591"/>
                      </a:cubicBezTo>
                      <a:cubicBezTo>
                        <a:pt x="25456" y="1591"/>
                        <a:pt x="25456" y="1591"/>
                        <a:pt x="27047" y="3182"/>
                      </a:cubicBezTo>
                      <a:cubicBezTo>
                        <a:pt x="28637" y="4773"/>
                        <a:pt x="28637" y="4773"/>
                        <a:pt x="28637" y="6364"/>
                      </a:cubicBezTo>
                      <a:cubicBezTo>
                        <a:pt x="28637" y="6364"/>
                        <a:pt x="28637" y="6364"/>
                        <a:pt x="27047" y="4773"/>
                      </a:cubicBezTo>
                      <a:lnTo>
                        <a:pt x="28637" y="6364"/>
                      </a:lnTo>
                      <a:cubicBezTo>
                        <a:pt x="27047" y="4773"/>
                        <a:pt x="25456" y="4773"/>
                        <a:pt x="25456" y="3182"/>
                      </a:cubicBezTo>
                      <a:lnTo>
                        <a:pt x="25456" y="3182"/>
                      </a:lnTo>
                      <a:cubicBezTo>
                        <a:pt x="23865" y="3182"/>
                        <a:pt x="23865" y="1591"/>
                        <a:pt x="23865" y="3182"/>
                      </a:cubicBezTo>
                      <a:cubicBezTo>
                        <a:pt x="23865" y="3182"/>
                        <a:pt x="25456" y="4773"/>
                        <a:pt x="23865" y="3182"/>
                      </a:cubicBezTo>
                      <a:lnTo>
                        <a:pt x="23865" y="4773"/>
                      </a:lnTo>
                      <a:lnTo>
                        <a:pt x="23865" y="4773"/>
                      </a:lnTo>
                      <a:cubicBezTo>
                        <a:pt x="23865" y="4773"/>
                        <a:pt x="25456" y="7955"/>
                        <a:pt x="22274" y="4773"/>
                      </a:cubicBezTo>
                      <a:cubicBezTo>
                        <a:pt x="22274" y="4773"/>
                        <a:pt x="22274" y="6364"/>
                        <a:pt x="22274" y="4773"/>
                      </a:cubicBezTo>
                      <a:lnTo>
                        <a:pt x="20683" y="3182"/>
                      </a:lnTo>
                      <a:cubicBezTo>
                        <a:pt x="20683" y="3182"/>
                        <a:pt x="19092" y="1591"/>
                        <a:pt x="20683" y="3182"/>
                      </a:cubicBezTo>
                      <a:cubicBezTo>
                        <a:pt x="17501" y="0"/>
                        <a:pt x="19092" y="3182"/>
                        <a:pt x="19092" y="3182"/>
                      </a:cubicBezTo>
                      <a:lnTo>
                        <a:pt x="20683" y="4773"/>
                      </a:lnTo>
                      <a:cubicBezTo>
                        <a:pt x="20683" y="4773"/>
                        <a:pt x="20683" y="4773"/>
                        <a:pt x="20683" y="6364"/>
                      </a:cubicBezTo>
                      <a:lnTo>
                        <a:pt x="22274" y="7955"/>
                      </a:lnTo>
                      <a:cubicBezTo>
                        <a:pt x="23865" y="9546"/>
                        <a:pt x="20683" y="7955"/>
                        <a:pt x="20683" y="7955"/>
                      </a:cubicBezTo>
                      <a:cubicBezTo>
                        <a:pt x="20683" y="7955"/>
                        <a:pt x="20683" y="7955"/>
                        <a:pt x="20683" y="7955"/>
                      </a:cubicBezTo>
                      <a:cubicBezTo>
                        <a:pt x="17501" y="4773"/>
                        <a:pt x="22274" y="11137"/>
                        <a:pt x="20683" y="7955"/>
                      </a:cubicBezTo>
                      <a:cubicBezTo>
                        <a:pt x="20683" y="7955"/>
                        <a:pt x="20683" y="7955"/>
                        <a:pt x="20683" y="7955"/>
                      </a:cubicBezTo>
                      <a:lnTo>
                        <a:pt x="20683" y="7955"/>
                      </a:lnTo>
                      <a:lnTo>
                        <a:pt x="20683" y="7955"/>
                      </a:lnTo>
                      <a:cubicBezTo>
                        <a:pt x="20683" y="7955"/>
                        <a:pt x="20683" y="7955"/>
                        <a:pt x="19092" y="7955"/>
                      </a:cubicBezTo>
                      <a:cubicBezTo>
                        <a:pt x="19092" y="7955"/>
                        <a:pt x="19092" y="7955"/>
                        <a:pt x="20683" y="7955"/>
                      </a:cubicBezTo>
                      <a:cubicBezTo>
                        <a:pt x="20683" y="7955"/>
                        <a:pt x="20683" y="7955"/>
                        <a:pt x="20683" y="7955"/>
                      </a:cubicBezTo>
                      <a:lnTo>
                        <a:pt x="19092" y="6364"/>
                      </a:lnTo>
                      <a:lnTo>
                        <a:pt x="19092" y="6364"/>
                      </a:lnTo>
                      <a:cubicBezTo>
                        <a:pt x="19092" y="6364"/>
                        <a:pt x="19092" y="6364"/>
                        <a:pt x="20683" y="7955"/>
                      </a:cubicBezTo>
                      <a:cubicBezTo>
                        <a:pt x="20683" y="7955"/>
                        <a:pt x="20683" y="7955"/>
                        <a:pt x="22274" y="9546"/>
                      </a:cubicBezTo>
                      <a:cubicBezTo>
                        <a:pt x="19092" y="6364"/>
                        <a:pt x="22274" y="11137"/>
                        <a:pt x="20683" y="7955"/>
                      </a:cubicBezTo>
                      <a:cubicBezTo>
                        <a:pt x="22274" y="9546"/>
                        <a:pt x="20683" y="9546"/>
                        <a:pt x="23865" y="12728"/>
                      </a:cubicBezTo>
                      <a:cubicBezTo>
                        <a:pt x="23865" y="12728"/>
                        <a:pt x="23865" y="12728"/>
                        <a:pt x="23865" y="12728"/>
                      </a:cubicBezTo>
                      <a:cubicBezTo>
                        <a:pt x="23865" y="12728"/>
                        <a:pt x="23865" y="12728"/>
                        <a:pt x="23865" y="12728"/>
                      </a:cubicBezTo>
                      <a:lnTo>
                        <a:pt x="22274" y="11137"/>
                      </a:lnTo>
                      <a:lnTo>
                        <a:pt x="25456" y="14319"/>
                      </a:lnTo>
                      <a:cubicBezTo>
                        <a:pt x="23865" y="12728"/>
                        <a:pt x="23865" y="12728"/>
                        <a:pt x="22274" y="11137"/>
                      </a:cubicBezTo>
                      <a:cubicBezTo>
                        <a:pt x="23865" y="14319"/>
                        <a:pt x="22274" y="12728"/>
                        <a:pt x="25456" y="14319"/>
                      </a:cubicBezTo>
                      <a:lnTo>
                        <a:pt x="23865" y="12728"/>
                      </a:lnTo>
                      <a:cubicBezTo>
                        <a:pt x="23865" y="12728"/>
                        <a:pt x="25456" y="14319"/>
                        <a:pt x="23865" y="14319"/>
                      </a:cubicBezTo>
                      <a:cubicBezTo>
                        <a:pt x="20683" y="12728"/>
                        <a:pt x="22274" y="14319"/>
                        <a:pt x="20683" y="12728"/>
                      </a:cubicBezTo>
                      <a:cubicBezTo>
                        <a:pt x="23865" y="15910"/>
                        <a:pt x="19092" y="11137"/>
                        <a:pt x="22274" y="14319"/>
                      </a:cubicBezTo>
                      <a:cubicBezTo>
                        <a:pt x="20683" y="12728"/>
                        <a:pt x="20683" y="12728"/>
                        <a:pt x="20683" y="12728"/>
                      </a:cubicBezTo>
                      <a:cubicBezTo>
                        <a:pt x="20683" y="14319"/>
                        <a:pt x="19092" y="11137"/>
                        <a:pt x="20683" y="14319"/>
                      </a:cubicBezTo>
                      <a:cubicBezTo>
                        <a:pt x="19092" y="12728"/>
                        <a:pt x="19092" y="12728"/>
                        <a:pt x="19092" y="12728"/>
                      </a:cubicBezTo>
                      <a:cubicBezTo>
                        <a:pt x="19092" y="12728"/>
                        <a:pt x="19092" y="14319"/>
                        <a:pt x="19092" y="12728"/>
                      </a:cubicBezTo>
                      <a:cubicBezTo>
                        <a:pt x="19092" y="12728"/>
                        <a:pt x="19092" y="12728"/>
                        <a:pt x="17501" y="11137"/>
                      </a:cubicBezTo>
                      <a:cubicBezTo>
                        <a:pt x="17501" y="11137"/>
                        <a:pt x="20683" y="14319"/>
                        <a:pt x="22274" y="17501"/>
                      </a:cubicBezTo>
                      <a:cubicBezTo>
                        <a:pt x="20683" y="15910"/>
                        <a:pt x="20683" y="15910"/>
                        <a:pt x="22274" y="19092"/>
                      </a:cubicBezTo>
                      <a:cubicBezTo>
                        <a:pt x="20683" y="19092"/>
                        <a:pt x="20683" y="17501"/>
                        <a:pt x="20683" y="17501"/>
                      </a:cubicBezTo>
                      <a:cubicBezTo>
                        <a:pt x="20683" y="17501"/>
                        <a:pt x="19092" y="17501"/>
                        <a:pt x="20683" y="19092"/>
                      </a:cubicBezTo>
                      <a:cubicBezTo>
                        <a:pt x="20683" y="19092"/>
                        <a:pt x="20683" y="19092"/>
                        <a:pt x="20683" y="19092"/>
                      </a:cubicBezTo>
                      <a:cubicBezTo>
                        <a:pt x="20683" y="19092"/>
                        <a:pt x="20683" y="19092"/>
                        <a:pt x="20683" y="19092"/>
                      </a:cubicBezTo>
                      <a:lnTo>
                        <a:pt x="20683" y="19092"/>
                      </a:lnTo>
                      <a:cubicBezTo>
                        <a:pt x="23865" y="22274"/>
                        <a:pt x="20683" y="19092"/>
                        <a:pt x="20683" y="20683"/>
                      </a:cubicBezTo>
                      <a:lnTo>
                        <a:pt x="20683" y="20683"/>
                      </a:lnTo>
                      <a:cubicBezTo>
                        <a:pt x="19092" y="19092"/>
                        <a:pt x="20683" y="22274"/>
                        <a:pt x="19092" y="20683"/>
                      </a:cubicBezTo>
                      <a:lnTo>
                        <a:pt x="20683" y="22274"/>
                      </a:lnTo>
                      <a:cubicBezTo>
                        <a:pt x="23865" y="25456"/>
                        <a:pt x="19092" y="20683"/>
                        <a:pt x="19092" y="22274"/>
                      </a:cubicBezTo>
                      <a:lnTo>
                        <a:pt x="20683" y="23865"/>
                      </a:lnTo>
                      <a:cubicBezTo>
                        <a:pt x="22274" y="25456"/>
                        <a:pt x="15910" y="19092"/>
                        <a:pt x="15910" y="19092"/>
                      </a:cubicBezTo>
                      <a:cubicBezTo>
                        <a:pt x="15910" y="19092"/>
                        <a:pt x="15910" y="19092"/>
                        <a:pt x="15910" y="19092"/>
                      </a:cubicBezTo>
                      <a:cubicBezTo>
                        <a:pt x="14319" y="17501"/>
                        <a:pt x="17501" y="20683"/>
                        <a:pt x="17501" y="22274"/>
                      </a:cubicBezTo>
                      <a:cubicBezTo>
                        <a:pt x="15910" y="20683"/>
                        <a:pt x="14319" y="19092"/>
                        <a:pt x="14319" y="19092"/>
                      </a:cubicBezTo>
                      <a:cubicBezTo>
                        <a:pt x="12728" y="17501"/>
                        <a:pt x="17501" y="22274"/>
                        <a:pt x="15910" y="20683"/>
                      </a:cubicBezTo>
                      <a:cubicBezTo>
                        <a:pt x="17501" y="22274"/>
                        <a:pt x="17501" y="22274"/>
                        <a:pt x="17501" y="22274"/>
                      </a:cubicBezTo>
                      <a:cubicBezTo>
                        <a:pt x="17501" y="22274"/>
                        <a:pt x="14319" y="19092"/>
                        <a:pt x="15910" y="22274"/>
                      </a:cubicBezTo>
                      <a:lnTo>
                        <a:pt x="15910" y="22274"/>
                      </a:lnTo>
                      <a:cubicBezTo>
                        <a:pt x="15910" y="22274"/>
                        <a:pt x="15910" y="23865"/>
                        <a:pt x="17501" y="25456"/>
                      </a:cubicBezTo>
                      <a:cubicBezTo>
                        <a:pt x="12728" y="20683"/>
                        <a:pt x="19092" y="28638"/>
                        <a:pt x="14319" y="23865"/>
                      </a:cubicBezTo>
                      <a:lnTo>
                        <a:pt x="14319" y="23865"/>
                      </a:lnTo>
                      <a:lnTo>
                        <a:pt x="14319" y="23865"/>
                      </a:lnTo>
                      <a:cubicBezTo>
                        <a:pt x="14319" y="23865"/>
                        <a:pt x="14319" y="25456"/>
                        <a:pt x="15910" y="25456"/>
                      </a:cubicBezTo>
                      <a:cubicBezTo>
                        <a:pt x="15910" y="25456"/>
                        <a:pt x="15910" y="25456"/>
                        <a:pt x="14319" y="23865"/>
                      </a:cubicBezTo>
                      <a:cubicBezTo>
                        <a:pt x="12728" y="23865"/>
                        <a:pt x="12728" y="23865"/>
                        <a:pt x="15910" y="25456"/>
                      </a:cubicBezTo>
                      <a:lnTo>
                        <a:pt x="14319" y="23865"/>
                      </a:lnTo>
                      <a:cubicBezTo>
                        <a:pt x="15910" y="25456"/>
                        <a:pt x="11137" y="22274"/>
                        <a:pt x="12728" y="23865"/>
                      </a:cubicBezTo>
                      <a:cubicBezTo>
                        <a:pt x="12728" y="23865"/>
                        <a:pt x="12728" y="23865"/>
                        <a:pt x="12728" y="23865"/>
                      </a:cubicBezTo>
                      <a:cubicBezTo>
                        <a:pt x="14319" y="25456"/>
                        <a:pt x="7955" y="20683"/>
                        <a:pt x="12728" y="25456"/>
                      </a:cubicBezTo>
                      <a:lnTo>
                        <a:pt x="14319" y="27047"/>
                      </a:lnTo>
                      <a:cubicBezTo>
                        <a:pt x="14319" y="27047"/>
                        <a:pt x="17501" y="30229"/>
                        <a:pt x="17501" y="30229"/>
                      </a:cubicBezTo>
                      <a:cubicBezTo>
                        <a:pt x="17501" y="30229"/>
                        <a:pt x="15910" y="28638"/>
                        <a:pt x="15910" y="28638"/>
                      </a:cubicBezTo>
                      <a:lnTo>
                        <a:pt x="15910" y="28638"/>
                      </a:lnTo>
                      <a:cubicBezTo>
                        <a:pt x="12728" y="25456"/>
                        <a:pt x="14319" y="28638"/>
                        <a:pt x="12728" y="25456"/>
                      </a:cubicBezTo>
                      <a:cubicBezTo>
                        <a:pt x="12728" y="25456"/>
                        <a:pt x="9546" y="25456"/>
                        <a:pt x="9546" y="25456"/>
                      </a:cubicBezTo>
                      <a:lnTo>
                        <a:pt x="11137" y="27047"/>
                      </a:lnTo>
                      <a:lnTo>
                        <a:pt x="11137" y="27047"/>
                      </a:lnTo>
                      <a:cubicBezTo>
                        <a:pt x="11137" y="27047"/>
                        <a:pt x="9546" y="25456"/>
                        <a:pt x="9546" y="25456"/>
                      </a:cubicBezTo>
                      <a:cubicBezTo>
                        <a:pt x="7955" y="23865"/>
                        <a:pt x="11137" y="27047"/>
                        <a:pt x="11137" y="27047"/>
                      </a:cubicBezTo>
                      <a:cubicBezTo>
                        <a:pt x="9546" y="27047"/>
                        <a:pt x="7955" y="23865"/>
                        <a:pt x="7955" y="23865"/>
                      </a:cubicBezTo>
                      <a:lnTo>
                        <a:pt x="7955" y="23865"/>
                      </a:lnTo>
                      <a:lnTo>
                        <a:pt x="7955" y="23865"/>
                      </a:lnTo>
                      <a:cubicBezTo>
                        <a:pt x="9546" y="25456"/>
                        <a:pt x="9546" y="25456"/>
                        <a:pt x="9546" y="25456"/>
                      </a:cubicBezTo>
                      <a:cubicBezTo>
                        <a:pt x="9546" y="25456"/>
                        <a:pt x="7955" y="23865"/>
                        <a:pt x="7955" y="23865"/>
                      </a:cubicBezTo>
                      <a:cubicBezTo>
                        <a:pt x="7955" y="23865"/>
                        <a:pt x="7955" y="23865"/>
                        <a:pt x="7955" y="23865"/>
                      </a:cubicBezTo>
                      <a:lnTo>
                        <a:pt x="7955" y="23865"/>
                      </a:lnTo>
                      <a:lnTo>
                        <a:pt x="9546" y="25456"/>
                      </a:lnTo>
                      <a:cubicBezTo>
                        <a:pt x="9546" y="27047"/>
                        <a:pt x="9546" y="25456"/>
                        <a:pt x="11137" y="27047"/>
                      </a:cubicBezTo>
                      <a:cubicBezTo>
                        <a:pt x="7955" y="23865"/>
                        <a:pt x="9546" y="27047"/>
                        <a:pt x="7955" y="25456"/>
                      </a:cubicBezTo>
                      <a:cubicBezTo>
                        <a:pt x="9546" y="27047"/>
                        <a:pt x="9546" y="27047"/>
                        <a:pt x="7955" y="27047"/>
                      </a:cubicBezTo>
                      <a:cubicBezTo>
                        <a:pt x="7955" y="27047"/>
                        <a:pt x="11137" y="30229"/>
                        <a:pt x="9546" y="28638"/>
                      </a:cubicBezTo>
                      <a:cubicBezTo>
                        <a:pt x="4773" y="23865"/>
                        <a:pt x="7955" y="27047"/>
                        <a:pt x="4773" y="23865"/>
                      </a:cubicBezTo>
                      <a:cubicBezTo>
                        <a:pt x="6364" y="25456"/>
                        <a:pt x="4773" y="25456"/>
                        <a:pt x="7955" y="27047"/>
                      </a:cubicBezTo>
                      <a:cubicBezTo>
                        <a:pt x="7955" y="27047"/>
                        <a:pt x="6364" y="25456"/>
                        <a:pt x="4773" y="23865"/>
                      </a:cubicBezTo>
                      <a:cubicBezTo>
                        <a:pt x="6364" y="25456"/>
                        <a:pt x="3182" y="23865"/>
                        <a:pt x="3182" y="23865"/>
                      </a:cubicBezTo>
                      <a:cubicBezTo>
                        <a:pt x="3182" y="23865"/>
                        <a:pt x="4773" y="25456"/>
                        <a:pt x="4773" y="25456"/>
                      </a:cubicBezTo>
                      <a:lnTo>
                        <a:pt x="1591" y="22274"/>
                      </a:lnTo>
                      <a:cubicBezTo>
                        <a:pt x="1591" y="22274"/>
                        <a:pt x="4773" y="25456"/>
                        <a:pt x="3182" y="23865"/>
                      </a:cubicBezTo>
                      <a:cubicBezTo>
                        <a:pt x="3182" y="23865"/>
                        <a:pt x="4773" y="25456"/>
                        <a:pt x="4773" y="25456"/>
                      </a:cubicBezTo>
                      <a:cubicBezTo>
                        <a:pt x="1591" y="23865"/>
                        <a:pt x="4773" y="28638"/>
                        <a:pt x="0" y="23865"/>
                      </a:cubicBezTo>
                      <a:cubicBezTo>
                        <a:pt x="1591" y="25456"/>
                        <a:pt x="1591" y="25456"/>
                        <a:pt x="1591" y="25456"/>
                      </a:cubicBezTo>
                      <a:cubicBezTo>
                        <a:pt x="1591" y="25456"/>
                        <a:pt x="3182" y="27047"/>
                        <a:pt x="3182" y="27047"/>
                      </a:cubicBezTo>
                      <a:lnTo>
                        <a:pt x="1591" y="25456"/>
                      </a:lnTo>
                      <a:cubicBezTo>
                        <a:pt x="3182" y="27047"/>
                        <a:pt x="1591" y="25456"/>
                        <a:pt x="3182" y="28638"/>
                      </a:cubicBezTo>
                      <a:lnTo>
                        <a:pt x="3182" y="28638"/>
                      </a:lnTo>
                      <a:cubicBezTo>
                        <a:pt x="4773" y="31820"/>
                        <a:pt x="7955" y="33411"/>
                        <a:pt x="11137" y="36593"/>
                      </a:cubicBezTo>
                      <a:cubicBezTo>
                        <a:pt x="7955" y="33411"/>
                        <a:pt x="15910" y="39775"/>
                        <a:pt x="11137" y="36593"/>
                      </a:cubicBezTo>
                      <a:cubicBezTo>
                        <a:pt x="11137" y="36593"/>
                        <a:pt x="12728" y="38184"/>
                        <a:pt x="12728" y="38184"/>
                      </a:cubicBezTo>
                      <a:cubicBezTo>
                        <a:pt x="11137" y="36593"/>
                        <a:pt x="11137" y="36593"/>
                        <a:pt x="12728" y="36593"/>
                      </a:cubicBezTo>
                      <a:lnTo>
                        <a:pt x="12728" y="36593"/>
                      </a:lnTo>
                      <a:cubicBezTo>
                        <a:pt x="12728" y="36593"/>
                        <a:pt x="14319" y="36593"/>
                        <a:pt x="15910" y="38184"/>
                      </a:cubicBezTo>
                      <a:lnTo>
                        <a:pt x="14319" y="36593"/>
                      </a:lnTo>
                      <a:cubicBezTo>
                        <a:pt x="14319" y="36593"/>
                        <a:pt x="14319" y="36593"/>
                        <a:pt x="15910" y="38184"/>
                      </a:cubicBezTo>
                      <a:cubicBezTo>
                        <a:pt x="14319" y="35002"/>
                        <a:pt x="15910" y="38184"/>
                        <a:pt x="12728" y="35002"/>
                      </a:cubicBezTo>
                      <a:cubicBezTo>
                        <a:pt x="15910" y="38184"/>
                        <a:pt x="12728" y="35002"/>
                        <a:pt x="17501" y="38184"/>
                      </a:cubicBezTo>
                      <a:cubicBezTo>
                        <a:pt x="17501" y="38184"/>
                        <a:pt x="15910" y="36593"/>
                        <a:pt x="15910" y="36593"/>
                      </a:cubicBezTo>
                      <a:lnTo>
                        <a:pt x="17501" y="38184"/>
                      </a:lnTo>
                      <a:lnTo>
                        <a:pt x="15910" y="36593"/>
                      </a:lnTo>
                      <a:cubicBezTo>
                        <a:pt x="15910" y="36593"/>
                        <a:pt x="17501" y="38184"/>
                        <a:pt x="17501" y="38184"/>
                      </a:cubicBezTo>
                      <a:cubicBezTo>
                        <a:pt x="17501" y="38184"/>
                        <a:pt x="17501" y="38184"/>
                        <a:pt x="17501" y="38184"/>
                      </a:cubicBezTo>
                      <a:cubicBezTo>
                        <a:pt x="19092" y="39775"/>
                        <a:pt x="17501" y="38184"/>
                        <a:pt x="17501" y="38184"/>
                      </a:cubicBezTo>
                      <a:lnTo>
                        <a:pt x="17501" y="38184"/>
                      </a:lnTo>
                      <a:cubicBezTo>
                        <a:pt x="17501" y="36593"/>
                        <a:pt x="19092" y="38184"/>
                        <a:pt x="17501" y="35002"/>
                      </a:cubicBezTo>
                      <a:lnTo>
                        <a:pt x="17501" y="35002"/>
                      </a:lnTo>
                      <a:cubicBezTo>
                        <a:pt x="15910" y="33411"/>
                        <a:pt x="19092" y="35002"/>
                        <a:pt x="17501" y="35002"/>
                      </a:cubicBezTo>
                      <a:lnTo>
                        <a:pt x="17501" y="35002"/>
                      </a:lnTo>
                      <a:cubicBezTo>
                        <a:pt x="17501" y="35002"/>
                        <a:pt x="15910" y="33411"/>
                        <a:pt x="17501" y="33411"/>
                      </a:cubicBezTo>
                      <a:cubicBezTo>
                        <a:pt x="17501" y="35002"/>
                        <a:pt x="19092" y="35002"/>
                        <a:pt x="20683" y="36593"/>
                      </a:cubicBezTo>
                      <a:cubicBezTo>
                        <a:pt x="19092" y="35002"/>
                        <a:pt x="19092" y="35002"/>
                        <a:pt x="17501" y="31820"/>
                      </a:cubicBezTo>
                      <a:lnTo>
                        <a:pt x="19092" y="33411"/>
                      </a:lnTo>
                      <a:cubicBezTo>
                        <a:pt x="17501" y="31820"/>
                        <a:pt x="17501" y="31820"/>
                        <a:pt x="17501" y="31820"/>
                      </a:cubicBezTo>
                      <a:cubicBezTo>
                        <a:pt x="19092" y="33411"/>
                        <a:pt x="19092" y="33411"/>
                        <a:pt x="20683" y="35002"/>
                      </a:cubicBezTo>
                      <a:cubicBezTo>
                        <a:pt x="23865" y="36593"/>
                        <a:pt x="19092" y="31820"/>
                        <a:pt x="22274" y="35002"/>
                      </a:cubicBezTo>
                      <a:cubicBezTo>
                        <a:pt x="19092" y="31820"/>
                        <a:pt x="20683" y="33411"/>
                        <a:pt x="19092" y="31820"/>
                      </a:cubicBezTo>
                      <a:cubicBezTo>
                        <a:pt x="17501" y="30229"/>
                        <a:pt x="17501" y="28638"/>
                        <a:pt x="17501" y="28638"/>
                      </a:cubicBezTo>
                      <a:cubicBezTo>
                        <a:pt x="17501" y="28638"/>
                        <a:pt x="22274" y="33411"/>
                        <a:pt x="22274" y="31820"/>
                      </a:cubicBezTo>
                      <a:lnTo>
                        <a:pt x="22274" y="31820"/>
                      </a:lnTo>
                      <a:cubicBezTo>
                        <a:pt x="23865" y="31820"/>
                        <a:pt x="20683" y="30229"/>
                        <a:pt x="22274" y="31820"/>
                      </a:cubicBezTo>
                      <a:cubicBezTo>
                        <a:pt x="20683" y="30229"/>
                        <a:pt x="22274" y="31820"/>
                        <a:pt x="20683" y="28638"/>
                      </a:cubicBezTo>
                      <a:lnTo>
                        <a:pt x="20683" y="30229"/>
                      </a:lnTo>
                      <a:cubicBezTo>
                        <a:pt x="20683" y="28638"/>
                        <a:pt x="17501" y="27047"/>
                        <a:pt x="19092" y="27047"/>
                      </a:cubicBezTo>
                      <a:cubicBezTo>
                        <a:pt x="19092" y="27047"/>
                        <a:pt x="20683" y="28638"/>
                        <a:pt x="20683" y="28638"/>
                      </a:cubicBezTo>
                      <a:cubicBezTo>
                        <a:pt x="20683" y="28638"/>
                        <a:pt x="20683" y="28638"/>
                        <a:pt x="20683" y="28638"/>
                      </a:cubicBezTo>
                      <a:cubicBezTo>
                        <a:pt x="23865" y="31820"/>
                        <a:pt x="20683" y="30229"/>
                        <a:pt x="22274" y="31820"/>
                      </a:cubicBezTo>
                      <a:cubicBezTo>
                        <a:pt x="23865" y="33411"/>
                        <a:pt x="20683" y="30229"/>
                        <a:pt x="23865" y="31820"/>
                      </a:cubicBezTo>
                      <a:cubicBezTo>
                        <a:pt x="20683" y="28638"/>
                        <a:pt x="23865" y="31820"/>
                        <a:pt x="22274" y="28638"/>
                      </a:cubicBezTo>
                      <a:lnTo>
                        <a:pt x="23865" y="30229"/>
                      </a:lnTo>
                      <a:cubicBezTo>
                        <a:pt x="23865" y="30229"/>
                        <a:pt x="22274" y="28638"/>
                        <a:pt x="23865" y="28638"/>
                      </a:cubicBezTo>
                      <a:lnTo>
                        <a:pt x="25456" y="30229"/>
                      </a:lnTo>
                      <a:cubicBezTo>
                        <a:pt x="23865" y="28638"/>
                        <a:pt x="27047" y="31820"/>
                        <a:pt x="27047" y="30229"/>
                      </a:cubicBezTo>
                      <a:cubicBezTo>
                        <a:pt x="27047" y="30229"/>
                        <a:pt x="25456" y="28638"/>
                        <a:pt x="23865" y="27047"/>
                      </a:cubicBezTo>
                      <a:cubicBezTo>
                        <a:pt x="22274" y="23865"/>
                        <a:pt x="28637" y="30229"/>
                        <a:pt x="27047" y="30229"/>
                      </a:cubicBezTo>
                      <a:cubicBezTo>
                        <a:pt x="27047" y="30229"/>
                        <a:pt x="25456" y="30229"/>
                        <a:pt x="25456" y="28638"/>
                      </a:cubicBezTo>
                      <a:cubicBezTo>
                        <a:pt x="25456" y="28638"/>
                        <a:pt x="27047" y="28638"/>
                        <a:pt x="27047" y="30229"/>
                      </a:cubicBezTo>
                      <a:cubicBezTo>
                        <a:pt x="27047" y="30229"/>
                        <a:pt x="25456" y="28638"/>
                        <a:pt x="25456" y="27047"/>
                      </a:cubicBezTo>
                      <a:cubicBezTo>
                        <a:pt x="27047" y="28638"/>
                        <a:pt x="25456" y="25456"/>
                        <a:pt x="23865" y="25456"/>
                      </a:cubicBezTo>
                      <a:lnTo>
                        <a:pt x="25456" y="27047"/>
                      </a:lnTo>
                      <a:cubicBezTo>
                        <a:pt x="27047" y="27047"/>
                        <a:pt x="22274" y="23865"/>
                        <a:pt x="23865" y="23865"/>
                      </a:cubicBezTo>
                      <a:lnTo>
                        <a:pt x="25456" y="25456"/>
                      </a:lnTo>
                      <a:lnTo>
                        <a:pt x="25456" y="25456"/>
                      </a:lnTo>
                      <a:lnTo>
                        <a:pt x="27047" y="27047"/>
                      </a:lnTo>
                      <a:cubicBezTo>
                        <a:pt x="25456" y="25456"/>
                        <a:pt x="27047" y="25456"/>
                        <a:pt x="27047" y="25456"/>
                      </a:cubicBezTo>
                      <a:cubicBezTo>
                        <a:pt x="25456" y="23865"/>
                        <a:pt x="23865" y="22274"/>
                        <a:pt x="23865" y="22274"/>
                      </a:cubicBezTo>
                      <a:cubicBezTo>
                        <a:pt x="25456" y="23865"/>
                        <a:pt x="25456" y="23865"/>
                        <a:pt x="25456" y="23865"/>
                      </a:cubicBezTo>
                      <a:cubicBezTo>
                        <a:pt x="27047" y="25456"/>
                        <a:pt x="27047" y="25456"/>
                        <a:pt x="25456" y="25456"/>
                      </a:cubicBezTo>
                      <a:lnTo>
                        <a:pt x="27047" y="27047"/>
                      </a:lnTo>
                      <a:cubicBezTo>
                        <a:pt x="28637" y="28638"/>
                        <a:pt x="27047" y="27047"/>
                        <a:pt x="27047" y="27047"/>
                      </a:cubicBezTo>
                      <a:cubicBezTo>
                        <a:pt x="27047" y="27047"/>
                        <a:pt x="27047" y="27047"/>
                        <a:pt x="27047" y="27047"/>
                      </a:cubicBezTo>
                      <a:lnTo>
                        <a:pt x="25456" y="23865"/>
                      </a:lnTo>
                      <a:cubicBezTo>
                        <a:pt x="25456" y="23865"/>
                        <a:pt x="27047" y="25456"/>
                        <a:pt x="27047" y="25456"/>
                      </a:cubicBezTo>
                      <a:cubicBezTo>
                        <a:pt x="27047" y="25456"/>
                        <a:pt x="27047" y="23865"/>
                        <a:pt x="25456" y="23865"/>
                      </a:cubicBezTo>
                      <a:cubicBezTo>
                        <a:pt x="27047" y="25456"/>
                        <a:pt x="28637" y="27047"/>
                        <a:pt x="28637" y="27047"/>
                      </a:cubicBezTo>
                      <a:lnTo>
                        <a:pt x="27047" y="25456"/>
                      </a:lnTo>
                      <a:cubicBezTo>
                        <a:pt x="27047" y="25456"/>
                        <a:pt x="28637" y="27047"/>
                        <a:pt x="28637" y="27047"/>
                      </a:cubicBezTo>
                      <a:cubicBezTo>
                        <a:pt x="30229" y="27047"/>
                        <a:pt x="27047" y="23865"/>
                        <a:pt x="27047" y="25456"/>
                      </a:cubicBezTo>
                      <a:cubicBezTo>
                        <a:pt x="22274" y="33411"/>
                        <a:pt x="22274" y="33411"/>
                        <a:pt x="23865" y="31820"/>
                      </a:cubicBezTo>
                      <a:cubicBezTo>
                        <a:pt x="22274" y="33411"/>
                        <a:pt x="23865" y="33411"/>
                        <a:pt x="23865" y="31820"/>
                      </a:cubicBezTo>
                      <a:lnTo>
                        <a:pt x="25456" y="35002"/>
                      </a:lnTo>
                      <a:cubicBezTo>
                        <a:pt x="25456" y="35002"/>
                        <a:pt x="22274" y="31820"/>
                        <a:pt x="22274" y="31820"/>
                      </a:cubicBezTo>
                      <a:cubicBezTo>
                        <a:pt x="22274" y="30229"/>
                        <a:pt x="23865" y="33411"/>
                        <a:pt x="25456" y="35002"/>
                      </a:cubicBezTo>
                      <a:cubicBezTo>
                        <a:pt x="23865" y="31820"/>
                        <a:pt x="20683" y="28638"/>
                        <a:pt x="23865" y="31820"/>
                      </a:cubicBezTo>
                      <a:cubicBezTo>
                        <a:pt x="23865" y="31820"/>
                        <a:pt x="23865" y="30229"/>
                        <a:pt x="23865" y="31820"/>
                      </a:cubicBezTo>
                      <a:close/>
                      <a:moveTo>
                        <a:pt x="23865" y="28638"/>
                      </a:moveTo>
                      <a:cubicBezTo>
                        <a:pt x="23865" y="28638"/>
                        <a:pt x="25456" y="30229"/>
                        <a:pt x="23865" y="28638"/>
                      </a:cubicBezTo>
                      <a:cubicBezTo>
                        <a:pt x="22274" y="27047"/>
                        <a:pt x="23865" y="27047"/>
                        <a:pt x="23865" y="28638"/>
                      </a:cubicBezTo>
                      <a:close/>
                      <a:moveTo>
                        <a:pt x="23865" y="20683"/>
                      </a:moveTo>
                      <a:cubicBezTo>
                        <a:pt x="23865" y="22274"/>
                        <a:pt x="23865" y="22274"/>
                        <a:pt x="23865" y="20683"/>
                      </a:cubicBezTo>
                      <a:cubicBezTo>
                        <a:pt x="22274" y="20683"/>
                        <a:pt x="23865" y="20683"/>
                        <a:pt x="23865" y="20683"/>
                      </a:cubicBezTo>
                      <a:close/>
                      <a:moveTo>
                        <a:pt x="20683" y="3182"/>
                      </a:moveTo>
                      <a:lnTo>
                        <a:pt x="20683" y="3182"/>
                      </a:lnTo>
                      <a:cubicBezTo>
                        <a:pt x="20683" y="1591"/>
                        <a:pt x="20683" y="1591"/>
                        <a:pt x="20683" y="3182"/>
                      </a:cubicBezTo>
                      <a:close/>
                      <a:moveTo>
                        <a:pt x="22274" y="3182"/>
                      </a:moveTo>
                      <a:lnTo>
                        <a:pt x="22274" y="3182"/>
                      </a:lnTo>
                      <a:cubicBezTo>
                        <a:pt x="22274" y="3182"/>
                        <a:pt x="22274" y="3182"/>
                        <a:pt x="22274" y="3182"/>
                      </a:cubicBezTo>
                      <a:cubicBezTo>
                        <a:pt x="22274" y="3182"/>
                        <a:pt x="22274" y="3182"/>
                        <a:pt x="22274" y="3182"/>
                      </a:cubicBezTo>
                      <a:close/>
                      <a:moveTo>
                        <a:pt x="3182" y="22274"/>
                      </a:moveTo>
                      <a:lnTo>
                        <a:pt x="3182" y="22274"/>
                      </a:lnTo>
                      <a:cubicBezTo>
                        <a:pt x="4773" y="23865"/>
                        <a:pt x="4773" y="22274"/>
                        <a:pt x="3182" y="2227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52" name="รูปแบบอิสระ: รูปร่าง 1051">
                  <a:extLst>
                    <a:ext uri="{FF2B5EF4-FFF2-40B4-BE49-F238E27FC236}">
                      <a16:creationId xmlns:a16="http://schemas.microsoft.com/office/drawing/2014/main" id="{B5BF1672-476B-49E5-9311-B12AA0B712E1}"/>
                    </a:ext>
                  </a:extLst>
                </p:cNvPr>
                <p:cNvSpPr/>
                <p:nvPr/>
              </p:nvSpPr>
              <p:spPr>
                <a:xfrm>
                  <a:off x="2591568" y="371832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53" name="รูปแบบอิสระ: รูปร่าง 1052">
                  <a:extLst>
                    <a:ext uri="{FF2B5EF4-FFF2-40B4-BE49-F238E27FC236}">
                      <a16:creationId xmlns:a16="http://schemas.microsoft.com/office/drawing/2014/main" id="{92690FCB-D5CE-4E27-92CB-AA7F70A803E0}"/>
                    </a:ext>
                  </a:extLst>
                </p:cNvPr>
                <p:cNvSpPr/>
                <p:nvPr/>
              </p:nvSpPr>
              <p:spPr>
                <a:xfrm>
                  <a:off x="2588386" y="372786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54" name="รูปแบบอิสระ: รูปร่าง 1053">
                  <a:extLst>
                    <a:ext uri="{FF2B5EF4-FFF2-40B4-BE49-F238E27FC236}">
                      <a16:creationId xmlns:a16="http://schemas.microsoft.com/office/drawing/2014/main" id="{176DADF4-F863-452C-A6DE-A84B78D379E7}"/>
                    </a:ext>
                  </a:extLst>
                </p:cNvPr>
                <p:cNvSpPr/>
                <p:nvPr/>
              </p:nvSpPr>
              <p:spPr>
                <a:xfrm>
                  <a:off x="2597932" y="3712840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cubicBezTo>
                        <a:pt x="0" y="707"/>
                        <a:pt x="0" y="-884"/>
                        <a:pt x="0" y="707"/>
                      </a:cubicBezTo>
                      <a:cubicBezTo>
                        <a:pt x="0" y="-884"/>
                        <a:pt x="0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55" name="รูปแบบอิสระ: รูปร่าง 1054">
                  <a:extLst>
                    <a:ext uri="{FF2B5EF4-FFF2-40B4-BE49-F238E27FC236}">
                      <a16:creationId xmlns:a16="http://schemas.microsoft.com/office/drawing/2014/main" id="{FAE26FF2-7904-4078-8BC5-E7C553E0A0DC}"/>
                    </a:ext>
                  </a:extLst>
                </p:cNvPr>
                <p:cNvSpPr/>
                <p:nvPr/>
              </p:nvSpPr>
              <p:spPr>
                <a:xfrm>
                  <a:off x="2586795" y="369445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56" name="รูปแบบอิสระ: รูปร่าง 1055">
                  <a:extLst>
                    <a:ext uri="{FF2B5EF4-FFF2-40B4-BE49-F238E27FC236}">
                      <a16:creationId xmlns:a16="http://schemas.microsoft.com/office/drawing/2014/main" id="{A1B37E3C-0082-4473-B88D-ACFD4F6B900E}"/>
                    </a:ext>
                  </a:extLst>
                </p:cNvPr>
                <p:cNvSpPr/>
                <p:nvPr/>
              </p:nvSpPr>
              <p:spPr>
                <a:xfrm>
                  <a:off x="2596341" y="3701703"/>
                  <a:ext cx="0" cy="707"/>
                </a:xfrm>
                <a:custGeom>
                  <a:avLst/>
                  <a:gdLst>
                    <a:gd name="connsiteX0" fmla="*/ 0 w 0"/>
                    <a:gd name="connsiteY0" fmla="*/ 707 h 707"/>
                    <a:gd name="connsiteX1" fmla="*/ 0 w 0"/>
                    <a:gd name="connsiteY1" fmla="*/ 707 h 707"/>
                    <a:gd name="connsiteX2" fmla="*/ 0 w 0"/>
                    <a:gd name="connsiteY2" fmla="*/ 707 h 707"/>
                    <a:gd name="connsiteX3" fmla="*/ 0 w 0"/>
                    <a:gd name="connsiteY3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h="707">
                      <a:moveTo>
                        <a:pt x="0" y="707"/>
                      </a:moveTo>
                      <a:cubicBezTo>
                        <a:pt x="0" y="707"/>
                        <a:pt x="0" y="707"/>
                        <a:pt x="0" y="707"/>
                      </a:cubicBezTo>
                      <a:lnTo>
                        <a:pt x="0" y="707"/>
                      </a:lnTo>
                      <a:cubicBezTo>
                        <a:pt x="0" y="-884"/>
                        <a:pt x="0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57" name="รูปแบบอิสระ: รูปร่าง 1056">
                  <a:extLst>
                    <a:ext uri="{FF2B5EF4-FFF2-40B4-BE49-F238E27FC236}">
                      <a16:creationId xmlns:a16="http://schemas.microsoft.com/office/drawing/2014/main" id="{A86C6B28-D957-4688-AEE5-811F0A417C39}"/>
                    </a:ext>
                  </a:extLst>
                </p:cNvPr>
                <p:cNvSpPr/>
                <p:nvPr/>
              </p:nvSpPr>
              <p:spPr>
                <a:xfrm>
                  <a:off x="2590861" y="3698035"/>
                  <a:ext cx="1900" cy="1900"/>
                </a:xfrm>
                <a:custGeom>
                  <a:avLst/>
                  <a:gdLst>
                    <a:gd name="connsiteX0" fmla="*/ 707 w 1900"/>
                    <a:gd name="connsiteY0" fmla="*/ 1193 h 1900"/>
                    <a:gd name="connsiteX1" fmla="*/ 707 w 1900"/>
                    <a:gd name="connsiteY1" fmla="*/ 1193 h 1900"/>
                    <a:gd name="connsiteX2" fmla="*/ 707 w 1900"/>
                    <a:gd name="connsiteY2" fmla="*/ 1193 h 1900"/>
                    <a:gd name="connsiteX3" fmla="*/ 707 w 1900"/>
                    <a:gd name="connsiteY3" fmla="*/ 1193 h 19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00" h="1900">
                      <a:moveTo>
                        <a:pt x="707" y="1193"/>
                      </a:moveTo>
                      <a:cubicBezTo>
                        <a:pt x="2298" y="2784"/>
                        <a:pt x="2298" y="1193"/>
                        <a:pt x="707" y="1193"/>
                      </a:cubicBezTo>
                      <a:lnTo>
                        <a:pt x="707" y="1193"/>
                      </a:lnTo>
                      <a:cubicBezTo>
                        <a:pt x="-884" y="-398"/>
                        <a:pt x="707" y="-398"/>
                        <a:pt x="707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58" name="รูปแบบอิสระ: รูปร่าง 1057">
                  <a:extLst>
                    <a:ext uri="{FF2B5EF4-FFF2-40B4-BE49-F238E27FC236}">
                      <a16:creationId xmlns:a16="http://schemas.microsoft.com/office/drawing/2014/main" id="{FBCBC2BE-A7E2-4ADC-958A-9E4EDC8CB528}"/>
                    </a:ext>
                  </a:extLst>
                </p:cNvPr>
                <p:cNvSpPr/>
                <p:nvPr/>
              </p:nvSpPr>
              <p:spPr>
                <a:xfrm>
                  <a:off x="2591966" y="3699229"/>
                  <a:ext cx="1193" cy="15910"/>
                </a:xfrm>
                <a:custGeom>
                  <a:avLst/>
                  <a:gdLst>
                    <a:gd name="connsiteX0" fmla="*/ 1193 w 1193"/>
                    <a:gd name="connsiteY0" fmla="*/ 0 h 15910"/>
                    <a:gd name="connsiteX1" fmla="*/ 1193 w 1193"/>
                    <a:gd name="connsiteY1" fmla="*/ 0 h 15910"/>
                    <a:gd name="connsiteX2" fmla="*/ 1193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1193" y="0"/>
                      </a:moveTo>
                      <a:cubicBezTo>
                        <a:pt x="1193" y="0"/>
                        <a:pt x="1193" y="0"/>
                        <a:pt x="1193" y="0"/>
                      </a:cubicBezTo>
                      <a:cubicBezTo>
                        <a:pt x="-398" y="0"/>
                        <a:pt x="-398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59" name="รูปแบบอิสระ: รูปร่าง 1058">
                  <a:extLst>
                    <a:ext uri="{FF2B5EF4-FFF2-40B4-BE49-F238E27FC236}">
                      <a16:creationId xmlns:a16="http://schemas.microsoft.com/office/drawing/2014/main" id="{742B9906-E27F-4731-965F-3007DA949E1A}"/>
                    </a:ext>
                  </a:extLst>
                </p:cNvPr>
                <p:cNvSpPr/>
                <p:nvPr/>
              </p:nvSpPr>
              <p:spPr>
                <a:xfrm>
                  <a:off x="2586336" y="3694926"/>
                  <a:ext cx="918" cy="1455"/>
                </a:xfrm>
                <a:custGeom>
                  <a:avLst/>
                  <a:gdLst>
                    <a:gd name="connsiteX0" fmla="*/ 459 w 918"/>
                    <a:gd name="connsiteY0" fmla="*/ 1120 h 1455"/>
                    <a:gd name="connsiteX1" fmla="*/ 459 w 918"/>
                    <a:gd name="connsiteY1" fmla="*/ 1120 h 1455"/>
                    <a:gd name="connsiteX2" fmla="*/ 459 w 918"/>
                    <a:gd name="connsiteY2" fmla="*/ 1120 h 14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918" h="1455">
                      <a:moveTo>
                        <a:pt x="459" y="1120"/>
                      </a:moveTo>
                      <a:cubicBezTo>
                        <a:pt x="2050" y="1120"/>
                        <a:pt x="-1132" y="-471"/>
                        <a:pt x="459" y="1120"/>
                      </a:cubicBezTo>
                      <a:cubicBezTo>
                        <a:pt x="-1132" y="-2062"/>
                        <a:pt x="2050" y="2711"/>
                        <a:pt x="459" y="112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60" name="รูปแบบอิสระ: รูปร่าง 1059">
                  <a:extLst>
                    <a:ext uri="{FF2B5EF4-FFF2-40B4-BE49-F238E27FC236}">
                      <a16:creationId xmlns:a16="http://schemas.microsoft.com/office/drawing/2014/main" id="{C65F64E9-9E74-4DB9-B831-7E4C4CDDB46A}"/>
                    </a:ext>
                  </a:extLst>
                </p:cNvPr>
                <p:cNvSpPr/>
                <p:nvPr/>
              </p:nvSpPr>
              <p:spPr>
                <a:xfrm>
                  <a:off x="2594750" y="3700819"/>
                  <a:ext cx="1591" cy="1591"/>
                </a:xfrm>
                <a:custGeom>
                  <a:avLst/>
                  <a:gdLst>
                    <a:gd name="connsiteX0" fmla="*/ 1591 w 1591"/>
                    <a:gd name="connsiteY0" fmla="*/ 1591 h 1591"/>
                    <a:gd name="connsiteX1" fmla="*/ 0 w 1591"/>
                    <a:gd name="connsiteY1" fmla="*/ 0 h 1591"/>
                    <a:gd name="connsiteX2" fmla="*/ 1591 w 1591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">
                      <a:moveTo>
                        <a:pt x="1591" y="1591"/>
                      </a:moveTo>
                      <a:lnTo>
                        <a:pt x="0" y="0"/>
                      </a:lnTo>
                      <a:lnTo>
                        <a:pt x="1591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61" name="รูปแบบอิสระ: รูปร่าง 1060">
                  <a:extLst>
                    <a:ext uri="{FF2B5EF4-FFF2-40B4-BE49-F238E27FC236}">
                      <a16:creationId xmlns:a16="http://schemas.microsoft.com/office/drawing/2014/main" id="{F0A3A69C-9CD2-4A1C-AB93-097906ABA4EF}"/>
                    </a:ext>
                  </a:extLst>
                </p:cNvPr>
                <p:cNvSpPr/>
                <p:nvPr/>
              </p:nvSpPr>
              <p:spPr>
                <a:xfrm>
                  <a:off x="2594043" y="3702411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  <a:gd name="connsiteX3" fmla="*/ 707 w 707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lnTo>
                        <a:pt x="707" y="0"/>
                      </a:lnTo>
                      <a:cubicBezTo>
                        <a:pt x="707" y="0"/>
                        <a:pt x="707" y="0"/>
                        <a:pt x="707" y="0"/>
                      </a:cubicBezTo>
                      <a:cubicBezTo>
                        <a:pt x="707" y="0"/>
                        <a:pt x="-884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62" name="รูปแบบอิสระ: รูปร่าง 1061">
                  <a:extLst>
                    <a:ext uri="{FF2B5EF4-FFF2-40B4-BE49-F238E27FC236}">
                      <a16:creationId xmlns:a16="http://schemas.microsoft.com/office/drawing/2014/main" id="{AC04A80B-2632-44E2-A36F-61F7ABAC616F}"/>
                    </a:ext>
                  </a:extLst>
                </p:cNvPr>
                <p:cNvSpPr/>
                <p:nvPr/>
              </p:nvSpPr>
              <p:spPr>
                <a:xfrm>
                  <a:off x="2594750" y="370241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63" name="รูปแบบอิสระ: รูปร่าง 1062">
                  <a:extLst>
                    <a:ext uri="{FF2B5EF4-FFF2-40B4-BE49-F238E27FC236}">
                      <a16:creationId xmlns:a16="http://schemas.microsoft.com/office/drawing/2014/main" id="{C7DE0D63-8924-434E-9D5A-8543A9F20AD3}"/>
                    </a:ext>
                  </a:extLst>
                </p:cNvPr>
                <p:cNvSpPr/>
                <p:nvPr/>
              </p:nvSpPr>
              <p:spPr>
                <a:xfrm>
                  <a:off x="2596341" y="370400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64" name="รูปแบบอิสระ: รูปร่าง 1063">
                  <a:extLst>
                    <a:ext uri="{FF2B5EF4-FFF2-40B4-BE49-F238E27FC236}">
                      <a16:creationId xmlns:a16="http://schemas.microsoft.com/office/drawing/2014/main" id="{8A377EC5-E4CA-4974-B81C-8BE7A49C0DCA}"/>
                    </a:ext>
                  </a:extLst>
                </p:cNvPr>
                <p:cNvSpPr/>
                <p:nvPr/>
              </p:nvSpPr>
              <p:spPr>
                <a:xfrm>
                  <a:off x="2593159" y="3704001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0 h 707"/>
                    <a:gd name="connsiteX1" fmla="*/ 0 w 15909"/>
                    <a:gd name="connsiteY1" fmla="*/ 0 h 707"/>
                    <a:gd name="connsiteX2" fmla="*/ 0 w 15909"/>
                    <a:gd name="connsiteY2" fmla="*/ 0 h 707"/>
                    <a:gd name="connsiteX3" fmla="*/ 0 w 15909"/>
                    <a:gd name="connsiteY3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707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159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65" name="รูปแบบอิสระ: รูปร่าง 1064">
                  <a:extLst>
                    <a:ext uri="{FF2B5EF4-FFF2-40B4-BE49-F238E27FC236}">
                      <a16:creationId xmlns:a16="http://schemas.microsoft.com/office/drawing/2014/main" id="{E48DFDF6-6EF9-40B7-98CB-6970818253DC}"/>
                    </a:ext>
                  </a:extLst>
                </p:cNvPr>
                <p:cNvSpPr/>
                <p:nvPr/>
              </p:nvSpPr>
              <p:spPr>
                <a:xfrm>
                  <a:off x="2596739" y="3707184"/>
                  <a:ext cx="1193" cy="15910"/>
                </a:xfrm>
                <a:custGeom>
                  <a:avLst/>
                  <a:gdLst>
                    <a:gd name="connsiteX0" fmla="*/ 1193 w 1193"/>
                    <a:gd name="connsiteY0" fmla="*/ 0 h 15910"/>
                    <a:gd name="connsiteX1" fmla="*/ 1193 w 1193"/>
                    <a:gd name="connsiteY1" fmla="*/ 0 h 15910"/>
                    <a:gd name="connsiteX2" fmla="*/ 1193 w 1193"/>
                    <a:gd name="connsiteY2" fmla="*/ 0 h 15910"/>
                    <a:gd name="connsiteX3" fmla="*/ 1193 w 1193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5910">
                      <a:moveTo>
                        <a:pt x="1193" y="0"/>
                      </a:moveTo>
                      <a:cubicBezTo>
                        <a:pt x="-398" y="0"/>
                        <a:pt x="-398" y="0"/>
                        <a:pt x="1193" y="0"/>
                      </a:cubicBezTo>
                      <a:lnTo>
                        <a:pt x="1193" y="0"/>
                      </a:lnTo>
                      <a:lnTo>
                        <a:pt x="119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66" name="รูปแบบอิสระ: รูปร่าง 1065">
                  <a:extLst>
                    <a:ext uri="{FF2B5EF4-FFF2-40B4-BE49-F238E27FC236}">
                      <a16:creationId xmlns:a16="http://schemas.microsoft.com/office/drawing/2014/main" id="{B4BF3EAC-0E01-4614-AFB6-DB9DED651C4D}"/>
                    </a:ext>
                  </a:extLst>
                </p:cNvPr>
                <p:cNvSpPr/>
                <p:nvPr/>
              </p:nvSpPr>
              <p:spPr>
                <a:xfrm>
                  <a:off x="2597932" y="3708775"/>
                  <a:ext cx="707" cy="707"/>
                </a:xfrm>
                <a:custGeom>
                  <a:avLst/>
                  <a:gdLst>
                    <a:gd name="connsiteX0" fmla="*/ 0 w 707"/>
                    <a:gd name="connsiteY0" fmla="*/ 0 h 707"/>
                    <a:gd name="connsiteX1" fmla="*/ 0 w 707"/>
                    <a:gd name="connsiteY1" fmla="*/ 0 h 707"/>
                    <a:gd name="connsiteX2" fmla="*/ 0 w 707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707">
                      <a:moveTo>
                        <a:pt x="0" y="0"/>
                      </a:moveTo>
                      <a:cubicBezTo>
                        <a:pt x="0" y="0"/>
                        <a:pt x="1591" y="159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67" name="รูปแบบอิสระ: รูปร่าง 1066">
                  <a:extLst>
                    <a:ext uri="{FF2B5EF4-FFF2-40B4-BE49-F238E27FC236}">
                      <a16:creationId xmlns:a16="http://schemas.microsoft.com/office/drawing/2014/main" id="{40638109-4E4A-4246-8FCF-D61353EC50B0}"/>
                    </a:ext>
                  </a:extLst>
                </p:cNvPr>
                <p:cNvSpPr/>
                <p:nvPr/>
              </p:nvSpPr>
              <p:spPr>
                <a:xfrm>
                  <a:off x="2589978" y="3704001"/>
                  <a:ext cx="3181" cy="3182"/>
                </a:xfrm>
                <a:custGeom>
                  <a:avLst/>
                  <a:gdLst>
                    <a:gd name="connsiteX0" fmla="*/ 3182 w 3181"/>
                    <a:gd name="connsiteY0" fmla="*/ 3182 h 3182"/>
                    <a:gd name="connsiteX1" fmla="*/ 3182 w 3181"/>
                    <a:gd name="connsiteY1" fmla="*/ 3182 h 3182"/>
                    <a:gd name="connsiteX2" fmla="*/ 0 w 3181"/>
                    <a:gd name="connsiteY2" fmla="*/ 0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3182">
                      <a:moveTo>
                        <a:pt x="3182" y="3182"/>
                      </a:moveTo>
                      <a:lnTo>
                        <a:pt x="3182" y="31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68" name="รูปแบบอิสระ: รูปร่าง 1067">
                  <a:extLst>
                    <a:ext uri="{FF2B5EF4-FFF2-40B4-BE49-F238E27FC236}">
                      <a16:creationId xmlns:a16="http://schemas.microsoft.com/office/drawing/2014/main" id="{C59E6426-4CA2-4A56-A185-0BF6F9398933}"/>
                    </a:ext>
                  </a:extLst>
                </p:cNvPr>
                <p:cNvSpPr/>
                <p:nvPr/>
              </p:nvSpPr>
              <p:spPr>
                <a:xfrm>
                  <a:off x="2596341" y="3713548"/>
                  <a:ext cx="3181" cy="3641"/>
                </a:xfrm>
                <a:custGeom>
                  <a:avLst/>
                  <a:gdLst>
                    <a:gd name="connsiteX0" fmla="*/ 3182 w 3181"/>
                    <a:gd name="connsiteY0" fmla="*/ 3182 h 3641"/>
                    <a:gd name="connsiteX1" fmla="*/ 3182 w 3181"/>
                    <a:gd name="connsiteY1" fmla="*/ 3182 h 3641"/>
                    <a:gd name="connsiteX2" fmla="*/ 0 w 3181"/>
                    <a:gd name="connsiteY2" fmla="*/ 0 h 3641"/>
                    <a:gd name="connsiteX3" fmla="*/ 3182 w 3181"/>
                    <a:gd name="connsiteY3" fmla="*/ 3182 h 36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1" h="3641">
                      <a:moveTo>
                        <a:pt x="3182" y="3182"/>
                      </a:moveTo>
                      <a:cubicBezTo>
                        <a:pt x="3182" y="4773"/>
                        <a:pt x="0" y="1591"/>
                        <a:pt x="3182" y="3182"/>
                      </a:cubicBezTo>
                      <a:cubicBezTo>
                        <a:pt x="1591" y="1591"/>
                        <a:pt x="1591" y="1591"/>
                        <a:pt x="0" y="0"/>
                      </a:cubicBezTo>
                      <a:cubicBezTo>
                        <a:pt x="1591" y="1591"/>
                        <a:pt x="0" y="1591"/>
                        <a:pt x="3182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69" name="รูปแบบอิสระ: รูปร่าง 1068">
                  <a:extLst>
                    <a:ext uri="{FF2B5EF4-FFF2-40B4-BE49-F238E27FC236}">
                      <a16:creationId xmlns:a16="http://schemas.microsoft.com/office/drawing/2014/main" id="{19954F3F-FB12-4A22-AB6D-6891F8405167}"/>
                    </a:ext>
                  </a:extLst>
                </p:cNvPr>
                <p:cNvSpPr/>
                <p:nvPr/>
              </p:nvSpPr>
              <p:spPr>
                <a:xfrm>
                  <a:off x="2596341" y="371513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70" name="รูปแบบอิสระ: รูปร่าง 1069">
                  <a:extLst>
                    <a:ext uri="{FF2B5EF4-FFF2-40B4-BE49-F238E27FC236}">
                      <a16:creationId xmlns:a16="http://schemas.microsoft.com/office/drawing/2014/main" id="{299B79BB-179B-49A4-A35D-BF2A35A106AE}"/>
                    </a:ext>
                  </a:extLst>
                </p:cNvPr>
                <p:cNvSpPr/>
                <p:nvPr/>
              </p:nvSpPr>
              <p:spPr>
                <a:xfrm>
                  <a:off x="2561340" y="3719912"/>
                  <a:ext cx="1590" cy="1591"/>
                </a:xfrm>
                <a:custGeom>
                  <a:avLst/>
                  <a:gdLst>
                    <a:gd name="connsiteX0" fmla="*/ 0 w 1590"/>
                    <a:gd name="connsiteY0" fmla="*/ 1591 h 1591"/>
                    <a:gd name="connsiteX1" fmla="*/ 0 w 1590"/>
                    <a:gd name="connsiteY1" fmla="*/ 0 h 1591"/>
                    <a:gd name="connsiteX2" fmla="*/ 1591 w 1590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">
                      <a:moveTo>
                        <a:pt x="0" y="1591"/>
                      </a:moveTo>
                      <a:lnTo>
                        <a:pt x="0" y="0"/>
                      </a:lnTo>
                      <a:lnTo>
                        <a:pt x="1591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71" name="รูปแบบอิสระ: รูปร่าง 1070">
                  <a:extLst>
                    <a:ext uri="{FF2B5EF4-FFF2-40B4-BE49-F238E27FC236}">
                      <a16:creationId xmlns:a16="http://schemas.microsoft.com/office/drawing/2014/main" id="{93FC7AF7-24A1-422D-B23B-C806F911FA72}"/>
                    </a:ext>
                  </a:extLst>
                </p:cNvPr>
                <p:cNvSpPr/>
                <p:nvPr/>
              </p:nvSpPr>
              <p:spPr>
                <a:xfrm>
                  <a:off x="2562931" y="3723094"/>
                  <a:ext cx="1591" cy="1590"/>
                </a:xfrm>
                <a:custGeom>
                  <a:avLst/>
                  <a:gdLst>
                    <a:gd name="connsiteX0" fmla="*/ 1591 w 1591"/>
                    <a:gd name="connsiteY0" fmla="*/ 1591 h 1590"/>
                    <a:gd name="connsiteX1" fmla="*/ 0 w 1591"/>
                    <a:gd name="connsiteY1" fmla="*/ 0 h 1590"/>
                    <a:gd name="connsiteX2" fmla="*/ 1591 w 1591"/>
                    <a:gd name="connsiteY2" fmla="*/ 1591 h 1590"/>
                    <a:gd name="connsiteX3" fmla="*/ 1591 w 1591"/>
                    <a:gd name="connsiteY3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1590">
                      <a:moveTo>
                        <a:pt x="1591" y="1591"/>
                      </a:moveTo>
                      <a:lnTo>
                        <a:pt x="0" y="0"/>
                      </a:lnTo>
                      <a:lnTo>
                        <a:pt x="1591" y="1591"/>
                      </a:lnTo>
                      <a:cubicBezTo>
                        <a:pt x="1591" y="0"/>
                        <a:pt x="0" y="0"/>
                        <a:pt x="1591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72" name="รูปแบบอิสระ: รูปร่าง 1071">
                  <a:extLst>
                    <a:ext uri="{FF2B5EF4-FFF2-40B4-BE49-F238E27FC236}">
                      <a16:creationId xmlns:a16="http://schemas.microsoft.com/office/drawing/2014/main" id="{CE219E51-D80F-477E-8F68-6C03D9266C52}"/>
                    </a:ext>
                  </a:extLst>
                </p:cNvPr>
                <p:cNvSpPr/>
                <p:nvPr/>
              </p:nvSpPr>
              <p:spPr>
                <a:xfrm>
                  <a:off x="2593557" y="3725569"/>
                  <a:ext cx="1193" cy="707"/>
                </a:xfrm>
                <a:custGeom>
                  <a:avLst/>
                  <a:gdLst>
                    <a:gd name="connsiteX0" fmla="*/ 1193 w 1193"/>
                    <a:gd name="connsiteY0" fmla="*/ 707 h 707"/>
                    <a:gd name="connsiteX1" fmla="*/ 1193 w 1193"/>
                    <a:gd name="connsiteY1" fmla="*/ 707 h 707"/>
                    <a:gd name="connsiteX2" fmla="*/ 1193 w 1193"/>
                    <a:gd name="connsiteY2" fmla="*/ 707 h 707"/>
                    <a:gd name="connsiteX3" fmla="*/ 1193 w 1193"/>
                    <a:gd name="connsiteY3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707">
                      <a:moveTo>
                        <a:pt x="1193" y="707"/>
                      </a:moveTo>
                      <a:lnTo>
                        <a:pt x="1193" y="707"/>
                      </a:lnTo>
                      <a:cubicBezTo>
                        <a:pt x="-398" y="707"/>
                        <a:pt x="-398" y="-884"/>
                        <a:pt x="1193" y="707"/>
                      </a:cubicBezTo>
                      <a:lnTo>
                        <a:pt x="1193" y="70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73" name="รูปแบบอิสระ: รูปร่าง 1072">
                  <a:extLst>
                    <a:ext uri="{FF2B5EF4-FFF2-40B4-BE49-F238E27FC236}">
                      <a16:creationId xmlns:a16="http://schemas.microsoft.com/office/drawing/2014/main" id="{0EE9E774-1A23-48CB-A63C-C736CBB04C92}"/>
                    </a:ext>
                  </a:extLst>
                </p:cNvPr>
                <p:cNvSpPr/>
                <p:nvPr/>
              </p:nvSpPr>
              <p:spPr>
                <a:xfrm>
                  <a:off x="2589978" y="3724685"/>
                  <a:ext cx="1590" cy="1591"/>
                </a:xfrm>
                <a:custGeom>
                  <a:avLst/>
                  <a:gdLst>
                    <a:gd name="connsiteX0" fmla="*/ 1591 w 1590"/>
                    <a:gd name="connsiteY0" fmla="*/ 1591 h 1591"/>
                    <a:gd name="connsiteX1" fmla="*/ 1591 w 1590"/>
                    <a:gd name="connsiteY1" fmla="*/ 1591 h 1591"/>
                    <a:gd name="connsiteX2" fmla="*/ 0 w 1590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">
                      <a:moveTo>
                        <a:pt x="1591" y="1591"/>
                      </a:moveTo>
                      <a:lnTo>
                        <a:pt x="1591" y="159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74" name="รูปแบบอิสระ: รูปร่าง 1073">
                  <a:extLst>
                    <a:ext uri="{FF2B5EF4-FFF2-40B4-BE49-F238E27FC236}">
                      <a16:creationId xmlns:a16="http://schemas.microsoft.com/office/drawing/2014/main" id="{4FFA60F0-26D7-423D-A32E-7C8D7D041EA5}"/>
                    </a:ext>
                  </a:extLst>
                </p:cNvPr>
                <p:cNvSpPr/>
                <p:nvPr/>
              </p:nvSpPr>
              <p:spPr>
                <a:xfrm>
                  <a:off x="2591745" y="3728751"/>
                  <a:ext cx="1414" cy="707"/>
                </a:xfrm>
                <a:custGeom>
                  <a:avLst/>
                  <a:gdLst>
                    <a:gd name="connsiteX0" fmla="*/ 1414 w 1414"/>
                    <a:gd name="connsiteY0" fmla="*/ 707 h 707"/>
                    <a:gd name="connsiteX1" fmla="*/ 1414 w 1414"/>
                    <a:gd name="connsiteY1" fmla="*/ 707 h 707"/>
                    <a:gd name="connsiteX2" fmla="*/ 1414 w 1414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14" h="707">
                      <a:moveTo>
                        <a:pt x="1414" y="707"/>
                      </a:moveTo>
                      <a:cubicBezTo>
                        <a:pt x="1414" y="707"/>
                        <a:pt x="1414" y="707"/>
                        <a:pt x="1414" y="707"/>
                      </a:cubicBezTo>
                      <a:cubicBezTo>
                        <a:pt x="1414" y="707"/>
                        <a:pt x="-1768" y="-884"/>
                        <a:pt x="1414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0" name="กราฟิก 7">
                <a:extLst>
                  <a:ext uri="{FF2B5EF4-FFF2-40B4-BE49-F238E27FC236}">
                    <a16:creationId xmlns:a16="http://schemas.microsoft.com/office/drawing/2014/main" id="{B5E0594E-23D7-49AC-A028-96C712281F30}"/>
                  </a:ext>
                </a:extLst>
              </p:cNvPr>
              <p:cNvGrpSpPr/>
              <p:nvPr/>
            </p:nvGrpSpPr>
            <p:grpSpPr>
              <a:xfrm>
                <a:off x="2642480" y="3533763"/>
                <a:ext cx="61377" cy="123773"/>
                <a:chOff x="2642480" y="3533763"/>
                <a:chExt cx="61377" cy="123773"/>
              </a:xfrm>
              <a:solidFill>
                <a:srgbClr val="FFFFFF"/>
              </a:solidFill>
            </p:grpSpPr>
            <p:sp>
              <p:nvSpPr>
                <p:cNvPr id="913" name="รูปแบบอิสระ: รูปร่าง 912">
                  <a:extLst>
                    <a:ext uri="{FF2B5EF4-FFF2-40B4-BE49-F238E27FC236}">
                      <a16:creationId xmlns:a16="http://schemas.microsoft.com/office/drawing/2014/main" id="{23BE0FAB-58D2-43A2-A687-67F34C4F349E}"/>
                    </a:ext>
                  </a:extLst>
                </p:cNvPr>
                <p:cNvSpPr/>
                <p:nvPr/>
              </p:nvSpPr>
              <p:spPr>
                <a:xfrm>
                  <a:off x="2687027" y="3533763"/>
                  <a:ext cx="2250" cy="2250"/>
                </a:xfrm>
                <a:custGeom>
                  <a:avLst/>
                  <a:gdLst>
                    <a:gd name="connsiteX0" fmla="*/ 1591 w 2250"/>
                    <a:gd name="connsiteY0" fmla="*/ 1591 h 2250"/>
                    <a:gd name="connsiteX1" fmla="*/ 0 w 2250"/>
                    <a:gd name="connsiteY1" fmla="*/ 0 h 2250"/>
                    <a:gd name="connsiteX2" fmla="*/ 1591 w 2250"/>
                    <a:gd name="connsiteY2" fmla="*/ 1591 h 2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250" h="2250">
                      <a:moveTo>
                        <a:pt x="1591" y="1591"/>
                      </a:moveTo>
                      <a:cubicBezTo>
                        <a:pt x="1591" y="1591"/>
                        <a:pt x="0" y="1591"/>
                        <a:pt x="0" y="0"/>
                      </a:cubicBezTo>
                      <a:cubicBezTo>
                        <a:pt x="1591" y="1591"/>
                        <a:pt x="3182" y="3182"/>
                        <a:pt x="1591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14" name="รูปแบบอิสระ: รูปร่าง 913">
                  <a:extLst>
                    <a:ext uri="{FF2B5EF4-FFF2-40B4-BE49-F238E27FC236}">
                      <a16:creationId xmlns:a16="http://schemas.microsoft.com/office/drawing/2014/main" id="{35DD7B77-D678-41BA-9DDA-3F54B6BC5464}"/>
                    </a:ext>
                  </a:extLst>
                </p:cNvPr>
                <p:cNvSpPr/>
                <p:nvPr/>
              </p:nvSpPr>
              <p:spPr>
                <a:xfrm>
                  <a:off x="2691800" y="3540127"/>
                  <a:ext cx="1591" cy="15910"/>
                </a:xfrm>
                <a:custGeom>
                  <a:avLst/>
                  <a:gdLst>
                    <a:gd name="connsiteX0" fmla="*/ 0 w 1591"/>
                    <a:gd name="connsiteY0" fmla="*/ 0 h 15910"/>
                    <a:gd name="connsiteX1" fmla="*/ 0 w 1591"/>
                    <a:gd name="connsiteY1" fmla="*/ 0 h 15910"/>
                    <a:gd name="connsiteX2" fmla="*/ 1591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15" name="รูปแบบอิสระ: รูปร่าง 914">
                  <a:extLst>
                    <a:ext uri="{FF2B5EF4-FFF2-40B4-BE49-F238E27FC236}">
                      <a16:creationId xmlns:a16="http://schemas.microsoft.com/office/drawing/2014/main" id="{5C625701-7B2D-4051-A702-9832F5E09D7D}"/>
                    </a:ext>
                  </a:extLst>
                </p:cNvPr>
                <p:cNvSpPr/>
                <p:nvPr/>
              </p:nvSpPr>
              <p:spPr>
                <a:xfrm>
                  <a:off x="2691800" y="3540127"/>
                  <a:ext cx="1591" cy="2050"/>
                </a:xfrm>
                <a:custGeom>
                  <a:avLst/>
                  <a:gdLst>
                    <a:gd name="connsiteX0" fmla="*/ 0 w 1591"/>
                    <a:gd name="connsiteY0" fmla="*/ 1591 h 2050"/>
                    <a:gd name="connsiteX1" fmla="*/ 0 w 1591"/>
                    <a:gd name="connsiteY1" fmla="*/ 1591 h 2050"/>
                    <a:gd name="connsiteX2" fmla="*/ 1591 w 1591"/>
                    <a:gd name="connsiteY2" fmla="*/ 1591 h 2050"/>
                    <a:gd name="connsiteX3" fmla="*/ 0 w 1591"/>
                    <a:gd name="connsiteY3" fmla="*/ 0 h 2050"/>
                    <a:gd name="connsiteX4" fmla="*/ 0 w 1591"/>
                    <a:gd name="connsiteY4" fmla="*/ 1591 h 2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91" h="2050">
                      <a:moveTo>
                        <a:pt x="0" y="1591"/>
                      </a:moveTo>
                      <a:cubicBezTo>
                        <a:pt x="3182" y="3182"/>
                        <a:pt x="0" y="0"/>
                        <a:pt x="0" y="1591"/>
                      </a:cubicBezTo>
                      <a:lnTo>
                        <a:pt x="1591" y="1591"/>
                      </a:lnTo>
                      <a:lnTo>
                        <a:pt x="0" y="0"/>
                      </a:lnTo>
                      <a:cubicBezTo>
                        <a:pt x="0" y="0"/>
                        <a:pt x="1591" y="1591"/>
                        <a:pt x="0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16" name="รูปแบบอิสระ: รูปร่าง 915">
                  <a:extLst>
                    <a:ext uri="{FF2B5EF4-FFF2-40B4-BE49-F238E27FC236}">
                      <a16:creationId xmlns:a16="http://schemas.microsoft.com/office/drawing/2014/main" id="{8F29B236-292E-4150-81B2-9D168F1BF209}"/>
                    </a:ext>
                  </a:extLst>
                </p:cNvPr>
                <p:cNvSpPr/>
                <p:nvPr/>
              </p:nvSpPr>
              <p:spPr>
                <a:xfrm>
                  <a:off x="2685436" y="354012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17" name="รูปแบบอิสระ: รูปร่าง 916">
                  <a:extLst>
                    <a:ext uri="{FF2B5EF4-FFF2-40B4-BE49-F238E27FC236}">
                      <a16:creationId xmlns:a16="http://schemas.microsoft.com/office/drawing/2014/main" id="{7A5C4BA6-8B06-4B19-9622-0EAEABE6CC85}"/>
                    </a:ext>
                  </a:extLst>
                </p:cNvPr>
                <p:cNvSpPr/>
                <p:nvPr/>
              </p:nvSpPr>
              <p:spPr>
                <a:xfrm>
                  <a:off x="2684729" y="3540127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cubicBezTo>
                        <a:pt x="707" y="0"/>
                        <a:pt x="-884" y="0"/>
                        <a:pt x="707" y="0"/>
                      </a:cubicBezTo>
                      <a:lnTo>
                        <a:pt x="70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18" name="รูปแบบอิสระ: รูปร่าง 917">
                  <a:extLst>
                    <a:ext uri="{FF2B5EF4-FFF2-40B4-BE49-F238E27FC236}">
                      <a16:creationId xmlns:a16="http://schemas.microsoft.com/office/drawing/2014/main" id="{0D437692-FA96-4FEB-9CF7-2051B6876987}"/>
                    </a:ext>
                  </a:extLst>
                </p:cNvPr>
                <p:cNvSpPr/>
                <p:nvPr/>
              </p:nvSpPr>
              <p:spPr>
                <a:xfrm>
                  <a:off x="2683845" y="3540127"/>
                  <a:ext cx="1591" cy="1590"/>
                </a:xfrm>
                <a:custGeom>
                  <a:avLst/>
                  <a:gdLst>
                    <a:gd name="connsiteX0" fmla="*/ 1591 w 1591"/>
                    <a:gd name="connsiteY0" fmla="*/ 1591 h 1590"/>
                    <a:gd name="connsiteX1" fmla="*/ 1591 w 1591"/>
                    <a:gd name="connsiteY1" fmla="*/ 1591 h 1590"/>
                    <a:gd name="connsiteX2" fmla="*/ 0 w 1591"/>
                    <a:gd name="connsiteY2" fmla="*/ 0 h 1590"/>
                    <a:gd name="connsiteX3" fmla="*/ 1591 w 1591"/>
                    <a:gd name="connsiteY3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1590">
                      <a:moveTo>
                        <a:pt x="1591" y="1591"/>
                      </a:moveTo>
                      <a:lnTo>
                        <a:pt x="1591" y="1591"/>
                      </a:lnTo>
                      <a:cubicBezTo>
                        <a:pt x="0" y="0"/>
                        <a:pt x="0" y="1591"/>
                        <a:pt x="0" y="0"/>
                      </a:cubicBezTo>
                      <a:cubicBezTo>
                        <a:pt x="0" y="0"/>
                        <a:pt x="0" y="0"/>
                        <a:pt x="1591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19" name="รูปแบบอิสระ: รูปร่าง 918">
                  <a:extLst>
                    <a:ext uri="{FF2B5EF4-FFF2-40B4-BE49-F238E27FC236}">
                      <a16:creationId xmlns:a16="http://schemas.microsoft.com/office/drawing/2014/main" id="{613F7792-0C7F-49A8-9C5E-7E2B6951F6A6}"/>
                    </a:ext>
                  </a:extLst>
                </p:cNvPr>
                <p:cNvSpPr/>
                <p:nvPr/>
              </p:nvSpPr>
              <p:spPr>
                <a:xfrm>
                  <a:off x="2687027" y="354171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20" name="รูปแบบอิสระ: รูปร่าง 919">
                  <a:extLst>
                    <a:ext uri="{FF2B5EF4-FFF2-40B4-BE49-F238E27FC236}">
                      <a16:creationId xmlns:a16="http://schemas.microsoft.com/office/drawing/2014/main" id="{F150A48B-E199-42BB-A47B-77465418DFD1}"/>
                    </a:ext>
                  </a:extLst>
                </p:cNvPr>
                <p:cNvSpPr/>
                <p:nvPr/>
              </p:nvSpPr>
              <p:spPr>
                <a:xfrm>
                  <a:off x="2685436" y="3541718"/>
                  <a:ext cx="1837" cy="15910"/>
                </a:xfrm>
                <a:custGeom>
                  <a:avLst/>
                  <a:gdLst>
                    <a:gd name="connsiteX0" fmla="*/ 0 w 1837"/>
                    <a:gd name="connsiteY0" fmla="*/ 0 h 15910"/>
                    <a:gd name="connsiteX1" fmla="*/ 0 w 1837"/>
                    <a:gd name="connsiteY1" fmla="*/ 0 h 15910"/>
                    <a:gd name="connsiteX2" fmla="*/ 0 w 1837"/>
                    <a:gd name="connsiteY2" fmla="*/ 0 h 15910"/>
                    <a:gd name="connsiteX3" fmla="*/ 0 w 1837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37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1" y="0"/>
                        <a:pt x="3182" y="0"/>
                        <a:pt x="0" y="0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21" name="รูปแบบอิสระ: รูปร่าง 920">
                  <a:extLst>
                    <a:ext uri="{FF2B5EF4-FFF2-40B4-BE49-F238E27FC236}">
                      <a16:creationId xmlns:a16="http://schemas.microsoft.com/office/drawing/2014/main" id="{0F2E549A-11AB-44AB-9517-958859C8FD57}"/>
                    </a:ext>
                  </a:extLst>
                </p:cNvPr>
                <p:cNvSpPr/>
                <p:nvPr/>
              </p:nvSpPr>
              <p:spPr>
                <a:xfrm>
                  <a:off x="2687027" y="3541011"/>
                  <a:ext cx="1591" cy="707"/>
                </a:xfrm>
                <a:custGeom>
                  <a:avLst/>
                  <a:gdLst>
                    <a:gd name="connsiteX0" fmla="*/ 0 w 1591"/>
                    <a:gd name="connsiteY0" fmla="*/ 707 h 707"/>
                    <a:gd name="connsiteX1" fmla="*/ 1591 w 1591"/>
                    <a:gd name="connsiteY1" fmla="*/ 707 h 707"/>
                    <a:gd name="connsiteX2" fmla="*/ 0 w 1591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707">
                      <a:moveTo>
                        <a:pt x="0" y="707"/>
                      </a:moveTo>
                      <a:cubicBezTo>
                        <a:pt x="0" y="707"/>
                        <a:pt x="1591" y="707"/>
                        <a:pt x="1591" y="707"/>
                      </a:cubicBezTo>
                      <a:cubicBezTo>
                        <a:pt x="1591" y="707"/>
                        <a:pt x="0" y="-884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22" name="รูปแบบอิสระ: รูปร่าง 921">
                  <a:extLst>
                    <a:ext uri="{FF2B5EF4-FFF2-40B4-BE49-F238E27FC236}">
                      <a16:creationId xmlns:a16="http://schemas.microsoft.com/office/drawing/2014/main" id="{1E2F2271-2F78-4E3B-A3B4-9B330AD59DD8}"/>
                    </a:ext>
                  </a:extLst>
                </p:cNvPr>
                <p:cNvSpPr/>
                <p:nvPr/>
              </p:nvSpPr>
              <p:spPr>
                <a:xfrm>
                  <a:off x="2694275" y="3543309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  <a:gd name="connsiteX3" fmla="*/ 707 w 707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lnTo>
                        <a:pt x="707" y="0"/>
                      </a:lnTo>
                      <a:lnTo>
                        <a:pt x="707" y="0"/>
                      </a:lnTo>
                      <a:cubicBezTo>
                        <a:pt x="707" y="0"/>
                        <a:pt x="-884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23" name="รูปแบบอิสระ: รูปร่าง 922">
                  <a:extLst>
                    <a:ext uri="{FF2B5EF4-FFF2-40B4-BE49-F238E27FC236}">
                      <a16:creationId xmlns:a16="http://schemas.microsoft.com/office/drawing/2014/main" id="{99979427-825F-48B7-A725-47F5DE4A2692}"/>
                    </a:ext>
                  </a:extLst>
                </p:cNvPr>
                <p:cNvSpPr/>
                <p:nvPr/>
              </p:nvSpPr>
              <p:spPr>
                <a:xfrm>
                  <a:off x="2683845" y="3541718"/>
                  <a:ext cx="3181" cy="1591"/>
                </a:xfrm>
                <a:custGeom>
                  <a:avLst/>
                  <a:gdLst>
                    <a:gd name="connsiteX0" fmla="*/ 0 w 3181"/>
                    <a:gd name="connsiteY0" fmla="*/ 0 h 1591"/>
                    <a:gd name="connsiteX1" fmla="*/ 3182 w 3181"/>
                    <a:gd name="connsiteY1" fmla="*/ 1591 h 1591"/>
                    <a:gd name="connsiteX2" fmla="*/ 3182 w 3181"/>
                    <a:gd name="connsiteY2" fmla="*/ 1591 h 1591"/>
                    <a:gd name="connsiteX3" fmla="*/ 0 w 3181"/>
                    <a:gd name="connsiteY3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1" h="1591">
                      <a:moveTo>
                        <a:pt x="0" y="0"/>
                      </a:moveTo>
                      <a:cubicBezTo>
                        <a:pt x="0" y="0"/>
                        <a:pt x="1591" y="0"/>
                        <a:pt x="3182" y="1591"/>
                      </a:cubicBezTo>
                      <a:lnTo>
                        <a:pt x="3182" y="1591"/>
                      </a:lnTo>
                      <a:cubicBezTo>
                        <a:pt x="0" y="0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24" name="รูปแบบอิสระ: รูปร่าง 923">
                  <a:extLst>
                    <a:ext uri="{FF2B5EF4-FFF2-40B4-BE49-F238E27FC236}">
                      <a16:creationId xmlns:a16="http://schemas.microsoft.com/office/drawing/2014/main" id="{ED96C4F8-C8B3-41F4-AC3C-66698D63CE11}"/>
                    </a:ext>
                  </a:extLst>
                </p:cNvPr>
                <p:cNvSpPr/>
                <p:nvPr/>
              </p:nvSpPr>
              <p:spPr>
                <a:xfrm>
                  <a:off x="2685436" y="3543309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25" name="รูปแบบอิสระ: รูปร่าง 924">
                  <a:extLst>
                    <a:ext uri="{FF2B5EF4-FFF2-40B4-BE49-F238E27FC236}">
                      <a16:creationId xmlns:a16="http://schemas.microsoft.com/office/drawing/2014/main" id="{93889067-FFFB-4479-84FA-6590E4797259}"/>
                    </a:ext>
                  </a:extLst>
                </p:cNvPr>
                <p:cNvSpPr/>
                <p:nvPr/>
              </p:nvSpPr>
              <p:spPr>
                <a:xfrm>
                  <a:off x="2688618" y="3541718"/>
                  <a:ext cx="1590" cy="1591"/>
                </a:xfrm>
                <a:custGeom>
                  <a:avLst/>
                  <a:gdLst>
                    <a:gd name="connsiteX0" fmla="*/ 1591 w 1590"/>
                    <a:gd name="connsiteY0" fmla="*/ 1591 h 1591"/>
                    <a:gd name="connsiteX1" fmla="*/ 0 w 1590"/>
                    <a:gd name="connsiteY1" fmla="*/ 0 h 1591"/>
                    <a:gd name="connsiteX2" fmla="*/ 1591 w 1590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">
                      <a:moveTo>
                        <a:pt x="1591" y="1591"/>
                      </a:moveTo>
                      <a:lnTo>
                        <a:pt x="0" y="0"/>
                      </a:lnTo>
                      <a:lnTo>
                        <a:pt x="1591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26" name="รูปแบบอิสระ: รูปร่าง 925">
                  <a:extLst>
                    <a:ext uri="{FF2B5EF4-FFF2-40B4-BE49-F238E27FC236}">
                      <a16:creationId xmlns:a16="http://schemas.microsoft.com/office/drawing/2014/main" id="{4C09BC8C-F75B-4F3B-A3C5-BD80AFCE4EFA}"/>
                    </a:ext>
                  </a:extLst>
                </p:cNvPr>
                <p:cNvSpPr/>
                <p:nvPr/>
              </p:nvSpPr>
              <p:spPr>
                <a:xfrm>
                  <a:off x="2680663" y="3541718"/>
                  <a:ext cx="3181" cy="1591"/>
                </a:xfrm>
                <a:custGeom>
                  <a:avLst/>
                  <a:gdLst>
                    <a:gd name="connsiteX0" fmla="*/ 1591 w 3181"/>
                    <a:gd name="connsiteY0" fmla="*/ 1591 h 1591"/>
                    <a:gd name="connsiteX1" fmla="*/ 0 w 3181"/>
                    <a:gd name="connsiteY1" fmla="*/ 0 h 1591"/>
                    <a:gd name="connsiteX2" fmla="*/ 3182 w 3181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1591">
                      <a:moveTo>
                        <a:pt x="1591" y="1591"/>
                      </a:moveTo>
                      <a:lnTo>
                        <a:pt x="0" y="0"/>
                      </a:lnTo>
                      <a:lnTo>
                        <a:pt x="3182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27" name="รูปแบบอิสระ: รูปร่าง 926">
                  <a:extLst>
                    <a:ext uri="{FF2B5EF4-FFF2-40B4-BE49-F238E27FC236}">
                      <a16:creationId xmlns:a16="http://schemas.microsoft.com/office/drawing/2014/main" id="{F2E5CB8C-291C-4CF5-8931-9DA710B7D8F1}"/>
                    </a:ext>
                  </a:extLst>
                </p:cNvPr>
                <p:cNvSpPr/>
                <p:nvPr/>
              </p:nvSpPr>
              <p:spPr>
                <a:xfrm>
                  <a:off x="2679072" y="3541718"/>
                  <a:ext cx="3181" cy="1591"/>
                </a:xfrm>
                <a:custGeom>
                  <a:avLst/>
                  <a:gdLst>
                    <a:gd name="connsiteX0" fmla="*/ 3182 w 3181"/>
                    <a:gd name="connsiteY0" fmla="*/ 1591 h 1591"/>
                    <a:gd name="connsiteX1" fmla="*/ 0 w 3181"/>
                    <a:gd name="connsiteY1" fmla="*/ 0 h 1591"/>
                    <a:gd name="connsiteX2" fmla="*/ 3182 w 3181"/>
                    <a:gd name="connsiteY2" fmla="*/ 1591 h 1591"/>
                    <a:gd name="connsiteX3" fmla="*/ 3182 w 3181"/>
                    <a:gd name="connsiteY3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1" h="1591">
                      <a:moveTo>
                        <a:pt x="3182" y="1591"/>
                      </a:moveTo>
                      <a:cubicBezTo>
                        <a:pt x="1591" y="1591"/>
                        <a:pt x="1591" y="1591"/>
                        <a:pt x="0" y="0"/>
                      </a:cubicBezTo>
                      <a:cubicBezTo>
                        <a:pt x="0" y="1591"/>
                        <a:pt x="1591" y="1591"/>
                        <a:pt x="3182" y="1591"/>
                      </a:cubicBezTo>
                      <a:cubicBezTo>
                        <a:pt x="1591" y="1591"/>
                        <a:pt x="1591" y="1591"/>
                        <a:pt x="3182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28" name="รูปแบบอิสระ: รูปร่าง 927">
                  <a:extLst>
                    <a:ext uri="{FF2B5EF4-FFF2-40B4-BE49-F238E27FC236}">
                      <a16:creationId xmlns:a16="http://schemas.microsoft.com/office/drawing/2014/main" id="{BE1C927A-93EE-47D0-9E7E-07F8E31F2D70}"/>
                    </a:ext>
                  </a:extLst>
                </p:cNvPr>
                <p:cNvSpPr/>
                <p:nvPr/>
              </p:nvSpPr>
              <p:spPr>
                <a:xfrm>
                  <a:off x="2682254" y="354490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29" name="รูปแบบอิสระ: รูปร่าง 928">
                  <a:extLst>
                    <a:ext uri="{FF2B5EF4-FFF2-40B4-BE49-F238E27FC236}">
                      <a16:creationId xmlns:a16="http://schemas.microsoft.com/office/drawing/2014/main" id="{AF1DAFC6-9D6E-4C44-A4AF-EFCF33B71265}"/>
                    </a:ext>
                  </a:extLst>
                </p:cNvPr>
                <p:cNvSpPr/>
                <p:nvPr/>
              </p:nvSpPr>
              <p:spPr>
                <a:xfrm>
                  <a:off x="2683845" y="3544900"/>
                  <a:ext cx="1591" cy="15910"/>
                </a:xfrm>
                <a:custGeom>
                  <a:avLst/>
                  <a:gdLst>
                    <a:gd name="connsiteX0" fmla="*/ 1591 w 1591"/>
                    <a:gd name="connsiteY0" fmla="*/ 0 h 15910"/>
                    <a:gd name="connsiteX1" fmla="*/ 0 w 1591"/>
                    <a:gd name="connsiteY1" fmla="*/ 0 h 15910"/>
                    <a:gd name="connsiteX2" fmla="*/ 1591 w 1591"/>
                    <a:gd name="connsiteY2" fmla="*/ 0 h 15910"/>
                    <a:gd name="connsiteX3" fmla="*/ 1591 w 1591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15910">
                      <a:moveTo>
                        <a:pt x="1591" y="0"/>
                      </a:moveTo>
                      <a:cubicBezTo>
                        <a:pt x="1591" y="0"/>
                        <a:pt x="0" y="0"/>
                        <a:pt x="0" y="0"/>
                      </a:cubicBezTo>
                      <a:lnTo>
                        <a:pt x="1591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30" name="รูปแบบอิสระ: รูปร่าง 929">
                  <a:extLst>
                    <a:ext uri="{FF2B5EF4-FFF2-40B4-BE49-F238E27FC236}">
                      <a16:creationId xmlns:a16="http://schemas.microsoft.com/office/drawing/2014/main" id="{3AEBAC28-8F64-40F9-ADCF-43506A412D4D}"/>
                    </a:ext>
                  </a:extLst>
                </p:cNvPr>
                <p:cNvSpPr/>
                <p:nvPr/>
              </p:nvSpPr>
              <p:spPr>
                <a:xfrm>
                  <a:off x="2685436" y="354490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31" name="รูปแบบอิสระ: รูปร่าง 930">
                  <a:extLst>
                    <a:ext uri="{FF2B5EF4-FFF2-40B4-BE49-F238E27FC236}">
                      <a16:creationId xmlns:a16="http://schemas.microsoft.com/office/drawing/2014/main" id="{546647DC-6976-4EE2-B64F-6D593D4823A7}"/>
                    </a:ext>
                  </a:extLst>
                </p:cNvPr>
                <p:cNvSpPr/>
                <p:nvPr/>
              </p:nvSpPr>
              <p:spPr>
                <a:xfrm>
                  <a:off x="2685436" y="3544900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32" name="รูปแบบอิสระ: รูปร่าง 931">
                  <a:extLst>
                    <a:ext uri="{FF2B5EF4-FFF2-40B4-BE49-F238E27FC236}">
                      <a16:creationId xmlns:a16="http://schemas.microsoft.com/office/drawing/2014/main" id="{4AC83499-CA7A-40A0-83F5-ACC5D12F218F}"/>
                    </a:ext>
                  </a:extLst>
                </p:cNvPr>
                <p:cNvSpPr/>
                <p:nvPr/>
              </p:nvSpPr>
              <p:spPr>
                <a:xfrm>
                  <a:off x="2688618" y="3543309"/>
                  <a:ext cx="3181" cy="1590"/>
                </a:xfrm>
                <a:custGeom>
                  <a:avLst/>
                  <a:gdLst>
                    <a:gd name="connsiteX0" fmla="*/ 0 w 3181"/>
                    <a:gd name="connsiteY0" fmla="*/ 0 h 1590"/>
                    <a:gd name="connsiteX1" fmla="*/ 3182 w 3181"/>
                    <a:gd name="connsiteY1" fmla="*/ 1591 h 1590"/>
                    <a:gd name="connsiteX2" fmla="*/ 0 w 3181"/>
                    <a:gd name="connsiteY2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1590">
                      <a:moveTo>
                        <a:pt x="0" y="0"/>
                      </a:moveTo>
                      <a:cubicBezTo>
                        <a:pt x="1591" y="0"/>
                        <a:pt x="1591" y="1591"/>
                        <a:pt x="3182" y="1591"/>
                      </a:cubicBezTo>
                      <a:cubicBezTo>
                        <a:pt x="3182" y="1591"/>
                        <a:pt x="1591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33" name="รูปแบบอิสระ: รูปร่าง 932">
                  <a:extLst>
                    <a:ext uri="{FF2B5EF4-FFF2-40B4-BE49-F238E27FC236}">
                      <a16:creationId xmlns:a16="http://schemas.microsoft.com/office/drawing/2014/main" id="{8EE08D58-85E3-4E7D-9AF2-BC7A5641AAE8}"/>
                    </a:ext>
                  </a:extLst>
                </p:cNvPr>
                <p:cNvSpPr/>
                <p:nvPr/>
              </p:nvSpPr>
              <p:spPr>
                <a:xfrm>
                  <a:off x="2687911" y="3544900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  <a:gd name="connsiteX3" fmla="*/ 707 w 707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lnTo>
                        <a:pt x="707" y="0"/>
                      </a:lnTo>
                      <a:cubicBezTo>
                        <a:pt x="707" y="0"/>
                        <a:pt x="-884" y="0"/>
                        <a:pt x="707" y="0"/>
                      </a:cubicBezTo>
                      <a:lnTo>
                        <a:pt x="70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34" name="รูปแบบอิสระ: รูปร่าง 933">
                  <a:extLst>
                    <a:ext uri="{FF2B5EF4-FFF2-40B4-BE49-F238E27FC236}">
                      <a16:creationId xmlns:a16="http://schemas.microsoft.com/office/drawing/2014/main" id="{97535F87-7DA6-4FC1-8488-7EFF6D3FD847}"/>
                    </a:ext>
                  </a:extLst>
                </p:cNvPr>
                <p:cNvSpPr/>
                <p:nvPr/>
              </p:nvSpPr>
              <p:spPr>
                <a:xfrm>
                  <a:off x="2688618" y="354490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35" name="รูปแบบอิสระ: รูปร่าง 934">
                  <a:extLst>
                    <a:ext uri="{FF2B5EF4-FFF2-40B4-BE49-F238E27FC236}">
                      <a16:creationId xmlns:a16="http://schemas.microsoft.com/office/drawing/2014/main" id="{30DE0DAF-53C8-4793-B33D-C41C97487016}"/>
                    </a:ext>
                  </a:extLst>
                </p:cNvPr>
                <p:cNvSpPr/>
                <p:nvPr/>
              </p:nvSpPr>
              <p:spPr>
                <a:xfrm>
                  <a:off x="2685436" y="3544900"/>
                  <a:ext cx="707" cy="1193"/>
                </a:xfrm>
                <a:custGeom>
                  <a:avLst/>
                  <a:gdLst>
                    <a:gd name="connsiteX0" fmla="*/ 0 w 707"/>
                    <a:gd name="connsiteY0" fmla="*/ 0 h 1193"/>
                    <a:gd name="connsiteX1" fmla="*/ 0 w 707"/>
                    <a:gd name="connsiteY1" fmla="*/ 0 h 1193"/>
                    <a:gd name="connsiteX2" fmla="*/ 0 w 707"/>
                    <a:gd name="connsiteY2" fmla="*/ 0 h 1193"/>
                    <a:gd name="connsiteX3" fmla="*/ 0 w 707"/>
                    <a:gd name="connsiteY3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1193">
                      <a:moveTo>
                        <a:pt x="0" y="0"/>
                      </a:move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0" y="1591"/>
                        <a:pt x="1591" y="159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36" name="รูปแบบอิสระ: รูปร่าง 935">
                  <a:extLst>
                    <a:ext uri="{FF2B5EF4-FFF2-40B4-BE49-F238E27FC236}">
                      <a16:creationId xmlns:a16="http://schemas.microsoft.com/office/drawing/2014/main" id="{3622060E-DCB1-4E3B-91FA-9A91C7C81D95}"/>
                    </a:ext>
                  </a:extLst>
                </p:cNvPr>
                <p:cNvSpPr/>
                <p:nvPr/>
              </p:nvSpPr>
              <p:spPr>
                <a:xfrm>
                  <a:off x="2685436" y="354490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37" name="รูปแบบอิสระ: รูปร่าง 936">
                  <a:extLst>
                    <a:ext uri="{FF2B5EF4-FFF2-40B4-BE49-F238E27FC236}">
                      <a16:creationId xmlns:a16="http://schemas.microsoft.com/office/drawing/2014/main" id="{EBB9F653-F553-4552-9A3B-E253BC3E5B67}"/>
                    </a:ext>
                  </a:extLst>
                </p:cNvPr>
                <p:cNvSpPr/>
                <p:nvPr/>
              </p:nvSpPr>
              <p:spPr>
                <a:xfrm>
                  <a:off x="2685436" y="354808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38" name="รูปแบบอิสระ: รูปร่าง 937">
                  <a:extLst>
                    <a:ext uri="{FF2B5EF4-FFF2-40B4-BE49-F238E27FC236}">
                      <a16:creationId xmlns:a16="http://schemas.microsoft.com/office/drawing/2014/main" id="{414FBD5C-A581-49D2-8644-863990926B82}"/>
                    </a:ext>
                  </a:extLst>
                </p:cNvPr>
                <p:cNvSpPr/>
                <p:nvPr/>
              </p:nvSpPr>
              <p:spPr>
                <a:xfrm>
                  <a:off x="2687027" y="3545784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  <a:gd name="connsiteX3" fmla="*/ 0 w 15909"/>
                    <a:gd name="connsiteY3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cubicBezTo>
                        <a:pt x="0" y="707"/>
                        <a:pt x="0" y="707"/>
                        <a:pt x="0" y="707"/>
                      </a:cubicBezTo>
                      <a:cubicBezTo>
                        <a:pt x="0" y="-884"/>
                        <a:pt x="0" y="707"/>
                        <a:pt x="0" y="707"/>
                      </a:cubicBezTo>
                      <a:cubicBezTo>
                        <a:pt x="0" y="707"/>
                        <a:pt x="0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39" name="รูปแบบอิสระ: รูปร่าง 938">
                  <a:extLst>
                    <a:ext uri="{FF2B5EF4-FFF2-40B4-BE49-F238E27FC236}">
                      <a16:creationId xmlns:a16="http://schemas.microsoft.com/office/drawing/2014/main" id="{27583C6C-B881-4786-BA2F-406CDE8AD9A3}"/>
                    </a:ext>
                  </a:extLst>
                </p:cNvPr>
                <p:cNvSpPr/>
                <p:nvPr/>
              </p:nvSpPr>
              <p:spPr>
                <a:xfrm>
                  <a:off x="2683845" y="354649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40" name="รูปแบบอิสระ: รูปร่าง 939">
                  <a:extLst>
                    <a:ext uri="{FF2B5EF4-FFF2-40B4-BE49-F238E27FC236}">
                      <a16:creationId xmlns:a16="http://schemas.microsoft.com/office/drawing/2014/main" id="{F80BDCE7-BE70-4647-8676-17DE3882AED8}"/>
                    </a:ext>
                  </a:extLst>
                </p:cNvPr>
                <p:cNvSpPr/>
                <p:nvPr/>
              </p:nvSpPr>
              <p:spPr>
                <a:xfrm>
                  <a:off x="2685436" y="354490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41" name="รูปแบบอิสระ: รูปร่าง 940">
                  <a:extLst>
                    <a:ext uri="{FF2B5EF4-FFF2-40B4-BE49-F238E27FC236}">
                      <a16:creationId xmlns:a16="http://schemas.microsoft.com/office/drawing/2014/main" id="{1BF0878B-8D11-4D93-8632-28A249F479B8}"/>
                    </a:ext>
                  </a:extLst>
                </p:cNvPr>
                <p:cNvSpPr/>
                <p:nvPr/>
              </p:nvSpPr>
              <p:spPr>
                <a:xfrm>
                  <a:off x="2685436" y="354490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42" name="รูปแบบอิสระ: รูปร่าง 941">
                  <a:extLst>
                    <a:ext uri="{FF2B5EF4-FFF2-40B4-BE49-F238E27FC236}">
                      <a16:creationId xmlns:a16="http://schemas.microsoft.com/office/drawing/2014/main" id="{36EEB728-97F3-4FDA-B9E1-1D694A7867B2}"/>
                    </a:ext>
                  </a:extLst>
                </p:cNvPr>
                <p:cNvSpPr/>
                <p:nvPr/>
              </p:nvSpPr>
              <p:spPr>
                <a:xfrm>
                  <a:off x="2685436" y="3548082"/>
                  <a:ext cx="11136" cy="4772"/>
                </a:xfrm>
                <a:custGeom>
                  <a:avLst/>
                  <a:gdLst>
                    <a:gd name="connsiteX0" fmla="*/ 11137 w 11136"/>
                    <a:gd name="connsiteY0" fmla="*/ 4773 h 4772"/>
                    <a:gd name="connsiteX1" fmla="*/ 11137 w 11136"/>
                    <a:gd name="connsiteY1" fmla="*/ 4773 h 4772"/>
                    <a:gd name="connsiteX2" fmla="*/ 0 w 11136"/>
                    <a:gd name="connsiteY2" fmla="*/ 0 h 4772"/>
                    <a:gd name="connsiteX3" fmla="*/ 1591 w 11136"/>
                    <a:gd name="connsiteY3" fmla="*/ 1591 h 4772"/>
                    <a:gd name="connsiteX4" fmla="*/ 4773 w 11136"/>
                    <a:gd name="connsiteY4" fmla="*/ 3182 h 4772"/>
                    <a:gd name="connsiteX5" fmla="*/ 3182 w 11136"/>
                    <a:gd name="connsiteY5" fmla="*/ 3182 h 4772"/>
                    <a:gd name="connsiteX6" fmla="*/ 11137 w 11136"/>
                    <a:gd name="connsiteY6" fmla="*/ 4773 h 4772"/>
                    <a:gd name="connsiteX7" fmla="*/ 9546 w 11136"/>
                    <a:gd name="connsiteY7" fmla="*/ 4773 h 4772"/>
                    <a:gd name="connsiteX8" fmla="*/ 11137 w 11136"/>
                    <a:gd name="connsiteY8" fmla="*/ 4773 h 4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136" h="4772">
                      <a:moveTo>
                        <a:pt x="11137" y="4773"/>
                      </a:moveTo>
                      <a:cubicBezTo>
                        <a:pt x="9546" y="4773"/>
                        <a:pt x="7955" y="3182"/>
                        <a:pt x="11137" y="4773"/>
                      </a:cubicBezTo>
                      <a:cubicBezTo>
                        <a:pt x="9546" y="3182"/>
                        <a:pt x="3182" y="0"/>
                        <a:pt x="0" y="0"/>
                      </a:cubicBezTo>
                      <a:cubicBezTo>
                        <a:pt x="0" y="0"/>
                        <a:pt x="1591" y="0"/>
                        <a:pt x="1591" y="1591"/>
                      </a:cubicBezTo>
                      <a:cubicBezTo>
                        <a:pt x="3182" y="1591"/>
                        <a:pt x="4773" y="1591"/>
                        <a:pt x="4773" y="3182"/>
                      </a:cubicBezTo>
                      <a:cubicBezTo>
                        <a:pt x="4773" y="3182"/>
                        <a:pt x="4773" y="3182"/>
                        <a:pt x="3182" y="3182"/>
                      </a:cubicBezTo>
                      <a:cubicBezTo>
                        <a:pt x="6364" y="3182"/>
                        <a:pt x="6364" y="4773"/>
                        <a:pt x="11137" y="4773"/>
                      </a:cubicBezTo>
                      <a:lnTo>
                        <a:pt x="9546" y="4773"/>
                      </a:lnTo>
                      <a:cubicBezTo>
                        <a:pt x="9546" y="4773"/>
                        <a:pt x="9546" y="4773"/>
                        <a:pt x="11137" y="477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43" name="รูปแบบอิสระ: รูปร่าง 942">
                  <a:extLst>
                    <a:ext uri="{FF2B5EF4-FFF2-40B4-BE49-F238E27FC236}">
                      <a16:creationId xmlns:a16="http://schemas.microsoft.com/office/drawing/2014/main" id="{4BFA9E3C-7AE6-4A31-BFCE-DA8BF441A8AC}"/>
                    </a:ext>
                  </a:extLst>
                </p:cNvPr>
                <p:cNvSpPr/>
                <p:nvPr/>
              </p:nvSpPr>
              <p:spPr>
                <a:xfrm>
                  <a:off x="2682254" y="3548082"/>
                  <a:ext cx="3182" cy="15910"/>
                </a:xfrm>
                <a:custGeom>
                  <a:avLst/>
                  <a:gdLst>
                    <a:gd name="connsiteX0" fmla="*/ 3182 w 3182"/>
                    <a:gd name="connsiteY0" fmla="*/ 0 h 15910"/>
                    <a:gd name="connsiteX1" fmla="*/ 3182 w 3182"/>
                    <a:gd name="connsiteY1" fmla="*/ 0 h 15910"/>
                    <a:gd name="connsiteX2" fmla="*/ 0 w 3182"/>
                    <a:gd name="connsiteY2" fmla="*/ 0 h 15910"/>
                    <a:gd name="connsiteX3" fmla="*/ 3182 w 3182"/>
                    <a:gd name="connsiteY3" fmla="*/ 0 h 15910"/>
                    <a:gd name="connsiteX4" fmla="*/ 3182 w 3182"/>
                    <a:gd name="connsiteY4" fmla="*/ 0 h 15910"/>
                    <a:gd name="connsiteX5" fmla="*/ 3182 w 3182"/>
                    <a:gd name="connsiteY5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182" h="15910">
                      <a:moveTo>
                        <a:pt x="3182" y="0"/>
                      </a:moveTo>
                      <a:lnTo>
                        <a:pt x="3182" y="0"/>
                      </a:lnTo>
                      <a:cubicBezTo>
                        <a:pt x="3182" y="0"/>
                        <a:pt x="1591" y="0"/>
                        <a:pt x="0" y="0"/>
                      </a:cubicBezTo>
                      <a:cubicBezTo>
                        <a:pt x="1591" y="0"/>
                        <a:pt x="1591" y="0"/>
                        <a:pt x="3182" y="0"/>
                      </a:cubicBezTo>
                      <a:lnTo>
                        <a:pt x="3182" y="0"/>
                      </a:lnTo>
                      <a:lnTo>
                        <a:pt x="318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44" name="รูปแบบอิสระ: รูปร่าง 943">
                  <a:extLst>
                    <a:ext uri="{FF2B5EF4-FFF2-40B4-BE49-F238E27FC236}">
                      <a16:creationId xmlns:a16="http://schemas.microsoft.com/office/drawing/2014/main" id="{202A0F67-CBF9-45D8-898B-6E9A23E79692}"/>
                    </a:ext>
                  </a:extLst>
                </p:cNvPr>
                <p:cNvSpPr/>
                <p:nvPr/>
              </p:nvSpPr>
              <p:spPr>
                <a:xfrm>
                  <a:off x="2685436" y="3546491"/>
                  <a:ext cx="4772" cy="1591"/>
                </a:xfrm>
                <a:custGeom>
                  <a:avLst/>
                  <a:gdLst>
                    <a:gd name="connsiteX0" fmla="*/ 0 w 4772"/>
                    <a:gd name="connsiteY0" fmla="*/ 0 h 1591"/>
                    <a:gd name="connsiteX1" fmla="*/ 4773 w 4772"/>
                    <a:gd name="connsiteY1" fmla="*/ 1591 h 1591"/>
                    <a:gd name="connsiteX2" fmla="*/ 3182 w 4772"/>
                    <a:gd name="connsiteY2" fmla="*/ 0 h 1591"/>
                    <a:gd name="connsiteX3" fmla="*/ 0 w 4772"/>
                    <a:gd name="connsiteY3" fmla="*/ 0 h 1591"/>
                    <a:gd name="connsiteX4" fmla="*/ 0 w 4772"/>
                    <a:gd name="connsiteY4" fmla="*/ 0 h 1591"/>
                    <a:gd name="connsiteX5" fmla="*/ 0 w 4772"/>
                    <a:gd name="connsiteY5" fmla="*/ 0 h 1591"/>
                    <a:gd name="connsiteX6" fmla="*/ 0 w 4772"/>
                    <a:gd name="connsiteY6" fmla="*/ 0 h 1591"/>
                    <a:gd name="connsiteX7" fmla="*/ 0 w 4772"/>
                    <a:gd name="connsiteY7" fmla="*/ 0 h 1591"/>
                    <a:gd name="connsiteX8" fmla="*/ 0 w 4772"/>
                    <a:gd name="connsiteY8" fmla="*/ 0 h 1591"/>
                    <a:gd name="connsiteX9" fmla="*/ 0 w 4772"/>
                    <a:gd name="connsiteY9" fmla="*/ 0 h 1591"/>
                    <a:gd name="connsiteX10" fmla="*/ 0 w 4772"/>
                    <a:gd name="connsiteY10" fmla="*/ 0 h 1591"/>
                    <a:gd name="connsiteX11" fmla="*/ 0 w 4772"/>
                    <a:gd name="connsiteY11" fmla="*/ 0 h 1591"/>
                    <a:gd name="connsiteX12" fmla="*/ 0 w 4772"/>
                    <a:gd name="connsiteY12" fmla="*/ 0 h 1591"/>
                    <a:gd name="connsiteX13" fmla="*/ 0 w 4772"/>
                    <a:gd name="connsiteY13" fmla="*/ 0 h 1591"/>
                    <a:gd name="connsiteX14" fmla="*/ 0 w 4772"/>
                    <a:gd name="connsiteY14" fmla="*/ 0 h 1591"/>
                    <a:gd name="connsiteX15" fmla="*/ 0 w 4772"/>
                    <a:gd name="connsiteY15" fmla="*/ 0 h 1591"/>
                    <a:gd name="connsiteX16" fmla="*/ 0 w 4772"/>
                    <a:gd name="connsiteY16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772" h="1591">
                      <a:moveTo>
                        <a:pt x="0" y="0"/>
                      </a:moveTo>
                      <a:cubicBezTo>
                        <a:pt x="1591" y="1591"/>
                        <a:pt x="1591" y="1591"/>
                        <a:pt x="4773" y="1591"/>
                      </a:cubicBezTo>
                      <a:cubicBezTo>
                        <a:pt x="4773" y="1591"/>
                        <a:pt x="3182" y="0"/>
                        <a:pt x="3182" y="0"/>
                      </a:cubicBezTo>
                      <a:cubicBezTo>
                        <a:pt x="3182" y="1591"/>
                        <a:pt x="1591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45" name="รูปแบบอิสระ: รูปร่าง 944">
                  <a:extLst>
                    <a:ext uri="{FF2B5EF4-FFF2-40B4-BE49-F238E27FC236}">
                      <a16:creationId xmlns:a16="http://schemas.microsoft.com/office/drawing/2014/main" id="{483ADFD7-C030-4722-B403-0D00830B3FF0}"/>
                    </a:ext>
                  </a:extLst>
                </p:cNvPr>
                <p:cNvSpPr/>
                <p:nvPr/>
              </p:nvSpPr>
              <p:spPr>
                <a:xfrm>
                  <a:off x="2695866" y="3548082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lnTo>
                        <a:pt x="707" y="0"/>
                      </a:lnTo>
                      <a:cubicBezTo>
                        <a:pt x="-884" y="0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46" name="รูปแบบอิสระ: รูปร่าง 945">
                  <a:extLst>
                    <a:ext uri="{FF2B5EF4-FFF2-40B4-BE49-F238E27FC236}">
                      <a16:creationId xmlns:a16="http://schemas.microsoft.com/office/drawing/2014/main" id="{B5398FC0-AC25-4997-B075-C98DD0A42876}"/>
                    </a:ext>
                  </a:extLst>
                </p:cNvPr>
                <p:cNvSpPr/>
                <p:nvPr/>
              </p:nvSpPr>
              <p:spPr>
                <a:xfrm>
                  <a:off x="2690209" y="3544900"/>
                  <a:ext cx="4772" cy="1591"/>
                </a:xfrm>
                <a:custGeom>
                  <a:avLst/>
                  <a:gdLst>
                    <a:gd name="connsiteX0" fmla="*/ 4773 w 4772"/>
                    <a:gd name="connsiteY0" fmla="*/ 1591 h 1591"/>
                    <a:gd name="connsiteX1" fmla="*/ 4773 w 4772"/>
                    <a:gd name="connsiteY1" fmla="*/ 1591 h 1591"/>
                    <a:gd name="connsiteX2" fmla="*/ 4773 w 4772"/>
                    <a:gd name="connsiteY2" fmla="*/ 1591 h 1591"/>
                    <a:gd name="connsiteX3" fmla="*/ 4773 w 4772"/>
                    <a:gd name="connsiteY3" fmla="*/ 1591 h 1591"/>
                    <a:gd name="connsiteX4" fmla="*/ 4773 w 4772"/>
                    <a:gd name="connsiteY4" fmla="*/ 1591 h 1591"/>
                    <a:gd name="connsiteX5" fmla="*/ 0 w 4772"/>
                    <a:gd name="connsiteY5" fmla="*/ 0 h 1591"/>
                    <a:gd name="connsiteX6" fmla="*/ 4773 w 4772"/>
                    <a:gd name="connsiteY6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772" h="1591">
                      <a:moveTo>
                        <a:pt x="4773" y="1591"/>
                      </a:moveTo>
                      <a:cubicBezTo>
                        <a:pt x="4773" y="1591"/>
                        <a:pt x="3182" y="1591"/>
                        <a:pt x="4773" y="1591"/>
                      </a:cubicBezTo>
                      <a:cubicBezTo>
                        <a:pt x="4773" y="1591"/>
                        <a:pt x="4773" y="1591"/>
                        <a:pt x="4773" y="1591"/>
                      </a:cubicBezTo>
                      <a:cubicBezTo>
                        <a:pt x="4773" y="1591"/>
                        <a:pt x="4773" y="1591"/>
                        <a:pt x="4773" y="1591"/>
                      </a:cubicBezTo>
                      <a:lnTo>
                        <a:pt x="4773" y="1591"/>
                      </a:lnTo>
                      <a:cubicBezTo>
                        <a:pt x="3182" y="1591"/>
                        <a:pt x="0" y="0"/>
                        <a:pt x="0" y="0"/>
                      </a:cubicBezTo>
                      <a:cubicBezTo>
                        <a:pt x="1591" y="1591"/>
                        <a:pt x="3182" y="1591"/>
                        <a:pt x="4773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47" name="รูปแบบอิสระ: รูปร่าง 946">
                  <a:extLst>
                    <a:ext uri="{FF2B5EF4-FFF2-40B4-BE49-F238E27FC236}">
                      <a16:creationId xmlns:a16="http://schemas.microsoft.com/office/drawing/2014/main" id="{279E4DC9-3B37-4D62-8F6D-0AB1A83089ED}"/>
                    </a:ext>
                  </a:extLst>
                </p:cNvPr>
                <p:cNvSpPr/>
                <p:nvPr/>
              </p:nvSpPr>
              <p:spPr>
                <a:xfrm>
                  <a:off x="2690209" y="3546491"/>
                  <a:ext cx="1591" cy="1591"/>
                </a:xfrm>
                <a:custGeom>
                  <a:avLst/>
                  <a:gdLst>
                    <a:gd name="connsiteX0" fmla="*/ 0 w 1591"/>
                    <a:gd name="connsiteY0" fmla="*/ 0 h 1591"/>
                    <a:gd name="connsiteX1" fmla="*/ 0 w 1591"/>
                    <a:gd name="connsiteY1" fmla="*/ 0 h 1591"/>
                    <a:gd name="connsiteX2" fmla="*/ 1591 w 1591"/>
                    <a:gd name="connsiteY2" fmla="*/ 1591 h 1591"/>
                    <a:gd name="connsiteX3" fmla="*/ 0 w 1591"/>
                    <a:gd name="connsiteY3" fmla="*/ 0 h 1591"/>
                    <a:gd name="connsiteX4" fmla="*/ 0 w 1591"/>
                    <a:gd name="connsiteY4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91" h="159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591" y="1591"/>
                      </a:lnTo>
                      <a:lnTo>
                        <a:pt x="0" y="0"/>
                      </a:lnTo>
                      <a:cubicBezTo>
                        <a:pt x="1591" y="1591"/>
                        <a:pt x="1591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48" name="รูปแบบอิสระ: รูปร่าง 947">
                  <a:extLst>
                    <a:ext uri="{FF2B5EF4-FFF2-40B4-BE49-F238E27FC236}">
                      <a16:creationId xmlns:a16="http://schemas.microsoft.com/office/drawing/2014/main" id="{693D9899-A167-4CEE-88DE-18EBF5CF5410}"/>
                    </a:ext>
                  </a:extLst>
                </p:cNvPr>
                <p:cNvSpPr/>
                <p:nvPr/>
              </p:nvSpPr>
              <p:spPr>
                <a:xfrm>
                  <a:off x="2682254" y="3546491"/>
                  <a:ext cx="1591" cy="1591"/>
                </a:xfrm>
                <a:custGeom>
                  <a:avLst/>
                  <a:gdLst>
                    <a:gd name="connsiteX0" fmla="*/ 1591 w 1591"/>
                    <a:gd name="connsiteY0" fmla="*/ 1591 h 1591"/>
                    <a:gd name="connsiteX1" fmla="*/ 0 w 1591"/>
                    <a:gd name="connsiteY1" fmla="*/ 0 h 1591"/>
                    <a:gd name="connsiteX2" fmla="*/ 1591 w 1591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">
                      <a:moveTo>
                        <a:pt x="1591" y="1591"/>
                      </a:moveTo>
                      <a:lnTo>
                        <a:pt x="0" y="0"/>
                      </a:lnTo>
                      <a:lnTo>
                        <a:pt x="1591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49" name="รูปแบบอิสระ: รูปร่าง 948">
                  <a:extLst>
                    <a:ext uri="{FF2B5EF4-FFF2-40B4-BE49-F238E27FC236}">
                      <a16:creationId xmlns:a16="http://schemas.microsoft.com/office/drawing/2014/main" id="{D2E9D870-F14E-4B7A-8BF4-AB5A1FF39BFE}"/>
                    </a:ext>
                  </a:extLst>
                </p:cNvPr>
                <p:cNvSpPr/>
                <p:nvPr/>
              </p:nvSpPr>
              <p:spPr>
                <a:xfrm>
                  <a:off x="2682254" y="3548082"/>
                  <a:ext cx="1591" cy="15910"/>
                </a:xfrm>
                <a:custGeom>
                  <a:avLst/>
                  <a:gdLst>
                    <a:gd name="connsiteX0" fmla="*/ 1591 w 1591"/>
                    <a:gd name="connsiteY0" fmla="*/ 0 h 15910"/>
                    <a:gd name="connsiteX1" fmla="*/ 0 w 1591"/>
                    <a:gd name="connsiteY1" fmla="*/ 0 h 15910"/>
                    <a:gd name="connsiteX2" fmla="*/ 1591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1591" y="0"/>
                      </a:moveTo>
                      <a:lnTo>
                        <a:pt x="0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50" name="รูปแบบอิสระ: รูปร่าง 949">
                  <a:extLst>
                    <a:ext uri="{FF2B5EF4-FFF2-40B4-BE49-F238E27FC236}">
                      <a16:creationId xmlns:a16="http://schemas.microsoft.com/office/drawing/2014/main" id="{B696F1D0-C587-4E3D-BC38-8A3A4690834C}"/>
                    </a:ext>
                  </a:extLst>
                </p:cNvPr>
                <p:cNvSpPr/>
                <p:nvPr/>
              </p:nvSpPr>
              <p:spPr>
                <a:xfrm>
                  <a:off x="2687027" y="359422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51" name="รูปแบบอิสระ: รูปร่าง 950">
                  <a:extLst>
                    <a:ext uri="{FF2B5EF4-FFF2-40B4-BE49-F238E27FC236}">
                      <a16:creationId xmlns:a16="http://schemas.microsoft.com/office/drawing/2014/main" id="{783F2635-DBF0-4AA8-ACFD-426475AD2144}"/>
                    </a:ext>
                  </a:extLst>
                </p:cNvPr>
                <p:cNvSpPr/>
                <p:nvPr/>
              </p:nvSpPr>
              <p:spPr>
                <a:xfrm>
                  <a:off x="2687027" y="359422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52" name="รูปแบบอิสระ: รูปร่าง 951">
                  <a:extLst>
                    <a:ext uri="{FF2B5EF4-FFF2-40B4-BE49-F238E27FC236}">
                      <a16:creationId xmlns:a16="http://schemas.microsoft.com/office/drawing/2014/main" id="{E5DA043F-8EC6-4499-88B7-58147FDC4887}"/>
                    </a:ext>
                  </a:extLst>
                </p:cNvPr>
                <p:cNvSpPr/>
                <p:nvPr/>
              </p:nvSpPr>
              <p:spPr>
                <a:xfrm>
                  <a:off x="2674529" y="3563285"/>
                  <a:ext cx="2952" cy="707"/>
                </a:xfrm>
                <a:custGeom>
                  <a:avLst/>
                  <a:gdLst>
                    <a:gd name="connsiteX0" fmla="*/ 2953 w 2952"/>
                    <a:gd name="connsiteY0" fmla="*/ 707 h 707"/>
                    <a:gd name="connsiteX1" fmla="*/ 1361 w 2952"/>
                    <a:gd name="connsiteY1" fmla="*/ 707 h 707"/>
                    <a:gd name="connsiteX2" fmla="*/ 2953 w 2952"/>
                    <a:gd name="connsiteY2" fmla="*/ 707 h 707"/>
                    <a:gd name="connsiteX3" fmla="*/ 2953 w 2952"/>
                    <a:gd name="connsiteY3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952" h="707">
                      <a:moveTo>
                        <a:pt x="2953" y="707"/>
                      </a:moveTo>
                      <a:cubicBezTo>
                        <a:pt x="1361" y="707"/>
                        <a:pt x="-1820" y="-884"/>
                        <a:pt x="1361" y="707"/>
                      </a:cubicBezTo>
                      <a:lnTo>
                        <a:pt x="2953" y="707"/>
                      </a:lnTo>
                      <a:cubicBezTo>
                        <a:pt x="1361" y="707"/>
                        <a:pt x="1361" y="707"/>
                        <a:pt x="2953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53" name="รูปแบบอิสระ: รูปร่าง 952">
                  <a:extLst>
                    <a:ext uri="{FF2B5EF4-FFF2-40B4-BE49-F238E27FC236}">
                      <a16:creationId xmlns:a16="http://schemas.microsoft.com/office/drawing/2014/main" id="{39102936-B5D5-4B18-BFDD-2F383D77F469}"/>
                    </a:ext>
                  </a:extLst>
                </p:cNvPr>
                <p:cNvSpPr/>
                <p:nvPr/>
              </p:nvSpPr>
              <p:spPr>
                <a:xfrm>
                  <a:off x="2682254" y="357990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54" name="รูปแบบอิสระ: รูปร่าง 953">
                  <a:extLst>
                    <a:ext uri="{FF2B5EF4-FFF2-40B4-BE49-F238E27FC236}">
                      <a16:creationId xmlns:a16="http://schemas.microsoft.com/office/drawing/2014/main" id="{39657B33-967F-4C12-8641-7725C5F0624F}"/>
                    </a:ext>
                  </a:extLst>
                </p:cNvPr>
                <p:cNvSpPr/>
                <p:nvPr/>
              </p:nvSpPr>
              <p:spPr>
                <a:xfrm>
                  <a:off x="2689016" y="3583968"/>
                  <a:ext cx="1193" cy="707"/>
                </a:xfrm>
                <a:custGeom>
                  <a:avLst/>
                  <a:gdLst>
                    <a:gd name="connsiteX0" fmla="*/ 1193 w 1193"/>
                    <a:gd name="connsiteY0" fmla="*/ 707 h 707"/>
                    <a:gd name="connsiteX1" fmla="*/ 1193 w 1193"/>
                    <a:gd name="connsiteY1" fmla="*/ 707 h 707"/>
                    <a:gd name="connsiteX2" fmla="*/ 1193 w 1193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707">
                      <a:moveTo>
                        <a:pt x="1193" y="707"/>
                      </a:moveTo>
                      <a:lnTo>
                        <a:pt x="1193" y="707"/>
                      </a:lnTo>
                      <a:cubicBezTo>
                        <a:pt x="-398" y="-884"/>
                        <a:pt x="-398" y="707"/>
                        <a:pt x="1193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55" name="รูปแบบอิสระ: รูปร่าง 954">
                  <a:extLst>
                    <a:ext uri="{FF2B5EF4-FFF2-40B4-BE49-F238E27FC236}">
                      <a16:creationId xmlns:a16="http://schemas.microsoft.com/office/drawing/2014/main" id="{E236F3F9-A98F-42A3-9001-035BFB27F048}"/>
                    </a:ext>
                  </a:extLst>
                </p:cNvPr>
                <p:cNvSpPr/>
                <p:nvPr/>
              </p:nvSpPr>
              <p:spPr>
                <a:xfrm>
                  <a:off x="2685436" y="3602177"/>
                  <a:ext cx="1590" cy="1591"/>
                </a:xfrm>
                <a:custGeom>
                  <a:avLst/>
                  <a:gdLst>
                    <a:gd name="connsiteX0" fmla="*/ 0 w 1590"/>
                    <a:gd name="connsiteY0" fmla="*/ 0 h 1591"/>
                    <a:gd name="connsiteX1" fmla="*/ 1591 w 1590"/>
                    <a:gd name="connsiteY1" fmla="*/ 1591 h 1591"/>
                    <a:gd name="connsiteX2" fmla="*/ 0 w 1590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">
                      <a:moveTo>
                        <a:pt x="0" y="0"/>
                      </a:moveTo>
                      <a:lnTo>
                        <a:pt x="1591" y="1591"/>
                      </a:lnTo>
                      <a:cubicBezTo>
                        <a:pt x="159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56" name="รูปแบบอิสระ: รูปร่าง 955">
                  <a:extLst>
                    <a:ext uri="{FF2B5EF4-FFF2-40B4-BE49-F238E27FC236}">
                      <a16:creationId xmlns:a16="http://schemas.microsoft.com/office/drawing/2014/main" id="{F120C8C1-B301-480B-A7DE-6A9FFBC03675}"/>
                    </a:ext>
                  </a:extLst>
                </p:cNvPr>
                <p:cNvSpPr/>
                <p:nvPr/>
              </p:nvSpPr>
              <p:spPr>
                <a:xfrm>
                  <a:off x="2681061" y="3554844"/>
                  <a:ext cx="1900" cy="1193"/>
                </a:xfrm>
                <a:custGeom>
                  <a:avLst/>
                  <a:gdLst>
                    <a:gd name="connsiteX0" fmla="*/ 1193 w 1900"/>
                    <a:gd name="connsiteY0" fmla="*/ 1193 h 1193"/>
                    <a:gd name="connsiteX1" fmla="*/ 1193 w 1900"/>
                    <a:gd name="connsiteY1" fmla="*/ 1193 h 1193"/>
                    <a:gd name="connsiteX2" fmla="*/ 1193 w 1900"/>
                    <a:gd name="connsiteY2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900" h="1193">
                      <a:moveTo>
                        <a:pt x="1193" y="1193"/>
                      </a:moveTo>
                      <a:cubicBezTo>
                        <a:pt x="-398" y="-398"/>
                        <a:pt x="-398" y="-398"/>
                        <a:pt x="1193" y="1193"/>
                      </a:cubicBezTo>
                      <a:cubicBezTo>
                        <a:pt x="1193" y="1193"/>
                        <a:pt x="2784" y="1193"/>
                        <a:pt x="1193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57" name="รูปแบบอิสระ: รูปร่าง 956">
                  <a:extLst>
                    <a:ext uri="{FF2B5EF4-FFF2-40B4-BE49-F238E27FC236}">
                      <a16:creationId xmlns:a16="http://schemas.microsoft.com/office/drawing/2014/main" id="{A91F1B68-5192-41A5-9E38-2B358C2FC393}"/>
                    </a:ext>
                  </a:extLst>
                </p:cNvPr>
                <p:cNvSpPr/>
                <p:nvPr/>
              </p:nvSpPr>
              <p:spPr>
                <a:xfrm>
                  <a:off x="2667935" y="3584675"/>
                  <a:ext cx="707" cy="15910"/>
                </a:xfrm>
                <a:custGeom>
                  <a:avLst/>
                  <a:gdLst>
                    <a:gd name="connsiteX0" fmla="*/ 0 w 707"/>
                    <a:gd name="connsiteY0" fmla="*/ 0 h 15910"/>
                    <a:gd name="connsiteX1" fmla="*/ 0 w 707"/>
                    <a:gd name="connsiteY1" fmla="*/ 0 h 15910"/>
                    <a:gd name="connsiteX2" fmla="*/ 0 w 707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10">
                      <a:moveTo>
                        <a:pt x="0" y="0"/>
                      </a:moveTo>
                      <a:cubicBezTo>
                        <a:pt x="0" y="0"/>
                        <a:pt x="1591" y="0"/>
                        <a:pt x="0" y="0"/>
                      </a:cubicBezTo>
                      <a:cubicBezTo>
                        <a:pt x="159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58" name="รูปแบบอิสระ: รูปร่าง 957">
                  <a:extLst>
                    <a:ext uri="{FF2B5EF4-FFF2-40B4-BE49-F238E27FC236}">
                      <a16:creationId xmlns:a16="http://schemas.microsoft.com/office/drawing/2014/main" id="{914B7EDF-2DD0-4378-A090-F37615D9BFB7}"/>
                    </a:ext>
                  </a:extLst>
                </p:cNvPr>
                <p:cNvSpPr/>
                <p:nvPr/>
              </p:nvSpPr>
              <p:spPr>
                <a:xfrm>
                  <a:off x="2679470" y="3554844"/>
                  <a:ext cx="1193" cy="1193"/>
                </a:xfrm>
                <a:custGeom>
                  <a:avLst/>
                  <a:gdLst>
                    <a:gd name="connsiteX0" fmla="*/ 1193 w 1193"/>
                    <a:gd name="connsiteY0" fmla="*/ 1193 h 1193"/>
                    <a:gd name="connsiteX1" fmla="*/ 1193 w 1193"/>
                    <a:gd name="connsiteY1" fmla="*/ 1193 h 1193"/>
                    <a:gd name="connsiteX2" fmla="*/ 1193 w 1193"/>
                    <a:gd name="connsiteY2" fmla="*/ 1193 h 1193"/>
                    <a:gd name="connsiteX3" fmla="*/ 1193 w 1193"/>
                    <a:gd name="connsiteY3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193">
                      <a:moveTo>
                        <a:pt x="1193" y="1193"/>
                      </a:moveTo>
                      <a:cubicBezTo>
                        <a:pt x="1193" y="1193"/>
                        <a:pt x="1193" y="1193"/>
                        <a:pt x="1193" y="1193"/>
                      </a:cubicBezTo>
                      <a:cubicBezTo>
                        <a:pt x="1193" y="1193"/>
                        <a:pt x="1193" y="1193"/>
                        <a:pt x="1193" y="1193"/>
                      </a:cubicBezTo>
                      <a:cubicBezTo>
                        <a:pt x="-398" y="-398"/>
                        <a:pt x="-398" y="-398"/>
                        <a:pt x="1193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59" name="รูปแบบอิสระ: รูปร่าง 958">
                  <a:extLst>
                    <a:ext uri="{FF2B5EF4-FFF2-40B4-BE49-F238E27FC236}">
                      <a16:creationId xmlns:a16="http://schemas.microsoft.com/office/drawing/2014/main" id="{F0D60E33-9762-4EBC-B7D7-7D8007DB4E84}"/>
                    </a:ext>
                  </a:extLst>
                </p:cNvPr>
                <p:cNvSpPr/>
                <p:nvPr/>
              </p:nvSpPr>
              <p:spPr>
                <a:xfrm>
                  <a:off x="2671117" y="362126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60" name="รูปแบบอิสระ: รูปร่าง 959">
                  <a:extLst>
                    <a:ext uri="{FF2B5EF4-FFF2-40B4-BE49-F238E27FC236}">
                      <a16:creationId xmlns:a16="http://schemas.microsoft.com/office/drawing/2014/main" id="{83225D14-35BF-404F-9AD5-D06DF64D7B8C}"/>
                    </a:ext>
                  </a:extLst>
                </p:cNvPr>
                <p:cNvSpPr/>
                <p:nvPr/>
              </p:nvSpPr>
              <p:spPr>
                <a:xfrm>
                  <a:off x="2651319" y="3616893"/>
                  <a:ext cx="707" cy="1193"/>
                </a:xfrm>
                <a:custGeom>
                  <a:avLst/>
                  <a:gdLst>
                    <a:gd name="connsiteX0" fmla="*/ 707 w 707"/>
                    <a:gd name="connsiteY0" fmla="*/ 1193 h 1193"/>
                    <a:gd name="connsiteX1" fmla="*/ 707 w 707"/>
                    <a:gd name="connsiteY1" fmla="*/ 1193 h 1193"/>
                    <a:gd name="connsiteX2" fmla="*/ 707 w 707"/>
                    <a:gd name="connsiteY2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193">
                      <a:moveTo>
                        <a:pt x="707" y="1193"/>
                      </a:moveTo>
                      <a:cubicBezTo>
                        <a:pt x="707" y="-398"/>
                        <a:pt x="707" y="-398"/>
                        <a:pt x="707" y="1193"/>
                      </a:cubicBezTo>
                      <a:cubicBezTo>
                        <a:pt x="707" y="-398"/>
                        <a:pt x="-884" y="-398"/>
                        <a:pt x="707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61" name="รูปแบบอิสระ: รูปร่าง 960">
                  <a:extLst>
                    <a:ext uri="{FF2B5EF4-FFF2-40B4-BE49-F238E27FC236}">
                      <a16:creationId xmlns:a16="http://schemas.microsoft.com/office/drawing/2014/main" id="{5F38F635-7161-4EB2-A11C-D7963E2B5B19}"/>
                    </a:ext>
                  </a:extLst>
                </p:cNvPr>
                <p:cNvSpPr/>
                <p:nvPr/>
              </p:nvSpPr>
              <p:spPr>
                <a:xfrm>
                  <a:off x="2682254" y="3550557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cubicBezTo>
                        <a:pt x="0" y="-884"/>
                        <a:pt x="0" y="707"/>
                        <a:pt x="0" y="707"/>
                      </a:cubicBezTo>
                      <a:lnTo>
                        <a:pt x="0" y="70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62" name="รูปแบบอิสระ: รูปร่าง 961">
                  <a:extLst>
                    <a:ext uri="{FF2B5EF4-FFF2-40B4-BE49-F238E27FC236}">
                      <a16:creationId xmlns:a16="http://schemas.microsoft.com/office/drawing/2014/main" id="{2A3B3931-8BAE-4214-9707-1A53738BBE91}"/>
                    </a:ext>
                  </a:extLst>
                </p:cNvPr>
                <p:cNvSpPr/>
                <p:nvPr/>
              </p:nvSpPr>
              <p:spPr>
                <a:xfrm>
                  <a:off x="2688618" y="3552855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63" name="รูปแบบอิสระ: รูปร่าง 962">
                  <a:extLst>
                    <a:ext uri="{FF2B5EF4-FFF2-40B4-BE49-F238E27FC236}">
                      <a16:creationId xmlns:a16="http://schemas.microsoft.com/office/drawing/2014/main" id="{0060F1D7-BB3D-46C4-80FE-BDFD8E518CCE}"/>
                    </a:ext>
                  </a:extLst>
                </p:cNvPr>
                <p:cNvSpPr/>
                <p:nvPr/>
              </p:nvSpPr>
              <p:spPr>
                <a:xfrm>
                  <a:off x="2690209" y="356240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64" name="รูปแบบอิสระ: รูปร่าง 963">
                  <a:extLst>
                    <a:ext uri="{FF2B5EF4-FFF2-40B4-BE49-F238E27FC236}">
                      <a16:creationId xmlns:a16="http://schemas.microsoft.com/office/drawing/2014/main" id="{2FEF6A55-72FB-4AF2-899D-02A5B6C2E856}"/>
                    </a:ext>
                  </a:extLst>
                </p:cNvPr>
                <p:cNvSpPr/>
                <p:nvPr/>
              </p:nvSpPr>
              <p:spPr>
                <a:xfrm>
                  <a:off x="2682254" y="3551264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65" name="รูปแบบอิสระ: รูปร่าง 964">
                  <a:extLst>
                    <a:ext uri="{FF2B5EF4-FFF2-40B4-BE49-F238E27FC236}">
                      <a16:creationId xmlns:a16="http://schemas.microsoft.com/office/drawing/2014/main" id="{3DF16D16-3C99-42BD-B3A0-1B16510C398A}"/>
                    </a:ext>
                  </a:extLst>
                </p:cNvPr>
                <p:cNvSpPr/>
                <p:nvPr/>
              </p:nvSpPr>
              <p:spPr>
                <a:xfrm>
                  <a:off x="2682254" y="3549673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66" name="รูปแบบอิสระ: รูปร่าง 965">
                  <a:extLst>
                    <a:ext uri="{FF2B5EF4-FFF2-40B4-BE49-F238E27FC236}">
                      <a16:creationId xmlns:a16="http://schemas.microsoft.com/office/drawing/2014/main" id="{CE7654E2-C2C0-4100-8187-E311FD4CCE91}"/>
                    </a:ext>
                  </a:extLst>
                </p:cNvPr>
                <p:cNvSpPr/>
                <p:nvPr/>
              </p:nvSpPr>
              <p:spPr>
                <a:xfrm>
                  <a:off x="2682254" y="3551264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67" name="รูปแบบอิสระ: รูปร่าง 966">
                  <a:extLst>
                    <a:ext uri="{FF2B5EF4-FFF2-40B4-BE49-F238E27FC236}">
                      <a16:creationId xmlns:a16="http://schemas.microsoft.com/office/drawing/2014/main" id="{9067082B-B1AE-4F4C-B7F3-257D3D5C593F}"/>
                    </a:ext>
                  </a:extLst>
                </p:cNvPr>
                <p:cNvSpPr/>
                <p:nvPr/>
              </p:nvSpPr>
              <p:spPr>
                <a:xfrm>
                  <a:off x="2674299" y="360854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68" name="รูปแบบอิสระ: รูปร่าง 967">
                  <a:extLst>
                    <a:ext uri="{FF2B5EF4-FFF2-40B4-BE49-F238E27FC236}">
                      <a16:creationId xmlns:a16="http://schemas.microsoft.com/office/drawing/2014/main" id="{DA0F0C3E-146C-4B9E-A2EC-803F3B164ED5}"/>
                    </a:ext>
                  </a:extLst>
                </p:cNvPr>
                <p:cNvSpPr/>
                <p:nvPr/>
              </p:nvSpPr>
              <p:spPr>
                <a:xfrm>
                  <a:off x="2693391" y="357672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69" name="รูปแบบอิสระ: รูปร่าง 968">
                  <a:extLst>
                    <a:ext uri="{FF2B5EF4-FFF2-40B4-BE49-F238E27FC236}">
                      <a16:creationId xmlns:a16="http://schemas.microsoft.com/office/drawing/2014/main" id="{73867E5E-9674-4748-9320-0CF53297F124}"/>
                    </a:ext>
                  </a:extLst>
                </p:cNvPr>
                <p:cNvSpPr/>
                <p:nvPr/>
              </p:nvSpPr>
              <p:spPr>
                <a:xfrm>
                  <a:off x="2688618" y="3575129"/>
                  <a:ext cx="6363" cy="3181"/>
                </a:xfrm>
                <a:custGeom>
                  <a:avLst/>
                  <a:gdLst>
                    <a:gd name="connsiteX0" fmla="*/ 6364 w 6363"/>
                    <a:gd name="connsiteY0" fmla="*/ 3182 h 3181"/>
                    <a:gd name="connsiteX1" fmla="*/ 6364 w 6363"/>
                    <a:gd name="connsiteY1" fmla="*/ 3182 h 3181"/>
                    <a:gd name="connsiteX2" fmla="*/ 0 w 6363"/>
                    <a:gd name="connsiteY2" fmla="*/ 0 h 3181"/>
                    <a:gd name="connsiteX3" fmla="*/ 6364 w 6363"/>
                    <a:gd name="connsiteY3" fmla="*/ 3182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63" h="3181">
                      <a:moveTo>
                        <a:pt x="6364" y="3182"/>
                      </a:moveTo>
                      <a:cubicBezTo>
                        <a:pt x="4773" y="1591"/>
                        <a:pt x="4773" y="1591"/>
                        <a:pt x="6364" y="3182"/>
                      </a:cubicBezTo>
                      <a:lnTo>
                        <a:pt x="0" y="0"/>
                      </a:lnTo>
                      <a:lnTo>
                        <a:pt x="6364" y="318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70" name="รูปแบบอิสระ: รูปร่าง 969">
                  <a:extLst>
                    <a:ext uri="{FF2B5EF4-FFF2-40B4-BE49-F238E27FC236}">
                      <a16:creationId xmlns:a16="http://schemas.microsoft.com/office/drawing/2014/main" id="{8016D6F1-2FC1-49E3-B6D5-7EF7A4DC907F}"/>
                    </a:ext>
                  </a:extLst>
                </p:cNvPr>
                <p:cNvSpPr/>
                <p:nvPr/>
              </p:nvSpPr>
              <p:spPr>
                <a:xfrm>
                  <a:off x="2642480" y="3552148"/>
                  <a:ext cx="51356" cy="78666"/>
                </a:xfrm>
                <a:custGeom>
                  <a:avLst/>
                  <a:gdLst>
                    <a:gd name="connsiteX0" fmla="*/ 42957 w 51356"/>
                    <a:gd name="connsiteY0" fmla="*/ 45256 h 78666"/>
                    <a:gd name="connsiteX1" fmla="*/ 44548 w 51356"/>
                    <a:gd name="connsiteY1" fmla="*/ 45256 h 78666"/>
                    <a:gd name="connsiteX2" fmla="*/ 47729 w 51356"/>
                    <a:gd name="connsiteY2" fmla="*/ 48438 h 78666"/>
                    <a:gd name="connsiteX3" fmla="*/ 42957 w 51356"/>
                    <a:gd name="connsiteY3" fmla="*/ 43665 h 78666"/>
                    <a:gd name="connsiteX4" fmla="*/ 42957 w 51356"/>
                    <a:gd name="connsiteY4" fmla="*/ 45256 h 78666"/>
                    <a:gd name="connsiteX5" fmla="*/ 42957 w 51356"/>
                    <a:gd name="connsiteY5" fmla="*/ 45256 h 78666"/>
                    <a:gd name="connsiteX6" fmla="*/ 41366 w 51356"/>
                    <a:gd name="connsiteY6" fmla="*/ 42074 h 78666"/>
                    <a:gd name="connsiteX7" fmla="*/ 42957 w 51356"/>
                    <a:gd name="connsiteY7" fmla="*/ 42074 h 78666"/>
                    <a:gd name="connsiteX8" fmla="*/ 41366 w 51356"/>
                    <a:gd name="connsiteY8" fmla="*/ 40482 h 78666"/>
                    <a:gd name="connsiteX9" fmla="*/ 42957 w 51356"/>
                    <a:gd name="connsiteY9" fmla="*/ 40482 h 78666"/>
                    <a:gd name="connsiteX10" fmla="*/ 42957 w 51356"/>
                    <a:gd name="connsiteY10" fmla="*/ 38892 h 78666"/>
                    <a:gd name="connsiteX11" fmla="*/ 42957 w 51356"/>
                    <a:gd name="connsiteY11" fmla="*/ 38892 h 78666"/>
                    <a:gd name="connsiteX12" fmla="*/ 39775 w 51356"/>
                    <a:gd name="connsiteY12" fmla="*/ 37300 h 78666"/>
                    <a:gd name="connsiteX13" fmla="*/ 41366 w 51356"/>
                    <a:gd name="connsiteY13" fmla="*/ 37300 h 78666"/>
                    <a:gd name="connsiteX14" fmla="*/ 39775 w 51356"/>
                    <a:gd name="connsiteY14" fmla="*/ 35710 h 78666"/>
                    <a:gd name="connsiteX15" fmla="*/ 41366 w 51356"/>
                    <a:gd name="connsiteY15" fmla="*/ 37300 h 78666"/>
                    <a:gd name="connsiteX16" fmla="*/ 42957 w 51356"/>
                    <a:gd name="connsiteY16" fmla="*/ 37300 h 78666"/>
                    <a:gd name="connsiteX17" fmla="*/ 42957 w 51356"/>
                    <a:gd name="connsiteY17" fmla="*/ 37300 h 78666"/>
                    <a:gd name="connsiteX18" fmla="*/ 47729 w 51356"/>
                    <a:gd name="connsiteY18" fmla="*/ 38892 h 78666"/>
                    <a:gd name="connsiteX19" fmla="*/ 41366 w 51356"/>
                    <a:gd name="connsiteY19" fmla="*/ 35710 h 78666"/>
                    <a:gd name="connsiteX20" fmla="*/ 41366 w 51356"/>
                    <a:gd name="connsiteY20" fmla="*/ 35710 h 78666"/>
                    <a:gd name="connsiteX21" fmla="*/ 42957 w 51356"/>
                    <a:gd name="connsiteY21" fmla="*/ 35710 h 78666"/>
                    <a:gd name="connsiteX22" fmla="*/ 46139 w 51356"/>
                    <a:gd name="connsiteY22" fmla="*/ 37300 h 78666"/>
                    <a:gd name="connsiteX23" fmla="*/ 42957 w 51356"/>
                    <a:gd name="connsiteY23" fmla="*/ 35710 h 78666"/>
                    <a:gd name="connsiteX24" fmla="*/ 47729 w 51356"/>
                    <a:gd name="connsiteY24" fmla="*/ 37300 h 78666"/>
                    <a:gd name="connsiteX25" fmla="*/ 44548 w 51356"/>
                    <a:gd name="connsiteY25" fmla="*/ 35710 h 78666"/>
                    <a:gd name="connsiteX26" fmla="*/ 42957 w 51356"/>
                    <a:gd name="connsiteY26" fmla="*/ 34118 h 78666"/>
                    <a:gd name="connsiteX27" fmla="*/ 44548 w 51356"/>
                    <a:gd name="connsiteY27" fmla="*/ 35710 h 78666"/>
                    <a:gd name="connsiteX28" fmla="*/ 42957 w 51356"/>
                    <a:gd name="connsiteY28" fmla="*/ 34118 h 78666"/>
                    <a:gd name="connsiteX29" fmla="*/ 44548 w 51356"/>
                    <a:gd name="connsiteY29" fmla="*/ 34118 h 78666"/>
                    <a:gd name="connsiteX30" fmla="*/ 41366 w 51356"/>
                    <a:gd name="connsiteY30" fmla="*/ 32527 h 78666"/>
                    <a:gd name="connsiteX31" fmla="*/ 42957 w 51356"/>
                    <a:gd name="connsiteY31" fmla="*/ 32527 h 78666"/>
                    <a:gd name="connsiteX32" fmla="*/ 46139 w 51356"/>
                    <a:gd name="connsiteY32" fmla="*/ 34118 h 78666"/>
                    <a:gd name="connsiteX33" fmla="*/ 42957 w 51356"/>
                    <a:gd name="connsiteY33" fmla="*/ 30936 h 78666"/>
                    <a:gd name="connsiteX34" fmla="*/ 44548 w 51356"/>
                    <a:gd name="connsiteY34" fmla="*/ 30936 h 78666"/>
                    <a:gd name="connsiteX35" fmla="*/ 38184 w 51356"/>
                    <a:gd name="connsiteY35" fmla="*/ 27755 h 78666"/>
                    <a:gd name="connsiteX36" fmla="*/ 36593 w 51356"/>
                    <a:gd name="connsiteY36" fmla="*/ 26163 h 78666"/>
                    <a:gd name="connsiteX37" fmla="*/ 35002 w 51356"/>
                    <a:gd name="connsiteY37" fmla="*/ 24572 h 78666"/>
                    <a:gd name="connsiteX38" fmla="*/ 36593 w 51356"/>
                    <a:gd name="connsiteY38" fmla="*/ 26163 h 78666"/>
                    <a:gd name="connsiteX39" fmla="*/ 36593 w 51356"/>
                    <a:gd name="connsiteY39" fmla="*/ 26163 h 78666"/>
                    <a:gd name="connsiteX40" fmla="*/ 39775 w 51356"/>
                    <a:gd name="connsiteY40" fmla="*/ 27755 h 78666"/>
                    <a:gd name="connsiteX41" fmla="*/ 38184 w 51356"/>
                    <a:gd name="connsiteY41" fmla="*/ 27755 h 78666"/>
                    <a:gd name="connsiteX42" fmla="*/ 42957 w 51356"/>
                    <a:gd name="connsiteY42" fmla="*/ 30936 h 78666"/>
                    <a:gd name="connsiteX43" fmla="*/ 42957 w 51356"/>
                    <a:gd name="connsiteY43" fmla="*/ 30936 h 78666"/>
                    <a:gd name="connsiteX44" fmla="*/ 44548 w 51356"/>
                    <a:gd name="connsiteY44" fmla="*/ 30936 h 78666"/>
                    <a:gd name="connsiteX45" fmla="*/ 42957 w 51356"/>
                    <a:gd name="connsiteY45" fmla="*/ 30936 h 78666"/>
                    <a:gd name="connsiteX46" fmla="*/ 46139 w 51356"/>
                    <a:gd name="connsiteY46" fmla="*/ 32527 h 78666"/>
                    <a:gd name="connsiteX47" fmla="*/ 44548 w 51356"/>
                    <a:gd name="connsiteY47" fmla="*/ 32527 h 78666"/>
                    <a:gd name="connsiteX48" fmla="*/ 46139 w 51356"/>
                    <a:gd name="connsiteY48" fmla="*/ 32527 h 78666"/>
                    <a:gd name="connsiteX49" fmla="*/ 38184 w 51356"/>
                    <a:gd name="connsiteY49" fmla="*/ 26163 h 78666"/>
                    <a:gd name="connsiteX50" fmla="*/ 44548 w 51356"/>
                    <a:gd name="connsiteY50" fmla="*/ 29345 h 78666"/>
                    <a:gd name="connsiteX51" fmla="*/ 44548 w 51356"/>
                    <a:gd name="connsiteY51" fmla="*/ 30936 h 78666"/>
                    <a:gd name="connsiteX52" fmla="*/ 46139 w 51356"/>
                    <a:gd name="connsiteY52" fmla="*/ 32527 h 78666"/>
                    <a:gd name="connsiteX53" fmla="*/ 44548 w 51356"/>
                    <a:gd name="connsiteY53" fmla="*/ 30936 h 78666"/>
                    <a:gd name="connsiteX54" fmla="*/ 47729 w 51356"/>
                    <a:gd name="connsiteY54" fmla="*/ 32527 h 78666"/>
                    <a:gd name="connsiteX55" fmla="*/ 44548 w 51356"/>
                    <a:gd name="connsiteY55" fmla="*/ 29345 h 78666"/>
                    <a:gd name="connsiteX56" fmla="*/ 46139 w 51356"/>
                    <a:gd name="connsiteY56" fmla="*/ 30936 h 78666"/>
                    <a:gd name="connsiteX57" fmla="*/ 44548 w 51356"/>
                    <a:gd name="connsiteY57" fmla="*/ 29345 h 78666"/>
                    <a:gd name="connsiteX58" fmla="*/ 44548 w 51356"/>
                    <a:gd name="connsiteY58" fmla="*/ 29345 h 78666"/>
                    <a:gd name="connsiteX59" fmla="*/ 46139 w 51356"/>
                    <a:gd name="connsiteY59" fmla="*/ 29345 h 78666"/>
                    <a:gd name="connsiteX60" fmla="*/ 46139 w 51356"/>
                    <a:gd name="connsiteY60" fmla="*/ 29345 h 78666"/>
                    <a:gd name="connsiteX61" fmla="*/ 42957 w 51356"/>
                    <a:gd name="connsiteY61" fmla="*/ 26163 h 78666"/>
                    <a:gd name="connsiteX62" fmla="*/ 47729 w 51356"/>
                    <a:gd name="connsiteY62" fmla="*/ 29345 h 78666"/>
                    <a:gd name="connsiteX63" fmla="*/ 36593 w 51356"/>
                    <a:gd name="connsiteY63" fmla="*/ 22981 h 78666"/>
                    <a:gd name="connsiteX64" fmla="*/ 47729 w 51356"/>
                    <a:gd name="connsiteY64" fmla="*/ 29345 h 78666"/>
                    <a:gd name="connsiteX65" fmla="*/ 47729 w 51356"/>
                    <a:gd name="connsiteY65" fmla="*/ 29345 h 78666"/>
                    <a:gd name="connsiteX66" fmla="*/ 42957 w 51356"/>
                    <a:gd name="connsiteY66" fmla="*/ 27755 h 78666"/>
                    <a:gd name="connsiteX67" fmla="*/ 47729 w 51356"/>
                    <a:gd name="connsiteY67" fmla="*/ 29345 h 78666"/>
                    <a:gd name="connsiteX68" fmla="*/ 42957 w 51356"/>
                    <a:gd name="connsiteY68" fmla="*/ 26163 h 78666"/>
                    <a:gd name="connsiteX69" fmla="*/ 47729 w 51356"/>
                    <a:gd name="connsiteY69" fmla="*/ 29345 h 78666"/>
                    <a:gd name="connsiteX70" fmla="*/ 42957 w 51356"/>
                    <a:gd name="connsiteY70" fmla="*/ 26163 h 78666"/>
                    <a:gd name="connsiteX71" fmla="*/ 47729 w 51356"/>
                    <a:gd name="connsiteY71" fmla="*/ 27755 h 78666"/>
                    <a:gd name="connsiteX72" fmla="*/ 47729 w 51356"/>
                    <a:gd name="connsiteY72" fmla="*/ 26163 h 78666"/>
                    <a:gd name="connsiteX73" fmla="*/ 46139 w 51356"/>
                    <a:gd name="connsiteY73" fmla="*/ 26163 h 78666"/>
                    <a:gd name="connsiteX74" fmla="*/ 39775 w 51356"/>
                    <a:gd name="connsiteY74" fmla="*/ 21390 h 78666"/>
                    <a:gd name="connsiteX75" fmla="*/ 46139 w 51356"/>
                    <a:gd name="connsiteY75" fmla="*/ 24572 h 78666"/>
                    <a:gd name="connsiteX76" fmla="*/ 33411 w 51356"/>
                    <a:gd name="connsiteY76" fmla="*/ 16617 h 78666"/>
                    <a:gd name="connsiteX77" fmla="*/ 35002 w 51356"/>
                    <a:gd name="connsiteY77" fmla="*/ 16617 h 78666"/>
                    <a:gd name="connsiteX78" fmla="*/ 33411 w 51356"/>
                    <a:gd name="connsiteY78" fmla="*/ 15026 h 78666"/>
                    <a:gd name="connsiteX79" fmla="*/ 46139 w 51356"/>
                    <a:gd name="connsiteY79" fmla="*/ 22981 h 78666"/>
                    <a:gd name="connsiteX80" fmla="*/ 47729 w 51356"/>
                    <a:gd name="connsiteY80" fmla="*/ 22981 h 78666"/>
                    <a:gd name="connsiteX81" fmla="*/ 49320 w 51356"/>
                    <a:gd name="connsiteY81" fmla="*/ 24572 h 78666"/>
                    <a:gd name="connsiteX82" fmla="*/ 50912 w 51356"/>
                    <a:gd name="connsiteY82" fmla="*/ 24572 h 78666"/>
                    <a:gd name="connsiteX83" fmla="*/ 46139 w 51356"/>
                    <a:gd name="connsiteY83" fmla="*/ 21390 h 78666"/>
                    <a:gd name="connsiteX84" fmla="*/ 49320 w 51356"/>
                    <a:gd name="connsiteY84" fmla="*/ 22981 h 78666"/>
                    <a:gd name="connsiteX85" fmla="*/ 42957 w 51356"/>
                    <a:gd name="connsiteY85" fmla="*/ 18208 h 78666"/>
                    <a:gd name="connsiteX86" fmla="*/ 49320 w 51356"/>
                    <a:gd name="connsiteY86" fmla="*/ 21390 h 78666"/>
                    <a:gd name="connsiteX87" fmla="*/ 47729 w 51356"/>
                    <a:gd name="connsiteY87" fmla="*/ 19799 h 78666"/>
                    <a:gd name="connsiteX88" fmla="*/ 49320 w 51356"/>
                    <a:gd name="connsiteY88" fmla="*/ 21390 h 78666"/>
                    <a:gd name="connsiteX89" fmla="*/ 49320 w 51356"/>
                    <a:gd name="connsiteY89" fmla="*/ 19799 h 78666"/>
                    <a:gd name="connsiteX90" fmla="*/ 50912 w 51356"/>
                    <a:gd name="connsiteY90" fmla="*/ 19799 h 78666"/>
                    <a:gd name="connsiteX91" fmla="*/ 35002 w 51356"/>
                    <a:gd name="connsiteY91" fmla="*/ 13435 h 78666"/>
                    <a:gd name="connsiteX92" fmla="*/ 39775 w 51356"/>
                    <a:gd name="connsiteY92" fmla="*/ 15026 h 78666"/>
                    <a:gd name="connsiteX93" fmla="*/ 47729 w 51356"/>
                    <a:gd name="connsiteY93" fmla="*/ 18208 h 78666"/>
                    <a:gd name="connsiteX94" fmla="*/ 46139 w 51356"/>
                    <a:gd name="connsiteY94" fmla="*/ 16617 h 78666"/>
                    <a:gd name="connsiteX95" fmla="*/ 47729 w 51356"/>
                    <a:gd name="connsiteY95" fmla="*/ 16617 h 78666"/>
                    <a:gd name="connsiteX96" fmla="*/ 46139 w 51356"/>
                    <a:gd name="connsiteY96" fmla="*/ 15026 h 78666"/>
                    <a:gd name="connsiteX97" fmla="*/ 46139 w 51356"/>
                    <a:gd name="connsiteY97" fmla="*/ 15026 h 78666"/>
                    <a:gd name="connsiteX98" fmla="*/ 39775 w 51356"/>
                    <a:gd name="connsiteY98" fmla="*/ 11844 h 78666"/>
                    <a:gd name="connsiteX99" fmla="*/ 41366 w 51356"/>
                    <a:gd name="connsiteY99" fmla="*/ 13435 h 78666"/>
                    <a:gd name="connsiteX100" fmla="*/ 42957 w 51356"/>
                    <a:gd name="connsiteY100" fmla="*/ 11844 h 78666"/>
                    <a:gd name="connsiteX101" fmla="*/ 46139 w 51356"/>
                    <a:gd name="connsiteY101" fmla="*/ 13435 h 78666"/>
                    <a:gd name="connsiteX102" fmla="*/ 44548 w 51356"/>
                    <a:gd name="connsiteY102" fmla="*/ 11844 h 78666"/>
                    <a:gd name="connsiteX103" fmla="*/ 47729 w 51356"/>
                    <a:gd name="connsiteY103" fmla="*/ 13435 h 78666"/>
                    <a:gd name="connsiteX104" fmla="*/ 44548 w 51356"/>
                    <a:gd name="connsiteY104" fmla="*/ 11844 h 78666"/>
                    <a:gd name="connsiteX105" fmla="*/ 44548 w 51356"/>
                    <a:gd name="connsiteY105" fmla="*/ 13435 h 78666"/>
                    <a:gd name="connsiteX106" fmla="*/ 36593 w 51356"/>
                    <a:gd name="connsiteY106" fmla="*/ 8662 h 78666"/>
                    <a:gd name="connsiteX107" fmla="*/ 38184 w 51356"/>
                    <a:gd name="connsiteY107" fmla="*/ 8662 h 78666"/>
                    <a:gd name="connsiteX108" fmla="*/ 35002 w 51356"/>
                    <a:gd name="connsiteY108" fmla="*/ 5480 h 78666"/>
                    <a:gd name="connsiteX109" fmla="*/ 41366 w 51356"/>
                    <a:gd name="connsiteY109" fmla="*/ 8662 h 78666"/>
                    <a:gd name="connsiteX110" fmla="*/ 39775 w 51356"/>
                    <a:gd name="connsiteY110" fmla="*/ 8662 h 78666"/>
                    <a:gd name="connsiteX111" fmla="*/ 41366 w 51356"/>
                    <a:gd name="connsiteY111" fmla="*/ 8662 h 78666"/>
                    <a:gd name="connsiteX112" fmla="*/ 41366 w 51356"/>
                    <a:gd name="connsiteY112" fmla="*/ 10253 h 78666"/>
                    <a:gd name="connsiteX113" fmla="*/ 44548 w 51356"/>
                    <a:gd name="connsiteY113" fmla="*/ 8662 h 78666"/>
                    <a:gd name="connsiteX114" fmla="*/ 42957 w 51356"/>
                    <a:gd name="connsiteY114" fmla="*/ 7071 h 78666"/>
                    <a:gd name="connsiteX115" fmla="*/ 42957 w 51356"/>
                    <a:gd name="connsiteY115" fmla="*/ 7071 h 78666"/>
                    <a:gd name="connsiteX116" fmla="*/ 39775 w 51356"/>
                    <a:gd name="connsiteY116" fmla="*/ 5480 h 78666"/>
                    <a:gd name="connsiteX117" fmla="*/ 38184 w 51356"/>
                    <a:gd name="connsiteY117" fmla="*/ 3889 h 78666"/>
                    <a:gd name="connsiteX118" fmla="*/ 41366 w 51356"/>
                    <a:gd name="connsiteY118" fmla="*/ 5480 h 78666"/>
                    <a:gd name="connsiteX119" fmla="*/ 39775 w 51356"/>
                    <a:gd name="connsiteY119" fmla="*/ 5480 h 78666"/>
                    <a:gd name="connsiteX120" fmla="*/ 39775 w 51356"/>
                    <a:gd name="connsiteY120" fmla="*/ 3889 h 78666"/>
                    <a:gd name="connsiteX121" fmla="*/ 38184 w 51356"/>
                    <a:gd name="connsiteY121" fmla="*/ 3889 h 78666"/>
                    <a:gd name="connsiteX122" fmla="*/ 35002 w 51356"/>
                    <a:gd name="connsiteY122" fmla="*/ 707 h 78666"/>
                    <a:gd name="connsiteX123" fmla="*/ 31820 w 51356"/>
                    <a:gd name="connsiteY123" fmla="*/ 707 h 78666"/>
                    <a:gd name="connsiteX124" fmla="*/ 35002 w 51356"/>
                    <a:gd name="connsiteY124" fmla="*/ 2298 h 78666"/>
                    <a:gd name="connsiteX125" fmla="*/ 30229 w 51356"/>
                    <a:gd name="connsiteY125" fmla="*/ 707 h 78666"/>
                    <a:gd name="connsiteX126" fmla="*/ 31820 w 51356"/>
                    <a:gd name="connsiteY126" fmla="*/ 707 h 78666"/>
                    <a:gd name="connsiteX127" fmla="*/ 31820 w 51356"/>
                    <a:gd name="connsiteY127" fmla="*/ 707 h 78666"/>
                    <a:gd name="connsiteX128" fmla="*/ 31820 w 51356"/>
                    <a:gd name="connsiteY128" fmla="*/ 707 h 78666"/>
                    <a:gd name="connsiteX129" fmla="*/ 31820 w 51356"/>
                    <a:gd name="connsiteY129" fmla="*/ 707 h 78666"/>
                    <a:gd name="connsiteX130" fmla="*/ 31820 w 51356"/>
                    <a:gd name="connsiteY130" fmla="*/ 707 h 78666"/>
                    <a:gd name="connsiteX131" fmla="*/ 33411 w 51356"/>
                    <a:gd name="connsiteY131" fmla="*/ 707 h 78666"/>
                    <a:gd name="connsiteX132" fmla="*/ 36593 w 51356"/>
                    <a:gd name="connsiteY132" fmla="*/ 2298 h 78666"/>
                    <a:gd name="connsiteX133" fmla="*/ 35002 w 51356"/>
                    <a:gd name="connsiteY133" fmla="*/ 2298 h 78666"/>
                    <a:gd name="connsiteX134" fmla="*/ 36593 w 51356"/>
                    <a:gd name="connsiteY134" fmla="*/ 3889 h 78666"/>
                    <a:gd name="connsiteX135" fmla="*/ 31820 w 51356"/>
                    <a:gd name="connsiteY135" fmla="*/ 2298 h 78666"/>
                    <a:gd name="connsiteX136" fmla="*/ 31820 w 51356"/>
                    <a:gd name="connsiteY136" fmla="*/ 2298 h 78666"/>
                    <a:gd name="connsiteX137" fmla="*/ 30229 w 51356"/>
                    <a:gd name="connsiteY137" fmla="*/ 2298 h 78666"/>
                    <a:gd name="connsiteX138" fmla="*/ 30229 w 51356"/>
                    <a:gd name="connsiteY138" fmla="*/ 2298 h 78666"/>
                    <a:gd name="connsiteX139" fmla="*/ 31820 w 51356"/>
                    <a:gd name="connsiteY139" fmla="*/ 3889 h 78666"/>
                    <a:gd name="connsiteX140" fmla="*/ 31820 w 51356"/>
                    <a:gd name="connsiteY140" fmla="*/ 3889 h 78666"/>
                    <a:gd name="connsiteX141" fmla="*/ 30229 w 51356"/>
                    <a:gd name="connsiteY141" fmla="*/ 5480 h 78666"/>
                    <a:gd name="connsiteX142" fmla="*/ 30229 w 51356"/>
                    <a:gd name="connsiteY142" fmla="*/ 7071 h 78666"/>
                    <a:gd name="connsiteX143" fmla="*/ 28638 w 51356"/>
                    <a:gd name="connsiteY143" fmla="*/ 7071 h 78666"/>
                    <a:gd name="connsiteX144" fmla="*/ 28638 w 51356"/>
                    <a:gd name="connsiteY144" fmla="*/ 8662 h 78666"/>
                    <a:gd name="connsiteX145" fmla="*/ 25456 w 51356"/>
                    <a:gd name="connsiteY145" fmla="*/ 10253 h 78666"/>
                    <a:gd name="connsiteX146" fmla="*/ 27047 w 51356"/>
                    <a:gd name="connsiteY146" fmla="*/ 11844 h 78666"/>
                    <a:gd name="connsiteX147" fmla="*/ 28638 w 51356"/>
                    <a:gd name="connsiteY147" fmla="*/ 13435 h 78666"/>
                    <a:gd name="connsiteX148" fmla="*/ 30229 w 51356"/>
                    <a:gd name="connsiteY148" fmla="*/ 15026 h 78666"/>
                    <a:gd name="connsiteX149" fmla="*/ 28638 w 51356"/>
                    <a:gd name="connsiteY149" fmla="*/ 16617 h 78666"/>
                    <a:gd name="connsiteX150" fmla="*/ 28638 w 51356"/>
                    <a:gd name="connsiteY150" fmla="*/ 16617 h 78666"/>
                    <a:gd name="connsiteX151" fmla="*/ 27047 w 51356"/>
                    <a:gd name="connsiteY151" fmla="*/ 18208 h 78666"/>
                    <a:gd name="connsiteX152" fmla="*/ 27047 w 51356"/>
                    <a:gd name="connsiteY152" fmla="*/ 18208 h 78666"/>
                    <a:gd name="connsiteX153" fmla="*/ 27047 w 51356"/>
                    <a:gd name="connsiteY153" fmla="*/ 18208 h 78666"/>
                    <a:gd name="connsiteX154" fmla="*/ 27047 w 51356"/>
                    <a:gd name="connsiteY154" fmla="*/ 18208 h 78666"/>
                    <a:gd name="connsiteX155" fmla="*/ 25456 w 51356"/>
                    <a:gd name="connsiteY155" fmla="*/ 18208 h 78666"/>
                    <a:gd name="connsiteX156" fmla="*/ 27047 w 51356"/>
                    <a:gd name="connsiteY156" fmla="*/ 18208 h 78666"/>
                    <a:gd name="connsiteX157" fmla="*/ 27047 w 51356"/>
                    <a:gd name="connsiteY157" fmla="*/ 19799 h 78666"/>
                    <a:gd name="connsiteX158" fmla="*/ 25456 w 51356"/>
                    <a:gd name="connsiteY158" fmla="*/ 18208 h 78666"/>
                    <a:gd name="connsiteX159" fmla="*/ 25456 w 51356"/>
                    <a:gd name="connsiteY159" fmla="*/ 18208 h 78666"/>
                    <a:gd name="connsiteX160" fmla="*/ 28638 w 51356"/>
                    <a:gd name="connsiteY160" fmla="*/ 19799 h 78666"/>
                    <a:gd name="connsiteX161" fmla="*/ 30229 w 51356"/>
                    <a:gd name="connsiteY161" fmla="*/ 19799 h 78666"/>
                    <a:gd name="connsiteX162" fmla="*/ 27047 w 51356"/>
                    <a:gd name="connsiteY162" fmla="*/ 19799 h 78666"/>
                    <a:gd name="connsiteX163" fmla="*/ 31820 w 51356"/>
                    <a:gd name="connsiteY163" fmla="*/ 22981 h 78666"/>
                    <a:gd name="connsiteX164" fmla="*/ 31820 w 51356"/>
                    <a:gd name="connsiteY164" fmla="*/ 22981 h 78666"/>
                    <a:gd name="connsiteX165" fmla="*/ 31820 w 51356"/>
                    <a:gd name="connsiteY165" fmla="*/ 22981 h 78666"/>
                    <a:gd name="connsiteX166" fmla="*/ 28638 w 51356"/>
                    <a:gd name="connsiteY166" fmla="*/ 21390 h 78666"/>
                    <a:gd name="connsiteX167" fmla="*/ 31820 w 51356"/>
                    <a:gd name="connsiteY167" fmla="*/ 22981 h 78666"/>
                    <a:gd name="connsiteX168" fmla="*/ 27047 w 51356"/>
                    <a:gd name="connsiteY168" fmla="*/ 21390 h 78666"/>
                    <a:gd name="connsiteX169" fmla="*/ 30229 w 51356"/>
                    <a:gd name="connsiteY169" fmla="*/ 24572 h 78666"/>
                    <a:gd name="connsiteX170" fmla="*/ 28638 w 51356"/>
                    <a:gd name="connsiteY170" fmla="*/ 22981 h 78666"/>
                    <a:gd name="connsiteX171" fmla="*/ 28638 w 51356"/>
                    <a:gd name="connsiteY171" fmla="*/ 24572 h 78666"/>
                    <a:gd name="connsiteX172" fmla="*/ 23865 w 51356"/>
                    <a:gd name="connsiteY172" fmla="*/ 26163 h 78666"/>
                    <a:gd name="connsiteX173" fmla="*/ 25456 w 51356"/>
                    <a:gd name="connsiteY173" fmla="*/ 27755 h 78666"/>
                    <a:gd name="connsiteX174" fmla="*/ 22274 w 51356"/>
                    <a:gd name="connsiteY174" fmla="*/ 26163 h 78666"/>
                    <a:gd name="connsiteX175" fmla="*/ 22274 w 51356"/>
                    <a:gd name="connsiteY175" fmla="*/ 27755 h 78666"/>
                    <a:gd name="connsiteX176" fmla="*/ 20683 w 51356"/>
                    <a:gd name="connsiteY176" fmla="*/ 26163 h 78666"/>
                    <a:gd name="connsiteX177" fmla="*/ 20683 w 51356"/>
                    <a:gd name="connsiteY177" fmla="*/ 26163 h 78666"/>
                    <a:gd name="connsiteX178" fmla="*/ 19092 w 51356"/>
                    <a:gd name="connsiteY178" fmla="*/ 24572 h 78666"/>
                    <a:gd name="connsiteX179" fmla="*/ 25456 w 51356"/>
                    <a:gd name="connsiteY179" fmla="*/ 29345 h 78666"/>
                    <a:gd name="connsiteX180" fmla="*/ 25456 w 51356"/>
                    <a:gd name="connsiteY180" fmla="*/ 30936 h 78666"/>
                    <a:gd name="connsiteX181" fmla="*/ 22274 w 51356"/>
                    <a:gd name="connsiteY181" fmla="*/ 29345 h 78666"/>
                    <a:gd name="connsiteX182" fmla="*/ 22274 w 51356"/>
                    <a:gd name="connsiteY182" fmla="*/ 30936 h 78666"/>
                    <a:gd name="connsiteX183" fmla="*/ 22274 w 51356"/>
                    <a:gd name="connsiteY183" fmla="*/ 30936 h 78666"/>
                    <a:gd name="connsiteX184" fmla="*/ 22274 w 51356"/>
                    <a:gd name="connsiteY184" fmla="*/ 32527 h 78666"/>
                    <a:gd name="connsiteX185" fmla="*/ 22274 w 51356"/>
                    <a:gd name="connsiteY185" fmla="*/ 32527 h 78666"/>
                    <a:gd name="connsiteX186" fmla="*/ 22274 w 51356"/>
                    <a:gd name="connsiteY186" fmla="*/ 34118 h 78666"/>
                    <a:gd name="connsiteX187" fmla="*/ 22274 w 51356"/>
                    <a:gd name="connsiteY187" fmla="*/ 34118 h 78666"/>
                    <a:gd name="connsiteX188" fmla="*/ 20683 w 51356"/>
                    <a:gd name="connsiteY188" fmla="*/ 34118 h 78666"/>
                    <a:gd name="connsiteX189" fmla="*/ 22274 w 51356"/>
                    <a:gd name="connsiteY189" fmla="*/ 35710 h 78666"/>
                    <a:gd name="connsiteX190" fmla="*/ 20683 w 51356"/>
                    <a:gd name="connsiteY190" fmla="*/ 35710 h 78666"/>
                    <a:gd name="connsiteX191" fmla="*/ 22274 w 51356"/>
                    <a:gd name="connsiteY191" fmla="*/ 35710 h 78666"/>
                    <a:gd name="connsiteX192" fmla="*/ 15910 w 51356"/>
                    <a:gd name="connsiteY192" fmla="*/ 34118 h 78666"/>
                    <a:gd name="connsiteX193" fmla="*/ 15910 w 51356"/>
                    <a:gd name="connsiteY193" fmla="*/ 34118 h 78666"/>
                    <a:gd name="connsiteX194" fmla="*/ 19092 w 51356"/>
                    <a:gd name="connsiteY194" fmla="*/ 35710 h 78666"/>
                    <a:gd name="connsiteX195" fmla="*/ 15910 w 51356"/>
                    <a:gd name="connsiteY195" fmla="*/ 34118 h 78666"/>
                    <a:gd name="connsiteX196" fmla="*/ 17501 w 51356"/>
                    <a:gd name="connsiteY196" fmla="*/ 35710 h 78666"/>
                    <a:gd name="connsiteX197" fmla="*/ 20683 w 51356"/>
                    <a:gd name="connsiteY197" fmla="*/ 37300 h 78666"/>
                    <a:gd name="connsiteX198" fmla="*/ 19092 w 51356"/>
                    <a:gd name="connsiteY198" fmla="*/ 38892 h 78666"/>
                    <a:gd name="connsiteX199" fmla="*/ 17501 w 51356"/>
                    <a:gd name="connsiteY199" fmla="*/ 38892 h 78666"/>
                    <a:gd name="connsiteX200" fmla="*/ 20683 w 51356"/>
                    <a:gd name="connsiteY200" fmla="*/ 42074 h 78666"/>
                    <a:gd name="connsiteX201" fmla="*/ 17501 w 51356"/>
                    <a:gd name="connsiteY201" fmla="*/ 42074 h 78666"/>
                    <a:gd name="connsiteX202" fmla="*/ 17501 w 51356"/>
                    <a:gd name="connsiteY202" fmla="*/ 43665 h 78666"/>
                    <a:gd name="connsiteX203" fmla="*/ 17501 w 51356"/>
                    <a:gd name="connsiteY203" fmla="*/ 43665 h 78666"/>
                    <a:gd name="connsiteX204" fmla="*/ 19092 w 51356"/>
                    <a:gd name="connsiteY204" fmla="*/ 45256 h 78666"/>
                    <a:gd name="connsiteX205" fmla="*/ 17501 w 51356"/>
                    <a:gd name="connsiteY205" fmla="*/ 45256 h 78666"/>
                    <a:gd name="connsiteX206" fmla="*/ 19092 w 51356"/>
                    <a:gd name="connsiteY206" fmla="*/ 48438 h 78666"/>
                    <a:gd name="connsiteX207" fmla="*/ 17501 w 51356"/>
                    <a:gd name="connsiteY207" fmla="*/ 46847 h 78666"/>
                    <a:gd name="connsiteX208" fmla="*/ 15910 w 51356"/>
                    <a:gd name="connsiteY208" fmla="*/ 48438 h 78666"/>
                    <a:gd name="connsiteX209" fmla="*/ 14319 w 51356"/>
                    <a:gd name="connsiteY209" fmla="*/ 48438 h 78666"/>
                    <a:gd name="connsiteX210" fmla="*/ 14319 w 51356"/>
                    <a:gd name="connsiteY210" fmla="*/ 51620 h 78666"/>
                    <a:gd name="connsiteX211" fmla="*/ 15910 w 51356"/>
                    <a:gd name="connsiteY211" fmla="*/ 53211 h 78666"/>
                    <a:gd name="connsiteX212" fmla="*/ 20683 w 51356"/>
                    <a:gd name="connsiteY212" fmla="*/ 54802 h 78666"/>
                    <a:gd name="connsiteX213" fmla="*/ 17501 w 51356"/>
                    <a:gd name="connsiteY213" fmla="*/ 53211 h 78666"/>
                    <a:gd name="connsiteX214" fmla="*/ 17501 w 51356"/>
                    <a:gd name="connsiteY214" fmla="*/ 53211 h 78666"/>
                    <a:gd name="connsiteX215" fmla="*/ 12728 w 51356"/>
                    <a:gd name="connsiteY215" fmla="*/ 51620 h 78666"/>
                    <a:gd name="connsiteX216" fmla="*/ 7955 w 51356"/>
                    <a:gd name="connsiteY216" fmla="*/ 54802 h 78666"/>
                    <a:gd name="connsiteX217" fmla="*/ 11137 w 51356"/>
                    <a:gd name="connsiteY217" fmla="*/ 56393 h 78666"/>
                    <a:gd name="connsiteX218" fmla="*/ 11137 w 51356"/>
                    <a:gd name="connsiteY218" fmla="*/ 56393 h 78666"/>
                    <a:gd name="connsiteX219" fmla="*/ 9546 w 51356"/>
                    <a:gd name="connsiteY219" fmla="*/ 54802 h 78666"/>
                    <a:gd name="connsiteX220" fmla="*/ 11137 w 51356"/>
                    <a:gd name="connsiteY220" fmla="*/ 56393 h 78666"/>
                    <a:gd name="connsiteX221" fmla="*/ 7955 w 51356"/>
                    <a:gd name="connsiteY221" fmla="*/ 54802 h 78666"/>
                    <a:gd name="connsiteX222" fmla="*/ 7955 w 51356"/>
                    <a:gd name="connsiteY222" fmla="*/ 54802 h 78666"/>
                    <a:gd name="connsiteX223" fmla="*/ 7955 w 51356"/>
                    <a:gd name="connsiteY223" fmla="*/ 54802 h 78666"/>
                    <a:gd name="connsiteX224" fmla="*/ 9546 w 51356"/>
                    <a:gd name="connsiteY224" fmla="*/ 56393 h 78666"/>
                    <a:gd name="connsiteX225" fmla="*/ 7955 w 51356"/>
                    <a:gd name="connsiteY225" fmla="*/ 54802 h 78666"/>
                    <a:gd name="connsiteX226" fmla="*/ 7955 w 51356"/>
                    <a:gd name="connsiteY226" fmla="*/ 54802 h 78666"/>
                    <a:gd name="connsiteX227" fmla="*/ 7955 w 51356"/>
                    <a:gd name="connsiteY227" fmla="*/ 54802 h 78666"/>
                    <a:gd name="connsiteX228" fmla="*/ 9546 w 51356"/>
                    <a:gd name="connsiteY228" fmla="*/ 56393 h 78666"/>
                    <a:gd name="connsiteX229" fmla="*/ 11137 w 51356"/>
                    <a:gd name="connsiteY229" fmla="*/ 57984 h 78666"/>
                    <a:gd name="connsiteX230" fmla="*/ 7955 w 51356"/>
                    <a:gd name="connsiteY230" fmla="*/ 57984 h 78666"/>
                    <a:gd name="connsiteX231" fmla="*/ 7955 w 51356"/>
                    <a:gd name="connsiteY231" fmla="*/ 59575 h 78666"/>
                    <a:gd name="connsiteX232" fmla="*/ 11137 w 51356"/>
                    <a:gd name="connsiteY232" fmla="*/ 61166 h 78666"/>
                    <a:gd name="connsiteX233" fmla="*/ 4773 w 51356"/>
                    <a:gd name="connsiteY233" fmla="*/ 57984 h 78666"/>
                    <a:gd name="connsiteX234" fmla="*/ 7955 w 51356"/>
                    <a:gd name="connsiteY234" fmla="*/ 61166 h 78666"/>
                    <a:gd name="connsiteX235" fmla="*/ 4773 w 51356"/>
                    <a:gd name="connsiteY235" fmla="*/ 59575 h 78666"/>
                    <a:gd name="connsiteX236" fmla="*/ 3182 w 51356"/>
                    <a:gd name="connsiteY236" fmla="*/ 61166 h 78666"/>
                    <a:gd name="connsiteX237" fmla="*/ 6364 w 51356"/>
                    <a:gd name="connsiteY237" fmla="*/ 62757 h 78666"/>
                    <a:gd name="connsiteX238" fmla="*/ 3182 w 51356"/>
                    <a:gd name="connsiteY238" fmla="*/ 61166 h 78666"/>
                    <a:gd name="connsiteX239" fmla="*/ 4773 w 51356"/>
                    <a:gd name="connsiteY239" fmla="*/ 62757 h 78666"/>
                    <a:gd name="connsiteX240" fmla="*/ 6364 w 51356"/>
                    <a:gd name="connsiteY240" fmla="*/ 64348 h 78666"/>
                    <a:gd name="connsiteX241" fmla="*/ 0 w 51356"/>
                    <a:gd name="connsiteY241" fmla="*/ 67530 h 78666"/>
                    <a:gd name="connsiteX242" fmla="*/ 1591 w 51356"/>
                    <a:gd name="connsiteY242" fmla="*/ 69121 h 78666"/>
                    <a:gd name="connsiteX243" fmla="*/ 4773 w 51356"/>
                    <a:gd name="connsiteY243" fmla="*/ 70712 h 78666"/>
                    <a:gd name="connsiteX244" fmla="*/ 1591 w 51356"/>
                    <a:gd name="connsiteY244" fmla="*/ 69121 h 78666"/>
                    <a:gd name="connsiteX245" fmla="*/ 3182 w 51356"/>
                    <a:gd name="connsiteY245" fmla="*/ 72303 h 78666"/>
                    <a:gd name="connsiteX246" fmla="*/ 3182 w 51356"/>
                    <a:gd name="connsiteY246" fmla="*/ 72303 h 78666"/>
                    <a:gd name="connsiteX247" fmla="*/ 12728 w 51356"/>
                    <a:gd name="connsiteY247" fmla="*/ 78667 h 78666"/>
                    <a:gd name="connsiteX248" fmla="*/ 14319 w 51356"/>
                    <a:gd name="connsiteY248" fmla="*/ 77076 h 78666"/>
                    <a:gd name="connsiteX249" fmla="*/ 15910 w 51356"/>
                    <a:gd name="connsiteY249" fmla="*/ 78667 h 78666"/>
                    <a:gd name="connsiteX250" fmla="*/ 14319 w 51356"/>
                    <a:gd name="connsiteY250" fmla="*/ 77076 h 78666"/>
                    <a:gd name="connsiteX251" fmla="*/ 14319 w 51356"/>
                    <a:gd name="connsiteY251" fmla="*/ 77076 h 78666"/>
                    <a:gd name="connsiteX252" fmla="*/ 17501 w 51356"/>
                    <a:gd name="connsiteY252" fmla="*/ 75485 h 78666"/>
                    <a:gd name="connsiteX253" fmla="*/ 15910 w 51356"/>
                    <a:gd name="connsiteY253" fmla="*/ 73894 h 78666"/>
                    <a:gd name="connsiteX254" fmla="*/ 17501 w 51356"/>
                    <a:gd name="connsiteY254" fmla="*/ 73894 h 78666"/>
                    <a:gd name="connsiteX255" fmla="*/ 14319 w 51356"/>
                    <a:gd name="connsiteY255" fmla="*/ 72303 h 78666"/>
                    <a:gd name="connsiteX256" fmla="*/ 19092 w 51356"/>
                    <a:gd name="connsiteY256" fmla="*/ 73894 h 78666"/>
                    <a:gd name="connsiteX257" fmla="*/ 17501 w 51356"/>
                    <a:gd name="connsiteY257" fmla="*/ 72303 h 78666"/>
                    <a:gd name="connsiteX258" fmla="*/ 19092 w 51356"/>
                    <a:gd name="connsiteY258" fmla="*/ 72303 h 78666"/>
                    <a:gd name="connsiteX259" fmla="*/ 17501 w 51356"/>
                    <a:gd name="connsiteY259" fmla="*/ 70712 h 78666"/>
                    <a:gd name="connsiteX260" fmla="*/ 20683 w 51356"/>
                    <a:gd name="connsiteY260" fmla="*/ 72303 h 78666"/>
                    <a:gd name="connsiteX261" fmla="*/ 20683 w 51356"/>
                    <a:gd name="connsiteY261" fmla="*/ 72303 h 78666"/>
                    <a:gd name="connsiteX262" fmla="*/ 20683 w 51356"/>
                    <a:gd name="connsiteY262" fmla="*/ 70712 h 78666"/>
                    <a:gd name="connsiteX263" fmla="*/ 19092 w 51356"/>
                    <a:gd name="connsiteY263" fmla="*/ 70712 h 78666"/>
                    <a:gd name="connsiteX264" fmla="*/ 19092 w 51356"/>
                    <a:gd name="connsiteY264" fmla="*/ 65939 h 78666"/>
                    <a:gd name="connsiteX265" fmla="*/ 17501 w 51356"/>
                    <a:gd name="connsiteY265" fmla="*/ 65939 h 78666"/>
                    <a:gd name="connsiteX266" fmla="*/ 19092 w 51356"/>
                    <a:gd name="connsiteY266" fmla="*/ 64348 h 78666"/>
                    <a:gd name="connsiteX267" fmla="*/ 19092 w 51356"/>
                    <a:gd name="connsiteY267" fmla="*/ 64348 h 78666"/>
                    <a:gd name="connsiteX268" fmla="*/ 17501 w 51356"/>
                    <a:gd name="connsiteY268" fmla="*/ 62757 h 78666"/>
                    <a:gd name="connsiteX269" fmla="*/ 20683 w 51356"/>
                    <a:gd name="connsiteY269" fmla="*/ 64348 h 78666"/>
                    <a:gd name="connsiteX270" fmla="*/ 15910 w 51356"/>
                    <a:gd name="connsiteY270" fmla="*/ 61166 h 78666"/>
                    <a:gd name="connsiteX271" fmla="*/ 17501 w 51356"/>
                    <a:gd name="connsiteY271" fmla="*/ 61166 h 78666"/>
                    <a:gd name="connsiteX272" fmla="*/ 15910 w 51356"/>
                    <a:gd name="connsiteY272" fmla="*/ 59575 h 78666"/>
                    <a:gd name="connsiteX273" fmla="*/ 19092 w 51356"/>
                    <a:gd name="connsiteY273" fmla="*/ 61166 h 78666"/>
                    <a:gd name="connsiteX274" fmla="*/ 20683 w 51356"/>
                    <a:gd name="connsiteY274" fmla="*/ 61166 h 78666"/>
                    <a:gd name="connsiteX275" fmla="*/ 17501 w 51356"/>
                    <a:gd name="connsiteY275" fmla="*/ 59575 h 78666"/>
                    <a:gd name="connsiteX276" fmla="*/ 15910 w 51356"/>
                    <a:gd name="connsiteY276" fmla="*/ 57984 h 78666"/>
                    <a:gd name="connsiteX277" fmla="*/ 22274 w 51356"/>
                    <a:gd name="connsiteY277" fmla="*/ 59575 h 78666"/>
                    <a:gd name="connsiteX278" fmla="*/ 22274 w 51356"/>
                    <a:gd name="connsiteY278" fmla="*/ 59575 h 78666"/>
                    <a:gd name="connsiteX279" fmla="*/ 22274 w 51356"/>
                    <a:gd name="connsiteY279" fmla="*/ 59575 h 78666"/>
                    <a:gd name="connsiteX280" fmla="*/ 19092 w 51356"/>
                    <a:gd name="connsiteY280" fmla="*/ 57984 h 78666"/>
                    <a:gd name="connsiteX281" fmla="*/ 19092 w 51356"/>
                    <a:gd name="connsiteY281" fmla="*/ 59575 h 78666"/>
                    <a:gd name="connsiteX282" fmla="*/ 17501 w 51356"/>
                    <a:gd name="connsiteY282" fmla="*/ 56393 h 78666"/>
                    <a:gd name="connsiteX283" fmla="*/ 19092 w 51356"/>
                    <a:gd name="connsiteY283" fmla="*/ 57984 h 78666"/>
                    <a:gd name="connsiteX284" fmla="*/ 19092 w 51356"/>
                    <a:gd name="connsiteY284" fmla="*/ 57984 h 78666"/>
                    <a:gd name="connsiteX285" fmla="*/ 22274 w 51356"/>
                    <a:gd name="connsiteY285" fmla="*/ 61166 h 78666"/>
                    <a:gd name="connsiteX286" fmla="*/ 23865 w 51356"/>
                    <a:gd name="connsiteY286" fmla="*/ 61166 h 78666"/>
                    <a:gd name="connsiteX287" fmla="*/ 22274 w 51356"/>
                    <a:gd name="connsiteY287" fmla="*/ 57984 h 78666"/>
                    <a:gd name="connsiteX288" fmla="*/ 23865 w 51356"/>
                    <a:gd name="connsiteY288" fmla="*/ 59575 h 78666"/>
                    <a:gd name="connsiteX289" fmla="*/ 22274 w 51356"/>
                    <a:gd name="connsiteY289" fmla="*/ 57984 h 78666"/>
                    <a:gd name="connsiteX290" fmla="*/ 23865 w 51356"/>
                    <a:gd name="connsiteY290" fmla="*/ 59575 h 78666"/>
                    <a:gd name="connsiteX291" fmla="*/ 25456 w 51356"/>
                    <a:gd name="connsiteY291" fmla="*/ 59575 h 78666"/>
                    <a:gd name="connsiteX292" fmla="*/ 22274 w 51356"/>
                    <a:gd name="connsiteY292" fmla="*/ 57984 h 78666"/>
                    <a:gd name="connsiteX293" fmla="*/ 27047 w 51356"/>
                    <a:gd name="connsiteY293" fmla="*/ 57984 h 78666"/>
                    <a:gd name="connsiteX294" fmla="*/ 25456 w 51356"/>
                    <a:gd name="connsiteY294" fmla="*/ 56393 h 78666"/>
                    <a:gd name="connsiteX295" fmla="*/ 28638 w 51356"/>
                    <a:gd name="connsiteY295" fmla="*/ 56393 h 78666"/>
                    <a:gd name="connsiteX296" fmla="*/ 25456 w 51356"/>
                    <a:gd name="connsiteY296" fmla="*/ 54802 h 78666"/>
                    <a:gd name="connsiteX297" fmla="*/ 23865 w 51356"/>
                    <a:gd name="connsiteY297" fmla="*/ 53211 h 78666"/>
                    <a:gd name="connsiteX298" fmla="*/ 25456 w 51356"/>
                    <a:gd name="connsiteY298" fmla="*/ 54802 h 78666"/>
                    <a:gd name="connsiteX299" fmla="*/ 23865 w 51356"/>
                    <a:gd name="connsiteY299" fmla="*/ 53211 h 78666"/>
                    <a:gd name="connsiteX300" fmla="*/ 27047 w 51356"/>
                    <a:gd name="connsiteY300" fmla="*/ 54802 h 78666"/>
                    <a:gd name="connsiteX301" fmla="*/ 27047 w 51356"/>
                    <a:gd name="connsiteY301" fmla="*/ 54802 h 78666"/>
                    <a:gd name="connsiteX302" fmla="*/ 28638 w 51356"/>
                    <a:gd name="connsiteY302" fmla="*/ 56393 h 78666"/>
                    <a:gd name="connsiteX303" fmla="*/ 28638 w 51356"/>
                    <a:gd name="connsiteY303" fmla="*/ 54802 h 78666"/>
                    <a:gd name="connsiteX304" fmla="*/ 25456 w 51356"/>
                    <a:gd name="connsiteY304" fmla="*/ 53211 h 78666"/>
                    <a:gd name="connsiteX305" fmla="*/ 27047 w 51356"/>
                    <a:gd name="connsiteY305" fmla="*/ 53211 h 78666"/>
                    <a:gd name="connsiteX306" fmla="*/ 27047 w 51356"/>
                    <a:gd name="connsiteY306" fmla="*/ 54802 h 78666"/>
                    <a:gd name="connsiteX307" fmla="*/ 28638 w 51356"/>
                    <a:gd name="connsiteY307" fmla="*/ 56393 h 78666"/>
                    <a:gd name="connsiteX308" fmla="*/ 28638 w 51356"/>
                    <a:gd name="connsiteY308" fmla="*/ 56393 h 78666"/>
                    <a:gd name="connsiteX309" fmla="*/ 28638 w 51356"/>
                    <a:gd name="connsiteY309" fmla="*/ 56393 h 78666"/>
                    <a:gd name="connsiteX310" fmla="*/ 27047 w 51356"/>
                    <a:gd name="connsiteY310" fmla="*/ 54802 h 78666"/>
                    <a:gd name="connsiteX311" fmla="*/ 28638 w 51356"/>
                    <a:gd name="connsiteY311" fmla="*/ 56393 h 78666"/>
                    <a:gd name="connsiteX312" fmla="*/ 27047 w 51356"/>
                    <a:gd name="connsiteY312" fmla="*/ 54802 h 78666"/>
                    <a:gd name="connsiteX313" fmla="*/ 30229 w 51356"/>
                    <a:gd name="connsiteY313" fmla="*/ 57984 h 78666"/>
                    <a:gd name="connsiteX314" fmla="*/ 28638 w 51356"/>
                    <a:gd name="connsiteY314" fmla="*/ 56393 h 78666"/>
                    <a:gd name="connsiteX315" fmla="*/ 31820 w 51356"/>
                    <a:gd name="connsiteY315" fmla="*/ 57984 h 78666"/>
                    <a:gd name="connsiteX316" fmla="*/ 30229 w 51356"/>
                    <a:gd name="connsiteY316" fmla="*/ 56393 h 78666"/>
                    <a:gd name="connsiteX317" fmla="*/ 30229 w 51356"/>
                    <a:gd name="connsiteY317" fmla="*/ 56393 h 78666"/>
                    <a:gd name="connsiteX318" fmla="*/ 31820 w 51356"/>
                    <a:gd name="connsiteY318" fmla="*/ 54802 h 78666"/>
                    <a:gd name="connsiteX319" fmla="*/ 35002 w 51356"/>
                    <a:gd name="connsiteY319" fmla="*/ 56393 h 78666"/>
                    <a:gd name="connsiteX320" fmla="*/ 30229 w 51356"/>
                    <a:gd name="connsiteY320" fmla="*/ 53211 h 78666"/>
                    <a:gd name="connsiteX321" fmla="*/ 33411 w 51356"/>
                    <a:gd name="connsiteY321" fmla="*/ 54802 h 78666"/>
                    <a:gd name="connsiteX322" fmla="*/ 42957 w 51356"/>
                    <a:gd name="connsiteY322" fmla="*/ 45256 h 78666"/>
                    <a:gd name="connsiteX323" fmla="*/ 42957 w 51356"/>
                    <a:gd name="connsiteY323" fmla="*/ 45256 h 78666"/>
                    <a:gd name="connsiteX324" fmla="*/ 44548 w 51356"/>
                    <a:gd name="connsiteY324" fmla="*/ 38892 h 78666"/>
                    <a:gd name="connsiteX325" fmla="*/ 44548 w 51356"/>
                    <a:gd name="connsiteY325" fmla="*/ 38892 h 78666"/>
                    <a:gd name="connsiteX326" fmla="*/ 44548 w 51356"/>
                    <a:gd name="connsiteY326" fmla="*/ 38892 h 78666"/>
                    <a:gd name="connsiteX327" fmla="*/ 44548 w 51356"/>
                    <a:gd name="connsiteY327" fmla="*/ 29345 h 78666"/>
                    <a:gd name="connsiteX328" fmla="*/ 44548 w 51356"/>
                    <a:gd name="connsiteY328" fmla="*/ 29345 h 78666"/>
                    <a:gd name="connsiteX329" fmla="*/ 44548 w 51356"/>
                    <a:gd name="connsiteY329" fmla="*/ 29345 h 78666"/>
                    <a:gd name="connsiteX330" fmla="*/ 39775 w 51356"/>
                    <a:gd name="connsiteY330" fmla="*/ 707 h 78666"/>
                    <a:gd name="connsiteX331" fmla="*/ 39775 w 51356"/>
                    <a:gd name="connsiteY331" fmla="*/ 707 h 78666"/>
                    <a:gd name="connsiteX332" fmla="*/ 39775 w 51356"/>
                    <a:gd name="connsiteY332" fmla="*/ 707 h 78666"/>
                    <a:gd name="connsiteX333" fmla="*/ 41366 w 51356"/>
                    <a:gd name="connsiteY333" fmla="*/ 707 h 78666"/>
                    <a:gd name="connsiteX334" fmla="*/ 41366 w 51356"/>
                    <a:gd name="connsiteY334" fmla="*/ 707 h 78666"/>
                    <a:gd name="connsiteX335" fmla="*/ 41366 w 51356"/>
                    <a:gd name="connsiteY335" fmla="*/ 707 h 78666"/>
                    <a:gd name="connsiteX336" fmla="*/ 41366 w 51356"/>
                    <a:gd name="connsiteY336" fmla="*/ 707 h 78666"/>
                    <a:gd name="connsiteX337" fmla="*/ 17501 w 51356"/>
                    <a:gd name="connsiteY337" fmla="*/ 50029 h 78666"/>
                    <a:gd name="connsiteX338" fmla="*/ 17501 w 51356"/>
                    <a:gd name="connsiteY338" fmla="*/ 50029 h 78666"/>
                    <a:gd name="connsiteX339" fmla="*/ 17501 w 51356"/>
                    <a:gd name="connsiteY339" fmla="*/ 50029 h 7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</a:cxnLst>
                  <a:rect l="l" t="t" r="r" b="b"/>
                  <a:pathLst>
                    <a:path w="51356" h="78666">
                      <a:moveTo>
                        <a:pt x="42957" y="45256"/>
                      </a:moveTo>
                      <a:lnTo>
                        <a:pt x="44548" y="45256"/>
                      </a:lnTo>
                      <a:cubicBezTo>
                        <a:pt x="46139" y="46847"/>
                        <a:pt x="46139" y="46847"/>
                        <a:pt x="47729" y="48438"/>
                      </a:cubicBezTo>
                      <a:cubicBezTo>
                        <a:pt x="42957" y="45256"/>
                        <a:pt x="47729" y="46847"/>
                        <a:pt x="42957" y="43665"/>
                      </a:cubicBezTo>
                      <a:lnTo>
                        <a:pt x="42957" y="45256"/>
                      </a:lnTo>
                      <a:cubicBezTo>
                        <a:pt x="44548" y="43665"/>
                        <a:pt x="44548" y="43665"/>
                        <a:pt x="42957" y="45256"/>
                      </a:cubicBezTo>
                      <a:cubicBezTo>
                        <a:pt x="47729" y="45256"/>
                        <a:pt x="41366" y="42074"/>
                        <a:pt x="41366" y="42074"/>
                      </a:cubicBezTo>
                      <a:cubicBezTo>
                        <a:pt x="41366" y="42074"/>
                        <a:pt x="42957" y="42074"/>
                        <a:pt x="42957" y="42074"/>
                      </a:cubicBezTo>
                      <a:lnTo>
                        <a:pt x="41366" y="40482"/>
                      </a:lnTo>
                      <a:cubicBezTo>
                        <a:pt x="41366" y="40482"/>
                        <a:pt x="42957" y="40482"/>
                        <a:pt x="42957" y="40482"/>
                      </a:cubicBezTo>
                      <a:lnTo>
                        <a:pt x="42957" y="38892"/>
                      </a:lnTo>
                      <a:lnTo>
                        <a:pt x="42957" y="38892"/>
                      </a:lnTo>
                      <a:cubicBezTo>
                        <a:pt x="42957" y="38892"/>
                        <a:pt x="41366" y="37300"/>
                        <a:pt x="39775" y="37300"/>
                      </a:cubicBezTo>
                      <a:cubicBezTo>
                        <a:pt x="41366" y="37300"/>
                        <a:pt x="39775" y="37300"/>
                        <a:pt x="41366" y="37300"/>
                      </a:cubicBezTo>
                      <a:lnTo>
                        <a:pt x="39775" y="35710"/>
                      </a:lnTo>
                      <a:cubicBezTo>
                        <a:pt x="41366" y="35710"/>
                        <a:pt x="42957" y="37300"/>
                        <a:pt x="41366" y="37300"/>
                      </a:cubicBezTo>
                      <a:cubicBezTo>
                        <a:pt x="47729" y="40482"/>
                        <a:pt x="39775" y="35710"/>
                        <a:pt x="42957" y="37300"/>
                      </a:cubicBezTo>
                      <a:lnTo>
                        <a:pt x="42957" y="37300"/>
                      </a:lnTo>
                      <a:cubicBezTo>
                        <a:pt x="46139" y="38892"/>
                        <a:pt x="44548" y="37300"/>
                        <a:pt x="47729" y="38892"/>
                      </a:cubicBezTo>
                      <a:cubicBezTo>
                        <a:pt x="46139" y="38892"/>
                        <a:pt x="42957" y="37300"/>
                        <a:pt x="41366" y="35710"/>
                      </a:cubicBezTo>
                      <a:cubicBezTo>
                        <a:pt x="41366" y="35710"/>
                        <a:pt x="41366" y="35710"/>
                        <a:pt x="41366" y="35710"/>
                      </a:cubicBezTo>
                      <a:cubicBezTo>
                        <a:pt x="42957" y="37300"/>
                        <a:pt x="42957" y="35710"/>
                        <a:pt x="42957" y="35710"/>
                      </a:cubicBezTo>
                      <a:lnTo>
                        <a:pt x="46139" y="37300"/>
                      </a:lnTo>
                      <a:cubicBezTo>
                        <a:pt x="46139" y="37300"/>
                        <a:pt x="44548" y="35710"/>
                        <a:pt x="42957" y="35710"/>
                      </a:cubicBezTo>
                      <a:cubicBezTo>
                        <a:pt x="42957" y="35710"/>
                        <a:pt x="46139" y="35710"/>
                        <a:pt x="47729" y="37300"/>
                      </a:cubicBezTo>
                      <a:cubicBezTo>
                        <a:pt x="47729" y="37300"/>
                        <a:pt x="44548" y="35710"/>
                        <a:pt x="44548" y="35710"/>
                      </a:cubicBezTo>
                      <a:cubicBezTo>
                        <a:pt x="46139" y="35710"/>
                        <a:pt x="44548" y="35710"/>
                        <a:pt x="42957" y="34118"/>
                      </a:cubicBezTo>
                      <a:cubicBezTo>
                        <a:pt x="44548" y="34118"/>
                        <a:pt x="44548" y="35710"/>
                        <a:pt x="44548" y="35710"/>
                      </a:cubicBezTo>
                      <a:lnTo>
                        <a:pt x="42957" y="34118"/>
                      </a:lnTo>
                      <a:cubicBezTo>
                        <a:pt x="42957" y="34118"/>
                        <a:pt x="42957" y="34118"/>
                        <a:pt x="44548" y="34118"/>
                      </a:cubicBezTo>
                      <a:cubicBezTo>
                        <a:pt x="44548" y="34118"/>
                        <a:pt x="41366" y="32527"/>
                        <a:pt x="41366" y="32527"/>
                      </a:cubicBezTo>
                      <a:cubicBezTo>
                        <a:pt x="38184" y="30936"/>
                        <a:pt x="46139" y="34118"/>
                        <a:pt x="42957" y="32527"/>
                      </a:cubicBezTo>
                      <a:cubicBezTo>
                        <a:pt x="42957" y="32527"/>
                        <a:pt x="44548" y="34118"/>
                        <a:pt x="46139" y="34118"/>
                      </a:cubicBezTo>
                      <a:cubicBezTo>
                        <a:pt x="44548" y="32527"/>
                        <a:pt x="44548" y="32527"/>
                        <a:pt x="42957" y="30936"/>
                      </a:cubicBezTo>
                      <a:lnTo>
                        <a:pt x="44548" y="30936"/>
                      </a:lnTo>
                      <a:cubicBezTo>
                        <a:pt x="42957" y="30936"/>
                        <a:pt x="39775" y="29345"/>
                        <a:pt x="38184" y="27755"/>
                      </a:cubicBezTo>
                      <a:cubicBezTo>
                        <a:pt x="36593" y="27755"/>
                        <a:pt x="36593" y="27755"/>
                        <a:pt x="36593" y="26163"/>
                      </a:cubicBezTo>
                      <a:lnTo>
                        <a:pt x="35002" y="24572"/>
                      </a:lnTo>
                      <a:cubicBezTo>
                        <a:pt x="35002" y="24572"/>
                        <a:pt x="36593" y="24572"/>
                        <a:pt x="36593" y="26163"/>
                      </a:cubicBezTo>
                      <a:lnTo>
                        <a:pt x="36593" y="26163"/>
                      </a:lnTo>
                      <a:cubicBezTo>
                        <a:pt x="38184" y="26163"/>
                        <a:pt x="39775" y="27755"/>
                        <a:pt x="39775" y="27755"/>
                      </a:cubicBezTo>
                      <a:lnTo>
                        <a:pt x="38184" y="27755"/>
                      </a:lnTo>
                      <a:cubicBezTo>
                        <a:pt x="39775" y="29345"/>
                        <a:pt x="41366" y="29345"/>
                        <a:pt x="42957" y="30936"/>
                      </a:cubicBezTo>
                      <a:cubicBezTo>
                        <a:pt x="42957" y="30936"/>
                        <a:pt x="42957" y="30936"/>
                        <a:pt x="42957" y="30936"/>
                      </a:cubicBezTo>
                      <a:cubicBezTo>
                        <a:pt x="42957" y="30936"/>
                        <a:pt x="42957" y="30936"/>
                        <a:pt x="44548" y="30936"/>
                      </a:cubicBezTo>
                      <a:cubicBezTo>
                        <a:pt x="44548" y="30936"/>
                        <a:pt x="44548" y="30936"/>
                        <a:pt x="42957" y="30936"/>
                      </a:cubicBezTo>
                      <a:lnTo>
                        <a:pt x="46139" y="32527"/>
                      </a:lnTo>
                      <a:lnTo>
                        <a:pt x="44548" y="32527"/>
                      </a:lnTo>
                      <a:lnTo>
                        <a:pt x="46139" y="32527"/>
                      </a:lnTo>
                      <a:cubicBezTo>
                        <a:pt x="42957" y="30936"/>
                        <a:pt x="39775" y="27755"/>
                        <a:pt x="38184" y="26163"/>
                      </a:cubicBezTo>
                      <a:cubicBezTo>
                        <a:pt x="39775" y="27755"/>
                        <a:pt x="41366" y="27755"/>
                        <a:pt x="44548" y="29345"/>
                      </a:cubicBezTo>
                      <a:cubicBezTo>
                        <a:pt x="41366" y="27755"/>
                        <a:pt x="46139" y="30936"/>
                        <a:pt x="44548" y="30936"/>
                      </a:cubicBezTo>
                      <a:cubicBezTo>
                        <a:pt x="44548" y="30936"/>
                        <a:pt x="46139" y="30936"/>
                        <a:pt x="46139" y="32527"/>
                      </a:cubicBezTo>
                      <a:lnTo>
                        <a:pt x="44548" y="30936"/>
                      </a:lnTo>
                      <a:cubicBezTo>
                        <a:pt x="46139" y="32527"/>
                        <a:pt x="46139" y="30936"/>
                        <a:pt x="47729" y="32527"/>
                      </a:cubicBezTo>
                      <a:cubicBezTo>
                        <a:pt x="42957" y="30936"/>
                        <a:pt x="44548" y="30936"/>
                        <a:pt x="44548" y="29345"/>
                      </a:cubicBezTo>
                      <a:cubicBezTo>
                        <a:pt x="46139" y="29345"/>
                        <a:pt x="47729" y="30936"/>
                        <a:pt x="46139" y="30936"/>
                      </a:cubicBezTo>
                      <a:cubicBezTo>
                        <a:pt x="49320" y="32527"/>
                        <a:pt x="41366" y="27755"/>
                        <a:pt x="44548" y="29345"/>
                      </a:cubicBezTo>
                      <a:cubicBezTo>
                        <a:pt x="44548" y="29345"/>
                        <a:pt x="44548" y="29345"/>
                        <a:pt x="44548" y="29345"/>
                      </a:cubicBezTo>
                      <a:cubicBezTo>
                        <a:pt x="42957" y="27755"/>
                        <a:pt x="44548" y="27755"/>
                        <a:pt x="46139" y="29345"/>
                      </a:cubicBezTo>
                      <a:lnTo>
                        <a:pt x="46139" y="29345"/>
                      </a:lnTo>
                      <a:cubicBezTo>
                        <a:pt x="46139" y="29345"/>
                        <a:pt x="47729" y="27755"/>
                        <a:pt x="42957" y="26163"/>
                      </a:cubicBezTo>
                      <a:cubicBezTo>
                        <a:pt x="42957" y="26163"/>
                        <a:pt x="47729" y="27755"/>
                        <a:pt x="47729" y="29345"/>
                      </a:cubicBezTo>
                      <a:lnTo>
                        <a:pt x="36593" y="22981"/>
                      </a:lnTo>
                      <a:cubicBezTo>
                        <a:pt x="39775" y="24572"/>
                        <a:pt x="46139" y="27755"/>
                        <a:pt x="47729" y="29345"/>
                      </a:cubicBezTo>
                      <a:cubicBezTo>
                        <a:pt x="47729" y="29345"/>
                        <a:pt x="49320" y="29345"/>
                        <a:pt x="47729" y="29345"/>
                      </a:cubicBezTo>
                      <a:cubicBezTo>
                        <a:pt x="47729" y="29345"/>
                        <a:pt x="42957" y="27755"/>
                        <a:pt x="42957" y="27755"/>
                      </a:cubicBezTo>
                      <a:cubicBezTo>
                        <a:pt x="46139" y="29345"/>
                        <a:pt x="44548" y="27755"/>
                        <a:pt x="47729" y="29345"/>
                      </a:cubicBezTo>
                      <a:cubicBezTo>
                        <a:pt x="47729" y="29345"/>
                        <a:pt x="42957" y="26163"/>
                        <a:pt x="42957" y="26163"/>
                      </a:cubicBezTo>
                      <a:cubicBezTo>
                        <a:pt x="42957" y="26163"/>
                        <a:pt x="47729" y="27755"/>
                        <a:pt x="47729" y="29345"/>
                      </a:cubicBezTo>
                      <a:lnTo>
                        <a:pt x="42957" y="26163"/>
                      </a:lnTo>
                      <a:cubicBezTo>
                        <a:pt x="42957" y="26163"/>
                        <a:pt x="46139" y="27755"/>
                        <a:pt x="47729" y="27755"/>
                      </a:cubicBezTo>
                      <a:cubicBezTo>
                        <a:pt x="46139" y="27755"/>
                        <a:pt x="47729" y="27755"/>
                        <a:pt x="47729" y="26163"/>
                      </a:cubicBezTo>
                      <a:lnTo>
                        <a:pt x="46139" y="26163"/>
                      </a:lnTo>
                      <a:cubicBezTo>
                        <a:pt x="47729" y="26163"/>
                        <a:pt x="39775" y="22981"/>
                        <a:pt x="39775" y="21390"/>
                      </a:cubicBezTo>
                      <a:cubicBezTo>
                        <a:pt x="41366" y="21390"/>
                        <a:pt x="46139" y="24572"/>
                        <a:pt x="46139" y="24572"/>
                      </a:cubicBezTo>
                      <a:cubicBezTo>
                        <a:pt x="44548" y="22981"/>
                        <a:pt x="35002" y="18208"/>
                        <a:pt x="33411" y="16617"/>
                      </a:cubicBezTo>
                      <a:lnTo>
                        <a:pt x="35002" y="16617"/>
                      </a:lnTo>
                      <a:lnTo>
                        <a:pt x="33411" y="15026"/>
                      </a:lnTo>
                      <a:cubicBezTo>
                        <a:pt x="36593" y="16617"/>
                        <a:pt x="44548" y="21390"/>
                        <a:pt x="46139" y="22981"/>
                      </a:cubicBezTo>
                      <a:cubicBezTo>
                        <a:pt x="47729" y="22981"/>
                        <a:pt x="47729" y="22981"/>
                        <a:pt x="47729" y="22981"/>
                      </a:cubicBezTo>
                      <a:cubicBezTo>
                        <a:pt x="49320" y="22981"/>
                        <a:pt x="49320" y="24572"/>
                        <a:pt x="49320" y="24572"/>
                      </a:cubicBezTo>
                      <a:lnTo>
                        <a:pt x="50912" y="24572"/>
                      </a:lnTo>
                      <a:cubicBezTo>
                        <a:pt x="47729" y="22981"/>
                        <a:pt x="47729" y="22981"/>
                        <a:pt x="46139" y="21390"/>
                      </a:cubicBezTo>
                      <a:lnTo>
                        <a:pt x="49320" y="22981"/>
                      </a:lnTo>
                      <a:cubicBezTo>
                        <a:pt x="46139" y="21390"/>
                        <a:pt x="41366" y="18208"/>
                        <a:pt x="42957" y="18208"/>
                      </a:cubicBezTo>
                      <a:cubicBezTo>
                        <a:pt x="44548" y="18208"/>
                        <a:pt x="47729" y="19799"/>
                        <a:pt x="49320" y="21390"/>
                      </a:cubicBezTo>
                      <a:cubicBezTo>
                        <a:pt x="47729" y="21390"/>
                        <a:pt x="47729" y="19799"/>
                        <a:pt x="47729" y="19799"/>
                      </a:cubicBezTo>
                      <a:lnTo>
                        <a:pt x="49320" y="21390"/>
                      </a:lnTo>
                      <a:cubicBezTo>
                        <a:pt x="50912" y="21390"/>
                        <a:pt x="46139" y="19799"/>
                        <a:pt x="49320" y="19799"/>
                      </a:cubicBezTo>
                      <a:cubicBezTo>
                        <a:pt x="49320" y="19799"/>
                        <a:pt x="52502" y="21390"/>
                        <a:pt x="50912" y="19799"/>
                      </a:cubicBezTo>
                      <a:cubicBezTo>
                        <a:pt x="47729" y="18208"/>
                        <a:pt x="38184" y="13435"/>
                        <a:pt x="35002" y="13435"/>
                      </a:cubicBezTo>
                      <a:cubicBezTo>
                        <a:pt x="35002" y="13435"/>
                        <a:pt x="38184" y="13435"/>
                        <a:pt x="39775" y="15026"/>
                      </a:cubicBezTo>
                      <a:cubicBezTo>
                        <a:pt x="42957" y="16617"/>
                        <a:pt x="46139" y="18208"/>
                        <a:pt x="47729" y="18208"/>
                      </a:cubicBezTo>
                      <a:cubicBezTo>
                        <a:pt x="47729" y="18208"/>
                        <a:pt x="46139" y="16617"/>
                        <a:pt x="46139" y="16617"/>
                      </a:cubicBezTo>
                      <a:cubicBezTo>
                        <a:pt x="46139" y="16617"/>
                        <a:pt x="47729" y="18208"/>
                        <a:pt x="47729" y="16617"/>
                      </a:cubicBezTo>
                      <a:cubicBezTo>
                        <a:pt x="44548" y="15026"/>
                        <a:pt x="47729" y="16617"/>
                        <a:pt x="46139" y="15026"/>
                      </a:cubicBezTo>
                      <a:cubicBezTo>
                        <a:pt x="46139" y="15026"/>
                        <a:pt x="46139" y="15026"/>
                        <a:pt x="46139" y="15026"/>
                      </a:cubicBezTo>
                      <a:cubicBezTo>
                        <a:pt x="44548" y="15026"/>
                        <a:pt x="39775" y="11844"/>
                        <a:pt x="39775" y="11844"/>
                      </a:cubicBezTo>
                      <a:cubicBezTo>
                        <a:pt x="39775" y="11844"/>
                        <a:pt x="41366" y="11844"/>
                        <a:pt x="41366" y="13435"/>
                      </a:cubicBezTo>
                      <a:cubicBezTo>
                        <a:pt x="41366" y="13435"/>
                        <a:pt x="42957" y="13435"/>
                        <a:pt x="42957" y="11844"/>
                      </a:cubicBezTo>
                      <a:cubicBezTo>
                        <a:pt x="42957" y="11844"/>
                        <a:pt x="44548" y="11844"/>
                        <a:pt x="46139" y="13435"/>
                      </a:cubicBezTo>
                      <a:cubicBezTo>
                        <a:pt x="46139" y="13435"/>
                        <a:pt x="44548" y="11844"/>
                        <a:pt x="44548" y="11844"/>
                      </a:cubicBezTo>
                      <a:cubicBezTo>
                        <a:pt x="47729" y="11844"/>
                        <a:pt x="44548" y="11844"/>
                        <a:pt x="47729" y="13435"/>
                      </a:cubicBezTo>
                      <a:cubicBezTo>
                        <a:pt x="46139" y="13435"/>
                        <a:pt x="46139" y="11844"/>
                        <a:pt x="44548" y="11844"/>
                      </a:cubicBezTo>
                      <a:cubicBezTo>
                        <a:pt x="41366" y="10253"/>
                        <a:pt x="44548" y="11844"/>
                        <a:pt x="44548" y="13435"/>
                      </a:cubicBezTo>
                      <a:cubicBezTo>
                        <a:pt x="41366" y="11844"/>
                        <a:pt x="38184" y="10253"/>
                        <a:pt x="36593" y="8662"/>
                      </a:cubicBezTo>
                      <a:cubicBezTo>
                        <a:pt x="36593" y="7071"/>
                        <a:pt x="38184" y="8662"/>
                        <a:pt x="38184" y="8662"/>
                      </a:cubicBezTo>
                      <a:cubicBezTo>
                        <a:pt x="39775" y="8662"/>
                        <a:pt x="31820" y="5480"/>
                        <a:pt x="35002" y="5480"/>
                      </a:cubicBezTo>
                      <a:cubicBezTo>
                        <a:pt x="36593" y="5480"/>
                        <a:pt x="39775" y="7071"/>
                        <a:pt x="41366" y="8662"/>
                      </a:cubicBezTo>
                      <a:cubicBezTo>
                        <a:pt x="41366" y="8662"/>
                        <a:pt x="39775" y="8662"/>
                        <a:pt x="39775" y="8662"/>
                      </a:cubicBezTo>
                      <a:lnTo>
                        <a:pt x="41366" y="8662"/>
                      </a:lnTo>
                      <a:cubicBezTo>
                        <a:pt x="41366" y="8662"/>
                        <a:pt x="42957" y="10253"/>
                        <a:pt x="41366" y="10253"/>
                      </a:cubicBezTo>
                      <a:cubicBezTo>
                        <a:pt x="42957" y="10253"/>
                        <a:pt x="42957" y="8662"/>
                        <a:pt x="44548" y="8662"/>
                      </a:cubicBezTo>
                      <a:cubicBezTo>
                        <a:pt x="44548" y="8662"/>
                        <a:pt x="42957" y="7071"/>
                        <a:pt x="42957" y="7071"/>
                      </a:cubicBezTo>
                      <a:lnTo>
                        <a:pt x="42957" y="7071"/>
                      </a:lnTo>
                      <a:cubicBezTo>
                        <a:pt x="41366" y="7071"/>
                        <a:pt x="41366" y="5480"/>
                        <a:pt x="39775" y="5480"/>
                      </a:cubicBezTo>
                      <a:cubicBezTo>
                        <a:pt x="38184" y="3889"/>
                        <a:pt x="36593" y="3889"/>
                        <a:pt x="38184" y="3889"/>
                      </a:cubicBezTo>
                      <a:lnTo>
                        <a:pt x="41366" y="5480"/>
                      </a:lnTo>
                      <a:cubicBezTo>
                        <a:pt x="41366" y="5480"/>
                        <a:pt x="39775" y="5480"/>
                        <a:pt x="39775" y="5480"/>
                      </a:cubicBezTo>
                      <a:cubicBezTo>
                        <a:pt x="38184" y="5480"/>
                        <a:pt x="42957" y="7071"/>
                        <a:pt x="39775" y="3889"/>
                      </a:cubicBezTo>
                      <a:lnTo>
                        <a:pt x="38184" y="3889"/>
                      </a:lnTo>
                      <a:cubicBezTo>
                        <a:pt x="36593" y="2298"/>
                        <a:pt x="35002" y="707"/>
                        <a:pt x="35002" y="707"/>
                      </a:cubicBezTo>
                      <a:cubicBezTo>
                        <a:pt x="31820" y="-884"/>
                        <a:pt x="35002" y="707"/>
                        <a:pt x="31820" y="707"/>
                      </a:cubicBezTo>
                      <a:cubicBezTo>
                        <a:pt x="35002" y="2298"/>
                        <a:pt x="31820" y="2298"/>
                        <a:pt x="35002" y="2298"/>
                      </a:cubicBezTo>
                      <a:cubicBezTo>
                        <a:pt x="31820" y="707"/>
                        <a:pt x="33411" y="2298"/>
                        <a:pt x="30229" y="707"/>
                      </a:cubicBezTo>
                      <a:cubicBezTo>
                        <a:pt x="31820" y="707"/>
                        <a:pt x="31820" y="707"/>
                        <a:pt x="31820" y="707"/>
                      </a:cubicBezTo>
                      <a:cubicBezTo>
                        <a:pt x="31820" y="707"/>
                        <a:pt x="31820" y="707"/>
                        <a:pt x="31820" y="707"/>
                      </a:cubicBezTo>
                      <a:lnTo>
                        <a:pt x="31820" y="707"/>
                      </a:lnTo>
                      <a:lnTo>
                        <a:pt x="31820" y="707"/>
                      </a:lnTo>
                      <a:cubicBezTo>
                        <a:pt x="31820" y="707"/>
                        <a:pt x="31820" y="707"/>
                        <a:pt x="31820" y="707"/>
                      </a:cubicBezTo>
                      <a:cubicBezTo>
                        <a:pt x="31820" y="707"/>
                        <a:pt x="33411" y="707"/>
                        <a:pt x="33411" y="707"/>
                      </a:cubicBezTo>
                      <a:cubicBezTo>
                        <a:pt x="35002" y="2298"/>
                        <a:pt x="35002" y="2298"/>
                        <a:pt x="36593" y="2298"/>
                      </a:cubicBezTo>
                      <a:cubicBezTo>
                        <a:pt x="36593" y="2298"/>
                        <a:pt x="35002" y="2298"/>
                        <a:pt x="35002" y="2298"/>
                      </a:cubicBezTo>
                      <a:lnTo>
                        <a:pt x="36593" y="3889"/>
                      </a:lnTo>
                      <a:cubicBezTo>
                        <a:pt x="35002" y="3889"/>
                        <a:pt x="33411" y="2298"/>
                        <a:pt x="31820" y="2298"/>
                      </a:cubicBezTo>
                      <a:lnTo>
                        <a:pt x="31820" y="2298"/>
                      </a:lnTo>
                      <a:cubicBezTo>
                        <a:pt x="30229" y="2298"/>
                        <a:pt x="30229" y="2298"/>
                        <a:pt x="30229" y="2298"/>
                      </a:cubicBezTo>
                      <a:cubicBezTo>
                        <a:pt x="30229" y="2298"/>
                        <a:pt x="31820" y="3889"/>
                        <a:pt x="30229" y="2298"/>
                      </a:cubicBezTo>
                      <a:lnTo>
                        <a:pt x="31820" y="3889"/>
                      </a:lnTo>
                      <a:lnTo>
                        <a:pt x="31820" y="3889"/>
                      </a:lnTo>
                      <a:cubicBezTo>
                        <a:pt x="31820" y="3889"/>
                        <a:pt x="35002" y="7071"/>
                        <a:pt x="30229" y="5480"/>
                      </a:cubicBezTo>
                      <a:cubicBezTo>
                        <a:pt x="30229" y="5480"/>
                        <a:pt x="31820" y="7071"/>
                        <a:pt x="30229" y="7071"/>
                      </a:cubicBezTo>
                      <a:lnTo>
                        <a:pt x="28638" y="7071"/>
                      </a:lnTo>
                      <a:cubicBezTo>
                        <a:pt x="28638" y="7071"/>
                        <a:pt x="27047" y="7071"/>
                        <a:pt x="28638" y="8662"/>
                      </a:cubicBezTo>
                      <a:cubicBezTo>
                        <a:pt x="23865" y="7071"/>
                        <a:pt x="27047" y="10253"/>
                        <a:pt x="25456" y="10253"/>
                      </a:cubicBezTo>
                      <a:lnTo>
                        <a:pt x="27047" y="11844"/>
                      </a:lnTo>
                      <a:cubicBezTo>
                        <a:pt x="27047" y="11844"/>
                        <a:pt x="27047" y="13435"/>
                        <a:pt x="28638" y="13435"/>
                      </a:cubicBezTo>
                      <a:lnTo>
                        <a:pt x="30229" y="15026"/>
                      </a:lnTo>
                      <a:cubicBezTo>
                        <a:pt x="31820" y="16617"/>
                        <a:pt x="28638" y="15026"/>
                        <a:pt x="28638" y="16617"/>
                      </a:cubicBezTo>
                      <a:cubicBezTo>
                        <a:pt x="28638" y="16617"/>
                        <a:pt x="28638" y="16617"/>
                        <a:pt x="28638" y="16617"/>
                      </a:cubicBezTo>
                      <a:cubicBezTo>
                        <a:pt x="23865" y="15026"/>
                        <a:pt x="30229" y="19799"/>
                        <a:pt x="27047" y="18208"/>
                      </a:cubicBezTo>
                      <a:cubicBezTo>
                        <a:pt x="27047" y="18208"/>
                        <a:pt x="27047" y="18208"/>
                        <a:pt x="27047" y="18208"/>
                      </a:cubicBezTo>
                      <a:lnTo>
                        <a:pt x="27047" y="18208"/>
                      </a:lnTo>
                      <a:lnTo>
                        <a:pt x="27047" y="18208"/>
                      </a:lnTo>
                      <a:cubicBezTo>
                        <a:pt x="27047" y="18208"/>
                        <a:pt x="27047" y="18208"/>
                        <a:pt x="25456" y="18208"/>
                      </a:cubicBezTo>
                      <a:cubicBezTo>
                        <a:pt x="25456" y="18208"/>
                        <a:pt x="27047" y="18208"/>
                        <a:pt x="27047" y="18208"/>
                      </a:cubicBezTo>
                      <a:cubicBezTo>
                        <a:pt x="27047" y="18208"/>
                        <a:pt x="27047" y="18208"/>
                        <a:pt x="27047" y="19799"/>
                      </a:cubicBezTo>
                      <a:lnTo>
                        <a:pt x="25456" y="18208"/>
                      </a:lnTo>
                      <a:lnTo>
                        <a:pt x="25456" y="18208"/>
                      </a:lnTo>
                      <a:cubicBezTo>
                        <a:pt x="23865" y="18208"/>
                        <a:pt x="27047" y="18208"/>
                        <a:pt x="28638" y="19799"/>
                      </a:cubicBezTo>
                      <a:cubicBezTo>
                        <a:pt x="28638" y="19799"/>
                        <a:pt x="28638" y="19799"/>
                        <a:pt x="30229" y="19799"/>
                      </a:cubicBezTo>
                      <a:cubicBezTo>
                        <a:pt x="27047" y="18208"/>
                        <a:pt x="31820" y="21390"/>
                        <a:pt x="27047" y="19799"/>
                      </a:cubicBezTo>
                      <a:cubicBezTo>
                        <a:pt x="28638" y="21390"/>
                        <a:pt x="28638" y="21390"/>
                        <a:pt x="31820" y="22981"/>
                      </a:cubicBezTo>
                      <a:cubicBezTo>
                        <a:pt x="31820" y="22981"/>
                        <a:pt x="31820" y="22981"/>
                        <a:pt x="31820" y="22981"/>
                      </a:cubicBezTo>
                      <a:cubicBezTo>
                        <a:pt x="31820" y="22981"/>
                        <a:pt x="30229" y="22981"/>
                        <a:pt x="31820" y="22981"/>
                      </a:cubicBezTo>
                      <a:lnTo>
                        <a:pt x="28638" y="21390"/>
                      </a:lnTo>
                      <a:lnTo>
                        <a:pt x="31820" y="22981"/>
                      </a:lnTo>
                      <a:cubicBezTo>
                        <a:pt x="30229" y="22981"/>
                        <a:pt x="28638" y="22981"/>
                        <a:pt x="27047" y="21390"/>
                      </a:cubicBezTo>
                      <a:cubicBezTo>
                        <a:pt x="30229" y="22981"/>
                        <a:pt x="28638" y="22981"/>
                        <a:pt x="30229" y="24572"/>
                      </a:cubicBezTo>
                      <a:lnTo>
                        <a:pt x="28638" y="22981"/>
                      </a:lnTo>
                      <a:cubicBezTo>
                        <a:pt x="28638" y="22981"/>
                        <a:pt x="30229" y="24572"/>
                        <a:pt x="28638" y="24572"/>
                      </a:cubicBezTo>
                      <a:cubicBezTo>
                        <a:pt x="25456" y="22981"/>
                        <a:pt x="27047" y="26163"/>
                        <a:pt x="23865" y="26163"/>
                      </a:cubicBezTo>
                      <a:cubicBezTo>
                        <a:pt x="28638" y="27755"/>
                        <a:pt x="22274" y="26163"/>
                        <a:pt x="25456" y="27755"/>
                      </a:cubicBezTo>
                      <a:cubicBezTo>
                        <a:pt x="23865" y="27755"/>
                        <a:pt x="23865" y="27755"/>
                        <a:pt x="22274" y="26163"/>
                      </a:cubicBezTo>
                      <a:cubicBezTo>
                        <a:pt x="23865" y="27755"/>
                        <a:pt x="20683" y="26163"/>
                        <a:pt x="22274" y="27755"/>
                      </a:cubicBezTo>
                      <a:cubicBezTo>
                        <a:pt x="20683" y="27755"/>
                        <a:pt x="20683" y="26163"/>
                        <a:pt x="20683" y="26163"/>
                      </a:cubicBezTo>
                      <a:cubicBezTo>
                        <a:pt x="20683" y="26163"/>
                        <a:pt x="22274" y="26163"/>
                        <a:pt x="20683" y="26163"/>
                      </a:cubicBezTo>
                      <a:cubicBezTo>
                        <a:pt x="20683" y="26163"/>
                        <a:pt x="19092" y="26163"/>
                        <a:pt x="19092" y="24572"/>
                      </a:cubicBezTo>
                      <a:cubicBezTo>
                        <a:pt x="19092" y="24572"/>
                        <a:pt x="22274" y="27755"/>
                        <a:pt x="25456" y="29345"/>
                      </a:cubicBezTo>
                      <a:cubicBezTo>
                        <a:pt x="23865" y="29345"/>
                        <a:pt x="23865" y="29345"/>
                        <a:pt x="25456" y="30936"/>
                      </a:cubicBezTo>
                      <a:cubicBezTo>
                        <a:pt x="23865" y="30936"/>
                        <a:pt x="23865" y="29345"/>
                        <a:pt x="22274" y="29345"/>
                      </a:cubicBezTo>
                      <a:cubicBezTo>
                        <a:pt x="22274" y="29345"/>
                        <a:pt x="20683" y="29345"/>
                        <a:pt x="22274" y="30936"/>
                      </a:cubicBezTo>
                      <a:cubicBezTo>
                        <a:pt x="22274" y="30936"/>
                        <a:pt x="22274" y="30936"/>
                        <a:pt x="22274" y="30936"/>
                      </a:cubicBezTo>
                      <a:cubicBezTo>
                        <a:pt x="22274" y="30936"/>
                        <a:pt x="22274" y="30936"/>
                        <a:pt x="22274" y="32527"/>
                      </a:cubicBezTo>
                      <a:lnTo>
                        <a:pt x="22274" y="32527"/>
                      </a:lnTo>
                      <a:cubicBezTo>
                        <a:pt x="25456" y="34118"/>
                        <a:pt x="22274" y="32527"/>
                        <a:pt x="22274" y="34118"/>
                      </a:cubicBezTo>
                      <a:lnTo>
                        <a:pt x="22274" y="34118"/>
                      </a:lnTo>
                      <a:cubicBezTo>
                        <a:pt x="19092" y="34118"/>
                        <a:pt x="23865" y="35710"/>
                        <a:pt x="20683" y="34118"/>
                      </a:cubicBezTo>
                      <a:lnTo>
                        <a:pt x="22274" y="35710"/>
                      </a:lnTo>
                      <a:cubicBezTo>
                        <a:pt x="27047" y="37300"/>
                        <a:pt x="19092" y="35710"/>
                        <a:pt x="20683" y="35710"/>
                      </a:cubicBezTo>
                      <a:lnTo>
                        <a:pt x="22274" y="35710"/>
                      </a:lnTo>
                      <a:cubicBezTo>
                        <a:pt x="23865" y="37300"/>
                        <a:pt x="15910" y="34118"/>
                        <a:pt x="15910" y="34118"/>
                      </a:cubicBezTo>
                      <a:cubicBezTo>
                        <a:pt x="15910" y="34118"/>
                        <a:pt x="15910" y="34118"/>
                        <a:pt x="15910" y="34118"/>
                      </a:cubicBezTo>
                      <a:cubicBezTo>
                        <a:pt x="12728" y="34118"/>
                        <a:pt x="19092" y="35710"/>
                        <a:pt x="19092" y="35710"/>
                      </a:cubicBezTo>
                      <a:cubicBezTo>
                        <a:pt x="17501" y="35710"/>
                        <a:pt x="15910" y="34118"/>
                        <a:pt x="15910" y="34118"/>
                      </a:cubicBezTo>
                      <a:cubicBezTo>
                        <a:pt x="14319" y="34118"/>
                        <a:pt x="19092" y="37300"/>
                        <a:pt x="17501" y="35710"/>
                      </a:cubicBezTo>
                      <a:cubicBezTo>
                        <a:pt x="19092" y="35710"/>
                        <a:pt x="19092" y="37300"/>
                        <a:pt x="20683" y="37300"/>
                      </a:cubicBezTo>
                      <a:cubicBezTo>
                        <a:pt x="20683" y="37300"/>
                        <a:pt x="15910" y="35710"/>
                        <a:pt x="19092" y="38892"/>
                      </a:cubicBezTo>
                      <a:lnTo>
                        <a:pt x="17501" y="38892"/>
                      </a:lnTo>
                      <a:cubicBezTo>
                        <a:pt x="17501" y="38892"/>
                        <a:pt x="19092" y="40482"/>
                        <a:pt x="20683" y="42074"/>
                      </a:cubicBezTo>
                      <a:cubicBezTo>
                        <a:pt x="14319" y="38892"/>
                        <a:pt x="22274" y="45256"/>
                        <a:pt x="17501" y="42074"/>
                      </a:cubicBezTo>
                      <a:lnTo>
                        <a:pt x="17501" y="43665"/>
                      </a:lnTo>
                      <a:lnTo>
                        <a:pt x="17501" y="43665"/>
                      </a:lnTo>
                      <a:cubicBezTo>
                        <a:pt x="17501" y="43665"/>
                        <a:pt x="17501" y="45256"/>
                        <a:pt x="19092" y="45256"/>
                      </a:cubicBezTo>
                      <a:cubicBezTo>
                        <a:pt x="19092" y="45256"/>
                        <a:pt x="17501" y="45256"/>
                        <a:pt x="17501" y="45256"/>
                      </a:cubicBezTo>
                      <a:cubicBezTo>
                        <a:pt x="15910" y="45256"/>
                        <a:pt x="15910" y="45256"/>
                        <a:pt x="19092" y="48438"/>
                      </a:cubicBezTo>
                      <a:lnTo>
                        <a:pt x="17501" y="46847"/>
                      </a:lnTo>
                      <a:cubicBezTo>
                        <a:pt x="19092" y="46847"/>
                        <a:pt x="14319" y="46847"/>
                        <a:pt x="15910" y="48438"/>
                      </a:cubicBezTo>
                      <a:cubicBezTo>
                        <a:pt x="15910" y="48438"/>
                        <a:pt x="15910" y="48438"/>
                        <a:pt x="14319" y="48438"/>
                      </a:cubicBezTo>
                      <a:cubicBezTo>
                        <a:pt x="15910" y="50029"/>
                        <a:pt x="7955" y="46847"/>
                        <a:pt x="14319" y="51620"/>
                      </a:cubicBezTo>
                      <a:lnTo>
                        <a:pt x="15910" y="53211"/>
                      </a:lnTo>
                      <a:cubicBezTo>
                        <a:pt x="17501" y="53211"/>
                        <a:pt x="19092" y="54802"/>
                        <a:pt x="20683" y="54802"/>
                      </a:cubicBezTo>
                      <a:cubicBezTo>
                        <a:pt x="20683" y="54802"/>
                        <a:pt x="17501" y="54802"/>
                        <a:pt x="17501" y="53211"/>
                      </a:cubicBezTo>
                      <a:lnTo>
                        <a:pt x="17501" y="53211"/>
                      </a:lnTo>
                      <a:cubicBezTo>
                        <a:pt x="14319" y="51620"/>
                        <a:pt x="15910" y="53211"/>
                        <a:pt x="12728" y="51620"/>
                      </a:cubicBezTo>
                      <a:cubicBezTo>
                        <a:pt x="12728" y="53211"/>
                        <a:pt x="9546" y="53211"/>
                        <a:pt x="7955" y="54802"/>
                      </a:cubicBezTo>
                      <a:lnTo>
                        <a:pt x="11137" y="56393"/>
                      </a:lnTo>
                      <a:lnTo>
                        <a:pt x="11137" y="56393"/>
                      </a:lnTo>
                      <a:cubicBezTo>
                        <a:pt x="11137" y="56393"/>
                        <a:pt x="9546" y="54802"/>
                        <a:pt x="9546" y="54802"/>
                      </a:cubicBezTo>
                      <a:cubicBezTo>
                        <a:pt x="7955" y="54802"/>
                        <a:pt x="11137" y="56393"/>
                        <a:pt x="11137" y="56393"/>
                      </a:cubicBezTo>
                      <a:cubicBezTo>
                        <a:pt x="9546" y="56393"/>
                        <a:pt x="7955" y="54802"/>
                        <a:pt x="7955" y="54802"/>
                      </a:cubicBezTo>
                      <a:lnTo>
                        <a:pt x="7955" y="54802"/>
                      </a:lnTo>
                      <a:lnTo>
                        <a:pt x="7955" y="54802"/>
                      </a:lnTo>
                      <a:cubicBezTo>
                        <a:pt x="9546" y="56393"/>
                        <a:pt x="9546" y="56393"/>
                        <a:pt x="9546" y="56393"/>
                      </a:cubicBezTo>
                      <a:cubicBezTo>
                        <a:pt x="9546" y="56393"/>
                        <a:pt x="7955" y="54802"/>
                        <a:pt x="7955" y="54802"/>
                      </a:cubicBezTo>
                      <a:cubicBezTo>
                        <a:pt x="7955" y="54802"/>
                        <a:pt x="7955" y="54802"/>
                        <a:pt x="7955" y="54802"/>
                      </a:cubicBezTo>
                      <a:lnTo>
                        <a:pt x="7955" y="54802"/>
                      </a:lnTo>
                      <a:lnTo>
                        <a:pt x="9546" y="56393"/>
                      </a:lnTo>
                      <a:cubicBezTo>
                        <a:pt x="11137" y="57984"/>
                        <a:pt x="9546" y="56393"/>
                        <a:pt x="11137" y="57984"/>
                      </a:cubicBezTo>
                      <a:cubicBezTo>
                        <a:pt x="6364" y="56393"/>
                        <a:pt x="7955" y="59575"/>
                        <a:pt x="7955" y="57984"/>
                      </a:cubicBezTo>
                      <a:cubicBezTo>
                        <a:pt x="9546" y="59575"/>
                        <a:pt x="9546" y="59575"/>
                        <a:pt x="7955" y="59575"/>
                      </a:cubicBezTo>
                      <a:cubicBezTo>
                        <a:pt x="7955" y="59575"/>
                        <a:pt x="11137" y="61166"/>
                        <a:pt x="11137" y="61166"/>
                      </a:cubicBezTo>
                      <a:cubicBezTo>
                        <a:pt x="6364" y="57984"/>
                        <a:pt x="7955" y="61166"/>
                        <a:pt x="4773" y="57984"/>
                      </a:cubicBezTo>
                      <a:cubicBezTo>
                        <a:pt x="7955" y="59575"/>
                        <a:pt x="4773" y="59575"/>
                        <a:pt x="7955" y="61166"/>
                      </a:cubicBezTo>
                      <a:cubicBezTo>
                        <a:pt x="7955" y="61166"/>
                        <a:pt x="6364" y="59575"/>
                        <a:pt x="4773" y="59575"/>
                      </a:cubicBezTo>
                      <a:cubicBezTo>
                        <a:pt x="6364" y="61166"/>
                        <a:pt x="3182" y="59575"/>
                        <a:pt x="3182" y="61166"/>
                      </a:cubicBezTo>
                      <a:cubicBezTo>
                        <a:pt x="3182" y="61166"/>
                        <a:pt x="4773" y="62757"/>
                        <a:pt x="6364" y="62757"/>
                      </a:cubicBezTo>
                      <a:lnTo>
                        <a:pt x="3182" y="61166"/>
                      </a:lnTo>
                      <a:cubicBezTo>
                        <a:pt x="3182" y="61166"/>
                        <a:pt x="6364" y="64348"/>
                        <a:pt x="4773" y="62757"/>
                      </a:cubicBezTo>
                      <a:cubicBezTo>
                        <a:pt x="4773" y="62757"/>
                        <a:pt x="6364" y="62757"/>
                        <a:pt x="6364" y="64348"/>
                      </a:cubicBezTo>
                      <a:cubicBezTo>
                        <a:pt x="1591" y="64348"/>
                        <a:pt x="6364" y="69121"/>
                        <a:pt x="0" y="67530"/>
                      </a:cubicBezTo>
                      <a:cubicBezTo>
                        <a:pt x="1591" y="67530"/>
                        <a:pt x="1591" y="69121"/>
                        <a:pt x="1591" y="69121"/>
                      </a:cubicBezTo>
                      <a:cubicBezTo>
                        <a:pt x="1591" y="69121"/>
                        <a:pt x="3182" y="70712"/>
                        <a:pt x="4773" y="70712"/>
                      </a:cubicBezTo>
                      <a:lnTo>
                        <a:pt x="1591" y="69121"/>
                      </a:lnTo>
                      <a:cubicBezTo>
                        <a:pt x="4773" y="70712"/>
                        <a:pt x="1591" y="70712"/>
                        <a:pt x="3182" y="72303"/>
                      </a:cubicBezTo>
                      <a:lnTo>
                        <a:pt x="3182" y="72303"/>
                      </a:lnTo>
                      <a:cubicBezTo>
                        <a:pt x="6364" y="73894"/>
                        <a:pt x="9546" y="75485"/>
                        <a:pt x="12728" y="78667"/>
                      </a:cubicBezTo>
                      <a:cubicBezTo>
                        <a:pt x="9546" y="77076"/>
                        <a:pt x="17501" y="80258"/>
                        <a:pt x="14319" y="77076"/>
                      </a:cubicBezTo>
                      <a:cubicBezTo>
                        <a:pt x="15910" y="77076"/>
                        <a:pt x="15910" y="78667"/>
                        <a:pt x="15910" y="78667"/>
                      </a:cubicBezTo>
                      <a:cubicBezTo>
                        <a:pt x="14319" y="77076"/>
                        <a:pt x="14319" y="77076"/>
                        <a:pt x="14319" y="77076"/>
                      </a:cubicBezTo>
                      <a:lnTo>
                        <a:pt x="14319" y="77076"/>
                      </a:lnTo>
                      <a:cubicBezTo>
                        <a:pt x="14319" y="75485"/>
                        <a:pt x="15910" y="77076"/>
                        <a:pt x="17501" y="75485"/>
                      </a:cubicBezTo>
                      <a:lnTo>
                        <a:pt x="15910" y="73894"/>
                      </a:lnTo>
                      <a:cubicBezTo>
                        <a:pt x="15910" y="73894"/>
                        <a:pt x="17501" y="73894"/>
                        <a:pt x="17501" y="73894"/>
                      </a:cubicBezTo>
                      <a:cubicBezTo>
                        <a:pt x="14319" y="72303"/>
                        <a:pt x="17501" y="73894"/>
                        <a:pt x="14319" y="72303"/>
                      </a:cubicBezTo>
                      <a:cubicBezTo>
                        <a:pt x="17501" y="73894"/>
                        <a:pt x="15910" y="70712"/>
                        <a:pt x="19092" y="73894"/>
                      </a:cubicBezTo>
                      <a:cubicBezTo>
                        <a:pt x="19092" y="73894"/>
                        <a:pt x="17501" y="72303"/>
                        <a:pt x="17501" y="72303"/>
                      </a:cubicBezTo>
                      <a:lnTo>
                        <a:pt x="19092" y="72303"/>
                      </a:lnTo>
                      <a:lnTo>
                        <a:pt x="17501" y="70712"/>
                      </a:lnTo>
                      <a:cubicBezTo>
                        <a:pt x="17501" y="70712"/>
                        <a:pt x="19092" y="70712"/>
                        <a:pt x="20683" y="72303"/>
                      </a:cubicBezTo>
                      <a:cubicBezTo>
                        <a:pt x="20683" y="72303"/>
                        <a:pt x="20683" y="72303"/>
                        <a:pt x="20683" y="72303"/>
                      </a:cubicBezTo>
                      <a:cubicBezTo>
                        <a:pt x="22274" y="72303"/>
                        <a:pt x="20683" y="70712"/>
                        <a:pt x="20683" y="70712"/>
                      </a:cubicBezTo>
                      <a:lnTo>
                        <a:pt x="19092" y="70712"/>
                      </a:lnTo>
                      <a:cubicBezTo>
                        <a:pt x="19092" y="69121"/>
                        <a:pt x="20683" y="69121"/>
                        <a:pt x="19092" y="65939"/>
                      </a:cubicBezTo>
                      <a:lnTo>
                        <a:pt x="17501" y="65939"/>
                      </a:lnTo>
                      <a:cubicBezTo>
                        <a:pt x="15910" y="64348"/>
                        <a:pt x="19092" y="65939"/>
                        <a:pt x="19092" y="64348"/>
                      </a:cubicBezTo>
                      <a:lnTo>
                        <a:pt x="19092" y="64348"/>
                      </a:lnTo>
                      <a:cubicBezTo>
                        <a:pt x="19092" y="64348"/>
                        <a:pt x="17501" y="62757"/>
                        <a:pt x="17501" y="62757"/>
                      </a:cubicBezTo>
                      <a:cubicBezTo>
                        <a:pt x="19092" y="62757"/>
                        <a:pt x="19092" y="62757"/>
                        <a:pt x="20683" y="64348"/>
                      </a:cubicBezTo>
                      <a:cubicBezTo>
                        <a:pt x="19092" y="62757"/>
                        <a:pt x="19092" y="62757"/>
                        <a:pt x="15910" y="61166"/>
                      </a:cubicBezTo>
                      <a:lnTo>
                        <a:pt x="17501" y="61166"/>
                      </a:lnTo>
                      <a:cubicBezTo>
                        <a:pt x="15910" y="59575"/>
                        <a:pt x="15910" y="59575"/>
                        <a:pt x="15910" y="59575"/>
                      </a:cubicBezTo>
                      <a:cubicBezTo>
                        <a:pt x="17501" y="61166"/>
                        <a:pt x="17501" y="61166"/>
                        <a:pt x="19092" y="61166"/>
                      </a:cubicBezTo>
                      <a:cubicBezTo>
                        <a:pt x="22274" y="62757"/>
                        <a:pt x="15910" y="57984"/>
                        <a:pt x="20683" y="61166"/>
                      </a:cubicBezTo>
                      <a:cubicBezTo>
                        <a:pt x="17501" y="57984"/>
                        <a:pt x="17501" y="61166"/>
                        <a:pt x="17501" y="59575"/>
                      </a:cubicBezTo>
                      <a:cubicBezTo>
                        <a:pt x="15910" y="59575"/>
                        <a:pt x="14319" y="57984"/>
                        <a:pt x="15910" y="57984"/>
                      </a:cubicBezTo>
                      <a:cubicBezTo>
                        <a:pt x="15910" y="57984"/>
                        <a:pt x="20683" y="61166"/>
                        <a:pt x="22274" y="59575"/>
                      </a:cubicBezTo>
                      <a:lnTo>
                        <a:pt x="22274" y="59575"/>
                      </a:lnTo>
                      <a:cubicBezTo>
                        <a:pt x="23865" y="59575"/>
                        <a:pt x="20683" y="57984"/>
                        <a:pt x="22274" y="59575"/>
                      </a:cubicBezTo>
                      <a:cubicBezTo>
                        <a:pt x="20683" y="57984"/>
                        <a:pt x="22274" y="59575"/>
                        <a:pt x="19092" y="57984"/>
                      </a:cubicBezTo>
                      <a:lnTo>
                        <a:pt x="19092" y="59575"/>
                      </a:lnTo>
                      <a:cubicBezTo>
                        <a:pt x="19092" y="57984"/>
                        <a:pt x="14319" y="56393"/>
                        <a:pt x="17501" y="56393"/>
                      </a:cubicBezTo>
                      <a:cubicBezTo>
                        <a:pt x="17501" y="56393"/>
                        <a:pt x="19092" y="57984"/>
                        <a:pt x="19092" y="57984"/>
                      </a:cubicBezTo>
                      <a:cubicBezTo>
                        <a:pt x="20683" y="57984"/>
                        <a:pt x="19092" y="57984"/>
                        <a:pt x="19092" y="57984"/>
                      </a:cubicBezTo>
                      <a:cubicBezTo>
                        <a:pt x="22274" y="59575"/>
                        <a:pt x="19092" y="59575"/>
                        <a:pt x="22274" y="61166"/>
                      </a:cubicBezTo>
                      <a:cubicBezTo>
                        <a:pt x="23865" y="61166"/>
                        <a:pt x="20683" y="59575"/>
                        <a:pt x="23865" y="61166"/>
                      </a:cubicBezTo>
                      <a:cubicBezTo>
                        <a:pt x="19092" y="57984"/>
                        <a:pt x="25456" y="61166"/>
                        <a:pt x="22274" y="57984"/>
                      </a:cubicBezTo>
                      <a:lnTo>
                        <a:pt x="23865" y="59575"/>
                      </a:lnTo>
                      <a:cubicBezTo>
                        <a:pt x="23865" y="59575"/>
                        <a:pt x="22274" y="57984"/>
                        <a:pt x="22274" y="57984"/>
                      </a:cubicBezTo>
                      <a:lnTo>
                        <a:pt x="23865" y="59575"/>
                      </a:lnTo>
                      <a:cubicBezTo>
                        <a:pt x="22274" y="57984"/>
                        <a:pt x="25456" y="59575"/>
                        <a:pt x="25456" y="59575"/>
                      </a:cubicBezTo>
                      <a:cubicBezTo>
                        <a:pt x="25456" y="59575"/>
                        <a:pt x="23865" y="57984"/>
                        <a:pt x="22274" y="57984"/>
                      </a:cubicBezTo>
                      <a:cubicBezTo>
                        <a:pt x="20683" y="56393"/>
                        <a:pt x="27047" y="59575"/>
                        <a:pt x="27047" y="57984"/>
                      </a:cubicBezTo>
                      <a:cubicBezTo>
                        <a:pt x="27047" y="57984"/>
                        <a:pt x="25456" y="57984"/>
                        <a:pt x="25456" y="56393"/>
                      </a:cubicBezTo>
                      <a:cubicBezTo>
                        <a:pt x="25456" y="56393"/>
                        <a:pt x="27047" y="56393"/>
                        <a:pt x="28638" y="56393"/>
                      </a:cubicBezTo>
                      <a:cubicBezTo>
                        <a:pt x="28638" y="54802"/>
                        <a:pt x="27047" y="54802"/>
                        <a:pt x="25456" y="54802"/>
                      </a:cubicBezTo>
                      <a:cubicBezTo>
                        <a:pt x="28638" y="56393"/>
                        <a:pt x="25456" y="53211"/>
                        <a:pt x="23865" y="53211"/>
                      </a:cubicBezTo>
                      <a:lnTo>
                        <a:pt x="25456" y="54802"/>
                      </a:lnTo>
                      <a:cubicBezTo>
                        <a:pt x="27047" y="54802"/>
                        <a:pt x="22274" y="51620"/>
                        <a:pt x="23865" y="53211"/>
                      </a:cubicBezTo>
                      <a:lnTo>
                        <a:pt x="27047" y="54802"/>
                      </a:lnTo>
                      <a:lnTo>
                        <a:pt x="27047" y="54802"/>
                      </a:lnTo>
                      <a:lnTo>
                        <a:pt x="28638" y="56393"/>
                      </a:lnTo>
                      <a:cubicBezTo>
                        <a:pt x="27047" y="54802"/>
                        <a:pt x="27047" y="54802"/>
                        <a:pt x="28638" y="54802"/>
                      </a:cubicBezTo>
                      <a:cubicBezTo>
                        <a:pt x="27047" y="54802"/>
                        <a:pt x="25456" y="53211"/>
                        <a:pt x="25456" y="53211"/>
                      </a:cubicBezTo>
                      <a:cubicBezTo>
                        <a:pt x="27047" y="53211"/>
                        <a:pt x="27047" y="54802"/>
                        <a:pt x="27047" y="53211"/>
                      </a:cubicBezTo>
                      <a:cubicBezTo>
                        <a:pt x="28638" y="53211"/>
                        <a:pt x="30229" y="54802"/>
                        <a:pt x="27047" y="54802"/>
                      </a:cubicBezTo>
                      <a:lnTo>
                        <a:pt x="28638" y="56393"/>
                      </a:lnTo>
                      <a:cubicBezTo>
                        <a:pt x="30229" y="56393"/>
                        <a:pt x="28638" y="56393"/>
                        <a:pt x="28638" y="56393"/>
                      </a:cubicBezTo>
                      <a:cubicBezTo>
                        <a:pt x="28638" y="56393"/>
                        <a:pt x="28638" y="56393"/>
                        <a:pt x="28638" y="56393"/>
                      </a:cubicBezTo>
                      <a:lnTo>
                        <a:pt x="27047" y="54802"/>
                      </a:lnTo>
                      <a:cubicBezTo>
                        <a:pt x="27047" y="54802"/>
                        <a:pt x="28638" y="54802"/>
                        <a:pt x="28638" y="56393"/>
                      </a:cubicBezTo>
                      <a:cubicBezTo>
                        <a:pt x="28638" y="56393"/>
                        <a:pt x="27047" y="54802"/>
                        <a:pt x="27047" y="54802"/>
                      </a:cubicBezTo>
                      <a:cubicBezTo>
                        <a:pt x="28638" y="56393"/>
                        <a:pt x="30229" y="56393"/>
                        <a:pt x="30229" y="57984"/>
                      </a:cubicBezTo>
                      <a:lnTo>
                        <a:pt x="28638" y="56393"/>
                      </a:lnTo>
                      <a:cubicBezTo>
                        <a:pt x="28638" y="56393"/>
                        <a:pt x="30229" y="56393"/>
                        <a:pt x="31820" y="57984"/>
                      </a:cubicBezTo>
                      <a:cubicBezTo>
                        <a:pt x="33411" y="57984"/>
                        <a:pt x="28638" y="54802"/>
                        <a:pt x="30229" y="56393"/>
                      </a:cubicBezTo>
                      <a:cubicBezTo>
                        <a:pt x="30229" y="56393"/>
                        <a:pt x="30229" y="56393"/>
                        <a:pt x="30229" y="56393"/>
                      </a:cubicBezTo>
                      <a:cubicBezTo>
                        <a:pt x="30229" y="56393"/>
                        <a:pt x="33411" y="56393"/>
                        <a:pt x="31820" y="54802"/>
                      </a:cubicBezTo>
                      <a:lnTo>
                        <a:pt x="35002" y="56393"/>
                      </a:lnTo>
                      <a:cubicBezTo>
                        <a:pt x="35002" y="56393"/>
                        <a:pt x="31820" y="54802"/>
                        <a:pt x="30229" y="53211"/>
                      </a:cubicBezTo>
                      <a:cubicBezTo>
                        <a:pt x="30229" y="51620"/>
                        <a:pt x="33411" y="54802"/>
                        <a:pt x="33411" y="54802"/>
                      </a:cubicBezTo>
                      <a:cubicBezTo>
                        <a:pt x="42957" y="46847"/>
                        <a:pt x="39775" y="43665"/>
                        <a:pt x="42957" y="45256"/>
                      </a:cubicBezTo>
                      <a:cubicBezTo>
                        <a:pt x="42957" y="45256"/>
                        <a:pt x="42957" y="45256"/>
                        <a:pt x="42957" y="45256"/>
                      </a:cubicBezTo>
                      <a:close/>
                      <a:moveTo>
                        <a:pt x="44548" y="38892"/>
                      </a:moveTo>
                      <a:cubicBezTo>
                        <a:pt x="44548" y="40482"/>
                        <a:pt x="46139" y="40482"/>
                        <a:pt x="44548" y="38892"/>
                      </a:cubicBezTo>
                      <a:cubicBezTo>
                        <a:pt x="42957" y="38892"/>
                        <a:pt x="44548" y="38892"/>
                        <a:pt x="44548" y="38892"/>
                      </a:cubicBezTo>
                      <a:close/>
                      <a:moveTo>
                        <a:pt x="44548" y="29345"/>
                      </a:moveTo>
                      <a:cubicBezTo>
                        <a:pt x="44548" y="29345"/>
                        <a:pt x="44548" y="29345"/>
                        <a:pt x="44548" y="29345"/>
                      </a:cubicBezTo>
                      <a:cubicBezTo>
                        <a:pt x="42957" y="29345"/>
                        <a:pt x="42957" y="29345"/>
                        <a:pt x="44548" y="29345"/>
                      </a:cubicBezTo>
                      <a:close/>
                      <a:moveTo>
                        <a:pt x="39775" y="707"/>
                      </a:moveTo>
                      <a:lnTo>
                        <a:pt x="39775" y="707"/>
                      </a:lnTo>
                      <a:cubicBezTo>
                        <a:pt x="39775" y="707"/>
                        <a:pt x="39775" y="707"/>
                        <a:pt x="39775" y="707"/>
                      </a:cubicBezTo>
                      <a:close/>
                      <a:moveTo>
                        <a:pt x="41366" y="707"/>
                      </a:moveTo>
                      <a:cubicBezTo>
                        <a:pt x="41366" y="707"/>
                        <a:pt x="41366" y="707"/>
                        <a:pt x="41366" y="707"/>
                      </a:cubicBezTo>
                      <a:cubicBezTo>
                        <a:pt x="41366" y="707"/>
                        <a:pt x="41366" y="707"/>
                        <a:pt x="41366" y="707"/>
                      </a:cubicBezTo>
                      <a:cubicBezTo>
                        <a:pt x="41366" y="707"/>
                        <a:pt x="41366" y="707"/>
                        <a:pt x="41366" y="707"/>
                      </a:cubicBezTo>
                      <a:close/>
                      <a:moveTo>
                        <a:pt x="17501" y="50029"/>
                      </a:moveTo>
                      <a:lnTo>
                        <a:pt x="17501" y="50029"/>
                      </a:lnTo>
                      <a:cubicBezTo>
                        <a:pt x="19092" y="50029"/>
                        <a:pt x="17501" y="50029"/>
                        <a:pt x="17501" y="5002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71" name="รูปแบบอิสระ: รูปร่าง 970">
                  <a:extLst>
                    <a:ext uri="{FF2B5EF4-FFF2-40B4-BE49-F238E27FC236}">
                      <a16:creationId xmlns:a16="http://schemas.microsoft.com/office/drawing/2014/main" id="{3F9D9677-8D90-4C3B-8384-3CA88A928ED2}"/>
                    </a:ext>
                  </a:extLst>
                </p:cNvPr>
                <p:cNvSpPr/>
                <p:nvPr/>
              </p:nvSpPr>
              <p:spPr>
                <a:xfrm>
                  <a:off x="2687911" y="3583084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lnTo>
                        <a:pt x="707" y="0"/>
                      </a:lnTo>
                      <a:cubicBezTo>
                        <a:pt x="-884" y="0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72" name="รูปแบบอิสระ: รูปร่าง 971">
                  <a:extLst>
                    <a:ext uri="{FF2B5EF4-FFF2-40B4-BE49-F238E27FC236}">
                      <a16:creationId xmlns:a16="http://schemas.microsoft.com/office/drawing/2014/main" id="{ABDE0FA9-8A03-4C9E-A35D-7BBF1071AD9D}"/>
                    </a:ext>
                  </a:extLst>
                </p:cNvPr>
                <p:cNvSpPr/>
                <p:nvPr/>
              </p:nvSpPr>
              <p:spPr>
                <a:xfrm>
                  <a:off x="2685436" y="360217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73" name="รูปแบบอิสระ: รูปร่าง 972">
                  <a:extLst>
                    <a:ext uri="{FF2B5EF4-FFF2-40B4-BE49-F238E27FC236}">
                      <a16:creationId xmlns:a16="http://schemas.microsoft.com/office/drawing/2014/main" id="{2EA3EBCA-4E4A-4AA8-B303-A5CBC567B1DF}"/>
                    </a:ext>
                  </a:extLst>
                </p:cNvPr>
                <p:cNvSpPr/>
                <p:nvPr/>
              </p:nvSpPr>
              <p:spPr>
                <a:xfrm>
                  <a:off x="2696971" y="3567174"/>
                  <a:ext cx="1193" cy="0"/>
                </a:xfrm>
                <a:custGeom>
                  <a:avLst/>
                  <a:gdLst>
                    <a:gd name="connsiteX0" fmla="*/ 1193 w 1193"/>
                    <a:gd name="connsiteY0" fmla="*/ 0 h 0"/>
                    <a:gd name="connsiteX1" fmla="*/ 1193 w 1193"/>
                    <a:gd name="connsiteY1" fmla="*/ 0 h 0"/>
                    <a:gd name="connsiteX2" fmla="*/ 1193 w 1193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>
                      <a:moveTo>
                        <a:pt x="1193" y="0"/>
                      </a:moveTo>
                      <a:cubicBezTo>
                        <a:pt x="-398" y="0"/>
                        <a:pt x="-398" y="0"/>
                        <a:pt x="1193" y="0"/>
                      </a:cubicBezTo>
                      <a:cubicBezTo>
                        <a:pt x="-398" y="0"/>
                        <a:pt x="1193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74" name="รูปแบบอิสระ: รูปร่าง 973">
                  <a:extLst>
                    <a:ext uri="{FF2B5EF4-FFF2-40B4-BE49-F238E27FC236}">
                      <a16:creationId xmlns:a16="http://schemas.microsoft.com/office/drawing/2014/main" id="{7EBED899-0E67-4C3A-AA1B-8DA37B351F2B}"/>
                    </a:ext>
                  </a:extLst>
                </p:cNvPr>
                <p:cNvSpPr/>
                <p:nvPr/>
              </p:nvSpPr>
              <p:spPr>
                <a:xfrm>
                  <a:off x="2682254" y="3548082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  <a:gd name="connsiteX3" fmla="*/ 0 w 15909"/>
                    <a:gd name="connsiteY3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75" name="รูปแบบอิสระ: รูปร่าง 974">
                  <a:extLst>
                    <a:ext uri="{FF2B5EF4-FFF2-40B4-BE49-F238E27FC236}">
                      <a16:creationId xmlns:a16="http://schemas.microsoft.com/office/drawing/2014/main" id="{4469A96D-E8B4-4BCC-8FE6-6F694AA1838F}"/>
                    </a:ext>
                  </a:extLst>
                </p:cNvPr>
                <p:cNvSpPr/>
                <p:nvPr/>
              </p:nvSpPr>
              <p:spPr>
                <a:xfrm>
                  <a:off x="2694275" y="3551264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  <a:gd name="connsiteX3" fmla="*/ 707 w 707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cubicBezTo>
                        <a:pt x="707" y="0"/>
                        <a:pt x="707" y="0"/>
                        <a:pt x="707" y="0"/>
                      </a:cubicBezTo>
                      <a:lnTo>
                        <a:pt x="707" y="0"/>
                      </a:lnTo>
                      <a:cubicBezTo>
                        <a:pt x="-884" y="0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76" name="รูปแบบอิสระ: รูปร่าง 975">
                  <a:extLst>
                    <a:ext uri="{FF2B5EF4-FFF2-40B4-BE49-F238E27FC236}">
                      <a16:creationId xmlns:a16="http://schemas.microsoft.com/office/drawing/2014/main" id="{28D45345-2856-4D78-BA89-80B23FE5F40A}"/>
                    </a:ext>
                  </a:extLst>
                </p:cNvPr>
                <p:cNvSpPr/>
                <p:nvPr/>
              </p:nvSpPr>
              <p:spPr>
                <a:xfrm>
                  <a:off x="2687425" y="3550557"/>
                  <a:ext cx="2386" cy="1414"/>
                </a:xfrm>
                <a:custGeom>
                  <a:avLst/>
                  <a:gdLst>
                    <a:gd name="connsiteX0" fmla="*/ 1193 w 2386"/>
                    <a:gd name="connsiteY0" fmla="*/ 707 h 1414"/>
                    <a:gd name="connsiteX1" fmla="*/ 1193 w 2386"/>
                    <a:gd name="connsiteY1" fmla="*/ 707 h 1414"/>
                    <a:gd name="connsiteX2" fmla="*/ 1193 w 2386"/>
                    <a:gd name="connsiteY2" fmla="*/ 707 h 1414"/>
                    <a:gd name="connsiteX3" fmla="*/ 1193 w 2386"/>
                    <a:gd name="connsiteY3" fmla="*/ 707 h 1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86" h="1414">
                      <a:moveTo>
                        <a:pt x="1193" y="707"/>
                      </a:moveTo>
                      <a:cubicBezTo>
                        <a:pt x="2784" y="2298"/>
                        <a:pt x="2784" y="707"/>
                        <a:pt x="1193" y="707"/>
                      </a:cubicBezTo>
                      <a:lnTo>
                        <a:pt x="1193" y="707"/>
                      </a:lnTo>
                      <a:cubicBezTo>
                        <a:pt x="-398" y="-884"/>
                        <a:pt x="-398" y="707"/>
                        <a:pt x="1193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77" name="รูปแบบอิสระ: รูปร่าง 976">
                  <a:extLst>
                    <a:ext uri="{FF2B5EF4-FFF2-40B4-BE49-F238E27FC236}">
                      <a16:creationId xmlns:a16="http://schemas.microsoft.com/office/drawing/2014/main" id="{D8F2D6C9-1900-4306-B4C3-6FD19826D684}"/>
                    </a:ext>
                  </a:extLst>
                </p:cNvPr>
                <p:cNvSpPr/>
                <p:nvPr/>
              </p:nvSpPr>
              <p:spPr>
                <a:xfrm>
                  <a:off x="2688618" y="3551264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78" name="รูปแบบอิสระ: รูปร่าง 977">
                  <a:extLst>
                    <a:ext uri="{FF2B5EF4-FFF2-40B4-BE49-F238E27FC236}">
                      <a16:creationId xmlns:a16="http://schemas.microsoft.com/office/drawing/2014/main" id="{6ADFA73B-0A66-494F-A483-644FBA7E360E}"/>
                    </a:ext>
                  </a:extLst>
                </p:cNvPr>
                <p:cNvSpPr/>
                <p:nvPr/>
              </p:nvSpPr>
              <p:spPr>
                <a:xfrm>
                  <a:off x="2681724" y="3550805"/>
                  <a:ext cx="2121" cy="918"/>
                </a:xfrm>
                <a:custGeom>
                  <a:avLst/>
                  <a:gdLst>
                    <a:gd name="connsiteX0" fmla="*/ 2121 w 2121"/>
                    <a:gd name="connsiteY0" fmla="*/ 459 h 918"/>
                    <a:gd name="connsiteX1" fmla="*/ 2121 w 2121"/>
                    <a:gd name="connsiteY1" fmla="*/ 459 h 918"/>
                    <a:gd name="connsiteX2" fmla="*/ 2121 w 2121"/>
                    <a:gd name="connsiteY2" fmla="*/ 459 h 9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21" h="918">
                      <a:moveTo>
                        <a:pt x="2121" y="459"/>
                      </a:moveTo>
                      <a:cubicBezTo>
                        <a:pt x="2121" y="459"/>
                        <a:pt x="-1061" y="459"/>
                        <a:pt x="2121" y="459"/>
                      </a:cubicBezTo>
                      <a:cubicBezTo>
                        <a:pt x="-2652" y="-1132"/>
                        <a:pt x="2121" y="2050"/>
                        <a:pt x="2121" y="45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79" name="รูปแบบอิสระ: รูปร่าง 978">
                  <a:extLst>
                    <a:ext uri="{FF2B5EF4-FFF2-40B4-BE49-F238E27FC236}">
                      <a16:creationId xmlns:a16="http://schemas.microsoft.com/office/drawing/2014/main" id="{58991820-4154-46C9-A4B9-DB42B12DAC2C}"/>
                    </a:ext>
                  </a:extLst>
                </p:cNvPr>
                <p:cNvSpPr/>
                <p:nvPr/>
              </p:nvSpPr>
              <p:spPr>
                <a:xfrm>
                  <a:off x="2691800" y="3552855"/>
                  <a:ext cx="1591" cy="15910"/>
                </a:xfrm>
                <a:custGeom>
                  <a:avLst/>
                  <a:gdLst>
                    <a:gd name="connsiteX0" fmla="*/ 1591 w 1591"/>
                    <a:gd name="connsiteY0" fmla="*/ 0 h 15910"/>
                    <a:gd name="connsiteX1" fmla="*/ 0 w 1591"/>
                    <a:gd name="connsiteY1" fmla="*/ 0 h 15910"/>
                    <a:gd name="connsiteX2" fmla="*/ 1591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1591" y="0"/>
                      </a:moveTo>
                      <a:lnTo>
                        <a:pt x="0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80" name="รูปแบบอิสระ: รูปร่าง 979">
                  <a:extLst>
                    <a:ext uri="{FF2B5EF4-FFF2-40B4-BE49-F238E27FC236}">
                      <a16:creationId xmlns:a16="http://schemas.microsoft.com/office/drawing/2014/main" id="{6C151100-DE6A-4EB0-B7B5-6912FB455A68}"/>
                    </a:ext>
                  </a:extLst>
                </p:cNvPr>
                <p:cNvSpPr/>
                <p:nvPr/>
              </p:nvSpPr>
              <p:spPr>
                <a:xfrm>
                  <a:off x="2691800" y="355444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81" name="รูปแบบอิสระ: รูปร่าง 980">
                  <a:extLst>
                    <a:ext uri="{FF2B5EF4-FFF2-40B4-BE49-F238E27FC236}">
                      <a16:creationId xmlns:a16="http://schemas.microsoft.com/office/drawing/2014/main" id="{9040E403-4D95-46D1-B88D-44723BC398AA}"/>
                    </a:ext>
                  </a:extLst>
                </p:cNvPr>
                <p:cNvSpPr/>
                <p:nvPr/>
              </p:nvSpPr>
              <p:spPr>
                <a:xfrm>
                  <a:off x="2691800" y="355444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82" name="รูปแบบอิสระ: รูปร่าง 981">
                  <a:extLst>
                    <a:ext uri="{FF2B5EF4-FFF2-40B4-BE49-F238E27FC236}">
                      <a16:creationId xmlns:a16="http://schemas.microsoft.com/office/drawing/2014/main" id="{26551AB7-92E6-448B-8C6F-FE08F8E6ED70}"/>
                    </a:ext>
                  </a:extLst>
                </p:cNvPr>
                <p:cNvSpPr/>
                <p:nvPr/>
              </p:nvSpPr>
              <p:spPr>
                <a:xfrm>
                  <a:off x="2693391" y="3554446"/>
                  <a:ext cx="1590" cy="15910"/>
                </a:xfrm>
                <a:custGeom>
                  <a:avLst/>
                  <a:gdLst>
                    <a:gd name="connsiteX0" fmla="*/ 1591 w 1590"/>
                    <a:gd name="connsiteY0" fmla="*/ 0 h 15910"/>
                    <a:gd name="connsiteX1" fmla="*/ 0 w 1590"/>
                    <a:gd name="connsiteY1" fmla="*/ 0 h 15910"/>
                    <a:gd name="connsiteX2" fmla="*/ 0 w 1590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0">
                      <a:moveTo>
                        <a:pt x="1591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83" name="รูปแบบอิสระ: รูปร่าง 982">
                  <a:extLst>
                    <a:ext uri="{FF2B5EF4-FFF2-40B4-BE49-F238E27FC236}">
                      <a16:creationId xmlns:a16="http://schemas.microsoft.com/office/drawing/2014/main" id="{E9A88291-08C9-45C2-B00F-08F05F926D77}"/>
                    </a:ext>
                  </a:extLst>
                </p:cNvPr>
                <p:cNvSpPr/>
                <p:nvPr/>
              </p:nvSpPr>
              <p:spPr>
                <a:xfrm>
                  <a:off x="2690209" y="3557628"/>
                  <a:ext cx="707" cy="1193"/>
                </a:xfrm>
                <a:custGeom>
                  <a:avLst/>
                  <a:gdLst>
                    <a:gd name="connsiteX0" fmla="*/ 0 w 707"/>
                    <a:gd name="connsiteY0" fmla="*/ 0 h 1193"/>
                    <a:gd name="connsiteX1" fmla="*/ 0 w 707"/>
                    <a:gd name="connsiteY1" fmla="*/ 0 h 1193"/>
                    <a:gd name="connsiteX2" fmla="*/ 0 w 707"/>
                    <a:gd name="connsiteY2" fmla="*/ 0 h 1193"/>
                    <a:gd name="connsiteX3" fmla="*/ 0 w 707"/>
                    <a:gd name="connsiteY3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119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1591" y="1591"/>
                        <a:pt x="0" y="0"/>
                      </a:cubicBezTo>
                      <a:cubicBezTo>
                        <a:pt x="0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84" name="รูปแบบอิสระ: รูปร่าง 983">
                  <a:extLst>
                    <a:ext uri="{FF2B5EF4-FFF2-40B4-BE49-F238E27FC236}">
                      <a16:creationId xmlns:a16="http://schemas.microsoft.com/office/drawing/2014/main" id="{19440163-6FC9-448F-8015-5BBF0160593F}"/>
                    </a:ext>
                  </a:extLst>
                </p:cNvPr>
                <p:cNvSpPr/>
                <p:nvPr/>
              </p:nvSpPr>
              <p:spPr>
                <a:xfrm>
                  <a:off x="2694982" y="3559219"/>
                  <a:ext cx="1591" cy="15910"/>
                </a:xfrm>
                <a:custGeom>
                  <a:avLst/>
                  <a:gdLst>
                    <a:gd name="connsiteX0" fmla="*/ 1591 w 1591"/>
                    <a:gd name="connsiteY0" fmla="*/ 0 h 15910"/>
                    <a:gd name="connsiteX1" fmla="*/ 0 w 1591"/>
                    <a:gd name="connsiteY1" fmla="*/ 0 h 15910"/>
                    <a:gd name="connsiteX2" fmla="*/ 1591 w 1591"/>
                    <a:gd name="connsiteY2" fmla="*/ 0 h 15910"/>
                    <a:gd name="connsiteX3" fmla="*/ 1591 w 1591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15910">
                      <a:moveTo>
                        <a:pt x="1591" y="0"/>
                      </a:moveTo>
                      <a:cubicBezTo>
                        <a:pt x="1591" y="0"/>
                        <a:pt x="0" y="0"/>
                        <a:pt x="0" y="0"/>
                      </a:cubicBezTo>
                      <a:lnTo>
                        <a:pt x="1591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85" name="รูปแบบอิสระ: รูปร่าง 984">
                  <a:extLst>
                    <a:ext uri="{FF2B5EF4-FFF2-40B4-BE49-F238E27FC236}">
                      <a16:creationId xmlns:a16="http://schemas.microsoft.com/office/drawing/2014/main" id="{DB2C675A-5D11-444B-9A05-750E3BA99EB2}"/>
                    </a:ext>
                  </a:extLst>
                </p:cNvPr>
                <p:cNvSpPr/>
                <p:nvPr/>
              </p:nvSpPr>
              <p:spPr>
                <a:xfrm>
                  <a:off x="2696573" y="3560810"/>
                  <a:ext cx="1590" cy="1591"/>
                </a:xfrm>
                <a:custGeom>
                  <a:avLst/>
                  <a:gdLst>
                    <a:gd name="connsiteX0" fmla="*/ 0 w 1590"/>
                    <a:gd name="connsiteY0" fmla="*/ 0 h 1591"/>
                    <a:gd name="connsiteX1" fmla="*/ 1591 w 1590"/>
                    <a:gd name="connsiteY1" fmla="*/ 1591 h 1591"/>
                    <a:gd name="connsiteX2" fmla="*/ 0 w 1590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">
                      <a:moveTo>
                        <a:pt x="0" y="0"/>
                      </a:moveTo>
                      <a:cubicBezTo>
                        <a:pt x="0" y="0"/>
                        <a:pt x="1591" y="1591"/>
                        <a:pt x="1591" y="1591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86" name="รูปแบบอิสระ: รูปร่าง 985">
                  <a:extLst>
                    <a:ext uri="{FF2B5EF4-FFF2-40B4-BE49-F238E27FC236}">
                      <a16:creationId xmlns:a16="http://schemas.microsoft.com/office/drawing/2014/main" id="{1C7548A9-9CF2-430A-BCE3-0039EF508D0E}"/>
                    </a:ext>
                  </a:extLst>
                </p:cNvPr>
                <p:cNvSpPr/>
                <p:nvPr/>
              </p:nvSpPr>
              <p:spPr>
                <a:xfrm>
                  <a:off x="2685436" y="3562401"/>
                  <a:ext cx="4772" cy="3181"/>
                </a:xfrm>
                <a:custGeom>
                  <a:avLst/>
                  <a:gdLst>
                    <a:gd name="connsiteX0" fmla="*/ 4773 w 4772"/>
                    <a:gd name="connsiteY0" fmla="*/ 3182 h 3181"/>
                    <a:gd name="connsiteX1" fmla="*/ 4773 w 4772"/>
                    <a:gd name="connsiteY1" fmla="*/ 3182 h 3181"/>
                    <a:gd name="connsiteX2" fmla="*/ 0 w 4772"/>
                    <a:gd name="connsiteY2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72" h="3181">
                      <a:moveTo>
                        <a:pt x="4773" y="3182"/>
                      </a:moveTo>
                      <a:lnTo>
                        <a:pt x="4773" y="31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87" name="รูปแบบอิสระ: รูปร่าง 986">
                  <a:extLst>
                    <a:ext uri="{FF2B5EF4-FFF2-40B4-BE49-F238E27FC236}">
                      <a16:creationId xmlns:a16="http://schemas.microsoft.com/office/drawing/2014/main" id="{6F02C467-66B6-4E39-AAD6-DBF6B50A71BC}"/>
                    </a:ext>
                  </a:extLst>
                </p:cNvPr>
                <p:cNvSpPr/>
                <p:nvPr/>
              </p:nvSpPr>
              <p:spPr>
                <a:xfrm>
                  <a:off x="2694982" y="3573538"/>
                  <a:ext cx="3516" cy="1591"/>
                </a:xfrm>
                <a:custGeom>
                  <a:avLst/>
                  <a:gdLst>
                    <a:gd name="connsiteX0" fmla="*/ 3182 w 3516"/>
                    <a:gd name="connsiteY0" fmla="*/ 1591 h 1591"/>
                    <a:gd name="connsiteX1" fmla="*/ 3182 w 3516"/>
                    <a:gd name="connsiteY1" fmla="*/ 1591 h 1591"/>
                    <a:gd name="connsiteX2" fmla="*/ 0 w 3516"/>
                    <a:gd name="connsiteY2" fmla="*/ 0 h 1591"/>
                    <a:gd name="connsiteX3" fmla="*/ 3182 w 3516"/>
                    <a:gd name="connsiteY3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516" h="1591">
                      <a:moveTo>
                        <a:pt x="3182" y="1591"/>
                      </a:moveTo>
                      <a:cubicBezTo>
                        <a:pt x="4773" y="1591"/>
                        <a:pt x="0" y="0"/>
                        <a:pt x="3182" y="1591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1591" y="0"/>
                        <a:pt x="0" y="0"/>
                        <a:pt x="3182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88" name="รูปแบบอิสระ: รูปร่าง 987">
                  <a:extLst>
                    <a:ext uri="{FF2B5EF4-FFF2-40B4-BE49-F238E27FC236}">
                      <a16:creationId xmlns:a16="http://schemas.microsoft.com/office/drawing/2014/main" id="{FAC129DC-43D7-4D13-A6A3-56ABFF1F18E8}"/>
                    </a:ext>
                  </a:extLst>
                </p:cNvPr>
                <p:cNvSpPr/>
                <p:nvPr/>
              </p:nvSpPr>
              <p:spPr>
                <a:xfrm>
                  <a:off x="2694982" y="3572345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1193 h 1193"/>
                    <a:gd name="connsiteX1" fmla="*/ 0 w 15909"/>
                    <a:gd name="connsiteY1" fmla="*/ 1193 h 1193"/>
                    <a:gd name="connsiteX2" fmla="*/ 0 w 15909"/>
                    <a:gd name="connsiteY2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1193"/>
                      </a:moveTo>
                      <a:cubicBezTo>
                        <a:pt x="0" y="-398"/>
                        <a:pt x="0" y="-398"/>
                        <a:pt x="0" y="1193"/>
                      </a:cubicBezTo>
                      <a:cubicBezTo>
                        <a:pt x="0" y="-398"/>
                        <a:pt x="0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89" name="รูปแบบอิสระ: รูปร่าง 988">
                  <a:extLst>
                    <a:ext uri="{FF2B5EF4-FFF2-40B4-BE49-F238E27FC236}">
                      <a16:creationId xmlns:a16="http://schemas.microsoft.com/office/drawing/2014/main" id="{5604EAD2-BCE2-47A5-8C82-42294DB100ED}"/>
                    </a:ext>
                  </a:extLst>
                </p:cNvPr>
                <p:cNvSpPr/>
                <p:nvPr/>
              </p:nvSpPr>
              <p:spPr>
                <a:xfrm>
                  <a:off x="2647253" y="3616496"/>
                  <a:ext cx="1591" cy="1591"/>
                </a:xfrm>
                <a:custGeom>
                  <a:avLst/>
                  <a:gdLst>
                    <a:gd name="connsiteX0" fmla="*/ 1591 w 1591"/>
                    <a:gd name="connsiteY0" fmla="*/ 0 h 1591"/>
                    <a:gd name="connsiteX1" fmla="*/ 0 w 1591"/>
                    <a:gd name="connsiteY1" fmla="*/ 0 h 1591"/>
                    <a:gd name="connsiteX2" fmla="*/ 1591 w 1591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">
                      <a:moveTo>
                        <a:pt x="1591" y="0"/>
                      </a:moveTo>
                      <a:lnTo>
                        <a:pt x="0" y="0"/>
                      </a:lnTo>
                      <a:lnTo>
                        <a:pt x="1591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90" name="รูปแบบอิสระ: รูปร่าง 989">
                  <a:extLst>
                    <a:ext uri="{FF2B5EF4-FFF2-40B4-BE49-F238E27FC236}">
                      <a16:creationId xmlns:a16="http://schemas.microsoft.com/office/drawing/2014/main" id="{424ED208-46BC-4B0E-87AF-662DCA764FC2}"/>
                    </a:ext>
                  </a:extLst>
                </p:cNvPr>
                <p:cNvSpPr/>
                <p:nvPr/>
              </p:nvSpPr>
              <p:spPr>
                <a:xfrm>
                  <a:off x="2648844" y="3618087"/>
                  <a:ext cx="3181" cy="1591"/>
                </a:xfrm>
                <a:custGeom>
                  <a:avLst/>
                  <a:gdLst>
                    <a:gd name="connsiteX0" fmla="*/ 3182 w 3181"/>
                    <a:gd name="connsiteY0" fmla="*/ 1591 h 1591"/>
                    <a:gd name="connsiteX1" fmla="*/ 0 w 3181"/>
                    <a:gd name="connsiteY1" fmla="*/ 0 h 1591"/>
                    <a:gd name="connsiteX2" fmla="*/ 3182 w 3181"/>
                    <a:gd name="connsiteY2" fmla="*/ 1591 h 1591"/>
                    <a:gd name="connsiteX3" fmla="*/ 3182 w 3181"/>
                    <a:gd name="connsiteY3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1" h="1591">
                      <a:moveTo>
                        <a:pt x="3182" y="1591"/>
                      </a:moveTo>
                      <a:lnTo>
                        <a:pt x="0" y="0"/>
                      </a:lnTo>
                      <a:lnTo>
                        <a:pt x="3182" y="1591"/>
                      </a:lnTo>
                      <a:cubicBezTo>
                        <a:pt x="1591" y="1591"/>
                        <a:pt x="1591" y="1591"/>
                        <a:pt x="3182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91" name="รูปแบบอิสระ: รูปร่าง 990">
                  <a:extLst>
                    <a:ext uri="{FF2B5EF4-FFF2-40B4-BE49-F238E27FC236}">
                      <a16:creationId xmlns:a16="http://schemas.microsoft.com/office/drawing/2014/main" id="{9FF94E75-2E6F-4563-8D4A-7948C164EA15}"/>
                    </a:ext>
                  </a:extLst>
                </p:cNvPr>
                <p:cNvSpPr/>
                <p:nvPr/>
              </p:nvSpPr>
              <p:spPr>
                <a:xfrm>
                  <a:off x="2692198" y="3593028"/>
                  <a:ext cx="1193" cy="1193"/>
                </a:xfrm>
                <a:custGeom>
                  <a:avLst/>
                  <a:gdLst>
                    <a:gd name="connsiteX0" fmla="*/ 1193 w 1193"/>
                    <a:gd name="connsiteY0" fmla="*/ 1193 h 1193"/>
                    <a:gd name="connsiteX1" fmla="*/ 1193 w 1193"/>
                    <a:gd name="connsiteY1" fmla="*/ 1193 h 1193"/>
                    <a:gd name="connsiteX2" fmla="*/ 1193 w 1193"/>
                    <a:gd name="connsiteY2" fmla="*/ 1193 h 1193"/>
                    <a:gd name="connsiteX3" fmla="*/ 1193 w 1193"/>
                    <a:gd name="connsiteY3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193">
                      <a:moveTo>
                        <a:pt x="1193" y="1193"/>
                      </a:moveTo>
                      <a:lnTo>
                        <a:pt x="1193" y="1193"/>
                      </a:lnTo>
                      <a:cubicBezTo>
                        <a:pt x="-398" y="-398"/>
                        <a:pt x="-398" y="-398"/>
                        <a:pt x="1193" y="1193"/>
                      </a:cubicBezTo>
                      <a:lnTo>
                        <a:pt x="1193" y="119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92" name="รูปแบบอิสระ: รูปร่าง 991">
                  <a:extLst>
                    <a:ext uri="{FF2B5EF4-FFF2-40B4-BE49-F238E27FC236}">
                      <a16:creationId xmlns:a16="http://schemas.microsoft.com/office/drawing/2014/main" id="{65E3B82C-584F-43D4-A450-7BEDAC1FF6EC}"/>
                    </a:ext>
                  </a:extLst>
                </p:cNvPr>
                <p:cNvSpPr/>
                <p:nvPr/>
              </p:nvSpPr>
              <p:spPr>
                <a:xfrm>
                  <a:off x="2687027" y="3595813"/>
                  <a:ext cx="1591" cy="15910"/>
                </a:xfrm>
                <a:custGeom>
                  <a:avLst/>
                  <a:gdLst>
                    <a:gd name="connsiteX0" fmla="*/ 1591 w 1591"/>
                    <a:gd name="connsiteY0" fmla="*/ 0 h 15910"/>
                    <a:gd name="connsiteX1" fmla="*/ 1591 w 1591"/>
                    <a:gd name="connsiteY1" fmla="*/ 0 h 15910"/>
                    <a:gd name="connsiteX2" fmla="*/ 0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1591" y="0"/>
                      </a:moveTo>
                      <a:lnTo>
                        <a:pt x="159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93" name="รูปแบบอิสระ: รูปร่าง 992">
                  <a:extLst>
                    <a:ext uri="{FF2B5EF4-FFF2-40B4-BE49-F238E27FC236}">
                      <a16:creationId xmlns:a16="http://schemas.microsoft.com/office/drawing/2014/main" id="{B3E62ED8-0C3E-46E2-B54F-5AF9C64868D2}"/>
                    </a:ext>
                  </a:extLst>
                </p:cNvPr>
                <p:cNvSpPr/>
                <p:nvPr/>
              </p:nvSpPr>
              <p:spPr>
                <a:xfrm>
                  <a:off x="2688795" y="3599878"/>
                  <a:ext cx="1414" cy="707"/>
                </a:xfrm>
                <a:custGeom>
                  <a:avLst/>
                  <a:gdLst>
                    <a:gd name="connsiteX0" fmla="*/ 1414 w 1414"/>
                    <a:gd name="connsiteY0" fmla="*/ 707 h 707"/>
                    <a:gd name="connsiteX1" fmla="*/ 1414 w 1414"/>
                    <a:gd name="connsiteY1" fmla="*/ 707 h 707"/>
                    <a:gd name="connsiteX2" fmla="*/ 1414 w 1414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14" h="707">
                      <a:moveTo>
                        <a:pt x="1414" y="707"/>
                      </a:moveTo>
                      <a:cubicBezTo>
                        <a:pt x="1414" y="707"/>
                        <a:pt x="1414" y="707"/>
                        <a:pt x="1414" y="707"/>
                      </a:cubicBezTo>
                      <a:cubicBezTo>
                        <a:pt x="1414" y="707"/>
                        <a:pt x="-1768" y="-884"/>
                        <a:pt x="1414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1" name="กราฟิก 7">
                <a:extLst>
                  <a:ext uri="{FF2B5EF4-FFF2-40B4-BE49-F238E27FC236}">
                    <a16:creationId xmlns:a16="http://schemas.microsoft.com/office/drawing/2014/main" id="{09778978-40FD-40D5-93D2-638D4B40C6BA}"/>
                  </a:ext>
                </a:extLst>
              </p:cNvPr>
              <p:cNvGrpSpPr/>
              <p:nvPr/>
            </p:nvGrpSpPr>
            <p:grpSpPr>
              <a:xfrm>
                <a:off x="2714074" y="3357160"/>
                <a:ext cx="41835" cy="116557"/>
                <a:chOff x="2714074" y="3357160"/>
                <a:chExt cx="41835" cy="116557"/>
              </a:xfrm>
              <a:solidFill>
                <a:srgbClr val="FFFFFF"/>
              </a:solidFill>
            </p:grpSpPr>
            <p:sp>
              <p:nvSpPr>
                <p:cNvPr id="832" name="รูปแบบอิสระ: รูปร่าง 831">
                  <a:extLst>
                    <a:ext uri="{FF2B5EF4-FFF2-40B4-BE49-F238E27FC236}">
                      <a16:creationId xmlns:a16="http://schemas.microsoft.com/office/drawing/2014/main" id="{A05AF059-4953-45D6-A735-215C58B8A5AB}"/>
                    </a:ext>
                  </a:extLst>
                </p:cNvPr>
                <p:cNvSpPr/>
                <p:nvPr/>
              </p:nvSpPr>
              <p:spPr>
                <a:xfrm>
                  <a:off x="2722029" y="3357160"/>
                  <a:ext cx="1591" cy="15910"/>
                </a:xfrm>
                <a:custGeom>
                  <a:avLst/>
                  <a:gdLst>
                    <a:gd name="connsiteX0" fmla="*/ 1591 w 1591"/>
                    <a:gd name="connsiteY0" fmla="*/ 0 h 15910"/>
                    <a:gd name="connsiteX1" fmla="*/ 0 w 1591"/>
                    <a:gd name="connsiteY1" fmla="*/ 0 h 15910"/>
                    <a:gd name="connsiteX2" fmla="*/ 1591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1591" y="0"/>
                      </a:moveTo>
                      <a:cubicBezTo>
                        <a:pt x="1591" y="0"/>
                        <a:pt x="0" y="0"/>
                        <a:pt x="0" y="0"/>
                      </a:cubicBezTo>
                      <a:cubicBezTo>
                        <a:pt x="0" y="0"/>
                        <a:pt x="1591" y="0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33" name="รูปแบบอิสระ: รูปร่าง 832">
                  <a:extLst>
                    <a:ext uri="{FF2B5EF4-FFF2-40B4-BE49-F238E27FC236}">
                      <a16:creationId xmlns:a16="http://schemas.microsoft.com/office/drawing/2014/main" id="{0A1FBF14-F2E9-4C01-AE9F-C8D98FC6E071}"/>
                    </a:ext>
                  </a:extLst>
                </p:cNvPr>
                <p:cNvSpPr/>
                <p:nvPr/>
              </p:nvSpPr>
              <p:spPr>
                <a:xfrm>
                  <a:off x="2726802" y="3360342"/>
                  <a:ext cx="1591" cy="15910"/>
                </a:xfrm>
                <a:custGeom>
                  <a:avLst/>
                  <a:gdLst>
                    <a:gd name="connsiteX0" fmla="*/ 1591 w 1591"/>
                    <a:gd name="connsiteY0" fmla="*/ 0 h 15910"/>
                    <a:gd name="connsiteX1" fmla="*/ 0 w 1591"/>
                    <a:gd name="connsiteY1" fmla="*/ 0 h 15910"/>
                    <a:gd name="connsiteX2" fmla="*/ 1591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1591" y="0"/>
                      </a:moveTo>
                      <a:lnTo>
                        <a:pt x="0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34" name="รูปแบบอิสระ: รูปร่าง 833">
                  <a:extLst>
                    <a:ext uri="{FF2B5EF4-FFF2-40B4-BE49-F238E27FC236}">
                      <a16:creationId xmlns:a16="http://schemas.microsoft.com/office/drawing/2014/main" id="{C34AE6D5-60A4-4EA0-9D2A-272AAF3A991B}"/>
                    </a:ext>
                  </a:extLst>
                </p:cNvPr>
                <p:cNvSpPr/>
                <p:nvPr/>
              </p:nvSpPr>
              <p:spPr>
                <a:xfrm>
                  <a:off x="2727686" y="3361226"/>
                  <a:ext cx="1827" cy="707"/>
                </a:xfrm>
                <a:custGeom>
                  <a:avLst/>
                  <a:gdLst>
                    <a:gd name="connsiteX0" fmla="*/ 707 w 1827"/>
                    <a:gd name="connsiteY0" fmla="*/ 707 h 707"/>
                    <a:gd name="connsiteX1" fmla="*/ 707 w 1827"/>
                    <a:gd name="connsiteY1" fmla="*/ 707 h 707"/>
                    <a:gd name="connsiteX2" fmla="*/ 707 w 1827"/>
                    <a:gd name="connsiteY2" fmla="*/ 707 h 707"/>
                    <a:gd name="connsiteX3" fmla="*/ 707 w 1827"/>
                    <a:gd name="connsiteY3" fmla="*/ 707 h 707"/>
                    <a:gd name="connsiteX4" fmla="*/ 707 w 1827"/>
                    <a:gd name="connsiteY4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27" h="707">
                      <a:moveTo>
                        <a:pt x="707" y="707"/>
                      </a:moveTo>
                      <a:cubicBezTo>
                        <a:pt x="3889" y="707"/>
                        <a:pt x="-884" y="-884"/>
                        <a:pt x="707" y="707"/>
                      </a:cubicBezTo>
                      <a:lnTo>
                        <a:pt x="707" y="707"/>
                      </a:lnTo>
                      <a:lnTo>
                        <a:pt x="707" y="707"/>
                      </a:lnTo>
                      <a:cubicBezTo>
                        <a:pt x="-884" y="-884"/>
                        <a:pt x="707" y="707"/>
                        <a:pt x="707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35" name="รูปแบบอิสระ: รูปร่าง 834">
                  <a:extLst>
                    <a:ext uri="{FF2B5EF4-FFF2-40B4-BE49-F238E27FC236}">
                      <a16:creationId xmlns:a16="http://schemas.microsoft.com/office/drawing/2014/main" id="{D3FF7D68-B335-4E22-A53C-EA00B5250269}"/>
                    </a:ext>
                  </a:extLst>
                </p:cNvPr>
                <p:cNvSpPr/>
                <p:nvPr/>
              </p:nvSpPr>
              <p:spPr>
                <a:xfrm>
                  <a:off x="2720438" y="3363524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  <a:gd name="connsiteX3" fmla="*/ 0 w 1193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36" name="รูปแบบอิสระ: รูปร่าง 835">
                  <a:extLst>
                    <a:ext uri="{FF2B5EF4-FFF2-40B4-BE49-F238E27FC236}">
                      <a16:creationId xmlns:a16="http://schemas.microsoft.com/office/drawing/2014/main" id="{ECBC53CD-64D0-4A1C-B6CE-7BD61D339F45}"/>
                    </a:ext>
                  </a:extLst>
                </p:cNvPr>
                <p:cNvSpPr/>
                <p:nvPr/>
              </p:nvSpPr>
              <p:spPr>
                <a:xfrm>
                  <a:off x="2720438" y="3362817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cubicBezTo>
                        <a:pt x="0" y="-884"/>
                        <a:pt x="0" y="707"/>
                        <a:pt x="0" y="707"/>
                      </a:cubicBezTo>
                      <a:lnTo>
                        <a:pt x="0" y="70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37" name="รูปแบบอิสระ: รูปร่าง 836">
                  <a:extLst>
                    <a:ext uri="{FF2B5EF4-FFF2-40B4-BE49-F238E27FC236}">
                      <a16:creationId xmlns:a16="http://schemas.microsoft.com/office/drawing/2014/main" id="{2D612F91-E12D-43CF-9B15-C8904BEE08B6}"/>
                    </a:ext>
                  </a:extLst>
                </p:cNvPr>
                <p:cNvSpPr/>
                <p:nvPr/>
              </p:nvSpPr>
              <p:spPr>
                <a:xfrm>
                  <a:off x="2718847" y="3363524"/>
                  <a:ext cx="3181" cy="15910"/>
                </a:xfrm>
                <a:custGeom>
                  <a:avLst/>
                  <a:gdLst>
                    <a:gd name="connsiteX0" fmla="*/ 3182 w 3181"/>
                    <a:gd name="connsiteY0" fmla="*/ 0 h 15910"/>
                    <a:gd name="connsiteX1" fmla="*/ 3182 w 3181"/>
                    <a:gd name="connsiteY1" fmla="*/ 0 h 15910"/>
                    <a:gd name="connsiteX2" fmla="*/ 0 w 3181"/>
                    <a:gd name="connsiteY2" fmla="*/ 0 h 15910"/>
                    <a:gd name="connsiteX3" fmla="*/ 3182 w 3181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1" h="15910">
                      <a:moveTo>
                        <a:pt x="3182" y="0"/>
                      </a:moveTo>
                      <a:lnTo>
                        <a:pt x="3182" y="0"/>
                      </a:ln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1591" y="0"/>
                        <a:pt x="1591" y="0"/>
                        <a:pt x="31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38" name="รูปแบบอิสระ: รูปร่าง 837">
                  <a:extLst>
                    <a:ext uri="{FF2B5EF4-FFF2-40B4-BE49-F238E27FC236}">
                      <a16:creationId xmlns:a16="http://schemas.microsoft.com/office/drawing/2014/main" id="{62B3EF65-8BF6-4720-BE4C-6FD85AE93B2A}"/>
                    </a:ext>
                  </a:extLst>
                </p:cNvPr>
                <p:cNvSpPr/>
                <p:nvPr/>
              </p:nvSpPr>
              <p:spPr>
                <a:xfrm>
                  <a:off x="2723620" y="3363524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39" name="รูปแบบอิสระ: รูปร่าง 838">
                  <a:extLst>
                    <a:ext uri="{FF2B5EF4-FFF2-40B4-BE49-F238E27FC236}">
                      <a16:creationId xmlns:a16="http://schemas.microsoft.com/office/drawing/2014/main" id="{A27428FE-EE79-45D8-AB69-97F0ECC60845}"/>
                    </a:ext>
                  </a:extLst>
                </p:cNvPr>
                <p:cNvSpPr/>
                <p:nvPr/>
              </p:nvSpPr>
              <p:spPr>
                <a:xfrm>
                  <a:off x="2722029" y="3363524"/>
                  <a:ext cx="1837" cy="15910"/>
                </a:xfrm>
                <a:custGeom>
                  <a:avLst/>
                  <a:gdLst>
                    <a:gd name="connsiteX0" fmla="*/ 0 w 1837"/>
                    <a:gd name="connsiteY0" fmla="*/ 0 h 15910"/>
                    <a:gd name="connsiteX1" fmla="*/ 0 w 1837"/>
                    <a:gd name="connsiteY1" fmla="*/ 0 h 15910"/>
                    <a:gd name="connsiteX2" fmla="*/ 0 w 1837"/>
                    <a:gd name="connsiteY2" fmla="*/ 0 h 15910"/>
                    <a:gd name="connsiteX3" fmla="*/ 0 w 1837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37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1" y="0"/>
                        <a:pt x="3182" y="0"/>
                        <a:pt x="0" y="0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40" name="รูปแบบอิสระ: รูปร่าง 839">
                  <a:extLst>
                    <a:ext uri="{FF2B5EF4-FFF2-40B4-BE49-F238E27FC236}">
                      <a16:creationId xmlns:a16="http://schemas.microsoft.com/office/drawing/2014/main" id="{CB0334CA-A5BD-4146-BF60-F93A17759753}"/>
                    </a:ext>
                  </a:extLst>
                </p:cNvPr>
                <p:cNvSpPr/>
                <p:nvPr/>
              </p:nvSpPr>
              <p:spPr>
                <a:xfrm>
                  <a:off x="2723174" y="3363524"/>
                  <a:ext cx="2036" cy="15910"/>
                </a:xfrm>
                <a:custGeom>
                  <a:avLst/>
                  <a:gdLst>
                    <a:gd name="connsiteX0" fmla="*/ 446 w 2036"/>
                    <a:gd name="connsiteY0" fmla="*/ 0 h 15910"/>
                    <a:gd name="connsiteX1" fmla="*/ 2037 w 2036"/>
                    <a:gd name="connsiteY1" fmla="*/ 0 h 15910"/>
                    <a:gd name="connsiteX2" fmla="*/ 446 w 2036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036" h="15910">
                      <a:moveTo>
                        <a:pt x="446" y="0"/>
                      </a:moveTo>
                      <a:cubicBezTo>
                        <a:pt x="446" y="0"/>
                        <a:pt x="2037" y="0"/>
                        <a:pt x="2037" y="0"/>
                      </a:cubicBezTo>
                      <a:cubicBezTo>
                        <a:pt x="2037" y="0"/>
                        <a:pt x="-1146" y="0"/>
                        <a:pt x="44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41" name="รูปแบบอิสระ: รูปร่าง 840">
                  <a:extLst>
                    <a:ext uri="{FF2B5EF4-FFF2-40B4-BE49-F238E27FC236}">
                      <a16:creationId xmlns:a16="http://schemas.microsoft.com/office/drawing/2014/main" id="{580BCEF5-BD89-4977-83A5-FC592D12F047}"/>
                    </a:ext>
                  </a:extLst>
                </p:cNvPr>
                <p:cNvSpPr/>
                <p:nvPr/>
              </p:nvSpPr>
              <p:spPr>
                <a:xfrm>
                  <a:off x="2730868" y="3361933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  <a:gd name="connsiteX3" fmla="*/ 707 w 707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lnTo>
                        <a:pt x="707" y="0"/>
                      </a:lnTo>
                      <a:lnTo>
                        <a:pt x="707" y="0"/>
                      </a:lnTo>
                      <a:cubicBezTo>
                        <a:pt x="707" y="0"/>
                        <a:pt x="-884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42" name="รูปแบบอิสระ: รูปร่าง 841">
                  <a:extLst>
                    <a:ext uri="{FF2B5EF4-FFF2-40B4-BE49-F238E27FC236}">
                      <a16:creationId xmlns:a16="http://schemas.microsoft.com/office/drawing/2014/main" id="{2DA1D298-FB02-42A7-BC60-2BF0685621A0}"/>
                    </a:ext>
                  </a:extLst>
                </p:cNvPr>
                <p:cNvSpPr/>
                <p:nvPr/>
              </p:nvSpPr>
              <p:spPr>
                <a:xfrm>
                  <a:off x="2720438" y="3365115"/>
                  <a:ext cx="3181" cy="15910"/>
                </a:xfrm>
                <a:custGeom>
                  <a:avLst/>
                  <a:gdLst>
                    <a:gd name="connsiteX0" fmla="*/ 0 w 3181"/>
                    <a:gd name="connsiteY0" fmla="*/ 0 h 15910"/>
                    <a:gd name="connsiteX1" fmla="*/ 3182 w 3181"/>
                    <a:gd name="connsiteY1" fmla="*/ 0 h 15910"/>
                    <a:gd name="connsiteX2" fmla="*/ 3182 w 3181"/>
                    <a:gd name="connsiteY2" fmla="*/ 0 h 15910"/>
                    <a:gd name="connsiteX3" fmla="*/ 0 w 3181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1" h="15910">
                      <a:moveTo>
                        <a:pt x="0" y="0"/>
                      </a:moveTo>
                      <a:cubicBezTo>
                        <a:pt x="0" y="0"/>
                        <a:pt x="1591" y="0"/>
                        <a:pt x="3182" y="0"/>
                      </a:cubicBezTo>
                      <a:lnTo>
                        <a:pt x="3182" y="0"/>
                      </a:lnTo>
                      <a:cubicBezTo>
                        <a:pt x="159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43" name="รูปแบบอิสระ: รูปร่าง 842">
                  <a:extLst>
                    <a:ext uri="{FF2B5EF4-FFF2-40B4-BE49-F238E27FC236}">
                      <a16:creationId xmlns:a16="http://schemas.microsoft.com/office/drawing/2014/main" id="{D7364793-DE07-4F67-9DFE-43D87EC60BE0}"/>
                    </a:ext>
                  </a:extLst>
                </p:cNvPr>
                <p:cNvSpPr/>
                <p:nvPr/>
              </p:nvSpPr>
              <p:spPr>
                <a:xfrm>
                  <a:off x="2722029" y="3365115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44" name="รูปแบบอิสระ: รูปร่าง 843">
                  <a:extLst>
                    <a:ext uri="{FF2B5EF4-FFF2-40B4-BE49-F238E27FC236}">
                      <a16:creationId xmlns:a16="http://schemas.microsoft.com/office/drawing/2014/main" id="{A9F749DD-E7E6-4370-A216-94EF776E7C14}"/>
                    </a:ext>
                  </a:extLst>
                </p:cNvPr>
                <p:cNvSpPr/>
                <p:nvPr/>
              </p:nvSpPr>
              <p:spPr>
                <a:xfrm>
                  <a:off x="2725211" y="3363524"/>
                  <a:ext cx="1590" cy="15910"/>
                </a:xfrm>
                <a:custGeom>
                  <a:avLst/>
                  <a:gdLst>
                    <a:gd name="connsiteX0" fmla="*/ 1591 w 1590"/>
                    <a:gd name="connsiteY0" fmla="*/ 0 h 15910"/>
                    <a:gd name="connsiteX1" fmla="*/ 0 w 1590"/>
                    <a:gd name="connsiteY1" fmla="*/ 0 h 15910"/>
                    <a:gd name="connsiteX2" fmla="*/ 1591 w 1590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0">
                      <a:moveTo>
                        <a:pt x="1591" y="0"/>
                      </a:moveTo>
                      <a:lnTo>
                        <a:pt x="0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45" name="รูปแบบอิสระ: รูปร่าง 844">
                  <a:extLst>
                    <a:ext uri="{FF2B5EF4-FFF2-40B4-BE49-F238E27FC236}">
                      <a16:creationId xmlns:a16="http://schemas.microsoft.com/office/drawing/2014/main" id="{00E7E183-179D-4918-A1CC-0B2C2908CD72}"/>
                    </a:ext>
                  </a:extLst>
                </p:cNvPr>
                <p:cNvSpPr/>
                <p:nvPr/>
              </p:nvSpPr>
              <p:spPr>
                <a:xfrm>
                  <a:off x="2718847" y="3366706"/>
                  <a:ext cx="1591" cy="15910"/>
                </a:xfrm>
                <a:custGeom>
                  <a:avLst/>
                  <a:gdLst>
                    <a:gd name="connsiteX0" fmla="*/ 1591 w 1591"/>
                    <a:gd name="connsiteY0" fmla="*/ 0 h 15910"/>
                    <a:gd name="connsiteX1" fmla="*/ 0 w 1591"/>
                    <a:gd name="connsiteY1" fmla="*/ 0 h 15910"/>
                    <a:gd name="connsiteX2" fmla="*/ 1591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1591" y="0"/>
                      </a:moveTo>
                      <a:lnTo>
                        <a:pt x="0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46" name="รูปแบบอิสระ: รูปร่าง 845">
                  <a:extLst>
                    <a:ext uri="{FF2B5EF4-FFF2-40B4-BE49-F238E27FC236}">
                      <a16:creationId xmlns:a16="http://schemas.microsoft.com/office/drawing/2014/main" id="{BC27C8C2-24FC-4623-9367-7F1C61765621}"/>
                    </a:ext>
                  </a:extLst>
                </p:cNvPr>
                <p:cNvSpPr/>
                <p:nvPr/>
              </p:nvSpPr>
              <p:spPr>
                <a:xfrm>
                  <a:off x="2717256" y="3368297"/>
                  <a:ext cx="3181" cy="15910"/>
                </a:xfrm>
                <a:custGeom>
                  <a:avLst/>
                  <a:gdLst>
                    <a:gd name="connsiteX0" fmla="*/ 3182 w 3181"/>
                    <a:gd name="connsiteY0" fmla="*/ 0 h 15910"/>
                    <a:gd name="connsiteX1" fmla="*/ 0 w 3181"/>
                    <a:gd name="connsiteY1" fmla="*/ 0 h 15910"/>
                    <a:gd name="connsiteX2" fmla="*/ 3182 w 3181"/>
                    <a:gd name="connsiteY2" fmla="*/ 0 h 15910"/>
                    <a:gd name="connsiteX3" fmla="*/ 3182 w 3181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1" h="15910">
                      <a:moveTo>
                        <a:pt x="3182" y="0"/>
                      </a:move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0" y="0"/>
                        <a:pt x="1591" y="0"/>
                        <a:pt x="3182" y="0"/>
                      </a:cubicBezTo>
                      <a:cubicBezTo>
                        <a:pt x="1591" y="0"/>
                        <a:pt x="1591" y="0"/>
                        <a:pt x="31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47" name="รูปแบบอิสระ: รูปร่าง 846">
                  <a:extLst>
                    <a:ext uri="{FF2B5EF4-FFF2-40B4-BE49-F238E27FC236}">
                      <a16:creationId xmlns:a16="http://schemas.microsoft.com/office/drawing/2014/main" id="{FFE5A25F-8878-4B79-A357-EB4ED9FC99D6}"/>
                    </a:ext>
                  </a:extLst>
                </p:cNvPr>
                <p:cNvSpPr/>
                <p:nvPr/>
              </p:nvSpPr>
              <p:spPr>
                <a:xfrm>
                  <a:off x="2720438" y="336829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48" name="รูปแบบอิสระ: รูปร่าง 847">
                  <a:extLst>
                    <a:ext uri="{FF2B5EF4-FFF2-40B4-BE49-F238E27FC236}">
                      <a16:creationId xmlns:a16="http://schemas.microsoft.com/office/drawing/2014/main" id="{0EFF2CDD-A7A6-4FD0-B345-D23C57298C98}"/>
                    </a:ext>
                  </a:extLst>
                </p:cNvPr>
                <p:cNvSpPr/>
                <p:nvPr/>
              </p:nvSpPr>
              <p:spPr>
                <a:xfrm>
                  <a:off x="2722029" y="3366706"/>
                  <a:ext cx="1591" cy="15910"/>
                </a:xfrm>
                <a:custGeom>
                  <a:avLst/>
                  <a:gdLst>
                    <a:gd name="connsiteX0" fmla="*/ 1591 w 1591"/>
                    <a:gd name="connsiteY0" fmla="*/ 0 h 15910"/>
                    <a:gd name="connsiteX1" fmla="*/ 0 w 1591"/>
                    <a:gd name="connsiteY1" fmla="*/ 0 h 15910"/>
                    <a:gd name="connsiteX2" fmla="*/ 1591 w 1591"/>
                    <a:gd name="connsiteY2" fmla="*/ 0 h 15910"/>
                    <a:gd name="connsiteX3" fmla="*/ 1591 w 1591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15910">
                      <a:moveTo>
                        <a:pt x="1591" y="0"/>
                      </a:moveTo>
                      <a:cubicBezTo>
                        <a:pt x="1591" y="0"/>
                        <a:pt x="0" y="0"/>
                        <a:pt x="0" y="0"/>
                      </a:cubicBezTo>
                      <a:lnTo>
                        <a:pt x="1591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49" name="รูปแบบอิสระ: รูปร่าง 848">
                  <a:extLst>
                    <a:ext uri="{FF2B5EF4-FFF2-40B4-BE49-F238E27FC236}">
                      <a16:creationId xmlns:a16="http://schemas.microsoft.com/office/drawing/2014/main" id="{C7185E6C-9316-4DE8-BB44-BAEF3AE2350B}"/>
                    </a:ext>
                  </a:extLst>
                </p:cNvPr>
                <p:cNvSpPr/>
                <p:nvPr/>
              </p:nvSpPr>
              <p:spPr>
                <a:xfrm>
                  <a:off x="2723620" y="336670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50" name="รูปแบบอิสระ: รูปร่าง 849">
                  <a:extLst>
                    <a:ext uri="{FF2B5EF4-FFF2-40B4-BE49-F238E27FC236}">
                      <a16:creationId xmlns:a16="http://schemas.microsoft.com/office/drawing/2014/main" id="{D7C5C05E-B22F-4BF7-99D0-F3C85748564A}"/>
                    </a:ext>
                  </a:extLst>
                </p:cNvPr>
                <p:cNvSpPr/>
                <p:nvPr/>
              </p:nvSpPr>
              <p:spPr>
                <a:xfrm>
                  <a:off x="2723620" y="336670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51" name="รูปแบบอิสระ: รูปร่าง 850">
                  <a:extLst>
                    <a:ext uri="{FF2B5EF4-FFF2-40B4-BE49-F238E27FC236}">
                      <a16:creationId xmlns:a16="http://schemas.microsoft.com/office/drawing/2014/main" id="{A7B32A62-EA57-4837-A4C8-5CE8D6CC35F4}"/>
                    </a:ext>
                  </a:extLst>
                </p:cNvPr>
                <p:cNvSpPr/>
                <p:nvPr/>
              </p:nvSpPr>
              <p:spPr>
                <a:xfrm>
                  <a:off x="2725211" y="3365115"/>
                  <a:ext cx="3181" cy="15910"/>
                </a:xfrm>
                <a:custGeom>
                  <a:avLst/>
                  <a:gdLst>
                    <a:gd name="connsiteX0" fmla="*/ 0 w 3181"/>
                    <a:gd name="connsiteY0" fmla="*/ 0 h 15910"/>
                    <a:gd name="connsiteX1" fmla="*/ 3182 w 3181"/>
                    <a:gd name="connsiteY1" fmla="*/ 0 h 15910"/>
                    <a:gd name="connsiteX2" fmla="*/ 0 w 318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15910">
                      <a:moveTo>
                        <a:pt x="0" y="0"/>
                      </a:moveTo>
                      <a:cubicBezTo>
                        <a:pt x="1591" y="0"/>
                        <a:pt x="1591" y="0"/>
                        <a:pt x="3182" y="0"/>
                      </a:cubicBezTo>
                      <a:cubicBezTo>
                        <a:pt x="3182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52" name="รูปแบบอิสระ: รูปร่าง 851">
                  <a:extLst>
                    <a:ext uri="{FF2B5EF4-FFF2-40B4-BE49-F238E27FC236}">
                      <a16:creationId xmlns:a16="http://schemas.microsoft.com/office/drawing/2014/main" id="{B26EE125-9686-47C0-B0C6-6A86D5052FAB}"/>
                    </a:ext>
                  </a:extLst>
                </p:cNvPr>
                <p:cNvSpPr/>
                <p:nvPr/>
              </p:nvSpPr>
              <p:spPr>
                <a:xfrm>
                  <a:off x="2725211" y="3365513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1193 h 1193"/>
                    <a:gd name="connsiteX1" fmla="*/ 0 w 15909"/>
                    <a:gd name="connsiteY1" fmla="*/ 1193 h 1193"/>
                    <a:gd name="connsiteX2" fmla="*/ 0 w 15909"/>
                    <a:gd name="connsiteY2" fmla="*/ 1193 h 1193"/>
                    <a:gd name="connsiteX3" fmla="*/ 0 w 15909"/>
                    <a:gd name="connsiteY3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193">
                      <a:moveTo>
                        <a:pt x="0" y="1193"/>
                      </a:moveTo>
                      <a:lnTo>
                        <a:pt x="0" y="1193"/>
                      </a:lnTo>
                      <a:cubicBezTo>
                        <a:pt x="0" y="-398"/>
                        <a:pt x="0" y="-398"/>
                        <a:pt x="0" y="1193"/>
                      </a:cubicBezTo>
                      <a:lnTo>
                        <a:pt x="0" y="119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53" name="รูปแบบอิสระ: รูปร่าง 852">
                  <a:extLst>
                    <a:ext uri="{FF2B5EF4-FFF2-40B4-BE49-F238E27FC236}">
                      <a16:creationId xmlns:a16="http://schemas.microsoft.com/office/drawing/2014/main" id="{5A7F91C8-2309-4BA8-9BBD-C8A05CACC682}"/>
                    </a:ext>
                  </a:extLst>
                </p:cNvPr>
                <p:cNvSpPr/>
                <p:nvPr/>
              </p:nvSpPr>
              <p:spPr>
                <a:xfrm>
                  <a:off x="2725211" y="3366706"/>
                  <a:ext cx="1590" cy="15910"/>
                </a:xfrm>
                <a:custGeom>
                  <a:avLst/>
                  <a:gdLst>
                    <a:gd name="connsiteX0" fmla="*/ 1591 w 1590"/>
                    <a:gd name="connsiteY0" fmla="*/ 0 h 15910"/>
                    <a:gd name="connsiteX1" fmla="*/ 0 w 1590"/>
                    <a:gd name="connsiteY1" fmla="*/ 0 h 15910"/>
                    <a:gd name="connsiteX2" fmla="*/ 0 w 1590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0">
                      <a:moveTo>
                        <a:pt x="1591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54" name="รูปแบบอิสระ: รูปร่าง 853">
                  <a:extLst>
                    <a:ext uri="{FF2B5EF4-FFF2-40B4-BE49-F238E27FC236}">
                      <a16:creationId xmlns:a16="http://schemas.microsoft.com/office/drawing/2014/main" id="{55E816DA-56D2-4EDD-8CAE-2E3AB918B7FA}"/>
                    </a:ext>
                  </a:extLst>
                </p:cNvPr>
                <p:cNvSpPr/>
                <p:nvPr/>
              </p:nvSpPr>
              <p:spPr>
                <a:xfrm>
                  <a:off x="2722029" y="3368297"/>
                  <a:ext cx="1591" cy="15910"/>
                </a:xfrm>
                <a:custGeom>
                  <a:avLst/>
                  <a:gdLst>
                    <a:gd name="connsiteX0" fmla="*/ 0 w 1591"/>
                    <a:gd name="connsiteY0" fmla="*/ 0 h 15910"/>
                    <a:gd name="connsiteX1" fmla="*/ 0 w 1591"/>
                    <a:gd name="connsiteY1" fmla="*/ 0 h 15910"/>
                    <a:gd name="connsiteX2" fmla="*/ 1591 w 1591"/>
                    <a:gd name="connsiteY2" fmla="*/ 0 h 15910"/>
                    <a:gd name="connsiteX3" fmla="*/ 0 w 1591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15910">
                      <a:moveTo>
                        <a:pt x="0" y="0"/>
                      </a:move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1591" y="0"/>
                        <a:pt x="1591" y="0"/>
                        <a:pt x="1591" y="0"/>
                      </a:cubicBezTo>
                      <a:cubicBezTo>
                        <a:pt x="159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55" name="รูปแบบอิสระ: รูปร่าง 854">
                  <a:extLst>
                    <a:ext uri="{FF2B5EF4-FFF2-40B4-BE49-F238E27FC236}">
                      <a16:creationId xmlns:a16="http://schemas.microsoft.com/office/drawing/2014/main" id="{D5129189-9A59-4979-A09C-5BAAAD0F288B}"/>
                    </a:ext>
                  </a:extLst>
                </p:cNvPr>
                <p:cNvSpPr/>
                <p:nvPr/>
              </p:nvSpPr>
              <p:spPr>
                <a:xfrm>
                  <a:off x="2723620" y="336670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56" name="รูปแบบอิสระ: รูปร่าง 855">
                  <a:extLst>
                    <a:ext uri="{FF2B5EF4-FFF2-40B4-BE49-F238E27FC236}">
                      <a16:creationId xmlns:a16="http://schemas.microsoft.com/office/drawing/2014/main" id="{D2E4F06D-54ED-4CD3-8955-2E03C77A9B3B}"/>
                    </a:ext>
                  </a:extLst>
                </p:cNvPr>
                <p:cNvSpPr/>
                <p:nvPr/>
              </p:nvSpPr>
              <p:spPr>
                <a:xfrm>
                  <a:off x="2723620" y="336988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57" name="รูปแบบอิสระ: รูปร่าง 856">
                  <a:extLst>
                    <a:ext uri="{FF2B5EF4-FFF2-40B4-BE49-F238E27FC236}">
                      <a16:creationId xmlns:a16="http://schemas.microsoft.com/office/drawing/2014/main" id="{76F5486A-799E-4A43-AC99-9948824E0FD9}"/>
                    </a:ext>
                  </a:extLst>
                </p:cNvPr>
                <p:cNvSpPr/>
                <p:nvPr/>
              </p:nvSpPr>
              <p:spPr>
                <a:xfrm>
                  <a:off x="2724018" y="3368297"/>
                  <a:ext cx="1193" cy="15910"/>
                </a:xfrm>
                <a:custGeom>
                  <a:avLst/>
                  <a:gdLst>
                    <a:gd name="connsiteX0" fmla="*/ 1193 w 1193"/>
                    <a:gd name="connsiteY0" fmla="*/ 0 h 15910"/>
                    <a:gd name="connsiteX1" fmla="*/ 1193 w 1193"/>
                    <a:gd name="connsiteY1" fmla="*/ 0 h 15910"/>
                    <a:gd name="connsiteX2" fmla="*/ 1193 w 1193"/>
                    <a:gd name="connsiteY2" fmla="*/ 0 h 15910"/>
                    <a:gd name="connsiteX3" fmla="*/ 1193 w 1193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5910">
                      <a:moveTo>
                        <a:pt x="1193" y="0"/>
                      </a:moveTo>
                      <a:cubicBezTo>
                        <a:pt x="1193" y="0"/>
                        <a:pt x="1193" y="0"/>
                        <a:pt x="1193" y="0"/>
                      </a:cubicBezTo>
                      <a:cubicBezTo>
                        <a:pt x="-398" y="0"/>
                        <a:pt x="-398" y="0"/>
                        <a:pt x="1193" y="0"/>
                      </a:cubicBezTo>
                      <a:cubicBezTo>
                        <a:pt x="1193" y="0"/>
                        <a:pt x="1193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58" name="รูปแบบอิสระ: รูปร่าง 857">
                  <a:extLst>
                    <a:ext uri="{FF2B5EF4-FFF2-40B4-BE49-F238E27FC236}">
                      <a16:creationId xmlns:a16="http://schemas.microsoft.com/office/drawing/2014/main" id="{084CC4F8-8AB4-44BA-8388-4F5FE7239793}"/>
                    </a:ext>
                  </a:extLst>
                </p:cNvPr>
                <p:cNvSpPr/>
                <p:nvPr/>
              </p:nvSpPr>
              <p:spPr>
                <a:xfrm>
                  <a:off x="2722029" y="336829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59" name="รูปแบบอิสระ: รูปร่าง 858">
                  <a:extLst>
                    <a:ext uri="{FF2B5EF4-FFF2-40B4-BE49-F238E27FC236}">
                      <a16:creationId xmlns:a16="http://schemas.microsoft.com/office/drawing/2014/main" id="{5DC2FA0E-D040-4012-9E5D-22517BE8E91D}"/>
                    </a:ext>
                  </a:extLst>
                </p:cNvPr>
                <p:cNvSpPr/>
                <p:nvPr/>
              </p:nvSpPr>
              <p:spPr>
                <a:xfrm>
                  <a:off x="2722029" y="336670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60" name="รูปแบบอิสระ: รูปร่าง 859">
                  <a:extLst>
                    <a:ext uri="{FF2B5EF4-FFF2-40B4-BE49-F238E27FC236}">
                      <a16:creationId xmlns:a16="http://schemas.microsoft.com/office/drawing/2014/main" id="{5F873243-F270-4ED1-88F2-7BB33CC4A128}"/>
                    </a:ext>
                  </a:extLst>
                </p:cNvPr>
                <p:cNvSpPr/>
                <p:nvPr/>
              </p:nvSpPr>
              <p:spPr>
                <a:xfrm>
                  <a:off x="2722029" y="3366706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  <a:gd name="connsiteX3" fmla="*/ 0 w 1193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61" name="รูปแบบอิสระ: รูปร่าง 860">
                  <a:extLst>
                    <a:ext uri="{FF2B5EF4-FFF2-40B4-BE49-F238E27FC236}">
                      <a16:creationId xmlns:a16="http://schemas.microsoft.com/office/drawing/2014/main" id="{9FB6AF67-7B4E-4883-9B1F-ACC1CD083B57}"/>
                    </a:ext>
                  </a:extLst>
                </p:cNvPr>
                <p:cNvSpPr/>
                <p:nvPr/>
              </p:nvSpPr>
              <p:spPr>
                <a:xfrm>
                  <a:off x="2723620" y="3370286"/>
                  <a:ext cx="12727" cy="1193"/>
                </a:xfrm>
                <a:custGeom>
                  <a:avLst/>
                  <a:gdLst>
                    <a:gd name="connsiteX0" fmla="*/ 12728 w 12727"/>
                    <a:gd name="connsiteY0" fmla="*/ 1193 h 1193"/>
                    <a:gd name="connsiteX1" fmla="*/ 12728 w 12727"/>
                    <a:gd name="connsiteY1" fmla="*/ 1193 h 1193"/>
                    <a:gd name="connsiteX2" fmla="*/ 0 w 12727"/>
                    <a:gd name="connsiteY2" fmla="*/ 1193 h 1193"/>
                    <a:gd name="connsiteX3" fmla="*/ 3182 w 12727"/>
                    <a:gd name="connsiteY3" fmla="*/ 1193 h 1193"/>
                    <a:gd name="connsiteX4" fmla="*/ 6364 w 12727"/>
                    <a:gd name="connsiteY4" fmla="*/ 1193 h 1193"/>
                    <a:gd name="connsiteX5" fmla="*/ 4773 w 12727"/>
                    <a:gd name="connsiteY5" fmla="*/ 1193 h 1193"/>
                    <a:gd name="connsiteX6" fmla="*/ 12728 w 12727"/>
                    <a:gd name="connsiteY6" fmla="*/ 1193 h 1193"/>
                    <a:gd name="connsiteX7" fmla="*/ 11137 w 12727"/>
                    <a:gd name="connsiteY7" fmla="*/ 1193 h 1193"/>
                    <a:gd name="connsiteX8" fmla="*/ 12728 w 12727"/>
                    <a:gd name="connsiteY8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727" h="1193">
                      <a:moveTo>
                        <a:pt x="12728" y="1193"/>
                      </a:moveTo>
                      <a:cubicBezTo>
                        <a:pt x="11137" y="1193"/>
                        <a:pt x="9546" y="-398"/>
                        <a:pt x="12728" y="1193"/>
                      </a:cubicBezTo>
                      <a:cubicBezTo>
                        <a:pt x="9546" y="-398"/>
                        <a:pt x="4773" y="-398"/>
                        <a:pt x="0" y="1193"/>
                      </a:cubicBezTo>
                      <a:cubicBezTo>
                        <a:pt x="0" y="1193"/>
                        <a:pt x="1591" y="1193"/>
                        <a:pt x="3182" y="1193"/>
                      </a:cubicBezTo>
                      <a:cubicBezTo>
                        <a:pt x="4773" y="1193"/>
                        <a:pt x="4773" y="1193"/>
                        <a:pt x="6364" y="1193"/>
                      </a:cubicBezTo>
                      <a:cubicBezTo>
                        <a:pt x="7955" y="1193"/>
                        <a:pt x="6364" y="1193"/>
                        <a:pt x="4773" y="1193"/>
                      </a:cubicBezTo>
                      <a:cubicBezTo>
                        <a:pt x="7955" y="-398"/>
                        <a:pt x="7955" y="1193"/>
                        <a:pt x="12728" y="1193"/>
                      </a:cubicBezTo>
                      <a:lnTo>
                        <a:pt x="11137" y="1193"/>
                      </a:lnTo>
                      <a:cubicBezTo>
                        <a:pt x="11137" y="1193"/>
                        <a:pt x="12728" y="1193"/>
                        <a:pt x="12728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62" name="รูปแบบอิสระ: รูปร่าง 861">
                  <a:extLst>
                    <a:ext uri="{FF2B5EF4-FFF2-40B4-BE49-F238E27FC236}">
                      <a16:creationId xmlns:a16="http://schemas.microsoft.com/office/drawing/2014/main" id="{6AC04E4F-C893-4DF5-BDD9-1070AF906C6A}"/>
                    </a:ext>
                  </a:extLst>
                </p:cNvPr>
                <p:cNvSpPr/>
                <p:nvPr/>
              </p:nvSpPr>
              <p:spPr>
                <a:xfrm>
                  <a:off x="2720438" y="3369888"/>
                  <a:ext cx="3181" cy="15910"/>
                </a:xfrm>
                <a:custGeom>
                  <a:avLst/>
                  <a:gdLst>
                    <a:gd name="connsiteX0" fmla="*/ 3182 w 3181"/>
                    <a:gd name="connsiteY0" fmla="*/ 0 h 15910"/>
                    <a:gd name="connsiteX1" fmla="*/ 3182 w 3181"/>
                    <a:gd name="connsiteY1" fmla="*/ 0 h 15910"/>
                    <a:gd name="connsiteX2" fmla="*/ 0 w 3181"/>
                    <a:gd name="connsiteY2" fmla="*/ 0 h 15910"/>
                    <a:gd name="connsiteX3" fmla="*/ 3182 w 3181"/>
                    <a:gd name="connsiteY3" fmla="*/ 0 h 15910"/>
                    <a:gd name="connsiteX4" fmla="*/ 3182 w 3181"/>
                    <a:gd name="connsiteY4" fmla="*/ 0 h 15910"/>
                    <a:gd name="connsiteX5" fmla="*/ 3182 w 3181"/>
                    <a:gd name="connsiteY5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181" h="15910">
                      <a:moveTo>
                        <a:pt x="3182" y="0"/>
                      </a:moveTo>
                      <a:lnTo>
                        <a:pt x="3182" y="0"/>
                      </a:lnTo>
                      <a:cubicBezTo>
                        <a:pt x="3182" y="0"/>
                        <a:pt x="1591" y="0"/>
                        <a:pt x="0" y="0"/>
                      </a:cubicBezTo>
                      <a:cubicBezTo>
                        <a:pt x="1591" y="0"/>
                        <a:pt x="3182" y="0"/>
                        <a:pt x="3182" y="0"/>
                      </a:cubicBezTo>
                      <a:lnTo>
                        <a:pt x="3182" y="0"/>
                      </a:lnTo>
                      <a:lnTo>
                        <a:pt x="318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63" name="รูปแบบอิสระ: รูปร่าง 862">
                  <a:extLst>
                    <a:ext uri="{FF2B5EF4-FFF2-40B4-BE49-F238E27FC236}">
                      <a16:creationId xmlns:a16="http://schemas.microsoft.com/office/drawing/2014/main" id="{A8EA3756-DA89-4583-88BC-CA67080CF7E0}"/>
                    </a:ext>
                  </a:extLst>
                </p:cNvPr>
                <p:cNvSpPr/>
                <p:nvPr/>
              </p:nvSpPr>
              <p:spPr>
                <a:xfrm>
                  <a:off x="2723620" y="3368297"/>
                  <a:ext cx="4772" cy="707"/>
                </a:xfrm>
                <a:custGeom>
                  <a:avLst/>
                  <a:gdLst>
                    <a:gd name="connsiteX0" fmla="*/ 0 w 4772"/>
                    <a:gd name="connsiteY0" fmla="*/ 0 h 707"/>
                    <a:gd name="connsiteX1" fmla="*/ 4773 w 4772"/>
                    <a:gd name="connsiteY1" fmla="*/ 0 h 707"/>
                    <a:gd name="connsiteX2" fmla="*/ 1591 w 4772"/>
                    <a:gd name="connsiteY2" fmla="*/ 0 h 707"/>
                    <a:gd name="connsiteX3" fmla="*/ 0 w 4772"/>
                    <a:gd name="connsiteY3" fmla="*/ 0 h 707"/>
                    <a:gd name="connsiteX4" fmla="*/ 0 w 4772"/>
                    <a:gd name="connsiteY4" fmla="*/ 0 h 707"/>
                    <a:gd name="connsiteX5" fmla="*/ 0 w 4772"/>
                    <a:gd name="connsiteY5" fmla="*/ 0 h 707"/>
                    <a:gd name="connsiteX6" fmla="*/ 0 w 4772"/>
                    <a:gd name="connsiteY6" fmla="*/ 0 h 707"/>
                    <a:gd name="connsiteX7" fmla="*/ 0 w 4772"/>
                    <a:gd name="connsiteY7" fmla="*/ 0 h 707"/>
                    <a:gd name="connsiteX8" fmla="*/ 0 w 4772"/>
                    <a:gd name="connsiteY8" fmla="*/ 0 h 707"/>
                    <a:gd name="connsiteX9" fmla="*/ 0 w 4772"/>
                    <a:gd name="connsiteY9" fmla="*/ 0 h 707"/>
                    <a:gd name="connsiteX10" fmla="*/ 0 w 4772"/>
                    <a:gd name="connsiteY10" fmla="*/ 0 h 707"/>
                    <a:gd name="connsiteX11" fmla="*/ 0 w 4772"/>
                    <a:gd name="connsiteY11" fmla="*/ 0 h 707"/>
                    <a:gd name="connsiteX12" fmla="*/ 0 w 4772"/>
                    <a:gd name="connsiteY12" fmla="*/ 0 h 707"/>
                    <a:gd name="connsiteX13" fmla="*/ 0 w 4772"/>
                    <a:gd name="connsiteY13" fmla="*/ 0 h 707"/>
                    <a:gd name="connsiteX14" fmla="*/ 0 w 4772"/>
                    <a:gd name="connsiteY14" fmla="*/ 0 h 707"/>
                    <a:gd name="connsiteX15" fmla="*/ 0 w 4772"/>
                    <a:gd name="connsiteY15" fmla="*/ 0 h 707"/>
                    <a:gd name="connsiteX16" fmla="*/ 0 w 4772"/>
                    <a:gd name="connsiteY16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772" h="707">
                      <a:moveTo>
                        <a:pt x="0" y="0"/>
                      </a:moveTo>
                      <a:cubicBezTo>
                        <a:pt x="1591" y="0"/>
                        <a:pt x="3182" y="0"/>
                        <a:pt x="4773" y="0"/>
                      </a:cubicBezTo>
                      <a:cubicBezTo>
                        <a:pt x="4773" y="0"/>
                        <a:pt x="3182" y="0"/>
                        <a:pt x="1591" y="0"/>
                      </a:cubicBezTo>
                      <a:cubicBezTo>
                        <a:pt x="3182" y="1591"/>
                        <a:pt x="1591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64" name="รูปแบบอิสระ: รูปร่าง 863">
                  <a:extLst>
                    <a:ext uri="{FF2B5EF4-FFF2-40B4-BE49-F238E27FC236}">
                      <a16:creationId xmlns:a16="http://schemas.microsoft.com/office/drawing/2014/main" id="{C3D6E2BC-30A2-46B1-96AA-EF5A1C381320}"/>
                    </a:ext>
                  </a:extLst>
                </p:cNvPr>
                <p:cNvSpPr/>
                <p:nvPr/>
              </p:nvSpPr>
              <p:spPr>
                <a:xfrm>
                  <a:off x="2733166" y="336511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65" name="รูปแบบอิสระ: รูปร่าง 864">
                  <a:extLst>
                    <a:ext uri="{FF2B5EF4-FFF2-40B4-BE49-F238E27FC236}">
                      <a16:creationId xmlns:a16="http://schemas.microsoft.com/office/drawing/2014/main" id="{589E5737-200C-47A5-A85A-FDAFD4A969D7}"/>
                    </a:ext>
                  </a:extLst>
                </p:cNvPr>
                <p:cNvSpPr/>
                <p:nvPr/>
              </p:nvSpPr>
              <p:spPr>
                <a:xfrm>
                  <a:off x="2728393" y="3365115"/>
                  <a:ext cx="4772" cy="707"/>
                </a:xfrm>
                <a:custGeom>
                  <a:avLst/>
                  <a:gdLst>
                    <a:gd name="connsiteX0" fmla="*/ 4773 w 4772"/>
                    <a:gd name="connsiteY0" fmla="*/ 0 h 707"/>
                    <a:gd name="connsiteX1" fmla="*/ 4773 w 4772"/>
                    <a:gd name="connsiteY1" fmla="*/ 0 h 707"/>
                    <a:gd name="connsiteX2" fmla="*/ 4773 w 4772"/>
                    <a:gd name="connsiteY2" fmla="*/ 0 h 707"/>
                    <a:gd name="connsiteX3" fmla="*/ 3182 w 4772"/>
                    <a:gd name="connsiteY3" fmla="*/ 0 h 707"/>
                    <a:gd name="connsiteX4" fmla="*/ 4773 w 4772"/>
                    <a:gd name="connsiteY4" fmla="*/ 0 h 707"/>
                    <a:gd name="connsiteX5" fmla="*/ 0 w 4772"/>
                    <a:gd name="connsiteY5" fmla="*/ 0 h 707"/>
                    <a:gd name="connsiteX6" fmla="*/ 4773 w 4772"/>
                    <a:gd name="connsiteY6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772" h="707">
                      <a:moveTo>
                        <a:pt x="4773" y="0"/>
                      </a:moveTo>
                      <a:cubicBezTo>
                        <a:pt x="3182" y="0"/>
                        <a:pt x="3182" y="0"/>
                        <a:pt x="4773" y="0"/>
                      </a:cubicBezTo>
                      <a:cubicBezTo>
                        <a:pt x="4773" y="0"/>
                        <a:pt x="4773" y="0"/>
                        <a:pt x="4773" y="0"/>
                      </a:cubicBezTo>
                      <a:cubicBezTo>
                        <a:pt x="4773" y="0"/>
                        <a:pt x="4773" y="0"/>
                        <a:pt x="3182" y="0"/>
                      </a:cubicBezTo>
                      <a:lnTo>
                        <a:pt x="4773" y="0"/>
                      </a:lnTo>
                      <a:cubicBezTo>
                        <a:pt x="3182" y="0"/>
                        <a:pt x="0" y="0"/>
                        <a:pt x="0" y="0"/>
                      </a:cubicBezTo>
                      <a:cubicBezTo>
                        <a:pt x="1591" y="1591"/>
                        <a:pt x="3182" y="0"/>
                        <a:pt x="477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66" name="รูปแบบอิสระ: รูปร่าง 865">
                  <a:extLst>
                    <a:ext uri="{FF2B5EF4-FFF2-40B4-BE49-F238E27FC236}">
                      <a16:creationId xmlns:a16="http://schemas.microsoft.com/office/drawing/2014/main" id="{103A0720-7FAF-4701-A204-7589956AF5C6}"/>
                    </a:ext>
                  </a:extLst>
                </p:cNvPr>
                <p:cNvSpPr/>
                <p:nvPr/>
              </p:nvSpPr>
              <p:spPr>
                <a:xfrm>
                  <a:off x="2728393" y="3366706"/>
                  <a:ext cx="3181" cy="15910"/>
                </a:xfrm>
                <a:custGeom>
                  <a:avLst/>
                  <a:gdLst>
                    <a:gd name="connsiteX0" fmla="*/ 0 w 3181"/>
                    <a:gd name="connsiteY0" fmla="*/ 0 h 15910"/>
                    <a:gd name="connsiteX1" fmla="*/ 0 w 3181"/>
                    <a:gd name="connsiteY1" fmla="*/ 0 h 15910"/>
                    <a:gd name="connsiteX2" fmla="*/ 3182 w 3181"/>
                    <a:gd name="connsiteY2" fmla="*/ 0 h 15910"/>
                    <a:gd name="connsiteX3" fmla="*/ 1591 w 3181"/>
                    <a:gd name="connsiteY3" fmla="*/ 0 h 15910"/>
                    <a:gd name="connsiteX4" fmla="*/ 0 w 3181"/>
                    <a:gd name="connsiteY4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81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3182" y="0"/>
                      </a:lnTo>
                      <a:lnTo>
                        <a:pt x="1591" y="0"/>
                      </a:lnTo>
                      <a:cubicBezTo>
                        <a:pt x="3182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67" name="รูปแบบอิสระ: รูปร่าง 866">
                  <a:extLst>
                    <a:ext uri="{FF2B5EF4-FFF2-40B4-BE49-F238E27FC236}">
                      <a16:creationId xmlns:a16="http://schemas.microsoft.com/office/drawing/2014/main" id="{4F14009B-323F-4155-A3B2-E1574AB9EFFF}"/>
                    </a:ext>
                  </a:extLst>
                </p:cNvPr>
                <p:cNvSpPr/>
                <p:nvPr/>
              </p:nvSpPr>
              <p:spPr>
                <a:xfrm>
                  <a:off x="2720438" y="3369888"/>
                  <a:ext cx="3181" cy="15910"/>
                </a:xfrm>
                <a:custGeom>
                  <a:avLst/>
                  <a:gdLst>
                    <a:gd name="connsiteX0" fmla="*/ 1591 w 3181"/>
                    <a:gd name="connsiteY0" fmla="*/ 0 h 15910"/>
                    <a:gd name="connsiteX1" fmla="*/ 0 w 3181"/>
                    <a:gd name="connsiteY1" fmla="*/ 0 h 15910"/>
                    <a:gd name="connsiteX2" fmla="*/ 3182 w 318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15910">
                      <a:moveTo>
                        <a:pt x="1591" y="0"/>
                      </a:moveTo>
                      <a:lnTo>
                        <a:pt x="0" y="0"/>
                      </a:lnTo>
                      <a:lnTo>
                        <a:pt x="318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68" name="รูปแบบอิสระ: รูปร่าง 867">
                  <a:extLst>
                    <a:ext uri="{FF2B5EF4-FFF2-40B4-BE49-F238E27FC236}">
                      <a16:creationId xmlns:a16="http://schemas.microsoft.com/office/drawing/2014/main" id="{74DE57E3-2A95-4541-B466-51BF3C8C3E68}"/>
                    </a:ext>
                  </a:extLst>
                </p:cNvPr>
                <p:cNvSpPr/>
                <p:nvPr/>
              </p:nvSpPr>
              <p:spPr>
                <a:xfrm>
                  <a:off x="2720438" y="3371479"/>
                  <a:ext cx="3181" cy="15910"/>
                </a:xfrm>
                <a:custGeom>
                  <a:avLst/>
                  <a:gdLst>
                    <a:gd name="connsiteX0" fmla="*/ 3182 w 3181"/>
                    <a:gd name="connsiteY0" fmla="*/ 0 h 15910"/>
                    <a:gd name="connsiteX1" fmla="*/ 0 w 3181"/>
                    <a:gd name="connsiteY1" fmla="*/ 0 h 15910"/>
                    <a:gd name="connsiteX2" fmla="*/ 1591 w 318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15910">
                      <a:moveTo>
                        <a:pt x="3182" y="0"/>
                      </a:moveTo>
                      <a:lnTo>
                        <a:pt x="0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69" name="รูปแบบอิสระ: รูปร่าง 868">
                  <a:extLst>
                    <a:ext uri="{FF2B5EF4-FFF2-40B4-BE49-F238E27FC236}">
                      <a16:creationId xmlns:a16="http://schemas.microsoft.com/office/drawing/2014/main" id="{1D3D6E81-072B-4270-9304-C2B3ABE1A968}"/>
                    </a:ext>
                  </a:extLst>
                </p:cNvPr>
                <p:cNvSpPr/>
                <p:nvPr/>
              </p:nvSpPr>
              <p:spPr>
                <a:xfrm>
                  <a:off x="2742711" y="341284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70" name="รูปแบบอิสระ: รูปร่าง 869">
                  <a:extLst>
                    <a:ext uri="{FF2B5EF4-FFF2-40B4-BE49-F238E27FC236}">
                      <a16:creationId xmlns:a16="http://schemas.microsoft.com/office/drawing/2014/main" id="{0DD83965-E3C6-4169-BC0C-FFB14F4BC5C4}"/>
                    </a:ext>
                  </a:extLst>
                </p:cNvPr>
                <p:cNvSpPr/>
                <p:nvPr/>
              </p:nvSpPr>
              <p:spPr>
                <a:xfrm>
                  <a:off x="2742711" y="341125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71" name="รูปแบบอิสระ: รูปร่าง 870">
                  <a:extLst>
                    <a:ext uri="{FF2B5EF4-FFF2-40B4-BE49-F238E27FC236}">
                      <a16:creationId xmlns:a16="http://schemas.microsoft.com/office/drawing/2014/main" id="{9EFD4CA7-3B20-4E15-BF4A-AF94DF6E2F3E}"/>
                    </a:ext>
                  </a:extLst>
                </p:cNvPr>
                <p:cNvSpPr/>
                <p:nvPr/>
              </p:nvSpPr>
              <p:spPr>
                <a:xfrm>
                  <a:off x="2719076" y="3387389"/>
                  <a:ext cx="2952" cy="1193"/>
                </a:xfrm>
                <a:custGeom>
                  <a:avLst/>
                  <a:gdLst>
                    <a:gd name="connsiteX0" fmla="*/ 2952 w 2952"/>
                    <a:gd name="connsiteY0" fmla="*/ 0 h 1193"/>
                    <a:gd name="connsiteX1" fmla="*/ 1361 w 2952"/>
                    <a:gd name="connsiteY1" fmla="*/ 0 h 1193"/>
                    <a:gd name="connsiteX2" fmla="*/ 2952 w 2952"/>
                    <a:gd name="connsiteY2" fmla="*/ 0 h 1193"/>
                    <a:gd name="connsiteX3" fmla="*/ 2952 w 2952"/>
                    <a:gd name="connsiteY3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952" h="1193">
                      <a:moveTo>
                        <a:pt x="2952" y="0"/>
                      </a:moveTo>
                      <a:cubicBezTo>
                        <a:pt x="1361" y="0"/>
                        <a:pt x="-1820" y="0"/>
                        <a:pt x="1361" y="0"/>
                      </a:cubicBezTo>
                      <a:lnTo>
                        <a:pt x="2952" y="0"/>
                      </a:lnTo>
                      <a:cubicBezTo>
                        <a:pt x="2952" y="1591"/>
                        <a:pt x="2952" y="1591"/>
                        <a:pt x="295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72" name="รูปแบบอิสระ: รูปร่าง 871">
                  <a:extLst>
                    <a:ext uri="{FF2B5EF4-FFF2-40B4-BE49-F238E27FC236}">
                      <a16:creationId xmlns:a16="http://schemas.microsoft.com/office/drawing/2014/main" id="{34F92D9E-5346-498C-852F-67C4988573D8}"/>
                    </a:ext>
                  </a:extLst>
                </p:cNvPr>
                <p:cNvSpPr/>
                <p:nvPr/>
              </p:nvSpPr>
              <p:spPr>
                <a:xfrm>
                  <a:off x="2733166" y="3401001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  <a:gd name="connsiteX3" fmla="*/ 0 w 15909"/>
                    <a:gd name="connsiteY3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lnTo>
                        <a:pt x="0" y="707"/>
                      </a:lnTo>
                      <a:cubicBezTo>
                        <a:pt x="0" y="707"/>
                        <a:pt x="0" y="-884"/>
                        <a:pt x="0" y="707"/>
                      </a:cubicBezTo>
                      <a:lnTo>
                        <a:pt x="0" y="70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73" name="รูปแบบอิสระ: รูปร่าง 872">
                  <a:extLst>
                    <a:ext uri="{FF2B5EF4-FFF2-40B4-BE49-F238E27FC236}">
                      <a16:creationId xmlns:a16="http://schemas.microsoft.com/office/drawing/2014/main" id="{28049912-08E2-4947-86D3-F7BAD230CF3A}"/>
                    </a:ext>
                  </a:extLst>
                </p:cNvPr>
                <p:cNvSpPr/>
                <p:nvPr/>
              </p:nvSpPr>
              <p:spPr>
                <a:xfrm>
                  <a:off x="2741121" y="340170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74" name="รูปแบบอิสระ: รูปร่าง 873">
                  <a:extLst>
                    <a:ext uri="{FF2B5EF4-FFF2-40B4-BE49-F238E27FC236}">
                      <a16:creationId xmlns:a16="http://schemas.microsoft.com/office/drawing/2014/main" id="{985F78F7-D60D-48DE-A465-E2B3BCAA0194}"/>
                    </a:ext>
                  </a:extLst>
                </p:cNvPr>
                <p:cNvSpPr/>
                <p:nvPr/>
              </p:nvSpPr>
              <p:spPr>
                <a:xfrm>
                  <a:off x="2744303" y="3419210"/>
                  <a:ext cx="1590" cy="1193"/>
                </a:xfrm>
                <a:custGeom>
                  <a:avLst/>
                  <a:gdLst>
                    <a:gd name="connsiteX0" fmla="*/ 0 w 1590"/>
                    <a:gd name="connsiteY0" fmla="*/ 0 h 1193"/>
                    <a:gd name="connsiteX1" fmla="*/ 1591 w 1590"/>
                    <a:gd name="connsiteY1" fmla="*/ 0 h 1193"/>
                    <a:gd name="connsiteX2" fmla="*/ 0 w 1590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193">
                      <a:moveTo>
                        <a:pt x="0" y="0"/>
                      </a:moveTo>
                      <a:lnTo>
                        <a:pt x="1591" y="0"/>
                      </a:lnTo>
                      <a:cubicBezTo>
                        <a:pt x="1591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75" name="รูปแบบอิสระ: รูปร่าง 874">
                  <a:extLst>
                    <a:ext uri="{FF2B5EF4-FFF2-40B4-BE49-F238E27FC236}">
                      <a16:creationId xmlns:a16="http://schemas.microsoft.com/office/drawing/2014/main" id="{F52F1ACA-0F80-41CA-8CFD-3AD23BCCFE12}"/>
                    </a:ext>
                  </a:extLst>
                </p:cNvPr>
                <p:cNvSpPr/>
                <p:nvPr/>
              </p:nvSpPr>
              <p:spPr>
                <a:xfrm>
                  <a:off x="2722426" y="3377843"/>
                  <a:ext cx="1900" cy="15910"/>
                </a:xfrm>
                <a:custGeom>
                  <a:avLst/>
                  <a:gdLst>
                    <a:gd name="connsiteX0" fmla="*/ 1193 w 1900"/>
                    <a:gd name="connsiteY0" fmla="*/ 0 h 15910"/>
                    <a:gd name="connsiteX1" fmla="*/ 1193 w 1900"/>
                    <a:gd name="connsiteY1" fmla="*/ 0 h 15910"/>
                    <a:gd name="connsiteX2" fmla="*/ 1193 w 1900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900" h="15910">
                      <a:moveTo>
                        <a:pt x="1193" y="0"/>
                      </a:moveTo>
                      <a:cubicBezTo>
                        <a:pt x="-398" y="0"/>
                        <a:pt x="-398" y="0"/>
                        <a:pt x="1193" y="0"/>
                      </a:cubicBezTo>
                      <a:cubicBezTo>
                        <a:pt x="1193" y="0"/>
                        <a:pt x="2784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76" name="รูปแบบอิสระ: รูปร่าง 875">
                  <a:extLst>
                    <a:ext uri="{FF2B5EF4-FFF2-40B4-BE49-F238E27FC236}">
                      <a16:creationId xmlns:a16="http://schemas.microsoft.com/office/drawing/2014/main" id="{AD81AA41-DDF5-4D2B-A193-8BF403B35C76}"/>
                    </a:ext>
                  </a:extLst>
                </p:cNvPr>
                <p:cNvSpPr/>
                <p:nvPr/>
              </p:nvSpPr>
              <p:spPr>
                <a:xfrm>
                  <a:off x="2722029" y="3409664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0 h 707"/>
                    <a:gd name="connsiteX1" fmla="*/ 0 w 15909"/>
                    <a:gd name="connsiteY1" fmla="*/ 0 h 707"/>
                    <a:gd name="connsiteX2" fmla="*/ 0 w 15909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0"/>
                      </a:moveTo>
                      <a:cubicBezTo>
                        <a:pt x="0" y="0"/>
                        <a:pt x="0" y="159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77" name="รูปแบบอิสระ: รูปร่าง 876">
                  <a:extLst>
                    <a:ext uri="{FF2B5EF4-FFF2-40B4-BE49-F238E27FC236}">
                      <a16:creationId xmlns:a16="http://schemas.microsoft.com/office/drawing/2014/main" id="{AFA7CAE7-AF9F-45C3-A99B-B53781780471}"/>
                    </a:ext>
                  </a:extLst>
                </p:cNvPr>
                <p:cNvSpPr/>
                <p:nvPr/>
              </p:nvSpPr>
              <p:spPr>
                <a:xfrm>
                  <a:off x="2721322" y="3379434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  <a:gd name="connsiteX3" fmla="*/ 707 w 707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cubicBezTo>
                        <a:pt x="707" y="0"/>
                        <a:pt x="707" y="0"/>
                        <a:pt x="707" y="0"/>
                      </a:cubicBezTo>
                      <a:cubicBezTo>
                        <a:pt x="707" y="0"/>
                        <a:pt x="707" y="0"/>
                        <a:pt x="707" y="0"/>
                      </a:cubicBezTo>
                      <a:cubicBezTo>
                        <a:pt x="707" y="0"/>
                        <a:pt x="-884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78" name="รูปแบบอิสระ: รูปร่าง 877">
                  <a:extLst>
                    <a:ext uri="{FF2B5EF4-FFF2-40B4-BE49-F238E27FC236}">
                      <a16:creationId xmlns:a16="http://schemas.microsoft.com/office/drawing/2014/main" id="{2914C88C-A4E3-464E-B906-21B72F404CDA}"/>
                    </a:ext>
                  </a:extLst>
                </p:cNvPr>
                <p:cNvSpPr/>
                <p:nvPr/>
              </p:nvSpPr>
              <p:spPr>
                <a:xfrm>
                  <a:off x="2737939" y="344307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79" name="รูปแบบอิสระ: รูปร่าง 878">
                  <a:extLst>
                    <a:ext uri="{FF2B5EF4-FFF2-40B4-BE49-F238E27FC236}">
                      <a16:creationId xmlns:a16="http://schemas.microsoft.com/office/drawing/2014/main" id="{2E2FD0C2-FB3C-4120-9B95-187857DDA430}"/>
                    </a:ext>
                  </a:extLst>
                </p:cNvPr>
                <p:cNvSpPr/>
                <p:nvPr/>
              </p:nvSpPr>
              <p:spPr>
                <a:xfrm>
                  <a:off x="2717256" y="344625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80" name="รูปแบบอิสระ: รูปร่าง 879">
                  <a:extLst>
                    <a:ext uri="{FF2B5EF4-FFF2-40B4-BE49-F238E27FC236}">
                      <a16:creationId xmlns:a16="http://schemas.microsoft.com/office/drawing/2014/main" id="{B011B01A-D4C2-4AEC-AD27-42D686C31A9C}"/>
                    </a:ext>
                  </a:extLst>
                </p:cNvPr>
                <p:cNvSpPr/>
                <p:nvPr/>
              </p:nvSpPr>
              <p:spPr>
                <a:xfrm>
                  <a:off x="2722029" y="337307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81" name="รูปแบบอิสระ: รูปร่าง 880">
                  <a:extLst>
                    <a:ext uri="{FF2B5EF4-FFF2-40B4-BE49-F238E27FC236}">
                      <a16:creationId xmlns:a16="http://schemas.microsoft.com/office/drawing/2014/main" id="{53B07B04-FE93-4138-B166-E3A30925C393}"/>
                    </a:ext>
                  </a:extLst>
                </p:cNvPr>
                <p:cNvSpPr/>
                <p:nvPr/>
              </p:nvSpPr>
              <p:spPr>
                <a:xfrm>
                  <a:off x="2729984" y="337307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82" name="รูปแบบอิสระ: รูปร่าง 881">
                  <a:extLst>
                    <a:ext uri="{FF2B5EF4-FFF2-40B4-BE49-F238E27FC236}">
                      <a16:creationId xmlns:a16="http://schemas.microsoft.com/office/drawing/2014/main" id="{FFB68535-74B4-43FD-8F86-117293D711DA}"/>
                    </a:ext>
                  </a:extLst>
                </p:cNvPr>
                <p:cNvSpPr/>
                <p:nvPr/>
              </p:nvSpPr>
              <p:spPr>
                <a:xfrm>
                  <a:off x="2734757" y="338102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83" name="รูปแบบอิสระ: รูปร่าง 882">
                  <a:extLst>
                    <a:ext uri="{FF2B5EF4-FFF2-40B4-BE49-F238E27FC236}">
                      <a16:creationId xmlns:a16="http://schemas.microsoft.com/office/drawing/2014/main" id="{C0C63622-73CB-4234-8AB7-F9B286FB179D}"/>
                    </a:ext>
                  </a:extLst>
                </p:cNvPr>
                <p:cNvSpPr/>
                <p:nvPr/>
              </p:nvSpPr>
              <p:spPr>
                <a:xfrm>
                  <a:off x="2722426" y="3373070"/>
                  <a:ext cx="1193" cy="15910"/>
                </a:xfrm>
                <a:custGeom>
                  <a:avLst/>
                  <a:gdLst>
                    <a:gd name="connsiteX0" fmla="*/ 1193 w 1193"/>
                    <a:gd name="connsiteY0" fmla="*/ 0 h 15910"/>
                    <a:gd name="connsiteX1" fmla="*/ 1193 w 1193"/>
                    <a:gd name="connsiteY1" fmla="*/ 0 h 15910"/>
                    <a:gd name="connsiteX2" fmla="*/ 1193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1193" y="0"/>
                      </a:moveTo>
                      <a:cubicBezTo>
                        <a:pt x="-398" y="0"/>
                        <a:pt x="-398" y="0"/>
                        <a:pt x="1193" y="0"/>
                      </a:cubicBezTo>
                      <a:cubicBezTo>
                        <a:pt x="-398" y="0"/>
                        <a:pt x="-398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84" name="รูปแบบอิสระ: รูปร่าง 883">
                  <a:extLst>
                    <a:ext uri="{FF2B5EF4-FFF2-40B4-BE49-F238E27FC236}">
                      <a16:creationId xmlns:a16="http://schemas.microsoft.com/office/drawing/2014/main" id="{B4C67B67-1034-42C3-A600-AF2EB1FD9B29}"/>
                    </a:ext>
                  </a:extLst>
                </p:cNvPr>
                <p:cNvSpPr/>
                <p:nvPr/>
              </p:nvSpPr>
              <p:spPr>
                <a:xfrm>
                  <a:off x="2722029" y="337307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85" name="รูปแบบอิสระ: รูปร่าง 884">
                  <a:extLst>
                    <a:ext uri="{FF2B5EF4-FFF2-40B4-BE49-F238E27FC236}">
                      <a16:creationId xmlns:a16="http://schemas.microsoft.com/office/drawing/2014/main" id="{1BEF88E0-C77B-41C3-A0BF-427F55AF84A0}"/>
                    </a:ext>
                  </a:extLst>
                </p:cNvPr>
                <p:cNvSpPr/>
                <p:nvPr/>
              </p:nvSpPr>
              <p:spPr>
                <a:xfrm>
                  <a:off x="2722029" y="3373468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1193 h 1193"/>
                    <a:gd name="connsiteX1" fmla="*/ 0 w 15909"/>
                    <a:gd name="connsiteY1" fmla="*/ 1193 h 1193"/>
                    <a:gd name="connsiteX2" fmla="*/ 0 w 15909"/>
                    <a:gd name="connsiteY2" fmla="*/ 1193 h 1193"/>
                    <a:gd name="connsiteX3" fmla="*/ 0 w 15909"/>
                    <a:gd name="connsiteY3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193">
                      <a:moveTo>
                        <a:pt x="0" y="1193"/>
                      </a:moveTo>
                      <a:cubicBezTo>
                        <a:pt x="0" y="-398"/>
                        <a:pt x="0" y="-398"/>
                        <a:pt x="0" y="1193"/>
                      </a:cubicBezTo>
                      <a:cubicBezTo>
                        <a:pt x="0" y="-398"/>
                        <a:pt x="0" y="-398"/>
                        <a:pt x="0" y="1193"/>
                      </a:cubicBezTo>
                      <a:cubicBezTo>
                        <a:pt x="0" y="-398"/>
                        <a:pt x="0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86" name="รูปแบบอิสระ: รูปร่าง 885">
                  <a:extLst>
                    <a:ext uri="{FF2B5EF4-FFF2-40B4-BE49-F238E27FC236}">
                      <a16:creationId xmlns:a16="http://schemas.microsoft.com/office/drawing/2014/main" id="{BAF826EF-B809-433A-8F20-BB089F869BE3}"/>
                    </a:ext>
                  </a:extLst>
                </p:cNvPr>
                <p:cNvSpPr/>
                <p:nvPr/>
              </p:nvSpPr>
              <p:spPr>
                <a:xfrm>
                  <a:off x="2734757" y="3430347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87" name="รูปแบบอิสระ: รูปร่าง 886">
                  <a:extLst>
                    <a:ext uri="{FF2B5EF4-FFF2-40B4-BE49-F238E27FC236}">
                      <a16:creationId xmlns:a16="http://schemas.microsoft.com/office/drawing/2014/main" id="{F6524FF8-0101-435E-A2A8-FD4F8CE9615F}"/>
                    </a:ext>
                  </a:extLst>
                </p:cNvPr>
                <p:cNvSpPr/>
                <p:nvPr/>
              </p:nvSpPr>
              <p:spPr>
                <a:xfrm>
                  <a:off x="2742711" y="3393753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88" name="รูปแบบอิสระ: รูปร่าง 887">
                  <a:extLst>
                    <a:ext uri="{FF2B5EF4-FFF2-40B4-BE49-F238E27FC236}">
                      <a16:creationId xmlns:a16="http://schemas.microsoft.com/office/drawing/2014/main" id="{3B54E9F6-DE3B-488D-BEC6-B7E2550EF68A}"/>
                    </a:ext>
                  </a:extLst>
                </p:cNvPr>
                <p:cNvSpPr/>
                <p:nvPr/>
              </p:nvSpPr>
              <p:spPr>
                <a:xfrm>
                  <a:off x="2736348" y="3392163"/>
                  <a:ext cx="7954" cy="1590"/>
                </a:xfrm>
                <a:custGeom>
                  <a:avLst/>
                  <a:gdLst>
                    <a:gd name="connsiteX0" fmla="*/ 7955 w 7954"/>
                    <a:gd name="connsiteY0" fmla="*/ 1591 h 1590"/>
                    <a:gd name="connsiteX1" fmla="*/ 7955 w 7954"/>
                    <a:gd name="connsiteY1" fmla="*/ 1591 h 1590"/>
                    <a:gd name="connsiteX2" fmla="*/ 0 w 7954"/>
                    <a:gd name="connsiteY2" fmla="*/ 0 h 1590"/>
                    <a:gd name="connsiteX3" fmla="*/ 7955 w 7954"/>
                    <a:gd name="connsiteY3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954" h="1590">
                      <a:moveTo>
                        <a:pt x="7955" y="1591"/>
                      </a:moveTo>
                      <a:cubicBezTo>
                        <a:pt x="4773" y="1591"/>
                        <a:pt x="6364" y="1591"/>
                        <a:pt x="7955" y="1591"/>
                      </a:cubicBezTo>
                      <a:lnTo>
                        <a:pt x="0" y="0"/>
                      </a:lnTo>
                      <a:lnTo>
                        <a:pt x="7955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89" name="รูปแบบอิสระ: รูปร่าง 888">
                  <a:extLst>
                    <a:ext uri="{FF2B5EF4-FFF2-40B4-BE49-F238E27FC236}">
                      <a16:creationId xmlns:a16="http://schemas.microsoft.com/office/drawing/2014/main" id="{3F3267B8-9715-4AD9-AB50-B0B3BDE98C09}"/>
                    </a:ext>
                  </a:extLst>
                </p:cNvPr>
                <p:cNvSpPr/>
                <p:nvPr/>
              </p:nvSpPr>
              <p:spPr>
                <a:xfrm>
                  <a:off x="2718847" y="3369888"/>
                  <a:ext cx="33410" cy="77959"/>
                </a:xfrm>
                <a:custGeom>
                  <a:avLst/>
                  <a:gdLst>
                    <a:gd name="connsiteX0" fmla="*/ 23865 w 33410"/>
                    <a:gd name="connsiteY0" fmla="*/ 46140 h 77959"/>
                    <a:gd name="connsiteX1" fmla="*/ 25456 w 33410"/>
                    <a:gd name="connsiteY1" fmla="*/ 46140 h 77959"/>
                    <a:gd name="connsiteX2" fmla="*/ 30229 w 33410"/>
                    <a:gd name="connsiteY2" fmla="*/ 47730 h 77959"/>
                    <a:gd name="connsiteX3" fmla="*/ 23865 w 33410"/>
                    <a:gd name="connsiteY3" fmla="*/ 46140 h 77959"/>
                    <a:gd name="connsiteX4" fmla="*/ 25456 w 33410"/>
                    <a:gd name="connsiteY4" fmla="*/ 46140 h 77959"/>
                    <a:gd name="connsiteX5" fmla="*/ 23865 w 33410"/>
                    <a:gd name="connsiteY5" fmla="*/ 46140 h 77959"/>
                    <a:gd name="connsiteX6" fmla="*/ 22274 w 33410"/>
                    <a:gd name="connsiteY6" fmla="*/ 42958 h 77959"/>
                    <a:gd name="connsiteX7" fmla="*/ 23865 w 33410"/>
                    <a:gd name="connsiteY7" fmla="*/ 42958 h 77959"/>
                    <a:gd name="connsiteX8" fmla="*/ 22274 w 33410"/>
                    <a:gd name="connsiteY8" fmla="*/ 42958 h 77959"/>
                    <a:gd name="connsiteX9" fmla="*/ 23865 w 33410"/>
                    <a:gd name="connsiteY9" fmla="*/ 42958 h 77959"/>
                    <a:gd name="connsiteX10" fmla="*/ 23865 w 33410"/>
                    <a:gd name="connsiteY10" fmla="*/ 41367 h 77959"/>
                    <a:gd name="connsiteX11" fmla="*/ 23865 w 33410"/>
                    <a:gd name="connsiteY11" fmla="*/ 41367 h 77959"/>
                    <a:gd name="connsiteX12" fmla="*/ 20683 w 33410"/>
                    <a:gd name="connsiteY12" fmla="*/ 39775 h 77959"/>
                    <a:gd name="connsiteX13" fmla="*/ 22274 w 33410"/>
                    <a:gd name="connsiteY13" fmla="*/ 39775 h 77959"/>
                    <a:gd name="connsiteX14" fmla="*/ 20683 w 33410"/>
                    <a:gd name="connsiteY14" fmla="*/ 39775 h 77959"/>
                    <a:gd name="connsiteX15" fmla="*/ 23865 w 33410"/>
                    <a:gd name="connsiteY15" fmla="*/ 39775 h 77959"/>
                    <a:gd name="connsiteX16" fmla="*/ 25456 w 33410"/>
                    <a:gd name="connsiteY16" fmla="*/ 38185 h 77959"/>
                    <a:gd name="connsiteX17" fmla="*/ 25456 w 33410"/>
                    <a:gd name="connsiteY17" fmla="*/ 38185 h 77959"/>
                    <a:gd name="connsiteX18" fmla="*/ 30229 w 33410"/>
                    <a:gd name="connsiteY18" fmla="*/ 38185 h 77959"/>
                    <a:gd name="connsiteX19" fmla="*/ 23865 w 33410"/>
                    <a:gd name="connsiteY19" fmla="*/ 38185 h 77959"/>
                    <a:gd name="connsiteX20" fmla="*/ 23865 w 33410"/>
                    <a:gd name="connsiteY20" fmla="*/ 38185 h 77959"/>
                    <a:gd name="connsiteX21" fmla="*/ 25456 w 33410"/>
                    <a:gd name="connsiteY21" fmla="*/ 38185 h 77959"/>
                    <a:gd name="connsiteX22" fmla="*/ 28638 w 33410"/>
                    <a:gd name="connsiteY22" fmla="*/ 38185 h 77959"/>
                    <a:gd name="connsiteX23" fmla="*/ 25456 w 33410"/>
                    <a:gd name="connsiteY23" fmla="*/ 36593 h 77959"/>
                    <a:gd name="connsiteX24" fmla="*/ 30229 w 33410"/>
                    <a:gd name="connsiteY24" fmla="*/ 36593 h 77959"/>
                    <a:gd name="connsiteX25" fmla="*/ 25456 w 33410"/>
                    <a:gd name="connsiteY25" fmla="*/ 36593 h 77959"/>
                    <a:gd name="connsiteX26" fmla="*/ 23865 w 33410"/>
                    <a:gd name="connsiteY26" fmla="*/ 35003 h 77959"/>
                    <a:gd name="connsiteX27" fmla="*/ 27047 w 33410"/>
                    <a:gd name="connsiteY27" fmla="*/ 35003 h 77959"/>
                    <a:gd name="connsiteX28" fmla="*/ 25456 w 33410"/>
                    <a:gd name="connsiteY28" fmla="*/ 35003 h 77959"/>
                    <a:gd name="connsiteX29" fmla="*/ 27047 w 33410"/>
                    <a:gd name="connsiteY29" fmla="*/ 35003 h 77959"/>
                    <a:gd name="connsiteX30" fmla="*/ 23865 w 33410"/>
                    <a:gd name="connsiteY30" fmla="*/ 35003 h 77959"/>
                    <a:gd name="connsiteX31" fmla="*/ 25456 w 33410"/>
                    <a:gd name="connsiteY31" fmla="*/ 33411 h 77959"/>
                    <a:gd name="connsiteX32" fmla="*/ 28638 w 33410"/>
                    <a:gd name="connsiteY32" fmla="*/ 33411 h 77959"/>
                    <a:gd name="connsiteX33" fmla="*/ 23865 w 33410"/>
                    <a:gd name="connsiteY33" fmla="*/ 31820 h 77959"/>
                    <a:gd name="connsiteX34" fmla="*/ 25456 w 33410"/>
                    <a:gd name="connsiteY34" fmla="*/ 31820 h 77959"/>
                    <a:gd name="connsiteX35" fmla="*/ 19092 w 33410"/>
                    <a:gd name="connsiteY35" fmla="*/ 30229 h 77959"/>
                    <a:gd name="connsiteX36" fmla="*/ 15910 w 33410"/>
                    <a:gd name="connsiteY36" fmla="*/ 30229 h 77959"/>
                    <a:gd name="connsiteX37" fmla="*/ 14319 w 33410"/>
                    <a:gd name="connsiteY37" fmla="*/ 30229 h 77959"/>
                    <a:gd name="connsiteX38" fmla="*/ 17501 w 33410"/>
                    <a:gd name="connsiteY38" fmla="*/ 30229 h 77959"/>
                    <a:gd name="connsiteX39" fmla="*/ 17501 w 33410"/>
                    <a:gd name="connsiteY39" fmla="*/ 30229 h 77959"/>
                    <a:gd name="connsiteX40" fmla="*/ 22274 w 33410"/>
                    <a:gd name="connsiteY40" fmla="*/ 30229 h 77959"/>
                    <a:gd name="connsiteX41" fmla="*/ 20683 w 33410"/>
                    <a:gd name="connsiteY41" fmla="*/ 30229 h 77959"/>
                    <a:gd name="connsiteX42" fmla="*/ 25456 w 33410"/>
                    <a:gd name="connsiteY42" fmla="*/ 30229 h 77959"/>
                    <a:gd name="connsiteX43" fmla="*/ 25456 w 33410"/>
                    <a:gd name="connsiteY43" fmla="*/ 30229 h 77959"/>
                    <a:gd name="connsiteX44" fmla="*/ 27047 w 33410"/>
                    <a:gd name="connsiteY44" fmla="*/ 30229 h 77959"/>
                    <a:gd name="connsiteX45" fmla="*/ 25456 w 33410"/>
                    <a:gd name="connsiteY45" fmla="*/ 30229 h 77959"/>
                    <a:gd name="connsiteX46" fmla="*/ 28638 w 33410"/>
                    <a:gd name="connsiteY46" fmla="*/ 30229 h 77959"/>
                    <a:gd name="connsiteX47" fmla="*/ 27047 w 33410"/>
                    <a:gd name="connsiteY47" fmla="*/ 30229 h 77959"/>
                    <a:gd name="connsiteX48" fmla="*/ 28638 w 33410"/>
                    <a:gd name="connsiteY48" fmla="*/ 30229 h 77959"/>
                    <a:gd name="connsiteX49" fmla="*/ 19092 w 33410"/>
                    <a:gd name="connsiteY49" fmla="*/ 27047 h 77959"/>
                    <a:gd name="connsiteX50" fmla="*/ 25456 w 33410"/>
                    <a:gd name="connsiteY50" fmla="*/ 27047 h 77959"/>
                    <a:gd name="connsiteX51" fmla="*/ 25456 w 33410"/>
                    <a:gd name="connsiteY51" fmla="*/ 28638 h 77959"/>
                    <a:gd name="connsiteX52" fmla="*/ 27047 w 33410"/>
                    <a:gd name="connsiteY52" fmla="*/ 28638 h 77959"/>
                    <a:gd name="connsiteX53" fmla="*/ 23865 w 33410"/>
                    <a:gd name="connsiteY53" fmla="*/ 27047 h 77959"/>
                    <a:gd name="connsiteX54" fmla="*/ 27047 w 33410"/>
                    <a:gd name="connsiteY54" fmla="*/ 27047 h 77959"/>
                    <a:gd name="connsiteX55" fmla="*/ 22274 w 33410"/>
                    <a:gd name="connsiteY55" fmla="*/ 25456 h 77959"/>
                    <a:gd name="connsiteX56" fmla="*/ 25456 w 33410"/>
                    <a:gd name="connsiteY56" fmla="*/ 25456 h 77959"/>
                    <a:gd name="connsiteX57" fmla="*/ 23865 w 33410"/>
                    <a:gd name="connsiteY57" fmla="*/ 23865 h 77959"/>
                    <a:gd name="connsiteX58" fmla="*/ 23865 w 33410"/>
                    <a:gd name="connsiteY58" fmla="*/ 23865 h 77959"/>
                    <a:gd name="connsiteX59" fmla="*/ 25456 w 33410"/>
                    <a:gd name="connsiteY59" fmla="*/ 23865 h 77959"/>
                    <a:gd name="connsiteX60" fmla="*/ 25456 w 33410"/>
                    <a:gd name="connsiteY60" fmla="*/ 23865 h 77959"/>
                    <a:gd name="connsiteX61" fmla="*/ 22274 w 33410"/>
                    <a:gd name="connsiteY61" fmla="*/ 20683 h 77959"/>
                    <a:gd name="connsiteX62" fmla="*/ 27047 w 33410"/>
                    <a:gd name="connsiteY62" fmla="*/ 20683 h 77959"/>
                    <a:gd name="connsiteX63" fmla="*/ 14319 w 33410"/>
                    <a:gd name="connsiteY63" fmla="*/ 19092 h 77959"/>
                    <a:gd name="connsiteX64" fmla="*/ 27047 w 33410"/>
                    <a:gd name="connsiteY64" fmla="*/ 20683 h 77959"/>
                    <a:gd name="connsiteX65" fmla="*/ 27047 w 33410"/>
                    <a:gd name="connsiteY65" fmla="*/ 20683 h 77959"/>
                    <a:gd name="connsiteX66" fmla="*/ 22274 w 33410"/>
                    <a:gd name="connsiteY66" fmla="*/ 20683 h 77959"/>
                    <a:gd name="connsiteX67" fmla="*/ 27047 w 33410"/>
                    <a:gd name="connsiteY67" fmla="*/ 20683 h 77959"/>
                    <a:gd name="connsiteX68" fmla="*/ 20683 w 33410"/>
                    <a:gd name="connsiteY68" fmla="*/ 20683 h 77959"/>
                    <a:gd name="connsiteX69" fmla="*/ 27047 w 33410"/>
                    <a:gd name="connsiteY69" fmla="*/ 20683 h 77959"/>
                    <a:gd name="connsiteX70" fmla="*/ 22274 w 33410"/>
                    <a:gd name="connsiteY70" fmla="*/ 19092 h 77959"/>
                    <a:gd name="connsiteX71" fmla="*/ 28638 w 33410"/>
                    <a:gd name="connsiteY71" fmla="*/ 19092 h 77959"/>
                    <a:gd name="connsiteX72" fmla="*/ 28638 w 33410"/>
                    <a:gd name="connsiteY72" fmla="*/ 19092 h 77959"/>
                    <a:gd name="connsiteX73" fmla="*/ 27047 w 33410"/>
                    <a:gd name="connsiteY73" fmla="*/ 19092 h 77959"/>
                    <a:gd name="connsiteX74" fmla="*/ 20683 w 33410"/>
                    <a:gd name="connsiteY74" fmla="*/ 17501 h 77959"/>
                    <a:gd name="connsiteX75" fmla="*/ 27047 w 33410"/>
                    <a:gd name="connsiteY75" fmla="*/ 17501 h 77959"/>
                    <a:gd name="connsiteX76" fmla="*/ 12728 w 33410"/>
                    <a:gd name="connsiteY76" fmla="*/ 15910 h 77959"/>
                    <a:gd name="connsiteX77" fmla="*/ 14319 w 33410"/>
                    <a:gd name="connsiteY77" fmla="*/ 15910 h 77959"/>
                    <a:gd name="connsiteX78" fmla="*/ 12728 w 33410"/>
                    <a:gd name="connsiteY78" fmla="*/ 15910 h 77959"/>
                    <a:gd name="connsiteX79" fmla="*/ 28638 w 33410"/>
                    <a:gd name="connsiteY79" fmla="*/ 19092 h 77959"/>
                    <a:gd name="connsiteX80" fmla="*/ 30229 w 33410"/>
                    <a:gd name="connsiteY80" fmla="*/ 19092 h 77959"/>
                    <a:gd name="connsiteX81" fmla="*/ 31820 w 33410"/>
                    <a:gd name="connsiteY81" fmla="*/ 19092 h 77959"/>
                    <a:gd name="connsiteX82" fmla="*/ 33411 w 33410"/>
                    <a:gd name="connsiteY82" fmla="*/ 17501 h 77959"/>
                    <a:gd name="connsiteX83" fmla="*/ 28638 w 33410"/>
                    <a:gd name="connsiteY83" fmla="*/ 15910 h 77959"/>
                    <a:gd name="connsiteX84" fmla="*/ 31820 w 33410"/>
                    <a:gd name="connsiteY84" fmla="*/ 17501 h 77959"/>
                    <a:gd name="connsiteX85" fmla="*/ 23865 w 33410"/>
                    <a:gd name="connsiteY85" fmla="*/ 15910 h 77959"/>
                    <a:gd name="connsiteX86" fmla="*/ 30229 w 33410"/>
                    <a:gd name="connsiteY86" fmla="*/ 15910 h 77959"/>
                    <a:gd name="connsiteX87" fmla="*/ 28638 w 33410"/>
                    <a:gd name="connsiteY87" fmla="*/ 14319 h 77959"/>
                    <a:gd name="connsiteX88" fmla="*/ 30229 w 33410"/>
                    <a:gd name="connsiteY88" fmla="*/ 14319 h 77959"/>
                    <a:gd name="connsiteX89" fmla="*/ 28638 w 33410"/>
                    <a:gd name="connsiteY89" fmla="*/ 12728 h 77959"/>
                    <a:gd name="connsiteX90" fmla="*/ 30229 w 33410"/>
                    <a:gd name="connsiteY90" fmla="*/ 12728 h 77959"/>
                    <a:gd name="connsiteX91" fmla="*/ 12728 w 33410"/>
                    <a:gd name="connsiteY91" fmla="*/ 12728 h 77959"/>
                    <a:gd name="connsiteX92" fmla="*/ 17501 w 33410"/>
                    <a:gd name="connsiteY92" fmla="*/ 12728 h 77959"/>
                    <a:gd name="connsiteX93" fmla="*/ 27047 w 33410"/>
                    <a:gd name="connsiteY93" fmla="*/ 12728 h 77959"/>
                    <a:gd name="connsiteX94" fmla="*/ 25456 w 33410"/>
                    <a:gd name="connsiteY94" fmla="*/ 12728 h 77959"/>
                    <a:gd name="connsiteX95" fmla="*/ 27047 w 33410"/>
                    <a:gd name="connsiteY95" fmla="*/ 12728 h 77959"/>
                    <a:gd name="connsiteX96" fmla="*/ 23865 w 33410"/>
                    <a:gd name="connsiteY96" fmla="*/ 12728 h 77959"/>
                    <a:gd name="connsiteX97" fmla="*/ 23865 w 33410"/>
                    <a:gd name="connsiteY97" fmla="*/ 12728 h 77959"/>
                    <a:gd name="connsiteX98" fmla="*/ 15910 w 33410"/>
                    <a:gd name="connsiteY98" fmla="*/ 11137 h 77959"/>
                    <a:gd name="connsiteX99" fmla="*/ 17501 w 33410"/>
                    <a:gd name="connsiteY99" fmla="*/ 11137 h 77959"/>
                    <a:gd name="connsiteX100" fmla="*/ 19092 w 33410"/>
                    <a:gd name="connsiteY100" fmla="*/ 9546 h 77959"/>
                    <a:gd name="connsiteX101" fmla="*/ 22274 w 33410"/>
                    <a:gd name="connsiteY101" fmla="*/ 9546 h 77959"/>
                    <a:gd name="connsiteX102" fmla="*/ 20683 w 33410"/>
                    <a:gd name="connsiteY102" fmla="*/ 9546 h 77959"/>
                    <a:gd name="connsiteX103" fmla="*/ 23865 w 33410"/>
                    <a:gd name="connsiteY103" fmla="*/ 9546 h 77959"/>
                    <a:gd name="connsiteX104" fmla="*/ 20683 w 33410"/>
                    <a:gd name="connsiteY104" fmla="*/ 7955 h 77959"/>
                    <a:gd name="connsiteX105" fmla="*/ 20683 w 33410"/>
                    <a:gd name="connsiteY105" fmla="*/ 9546 h 77959"/>
                    <a:gd name="connsiteX106" fmla="*/ 11137 w 33410"/>
                    <a:gd name="connsiteY106" fmla="*/ 7955 h 77959"/>
                    <a:gd name="connsiteX107" fmla="*/ 12728 w 33410"/>
                    <a:gd name="connsiteY107" fmla="*/ 7955 h 77959"/>
                    <a:gd name="connsiteX108" fmla="*/ 9546 w 33410"/>
                    <a:gd name="connsiteY108" fmla="*/ 6364 h 77959"/>
                    <a:gd name="connsiteX109" fmla="*/ 15910 w 33410"/>
                    <a:gd name="connsiteY109" fmla="*/ 6364 h 77959"/>
                    <a:gd name="connsiteX110" fmla="*/ 14319 w 33410"/>
                    <a:gd name="connsiteY110" fmla="*/ 7955 h 77959"/>
                    <a:gd name="connsiteX111" fmla="*/ 15910 w 33410"/>
                    <a:gd name="connsiteY111" fmla="*/ 7955 h 77959"/>
                    <a:gd name="connsiteX112" fmla="*/ 15910 w 33410"/>
                    <a:gd name="connsiteY112" fmla="*/ 7955 h 77959"/>
                    <a:gd name="connsiteX113" fmla="*/ 19092 w 33410"/>
                    <a:gd name="connsiteY113" fmla="*/ 4773 h 77959"/>
                    <a:gd name="connsiteX114" fmla="*/ 15910 w 33410"/>
                    <a:gd name="connsiteY114" fmla="*/ 4773 h 77959"/>
                    <a:gd name="connsiteX115" fmla="*/ 15910 w 33410"/>
                    <a:gd name="connsiteY115" fmla="*/ 4773 h 77959"/>
                    <a:gd name="connsiteX116" fmla="*/ 12728 w 33410"/>
                    <a:gd name="connsiteY116" fmla="*/ 4773 h 77959"/>
                    <a:gd name="connsiteX117" fmla="*/ 9546 w 33410"/>
                    <a:gd name="connsiteY117" fmla="*/ 3182 h 77959"/>
                    <a:gd name="connsiteX118" fmla="*/ 12728 w 33410"/>
                    <a:gd name="connsiteY118" fmla="*/ 3182 h 77959"/>
                    <a:gd name="connsiteX119" fmla="*/ 11137 w 33410"/>
                    <a:gd name="connsiteY119" fmla="*/ 3182 h 77959"/>
                    <a:gd name="connsiteX120" fmla="*/ 11137 w 33410"/>
                    <a:gd name="connsiteY120" fmla="*/ 1591 h 77959"/>
                    <a:gd name="connsiteX121" fmla="*/ 9546 w 33410"/>
                    <a:gd name="connsiteY121" fmla="*/ 1591 h 77959"/>
                    <a:gd name="connsiteX122" fmla="*/ 6364 w 33410"/>
                    <a:gd name="connsiteY122" fmla="*/ 0 h 77959"/>
                    <a:gd name="connsiteX123" fmla="*/ 3182 w 33410"/>
                    <a:gd name="connsiteY123" fmla="*/ 0 h 77959"/>
                    <a:gd name="connsiteX124" fmla="*/ 7955 w 33410"/>
                    <a:gd name="connsiteY124" fmla="*/ 0 h 77959"/>
                    <a:gd name="connsiteX125" fmla="*/ 3182 w 33410"/>
                    <a:gd name="connsiteY125" fmla="*/ 1591 h 77959"/>
                    <a:gd name="connsiteX126" fmla="*/ 4773 w 33410"/>
                    <a:gd name="connsiteY126" fmla="*/ 1591 h 77959"/>
                    <a:gd name="connsiteX127" fmla="*/ 6364 w 33410"/>
                    <a:gd name="connsiteY127" fmla="*/ 1591 h 77959"/>
                    <a:gd name="connsiteX128" fmla="*/ 6364 w 33410"/>
                    <a:gd name="connsiteY128" fmla="*/ 1591 h 77959"/>
                    <a:gd name="connsiteX129" fmla="*/ 6364 w 33410"/>
                    <a:gd name="connsiteY129" fmla="*/ 1591 h 77959"/>
                    <a:gd name="connsiteX130" fmla="*/ 6364 w 33410"/>
                    <a:gd name="connsiteY130" fmla="*/ 1591 h 77959"/>
                    <a:gd name="connsiteX131" fmla="*/ 7955 w 33410"/>
                    <a:gd name="connsiteY131" fmla="*/ 1591 h 77959"/>
                    <a:gd name="connsiteX132" fmla="*/ 11137 w 33410"/>
                    <a:gd name="connsiteY132" fmla="*/ 3182 h 77959"/>
                    <a:gd name="connsiteX133" fmla="*/ 9546 w 33410"/>
                    <a:gd name="connsiteY133" fmla="*/ 3182 h 77959"/>
                    <a:gd name="connsiteX134" fmla="*/ 11137 w 33410"/>
                    <a:gd name="connsiteY134" fmla="*/ 3182 h 77959"/>
                    <a:gd name="connsiteX135" fmla="*/ 6364 w 33410"/>
                    <a:gd name="connsiteY135" fmla="*/ 3182 h 77959"/>
                    <a:gd name="connsiteX136" fmla="*/ 6364 w 33410"/>
                    <a:gd name="connsiteY136" fmla="*/ 3182 h 77959"/>
                    <a:gd name="connsiteX137" fmla="*/ 6364 w 33410"/>
                    <a:gd name="connsiteY137" fmla="*/ 4773 h 77959"/>
                    <a:gd name="connsiteX138" fmla="*/ 6364 w 33410"/>
                    <a:gd name="connsiteY138" fmla="*/ 4773 h 77959"/>
                    <a:gd name="connsiteX139" fmla="*/ 7955 w 33410"/>
                    <a:gd name="connsiteY139" fmla="*/ 4773 h 77959"/>
                    <a:gd name="connsiteX140" fmla="*/ 7955 w 33410"/>
                    <a:gd name="connsiteY140" fmla="*/ 4773 h 77959"/>
                    <a:gd name="connsiteX141" fmla="*/ 7955 w 33410"/>
                    <a:gd name="connsiteY141" fmla="*/ 6364 h 77959"/>
                    <a:gd name="connsiteX142" fmla="*/ 7955 w 33410"/>
                    <a:gd name="connsiteY142" fmla="*/ 7955 h 77959"/>
                    <a:gd name="connsiteX143" fmla="*/ 6364 w 33410"/>
                    <a:gd name="connsiteY143" fmla="*/ 7955 h 77959"/>
                    <a:gd name="connsiteX144" fmla="*/ 6364 w 33410"/>
                    <a:gd name="connsiteY144" fmla="*/ 9546 h 77959"/>
                    <a:gd name="connsiteX145" fmla="*/ 4773 w 33410"/>
                    <a:gd name="connsiteY145" fmla="*/ 11137 h 77959"/>
                    <a:gd name="connsiteX146" fmla="*/ 6364 w 33410"/>
                    <a:gd name="connsiteY146" fmla="*/ 11137 h 77959"/>
                    <a:gd name="connsiteX147" fmla="*/ 7955 w 33410"/>
                    <a:gd name="connsiteY147" fmla="*/ 12728 h 77959"/>
                    <a:gd name="connsiteX148" fmla="*/ 9546 w 33410"/>
                    <a:gd name="connsiteY148" fmla="*/ 12728 h 77959"/>
                    <a:gd name="connsiteX149" fmla="*/ 7955 w 33410"/>
                    <a:gd name="connsiteY149" fmla="*/ 14319 h 77959"/>
                    <a:gd name="connsiteX150" fmla="*/ 7955 w 33410"/>
                    <a:gd name="connsiteY150" fmla="*/ 14319 h 77959"/>
                    <a:gd name="connsiteX151" fmla="*/ 7955 w 33410"/>
                    <a:gd name="connsiteY151" fmla="*/ 15910 h 77959"/>
                    <a:gd name="connsiteX152" fmla="*/ 7955 w 33410"/>
                    <a:gd name="connsiteY152" fmla="*/ 15910 h 77959"/>
                    <a:gd name="connsiteX153" fmla="*/ 7955 w 33410"/>
                    <a:gd name="connsiteY153" fmla="*/ 15910 h 77959"/>
                    <a:gd name="connsiteX154" fmla="*/ 7955 w 33410"/>
                    <a:gd name="connsiteY154" fmla="*/ 15910 h 77959"/>
                    <a:gd name="connsiteX155" fmla="*/ 6364 w 33410"/>
                    <a:gd name="connsiteY155" fmla="*/ 15910 h 77959"/>
                    <a:gd name="connsiteX156" fmla="*/ 7955 w 33410"/>
                    <a:gd name="connsiteY156" fmla="*/ 15910 h 77959"/>
                    <a:gd name="connsiteX157" fmla="*/ 7955 w 33410"/>
                    <a:gd name="connsiteY157" fmla="*/ 15910 h 77959"/>
                    <a:gd name="connsiteX158" fmla="*/ 6364 w 33410"/>
                    <a:gd name="connsiteY158" fmla="*/ 15910 h 77959"/>
                    <a:gd name="connsiteX159" fmla="*/ 6364 w 33410"/>
                    <a:gd name="connsiteY159" fmla="*/ 15910 h 77959"/>
                    <a:gd name="connsiteX160" fmla="*/ 9546 w 33410"/>
                    <a:gd name="connsiteY160" fmla="*/ 15910 h 77959"/>
                    <a:gd name="connsiteX161" fmla="*/ 11137 w 33410"/>
                    <a:gd name="connsiteY161" fmla="*/ 15910 h 77959"/>
                    <a:gd name="connsiteX162" fmla="*/ 7955 w 33410"/>
                    <a:gd name="connsiteY162" fmla="*/ 15910 h 77959"/>
                    <a:gd name="connsiteX163" fmla="*/ 12728 w 33410"/>
                    <a:gd name="connsiteY163" fmla="*/ 17501 h 77959"/>
                    <a:gd name="connsiteX164" fmla="*/ 12728 w 33410"/>
                    <a:gd name="connsiteY164" fmla="*/ 17501 h 77959"/>
                    <a:gd name="connsiteX165" fmla="*/ 12728 w 33410"/>
                    <a:gd name="connsiteY165" fmla="*/ 17501 h 77959"/>
                    <a:gd name="connsiteX166" fmla="*/ 9546 w 33410"/>
                    <a:gd name="connsiteY166" fmla="*/ 17501 h 77959"/>
                    <a:gd name="connsiteX167" fmla="*/ 12728 w 33410"/>
                    <a:gd name="connsiteY167" fmla="*/ 17501 h 77959"/>
                    <a:gd name="connsiteX168" fmla="*/ 7955 w 33410"/>
                    <a:gd name="connsiteY168" fmla="*/ 17501 h 77959"/>
                    <a:gd name="connsiteX169" fmla="*/ 12728 w 33410"/>
                    <a:gd name="connsiteY169" fmla="*/ 19092 h 77959"/>
                    <a:gd name="connsiteX170" fmla="*/ 11137 w 33410"/>
                    <a:gd name="connsiteY170" fmla="*/ 19092 h 77959"/>
                    <a:gd name="connsiteX171" fmla="*/ 12728 w 33410"/>
                    <a:gd name="connsiteY171" fmla="*/ 19092 h 77959"/>
                    <a:gd name="connsiteX172" fmla="*/ 9546 w 33410"/>
                    <a:gd name="connsiteY172" fmla="*/ 22274 h 77959"/>
                    <a:gd name="connsiteX173" fmla="*/ 11137 w 33410"/>
                    <a:gd name="connsiteY173" fmla="*/ 22274 h 77959"/>
                    <a:gd name="connsiteX174" fmla="*/ 7955 w 33410"/>
                    <a:gd name="connsiteY174" fmla="*/ 22274 h 77959"/>
                    <a:gd name="connsiteX175" fmla="*/ 9546 w 33410"/>
                    <a:gd name="connsiteY175" fmla="*/ 23865 h 77959"/>
                    <a:gd name="connsiteX176" fmla="*/ 6364 w 33410"/>
                    <a:gd name="connsiteY176" fmla="*/ 23865 h 77959"/>
                    <a:gd name="connsiteX177" fmla="*/ 6364 w 33410"/>
                    <a:gd name="connsiteY177" fmla="*/ 23865 h 77959"/>
                    <a:gd name="connsiteX178" fmla="*/ 4773 w 33410"/>
                    <a:gd name="connsiteY178" fmla="*/ 23865 h 77959"/>
                    <a:gd name="connsiteX179" fmla="*/ 12728 w 33410"/>
                    <a:gd name="connsiteY179" fmla="*/ 25456 h 77959"/>
                    <a:gd name="connsiteX180" fmla="*/ 14319 w 33410"/>
                    <a:gd name="connsiteY180" fmla="*/ 25456 h 77959"/>
                    <a:gd name="connsiteX181" fmla="*/ 11137 w 33410"/>
                    <a:gd name="connsiteY181" fmla="*/ 25456 h 77959"/>
                    <a:gd name="connsiteX182" fmla="*/ 12728 w 33410"/>
                    <a:gd name="connsiteY182" fmla="*/ 27047 h 77959"/>
                    <a:gd name="connsiteX183" fmla="*/ 12728 w 33410"/>
                    <a:gd name="connsiteY183" fmla="*/ 27047 h 77959"/>
                    <a:gd name="connsiteX184" fmla="*/ 12728 w 33410"/>
                    <a:gd name="connsiteY184" fmla="*/ 28638 h 77959"/>
                    <a:gd name="connsiteX185" fmla="*/ 12728 w 33410"/>
                    <a:gd name="connsiteY185" fmla="*/ 28638 h 77959"/>
                    <a:gd name="connsiteX186" fmla="*/ 14319 w 33410"/>
                    <a:gd name="connsiteY186" fmla="*/ 30229 h 77959"/>
                    <a:gd name="connsiteX187" fmla="*/ 14319 w 33410"/>
                    <a:gd name="connsiteY187" fmla="*/ 30229 h 77959"/>
                    <a:gd name="connsiteX188" fmla="*/ 12728 w 33410"/>
                    <a:gd name="connsiteY188" fmla="*/ 31820 h 77959"/>
                    <a:gd name="connsiteX189" fmla="*/ 14319 w 33410"/>
                    <a:gd name="connsiteY189" fmla="*/ 31820 h 77959"/>
                    <a:gd name="connsiteX190" fmla="*/ 12728 w 33410"/>
                    <a:gd name="connsiteY190" fmla="*/ 33411 h 77959"/>
                    <a:gd name="connsiteX191" fmla="*/ 14319 w 33410"/>
                    <a:gd name="connsiteY191" fmla="*/ 33411 h 77959"/>
                    <a:gd name="connsiteX192" fmla="*/ 7955 w 33410"/>
                    <a:gd name="connsiteY192" fmla="*/ 33411 h 77959"/>
                    <a:gd name="connsiteX193" fmla="*/ 6364 w 33410"/>
                    <a:gd name="connsiteY193" fmla="*/ 33411 h 77959"/>
                    <a:gd name="connsiteX194" fmla="*/ 9546 w 33410"/>
                    <a:gd name="connsiteY194" fmla="*/ 35003 h 77959"/>
                    <a:gd name="connsiteX195" fmla="*/ 4773 w 33410"/>
                    <a:gd name="connsiteY195" fmla="*/ 35003 h 77959"/>
                    <a:gd name="connsiteX196" fmla="*/ 6364 w 33410"/>
                    <a:gd name="connsiteY196" fmla="*/ 36593 h 77959"/>
                    <a:gd name="connsiteX197" fmla="*/ 9546 w 33410"/>
                    <a:gd name="connsiteY197" fmla="*/ 36593 h 77959"/>
                    <a:gd name="connsiteX198" fmla="*/ 7955 w 33410"/>
                    <a:gd name="connsiteY198" fmla="*/ 38185 h 77959"/>
                    <a:gd name="connsiteX199" fmla="*/ 6364 w 33410"/>
                    <a:gd name="connsiteY199" fmla="*/ 38185 h 77959"/>
                    <a:gd name="connsiteX200" fmla="*/ 9546 w 33410"/>
                    <a:gd name="connsiteY200" fmla="*/ 39775 h 77959"/>
                    <a:gd name="connsiteX201" fmla="*/ 6364 w 33410"/>
                    <a:gd name="connsiteY201" fmla="*/ 41367 h 77959"/>
                    <a:gd name="connsiteX202" fmla="*/ 6364 w 33410"/>
                    <a:gd name="connsiteY202" fmla="*/ 42958 h 77959"/>
                    <a:gd name="connsiteX203" fmla="*/ 6364 w 33410"/>
                    <a:gd name="connsiteY203" fmla="*/ 42958 h 77959"/>
                    <a:gd name="connsiteX204" fmla="*/ 9546 w 33410"/>
                    <a:gd name="connsiteY204" fmla="*/ 44548 h 77959"/>
                    <a:gd name="connsiteX205" fmla="*/ 7955 w 33410"/>
                    <a:gd name="connsiteY205" fmla="*/ 44548 h 77959"/>
                    <a:gd name="connsiteX206" fmla="*/ 9546 w 33410"/>
                    <a:gd name="connsiteY206" fmla="*/ 46140 h 77959"/>
                    <a:gd name="connsiteX207" fmla="*/ 7955 w 33410"/>
                    <a:gd name="connsiteY207" fmla="*/ 46140 h 77959"/>
                    <a:gd name="connsiteX208" fmla="*/ 6364 w 33410"/>
                    <a:gd name="connsiteY208" fmla="*/ 47730 h 77959"/>
                    <a:gd name="connsiteX209" fmla="*/ 4773 w 33410"/>
                    <a:gd name="connsiteY209" fmla="*/ 47730 h 77959"/>
                    <a:gd name="connsiteX210" fmla="*/ 6364 w 33410"/>
                    <a:gd name="connsiteY210" fmla="*/ 50913 h 77959"/>
                    <a:gd name="connsiteX211" fmla="*/ 7955 w 33410"/>
                    <a:gd name="connsiteY211" fmla="*/ 52504 h 77959"/>
                    <a:gd name="connsiteX212" fmla="*/ 12728 w 33410"/>
                    <a:gd name="connsiteY212" fmla="*/ 52504 h 77959"/>
                    <a:gd name="connsiteX213" fmla="*/ 9546 w 33410"/>
                    <a:gd name="connsiteY213" fmla="*/ 52504 h 77959"/>
                    <a:gd name="connsiteX214" fmla="*/ 9546 w 33410"/>
                    <a:gd name="connsiteY214" fmla="*/ 52504 h 77959"/>
                    <a:gd name="connsiteX215" fmla="*/ 4773 w 33410"/>
                    <a:gd name="connsiteY215" fmla="*/ 52504 h 77959"/>
                    <a:gd name="connsiteX216" fmla="*/ 1591 w 33410"/>
                    <a:gd name="connsiteY216" fmla="*/ 57277 h 77959"/>
                    <a:gd name="connsiteX217" fmla="*/ 4773 w 33410"/>
                    <a:gd name="connsiteY217" fmla="*/ 57277 h 77959"/>
                    <a:gd name="connsiteX218" fmla="*/ 4773 w 33410"/>
                    <a:gd name="connsiteY218" fmla="*/ 57277 h 77959"/>
                    <a:gd name="connsiteX219" fmla="*/ 1591 w 33410"/>
                    <a:gd name="connsiteY219" fmla="*/ 57277 h 77959"/>
                    <a:gd name="connsiteX220" fmla="*/ 3182 w 33410"/>
                    <a:gd name="connsiteY220" fmla="*/ 58868 h 77959"/>
                    <a:gd name="connsiteX221" fmla="*/ 0 w 33410"/>
                    <a:gd name="connsiteY221" fmla="*/ 58868 h 77959"/>
                    <a:gd name="connsiteX222" fmla="*/ 0 w 33410"/>
                    <a:gd name="connsiteY222" fmla="*/ 58868 h 77959"/>
                    <a:gd name="connsiteX223" fmla="*/ 0 w 33410"/>
                    <a:gd name="connsiteY223" fmla="*/ 58868 h 77959"/>
                    <a:gd name="connsiteX224" fmla="*/ 3182 w 33410"/>
                    <a:gd name="connsiteY224" fmla="*/ 60459 h 77959"/>
                    <a:gd name="connsiteX225" fmla="*/ 1591 w 33410"/>
                    <a:gd name="connsiteY225" fmla="*/ 60459 h 77959"/>
                    <a:gd name="connsiteX226" fmla="*/ 1591 w 33410"/>
                    <a:gd name="connsiteY226" fmla="*/ 60459 h 77959"/>
                    <a:gd name="connsiteX227" fmla="*/ 1591 w 33410"/>
                    <a:gd name="connsiteY227" fmla="*/ 60459 h 77959"/>
                    <a:gd name="connsiteX228" fmla="*/ 4773 w 33410"/>
                    <a:gd name="connsiteY228" fmla="*/ 60459 h 77959"/>
                    <a:gd name="connsiteX229" fmla="*/ 7955 w 33410"/>
                    <a:gd name="connsiteY229" fmla="*/ 60459 h 77959"/>
                    <a:gd name="connsiteX230" fmla="*/ 4773 w 33410"/>
                    <a:gd name="connsiteY230" fmla="*/ 62050 h 77959"/>
                    <a:gd name="connsiteX231" fmla="*/ 6364 w 33410"/>
                    <a:gd name="connsiteY231" fmla="*/ 63641 h 77959"/>
                    <a:gd name="connsiteX232" fmla="*/ 9546 w 33410"/>
                    <a:gd name="connsiteY232" fmla="*/ 63641 h 77959"/>
                    <a:gd name="connsiteX233" fmla="*/ 3182 w 33410"/>
                    <a:gd name="connsiteY233" fmla="*/ 63641 h 77959"/>
                    <a:gd name="connsiteX234" fmla="*/ 7955 w 33410"/>
                    <a:gd name="connsiteY234" fmla="*/ 65232 h 77959"/>
                    <a:gd name="connsiteX235" fmla="*/ 4773 w 33410"/>
                    <a:gd name="connsiteY235" fmla="*/ 65232 h 77959"/>
                    <a:gd name="connsiteX236" fmla="*/ 3182 w 33410"/>
                    <a:gd name="connsiteY236" fmla="*/ 68414 h 77959"/>
                    <a:gd name="connsiteX237" fmla="*/ 6364 w 33410"/>
                    <a:gd name="connsiteY237" fmla="*/ 68414 h 77959"/>
                    <a:gd name="connsiteX238" fmla="*/ 1591 w 33410"/>
                    <a:gd name="connsiteY238" fmla="*/ 68414 h 77959"/>
                    <a:gd name="connsiteX239" fmla="*/ 3182 w 33410"/>
                    <a:gd name="connsiteY239" fmla="*/ 70005 h 77959"/>
                    <a:gd name="connsiteX240" fmla="*/ 4773 w 33410"/>
                    <a:gd name="connsiteY240" fmla="*/ 70005 h 77959"/>
                    <a:gd name="connsiteX241" fmla="*/ 0 w 33410"/>
                    <a:gd name="connsiteY241" fmla="*/ 74778 h 77959"/>
                    <a:gd name="connsiteX242" fmla="*/ 1591 w 33410"/>
                    <a:gd name="connsiteY242" fmla="*/ 74778 h 77959"/>
                    <a:gd name="connsiteX243" fmla="*/ 4773 w 33410"/>
                    <a:gd name="connsiteY243" fmla="*/ 74778 h 77959"/>
                    <a:gd name="connsiteX244" fmla="*/ 1591 w 33410"/>
                    <a:gd name="connsiteY244" fmla="*/ 74778 h 77959"/>
                    <a:gd name="connsiteX245" fmla="*/ 4773 w 33410"/>
                    <a:gd name="connsiteY245" fmla="*/ 76369 h 77959"/>
                    <a:gd name="connsiteX246" fmla="*/ 4773 w 33410"/>
                    <a:gd name="connsiteY246" fmla="*/ 76369 h 77959"/>
                    <a:gd name="connsiteX247" fmla="*/ 15910 w 33410"/>
                    <a:gd name="connsiteY247" fmla="*/ 77960 h 77959"/>
                    <a:gd name="connsiteX248" fmla="*/ 15910 w 33410"/>
                    <a:gd name="connsiteY248" fmla="*/ 76369 h 77959"/>
                    <a:gd name="connsiteX249" fmla="*/ 17501 w 33410"/>
                    <a:gd name="connsiteY249" fmla="*/ 76369 h 77959"/>
                    <a:gd name="connsiteX250" fmla="*/ 15910 w 33410"/>
                    <a:gd name="connsiteY250" fmla="*/ 74778 h 77959"/>
                    <a:gd name="connsiteX251" fmla="*/ 15910 w 33410"/>
                    <a:gd name="connsiteY251" fmla="*/ 74778 h 77959"/>
                    <a:gd name="connsiteX252" fmla="*/ 19092 w 33410"/>
                    <a:gd name="connsiteY252" fmla="*/ 73187 h 77959"/>
                    <a:gd name="connsiteX253" fmla="*/ 17501 w 33410"/>
                    <a:gd name="connsiteY253" fmla="*/ 73187 h 77959"/>
                    <a:gd name="connsiteX254" fmla="*/ 19092 w 33410"/>
                    <a:gd name="connsiteY254" fmla="*/ 73187 h 77959"/>
                    <a:gd name="connsiteX255" fmla="*/ 15910 w 33410"/>
                    <a:gd name="connsiteY255" fmla="*/ 73187 h 77959"/>
                    <a:gd name="connsiteX256" fmla="*/ 20683 w 33410"/>
                    <a:gd name="connsiteY256" fmla="*/ 71596 h 77959"/>
                    <a:gd name="connsiteX257" fmla="*/ 19092 w 33410"/>
                    <a:gd name="connsiteY257" fmla="*/ 71596 h 77959"/>
                    <a:gd name="connsiteX258" fmla="*/ 20683 w 33410"/>
                    <a:gd name="connsiteY258" fmla="*/ 71596 h 77959"/>
                    <a:gd name="connsiteX259" fmla="*/ 19092 w 33410"/>
                    <a:gd name="connsiteY259" fmla="*/ 71596 h 77959"/>
                    <a:gd name="connsiteX260" fmla="*/ 22274 w 33410"/>
                    <a:gd name="connsiteY260" fmla="*/ 71596 h 77959"/>
                    <a:gd name="connsiteX261" fmla="*/ 22274 w 33410"/>
                    <a:gd name="connsiteY261" fmla="*/ 71596 h 77959"/>
                    <a:gd name="connsiteX262" fmla="*/ 22274 w 33410"/>
                    <a:gd name="connsiteY262" fmla="*/ 70005 h 77959"/>
                    <a:gd name="connsiteX263" fmla="*/ 20683 w 33410"/>
                    <a:gd name="connsiteY263" fmla="*/ 70005 h 77959"/>
                    <a:gd name="connsiteX264" fmla="*/ 19092 w 33410"/>
                    <a:gd name="connsiteY264" fmla="*/ 66823 h 77959"/>
                    <a:gd name="connsiteX265" fmla="*/ 17501 w 33410"/>
                    <a:gd name="connsiteY265" fmla="*/ 66823 h 77959"/>
                    <a:gd name="connsiteX266" fmla="*/ 17501 w 33410"/>
                    <a:gd name="connsiteY266" fmla="*/ 65232 h 77959"/>
                    <a:gd name="connsiteX267" fmla="*/ 17501 w 33410"/>
                    <a:gd name="connsiteY267" fmla="*/ 65232 h 77959"/>
                    <a:gd name="connsiteX268" fmla="*/ 15910 w 33410"/>
                    <a:gd name="connsiteY268" fmla="*/ 63641 h 77959"/>
                    <a:gd name="connsiteX269" fmla="*/ 19092 w 33410"/>
                    <a:gd name="connsiteY269" fmla="*/ 63641 h 77959"/>
                    <a:gd name="connsiteX270" fmla="*/ 14319 w 33410"/>
                    <a:gd name="connsiteY270" fmla="*/ 62050 h 77959"/>
                    <a:gd name="connsiteX271" fmla="*/ 15910 w 33410"/>
                    <a:gd name="connsiteY271" fmla="*/ 62050 h 77959"/>
                    <a:gd name="connsiteX272" fmla="*/ 12728 w 33410"/>
                    <a:gd name="connsiteY272" fmla="*/ 60459 h 77959"/>
                    <a:gd name="connsiteX273" fmla="*/ 17501 w 33410"/>
                    <a:gd name="connsiteY273" fmla="*/ 62050 h 77959"/>
                    <a:gd name="connsiteX274" fmla="*/ 19092 w 33410"/>
                    <a:gd name="connsiteY274" fmla="*/ 60459 h 77959"/>
                    <a:gd name="connsiteX275" fmla="*/ 15910 w 33410"/>
                    <a:gd name="connsiteY275" fmla="*/ 60459 h 77959"/>
                    <a:gd name="connsiteX276" fmla="*/ 12728 w 33410"/>
                    <a:gd name="connsiteY276" fmla="*/ 58868 h 77959"/>
                    <a:gd name="connsiteX277" fmla="*/ 19092 w 33410"/>
                    <a:gd name="connsiteY277" fmla="*/ 58868 h 77959"/>
                    <a:gd name="connsiteX278" fmla="*/ 19092 w 33410"/>
                    <a:gd name="connsiteY278" fmla="*/ 58868 h 77959"/>
                    <a:gd name="connsiteX279" fmla="*/ 19092 w 33410"/>
                    <a:gd name="connsiteY279" fmla="*/ 57277 h 77959"/>
                    <a:gd name="connsiteX280" fmla="*/ 15910 w 33410"/>
                    <a:gd name="connsiteY280" fmla="*/ 55686 h 77959"/>
                    <a:gd name="connsiteX281" fmla="*/ 15910 w 33410"/>
                    <a:gd name="connsiteY281" fmla="*/ 57277 h 77959"/>
                    <a:gd name="connsiteX282" fmla="*/ 12728 w 33410"/>
                    <a:gd name="connsiteY282" fmla="*/ 55686 h 77959"/>
                    <a:gd name="connsiteX283" fmla="*/ 14319 w 33410"/>
                    <a:gd name="connsiteY283" fmla="*/ 55686 h 77959"/>
                    <a:gd name="connsiteX284" fmla="*/ 14319 w 33410"/>
                    <a:gd name="connsiteY284" fmla="*/ 55686 h 77959"/>
                    <a:gd name="connsiteX285" fmla="*/ 17501 w 33410"/>
                    <a:gd name="connsiteY285" fmla="*/ 57277 h 77959"/>
                    <a:gd name="connsiteX286" fmla="*/ 19092 w 33410"/>
                    <a:gd name="connsiteY286" fmla="*/ 57277 h 77959"/>
                    <a:gd name="connsiteX287" fmla="*/ 15910 w 33410"/>
                    <a:gd name="connsiteY287" fmla="*/ 55686 h 77959"/>
                    <a:gd name="connsiteX288" fmla="*/ 17501 w 33410"/>
                    <a:gd name="connsiteY288" fmla="*/ 55686 h 77959"/>
                    <a:gd name="connsiteX289" fmla="*/ 15910 w 33410"/>
                    <a:gd name="connsiteY289" fmla="*/ 55686 h 77959"/>
                    <a:gd name="connsiteX290" fmla="*/ 19092 w 33410"/>
                    <a:gd name="connsiteY290" fmla="*/ 55686 h 77959"/>
                    <a:gd name="connsiteX291" fmla="*/ 20683 w 33410"/>
                    <a:gd name="connsiteY291" fmla="*/ 54095 h 77959"/>
                    <a:gd name="connsiteX292" fmla="*/ 15910 w 33410"/>
                    <a:gd name="connsiteY292" fmla="*/ 54095 h 77959"/>
                    <a:gd name="connsiteX293" fmla="*/ 20683 w 33410"/>
                    <a:gd name="connsiteY293" fmla="*/ 52504 h 77959"/>
                    <a:gd name="connsiteX294" fmla="*/ 19092 w 33410"/>
                    <a:gd name="connsiteY294" fmla="*/ 52504 h 77959"/>
                    <a:gd name="connsiteX295" fmla="*/ 22274 w 33410"/>
                    <a:gd name="connsiteY295" fmla="*/ 52504 h 77959"/>
                    <a:gd name="connsiteX296" fmla="*/ 19092 w 33410"/>
                    <a:gd name="connsiteY296" fmla="*/ 52504 h 77959"/>
                    <a:gd name="connsiteX297" fmla="*/ 17501 w 33410"/>
                    <a:gd name="connsiteY297" fmla="*/ 50913 h 77959"/>
                    <a:gd name="connsiteX298" fmla="*/ 19092 w 33410"/>
                    <a:gd name="connsiteY298" fmla="*/ 50913 h 77959"/>
                    <a:gd name="connsiteX299" fmla="*/ 15910 w 33410"/>
                    <a:gd name="connsiteY299" fmla="*/ 49322 h 77959"/>
                    <a:gd name="connsiteX300" fmla="*/ 19092 w 33410"/>
                    <a:gd name="connsiteY300" fmla="*/ 49322 h 77959"/>
                    <a:gd name="connsiteX301" fmla="*/ 19092 w 33410"/>
                    <a:gd name="connsiteY301" fmla="*/ 49322 h 77959"/>
                    <a:gd name="connsiteX302" fmla="*/ 22274 w 33410"/>
                    <a:gd name="connsiteY302" fmla="*/ 49322 h 77959"/>
                    <a:gd name="connsiteX303" fmla="*/ 22274 w 33410"/>
                    <a:gd name="connsiteY303" fmla="*/ 47730 h 77959"/>
                    <a:gd name="connsiteX304" fmla="*/ 19092 w 33410"/>
                    <a:gd name="connsiteY304" fmla="*/ 46140 h 77959"/>
                    <a:gd name="connsiteX305" fmla="*/ 20683 w 33410"/>
                    <a:gd name="connsiteY305" fmla="*/ 46140 h 77959"/>
                    <a:gd name="connsiteX306" fmla="*/ 22274 w 33410"/>
                    <a:gd name="connsiteY306" fmla="*/ 46140 h 77959"/>
                    <a:gd name="connsiteX307" fmla="*/ 23865 w 33410"/>
                    <a:gd name="connsiteY307" fmla="*/ 46140 h 77959"/>
                    <a:gd name="connsiteX308" fmla="*/ 23865 w 33410"/>
                    <a:gd name="connsiteY308" fmla="*/ 44548 h 77959"/>
                    <a:gd name="connsiteX309" fmla="*/ 23865 w 33410"/>
                    <a:gd name="connsiteY309" fmla="*/ 44548 h 77959"/>
                    <a:gd name="connsiteX310" fmla="*/ 20683 w 33410"/>
                    <a:gd name="connsiteY310" fmla="*/ 42958 h 77959"/>
                    <a:gd name="connsiteX311" fmla="*/ 22274 w 33410"/>
                    <a:gd name="connsiteY311" fmla="*/ 42958 h 77959"/>
                    <a:gd name="connsiteX312" fmla="*/ 20683 w 33410"/>
                    <a:gd name="connsiteY312" fmla="*/ 42958 h 77959"/>
                    <a:gd name="connsiteX313" fmla="*/ 25456 w 33410"/>
                    <a:gd name="connsiteY313" fmla="*/ 44548 h 77959"/>
                    <a:gd name="connsiteX314" fmla="*/ 23865 w 33410"/>
                    <a:gd name="connsiteY314" fmla="*/ 42958 h 77959"/>
                    <a:gd name="connsiteX315" fmla="*/ 27047 w 33410"/>
                    <a:gd name="connsiteY315" fmla="*/ 42958 h 77959"/>
                    <a:gd name="connsiteX316" fmla="*/ 25456 w 33410"/>
                    <a:gd name="connsiteY316" fmla="*/ 41367 h 77959"/>
                    <a:gd name="connsiteX317" fmla="*/ 23865 w 33410"/>
                    <a:gd name="connsiteY317" fmla="*/ 41367 h 77959"/>
                    <a:gd name="connsiteX318" fmla="*/ 23865 w 33410"/>
                    <a:gd name="connsiteY318" fmla="*/ 39775 h 77959"/>
                    <a:gd name="connsiteX319" fmla="*/ 27047 w 33410"/>
                    <a:gd name="connsiteY319" fmla="*/ 39775 h 77959"/>
                    <a:gd name="connsiteX320" fmla="*/ 22274 w 33410"/>
                    <a:gd name="connsiteY320" fmla="*/ 38185 h 77959"/>
                    <a:gd name="connsiteX321" fmla="*/ 25456 w 33410"/>
                    <a:gd name="connsiteY321" fmla="*/ 38185 h 77959"/>
                    <a:gd name="connsiteX322" fmla="*/ 23865 w 33410"/>
                    <a:gd name="connsiteY322" fmla="*/ 46140 h 77959"/>
                    <a:gd name="connsiteX323" fmla="*/ 23865 w 33410"/>
                    <a:gd name="connsiteY323" fmla="*/ 46140 h 77959"/>
                    <a:gd name="connsiteX324" fmla="*/ 22274 w 33410"/>
                    <a:gd name="connsiteY324" fmla="*/ 39775 h 77959"/>
                    <a:gd name="connsiteX325" fmla="*/ 22274 w 33410"/>
                    <a:gd name="connsiteY325" fmla="*/ 39775 h 77959"/>
                    <a:gd name="connsiteX326" fmla="*/ 22274 w 33410"/>
                    <a:gd name="connsiteY326" fmla="*/ 39775 h 77959"/>
                    <a:gd name="connsiteX327" fmla="*/ 19092 w 33410"/>
                    <a:gd name="connsiteY327" fmla="*/ 30229 h 77959"/>
                    <a:gd name="connsiteX328" fmla="*/ 19092 w 33410"/>
                    <a:gd name="connsiteY328" fmla="*/ 30229 h 77959"/>
                    <a:gd name="connsiteX329" fmla="*/ 19092 w 33410"/>
                    <a:gd name="connsiteY329" fmla="*/ 30229 h 77959"/>
                    <a:gd name="connsiteX330" fmla="*/ 4773 w 33410"/>
                    <a:gd name="connsiteY330" fmla="*/ 4773 h 77959"/>
                    <a:gd name="connsiteX331" fmla="*/ 4773 w 33410"/>
                    <a:gd name="connsiteY331" fmla="*/ 4773 h 77959"/>
                    <a:gd name="connsiteX332" fmla="*/ 4773 w 33410"/>
                    <a:gd name="connsiteY332" fmla="*/ 4773 h 77959"/>
                    <a:gd name="connsiteX333" fmla="*/ 6364 w 33410"/>
                    <a:gd name="connsiteY333" fmla="*/ 4773 h 77959"/>
                    <a:gd name="connsiteX334" fmla="*/ 6364 w 33410"/>
                    <a:gd name="connsiteY334" fmla="*/ 4773 h 77959"/>
                    <a:gd name="connsiteX335" fmla="*/ 6364 w 33410"/>
                    <a:gd name="connsiteY335" fmla="*/ 4773 h 77959"/>
                    <a:gd name="connsiteX336" fmla="*/ 6364 w 33410"/>
                    <a:gd name="connsiteY336" fmla="*/ 4773 h 77959"/>
                    <a:gd name="connsiteX337" fmla="*/ 1591 w 33410"/>
                    <a:gd name="connsiteY337" fmla="*/ 58868 h 77959"/>
                    <a:gd name="connsiteX338" fmla="*/ 1591 w 33410"/>
                    <a:gd name="connsiteY338" fmla="*/ 58868 h 77959"/>
                    <a:gd name="connsiteX339" fmla="*/ 1591 w 33410"/>
                    <a:gd name="connsiteY339" fmla="*/ 58868 h 779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</a:cxnLst>
                  <a:rect l="l" t="t" r="r" b="b"/>
                  <a:pathLst>
                    <a:path w="33410" h="77959">
                      <a:moveTo>
                        <a:pt x="23865" y="46140"/>
                      </a:moveTo>
                      <a:lnTo>
                        <a:pt x="25456" y="46140"/>
                      </a:lnTo>
                      <a:cubicBezTo>
                        <a:pt x="28638" y="47730"/>
                        <a:pt x="27047" y="47730"/>
                        <a:pt x="30229" y="47730"/>
                      </a:cubicBezTo>
                      <a:cubicBezTo>
                        <a:pt x="23865" y="47730"/>
                        <a:pt x="30229" y="46140"/>
                        <a:pt x="23865" y="46140"/>
                      </a:cubicBezTo>
                      <a:lnTo>
                        <a:pt x="25456" y="46140"/>
                      </a:lnTo>
                      <a:cubicBezTo>
                        <a:pt x="23865" y="44548"/>
                        <a:pt x="25456" y="44548"/>
                        <a:pt x="23865" y="46140"/>
                      </a:cubicBezTo>
                      <a:cubicBezTo>
                        <a:pt x="28638" y="44548"/>
                        <a:pt x="20683" y="42958"/>
                        <a:pt x="22274" y="42958"/>
                      </a:cubicBezTo>
                      <a:cubicBezTo>
                        <a:pt x="22274" y="42958"/>
                        <a:pt x="23865" y="42958"/>
                        <a:pt x="23865" y="42958"/>
                      </a:cubicBezTo>
                      <a:lnTo>
                        <a:pt x="22274" y="42958"/>
                      </a:lnTo>
                      <a:cubicBezTo>
                        <a:pt x="22274" y="42958"/>
                        <a:pt x="23865" y="42958"/>
                        <a:pt x="23865" y="42958"/>
                      </a:cubicBezTo>
                      <a:lnTo>
                        <a:pt x="23865" y="41367"/>
                      </a:lnTo>
                      <a:lnTo>
                        <a:pt x="23865" y="41367"/>
                      </a:lnTo>
                      <a:cubicBezTo>
                        <a:pt x="22274" y="41367"/>
                        <a:pt x="20683" y="41367"/>
                        <a:pt x="20683" y="39775"/>
                      </a:cubicBezTo>
                      <a:cubicBezTo>
                        <a:pt x="22274" y="39775"/>
                        <a:pt x="20683" y="39775"/>
                        <a:pt x="22274" y="39775"/>
                      </a:cubicBezTo>
                      <a:lnTo>
                        <a:pt x="20683" y="39775"/>
                      </a:lnTo>
                      <a:cubicBezTo>
                        <a:pt x="22274" y="39775"/>
                        <a:pt x="23865" y="39775"/>
                        <a:pt x="23865" y="39775"/>
                      </a:cubicBezTo>
                      <a:cubicBezTo>
                        <a:pt x="30229" y="39775"/>
                        <a:pt x="22274" y="39775"/>
                        <a:pt x="25456" y="38185"/>
                      </a:cubicBezTo>
                      <a:lnTo>
                        <a:pt x="25456" y="38185"/>
                      </a:lnTo>
                      <a:cubicBezTo>
                        <a:pt x="28638" y="38185"/>
                        <a:pt x="27047" y="38185"/>
                        <a:pt x="30229" y="38185"/>
                      </a:cubicBezTo>
                      <a:cubicBezTo>
                        <a:pt x="28638" y="38185"/>
                        <a:pt x="25456" y="38185"/>
                        <a:pt x="23865" y="38185"/>
                      </a:cubicBezTo>
                      <a:cubicBezTo>
                        <a:pt x="23865" y="38185"/>
                        <a:pt x="23865" y="38185"/>
                        <a:pt x="23865" y="38185"/>
                      </a:cubicBezTo>
                      <a:cubicBezTo>
                        <a:pt x="25456" y="38185"/>
                        <a:pt x="25456" y="38185"/>
                        <a:pt x="25456" y="38185"/>
                      </a:cubicBezTo>
                      <a:lnTo>
                        <a:pt x="28638" y="38185"/>
                      </a:lnTo>
                      <a:cubicBezTo>
                        <a:pt x="28638" y="38185"/>
                        <a:pt x="27047" y="38185"/>
                        <a:pt x="25456" y="36593"/>
                      </a:cubicBezTo>
                      <a:cubicBezTo>
                        <a:pt x="25456" y="36593"/>
                        <a:pt x="28638" y="36593"/>
                        <a:pt x="30229" y="36593"/>
                      </a:cubicBezTo>
                      <a:cubicBezTo>
                        <a:pt x="30229" y="36593"/>
                        <a:pt x="27047" y="36593"/>
                        <a:pt x="25456" y="36593"/>
                      </a:cubicBezTo>
                      <a:cubicBezTo>
                        <a:pt x="27047" y="36593"/>
                        <a:pt x="25456" y="35003"/>
                        <a:pt x="23865" y="35003"/>
                      </a:cubicBezTo>
                      <a:cubicBezTo>
                        <a:pt x="25456" y="35003"/>
                        <a:pt x="25456" y="35003"/>
                        <a:pt x="27047" y="35003"/>
                      </a:cubicBezTo>
                      <a:lnTo>
                        <a:pt x="25456" y="35003"/>
                      </a:lnTo>
                      <a:cubicBezTo>
                        <a:pt x="25456" y="35003"/>
                        <a:pt x="25456" y="35003"/>
                        <a:pt x="27047" y="35003"/>
                      </a:cubicBezTo>
                      <a:cubicBezTo>
                        <a:pt x="25456" y="35003"/>
                        <a:pt x="23865" y="35003"/>
                        <a:pt x="23865" y="35003"/>
                      </a:cubicBezTo>
                      <a:cubicBezTo>
                        <a:pt x="20683" y="35003"/>
                        <a:pt x="28638" y="35003"/>
                        <a:pt x="25456" y="33411"/>
                      </a:cubicBezTo>
                      <a:cubicBezTo>
                        <a:pt x="27047" y="33411"/>
                        <a:pt x="27047" y="33411"/>
                        <a:pt x="28638" y="33411"/>
                      </a:cubicBezTo>
                      <a:cubicBezTo>
                        <a:pt x="27047" y="31820"/>
                        <a:pt x="27047" y="33411"/>
                        <a:pt x="23865" y="31820"/>
                      </a:cubicBezTo>
                      <a:lnTo>
                        <a:pt x="25456" y="31820"/>
                      </a:lnTo>
                      <a:cubicBezTo>
                        <a:pt x="23865" y="31820"/>
                        <a:pt x="20683" y="31820"/>
                        <a:pt x="19092" y="30229"/>
                      </a:cubicBezTo>
                      <a:cubicBezTo>
                        <a:pt x="17501" y="30229"/>
                        <a:pt x="17501" y="30229"/>
                        <a:pt x="15910" y="30229"/>
                      </a:cubicBezTo>
                      <a:lnTo>
                        <a:pt x="14319" y="30229"/>
                      </a:lnTo>
                      <a:cubicBezTo>
                        <a:pt x="14319" y="30229"/>
                        <a:pt x="15910" y="30229"/>
                        <a:pt x="17501" y="30229"/>
                      </a:cubicBezTo>
                      <a:lnTo>
                        <a:pt x="17501" y="30229"/>
                      </a:lnTo>
                      <a:cubicBezTo>
                        <a:pt x="19092" y="30229"/>
                        <a:pt x="20683" y="30229"/>
                        <a:pt x="22274" y="30229"/>
                      </a:cubicBezTo>
                      <a:lnTo>
                        <a:pt x="20683" y="30229"/>
                      </a:lnTo>
                      <a:cubicBezTo>
                        <a:pt x="22274" y="30229"/>
                        <a:pt x="23865" y="30229"/>
                        <a:pt x="25456" y="30229"/>
                      </a:cubicBezTo>
                      <a:cubicBezTo>
                        <a:pt x="25456" y="30229"/>
                        <a:pt x="25456" y="30229"/>
                        <a:pt x="25456" y="30229"/>
                      </a:cubicBezTo>
                      <a:cubicBezTo>
                        <a:pt x="25456" y="30229"/>
                        <a:pt x="27047" y="30229"/>
                        <a:pt x="27047" y="30229"/>
                      </a:cubicBezTo>
                      <a:cubicBezTo>
                        <a:pt x="27047" y="30229"/>
                        <a:pt x="27047" y="30229"/>
                        <a:pt x="25456" y="30229"/>
                      </a:cubicBezTo>
                      <a:lnTo>
                        <a:pt x="28638" y="30229"/>
                      </a:lnTo>
                      <a:lnTo>
                        <a:pt x="27047" y="30229"/>
                      </a:lnTo>
                      <a:lnTo>
                        <a:pt x="28638" y="30229"/>
                      </a:lnTo>
                      <a:cubicBezTo>
                        <a:pt x="25456" y="28638"/>
                        <a:pt x="20683" y="28638"/>
                        <a:pt x="19092" y="27047"/>
                      </a:cubicBezTo>
                      <a:cubicBezTo>
                        <a:pt x="20683" y="27047"/>
                        <a:pt x="22274" y="27047"/>
                        <a:pt x="25456" y="27047"/>
                      </a:cubicBezTo>
                      <a:cubicBezTo>
                        <a:pt x="22274" y="27047"/>
                        <a:pt x="27047" y="28638"/>
                        <a:pt x="25456" y="28638"/>
                      </a:cubicBezTo>
                      <a:cubicBezTo>
                        <a:pt x="25456" y="28638"/>
                        <a:pt x="27047" y="28638"/>
                        <a:pt x="27047" y="28638"/>
                      </a:cubicBezTo>
                      <a:lnTo>
                        <a:pt x="23865" y="27047"/>
                      </a:lnTo>
                      <a:cubicBezTo>
                        <a:pt x="25456" y="27047"/>
                        <a:pt x="25456" y="27047"/>
                        <a:pt x="27047" y="27047"/>
                      </a:cubicBezTo>
                      <a:cubicBezTo>
                        <a:pt x="22274" y="27047"/>
                        <a:pt x="23865" y="25456"/>
                        <a:pt x="22274" y="25456"/>
                      </a:cubicBezTo>
                      <a:cubicBezTo>
                        <a:pt x="23865" y="25456"/>
                        <a:pt x="25456" y="25456"/>
                        <a:pt x="25456" y="25456"/>
                      </a:cubicBezTo>
                      <a:cubicBezTo>
                        <a:pt x="28638" y="25456"/>
                        <a:pt x="20683" y="23865"/>
                        <a:pt x="23865" y="23865"/>
                      </a:cubicBezTo>
                      <a:cubicBezTo>
                        <a:pt x="23865" y="23865"/>
                        <a:pt x="23865" y="23865"/>
                        <a:pt x="23865" y="23865"/>
                      </a:cubicBezTo>
                      <a:cubicBezTo>
                        <a:pt x="22274" y="23865"/>
                        <a:pt x="23865" y="22274"/>
                        <a:pt x="25456" y="23865"/>
                      </a:cubicBezTo>
                      <a:lnTo>
                        <a:pt x="25456" y="23865"/>
                      </a:lnTo>
                      <a:cubicBezTo>
                        <a:pt x="25456" y="23865"/>
                        <a:pt x="25456" y="22274"/>
                        <a:pt x="22274" y="20683"/>
                      </a:cubicBezTo>
                      <a:cubicBezTo>
                        <a:pt x="22274" y="20683"/>
                        <a:pt x="27047" y="20683"/>
                        <a:pt x="27047" y="20683"/>
                      </a:cubicBezTo>
                      <a:lnTo>
                        <a:pt x="14319" y="19092"/>
                      </a:lnTo>
                      <a:cubicBezTo>
                        <a:pt x="17501" y="19092"/>
                        <a:pt x="25456" y="19092"/>
                        <a:pt x="27047" y="20683"/>
                      </a:cubicBezTo>
                      <a:cubicBezTo>
                        <a:pt x="27047" y="20683"/>
                        <a:pt x="28638" y="20683"/>
                        <a:pt x="27047" y="20683"/>
                      </a:cubicBezTo>
                      <a:cubicBezTo>
                        <a:pt x="27047" y="20683"/>
                        <a:pt x="22274" y="20683"/>
                        <a:pt x="22274" y="20683"/>
                      </a:cubicBezTo>
                      <a:cubicBezTo>
                        <a:pt x="25456" y="20683"/>
                        <a:pt x="23865" y="20683"/>
                        <a:pt x="27047" y="20683"/>
                      </a:cubicBezTo>
                      <a:cubicBezTo>
                        <a:pt x="27047" y="20683"/>
                        <a:pt x="20683" y="20683"/>
                        <a:pt x="20683" y="20683"/>
                      </a:cubicBezTo>
                      <a:cubicBezTo>
                        <a:pt x="20683" y="20683"/>
                        <a:pt x="25456" y="20683"/>
                        <a:pt x="27047" y="20683"/>
                      </a:cubicBezTo>
                      <a:lnTo>
                        <a:pt x="22274" y="19092"/>
                      </a:lnTo>
                      <a:cubicBezTo>
                        <a:pt x="23865" y="19092"/>
                        <a:pt x="27047" y="19092"/>
                        <a:pt x="28638" y="19092"/>
                      </a:cubicBezTo>
                      <a:cubicBezTo>
                        <a:pt x="27047" y="19092"/>
                        <a:pt x="28638" y="19092"/>
                        <a:pt x="28638" y="19092"/>
                      </a:cubicBezTo>
                      <a:lnTo>
                        <a:pt x="27047" y="19092"/>
                      </a:lnTo>
                      <a:cubicBezTo>
                        <a:pt x="28638" y="19092"/>
                        <a:pt x="20683" y="17501"/>
                        <a:pt x="20683" y="17501"/>
                      </a:cubicBezTo>
                      <a:cubicBezTo>
                        <a:pt x="22274" y="17501"/>
                        <a:pt x="27047" y="17501"/>
                        <a:pt x="27047" y="17501"/>
                      </a:cubicBezTo>
                      <a:cubicBezTo>
                        <a:pt x="23865" y="17501"/>
                        <a:pt x="14319" y="15910"/>
                        <a:pt x="12728" y="15910"/>
                      </a:cubicBezTo>
                      <a:lnTo>
                        <a:pt x="14319" y="15910"/>
                      </a:lnTo>
                      <a:lnTo>
                        <a:pt x="12728" y="15910"/>
                      </a:lnTo>
                      <a:cubicBezTo>
                        <a:pt x="15910" y="15910"/>
                        <a:pt x="25456" y="17501"/>
                        <a:pt x="28638" y="19092"/>
                      </a:cubicBezTo>
                      <a:cubicBezTo>
                        <a:pt x="30229" y="19092"/>
                        <a:pt x="30229" y="19092"/>
                        <a:pt x="30229" y="19092"/>
                      </a:cubicBezTo>
                      <a:cubicBezTo>
                        <a:pt x="31820" y="19092"/>
                        <a:pt x="31820" y="19092"/>
                        <a:pt x="31820" y="19092"/>
                      </a:cubicBezTo>
                      <a:lnTo>
                        <a:pt x="33411" y="17501"/>
                      </a:lnTo>
                      <a:cubicBezTo>
                        <a:pt x="30229" y="17501"/>
                        <a:pt x="30229" y="15910"/>
                        <a:pt x="28638" y="15910"/>
                      </a:cubicBezTo>
                      <a:lnTo>
                        <a:pt x="31820" y="17501"/>
                      </a:lnTo>
                      <a:cubicBezTo>
                        <a:pt x="28638" y="17501"/>
                        <a:pt x="23865" y="15910"/>
                        <a:pt x="23865" y="15910"/>
                      </a:cubicBezTo>
                      <a:cubicBezTo>
                        <a:pt x="25456" y="15910"/>
                        <a:pt x="28638" y="15910"/>
                        <a:pt x="30229" y="15910"/>
                      </a:cubicBezTo>
                      <a:cubicBezTo>
                        <a:pt x="28638" y="15910"/>
                        <a:pt x="28638" y="15910"/>
                        <a:pt x="28638" y="14319"/>
                      </a:cubicBezTo>
                      <a:lnTo>
                        <a:pt x="30229" y="14319"/>
                      </a:lnTo>
                      <a:cubicBezTo>
                        <a:pt x="31820" y="14319"/>
                        <a:pt x="27047" y="12728"/>
                        <a:pt x="28638" y="12728"/>
                      </a:cubicBezTo>
                      <a:cubicBezTo>
                        <a:pt x="28638" y="12728"/>
                        <a:pt x="31820" y="12728"/>
                        <a:pt x="30229" y="12728"/>
                      </a:cubicBezTo>
                      <a:cubicBezTo>
                        <a:pt x="27047" y="12728"/>
                        <a:pt x="15910" y="12728"/>
                        <a:pt x="12728" y="12728"/>
                      </a:cubicBezTo>
                      <a:cubicBezTo>
                        <a:pt x="12728" y="12728"/>
                        <a:pt x="15910" y="12728"/>
                        <a:pt x="17501" y="12728"/>
                      </a:cubicBezTo>
                      <a:cubicBezTo>
                        <a:pt x="20683" y="12728"/>
                        <a:pt x="23865" y="12728"/>
                        <a:pt x="27047" y="12728"/>
                      </a:cubicBezTo>
                      <a:cubicBezTo>
                        <a:pt x="25456" y="12728"/>
                        <a:pt x="25456" y="12728"/>
                        <a:pt x="25456" y="12728"/>
                      </a:cubicBezTo>
                      <a:cubicBezTo>
                        <a:pt x="25456" y="12728"/>
                        <a:pt x="28638" y="12728"/>
                        <a:pt x="27047" y="12728"/>
                      </a:cubicBezTo>
                      <a:cubicBezTo>
                        <a:pt x="23865" y="12728"/>
                        <a:pt x="27047" y="12728"/>
                        <a:pt x="23865" y="12728"/>
                      </a:cubicBezTo>
                      <a:cubicBezTo>
                        <a:pt x="22274" y="12728"/>
                        <a:pt x="23865" y="12728"/>
                        <a:pt x="23865" y="12728"/>
                      </a:cubicBezTo>
                      <a:cubicBezTo>
                        <a:pt x="22274" y="12728"/>
                        <a:pt x="17501" y="12728"/>
                        <a:pt x="15910" y="11137"/>
                      </a:cubicBezTo>
                      <a:cubicBezTo>
                        <a:pt x="15910" y="11137"/>
                        <a:pt x="17501" y="11137"/>
                        <a:pt x="17501" y="11137"/>
                      </a:cubicBezTo>
                      <a:cubicBezTo>
                        <a:pt x="17501" y="11137"/>
                        <a:pt x="19092" y="9546"/>
                        <a:pt x="19092" y="9546"/>
                      </a:cubicBezTo>
                      <a:cubicBezTo>
                        <a:pt x="19092" y="9546"/>
                        <a:pt x="20683" y="9546"/>
                        <a:pt x="22274" y="9546"/>
                      </a:cubicBezTo>
                      <a:cubicBezTo>
                        <a:pt x="22274" y="9546"/>
                        <a:pt x="20683" y="9546"/>
                        <a:pt x="20683" y="9546"/>
                      </a:cubicBezTo>
                      <a:cubicBezTo>
                        <a:pt x="23865" y="9546"/>
                        <a:pt x="20683" y="9546"/>
                        <a:pt x="23865" y="9546"/>
                      </a:cubicBezTo>
                      <a:cubicBezTo>
                        <a:pt x="22274" y="9546"/>
                        <a:pt x="20683" y="9546"/>
                        <a:pt x="20683" y="7955"/>
                      </a:cubicBezTo>
                      <a:cubicBezTo>
                        <a:pt x="17501" y="7955"/>
                        <a:pt x="20683" y="7955"/>
                        <a:pt x="20683" y="9546"/>
                      </a:cubicBezTo>
                      <a:cubicBezTo>
                        <a:pt x="17501" y="9546"/>
                        <a:pt x="12728" y="7955"/>
                        <a:pt x="11137" y="7955"/>
                      </a:cubicBezTo>
                      <a:cubicBezTo>
                        <a:pt x="9546" y="7955"/>
                        <a:pt x="14319" y="7955"/>
                        <a:pt x="12728" y="7955"/>
                      </a:cubicBezTo>
                      <a:cubicBezTo>
                        <a:pt x="12728" y="6364"/>
                        <a:pt x="6364" y="6364"/>
                        <a:pt x="9546" y="6364"/>
                      </a:cubicBezTo>
                      <a:cubicBezTo>
                        <a:pt x="12728" y="6364"/>
                        <a:pt x="14319" y="6364"/>
                        <a:pt x="15910" y="6364"/>
                      </a:cubicBezTo>
                      <a:cubicBezTo>
                        <a:pt x="17501" y="6364"/>
                        <a:pt x="14319" y="6364"/>
                        <a:pt x="14319" y="7955"/>
                      </a:cubicBezTo>
                      <a:lnTo>
                        <a:pt x="15910" y="7955"/>
                      </a:lnTo>
                      <a:cubicBezTo>
                        <a:pt x="17501" y="7955"/>
                        <a:pt x="17501" y="7955"/>
                        <a:pt x="15910" y="7955"/>
                      </a:cubicBezTo>
                      <a:cubicBezTo>
                        <a:pt x="17501" y="7955"/>
                        <a:pt x="15910" y="6364"/>
                        <a:pt x="19092" y="4773"/>
                      </a:cubicBezTo>
                      <a:cubicBezTo>
                        <a:pt x="17501" y="4773"/>
                        <a:pt x="17501" y="4773"/>
                        <a:pt x="15910" y="4773"/>
                      </a:cubicBezTo>
                      <a:lnTo>
                        <a:pt x="15910" y="4773"/>
                      </a:lnTo>
                      <a:cubicBezTo>
                        <a:pt x="14319" y="4773"/>
                        <a:pt x="12728" y="4773"/>
                        <a:pt x="12728" y="4773"/>
                      </a:cubicBezTo>
                      <a:cubicBezTo>
                        <a:pt x="11137" y="4773"/>
                        <a:pt x="9546" y="3182"/>
                        <a:pt x="9546" y="3182"/>
                      </a:cubicBezTo>
                      <a:lnTo>
                        <a:pt x="12728" y="3182"/>
                      </a:lnTo>
                      <a:cubicBezTo>
                        <a:pt x="11137" y="3182"/>
                        <a:pt x="11137" y="3182"/>
                        <a:pt x="11137" y="3182"/>
                      </a:cubicBezTo>
                      <a:cubicBezTo>
                        <a:pt x="9546" y="3182"/>
                        <a:pt x="14319" y="3182"/>
                        <a:pt x="11137" y="1591"/>
                      </a:cubicBezTo>
                      <a:lnTo>
                        <a:pt x="9546" y="1591"/>
                      </a:lnTo>
                      <a:cubicBezTo>
                        <a:pt x="7955" y="1591"/>
                        <a:pt x="4773" y="0"/>
                        <a:pt x="6364" y="0"/>
                      </a:cubicBezTo>
                      <a:cubicBezTo>
                        <a:pt x="3182" y="0"/>
                        <a:pt x="6364" y="0"/>
                        <a:pt x="3182" y="0"/>
                      </a:cubicBezTo>
                      <a:cubicBezTo>
                        <a:pt x="7955" y="0"/>
                        <a:pt x="3182" y="1591"/>
                        <a:pt x="7955" y="0"/>
                      </a:cubicBezTo>
                      <a:cubicBezTo>
                        <a:pt x="4773" y="0"/>
                        <a:pt x="6364" y="0"/>
                        <a:pt x="3182" y="1591"/>
                      </a:cubicBezTo>
                      <a:cubicBezTo>
                        <a:pt x="4773" y="1591"/>
                        <a:pt x="4773" y="1591"/>
                        <a:pt x="4773" y="1591"/>
                      </a:cubicBezTo>
                      <a:cubicBezTo>
                        <a:pt x="4773" y="1591"/>
                        <a:pt x="4773" y="1591"/>
                        <a:pt x="6364" y="1591"/>
                      </a:cubicBezTo>
                      <a:lnTo>
                        <a:pt x="6364" y="1591"/>
                      </a:lnTo>
                      <a:lnTo>
                        <a:pt x="6364" y="1591"/>
                      </a:lnTo>
                      <a:cubicBezTo>
                        <a:pt x="6364" y="1591"/>
                        <a:pt x="6364" y="1591"/>
                        <a:pt x="6364" y="1591"/>
                      </a:cubicBezTo>
                      <a:cubicBezTo>
                        <a:pt x="6364" y="1591"/>
                        <a:pt x="7955" y="1591"/>
                        <a:pt x="7955" y="1591"/>
                      </a:cubicBezTo>
                      <a:cubicBezTo>
                        <a:pt x="9546" y="1591"/>
                        <a:pt x="9546" y="1591"/>
                        <a:pt x="11137" y="3182"/>
                      </a:cubicBezTo>
                      <a:cubicBezTo>
                        <a:pt x="11137" y="3182"/>
                        <a:pt x="9546" y="3182"/>
                        <a:pt x="9546" y="3182"/>
                      </a:cubicBezTo>
                      <a:lnTo>
                        <a:pt x="11137" y="3182"/>
                      </a:lnTo>
                      <a:cubicBezTo>
                        <a:pt x="9546" y="3182"/>
                        <a:pt x="7955" y="3182"/>
                        <a:pt x="6364" y="3182"/>
                      </a:cubicBezTo>
                      <a:lnTo>
                        <a:pt x="6364" y="3182"/>
                      </a:lnTo>
                      <a:cubicBezTo>
                        <a:pt x="4773" y="3182"/>
                        <a:pt x="4773" y="3182"/>
                        <a:pt x="6364" y="4773"/>
                      </a:cubicBezTo>
                      <a:cubicBezTo>
                        <a:pt x="6364" y="4773"/>
                        <a:pt x="7955" y="4773"/>
                        <a:pt x="6364" y="4773"/>
                      </a:cubicBezTo>
                      <a:lnTo>
                        <a:pt x="7955" y="4773"/>
                      </a:lnTo>
                      <a:lnTo>
                        <a:pt x="7955" y="4773"/>
                      </a:lnTo>
                      <a:cubicBezTo>
                        <a:pt x="7955" y="4773"/>
                        <a:pt x="11137" y="6364"/>
                        <a:pt x="7955" y="6364"/>
                      </a:cubicBezTo>
                      <a:cubicBezTo>
                        <a:pt x="7955" y="6364"/>
                        <a:pt x="9546" y="6364"/>
                        <a:pt x="7955" y="7955"/>
                      </a:cubicBezTo>
                      <a:lnTo>
                        <a:pt x="6364" y="7955"/>
                      </a:lnTo>
                      <a:cubicBezTo>
                        <a:pt x="6364" y="7955"/>
                        <a:pt x="4773" y="7955"/>
                        <a:pt x="6364" y="9546"/>
                      </a:cubicBezTo>
                      <a:cubicBezTo>
                        <a:pt x="1591" y="9546"/>
                        <a:pt x="4773" y="11137"/>
                        <a:pt x="4773" y="11137"/>
                      </a:cubicBezTo>
                      <a:lnTo>
                        <a:pt x="6364" y="11137"/>
                      </a:lnTo>
                      <a:cubicBezTo>
                        <a:pt x="6364" y="11137"/>
                        <a:pt x="6364" y="11137"/>
                        <a:pt x="7955" y="12728"/>
                      </a:cubicBezTo>
                      <a:lnTo>
                        <a:pt x="9546" y="12728"/>
                      </a:lnTo>
                      <a:cubicBezTo>
                        <a:pt x="11137" y="12728"/>
                        <a:pt x="7955" y="14319"/>
                        <a:pt x="7955" y="14319"/>
                      </a:cubicBezTo>
                      <a:cubicBezTo>
                        <a:pt x="7955" y="14319"/>
                        <a:pt x="7955" y="14319"/>
                        <a:pt x="7955" y="14319"/>
                      </a:cubicBezTo>
                      <a:cubicBezTo>
                        <a:pt x="3182" y="14319"/>
                        <a:pt x="11137" y="15910"/>
                        <a:pt x="7955" y="15910"/>
                      </a:cubicBezTo>
                      <a:cubicBezTo>
                        <a:pt x="7955" y="15910"/>
                        <a:pt x="7955" y="15910"/>
                        <a:pt x="7955" y="15910"/>
                      </a:cubicBezTo>
                      <a:lnTo>
                        <a:pt x="7955" y="15910"/>
                      </a:lnTo>
                      <a:lnTo>
                        <a:pt x="7955" y="15910"/>
                      </a:lnTo>
                      <a:cubicBezTo>
                        <a:pt x="7955" y="15910"/>
                        <a:pt x="7955" y="15910"/>
                        <a:pt x="6364" y="15910"/>
                      </a:cubicBezTo>
                      <a:cubicBezTo>
                        <a:pt x="6364" y="15910"/>
                        <a:pt x="7955" y="15910"/>
                        <a:pt x="7955" y="15910"/>
                      </a:cubicBezTo>
                      <a:cubicBezTo>
                        <a:pt x="7955" y="15910"/>
                        <a:pt x="7955" y="15910"/>
                        <a:pt x="7955" y="15910"/>
                      </a:cubicBezTo>
                      <a:lnTo>
                        <a:pt x="6364" y="15910"/>
                      </a:lnTo>
                      <a:lnTo>
                        <a:pt x="6364" y="15910"/>
                      </a:lnTo>
                      <a:cubicBezTo>
                        <a:pt x="4773" y="15910"/>
                        <a:pt x="7955" y="15910"/>
                        <a:pt x="9546" y="15910"/>
                      </a:cubicBezTo>
                      <a:cubicBezTo>
                        <a:pt x="9546" y="15910"/>
                        <a:pt x="9546" y="15910"/>
                        <a:pt x="11137" y="15910"/>
                      </a:cubicBezTo>
                      <a:cubicBezTo>
                        <a:pt x="7955" y="15910"/>
                        <a:pt x="12728" y="15910"/>
                        <a:pt x="7955" y="15910"/>
                      </a:cubicBezTo>
                      <a:cubicBezTo>
                        <a:pt x="9546" y="15910"/>
                        <a:pt x="9546" y="17501"/>
                        <a:pt x="12728" y="17501"/>
                      </a:cubicBezTo>
                      <a:cubicBezTo>
                        <a:pt x="12728" y="17501"/>
                        <a:pt x="12728" y="17501"/>
                        <a:pt x="12728" y="17501"/>
                      </a:cubicBezTo>
                      <a:cubicBezTo>
                        <a:pt x="12728" y="17501"/>
                        <a:pt x="11137" y="17501"/>
                        <a:pt x="12728" y="17501"/>
                      </a:cubicBezTo>
                      <a:lnTo>
                        <a:pt x="9546" y="17501"/>
                      </a:lnTo>
                      <a:lnTo>
                        <a:pt x="12728" y="17501"/>
                      </a:lnTo>
                      <a:cubicBezTo>
                        <a:pt x="11137" y="17501"/>
                        <a:pt x="9546" y="17501"/>
                        <a:pt x="7955" y="17501"/>
                      </a:cubicBezTo>
                      <a:cubicBezTo>
                        <a:pt x="11137" y="19092"/>
                        <a:pt x="9546" y="17501"/>
                        <a:pt x="12728" y="19092"/>
                      </a:cubicBezTo>
                      <a:lnTo>
                        <a:pt x="11137" y="19092"/>
                      </a:lnTo>
                      <a:cubicBezTo>
                        <a:pt x="11137" y="19092"/>
                        <a:pt x="14319" y="19092"/>
                        <a:pt x="12728" y="19092"/>
                      </a:cubicBezTo>
                      <a:cubicBezTo>
                        <a:pt x="9546" y="19092"/>
                        <a:pt x="12728" y="20683"/>
                        <a:pt x="9546" y="22274"/>
                      </a:cubicBezTo>
                      <a:cubicBezTo>
                        <a:pt x="14319" y="22274"/>
                        <a:pt x="6364" y="22274"/>
                        <a:pt x="11137" y="22274"/>
                      </a:cubicBezTo>
                      <a:cubicBezTo>
                        <a:pt x="9546" y="22274"/>
                        <a:pt x="9546" y="22274"/>
                        <a:pt x="7955" y="22274"/>
                      </a:cubicBezTo>
                      <a:cubicBezTo>
                        <a:pt x="9546" y="22274"/>
                        <a:pt x="6364" y="22274"/>
                        <a:pt x="9546" y="23865"/>
                      </a:cubicBezTo>
                      <a:cubicBezTo>
                        <a:pt x="7955" y="23865"/>
                        <a:pt x="7955" y="23865"/>
                        <a:pt x="6364" y="23865"/>
                      </a:cubicBezTo>
                      <a:cubicBezTo>
                        <a:pt x="6364" y="23865"/>
                        <a:pt x="7955" y="23865"/>
                        <a:pt x="6364" y="23865"/>
                      </a:cubicBezTo>
                      <a:cubicBezTo>
                        <a:pt x="6364" y="23865"/>
                        <a:pt x="4773" y="23865"/>
                        <a:pt x="4773" y="23865"/>
                      </a:cubicBezTo>
                      <a:cubicBezTo>
                        <a:pt x="4773" y="23865"/>
                        <a:pt x="7955" y="25456"/>
                        <a:pt x="12728" y="25456"/>
                      </a:cubicBezTo>
                      <a:cubicBezTo>
                        <a:pt x="11137" y="25456"/>
                        <a:pt x="11137" y="25456"/>
                        <a:pt x="14319" y="25456"/>
                      </a:cubicBezTo>
                      <a:cubicBezTo>
                        <a:pt x="12728" y="25456"/>
                        <a:pt x="11137" y="25456"/>
                        <a:pt x="11137" y="25456"/>
                      </a:cubicBezTo>
                      <a:cubicBezTo>
                        <a:pt x="11137" y="25456"/>
                        <a:pt x="9546" y="27047"/>
                        <a:pt x="12728" y="27047"/>
                      </a:cubicBezTo>
                      <a:cubicBezTo>
                        <a:pt x="12728" y="27047"/>
                        <a:pt x="12728" y="27047"/>
                        <a:pt x="12728" y="27047"/>
                      </a:cubicBezTo>
                      <a:cubicBezTo>
                        <a:pt x="12728" y="27047"/>
                        <a:pt x="12728" y="27047"/>
                        <a:pt x="12728" y="28638"/>
                      </a:cubicBezTo>
                      <a:lnTo>
                        <a:pt x="12728" y="28638"/>
                      </a:lnTo>
                      <a:cubicBezTo>
                        <a:pt x="15910" y="28638"/>
                        <a:pt x="12728" y="28638"/>
                        <a:pt x="14319" y="30229"/>
                      </a:cubicBezTo>
                      <a:lnTo>
                        <a:pt x="14319" y="30229"/>
                      </a:lnTo>
                      <a:cubicBezTo>
                        <a:pt x="11137" y="30229"/>
                        <a:pt x="15910" y="30229"/>
                        <a:pt x="12728" y="31820"/>
                      </a:cubicBezTo>
                      <a:lnTo>
                        <a:pt x="14319" y="31820"/>
                      </a:lnTo>
                      <a:cubicBezTo>
                        <a:pt x="19092" y="31820"/>
                        <a:pt x="11137" y="31820"/>
                        <a:pt x="12728" y="33411"/>
                      </a:cubicBezTo>
                      <a:lnTo>
                        <a:pt x="14319" y="33411"/>
                      </a:lnTo>
                      <a:cubicBezTo>
                        <a:pt x="15910" y="33411"/>
                        <a:pt x="7955" y="33411"/>
                        <a:pt x="7955" y="33411"/>
                      </a:cubicBezTo>
                      <a:cubicBezTo>
                        <a:pt x="7955" y="33411"/>
                        <a:pt x="7955" y="33411"/>
                        <a:pt x="6364" y="33411"/>
                      </a:cubicBezTo>
                      <a:cubicBezTo>
                        <a:pt x="3182" y="33411"/>
                        <a:pt x="9546" y="33411"/>
                        <a:pt x="9546" y="35003"/>
                      </a:cubicBezTo>
                      <a:cubicBezTo>
                        <a:pt x="7955" y="35003"/>
                        <a:pt x="6364" y="35003"/>
                        <a:pt x="4773" y="35003"/>
                      </a:cubicBezTo>
                      <a:cubicBezTo>
                        <a:pt x="3182" y="35003"/>
                        <a:pt x="9546" y="36593"/>
                        <a:pt x="6364" y="36593"/>
                      </a:cubicBezTo>
                      <a:cubicBezTo>
                        <a:pt x="7955" y="36593"/>
                        <a:pt x="7955" y="36593"/>
                        <a:pt x="9546" y="36593"/>
                      </a:cubicBezTo>
                      <a:cubicBezTo>
                        <a:pt x="9546" y="36593"/>
                        <a:pt x="4773" y="36593"/>
                        <a:pt x="7955" y="38185"/>
                      </a:cubicBezTo>
                      <a:lnTo>
                        <a:pt x="6364" y="38185"/>
                      </a:lnTo>
                      <a:cubicBezTo>
                        <a:pt x="7955" y="38185"/>
                        <a:pt x="7955" y="39775"/>
                        <a:pt x="9546" y="39775"/>
                      </a:cubicBezTo>
                      <a:cubicBezTo>
                        <a:pt x="1591" y="39775"/>
                        <a:pt x="12728" y="41367"/>
                        <a:pt x="6364" y="41367"/>
                      </a:cubicBezTo>
                      <a:lnTo>
                        <a:pt x="6364" y="42958"/>
                      </a:lnTo>
                      <a:lnTo>
                        <a:pt x="6364" y="42958"/>
                      </a:lnTo>
                      <a:cubicBezTo>
                        <a:pt x="6364" y="42958"/>
                        <a:pt x="7955" y="44548"/>
                        <a:pt x="9546" y="44548"/>
                      </a:cubicBezTo>
                      <a:cubicBezTo>
                        <a:pt x="9546" y="44548"/>
                        <a:pt x="7955" y="44548"/>
                        <a:pt x="7955" y="44548"/>
                      </a:cubicBezTo>
                      <a:cubicBezTo>
                        <a:pt x="6364" y="44548"/>
                        <a:pt x="6364" y="44548"/>
                        <a:pt x="9546" y="46140"/>
                      </a:cubicBezTo>
                      <a:lnTo>
                        <a:pt x="7955" y="46140"/>
                      </a:lnTo>
                      <a:cubicBezTo>
                        <a:pt x="9546" y="46140"/>
                        <a:pt x="4773" y="46140"/>
                        <a:pt x="6364" y="47730"/>
                      </a:cubicBezTo>
                      <a:cubicBezTo>
                        <a:pt x="6364" y="47730"/>
                        <a:pt x="6364" y="47730"/>
                        <a:pt x="4773" y="47730"/>
                      </a:cubicBezTo>
                      <a:cubicBezTo>
                        <a:pt x="7955" y="49322"/>
                        <a:pt x="-1591" y="49322"/>
                        <a:pt x="6364" y="50913"/>
                      </a:cubicBezTo>
                      <a:lnTo>
                        <a:pt x="7955" y="52504"/>
                      </a:lnTo>
                      <a:cubicBezTo>
                        <a:pt x="7955" y="52504"/>
                        <a:pt x="11137" y="52504"/>
                        <a:pt x="12728" y="52504"/>
                      </a:cubicBezTo>
                      <a:cubicBezTo>
                        <a:pt x="12728" y="52504"/>
                        <a:pt x="9546" y="52504"/>
                        <a:pt x="9546" y="52504"/>
                      </a:cubicBezTo>
                      <a:lnTo>
                        <a:pt x="9546" y="52504"/>
                      </a:lnTo>
                      <a:cubicBezTo>
                        <a:pt x="4773" y="52504"/>
                        <a:pt x="7955" y="52504"/>
                        <a:pt x="4773" y="52504"/>
                      </a:cubicBezTo>
                      <a:cubicBezTo>
                        <a:pt x="4773" y="54095"/>
                        <a:pt x="1591" y="55686"/>
                        <a:pt x="1591" y="57277"/>
                      </a:cubicBezTo>
                      <a:lnTo>
                        <a:pt x="4773" y="57277"/>
                      </a:lnTo>
                      <a:lnTo>
                        <a:pt x="4773" y="57277"/>
                      </a:lnTo>
                      <a:cubicBezTo>
                        <a:pt x="4773" y="57277"/>
                        <a:pt x="1591" y="57277"/>
                        <a:pt x="1591" y="57277"/>
                      </a:cubicBezTo>
                      <a:cubicBezTo>
                        <a:pt x="0" y="57277"/>
                        <a:pt x="3182" y="58868"/>
                        <a:pt x="3182" y="58868"/>
                      </a:cubicBezTo>
                      <a:cubicBezTo>
                        <a:pt x="1591" y="58868"/>
                        <a:pt x="0" y="57277"/>
                        <a:pt x="0" y="58868"/>
                      </a:cubicBezTo>
                      <a:lnTo>
                        <a:pt x="0" y="58868"/>
                      </a:lnTo>
                      <a:lnTo>
                        <a:pt x="0" y="58868"/>
                      </a:lnTo>
                      <a:cubicBezTo>
                        <a:pt x="1591" y="58868"/>
                        <a:pt x="3182" y="58868"/>
                        <a:pt x="3182" y="60459"/>
                      </a:cubicBezTo>
                      <a:cubicBezTo>
                        <a:pt x="3182" y="60459"/>
                        <a:pt x="1591" y="60459"/>
                        <a:pt x="1591" y="60459"/>
                      </a:cubicBezTo>
                      <a:cubicBezTo>
                        <a:pt x="1591" y="60459"/>
                        <a:pt x="1591" y="60459"/>
                        <a:pt x="1591" y="60459"/>
                      </a:cubicBezTo>
                      <a:lnTo>
                        <a:pt x="1591" y="60459"/>
                      </a:lnTo>
                      <a:lnTo>
                        <a:pt x="4773" y="60459"/>
                      </a:lnTo>
                      <a:cubicBezTo>
                        <a:pt x="6364" y="60459"/>
                        <a:pt x="4773" y="60459"/>
                        <a:pt x="7955" y="60459"/>
                      </a:cubicBezTo>
                      <a:cubicBezTo>
                        <a:pt x="3182" y="60459"/>
                        <a:pt x="6364" y="62050"/>
                        <a:pt x="4773" y="62050"/>
                      </a:cubicBezTo>
                      <a:cubicBezTo>
                        <a:pt x="6364" y="62050"/>
                        <a:pt x="6364" y="63641"/>
                        <a:pt x="6364" y="63641"/>
                      </a:cubicBezTo>
                      <a:cubicBezTo>
                        <a:pt x="6364" y="63641"/>
                        <a:pt x="9546" y="63641"/>
                        <a:pt x="9546" y="63641"/>
                      </a:cubicBezTo>
                      <a:cubicBezTo>
                        <a:pt x="3182" y="62050"/>
                        <a:pt x="6364" y="63641"/>
                        <a:pt x="3182" y="63641"/>
                      </a:cubicBezTo>
                      <a:cubicBezTo>
                        <a:pt x="6364" y="63641"/>
                        <a:pt x="3182" y="65232"/>
                        <a:pt x="7955" y="65232"/>
                      </a:cubicBezTo>
                      <a:cubicBezTo>
                        <a:pt x="7955" y="65232"/>
                        <a:pt x="6364" y="65232"/>
                        <a:pt x="4773" y="65232"/>
                      </a:cubicBezTo>
                      <a:cubicBezTo>
                        <a:pt x="6364" y="66823"/>
                        <a:pt x="3182" y="66823"/>
                        <a:pt x="3182" y="68414"/>
                      </a:cubicBezTo>
                      <a:cubicBezTo>
                        <a:pt x="3182" y="68414"/>
                        <a:pt x="4773" y="68414"/>
                        <a:pt x="6364" y="68414"/>
                      </a:cubicBezTo>
                      <a:lnTo>
                        <a:pt x="1591" y="68414"/>
                      </a:lnTo>
                      <a:cubicBezTo>
                        <a:pt x="1591" y="68414"/>
                        <a:pt x="6364" y="70005"/>
                        <a:pt x="3182" y="70005"/>
                      </a:cubicBezTo>
                      <a:cubicBezTo>
                        <a:pt x="3182" y="70005"/>
                        <a:pt x="4773" y="70005"/>
                        <a:pt x="4773" y="70005"/>
                      </a:cubicBezTo>
                      <a:cubicBezTo>
                        <a:pt x="0" y="71596"/>
                        <a:pt x="7955" y="74778"/>
                        <a:pt x="0" y="74778"/>
                      </a:cubicBezTo>
                      <a:cubicBezTo>
                        <a:pt x="1591" y="74778"/>
                        <a:pt x="1591" y="74778"/>
                        <a:pt x="1591" y="74778"/>
                      </a:cubicBezTo>
                      <a:cubicBezTo>
                        <a:pt x="1591" y="74778"/>
                        <a:pt x="3182" y="74778"/>
                        <a:pt x="4773" y="74778"/>
                      </a:cubicBezTo>
                      <a:lnTo>
                        <a:pt x="1591" y="74778"/>
                      </a:lnTo>
                      <a:cubicBezTo>
                        <a:pt x="4773" y="74778"/>
                        <a:pt x="1591" y="76369"/>
                        <a:pt x="4773" y="76369"/>
                      </a:cubicBezTo>
                      <a:lnTo>
                        <a:pt x="4773" y="76369"/>
                      </a:lnTo>
                      <a:cubicBezTo>
                        <a:pt x="7955" y="77960"/>
                        <a:pt x="12728" y="77960"/>
                        <a:pt x="15910" y="77960"/>
                      </a:cubicBezTo>
                      <a:cubicBezTo>
                        <a:pt x="12728" y="76369"/>
                        <a:pt x="22274" y="77960"/>
                        <a:pt x="15910" y="76369"/>
                      </a:cubicBezTo>
                      <a:cubicBezTo>
                        <a:pt x="17501" y="76369"/>
                        <a:pt x="17501" y="76369"/>
                        <a:pt x="17501" y="76369"/>
                      </a:cubicBezTo>
                      <a:cubicBezTo>
                        <a:pt x="15910" y="76369"/>
                        <a:pt x="15910" y="76369"/>
                        <a:pt x="15910" y="74778"/>
                      </a:cubicBezTo>
                      <a:lnTo>
                        <a:pt x="15910" y="74778"/>
                      </a:lnTo>
                      <a:cubicBezTo>
                        <a:pt x="15910" y="73187"/>
                        <a:pt x="17501" y="73187"/>
                        <a:pt x="19092" y="73187"/>
                      </a:cubicBezTo>
                      <a:lnTo>
                        <a:pt x="17501" y="73187"/>
                      </a:lnTo>
                      <a:cubicBezTo>
                        <a:pt x="17501" y="73187"/>
                        <a:pt x="19092" y="73187"/>
                        <a:pt x="19092" y="73187"/>
                      </a:cubicBezTo>
                      <a:cubicBezTo>
                        <a:pt x="15910" y="71596"/>
                        <a:pt x="19092" y="73187"/>
                        <a:pt x="15910" y="73187"/>
                      </a:cubicBezTo>
                      <a:cubicBezTo>
                        <a:pt x="20683" y="73187"/>
                        <a:pt x="15910" y="71596"/>
                        <a:pt x="20683" y="71596"/>
                      </a:cubicBezTo>
                      <a:cubicBezTo>
                        <a:pt x="20683" y="71596"/>
                        <a:pt x="17501" y="71596"/>
                        <a:pt x="19092" y="71596"/>
                      </a:cubicBezTo>
                      <a:lnTo>
                        <a:pt x="20683" y="71596"/>
                      </a:lnTo>
                      <a:lnTo>
                        <a:pt x="19092" y="71596"/>
                      </a:lnTo>
                      <a:cubicBezTo>
                        <a:pt x="19092" y="71596"/>
                        <a:pt x="20683" y="71596"/>
                        <a:pt x="22274" y="71596"/>
                      </a:cubicBezTo>
                      <a:cubicBezTo>
                        <a:pt x="22274" y="71596"/>
                        <a:pt x="22274" y="71596"/>
                        <a:pt x="22274" y="71596"/>
                      </a:cubicBezTo>
                      <a:cubicBezTo>
                        <a:pt x="23865" y="71596"/>
                        <a:pt x="22274" y="70005"/>
                        <a:pt x="22274" y="70005"/>
                      </a:cubicBezTo>
                      <a:lnTo>
                        <a:pt x="20683" y="70005"/>
                      </a:lnTo>
                      <a:cubicBezTo>
                        <a:pt x="19092" y="68414"/>
                        <a:pt x="22274" y="68414"/>
                        <a:pt x="19092" y="66823"/>
                      </a:cubicBezTo>
                      <a:lnTo>
                        <a:pt x="17501" y="66823"/>
                      </a:lnTo>
                      <a:cubicBezTo>
                        <a:pt x="15910" y="65232"/>
                        <a:pt x="19092" y="66823"/>
                        <a:pt x="17501" y="65232"/>
                      </a:cubicBezTo>
                      <a:lnTo>
                        <a:pt x="17501" y="65232"/>
                      </a:lnTo>
                      <a:cubicBezTo>
                        <a:pt x="15910" y="65232"/>
                        <a:pt x="15910" y="65232"/>
                        <a:pt x="15910" y="63641"/>
                      </a:cubicBezTo>
                      <a:cubicBezTo>
                        <a:pt x="17501" y="63641"/>
                        <a:pt x="17501" y="63641"/>
                        <a:pt x="19092" y="63641"/>
                      </a:cubicBezTo>
                      <a:cubicBezTo>
                        <a:pt x="17501" y="62050"/>
                        <a:pt x="17501" y="63641"/>
                        <a:pt x="14319" y="62050"/>
                      </a:cubicBezTo>
                      <a:lnTo>
                        <a:pt x="15910" y="62050"/>
                      </a:lnTo>
                      <a:cubicBezTo>
                        <a:pt x="14319" y="62050"/>
                        <a:pt x="14319" y="62050"/>
                        <a:pt x="12728" y="60459"/>
                      </a:cubicBezTo>
                      <a:cubicBezTo>
                        <a:pt x="14319" y="60459"/>
                        <a:pt x="15910" y="60459"/>
                        <a:pt x="17501" y="62050"/>
                      </a:cubicBezTo>
                      <a:cubicBezTo>
                        <a:pt x="20683" y="62050"/>
                        <a:pt x="14319" y="60459"/>
                        <a:pt x="19092" y="60459"/>
                      </a:cubicBezTo>
                      <a:cubicBezTo>
                        <a:pt x="14319" y="58868"/>
                        <a:pt x="15910" y="60459"/>
                        <a:pt x="15910" y="60459"/>
                      </a:cubicBezTo>
                      <a:cubicBezTo>
                        <a:pt x="14319" y="60459"/>
                        <a:pt x="12728" y="58868"/>
                        <a:pt x="12728" y="58868"/>
                      </a:cubicBezTo>
                      <a:cubicBezTo>
                        <a:pt x="12728" y="58868"/>
                        <a:pt x="19092" y="58868"/>
                        <a:pt x="19092" y="58868"/>
                      </a:cubicBezTo>
                      <a:lnTo>
                        <a:pt x="19092" y="58868"/>
                      </a:lnTo>
                      <a:cubicBezTo>
                        <a:pt x="20683" y="58868"/>
                        <a:pt x="17501" y="58868"/>
                        <a:pt x="19092" y="57277"/>
                      </a:cubicBezTo>
                      <a:cubicBezTo>
                        <a:pt x="15910" y="57277"/>
                        <a:pt x="19092" y="57277"/>
                        <a:pt x="15910" y="55686"/>
                      </a:cubicBezTo>
                      <a:lnTo>
                        <a:pt x="15910" y="57277"/>
                      </a:lnTo>
                      <a:cubicBezTo>
                        <a:pt x="14319" y="57277"/>
                        <a:pt x="11137" y="55686"/>
                        <a:pt x="12728" y="55686"/>
                      </a:cubicBezTo>
                      <a:cubicBezTo>
                        <a:pt x="12728" y="55686"/>
                        <a:pt x="14319" y="55686"/>
                        <a:pt x="14319" y="55686"/>
                      </a:cubicBezTo>
                      <a:cubicBezTo>
                        <a:pt x="15910" y="55686"/>
                        <a:pt x="14319" y="55686"/>
                        <a:pt x="14319" y="55686"/>
                      </a:cubicBezTo>
                      <a:cubicBezTo>
                        <a:pt x="17501" y="55686"/>
                        <a:pt x="14319" y="57277"/>
                        <a:pt x="17501" y="57277"/>
                      </a:cubicBezTo>
                      <a:cubicBezTo>
                        <a:pt x="19092" y="57277"/>
                        <a:pt x="14319" y="55686"/>
                        <a:pt x="19092" y="57277"/>
                      </a:cubicBezTo>
                      <a:cubicBezTo>
                        <a:pt x="14319" y="55686"/>
                        <a:pt x="19092" y="57277"/>
                        <a:pt x="15910" y="55686"/>
                      </a:cubicBezTo>
                      <a:lnTo>
                        <a:pt x="17501" y="55686"/>
                      </a:lnTo>
                      <a:cubicBezTo>
                        <a:pt x="17501" y="55686"/>
                        <a:pt x="15910" y="55686"/>
                        <a:pt x="15910" y="55686"/>
                      </a:cubicBezTo>
                      <a:lnTo>
                        <a:pt x="19092" y="55686"/>
                      </a:lnTo>
                      <a:cubicBezTo>
                        <a:pt x="17501" y="55686"/>
                        <a:pt x="20683" y="55686"/>
                        <a:pt x="20683" y="54095"/>
                      </a:cubicBezTo>
                      <a:cubicBezTo>
                        <a:pt x="20683" y="55686"/>
                        <a:pt x="17501" y="54095"/>
                        <a:pt x="15910" y="54095"/>
                      </a:cubicBezTo>
                      <a:cubicBezTo>
                        <a:pt x="12728" y="52504"/>
                        <a:pt x="22274" y="54095"/>
                        <a:pt x="20683" y="52504"/>
                      </a:cubicBezTo>
                      <a:cubicBezTo>
                        <a:pt x="20683" y="52504"/>
                        <a:pt x="19092" y="52504"/>
                        <a:pt x="19092" y="52504"/>
                      </a:cubicBezTo>
                      <a:cubicBezTo>
                        <a:pt x="19092" y="52504"/>
                        <a:pt x="20683" y="52504"/>
                        <a:pt x="22274" y="52504"/>
                      </a:cubicBezTo>
                      <a:cubicBezTo>
                        <a:pt x="22274" y="50913"/>
                        <a:pt x="20683" y="52504"/>
                        <a:pt x="19092" y="52504"/>
                      </a:cubicBezTo>
                      <a:cubicBezTo>
                        <a:pt x="22274" y="52504"/>
                        <a:pt x="17501" y="52504"/>
                        <a:pt x="17501" y="50913"/>
                      </a:cubicBezTo>
                      <a:lnTo>
                        <a:pt x="19092" y="50913"/>
                      </a:lnTo>
                      <a:cubicBezTo>
                        <a:pt x="20683" y="50913"/>
                        <a:pt x="14319" y="49322"/>
                        <a:pt x="15910" y="49322"/>
                      </a:cubicBezTo>
                      <a:lnTo>
                        <a:pt x="19092" y="49322"/>
                      </a:lnTo>
                      <a:lnTo>
                        <a:pt x="19092" y="49322"/>
                      </a:lnTo>
                      <a:lnTo>
                        <a:pt x="22274" y="49322"/>
                      </a:lnTo>
                      <a:cubicBezTo>
                        <a:pt x="20683" y="49322"/>
                        <a:pt x="20683" y="49322"/>
                        <a:pt x="22274" y="47730"/>
                      </a:cubicBezTo>
                      <a:cubicBezTo>
                        <a:pt x="20683" y="47730"/>
                        <a:pt x="19092" y="47730"/>
                        <a:pt x="19092" y="46140"/>
                      </a:cubicBezTo>
                      <a:cubicBezTo>
                        <a:pt x="20683" y="46140"/>
                        <a:pt x="20683" y="46140"/>
                        <a:pt x="20683" y="46140"/>
                      </a:cubicBezTo>
                      <a:cubicBezTo>
                        <a:pt x="22274" y="46140"/>
                        <a:pt x="23865" y="46140"/>
                        <a:pt x="22274" y="46140"/>
                      </a:cubicBezTo>
                      <a:lnTo>
                        <a:pt x="23865" y="46140"/>
                      </a:lnTo>
                      <a:cubicBezTo>
                        <a:pt x="25456" y="46140"/>
                        <a:pt x="23865" y="46140"/>
                        <a:pt x="23865" y="44548"/>
                      </a:cubicBezTo>
                      <a:cubicBezTo>
                        <a:pt x="23865" y="44548"/>
                        <a:pt x="23865" y="44548"/>
                        <a:pt x="23865" y="44548"/>
                      </a:cubicBezTo>
                      <a:lnTo>
                        <a:pt x="20683" y="42958"/>
                      </a:lnTo>
                      <a:cubicBezTo>
                        <a:pt x="22274" y="42958"/>
                        <a:pt x="22274" y="42958"/>
                        <a:pt x="22274" y="42958"/>
                      </a:cubicBezTo>
                      <a:cubicBezTo>
                        <a:pt x="22274" y="42958"/>
                        <a:pt x="20683" y="42958"/>
                        <a:pt x="20683" y="42958"/>
                      </a:cubicBezTo>
                      <a:cubicBezTo>
                        <a:pt x="22274" y="42958"/>
                        <a:pt x="23865" y="42958"/>
                        <a:pt x="25456" y="44548"/>
                      </a:cubicBezTo>
                      <a:lnTo>
                        <a:pt x="23865" y="42958"/>
                      </a:lnTo>
                      <a:cubicBezTo>
                        <a:pt x="23865" y="42958"/>
                        <a:pt x="25456" y="42958"/>
                        <a:pt x="27047" y="42958"/>
                      </a:cubicBezTo>
                      <a:cubicBezTo>
                        <a:pt x="28638" y="42958"/>
                        <a:pt x="23865" y="41367"/>
                        <a:pt x="25456" y="41367"/>
                      </a:cubicBezTo>
                      <a:cubicBezTo>
                        <a:pt x="25456" y="41367"/>
                        <a:pt x="25456" y="41367"/>
                        <a:pt x="23865" y="41367"/>
                      </a:cubicBezTo>
                      <a:cubicBezTo>
                        <a:pt x="23865" y="41367"/>
                        <a:pt x="27047" y="41367"/>
                        <a:pt x="23865" y="39775"/>
                      </a:cubicBezTo>
                      <a:lnTo>
                        <a:pt x="27047" y="39775"/>
                      </a:lnTo>
                      <a:cubicBezTo>
                        <a:pt x="27047" y="39775"/>
                        <a:pt x="22274" y="39775"/>
                        <a:pt x="22274" y="38185"/>
                      </a:cubicBezTo>
                      <a:cubicBezTo>
                        <a:pt x="20683" y="38185"/>
                        <a:pt x="25456" y="38185"/>
                        <a:pt x="25456" y="38185"/>
                      </a:cubicBezTo>
                      <a:cubicBezTo>
                        <a:pt x="23865" y="46140"/>
                        <a:pt x="20683" y="46140"/>
                        <a:pt x="23865" y="46140"/>
                      </a:cubicBezTo>
                      <a:cubicBezTo>
                        <a:pt x="23865" y="46140"/>
                        <a:pt x="23865" y="46140"/>
                        <a:pt x="23865" y="46140"/>
                      </a:cubicBezTo>
                      <a:close/>
                      <a:moveTo>
                        <a:pt x="22274" y="39775"/>
                      </a:moveTo>
                      <a:cubicBezTo>
                        <a:pt x="23865" y="39775"/>
                        <a:pt x="25456" y="41367"/>
                        <a:pt x="22274" y="39775"/>
                      </a:cubicBezTo>
                      <a:cubicBezTo>
                        <a:pt x="20683" y="39775"/>
                        <a:pt x="22274" y="39775"/>
                        <a:pt x="22274" y="39775"/>
                      </a:cubicBezTo>
                      <a:close/>
                      <a:moveTo>
                        <a:pt x="19092" y="30229"/>
                      </a:moveTo>
                      <a:cubicBezTo>
                        <a:pt x="19092" y="30229"/>
                        <a:pt x="19092" y="30229"/>
                        <a:pt x="19092" y="30229"/>
                      </a:cubicBezTo>
                      <a:cubicBezTo>
                        <a:pt x="17501" y="30229"/>
                        <a:pt x="17501" y="30229"/>
                        <a:pt x="19092" y="30229"/>
                      </a:cubicBezTo>
                      <a:close/>
                      <a:moveTo>
                        <a:pt x="4773" y="4773"/>
                      </a:moveTo>
                      <a:lnTo>
                        <a:pt x="4773" y="4773"/>
                      </a:lnTo>
                      <a:cubicBezTo>
                        <a:pt x="4773" y="6364"/>
                        <a:pt x="4773" y="6364"/>
                        <a:pt x="4773" y="4773"/>
                      </a:cubicBezTo>
                      <a:close/>
                      <a:moveTo>
                        <a:pt x="6364" y="4773"/>
                      </a:moveTo>
                      <a:cubicBezTo>
                        <a:pt x="4773" y="4773"/>
                        <a:pt x="4773" y="4773"/>
                        <a:pt x="6364" y="4773"/>
                      </a:cubicBezTo>
                      <a:cubicBezTo>
                        <a:pt x="4773" y="4773"/>
                        <a:pt x="4773" y="4773"/>
                        <a:pt x="6364" y="4773"/>
                      </a:cubicBezTo>
                      <a:cubicBezTo>
                        <a:pt x="6364" y="4773"/>
                        <a:pt x="6364" y="4773"/>
                        <a:pt x="6364" y="4773"/>
                      </a:cubicBezTo>
                      <a:close/>
                      <a:moveTo>
                        <a:pt x="1591" y="58868"/>
                      </a:moveTo>
                      <a:lnTo>
                        <a:pt x="1591" y="58868"/>
                      </a:lnTo>
                      <a:cubicBezTo>
                        <a:pt x="3182" y="60459"/>
                        <a:pt x="3182" y="60459"/>
                        <a:pt x="1591" y="5886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90" name="รูปแบบอิสระ: รูปร่าง 889">
                  <a:extLst>
                    <a:ext uri="{FF2B5EF4-FFF2-40B4-BE49-F238E27FC236}">
                      <a16:creationId xmlns:a16="http://schemas.microsoft.com/office/drawing/2014/main" id="{475A9FAF-738F-4E54-9A44-32A9BB075B39}"/>
                    </a:ext>
                  </a:extLst>
                </p:cNvPr>
                <p:cNvSpPr/>
                <p:nvPr/>
              </p:nvSpPr>
              <p:spPr>
                <a:xfrm>
                  <a:off x="2739927" y="3401709"/>
                  <a:ext cx="1193" cy="15910"/>
                </a:xfrm>
                <a:custGeom>
                  <a:avLst/>
                  <a:gdLst>
                    <a:gd name="connsiteX0" fmla="*/ 1193 w 1193"/>
                    <a:gd name="connsiteY0" fmla="*/ 0 h 15910"/>
                    <a:gd name="connsiteX1" fmla="*/ 1193 w 1193"/>
                    <a:gd name="connsiteY1" fmla="*/ 0 h 15910"/>
                    <a:gd name="connsiteX2" fmla="*/ 1193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1193" y="0"/>
                      </a:moveTo>
                      <a:lnTo>
                        <a:pt x="1193" y="0"/>
                      </a:lnTo>
                      <a:cubicBezTo>
                        <a:pt x="-398" y="0"/>
                        <a:pt x="-398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91" name="รูปแบบอิสระ: รูปร่าง 890">
                  <a:extLst>
                    <a:ext uri="{FF2B5EF4-FFF2-40B4-BE49-F238E27FC236}">
                      <a16:creationId xmlns:a16="http://schemas.microsoft.com/office/drawing/2014/main" id="{EF1E3488-E346-403C-A1BE-F72CC67E33D5}"/>
                    </a:ext>
                  </a:extLst>
                </p:cNvPr>
                <p:cNvSpPr/>
                <p:nvPr/>
              </p:nvSpPr>
              <p:spPr>
                <a:xfrm>
                  <a:off x="2742711" y="3419210"/>
                  <a:ext cx="1591" cy="15910"/>
                </a:xfrm>
                <a:custGeom>
                  <a:avLst/>
                  <a:gdLst>
                    <a:gd name="connsiteX0" fmla="*/ 0 w 1591"/>
                    <a:gd name="connsiteY0" fmla="*/ 0 h 15910"/>
                    <a:gd name="connsiteX1" fmla="*/ 0 w 1591"/>
                    <a:gd name="connsiteY1" fmla="*/ 0 h 15910"/>
                    <a:gd name="connsiteX2" fmla="*/ 1591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92" name="รูปแบบอิสระ: รูปร่าง 891">
                  <a:extLst>
                    <a:ext uri="{FF2B5EF4-FFF2-40B4-BE49-F238E27FC236}">
                      <a16:creationId xmlns:a16="http://schemas.microsoft.com/office/drawing/2014/main" id="{AB58D80D-2088-4FC0-8AF7-AB0C39A84AEB}"/>
                    </a:ext>
                  </a:extLst>
                </p:cNvPr>
                <p:cNvSpPr/>
                <p:nvPr/>
              </p:nvSpPr>
              <p:spPr>
                <a:xfrm>
                  <a:off x="2742711" y="338420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93" name="รูปแบบอิสระ: รูปร่าง 892">
                  <a:extLst>
                    <a:ext uri="{FF2B5EF4-FFF2-40B4-BE49-F238E27FC236}">
                      <a16:creationId xmlns:a16="http://schemas.microsoft.com/office/drawing/2014/main" id="{BBE43F87-F850-4ED4-B719-8C9BC29D6139}"/>
                    </a:ext>
                  </a:extLst>
                </p:cNvPr>
                <p:cNvSpPr/>
                <p:nvPr/>
              </p:nvSpPr>
              <p:spPr>
                <a:xfrm>
                  <a:off x="2720438" y="3371479"/>
                  <a:ext cx="1193" cy="707"/>
                </a:xfrm>
                <a:custGeom>
                  <a:avLst/>
                  <a:gdLst>
                    <a:gd name="connsiteX0" fmla="*/ 0 w 1193"/>
                    <a:gd name="connsiteY0" fmla="*/ 0 h 707"/>
                    <a:gd name="connsiteX1" fmla="*/ 0 w 1193"/>
                    <a:gd name="connsiteY1" fmla="*/ 0 h 707"/>
                    <a:gd name="connsiteX2" fmla="*/ 0 w 1193"/>
                    <a:gd name="connsiteY2" fmla="*/ 0 h 707"/>
                    <a:gd name="connsiteX3" fmla="*/ 0 w 1193"/>
                    <a:gd name="connsiteY3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707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1" y="1591"/>
                        <a:pt x="1591" y="0"/>
                        <a:pt x="0" y="0"/>
                      </a:cubicBezTo>
                      <a:cubicBezTo>
                        <a:pt x="159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94" name="รูปแบบอิสระ: รูปร่าง 893">
                  <a:extLst>
                    <a:ext uri="{FF2B5EF4-FFF2-40B4-BE49-F238E27FC236}">
                      <a16:creationId xmlns:a16="http://schemas.microsoft.com/office/drawing/2014/main" id="{6AF1ADA0-BC9E-4C1E-BF04-CC509E0DD03E}"/>
                    </a:ext>
                  </a:extLst>
                </p:cNvPr>
                <p:cNvSpPr/>
                <p:nvPr/>
              </p:nvSpPr>
              <p:spPr>
                <a:xfrm>
                  <a:off x="2734050" y="3369888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  <a:gd name="connsiteX3" fmla="*/ 707 w 707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cubicBezTo>
                        <a:pt x="707" y="0"/>
                        <a:pt x="707" y="0"/>
                        <a:pt x="707" y="0"/>
                      </a:cubicBezTo>
                      <a:lnTo>
                        <a:pt x="707" y="0"/>
                      </a:lnTo>
                      <a:cubicBezTo>
                        <a:pt x="-884" y="0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95" name="รูปแบบอิสระ: รูปร่าง 894">
                  <a:extLst>
                    <a:ext uri="{FF2B5EF4-FFF2-40B4-BE49-F238E27FC236}">
                      <a16:creationId xmlns:a16="http://schemas.microsoft.com/office/drawing/2014/main" id="{9D213548-0308-4131-8ADD-658A16812F75}"/>
                    </a:ext>
                  </a:extLst>
                </p:cNvPr>
                <p:cNvSpPr/>
                <p:nvPr/>
              </p:nvSpPr>
              <p:spPr>
                <a:xfrm>
                  <a:off x="2727199" y="3371479"/>
                  <a:ext cx="2386" cy="15910"/>
                </a:xfrm>
                <a:custGeom>
                  <a:avLst/>
                  <a:gdLst>
                    <a:gd name="connsiteX0" fmla="*/ 1193 w 2386"/>
                    <a:gd name="connsiteY0" fmla="*/ 0 h 15910"/>
                    <a:gd name="connsiteX1" fmla="*/ 1193 w 2386"/>
                    <a:gd name="connsiteY1" fmla="*/ 0 h 15910"/>
                    <a:gd name="connsiteX2" fmla="*/ 1193 w 2386"/>
                    <a:gd name="connsiteY2" fmla="*/ 0 h 15910"/>
                    <a:gd name="connsiteX3" fmla="*/ 1193 w 2386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86" h="15910">
                      <a:moveTo>
                        <a:pt x="1193" y="0"/>
                      </a:moveTo>
                      <a:cubicBezTo>
                        <a:pt x="2784" y="0"/>
                        <a:pt x="2784" y="0"/>
                        <a:pt x="1193" y="0"/>
                      </a:cubicBezTo>
                      <a:lnTo>
                        <a:pt x="1193" y="0"/>
                      </a:lnTo>
                      <a:cubicBezTo>
                        <a:pt x="-398" y="0"/>
                        <a:pt x="-398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96" name="รูปแบบอิสระ: รูปร่าง 895">
                  <a:extLst>
                    <a:ext uri="{FF2B5EF4-FFF2-40B4-BE49-F238E27FC236}">
                      <a16:creationId xmlns:a16="http://schemas.microsoft.com/office/drawing/2014/main" id="{41EF5ABB-1C67-4962-B9B6-BF87C0599A00}"/>
                    </a:ext>
                  </a:extLst>
                </p:cNvPr>
                <p:cNvSpPr/>
                <p:nvPr/>
              </p:nvSpPr>
              <p:spPr>
                <a:xfrm>
                  <a:off x="2728393" y="337147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97" name="รูปแบบอิสระ: รูปร่าง 896">
                  <a:extLst>
                    <a:ext uri="{FF2B5EF4-FFF2-40B4-BE49-F238E27FC236}">
                      <a16:creationId xmlns:a16="http://schemas.microsoft.com/office/drawing/2014/main" id="{F35D5551-EC31-445F-A97B-A07755420159}"/>
                    </a:ext>
                  </a:extLst>
                </p:cNvPr>
                <p:cNvSpPr/>
                <p:nvPr/>
              </p:nvSpPr>
              <p:spPr>
                <a:xfrm>
                  <a:off x="2721125" y="3373954"/>
                  <a:ext cx="2755" cy="707"/>
                </a:xfrm>
                <a:custGeom>
                  <a:avLst/>
                  <a:gdLst>
                    <a:gd name="connsiteX0" fmla="*/ 2495 w 2755"/>
                    <a:gd name="connsiteY0" fmla="*/ 707 h 707"/>
                    <a:gd name="connsiteX1" fmla="*/ 904 w 2755"/>
                    <a:gd name="connsiteY1" fmla="*/ 707 h 707"/>
                    <a:gd name="connsiteX2" fmla="*/ 2495 w 2755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755" h="707">
                      <a:moveTo>
                        <a:pt x="2495" y="707"/>
                      </a:moveTo>
                      <a:cubicBezTo>
                        <a:pt x="2495" y="707"/>
                        <a:pt x="904" y="707"/>
                        <a:pt x="904" y="707"/>
                      </a:cubicBezTo>
                      <a:cubicBezTo>
                        <a:pt x="-2278" y="-884"/>
                        <a:pt x="4086" y="707"/>
                        <a:pt x="2495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98" name="รูปแบบอิสระ: รูปร่าง 897">
                  <a:extLst>
                    <a:ext uri="{FF2B5EF4-FFF2-40B4-BE49-F238E27FC236}">
                      <a16:creationId xmlns:a16="http://schemas.microsoft.com/office/drawing/2014/main" id="{E3A0EB91-79E5-4C2F-981B-394325E32EDE}"/>
                    </a:ext>
                  </a:extLst>
                </p:cNvPr>
                <p:cNvSpPr/>
                <p:nvPr/>
              </p:nvSpPr>
              <p:spPr>
                <a:xfrm>
                  <a:off x="2731575" y="3371479"/>
                  <a:ext cx="3181" cy="15910"/>
                </a:xfrm>
                <a:custGeom>
                  <a:avLst/>
                  <a:gdLst>
                    <a:gd name="connsiteX0" fmla="*/ 3182 w 3181"/>
                    <a:gd name="connsiteY0" fmla="*/ 0 h 15910"/>
                    <a:gd name="connsiteX1" fmla="*/ 0 w 3181"/>
                    <a:gd name="connsiteY1" fmla="*/ 0 h 15910"/>
                    <a:gd name="connsiteX2" fmla="*/ 1591 w 318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15910">
                      <a:moveTo>
                        <a:pt x="3182" y="0"/>
                      </a:moveTo>
                      <a:lnTo>
                        <a:pt x="0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99" name="รูปแบบอิสระ: รูปร่าง 898">
                  <a:extLst>
                    <a:ext uri="{FF2B5EF4-FFF2-40B4-BE49-F238E27FC236}">
                      <a16:creationId xmlns:a16="http://schemas.microsoft.com/office/drawing/2014/main" id="{E8DE01E8-3D9F-4450-86CD-370F481BCC2C}"/>
                    </a:ext>
                  </a:extLst>
                </p:cNvPr>
                <p:cNvSpPr/>
                <p:nvPr/>
              </p:nvSpPr>
              <p:spPr>
                <a:xfrm>
                  <a:off x="2732459" y="3373070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  <a:gd name="connsiteX3" fmla="*/ 707 w 707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lnTo>
                        <a:pt x="707" y="0"/>
                      </a:lnTo>
                      <a:cubicBezTo>
                        <a:pt x="707" y="0"/>
                        <a:pt x="707" y="0"/>
                        <a:pt x="707" y="0"/>
                      </a:cubicBezTo>
                      <a:cubicBezTo>
                        <a:pt x="707" y="0"/>
                        <a:pt x="-884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00" name="รูปแบบอิสระ: รูปร่าง 899">
                  <a:extLst>
                    <a:ext uri="{FF2B5EF4-FFF2-40B4-BE49-F238E27FC236}">
                      <a16:creationId xmlns:a16="http://schemas.microsoft.com/office/drawing/2014/main" id="{28C8AF05-7F3C-400D-98A5-4D0CC9CB106E}"/>
                    </a:ext>
                  </a:extLst>
                </p:cNvPr>
                <p:cNvSpPr/>
                <p:nvPr/>
              </p:nvSpPr>
              <p:spPr>
                <a:xfrm>
                  <a:off x="2731972" y="3373070"/>
                  <a:ext cx="1193" cy="15910"/>
                </a:xfrm>
                <a:custGeom>
                  <a:avLst/>
                  <a:gdLst>
                    <a:gd name="connsiteX0" fmla="*/ 1193 w 1193"/>
                    <a:gd name="connsiteY0" fmla="*/ 0 h 15910"/>
                    <a:gd name="connsiteX1" fmla="*/ 1193 w 1193"/>
                    <a:gd name="connsiteY1" fmla="*/ 0 h 15910"/>
                    <a:gd name="connsiteX2" fmla="*/ 1193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1193" y="0"/>
                      </a:moveTo>
                      <a:cubicBezTo>
                        <a:pt x="1193" y="0"/>
                        <a:pt x="1193" y="0"/>
                        <a:pt x="1193" y="0"/>
                      </a:cubicBezTo>
                      <a:cubicBezTo>
                        <a:pt x="-398" y="0"/>
                        <a:pt x="-398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01" name="รูปแบบอิสระ: รูปร่าง 900">
                  <a:extLst>
                    <a:ext uri="{FF2B5EF4-FFF2-40B4-BE49-F238E27FC236}">
                      <a16:creationId xmlns:a16="http://schemas.microsoft.com/office/drawing/2014/main" id="{AE7B6D86-31E6-4F06-90B5-83A14FBF26CE}"/>
                    </a:ext>
                  </a:extLst>
                </p:cNvPr>
                <p:cNvSpPr/>
                <p:nvPr/>
              </p:nvSpPr>
              <p:spPr>
                <a:xfrm>
                  <a:off x="2734757" y="337307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02" name="รูปแบบอิสระ: รูปร่าง 901">
                  <a:extLst>
                    <a:ext uri="{FF2B5EF4-FFF2-40B4-BE49-F238E27FC236}">
                      <a16:creationId xmlns:a16="http://schemas.microsoft.com/office/drawing/2014/main" id="{8F9460A7-9962-495B-8080-BE3A5A1BCE27}"/>
                    </a:ext>
                  </a:extLst>
                </p:cNvPr>
                <p:cNvSpPr/>
                <p:nvPr/>
              </p:nvSpPr>
              <p:spPr>
                <a:xfrm>
                  <a:off x="2731575" y="3377843"/>
                  <a:ext cx="1837" cy="15910"/>
                </a:xfrm>
                <a:custGeom>
                  <a:avLst/>
                  <a:gdLst>
                    <a:gd name="connsiteX0" fmla="*/ 0 w 1837"/>
                    <a:gd name="connsiteY0" fmla="*/ 0 h 15910"/>
                    <a:gd name="connsiteX1" fmla="*/ 0 w 1837"/>
                    <a:gd name="connsiteY1" fmla="*/ 0 h 15910"/>
                    <a:gd name="connsiteX2" fmla="*/ 0 w 1837"/>
                    <a:gd name="connsiteY2" fmla="*/ 0 h 15910"/>
                    <a:gd name="connsiteX3" fmla="*/ 0 w 1837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37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1" y="0"/>
                        <a:pt x="3182" y="0"/>
                        <a:pt x="0" y="0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03" name="รูปแบบอิสระ: รูปร่าง 902">
                  <a:extLst>
                    <a:ext uri="{FF2B5EF4-FFF2-40B4-BE49-F238E27FC236}">
                      <a16:creationId xmlns:a16="http://schemas.microsoft.com/office/drawing/2014/main" id="{D56FDC5C-A362-4CEF-A125-B87C0DA3C5F5}"/>
                    </a:ext>
                  </a:extLst>
                </p:cNvPr>
                <p:cNvSpPr/>
                <p:nvPr/>
              </p:nvSpPr>
              <p:spPr>
                <a:xfrm>
                  <a:off x="2736348" y="3376252"/>
                  <a:ext cx="1590" cy="15910"/>
                </a:xfrm>
                <a:custGeom>
                  <a:avLst/>
                  <a:gdLst>
                    <a:gd name="connsiteX0" fmla="*/ 1591 w 1590"/>
                    <a:gd name="connsiteY0" fmla="*/ 0 h 15910"/>
                    <a:gd name="connsiteX1" fmla="*/ 0 w 1590"/>
                    <a:gd name="connsiteY1" fmla="*/ 0 h 15910"/>
                    <a:gd name="connsiteX2" fmla="*/ 1591 w 1590"/>
                    <a:gd name="connsiteY2" fmla="*/ 0 h 15910"/>
                    <a:gd name="connsiteX3" fmla="*/ 1591 w 1590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" h="15910">
                      <a:moveTo>
                        <a:pt x="1591" y="0"/>
                      </a:moveTo>
                      <a:cubicBezTo>
                        <a:pt x="1591" y="0"/>
                        <a:pt x="0" y="0"/>
                        <a:pt x="0" y="0"/>
                      </a:cubicBezTo>
                      <a:lnTo>
                        <a:pt x="1591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04" name="รูปแบบอิสระ: รูปร่าง 903">
                  <a:extLst>
                    <a:ext uri="{FF2B5EF4-FFF2-40B4-BE49-F238E27FC236}">
                      <a16:creationId xmlns:a16="http://schemas.microsoft.com/office/drawing/2014/main" id="{BB569F2E-7041-4A8A-8333-D005AEE57157}"/>
                    </a:ext>
                  </a:extLst>
                </p:cNvPr>
                <p:cNvSpPr/>
                <p:nvPr/>
              </p:nvSpPr>
              <p:spPr>
                <a:xfrm>
                  <a:off x="2739530" y="3377843"/>
                  <a:ext cx="1591" cy="15910"/>
                </a:xfrm>
                <a:custGeom>
                  <a:avLst/>
                  <a:gdLst>
                    <a:gd name="connsiteX0" fmla="*/ 0 w 1591"/>
                    <a:gd name="connsiteY0" fmla="*/ 0 h 15910"/>
                    <a:gd name="connsiteX1" fmla="*/ 1591 w 1591"/>
                    <a:gd name="connsiteY1" fmla="*/ 0 h 15910"/>
                    <a:gd name="connsiteX2" fmla="*/ 0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0" y="0"/>
                      </a:moveTo>
                      <a:cubicBezTo>
                        <a:pt x="0" y="0"/>
                        <a:pt x="1591" y="0"/>
                        <a:pt x="159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05" name="รูปแบบอิสระ: รูปร่าง 904">
                  <a:extLst>
                    <a:ext uri="{FF2B5EF4-FFF2-40B4-BE49-F238E27FC236}">
                      <a16:creationId xmlns:a16="http://schemas.microsoft.com/office/drawing/2014/main" id="{D043BD88-57E5-4654-9902-123EDC192418}"/>
                    </a:ext>
                  </a:extLst>
                </p:cNvPr>
                <p:cNvSpPr/>
                <p:nvPr/>
              </p:nvSpPr>
              <p:spPr>
                <a:xfrm>
                  <a:off x="2729984" y="3384208"/>
                  <a:ext cx="4772" cy="15910"/>
                </a:xfrm>
                <a:custGeom>
                  <a:avLst/>
                  <a:gdLst>
                    <a:gd name="connsiteX0" fmla="*/ 4773 w 4772"/>
                    <a:gd name="connsiteY0" fmla="*/ 0 h 15910"/>
                    <a:gd name="connsiteX1" fmla="*/ 4773 w 4772"/>
                    <a:gd name="connsiteY1" fmla="*/ 0 h 15910"/>
                    <a:gd name="connsiteX2" fmla="*/ 0 w 4772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72" h="15910">
                      <a:moveTo>
                        <a:pt x="4773" y="0"/>
                      </a:moveTo>
                      <a:lnTo>
                        <a:pt x="477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06" name="รูปแบบอิสระ: รูปร่าง 905">
                  <a:extLst>
                    <a:ext uri="{FF2B5EF4-FFF2-40B4-BE49-F238E27FC236}">
                      <a16:creationId xmlns:a16="http://schemas.microsoft.com/office/drawing/2014/main" id="{A5BB8786-AD32-4D4C-BC40-A8D815D38144}"/>
                    </a:ext>
                  </a:extLst>
                </p:cNvPr>
                <p:cNvSpPr/>
                <p:nvPr/>
              </p:nvSpPr>
              <p:spPr>
                <a:xfrm>
                  <a:off x="2742711" y="3389378"/>
                  <a:ext cx="3516" cy="1193"/>
                </a:xfrm>
                <a:custGeom>
                  <a:avLst/>
                  <a:gdLst>
                    <a:gd name="connsiteX0" fmla="*/ 3182 w 3516"/>
                    <a:gd name="connsiteY0" fmla="*/ 1193 h 1193"/>
                    <a:gd name="connsiteX1" fmla="*/ 3182 w 3516"/>
                    <a:gd name="connsiteY1" fmla="*/ 1193 h 1193"/>
                    <a:gd name="connsiteX2" fmla="*/ 0 w 3516"/>
                    <a:gd name="connsiteY2" fmla="*/ 1193 h 1193"/>
                    <a:gd name="connsiteX3" fmla="*/ 3182 w 3516"/>
                    <a:gd name="connsiteY3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516" h="1193">
                      <a:moveTo>
                        <a:pt x="3182" y="1193"/>
                      </a:moveTo>
                      <a:cubicBezTo>
                        <a:pt x="4773" y="-398"/>
                        <a:pt x="0" y="-398"/>
                        <a:pt x="3182" y="1193"/>
                      </a:cubicBezTo>
                      <a:cubicBezTo>
                        <a:pt x="0" y="-398"/>
                        <a:pt x="0" y="1193"/>
                        <a:pt x="0" y="1193"/>
                      </a:cubicBezTo>
                      <a:cubicBezTo>
                        <a:pt x="1591" y="1193"/>
                        <a:pt x="0" y="1193"/>
                        <a:pt x="3182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07" name="รูปแบบอิสระ: รูปร่าง 906">
                  <a:extLst>
                    <a:ext uri="{FF2B5EF4-FFF2-40B4-BE49-F238E27FC236}">
                      <a16:creationId xmlns:a16="http://schemas.microsoft.com/office/drawing/2014/main" id="{0D135C86-DD50-4B1A-A28E-435862EB04AC}"/>
                    </a:ext>
                  </a:extLst>
                </p:cNvPr>
                <p:cNvSpPr/>
                <p:nvPr/>
              </p:nvSpPr>
              <p:spPr>
                <a:xfrm>
                  <a:off x="2742711" y="338898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08" name="รูปแบบอิสระ: รูปร่าง 907">
                  <a:extLst>
                    <a:ext uri="{FF2B5EF4-FFF2-40B4-BE49-F238E27FC236}">
                      <a16:creationId xmlns:a16="http://schemas.microsoft.com/office/drawing/2014/main" id="{D25B9DDE-B1B8-4506-A5F9-F28465602065}"/>
                    </a:ext>
                  </a:extLst>
                </p:cNvPr>
                <p:cNvSpPr/>
                <p:nvPr/>
              </p:nvSpPr>
              <p:spPr>
                <a:xfrm>
                  <a:off x="2714074" y="3447848"/>
                  <a:ext cx="1591" cy="15910"/>
                </a:xfrm>
                <a:custGeom>
                  <a:avLst/>
                  <a:gdLst>
                    <a:gd name="connsiteX0" fmla="*/ 1591 w 1591"/>
                    <a:gd name="connsiteY0" fmla="*/ 0 h 15910"/>
                    <a:gd name="connsiteX1" fmla="*/ 0 w 1591"/>
                    <a:gd name="connsiteY1" fmla="*/ 0 h 15910"/>
                    <a:gd name="connsiteX2" fmla="*/ 1591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1591" y="0"/>
                      </a:moveTo>
                      <a:lnTo>
                        <a:pt x="0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09" name="รูปแบบอิสระ: รูปร่าง 908">
                  <a:extLst>
                    <a:ext uri="{FF2B5EF4-FFF2-40B4-BE49-F238E27FC236}">
                      <a16:creationId xmlns:a16="http://schemas.microsoft.com/office/drawing/2014/main" id="{89C1F7F9-7A6B-4451-9590-0AF07015AB22}"/>
                    </a:ext>
                  </a:extLst>
                </p:cNvPr>
                <p:cNvSpPr/>
                <p:nvPr/>
              </p:nvSpPr>
              <p:spPr>
                <a:xfrm>
                  <a:off x="2715665" y="3447848"/>
                  <a:ext cx="3181" cy="707"/>
                </a:xfrm>
                <a:custGeom>
                  <a:avLst/>
                  <a:gdLst>
                    <a:gd name="connsiteX0" fmla="*/ 3182 w 3181"/>
                    <a:gd name="connsiteY0" fmla="*/ 0 h 707"/>
                    <a:gd name="connsiteX1" fmla="*/ 0 w 3181"/>
                    <a:gd name="connsiteY1" fmla="*/ 0 h 707"/>
                    <a:gd name="connsiteX2" fmla="*/ 3182 w 3181"/>
                    <a:gd name="connsiteY2" fmla="*/ 0 h 707"/>
                    <a:gd name="connsiteX3" fmla="*/ 3182 w 3181"/>
                    <a:gd name="connsiteY3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1" h="707">
                      <a:moveTo>
                        <a:pt x="3182" y="0"/>
                      </a:moveTo>
                      <a:lnTo>
                        <a:pt x="0" y="0"/>
                      </a:lnTo>
                      <a:lnTo>
                        <a:pt x="3182" y="0"/>
                      </a:lnTo>
                      <a:cubicBezTo>
                        <a:pt x="1591" y="1591"/>
                        <a:pt x="1591" y="0"/>
                        <a:pt x="31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10" name="รูปแบบอิสระ: รูปร่าง 909">
                  <a:extLst>
                    <a:ext uri="{FF2B5EF4-FFF2-40B4-BE49-F238E27FC236}">
                      <a16:creationId xmlns:a16="http://schemas.microsoft.com/office/drawing/2014/main" id="{21EB5386-2A35-4545-A9B4-EA5B5FEE4464}"/>
                    </a:ext>
                  </a:extLst>
                </p:cNvPr>
                <p:cNvSpPr/>
                <p:nvPr/>
              </p:nvSpPr>
              <p:spPr>
                <a:xfrm>
                  <a:off x="2745893" y="3409664"/>
                  <a:ext cx="1591" cy="15910"/>
                </a:xfrm>
                <a:custGeom>
                  <a:avLst/>
                  <a:gdLst>
                    <a:gd name="connsiteX0" fmla="*/ 1591 w 1591"/>
                    <a:gd name="connsiteY0" fmla="*/ 0 h 15910"/>
                    <a:gd name="connsiteX1" fmla="*/ 1591 w 1591"/>
                    <a:gd name="connsiteY1" fmla="*/ 0 h 15910"/>
                    <a:gd name="connsiteX2" fmla="*/ 0 w 1591"/>
                    <a:gd name="connsiteY2" fmla="*/ 0 h 15910"/>
                    <a:gd name="connsiteX3" fmla="*/ 1591 w 1591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15910">
                      <a:moveTo>
                        <a:pt x="1591" y="0"/>
                      </a:moveTo>
                      <a:lnTo>
                        <a:pt x="1591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11" name="รูปแบบอิสระ: รูปร่าง 910">
                  <a:extLst>
                    <a:ext uri="{FF2B5EF4-FFF2-40B4-BE49-F238E27FC236}">
                      <a16:creationId xmlns:a16="http://schemas.microsoft.com/office/drawing/2014/main" id="{17DA44DA-92BA-42A2-B029-94603294433F}"/>
                    </a:ext>
                  </a:extLst>
                </p:cNvPr>
                <p:cNvSpPr/>
                <p:nvPr/>
              </p:nvSpPr>
              <p:spPr>
                <a:xfrm>
                  <a:off x="2742711" y="3412846"/>
                  <a:ext cx="3181" cy="1590"/>
                </a:xfrm>
                <a:custGeom>
                  <a:avLst/>
                  <a:gdLst>
                    <a:gd name="connsiteX0" fmla="*/ 3182 w 3181"/>
                    <a:gd name="connsiteY0" fmla="*/ 1591 h 1590"/>
                    <a:gd name="connsiteX1" fmla="*/ 3182 w 3181"/>
                    <a:gd name="connsiteY1" fmla="*/ 1591 h 1590"/>
                    <a:gd name="connsiteX2" fmla="*/ 0 w 3181"/>
                    <a:gd name="connsiteY2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1590">
                      <a:moveTo>
                        <a:pt x="3182" y="1591"/>
                      </a:moveTo>
                      <a:lnTo>
                        <a:pt x="3182" y="159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12" name="รูปแบบอิสระ: รูปร่าง 911">
                  <a:extLst>
                    <a:ext uri="{FF2B5EF4-FFF2-40B4-BE49-F238E27FC236}">
                      <a16:creationId xmlns:a16="http://schemas.microsoft.com/office/drawing/2014/main" id="{018205B0-C973-4FCE-AFB6-8901B6DAA140}"/>
                    </a:ext>
                  </a:extLst>
                </p:cNvPr>
                <p:cNvSpPr/>
                <p:nvPr/>
              </p:nvSpPr>
              <p:spPr>
                <a:xfrm>
                  <a:off x="2746070" y="3417619"/>
                  <a:ext cx="1414" cy="15910"/>
                </a:xfrm>
                <a:custGeom>
                  <a:avLst/>
                  <a:gdLst>
                    <a:gd name="connsiteX0" fmla="*/ 1414 w 1414"/>
                    <a:gd name="connsiteY0" fmla="*/ 0 h 15910"/>
                    <a:gd name="connsiteX1" fmla="*/ 1414 w 1414"/>
                    <a:gd name="connsiteY1" fmla="*/ 0 h 15910"/>
                    <a:gd name="connsiteX2" fmla="*/ 1414 w 1414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14" h="15910">
                      <a:moveTo>
                        <a:pt x="1414" y="0"/>
                      </a:moveTo>
                      <a:cubicBezTo>
                        <a:pt x="1414" y="0"/>
                        <a:pt x="1414" y="0"/>
                        <a:pt x="1414" y="0"/>
                      </a:cubicBezTo>
                      <a:cubicBezTo>
                        <a:pt x="1414" y="0"/>
                        <a:pt x="-1768" y="0"/>
                        <a:pt x="141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2" name="กราฟิก 7">
                <a:extLst>
                  <a:ext uri="{FF2B5EF4-FFF2-40B4-BE49-F238E27FC236}">
                    <a16:creationId xmlns:a16="http://schemas.microsoft.com/office/drawing/2014/main" id="{9F9CD31F-B5ED-4C5F-B073-E13484189329}"/>
                  </a:ext>
                </a:extLst>
              </p:cNvPr>
              <p:cNvGrpSpPr/>
              <p:nvPr/>
            </p:nvGrpSpPr>
            <p:grpSpPr>
              <a:xfrm>
                <a:off x="2631343" y="3220333"/>
                <a:ext cx="89181" cy="73045"/>
                <a:chOff x="2631343" y="3220333"/>
                <a:chExt cx="89181" cy="73045"/>
              </a:xfrm>
              <a:solidFill>
                <a:srgbClr val="FFFFFF"/>
              </a:solidFill>
            </p:grpSpPr>
            <p:sp>
              <p:nvSpPr>
                <p:cNvPr id="751" name="รูปแบบอิสระ: รูปร่าง 750">
                  <a:extLst>
                    <a:ext uri="{FF2B5EF4-FFF2-40B4-BE49-F238E27FC236}">
                      <a16:creationId xmlns:a16="http://schemas.microsoft.com/office/drawing/2014/main" id="{2ABF518E-CC37-47F3-B33C-6CFDD653BBBA}"/>
                    </a:ext>
                  </a:extLst>
                </p:cNvPr>
                <p:cNvSpPr/>
                <p:nvPr/>
              </p:nvSpPr>
              <p:spPr>
                <a:xfrm>
                  <a:off x="2631343" y="3241016"/>
                  <a:ext cx="15909" cy="1590"/>
                </a:xfrm>
                <a:custGeom>
                  <a:avLst/>
                  <a:gdLst>
                    <a:gd name="connsiteX0" fmla="*/ 0 w 15909"/>
                    <a:gd name="connsiteY0" fmla="*/ 0 h 1590"/>
                    <a:gd name="connsiteX1" fmla="*/ 0 w 15909"/>
                    <a:gd name="connsiteY1" fmla="*/ 1591 h 1590"/>
                    <a:gd name="connsiteX2" fmla="*/ 0 w 15909"/>
                    <a:gd name="connsiteY2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0">
                      <a:moveTo>
                        <a:pt x="0" y="0"/>
                      </a:moveTo>
                      <a:cubicBezTo>
                        <a:pt x="0" y="0"/>
                        <a:pt x="0" y="1591"/>
                        <a:pt x="0" y="1591"/>
                      </a:cubicBezTo>
                      <a:cubicBezTo>
                        <a:pt x="0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52" name="รูปแบบอิสระ: รูปร่าง 751">
                  <a:extLst>
                    <a:ext uri="{FF2B5EF4-FFF2-40B4-BE49-F238E27FC236}">
                      <a16:creationId xmlns:a16="http://schemas.microsoft.com/office/drawing/2014/main" id="{E9F15437-93CF-4E84-8A49-C4E55DEF1500}"/>
                    </a:ext>
                  </a:extLst>
                </p:cNvPr>
                <p:cNvSpPr/>
                <p:nvPr/>
              </p:nvSpPr>
              <p:spPr>
                <a:xfrm>
                  <a:off x="2632934" y="3234652"/>
                  <a:ext cx="15909" cy="3182"/>
                </a:xfrm>
                <a:custGeom>
                  <a:avLst/>
                  <a:gdLst>
                    <a:gd name="connsiteX0" fmla="*/ 0 w 15909"/>
                    <a:gd name="connsiteY0" fmla="*/ 1591 h 3182"/>
                    <a:gd name="connsiteX1" fmla="*/ 0 w 15909"/>
                    <a:gd name="connsiteY1" fmla="*/ 3182 h 3182"/>
                    <a:gd name="connsiteX2" fmla="*/ 0 w 15909"/>
                    <a:gd name="connsiteY2" fmla="*/ 0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3182">
                      <a:moveTo>
                        <a:pt x="0" y="1591"/>
                      </a:moveTo>
                      <a:lnTo>
                        <a:pt x="0" y="31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53" name="รูปแบบอิสระ: รูปร่าง 752">
                  <a:extLst>
                    <a:ext uri="{FF2B5EF4-FFF2-40B4-BE49-F238E27FC236}">
                      <a16:creationId xmlns:a16="http://schemas.microsoft.com/office/drawing/2014/main" id="{18D97DFE-2F93-44A0-9B66-93A6BFA18417}"/>
                    </a:ext>
                  </a:extLst>
                </p:cNvPr>
                <p:cNvSpPr/>
                <p:nvPr/>
              </p:nvSpPr>
              <p:spPr>
                <a:xfrm>
                  <a:off x="2633332" y="3234829"/>
                  <a:ext cx="1193" cy="2121"/>
                </a:xfrm>
                <a:custGeom>
                  <a:avLst/>
                  <a:gdLst>
                    <a:gd name="connsiteX0" fmla="*/ 1193 w 1193"/>
                    <a:gd name="connsiteY0" fmla="*/ 1414 h 2121"/>
                    <a:gd name="connsiteX1" fmla="*/ 1193 w 1193"/>
                    <a:gd name="connsiteY1" fmla="*/ 1414 h 2121"/>
                    <a:gd name="connsiteX2" fmla="*/ 1193 w 1193"/>
                    <a:gd name="connsiteY2" fmla="*/ 1414 h 2121"/>
                    <a:gd name="connsiteX3" fmla="*/ 1193 w 1193"/>
                    <a:gd name="connsiteY3" fmla="*/ 1414 h 2121"/>
                    <a:gd name="connsiteX4" fmla="*/ 1193 w 1193"/>
                    <a:gd name="connsiteY4" fmla="*/ 1414 h 21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93" h="2121">
                      <a:moveTo>
                        <a:pt x="1193" y="1414"/>
                      </a:moveTo>
                      <a:cubicBezTo>
                        <a:pt x="-398" y="-1768"/>
                        <a:pt x="-398" y="1414"/>
                        <a:pt x="1193" y="1414"/>
                      </a:cubicBezTo>
                      <a:lnTo>
                        <a:pt x="1193" y="1414"/>
                      </a:lnTo>
                      <a:lnTo>
                        <a:pt x="1193" y="1414"/>
                      </a:lnTo>
                      <a:cubicBezTo>
                        <a:pt x="-398" y="3005"/>
                        <a:pt x="-398" y="1414"/>
                        <a:pt x="1193" y="141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54" name="รูปแบบอิสระ: รูปร่าง 753">
                  <a:extLst>
                    <a:ext uri="{FF2B5EF4-FFF2-40B4-BE49-F238E27FC236}">
                      <a16:creationId xmlns:a16="http://schemas.microsoft.com/office/drawing/2014/main" id="{66FC9CA6-E261-4088-BEC8-B85422A4C426}"/>
                    </a:ext>
                  </a:extLst>
                </p:cNvPr>
                <p:cNvSpPr/>
                <p:nvPr/>
              </p:nvSpPr>
              <p:spPr>
                <a:xfrm>
                  <a:off x="2636116" y="324260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55" name="รูปแบบอิสระ: รูปร่าง 754">
                  <a:extLst>
                    <a:ext uri="{FF2B5EF4-FFF2-40B4-BE49-F238E27FC236}">
                      <a16:creationId xmlns:a16="http://schemas.microsoft.com/office/drawing/2014/main" id="{B4B3A485-8329-4B0F-AA32-0E4293143296}"/>
                    </a:ext>
                  </a:extLst>
                </p:cNvPr>
                <p:cNvSpPr/>
                <p:nvPr/>
              </p:nvSpPr>
              <p:spPr>
                <a:xfrm>
                  <a:off x="2635409" y="3242607"/>
                  <a:ext cx="707" cy="707"/>
                </a:xfrm>
                <a:custGeom>
                  <a:avLst/>
                  <a:gdLst>
                    <a:gd name="connsiteX0" fmla="*/ 707 w 707"/>
                    <a:gd name="connsiteY0" fmla="*/ 0 h 707"/>
                    <a:gd name="connsiteX1" fmla="*/ 707 w 707"/>
                    <a:gd name="connsiteY1" fmla="*/ 0 h 707"/>
                    <a:gd name="connsiteX2" fmla="*/ 707 w 707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707">
                      <a:moveTo>
                        <a:pt x="707" y="0"/>
                      </a:moveTo>
                      <a:cubicBezTo>
                        <a:pt x="-884" y="0"/>
                        <a:pt x="707" y="1591"/>
                        <a:pt x="707" y="0"/>
                      </a:cubicBezTo>
                      <a:lnTo>
                        <a:pt x="70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56" name="รูปแบบอิสระ: รูปร่าง 755">
                  <a:extLst>
                    <a:ext uri="{FF2B5EF4-FFF2-40B4-BE49-F238E27FC236}">
                      <a16:creationId xmlns:a16="http://schemas.microsoft.com/office/drawing/2014/main" id="{A489358A-29D0-4ADD-9F90-9F7BC5038670}"/>
                    </a:ext>
                  </a:extLst>
                </p:cNvPr>
                <p:cNvSpPr/>
                <p:nvPr/>
              </p:nvSpPr>
              <p:spPr>
                <a:xfrm>
                  <a:off x="2636116" y="3242607"/>
                  <a:ext cx="15909" cy="3182"/>
                </a:xfrm>
                <a:custGeom>
                  <a:avLst/>
                  <a:gdLst>
                    <a:gd name="connsiteX0" fmla="*/ 0 w 15909"/>
                    <a:gd name="connsiteY0" fmla="*/ 0 h 3182"/>
                    <a:gd name="connsiteX1" fmla="*/ 0 w 15909"/>
                    <a:gd name="connsiteY1" fmla="*/ 0 h 3182"/>
                    <a:gd name="connsiteX2" fmla="*/ 0 w 15909"/>
                    <a:gd name="connsiteY2" fmla="*/ 3182 h 3182"/>
                    <a:gd name="connsiteX3" fmla="*/ 0 w 15909"/>
                    <a:gd name="connsiteY3" fmla="*/ 0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31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0" y="1591"/>
                        <a:pt x="0" y="3182"/>
                      </a:cubicBez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57" name="รูปแบบอิสระ: รูปร่าง 756">
                  <a:extLst>
                    <a:ext uri="{FF2B5EF4-FFF2-40B4-BE49-F238E27FC236}">
                      <a16:creationId xmlns:a16="http://schemas.microsoft.com/office/drawing/2014/main" id="{89F06988-4177-484F-9CD8-8CB852FE4B75}"/>
                    </a:ext>
                  </a:extLst>
                </p:cNvPr>
                <p:cNvSpPr/>
                <p:nvPr/>
              </p:nvSpPr>
              <p:spPr>
                <a:xfrm>
                  <a:off x="2636116" y="3239425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58" name="รูปแบบอิสระ: รูปร่าง 757">
                  <a:extLst>
                    <a:ext uri="{FF2B5EF4-FFF2-40B4-BE49-F238E27FC236}">
                      <a16:creationId xmlns:a16="http://schemas.microsoft.com/office/drawing/2014/main" id="{D0415FE9-AF22-4BAE-93F1-16820A27E1B7}"/>
                    </a:ext>
                  </a:extLst>
                </p:cNvPr>
                <p:cNvSpPr/>
                <p:nvPr/>
              </p:nvSpPr>
              <p:spPr>
                <a:xfrm>
                  <a:off x="2636116" y="3239823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1193 h 1193"/>
                    <a:gd name="connsiteX1" fmla="*/ 0 w 15909"/>
                    <a:gd name="connsiteY1" fmla="*/ 1193 h 1193"/>
                    <a:gd name="connsiteX2" fmla="*/ 0 w 15909"/>
                    <a:gd name="connsiteY2" fmla="*/ 1193 h 1193"/>
                    <a:gd name="connsiteX3" fmla="*/ 0 w 15909"/>
                    <a:gd name="connsiteY3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193">
                      <a:moveTo>
                        <a:pt x="0" y="1193"/>
                      </a:moveTo>
                      <a:lnTo>
                        <a:pt x="0" y="1193"/>
                      </a:lnTo>
                      <a:cubicBezTo>
                        <a:pt x="0" y="-398"/>
                        <a:pt x="0" y="-398"/>
                        <a:pt x="0" y="1193"/>
                      </a:cubicBezTo>
                      <a:cubicBezTo>
                        <a:pt x="0" y="-398"/>
                        <a:pt x="0" y="1193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59" name="รูปแบบอิสระ: รูปร่าง 758">
                  <a:extLst>
                    <a:ext uri="{FF2B5EF4-FFF2-40B4-BE49-F238E27FC236}">
                      <a16:creationId xmlns:a16="http://schemas.microsoft.com/office/drawing/2014/main" id="{6FCF3FAA-F5E0-4AE6-A943-8241F0B11D89}"/>
                    </a:ext>
                  </a:extLst>
                </p:cNvPr>
                <p:cNvSpPr/>
                <p:nvPr/>
              </p:nvSpPr>
              <p:spPr>
                <a:xfrm>
                  <a:off x="2635409" y="3239425"/>
                  <a:ext cx="707" cy="1591"/>
                </a:xfrm>
                <a:custGeom>
                  <a:avLst/>
                  <a:gdLst>
                    <a:gd name="connsiteX0" fmla="*/ 707 w 707"/>
                    <a:gd name="connsiteY0" fmla="*/ 1591 h 1591"/>
                    <a:gd name="connsiteX1" fmla="*/ 707 w 707"/>
                    <a:gd name="connsiteY1" fmla="*/ 0 h 1591"/>
                    <a:gd name="connsiteX2" fmla="*/ 707 w 707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1">
                      <a:moveTo>
                        <a:pt x="707" y="1591"/>
                      </a:moveTo>
                      <a:cubicBezTo>
                        <a:pt x="707" y="1591"/>
                        <a:pt x="707" y="0"/>
                        <a:pt x="707" y="0"/>
                      </a:cubicBezTo>
                      <a:cubicBezTo>
                        <a:pt x="-884" y="0"/>
                        <a:pt x="707" y="1591"/>
                        <a:pt x="707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60" name="รูปแบบอิสระ: รูปร่าง 759">
                  <a:extLst>
                    <a:ext uri="{FF2B5EF4-FFF2-40B4-BE49-F238E27FC236}">
                      <a16:creationId xmlns:a16="http://schemas.microsoft.com/office/drawing/2014/main" id="{52D30FE2-1B65-425E-B3F1-4C5EDB00FA67}"/>
                    </a:ext>
                  </a:extLst>
                </p:cNvPr>
                <p:cNvSpPr/>
                <p:nvPr/>
              </p:nvSpPr>
              <p:spPr>
                <a:xfrm>
                  <a:off x="2633818" y="3233061"/>
                  <a:ext cx="707" cy="707"/>
                </a:xfrm>
                <a:custGeom>
                  <a:avLst/>
                  <a:gdLst>
                    <a:gd name="connsiteX0" fmla="*/ 707 w 707"/>
                    <a:gd name="connsiteY0" fmla="*/ 0 h 707"/>
                    <a:gd name="connsiteX1" fmla="*/ 707 w 707"/>
                    <a:gd name="connsiteY1" fmla="*/ 0 h 707"/>
                    <a:gd name="connsiteX2" fmla="*/ 707 w 707"/>
                    <a:gd name="connsiteY2" fmla="*/ 0 h 707"/>
                    <a:gd name="connsiteX3" fmla="*/ 707 w 707"/>
                    <a:gd name="connsiteY3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707">
                      <a:moveTo>
                        <a:pt x="707" y="0"/>
                      </a:moveTo>
                      <a:lnTo>
                        <a:pt x="707" y="0"/>
                      </a:lnTo>
                      <a:lnTo>
                        <a:pt x="707" y="0"/>
                      </a:lnTo>
                      <a:cubicBezTo>
                        <a:pt x="-884" y="0"/>
                        <a:pt x="707" y="1591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61" name="รูปแบบอิสระ: รูปร่าง 760">
                  <a:extLst>
                    <a:ext uri="{FF2B5EF4-FFF2-40B4-BE49-F238E27FC236}">
                      <a16:creationId xmlns:a16="http://schemas.microsoft.com/office/drawing/2014/main" id="{AA311D03-8005-4BA0-BD14-347906AA5C7D}"/>
                    </a:ext>
                  </a:extLst>
                </p:cNvPr>
                <p:cNvSpPr/>
                <p:nvPr/>
              </p:nvSpPr>
              <p:spPr>
                <a:xfrm>
                  <a:off x="2637707" y="3241016"/>
                  <a:ext cx="15909" cy="3181"/>
                </a:xfrm>
                <a:custGeom>
                  <a:avLst/>
                  <a:gdLst>
                    <a:gd name="connsiteX0" fmla="*/ 0 w 15909"/>
                    <a:gd name="connsiteY0" fmla="*/ 3182 h 3181"/>
                    <a:gd name="connsiteX1" fmla="*/ 0 w 15909"/>
                    <a:gd name="connsiteY1" fmla="*/ 0 h 3181"/>
                    <a:gd name="connsiteX2" fmla="*/ 0 w 15909"/>
                    <a:gd name="connsiteY2" fmla="*/ 0 h 3181"/>
                    <a:gd name="connsiteX3" fmla="*/ 0 w 15909"/>
                    <a:gd name="connsiteY3" fmla="*/ 3182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3181">
                      <a:moveTo>
                        <a:pt x="0" y="3182"/>
                      </a:moveTo>
                      <a:cubicBezTo>
                        <a:pt x="0" y="3182"/>
                        <a:pt x="0" y="1591"/>
                        <a:pt x="0" y="0"/>
                      </a:cubicBezTo>
                      <a:lnTo>
                        <a:pt x="0" y="0"/>
                      </a:lnTo>
                      <a:cubicBezTo>
                        <a:pt x="0" y="1591"/>
                        <a:pt x="0" y="1591"/>
                        <a:pt x="0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62" name="รูปแบบอิสระ: รูปร่าง 761">
                  <a:extLst>
                    <a:ext uri="{FF2B5EF4-FFF2-40B4-BE49-F238E27FC236}">
                      <a16:creationId xmlns:a16="http://schemas.microsoft.com/office/drawing/2014/main" id="{34BD6FF1-C7CA-49B4-AC5B-9DBFE8BF0C07}"/>
                    </a:ext>
                  </a:extLst>
                </p:cNvPr>
                <p:cNvSpPr/>
                <p:nvPr/>
              </p:nvSpPr>
              <p:spPr>
                <a:xfrm>
                  <a:off x="2637707" y="3240309"/>
                  <a:ext cx="0" cy="707"/>
                </a:xfrm>
                <a:custGeom>
                  <a:avLst/>
                  <a:gdLst>
                    <a:gd name="connsiteX0" fmla="*/ 0 w 0"/>
                    <a:gd name="connsiteY0" fmla="*/ 707 h 707"/>
                    <a:gd name="connsiteX1" fmla="*/ 0 w 0"/>
                    <a:gd name="connsiteY1" fmla="*/ 707 h 707"/>
                    <a:gd name="connsiteX2" fmla="*/ 0 w 0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h="707">
                      <a:moveTo>
                        <a:pt x="0" y="707"/>
                      </a:moveTo>
                      <a:lnTo>
                        <a:pt x="0" y="707"/>
                      </a:lnTo>
                      <a:cubicBezTo>
                        <a:pt x="0" y="-884"/>
                        <a:pt x="0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63" name="รูปแบบอิสระ: รูปร่าง 762">
                  <a:extLst>
                    <a:ext uri="{FF2B5EF4-FFF2-40B4-BE49-F238E27FC236}">
                      <a16:creationId xmlns:a16="http://schemas.microsoft.com/office/drawing/2014/main" id="{E4FD917F-9368-4101-83DA-65A6F01BB86C}"/>
                    </a:ext>
                  </a:extLst>
                </p:cNvPr>
                <p:cNvSpPr/>
                <p:nvPr/>
              </p:nvSpPr>
              <p:spPr>
                <a:xfrm>
                  <a:off x="2636116" y="3236243"/>
                  <a:ext cx="15909" cy="3181"/>
                </a:xfrm>
                <a:custGeom>
                  <a:avLst/>
                  <a:gdLst>
                    <a:gd name="connsiteX0" fmla="*/ 0 w 15909"/>
                    <a:gd name="connsiteY0" fmla="*/ 0 h 3181"/>
                    <a:gd name="connsiteX1" fmla="*/ 0 w 15909"/>
                    <a:gd name="connsiteY1" fmla="*/ 3182 h 3181"/>
                    <a:gd name="connsiteX2" fmla="*/ 0 w 15909"/>
                    <a:gd name="connsiteY2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3181">
                      <a:moveTo>
                        <a:pt x="0" y="0"/>
                      </a:moveTo>
                      <a:lnTo>
                        <a:pt x="0" y="31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64" name="รูปแบบอิสระ: รูปร่าง 763">
                  <a:extLst>
                    <a:ext uri="{FF2B5EF4-FFF2-40B4-BE49-F238E27FC236}">
                      <a16:creationId xmlns:a16="http://schemas.microsoft.com/office/drawing/2014/main" id="{899BE113-4FCD-43EB-B4E0-9B7585D8A9B7}"/>
                    </a:ext>
                  </a:extLst>
                </p:cNvPr>
                <p:cNvSpPr/>
                <p:nvPr/>
              </p:nvSpPr>
              <p:spPr>
                <a:xfrm>
                  <a:off x="2639298" y="3242607"/>
                  <a:ext cx="15909" cy="3182"/>
                </a:xfrm>
                <a:custGeom>
                  <a:avLst/>
                  <a:gdLst>
                    <a:gd name="connsiteX0" fmla="*/ 0 w 15909"/>
                    <a:gd name="connsiteY0" fmla="*/ 1591 h 3182"/>
                    <a:gd name="connsiteX1" fmla="*/ 0 w 15909"/>
                    <a:gd name="connsiteY1" fmla="*/ 3182 h 3182"/>
                    <a:gd name="connsiteX2" fmla="*/ 0 w 15909"/>
                    <a:gd name="connsiteY2" fmla="*/ 0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3182">
                      <a:moveTo>
                        <a:pt x="0" y="1591"/>
                      </a:moveTo>
                      <a:lnTo>
                        <a:pt x="0" y="31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65" name="รูปแบบอิสระ: รูปร่าง 764">
                  <a:extLst>
                    <a:ext uri="{FF2B5EF4-FFF2-40B4-BE49-F238E27FC236}">
                      <a16:creationId xmlns:a16="http://schemas.microsoft.com/office/drawing/2014/main" id="{73214C2E-0F9B-4CC3-A8AB-B6BCB3312E56}"/>
                    </a:ext>
                  </a:extLst>
                </p:cNvPr>
                <p:cNvSpPr/>
                <p:nvPr/>
              </p:nvSpPr>
              <p:spPr>
                <a:xfrm>
                  <a:off x="2639298" y="3244198"/>
                  <a:ext cx="15909" cy="3181"/>
                </a:xfrm>
                <a:custGeom>
                  <a:avLst/>
                  <a:gdLst>
                    <a:gd name="connsiteX0" fmla="*/ 0 w 15909"/>
                    <a:gd name="connsiteY0" fmla="*/ 0 h 3181"/>
                    <a:gd name="connsiteX1" fmla="*/ 0 w 15909"/>
                    <a:gd name="connsiteY1" fmla="*/ 3182 h 3181"/>
                    <a:gd name="connsiteX2" fmla="*/ 0 w 15909"/>
                    <a:gd name="connsiteY2" fmla="*/ 0 h 3181"/>
                    <a:gd name="connsiteX3" fmla="*/ 0 w 15909"/>
                    <a:gd name="connsiteY3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3181">
                      <a:moveTo>
                        <a:pt x="0" y="0"/>
                      </a:moveTo>
                      <a:cubicBezTo>
                        <a:pt x="0" y="1591"/>
                        <a:pt x="0" y="1591"/>
                        <a:pt x="0" y="3182"/>
                      </a:cubicBezTo>
                      <a:cubicBezTo>
                        <a:pt x="0" y="3182"/>
                        <a:pt x="0" y="1591"/>
                        <a:pt x="0" y="0"/>
                      </a:cubicBezTo>
                      <a:cubicBezTo>
                        <a:pt x="0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66" name="รูปแบบอิสระ: รูปร่าง 765">
                  <a:extLst>
                    <a:ext uri="{FF2B5EF4-FFF2-40B4-BE49-F238E27FC236}">
                      <a16:creationId xmlns:a16="http://schemas.microsoft.com/office/drawing/2014/main" id="{75ABE41F-6967-49D1-BDB5-9AD08E88AB1A}"/>
                    </a:ext>
                  </a:extLst>
                </p:cNvPr>
                <p:cNvSpPr/>
                <p:nvPr/>
              </p:nvSpPr>
              <p:spPr>
                <a:xfrm>
                  <a:off x="2639696" y="3242607"/>
                  <a:ext cx="1193" cy="1193"/>
                </a:xfrm>
                <a:custGeom>
                  <a:avLst/>
                  <a:gdLst>
                    <a:gd name="connsiteX0" fmla="*/ 1193 w 1193"/>
                    <a:gd name="connsiteY0" fmla="*/ 0 h 1193"/>
                    <a:gd name="connsiteX1" fmla="*/ 1193 w 1193"/>
                    <a:gd name="connsiteY1" fmla="*/ 0 h 1193"/>
                    <a:gd name="connsiteX2" fmla="*/ 1193 w 1193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193">
                      <a:moveTo>
                        <a:pt x="1193" y="0"/>
                      </a:moveTo>
                      <a:cubicBezTo>
                        <a:pt x="-398" y="0"/>
                        <a:pt x="-398" y="1591"/>
                        <a:pt x="1193" y="0"/>
                      </a:cubicBezTo>
                      <a:cubicBezTo>
                        <a:pt x="-398" y="1591"/>
                        <a:pt x="-398" y="1591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67" name="รูปแบบอิสระ: รูปร่าง 766">
                  <a:extLst>
                    <a:ext uri="{FF2B5EF4-FFF2-40B4-BE49-F238E27FC236}">
                      <a16:creationId xmlns:a16="http://schemas.microsoft.com/office/drawing/2014/main" id="{9FA4F6B4-50C8-455C-9705-9D72C79A4DF1}"/>
                    </a:ext>
                  </a:extLst>
                </p:cNvPr>
                <p:cNvSpPr/>
                <p:nvPr/>
              </p:nvSpPr>
              <p:spPr>
                <a:xfrm>
                  <a:off x="2637707" y="3241016"/>
                  <a:ext cx="15909" cy="1590"/>
                </a:xfrm>
                <a:custGeom>
                  <a:avLst/>
                  <a:gdLst>
                    <a:gd name="connsiteX0" fmla="*/ 0 w 15909"/>
                    <a:gd name="connsiteY0" fmla="*/ 0 h 1590"/>
                    <a:gd name="connsiteX1" fmla="*/ 0 w 15909"/>
                    <a:gd name="connsiteY1" fmla="*/ 1591 h 1590"/>
                    <a:gd name="connsiteX2" fmla="*/ 0 w 15909"/>
                    <a:gd name="connsiteY2" fmla="*/ 0 h 1590"/>
                    <a:gd name="connsiteX3" fmla="*/ 0 w 15909"/>
                    <a:gd name="connsiteY3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0">
                      <a:moveTo>
                        <a:pt x="0" y="0"/>
                      </a:moveTo>
                      <a:cubicBezTo>
                        <a:pt x="0" y="0"/>
                        <a:pt x="0" y="1591"/>
                        <a:pt x="0" y="1591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68" name="รูปแบบอิสระ: รูปร่าง 767">
                  <a:extLst>
                    <a:ext uri="{FF2B5EF4-FFF2-40B4-BE49-F238E27FC236}">
                      <a16:creationId xmlns:a16="http://schemas.microsoft.com/office/drawing/2014/main" id="{0FF4C9C2-487F-4218-8AD9-0AB5F750D93E}"/>
                    </a:ext>
                  </a:extLst>
                </p:cNvPr>
                <p:cNvSpPr/>
                <p:nvPr/>
              </p:nvSpPr>
              <p:spPr>
                <a:xfrm>
                  <a:off x="2637707" y="3241016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  <a:gd name="connsiteX3" fmla="*/ 0 w 1193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1591" y="0"/>
                        <a:pt x="0" y="0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69" name="รูปแบบอิสระ: รูปร่าง 768">
                  <a:extLst>
                    <a:ext uri="{FF2B5EF4-FFF2-40B4-BE49-F238E27FC236}">
                      <a16:creationId xmlns:a16="http://schemas.microsoft.com/office/drawing/2014/main" id="{0D5335CB-95F2-48CE-A03F-86B8AB130D76}"/>
                    </a:ext>
                  </a:extLst>
                </p:cNvPr>
                <p:cNvSpPr/>
                <p:nvPr/>
              </p:nvSpPr>
              <p:spPr>
                <a:xfrm>
                  <a:off x="2637707" y="324101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70" name="รูปแบบอิสระ: รูปร่าง 769">
                  <a:extLst>
                    <a:ext uri="{FF2B5EF4-FFF2-40B4-BE49-F238E27FC236}">
                      <a16:creationId xmlns:a16="http://schemas.microsoft.com/office/drawing/2014/main" id="{2F73BD81-C910-45C0-90F3-348B38CA5E05}"/>
                    </a:ext>
                  </a:extLst>
                </p:cNvPr>
                <p:cNvSpPr/>
                <p:nvPr/>
              </p:nvSpPr>
              <p:spPr>
                <a:xfrm>
                  <a:off x="2637707" y="3234652"/>
                  <a:ext cx="15909" cy="3182"/>
                </a:xfrm>
                <a:custGeom>
                  <a:avLst/>
                  <a:gdLst>
                    <a:gd name="connsiteX0" fmla="*/ 0 w 15909"/>
                    <a:gd name="connsiteY0" fmla="*/ 3182 h 3182"/>
                    <a:gd name="connsiteX1" fmla="*/ 0 w 15909"/>
                    <a:gd name="connsiteY1" fmla="*/ 0 h 3182"/>
                    <a:gd name="connsiteX2" fmla="*/ 0 w 15909"/>
                    <a:gd name="connsiteY2" fmla="*/ 3182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3182">
                      <a:moveTo>
                        <a:pt x="0" y="3182"/>
                      </a:move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0" y="1591"/>
                        <a:pt x="0" y="1591"/>
                        <a:pt x="0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71" name="รูปแบบอิสระ: รูปร่าง 770">
                  <a:extLst>
                    <a:ext uri="{FF2B5EF4-FFF2-40B4-BE49-F238E27FC236}">
                      <a16:creationId xmlns:a16="http://schemas.microsoft.com/office/drawing/2014/main" id="{DE65A1CA-00AC-4ED6-B0F0-4CF6B4019D52}"/>
                    </a:ext>
                  </a:extLst>
                </p:cNvPr>
                <p:cNvSpPr/>
                <p:nvPr/>
              </p:nvSpPr>
              <p:spPr>
                <a:xfrm>
                  <a:off x="2637707" y="3237834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0 h 707"/>
                    <a:gd name="connsiteX1" fmla="*/ 0 w 15909"/>
                    <a:gd name="connsiteY1" fmla="*/ 0 h 707"/>
                    <a:gd name="connsiteX2" fmla="*/ 0 w 15909"/>
                    <a:gd name="connsiteY2" fmla="*/ 0 h 707"/>
                    <a:gd name="connsiteX3" fmla="*/ 0 w 15909"/>
                    <a:gd name="connsiteY3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707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1591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72" name="รูปแบบอิสระ: รูปร่าง 771">
                  <a:extLst>
                    <a:ext uri="{FF2B5EF4-FFF2-40B4-BE49-F238E27FC236}">
                      <a16:creationId xmlns:a16="http://schemas.microsoft.com/office/drawing/2014/main" id="{D15262FD-C1F3-41E5-8508-49E91B1FD260}"/>
                    </a:ext>
                  </a:extLst>
                </p:cNvPr>
                <p:cNvSpPr/>
                <p:nvPr/>
              </p:nvSpPr>
              <p:spPr>
                <a:xfrm>
                  <a:off x="2637707" y="3237834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73" name="รูปแบบอิสระ: รูปร่าง 772">
                  <a:extLst>
                    <a:ext uri="{FF2B5EF4-FFF2-40B4-BE49-F238E27FC236}">
                      <a16:creationId xmlns:a16="http://schemas.microsoft.com/office/drawing/2014/main" id="{D8898A43-E3D0-4E7B-B7B8-A827A98843A2}"/>
                    </a:ext>
                  </a:extLst>
                </p:cNvPr>
                <p:cNvSpPr/>
                <p:nvPr/>
              </p:nvSpPr>
              <p:spPr>
                <a:xfrm>
                  <a:off x="2639298" y="3239425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1591 h 1591"/>
                    <a:gd name="connsiteX1" fmla="*/ 0 w 15909"/>
                    <a:gd name="connsiteY1" fmla="*/ 1591 h 1591"/>
                    <a:gd name="connsiteX2" fmla="*/ 0 w 15909"/>
                    <a:gd name="connsiteY2" fmla="*/ 0 h 1591"/>
                    <a:gd name="connsiteX3" fmla="*/ 0 w 15909"/>
                    <a:gd name="connsiteY3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">
                      <a:moveTo>
                        <a:pt x="0" y="1591"/>
                      </a:moveTo>
                      <a:cubicBezTo>
                        <a:pt x="0" y="1591"/>
                        <a:pt x="0" y="1591"/>
                        <a:pt x="0" y="159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591"/>
                        <a:pt x="0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74" name="รูปแบบอิสระ: รูปร่าง 773">
                  <a:extLst>
                    <a:ext uri="{FF2B5EF4-FFF2-40B4-BE49-F238E27FC236}">
                      <a16:creationId xmlns:a16="http://schemas.microsoft.com/office/drawing/2014/main" id="{DA6C18E2-51AA-4404-B278-7BBCC16DE7EB}"/>
                    </a:ext>
                  </a:extLst>
                </p:cNvPr>
                <p:cNvSpPr/>
                <p:nvPr/>
              </p:nvSpPr>
              <p:spPr>
                <a:xfrm>
                  <a:off x="2639298" y="324101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75" name="รูปแบบอิสระ: รูปร่าง 774">
                  <a:extLst>
                    <a:ext uri="{FF2B5EF4-FFF2-40B4-BE49-F238E27FC236}">
                      <a16:creationId xmlns:a16="http://schemas.microsoft.com/office/drawing/2014/main" id="{45B4D58B-F003-4C1E-9A8B-A313AF4A2F5F}"/>
                    </a:ext>
                  </a:extLst>
                </p:cNvPr>
                <p:cNvSpPr/>
                <p:nvPr/>
              </p:nvSpPr>
              <p:spPr>
                <a:xfrm>
                  <a:off x="2640889" y="3239425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1591 h 1591"/>
                    <a:gd name="connsiteX1" fmla="*/ 0 w 15909"/>
                    <a:gd name="connsiteY1" fmla="*/ 0 h 1591"/>
                    <a:gd name="connsiteX2" fmla="*/ 0 w 15909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">
                      <a:moveTo>
                        <a:pt x="0" y="1591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76" name="รูปแบบอิสระ: รูปร่าง 775">
                  <a:extLst>
                    <a:ext uri="{FF2B5EF4-FFF2-40B4-BE49-F238E27FC236}">
                      <a16:creationId xmlns:a16="http://schemas.microsoft.com/office/drawing/2014/main" id="{71375532-C26C-4E17-BEAB-2575EFE787EB}"/>
                    </a:ext>
                  </a:extLst>
                </p:cNvPr>
                <p:cNvSpPr/>
                <p:nvPr/>
              </p:nvSpPr>
              <p:spPr>
                <a:xfrm>
                  <a:off x="2639298" y="323942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77" name="รูปแบบอิสระ: รูปร่าง 776">
                  <a:extLst>
                    <a:ext uri="{FF2B5EF4-FFF2-40B4-BE49-F238E27FC236}">
                      <a16:creationId xmlns:a16="http://schemas.microsoft.com/office/drawing/2014/main" id="{0FCE4257-AAD3-4D89-ADF6-943318E6C676}"/>
                    </a:ext>
                  </a:extLst>
                </p:cNvPr>
                <p:cNvSpPr/>
                <p:nvPr/>
              </p:nvSpPr>
              <p:spPr>
                <a:xfrm>
                  <a:off x="2640889" y="3241414"/>
                  <a:ext cx="0" cy="1193"/>
                </a:xfrm>
                <a:custGeom>
                  <a:avLst/>
                  <a:gdLst>
                    <a:gd name="connsiteX0" fmla="*/ 0 w 0"/>
                    <a:gd name="connsiteY0" fmla="*/ 1193 h 1193"/>
                    <a:gd name="connsiteX1" fmla="*/ 0 w 0"/>
                    <a:gd name="connsiteY1" fmla="*/ 1193 h 1193"/>
                    <a:gd name="connsiteX2" fmla="*/ 0 w 0"/>
                    <a:gd name="connsiteY2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h="1193">
                      <a:moveTo>
                        <a:pt x="0" y="1193"/>
                      </a:moveTo>
                      <a:cubicBezTo>
                        <a:pt x="0" y="-398"/>
                        <a:pt x="0" y="-398"/>
                        <a:pt x="0" y="1193"/>
                      </a:cubicBezTo>
                      <a:cubicBezTo>
                        <a:pt x="0" y="-398"/>
                        <a:pt x="0" y="1193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78" name="รูปแบบอิสระ: รูปร่าง 777">
                  <a:extLst>
                    <a:ext uri="{FF2B5EF4-FFF2-40B4-BE49-F238E27FC236}">
                      <a16:creationId xmlns:a16="http://schemas.microsoft.com/office/drawing/2014/main" id="{1419D3D0-906F-484D-9091-339371E6899C}"/>
                    </a:ext>
                  </a:extLst>
                </p:cNvPr>
                <p:cNvSpPr/>
                <p:nvPr/>
              </p:nvSpPr>
              <p:spPr>
                <a:xfrm>
                  <a:off x="2639298" y="324101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79" name="รูปแบบอิสระ: รูปร่าง 778">
                  <a:extLst>
                    <a:ext uri="{FF2B5EF4-FFF2-40B4-BE49-F238E27FC236}">
                      <a16:creationId xmlns:a16="http://schemas.microsoft.com/office/drawing/2014/main" id="{95EEB71E-052E-4027-AB6F-75853CE746D9}"/>
                    </a:ext>
                  </a:extLst>
                </p:cNvPr>
                <p:cNvSpPr/>
                <p:nvPr/>
              </p:nvSpPr>
              <p:spPr>
                <a:xfrm>
                  <a:off x="2639298" y="3240309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  <a:gd name="connsiteX3" fmla="*/ 0 w 15909"/>
                    <a:gd name="connsiteY3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cubicBezTo>
                        <a:pt x="0" y="707"/>
                        <a:pt x="0" y="707"/>
                        <a:pt x="0" y="707"/>
                      </a:cubicBezTo>
                      <a:cubicBezTo>
                        <a:pt x="0" y="-884"/>
                        <a:pt x="0" y="707"/>
                        <a:pt x="0" y="707"/>
                      </a:cubicBezTo>
                      <a:cubicBezTo>
                        <a:pt x="0" y="707"/>
                        <a:pt x="0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80" name="รูปแบบอิสระ: รูปร่าง 779">
                  <a:extLst>
                    <a:ext uri="{FF2B5EF4-FFF2-40B4-BE49-F238E27FC236}">
                      <a16:creationId xmlns:a16="http://schemas.microsoft.com/office/drawing/2014/main" id="{32624FBF-849C-4C9E-9186-292262863C54}"/>
                    </a:ext>
                  </a:extLst>
                </p:cNvPr>
                <p:cNvSpPr/>
                <p:nvPr/>
              </p:nvSpPr>
              <p:spPr>
                <a:xfrm>
                  <a:off x="2640889" y="3228288"/>
                  <a:ext cx="1590" cy="12728"/>
                </a:xfrm>
                <a:custGeom>
                  <a:avLst/>
                  <a:gdLst>
                    <a:gd name="connsiteX0" fmla="*/ 1591 w 1590"/>
                    <a:gd name="connsiteY0" fmla="*/ 0 h 12728"/>
                    <a:gd name="connsiteX1" fmla="*/ 1591 w 1590"/>
                    <a:gd name="connsiteY1" fmla="*/ 0 h 12728"/>
                    <a:gd name="connsiteX2" fmla="*/ 0 w 1590"/>
                    <a:gd name="connsiteY2" fmla="*/ 12728 h 12728"/>
                    <a:gd name="connsiteX3" fmla="*/ 0 w 1590"/>
                    <a:gd name="connsiteY3" fmla="*/ 9546 h 12728"/>
                    <a:gd name="connsiteX4" fmla="*/ 0 w 1590"/>
                    <a:gd name="connsiteY4" fmla="*/ 6364 h 12728"/>
                    <a:gd name="connsiteX5" fmla="*/ 0 w 1590"/>
                    <a:gd name="connsiteY5" fmla="*/ 7955 h 12728"/>
                    <a:gd name="connsiteX6" fmla="*/ 1591 w 1590"/>
                    <a:gd name="connsiteY6" fmla="*/ 0 h 12728"/>
                    <a:gd name="connsiteX7" fmla="*/ 1591 w 1590"/>
                    <a:gd name="connsiteY7" fmla="*/ 1591 h 12728"/>
                    <a:gd name="connsiteX8" fmla="*/ 1591 w 1590"/>
                    <a:gd name="connsiteY8" fmla="*/ 0 h 127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90" h="12728">
                      <a:moveTo>
                        <a:pt x="1591" y="0"/>
                      </a:moveTo>
                      <a:cubicBezTo>
                        <a:pt x="1591" y="1591"/>
                        <a:pt x="1591" y="3182"/>
                        <a:pt x="1591" y="0"/>
                      </a:cubicBezTo>
                      <a:cubicBezTo>
                        <a:pt x="0" y="3182"/>
                        <a:pt x="0" y="7955"/>
                        <a:pt x="0" y="12728"/>
                      </a:cubicBezTo>
                      <a:cubicBezTo>
                        <a:pt x="0" y="12728"/>
                        <a:pt x="0" y="11137"/>
                        <a:pt x="0" y="9546"/>
                      </a:cubicBezTo>
                      <a:cubicBezTo>
                        <a:pt x="0" y="7955"/>
                        <a:pt x="0" y="7955"/>
                        <a:pt x="0" y="6364"/>
                      </a:cubicBezTo>
                      <a:cubicBezTo>
                        <a:pt x="0" y="4773"/>
                        <a:pt x="0" y="6364"/>
                        <a:pt x="0" y="7955"/>
                      </a:cubicBezTo>
                      <a:cubicBezTo>
                        <a:pt x="1591" y="4773"/>
                        <a:pt x="1591" y="3182"/>
                        <a:pt x="1591" y="0"/>
                      </a:cubicBezTo>
                      <a:lnTo>
                        <a:pt x="1591" y="1591"/>
                      </a:lnTo>
                      <a:cubicBezTo>
                        <a:pt x="1591" y="1591"/>
                        <a:pt x="1591" y="0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81" name="รูปแบบอิสระ: รูปร่าง 780">
                  <a:extLst>
                    <a:ext uri="{FF2B5EF4-FFF2-40B4-BE49-F238E27FC236}">
                      <a16:creationId xmlns:a16="http://schemas.microsoft.com/office/drawing/2014/main" id="{C1E637D7-2155-4354-B90E-CBBEB585A803}"/>
                    </a:ext>
                  </a:extLst>
                </p:cNvPr>
                <p:cNvSpPr/>
                <p:nvPr/>
              </p:nvSpPr>
              <p:spPr>
                <a:xfrm>
                  <a:off x="2640889" y="3239425"/>
                  <a:ext cx="15909" cy="3181"/>
                </a:xfrm>
                <a:custGeom>
                  <a:avLst/>
                  <a:gdLst>
                    <a:gd name="connsiteX0" fmla="*/ 0 w 15909"/>
                    <a:gd name="connsiteY0" fmla="*/ 0 h 3181"/>
                    <a:gd name="connsiteX1" fmla="*/ 0 w 15909"/>
                    <a:gd name="connsiteY1" fmla="*/ 0 h 3181"/>
                    <a:gd name="connsiteX2" fmla="*/ 0 w 15909"/>
                    <a:gd name="connsiteY2" fmla="*/ 3182 h 3181"/>
                    <a:gd name="connsiteX3" fmla="*/ 0 w 15909"/>
                    <a:gd name="connsiteY3" fmla="*/ 0 h 3181"/>
                    <a:gd name="connsiteX4" fmla="*/ 0 w 15909"/>
                    <a:gd name="connsiteY4" fmla="*/ 0 h 3181"/>
                    <a:gd name="connsiteX5" fmla="*/ 0 w 15909"/>
                    <a:gd name="connsiteY5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909" h="318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1591"/>
                        <a:pt x="0" y="3182"/>
                      </a:cubicBezTo>
                      <a:cubicBezTo>
                        <a:pt x="0" y="1591"/>
                        <a:pt x="0" y="1591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82" name="รูปแบบอิสระ: รูปร่าง 781">
                  <a:extLst>
                    <a:ext uri="{FF2B5EF4-FFF2-40B4-BE49-F238E27FC236}">
                      <a16:creationId xmlns:a16="http://schemas.microsoft.com/office/drawing/2014/main" id="{D5FCC9A5-744E-40D5-A65A-ED1332E1646C}"/>
                    </a:ext>
                  </a:extLst>
                </p:cNvPr>
                <p:cNvSpPr/>
                <p:nvPr/>
              </p:nvSpPr>
              <p:spPr>
                <a:xfrm>
                  <a:off x="2640182" y="3234652"/>
                  <a:ext cx="707" cy="5966"/>
                </a:xfrm>
                <a:custGeom>
                  <a:avLst/>
                  <a:gdLst>
                    <a:gd name="connsiteX0" fmla="*/ 707 w 707"/>
                    <a:gd name="connsiteY0" fmla="*/ 4773 h 5966"/>
                    <a:gd name="connsiteX1" fmla="*/ 707 w 707"/>
                    <a:gd name="connsiteY1" fmla="*/ 0 h 5966"/>
                    <a:gd name="connsiteX2" fmla="*/ 707 w 707"/>
                    <a:gd name="connsiteY2" fmla="*/ 3182 h 5966"/>
                    <a:gd name="connsiteX3" fmla="*/ 707 w 707"/>
                    <a:gd name="connsiteY3" fmla="*/ 4773 h 5966"/>
                    <a:gd name="connsiteX4" fmla="*/ 707 w 707"/>
                    <a:gd name="connsiteY4" fmla="*/ 4773 h 5966"/>
                    <a:gd name="connsiteX5" fmla="*/ 707 w 707"/>
                    <a:gd name="connsiteY5" fmla="*/ 4773 h 5966"/>
                    <a:gd name="connsiteX6" fmla="*/ 707 w 707"/>
                    <a:gd name="connsiteY6" fmla="*/ 4773 h 5966"/>
                    <a:gd name="connsiteX7" fmla="*/ 707 w 707"/>
                    <a:gd name="connsiteY7" fmla="*/ 4773 h 5966"/>
                    <a:gd name="connsiteX8" fmla="*/ 707 w 707"/>
                    <a:gd name="connsiteY8" fmla="*/ 4773 h 5966"/>
                    <a:gd name="connsiteX9" fmla="*/ 707 w 707"/>
                    <a:gd name="connsiteY9" fmla="*/ 4773 h 5966"/>
                    <a:gd name="connsiteX10" fmla="*/ 707 w 707"/>
                    <a:gd name="connsiteY10" fmla="*/ 4773 h 5966"/>
                    <a:gd name="connsiteX11" fmla="*/ 707 w 707"/>
                    <a:gd name="connsiteY11" fmla="*/ 4773 h 5966"/>
                    <a:gd name="connsiteX12" fmla="*/ 707 w 707"/>
                    <a:gd name="connsiteY12" fmla="*/ 4773 h 5966"/>
                    <a:gd name="connsiteX13" fmla="*/ 707 w 707"/>
                    <a:gd name="connsiteY13" fmla="*/ 4773 h 5966"/>
                    <a:gd name="connsiteX14" fmla="*/ 707 w 707"/>
                    <a:gd name="connsiteY14" fmla="*/ 4773 h 5966"/>
                    <a:gd name="connsiteX15" fmla="*/ 707 w 707"/>
                    <a:gd name="connsiteY15" fmla="*/ 4773 h 5966"/>
                    <a:gd name="connsiteX16" fmla="*/ 707 w 707"/>
                    <a:gd name="connsiteY16" fmla="*/ 4773 h 5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707" h="5966">
                      <a:moveTo>
                        <a:pt x="707" y="4773"/>
                      </a:moveTo>
                      <a:cubicBezTo>
                        <a:pt x="707" y="3182"/>
                        <a:pt x="707" y="1591"/>
                        <a:pt x="707" y="0"/>
                      </a:cubicBezTo>
                      <a:cubicBezTo>
                        <a:pt x="707" y="0"/>
                        <a:pt x="707" y="1591"/>
                        <a:pt x="707" y="3182"/>
                      </a:cubicBezTo>
                      <a:cubicBezTo>
                        <a:pt x="707" y="1591"/>
                        <a:pt x="-884" y="3182"/>
                        <a:pt x="707" y="4773"/>
                      </a:cubicBezTo>
                      <a:cubicBezTo>
                        <a:pt x="707" y="4773"/>
                        <a:pt x="707" y="4773"/>
                        <a:pt x="707" y="4773"/>
                      </a:cubicBezTo>
                      <a:cubicBezTo>
                        <a:pt x="707" y="6364"/>
                        <a:pt x="707" y="6364"/>
                        <a:pt x="707" y="4773"/>
                      </a:cubicBezTo>
                      <a:lnTo>
                        <a:pt x="707" y="4773"/>
                      </a:lnTo>
                      <a:lnTo>
                        <a:pt x="707" y="4773"/>
                      </a:lnTo>
                      <a:lnTo>
                        <a:pt x="707" y="4773"/>
                      </a:lnTo>
                      <a:cubicBezTo>
                        <a:pt x="707" y="6364"/>
                        <a:pt x="707" y="6364"/>
                        <a:pt x="707" y="4773"/>
                      </a:cubicBezTo>
                      <a:lnTo>
                        <a:pt x="707" y="4773"/>
                      </a:lnTo>
                      <a:lnTo>
                        <a:pt x="707" y="4773"/>
                      </a:lnTo>
                      <a:cubicBezTo>
                        <a:pt x="707" y="6364"/>
                        <a:pt x="707" y="6364"/>
                        <a:pt x="707" y="4773"/>
                      </a:cubicBezTo>
                      <a:lnTo>
                        <a:pt x="707" y="4773"/>
                      </a:lnTo>
                      <a:lnTo>
                        <a:pt x="707" y="4773"/>
                      </a:lnTo>
                      <a:lnTo>
                        <a:pt x="707" y="4773"/>
                      </a:lnTo>
                      <a:cubicBezTo>
                        <a:pt x="707" y="4773"/>
                        <a:pt x="707" y="4773"/>
                        <a:pt x="707" y="477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83" name="รูปแบบอิสระ: รูปร่าง 782">
                  <a:extLst>
                    <a:ext uri="{FF2B5EF4-FFF2-40B4-BE49-F238E27FC236}">
                      <a16:creationId xmlns:a16="http://schemas.microsoft.com/office/drawing/2014/main" id="{CE871FD9-7D87-413F-985E-3018A9B53CAC}"/>
                    </a:ext>
                  </a:extLst>
                </p:cNvPr>
                <p:cNvSpPr/>
                <p:nvPr/>
              </p:nvSpPr>
              <p:spPr>
                <a:xfrm>
                  <a:off x="2637707" y="322987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84" name="รูปแบบอิสระ: รูปร่าง 783">
                  <a:extLst>
                    <a:ext uri="{FF2B5EF4-FFF2-40B4-BE49-F238E27FC236}">
                      <a16:creationId xmlns:a16="http://schemas.microsoft.com/office/drawing/2014/main" id="{D6F0B9E0-409E-4789-8573-3F07A6F40A5C}"/>
                    </a:ext>
                  </a:extLst>
                </p:cNvPr>
                <p:cNvSpPr/>
                <p:nvPr/>
              </p:nvSpPr>
              <p:spPr>
                <a:xfrm>
                  <a:off x="2637707" y="3231470"/>
                  <a:ext cx="15909" cy="4773"/>
                </a:xfrm>
                <a:custGeom>
                  <a:avLst/>
                  <a:gdLst>
                    <a:gd name="connsiteX0" fmla="*/ 0 w 15909"/>
                    <a:gd name="connsiteY0" fmla="*/ 0 h 4773"/>
                    <a:gd name="connsiteX1" fmla="*/ 0 w 15909"/>
                    <a:gd name="connsiteY1" fmla="*/ 0 h 4773"/>
                    <a:gd name="connsiteX2" fmla="*/ 0 w 15909"/>
                    <a:gd name="connsiteY2" fmla="*/ 0 h 4773"/>
                    <a:gd name="connsiteX3" fmla="*/ 0 w 15909"/>
                    <a:gd name="connsiteY3" fmla="*/ 1591 h 4773"/>
                    <a:gd name="connsiteX4" fmla="*/ 0 w 15909"/>
                    <a:gd name="connsiteY4" fmla="*/ 0 h 4773"/>
                    <a:gd name="connsiteX5" fmla="*/ 0 w 15909"/>
                    <a:gd name="connsiteY5" fmla="*/ 4773 h 4773"/>
                    <a:gd name="connsiteX6" fmla="*/ 0 w 15909"/>
                    <a:gd name="connsiteY6" fmla="*/ 0 h 4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909" h="4773">
                      <a:moveTo>
                        <a:pt x="0" y="0"/>
                      </a:moveTo>
                      <a:cubicBezTo>
                        <a:pt x="0" y="0"/>
                        <a:pt x="0" y="159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591"/>
                      </a:cubicBezTo>
                      <a:lnTo>
                        <a:pt x="0" y="0"/>
                      </a:lnTo>
                      <a:cubicBezTo>
                        <a:pt x="0" y="1591"/>
                        <a:pt x="0" y="4773"/>
                        <a:pt x="0" y="4773"/>
                      </a:cubicBezTo>
                      <a:cubicBezTo>
                        <a:pt x="0" y="3182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85" name="รูปแบบอิสระ: รูปร่าง 784">
                  <a:extLst>
                    <a:ext uri="{FF2B5EF4-FFF2-40B4-BE49-F238E27FC236}">
                      <a16:creationId xmlns:a16="http://schemas.microsoft.com/office/drawing/2014/main" id="{65F392F3-C68B-408B-A9C8-2D6068167A0E}"/>
                    </a:ext>
                  </a:extLst>
                </p:cNvPr>
                <p:cNvSpPr/>
                <p:nvPr/>
              </p:nvSpPr>
              <p:spPr>
                <a:xfrm>
                  <a:off x="2639298" y="3231470"/>
                  <a:ext cx="15909" cy="3181"/>
                </a:xfrm>
                <a:custGeom>
                  <a:avLst/>
                  <a:gdLst>
                    <a:gd name="connsiteX0" fmla="*/ 0 w 15909"/>
                    <a:gd name="connsiteY0" fmla="*/ 3182 h 3181"/>
                    <a:gd name="connsiteX1" fmla="*/ 0 w 15909"/>
                    <a:gd name="connsiteY1" fmla="*/ 3182 h 3181"/>
                    <a:gd name="connsiteX2" fmla="*/ 0 w 15909"/>
                    <a:gd name="connsiteY2" fmla="*/ 0 h 3181"/>
                    <a:gd name="connsiteX3" fmla="*/ 0 w 15909"/>
                    <a:gd name="connsiteY3" fmla="*/ 1591 h 3181"/>
                    <a:gd name="connsiteX4" fmla="*/ 0 w 15909"/>
                    <a:gd name="connsiteY4" fmla="*/ 3182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909" h="3181">
                      <a:moveTo>
                        <a:pt x="0" y="3182"/>
                      </a:moveTo>
                      <a:lnTo>
                        <a:pt x="0" y="3182"/>
                      </a:lnTo>
                      <a:lnTo>
                        <a:pt x="0" y="0"/>
                      </a:lnTo>
                      <a:lnTo>
                        <a:pt x="0" y="1591"/>
                      </a:lnTo>
                      <a:cubicBezTo>
                        <a:pt x="0" y="1591"/>
                        <a:pt x="0" y="3182"/>
                        <a:pt x="0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86" name="รูปแบบอิสระ: รูปร่าง 785">
                  <a:extLst>
                    <a:ext uri="{FF2B5EF4-FFF2-40B4-BE49-F238E27FC236}">
                      <a16:creationId xmlns:a16="http://schemas.microsoft.com/office/drawing/2014/main" id="{4A7DDA6B-B141-44BB-ABA6-31D89B0A608A}"/>
                    </a:ext>
                  </a:extLst>
                </p:cNvPr>
                <p:cNvSpPr/>
                <p:nvPr/>
              </p:nvSpPr>
              <p:spPr>
                <a:xfrm>
                  <a:off x="2640889" y="3241016"/>
                  <a:ext cx="1590" cy="1590"/>
                </a:xfrm>
                <a:custGeom>
                  <a:avLst/>
                  <a:gdLst>
                    <a:gd name="connsiteX0" fmla="*/ 0 w 1590"/>
                    <a:gd name="connsiteY0" fmla="*/ 0 h 1590"/>
                    <a:gd name="connsiteX1" fmla="*/ 0 w 1590"/>
                    <a:gd name="connsiteY1" fmla="*/ 1591 h 1590"/>
                    <a:gd name="connsiteX2" fmla="*/ 1591 w 1590"/>
                    <a:gd name="connsiteY2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0">
                      <a:moveTo>
                        <a:pt x="0" y="0"/>
                      </a:moveTo>
                      <a:lnTo>
                        <a:pt x="0" y="1591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87" name="รูปแบบอิสระ: รูปร่าง 786">
                  <a:extLst>
                    <a:ext uri="{FF2B5EF4-FFF2-40B4-BE49-F238E27FC236}">
                      <a16:creationId xmlns:a16="http://schemas.microsoft.com/office/drawing/2014/main" id="{DA53C9B8-1BDE-405A-93D9-904B4EC13C1E}"/>
                    </a:ext>
                  </a:extLst>
                </p:cNvPr>
                <p:cNvSpPr/>
                <p:nvPr/>
              </p:nvSpPr>
              <p:spPr>
                <a:xfrm>
                  <a:off x="2642480" y="3241016"/>
                  <a:ext cx="15909" cy="1590"/>
                </a:xfrm>
                <a:custGeom>
                  <a:avLst/>
                  <a:gdLst>
                    <a:gd name="connsiteX0" fmla="*/ 0 w 15909"/>
                    <a:gd name="connsiteY0" fmla="*/ 0 h 1590"/>
                    <a:gd name="connsiteX1" fmla="*/ 0 w 15909"/>
                    <a:gd name="connsiteY1" fmla="*/ 1591 h 1590"/>
                    <a:gd name="connsiteX2" fmla="*/ 0 w 15909"/>
                    <a:gd name="connsiteY2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0">
                      <a:moveTo>
                        <a:pt x="0" y="0"/>
                      </a:moveTo>
                      <a:lnTo>
                        <a:pt x="0" y="159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88" name="รูปแบบอิสระ: รูปร่าง 787">
                  <a:extLst>
                    <a:ext uri="{FF2B5EF4-FFF2-40B4-BE49-F238E27FC236}">
                      <a16:creationId xmlns:a16="http://schemas.microsoft.com/office/drawing/2014/main" id="{E123DBA0-1452-422A-929D-18677F86185F}"/>
                    </a:ext>
                  </a:extLst>
                </p:cNvPr>
                <p:cNvSpPr/>
                <p:nvPr/>
              </p:nvSpPr>
              <p:spPr>
                <a:xfrm>
                  <a:off x="2687027" y="323306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89" name="รูปแบบอิสระ: รูปร่าง 788">
                  <a:extLst>
                    <a:ext uri="{FF2B5EF4-FFF2-40B4-BE49-F238E27FC236}">
                      <a16:creationId xmlns:a16="http://schemas.microsoft.com/office/drawing/2014/main" id="{23774E62-63F2-449A-9B0C-F71FF1757264}"/>
                    </a:ext>
                  </a:extLst>
                </p:cNvPr>
                <p:cNvSpPr/>
                <p:nvPr/>
              </p:nvSpPr>
              <p:spPr>
                <a:xfrm>
                  <a:off x="2685436" y="323306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90" name="รูปแบบอิสระ: รูปร่าง 789">
                  <a:extLst>
                    <a:ext uri="{FF2B5EF4-FFF2-40B4-BE49-F238E27FC236}">
                      <a16:creationId xmlns:a16="http://schemas.microsoft.com/office/drawing/2014/main" id="{3E961E4A-E419-4821-BD01-B7EB703F0A90}"/>
                    </a:ext>
                  </a:extLst>
                </p:cNvPr>
                <p:cNvSpPr/>
                <p:nvPr/>
              </p:nvSpPr>
              <p:spPr>
                <a:xfrm>
                  <a:off x="2656092" y="3244198"/>
                  <a:ext cx="707" cy="2952"/>
                </a:xfrm>
                <a:custGeom>
                  <a:avLst/>
                  <a:gdLst>
                    <a:gd name="connsiteX0" fmla="*/ 707 w 707"/>
                    <a:gd name="connsiteY0" fmla="*/ 0 h 2952"/>
                    <a:gd name="connsiteX1" fmla="*/ 707 w 707"/>
                    <a:gd name="connsiteY1" fmla="*/ 1591 h 2952"/>
                    <a:gd name="connsiteX2" fmla="*/ 707 w 707"/>
                    <a:gd name="connsiteY2" fmla="*/ 0 h 2952"/>
                    <a:gd name="connsiteX3" fmla="*/ 707 w 707"/>
                    <a:gd name="connsiteY3" fmla="*/ 0 h 29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2952">
                      <a:moveTo>
                        <a:pt x="707" y="0"/>
                      </a:moveTo>
                      <a:cubicBezTo>
                        <a:pt x="707" y="1591"/>
                        <a:pt x="-884" y="4773"/>
                        <a:pt x="707" y="1591"/>
                      </a:cubicBezTo>
                      <a:lnTo>
                        <a:pt x="707" y="0"/>
                      </a:lnTo>
                      <a:cubicBezTo>
                        <a:pt x="707" y="0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91" name="รูปแบบอิสระ: รูปร่าง 790">
                  <a:extLst>
                    <a:ext uri="{FF2B5EF4-FFF2-40B4-BE49-F238E27FC236}">
                      <a16:creationId xmlns:a16="http://schemas.microsoft.com/office/drawing/2014/main" id="{B0380648-7603-4BC9-B1E0-6C47776A8E4F}"/>
                    </a:ext>
                  </a:extLst>
                </p:cNvPr>
                <p:cNvSpPr/>
                <p:nvPr/>
              </p:nvSpPr>
              <p:spPr>
                <a:xfrm>
                  <a:off x="2671515" y="3236243"/>
                  <a:ext cx="1193" cy="707"/>
                </a:xfrm>
                <a:custGeom>
                  <a:avLst/>
                  <a:gdLst>
                    <a:gd name="connsiteX0" fmla="*/ 1193 w 1193"/>
                    <a:gd name="connsiteY0" fmla="*/ 0 h 707"/>
                    <a:gd name="connsiteX1" fmla="*/ 1193 w 1193"/>
                    <a:gd name="connsiteY1" fmla="*/ 0 h 707"/>
                    <a:gd name="connsiteX2" fmla="*/ 1193 w 1193"/>
                    <a:gd name="connsiteY2" fmla="*/ 0 h 707"/>
                    <a:gd name="connsiteX3" fmla="*/ 1193 w 1193"/>
                    <a:gd name="connsiteY3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707">
                      <a:moveTo>
                        <a:pt x="1193" y="0"/>
                      </a:moveTo>
                      <a:lnTo>
                        <a:pt x="1193" y="0"/>
                      </a:lnTo>
                      <a:cubicBezTo>
                        <a:pt x="-398" y="0"/>
                        <a:pt x="-398" y="1591"/>
                        <a:pt x="1193" y="0"/>
                      </a:cubicBezTo>
                      <a:lnTo>
                        <a:pt x="119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92" name="รูปแบบอิสระ: รูปร่าง 791">
                  <a:extLst>
                    <a:ext uri="{FF2B5EF4-FFF2-40B4-BE49-F238E27FC236}">
                      <a16:creationId xmlns:a16="http://schemas.microsoft.com/office/drawing/2014/main" id="{FD76C186-5BB1-4788-98F6-9B97BE2808EA}"/>
                    </a:ext>
                  </a:extLst>
                </p:cNvPr>
                <p:cNvSpPr/>
                <p:nvPr/>
              </p:nvSpPr>
              <p:spPr>
                <a:xfrm>
                  <a:off x="2675890" y="322987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93" name="รูปแบบอิสระ: รูปร่าง 792">
                  <a:extLst>
                    <a:ext uri="{FF2B5EF4-FFF2-40B4-BE49-F238E27FC236}">
                      <a16:creationId xmlns:a16="http://schemas.microsoft.com/office/drawing/2014/main" id="{217BE2D7-BF58-4743-9F12-CDA61CDDBDBE}"/>
                    </a:ext>
                  </a:extLst>
                </p:cNvPr>
                <p:cNvSpPr/>
                <p:nvPr/>
              </p:nvSpPr>
              <p:spPr>
                <a:xfrm>
                  <a:off x="2693391" y="3233945"/>
                  <a:ext cx="1193" cy="707"/>
                </a:xfrm>
                <a:custGeom>
                  <a:avLst/>
                  <a:gdLst>
                    <a:gd name="connsiteX0" fmla="*/ 0 w 1193"/>
                    <a:gd name="connsiteY0" fmla="*/ 707 h 707"/>
                    <a:gd name="connsiteX1" fmla="*/ 0 w 1193"/>
                    <a:gd name="connsiteY1" fmla="*/ 707 h 707"/>
                    <a:gd name="connsiteX2" fmla="*/ 0 w 1193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707">
                      <a:moveTo>
                        <a:pt x="0" y="707"/>
                      </a:moveTo>
                      <a:lnTo>
                        <a:pt x="0" y="707"/>
                      </a:lnTo>
                      <a:cubicBezTo>
                        <a:pt x="1591" y="-884"/>
                        <a:pt x="1591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94" name="รูปแบบอิสระ: รูปร่าง 793">
                  <a:extLst>
                    <a:ext uri="{FF2B5EF4-FFF2-40B4-BE49-F238E27FC236}">
                      <a16:creationId xmlns:a16="http://schemas.microsoft.com/office/drawing/2014/main" id="{04E0B318-97FA-4401-A274-1DAC787781C7}"/>
                    </a:ext>
                  </a:extLst>
                </p:cNvPr>
                <p:cNvSpPr/>
                <p:nvPr/>
              </p:nvSpPr>
              <p:spPr>
                <a:xfrm>
                  <a:off x="2648844" y="3240309"/>
                  <a:ext cx="15909" cy="1414"/>
                </a:xfrm>
                <a:custGeom>
                  <a:avLst/>
                  <a:gdLst>
                    <a:gd name="connsiteX0" fmla="*/ 0 w 15909"/>
                    <a:gd name="connsiteY0" fmla="*/ 707 h 1414"/>
                    <a:gd name="connsiteX1" fmla="*/ 0 w 15909"/>
                    <a:gd name="connsiteY1" fmla="*/ 707 h 1414"/>
                    <a:gd name="connsiteX2" fmla="*/ 0 w 15909"/>
                    <a:gd name="connsiteY2" fmla="*/ 707 h 1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414">
                      <a:moveTo>
                        <a:pt x="0" y="707"/>
                      </a:moveTo>
                      <a:cubicBezTo>
                        <a:pt x="0" y="707"/>
                        <a:pt x="0" y="2298"/>
                        <a:pt x="0" y="707"/>
                      </a:cubicBezTo>
                      <a:cubicBezTo>
                        <a:pt x="0" y="707"/>
                        <a:pt x="0" y="-884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95" name="รูปแบบอิสระ: รูปร่าง 794">
                  <a:extLst>
                    <a:ext uri="{FF2B5EF4-FFF2-40B4-BE49-F238E27FC236}">
                      <a16:creationId xmlns:a16="http://schemas.microsoft.com/office/drawing/2014/main" id="{C1C25657-7399-4F01-98D7-2117736E70B2}"/>
                    </a:ext>
                  </a:extLst>
                </p:cNvPr>
                <p:cNvSpPr/>
                <p:nvPr/>
              </p:nvSpPr>
              <p:spPr>
                <a:xfrm>
                  <a:off x="2675890" y="325056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96" name="รูปแบบอิสระ: รูปร่าง 795">
                  <a:extLst>
                    <a:ext uri="{FF2B5EF4-FFF2-40B4-BE49-F238E27FC236}">
                      <a16:creationId xmlns:a16="http://schemas.microsoft.com/office/drawing/2014/main" id="{F02CFF5D-B417-40BB-B731-A8946AA4290F}"/>
                    </a:ext>
                  </a:extLst>
                </p:cNvPr>
                <p:cNvSpPr/>
                <p:nvPr/>
              </p:nvSpPr>
              <p:spPr>
                <a:xfrm>
                  <a:off x="2648844" y="3242607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0 h 707"/>
                    <a:gd name="connsiteX1" fmla="*/ 0 w 15909"/>
                    <a:gd name="connsiteY1" fmla="*/ 0 h 707"/>
                    <a:gd name="connsiteX2" fmla="*/ 0 w 15909"/>
                    <a:gd name="connsiteY2" fmla="*/ 0 h 707"/>
                    <a:gd name="connsiteX3" fmla="*/ 0 w 15909"/>
                    <a:gd name="connsiteY3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707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97" name="รูปแบบอิสระ: รูปร่าง 796">
                  <a:extLst>
                    <a:ext uri="{FF2B5EF4-FFF2-40B4-BE49-F238E27FC236}">
                      <a16:creationId xmlns:a16="http://schemas.microsoft.com/office/drawing/2014/main" id="{D5DFBE2D-3ADF-4CAB-8772-F0110054F6EF}"/>
                    </a:ext>
                  </a:extLst>
                </p:cNvPr>
                <p:cNvSpPr/>
                <p:nvPr/>
              </p:nvSpPr>
              <p:spPr>
                <a:xfrm>
                  <a:off x="2712483" y="3253744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98" name="รูปแบบอิสระ: รูปร่าง 797">
                  <a:extLst>
                    <a:ext uri="{FF2B5EF4-FFF2-40B4-BE49-F238E27FC236}">
                      <a16:creationId xmlns:a16="http://schemas.microsoft.com/office/drawing/2014/main" id="{5086F351-6B01-4FA6-B000-C48033059498}"/>
                    </a:ext>
                  </a:extLst>
                </p:cNvPr>
                <p:cNvSpPr/>
                <p:nvPr/>
              </p:nvSpPr>
              <p:spPr>
                <a:xfrm>
                  <a:off x="2701346" y="3272129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cubicBezTo>
                        <a:pt x="0" y="707"/>
                        <a:pt x="0" y="-884"/>
                        <a:pt x="0" y="707"/>
                      </a:cubicBezTo>
                      <a:cubicBezTo>
                        <a:pt x="0" y="707"/>
                        <a:pt x="0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99" name="รูปแบบอิสระ: รูปร่าง 798">
                  <a:extLst>
                    <a:ext uri="{FF2B5EF4-FFF2-40B4-BE49-F238E27FC236}">
                      <a16:creationId xmlns:a16="http://schemas.microsoft.com/office/drawing/2014/main" id="{690BD402-C596-445D-9CE0-6312D0ABA8C4}"/>
                    </a:ext>
                  </a:extLst>
                </p:cNvPr>
                <p:cNvSpPr/>
                <p:nvPr/>
              </p:nvSpPr>
              <p:spPr>
                <a:xfrm>
                  <a:off x="2644071" y="324260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00" name="รูปแบบอิสระ: รูปร่าง 799">
                  <a:extLst>
                    <a:ext uri="{FF2B5EF4-FFF2-40B4-BE49-F238E27FC236}">
                      <a16:creationId xmlns:a16="http://schemas.microsoft.com/office/drawing/2014/main" id="{926279DD-3955-4A0D-8F58-71802BD9B2A5}"/>
                    </a:ext>
                  </a:extLst>
                </p:cNvPr>
                <p:cNvSpPr/>
                <p:nvPr/>
              </p:nvSpPr>
              <p:spPr>
                <a:xfrm>
                  <a:off x="2644071" y="3233945"/>
                  <a:ext cx="0" cy="707"/>
                </a:xfrm>
                <a:custGeom>
                  <a:avLst/>
                  <a:gdLst>
                    <a:gd name="connsiteX0" fmla="*/ 0 w 0"/>
                    <a:gd name="connsiteY0" fmla="*/ 707 h 707"/>
                    <a:gd name="connsiteX1" fmla="*/ 0 w 0"/>
                    <a:gd name="connsiteY1" fmla="*/ 707 h 707"/>
                    <a:gd name="connsiteX2" fmla="*/ 0 w 0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h="707">
                      <a:moveTo>
                        <a:pt x="0" y="707"/>
                      </a:moveTo>
                      <a:cubicBezTo>
                        <a:pt x="0" y="707"/>
                        <a:pt x="0" y="-884"/>
                        <a:pt x="0" y="707"/>
                      </a:cubicBezTo>
                      <a:cubicBezTo>
                        <a:pt x="0" y="-884"/>
                        <a:pt x="0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01" name="รูปแบบอิสระ: รูปร่าง 800">
                  <a:extLst>
                    <a:ext uri="{FF2B5EF4-FFF2-40B4-BE49-F238E27FC236}">
                      <a16:creationId xmlns:a16="http://schemas.microsoft.com/office/drawing/2014/main" id="{95D9A1E1-E673-4360-9944-13DA74AF4ECE}"/>
                    </a:ext>
                  </a:extLst>
                </p:cNvPr>
                <p:cNvSpPr/>
                <p:nvPr/>
              </p:nvSpPr>
              <p:spPr>
                <a:xfrm>
                  <a:off x="2653617" y="322987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02" name="รูปแบบอิสระ: รูปร่าง 801">
                  <a:extLst>
                    <a:ext uri="{FF2B5EF4-FFF2-40B4-BE49-F238E27FC236}">
                      <a16:creationId xmlns:a16="http://schemas.microsoft.com/office/drawing/2014/main" id="{BEB0FAF5-5EB9-44FE-B0C2-02F95B43D80A}"/>
                    </a:ext>
                  </a:extLst>
                </p:cNvPr>
                <p:cNvSpPr/>
                <p:nvPr/>
              </p:nvSpPr>
              <p:spPr>
                <a:xfrm>
                  <a:off x="2644071" y="324101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03" name="รูปแบบอิสระ: รูปร่าง 802">
                  <a:extLst>
                    <a:ext uri="{FF2B5EF4-FFF2-40B4-BE49-F238E27FC236}">
                      <a16:creationId xmlns:a16="http://schemas.microsoft.com/office/drawing/2014/main" id="{036D6059-9D24-4750-9F27-3EE2963A7983}"/>
                    </a:ext>
                  </a:extLst>
                </p:cNvPr>
                <p:cNvSpPr/>
                <p:nvPr/>
              </p:nvSpPr>
              <p:spPr>
                <a:xfrm>
                  <a:off x="2644071" y="3241900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cubicBezTo>
                        <a:pt x="0" y="707"/>
                        <a:pt x="0" y="-884"/>
                        <a:pt x="0" y="707"/>
                      </a:cubicBezTo>
                      <a:cubicBezTo>
                        <a:pt x="0" y="707"/>
                        <a:pt x="0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04" name="รูปแบบอิสระ: รูปร่าง 803">
                  <a:extLst>
                    <a:ext uri="{FF2B5EF4-FFF2-40B4-BE49-F238E27FC236}">
                      <a16:creationId xmlns:a16="http://schemas.microsoft.com/office/drawing/2014/main" id="{1642D975-96D7-4218-9BE7-39AFC6F60E45}"/>
                    </a:ext>
                  </a:extLst>
                </p:cNvPr>
                <p:cNvSpPr/>
                <p:nvPr/>
              </p:nvSpPr>
              <p:spPr>
                <a:xfrm>
                  <a:off x="2644071" y="3241900"/>
                  <a:ext cx="0" cy="707"/>
                </a:xfrm>
                <a:custGeom>
                  <a:avLst/>
                  <a:gdLst>
                    <a:gd name="connsiteX0" fmla="*/ 0 w 0"/>
                    <a:gd name="connsiteY0" fmla="*/ 707 h 707"/>
                    <a:gd name="connsiteX1" fmla="*/ 0 w 0"/>
                    <a:gd name="connsiteY1" fmla="*/ 707 h 707"/>
                    <a:gd name="connsiteX2" fmla="*/ 0 w 0"/>
                    <a:gd name="connsiteY2" fmla="*/ 707 h 707"/>
                    <a:gd name="connsiteX3" fmla="*/ 0 w 0"/>
                    <a:gd name="connsiteY3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h="707">
                      <a:moveTo>
                        <a:pt x="0" y="707"/>
                      </a:moveTo>
                      <a:cubicBezTo>
                        <a:pt x="0" y="707"/>
                        <a:pt x="0" y="-884"/>
                        <a:pt x="0" y="707"/>
                      </a:cubicBezTo>
                      <a:cubicBezTo>
                        <a:pt x="0" y="-884"/>
                        <a:pt x="0" y="707"/>
                        <a:pt x="0" y="707"/>
                      </a:cubicBezTo>
                      <a:cubicBezTo>
                        <a:pt x="0" y="707"/>
                        <a:pt x="0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05" name="รูปแบบอิสระ: รูปร่าง 804">
                  <a:extLst>
                    <a:ext uri="{FF2B5EF4-FFF2-40B4-BE49-F238E27FC236}">
                      <a16:creationId xmlns:a16="http://schemas.microsoft.com/office/drawing/2014/main" id="{E81FC9DE-91E8-420E-96A0-BF76022DA5A5}"/>
                    </a:ext>
                  </a:extLst>
                </p:cNvPr>
                <p:cNvSpPr/>
                <p:nvPr/>
              </p:nvSpPr>
              <p:spPr>
                <a:xfrm>
                  <a:off x="2699755" y="3247778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1193 h 1193"/>
                    <a:gd name="connsiteX1" fmla="*/ 0 w 15909"/>
                    <a:gd name="connsiteY1" fmla="*/ 1193 h 1193"/>
                    <a:gd name="connsiteX2" fmla="*/ 0 w 15909"/>
                    <a:gd name="connsiteY2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1193"/>
                      </a:moveTo>
                      <a:cubicBezTo>
                        <a:pt x="0" y="1193"/>
                        <a:pt x="0" y="1193"/>
                        <a:pt x="0" y="1193"/>
                      </a:cubicBezTo>
                      <a:cubicBezTo>
                        <a:pt x="0" y="-398"/>
                        <a:pt x="0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06" name="รูปแบบอิสระ: รูปร่าง 805">
                  <a:extLst>
                    <a:ext uri="{FF2B5EF4-FFF2-40B4-BE49-F238E27FC236}">
                      <a16:creationId xmlns:a16="http://schemas.microsoft.com/office/drawing/2014/main" id="{EA84CAD6-AE40-4857-B0D5-B23EA24720C7}"/>
                    </a:ext>
                  </a:extLst>
                </p:cNvPr>
                <p:cNvSpPr/>
                <p:nvPr/>
              </p:nvSpPr>
              <p:spPr>
                <a:xfrm>
                  <a:off x="2666344" y="3225106"/>
                  <a:ext cx="1591" cy="15910"/>
                </a:xfrm>
                <a:custGeom>
                  <a:avLst/>
                  <a:gdLst>
                    <a:gd name="connsiteX0" fmla="*/ 1591 w 1591"/>
                    <a:gd name="connsiteY0" fmla="*/ 0 h 15910"/>
                    <a:gd name="connsiteX1" fmla="*/ 0 w 1591"/>
                    <a:gd name="connsiteY1" fmla="*/ 0 h 15910"/>
                    <a:gd name="connsiteX2" fmla="*/ 0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1591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07" name="รูปแบบอิสระ: รูปร่าง 806">
                  <a:extLst>
                    <a:ext uri="{FF2B5EF4-FFF2-40B4-BE49-F238E27FC236}">
                      <a16:creationId xmlns:a16="http://schemas.microsoft.com/office/drawing/2014/main" id="{DA373707-BE9B-46B7-8F41-41265BBA6616}"/>
                    </a:ext>
                  </a:extLst>
                </p:cNvPr>
                <p:cNvSpPr/>
                <p:nvPr/>
              </p:nvSpPr>
              <p:spPr>
                <a:xfrm>
                  <a:off x="2664754" y="3223515"/>
                  <a:ext cx="3181" cy="6364"/>
                </a:xfrm>
                <a:custGeom>
                  <a:avLst/>
                  <a:gdLst>
                    <a:gd name="connsiteX0" fmla="*/ 3182 w 3181"/>
                    <a:gd name="connsiteY0" fmla="*/ 0 h 6364"/>
                    <a:gd name="connsiteX1" fmla="*/ 3182 w 3181"/>
                    <a:gd name="connsiteY1" fmla="*/ 0 h 6364"/>
                    <a:gd name="connsiteX2" fmla="*/ 0 w 3181"/>
                    <a:gd name="connsiteY2" fmla="*/ 6364 h 6364"/>
                    <a:gd name="connsiteX3" fmla="*/ 3182 w 3181"/>
                    <a:gd name="connsiteY3" fmla="*/ 0 h 63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1" h="6364">
                      <a:moveTo>
                        <a:pt x="3182" y="0"/>
                      </a:moveTo>
                      <a:cubicBezTo>
                        <a:pt x="3182" y="3182"/>
                        <a:pt x="3182" y="3182"/>
                        <a:pt x="3182" y="0"/>
                      </a:cubicBezTo>
                      <a:lnTo>
                        <a:pt x="0" y="6364"/>
                      </a:lnTo>
                      <a:lnTo>
                        <a:pt x="318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08" name="รูปแบบอิสระ: รูปร่าง 807">
                  <a:extLst>
                    <a:ext uri="{FF2B5EF4-FFF2-40B4-BE49-F238E27FC236}">
                      <a16:creationId xmlns:a16="http://schemas.microsoft.com/office/drawing/2014/main" id="{C91CFC86-8691-4B20-BA93-944329D551B6}"/>
                    </a:ext>
                  </a:extLst>
                </p:cNvPr>
                <p:cNvSpPr/>
                <p:nvPr/>
              </p:nvSpPr>
              <p:spPr>
                <a:xfrm>
                  <a:off x="2645662" y="3220333"/>
                  <a:ext cx="67077" cy="57276"/>
                </a:xfrm>
                <a:custGeom>
                  <a:avLst/>
                  <a:gdLst>
                    <a:gd name="connsiteX0" fmla="*/ 44547 w 67077"/>
                    <a:gd name="connsiteY0" fmla="*/ 14319 h 57276"/>
                    <a:gd name="connsiteX1" fmla="*/ 44547 w 67077"/>
                    <a:gd name="connsiteY1" fmla="*/ 12728 h 57276"/>
                    <a:gd name="connsiteX2" fmla="*/ 47729 w 67077"/>
                    <a:gd name="connsiteY2" fmla="*/ 9546 h 57276"/>
                    <a:gd name="connsiteX3" fmla="*/ 42956 w 67077"/>
                    <a:gd name="connsiteY3" fmla="*/ 14319 h 57276"/>
                    <a:gd name="connsiteX4" fmla="*/ 42956 w 67077"/>
                    <a:gd name="connsiteY4" fmla="*/ 12728 h 57276"/>
                    <a:gd name="connsiteX5" fmla="*/ 42956 w 67077"/>
                    <a:gd name="connsiteY5" fmla="*/ 12728 h 57276"/>
                    <a:gd name="connsiteX6" fmla="*/ 39775 w 67077"/>
                    <a:gd name="connsiteY6" fmla="*/ 15910 h 57276"/>
                    <a:gd name="connsiteX7" fmla="*/ 41365 w 67077"/>
                    <a:gd name="connsiteY7" fmla="*/ 14319 h 57276"/>
                    <a:gd name="connsiteX8" fmla="*/ 39775 w 67077"/>
                    <a:gd name="connsiteY8" fmla="*/ 15910 h 57276"/>
                    <a:gd name="connsiteX9" fmla="*/ 39775 w 67077"/>
                    <a:gd name="connsiteY9" fmla="*/ 14319 h 57276"/>
                    <a:gd name="connsiteX10" fmla="*/ 38183 w 67077"/>
                    <a:gd name="connsiteY10" fmla="*/ 14319 h 57276"/>
                    <a:gd name="connsiteX11" fmla="*/ 38183 w 67077"/>
                    <a:gd name="connsiteY11" fmla="*/ 14319 h 57276"/>
                    <a:gd name="connsiteX12" fmla="*/ 36592 w 67077"/>
                    <a:gd name="connsiteY12" fmla="*/ 15910 h 57276"/>
                    <a:gd name="connsiteX13" fmla="*/ 36592 w 67077"/>
                    <a:gd name="connsiteY13" fmla="*/ 14319 h 57276"/>
                    <a:gd name="connsiteX14" fmla="*/ 35002 w 67077"/>
                    <a:gd name="connsiteY14" fmla="*/ 15910 h 57276"/>
                    <a:gd name="connsiteX15" fmla="*/ 36592 w 67077"/>
                    <a:gd name="connsiteY15" fmla="*/ 14319 h 57276"/>
                    <a:gd name="connsiteX16" fmla="*/ 36592 w 67077"/>
                    <a:gd name="connsiteY16" fmla="*/ 11137 h 57276"/>
                    <a:gd name="connsiteX17" fmla="*/ 36592 w 67077"/>
                    <a:gd name="connsiteY17" fmla="*/ 11137 h 57276"/>
                    <a:gd name="connsiteX18" fmla="*/ 38183 w 67077"/>
                    <a:gd name="connsiteY18" fmla="*/ 6364 h 57276"/>
                    <a:gd name="connsiteX19" fmla="*/ 35002 w 67077"/>
                    <a:gd name="connsiteY19" fmla="*/ 12728 h 57276"/>
                    <a:gd name="connsiteX20" fmla="*/ 33410 w 67077"/>
                    <a:gd name="connsiteY20" fmla="*/ 12728 h 57276"/>
                    <a:gd name="connsiteX21" fmla="*/ 33410 w 67077"/>
                    <a:gd name="connsiteY21" fmla="*/ 11137 h 57276"/>
                    <a:gd name="connsiteX22" fmla="*/ 35002 w 67077"/>
                    <a:gd name="connsiteY22" fmla="*/ 7955 h 57276"/>
                    <a:gd name="connsiteX23" fmla="*/ 33410 w 67077"/>
                    <a:gd name="connsiteY23" fmla="*/ 11137 h 57276"/>
                    <a:gd name="connsiteX24" fmla="*/ 35002 w 67077"/>
                    <a:gd name="connsiteY24" fmla="*/ 6364 h 57276"/>
                    <a:gd name="connsiteX25" fmla="*/ 33410 w 67077"/>
                    <a:gd name="connsiteY25" fmla="*/ 9546 h 57276"/>
                    <a:gd name="connsiteX26" fmla="*/ 31820 w 67077"/>
                    <a:gd name="connsiteY26" fmla="*/ 11137 h 57276"/>
                    <a:gd name="connsiteX27" fmla="*/ 33410 w 67077"/>
                    <a:gd name="connsiteY27" fmla="*/ 9546 h 57276"/>
                    <a:gd name="connsiteX28" fmla="*/ 31820 w 67077"/>
                    <a:gd name="connsiteY28" fmla="*/ 11137 h 57276"/>
                    <a:gd name="connsiteX29" fmla="*/ 31820 w 67077"/>
                    <a:gd name="connsiteY29" fmla="*/ 9546 h 57276"/>
                    <a:gd name="connsiteX30" fmla="*/ 30229 w 67077"/>
                    <a:gd name="connsiteY30" fmla="*/ 12728 h 57276"/>
                    <a:gd name="connsiteX31" fmla="*/ 30229 w 67077"/>
                    <a:gd name="connsiteY31" fmla="*/ 11137 h 57276"/>
                    <a:gd name="connsiteX32" fmla="*/ 31820 w 67077"/>
                    <a:gd name="connsiteY32" fmla="*/ 7955 h 57276"/>
                    <a:gd name="connsiteX33" fmla="*/ 28637 w 67077"/>
                    <a:gd name="connsiteY33" fmla="*/ 11137 h 57276"/>
                    <a:gd name="connsiteX34" fmla="*/ 28637 w 67077"/>
                    <a:gd name="connsiteY34" fmla="*/ 9546 h 57276"/>
                    <a:gd name="connsiteX35" fmla="*/ 25456 w 67077"/>
                    <a:gd name="connsiteY35" fmla="*/ 15910 h 57276"/>
                    <a:gd name="connsiteX36" fmla="*/ 25456 w 67077"/>
                    <a:gd name="connsiteY36" fmla="*/ 17501 h 57276"/>
                    <a:gd name="connsiteX37" fmla="*/ 23865 w 67077"/>
                    <a:gd name="connsiteY37" fmla="*/ 19092 h 57276"/>
                    <a:gd name="connsiteX38" fmla="*/ 25456 w 67077"/>
                    <a:gd name="connsiteY38" fmla="*/ 15910 h 57276"/>
                    <a:gd name="connsiteX39" fmla="*/ 25456 w 67077"/>
                    <a:gd name="connsiteY39" fmla="*/ 15910 h 57276"/>
                    <a:gd name="connsiteX40" fmla="*/ 27047 w 67077"/>
                    <a:gd name="connsiteY40" fmla="*/ 12728 h 57276"/>
                    <a:gd name="connsiteX41" fmla="*/ 27047 w 67077"/>
                    <a:gd name="connsiteY41" fmla="*/ 14319 h 57276"/>
                    <a:gd name="connsiteX42" fmla="*/ 30229 w 67077"/>
                    <a:gd name="connsiteY42" fmla="*/ 9546 h 57276"/>
                    <a:gd name="connsiteX43" fmla="*/ 30229 w 67077"/>
                    <a:gd name="connsiteY43" fmla="*/ 9546 h 57276"/>
                    <a:gd name="connsiteX44" fmla="*/ 30229 w 67077"/>
                    <a:gd name="connsiteY44" fmla="*/ 7955 h 57276"/>
                    <a:gd name="connsiteX45" fmla="*/ 30229 w 67077"/>
                    <a:gd name="connsiteY45" fmla="*/ 9546 h 57276"/>
                    <a:gd name="connsiteX46" fmla="*/ 31820 w 67077"/>
                    <a:gd name="connsiteY46" fmla="*/ 6364 h 57276"/>
                    <a:gd name="connsiteX47" fmla="*/ 31820 w 67077"/>
                    <a:gd name="connsiteY47" fmla="*/ 7955 h 57276"/>
                    <a:gd name="connsiteX48" fmla="*/ 31820 w 67077"/>
                    <a:gd name="connsiteY48" fmla="*/ 6364 h 57276"/>
                    <a:gd name="connsiteX49" fmla="*/ 25456 w 67077"/>
                    <a:gd name="connsiteY49" fmla="*/ 14319 h 57276"/>
                    <a:gd name="connsiteX50" fmla="*/ 28637 w 67077"/>
                    <a:gd name="connsiteY50" fmla="*/ 7955 h 57276"/>
                    <a:gd name="connsiteX51" fmla="*/ 30229 w 67077"/>
                    <a:gd name="connsiteY51" fmla="*/ 7955 h 57276"/>
                    <a:gd name="connsiteX52" fmla="*/ 30229 w 67077"/>
                    <a:gd name="connsiteY52" fmla="*/ 6364 h 57276"/>
                    <a:gd name="connsiteX53" fmla="*/ 28637 w 67077"/>
                    <a:gd name="connsiteY53" fmla="*/ 7955 h 57276"/>
                    <a:gd name="connsiteX54" fmla="*/ 28637 w 67077"/>
                    <a:gd name="connsiteY54" fmla="*/ 4773 h 57276"/>
                    <a:gd name="connsiteX55" fmla="*/ 25456 w 67077"/>
                    <a:gd name="connsiteY55" fmla="*/ 7955 h 57276"/>
                    <a:gd name="connsiteX56" fmla="*/ 27047 w 67077"/>
                    <a:gd name="connsiteY56" fmla="*/ 6364 h 57276"/>
                    <a:gd name="connsiteX57" fmla="*/ 25456 w 67077"/>
                    <a:gd name="connsiteY57" fmla="*/ 7955 h 57276"/>
                    <a:gd name="connsiteX58" fmla="*/ 25456 w 67077"/>
                    <a:gd name="connsiteY58" fmla="*/ 7955 h 57276"/>
                    <a:gd name="connsiteX59" fmla="*/ 25456 w 67077"/>
                    <a:gd name="connsiteY59" fmla="*/ 6364 h 57276"/>
                    <a:gd name="connsiteX60" fmla="*/ 25456 w 67077"/>
                    <a:gd name="connsiteY60" fmla="*/ 6364 h 57276"/>
                    <a:gd name="connsiteX61" fmla="*/ 22274 w 67077"/>
                    <a:gd name="connsiteY61" fmla="*/ 9546 h 57276"/>
                    <a:gd name="connsiteX62" fmla="*/ 23865 w 67077"/>
                    <a:gd name="connsiteY62" fmla="*/ 4773 h 57276"/>
                    <a:gd name="connsiteX63" fmla="*/ 19092 w 67077"/>
                    <a:gd name="connsiteY63" fmla="*/ 15910 h 57276"/>
                    <a:gd name="connsiteX64" fmla="*/ 23865 w 67077"/>
                    <a:gd name="connsiteY64" fmla="*/ 3182 h 57276"/>
                    <a:gd name="connsiteX65" fmla="*/ 23865 w 67077"/>
                    <a:gd name="connsiteY65" fmla="*/ 3182 h 57276"/>
                    <a:gd name="connsiteX66" fmla="*/ 22274 w 67077"/>
                    <a:gd name="connsiteY66" fmla="*/ 7955 h 57276"/>
                    <a:gd name="connsiteX67" fmla="*/ 23865 w 67077"/>
                    <a:gd name="connsiteY67" fmla="*/ 3182 h 57276"/>
                    <a:gd name="connsiteX68" fmla="*/ 22274 w 67077"/>
                    <a:gd name="connsiteY68" fmla="*/ 7955 h 57276"/>
                    <a:gd name="connsiteX69" fmla="*/ 23865 w 67077"/>
                    <a:gd name="connsiteY69" fmla="*/ 3182 h 57276"/>
                    <a:gd name="connsiteX70" fmla="*/ 22274 w 67077"/>
                    <a:gd name="connsiteY70" fmla="*/ 7955 h 57276"/>
                    <a:gd name="connsiteX71" fmla="*/ 23865 w 67077"/>
                    <a:gd name="connsiteY71" fmla="*/ 3182 h 57276"/>
                    <a:gd name="connsiteX72" fmla="*/ 22274 w 67077"/>
                    <a:gd name="connsiteY72" fmla="*/ 3182 h 57276"/>
                    <a:gd name="connsiteX73" fmla="*/ 22274 w 67077"/>
                    <a:gd name="connsiteY73" fmla="*/ 4773 h 57276"/>
                    <a:gd name="connsiteX74" fmla="*/ 19092 w 67077"/>
                    <a:gd name="connsiteY74" fmla="*/ 11137 h 57276"/>
                    <a:gd name="connsiteX75" fmla="*/ 20683 w 67077"/>
                    <a:gd name="connsiteY75" fmla="*/ 4773 h 57276"/>
                    <a:gd name="connsiteX76" fmla="*/ 15910 w 67077"/>
                    <a:gd name="connsiteY76" fmla="*/ 19092 h 57276"/>
                    <a:gd name="connsiteX77" fmla="*/ 15910 w 67077"/>
                    <a:gd name="connsiteY77" fmla="*/ 17501 h 57276"/>
                    <a:gd name="connsiteX78" fmla="*/ 14319 w 67077"/>
                    <a:gd name="connsiteY78" fmla="*/ 19092 h 57276"/>
                    <a:gd name="connsiteX79" fmla="*/ 20683 w 67077"/>
                    <a:gd name="connsiteY79" fmla="*/ 4773 h 57276"/>
                    <a:gd name="connsiteX80" fmla="*/ 20683 w 67077"/>
                    <a:gd name="connsiteY80" fmla="*/ 3182 h 57276"/>
                    <a:gd name="connsiteX81" fmla="*/ 22274 w 67077"/>
                    <a:gd name="connsiteY81" fmla="*/ 1591 h 57276"/>
                    <a:gd name="connsiteX82" fmla="*/ 20683 w 67077"/>
                    <a:gd name="connsiteY82" fmla="*/ 0 h 57276"/>
                    <a:gd name="connsiteX83" fmla="*/ 19092 w 67077"/>
                    <a:gd name="connsiteY83" fmla="*/ 4773 h 57276"/>
                    <a:gd name="connsiteX84" fmla="*/ 20683 w 67077"/>
                    <a:gd name="connsiteY84" fmla="*/ 1591 h 57276"/>
                    <a:gd name="connsiteX85" fmla="*/ 17501 w 67077"/>
                    <a:gd name="connsiteY85" fmla="*/ 9546 h 57276"/>
                    <a:gd name="connsiteX86" fmla="*/ 19092 w 67077"/>
                    <a:gd name="connsiteY86" fmla="*/ 3182 h 57276"/>
                    <a:gd name="connsiteX87" fmla="*/ 17501 w 67077"/>
                    <a:gd name="connsiteY87" fmla="*/ 4773 h 57276"/>
                    <a:gd name="connsiteX88" fmla="*/ 17501 w 67077"/>
                    <a:gd name="connsiteY88" fmla="*/ 3182 h 57276"/>
                    <a:gd name="connsiteX89" fmla="*/ 15910 w 67077"/>
                    <a:gd name="connsiteY89" fmla="*/ 4773 h 57276"/>
                    <a:gd name="connsiteX90" fmla="*/ 15910 w 67077"/>
                    <a:gd name="connsiteY90" fmla="*/ 3182 h 57276"/>
                    <a:gd name="connsiteX91" fmla="*/ 12728 w 67077"/>
                    <a:gd name="connsiteY91" fmla="*/ 19092 h 57276"/>
                    <a:gd name="connsiteX92" fmla="*/ 12728 w 67077"/>
                    <a:gd name="connsiteY92" fmla="*/ 14319 h 57276"/>
                    <a:gd name="connsiteX93" fmla="*/ 14319 w 67077"/>
                    <a:gd name="connsiteY93" fmla="*/ 6364 h 57276"/>
                    <a:gd name="connsiteX94" fmla="*/ 14319 w 67077"/>
                    <a:gd name="connsiteY94" fmla="*/ 7955 h 57276"/>
                    <a:gd name="connsiteX95" fmla="*/ 14319 w 67077"/>
                    <a:gd name="connsiteY95" fmla="*/ 6364 h 57276"/>
                    <a:gd name="connsiteX96" fmla="*/ 14319 w 67077"/>
                    <a:gd name="connsiteY96" fmla="*/ 9546 h 57276"/>
                    <a:gd name="connsiteX97" fmla="*/ 14319 w 67077"/>
                    <a:gd name="connsiteY97" fmla="*/ 9546 h 57276"/>
                    <a:gd name="connsiteX98" fmla="*/ 12728 w 67077"/>
                    <a:gd name="connsiteY98" fmla="*/ 17501 h 57276"/>
                    <a:gd name="connsiteX99" fmla="*/ 12728 w 67077"/>
                    <a:gd name="connsiteY99" fmla="*/ 15910 h 57276"/>
                    <a:gd name="connsiteX100" fmla="*/ 11137 w 67077"/>
                    <a:gd name="connsiteY100" fmla="*/ 14319 h 57276"/>
                    <a:gd name="connsiteX101" fmla="*/ 11137 w 67077"/>
                    <a:gd name="connsiteY101" fmla="*/ 11137 h 57276"/>
                    <a:gd name="connsiteX102" fmla="*/ 11137 w 67077"/>
                    <a:gd name="connsiteY102" fmla="*/ 12728 h 57276"/>
                    <a:gd name="connsiteX103" fmla="*/ 11137 w 67077"/>
                    <a:gd name="connsiteY103" fmla="*/ 9546 h 57276"/>
                    <a:gd name="connsiteX104" fmla="*/ 9546 w 67077"/>
                    <a:gd name="connsiteY104" fmla="*/ 12728 h 57276"/>
                    <a:gd name="connsiteX105" fmla="*/ 11137 w 67077"/>
                    <a:gd name="connsiteY105" fmla="*/ 12728 h 57276"/>
                    <a:gd name="connsiteX106" fmla="*/ 7955 w 67077"/>
                    <a:gd name="connsiteY106" fmla="*/ 22274 h 57276"/>
                    <a:gd name="connsiteX107" fmla="*/ 7955 w 67077"/>
                    <a:gd name="connsiteY107" fmla="*/ 20683 h 57276"/>
                    <a:gd name="connsiteX108" fmla="*/ 6364 w 67077"/>
                    <a:gd name="connsiteY108" fmla="*/ 23865 h 57276"/>
                    <a:gd name="connsiteX109" fmla="*/ 6364 w 67077"/>
                    <a:gd name="connsiteY109" fmla="*/ 17501 h 57276"/>
                    <a:gd name="connsiteX110" fmla="*/ 7955 w 67077"/>
                    <a:gd name="connsiteY110" fmla="*/ 19092 h 57276"/>
                    <a:gd name="connsiteX111" fmla="*/ 7955 w 67077"/>
                    <a:gd name="connsiteY111" fmla="*/ 17501 h 57276"/>
                    <a:gd name="connsiteX112" fmla="*/ 7955 w 67077"/>
                    <a:gd name="connsiteY112" fmla="*/ 17501 h 57276"/>
                    <a:gd name="connsiteX113" fmla="*/ 6364 w 67077"/>
                    <a:gd name="connsiteY113" fmla="*/ 14319 h 57276"/>
                    <a:gd name="connsiteX114" fmla="*/ 6364 w 67077"/>
                    <a:gd name="connsiteY114" fmla="*/ 17501 h 57276"/>
                    <a:gd name="connsiteX115" fmla="*/ 6364 w 67077"/>
                    <a:gd name="connsiteY115" fmla="*/ 17501 h 57276"/>
                    <a:gd name="connsiteX116" fmla="*/ 6364 w 67077"/>
                    <a:gd name="connsiteY116" fmla="*/ 20683 h 57276"/>
                    <a:gd name="connsiteX117" fmla="*/ 4773 w 67077"/>
                    <a:gd name="connsiteY117" fmla="*/ 22274 h 57276"/>
                    <a:gd name="connsiteX118" fmla="*/ 4773 w 67077"/>
                    <a:gd name="connsiteY118" fmla="*/ 19092 h 57276"/>
                    <a:gd name="connsiteX119" fmla="*/ 4773 w 67077"/>
                    <a:gd name="connsiteY119" fmla="*/ 20683 h 57276"/>
                    <a:gd name="connsiteX120" fmla="*/ 3182 w 67077"/>
                    <a:gd name="connsiteY120" fmla="*/ 20683 h 57276"/>
                    <a:gd name="connsiteX121" fmla="*/ 3182 w 67077"/>
                    <a:gd name="connsiteY121" fmla="*/ 22274 h 57276"/>
                    <a:gd name="connsiteX122" fmla="*/ 1591 w 67077"/>
                    <a:gd name="connsiteY122" fmla="*/ 25456 h 57276"/>
                    <a:gd name="connsiteX123" fmla="*/ 1591 w 67077"/>
                    <a:gd name="connsiteY123" fmla="*/ 28638 h 57276"/>
                    <a:gd name="connsiteX124" fmla="*/ 3182 w 67077"/>
                    <a:gd name="connsiteY124" fmla="*/ 25456 h 57276"/>
                    <a:gd name="connsiteX125" fmla="*/ 3182 w 67077"/>
                    <a:gd name="connsiteY125" fmla="*/ 30229 h 57276"/>
                    <a:gd name="connsiteX126" fmla="*/ 3182 w 67077"/>
                    <a:gd name="connsiteY126" fmla="*/ 28638 h 57276"/>
                    <a:gd name="connsiteX127" fmla="*/ 3182 w 67077"/>
                    <a:gd name="connsiteY127" fmla="*/ 27047 h 57276"/>
                    <a:gd name="connsiteX128" fmla="*/ 3182 w 67077"/>
                    <a:gd name="connsiteY128" fmla="*/ 27047 h 57276"/>
                    <a:gd name="connsiteX129" fmla="*/ 3182 w 67077"/>
                    <a:gd name="connsiteY129" fmla="*/ 27047 h 57276"/>
                    <a:gd name="connsiteX130" fmla="*/ 3182 w 67077"/>
                    <a:gd name="connsiteY130" fmla="*/ 27047 h 57276"/>
                    <a:gd name="connsiteX131" fmla="*/ 3182 w 67077"/>
                    <a:gd name="connsiteY131" fmla="*/ 25456 h 57276"/>
                    <a:gd name="connsiteX132" fmla="*/ 4773 w 67077"/>
                    <a:gd name="connsiteY132" fmla="*/ 22274 h 57276"/>
                    <a:gd name="connsiteX133" fmla="*/ 4773 w 67077"/>
                    <a:gd name="connsiteY133" fmla="*/ 23865 h 57276"/>
                    <a:gd name="connsiteX134" fmla="*/ 4773 w 67077"/>
                    <a:gd name="connsiteY134" fmla="*/ 22274 h 57276"/>
                    <a:gd name="connsiteX135" fmla="*/ 4773 w 67077"/>
                    <a:gd name="connsiteY135" fmla="*/ 27047 h 57276"/>
                    <a:gd name="connsiteX136" fmla="*/ 4773 w 67077"/>
                    <a:gd name="connsiteY136" fmla="*/ 27047 h 57276"/>
                    <a:gd name="connsiteX137" fmla="*/ 4773 w 67077"/>
                    <a:gd name="connsiteY137" fmla="*/ 28638 h 57276"/>
                    <a:gd name="connsiteX138" fmla="*/ 4773 w 67077"/>
                    <a:gd name="connsiteY138" fmla="*/ 28638 h 57276"/>
                    <a:gd name="connsiteX139" fmla="*/ 4773 w 67077"/>
                    <a:gd name="connsiteY139" fmla="*/ 27047 h 57276"/>
                    <a:gd name="connsiteX140" fmla="*/ 4773 w 67077"/>
                    <a:gd name="connsiteY140" fmla="*/ 27047 h 57276"/>
                    <a:gd name="connsiteX141" fmla="*/ 6364 w 67077"/>
                    <a:gd name="connsiteY141" fmla="*/ 27047 h 57276"/>
                    <a:gd name="connsiteX142" fmla="*/ 7955 w 67077"/>
                    <a:gd name="connsiteY142" fmla="*/ 27047 h 57276"/>
                    <a:gd name="connsiteX143" fmla="*/ 7955 w 67077"/>
                    <a:gd name="connsiteY143" fmla="*/ 28638 h 57276"/>
                    <a:gd name="connsiteX144" fmla="*/ 9546 w 67077"/>
                    <a:gd name="connsiteY144" fmla="*/ 28638 h 57276"/>
                    <a:gd name="connsiteX145" fmla="*/ 11137 w 67077"/>
                    <a:gd name="connsiteY145" fmla="*/ 30229 h 57276"/>
                    <a:gd name="connsiteX146" fmla="*/ 11137 w 67077"/>
                    <a:gd name="connsiteY146" fmla="*/ 28638 h 57276"/>
                    <a:gd name="connsiteX147" fmla="*/ 12728 w 67077"/>
                    <a:gd name="connsiteY147" fmla="*/ 27047 h 57276"/>
                    <a:gd name="connsiteX148" fmla="*/ 12728 w 67077"/>
                    <a:gd name="connsiteY148" fmla="*/ 25456 h 57276"/>
                    <a:gd name="connsiteX149" fmla="*/ 14319 w 67077"/>
                    <a:gd name="connsiteY149" fmla="*/ 27047 h 57276"/>
                    <a:gd name="connsiteX150" fmla="*/ 14319 w 67077"/>
                    <a:gd name="connsiteY150" fmla="*/ 27047 h 57276"/>
                    <a:gd name="connsiteX151" fmla="*/ 15910 w 67077"/>
                    <a:gd name="connsiteY151" fmla="*/ 27047 h 57276"/>
                    <a:gd name="connsiteX152" fmla="*/ 15910 w 67077"/>
                    <a:gd name="connsiteY152" fmla="*/ 27047 h 57276"/>
                    <a:gd name="connsiteX153" fmla="*/ 15910 w 67077"/>
                    <a:gd name="connsiteY153" fmla="*/ 27047 h 57276"/>
                    <a:gd name="connsiteX154" fmla="*/ 15910 w 67077"/>
                    <a:gd name="connsiteY154" fmla="*/ 27047 h 57276"/>
                    <a:gd name="connsiteX155" fmla="*/ 15910 w 67077"/>
                    <a:gd name="connsiteY155" fmla="*/ 28638 h 57276"/>
                    <a:gd name="connsiteX156" fmla="*/ 15910 w 67077"/>
                    <a:gd name="connsiteY156" fmla="*/ 27047 h 57276"/>
                    <a:gd name="connsiteX157" fmla="*/ 15910 w 67077"/>
                    <a:gd name="connsiteY157" fmla="*/ 27047 h 57276"/>
                    <a:gd name="connsiteX158" fmla="*/ 15910 w 67077"/>
                    <a:gd name="connsiteY158" fmla="*/ 28638 h 57276"/>
                    <a:gd name="connsiteX159" fmla="*/ 15910 w 67077"/>
                    <a:gd name="connsiteY159" fmla="*/ 28638 h 57276"/>
                    <a:gd name="connsiteX160" fmla="*/ 17501 w 67077"/>
                    <a:gd name="connsiteY160" fmla="*/ 25456 h 57276"/>
                    <a:gd name="connsiteX161" fmla="*/ 17501 w 67077"/>
                    <a:gd name="connsiteY161" fmla="*/ 23865 h 57276"/>
                    <a:gd name="connsiteX162" fmla="*/ 17501 w 67077"/>
                    <a:gd name="connsiteY162" fmla="*/ 27047 h 57276"/>
                    <a:gd name="connsiteX163" fmla="*/ 20683 w 67077"/>
                    <a:gd name="connsiteY163" fmla="*/ 22274 h 57276"/>
                    <a:gd name="connsiteX164" fmla="*/ 20683 w 67077"/>
                    <a:gd name="connsiteY164" fmla="*/ 22274 h 57276"/>
                    <a:gd name="connsiteX165" fmla="*/ 20683 w 67077"/>
                    <a:gd name="connsiteY165" fmla="*/ 22274 h 57276"/>
                    <a:gd name="connsiteX166" fmla="*/ 19092 w 67077"/>
                    <a:gd name="connsiteY166" fmla="*/ 25456 h 57276"/>
                    <a:gd name="connsiteX167" fmla="*/ 20683 w 67077"/>
                    <a:gd name="connsiteY167" fmla="*/ 22274 h 57276"/>
                    <a:gd name="connsiteX168" fmla="*/ 19092 w 67077"/>
                    <a:gd name="connsiteY168" fmla="*/ 27047 h 57276"/>
                    <a:gd name="connsiteX169" fmla="*/ 22274 w 67077"/>
                    <a:gd name="connsiteY169" fmla="*/ 23865 h 57276"/>
                    <a:gd name="connsiteX170" fmla="*/ 22274 w 67077"/>
                    <a:gd name="connsiteY170" fmla="*/ 25456 h 57276"/>
                    <a:gd name="connsiteX171" fmla="*/ 23865 w 67077"/>
                    <a:gd name="connsiteY171" fmla="*/ 25456 h 57276"/>
                    <a:gd name="connsiteX172" fmla="*/ 25456 w 67077"/>
                    <a:gd name="connsiteY172" fmla="*/ 30229 h 57276"/>
                    <a:gd name="connsiteX173" fmla="*/ 27047 w 67077"/>
                    <a:gd name="connsiteY173" fmla="*/ 28638 h 57276"/>
                    <a:gd name="connsiteX174" fmla="*/ 25456 w 67077"/>
                    <a:gd name="connsiteY174" fmla="*/ 31820 h 57276"/>
                    <a:gd name="connsiteX175" fmla="*/ 27047 w 67077"/>
                    <a:gd name="connsiteY175" fmla="*/ 30229 h 57276"/>
                    <a:gd name="connsiteX176" fmla="*/ 25456 w 67077"/>
                    <a:gd name="connsiteY176" fmla="*/ 31820 h 57276"/>
                    <a:gd name="connsiteX177" fmla="*/ 25456 w 67077"/>
                    <a:gd name="connsiteY177" fmla="*/ 31820 h 57276"/>
                    <a:gd name="connsiteX178" fmla="*/ 23865 w 67077"/>
                    <a:gd name="connsiteY178" fmla="*/ 33411 h 57276"/>
                    <a:gd name="connsiteX179" fmla="*/ 27047 w 67077"/>
                    <a:gd name="connsiteY179" fmla="*/ 27047 h 57276"/>
                    <a:gd name="connsiteX180" fmla="*/ 28637 w 67077"/>
                    <a:gd name="connsiteY180" fmla="*/ 27047 h 57276"/>
                    <a:gd name="connsiteX181" fmla="*/ 27047 w 67077"/>
                    <a:gd name="connsiteY181" fmla="*/ 30229 h 57276"/>
                    <a:gd name="connsiteX182" fmla="*/ 28637 w 67077"/>
                    <a:gd name="connsiteY182" fmla="*/ 30229 h 57276"/>
                    <a:gd name="connsiteX183" fmla="*/ 28637 w 67077"/>
                    <a:gd name="connsiteY183" fmla="*/ 30229 h 57276"/>
                    <a:gd name="connsiteX184" fmla="*/ 28637 w 67077"/>
                    <a:gd name="connsiteY184" fmla="*/ 30229 h 57276"/>
                    <a:gd name="connsiteX185" fmla="*/ 28637 w 67077"/>
                    <a:gd name="connsiteY185" fmla="*/ 30229 h 57276"/>
                    <a:gd name="connsiteX186" fmla="*/ 30229 w 67077"/>
                    <a:gd name="connsiteY186" fmla="*/ 30229 h 57276"/>
                    <a:gd name="connsiteX187" fmla="*/ 30229 w 67077"/>
                    <a:gd name="connsiteY187" fmla="*/ 30229 h 57276"/>
                    <a:gd name="connsiteX188" fmla="*/ 30229 w 67077"/>
                    <a:gd name="connsiteY188" fmla="*/ 31820 h 57276"/>
                    <a:gd name="connsiteX189" fmla="*/ 31820 w 67077"/>
                    <a:gd name="connsiteY189" fmla="*/ 30229 h 57276"/>
                    <a:gd name="connsiteX190" fmla="*/ 31820 w 67077"/>
                    <a:gd name="connsiteY190" fmla="*/ 31820 h 57276"/>
                    <a:gd name="connsiteX191" fmla="*/ 31820 w 67077"/>
                    <a:gd name="connsiteY191" fmla="*/ 30229 h 57276"/>
                    <a:gd name="connsiteX192" fmla="*/ 28637 w 67077"/>
                    <a:gd name="connsiteY192" fmla="*/ 36593 h 57276"/>
                    <a:gd name="connsiteX193" fmla="*/ 28637 w 67077"/>
                    <a:gd name="connsiteY193" fmla="*/ 36593 h 57276"/>
                    <a:gd name="connsiteX194" fmla="*/ 30229 w 67077"/>
                    <a:gd name="connsiteY194" fmla="*/ 33411 h 57276"/>
                    <a:gd name="connsiteX195" fmla="*/ 28637 w 67077"/>
                    <a:gd name="connsiteY195" fmla="*/ 36593 h 57276"/>
                    <a:gd name="connsiteX196" fmla="*/ 30229 w 67077"/>
                    <a:gd name="connsiteY196" fmla="*/ 35002 h 57276"/>
                    <a:gd name="connsiteX197" fmla="*/ 31820 w 67077"/>
                    <a:gd name="connsiteY197" fmla="*/ 31820 h 57276"/>
                    <a:gd name="connsiteX198" fmla="*/ 31820 w 67077"/>
                    <a:gd name="connsiteY198" fmla="*/ 33411 h 57276"/>
                    <a:gd name="connsiteX199" fmla="*/ 31820 w 67077"/>
                    <a:gd name="connsiteY199" fmla="*/ 35002 h 57276"/>
                    <a:gd name="connsiteX200" fmla="*/ 35002 w 67077"/>
                    <a:gd name="connsiteY200" fmla="*/ 31820 h 57276"/>
                    <a:gd name="connsiteX201" fmla="*/ 35002 w 67077"/>
                    <a:gd name="connsiteY201" fmla="*/ 35002 h 57276"/>
                    <a:gd name="connsiteX202" fmla="*/ 36592 w 67077"/>
                    <a:gd name="connsiteY202" fmla="*/ 35002 h 57276"/>
                    <a:gd name="connsiteX203" fmla="*/ 36592 w 67077"/>
                    <a:gd name="connsiteY203" fmla="*/ 35002 h 57276"/>
                    <a:gd name="connsiteX204" fmla="*/ 38183 w 67077"/>
                    <a:gd name="connsiteY204" fmla="*/ 33411 h 57276"/>
                    <a:gd name="connsiteX205" fmla="*/ 36592 w 67077"/>
                    <a:gd name="connsiteY205" fmla="*/ 35002 h 57276"/>
                    <a:gd name="connsiteX206" fmla="*/ 39775 w 67077"/>
                    <a:gd name="connsiteY206" fmla="*/ 33411 h 57276"/>
                    <a:gd name="connsiteX207" fmla="*/ 38183 w 67077"/>
                    <a:gd name="connsiteY207" fmla="*/ 35002 h 57276"/>
                    <a:gd name="connsiteX208" fmla="*/ 39775 w 67077"/>
                    <a:gd name="connsiteY208" fmla="*/ 36593 h 57276"/>
                    <a:gd name="connsiteX209" fmla="*/ 39775 w 67077"/>
                    <a:gd name="connsiteY209" fmla="*/ 36593 h 57276"/>
                    <a:gd name="connsiteX210" fmla="*/ 42956 w 67077"/>
                    <a:gd name="connsiteY210" fmla="*/ 36593 h 57276"/>
                    <a:gd name="connsiteX211" fmla="*/ 44547 w 67077"/>
                    <a:gd name="connsiteY211" fmla="*/ 35002 h 57276"/>
                    <a:gd name="connsiteX212" fmla="*/ 47729 w 67077"/>
                    <a:gd name="connsiteY212" fmla="*/ 31820 h 57276"/>
                    <a:gd name="connsiteX213" fmla="*/ 46138 w 67077"/>
                    <a:gd name="connsiteY213" fmla="*/ 35002 h 57276"/>
                    <a:gd name="connsiteX214" fmla="*/ 46138 w 67077"/>
                    <a:gd name="connsiteY214" fmla="*/ 35002 h 57276"/>
                    <a:gd name="connsiteX215" fmla="*/ 44547 w 67077"/>
                    <a:gd name="connsiteY215" fmla="*/ 39775 h 57276"/>
                    <a:gd name="connsiteX216" fmla="*/ 46138 w 67077"/>
                    <a:gd name="connsiteY216" fmla="*/ 44548 h 57276"/>
                    <a:gd name="connsiteX217" fmla="*/ 47729 w 67077"/>
                    <a:gd name="connsiteY217" fmla="*/ 41367 h 57276"/>
                    <a:gd name="connsiteX218" fmla="*/ 47729 w 67077"/>
                    <a:gd name="connsiteY218" fmla="*/ 41367 h 57276"/>
                    <a:gd name="connsiteX219" fmla="*/ 46138 w 67077"/>
                    <a:gd name="connsiteY219" fmla="*/ 42957 h 57276"/>
                    <a:gd name="connsiteX220" fmla="*/ 47729 w 67077"/>
                    <a:gd name="connsiteY220" fmla="*/ 41367 h 57276"/>
                    <a:gd name="connsiteX221" fmla="*/ 44547 w 67077"/>
                    <a:gd name="connsiteY221" fmla="*/ 44548 h 57276"/>
                    <a:gd name="connsiteX222" fmla="*/ 44547 w 67077"/>
                    <a:gd name="connsiteY222" fmla="*/ 44548 h 57276"/>
                    <a:gd name="connsiteX223" fmla="*/ 44547 w 67077"/>
                    <a:gd name="connsiteY223" fmla="*/ 44548 h 57276"/>
                    <a:gd name="connsiteX224" fmla="*/ 46138 w 67077"/>
                    <a:gd name="connsiteY224" fmla="*/ 42957 h 57276"/>
                    <a:gd name="connsiteX225" fmla="*/ 44547 w 67077"/>
                    <a:gd name="connsiteY225" fmla="*/ 44548 h 57276"/>
                    <a:gd name="connsiteX226" fmla="*/ 44547 w 67077"/>
                    <a:gd name="connsiteY226" fmla="*/ 44548 h 57276"/>
                    <a:gd name="connsiteX227" fmla="*/ 44547 w 67077"/>
                    <a:gd name="connsiteY227" fmla="*/ 44548 h 57276"/>
                    <a:gd name="connsiteX228" fmla="*/ 46138 w 67077"/>
                    <a:gd name="connsiteY228" fmla="*/ 42957 h 57276"/>
                    <a:gd name="connsiteX229" fmla="*/ 47729 w 67077"/>
                    <a:gd name="connsiteY229" fmla="*/ 41367 h 57276"/>
                    <a:gd name="connsiteX230" fmla="*/ 47729 w 67077"/>
                    <a:gd name="connsiteY230" fmla="*/ 44548 h 57276"/>
                    <a:gd name="connsiteX231" fmla="*/ 49320 w 67077"/>
                    <a:gd name="connsiteY231" fmla="*/ 44548 h 57276"/>
                    <a:gd name="connsiteX232" fmla="*/ 50911 w 67077"/>
                    <a:gd name="connsiteY232" fmla="*/ 42957 h 57276"/>
                    <a:gd name="connsiteX233" fmla="*/ 46138 w 67077"/>
                    <a:gd name="connsiteY233" fmla="*/ 49322 h 57276"/>
                    <a:gd name="connsiteX234" fmla="*/ 49320 w 67077"/>
                    <a:gd name="connsiteY234" fmla="*/ 46139 h 57276"/>
                    <a:gd name="connsiteX235" fmla="*/ 46138 w 67077"/>
                    <a:gd name="connsiteY235" fmla="*/ 49322 h 57276"/>
                    <a:gd name="connsiteX236" fmla="*/ 47729 w 67077"/>
                    <a:gd name="connsiteY236" fmla="*/ 52504 h 57276"/>
                    <a:gd name="connsiteX237" fmla="*/ 50911 w 67077"/>
                    <a:gd name="connsiteY237" fmla="*/ 50912 h 57276"/>
                    <a:gd name="connsiteX238" fmla="*/ 47729 w 67077"/>
                    <a:gd name="connsiteY238" fmla="*/ 54094 h 57276"/>
                    <a:gd name="connsiteX239" fmla="*/ 49320 w 67077"/>
                    <a:gd name="connsiteY239" fmla="*/ 52504 h 57276"/>
                    <a:gd name="connsiteX240" fmla="*/ 50911 w 67077"/>
                    <a:gd name="connsiteY240" fmla="*/ 50912 h 57276"/>
                    <a:gd name="connsiteX241" fmla="*/ 50911 w 67077"/>
                    <a:gd name="connsiteY241" fmla="*/ 57277 h 57276"/>
                    <a:gd name="connsiteX242" fmla="*/ 52502 w 67077"/>
                    <a:gd name="connsiteY242" fmla="*/ 55686 h 57276"/>
                    <a:gd name="connsiteX243" fmla="*/ 55684 w 67077"/>
                    <a:gd name="connsiteY243" fmla="*/ 54094 h 57276"/>
                    <a:gd name="connsiteX244" fmla="*/ 54093 w 67077"/>
                    <a:gd name="connsiteY244" fmla="*/ 57277 h 57276"/>
                    <a:gd name="connsiteX245" fmla="*/ 57275 w 67077"/>
                    <a:gd name="connsiteY245" fmla="*/ 55686 h 57276"/>
                    <a:gd name="connsiteX246" fmla="*/ 57275 w 67077"/>
                    <a:gd name="connsiteY246" fmla="*/ 55686 h 57276"/>
                    <a:gd name="connsiteX247" fmla="*/ 66821 w 67077"/>
                    <a:gd name="connsiteY247" fmla="*/ 47730 h 57276"/>
                    <a:gd name="connsiteX248" fmla="*/ 65230 w 67077"/>
                    <a:gd name="connsiteY248" fmla="*/ 46139 h 57276"/>
                    <a:gd name="connsiteX249" fmla="*/ 66821 w 67077"/>
                    <a:gd name="connsiteY249" fmla="*/ 44548 h 57276"/>
                    <a:gd name="connsiteX250" fmla="*/ 65230 w 67077"/>
                    <a:gd name="connsiteY250" fmla="*/ 44548 h 57276"/>
                    <a:gd name="connsiteX251" fmla="*/ 65230 w 67077"/>
                    <a:gd name="connsiteY251" fmla="*/ 44548 h 57276"/>
                    <a:gd name="connsiteX252" fmla="*/ 65230 w 67077"/>
                    <a:gd name="connsiteY252" fmla="*/ 41367 h 57276"/>
                    <a:gd name="connsiteX253" fmla="*/ 63639 w 67077"/>
                    <a:gd name="connsiteY253" fmla="*/ 42957 h 57276"/>
                    <a:gd name="connsiteX254" fmla="*/ 65230 w 67077"/>
                    <a:gd name="connsiteY254" fmla="*/ 41367 h 57276"/>
                    <a:gd name="connsiteX255" fmla="*/ 62048 w 67077"/>
                    <a:gd name="connsiteY255" fmla="*/ 44548 h 57276"/>
                    <a:gd name="connsiteX256" fmla="*/ 63639 w 67077"/>
                    <a:gd name="connsiteY256" fmla="*/ 39775 h 57276"/>
                    <a:gd name="connsiteX257" fmla="*/ 62048 w 67077"/>
                    <a:gd name="connsiteY257" fmla="*/ 41367 h 57276"/>
                    <a:gd name="connsiteX258" fmla="*/ 63639 w 67077"/>
                    <a:gd name="connsiteY258" fmla="*/ 39775 h 57276"/>
                    <a:gd name="connsiteX259" fmla="*/ 62048 w 67077"/>
                    <a:gd name="connsiteY259" fmla="*/ 41367 h 57276"/>
                    <a:gd name="connsiteX260" fmla="*/ 63639 w 67077"/>
                    <a:gd name="connsiteY260" fmla="*/ 39775 h 57276"/>
                    <a:gd name="connsiteX261" fmla="*/ 63639 w 67077"/>
                    <a:gd name="connsiteY261" fmla="*/ 39775 h 57276"/>
                    <a:gd name="connsiteX262" fmla="*/ 62048 w 67077"/>
                    <a:gd name="connsiteY262" fmla="*/ 38184 h 57276"/>
                    <a:gd name="connsiteX263" fmla="*/ 62048 w 67077"/>
                    <a:gd name="connsiteY263" fmla="*/ 39775 h 57276"/>
                    <a:gd name="connsiteX264" fmla="*/ 57275 w 67077"/>
                    <a:gd name="connsiteY264" fmla="*/ 38184 h 57276"/>
                    <a:gd name="connsiteX265" fmla="*/ 57275 w 67077"/>
                    <a:gd name="connsiteY265" fmla="*/ 38184 h 57276"/>
                    <a:gd name="connsiteX266" fmla="*/ 55684 w 67077"/>
                    <a:gd name="connsiteY266" fmla="*/ 36593 h 57276"/>
                    <a:gd name="connsiteX267" fmla="*/ 55684 w 67077"/>
                    <a:gd name="connsiteY267" fmla="*/ 36593 h 57276"/>
                    <a:gd name="connsiteX268" fmla="*/ 54093 w 67077"/>
                    <a:gd name="connsiteY268" fmla="*/ 36593 h 57276"/>
                    <a:gd name="connsiteX269" fmla="*/ 57275 w 67077"/>
                    <a:gd name="connsiteY269" fmla="*/ 33411 h 57276"/>
                    <a:gd name="connsiteX270" fmla="*/ 52502 w 67077"/>
                    <a:gd name="connsiteY270" fmla="*/ 36593 h 57276"/>
                    <a:gd name="connsiteX271" fmla="*/ 54093 w 67077"/>
                    <a:gd name="connsiteY271" fmla="*/ 35002 h 57276"/>
                    <a:gd name="connsiteX272" fmla="*/ 50911 w 67077"/>
                    <a:gd name="connsiteY272" fmla="*/ 36593 h 57276"/>
                    <a:gd name="connsiteX273" fmla="*/ 54093 w 67077"/>
                    <a:gd name="connsiteY273" fmla="*/ 33411 h 57276"/>
                    <a:gd name="connsiteX274" fmla="*/ 54093 w 67077"/>
                    <a:gd name="connsiteY274" fmla="*/ 30229 h 57276"/>
                    <a:gd name="connsiteX275" fmla="*/ 52502 w 67077"/>
                    <a:gd name="connsiteY275" fmla="*/ 33411 h 57276"/>
                    <a:gd name="connsiteX276" fmla="*/ 49320 w 67077"/>
                    <a:gd name="connsiteY276" fmla="*/ 35002 h 57276"/>
                    <a:gd name="connsiteX277" fmla="*/ 52502 w 67077"/>
                    <a:gd name="connsiteY277" fmla="*/ 30229 h 57276"/>
                    <a:gd name="connsiteX278" fmla="*/ 52502 w 67077"/>
                    <a:gd name="connsiteY278" fmla="*/ 30229 h 57276"/>
                    <a:gd name="connsiteX279" fmla="*/ 52502 w 67077"/>
                    <a:gd name="connsiteY279" fmla="*/ 28638 h 57276"/>
                    <a:gd name="connsiteX280" fmla="*/ 49320 w 67077"/>
                    <a:gd name="connsiteY280" fmla="*/ 30229 h 57276"/>
                    <a:gd name="connsiteX281" fmla="*/ 50911 w 67077"/>
                    <a:gd name="connsiteY281" fmla="*/ 30229 h 57276"/>
                    <a:gd name="connsiteX282" fmla="*/ 47729 w 67077"/>
                    <a:gd name="connsiteY282" fmla="*/ 31820 h 57276"/>
                    <a:gd name="connsiteX283" fmla="*/ 49320 w 67077"/>
                    <a:gd name="connsiteY283" fmla="*/ 30229 h 57276"/>
                    <a:gd name="connsiteX284" fmla="*/ 49320 w 67077"/>
                    <a:gd name="connsiteY284" fmla="*/ 30229 h 57276"/>
                    <a:gd name="connsiteX285" fmla="*/ 52502 w 67077"/>
                    <a:gd name="connsiteY285" fmla="*/ 28638 h 57276"/>
                    <a:gd name="connsiteX286" fmla="*/ 52502 w 67077"/>
                    <a:gd name="connsiteY286" fmla="*/ 27047 h 57276"/>
                    <a:gd name="connsiteX287" fmla="*/ 49320 w 67077"/>
                    <a:gd name="connsiteY287" fmla="*/ 28638 h 57276"/>
                    <a:gd name="connsiteX288" fmla="*/ 50911 w 67077"/>
                    <a:gd name="connsiteY288" fmla="*/ 27047 h 57276"/>
                    <a:gd name="connsiteX289" fmla="*/ 49320 w 67077"/>
                    <a:gd name="connsiteY289" fmla="*/ 27047 h 57276"/>
                    <a:gd name="connsiteX290" fmla="*/ 50911 w 67077"/>
                    <a:gd name="connsiteY290" fmla="*/ 25456 h 57276"/>
                    <a:gd name="connsiteX291" fmla="*/ 50911 w 67077"/>
                    <a:gd name="connsiteY291" fmla="*/ 23865 h 57276"/>
                    <a:gd name="connsiteX292" fmla="*/ 49320 w 67077"/>
                    <a:gd name="connsiteY292" fmla="*/ 27047 h 57276"/>
                    <a:gd name="connsiteX293" fmla="*/ 50911 w 67077"/>
                    <a:gd name="connsiteY293" fmla="*/ 22274 h 57276"/>
                    <a:gd name="connsiteX294" fmla="*/ 49320 w 67077"/>
                    <a:gd name="connsiteY294" fmla="*/ 23865 h 57276"/>
                    <a:gd name="connsiteX295" fmla="*/ 50911 w 67077"/>
                    <a:gd name="connsiteY295" fmla="*/ 22274 h 57276"/>
                    <a:gd name="connsiteX296" fmla="*/ 47729 w 67077"/>
                    <a:gd name="connsiteY296" fmla="*/ 25456 h 57276"/>
                    <a:gd name="connsiteX297" fmla="*/ 46138 w 67077"/>
                    <a:gd name="connsiteY297" fmla="*/ 27047 h 57276"/>
                    <a:gd name="connsiteX298" fmla="*/ 47729 w 67077"/>
                    <a:gd name="connsiteY298" fmla="*/ 25456 h 57276"/>
                    <a:gd name="connsiteX299" fmla="*/ 44547 w 67077"/>
                    <a:gd name="connsiteY299" fmla="*/ 27047 h 57276"/>
                    <a:gd name="connsiteX300" fmla="*/ 46138 w 67077"/>
                    <a:gd name="connsiteY300" fmla="*/ 25456 h 57276"/>
                    <a:gd name="connsiteX301" fmla="*/ 44547 w 67077"/>
                    <a:gd name="connsiteY301" fmla="*/ 25456 h 57276"/>
                    <a:gd name="connsiteX302" fmla="*/ 46138 w 67077"/>
                    <a:gd name="connsiteY302" fmla="*/ 23865 h 57276"/>
                    <a:gd name="connsiteX303" fmla="*/ 44547 w 67077"/>
                    <a:gd name="connsiteY303" fmla="*/ 23865 h 57276"/>
                    <a:gd name="connsiteX304" fmla="*/ 41365 w 67077"/>
                    <a:gd name="connsiteY304" fmla="*/ 27047 h 57276"/>
                    <a:gd name="connsiteX305" fmla="*/ 41365 w 67077"/>
                    <a:gd name="connsiteY305" fmla="*/ 25456 h 57276"/>
                    <a:gd name="connsiteX306" fmla="*/ 42956 w 67077"/>
                    <a:gd name="connsiteY306" fmla="*/ 25456 h 57276"/>
                    <a:gd name="connsiteX307" fmla="*/ 44547 w 67077"/>
                    <a:gd name="connsiteY307" fmla="*/ 23865 h 57276"/>
                    <a:gd name="connsiteX308" fmla="*/ 44547 w 67077"/>
                    <a:gd name="connsiteY308" fmla="*/ 22274 h 57276"/>
                    <a:gd name="connsiteX309" fmla="*/ 44547 w 67077"/>
                    <a:gd name="connsiteY309" fmla="*/ 22274 h 57276"/>
                    <a:gd name="connsiteX310" fmla="*/ 41365 w 67077"/>
                    <a:gd name="connsiteY310" fmla="*/ 23865 h 57276"/>
                    <a:gd name="connsiteX311" fmla="*/ 42956 w 67077"/>
                    <a:gd name="connsiteY311" fmla="*/ 22274 h 57276"/>
                    <a:gd name="connsiteX312" fmla="*/ 41365 w 67077"/>
                    <a:gd name="connsiteY312" fmla="*/ 23865 h 57276"/>
                    <a:gd name="connsiteX313" fmla="*/ 44547 w 67077"/>
                    <a:gd name="connsiteY313" fmla="*/ 20683 h 57276"/>
                    <a:gd name="connsiteX314" fmla="*/ 42956 w 67077"/>
                    <a:gd name="connsiteY314" fmla="*/ 22274 h 57276"/>
                    <a:gd name="connsiteX315" fmla="*/ 44547 w 67077"/>
                    <a:gd name="connsiteY315" fmla="*/ 19092 h 57276"/>
                    <a:gd name="connsiteX316" fmla="*/ 41365 w 67077"/>
                    <a:gd name="connsiteY316" fmla="*/ 19092 h 57276"/>
                    <a:gd name="connsiteX317" fmla="*/ 41365 w 67077"/>
                    <a:gd name="connsiteY317" fmla="*/ 19092 h 57276"/>
                    <a:gd name="connsiteX318" fmla="*/ 39775 w 67077"/>
                    <a:gd name="connsiteY318" fmla="*/ 17501 h 57276"/>
                    <a:gd name="connsiteX319" fmla="*/ 41365 w 67077"/>
                    <a:gd name="connsiteY319" fmla="*/ 14319 h 57276"/>
                    <a:gd name="connsiteX320" fmla="*/ 38183 w 67077"/>
                    <a:gd name="connsiteY320" fmla="*/ 19092 h 57276"/>
                    <a:gd name="connsiteX321" fmla="*/ 39775 w 67077"/>
                    <a:gd name="connsiteY321" fmla="*/ 15910 h 57276"/>
                    <a:gd name="connsiteX322" fmla="*/ 44547 w 67077"/>
                    <a:gd name="connsiteY322" fmla="*/ 14319 h 57276"/>
                    <a:gd name="connsiteX323" fmla="*/ 44547 w 67077"/>
                    <a:gd name="connsiteY323" fmla="*/ 14319 h 57276"/>
                    <a:gd name="connsiteX324" fmla="*/ 38183 w 67077"/>
                    <a:gd name="connsiteY324" fmla="*/ 11137 h 57276"/>
                    <a:gd name="connsiteX325" fmla="*/ 38183 w 67077"/>
                    <a:gd name="connsiteY325" fmla="*/ 11137 h 57276"/>
                    <a:gd name="connsiteX326" fmla="*/ 38183 w 67077"/>
                    <a:gd name="connsiteY326" fmla="*/ 11137 h 57276"/>
                    <a:gd name="connsiteX327" fmla="*/ 27047 w 67077"/>
                    <a:gd name="connsiteY327" fmla="*/ 12728 h 57276"/>
                    <a:gd name="connsiteX328" fmla="*/ 27047 w 67077"/>
                    <a:gd name="connsiteY328" fmla="*/ 12728 h 57276"/>
                    <a:gd name="connsiteX329" fmla="*/ 27047 w 67077"/>
                    <a:gd name="connsiteY329" fmla="*/ 12728 h 57276"/>
                    <a:gd name="connsiteX330" fmla="*/ 0 w 67077"/>
                    <a:gd name="connsiteY330" fmla="*/ 20683 h 57276"/>
                    <a:gd name="connsiteX331" fmla="*/ 0 w 67077"/>
                    <a:gd name="connsiteY331" fmla="*/ 20683 h 57276"/>
                    <a:gd name="connsiteX332" fmla="*/ 0 w 67077"/>
                    <a:gd name="connsiteY332" fmla="*/ 20683 h 57276"/>
                    <a:gd name="connsiteX333" fmla="*/ 0 w 67077"/>
                    <a:gd name="connsiteY333" fmla="*/ 19092 h 57276"/>
                    <a:gd name="connsiteX334" fmla="*/ 0 w 67077"/>
                    <a:gd name="connsiteY334" fmla="*/ 19092 h 57276"/>
                    <a:gd name="connsiteX335" fmla="*/ 0 w 67077"/>
                    <a:gd name="connsiteY335" fmla="*/ 19092 h 57276"/>
                    <a:gd name="connsiteX336" fmla="*/ 0 w 67077"/>
                    <a:gd name="connsiteY336" fmla="*/ 19092 h 57276"/>
                    <a:gd name="connsiteX337" fmla="*/ 44547 w 67077"/>
                    <a:gd name="connsiteY337" fmla="*/ 39775 h 57276"/>
                    <a:gd name="connsiteX338" fmla="*/ 44547 w 67077"/>
                    <a:gd name="connsiteY338" fmla="*/ 39775 h 57276"/>
                    <a:gd name="connsiteX339" fmla="*/ 44547 w 67077"/>
                    <a:gd name="connsiteY339" fmla="*/ 39775 h 57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</a:cxnLst>
                  <a:rect l="l" t="t" r="r" b="b"/>
                  <a:pathLst>
                    <a:path w="67077" h="57276">
                      <a:moveTo>
                        <a:pt x="44547" y="14319"/>
                      </a:moveTo>
                      <a:lnTo>
                        <a:pt x="44547" y="12728"/>
                      </a:lnTo>
                      <a:cubicBezTo>
                        <a:pt x="46138" y="11137"/>
                        <a:pt x="46138" y="11137"/>
                        <a:pt x="47729" y="9546"/>
                      </a:cubicBezTo>
                      <a:cubicBezTo>
                        <a:pt x="44547" y="14319"/>
                        <a:pt x="46138" y="9546"/>
                        <a:pt x="42956" y="14319"/>
                      </a:cubicBezTo>
                      <a:lnTo>
                        <a:pt x="42956" y="12728"/>
                      </a:lnTo>
                      <a:cubicBezTo>
                        <a:pt x="42956" y="12728"/>
                        <a:pt x="42956" y="12728"/>
                        <a:pt x="42956" y="12728"/>
                      </a:cubicBezTo>
                      <a:cubicBezTo>
                        <a:pt x="44547" y="9546"/>
                        <a:pt x="39775" y="15910"/>
                        <a:pt x="39775" y="15910"/>
                      </a:cubicBezTo>
                      <a:cubicBezTo>
                        <a:pt x="39775" y="15910"/>
                        <a:pt x="39775" y="14319"/>
                        <a:pt x="41365" y="14319"/>
                      </a:cubicBezTo>
                      <a:lnTo>
                        <a:pt x="39775" y="15910"/>
                      </a:lnTo>
                      <a:cubicBezTo>
                        <a:pt x="39775" y="15910"/>
                        <a:pt x="39775" y="14319"/>
                        <a:pt x="39775" y="14319"/>
                      </a:cubicBezTo>
                      <a:lnTo>
                        <a:pt x="38183" y="14319"/>
                      </a:lnTo>
                      <a:lnTo>
                        <a:pt x="38183" y="14319"/>
                      </a:lnTo>
                      <a:cubicBezTo>
                        <a:pt x="38183" y="14319"/>
                        <a:pt x="36592" y="15910"/>
                        <a:pt x="36592" y="15910"/>
                      </a:cubicBezTo>
                      <a:cubicBezTo>
                        <a:pt x="36592" y="14319"/>
                        <a:pt x="36592" y="15910"/>
                        <a:pt x="36592" y="14319"/>
                      </a:cubicBezTo>
                      <a:lnTo>
                        <a:pt x="35002" y="15910"/>
                      </a:lnTo>
                      <a:cubicBezTo>
                        <a:pt x="35002" y="14319"/>
                        <a:pt x="36592" y="12728"/>
                        <a:pt x="36592" y="14319"/>
                      </a:cubicBezTo>
                      <a:cubicBezTo>
                        <a:pt x="39775" y="9546"/>
                        <a:pt x="35002" y="15910"/>
                        <a:pt x="36592" y="11137"/>
                      </a:cubicBezTo>
                      <a:lnTo>
                        <a:pt x="36592" y="11137"/>
                      </a:lnTo>
                      <a:cubicBezTo>
                        <a:pt x="38183" y="7955"/>
                        <a:pt x="36592" y="9546"/>
                        <a:pt x="38183" y="6364"/>
                      </a:cubicBezTo>
                      <a:cubicBezTo>
                        <a:pt x="38183" y="7955"/>
                        <a:pt x="36592" y="11137"/>
                        <a:pt x="35002" y="12728"/>
                      </a:cubicBezTo>
                      <a:cubicBezTo>
                        <a:pt x="35002" y="12728"/>
                        <a:pt x="35002" y="12728"/>
                        <a:pt x="33410" y="12728"/>
                      </a:cubicBezTo>
                      <a:cubicBezTo>
                        <a:pt x="35002" y="11137"/>
                        <a:pt x="33410" y="11137"/>
                        <a:pt x="33410" y="11137"/>
                      </a:cubicBezTo>
                      <a:lnTo>
                        <a:pt x="35002" y="7955"/>
                      </a:lnTo>
                      <a:cubicBezTo>
                        <a:pt x="35002" y="7955"/>
                        <a:pt x="33410" y="9546"/>
                        <a:pt x="33410" y="11137"/>
                      </a:cubicBezTo>
                      <a:cubicBezTo>
                        <a:pt x="33410" y="11137"/>
                        <a:pt x="33410" y="7955"/>
                        <a:pt x="35002" y="6364"/>
                      </a:cubicBezTo>
                      <a:cubicBezTo>
                        <a:pt x="35002" y="6364"/>
                        <a:pt x="33410" y="9546"/>
                        <a:pt x="33410" y="9546"/>
                      </a:cubicBezTo>
                      <a:cubicBezTo>
                        <a:pt x="33410" y="7955"/>
                        <a:pt x="31820" y="9546"/>
                        <a:pt x="31820" y="11137"/>
                      </a:cubicBezTo>
                      <a:cubicBezTo>
                        <a:pt x="31820" y="9546"/>
                        <a:pt x="33410" y="9546"/>
                        <a:pt x="33410" y="9546"/>
                      </a:cubicBezTo>
                      <a:lnTo>
                        <a:pt x="31820" y="11137"/>
                      </a:lnTo>
                      <a:cubicBezTo>
                        <a:pt x="31820" y="11137"/>
                        <a:pt x="31820" y="11137"/>
                        <a:pt x="31820" y="9546"/>
                      </a:cubicBezTo>
                      <a:cubicBezTo>
                        <a:pt x="31820" y="9546"/>
                        <a:pt x="30229" y="12728"/>
                        <a:pt x="30229" y="12728"/>
                      </a:cubicBezTo>
                      <a:cubicBezTo>
                        <a:pt x="28637" y="15910"/>
                        <a:pt x="31820" y="7955"/>
                        <a:pt x="30229" y="11137"/>
                      </a:cubicBezTo>
                      <a:cubicBezTo>
                        <a:pt x="30229" y="11137"/>
                        <a:pt x="31820" y="9546"/>
                        <a:pt x="31820" y="7955"/>
                      </a:cubicBezTo>
                      <a:cubicBezTo>
                        <a:pt x="30229" y="9546"/>
                        <a:pt x="30229" y="9546"/>
                        <a:pt x="28637" y="11137"/>
                      </a:cubicBezTo>
                      <a:lnTo>
                        <a:pt x="28637" y="9546"/>
                      </a:lnTo>
                      <a:cubicBezTo>
                        <a:pt x="28637" y="11137"/>
                        <a:pt x="27047" y="14319"/>
                        <a:pt x="25456" y="15910"/>
                      </a:cubicBezTo>
                      <a:cubicBezTo>
                        <a:pt x="25456" y="17501"/>
                        <a:pt x="25456" y="17501"/>
                        <a:pt x="25456" y="17501"/>
                      </a:cubicBezTo>
                      <a:lnTo>
                        <a:pt x="23865" y="19092"/>
                      </a:lnTo>
                      <a:cubicBezTo>
                        <a:pt x="23865" y="19092"/>
                        <a:pt x="23865" y="17501"/>
                        <a:pt x="25456" y="15910"/>
                      </a:cubicBezTo>
                      <a:lnTo>
                        <a:pt x="25456" y="15910"/>
                      </a:lnTo>
                      <a:cubicBezTo>
                        <a:pt x="25456" y="14319"/>
                        <a:pt x="27047" y="12728"/>
                        <a:pt x="27047" y="12728"/>
                      </a:cubicBezTo>
                      <a:lnTo>
                        <a:pt x="27047" y="14319"/>
                      </a:lnTo>
                      <a:cubicBezTo>
                        <a:pt x="28637" y="12728"/>
                        <a:pt x="28637" y="11137"/>
                        <a:pt x="30229" y="9546"/>
                      </a:cubicBezTo>
                      <a:cubicBezTo>
                        <a:pt x="30229" y="9546"/>
                        <a:pt x="30229" y="9546"/>
                        <a:pt x="30229" y="9546"/>
                      </a:cubicBezTo>
                      <a:cubicBezTo>
                        <a:pt x="30229" y="9546"/>
                        <a:pt x="30229" y="7955"/>
                        <a:pt x="30229" y="7955"/>
                      </a:cubicBezTo>
                      <a:cubicBezTo>
                        <a:pt x="30229" y="7955"/>
                        <a:pt x="30229" y="7955"/>
                        <a:pt x="30229" y="9546"/>
                      </a:cubicBezTo>
                      <a:lnTo>
                        <a:pt x="31820" y="6364"/>
                      </a:lnTo>
                      <a:lnTo>
                        <a:pt x="31820" y="7955"/>
                      </a:lnTo>
                      <a:lnTo>
                        <a:pt x="31820" y="6364"/>
                      </a:lnTo>
                      <a:cubicBezTo>
                        <a:pt x="30229" y="9546"/>
                        <a:pt x="27047" y="12728"/>
                        <a:pt x="25456" y="14319"/>
                      </a:cubicBezTo>
                      <a:cubicBezTo>
                        <a:pt x="27047" y="12728"/>
                        <a:pt x="27047" y="11137"/>
                        <a:pt x="28637" y="7955"/>
                      </a:cubicBezTo>
                      <a:cubicBezTo>
                        <a:pt x="27047" y="11137"/>
                        <a:pt x="30229" y="6364"/>
                        <a:pt x="30229" y="7955"/>
                      </a:cubicBezTo>
                      <a:cubicBezTo>
                        <a:pt x="30229" y="7955"/>
                        <a:pt x="30229" y="6364"/>
                        <a:pt x="30229" y="6364"/>
                      </a:cubicBezTo>
                      <a:lnTo>
                        <a:pt x="28637" y="7955"/>
                      </a:lnTo>
                      <a:cubicBezTo>
                        <a:pt x="30229" y="6364"/>
                        <a:pt x="28637" y="6364"/>
                        <a:pt x="28637" y="4773"/>
                      </a:cubicBezTo>
                      <a:cubicBezTo>
                        <a:pt x="27047" y="9546"/>
                        <a:pt x="27047" y="7955"/>
                        <a:pt x="25456" y="7955"/>
                      </a:cubicBezTo>
                      <a:cubicBezTo>
                        <a:pt x="25456" y="6364"/>
                        <a:pt x="27047" y="4773"/>
                        <a:pt x="27047" y="6364"/>
                      </a:cubicBezTo>
                      <a:cubicBezTo>
                        <a:pt x="28637" y="3182"/>
                        <a:pt x="23865" y="11137"/>
                        <a:pt x="25456" y="7955"/>
                      </a:cubicBezTo>
                      <a:cubicBezTo>
                        <a:pt x="25456" y="7955"/>
                        <a:pt x="25456" y="7955"/>
                        <a:pt x="25456" y="7955"/>
                      </a:cubicBezTo>
                      <a:cubicBezTo>
                        <a:pt x="25456" y="9546"/>
                        <a:pt x="23865" y="7955"/>
                        <a:pt x="25456" y="6364"/>
                      </a:cubicBezTo>
                      <a:lnTo>
                        <a:pt x="25456" y="6364"/>
                      </a:lnTo>
                      <a:cubicBezTo>
                        <a:pt x="25456" y="6364"/>
                        <a:pt x="23865" y="4773"/>
                        <a:pt x="22274" y="9546"/>
                      </a:cubicBezTo>
                      <a:cubicBezTo>
                        <a:pt x="22274" y="9546"/>
                        <a:pt x="23865" y="4773"/>
                        <a:pt x="23865" y="4773"/>
                      </a:cubicBezTo>
                      <a:lnTo>
                        <a:pt x="19092" y="15910"/>
                      </a:lnTo>
                      <a:cubicBezTo>
                        <a:pt x="20683" y="12728"/>
                        <a:pt x="22274" y="4773"/>
                        <a:pt x="23865" y="3182"/>
                      </a:cubicBezTo>
                      <a:cubicBezTo>
                        <a:pt x="23865" y="3182"/>
                        <a:pt x="23865" y="1591"/>
                        <a:pt x="23865" y="3182"/>
                      </a:cubicBezTo>
                      <a:cubicBezTo>
                        <a:pt x="23865" y="3182"/>
                        <a:pt x="22274" y="7955"/>
                        <a:pt x="22274" y="7955"/>
                      </a:cubicBezTo>
                      <a:cubicBezTo>
                        <a:pt x="22274" y="4773"/>
                        <a:pt x="22274" y="6364"/>
                        <a:pt x="23865" y="3182"/>
                      </a:cubicBezTo>
                      <a:cubicBezTo>
                        <a:pt x="23865" y="3182"/>
                        <a:pt x="22274" y="7955"/>
                        <a:pt x="22274" y="7955"/>
                      </a:cubicBezTo>
                      <a:cubicBezTo>
                        <a:pt x="22274" y="7955"/>
                        <a:pt x="23865" y="3182"/>
                        <a:pt x="23865" y="3182"/>
                      </a:cubicBezTo>
                      <a:lnTo>
                        <a:pt x="22274" y="7955"/>
                      </a:lnTo>
                      <a:cubicBezTo>
                        <a:pt x="22274" y="6364"/>
                        <a:pt x="23865" y="3182"/>
                        <a:pt x="23865" y="3182"/>
                      </a:cubicBezTo>
                      <a:cubicBezTo>
                        <a:pt x="23865" y="4773"/>
                        <a:pt x="23865" y="3182"/>
                        <a:pt x="22274" y="3182"/>
                      </a:cubicBezTo>
                      <a:lnTo>
                        <a:pt x="22274" y="4773"/>
                      </a:lnTo>
                      <a:cubicBezTo>
                        <a:pt x="22274" y="3182"/>
                        <a:pt x="19092" y="11137"/>
                        <a:pt x="19092" y="11137"/>
                      </a:cubicBezTo>
                      <a:cubicBezTo>
                        <a:pt x="19092" y="9546"/>
                        <a:pt x="20683" y="4773"/>
                        <a:pt x="20683" y="4773"/>
                      </a:cubicBezTo>
                      <a:cubicBezTo>
                        <a:pt x="19092" y="7955"/>
                        <a:pt x="15910" y="15910"/>
                        <a:pt x="15910" y="19092"/>
                      </a:cubicBezTo>
                      <a:lnTo>
                        <a:pt x="15910" y="17501"/>
                      </a:lnTo>
                      <a:lnTo>
                        <a:pt x="14319" y="19092"/>
                      </a:lnTo>
                      <a:cubicBezTo>
                        <a:pt x="15910" y="15910"/>
                        <a:pt x="19092" y="7955"/>
                        <a:pt x="20683" y="4773"/>
                      </a:cubicBezTo>
                      <a:cubicBezTo>
                        <a:pt x="20683" y="3182"/>
                        <a:pt x="20683" y="3182"/>
                        <a:pt x="20683" y="3182"/>
                      </a:cubicBezTo>
                      <a:cubicBezTo>
                        <a:pt x="20683" y="1591"/>
                        <a:pt x="22274" y="1591"/>
                        <a:pt x="22274" y="1591"/>
                      </a:cubicBezTo>
                      <a:lnTo>
                        <a:pt x="20683" y="0"/>
                      </a:lnTo>
                      <a:cubicBezTo>
                        <a:pt x="20683" y="3182"/>
                        <a:pt x="19092" y="3182"/>
                        <a:pt x="19092" y="4773"/>
                      </a:cubicBezTo>
                      <a:lnTo>
                        <a:pt x="20683" y="1591"/>
                      </a:lnTo>
                      <a:cubicBezTo>
                        <a:pt x="20683" y="4773"/>
                        <a:pt x="17501" y="9546"/>
                        <a:pt x="17501" y="9546"/>
                      </a:cubicBezTo>
                      <a:cubicBezTo>
                        <a:pt x="17501" y="7955"/>
                        <a:pt x="19092" y="4773"/>
                        <a:pt x="19092" y="3182"/>
                      </a:cubicBezTo>
                      <a:cubicBezTo>
                        <a:pt x="19092" y="4773"/>
                        <a:pt x="17501" y="4773"/>
                        <a:pt x="17501" y="4773"/>
                      </a:cubicBezTo>
                      <a:lnTo>
                        <a:pt x="17501" y="3182"/>
                      </a:lnTo>
                      <a:cubicBezTo>
                        <a:pt x="17501" y="1591"/>
                        <a:pt x="15910" y="6364"/>
                        <a:pt x="15910" y="4773"/>
                      </a:cubicBezTo>
                      <a:cubicBezTo>
                        <a:pt x="15910" y="4773"/>
                        <a:pt x="15910" y="1591"/>
                        <a:pt x="15910" y="3182"/>
                      </a:cubicBezTo>
                      <a:cubicBezTo>
                        <a:pt x="15910" y="6364"/>
                        <a:pt x="12728" y="17501"/>
                        <a:pt x="12728" y="19092"/>
                      </a:cubicBezTo>
                      <a:cubicBezTo>
                        <a:pt x="12728" y="19092"/>
                        <a:pt x="12728" y="15910"/>
                        <a:pt x="12728" y="14319"/>
                      </a:cubicBezTo>
                      <a:cubicBezTo>
                        <a:pt x="12728" y="11137"/>
                        <a:pt x="14319" y="7955"/>
                        <a:pt x="14319" y="6364"/>
                      </a:cubicBezTo>
                      <a:cubicBezTo>
                        <a:pt x="14319" y="7955"/>
                        <a:pt x="14319" y="7955"/>
                        <a:pt x="14319" y="7955"/>
                      </a:cubicBezTo>
                      <a:cubicBezTo>
                        <a:pt x="14319" y="7955"/>
                        <a:pt x="14319" y="4773"/>
                        <a:pt x="14319" y="6364"/>
                      </a:cubicBezTo>
                      <a:cubicBezTo>
                        <a:pt x="14319" y="9546"/>
                        <a:pt x="14319" y="6364"/>
                        <a:pt x="14319" y="9546"/>
                      </a:cubicBezTo>
                      <a:cubicBezTo>
                        <a:pt x="14319" y="9546"/>
                        <a:pt x="14319" y="9546"/>
                        <a:pt x="14319" y="9546"/>
                      </a:cubicBezTo>
                      <a:cubicBezTo>
                        <a:pt x="14319" y="11137"/>
                        <a:pt x="12728" y="15910"/>
                        <a:pt x="12728" y="17501"/>
                      </a:cubicBezTo>
                      <a:cubicBezTo>
                        <a:pt x="12728" y="17501"/>
                        <a:pt x="12728" y="15910"/>
                        <a:pt x="12728" y="15910"/>
                      </a:cubicBezTo>
                      <a:cubicBezTo>
                        <a:pt x="12728" y="15910"/>
                        <a:pt x="12728" y="14319"/>
                        <a:pt x="11137" y="14319"/>
                      </a:cubicBezTo>
                      <a:cubicBezTo>
                        <a:pt x="11137" y="14319"/>
                        <a:pt x="11137" y="12728"/>
                        <a:pt x="11137" y="11137"/>
                      </a:cubicBezTo>
                      <a:cubicBezTo>
                        <a:pt x="11137" y="11137"/>
                        <a:pt x="11137" y="12728"/>
                        <a:pt x="11137" y="12728"/>
                      </a:cubicBezTo>
                      <a:cubicBezTo>
                        <a:pt x="11137" y="9546"/>
                        <a:pt x="11137" y="12728"/>
                        <a:pt x="11137" y="9546"/>
                      </a:cubicBezTo>
                      <a:cubicBezTo>
                        <a:pt x="11137" y="11137"/>
                        <a:pt x="9546" y="11137"/>
                        <a:pt x="9546" y="12728"/>
                      </a:cubicBezTo>
                      <a:cubicBezTo>
                        <a:pt x="9546" y="15910"/>
                        <a:pt x="9546" y="12728"/>
                        <a:pt x="11137" y="12728"/>
                      </a:cubicBezTo>
                      <a:cubicBezTo>
                        <a:pt x="11137" y="15910"/>
                        <a:pt x="9546" y="20683"/>
                        <a:pt x="7955" y="22274"/>
                      </a:cubicBezTo>
                      <a:cubicBezTo>
                        <a:pt x="7955" y="23865"/>
                        <a:pt x="7955" y="19092"/>
                        <a:pt x="7955" y="20683"/>
                      </a:cubicBezTo>
                      <a:cubicBezTo>
                        <a:pt x="6364" y="19092"/>
                        <a:pt x="6364" y="27047"/>
                        <a:pt x="6364" y="23865"/>
                      </a:cubicBezTo>
                      <a:cubicBezTo>
                        <a:pt x="6364" y="20683"/>
                        <a:pt x="6364" y="19092"/>
                        <a:pt x="6364" y="17501"/>
                      </a:cubicBezTo>
                      <a:cubicBezTo>
                        <a:pt x="6364" y="15910"/>
                        <a:pt x="6364" y="19092"/>
                        <a:pt x="7955" y="19092"/>
                      </a:cubicBezTo>
                      <a:lnTo>
                        <a:pt x="7955" y="17501"/>
                      </a:lnTo>
                      <a:cubicBezTo>
                        <a:pt x="7955" y="17501"/>
                        <a:pt x="7955" y="15910"/>
                        <a:pt x="7955" y="17501"/>
                      </a:cubicBezTo>
                      <a:cubicBezTo>
                        <a:pt x="7955" y="15910"/>
                        <a:pt x="6364" y="17501"/>
                        <a:pt x="6364" y="14319"/>
                      </a:cubicBezTo>
                      <a:cubicBezTo>
                        <a:pt x="6364" y="15910"/>
                        <a:pt x="6364" y="15910"/>
                        <a:pt x="6364" y="17501"/>
                      </a:cubicBezTo>
                      <a:lnTo>
                        <a:pt x="6364" y="17501"/>
                      </a:lnTo>
                      <a:cubicBezTo>
                        <a:pt x="6364" y="19092"/>
                        <a:pt x="6364" y="20683"/>
                        <a:pt x="6364" y="20683"/>
                      </a:cubicBezTo>
                      <a:cubicBezTo>
                        <a:pt x="6364" y="22274"/>
                        <a:pt x="4773" y="23865"/>
                        <a:pt x="4773" y="22274"/>
                      </a:cubicBezTo>
                      <a:lnTo>
                        <a:pt x="4773" y="19092"/>
                      </a:lnTo>
                      <a:cubicBezTo>
                        <a:pt x="4773" y="20683"/>
                        <a:pt x="4773" y="20683"/>
                        <a:pt x="4773" y="20683"/>
                      </a:cubicBezTo>
                      <a:cubicBezTo>
                        <a:pt x="4773" y="22274"/>
                        <a:pt x="4773" y="17501"/>
                        <a:pt x="3182" y="20683"/>
                      </a:cubicBezTo>
                      <a:lnTo>
                        <a:pt x="3182" y="22274"/>
                      </a:lnTo>
                      <a:cubicBezTo>
                        <a:pt x="3182" y="23865"/>
                        <a:pt x="1591" y="27047"/>
                        <a:pt x="1591" y="25456"/>
                      </a:cubicBezTo>
                      <a:cubicBezTo>
                        <a:pt x="1591" y="28638"/>
                        <a:pt x="1591" y="25456"/>
                        <a:pt x="1591" y="28638"/>
                      </a:cubicBezTo>
                      <a:cubicBezTo>
                        <a:pt x="1591" y="23865"/>
                        <a:pt x="3182" y="28638"/>
                        <a:pt x="3182" y="25456"/>
                      </a:cubicBezTo>
                      <a:cubicBezTo>
                        <a:pt x="3182" y="28638"/>
                        <a:pt x="3182" y="27047"/>
                        <a:pt x="3182" y="30229"/>
                      </a:cubicBezTo>
                      <a:cubicBezTo>
                        <a:pt x="3182" y="28638"/>
                        <a:pt x="3182" y="28638"/>
                        <a:pt x="3182" y="28638"/>
                      </a:cubicBezTo>
                      <a:cubicBezTo>
                        <a:pt x="3182" y="28638"/>
                        <a:pt x="3182" y="28638"/>
                        <a:pt x="3182" y="27047"/>
                      </a:cubicBezTo>
                      <a:lnTo>
                        <a:pt x="3182" y="27047"/>
                      </a:lnTo>
                      <a:lnTo>
                        <a:pt x="3182" y="27047"/>
                      </a:lnTo>
                      <a:cubicBezTo>
                        <a:pt x="3182" y="27047"/>
                        <a:pt x="3182" y="27047"/>
                        <a:pt x="3182" y="27047"/>
                      </a:cubicBezTo>
                      <a:cubicBezTo>
                        <a:pt x="3182" y="27047"/>
                        <a:pt x="3182" y="25456"/>
                        <a:pt x="3182" y="25456"/>
                      </a:cubicBezTo>
                      <a:cubicBezTo>
                        <a:pt x="3182" y="23865"/>
                        <a:pt x="4773" y="23865"/>
                        <a:pt x="4773" y="22274"/>
                      </a:cubicBezTo>
                      <a:cubicBezTo>
                        <a:pt x="4773" y="22274"/>
                        <a:pt x="4773" y="23865"/>
                        <a:pt x="4773" y="23865"/>
                      </a:cubicBezTo>
                      <a:lnTo>
                        <a:pt x="4773" y="22274"/>
                      </a:lnTo>
                      <a:cubicBezTo>
                        <a:pt x="4773" y="23865"/>
                        <a:pt x="4773" y="25456"/>
                        <a:pt x="4773" y="27047"/>
                      </a:cubicBezTo>
                      <a:lnTo>
                        <a:pt x="4773" y="27047"/>
                      </a:lnTo>
                      <a:cubicBezTo>
                        <a:pt x="4773" y="28638"/>
                        <a:pt x="4773" y="28638"/>
                        <a:pt x="4773" y="28638"/>
                      </a:cubicBezTo>
                      <a:cubicBezTo>
                        <a:pt x="4773" y="28638"/>
                        <a:pt x="4773" y="27047"/>
                        <a:pt x="4773" y="28638"/>
                      </a:cubicBezTo>
                      <a:lnTo>
                        <a:pt x="4773" y="27047"/>
                      </a:lnTo>
                      <a:lnTo>
                        <a:pt x="4773" y="27047"/>
                      </a:lnTo>
                      <a:cubicBezTo>
                        <a:pt x="4773" y="27047"/>
                        <a:pt x="6364" y="23865"/>
                        <a:pt x="6364" y="27047"/>
                      </a:cubicBezTo>
                      <a:cubicBezTo>
                        <a:pt x="6364" y="27047"/>
                        <a:pt x="6364" y="25456"/>
                        <a:pt x="7955" y="27047"/>
                      </a:cubicBezTo>
                      <a:lnTo>
                        <a:pt x="7955" y="28638"/>
                      </a:lnTo>
                      <a:cubicBezTo>
                        <a:pt x="7955" y="28638"/>
                        <a:pt x="7955" y="30229"/>
                        <a:pt x="9546" y="28638"/>
                      </a:cubicBezTo>
                      <a:cubicBezTo>
                        <a:pt x="9546" y="33411"/>
                        <a:pt x="11137" y="30229"/>
                        <a:pt x="11137" y="30229"/>
                      </a:cubicBezTo>
                      <a:lnTo>
                        <a:pt x="11137" y="28638"/>
                      </a:lnTo>
                      <a:cubicBezTo>
                        <a:pt x="11137" y="28638"/>
                        <a:pt x="11137" y="28638"/>
                        <a:pt x="12728" y="27047"/>
                      </a:cubicBezTo>
                      <a:lnTo>
                        <a:pt x="12728" y="25456"/>
                      </a:lnTo>
                      <a:cubicBezTo>
                        <a:pt x="12728" y="23865"/>
                        <a:pt x="12728" y="27047"/>
                        <a:pt x="14319" y="27047"/>
                      </a:cubicBezTo>
                      <a:cubicBezTo>
                        <a:pt x="14319" y="27047"/>
                        <a:pt x="14319" y="27047"/>
                        <a:pt x="14319" y="27047"/>
                      </a:cubicBezTo>
                      <a:cubicBezTo>
                        <a:pt x="14319" y="31820"/>
                        <a:pt x="15910" y="23865"/>
                        <a:pt x="15910" y="27047"/>
                      </a:cubicBezTo>
                      <a:cubicBezTo>
                        <a:pt x="15910" y="27047"/>
                        <a:pt x="15910" y="27047"/>
                        <a:pt x="15910" y="27047"/>
                      </a:cubicBezTo>
                      <a:lnTo>
                        <a:pt x="15910" y="27047"/>
                      </a:lnTo>
                      <a:lnTo>
                        <a:pt x="15910" y="27047"/>
                      </a:lnTo>
                      <a:cubicBezTo>
                        <a:pt x="15910" y="27047"/>
                        <a:pt x="15910" y="27047"/>
                        <a:pt x="15910" y="28638"/>
                      </a:cubicBezTo>
                      <a:cubicBezTo>
                        <a:pt x="15910" y="28638"/>
                        <a:pt x="15910" y="27047"/>
                        <a:pt x="15910" y="27047"/>
                      </a:cubicBezTo>
                      <a:cubicBezTo>
                        <a:pt x="15910" y="27047"/>
                        <a:pt x="15910" y="27047"/>
                        <a:pt x="15910" y="27047"/>
                      </a:cubicBezTo>
                      <a:lnTo>
                        <a:pt x="15910" y="28638"/>
                      </a:lnTo>
                      <a:lnTo>
                        <a:pt x="15910" y="28638"/>
                      </a:lnTo>
                      <a:cubicBezTo>
                        <a:pt x="15910" y="30229"/>
                        <a:pt x="15910" y="27047"/>
                        <a:pt x="17501" y="25456"/>
                      </a:cubicBezTo>
                      <a:cubicBezTo>
                        <a:pt x="17501" y="25456"/>
                        <a:pt x="17501" y="25456"/>
                        <a:pt x="17501" y="23865"/>
                      </a:cubicBezTo>
                      <a:cubicBezTo>
                        <a:pt x="15910" y="27047"/>
                        <a:pt x="17501" y="22274"/>
                        <a:pt x="17501" y="27047"/>
                      </a:cubicBezTo>
                      <a:cubicBezTo>
                        <a:pt x="17501" y="25456"/>
                        <a:pt x="19092" y="25456"/>
                        <a:pt x="20683" y="22274"/>
                      </a:cubicBezTo>
                      <a:cubicBezTo>
                        <a:pt x="20683" y="22274"/>
                        <a:pt x="20683" y="22274"/>
                        <a:pt x="20683" y="22274"/>
                      </a:cubicBezTo>
                      <a:cubicBezTo>
                        <a:pt x="20683" y="22274"/>
                        <a:pt x="20683" y="23865"/>
                        <a:pt x="20683" y="22274"/>
                      </a:cubicBezTo>
                      <a:lnTo>
                        <a:pt x="19092" y="25456"/>
                      </a:lnTo>
                      <a:lnTo>
                        <a:pt x="20683" y="22274"/>
                      </a:lnTo>
                      <a:cubicBezTo>
                        <a:pt x="20683" y="23865"/>
                        <a:pt x="20683" y="25456"/>
                        <a:pt x="19092" y="27047"/>
                      </a:cubicBezTo>
                      <a:cubicBezTo>
                        <a:pt x="20683" y="23865"/>
                        <a:pt x="20683" y="25456"/>
                        <a:pt x="22274" y="23865"/>
                      </a:cubicBezTo>
                      <a:lnTo>
                        <a:pt x="22274" y="25456"/>
                      </a:lnTo>
                      <a:cubicBezTo>
                        <a:pt x="22274" y="25456"/>
                        <a:pt x="23865" y="23865"/>
                        <a:pt x="23865" y="25456"/>
                      </a:cubicBezTo>
                      <a:cubicBezTo>
                        <a:pt x="22274" y="28638"/>
                        <a:pt x="25456" y="27047"/>
                        <a:pt x="25456" y="30229"/>
                      </a:cubicBezTo>
                      <a:cubicBezTo>
                        <a:pt x="27047" y="25456"/>
                        <a:pt x="25456" y="31820"/>
                        <a:pt x="27047" y="28638"/>
                      </a:cubicBezTo>
                      <a:cubicBezTo>
                        <a:pt x="27047" y="30229"/>
                        <a:pt x="27047" y="30229"/>
                        <a:pt x="25456" y="31820"/>
                      </a:cubicBezTo>
                      <a:cubicBezTo>
                        <a:pt x="27047" y="30229"/>
                        <a:pt x="25456" y="33411"/>
                        <a:pt x="27047" y="30229"/>
                      </a:cubicBezTo>
                      <a:cubicBezTo>
                        <a:pt x="27047" y="31820"/>
                        <a:pt x="27047" y="31820"/>
                        <a:pt x="25456" y="31820"/>
                      </a:cubicBezTo>
                      <a:cubicBezTo>
                        <a:pt x="25456" y="31820"/>
                        <a:pt x="25456" y="30229"/>
                        <a:pt x="25456" y="31820"/>
                      </a:cubicBezTo>
                      <a:cubicBezTo>
                        <a:pt x="25456" y="31820"/>
                        <a:pt x="25456" y="33411"/>
                        <a:pt x="23865" y="33411"/>
                      </a:cubicBezTo>
                      <a:cubicBezTo>
                        <a:pt x="23865" y="33411"/>
                        <a:pt x="25456" y="30229"/>
                        <a:pt x="27047" y="27047"/>
                      </a:cubicBezTo>
                      <a:cubicBezTo>
                        <a:pt x="27047" y="28638"/>
                        <a:pt x="27047" y="28638"/>
                        <a:pt x="28637" y="27047"/>
                      </a:cubicBezTo>
                      <a:cubicBezTo>
                        <a:pt x="28637" y="28638"/>
                        <a:pt x="28637" y="28638"/>
                        <a:pt x="27047" y="30229"/>
                      </a:cubicBezTo>
                      <a:cubicBezTo>
                        <a:pt x="27047" y="30229"/>
                        <a:pt x="27047" y="31820"/>
                        <a:pt x="28637" y="30229"/>
                      </a:cubicBezTo>
                      <a:cubicBezTo>
                        <a:pt x="28637" y="30229"/>
                        <a:pt x="28637" y="30229"/>
                        <a:pt x="28637" y="30229"/>
                      </a:cubicBezTo>
                      <a:cubicBezTo>
                        <a:pt x="28637" y="30229"/>
                        <a:pt x="28637" y="30229"/>
                        <a:pt x="28637" y="30229"/>
                      </a:cubicBezTo>
                      <a:lnTo>
                        <a:pt x="28637" y="30229"/>
                      </a:lnTo>
                      <a:cubicBezTo>
                        <a:pt x="30229" y="27047"/>
                        <a:pt x="28637" y="30229"/>
                        <a:pt x="30229" y="30229"/>
                      </a:cubicBezTo>
                      <a:lnTo>
                        <a:pt x="30229" y="30229"/>
                      </a:lnTo>
                      <a:cubicBezTo>
                        <a:pt x="30229" y="33411"/>
                        <a:pt x="31820" y="28638"/>
                        <a:pt x="30229" y="31820"/>
                      </a:cubicBezTo>
                      <a:lnTo>
                        <a:pt x="31820" y="30229"/>
                      </a:lnTo>
                      <a:cubicBezTo>
                        <a:pt x="33410" y="25456"/>
                        <a:pt x="31820" y="33411"/>
                        <a:pt x="31820" y="31820"/>
                      </a:cubicBezTo>
                      <a:lnTo>
                        <a:pt x="31820" y="30229"/>
                      </a:lnTo>
                      <a:cubicBezTo>
                        <a:pt x="33410" y="28638"/>
                        <a:pt x="28637" y="36593"/>
                        <a:pt x="28637" y="36593"/>
                      </a:cubicBezTo>
                      <a:cubicBezTo>
                        <a:pt x="28637" y="36593"/>
                        <a:pt x="28637" y="36593"/>
                        <a:pt x="28637" y="36593"/>
                      </a:cubicBezTo>
                      <a:cubicBezTo>
                        <a:pt x="28637" y="39775"/>
                        <a:pt x="30229" y="33411"/>
                        <a:pt x="30229" y="33411"/>
                      </a:cubicBezTo>
                      <a:cubicBezTo>
                        <a:pt x="30229" y="35002"/>
                        <a:pt x="28637" y="36593"/>
                        <a:pt x="28637" y="36593"/>
                      </a:cubicBezTo>
                      <a:cubicBezTo>
                        <a:pt x="28637" y="38184"/>
                        <a:pt x="31820" y="33411"/>
                        <a:pt x="30229" y="35002"/>
                      </a:cubicBezTo>
                      <a:cubicBezTo>
                        <a:pt x="30229" y="33411"/>
                        <a:pt x="31820" y="33411"/>
                        <a:pt x="31820" y="31820"/>
                      </a:cubicBezTo>
                      <a:cubicBezTo>
                        <a:pt x="31820" y="31820"/>
                        <a:pt x="30229" y="36593"/>
                        <a:pt x="31820" y="33411"/>
                      </a:cubicBezTo>
                      <a:lnTo>
                        <a:pt x="31820" y="35002"/>
                      </a:lnTo>
                      <a:cubicBezTo>
                        <a:pt x="31820" y="35002"/>
                        <a:pt x="33410" y="33411"/>
                        <a:pt x="35002" y="31820"/>
                      </a:cubicBezTo>
                      <a:cubicBezTo>
                        <a:pt x="31820" y="38184"/>
                        <a:pt x="38183" y="30229"/>
                        <a:pt x="35002" y="35002"/>
                      </a:cubicBezTo>
                      <a:lnTo>
                        <a:pt x="36592" y="35002"/>
                      </a:lnTo>
                      <a:lnTo>
                        <a:pt x="36592" y="35002"/>
                      </a:lnTo>
                      <a:cubicBezTo>
                        <a:pt x="36592" y="35002"/>
                        <a:pt x="38183" y="35002"/>
                        <a:pt x="38183" y="33411"/>
                      </a:cubicBezTo>
                      <a:cubicBezTo>
                        <a:pt x="38183" y="33411"/>
                        <a:pt x="38183" y="35002"/>
                        <a:pt x="36592" y="35002"/>
                      </a:cubicBezTo>
                      <a:cubicBezTo>
                        <a:pt x="36592" y="36593"/>
                        <a:pt x="36592" y="36593"/>
                        <a:pt x="39775" y="33411"/>
                      </a:cubicBezTo>
                      <a:lnTo>
                        <a:pt x="38183" y="35002"/>
                      </a:lnTo>
                      <a:cubicBezTo>
                        <a:pt x="39775" y="33411"/>
                        <a:pt x="36592" y="38184"/>
                        <a:pt x="39775" y="36593"/>
                      </a:cubicBezTo>
                      <a:cubicBezTo>
                        <a:pt x="39775" y="36593"/>
                        <a:pt x="39775" y="36593"/>
                        <a:pt x="39775" y="36593"/>
                      </a:cubicBezTo>
                      <a:cubicBezTo>
                        <a:pt x="41365" y="35002"/>
                        <a:pt x="38183" y="42957"/>
                        <a:pt x="42956" y="36593"/>
                      </a:cubicBezTo>
                      <a:lnTo>
                        <a:pt x="44547" y="35002"/>
                      </a:lnTo>
                      <a:cubicBezTo>
                        <a:pt x="44547" y="33411"/>
                        <a:pt x="46138" y="31820"/>
                        <a:pt x="47729" y="31820"/>
                      </a:cubicBezTo>
                      <a:cubicBezTo>
                        <a:pt x="47729" y="31820"/>
                        <a:pt x="46138" y="35002"/>
                        <a:pt x="46138" y="35002"/>
                      </a:cubicBezTo>
                      <a:lnTo>
                        <a:pt x="46138" y="35002"/>
                      </a:lnTo>
                      <a:cubicBezTo>
                        <a:pt x="42956" y="38184"/>
                        <a:pt x="46138" y="36593"/>
                        <a:pt x="44547" y="39775"/>
                      </a:cubicBezTo>
                      <a:cubicBezTo>
                        <a:pt x="46138" y="39775"/>
                        <a:pt x="46138" y="42957"/>
                        <a:pt x="46138" y="44548"/>
                      </a:cubicBezTo>
                      <a:lnTo>
                        <a:pt x="47729" y="41367"/>
                      </a:lnTo>
                      <a:lnTo>
                        <a:pt x="47729" y="41367"/>
                      </a:lnTo>
                      <a:cubicBezTo>
                        <a:pt x="47729" y="41367"/>
                        <a:pt x="46138" y="42957"/>
                        <a:pt x="46138" y="42957"/>
                      </a:cubicBezTo>
                      <a:cubicBezTo>
                        <a:pt x="44547" y="44548"/>
                        <a:pt x="47729" y="42957"/>
                        <a:pt x="47729" y="41367"/>
                      </a:cubicBezTo>
                      <a:cubicBezTo>
                        <a:pt x="47729" y="42957"/>
                        <a:pt x="44547" y="44548"/>
                        <a:pt x="44547" y="44548"/>
                      </a:cubicBezTo>
                      <a:lnTo>
                        <a:pt x="44547" y="44548"/>
                      </a:lnTo>
                      <a:lnTo>
                        <a:pt x="44547" y="44548"/>
                      </a:lnTo>
                      <a:cubicBezTo>
                        <a:pt x="46138" y="42957"/>
                        <a:pt x="46138" y="42957"/>
                        <a:pt x="46138" y="42957"/>
                      </a:cubicBezTo>
                      <a:cubicBezTo>
                        <a:pt x="46138" y="42957"/>
                        <a:pt x="44547" y="44548"/>
                        <a:pt x="44547" y="44548"/>
                      </a:cubicBezTo>
                      <a:cubicBezTo>
                        <a:pt x="44547" y="44548"/>
                        <a:pt x="44547" y="44548"/>
                        <a:pt x="44547" y="44548"/>
                      </a:cubicBezTo>
                      <a:lnTo>
                        <a:pt x="44547" y="44548"/>
                      </a:lnTo>
                      <a:lnTo>
                        <a:pt x="46138" y="42957"/>
                      </a:lnTo>
                      <a:cubicBezTo>
                        <a:pt x="47729" y="42957"/>
                        <a:pt x="46138" y="42957"/>
                        <a:pt x="47729" y="41367"/>
                      </a:cubicBezTo>
                      <a:cubicBezTo>
                        <a:pt x="44547" y="44548"/>
                        <a:pt x="47729" y="44548"/>
                        <a:pt x="47729" y="44548"/>
                      </a:cubicBezTo>
                      <a:cubicBezTo>
                        <a:pt x="49320" y="42957"/>
                        <a:pt x="49320" y="44548"/>
                        <a:pt x="49320" y="44548"/>
                      </a:cubicBezTo>
                      <a:cubicBezTo>
                        <a:pt x="49320" y="44548"/>
                        <a:pt x="50911" y="41367"/>
                        <a:pt x="50911" y="42957"/>
                      </a:cubicBezTo>
                      <a:cubicBezTo>
                        <a:pt x="46138" y="47730"/>
                        <a:pt x="49320" y="44548"/>
                        <a:pt x="46138" y="49322"/>
                      </a:cubicBezTo>
                      <a:cubicBezTo>
                        <a:pt x="47729" y="47730"/>
                        <a:pt x="47729" y="49322"/>
                        <a:pt x="49320" y="46139"/>
                      </a:cubicBezTo>
                      <a:cubicBezTo>
                        <a:pt x="49320" y="46139"/>
                        <a:pt x="47729" y="47730"/>
                        <a:pt x="46138" y="49322"/>
                      </a:cubicBezTo>
                      <a:cubicBezTo>
                        <a:pt x="47729" y="47730"/>
                        <a:pt x="46138" y="50912"/>
                        <a:pt x="47729" y="52504"/>
                      </a:cubicBezTo>
                      <a:cubicBezTo>
                        <a:pt x="47729" y="52504"/>
                        <a:pt x="49320" y="50912"/>
                        <a:pt x="50911" y="50912"/>
                      </a:cubicBezTo>
                      <a:lnTo>
                        <a:pt x="47729" y="54094"/>
                      </a:lnTo>
                      <a:cubicBezTo>
                        <a:pt x="47729" y="54094"/>
                        <a:pt x="50911" y="50912"/>
                        <a:pt x="49320" y="52504"/>
                      </a:cubicBezTo>
                      <a:cubicBezTo>
                        <a:pt x="49320" y="52504"/>
                        <a:pt x="50911" y="50912"/>
                        <a:pt x="50911" y="50912"/>
                      </a:cubicBezTo>
                      <a:cubicBezTo>
                        <a:pt x="49320" y="54094"/>
                        <a:pt x="55684" y="52504"/>
                        <a:pt x="50911" y="57277"/>
                      </a:cubicBezTo>
                      <a:cubicBezTo>
                        <a:pt x="52502" y="55686"/>
                        <a:pt x="52502" y="55686"/>
                        <a:pt x="52502" y="55686"/>
                      </a:cubicBezTo>
                      <a:cubicBezTo>
                        <a:pt x="52502" y="55686"/>
                        <a:pt x="54093" y="54094"/>
                        <a:pt x="55684" y="54094"/>
                      </a:cubicBezTo>
                      <a:lnTo>
                        <a:pt x="54093" y="57277"/>
                      </a:lnTo>
                      <a:cubicBezTo>
                        <a:pt x="57275" y="55686"/>
                        <a:pt x="54093" y="57277"/>
                        <a:pt x="57275" y="55686"/>
                      </a:cubicBezTo>
                      <a:lnTo>
                        <a:pt x="57275" y="55686"/>
                      </a:lnTo>
                      <a:cubicBezTo>
                        <a:pt x="60457" y="54094"/>
                        <a:pt x="63639" y="50912"/>
                        <a:pt x="66821" y="47730"/>
                      </a:cubicBezTo>
                      <a:cubicBezTo>
                        <a:pt x="63639" y="49322"/>
                        <a:pt x="70003" y="42957"/>
                        <a:pt x="65230" y="46139"/>
                      </a:cubicBezTo>
                      <a:cubicBezTo>
                        <a:pt x="65230" y="46139"/>
                        <a:pt x="66821" y="46139"/>
                        <a:pt x="66821" y="44548"/>
                      </a:cubicBezTo>
                      <a:cubicBezTo>
                        <a:pt x="65230" y="46139"/>
                        <a:pt x="65230" y="46139"/>
                        <a:pt x="65230" y="44548"/>
                      </a:cubicBezTo>
                      <a:lnTo>
                        <a:pt x="65230" y="44548"/>
                      </a:lnTo>
                      <a:cubicBezTo>
                        <a:pt x="63639" y="44548"/>
                        <a:pt x="65230" y="42957"/>
                        <a:pt x="65230" y="41367"/>
                      </a:cubicBezTo>
                      <a:lnTo>
                        <a:pt x="63639" y="42957"/>
                      </a:lnTo>
                      <a:cubicBezTo>
                        <a:pt x="63639" y="42957"/>
                        <a:pt x="63639" y="41367"/>
                        <a:pt x="65230" y="41367"/>
                      </a:cubicBezTo>
                      <a:cubicBezTo>
                        <a:pt x="62048" y="42957"/>
                        <a:pt x="65230" y="41367"/>
                        <a:pt x="62048" y="44548"/>
                      </a:cubicBezTo>
                      <a:cubicBezTo>
                        <a:pt x="65230" y="41367"/>
                        <a:pt x="60457" y="42957"/>
                        <a:pt x="63639" y="39775"/>
                      </a:cubicBezTo>
                      <a:cubicBezTo>
                        <a:pt x="63639" y="39775"/>
                        <a:pt x="62048" y="41367"/>
                        <a:pt x="62048" y="41367"/>
                      </a:cubicBezTo>
                      <a:lnTo>
                        <a:pt x="63639" y="39775"/>
                      </a:lnTo>
                      <a:lnTo>
                        <a:pt x="62048" y="41367"/>
                      </a:lnTo>
                      <a:cubicBezTo>
                        <a:pt x="62048" y="41367"/>
                        <a:pt x="63639" y="39775"/>
                        <a:pt x="63639" y="39775"/>
                      </a:cubicBezTo>
                      <a:cubicBezTo>
                        <a:pt x="63639" y="39775"/>
                        <a:pt x="63639" y="39775"/>
                        <a:pt x="63639" y="39775"/>
                      </a:cubicBezTo>
                      <a:cubicBezTo>
                        <a:pt x="65230" y="38184"/>
                        <a:pt x="62048" y="39775"/>
                        <a:pt x="62048" y="38184"/>
                      </a:cubicBezTo>
                      <a:lnTo>
                        <a:pt x="62048" y="39775"/>
                      </a:lnTo>
                      <a:cubicBezTo>
                        <a:pt x="60457" y="39775"/>
                        <a:pt x="60457" y="38184"/>
                        <a:pt x="57275" y="38184"/>
                      </a:cubicBezTo>
                      <a:lnTo>
                        <a:pt x="57275" y="38184"/>
                      </a:lnTo>
                      <a:cubicBezTo>
                        <a:pt x="55684" y="38184"/>
                        <a:pt x="57275" y="36593"/>
                        <a:pt x="55684" y="36593"/>
                      </a:cubicBezTo>
                      <a:lnTo>
                        <a:pt x="55684" y="36593"/>
                      </a:lnTo>
                      <a:cubicBezTo>
                        <a:pt x="54093" y="36593"/>
                        <a:pt x="54093" y="36593"/>
                        <a:pt x="54093" y="36593"/>
                      </a:cubicBezTo>
                      <a:cubicBezTo>
                        <a:pt x="55684" y="36593"/>
                        <a:pt x="55684" y="35002"/>
                        <a:pt x="57275" y="33411"/>
                      </a:cubicBezTo>
                      <a:cubicBezTo>
                        <a:pt x="55684" y="33411"/>
                        <a:pt x="55684" y="33411"/>
                        <a:pt x="52502" y="36593"/>
                      </a:cubicBezTo>
                      <a:lnTo>
                        <a:pt x="54093" y="35002"/>
                      </a:lnTo>
                      <a:cubicBezTo>
                        <a:pt x="52502" y="36593"/>
                        <a:pt x="52502" y="36593"/>
                        <a:pt x="50911" y="36593"/>
                      </a:cubicBezTo>
                      <a:cubicBezTo>
                        <a:pt x="52502" y="36593"/>
                        <a:pt x="52502" y="35002"/>
                        <a:pt x="54093" y="33411"/>
                      </a:cubicBezTo>
                      <a:cubicBezTo>
                        <a:pt x="55684" y="30229"/>
                        <a:pt x="50911" y="35002"/>
                        <a:pt x="54093" y="30229"/>
                      </a:cubicBezTo>
                      <a:cubicBezTo>
                        <a:pt x="50911" y="33411"/>
                        <a:pt x="52502" y="33411"/>
                        <a:pt x="52502" y="33411"/>
                      </a:cubicBezTo>
                      <a:cubicBezTo>
                        <a:pt x="50911" y="35002"/>
                        <a:pt x="49320" y="35002"/>
                        <a:pt x="49320" y="35002"/>
                      </a:cubicBezTo>
                      <a:cubicBezTo>
                        <a:pt x="49320" y="35002"/>
                        <a:pt x="52502" y="30229"/>
                        <a:pt x="52502" y="30229"/>
                      </a:cubicBezTo>
                      <a:cubicBezTo>
                        <a:pt x="52502" y="30229"/>
                        <a:pt x="52502" y="30229"/>
                        <a:pt x="52502" y="30229"/>
                      </a:cubicBezTo>
                      <a:cubicBezTo>
                        <a:pt x="52502" y="28638"/>
                        <a:pt x="50911" y="30229"/>
                        <a:pt x="52502" y="28638"/>
                      </a:cubicBezTo>
                      <a:cubicBezTo>
                        <a:pt x="50911" y="30229"/>
                        <a:pt x="52502" y="28638"/>
                        <a:pt x="49320" y="30229"/>
                      </a:cubicBezTo>
                      <a:lnTo>
                        <a:pt x="50911" y="30229"/>
                      </a:lnTo>
                      <a:cubicBezTo>
                        <a:pt x="49320" y="30229"/>
                        <a:pt x="46138" y="33411"/>
                        <a:pt x="47729" y="31820"/>
                      </a:cubicBezTo>
                      <a:cubicBezTo>
                        <a:pt x="47729" y="31820"/>
                        <a:pt x="49320" y="30229"/>
                        <a:pt x="49320" y="30229"/>
                      </a:cubicBezTo>
                      <a:cubicBezTo>
                        <a:pt x="49320" y="28638"/>
                        <a:pt x="49320" y="30229"/>
                        <a:pt x="49320" y="30229"/>
                      </a:cubicBezTo>
                      <a:cubicBezTo>
                        <a:pt x="52502" y="27047"/>
                        <a:pt x="50911" y="30229"/>
                        <a:pt x="52502" y="28638"/>
                      </a:cubicBezTo>
                      <a:cubicBezTo>
                        <a:pt x="54093" y="27047"/>
                        <a:pt x="50911" y="30229"/>
                        <a:pt x="52502" y="27047"/>
                      </a:cubicBezTo>
                      <a:cubicBezTo>
                        <a:pt x="49320" y="30229"/>
                        <a:pt x="52502" y="25456"/>
                        <a:pt x="49320" y="28638"/>
                      </a:cubicBezTo>
                      <a:lnTo>
                        <a:pt x="50911" y="27047"/>
                      </a:lnTo>
                      <a:cubicBezTo>
                        <a:pt x="50911" y="27047"/>
                        <a:pt x="49320" y="28638"/>
                        <a:pt x="49320" y="27047"/>
                      </a:cubicBezTo>
                      <a:lnTo>
                        <a:pt x="50911" y="25456"/>
                      </a:lnTo>
                      <a:cubicBezTo>
                        <a:pt x="49320" y="27047"/>
                        <a:pt x="50911" y="23865"/>
                        <a:pt x="50911" y="23865"/>
                      </a:cubicBezTo>
                      <a:cubicBezTo>
                        <a:pt x="50911" y="23865"/>
                        <a:pt x="49320" y="25456"/>
                        <a:pt x="49320" y="27047"/>
                      </a:cubicBezTo>
                      <a:cubicBezTo>
                        <a:pt x="46138" y="28638"/>
                        <a:pt x="52502" y="22274"/>
                        <a:pt x="50911" y="22274"/>
                      </a:cubicBezTo>
                      <a:cubicBezTo>
                        <a:pt x="50911" y="22274"/>
                        <a:pt x="50911" y="23865"/>
                        <a:pt x="49320" y="23865"/>
                      </a:cubicBezTo>
                      <a:cubicBezTo>
                        <a:pt x="49320" y="23865"/>
                        <a:pt x="49320" y="22274"/>
                        <a:pt x="50911" y="22274"/>
                      </a:cubicBezTo>
                      <a:cubicBezTo>
                        <a:pt x="49320" y="22274"/>
                        <a:pt x="49320" y="23865"/>
                        <a:pt x="47729" y="25456"/>
                      </a:cubicBezTo>
                      <a:cubicBezTo>
                        <a:pt x="49320" y="23865"/>
                        <a:pt x="46138" y="25456"/>
                        <a:pt x="46138" y="27047"/>
                      </a:cubicBezTo>
                      <a:lnTo>
                        <a:pt x="47729" y="25456"/>
                      </a:lnTo>
                      <a:cubicBezTo>
                        <a:pt x="47729" y="23865"/>
                        <a:pt x="44547" y="28638"/>
                        <a:pt x="44547" y="27047"/>
                      </a:cubicBezTo>
                      <a:lnTo>
                        <a:pt x="46138" y="25456"/>
                      </a:lnTo>
                      <a:lnTo>
                        <a:pt x="44547" y="25456"/>
                      </a:lnTo>
                      <a:lnTo>
                        <a:pt x="46138" y="23865"/>
                      </a:lnTo>
                      <a:cubicBezTo>
                        <a:pt x="44547" y="25456"/>
                        <a:pt x="44547" y="23865"/>
                        <a:pt x="44547" y="23865"/>
                      </a:cubicBezTo>
                      <a:cubicBezTo>
                        <a:pt x="42956" y="25456"/>
                        <a:pt x="41365" y="27047"/>
                        <a:pt x="41365" y="27047"/>
                      </a:cubicBezTo>
                      <a:cubicBezTo>
                        <a:pt x="41365" y="25456"/>
                        <a:pt x="42956" y="25456"/>
                        <a:pt x="41365" y="25456"/>
                      </a:cubicBezTo>
                      <a:cubicBezTo>
                        <a:pt x="42956" y="23865"/>
                        <a:pt x="42956" y="23865"/>
                        <a:pt x="42956" y="25456"/>
                      </a:cubicBezTo>
                      <a:lnTo>
                        <a:pt x="44547" y="23865"/>
                      </a:lnTo>
                      <a:cubicBezTo>
                        <a:pt x="44547" y="22274"/>
                        <a:pt x="44547" y="23865"/>
                        <a:pt x="44547" y="22274"/>
                      </a:cubicBezTo>
                      <a:cubicBezTo>
                        <a:pt x="44547" y="22274"/>
                        <a:pt x="44547" y="22274"/>
                        <a:pt x="44547" y="22274"/>
                      </a:cubicBezTo>
                      <a:lnTo>
                        <a:pt x="41365" y="23865"/>
                      </a:lnTo>
                      <a:cubicBezTo>
                        <a:pt x="41365" y="23865"/>
                        <a:pt x="42956" y="22274"/>
                        <a:pt x="42956" y="22274"/>
                      </a:cubicBezTo>
                      <a:cubicBezTo>
                        <a:pt x="42956" y="22274"/>
                        <a:pt x="41365" y="23865"/>
                        <a:pt x="41365" y="23865"/>
                      </a:cubicBezTo>
                      <a:cubicBezTo>
                        <a:pt x="42956" y="22274"/>
                        <a:pt x="42956" y="20683"/>
                        <a:pt x="44547" y="20683"/>
                      </a:cubicBezTo>
                      <a:lnTo>
                        <a:pt x="42956" y="22274"/>
                      </a:lnTo>
                      <a:cubicBezTo>
                        <a:pt x="42956" y="22274"/>
                        <a:pt x="44547" y="20683"/>
                        <a:pt x="44547" y="19092"/>
                      </a:cubicBezTo>
                      <a:cubicBezTo>
                        <a:pt x="44547" y="17501"/>
                        <a:pt x="41365" y="20683"/>
                        <a:pt x="41365" y="19092"/>
                      </a:cubicBezTo>
                      <a:cubicBezTo>
                        <a:pt x="41365" y="19092"/>
                        <a:pt x="41365" y="19092"/>
                        <a:pt x="41365" y="19092"/>
                      </a:cubicBezTo>
                      <a:cubicBezTo>
                        <a:pt x="41365" y="19092"/>
                        <a:pt x="41365" y="15910"/>
                        <a:pt x="39775" y="17501"/>
                      </a:cubicBezTo>
                      <a:lnTo>
                        <a:pt x="41365" y="14319"/>
                      </a:lnTo>
                      <a:cubicBezTo>
                        <a:pt x="39775" y="14319"/>
                        <a:pt x="39775" y="17501"/>
                        <a:pt x="38183" y="19092"/>
                      </a:cubicBezTo>
                      <a:cubicBezTo>
                        <a:pt x="36592" y="19092"/>
                        <a:pt x="39775" y="17501"/>
                        <a:pt x="39775" y="15910"/>
                      </a:cubicBezTo>
                      <a:cubicBezTo>
                        <a:pt x="44547" y="14319"/>
                        <a:pt x="42956" y="15910"/>
                        <a:pt x="44547" y="14319"/>
                      </a:cubicBezTo>
                      <a:cubicBezTo>
                        <a:pt x="44547" y="14319"/>
                        <a:pt x="44547" y="14319"/>
                        <a:pt x="44547" y="14319"/>
                      </a:cubicBezTo>
                      <a:close/>
                      <a:moveTo>
                        <a:pt x="38183" y="11137"/>
                      </a:moveTo>
                      <a:cubicBezTo>
                        <a:pt x="38183" y="11137"/>
                        <a:pt x="39775" y="9546"/>
                        <a:pt x="38183" y="11137"/>
                      </a:cubicBezTo>
                      <a:cubicBezTo>
                        <a:pt x="38183" y="14319"/>
                        <a:pt x="38183" y="12728"/>
                        <a:pt x="38183" y="11137"/>
                      </a:cubicBezTo>
                      <a:close/>
                      <a:moveTo>
                        <a:pt x="27047" y="12728"/>
                      </a:moveTo>
                      <a:cubicBezTo>
                        <a:pt x="27047" y="11137"/>
                        <a:pt x="27047" y="11137"/>
                        <a:pt x="27047" y="12728"/>
                      </a:cubicBezTo>
                      <a:cubicBezTo>
                        <a:pt x="27047" y="12728"/>
                        <a:pt x="27047" y="12728"/>
                        <a:pt x="27047" y="12728"/>
                      </a:cubicBezTo>
                      <a:close/>
                      <a:moveTo>
                        <a:pt x="0" y="20683"/>
                      </a:moveTo>
                      <a:lnTo>
                        <a:pt x="0" y="20683"/>
                      </a:lnTo>
                      <a:cubicBezTo>
                        <a:pt x="0" y="20683"/>
                        <a:pt x="0" y="20683"/>
                        <a:pt x="0" y="20683"/>
                      </a:cubicBezTo>
                      <a:close/>
                      <a:moveTo>
                        <a:pt x="0" y="19092"/>
                      </a:moveTo>
                      <a:cubicBezTo>
                        <a:pt x="0" y="19092"/>
                        <a:pt x="0" y="19092"/>
                        <a:pt x="0" y="19092"/>
                      </a:cubicBezTo>
                      <a:cubicBezTo>
                        <a:pt x="0" y="19092"/>
                        <a:pt x="0" y="19092"/>
                        <a:pt x="0" y="19092"/>
                      </a:cubicBezTo>
                      <a:cubicBezTo>
                        <a:pt x="0" y="19092"/>
                        <a:pt x="0" y="19092"/>
                        <a:pt x="0" y="19092"/>
                      </a:cubicBezTo>
                      <a:close/>
                      <a:moveTo>
                        <a:pt x="44547" y="39775"/>
                      </a:moveTo>
                      <a:lnTo>
                        <a:pt x="44547" y="39775"/>
                      </a:lnTo>
                      <a:cubicBezTo>
                        <a:pt x="46138" y="38184"/>
                        <a:pt x="46138" y="39775"/>
                        <a:pt x="44547" y="3977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09" name="รูปแบบอิสระ: รูปร่าง 808">
                  <a:extLst>
                    <a:ext uri="{FF2B5EF4-FFF2-40B4-BE49-F238E27FC236}">
                      <a16:creationId xmlns:a16="http://schemas.microsoft.com/office/drawing/2014/main" id="{BA272413-7B6E-451D-B30B-845D3AF84200}"/>
                    </a:ext>
                  </a:extLst>
                </p:cNvPr>
                <p:cNvSpPr/>
                <p:nvPr/>
              </p:nvSpPr>
              <p:spPr>
                <a:xfrm>
                  <a:off x="2674299" y="3229879"/>
                  <a:ext cx="0" cy="707"/>
                </a:xfrm>
                <a:custGeom>
                  <a:avLst/>
                  <a:gdLst>
                    <a:gd name="connsiteX0" fmla="*/ 0 w 0"/>
                    <a:gd name="connsiteY0" fmla="*/ 0 h 707"/>
                    <a:gd name="connsiteX1" fmla="*/ 0 w 0"/>
                    <a:gd name="connsiteY1" fmla="*/ 0 h 707"/>
                    <a:gd name="connsiteX2" fmla="*/ 0 w 0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h="707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10" name="รูปแบบอิสระ: รูปร่าง 809">
                  <a:extLst>
                    <a:ext uri="{FF2B5EF4-FFF2-40B4-BE49-F238E27FC236}">
                      <a16:creationId xmlns:a16="http://schemas.microsoft.com/office/drawing/2014/main" id="{80458BFC-785F-49C7-84A8-17A532AE5A1E}"/>
                    </a:ext>
                  </a:extLst>
                </p:cNvPr>
                <p:cNvSpPr/>
                <p:nvPr/>
              </p:nvSpPr>
              <p:spPr>
                <a:xfrm>
                  <a:off x="2693391" y="3234652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1591 h 1591"/>
                    <a:gd name="connsiteX1" fmla="*/ 0 w 15909"/>
                    <a:gd name="connsiteY1" fmla="*/ 1591 h 1591"/>
                    <a:gd name="connsiteX2" fmla="*/ 0 w 15909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">
                      <a:moveTo>
                        <a:pt x="0" y="1591"/>
                      </a:moveTo>
                      <a:lnTo>
                        <a:pt x="0" y="159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11" name="รูปแบบอิสระ: รูปร่าง 810">
                  <a:extLst>
                    <a:ext uri="{FF2B5EF4-FFF2-40B4-BE49-F238E27FC236}">
                      <a16:creationId xmlns:a16="http://schemas.microsoft.com/office/drawing/2014/main" id="{62F83175-5B5D-4833-A86F-1C5F9FAFDA5D}"/>
                    </a:ext>
                  </a:extLst>
                </p:cNvPr>
                <p:cNvSpPr/>
                <p:nvPr/>
              </p:nvSpPr>
              <p:spPr>
                <a:xfrm>
                  <a:off x="2656799" y="3221924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12" name="รูปแบบอิสระ: รูปร่าง 811">
                  <a:extLst>
                    <a:ext uri="{FF2B5EF4-FFF2-40B4-BE49-F238E27FC236}">
                      <a16:creationId xmlns:a16="http://schemas.microsoft.com/office/drawing/2014/main" id="{C00B4A49-79B2-4639-972A-34F22F0B7261}"/>
                    </a:ext>
                  </a:extLst>
                </p:cNvPr>
                <p:cNvSpPr/>
                <p:nvPr/>
              </p:nvSpPr>
              <p:spPr>
                <a:xfrm>
                  <a:off x="2642480" y="3242607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  <a:gd name="connsiteX3" fmla="*/ 0 w 1193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13" name="รูปแบบอิสระ: รูปร่าง 812">
                  <a:extLst>
                    <a:ext uri="{FF2B5EF4-FFF2-40B4-BE49-F238E27FC236}">
                      <a16:creationId xmlns:a16="http://schemas.microsoft.com/office/drawing/2014/main" id="{A19DA901-E65C-4E81-A08E-3EDB469706EA}"/>
                    </a:ext>
                  </a:extLst>
                </p:cNvPr>
                <p:cNvSpPr/>
                <p:nvPr/>
              </p:nvSpPr>
              <p:spPr>
                <a:xfrm>
                  <a:off x="2640889" y="322987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14" name="รูปแบบอิสระ: รูปร่าง 813">
                  <a:extLst>
                    <a:ext uri="{FF2B5EF4-FFF2-40B4-BE49-F238E27FC236}">
                      <a16:creationId xmlns:a16="http://schemas.microsoft.com/office/drawing/2014/main" id="{A2BE86D5-ACF3-4A5E-9DB8-118A5DB5D208}"/>
                    </a:ext>
                  </a:extLst>
                </p:cNvPr>
                <p:cNvSpPr/>
                <p:nvPr/>
              </p:nvSpPr>
              <p:spPr>
                <a:xfrm>
                  <a:off x="2642877" y="3234406"/>
                  <a:ext cx="1193" cy="2544"/>
                </a:xfrm>
                <a:custGeom>
                  <a:avLst/>
                  <a:gdLst>
                    <a:gd name="connsiteX0" fmla="*/ 1193 w 1193"/>
                    <a:gd name="connsiteY0" fmla="*/ 1837 h 2544"/>
                    <a:gd name="connsiteX1" fmla="*/ 1193 w 1193"/>
                    <a:gd name="connsiteY1" fmla="*/ 1837 h 2544"/>
                    <a:gd name="connsiteX2" fmla="*/ 1193 w 1193"/>
                    <a:gd name="connsiteY2" fmla="*/ 1837 h 2544"/>
                    <a:gd name="connsiteX3" fmla="*/ 1193 w 1193"/>
                    <a:gd name="connsiteY3" fmla="*/ 1837 h 25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2544">
                      <a:moveTo>
                        <a:pt x="1193" y="1837"/>
                      </a:moveTo>
                      <a:cubicBezTo>
                        <a:pt x="1193" y="-1345"/>
                        <a:pt x="1193" y="246"/>
                        <a:pt x="1193" y="1837"/>
                      </a:cubicBezTo>
                      <a:lnTo>
                        <a:pt x="1193" y="1837"/>
                      </a:lnTo>
                      <a:cubicBezTo>
                        <a:pt x="-398" y="3428"/>
                        <a:pt x="-398" y="1837"/>
                        <a:pt x="1193" y="183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15" name="รูปแบบอิสระ: รูปร่าง 814">
                  <a:extLst>
                    <a:ext uri="{FF2B5EF4-FFF2-40B4-BE49-F238E27FC236}">
                      <a16:creationId xmlns:a16="http://schemas.microsoft.com/office/drawing/2014/main" id="{68BD0255-9974-4EA7-ACDD-A6BC82AD07D3}"/>
                    </a:ext>
                  </a:extLst>
                </p:cNvPr>
                <p:cNvSpPr/>
                <p:nvPr/>
              </p:nvSpPr>
              <p:spPr>
                <a:xfrm>
                  <a:off x="2642480" y="3234652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0 h 707"/>
                    <a:gd name="connsiteX1" fmla="*/ 0 w 15909"/>
                    <a:gd name="connsiteY1" fmla="*/ 0 h 707"/>
                    <a:gd name="connsiteX2" fmla="*/ 0 w 15909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16" name="รูปแบบอิสระ: รูปร่าง 815">
                  <a:extLst>
                    <a:ext uri="{FF2B5EF4-FFF2-40B4-BE49-F238E27FC236}">
                      <a16:creationId xmlns:a16="http://schemas.microsoft.com/office/drawing/2014/main" id="{AB39273B-12D2-48EA-991F-32E1BCFA722E}"/>
                    </a:ext>
                  </a:extLst>
                </p:cNvPr>
                <p:cNvSpPr/>
                <p:nvPr/>
              </p:nvSpPr>
              <p:spPr>
                <a:xfrm>
                  <a:off x="2644955" y="3240557"/>
                  <a:ext cx="707" cy="1579"/>
                </a:xfrm>
                <a:custGeom>
                  <a:avLst/>
                  <a:gdLst>
                    <a:gd name="connsiteX0" fmla="*/ 707 w 707"/>
                    <a:gd name="connsiteY0" fmla="*/ 459 h 1579"/>
                    <a:gd name="connsiteX1" fmla="*/ 707 w 707"/>
                    <a:gd name="connsiteY1" fmla="*/ 459 h 1579"/>
                    <a:gd name="connsiteX2" fmla="*/ 707 w 707"/>
                    <a:gd name="connsiteY2" fmla="*/ 459 h 1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79">
                      <a:moveTo>
                        <a:pt x="707" y="459"/>
                      </a:moveTo>
                      <a:cubicBezTo>
                        <a:pt x="707" y="-1132"/>
                        <a:pt x="707" y="2050"/>
                        <a:pt x="707" y="459"/>
                      </a:cubicBezTo>
                      <a:cubicBezTo>
                        <a:pt x="-884" y="3641"/>
                        <a:pt x="707" y="-1132"/>
                        <a:pt x="707" y="45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17" name="รูปแบบอิสระ: รูปร่าง 816">
                  <a:extLst>
                    <a:ext uri="{FF2B5EF4-FFF2-40B4-BE49-F238E27FC236}">
                      <a16:creationId xmlns:a16="http://schemas.microsoft.com/office/drawing/2014/main" id="{AAF5EE1E-BDF4-4B07-924D-9B78AC9FC690}"/>
                    </a:ext>
                  </a:extLst>
                </p:cNvPr>
                <p:cNvSpPr/>
                <p:nvPr/>
              </p:nvSpPr>
              <p:spPr>
                <a:xfrm>
                  <a:off x="2644071" y="3229879"/>
                  <a:ext cx="15909" cy="1590"/>
                </a:xfrm>
                <a:custGeom>
                  <a:avLst/>
                  <a:gdLst>
                    <a:gd name="connsiteX0" fmla="*/ 0 w 15909"/>
                    <a:gd name="connsiteY0" fmla="*/ 0 h 1590"/>
                    <a:gd name="connsiteX1" fmla="*/ 0 w 15909"/>
                    <a:gd name="connsiteY1" fmla="*/ 1591 h 1590"/>
                    <a:gd name="connsiteX2" fmla="*/ 0 w 15909"/>
                    <a:gd name="connsiteY2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0">
                      <a:moveTo>
                        <a:pt x="0" y="0"/>
                      </a:moveTo>
                      <a:lnTo>
                        <a:pt x="0" y="159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18" name="รูปแบบอิสระ: รูปร่าง 817">
                  <a:extLst>
                    <a:ext uri="{FF2B5EF4-FFF2-40B4-BE49-F238E27FC236}">
                      <a16:creationId xmlns:a16="http://schemas.microsoft.com/office/drawing/2014/main" id="{F5C0469E-78CC-4A20-97DE-B74DA3554EDE}"/>
                    </a:ext>
                  </a:extLst>
                </p:cNvPr>
                <p:cNvSpPr/>
                <p:nvPr/>
              </p:nvSpPr>
              <p:spPr>
                <a:xfrm>
                  <a:off x="2645662" y="323147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19" name="รูปแบบอิสระ: รูปร่าง 818">
                  <a:extLst>
                    <a:ext uri="{FF2B5EF4-FFF2-40B4-BE49-F238E27FC236}">
                      <a16:creationId xmlns:a16="http://schemas.microsoft.com/office/drawing/2014/main" id="{B4EFD6C8-3450-4C00-AB54-A8FD16D8C180}"/>
                    </a:ext>
                  </a:extLst>
                </p:cNvPr>
                <p:cNvSpPr/>
                <p:nvPr/>
              </p:nvSpPr>
              <p:spPr>
                <a:xfrm>
                  <a:off x="2644469" y="3231470"/>
                  <a:ext cx="1193" cy="15910"/>
                </a:xfrm>
                <a:custGeom>
                  <a:avLst/>
                  <a:gdLst>
                    <a:gd name="connsiteX0" fmla="*/ 1193 w 1193"/>
                    <a:gd name="connsiteY0" fmla="*/ 0 h 15910"/>
                    <a:gd name="connsiteX1" fmla="*/ 1193 w 1193"/>
                    <a:gd name="connsiteY1" fmla="*/ 0 h 15910"/>
                    <a:gd name="connsiteX2" fmla="*/ 1193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1193" y="0"/>
                      </a:moveTo>
                      <a:cubicBezTo>
                        <a:pt x="-398" y="0"/>
                        <a:pt x="-398" y="0"/>
                        <a:pt x="1193" y="0"/>
                      </a:cubicBezTo>
                      <a:cubicBezTo>
                        <a:pt x="-398" y="0"/>
                        <a:pt x="-398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20" name="รูปแบบอิสระ: รูปร่าง 819">
                  <a:extLst>
                    <a:ext uri="{FF2B5EF4-FFF2-40B4-BE49-F238E27FC236}">
                      <a16:creationId xmlns:a16="http://schemas.microsoft.com/office/drawing/2014/main" id="{1B5497B3-CB97-4679-B1AC-C64399154028}"/>
                    </a:ext>
                  </a:extLst>
                </p:cNvPr>
                <p:cNvSpPr/>
                <p:nvPr/>
              </p:nvSpPr>
              <p:spPr>
                <a:xfrm>
                  <a:off x="2644071" y="3228288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0 h 1591"/>
                    <a:gd name="connsiteX1" fmla="*/ 0 w 15909"/>
                    <a:gd name="connsiteY1" fmla="*/ 1591 h 1591"/>
                    <a:gd name="connsiteX2" fmla="*/ 0 w 15909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">
                      <a:moveTo>
                        <a:pt x="0" y="0"/>
                      </a:moveTo>
                      <a:lnTo>
                        <a:pt x="0" y="1591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21" name="รูปแบบอิสระ: รูปร่าง 820">
                  <a:extLst>
                    <a:ext uri="{FF2B5EF4-FFF2-40B4-BE49-F238E27FC236}">
                      <a16:creationId xmlns:a16="http://schemas.microsoft.com/office/drawing/2014/main" id="{B812F97C-24B1-4E98-BCA0-3A7F86E15457}"/>
                    </a:ext>
                  </a:extLst>
                </p:cNvPr>
                <p:cNvSpPr/>
                <p:nvPr/>
              </p:nvSpPr>
              <p:spPr>
                <a:xfrm>
                  <a:off x="2648844" y="3231224"/>
                  <a:ext cx="1193" cy="1837"/>
                </a:xfrm>
                <a:custGeom>
                  <a:avLst/>
                  <a:gdLst>
                    <a:gd name="connsiteX0" fmla="*/ 0 w 1193"/>
                    <a:gd name="connsiteY0" fmla="*/ 1837 h 1837"/>
                    <a:gd name="connsiteX1" fmla="*/ 0 w 1193"/>
                    <a:gd name="connsiteY1" fmla="*/ 1837 h 1837"/>
                    <a:gd name="connsiteX2" fmla="*/ 0 w 1193"/>
                    <a:gd name="connsiteY2" fmla="*/ 1837 h 1837"/>
                    <a:gd name="connsiteX3" fmla="*/ 0 w 1193"/>
                    <a:gd name="connsiteY3" fmla="*/ 1837 h 18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837">
                      <a:moveTo>
                        <a:pt x="0" y="1837"/>
                      </a:moveTo>
                      <a:lnTo>
                        <a:pt x="0" y="1837"/>
                      </a:lnTo>
                      <a:cubicBezTo>
                        <a:pt x="1591" y="246"/>
                        <a:pt x="1591" y="-1345"/>
                        <a:pt x="0" y="1837"/>
                      </a:cubicBezTo>
                      <a:cubicBezTo>
                        <a:pt x="0" y="246"/>
                        <a:pt x="0" y="246"/>
                        <a:pt x="0" y="183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22" name="รูปแบบอิสระ: รูปร่าง 821">
                  <a:extLst>
                    <a:ext uri="{FF2B5EF4-FFF2-40B4-BE49-F238E27FC236}">
                      <a16:creationId xmlns:a16="http://schemas.microsoft.com/office/drawing/2014/main" id="{39BBA7C7-277E-45BC-95B2-A3D874321A51}"/>
                    </a:ext>
                  </a:extLst>
                </p:cNvPr>
                <p:cNvSpPr/>
                <p:nvPr/>
              </p:nvSpPr>
              <p:spPr>
                <a:xfrm>
                  <a:off x="2648844" y="3226697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0 h 1591"/>
                    <a:gd name="connsiteX1" fmla="*/ 0 w 15909"/>
                    <a:gd name="connsiteY1" fmla="*/ 1591 h 1591"/>
                    <a:gd name="connsiteX2" fmla="*/ 0 w 15909"/>
                    <a:gd name="connsiteY2" fmla="*/ 0 h 1591"/>
                    <a:gd name="connsiteX3" fmla="*/ 0 w 15909"/>
                    <a:gd name="connsiteY3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">
                      <a:moveTo>
                        <a:pt x="0" y="0"/>
                      </a:moveTo>
                      <a:cubicBezTo>
                        <a:pt x="0" y="0"/>
                        <a:pt x="0" y="1591"/>
                        <a:pt x="0" y="1591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23" name="รูปแบบอิสระ: รูปร่าง 822">
                  <a:extLst>
                    <a:ext uri="{FF2B5EF4-FFF2-40B4-BE49-F238E27FC236}">
                      <a16:creationId xmlns:a16="http://schemas.microsoft.com/office/drawing/2014/main" id="{E1BFEC48-F66F-45EB-BEF8-FCEE1760F506}"/>
                    </a:ext>
                  </a:extLst>
                </p:cNvPr>
                <p:cNvSpPr/>
                <p:nvPr/>
              </p:nvSpPr>
              <p:spPr>
                <a:xfrm>
                  <a:off x="2650435" y="3223515"/>
                  <a:ext cx="707" cy="1591"/>
                </a:xfrm>
                <a:custGeom>
                  <a:avLst/>
                  <a:gdLst>
                    <a:gd name="connsiteX0" fmla="*/ 0 w 707"/>
                    <a:gd name="connsiteY0" fmla="*/ 1591 h 1591"/>
                    <a:gd name="connsiteX1" fmla="*/ 0 w 707"/>
                    <a:gd name="connsiteY1" fmla="*/ 0 h 1591"/>
                    <a:gd name="connsiteX2" fmla="*/ 0 w 707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1">
                      <a:moveTo>
                        <a:pt x="0" y="1591"/>
                      </a:moveTo>
                      <a:cubicBezTo>
                        <a:pt x="0" y="1591"/>
                        <a:pt x="1591" y="0"/>
                        <a:pt x="0" y="0"/>
                      </a:cubicBezTo>
                      <a:cubicBezTo>
                        <a:pt x="0" y="0"/>
                        <a:pt x="0" y="1591"/>
                        <a:pt x="0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24" name="รูปแบบอิสระ: รูปร่าง 823">
                  <a:extLst>
                    <a:ext uri="{FF2B5EF4-FFF2-40B4-BE49-F238E27FC236}">
                      <a16:creationId xmlns:a16="http://schemas.microsoft.com/office/drawing/2014/main" id="{9276EF5D-8522-447E-8713-BFF0AB94F8E0}"/>
                    </a:ext>
                  </a:extLst>
                </p:cNvPr>
                <p:cNvSpPr/>
                <p:nvPr/>
              </p:nvSpPr>
              <p:spPr>
                <a:xfrm>
                  <a:off x="2655208" y="3229879"/>
                  <a:ext cx="15909" cy="4772"/>
                </a:xfrm>
                <a:custGeom>
                  <a:avLst/>
                  <a:gdLst>
                    <a:gd name="connsiteX0" fmla="*/ 0 w 15909"/>
                    <a:gd name="connsiteY0" fmla="*/ 0 h 4772"/>
                    <a:gd name="connsiteX1" fmla="*/ 0 w 15909"/>
                    <a:gd name="connsiteY1" fmla="*/ 0 h 4772"/>
                    <a:gd name="connsiteX2" fmla="*/ 0 w 15909"/>
                    <a:gd name="connsiteY2" fmla="*/ 4773 h 4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477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477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25" name="รูปแบบอิสระ: รูปร่าง 824">
                  <a:extLst>
                    <a:ext uri="{FF2B5EF4-FFF2-40B4-BE49-F238E27FC236}">
                      <a16:creationId xmlns:a16="http://schemas.microsoft.com/office/drawing/2014/main" id="{2130B06C-A14D-4E17-8358-02AD261EEB7C}"/>
                    </a:ext>
                  </a:extLst>
                </p:cNvPr>
                <p:cNvSpPr/>
                <p:nvPr/>
              </p:nvSpPr>
              <p:spPr>
                <a:xfrm>
                  <a:off x="2663162" y="3220333"/>
                  <a:ext cx="1591" cy="3181"/>
                </a:xfrm>
                <a:custGeom>
                  <a:avLst/>
                  <a:gdLst>
                    <a:gd name="connsiteX0" fmla="*/ 1591 w 1591"/>
                    <a:gd name="connsiteY0" fmla="*/ 0 h 3181"/>
                    <a:gd name="connsiteX1" fmla="*/ 1591 w 1591"/>
                    <a:gd name="connsiteY1" fmla="*/ 0 h 3181"/>
                    <a:gd name="connsiteX2" fmla="*/ 0 w 1591"/>
                    <a:gd name="connsiteY2" fmla="*/ 3182 h 3181"/>
                    <a:gd name="connsiteX3" fmla="*/ 1591 w 1591"/>
                    <a:gd name="connsiteY3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3181">
                      <a:moveTo>
                        <a:pt x="1591" y="0"/>
                      </a:moveTo>
                      <a:cubicBezTo>
                        <a:pt x="1591" y="0"/>
                        <a:pt x="0" y="3182"/>
                        <a:pt x="1591" y="0"/>
                      </a:cubicBezTo>
                      <a:cubicBezTo>
                        <a:pt x="0" y="1591"/>
                        <a:pt x="0" y="3182"/>
                        <a:pt x="0" y="3182"/>
                      </a:cubicBezTo>
                      <a:cubicBezTo>
                        <a:pt x="0" y="3182"/>
                        <a:pt x="0" y="3182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26" name="รูปแบบอิสระ: รูปร่าง 825">
                  <a:extLst>
                    <a:ext uri="{FF2B5EF4-FFF2-40B4-BE49-F238E27FC236}">
                      <a16:creationId xmlns:a16="http://schemas.microsoft.com/office/drawing/2014/main" id="{77D539EA-0151-4715-82F3-3B77C38F933E}"/>
                    </a:ext>
                  </a:extLst>
                </p:cNvPr>
                <p:cNvSpPr/>
                <p:nvPr/>
              </p:nvSpPr>
              <p:spPr>
                <a:xfrm>
                  <a:off x="2663162" y="322510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27" name="รูปแบบอิสระ: รูปร่าง 826">
                  <a:extLst>
                    <a:ext uri="{FF2B5EF4-FFF2-40B4-BE49-F238E27FC236}">
                      <a16:creationId xmlns:a16="http://schemas.microsoft.com/office/drawing/2014/main" id="{53D12060-4B3F-408C-8778-633C3474FB6A}"/>
                    </a:ext>
                  </a:extLst>
                </p:cNvPr>
                <p:cNvSpPr/>
                <p:nvPr/>
              </p:nvSpPr>
              <p:spPr>
                <a:xfrm>
                  <a:off x="2699755" y="3274427"/>
                  <a:ext cx="1591" cy="15910"/>
                </a:xfrm>
                <a:custGeom>
                  <a:avLst/>
                  <a:gdLst>
                    <a:gd name="connsiteX0" fmla="*/ 0 w 1591"/>
                    <a:gd name="connsiteY0" fmla="*/ 0 h 15910"/>
                    <a:gd name="connsiteX1" fmla="*/ 0 w 1591"/>
                    <a:gd name="connsiteY1" fmla="*/ 0 h 15910"/>
                    <a:gd name="connsiteX2" fmla="*/ 1591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28" name="รูปแบบอิสระ: รูปร่าง 827">
                  <a:extLst>
                    <a:ext uri="{FF2B5EF4-FFF2-40B4-BE49-F238E27FC236}">
                      <a16:creationId xmlns:a16="http://schemas.microsoft.com/office/drawing/2014/main" id="{9AE2F031-7920-4431-A3BB-EBD6A36FDC3E}"/>
                    </a:ext>
                  </a:extLst>
                </p:cNvPr>
                <p:cNvSpPr/>
                <p:nvPr/>
              </p:nvSpPr>
              <p:spPr>
                <a:xfrm>
                  <a:off x="2701346" y="3272836"/>
                  <a:ext cx="1590" cy="1590"/>
                </a:xfrm>
                <a:custGeom>
                  <a:avLst/>
                  <a:gdLst>
                    <a:gd name="connsiteX0" fmla="*/ 1591 w 1590"/>
                    <a:gd name="connsiteY0" fmla="*/ 0 h 1590"/>
                    <a:gd name="connsiteX1" fmla="*/ 0 w 1590"/>
                    <a:gd name="connsiteY1" fmla="*/ 1591 h 1590"/>
                    <a:gd name="connsiteX2" fmla="*/ 1591 w 1590"/>
                    <a:gd name="connsiteY2" fmla="*/ 0 h 1590"/>
                    <a:gd name="connsiteX3" fmla="*/ 1591 w 1590"/>
                    <a:gd name="connsiteY3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" h="1590">
                      <a:moveTo>
                        <a:pt x="1591" y="0"/>
                      </a:moveTo>
                      <a:lnTo>
                        <a:pt x="0" y="1591"/>
                      </a:lnTo>
                      <a:lnTo>
                        <a:pt x="1591" y="0"/>
                      </a:lnTo>
                      <a:cubicBezTo>
                        <a:pt x="1591" y="0"/>
                        <a:pt x="1591" y="0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29" name="รูปแบบอิสระ: รูปร่าง 828">
                  <a:extLst>
                    <a:ext uri="{FF2B5EF4-FFF2-40B4-BE49-F238E27FC236}">
                      <a16:creationId xmlns:a16="http://schemas.microsoft.com/office/drawing/2014/main" id="{49319FF1-1958-401C-9D49-A88346B48723}"/>
                    </a:ext>
                  </a:extLst>
                </p:cNvPr>
                <p:cNvSpPr/>
                <p:nvPr/>
              </p:nvSpPr>
              <p:spPr>
                <a:xfrm>
                  <a:off x="2685436" y="3226697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  <a:gd name="connsiteX3" fmla="*/ 0 w 15909"/>
                    <a:gd name="connsiteY3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0" y="1591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30" name="รูปแบบอิสระ: รูปร่าง 829">
                  <a:extLst>
                    <a:ext uri="{FF2B5EF4-FFF2-40B4-BE49-F238E27FC236}">
                      <a16:creationId xmlns:a16="http://schemas.microsoft.com/office/drawing/2014/main" id="{D78B8F90-E905-4DE4-8C44-211DFDB7B061}"/>
                    </a:ext>
                  </a:extLst>
                </p:cNvPr>
                <p:cNvSpPr/>
                <p:nvPr/>
              </p:nvSpPr>
              <p:spPr>
                <a:xfrm>
                  <a:off x="2687027" y="3231470"/>
                  <a:ext cx="1591" cy="1591"/>
                </a:xfrm>
                <a:custGeom>
                  <a:avLst/>
                  <a:gdLst>
                    <a:gd name="connsiteX0" fmla="*/ 1591 w 1591"/>
                    <a:gd name="connsiteY0" fmla="*/ 0 h 1591"/>
                    <a:gd name="connsiteX1" fmla="*/ 1591 w 1591"/>
                    <a:gd name="connsiteY1" fmla="*/ 0 h 1591"/>
                    <a:gd name="connsiteX2" fmla="*/ 0 w 1591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">
                      <a:moveTo>
                        <a:pt x="1591" y="0"/>
                      </a:moveTo>
                      <a:lnTo>
                        <a:pt x="1591" y="0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31" name="รูปแบบอิสระ: รูปร่าง 830">
                  <a:extLst>
                    <a:ext uri="{FF2B5EF4-FFF2-40B4-BE49-F238E27FC236}">
                      <a16:creationId xmlns:a16="http://schemas.microsoft.com/office/drawing/2014/main" id="{224F8F29-5284-43C8-8389-DCB4C9A1D410}"/>
                    </a:ext>
                  </a:extLst>
                </p:cNvPr>
                <p:cNvSpPr/>
                <p:nvPr/>
              </p:nvSpPr>
              <p:spPr>
                <a:xfrm>
                  <a:off x="2692684" y="3229879"/>
                  <a:ext cx="707" cy="1414"/>
                </a:xfrm>
                <a:custGeom>
                  <a:avLst/>
                  <a:gdLst>
                    <a:gd name="connsiteX0" fmla="*/ 707 w 707"/>
                    <a:gd name="connsiteY0" fmla="*/ 0 h 1414"/>
                    <a:gd name="connsiteX1" fmla="*/ 707 w 707"/>
                    <a:gd name="connsiteY1" fmla="*/ 0 h 1414"/>
                    <a:gd name="connsiteX2" fmla="*/ 707 w 707"/>
                    <a:gd name="connsiteY2" fmla="*/ 0 h 1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414">
                      <a:moveTo>
                        <a:pt x="707" y="0"/>
                      </a:moveTo>
                      <a:cubicBezTo>
                        <a:pt x="707" y="0"/>
                        <a:pt x="707" y="0"/>
                        <a:pt x="707" y="0"/>
                      </a:cubicBezTo>
                      <a:cubicBezTo>
                        <a:pt x="707" y="0"/>
                        <a:pt x="-884" y="3182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3" name="กราฟิก 7">
                <a:extLst>
                  <a:ext uri="{FF2B5EF4-FFF2-40B4-BE49-F238E27FC236}">
                    <a16:creationId xmlns:a16="http://schemas.microsoft.com/office/drawing/2014/main" id="{2A64CEFF-CC0E-4437-810E-AF7ADDDA0794}"/>
                  </a:ext>
                </a:extLst>
              </p:cNvPr>
              <p:cNvGrpSpPr/>
              <p:nvPr/>
            </p:nvGrpSpPr>
            <p:grpSpPr>
              <a:xfrm>
                <a:off x="2537475" y="3288747"/>
                <a:ext cx="43578" cy="121743"/>
                <a:chOff x="2537475" y="3288747"/>
                <a:chExt cx="43578" cy="121743"/>
              </a:xfrm>
              <a:solidFill>
                <a:srgbClr val="FFFFFF"/>
              </a:solidFill>
            </p:grpSpPr>
            <p:sp>
              <p:nvSpPr>
                <p:cNvPr id="670" name="รูปแบบอิสระ: รูปร่าง 669">
                  <a:extLst>
                    <a:ext uri="{FF2B5EF4-FFF2-40B4-BE49-F238E27FC236}">
                      <a16:creationId xmlns:a16="http://schemas.microsoft.com/office/drawing/2014/main" id="{EC1E5B49-27E2-4CFC-A8C4-BDB44545AF36}"/>
                    </a:ext>
                  </a:extLst>
                </p:cNvPr>
                <p:cNvSpPr/>
                <p:nvPr/>
              </p:nvSpPr>
              <p:spPr>
                <a:xfrm>
                  <a:off x="2569295" y="3384208"/>
                  <a:ext cx="1590" cy="15910"/>
                </a:xfrm>
                <a:custGeom>
                  <a:avLst/>
                  <a:gdLst>
                    <a:gd name="connsiteX0" fmla="*/ 0 w 1590"/>
                    <a:gd name="connsiteY0" fmla="*/ 0 h 15910"/>
                    <a:gd name="connsiteX1" fmla="*/ 1591 w 1590"/>
                    <a:gd name="connsiteY1" fmla="*/ 0 h 15910"/>
                    <a:gd name="connsiteX2" fmla="*/ 0 w 1590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0">
                      <a:moveTo>
                        <a:pt x="0" y="0"/>
                      </a:moveTo>
                      <a:cubicBezTo>
                        <a:pt x="0" y="0"/>
                        <a:pt x="1591" y="0"/>
                        <a:pt x="1591" y="0"/>
                      </a:cubicBezTo>
                      <a:cubicBezTo>
                        <a:pt x="159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71" name="รูปแบบอิสระ: รูปร่าง 670">
                  <a:extLst>
                    <a:ext uri="{FF2B5EF4-FFF2-40B4-BE49-F238E27FC236}">
                      <a16:creationId xmlns:a16="http://schemas.microsoft.com/office/drawing/2014/main" id="{E4AC7F61-2722-4982-BC27-36F5C4281F4E}"/>
                    </a:ext>
                  </a:extLst>
                </p:cNvPr>
                <p:cNvSpPr/>
                <p:nvPr/>
              </p:nvSpPr>
              <p:spPr>
                <a:xfrm>
                  <a:off x="2564522" y="3382616"/>
                  <a:ext cx="1591" cy="15910"/>
                </a:xfrm>
                <a:custGeom>
                  <a:avLst/>
                  <a:gdLst>
                    <a:gd name="connsiteX0" fmla="*/ 0 w 1591"/>
                    <a:gd name="connsiteY0" fmla="*/ 0 h 15910"/>
                    <a:gd name="connsiteX1" fmla="*/ 1591 w 1591"/>
                    <a:gd name="connsiteY1" fmla="*/ 0 h 15910"/>
                    <a:gd name="connsiteX2" fmla="*/ 0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0" y="0"/>
                      </a:moveTo>
                      <a:lnTo>
                        <a:pt x="159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72" name="รูปแบบอิสระ: รูปร่าง 671">
                  <a:extLst>
                    <a:ext uri="{FF2B5EF4-FFF2-40B4-BE49-F238E27FC236}">
                      <a16:creationId xmlns:a16="http://schemas.microsoft.com/office/drawing/2014/main" id="{DD8C8110-3246-4EA0-A99F-EB2747ED58E6}"/>
                    </a:ext>
                  </a:extLst>
                </p:cNvPr>
                <p:cNvSpPr/>
                <p:nvPr/>
              </p:nvSpPr>
              <p:spPr>
                <a:xfrm>
                  <a:off x="2563401" y="3381026"/>
                  <a:ext cx="1827" cy="15910"/>
                </a:xfrm>
                <a:custGeom>
                  <a:avLst/>
                  <a:gdLst>
                    <a:gd name="connsiteX0" fmla="*/ 1120 w 1827"/>
                    <a:gd name="connsiteY0" fmla="*/ 0 h 15910"/>
                    <a:gd name="connsiteX1" fmla="*/ 1120 w 1827"/>
                    <a:gd name="connsiteY1" fmla="*/ 0 h 15910"/>
                    <a:gd name="connsiteX2" fmla="*/ 1120 w 1827"/>
                    <a:gd name="connsiteY2" fmla="*/ 0 h 15910"/>
                    <a:gd name="connsiteX3" fmla="*/ 1120 w 1827"/>
                    <a:gd name="connsiteY3" fmla="*/ 0 h 15910"/>
                    <a:gd name="connsiteX4" fmla="*/ 1120 w 1827"/>
                    <a:gd name="connsiteY4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27" h="15910">
                      <a:moveTo>
                        <a:pt x="1120" y="0"/>
                      </a:moveTo>
                      <a:cubicBezTo>
                        <a:pt x="-2062" y="0"/>
                        <a:pt x="2711" y="0"/>
                        <a:pt x="1120" y="0"/>
                      </a:cubicBezTo>
                      <a:lnTo>
                        <a:pt x="1120" y="0"/>
                      </a:lnTo>
                      <a:lnTo>
                        <a:pt x="1120" y="0"/>
                      </a:lnTo>
                      <a:cubicBezTo>
                        <a:pt x="2711" y="0"/>
                        <a:pt x="1120" y="0"/>
                        <a:pt x="112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73" name="รูปแบบอิสระ: รูปร่าง 672">
                  <a:extLst>
                    <a:ext uri="{FF2B5EF4-FFF2-40B4-BE49-F238E27FC236}">
                      <a16:creationId xmlns:a16="http://schemas.microsoft.com/office/drawing/2014/main" id="{44F51513-397B-4002-8665-7401DAD8E6C8}"/>
                    </a:ext>
                  </a:extLst>
                </p:cNvPr>
                <p:cNvSpPr/>
                <p:nvPr/>
              </p:nvSpPr>
              <p:spPr>
                <a:xfrm>
                  <a:off x="2571283" y="3379434"/>
                  <a:ext cx="1193" cy="15910"/>
                </a:xfrm>
                <a:custGeom>
                  <a:avLst/>
                  <a:gdLst>
                    <a:gd name="connsiteX0" fmla="*/ 1193 w 1193"/>
                    <a:gd name="connsiteY0" fmla="*/ 0 h 15910"/>
                    <a:gd name="connsiteX1" fmla="*/ 1193 w 1193"/>
                    <a:gd name="connsiteY1" fmla="*/ 0 h 15910"/>
                    <a:gd name="connsiteX2" fmla="*/ 1193 w 1193"/>
                    <a:gd name="connsiteY2" fmla="*/ 0 h 15910"/>
                    <a:gd name="connsiteX3" fmla="*/ 1193 w 1193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5910">
                      <a:moveTo>
                        <a:pt x="1193" y="0"/>
                      </a:moveTo>
                      <a:cubicBezTo>
                        <a:pt x="-398" y="0"/>
                        <a:pt x="-398" y="0"/>
                        <a:pt x="1193" y="0"/>
                      </a:cubicBezTo>
                      <a:cubicBezTo>
                        <a:pt x="-398" y="0"/>
                        <a:pt x="-398" y="0"/>
                        <a:pt x="1193" y="0"/>
                      </a:cubicBezTo>
                      <a:cubicBezTo>
                        <a:pt x="1193" y="0"/>
                        <a:pt x="-398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74" name="รูปแบบอิสระ: รูปร่าง 673">
                  <a:extLst>
                    <a:ext uri="{FF2B5EF4-FFF2-40B4-BE49-F238E27FC236}">
                      <a16:creationId xmlns:a16="http://schemas.microsoft.com/office/drawing/2014/main" id="{A233AC42-FA14-40AE-8B8F-308F62FBD689}"/>
                    </a:ext>
                  </a:extLst>
                </p:cNvPr>
                <p:cNvSpPr/>
                <p:nvPr/>
              </p:nvSpPr>
              <p:spPr>
                <a:xfrm>
                  <a:off x="2572477" y="3379434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75" name="รูปแบบอิสระ: รูปร่าง 674">
                  <a:extLst>
                    <a:ext uri="{FF2B5EF4-FFF2-40B4-BE49-F238E27FC236}">
                      <a16:creationId xmlns:a16="http://schemas.microsoft.com/office/drawing/2014/main" id="{D1080E38-EF38-496E-8083-64A7E3EE94BC}"/>
                    </a:ext>
                  </a:extLst>
                </p:cNvPr>
                <p:cNvSpPr/>
                <p:nvPr/>
              </p:nvSpPr>
              <p:spPr>
                <a:xfrm>
                  <a:off x="2570886" y="3377843"/>
                  <a:ext cx="3182" cy="15910"/>
                </a:xfrm>
                <a:custGeom>
                  <a:avLst/>
                  <a:gdLst>
                    <a:gd name="connsiteX0" fmla="*/ 0 w 3182"/>
                    <a:gd name="connsiteY0" fmla="*/ 0 h 15910"/>
                    <a:gd name="connsiteX1" fmla="*/ 0 w 3182"/>
                    <a:gd name="connsiteY1" fmla="*/ 0 h 15910"/>
                    <a:gd name="connsiteX2" fmla="*/ 3182 w 3182"/>
                    <a:gd name="connsiteY2" fmla="*/ 0 h 15910"/>
                    <a:gd name="connsiteX3" fmla="*/ 0 w 3182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2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1" y="0"/>
                        <a:pt x="1591" y="0"/>
                        <a:pt x="3182" y="0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76" name="รูปแบบอิสระ: รูปร่าง 675">
                  <a:extLst>
                    <a:ext uri="{FF2B5EF4-FFF2-40B4-BE49-F238E27FC236}">
                      <a16:creationId xmlns:a16="http://schemas.microsoft.com/office/drawing/2014/main" id="{DEB74963-6EAE-4FB8-A5FD-149BB5F1F606}"/>
                    </a:ext>
                  </a:extLst>
                </p:cNvPr>
                <p:cNvSpPr/>
                <p:nvPr/>
              </p:nvSpPr>
              <p:spPr>
                <a:xfrm>
                  <a:off x="2569295" y="3377843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77" name="รูปแบบอิสระ: รูปร่าง 676">
                  <a:extLst>
                    <a:ext uri="{FF2B5EF4-FFF2-40B4-BE49-F238E27FC236}">
                      <a16:creationId xmlns:a16="http://schemas.microsoft.com/office/drawing/2014/main" id="{D9F4D476-C6C4-4550-8352-86688A3986D7}"/>
                    </a:ext>
                  </a:extLst>
                </p:cNvPr>
                <p:cNvSpPr/>
                <p:nvPr/>
              </p:nvSpPr>
              <p:spPr>
                <a:xfrm>
                  <a:off x="2568588" y="3378241"/>
                  <a:ext cx="707" cy="1193"/>
                </a:xfrm>
                <a:custGeom>
                  <a:avLst/>
                  <a:gdLst>
                    <a:gd name="connsiteX0" fmla="*/ 707 w 707"/>
                    <a:gd name="connsiteY0" fmla="*/ 1193 h 1193"/>
                    <a:gd name="connsiteX1" fmla="*/ 707 w 707"/>
                    <a:gd name="connsiteY1" fmla="*/ 1193 h 1193"/>
                    <a:gd name="connsiteX2" fmla="*/ 707 w 707"/>
                    <a:gd name="connsiteY2" fmla="*/ 1193 h 1193"/>
                    <a:gd name="connsiteX3" fmla="*/ 707 w 707"/>
                    <a:gd name="connsiteY3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1193">
                      <a:moveTo>
                        <a:pt x="707" y="1193"/>
                      </a:moveTo>
                      <a:lnTo>
                        <a:pt x="707" y="1193"/>
                      </a:lnTo>
                      <a:cubicBezTo>
                        <a:pt x="707" y="-398"/>
                        <a:pt x="-884" y="-398"/>
                        <a:pt x="707" y="1193"/>
                      </a:cubicBezTo>
                      <a:cubicBezTo>
                        <a:pt x="-884" y="-398"/>
                        <a:pt x="707" y="-398"/>
                        <a:pt x="707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78" name="รูปแบบอิสระ: รูปร่าง 677">
                  <a:extLst>
                    <a:ext uri="{FF2B5EF4-FFF2-40B4-BE49-F238E27FC236}">
                      <a16:creationId xmlns:a16="http://schemas.microsoft.com/office/drawing/2014/main" id="{2722C413-0BAA-4BA0-81AB-08444074898D}"/>
                    </a:ext>
                  </a:extLst>
                </p:cNvPr>
                <p:cNvSpPr/>
                <p:nvPr/>
              </p:nvSpPr>
              <p:spPr>
                <a:xfrm>
                  <a:off x="2567704" y="3379434"/>
                  <a:ext cx="1591" cy="15910"/>
                </a:xfrm>
                <a:custGeom>
                  <a:avLst/>
                  <a:gdLst>
                    <a:gd name="connsiteX0" fmla="*/ 1591 w 1591"/>
                    <a:gd name="connsiteY0" fmla="*/ 0 h 15910"/>
                    <a:gd name="connsiteX1" fmla="*/ 0 w 1591"/>
                    <a:gd name="connsiteY1" fmla="*/ 0 h 15910"/>
                    <a:gd name="connsiteX2" fmla="*/ 1591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1591" y="0"/>
                      </a:moveTo>
                      <a:cubicBezTo>
                        <a:pt x="1591" y="0"/>
                        <a:pt x="0" y="0"/>
                        <a:pt x="0" y="0"/>
                      </a:cubicBezTo>
                      <a:cubicBezTo>
                        <a:pt x="0" y="0"/>
                        <a:pt x="1591" y="0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79" name="รูปแบบอิสระ: รูปร่าง 678">
                  <a:extLst>
                    <a:ext uri="{FF2B5EF4-FFF2-40B4-BE49-F238E27FC236}">
                      <a16:creationId xmlns:a16="http://schemas.microsoft.com/office/drawing/2014/main" id="{5C8419D8-F59F-47C7-A83E-2FDBB4B69A7F}"/>
                    </a:ext>
                  </a:extLst>
                </p:cNvPr>
                <p:cNvSpPr/>
                <p:nvPr/>
              </p:nvSpPr>
              <p:spPr>
                <a:xfrm>
                  <a:off x="2561340" y="3381026"/>
                  <a:ext cx="707" cy="15910"/>
                </a:xfrm>
                <a:custGeom>
                  <a:avLst/>
                  <a:gdLst>
                    <a:gd name="connsiteX0" fmla="*/ 0 w 707"/>
                    <a:gd name="connsiteY0" fmla="*/ 0 h 15910"/>
                    <a:gd name="connsiteX1" fmla="*/ 0 w 707"/>
                    <a:gd name="connsiteY1" fmla="*/ 0 h 15910"/>
                    <a:gd name="connsiteX2" fmla="*/ 0 w 707"/>
                    <a:gd name="connsiteY2" fmla="*/ 0 h 15910"/>
                    <a:gd name="connsiteX3" fmla="*/ 0 w 707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80" name="รูปแบบอิสระ: รูปร่าง 679">
                  <a:extLst>
                    <a:ext uri="{FF2B5EF4-FFF2-40B4-BE49-F238E27FC236}">
                      <a16:creationId xmlns:a16="http://schemas.microsoft.com/office/drawing/2014/main" id="{4F453A62-7D97-4061-9962-B97030A603BD}"/>
                    </a:ext>
                  </a:extLst>
                </p:cNvPr>
                <p:cNvSpPr/>
                <p:nvPr/>
              </p:nvSpPr>
              <p:spPr>
                <a:xfrm>
                  <a:off x="2569295" y="3376252"/>
                  <a:ext cx="3181" cy="15910"/>
                </a:xfrm>
                <a:custGeom>
                  <a:avLst/>
                  <a:gdLst>
                    <a:gd name="connsiteX0" fmla="*/ 3182 w 3181"/>
                    <a:gd name="connsiteY0" fmla="*/ 0 h 15910"/>
                    <a:gd name="connsiteX1" fmla="*/ 0 w 3181"/>
                    <a:gd name="connsiteY1" fmla="*/ 0 h 15910"/>
                    <a:gd name="connsiteX2" fmla="*/ 1591 w 3181"/>
                    <a:gd name="connsiteY2" fmla="*/ 0 h 15910"/>
                    <a:gd name="connsiteX3" fmla="*/ 3182 w 3181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1" h="15910">
                      <a:moveTo>
                        <a:pt x="3182" y="0"/>
                      </a:moveTo>
                      <a:cubicBezTo>
                        <a:pt x="3182" y="0"/>
                        <a:pt x="1591" y="0"/>
                        <a:pt x="0" y="0"/>
                      </a:cubicBezTo>
                      <a:lnTo>
                        <a:pt x="1591" y="0"/>
                      </a:lnTo>
                      <a:cubicBezTo>
                        <a:pt x="1591" y="0"/>
                        <a:pt x="1591" y="0"/>
                        <a:pt x="31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81" name="รูปแบบอิสระ: รูปร่าง 680">
                  <a:extLst>
                    <a:ext uri="{FF2B5EF4-FFF2-40B4-BE49-F238E27FC236}">
                      <a16:creationId xmlns:a16="http://schemas.microsoft.com/office/drawing/2014/main" id="{E2F37115-60C9-4B93-9DA3-6E510BD29347}"/>
                    </a:ext>
                  </a:extLst>
                </p:cNvPr>
                <p:cNvSpPr/>
                <p:nvPr/>
              </p:nvSpPr>
              <p:spPr>
                <a:xfrm>
                  <a:off x="2568588" y="3376252"/>
                  <a:ext cx="707" cy="0"/>
                </a:xfrm>
                <a:custGeom>
                  <a:avLst/>
                  <a:gdLst>
                    <a:gd name="connsiteX0" fmla="*/ 707 w 707"/>
                    <a:gd name="connsiteY0" fmla="*/ 0 h 0"/>
                    <a:gd name="connsiteX1" fmla="*/ 707 w 707"/>
                    <a:gd name="connsiteY1" fmla="*/ 0 h 0"/>
                    <a:gd name="connsiteX2" fmla="*/ 707 w 707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>
                      <a:moveTo>
                        <a:pt x="707" y="0"/>
                      </a:moveTo>
                      <a:lnTo>
                        <a:pt x="707" y="0"/>
                      </a:lnTo>
                      <a:cubicBezTo>
                        <a:pt x="-884" y="0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82" name="รูปแบบอิสระ: รูปร่าง 681">
                  <a:extLst>
                    <a:ext uri="{FF2B5EF4-FFF2-40B4-BE49-F238E27FC236}">
                      <a16:creationId xmlns:a16="http://schemas.microsoft.com/office/drawing/2014/main" id="{0B991E8C-47CF-4EA2-A03C-F17B6268D611}"/>
                    </a:ext>
                  </a:extLst>
                </p:cNvPr>
                <p:cNvSpPr/>
                <p:nvPr/>
              </p:nvSpPr>
              <p:spPr>
                <a:xfrm>
                  <a:off x="2564522" y="3377843"/>
                  <a:ext cx="3181" cy="1591"/>
                </a:xfrm>
                <a:custGeom>
                  <a:avLst/>
                  <a:gdLst>
                    <a:gd name="connsiteX0" fmla="*/ 0 w 3181"/>
                    <a:gd name="connsiteY0" fmla="*/ 0 h 1591"/>
                    <a:gd name="connsiteX1" fmla="*/ 3182 w 3181"/>
                    <a:gd name="connsiteY1" fmla="*/ 1591 h 1591"/>
                    <a:gd name="connsiteX2" fmla="*/ 0 w 3181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1591">
                      <a:moveTo>
                        <a:pt x="0" y="0"/>
                      </a:moveTo>
                      <a:lnTo>
                        <a:pt x="3182" y="159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83" name="รูปแบบอิสระ: รูปร่าง 682">
                  <a:extLst>
                    <a:ext uri="{FF2B5EF4-FFF2-40B4-BE49-F238E27FC236}">
                      <a16:creationId xmlns:a16="http://schemas.microsoft.com/office/drawing/2014/main" id="{4441391F-F615-41F7-A88B-103FBE200198}"/>
                    </a:ext>
                  </a:extLst>
                </p:cNvPr>
                <p:cNvSpPr/>
                <p:nvPr/>
              </p:nvSpPr>
              <p:spPr>
                <a:xfrm>
                  <a:off x="2570886" y="3374661"/>
                  <a:ext cx="3182" cy="15910"/>
                </a:xfrm>
                <a:custGeom>
                  <a:avLst/>
                  <a:gdLst>
                    <a:gd name="connsiteX0" fmla="*/ 1591 w 3182"/>
                    <a:gd name="connsiteY0" fmla="*/ 0 h 15910"/>
                    <a:gd name="connsiteX1" fmla="*/ 3182 w 3182"/>
                    <a:gd name="connsiteY1" fmla="*/ 0 h 15910"/>
                    <a:gd name="connsiteX2" fmla="*/ 0 w 3182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2" h="15910">
                      <a:moveTo>
                        <a:pt x="1591" y="0"/>
                      </a:moveTo>
                      <a:lnTo>
                        <a:pt x="318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84" name="รูปแบบอิสระ: รูปร่าง 683">
                  <a:extLst>
                    <a:ext uri="{FF2B5EF4-FFF2-40B4-BE49-F238E27FC236}">
                      <a16:creationId xmlns:a16="http://schemas.microsoft.com/office/drawing/2014/main" id="{1B2856C9-79BE-43CA-884D-BEF7383B5AC4}"/>
                    </a:ext>
                  </a:extLst>
                </p:cNvPr>
                <p:cNvSpPr/>
                <p:nvPr/>
              </p:nvSpPr>
              <p:spPr>
                <a:xfrm>
                  <a:off x="2572477" y="3374661"/>
                  <a:ext cx="3181" cy="15910"/>
                </a:xfrm>
                <a:custGeom>
                  <a:avLst/>
                  <a:gdLst>
                    <a:gd name="connsiteX0" fmla="*/ 0 w 3181"/>
                    <a:gd name="connsiteY0" fmla="*/ 0 h 15910"/>
                    <a:gd name="connsiteX1" fmla="*/ 3182 w 3181"/>
                    <a:gd name="connsiteY1" fmla="*/ 0 h 15910"/>
                    <a:gd name="connsiteX2" fmla="*/ 0 w 3181"/>
                    <a:gd name="connsiteY2" fmla="*/ 0 h 15910"/>
                    <a:gd name="connsiteX3" fmla="*/ 0 w 3181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1" h="15910">
                      <a:moveTo>
                        <a:pt x="0" y="0"/>
                      </a:moveTo>
                      <a:cubicBezTo>
                        <a:pt x="1591" y="0"/>
                        <a:pt x="1591" y="0"/>
                        <a:pt x="3182" y="0"/>
                      </a:cubicBezTo>
                      <a:cubicBezTo>
                        <a:pt x="3182" y="0"/>
                        <a:pt x="1591" y="0"/>
                        <a:pt x="0" y="0"/>
                      </a:cubicBezTo>
                      <a:cubicBezTo>
                        <a:pt x="159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85" name="รูปแบบอิสระ: รูปร่าง 684">
                  <a:extLst>
                    <a:ext uri="{FF2B5EF4-FFF2-40B4-BE49-F238E27FC236}">
                      <a16:creationId xmlns:a16="http://schemas.microsoft.com/office/drawing/2014/main" id="{85BC2167-5653-476A-B0B8-FA4FEA3F8DD7}"/>
                    </a:ext>
                  </a:extLst>
                </p:cNvPr>
                <p:cNvSpPr/>
                <p:nvPr/>
              </p:nvSpPr>
              <p:spPr>
                <a:xfrm>
                  <a:off x="2570886" y="3373070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cubicBezTo>
                        <a:pt x="0" y="0"/>
                        <a:pt x="1591" y="0"/>
                        <a:pt x="0" y="0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86" name="รูปแบบอิสระ: รูปร่าง 685">
                  <a:extLst>
                    <a:ext uri="{FF2B5EF4-FFF2-40B4-BE49-F238E27FC236}">
                      <a16:creationId xmlns:a16="http://schemas.microsoft.com/office/drawing/2014/main" id="{04EE1AF6-34C0-4DF8-B88C-B08140E5489A}"/>
                    </a:ext>
                  </a:extLst>
                </p:cNvPr>
                <p:cNvSpPr/>
                <p:nvPr/>
              </p:nvSpPr>
              <p:spPr>
                <a:xfrm>
                  <a:off x="2569295" y="3376252"/>
                  <a:ext cx="1590" cy="15910"/>
                </a:xfrm>
                <a:custGeom>
                  <a:avLst/>
                  <a:gdLst>
                    <a:gd name="connsiteX0" fmla="*/ 0 w 1590"/>
                    <a:gd name="connsiteY0" fmla="*/ 0 h 15910"/>
                    <a:gd name="connsiteX1" fmla="*/ 1591 w 1590"/>
                    <a:gd name="connsiteY1" fmla="*/ 0 h 15910"/>
                    <a:gd name="connsiteX2" fmla="*/ 0 w 1590"/>
                    <a:gd name="connsiteY2" fmla="*/ 0 h 15910"/>
                    <a:gd name="connsiteX3" fmla="*/ 0 w 1590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" h="15910">
                      <a:moveTo>
                        <a:pt x="0" y="0"/>
                      </a:moveTo>
                      <a:cubicBezTo>
                        <a:pt x="0" y="0"/>
                        <a:pt x="1591" y="0"/>
                        <a:pt x="1591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87" name="รูปแบบอิสระ: รูปร่าง 686">
                  <a:extLst>
                    <a:ext uri="{FF2B5EF4-FFF2-40B4-BE49-F238E27FC236}">
                      <a16:creationId xmlns:a16="http://schemas.microsoft.com/office/drawing/2014/main" id="{DDEFC4C3-5C5B-4BE2-A4C4-C86142CE7477}"/>
                    </a:ext>
                  </a:extLst>
                </p:cNvPr>
                <p:cNvSpPr/>
                <p:nvPr/>
              </p:nvSpPr>
              <p:spPr>
                <a:xfrm>
                  <a:off x="2569295" y="337625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88" name="รูปแบบอิสระ: รูปร่าง 687">
                  <a:extLst>
                    <a:ext uri="{FF2B5EF4-FFF2-40B4-BE49-F238E27FC236}">
                      <a16:creationId xmlns:a16="http://schemas.microsoft.com/office/drawing/2014/main" id="{63ED8495-8DFA-4B82-B29F-C209EFD49BA0}"/>
                    </a:ext>
                  </a:extLst>
                </p:cNvPr>
                <p:cNvSpPr/>
                <p:nvPr/>
              </p:nvSpPr>
              <p:spPr>
                <a:xfrm>
                  <a:off x="2569295" y="337625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89" name="รูปแบบอิสระ: รูปร่าง 688">
                  <a:extLst>
                    <a:ext uri="{FF2B5EF4-FFF2-40B4-BE49-F238E27FC236}">
                      <a16:creationId xmlns:a16="http://schemas.microsoft.com/office/drawing/2014/main" id="{45104886-B809-4CCB-B86E-24FB539FEB20}"/>
                    </a:ext>
                  </a:extLst>
                </p:cNvPr>
                <p:cNvSpPr/>
                <p:nvPr/>
              </p:nvSpPr>
              <p:spPr>
                <a:xfrm>
                  <a:off x="2562931" y="3377843"/>
                  <a:ext cx="3182" cy="15910"/>
                </a:xfrm>
                <a:custGeom>
                  <a:avLst/>
                  <a:gdLst>
                    <a:gd name="connsiteX0" fmla="*/ 3182 w 3182"/>
                    <a:gd name="connsiteY0" fmla="*/ 0 h 15910"/>
                    <a:gd name="connsiteX1" fmla="*/ 0 w 3182"/>
                    <a:gd name="connsiteY1" fmla="*/ 0 h 15910"/>
                    <a:gd name="connsiteX2" fmla="*/ 3182 w 3182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2" h="15910">
                      <a:moveTo>
                        <a:pt x="3182" y="0"/>
                      </a:move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1591" y="0"/>
                        <a:pt x="1591" y="0"/>
                        <a:pt x="31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90" name="รูปแบบอิสระ: รูปร่าง 689">
                  <a:extLst>
                    <a:ext uri="{FF2B5EF4-FFF2-40B4-BE49-F238E27FC236}">
                      <a16:creationId xmlns:a16="http://schemas.microsoft.com/office/drawing/2014/main" id="{26A016A7-C8B5-4975-BD92-05BA06A95FD3}"/>
                    </a:ext>
                  </a:extLst>
                </p:cNvPr>
                <p:cNvSpPr/>
                <p:nvPr/>
              </p:nvSpPr>
              <p:spPr>
                <a:xfrm>
                  <a:off x="2566113" y="3376252"/>
                  <a:ext cx="707" cy="15910"/>
                </a:xfrm>
                <a:custGeom>
                  <a:avLst/>
                  <a:gdLst>
                    <a:gd name="connsiteX0" fmla="*/ 0 w 707"/>
                    <a:gd name="connsiteY0" fmla="*/ 0 h 15910"/>
                    <a:gd name="connsiteX1" fmla="*/ 0 w 707"/>
                    <a:gd name="connsiteY1" fmla="*/ 0 h 15910"/>
                    <a:gd name="connsiteX2" fmla="*/ 0 w 707"/>
                    <a:gd name="connsiteY2" fmla="*/ 0 h 15910"/>
                    <a:gd name="connsiteX3" fmla="*/ 0 w 707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1591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91" name="รูปแบบอิสระ: รูปร่าง 690">
                  <a:extLst>
                    <a:ext uri="{FF2B5EF4-FFF2-40B4-BE49-F238E27FC236}">
                      <a16:creationId xmlns:a16="http://schemas.microsoft.com/office/drawing/2014/main" id="{457CDA89-C486-406C-BD7B-6768F4339A7B}"/>
                    </a:ext>
                  </a:extLst>
                </p:cNvPr>
                <p:cNvSpPr/>
                <p:nvPr/>
              </p:nvSpPr>
              <p:spPr>
                <a:xfrm>
                  <a:off x="2566113" y="337625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92" name="รูปแบบอิสระ: รูปร่าง 691">
                  <a:extLst>
                    <a:ext uri="{FF2B5EF4-FFF2-40B4-BE49-F238E27FC236}">
                      <a16:creationId xmlns:a16="http://schemas.microsoft.com/office/drawing/2014/main" id="{895CBEB3-AC4F-456E-AEFF-3373C6A34A92}"/>
                    </a:ext>
                  </a:extLst>
                </p:cNvPr>
                <p:cNvSpPr/>
                <p:nvPr/>
              </p:nvSpPr>
              <p:spPr>
                <a:xfrm>
                  <a:off x="2567704" y="3374661"/>
                  <a:ext cx="1591" cy="15910"/>
                </a:xfrm>
                <a:custGeom>
                  <a:avLst/>
                  <a:gdLst>
                    <a:gd name="connsiteX0" fmla="*/ 1591 w 1591"/>
                    <a:gd name="connsiteY0" fmla="*/ 0 h 15910"/>
                    <a:gd name="connsiteX1" fmla="*/ 1591 w 1591"/>
                    <a:gd name="connsiteY1" fmla="*/ 0 h 15910"/>
                    <a:gd name="connsiteX2" fmla="*/ 0 w 1591"/>
                    <a:gd name="connsiteY2" fmla="*/ 0 h 15910"/>
                    <a:gd name="connsiteX3" fmla="*/ 1591 w 1591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15910">
                      <a:moveTo>
                        <a:pt x="1591" y="0"/>
                      </a:moveTo>
                      <a:cubicBezTo>
                        <a:pt x="1591" y="0"/>
                        <a:pt x="1591" y="0"/>
                        <a:pt x="159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91" y="0"/>
                        <a:pt x="1591" y="0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93" name="รูปแบบอิสระ: รูปร่าง 692">
                  <a:extLst>
                    <a:ext uri="{FF2B5EF4-FFF2-40B4-BE49-F238E27FC236}">
                      <a16:creationId xmlns:a16="http://schemas.microsoft.com/office/drawing/2014/main" id="{C6F6BDB2-8CF3-4DE4-9050-EAEDA5D17BD0}"/>
                    </a:ext>
                  </a:extLst>
                </p:cNvPr>
                <p:cNvSpPr/>
                <p:nvPr/>
              </p:nvSpPr>
              <p:spPr>
                <a:xfrm>
                  <a:off x="2569295" y="337466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94" name="รูปแบบอิสระ: รูปร่าง 693">
                  <a:extLst>
                    <a:ext uri="{FF2B5EF4-FFF2-40B4-BE49-F238E27FC236}">
                      <a16:creationId xmlns:a16="http://schemas.microsoft.com/office/drawing/2014/main" id="{46CF8596-E0A9-4C3D-948B-2782E62B57A5}"/>
                    </a:ext>
                  </a:extLst>
                </p:cNvPr>
                <p:cNvSpPr/>
                <p:nvPr/>
              </p:nvSpPr>
              <p:spPr>
                <a:xfrm>
                  <a:off x="2567704" y="337147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95" name="รูปแบบอิสระ: รูปร่าง 694">
                  <a:extLst>
                    <a:ext uri="{FF2B5EF4-FFF2-40B4-BE49-F238E27FC236}">
                      <a16:creationId xmlns:a16="http://schemas.microsoft.com/office/drawing/2014/main" id="{15BF16D0-5C8A-485C-BBCF-390FA173CD47}"/>
                    </a:ext>
                  </a:extLst>
                </p:cNvPr>
                <p:cNvSpPr/>
                <p:nvPr/>
              </p:nvSpPr>
              <p:spPr>
                <a:xfrm>
                  <a:off x="2567704" y="337466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96" name="รูปแบบอิสระ: รูปร่าง 695">
                  <a:extLst>
                    <a:ext uri="{FF2B5EF4-FFF2-40B4-BE49-F238E27FC236}">
                      <a16:creationId xmlns:a16="http://schemas.microsoft.com/office/drawing/2014/main" id="{2A585786-D367-4177-A883-DCA8DD024D42}"/>
                    </a:ext>
                  </a:extLst>
                </p:cNvPr>
                <p:cNvSpPr/>
                <p:nvPr/>
              </p:nvSpPr>
              <p:spPr>
                <a:xfrm>
                  <a:off x="2569692" y="3373070"/>
                  <a:ext cx="1193" cy="0"/>
                </a:xfrm>
                <a:custGeom>
                  <a:avLst/>
                  <a:gdLst>
                    <a:gd name="connsiteX0" fmla="*/ 1193 w 1193"/>
                    <a:gd name="connsiteY0" fmla="*/ 0 h 0"/>
                    <a:gd name="connsiteX1" fmla="*/ 1193 w 1193"/>
                    <a:gd name="connsiteY1" fmla="*/ 0 h 0"/>
                    <a:gd name="connsiteX2" fmla="*/ 1193 w 1193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>
                      <a:moveTo>
                        <a:pt x="1193" y="0"/>
                      </a:moveTo>
                      <a:cubicBezTo>
                        <a:pt x="-398" y="0"/>
                        <a:pt x="-398" y="0"/>
                        <a:pt x="1193" y="0"/>
                      </a:cubicBezTo>
                      <a:cubicBezTo>
                        <a:pt x="-398" y="0"/>
                        <a:pt x="1193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97" name="รูปแบบอิสระ: รูปร่าง 696">
                  <a:extLst>
                    <a:ext uri="{FF2B5EF4-FFF2-40B4-BE49-F238E27FC236}">
                      <a16:creationId xmlns:a16="http://schemas.microsoft.com/office/drawing/2014/main" id="{884DFC34-DAD8-4AE7-92B9-6CDF4940C176}"/>
                    </a:ext>
                  </a:extLst>
                </p:cNvPr>
                <p:cNvSpPr/>
                <p:nvPr/>
              </p:nvSpPr>
              <p:spPr>
                <a:xfrm>
                  <a:off x="2569295" y="337466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98" name="รูปแบบอิสระ: รูปร่าง 697">
                  <a:extLst>
                    <a:ext uri="{FF2B5EF4-FFF2-40B4-BE49-F238E27FC236}">
                      <a16:creationId xmlns:a16="http://schemas.microsoft.com/office/drawing/2014/main" id="{010884AF-E82C-4553-BC70-EAF4AD0E9CEE}"/>
                    </a:ext>
                  </a:extLst>
                </p:cNvPr>
                <p:cNvSpPr/>
                <p:nvPr/>
              </p:nvSpPr>
              <p:spPr>
                <a:xfrm>
                  <a:off x="2568588" y="3374661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  <a:gd name="connsiteX3" fmla="*/ 707 w 707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cubicBezTo>
                        <a:pt x="707" y="0"/>
                        <a:pt x="707" y="0"/>
                        <a:pt x="707" y="0"/>
                      </a:cubicBezTo>
                      <a:cubicBezTo>
                        <a:pt x="-884" y="0"/>
                        <a:pt x="707" y="0"/>
                        <a:pt x="707" y="0"/>
                      </a:cubicBezTo>
                      <a:cubicBezTo>
                        <a:pt x="707" y="0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99" name="รูปแบบอิสระ: รูปร่าง 698">
                  <a:extLst>
                    <a:ext uri="{FF2B5EF4-FFF2-40B4-BE49-F238E27FC236}">
                      <a16:creationId xmlns:a16="http://schemas.microsoft.com/office/drawing/2014/main" id="{02A2B2A7-A6ED-4D2B-8316-CEB4C48C933C}"/>
                    </a:ext>
                  </a:extLst>
                </p:cNvPr>
                <p:cNvSpPr/>
                <p:nvPr/>
              </p:nvSpPr>
              <p:spPr>
                <a:xfrm>
                  <a:off x="2556567" y="3371479"/>
                  <a:ext cx="12727" cy="707"/>
                </a:xfrm>
                <a:custGeom>
                  <a:avLst/>
                  <a:gdLst>
                    <a:gd name="connsiteX0" fmla="*/ 0 w 12727"/>
                    <a:gd name="connsiteY0" fmla="*/ 0 h 707"/>
                    <a:gd name="connsiteX1" fmla="*/ 0 w 12727"/>
                    <a:gd name="connsiteY1" fmla="*/ 0 h 707"/>
                    <a:gd name="connsiteX2" fmla="*/ 12728 w 12727"/>
                    <a:gd name="connsiteY2" fmla="*/ 0 h 707"/>
                    <a:gd name="connsiteX3" fmla="*/ 9546 w 12727"/>
                    <a:gd name="connsiteY3" fmla="*/ 0 h 707"/>
                    <a:gd name="connsiteX4" fmla="*/ 6364 w 12727"/>
                    <a:gd name="connsiteY4" fmla="*/ 0 h 707"/>
                    <a:gd name="connsiteX5" fmla="*/ 7955 w 12727"/>
                    <a:gd name="connsiteY5" fmla="*/ 0 h 707"/>
                    <a:gd name="connsiteX6" fmla="*/ 0 w 12727"/>
                    <a:gd name="connsiteY6" fmla="*/ 0 h 707"/>
                    <a:gd name="connsiteX7" fmla="*/ 1591 w 12727"/>
                    <a:gd name="connsiteY7" fmla="*/ 0 h 707"/>
                    <a:gd name="connsiteX8" fmla="*/ 0 w 12727"/>
                    <a:gd name="connsiteY8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727" h="707">
                      <a:moveTo>
                        <a:pt x="0" y="0"/>
                      </a:moveTo>
                      <a:cubicBezTo>
                        <a:pt x="1591" y="0"/>
                        <a:pt x="3182" y="1591"/>
                        <a:pt x="0" y="0"/>
                      </a:cubicBezTo>
                      <a:cubicBezTo>
                        <a:pt x="3182" y="1591"/>
                        <a:pt x="9546" y="0"/>
                        <a:pt x="12728" y="0"/>
                      </a:cubicBezTo>
                      <a:cubicBezTo>
                        <a:pt x="12728" y="0"/>
                        <a:pt x="11137" y="0"/>
                        <a:pt x="9546" y="0"/>
                      </a:cubicBezTo>
                      <a:cubicBezTo>
                        <a:pt x="7955" y="0"/>
                        <a:pt x="7955" y="1591"/>
                        <a:pt x="6364" y="0"/>
                      </a:cubicBezTo>
                      <a:cubicBezTo>
                        <a:pt x="4773" y="0"/>
                        <a:pt x="6364" y="0"/>
                        <a:pt x="7955" y="0"/>
                      </a:cubicBezTo>
                      <a:cubicBezTo>
                        <a:pt x="4773" y="0"/>
                        <a:pt x="3182" y="0"/>
                        <a:pt x="0" y="0"/>
                      </a:cubicBezTo>
                      <a:lnTo>
                        <a:pt x="1591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00" name="รูปแบบอิสระ: รูปร่าง 699">
                  <a:extLst>
                    <a:ext uri="{FF2B5EF4-FFF2-40B4-BE49-F238E27FC236}">
                      <a16:creationId xmlns:a16="http://schemas.microsoft.com/office/drawing/2014/main" id="{E88D1B6E-413A-482B-945B-4F3077ADB9EE}"/>
                    </a:ext>
                  </a:extLst>
                </p:cNvPr>
                <p:cNvSpPr/>
                <p:nvPr/>
              </p:nvSpPr>
              <p:spPr>
                <a:xfrm>
                  <a:off x="2567704" y="3371877"/>
                  <a:ext cx="3181" cy="1193"/>
                </a:xfrm>
                <a:custGeom>
                  <a:avLst/>
                  <a:gdLst>
                    <a:gd name="connsiteX0" fmla="*/ 0 w 3181"/>
                    <a:gd name="connsiteY0" fmla="*/ 1193 h 1193"/>
                    <a:gd name="connsiteX1" fmla="*/ 0 w 3181"/>
                    <a:gd name="connsiteY1" fmla="*/ 1193 h 1193"/>
                    <a:gd name="connsiteX2" fmla="*/ 3182 w 3181"/>
                    <a:gd name="connsiteY2" fmla="*/ 1193 h 1193"/>
                    <a:gd name="connsiteX3" fmla="*/ 0 w 3181"/>
                    <a:gd name="connsiteY3" fmla="*/ 1193 h 1193"/>
                    <a:gd name="connsiteX4" fmla="*/ 0 w 3181"/>
                    <a:gd name="connsiteY4" fmla="*/ 1193 h 1193"/>
                    <a:gd name="connsiteX5" fmla="*/ 0 w 3181"/>
                    <a:gd name="connsiteY5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181" h="1193">
                      <a:moveTo>
                        <a:pt x="0" y="1193"/>
                      </a:moveTo>
                      <a:lnTo>
                        <a:pt x="0" y="1193"/>
                      </a:lnTo>
                      <a:cubicBezTo>
                        <a:pt x="0" y="1193"/>
                        <a:pt x="1591" y="1193"/>
                        <a:pt x="3182" y="1193"/>
                      </a:cubicBezTo>
                      <a:cubicBezTo>
                        <a:pt x="1591" y="-398"/>
                        <a:pt x="1591" y="-398"/>
                        <a:pt x="0" y="1193"/>
                      </a:cubicBezTo>
                      <a:lnTo>
                        <a:pt x="0" y="1193"/>
                      </a:lnTo>
                      <a:lnTo>
                        <a:pt x="0" y="119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01" name="รูปแบบอิสระ: รูปร่าง 700">
                  <a:extLst>
                    <a:ext uri="{FF2B5EF4-FFF2-40B4-BE49-F238E27FC236}">
                      <a16:creationId xmlns:a16="http://schemas.microsoft.com/office/drawing/2014/main" id="{3F7F8570-EED3-4565-AA24-C8DD6CB4F788}"/>
                    </a:ext>
                  </a:extLst>
                </p:cNvPr>
                <p:cNvSpPr/>
                <p:nvPr/>
              </p:nvSpPr>
              <p:spPr>
                <a:xfrm>
                  <a:off x="2562931" y="3373070"/>
                  <a:ext cx="5966" cy="707"/>
                </a:xfrm>
                <a:custGeom>
                  <a:avLst/>
                  <a:gdLst>
                    <a:gd name="connsiteX0" fmla="*/ 4773 w 5966"/>
                    <a:gd name="connsiteY0" fmla="*/ 0 h 707"/>
                    <a:gd name="connsiteX1" fmla="*/ 0 w 5966"/>
                    <a:gd name="connsiteY1" fmla="*/ 0 h 707"/>
                    <a:gd name="connsiteX2" fmla="*/ 3182 w 5966"/>
                    <a:gd name="connsiteY2" fmla="*/ 0 h 707"/>
                    <a:gd name="connsiteX3" fmla="*/ 4773 w 5966"/>
                    <a:gd name="connsiteY3" fmla="*/ 0 h 707"/>
                    <a:gd name="connsiteX4" fmla="*/ 4773 w 5966"/>
                    <a:gd name="connsiteY4" fmla="*/ 0 h 707"/>
                    <a:gd name="connsiteX5" fmla="*/ 4773 w 5966"/>
                    <a:gd name="connsiteY5" fmla="*/ 0 h 707"/>
                    <a:gd name="connsiteX6" fmla="*/ 4773 w 5966"/>
                    <a:gd name="connsiteY6" fmla="*/ 0 h 707"/>
                    <a:gd name="connsiteX7" fmla="*/ 4773 w 5966"/>
                    <a:gd name="connsiteY7" fmla="*/ 0 h 707"/>
                    <a:gd name="connsiteX8" fmla="*/ 4773 w 5966"/>
                    <a:gd name="connsiteY8" fmla="*/ 0 h 707"/>
                    <a:gd name="connsiteX9" fmla="*/ 4773 w 5966"/>
                    <a:gd name="connsiteY9" fmla="*/ 0 h 707"/>
                    <a:gd name="connsiteX10" fmla="*/ 4773 w 5966"/>
                    <a:gd name="connsiteY10" fmla="*/ 0 h 707"/>
                    <a:gd name="connsiteX11" fmla="*/ 4773 w 5966"/>
                    <a:gd name="connsiteY11" fmla="*/ 0 h 707"/>
                    <a:gd name="connsiteX12" fmla="*/ 4773 w 5966"/>
                    <a:gd name="connsiteY12" fmla="*/ 0 h 707"/>
                    <a:gd name="connsiteX13" fmla="*/ 4773 w 5966"/>
                    <a:gd name="connsiteY13" fmla="*/ 0 h 707"/>
                    <a:gd name="connsiteX14" fmla="*/ 4773 w 5966"/>
                    <a:gd name="connsiteY14" fmla="*/ 0 h 707"/>
                    <a:gd name="connsiteX15" fmla="*/ 4773 w 5966"/>
                    <a:gd name="connsiteY15" fmla="*/ 0 h 707"/>
                    <a:gd name="connsiteX16" fmla="*/ 4773 w 5966"/>
                    <a:gd name="connsiteY16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5966" h="707">
                      <a:moveTo>
                        <a:pt x="4773" y="0"/>
                      </a:moveTo>
                      <a:cubicBezTo>
                        <a:pt x="3182" y="0"/>
                        <a:pt x="1591" y="0"/>
                        <a:pt x="0" y="0"/>
                      </a:cubicBezTo>
                      <a:cubicBezTo>
                        <a:pt x="0" y="0"/>
                        <a:pt x="1591" y="0"/>
                        <a:pt x="3182" y="0"/>
                      </a:cubicBezTo>
                      <a:cubicBezTo>
                        <a:pt x="1591" y="0"/>
                        <a:pt x="3182" y="1591"/>
                        <a:pt x="4773" y="0"/>
                      </a:cubicBezTo>
                      <a:cubicBezTo>
                        <a:pt x="4773" y="0"/>
                        <a:pt x="4773" y="0"/>
                        <a:pt x="4773" y="0"/>
                      </a:cubicBezTo>
                      <a:cubicBezTo>
                        <a:pt x="6364" y="0"/>
                        <a:pt x="6364" y="0"/>
                        <a:pt x="4773" y="0"/>
                      </a:cubicBezTo>
                      <a:lnTo>
                        <a:pt x="4773" y="0"/>
                      </a:lnTo>
                      <a:lnTo>
                        <a:pt x="4773" y="0"/>
                      </a:lnTo>
                      <a:lnTo>
                        <a:pt x="4773" y="0"/>
                      </a:lnTo>
                      <a:cubicBezTo>
                        <a:pt x="6364" y="0"/>
                        <a:pt x="6364" y="0"/>
                        <a:pt x="4773" y="0"/>
                      </a:cubicBezTo>
                      <a:lnTo>
                        <a:pt x="4773" y="0"/>
                      </a:lnTo>
                      <a:lnTo>
                        <a:pt x="4773" y="0"/>
                      </a:lnTo>
                      <a:cubicBezTo>
                        <a:pt x="6364" y="0"/>
                        <a:pt x="6364" y="0"/>
                        <a:pt x="4773" y="0"/>
                      </a:cubicBezTo>
                      <a:lnTo>
                        <a:pt x="4773" y="0"/>
                      </a:lnTo>
                      <a:lnTo>
                        <a:pt x="4773" y="0"/>
                      </a:lnTo>
                      <a:lnTo>
                        <a:pt x="4773" y="0"/>
                      </a:lnTo>
                      <a:cubicBezTo>
                        <a:pt x="4773" y="0"/>
                        <a:pt x="4773" y="0"/>
                        <a:pt x="477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02" name="รูปแบบอิสระ: รูปร่าง 701">
                  <a:extLst>
                    <a:ext uri="{FF2B5EF4-FFF2-40B4-BE49-F238E27FC236}">
                      <a16:creationId xmlns:a16="http://schemas.microsoft.com/office/drawing/2014/main" id="{875B858F-8381-4641-990F-CFBDDFFF6D5D}"/>
                    </a:ext>
                  </a:extLst>
                </p:cNvPr>
                <p:cNvSpPr/>
                <p:nvPr/>
              </p:nvSpPr>
              <p:spPr>
                <a:xfrm>
                  <a:off x="2558158" y="3377843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03" name="รูปแบบอิสระ: รูปร่าง 702">
                  <a:extLst>
                    <a:ext uri="{FF2B5EF4-FFF2-40B4-BE49-F238E27FC236}">
                      <a16:creationId xmlns:a16="http://schemas.microsoft.com/office/drawing/2014/main" id="{62E3D151-8FB1-4FD1-AE94-A7B486D0E590}"/>
                    </a:ext>
                  </a:extLst>
                </p:cNvPr>
                <p:cNvSpPr/>
                <p:nvPr/>
              </p:nvSpPr>
              <p:spPr>
                <a:xfrm>
                  <a:off x="2559749" y="3376650"/>
                  <a:ext cx="4772" cy="1193"/>
                </a:xfrm>
                <a:custGeom>
                  <a:avLst/>
                  <a:gdLst>
                    <a:gd name="connsiteX0" fmla="*/ 0 w 4772"/>
                    <a:gd name="connsiteY0" fmla="*/ 1193 h 1193"/>
                    <a:gd name="connsiteX1" fmla="*/ 0 w 4772"/>
                    <a:gd name="connsiteY1" fmla="*/ 1193 h 1193"/>
                    <a:gd name="connsiteX2" fmla="*/ 0 w 4772"/>
                    <a:gd name="connsiteY2" fmla="*/ 1193 h 1193"/>
                    <a:gd name="connsiteX3" fmla="*/ 1591 w 4772"/>
                    <a:gd name="connsiteY3" fmla="*/ 1193 h 1193"/>
                    <a:gd name="connsiteX4" fmla="*/ 0 w 4772"/>
                    <a:gd name="connsiteY4" fmla="*/ 1193 h 1193"/>
                    <a:gd name="connsiteX5" fmla="*/ 4773 w 4772"/>
                    <a:gd name="connsiteY5" fmla="*/ 1193 h 1193"/>
                    <a:gd name="connsiteX6" fmla="*/ 0 w 4772"/>
                    <a:gd name="connsiteY6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772" h="1193">
                      <a:moveTo>
                        <a:pt x="0" y="1193"/>
                      </a:moveTo>
                      <a:cubicBezTo>
                        <a:pt x="0" y="1193"/>
                        <a:pt x="1591" y="1193"/>
                        <a:pt x="0" y="1193"/>
                      </a:cubicBezTo>
                      <a:cubicBezTo>
                        <a:pt x="0" y="1193"/>
                        <a:pt x="0" y="1193"/>
                        <a:pt x="0" y="1193"/>
                      </a:cubicBezTo>
                      <a:cubicBezTo>
                        <a:pt x="0" y="1193"/>
                        <a:pt x="0" y="1193"/>
                        <a:pt x="1591" y="1193"/>
                      </a:cubicBezTo>
                      <a:lnTo>
                        <a:pt x="0" y="1193"/>
                      </a:lnTo>
                      <a:cubicBezTo>
                        <a:pt x="1591" y="1193"/>
                        <a:pt x="4773" y="1193"/>
                        <a:pt x="4773" y="1193"/>
                      </a:cubicBezTo>
                      <a:cubicBezTo>
                        <a:pt x="3182" y="-398"/>
                        <a:pt x="1591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04" name="รูปแบบอิสระ: รูปร่าง 703">
                  <a:extLst>
                    <a:ext uri="{FF2B5EF4-FFF2-40B4-BE49-F238E27FC236}">
                      <a16:creationId xmlns:a16="http://schemas.microsoft.com/office/drawing/2014/main" id="{53C6DF1E-1D91-4208-888C-31A0BF969922}"/>
                    </a:ext>
                  </a:extLst>
                </p:cNvPr>
                <p:cNvSpPr/>
                <p:nvPr/>
              </p:nvSpPr>
              <p:spPr>
                <a:xfrm>
                  <a:off x="2559749" y="3374661"/>
                  <a:ext cx="3181" cy="707"/>
                </a:xfrm>
                <a:custGeom>
                  <a:avLst/>
                  <a:gdLst>
                    <a:gd name="connsiteX0" fmla="*/ 3182 w 3181"/>
                    <a:gd name="connsiteY0" fmla="*/ 0 h 707"/>
                    <a:gd name="connsiteX1" fmla="*/ 3182 w 3181"/>
                    <a:gd name="connsiteY1" fmla="*/ 0 h 707"/>
                    <a:gd name="connsiteX2" fmla="*/ 0 w 3181"/>
                    <a:gd name="connsiteY2" fmla="*/ 0 h 707"/>
                    <a:gd name="connsiteX3" fmla="*/ 1591 w 3181"/>
                    <a:gd name="connsiteY3" fmla="*/ 0 h 707"/>
                    <a:gd name="connsiteX4" fmla="*/ 3182 w 3181"/>
                    <a:gd name="connsiteY4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81" h="707">
                      <a:moveTo>
                        <a:pt x="3182" y="0"/>
                      </a:moveTo>
                      <a:lnTo>
                        <a:pt x="3182" y="0"/>
                      </a:lnTo>
                      <a:lnTo>
                        <a:pt x="0" y="0"/>
                      </a:lnTo>
                      <a:lnTo>
                        <a:pt x="1591" y="0"/>
                      </a:lnTo>
                      <a:cubicBezTo>
                        <a:pt x="1591" y="1591"/>
                        <a:pt x="3182" y="0"/>
                        <a:pt x="31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05" name="รูปแบบอิสระ: รูปร่าง 704">
                  <a:extLst>
                    <a:ext uri="{FF2B5EF4-FFF2-40B4-BE49-F238E27FC236}">
                      <a16:creationId xmlns:a16="http://schemas.microsoft.com/office/drawing/2014/main" id="{129FAE15-DE05-43E0-8E0B-D21B3B9F660D}"/>
                    </a:ext>
                  </a:extLst>
                </p:cNvPr>
                <p:cNvSpPr/>
                <p:nvPr/>
              </p:nvSpPr>
              <p:spPr>
                <a:xfrm>
                  <a:off x="2567704" y="3371479"/>
                  <a:ext cx="3181" cy="15910"/>
                </a:xfrm>
                <a:custGeom>
                  <a:avLst/>
                  <a:gdLst>
                    <a:gd name="connsiteX0" fmla="*/ 1591 w 3181"/>
                    <a:gd name="connsiteY0" fmla="*/ 0 h 15910"/>
                    <a:gd name="connsiteX1" fmla="*/ 3182 w 3181"/>
                    <a:gd name="connsiteY1" fmla="*/ 0 h 15910"/>
                    <a:gd name="connsiteX2" fmla="*/ 0 w 318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15910">
                      <a:moveTo>
                        <a:pt x="1591" y="0"/>
                      </a:moveTo>
                      <a:lnTo>
                        <a:pt x="318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06" name="รูปแบบอิสระ: รูปร่าง 705">
                  <a:extLst>
                    <a:ext uri="{FF2B5EF4-FFF2-40B4-BE49-F238E27FC236}">
                      <a16:creationId xmlns:a16="http://schemas.microsoft.com/office/drawing/2014/main" id="{70CABD92-6FB8-4CE3-AB16-FFF560285A40}"/>
                    </a:ext>
                  </a:extLst>
                </p:cNvPr>
                <p:cNvSpPr/>
                <p:nvPr/>
              </p:nvSpPr>
              <p:spPr>
                <a:xfrm>
                  <a:off x="2569295" y="3371479"/>
                  <a:ext cx="1590" cy="15910"/>
                </a:xfrm>
                <a:custGeom>
                  <a:avLst/>
                  <a:gdLst>
                    <a:gd name="connsiteX0" fmla="*/ 0 w 1590"/>
                    <a:gd name="connsiteY0" fmla="*/ 0 h 15910"/>
                    <a:gd name="connsiteX1" fmla="*/ 1591 w 1590"/>
                    <a:gd name="connsiteY1" fmla="*/ 0 h 15910"/>
                    <a:gd name="connsiteX2" fmla="*/ 0 w 1590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0">
                      <a:moveTo>
                        <a:pt x="0" y="0"/>
                      </a:moveTo>
                      <a:lnTo>
                        <a:pt x="159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07" name="รูปแบบอิสระ: รูปร่าง 706">
                  <a:extLst>
                    <a:ext uri="{FF2B5EF4-FFF2-40B4-BE49-F238E27FC236}">
                      <a16:creationId xmlns:a16="http://schemas.microsoft.com/office/drawing/2014/main" id="{375DF01B-4207-456C-AD33-FCE1C7545CE1}"/>
                    </a:ext>
                  </a:extLst>
                </p:cNvPr>
                <p:cNvSpPr/>
                <p:nvPr/>
              </p:nvSpPr>
              <p:spPr>
                <a:xfrm>
                  <a:off x="2548612" y="3330113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08" name="รูปแบบอิสระ: รูปร่าง 707">
                  <a:extLst>
                    <a:ext uri="{FF2B5EF4-FFF2-40B4-BE49-F238E27FC236}">
                      <a16:creationId xmlns:a16="http://schemas.microsoft.com/office/drawing/2014/main" id="{EC837334-012F-4E05-91EC-204633B18236}"/>
                    </a:ext>
                  </a:extLst>
                </p:cNvPr>
                <p:cNvSpPr/>
                <p:nvPr/>
              </p:nvSpPr>
              <p:spPr>
                <a:xfrm>
                  <a:off x="2547021" y="3331704"/>
                  <a:ext cx="707" cy="0"/>
                </a:xfrm>
                <a:custGeom>
                  <a:avLst/>
                  <a:gdLst>
                    <a:gd name="connsiteX0" fmla="*/ 0 w 707"/>
                    <a:gd name="connsiteY0" fmla="*/ 0 h 0"/>
                    <a:gd name="connsiteX1" fmla="*/ 0 w 707"/>
                    <a:gd name="connsiteY1" fmla="*/ 0 h 0"/>
                    <a:gd name="connsiteX2" fmla="*/ 0 w 707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09" name="รูปแบบอิสระ: รูปร่าง 708">
                  <a:extLst>
                    <a:ext uri="{FF2B5EF4-FFF2-40B4-BE49-F238E27FC236}">
                      <a16:creationId xmlns:a16="http://schemas.microsoft.com/office/drawing/2014/main" id="{123E61BF-F230-44A6-BD93-E2305017F63B}"/>
                    </a:ext>
                  </a:extLst>
                </p:cNvPr>
                <p:cNvSpPr/>
                <p:nvPr/>
              </p:nvSpPr>
              <p:spPr>
                <a:xfrm>
                  <a:off x="2567704" y="3353978"/>
                  <a:ext cx="2952" cy="15910"/>
                </a:xfrm>
                <a:custGeom>
                  <a:avLst/>
                  <a:gdLst>
                    <a:gd name="connsiteX0" fmla="*/ 0 w 2952"/>
                    <a:gd name="connsiteY0" fmla="*/ 0 h 15910"/>
                    <a:gd name="connsiteX1" fmla="*/ 1591 w 2952"/>
                    <a:gd name="connsiteY1" fmla="*/ 0 h 15910"/>
                    <a:gd name="connsiteX2" fmla="*/ 0 w 2952"/>
                    <a:gd name="connsiteY2" fmla="*/ 0 h 15910"/>
                    <a:gd name="connsiteX3" fmla="*/ 0 w 2952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952" h="15910">
                      <a:moveTo>
                        <a:pt x="0" y="0"/>
                      </a:moveTo>
                      <a:cubicBezTo>
                        <a:pt x="1591" y="0"/>
                        <a:pt x="4773" y="0"/>
                        <a:pt x="1591" y="0"/>
                      </a:cubicBezTo>
                      <a:lnTo>
                        <a:pt x="0" y="0"/>
                      </a:ln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10" name="รูปแบบอิสระ: รูปร่าง 709">
                  <a:extLst>
                    <a:ext uri="{FF2B5EF4-FFF2-40B4-BE49-F238E27FC236}">
                      <a16:creationId xmlns:a16="http://schemas.microsoft.com/office/drawing/2014/main" id="{6C1EEAF0-F924-4BF9-9431-A43FFFFFFBA4}"/>
                    </a:ext>
                  </a:extLst>
                </p:cNvPr>
                <p:cNvSpPr/>
                <p:nvPr/>
              </p:nvSpPr>
              <p:spPr>
                <a:xfrm>
                  <a:off x="2556567" y="3341250"/>
                  <a:ext cx="707" cy="707"/>
                </a:xfrm>
                <a:custGeom>
                  <a:avLst/>
                  <a:gdLst>
                    <a:gd name="connsiteX0" fmla="*/ 0 w 707"/>
                    <a:gd name="connsiteY0" fmla="*/ 0 h 707"/>
                    <a:gd name="connsiteX1" fmla="*/ 0 w 707"/>
                    <a:gd name="connsiteY1" fmla="*/ 0 h 707"/>
                    <a:gd name="connsiteX2" fmla="*/ 0 w 707"/>
                    <a:gd name="connsiteY2" fmla="*/ 0 h 707"/>
                    <a:gd name="connsiteX3" fmla="*/ 0 w 707"/>
                    <a:gd name="connsiteY3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707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1591" y="1591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11" name="รูปแบบอิสระ: รูปร่าง 710">
                  <a:extLst>
                    <a:ext uri="{FF2B5EF4-FFF2-40B4-BE49-F238E27FC236}">
                      <a16:creationId xmlns:a16="http://schemas.microsoft.com/office/drawing/2014/main" id="{D545D219-47C5-4176-82A8-B4EFB8E1B6C1}"/>
                    </a:ext>
                  </a:extLst>
                </p:cNvPr>
                <p:cNvSpPr/>
                <p:nvPr/>
              </p:nvSpPr>
              <p:spPr>
                <a:xfrm>
                  <a:off x="2548612" y="3341250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12" name="รูปแบบอิสระ: รูปร่าง 711">
                  <a:extLst>
                    <a:ext uri="{FF2B5EF4-FFF2-40B4-BE49-F238E27FC236}">
                      <a16:creationId xmlns:a16="http://schemas.microsoft.com/office/drawing/2014/main" id="{6304BF95-26BC-4C40-AA0E-DA79A95850D2}"/>
                    </a:ext>
                  </a:extLst>
                </p:cNvPr>
                <p:cNvSpPr/>
                <p:nvPr/>
              </p:nvSpPr>
              <p:spPr>
                <a:xfrm>
                  <a:off x="2545430" y="3322158"/>
                  <a:ext cx="1590" cy="15910"/>
                </a:xfrm>
                <a:custGeom>
                  <a:avLst/>
                  <a:gdLst>
                    <a:gd name="connsiteX0" fmla="*/ 1591 w 1590"/>
                    <a:gd name="connsiteY0" fmla="*/ 0 h 15910"/>
                    <a:gd name="connsiteX1" fmla="*/ 0 w 1590"/>
                    <a:gd name="connsiteY1" fmla="*/ 0 h 15910"/>
                    <a:gd name="connsiteX2" fmla="*/ 1591 w 1590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0">
                      <a:moveTo>
                        <a:pt x="1591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13" name="รูปแบบอิสระ: รูปร่าง 712">
                  <a:extLst>
                    <a:ext uri="{FF2B5EF4-FFF2-40B4-BE49-F238E27FC236}">
                      <a16:creationId xmlns:a16="http://schemas.microsoft.com/office/drawing/2014/main" id="{477C6BDD-D0C1-4929-A0FA-1F4DB6677C69}"/>
                    </a:ext>
                  </a:extLst>
                </p:cNvPr>
                <p:cNvSpPr/>
                <p:nvPr/>
              </p:nvSpPr>
              <p:spPr>
                <a:xfrm>
                  <a:off x="2566997" y="3363524"/>
                  <a:ext cx="1900" cy="15910"/>
                </a:xfrm>
                <a:custGeom>
                  <a:avLst/>
                  <a:gdLst>
                    <a:gd name="connsiteX0" fmla="*/ 707 w 1900"/>
                    <a:gd name="connsiteY0" fmla="*/ 0 h 15910"/>
                    <a:gd name="connsiteX1" fmla="*/ 707 w 1900"/>
                    <a:gd name="connsiteY1" fmla="*/ 0 h 15910"/>
                    <a:gd name="connsiteX2" fmla="*/ 707 w 1900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900" h="15910">
                      <a:moveTo>
                        <a:pt x="707" y="0"/>
                      </a:moveTo>
                      <a:cubicBezTo>
                        <a:pt x="2298" y="0"/>
                        <a:pt x="2298" y="0"/>
                        <a:pt x="707" y="0"/>
                      </a:cubicBezTo>
                      <a:cubicBezTo>
                        <a:pt x="707" y="0"/>
                        <a:pt x="-884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14" name="รูปแบบอิสระ: รูปร่าง 713">
                  <a:extLst>
                    <a:ext uri="{FF2B5EF4-FFF2-40B4-BE49-F238E27FC236}">
                      <a16:creationId xmlns:a16="http://schemas.microsoft.com/office/drawing/2014/main" id="{34389EA7-D3CA-4562-93CC-86FE3E4F06CD}"/>
                    </a:ext>
                  </a:extLst>
                </p:cNvPr>
                <p:cNvSpPr/>
                <p:nvPr/>
              </p:nvSpPr>
              <p:spPr>
                <a:xfrm>
                  <a:off x="2568101" y="3332102"/>
                  <a:ext cx="1193" cy="1193"/>
                </a:xfrm>
                <a:custGeom>
                  <a:avLst/>
                  <a:gdLst>
                    <a:gd name="connsiteX0" fmla="*/ 1193 w 1193"/>
                    <a:gd name="connsiteY0" fmla="*/ 1193 h 1193"/>
                    <a:gd name="connsiteX1" fmla="*/ 1193 w 1193"/>
                    <a:gd name="connsiteY1" fmla="*/ 1193 h 1193"/>
                    <a:gd name="connsiteX2" fmla="*/ 1193 w 1193"/>
                    <a:gd name="connsiteY2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193">
                      <a:moveTo>
                        <a:pt x="1193" y="1193"/>
                      </a:moveTo>
                      <a:cubicBezTo>
                        <a:pt x="-398" y="-398"/>
                        <a:pt x="-398" y="-398"/>
                        <a:pt x="1193" y="1193"/>
                      </a:cubicBezTo>
                      <a:cubicBezTo>
                        <a:pt x="-398" y="-398"/>
                        <a:pt x="-398" y="-398"/>
                        <a:pt x="1193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15" name="รูปแบบอิสระ: รูปร่าง 714">
                  <a:extLst>
                    <a:ext uri="{FF2B5EF4-FFF2-40B4-BE49-F238E27FC236}">
                      <a16:creationId xmlns:a16="http://schemas.microsoft.com/office/drawing/2014/main" id="{F46330C6-14B1-49E3-8D13-17A5DC697FA0}"/>
                    </a:ext>
                  </a:extLst>
                </p:cNvPr>
                <p:cNvSpPr/>
                <p:nvPr/>
              </p:nvSpPr>
              <p:spPr>
                <a:xfrm>
                  <a:off x="2569295" y="3363524"/>
                  <a:ext cx="707" cy="15910"/>
                </a:xfrm>
                <a:custGeom>
                  <a:avLst/>
                  <a:gdLst>
                    <a:gd name="connsiteX0" fmla="*/ 0 w 707"/>
                    <a:gd name="connsiteY0" fmla="*/ 0 h 15910"/>
                    <a:gd name="connsiteX1" fmla="*/ 0 w 707"/>
                    <a:gd name="connsiteY1" fmla="*/ 0 h 15910"/>
                    <a:gd name="connsiteX2" fmla="*/ 0 w 707"/>
                    <a:gd name="connsiteY2" fmla="*/ 0 h 15910"/>
                    <a:gd name="connsiteX3" fmla="*/ 0 w 707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16" name="รูปแบบอิสระ: รูปร่าง 715">
                  <a:extLst>
                    <a:ext uri="{FF2B5EF4-FFF2-40B4-BE49-F238E27FC236}">
                      <a16:creationId xmlns:a16="http://schemas.microsoft.com/office/drawing/2014/main" id="{66DCD3C5-FE37-403D-A834-7E151A463FD0}"/>
                    </a:ext>
                  </a:extLst>
                </p:cNvPr>
                <p:cNvSpPr/>
                <p:nvPr/>
              </p:nvSpPr>
              <p:spPr>
                <a:xfrm>
                  <a:off x="2553385" y="3298293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17" name="รูปแบบอิสระ: รูปร่าง 716">
                  <a:extLst>
                    <a:ext uri="{FF2B5EF4-FFF2-40B4-BE49-F238E27FC236}">
                      <a16:creationId xmlns:a16="http://schemas.microsoft.com/office/drawing/2014/main" id="{3C344F2D-093E-4784-84CB-C9BF7B9B420C}"/>
                    </a:ext>
                  </a:extLst>
                </p:cNvPr>
                <p:cNvSpPr/>
                <p:nvPr/>
              </p:nvSpPr>
              <p:spPr>
                <a:xfrm>
                  <a:off x="2574068" y="3296702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cubicBezTo>
                        <a:pt x="0" y="0"/>
                        <a:pt x="0" y="1591"/>
                        <a:pt x="0" y="0"/>
                      </a:cubicBez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18" name="รูปแบบอิสระ: รูปร่าง 717">
                  <a:extLst>
                    <a:ext uri="{FF2B5EF4-FFF2-40B4-BE49-F238E27FC236}">
                      <a16:creationId xmlns:a16="http://schemas.microsoft.com/office/drawing/2014/main" id="{63D890AE-84BC-4B9A-B8DB-336F4F326AD5}"/>
                    </a:ext>
                  </a:extLst>
                </p:cNvPr>
                <p:cNvSpPr/>
                <p:nvPr/>
              </p:nvSpPr>
              <p:spPr>
                <a:xfrm>
                  <a:off x="2569295" y="336829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19" name="รูปแบบอิสระ: รูปร่าง 718">
                  <a:extLst>
                    <a:ext uri="{FF2B5EF4-FFF2-40B4-BE49-F238E27FC236}">
                      <a16:creationId xmlns:a16="http://schemas.microsoft.com/office/drawing/2014/main" id="{83B40333-4997-47CE-BF93-8B5A7BA577E1}"/>
                    </a:ext>
                  </a:extLst>
                </p:cNvPr>
                <p:cNvSpPr/>
                <p:nvPr/>
              </p:nvSpPr>
              <p:spPr>
                <a:xfrm>
                  <a:off x="2561340" y="336988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20" name="รูปแบบอิสระ: รูปร่าง 719">
                  <a:extLst>
                    <a:ext uri="{FF2B5EF4-FFF2-40B4-BE49-F238E27FC236}">
                      <a16:creationId xmlns:a16="http://schemas.microsoft.com/office/drawing/2014/main" id="{7DB595BD-FAB0-43EA-B1AC-5D23F1CB3DC4}"/>
                    </a:ext>
                  </a:extLst>
                </p:cNvPr>
                <p:cNvSpPr/>
                <p:nvPr/>
              </p:nvSpPr>
              <p:spPr>
                <a:xfrm>
                  <a:off x="2556567" y="3361933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21" name="รูปแบบอิสระ: รูปร่าง 720">
                  <a:extLst>
                    <a:ext uri="{FF2B5EF4-FFF2-40B4-BE49-F238E27FC236}">
                      <a16:creationId xmlns:a16="http://schemas.microsoft.com/office/drawing/2014/main" id="{EFAC62D4-CE3D-44BD-BF38-5399EC1085AA}"/>
                    </a:ext>
                  </a:extLst>
                </p:cNvPr>
                <p:cNvSpPr/>
                <p:nvPr/>
              </p:nvSpPr>
              <p:spPr>
                <a:xfrm>
                  <a:off x="2569295" y="336829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22" name="รูปแบบอิสระ: รูปร่าง 721">
                  <a:extLst>
                    <a:ext uri="{FF2B5EF4-FFF2-40B4-BE49-F238E27FC236}">
                      <a16:creationId xmlns:a16="http://schemas.microsoft.com/office/drawing/2014/main" id="{8FF76CB4-65B1-4D02-B2F6-B3BB285E8330}"/>
                    </a:ext>
                  </a:extLst>
                </p:cNvPr>
                <p:cNvSpPr/>
                <p:nvPr/>
              </p:nvSpPr>
              <p:spPr>
                <a:xfrm>
                  <a:off x="2569295" y="3368297"/>
                  <a:ext cx="707" cy="15910"/>
                </a:xfrm>
                <a:custGeom>
                  <a:avLst/>
                  <a:gdLst>
                    <a:gd name="connsiteX0" fmla="*/ 0 w 707"/>
                    <a:gd name="connsiteY0" fmla="*/ 0 h 15910"/>
                    <a:gd name="connsiteX1" fmla="*/ 0 w 707"/>
                    <a:gd name="connsiteY1" fmla="*/ 0 h 15910"/>
                    <a:gd name="connsiteX2" fmla="*/ 0 w 707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23" name="รูปแบบอิสระ: รูปร่าง 722">
                  <a:extLst>
                    <a:ext uri="{FF2B5EF4-FFF2-40B4-BE49-F238E27FC236}">
                      <a16:creationId xmlns:a16="http://schemas.microsoft.com/office/drawing/2014/main" id="{296C8ABA-37F9-44EF-BC7F-885F06EE9638}"/>
                    </a:ext>
                  </a:extLst>
                </p:cNvPr>
                <p:cNvSpPr/>
                <p:nvPr/>
              </p:nvSpPr>
              <p:spPr>
                <a:xfrm>
                  <a:off x="2569295" y="336829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24" name="รูปแบบอิสระ: รูปร่าง 723">
                  <a:extLst>
                    <a:ext uri="{FF2B5EF4-FFF2-40B4-BE49-F238E27FC236}">
                      <a16:creationId xmlns:a16="http://schemas.microsoft.com/office/drawing/2014/main" id="{D07CEB41-14E6-40AB-9551-7C36B23E4842}"/>
                    </a:ext>
                  </a:extLst>
                </p:cNvPr>
                <p:cNvSpPr/>
                <p:nvPr/>
              </p:nvSpPr>
              <p:spPr>
                <a:xfrm>
                  <a:off x="2554976" y="331261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25" name="รูปแบบอิสระ: รูปร่าง 724">
                  <a:extLst>
                    <a:ext uri="{FF2B5EF4-FFF2-40B4-BE49-F238E27FC236}">
                      <a16:creationId xmlns:a16="http://schemas.microsoft.com/office/drawing/2014/main" id="{6DD03EB0-84C5-406D-8FEC-70C6727A13F6}"/>
                    </a:ext>
                  </a:extLst>
                </p:cNvPr>
                <p:cNvSpPr/>
                <p:nvPr/>
              </p:nvSpPr>
              <p:spPr>
                <a:xfrm>
                  <a:off x="2548612" y="334920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26" name="รูปแบบอิสระ: รูปร่าง 725">
                  <a:extLst>
                    <a:ext uri="{FF2B5EF4-FFF2-40B4-BE49-F238E27FC236}">
                      <a16:creationId xmlns:a16="http://schemas.microsoft.com/office/drawing/2014/main" id="{7D1977D1-1C69-4819-8CA1-CEA68C76AD62}"/>
                    </a:ext>
                  </a:extLst>
                </p:cNvPr>
                <p:cNvSpPr/>
                <p:nvPr/>
              </p:nvSpPr>
              <p:spPr>
                <a:xfrm>
                  <a:off x="2547021" y="3349205"/>
                  <a:ext cx="7954" cy="15910"/>
                </a:xfrm>
                <a:custGeom>
                  <a:avLst/>
                  <a:gdLst>
                    <a:gd name="connsiteX0" fmla="*/ 0 w 7954"/>
                    <a:gd name="connsiteY0" fmla="*/ 0 h 15910"/>
                    <a:gd name="connsiteX1" fmla="*/ 1591 w 7954"/>
                    <a:gd name="connsiteY1" fmla="*/ 0 h 15910"/>
                    <a:gd name="connsiteX2" fmla="*/ 7955 w 7954"/>
                    <a:gd name="connsiteY2" fmla="*/ 0 h 15910"/>
                    <a:gd name="connsiteX3" fmla="*/ 0 w 7954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954" h="15910">
                      <a:moveTo>
                        <a:pt x="0" y="0"/>
                      </a:moveTo>
                      <a:cubicBezTo>
                        <a:pt x="3182" y="0"/>
                        <a:pt x="1591" y="0"/>
                        <a:pt x="1591" y="0"/>
                      </a:cubicBezTo>
                      <a:lnTo>
                        <a:pt x="795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27" name="รูปแบบอิสระ: รูปร่าง 726">
                  <a:extLst>
                    <a:ext uri="{FF2B5EF4-FFF2-40B4-BE49-F238E27FC236}">
                      <a16:creationId xmlns:a16="http://schemas.microsoft.com/office/drawing/2014/main" id="{71B3560D-2B97-4DCD-9A63-11AFCE8E8C4C}"/>
                    </a:ext>
                  </a:extLst>
                </p:cNvPr>
                <p:cNvSpPr/>
                <p:nvPr/>
              </p:nvSpPr>
              <p:spPr>
                <a:xfrm>
                  <a:off x="2537475" y="3288747"/>
                  <a:ext cx="31819" cy="81141"/>
                </a:xfrm>
                <a:custGeom>
                  <a:avLst/>
                  <a:gdLst>
                    <a:gd name="connsiteX0" fmla="*/ 9546 w 31819"/>
                    <a:gd name="connsiteY0" fmla="*/ 38184 h 81141"/>
                    <a:gd name="connsiteX1" fmla="*/ 7955 w 31819"/>
                    <a:gd name="connsiteY1" fmla="*/ 38184 h 81141"/>
                    <a:gd name="connsiteX2" fmla="*/ 3182 w 31819"/>
                    <a:gd name="connsiteY2" fmla="*/ 36593 h 81141"/>
                    <a:gd name="connsiteX3" fmla="*/ 9546 w 31819"/>
                    <a:gd name="connsiteY3" fmla="*/ 39775 h 81141"/>
                    <a:gd name="connsiteX4" fmla="*/ 7955 w 31819"/>
                    <a:gd name="connsiteY4" fmla="*/ 39775 h 81141"/>
                    <a:gd name="connsiteX5" fmla="*/ 9546 w 31819"/>
                    <a:gd name="connsiteY5" fmla="*/ 38184 h 81141"/>
                    <a:gd name="connsiteX6" fmla="*/ 11137 w 31819"/>
                    <a:gd name="connsiteY6" fmla="*/ 41366 h 81141"/>
                    <a:gd name="connsiteX7" fmla="*/ 9546 w 31819"/>
                    <a:gd name="connsiteY7" fmla="*/ 41366 h 81141"/>
                    <a:gd name="connsiteX8" fmla="*/ 11137 w 31819"/>
                    <a:gd name="connsiteY8" fmla="*/ 41366 h 81141"/>
                    <a:gd name="connsiteX9" fmla="*/ 9546 w 31819"/>
                    <a:gd name="connsiteY9" fmla="*/ 41366 h 81141"/>
                    <a:gd name="connsiteX10" fmla="*/ 9546 w 31819"/>
                    <a:gd name="connsiteY10" fmla="*/ 42957 h 81141"/>
                    <a:gd name="connsiteX11" fmla="*/ 9546 w 31819"/>
                    <a:gd name="connsiteY11" fmla="*/ 42957 h 81141"/>
                    <a:gd name="connsiteX12" fmla="*/ 12728 w 31819"/>
                    <a:gd name="connsiteY12" fmla="*/ 44548 h 81141"/>
                    <a:gd name="connsiteX13" fmla="*/ 11137 w 31819"/>
                    <a:gd name="connsiteY13" fmla="*/ 44548 h 81141"/>
                    <a:gd name="connsiteX14" fmla="*/ 12728 w 31819"/>
                    <a:gd name="connsiteY14" fmla="*/ 44548 h 81141"/>
                    <a:gd name="connsiteX15" fmla="*/ 9546 w 31819"/>
                    <a:gd name="connsiteY15" fmla="*/ 44548 h 81141"/>
                    <a:gd name="connsiteX16" fmla="*/ 7955 w 31819"/>
                    <a:gd name="connsiteY16" fmla="*/ 46139 h 81141"/>
                    <a:gd name="connsiteX17" fmla="*/ 7955 w 31819"/>
                    <a:gd name="connsiteY17" fmla="*/ 46139 h 81141"/>
                    <a:gd name="connsiteX18" fmla="*/ 3182 w 31819"/>
                    <a:gd name="connsiteY18" fmla="*/ 46139 h 81141"/>
                    <a:gd name="connsiteX19" fmla="*/ 9546 w 31819"/>
                    <a:gd name="connsiteY19" fmla="*/ 46139 h 81141"/>
                    <a:gd name="connsiteX20" fmla="*/ 9546 w 31819"/>
                    <a:gd name="connsiteY20" fmla="*/ 46139 h 81141"/>
                    <a:gd name="connsiteX21" fmla="*/ 7955 w 31819"/>
                    <a:gd name="connsiteY21" fmla="*/ 46139 h 81141"/>
                    <a:gd name="connsiteX22" fmla="*/ 4773 w 31819"/>
                    <a:gd name="connsiteY22" fmla="*/ 46139 h 81141"/>
                    <a:gd name="connsiteX23" fmla="*/ 7955 w 31819"/>
                    <a:gd name="connsiteY23" fmla="*/ 47730 h 81141"/>
                    <a:gd name="connsiteX24" fmla="*/ 3182 w 31819"/>
                    <a:gd name="connsiteY24" fmla="*/ 47730 h 81141"/>
                    <a:gd name="connsiteX25" fmla="*/ 7955 w 31819"/>
                    <a:gd name="connsiteY25" fmla="*/ 47730 h 81141"/>
                    <a:gd name="connsiteX26" fmla="*/ 9546 w 31819"/>
                    <a:gd name="connsiteY26" fmla="*/ 49321 h 81141"/>
                    <a:gd name="connsiteX27" fmla="*/ 6364 w 31819"/>
                    <a:gd name="connsiteY27" fmla="*/ 49321 h 81141"/>
                    <a:gd name="connsiteX28" fmla="*/ 7955 w 31819"/>
                    <a:gd name="connsiteY28" fmla="*/ 49321 h 81141"/>
                    <a:gd name="connsiteX29" fmla="*/ 6364 w 31819"/>
                    <a:gd name="connsiteY29" fmla="*/ 49321 h 81141"/>
                    <a:gd name="connsiteX30" fmla="*/ 9546 w 31819"/>
                    <a:gd name="connsiteY30" fmla="*/ 49321 h 81141"/>
                    <a:gd name="connsiteX31" fmla="*/ 7955 w 31819"/>
                    <a:gd name="connsiteY31" fmla="*/ 50912 h 81141"/>
                    <a:gd name="connsiteX32" fmla="*/ 4773 w 31819"/>
                    <a:gd name="connsiteY32" fmla="*/ 50912 h 81141"/>
                    <a:gd name="connsiteX33" fmla="*/ 9546 w 31819"/>
                    <a:gd name="connsiteY33" fmla="*/ 52504 h 81141"/>
                    <a:gd name="connsiteX34" fmla="*/ 7955 w 31819"/>
                    <a:gd name="connsiteY34" fmla="*/ 52504 h 81141"/>
                    <a:gd name="connsiteX35" fmla="*/ 14319 w 31819"/>
                    <a:gd name="connsiteY35" fmla="*/ 54094 h 81141"/>
                    <a:gd name="connsiteX36" fmla="*/ 17501 w 31819"/>
                    <a:gd name="connsiteY36" fmla="*/ 54094 h 81141"/>
                    <a:gd name="connsiteX37" fmla="*/ 19092 w 31819"/>
                    <a:gd name="connsiteY37" fmla="*/ 54094 h 81141"/>
                    <a:gd name="connsiteX38" fmla="*/ 15910 w 31819"/>
                    <a:gd name="connsiteY38" fmla="*/ 54094 h 81141"/>
                    <a:gd name="connsiteX39" fmla="*/ 15910 w 31819"/>
                    <a:gd name="connsiteY39" fmla="*/ 54094 h 81141"/>
                    <a:gd name="connsiteX40" fmla="*/ 11137 w 31819"/>
                    <a:gd name="connsiteY40" fmla="*/ 54094 h 81141"/>
                    <a:gd name="connsiteX41" fmla="*/ 12728 w 31819"/>
                    <a:gd name="connsiteY41" fmla="*/ 54094 h 81141"/>
                    <a:gd name="connsiteX42" fmla="*/ 7955 w 31819"/>
                    <a:gd name="connsiteY42" fmla="*/ 54094 h 81141"/>
                    <a:gd name="connsiteX43" fmla="*/ 7955 w 31819"/>
                    <a:gd name="connsiteY43" fmla="*/ 54094 h 81141"/>
                    <a:gd name="connsiteX44" fmla="*/ 6364 w 31819"/>
                    <a:gd name="connsiteY44" fmla="*/ 54094 h 81141"/>
                    <a:gd name="connsiteX45" fmla="*/ 7955 w 31819"/>
                    <a:gd name="connsiteY45" fmla="*/ 54094 h 81141"/>
                    <a:gd name="connsiteX46" fmla="*/ 4773 w 31819"/>
                    <a:gd name="connsiteY46" fmla="*/ 54094 h 81141"/>
                    <a:gd name="connsiteX47" fmla="*/ 6364 w 31819"/>
                    <a:gd name="connsiteY47" fmla="*/ 54094 h 81141"/>
                    <a:gd name="connsiteX48" fmla="*/ 4773 w 31819"/>
                    <a:gd name="connsiteY48" fmla="*/ 54094 h 81141"/>
                    <a:gd name="connsiteX49" fmla="*/ 14319 w 31819"/>
                    <a:gd name="connsiteY49" fmla="*/ 57276 h 81141"/>
                    <a:gd name="connsiteX50" fmla="*/ 7955 w 31819"/>
                    <a:gd name="connsiteY50" fmla="*/ 57276 h 81141"/>
                    <a:gd name="connsiteX51" fmla="*/ 7955 w 31819"/>
                    <a:gd name="connsiteY51" fmla="*/ 55686 h 81141"/>
                    <a:gd name="connsiteX52" fmla="*/ 6364 w 31819"/>
                    <a:gd name="connsiteY52" fmla="*/ 55686 h 81141"/>
                    <a:gd name="connsiteX53" fmla="*/ 9546 w 31819"/>
                    <a:gd name="connsiteY53" fmla="*/ 57276 h 81141"/>
                    <a:gd name="connsiteX54" fmla="*/ 6364 w 31819"/>
                    <a:gd name="connsiteY54" fmla="*/ 57276 h 81141"/>
                    <a:gd name="connsiteX55" fmla="*/ 11137 w 31819"/>
                    <a:gd name="connsiteY55" fmla="*/ 58868 h 81141"/>
                    <a:gd name="connsiteX56" fmla="*/ 7955 w 31819"/>
                    <a:gd name="connsiteY56" fmla="*/ 58868 h 81141"/>
                    <a:gd name="connsiteX57" fmla="*/ 9546 w 31819"/>
                    <a:gd name="connsiteY57" fmla="*/ 60459 h 81141"/>
                    <a:gd name="connsiteX58" fmla="*/ 9546 w 31819"/>
                    <a:gd name="connsiteY58" fmla="*/ 60459 h 81141"/>
                    <a:gd name="connsiteX59" fmla="*/ 7955 w 31819"/>
                    <a:gd name="connsiteY59" fmla="*/ 60459 h 81141"/>
                    <a:gd name="connsiteX60" fmla="*/ 7955 w 31819"/>
                    <a:gd name="connsiteY60" fmla="*/ 60459 h 81141"/>
                    <a:gd name="connsiteX61" fmla="*/ 11137 w 31819"/>
                    <a:gd name="connsiteY61" fmla="*/ 62050 h 81141"/>
                    <a:gd name="connsiteX62" fmla="*/ 6364 w 31819"/>
                    <a:gd name="connsiteY62" fmla="*/ 62050 h 81141"/>
                    <a:gd name="connsiteX63" fmla="*/ 19092 w 31819"/>
                    <a:gd name="connsiteY63" fmla="*/ 63641 h 81141"/>
                    <a:gd name="connsiteX64" fmla="*/ 6364 w 31819"/>
                    <a:gd name="connsiteY64" fmla="*/ 63641 h 81141"/>
                    <a:gd name="connsiteX65" fmla="*/ 6364 w 31819"/>
                    <a:gd name="connsiteY65" fmla="*/ 63641 h 81141"/>
                    <a:gd name="connsiteX66" fmla="*/ 11137 w 31819"/>
                    <a:gd name="connsiteY66" fmla="*/ 63641 h 81141"/>
                    <a:gd name="connsiteX67" fmla="*/ 6364 w 31819"/>
                    <a:gd name="connsiteY67" fmla="*/ 63641 h 81141"/>
                    <a:gd name="connsiteX68" fmla="*/ 12728 w 31819"/>
                    <a:gd name="connsiteY68" fmla="*/ 63641 h 81141"/>
                    <a:gd name="connsiteX69" fmla="*/ 6364 w 31819"/>
                    <a:gd name="connsiteY69" fmla="*/ 63641 h 81141"/>
                    <a:gd name="connsiteX70" fmla="*/ 11137 w 31819"/>
                    <a:gd name="connsiteY70" fmla="*/ 63641 h 81141"/>
                    <a:gd name="connsiteX71" fmla="*/ 4773 w 31819"/>
                    <a:gd name="connsiteY71" fmla="*/ 63641 h 81141"/>
                    <a:gd name="connsiteX72" fmla="*/ 4773 w 31819"/>
                    <a:gd name="connsiteY72" fmla="*/ 63641 h 81141"/>
                    <a:gd name="connsiteX73" fmla="*/ 6364 w 31819"/>
                    <a:gd name="connsiteY73" fmla="*/ 63641 h 81141"/>
                    <a:gd name="connsiteX74" fmla="*/ 12728 w 31819"/>
                    <a:gd name="connsiteY74" fmla="*/ 65231 h 81141"/>
                    <a:gd name="connsiteX75" fmla="*/ 6364 w 31819"/>
                    <a:gd name="connsiteY75" fmla="*/ 65231 h 81141"/>
                    <a:gd name="connsiteX76" fmla="*/ 20683 w 31819"/>
                    <a:gd name="connsiteY76" fmla="*/ 66823 h 81141"/>
                    <a:gd name="connsiteX77" fmla="*/ 19092 w 31819"/>
                    <a:gd name="connsiteY77" fmla="*/ 66823 h 81141"/>
                    <a:gd name="connsiteX78" fmla="*/ 20683 w 31819"/>
                    <a:gd name="connsiteY78" fmla="*/ 66823 h 81141"/>
                    <a:gd name="connsiteX79" fmla="*/ 4773 w 31819"/>
                    <a:gd name="connsiteY79" fmla="*/ 65231 h 81141"/>
                    <a:gd name="connsiteX80" fmla="*/ 3182 w 31819"/>
                    <a:gd name="connsiteY80" fmla="*/ 65231 h 81141"/>
                    <a:gd name="connsiteX81" fmla="*/ 1591 w 31819"/>
                    <a:gd name="connsiteY81" fmla="*/ 65231 h 81141"/>
                    <a:gd name="connsiteX82" fmla="*/ 0 w 31819"/>
                    <a:gd name="connsiteY82" fmla="*/ 66823 h 81141"/>
                    <a:gd name="connsiteX83" fmla="*/ 4773 w 31819"/>
                    <a:gd name="connsiteY83" fmla="*/ 66823 h 81141"/>
                    <a:gd name="connsiteX84" fmla="*/ 1591 w 31819"/>
                    <a:gd name="connsiteY84" fmla="*/ 65231 h 81141"/>
                    <a:gd name="connsiteX85" fmla="*/ 9546 w 31819"/>
                    <a:gd name="connsiteY85" fmla="*/ 66823 h 81141"/>
                    <a:gd name="connsiteX86" fmla="*/ 3182 w 31819"/>
                    <a:gd name="connsiteY86" fmla="*/ 66823 h 81141"/>
                    <a:gd name="connsiteX87" fmla="*/ 4773 w 31819"/>
                    <a:gd name="connsiteY87" fmla="*/ 66823 h 81141"/>
                    <a:gd name="connsiteX88" fmla="*/ 3182 w 31819"/>
                    <a:gd name="connsiteY88" fmla="*/ 66823 h 81141"/>
                    <a:gd name="connsiteX89" fmla="*/ 4773 w 31819"/>
                    <a:gd name="connsiteY89" fmla="*/ 68414 h 81141"/>
                    <a:gd name="connsiteX90" fmla="*/ 3182 w 31819"/>
                    <a:gd name="connsiteY90" fmla="*/ 68414 h 81141"/>
                    <a:gd name="connsiteX91" fmla="*/ 20683 w 31819"/>
                    <a:gd name="connsiteY91" fmla="*/ 68414 h 81141"/>
                    <a:gd name="connsiteX92" fmla="*/ 15910 w 31819"/>
                    <a:gd name="connsiteY92" fmla="*/ 70005 h 81141"/>
                    <a:gd name="connsiteX93" fmla="*/ 6364 w 31819"/>
                    <a:gd name="connsiteY93" fmla="*/ 70005 h 81141"/>
                    <a:gd name="connsiteX94" fmla="*/ 7955 w 31819"/>
                    <a:gd name="connsiteY94" fmla="*/ 70005 h 81141"/>
                    <a:gd name="connsiteX95" fmla="*/ 6364 w 31819"/>
                    <a:gd name="connsiteY95" fmla="*/ 70005 h 81141"/>
                    <a:gd name="connsiteX96" fmla="*/ 9546 w 31819"/>
                    <a:gd name="connsiteY96" fmla="*/ 70005 h 81141"/>
                    <a:gd name="connsiteX97" fmla="*/ 9546 w 31819"/>
                    <a:gd name="connsiteY97" fmla="*/ 71596 h 81141"/>
                    <a:gd name="connsiteX98" fmla="*/ 17501 w 31819"/>
                    <a:gd name="connsiteY98" fmla="*/ 71596 h 81141"/>
                    <a:gd name="connsiteX99" fmla="*/ 15910 w 31819"/>
                    <a:gd name="connsiteY99" fmla="*/ 71596 h 81141"/>
                    <a:gd name="connsiteX100" fmla="*/ 14319 w 31819"/>
                    <a:gd name="connsiteY100" fmla="*/ 73187 h 81141"/>
                    <a:gd name="connsiteX101" fmla="*/ 11137 w 31819"/>
                    <a:gd name="connsiteY101" fmla="*/ 73187 h 81141"/>
                    <a:gd name="connsiteX102" fmla="*/ 12728 w 31819"/>
                    <a:gd name="connsiteY102" fmla="*/ 73187 h 81141"/>
                    <a:gd name="connsiteX103" fmla="*/ 9546 w 31819"/>
                    <a:gd name="connsiteY103" fmla="*/ 73187 h 81141"/>
                    <a:gd name="connsiteX104" fmla="*/ 12728 w 31819"/>
                    <a:gd name="connsiteY104" fmla="*/ 73187 h 81141"/>
                    <a:gd name="connsiteX105" fmla="*/ 12728 w 31819"/>
                    <a:gd name="connsiteY105" fmla="*/ 71596 h 81141"/>
                    <a:gd name="connsiteX106" fmla="*/ 22274 w 31819"/>
                    <a:gd name="connsiteY106" fmla="*/ 73187 h 81141"/>
                    <a:gd name="connsiteX107" fmla="*/ 20683 w 31819"/>
                    <a:gd name="connsiteY107" fmla="*/ 73187 h 81141"/>
                    <a:gd name="connsiteX108" fmla="*/ 23865 w 31819"/>
                    <a:gd name="connsiteY108" fmla="*/ 74778 h 81141"/>
                    <a:gd name="connsiteX109" fmla="*/ 17501 w 31819"/>
                    <a:gd name="connsiteY109" fmla="*/ 74778 h 81141"/>
                    <a:gd name="connsiteX110" fmla="*/ 19092 w 31819"/>
                    <a:gd name="connsiteY110" fmla="*/ 73187 h 81141"/>
                    <a:gd name="connsiteX111" fmla="*/ 17501 w 31819"/>
                    <a:gd name="connsiteY111" fmla="*/ 73187 h 81141"/>
                    <a:gd name="connsiteX112" fmla="*/ 17501 w 31819"/>
                    <a:gd name="connsiteY112" fmla="*/ 73187 h 81141"/>
                    <a:gd name="connsiteX113" fmla="*/ 15910 w 31819"/>
                    <a:gd name="connsiteY113" fmla="*/ 76369 h 81141"/>
                    <a:gd name="connsiteX114" fmla="*/ 19092 w 31819"/>
                    <a:gd name="connsiteY114" fmla="*/ 76369 h 81141"/>
                    <a:gd name="connsiteX115" fmla="*/ 19092 w 31819"/>
                    <a:gd name="connsiteY115" fmla="*/ 76369 h 81141"/>
                    <a:gd name="connsiteX116" fmla="*/ 22274 w 31819"/>
                    <a:gd name="connsiteY116" fmla="*/ 76369 h 81141"/>
                    <a:gd name="connsiteX117" fmla="*/ 25456 w 31819"/>
                    <a:gd name="connsiteY117" fmla="*/ 77960 h 81141"/>
                    <a:gd name="connsiteX118" fmla="*/ 22274 w 31819"/>
                    <a:gd name="connsiteY118" fmla="*/ 77960 h 81141"/>
                    <a:gd name="connsiteX119" fmla="*/ 22274 w 31819"/>
                    <a:gd name="connsiteY119" fmla="*/ 77960 h 81141"/>
                    <a:gd name="connsiteX120" fmla="*/ 22274 w 31819"/>
                    <a:gd name="connsiteY120" fmla="*/ 79551 h 81141"/>
                    <a:gd name="connsiteX121" fmla="*/ 23865 w 31819"/>
                    <a:gd name="connsiteY121" fmla="*/ 79551 h 81141"/>
                    <a:gd name="connsiteX122" fmla="*/ 27047 w 31819"/>
                    <a:gd name="connsiteY122" fmla="*/ 81142 h 81141"/>
                    <a:gd name="connsiteX123" fmla="*/ 30229 w 31819"/>
                    <a:gd name="connsiteY123" fmla="*/ 81142 h 81141"/>
                    <a:gd name="connsiteX124" fmla="*/ 25456 w 31819"/>
                    <a:gd name="connsiteY124" fmla="*/ 81142 h 81141"/>
                    <a:gd name="connsiteX125" fmla="*/ 30229 w 31819"/>
                    <a:gd name="connsiteY125" fmla="*/ 79551 h 81141"/>
                    <a:gd name="connsiteX126" fmla="*/ 28638 w 31819"/>
                    <a:gd name="connsiteY126" fmla="*/ 79551 h 81141"/>
                    <a:gd name="connsiteX127" fmla="*/ 27047 w 31819"/>
                    <a:gd name="connsiteY127" fmla="*/ 79551 h 81141"/>
                    <a:gd name="connsiteX128" fmla="*/ 27047 w 31819"/>
                    <a:gd name="connsiteY128" fmla="*/ 79551 h 81141"/>
                    <a:gd name="connsiteX129" fmla="*/ 27047 w 31819"/>
                    <a:gd name="connsiteY129" fmla="*/ 79551 h 81141"/>
                    <a:gd name="connsiteX130" fmla="*/ 27047 w 31819"/>
                    <a:gd name="connsiteY130" fmla="*/ 79551 h 81141"/>
                    <a:gd name="connsiteX131" fmla="*/ 25456 w 31819"/>
                    <a:gd name="connsiteY131" fmla="*/ 79551 h 81141"/>
                    <a:gd name="connsiteX132" fmla="*/ 22274 w 31819"/>
                    <a:gd name="connsiteY132" fmla="*/ 79551 h 81141"/>
                    <a:gd name="connsiteX133" fmla="*/ 23865 w 31819"/>
                    <a:gd name="connsiteY133" fmla="*/ 79551 h 81141"/>
                    <a:gd name="connsiteX134" fmla="*/ 22274 w 31819"/>
                    <a:gd name="connsiteY134" fmla="*/ 79551 h 81141"/>
                    <a:gd name="connsiteX135" fmla="*/ 27047 w 31819"/>
                    <a:gd name="connsiteY135" fmla="*/ 79551 h 81141"/>
                    <a:gd name="connsiteX136" fmla="*/ 27047 w 31819"/>
                    <a:gd name="connsiteY136" fmla="*/ 79551 h 81141"/>
                    <a:gd name="connsiteX137" fmla="*/ 27047 w 31819"/>
                    <a:gd name="connsiteY137" fmla="*/ 77960 h 81141"/>
                    <a:gd name="connsiteX138" fmla="*/ 27047 w 31819"/>
                    <a:gd name="connsiteY138" fmla="*/ 77960 h 81141"/>
                    <a:gd name="connsiteX139" fmla="*/ 25456 w 31819"/>
                    <a:gd name="connsiteY139" fmla="*/ 77960 h 81141"/>
                    <a:gd name="connsiteX140" fmla="*/ 25456 w 31819"/>
                    <a:gd name="connsiteY140" fmla="*/ 77960 h 81141"/>
                    <a:gd name="connsiteX141" fmla="*/ 25456 w 31819"/>
                    <a:gd name="connsiteY141" fmla="*/ 76369 h 81141"/>
                    <a:gd name="connsiteX142" fmla="*/ 25456 w 31819"/>
                    <a:gd name="connsiteY142" fmla="*/ 74778 h 81141"/>
                    <a:gd name="connsiteX143" fmla="*/ 27047 w 31819"/>
                    <a:gd name="connsiteY143" fmla="*/ 74778 h 81141"/>
                    <a:gd name="connsiteX144" fmla="*/ 27047 w 31819"/>
                    <a:gd name="connsiteY144" fmla="*/ 73187 h 81141"/>
                    <a:gd name="connsiteX145" fmla="*/ 28638 w 31819"/>
                    <a:gd name="connsiteY145" fmla="*/ 71596 h 81141"/>
                    <a:gd name="connsiteX146" fmla="*/ 27047 w 31819"/>
                    <a:gd name="connsiteY146" fmla="*/ 71596 h 81141"/>
                    <a:gd name="connsiteX147" fmla="*/ 25456 w 31819"/>
                    <a:gd name="connsiteY147" fmla="*/ 70005 h 81141"/>
                    <a:gd name="connsiteX148" fmla="*/ 23865 w 31819"/>
                    <a:gd name="connsiteY148" fmla="*/ 70005 h 81141"/>
                    <a:gd name="connsiteX149" fmla="*/ 25456 w 31819"/>
                    <a:gd name="connsiteY149" fmla="*/ 68414 h 81141"/>
                    <a:gd name="connsiteX150" fmla="*/ 25456 w 31819"/>
                    <a:gd name="connsiteY150" fmla="*/ 68414 h 81141"/>
                    <a:gd name="connsiteX151" fmla="*/ 25456 w 31819"/>
                    <a:gd name="connsiteY151" fmla="*/ 66823 h 81141"/>
                    <a:gd name="connsiteX152" fmla="*/ 25456 w 31819"/>
                    <a:gd name="connsiteY152" fmla="*/ 66823 h 81141"/>
                    <a:gd name="connsiteX153" fmla="*/ 25456 w 31819"/>
                    <a:gd name="connsiteY153" fmla="*/ 66823 h 81141"/>
                    <a:gd name="connsiteX154" fmla="*/ 25456 w 31819"/>
                    <a:gd name="connsiteY154" fmla="*/ 66823 h 81141"/>
                    <a:gd name="connsiteX155" fmla="*/ 27047 w 31819"/>
                    <a:gd name="connsiteY155" fmla="*/ 66823 h 81141"/>
                    <a:gd name="connsiteX156" fmla="*/ 25456 w 31819"/>
                    <a:gd name="connsiteY156" fmla="*/ 66823 h 81141"/>
                    <a:gd name="connsiteX157" fmla="*/ 25456 w 31819"/>
                    <a:gd name="connsiteY157" fmla="*/ 66823 h 81141"/>
                    <a:gd name="connsiteX158" fmla="*/ 27047 w 31819"/>
                    <a:gd name="connsiteY158" fmla="*/ 66823 h 81141"/>
                    <a:gd name="connsiteX159" fmla="*/ 27047 w 31819"/>
                    <a:gd name="connsiteY159" fmla="*/ 66823 h 81141"/>
                    <a:gd name="connsiteX160" fmla="*/ 23865 w 31819"/>
                    <a:gd name="connsiteY160" fmla="*/ 66823 h 81141"/>
                    <a:gd name="connsiteX161" fmla="*/ 22274 w 31819"/>
                    <a:gd name="connsiteY161" fmla="*/ 66823 h 81141"/>
                    <a:gd name="connsiteX162" fmla="*/ 25456 w 31819"/>
                    <a:gd name="connsiteY162" fmla="*/ 66823 h 81141"/>
                    <a:gd name="connsiteX163" fmla="*/ 20683 w 31819"/>
                    <a:gd name="connsiteY163" fmla="*/ 65231 h 81141"/>
                    <a:gd name="connsiteX164" fmla="*/ 20683 w 31819"/>
                    <a:gd name="connsiteY164" fmla="*/ 65231 h 81141"/>
                    <a:gd name="connsiteX165" fmla="*/ 20683 w 31819"/>
                    <a:gd name="connsiteY165" fmla="*/ 65231 h 81141"/>
                    <a:gd name="connsiteX166" fmla="*/ 23865 w 31819"/>
                    <a:gd name="connsiteY166" fmla="*/ 65231 h 81141"/>
                    <a:gd name="connsiteX167" fmla="*/ 20683 w 31819"/>
                    <a:gd name="connsiteY167" fmla="*/ 65231 h 81141"/>
                    <a:gd name="connsiteX168" fmla="*/ 25456 w 31819"/>
                    <a:gd name="connsiteY168" fmla="*/ 65231 h 81141"/>
                    <a:gd name="connsiteX169" fmla="*/ 20683 w 31819"/>
                    <a:gd name="connsiteY169" fmla="*/ 63641 h 81141"/>
                    <a:gd name="connsiteX170" fmla="*/ 22274 w 31819"/>
                    <a:gd name="connsiteY170" fmla="*/ 63641 h 81141"/>
                    <a:gd name="connsiteX171" fmla="*/ 20683 w 31819"/>
                    <a:gd name="connsiteY171" fmla="*/ 63641 h 81141"/>
                    <a:gd name="connsiteX172" fmla="*/ 23865 w 31819"/>
                    <a:gd name="connsiteY172" fmla="*/ 60459 h 81141"/>
                    <a:gd name="connsiteX173" fmla="*/ 22274 w 31819"/>
                    <a:gd name="connsiteY173" fmla="*/ 60459 h 81141"/>
                    <a:gd name="connsiteX174" fmla="*/ 25456 w 31819"/>
                    <a:gd name="connsiteY174" fmla="*/ 60459 h 81141"/>
                    <a:gd name="connsiteX175" fmla="*/ 23865 w 31819"/>
                    <a:gd name="connsiteY175" fmla="*/ 58868 h 81141"/>
                    <a:gd name="connsiteX176" fmla="*/ 27047 w 31819"/>
                    <a:gd name="connsiteY176" fmla="*/ 58868 h 81141"/>
                    <a:gd name="connsiteX177" fmla="*/ 27047 w 31819"/>
                    <a:gd name="connsiteY177" fmla="*/ 58868 h 81141"/>
                    <a:gd name="connsiteX178" fmla="*/ 28638 w 31819"/>
                    <a:gd name="connsiteY178" fmla="*/ 58868 h 81141"/>
                    <a:gd name="connsiteX179" fmla="*/ 20683 w 31819"/>
                    <a:gd name="connsiteY179" fmla="*/ 57276 h 81141"/>
                    <a:gd name="connsiteX180" fmla="*/ 19092 w 31819"/>
                    <a:gd name="connsiteY180" fmla="*/ 57276 h 81141"/>
                    <a:gd name="connsiteX181" fmla="*/ 22274 w 31819"/>
                    <a:gd name="connsiteY181" fmla="*/ 57276 h 81141"/>
                    <a:gd name="connsiteX182" fmla="*/ 20683 w 31819"/>
                    <a:gd name="connsiteY182" fmla="*/ 55686 h 81141"/>
                    <a:gd name="connsiteX183" fmla="*/ 20683 w 31819"/>
                    <a:gd name="connsiteY183" fmla="*/ 55686 h 81141"/>
                    <a:gd name="connsiteX184" fmla="*/ 20683 w 31819"/>
                    <a:gd name="connsiteY184" fmla="*/ 54094 h 81141"/>
                    <a:gd name="connsiteX185" fmla="*/ 20683 w 31819"/>
                    <a:gd name="connsiteY185" fmla="*/ 54094 h 81141"/>
                    <a:gd name="connsiteX186" fmla="*/ 19092 w 31819"/>
                    <a:gd name="connsiteY186" fmla="*/ 52504 h 81141"/>
                    <a:gd name="connsiteX187" fmla="*/ 19092 w 31819"/>
                    <a:gd name="connsiteY187" fmla="*/ 52504 h 81141"/>
                    <a:gd name="connsiteX188" fmla="*/ 20683 w 31819"/>
                    <a:gd name="connsiteY188" fmla="*/ 50912 h 81141"/>
                    <a:gd name="connsiteX189" fmla="*/ 19092 w 31819"/>
                    <a:gd name="connsiteY189" fmla="*/ 50912 h 81141"/>
                    <a:gd name="connsiteX190" fmla="*/ 20683 w 31819"/>
                    <a:gd name="connsiteY190" fmla="*/ 49321 h 81141"/>
                    <a:gd name="connsiteX191" fmla="*/ 19092 w 31819"/>
                    <a:gd name="connsiteY191" fmla="*/ 49321 h 81141"/>
                    <a:gd name="connsiteX192" fmla="*/ 25456 w 31819"/>
                    <a:gd name="connsiteY192" fmla="*/ 49321 h 81141"/>
                    <a:gd name="connsiteX193" fmla="*/ 27047 w 31819"/>
                    <a:gd name="connsiteY193" fmla="*/ 49321 h 81141"/>
                    <a:gd name="connsiteX194" fmla="*/ 23865 w 31819"/>
                    <a:gd name="connsiteY194" fmla="*/ 47730 h 81141"/>
                    <a:gd name="connsiteX195" fmla="*/ 28638 w 31819"/>
                    <a:gd name="connsiteY195" fmla="*/ 47730 h 81141"/>
                    <a:gd name="connsiteX196" fmla="*/ 27047 w 31819"/>
                    <a:gd name="connsiteY196" fmla="*/ 46139 h 81141"/>
                    <a:gd name="connsiteX197" fmla="*/ 23865 w 31819"/>
                    <a:gd name="connsiteY197" fmla="*/ 46139 h 81141"/>
                    <a:gd name="connsiteX198" fmla="*/ 25456 w 31819"/>
                    <a:gd name="connsiteY198" fmla="*/ 44548 h 81141"/>
                    <a:gd name="connsiteX199" fmla="*/ 27047 w 31819"/>
                    <a:gd name="connsiteY199" fmla="*/ 44548 h 81141"/>
                    <a:gd name="connsiteX200" fmla="*/ 23865 w 31819"/>
                    <a:gd name="connsiteY200" fmla="*/ 42957 h 81141"/>
                    <a:gd name="connsiteX201" fmla="*/ 27047 w 31819"/>
                    <a:gd name="connsiteY201" fmla="*/ 41366 h 81141"/>
                    <a:gd name="connsiteX202" fmla="*/ 27047 w 31819"/>
                    <a:gd name="connsiteY202" fmla="*/ 39775 h 81141"/>
                    <a:gd name="connsiteX203" fmla="*/ 27047 w 31819"/>
                    <a:gd name="connsiteY203" fmla="*/ 39775 h 81141"/>
                    <a:gd name="connsiteX204" fmla="*/ 23865 w 31819"/>
                    <a:gd name="connsiteY204" fmla="*/ 38184 h 81141"/>
                    <a:gd name="connsiteX205" fmla="*/ 25456 w 31819"/>
                    <a:gd name="connsiteY205" fmla="*/ 38184 h 81141"/>
                    <a:gd name="connsiteX206" fmla="*/ 23865 w 31819"/>
                    <a:gd name="connsiteY206" fmla="*/ 36593 h 81141"/>
                    <a:gd name="connsiteX207" fmla="*/ 25456 w 31819"/>
                    <a:gd name="connsiteY207" fmla="*/ 36593 h 81141"/>
                    <a:gd name="connsiteX208" fmla="*/ 27047 w 31819"/>
                    <a:gd name="connsiteY208" fmla="*/ 35002 h 81141"/>
                    <a:gd name="connsiteX209" fmla="*/ 28638 w 31819"/>
                    <a:gd name="connsiteY209" fmla="*/ 35002 h 81141"/>
                    <a:gd name="connsiteX210" fmla="*/ 27047 w 31819"/>
                    <a:gd name="connsiteY210" fmla="*/ 31820 h 81141"/>
                    <a:gd name="connsiteX211" fmla="*/ 25456 w 31819"/>
                    <a:gd name="connsiteY211" fmla="*/ 30229 h 81141"/>
                    <a:gd name="connsiteX212" fmla="*/ 20683 w 31819"/>
                    <a:gd name="connsiteY212" fmla="*/ 30229 h 81141"/>
                    <a:gd name="connsiteX213" fmla="*/ 23865 w 31819"/>
                    <a:gd name="connsiteY213" fmla="*/ 30229 h 81141"/>
                    <a:gd name="connsiteX214" fmla="*/ 23865 w 31819"/>
                    <a:gd name="connsiteY214" fmla="*/ 30229 h 81141"/>
                    <a:gd name="connsiteX215" fmla="*/ 28638 w 31819"/>
                    <a:gd name="connsiteY215" fmla="*/ 30229 h 81141"/>
                    <a:gd name="connsiteX216" fmla="*/ 31820 w 31819"/>
                    <a:gd name="connsiteY216" fmla="*/ 27047 h 81141"/>
                    <a:gd name="connsiteX217" fmla="*/ 28638 w 31819"/>
                    <a:gd name="connsiteY217" fmla="*/ 27047 h 81141"/>
                    <a:gd name="connsiteX218" fmla="*/ 28638 w 31819"/>
                    <a:gd name="connsiteY218" fmla="*/ 27047 h 81141"/>
                    <a:gd name="connsiteX219" fmla="*/ 30229 w 31819"/>
                    <a:gd name="connsiteY219" fmla="*/ 27047 h 81141"/>
                    <a:gd name="connsiteX220" fmla="*/ 28638 w 31819"/>
                    <a:gd name="connsiteY220" fmla="*/ 25456 h 81141"/>
                    <a:gd name="connsiteX221" fmla="*/ 31820 w 31819"/>
                    <a:gd name="connsiteY221" fmla="*/ 27047 h 81141"/>
                    <a:gd name="connsiteX222" fmla="*/ 31820 w 31819"/>
                    <a:gd name="connsiteY222" fmla="*/ 27047 h 81141"/>
                    <a:gd name="connsiteX223" fmla="*/ 31820 w 31819"/>
                    <a:gd name="connsiteY223" fmla="*/ 27047 h 81141"/>
                    <a:gd name="connsiteX224" fmla="*/ 28638 w 31819"/>
                    <a:gd name="connsiteY224" fmla="*/ 25456 h 81141"/>
                    <a:gd name="connsiteX225" fmla="*/ 30229 w 31819"/>
                    <a:gd name="connsiteY225" fmla="*/ 25456 h 81141"/>
                    <a:gd name="connsiteX226" fmla="*/ 30229 w 31819"/>
                    <a:gd name="connsiteY226" fmla="*/ 25456 h 81141"/>
                    <a:gd name="connsiteX227" fmla="*/ 30229 w 31819"/>
                    <a:gd name="connsiteY227" fmla="*/ 25456 h 81141"/>
                    <a:gd name="connsiteX228" fmla="*/ 27047 w 31819"/>
                    <a:gd name="connsiteY228" fmla="*/ 25456 h 81141"/>
                    <a:gd name="connsiteX229" fmla="*/ 23865 w 31819"/>
                    <a:gd name="connsiteY229" fmla="*/ 23865 h 81141"/>
                    <a:gd name="connsiteX230" fmla="*/ 27047 w 31819"/>
                    <a:gd name="connsiteY230" fmla="*/ 22274 h 81141"/>
                    <a:gd name="connsiteX231" fmla="*/ 25456 w 31819"/>
                    <a:gd name="connsiteY231" fmla="*/ 20683 h 81141"/>
                    <a:gd name="connsiteX232" fmla="*/ 22274 w 31819"/>
                    <a:gd name="connsiteY232" fmla="*/ 19092 h 81141"/>
                    <a:gd name="connsiteX233" fmla="*/ 28638 w 31819"/>
                    <a:gd name="connsiteY233" fmla="*/ 19092 h 81141"/>
                    <a:gd name="connsiteX234" fmla="*/ 23865 w 31819"/>
                    <a:gd name="connsiteY234" fmla="*/ 17501 h 81141"/>
                    <a:gd name="connsiteX235" fmla="*/ 27047 w 31819"/>
                    <a:gd name="connsiteY235" fmla="*/ 17501 h 81141"/>
                    <a:gd name="connsiteX236" fmla="*/ 28638 w 31819"/>
                    <a:gd name="connsiteY236" fmla="*/ 14319 h 81141"/>
                    <a:gd name="connsiteX237" fmla="*/ 25456 w 31819"/>
                    <a:gd name="connsiteY237" fmla="*/ 12728 h 81141"/>
                    <a:gd name="connsiteX238" fmla="*/ 28638 w 31819"/>
                    <a:gd name="connsiteY238" fmla="*/ 12728 h 81141"/>
                    <a:gd name="connsiteX239" fmla="*/ 27047 w 31819"/>
                    <a:gd name="connsiteY239" fmla="*/ 11137 h 81141"/>
                    <a:gd name="connsiteX240" fmla="*/ 25456 w 31819"/>
                    <a:gd name="connsiteY240" fmla="*/ 11137 h 81141"/>
                    <a:gd name="connsiteX241" fmla="*/ 30229 w 31819"/>
                    <a:gd name="connsiteY241" fmla="*/ 6364 h 81141"/>
                    <a:gd name="connsiteX242" fmla="*/ 28638 w 31819"/>
                    <a:gd name="connsiteY242" fmla="*/ 6364 h 81141"/>
                    <a:gd name="connsiteX243" fmla="*/ 25456 w 31819"/>
                    <a:gd name="connsiteY243" fmla="*/ 4773 h 81141"/>
                    <a:gd name="connsiteX244" fmla="*/ 28638 w 31819"/>
                    <a:gd name="connsiteY244" fmla="*/ 4773 h 81141"/>
                    <a:gd name="connsiteX245" fmla="*/ 25456 w 31819"/>
                    <a:gd name="connsiteY245" fmla="*/ 3182 h 81141"/>
                    <a:gd name="connsiteX246" fmla="*/ 25456 w 31819"/>
                    <a:gd name="connsiteY246" fmla="*/ 3182 h 81141"/>
                    <a:gd name="connsiteX247" fmla="*/ 14319 w 31819"/>
                    <a:gd name="connsiteY247" fmla="*/ 0 h 81141"/>
                    <a:gd name="connsiteX248" fmla="*/ 14319 w 31819"/>
                    <a:gd name="connsiteY248" fmla="*/ 1591 h 81141"/>
                    <a:gd name="connsiteX249" fmla="*/ 12728 w 31819"/>
                    <a:gd name="connsiteY249" fmla="*/ 1591 h 81141"/>
                    <a:gd name="connsiteX250" fmla="*/ 14319 w 31819"/>
                    <a:gd name="connsiteY250" fmla="*/ 3182 h 81141"/>
                    <a:gd name="connsiteX251" fmla="*/ 14319 w 31819"/>
                    <a:gd name="connsiteY251" fmla="*/ 3182 h 81141"/>
                    <a:gd name="connsiteX252" fmla="*/ 11137 w 31819"/>
                    <a:gd name="connsiteY252" fmla="*/ 4773 h 81141"/>
                    <a:gd name="connsiteX253" fmla="*/ 12728 w 31819"/>
                    <a:gd name="connsiteY253" fmla="*/ 4773 h 81141"/>
                    <a:gd name="connsiteX254" fmla="*/ 11137 w 31819"/>
                    <a:gd name="connsiteY254" fmla="*/ 4773 h 81141"/>
                    <a:gd name="connsiteX255" fmla="*/ 14319 w 31819"/>
                    <a:gd name="connsiteY255" fmla="*/ 4773 h 81141"/>
                    <a:gd name="connsiteX256" fmla="*/ 9546 w 31819"/>
                    <a:gd name="connsiteY256" fmla="*/ 4773 h 81141"/>
                    <a:gd name="connsiteX257" fmla="*/ 11137 w 31819"/>
                    <a:gd name="connsiteY257" fmla="*/ 6364 h 81141"/>
                    <a:gd name="connsiteX258" fmla="*/ 9546 w 31819"/>
                    <a:gd name="connsiteY258" fmla="*/ 6364 h 81141"/>
                    <a:gd name="connsiteX259" fmla="*/ 11137 w 31819"/>
                    <a:gd name="connsiteY259" fmla="*/ 6364 h 81141"/>
                    <a:gd name="connsiteX260" fmla="*/ 7955 w 31819"/>
                    <a:gd name="connsiteY260" fmla="*/ 6364 h 81141"/>
                    <a:gd name="connsiteX261" fmla="*/ 7955 w 31819"/>
                    <a:gd name="connsiteY261" fmla="*/ 6364 h 81141"/>
                    <a:gd name="connsiteX262" fmla="*/ 7955 w 31819"/>
                    <a:gd name="connsiteY262" fmla="*/ 7955 h 81141"/>
                    <a:gd name="connsiteX263" fmla="*/ 9546 w 31819"/>
                    <a:gd name="connsiteY263" fmla="*/ 7955 h 81141"/>
                    <a:gd name="connsiteX264" fmla="*/ 11137 w 31819"/>
                    <a:gd name="connsiteY264" fmla="*/ 12728 h 81141"/>
                    <a:gd name="connsiteX265" fmla="*/ 12728 w 31819"/>
                    <a:gd name="connsiteY265" fmla="*/ 12728 h 81141"/>
                    <a:gd name="connsiteX266" fmla="*/ 12728 w 31819"/>
                    <a:gd name="connsiteY266" fmla="*/ 14319 h 81141"/>
                    <a:gd name="connsiteX267" fmla="*/ 12728 w 31819"/>
                    <a:gd name="connsiteY267" fmla="*/ 14319 h 81141"/>
                    <a:gd name="connsiteX268" fmla="*/ 14319 w 31819"/>
                    <a:gd name="connsiteY268" fmla="*/ 15910 h 81141"/>
                    <a:gd name="connsiteX269" fmla="*/ 11137 w 31819"/>
                    <a:gd name="connsiteY269" fmla="*/ 15910 h 81141"/>
                    <a:gd name="connsiteX270" fmla="*/ 15910 w 31819"/>
                    <a:gd name="connsiteY270" fmla="*/ 17501 h 81141"/>
                    <a:gd name="connsiteX271" fmla="*/ 14319 w 31819"/>
                    <a:gd name="connsiteY271" fmla="*/ 17501 h 81141"/>
                    <a:gd name="connsiteX272" fmla="*/ 17501 w 31819"/>
                    <a:gd name="connsiteY272" fmla="*/ 19092 h 81141"/>
                    <a:gd name="connsiteX273" fmla="*/ 12728 w 31819"/>
                    <a:gd name="connsiteY273" fmla="*/ 17501 h 81141"/>
                    <a:gd name="connsiteX274" fmla="*/ 11137 w 31819"/>
                    <a:gd name="connsiteY274" fmla="*/ 19092 h 81141"/>
                    <a:gd name="connsiteX275" fmla="*/ 14319 w 31819"/>
                    <a:gd name="connsiteY275" fmla="*/ 19092 h 81141"/>
                    <a:gd name="connsiteX276" fmla="*/ 17501 w 31819"/>
                    <a:gd name="connsiteY276" fmla="*/ 20683 h 81141"/>
                    <a:gd name="connsiteX277" fmla="*/ 11137 w 31819"/>
                    <a:gd name="connsiteY277" fmla="*/ 20683 h 81141"/>
                    <a:gd name="connsiteX278" fmla="*/ 11137 w 31819"/>
                    <a:gd name="connsiteY278" fmla="*/ 20683 h 81141"/>
                    <a:gd name="connsiteX279" fmla="*/ 11137 w 31819"/>
                    <a:gd name="connsiteY279" fmla="*/ 22274 h 81141"/>
                    <a:gd name="connsiteX280" fmla="*/ 14319 w 31819"/>
                    <a:gd name="connsiteY280" fmla="*/ 23865 h 81141"/>
                    <a:gd name="connsiteX281" fmla="*/ 14319 w 31819"/>
                    <a:gd name="connsiteY281" fmla="*/ 22274 h 81141"/>
                    <a:gd name="connsiteX282" fmla="*/ 17501 w 31819"/>
                    <a:gd name="connsiteY282" fmla="*/ 23865 h 81141"/>
                    <a:gd name="connsiteX283" fmla="*/ 15910 w 31819"/>
                    <a:gd name="connsiteY283" fmla="*/ 23865 h 81141"/>
                    <a:gd name="connsiteX284" fmla="*/ 15910 w 31819"/>
                    <a:gd name="connsiteY284" fmla="*/ 23865 h 81141"/>
                    <a:gd name="connsiteX285" fmla="*/ 12728 w 31819"/>
                    <a:gd name="connsiteY285" fmla="*/ 22274 h 81141"/>
                    <a:gd name="connsiteX286" fmla="*/ 11137 w 31819"/>
                    <a:gd name="connsiteY286" fmla="*/ 22274 h 81141"/>
                    <a:gd name="connsiteX287" fmla="*/ 14319 w 31819"/>
                    <a:gd name="connsiteY287" fmla="*/ 23865 h 81141"/>
                    <a:gd name="connsiteX288" fmla="*/ 12728 w 31819"/>
                    <a:gd name="connsiteY288" fmla="*/ 23865 h 81141"/>
                    <a:gd name="connsiteX289" fmla="*/ 14319 w 31819"/>
                    <a:gd name="connsiteY289" fmla="*/ 23865 h 81141"/>
                    <a:gd name="connsiteX290" fmla="*/ 11137 w 31819"/>
                    <a:gd name="connsiteY290" fmla="*/ 23865 h 81141"/>
                    <a:gd name="connsiteX291" fmla="*/ 9546 w 31819"/>
                    <a:gd name="connsiteY291" fmla="*/ 25456 h 81141"/>
                    <a:gd name="connsiteX292" fmla="*/ 14319 w 31819"/>
                    <a:gd name="connsiteY292" fmla="*/ 25456 h 81141"/>
                    <a:gd name="connsiteX293" fmla="*/ 9546 w 31819"/>
                    <a:gd name="connsiteY293" fmla="*/ 27047 h 81141"/>
                    <a:gd name="connsiteX294" fmla="*/ 11137 w 31819"/>
                    <a:gd name="connsiteY294" fmla="*/ 27047 h 81141"/>
                    <a:gd name="connsiteX295" fmla="*/ 7955 w 31819"/>
                    <a:gd name="connsiteY295" fmla="*/ 27047 h 81141"/>
                    <a:gd name="connsiteX296" fmla="*/ 11137 w 31819"/>
                    <a:gd name="connsiteY296" fmla="*/ 28638 h 81141"/>
                    <a:gd name="connsiteX297" fmla="*/ 12728 w 31819"/>
                    <a:gd name="connsiteY297" fmla="*/ 30229 h 81141"/>
                    <a:gd name="connsiteX298" fmla="*/ 11137 w 31819"/>
                    <a:gd name="connsiteY298" fmla="*/ 30229 h 81141"/>
                    <a:gd name="connsiteX299" fmla="*/ 14319 w 31819"/>
                    <a:gd name="connsiteY299" fmla="*/ 31820 h 81141"/>
                    <a:gd name="connsiteX300" fmla="*/ 11137 w 31819"/>
                    <a:gd name="connsiteY300" fmla="*/ 30229 h 81141"/>
                    <a:gd name="connsiteX301" fmla="*/ 11137 w 31819"/>
                    <a:gd name="connsiteY301" fmla="*/ 30229 h 81141"/>
                    <a:gd name="connsiteX302" fmla="*/ 7955 w 31819"/>
                    <a:gd name="connsiteY302" fmla="*/ 30229 h 81141"/>
                    <a:gd name="connsiteX303" fmla="*/ 7955 w 31819"/>
                    <a:gd name="connsiteY303" fmla="*/ 31820 h 81141"/>
                    <a:gd name="connsiteX304" fmla="*/ 11137 w 31819"/>
                    <a:gd name="connsiteY304" fmla="*/ 33411 h 81141"/>
                    <a:gd name="connsiteX305" fmla="*/ 9546 w 31819"/>
                    <a:gd name="connsiteY305" fmla="*/ 33411 h 81141"/>
                    <a:gd name="connsiteX306" fmla="*/ 7955 w 31819"/>
                    <a:gd name="connsiteY306" fmla="*/ 33411 h 81141"/>
                    <a:gd name="connsiteX307" fmla="*/ 6364 w 31819"/>
                    <a:gd name="connsiteY307" fmla="*/ 33411 h 81141"/>
                    <a:gd name="connsiteX308" fmla="*/ 6364 w 31819"/>
                    <a:gd name="connsiteY308" fmla="*/ 35002 h 81141"/>
                    <a:gd name="connsiteX309" fmla="*/ 6364 w 31819"/>
                    <a:gd name="connsiteY309" fmla="*/ 35002 h 81141"/>
                    <a:gd name="connsiteX310" fmla="*/ 9546 w 31819"/>
                    <a:gd name="connsiteY310" fmla="*/ 36593 h 81141"/>
                    <a:gd name="connsiteX311" fmla="*/ 7955 w 31819"/>
                    <a:gd name="connsiteY311" fmla="*/ 36593 h 81141"/>
                    <a:gd name="connsiteX312" fmla="*/ 9546 w 31819"/>
                    <a:gd name="connsiteY312" fmla="*/ 36593 h 81141"/>
                    <a:gd name="connsiteX313" fmla="*/ 4773 w 31819"/>
                    <a:gd name="connsiteY313" fmla="*/ 35002 h 81141"/>
                    <a:gd name="connsiteX314" fmla="*/ 6364 w 31819"/>
                    <a:gd name="connsiteY314" fmla="*/ 36593 h 81141"/>
                    <a:gd name="connsiteX315" fmla="*/ 3182 w 31819"/>
                    <a:gd name="connsiteY315" fmla="*/ 36593 h 81141"/>
                    <a:gd name="connsiteX316" fmla="*/ 4773 w 31819"/>
                    <a:gd name="connsiteY316" fmla="*/ 38184 h 81141"/>
                    <a:gd name="connsiteX317" fmla="*/ 6364 w 31819"/>
                    <a:gd name="connsiteY317" fmla="*/ 38184 h 81141"/>
                    <a:gd name="connsiteX318" fmla="*/ 6364 w 31819"/>
                    <a:gd name="connsiteY318" fmla="*/ 39775 h 81141"/>
                    <a:gd name="connsiteX319" fmla="*/ 3182 w 31819"/>
                    <a:gd name="connsiteY319" fmla="*/ 39775 h 81141"/>
                    <a:gd name="connsiteX320" fmla="*/ 7955 w 31819"/>
                    <a:gd name="connsiteY320" fmla="*/ 41366 h 81141"/>
                    <a:gd name="connsiteX321" fmla="*/ 4773 w 31819"/>
                    <a:gd name="connsiteY321" fmla="*/ 41366 h 81141"/>
                    <a:gd name="connsiteX322" fmla="*/ 9546 w 31819"/>
                    <a:gd name="connsiteY322" fmla="*/ 38184 h 81141"/>
                    <a:gd name="connsiteX323" fmla="*/ 9546 w 31819"/>
                    <a:gd name="connsiteY323" fmla="*/ 38184 h 81141"/>
                    <a:gd name="connsiteX324" fmla="*/ 11137 w 31819"/>
                    <a:gd name="connsiteY324" fmla="*/ 44548 h 81141"/>
                    <a:gd name="connsiteX325" fmla="*/ 11137 w 31819"/>
                    <a:gd name="connsiteY325" fmla="*/ 44548 h 81141"/>
                    <a:gd name="connsiteX326" fmla="*/ 11137 w 31819"/>
                    <a:gd name="connsiteY326" fmla="*/ 44548 h 81141"/>
                    <a:gd name="connsiteX327" fmla="*/ 15910 w 31819"/>
                    <a:gd name="connsiteY327" fmla="*/ 54094 h 81141"/>
                    <a:gd name="connsiteX328" fmla="*/ 15910 w 31819"/>
                    <a:gd name="connsiteY328" fmla="*/ 54094 h 81141"/>
                    <a:gd name="connsiteX329" fmla="*/ 15910 w 31819"/>
                    <a:gd name="connsiteY329" fmla="*/ 54094 h 81141"/>
                    <a:gd name="connsiteX330" fmla="*/ 30229 w 31819"/>
                    <a:gd name="connsiteY330" fmla="*/ 77960 h 81141"/>
                    <a:gd name="connsiteX331" fmla="*/ 30229 w 31819"/>
                    <a:gd name="connsiteY331" fmla="*/ 77960 h 81141"/>
                    <a:gd name="connsiteX332" fmla="*/ 30229 w 31819"/>
                    <a:gd name="connsiteY332" fmla="*/ 77960 h 81141"/>
                    <a:gd name="connsiteX333" fmla="*/ 30229 w 31819"/>
                    <a:gd name="connsiteY333" fmla="*/ 77960 h 81141"/>
                    <a:gd name="connsiteX334" fmla="*/ 30229 w 31819"/>
                    <a:gd name="connsiteY334" fmla="*/ 77960 h 81141"/>
                    <a:gd name="connsiteX335" fmla="*/ 30229 w 31819"/>
                    <a:gd name="connsiteY335" fmla="*/ 77960 h 81141"/>
                    <a:gd name="connsiteX336" fmla="*/ 30229 w 31819"/>
                    <a:gd name="connsiteY336" fmla="*/ 77960 h 81141"/>
                    <a:gd name="connsiteX337" fmla="*/ 31820 w 31819"/>
                    <a:gd name="connsiteY337" fmla="*/ 25456 h 81141"/>
                    <a:gd name="connsiteX338" fmla="*/ 31820 w 31819"/>
                    <a:gd name="connsiteY338" fmla="*/ 25456 h 81141"/>
                    <a:gd name="connsiteX339" fmla="*/ 31820 w 31819"/>
                    <a:gd name="connsiteY339" fmla="*/ 25456 h 811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</a:cxnLst>
                  <a:rect l="l" t="t" r="r" b="b"/>
                  <a:pathLst>
                    <a:path w="31819" h="81141">
                      <a:moveTo>
                        <a:pt x="9546" y="38184"/>
                      </a:moveTo>
                      <a:lnTo>
                        <a:pt x="7955" y="38184"/>
                      </a:lnTo>
                      <a:cubicBezTo>
                        <a:pt x="4773" y="36593"/>
                        <a:pt x="6364" y="36593"/>
                        <a:pt x="3182" y="36593"/>
                      </a:cubicBezTo>
                      <a:cubicBezTo>
                        <a:pt x="9546" y="36593"/>
                        <a:pt x="3182" y="38184"/>
                        <a:pt x="9546" y="39775"/>
                      </a:cubicBezTo>
                      <a:lnTo>
                        <a:pt x="7955" y="39775"/>
                      </a:lnTo>
                      <a:cubicBezTo>
                        <a:pt x="9546" y="39775"/>
                        <a:pt x="9546" y="39775"/>
                        <a:pt x="9546" y="38184"/>
                      </a:cubicBezTo>
                      <a:cubicBezTo>
                        <a:pt x="4773" y="39775"/>
                        <a:pt x="12728" y="41366"/>
                        <a:pt x="11137" y="41366"/>
                      </a:cubicBezTo>
                      <a:cubicBezTo>
                        <a:pt x="11137" y="41366"/>
                        <a:pt x="9546" y="41366"/>
                        <a:pt x="9546" y="41366"/>
                      </a:cubicBezTo>
                      <a:lnTo>
                        <a:pt x="11137" y="41366"/>
                      </a:lnTo>
                      <a:cubicBezTo>
                        <a:pt x="11137" y="41366"/>
                        <a:pt x="9546" y="41366"/>
                        <a:pt x="9546" y="41366"/>
                      </a:cubicBezTo>
                      <a:lnTo>
                        <a:pt x="9546" y="42957"/>
                      </a:lnTo>
                      <a:lnTo>
                        <a:pt x="9546" y="42957"/>
                      </a:lnTo>
                      <a:cubicBezTo>
                        <a:pt x="11137" y="42957"/>
                        <a:pt x="12728" y="42957"/>
                        <a:pt x="12728" y="44548"/>
                      </a:cubicBezTo>
                      <a:cubicBezTo>
                        <a:pt x="11137" y="44548"/>
                        <a:pt x="12728" y="44548"/>
                        <a:pt x="11137" y="44548"/>
                      </a:cubicBezTo>
                      <a:lnTo>
                        <a:pt x="12728" y="44548"/>
                      </a:lnTo>
                      <a:cubicBezTo>
                        <a:pt x="11137" y="44548"/>
                        <a:pt x="9546" y="44548"/>
                        <a:pt x="9546" y="44548"/>
                      </a:cubicBezTo>
                      <a:cubicBezTo>
                        <a:pt x="3182" y="44548"/>
                        <a:pt x="11137" y="44548"/>
                        <a:pt x="7955" y="46139"/>
                      </a:cubicBezTo>
                      <a:lnTo>
                        <a:pt x="7955" y="46139"/>
                      </a:lnTo>
                      <a:cubicBezTo>
                        <a:pt x="4773" y="46139"/>
                        <a:pt x="6364" y="46139"/>
                        <a:pt x="3182" y="46139"/>
                      </a:cubicBezTo>
                      <a:cubicBezTo>
                        <a:pt x="4773" y="46139"/>
                        <a:pt x="7955" y="46139"/>
                        <a:pt x="9546" y="46139"/>
                      </a:cubicBezTo>
                      <a:cubicBezTo>
                        <a:pt x="9546" y="46139"/>
                        <a:pt x="9546" y="46139"/>
                        <a:pt x="9546" y="46139"/>
                      </a:cubicBezTo>
                      <a:cubicBezTo>
                        <a:pt x="7955" y="46139"/>
                        <a:pt x="7955" y="46139"/>
                        <a:pt x="7955" y="46139"/>
                      </a:cubicBezTo>
                      <a:lnTo>
                        <a:pt x="4773" y="46139"/>
                      </a:lnTo>
                      <a:cubicBezTo>
                        <a:pt x="6364" y="46139"/>
                        <a:pt x="6364" y="46139"/>
                        <a:pt x="7955" y="47730"/>
                      </a:cubicBezTo>
                      <a:cubicBezTo>
                        <a:pt x="7955" y="47730"/>
                        <a:pt x="4773" y="47730"/>
                        <a:pt x="3182" y="47730"/>
                      </a:cubicBezTo>
                      <a:cubicBezTo>
                        <a:pt x="3182" y="47730"/>
                        <a:pt x="6364" y="47730"/>
                        <a:pt x="7955" y="47730"/>
                      </a:cubicBezTo>
                      <a:cubicBezTo>
                        <a:pt x="6364" y="47730"/>
                        <a:pt x="7955" y="49321"/>
                        <a:pt x="9546" y="49321"/>
                      </a:cubicBezTo>
                      <a:cubicBezTo>
                        <a:pt x="7955" y="49321"/>
                        <a:pt x="7955" y="49321"/>
                        <a:pt x="6364" y="49321"/>
                      </a:cubicBezTo>
                      <a:lnTo>
                        <a:pt x="7955" y="49321"/>
                      </a:lnTo>
                      <a:cubicBezTo>
                        <a:pt x="7955" y="49321"/>
                        <a:pt x="7955" y="49321"/>
                        <a:pt x="6364" y="49321"/>
                      </a:cubicBezTo>
                      <a:cubicBezTo>
                        <a:pt x="7955" y="49321"/>
                        <a:pt x="9546" y="49321"/>
                        <a:pt x="9546" y="49321"/>
                      </a:cubicBezTo>
                      <a:cubicBezTo>
                        <a:pt x="12728" y="49321"/>
                        <a:pt x="4773" y="49321"/>
                        <a:pt x="7955" y="50912"/>
                      </a:cubicBezTo>
                      <a:cubicBezTo>
                        <a:pt x="6364" y="50912"/>
                        <a:pt x="6364" y="50912"/>
                        <a:pt x="4773" y="50912"/>
                      </a:cubicBezTo>
                      <a:cubicBezTo>
                        <a:pt x="6364" y="52504"/>
                        <a:pt x="6364" y="50912"/>
                        <a:pt x="9546" y="52504"/>
                      </a:cubicBezTo>
                      <a:lnTo>
                        <a:pt x="7955" y="52504"/>
                      </a:lnTo>
                      <a:cubicBezTo>
                        <a:pt x="9546" y="52504"/>
                        <a:pt x="12728" y="52504"/>
                        <a:pt x="14319" y="54094"/>
                      </a:cubicBezTo>
                      <a:cubicBezTo>
                        <a:pt x="15910" y="54094"/>
                        <a:pt x="15910" y="54094"/>
                        <a:pt x="17501" y="54094"/>
                      </a:cubicBezTo>
                      <a:lnTo>
                        <a:pt x="19092" y="54094"/>
                      </a:lnTo>
                      <a:cubicBezTo>
                        <a:pt x="19092" y="54094"/>
                        <a:pt x="17501" y="54094"/>
                        <a:pt x="15910" y="54094"/>
                      </a:cubicBezTo>
                      <a:lnTo>
                        <a:pt x="15910" y="54094"/>
                      </a:lnTo>
                      <a:cubicBezTo>
                        <a:pt x="14319" y="54094"/>
                        <a:pt x="12728" y="54094"/>
                        <a:pt x="11137" y="54094"/>
                      </a:cubicBezTo>
                      <a:lnTo>
                        <a:pt x="12728" y="54094"/>
                      </a:lnTo>
                      <a:cubicBezTo>
                        <a:pt x="11137" y="54094"/>
                        <a:pt x="9546" y="54094"/>
                        <a:pt x="7955" y="54094"/>
                      </a:cubicBezTo>
                      <a:cubicBezTo>
                        <a:pt x="7955" y="54094"/>
                        <a:pt x="7955" y="54094"/>
                        <a:pt x="7955" y="54094"/>
                      </a:cubicBezTo>
                      <a:cubicBezTo>
                        <a:pt x="7955" y="54094"/>
                        <a:pt x="6364" y="54094"/>
                        <a:pt x="6364" y="54094"/>
                      </a:cubicBezTo>
                      <a:cubicBezTo>
                        <a:pt x="6364" y="54094"/>
                        <a:pt x="6364" y="54094"/>
                        <a:pt x="7955" y="54094"/>
                      </a:cubicBezTo>
                      <a:lnTo>
                        <a:pt x="4773" y="54094"/>
                      </a:lnTo>
                      <a:lnTo>
                        <a:pt x="6364" y="54094"/>
                      </a:lnTo>
                      <a:lnTo>
                        <a:pt x="4773" y="54094"/>
                      </a:lnTo>
                      <a:cubicBezTo>
                        <a:pt x="7955" y="54094"/>
                        <a:pt x="12728" y="55686"/>
                        <a:pt x="14319" y="57276"/>
                      </a:cubicBezTo>
                      <a:cubicBezTo>
                        <a:pt x="12728" y="57276"/>
                        <a:pt x="11137" y="57276"/>
                        <a:pt x="7955" y="57276"/>
                      </a:cubicBezTo>
                      <a:cubicBezTo>
                        <a:pt x="11137" y="57276"/>
                        <a:pt x="6364" y="57276"/>
                        <a:pt x="7955" y="55686"/>
                      </a:cubicBezTo>
                      <a:cubicBezTo>
                        <a:pt x="7955" y="55686"/>
                        <a:pt x="6364" y="55686"/>
                        <a:pt x="6364" y="55686"/>
                      </a:cubicBezTo>
                      <a:lnTo>
                        <a:pt x="9546" y="57276"/>
                      </a:lnTo>
                      <a:cubicBezTo>
                        <a:pt x="7955" y="57276"/>
                        <a:pt x="7955" y="57276"/>
                        <a:pt x="6364" y="57276"/>
                      </a:cubicBezTo>
                      <a:cubicBezTo>
                        <a:pt x="11137" y="57276"/>
                        <a:pt x="9546" y="58868"/>
                        <a:pt x="11137" y="58868"/>
                      </a:cubicBezTo>
                      <a:cubicBezTo>
                        <a:pt x="9546" y="58868"/>
                        <a:pt x="7955" y="58868"/>
                        <a:pt x="7955" y="58868"/>
                      </a:cubicBezTo>
                      <a:cubicBezTo>
                        <a:pt x="4773" y="58868"/>
                        <a:pt x="12728" y="60459"/>
                        <a:pt x="9546" y="60459"/>
                      </a:cubicBezTo>
                      <a:cubicBezTo>
                        <a:pt x="9546" y="60459"/>
                        <a:pt x="9546" y="60459"/>
                        <a:pt x="9546" y="60459"/>
                      </a:cubicBezTo>
                      <a:cubicBezTo>
                        <a:pt x="11137" y="60459"/>
                        <a:pt x="9546" y="62050"/>
                        <a:pt x="7955" y="60459"/>
                      </a:cubicBezTo>
                      <a:lnTo>
                        <a:pt x="7955" y="60459"/>
                      </a:lnTo>
                      <a:cubicBezTo>
                        <a:pt x="7955" y="60459"/>
                        <a:pt x="7955" y="62050"/>
                        <a:pt x="11137" y="62050"/>
                      </a:cubicBezTo>
                      <a:cubicBezTo>
                        <a:pt x="11137" y="62050"/>
                        <a:pt x="6364" y="62050"/>
                        <a:pt x="6364" y="62050"/>
                      </a:cubicBezTo>
                      <a:lnTo>
                        <a:pt x="19092" y="63641"/>
                      </a:lnTo>
                      <a:cubicBezTo>
                        <a:pt x="15910" y="63641"/>
                        <a:pt x="7955" y="63641"/>
                        <a:pt x="6364" y="63641"/>
                      </a:cubicBezTo>
                      <a:cubicBezTo>
                        <a:pt x="6364" y="63641"/>
                        <a:pt x="4773" y="63641"/>
                        <a:pt x="6364" y="63641"/>
                      </a:cubicBezTo>
                      <a:cubicBezTo>
                        <a:pt x="6364" y="63641"/>
                        <a:pt x="11137" y="63641"/>
                        <a:pt x="11137" y="63641"/>
                      </a:cubicBezTo>
                      <a:cubicBezTo>
                        <a:pt x="7955" y="63641"/>
                        <a:pt x="9546" y="63641"/>
                        <a:pt x="6364" y="63641"/>
                      </a:cubicBezTo>
                      <a:cubicBezTo>
                        <a:pt x="6364" y="63641"/>
                        <a:pt x="12728" y="63641"/>
                        <a:pt x="12728" y="63641"/>
                      </a:cubicBezTo>
                      <a:cubicBezTo>
                        <a:pt x="12728" y="63641"/>
                        <a:pt x="7955" y="63641"/>
                        <a:pt x="6364" y="63641"/>
                      </a:cubicBezTo>
                      <a:lnTo>
                        <a:pt x="11137" y="63641"/>
                      </a:lnTo>
                      <a:cubicBezTo>
                        <a:pt x="9546" y="63641"/>
                        <a:pt x="6364" y="63641"/>
                        <a:pt x="4773" y="63641"/>
                      </a:cubicBezTo>
                      <a:cubicBezTo>
                        <a:pt x="6364" y="63641"/>
                        <a:pt x="4773" y="63641"/>
                        <a:pt x="4773" y="63641"/>
                      </a:cubicBezTo>
                      <a:lnTo>
                        <a:pt x="6364" y="63641"/>
                      </a:lnTo>
                      <a:cubicBezTo>
                        <a:pt x="6364" y="63641"/>
                        <a:pt x="12728" y="65231"/>
                        <a:pt x="12728" y="65231"/>
                      </a:cubicBezTo>
                      <a:cubicBezTo>
                        <a:pt x="11137" y="65231"/>
                        <a:pt x="6364" y="65231"/>
                        <a:pt x="6364" y="65231"/>
                      </a:cubicBezTo>
                      <a:cubicBezTo>
                        <a:pt x="9546" y="65231"/>
                        <a:pt x="19092" y="66823"/>
                        <a:pt x="20683" y="66823"/>
                      </a:cubicBezTo>
                      <a:lnTo>
                        <a:pt x="19092" y="66823"/>
                      </a:lnTo>
                      <a:lnTo>
                        <a:pt x="20683" y="66823"/>
                      </a:lnTo>
                      <a:cubicBezTo>
                        <a:pt x="17501" y="66823"/>
                        <a:pt x="7955" y="65231"/>
                        <a:pt x="4773" y="65231"/>
                      </a:cubicBezTo>
                      <a:cubicBezTo>
                        <a:pt x="3182" y="65231"/>
                        <a:pt x="3182" y="65231"/>
                        <a:pt x="3182" y="65231"/>
                      </a:cubicBezTo>
                      <a:cubicBezTo>
                        <a:pt x="1591" y="65231"/>
                        <a:pt x="1591" y="65231"/>
                        <a:pt x="1591" y="65231"/>
                      </a:cubicBezTo>
                      <a:lnTo>
                        <a:pt x="0" y="66823"/>
                      </a:lnTo>
                      <a:cubicBezTo>
                        <a:pt x="3182" y="66823"/>
                        <a:pt x="3182" y="66823"/>
                        <a:pt x="4773" y="66823"/>
                      </a:cubicBezTo>
                      <a:lnTo>
                        <a:pt x="1591" y="65231"/>
                      </a:lnTo>
                      <a:cubicBezTo>
                        <a:pt x="4773" y="65231"/>
                        <a:pt x="9546" y="65231"/>
                        <a:pt x="9546" y="66823"/>
                      </a:cubicBezTo>
                      <a:cubicBezTo>
                        <a:pt x="7955" y="66823"/>
                        <a:pt x="4773" y="66823"/>
                        <a:pt x="3182" y="66823"/>
                      </a:cubicBezTo>
                      <a:cubicBezTo>
                        <a:pt x="4773" y="66823"/>
                        <a:pt x="4773" y="66823"/>
                        <a:pt x="4773" y="66823"/>
                      </a:cubicBezTo>
                      <a:lnTo>
                        <a:pt x="3182" y="66823"/>
                      </a:lnTo>
                      <a:cubicBezTo>
                        <a:pt x="1591" y="66823"/>
                        <a:pt x="7955" y="66823"/>
                        <a:pt x="4773" y="68414"/>
                      </a:cubicBezTo>
                      <a:cubicBezTo>
                        <a:pt x="4773" y="68414"/>
                        <a:pt x="1591" y="68414"/>
                        <a:pt x="3182" y="68414"/>
                      </a:cubicBezTo>
                      <a:cubicBezTo>
                        <a:pt x="6364" y="68414"/>
                        <a:pt x="17501" y="68414"/>
                        <a:pt x="20683" y="68414"/>
                      </a:cubicBezTo>
                      <a:cubicBezTo>
                        <a:pt x="20683" y="68414"/>
                        <a:pt x="17501" y="70005"/>
                        <a:pt x="15910" y="70005"/>
                      </a:cubicBezTo>
                      <a:cubicBezTo>
                        <a:pt x="12728" y="70005"/>
                        <a:pt x="9546" y="70005"/>
                        <a:pt x="6364" y="70005"/>
                      </a:cubicBezTo>
                      <a:cubicBezTo>
                        <a:pt x="7955" y="70005"/>
                        <a:pt x="7955" y="70005"/>
                        <a:pt x="7955" y="70005"/>
                      </a:cubicBezTo>
                      <a:cubicBezTo>
                        <a:pt x="7955" y="70005"/>
                        <a:pt x="4773" y="70005"/>
                        <a:pt x="6364" y="70005"/>
                      </a:cubicBezTo>
                      <a:cubicBezTo>
                        <a:pt x="9546" y="70005"/>
                        <a:pt x="6364" y="70005"/>
                        <a:pt x="9546" y="70005"/>
                      </a:cubicBezTo>
                      <a:cubicBezTo>
                        <a:pt x="11137" y="70005"/>
                        <a:pt x="9546" y="70005"/>
                        <a:pt x="9546" y="71596"/>
                      </a:cubicBezTo>
                      <a:cubicBezTo>
                        <a:pt x="11137" y="71596"/>
                        <a:pt x="15910" y="71596"/>
                        <a:pt x="17501" y="71596"/>
                      </a:cubicBezTo>
                      <a:cubicBezTo>
                        <a:pt x="17501" y="71596"/>
                        <a:pt x="15910" y="71596"/>
                        <a:pt x="15910" y="71596"/>
                      </a:cubicBezTo>
                      <a:cubicBezTo>
                        <a:pt x="15910" y="71596"/>
                        <a:pt x="14319" y="73187"/>
                        <a:pt x="14319" y="73187"/>
                      </a:cubicBezTo>
                      <a:cubicBezTo>
                        <a:pt x="14319" y="73187"/>
                        <a:pt x="12728" y="73187"/>
                        <a:pt x="11137" y="73187"/>
                      </a:cubicBezTo>
                      <a:cubicBezTo>
                        <a:pt x="11137" y="73187"/>
                        <a:pt x="12728" y="73187"/>
                        <a:pt x="12728" y="73187"/>
                      </a:cubicBezTo>
                      <a:cubicBezTo>
                        <a:pt x="9546" y="73187"/>
                        <a:pt x="12728" y="73187"/>
                        <a:pt x="9546" y="73187"/>
                      </a:cubicBezTo>
                      <a:cubicBezTo>
                        <a:pt x="11137" y="73187"/>
                        <a:pt x="12728" y="73187"/>
                        <a:pt x="12728" y="73187"/>
                      </a:cubicBezTo>
                      <a:cubicBezTo>
                        <a:pt x="15910" y="73187"/>
                        <a:pt x="12728" y="73187"/>
                        <a:pt x="12728" y="71596"/>
                      </a:cubicBezTo>
                      <a:cubicBezTo>
                        <a:pt x="15910" y="71596"/>
                        <a:pt x="20683" y="71596"/>
                        <a:pt x="22274" y="73187"/>
                      </a:cubicBezTo>
                      <a:cubicBezTo>
                        <a:pt x="23865" y="73187"/>
                        <a:pt x="19092" y="73187"/>
                        <a:pt x="20683" y="73187"/>
                      </a:cubicBezTo>
                      <a:cubicBezTo>
                        <a:pt x="20683" y="74778"/>
                        <a:pt x="27047" y="73187"/>
                        <a:pt x="23865" y="74778"/>
                      </a:cubicBezTo>
                      <a:cubicBezTo>
                        <a:pt x="20683" y="74778"/>
                        <a:pt x="19092" y="74778"/>
                        <a:pt x="17501" y="74778"/>
                      </a:cubicBezTo>
                      <a:cubicBezTo>
                        <a:pt x="15910" y="74778"/>
                        <a:pt x="19092" y="74778"/>
                        <a:pt x="19092" y="73187"/>
                      </a:cubicBezTo>
                      <a:lnTo>
                        <a:pt x="17501" y="73187"/>
                      </a:lnTo>
                      <a:cubicBezTo>
                        <a:pt x="15910" y="73187"/>
                        <a:pt x="15910" y="73187"/>
                        <a:pt x="17501" y="73187"/>
                      </a:cubicBezTo>
                      <a:cubicBezTo>
                        <a:pt x="15910" y="73187"/>
                        <a:pt x="17501" y="74778"/>
                        <a:pt x="15910" y="76369"/>
                      </a:cubicBezTo>
                      <a:cubicBezTo>
                        <a:pt x="17501" y="76369"/>
                        <a:pt x="17501" y="76369"/>
                        <a:pt x="19092" y="76369"/>
                      </a:cubicBezTo>
                      <a:lnTo>
                        <a:pt x="19092" y="76369"/>
                      </a:lnTo>
                      <a:cubicBezTo>
                        <a:pt x="20683" y="76369"/>
                        <a:pt x="22274" y="76369"/>
                        <a:pt x="22274" y="76369"/>
                      </a:cubicBezTo>
                      <a:cubicBezTo>
                        <a:pt x="23865" y="76369"/>
                        <a:pt x="25456" y="76369"/>
                        <a:pt x="25456" y="77960"/>
                      </a:cubicBezTo>
                      <a:lnTo>
                        <a:pt x="22274" y="77960"/>
                      </a:lnTo>
                      <a:cubicBezTo>
                        <a:pt x="23865" y="77960"/>
                        <a:pt x="23865" y="77960"/>
                        <a:pt x="22274" y="77960"/>
                      </a:cubicBezTo>
                      <a:cubicBezTo>
                        <a:pt x="23865" y="77960"/>
                        <a:pt x="19092" y="79551"/>
                        <a:pt x="22274" y="79551"/>
                      </a:cubicBezTo>
                      <a:lnTo>
                        <a:pt x="23865" y="79551"/>
                      </a:lnTo>
                      <a:cubicBezTo>
                        <a:pt x="25456" y="79551"/>
                        <a:pt x="28638" y="79551"/>
                        <a:pt x="27047" y="81142"/>
                      </a:cubicBezTo>
                      <a:cubicBezTo>
                        <a:pt x="30229" y="81142"/>
                        <a:pt x="27047" y="81142"/>
                        <a:pt x="30229" y="81142"/>
                      </a:cubicBezTo>
                      <a:cubicBezTo>
                        <a:pt x="27047" y="81142"/>
                        <a:pt x="30229" y="79551"/>
                        <a:pt x="25456" y="81142"/>
                      </a:cubicBezTo>
                      <a:cubicBezTo>
                        <a:pt x="28638" y="81142"/>
                        <a:pt x="27047" y="81142"/>
                        <a:pt x="30229" y="79551"/>
                      </a:cubicBezTo>
                      <a:cubicBezTo>
                        <a:pt x="28638" y="79551"/>
                        <a:pt x="28638" y="79551"/>
                        <a:pt x="28638" y="79551"/>
                      </a:cubicBezTo>
                      <a:cubicBezTo>
                        <a:pt x="28638" y="79551"/>
                        <a:pt x="28638" y="79551"/>
                        <a:pt x="27047" y="79551"/>
                      </a:cubicBezTo>
                      <a:lnTo>
                        <a:pt x="27047" y="79551"/>
                      </a:lnTo>
                      <a:lnTo>
                        <a:pt x="27047" y="79551"/>
                      </a:lnTo>
                      <a:cubicBezTo>
                        <a:pt x="27047" y="79551"/>
                        <a:pt x="27047" y="79551"/>
                        <a:pt x="27047" y="79551"/>
                      </a:cubicBezTo>
                      <a:cubicBezTo>
                        <a:pt x="27047" y="79551"/>
                        <a:pt x="25456" y="79551"/>
                        <a:pt x="25456" y="79551"/>
                      </a:cubicBezTo>
                      <a:cubicBezTo>
                        <a:pt x="23865" y="79551"/>
                        <a:pt x="23865" y="79551"/>
                        <a:pt x="22274" y="79551"/>
                      </a:cubicBezTo>
                      <a:cubicBezTo>
                        <a:pt x="22274" y="79551"/>
                        <a:pt x="23865" y="79551"/>
                        <a:pt x="23865" y="79551"/>
                      </a:cubicBezTo>
                      <a:lnTo>
                        <a:pt x="22274" y="79551"/>
                      </a:lnTo>
                      <a:cubicBezTo>
                        <a:pt x="23865" y="79551"/>
                        <a:pt x="25456" y="79551"/>
                        <a:pt x="27047" y="79551"/>
                      </a:cubicBezTo>
                      <a:lnTo>
                        <a:pt x="27047" y="79551"/>
                      </a:lnTo>
                      <a:cubicBezTo>
                        <a:pt x="28638" y="79551"/>
                        <a:pt x="28638" y="79551"/>
                        <a:pt x="27047" y="77960"/>
                      </a:cubicBezTo>
                      <a:cubicBezTo>
                        <a:pt x="27047" y="77960"/>
                        <a:pt x="25456" y="77960"/>
                        <a:pt x="27047" y="77960"/>
                      </a:cubicBezTo>
                      <a:lnTo>
                        <a:pt x="25456" y="77960"/>
                      </a:lnTo>
                      <a:lnTo>
                        <a:pt x="25456" y="77960"/>
                      </a:lnTo>
                      <a:cubicBezTo>
                        <a:pt x="25456" y="77960"/>
                        <a:pt x="22274" y="76369"/>
                        <a:pt x="25456" y="76369"/>
                      </a:cubicBezTo>
                      <a:cubicBezTo>
                        <a:pt x="25456" y="76369"/>
                        <a:pt x="23865" y="76369"/>
                        <a:pt x="25456" y="74778"/>
                      </a:cubicBezTo>
                      <a:lnTo>
                        <a:pt x="27047" y="74778"/>
                      </a:lnTo>
                      <a:cubicBezTo>
                        <a:pt x="27047" y="74778"/>
                        <a:pt x="28638" y="73187"/>
                        <a:pt x="27047" y="73187"/>
                      </a:cubicBezTo>
                      <a:cubicBezTo>
                        <a:pt x="31820" y="73187"/>
                        <a:pt x="28638" y="71596"/>
                        <a:pt x="28638" y="71596"/>
                      </a:cubicBezTo>
                      <a:lnTo>
                        <a:pt x="27047" y="71596"/>
                      </a:lnTo>
                      <a:cubicBezTo>
                        <a:pt x="27047" y="71596"/>
                        <a:pt x="27047" y="71596"/>
                        <a:pt x="25456" y="70005"/>
                      </a:cubicBezTo>
                      <a:lnTo>
                        <a:pt x="23865" y="70005"/>
                      </a:lnTo>
                      <a:cubicBezTo>
                        <a:pt x="22274" y="70005"/>
                        <a:pt x="25456" y="68414"/>
                        <a:pt x="25456" y="68414"/>
                      </a:cubicBezTo>
                      <a:cubicBezTo>
                        <a:pt x="25456" y="68414"/>
                        <a:pt x="25456" y="68414"/>
                        <a:pt x="25456" y="68414"/>
                      </a:cubicBezTo>
                      <a:cubicBezTo>
                        <a:pt x="30229" y="68414"/>
                        <a:pt x="22274" y="66823"/>
                        <a:pt x="25456" y="66823"/>
                      </a:cubicBezTo>
                      <a:cubicBezTo>
                        <a:pt x="25456" y="66823"/>
                        <a:pt x="25456" y="66823"/>
                        <a:pt x="25456" y="66823"/>
                      </a:cubicBezTo>
                      <a:lnTo>
                        <a:pt x="25456" y="66823"/>
                      </a:lnTo>
                      <a:lnTo>
                        <a:pt x="25456" y="66823"/>
                      </a:lnTo>
                      <a:cubicBezTo>
                        <a:pt x="25456" y="66823"/>
                        <a:pt x="25456" y="66823"/>
                        <a:pt x="27047" y="66823"/>
                      </a:cubicBezTo>
                      <a:cubicBezTo>
                        <a:pt x="27047" y="66823"/>
                        <a:pt x="25456" y="66823"/>
                        <a:pt x="25456" y="66823"/>
                      </a:cubicBezTo>
                      <a:cubicBezTo>
                        <a:pt x="25456" y="66823"/>
                        <a:pt x="25456" y="66823"/>
                        <a:pt x="25456" y="66823"/>
                      </a:cubicBezTo>
                      <a:lnTo>
                        <a:pt x="27047" y="66823"/>
                      </a:lnTo>
                      <a:lnTo>
                        <a:pt x="27047" y="66823"/>
                      </a:lnTo>
                      <a:cubicBezTo>
                        <a:pt x="28638" y="66823"/>
                        <a:pt x="25456" y="66823"/>
                        <a:pt x="23865" y="66823"/>
                      </a:cubicBezTo>
                      <a:cubicBezTo>
                        <a:pt x="23865" y="66823"/>
                        <a:pt x="23865" y="66823"/>
                        <a:pt x="22274" y="66823"/>
                      </a:cubicBezTo>
                      <a:cubicBezTo>
                        <a:pt x="25456" y="66823"/>
                        <a:pt x="20683" y="66823"/>
                        <a:pt x="25456" y="66823"/>
                      </a:cubicBezTo>
                      <a:cubicBezTo>
                        <a:pt x="23865" y="66823"/>
                        <a:pt x="23865" y="65231"/>
                        <a:pt x="20683" y="65231"/>
                      </a:cubicBezTo>
                      <a:cubicBezTo>
                        <a:pt x="20683" y="65231"/>
                        <a:pt x="20683" y="65231"/>
                        <a:pt x="20683" y="65231"/>
                      </a:cubicBezTo>
                      <a:cubicBezTo>
                        <a:pt x="20683" y="65231"/>
                        <a:pt x="22274" y="65231"/>
                        <a:pt x="20683" y="65231"/>
                      </a:cubicBezTo>
                      <a:lnTo>
                        <a:pt x="23865" y="65231"/>
                      </a:lnTo>
                      <a:lnTo>
                        <a:pt x="20683" y="65231"/>
                      </a:lnTo>
                      <a:cubicBezTo>
                        <a:pt x="22274" y="65231"/>
                        <a:pt x="23865" y="65231"/>
                        <a:pt x="25456" y="65231"/>
                      </a:cubicBezTo>
                      <a:cubicBezTo>
                        <a:pt x="22274" y="65231"/>
                        <a:pt x="23865" y="65231"/>
                        <a:pt x="20683" y="63641"/>
                      </a:cubicBezTo>
                      <a:lnTo>
                        <a:pt x="22274" y="63641"/>
                      </a:lnTo>
                      <a:cubicBezTo>
                        <a:pt x="22274" y="63641"/>
                        <a:pt x="19092" y="63641"/>
                        <a:pt x="20683" y="63641"/>
                      </a:cubicBezTo>
                      <a:cubicBezTo>
                        <a:pt x="23865" y="63641"/>
                        <a:pt x="20683" y="62050"/>
                        <a:pt x="23865" y="60459"/>
                      </a:cubicBezTo>
                      <a:cubicBezTo>
                        <a:pt x="19092" y="60459"/>
                        <a:pt x="25456" y="60459"/>
                        <a:pt x="22274" y="60459"/>
                      </a:cubicBezTo>
                      <a:cubicBezTo>
                        <a:pt x="23865" y="60459"/>
                        <a:pt x="23865" y="60459"/>
                        <a:pt x="25456" y="60459"/>
                      </a:cubicBezTo>
                      <a:cubicBezTo>
                        <a:pt x="23865" y="60459"/>
                        <a:pt x="27047" y="60459"/>
                        <a:pt x="23865" y="58868"/>
                      </a:cubicBezTo>
                      <a:cubicBezTo>
                        <a:pt x="25456" y="58868"/>
                        <a:pt x="25456" y="58868"/>
                        <a:pt x="27047" y="58868"/>
                      </a:cubicBezTo>
                      <a:cubicBezTo>
                        <a:pt x="27047" y="58868"/>
                        <a:pt x="25456" y="58868"/>
                        <a:pt x="27047" y="58868"/>
                      </a:cubicBezTo>
                      <a:cubicBezTo>
                        <a:pt x="27047" y="58868"/>
                        <a:pt x="28638" y="58868"/>
                        <a:pt x="28638" y="58868"/>
                      </a:cubicBezTo>
                      <a:cubicBezTo>
                        <a:pt x="28638" y="58868"/>
                        <a:pt x="23865" y="57276"/>
                        <a:pt x="20683" y="57276"/>
                      </a:cubicBezTo>
                      <a:cubicBezTo>
                        <a:pt x="22274" y="57276"/>
                        <a:pt x="22274" y="57276"/>
                        <a:pt x="19092" y="57276"/>
                      </a:cubicBezTo>
                      <a:cubicBezTo>
                        <a:pt x="20683" y="57276"/>
                        <a:pt x="22274" y="57276"/>
                        <a:pt x="22274" y="57276"/>
                      </a:cubicBezTo>
                      <a:cubicBezTo>
                        <a:pt x="22274" y="57276"/>
                        <a:pt x="23865" y="55686"/>
                        <a:pt x="20683" y="55686"/>
                      </a:cubicBezTo>
                      <a:cubicBezTo>
                        <a:pt x="20683" y="55686"/>
                        <a:pt x="20683" y="55686"/>
                        <a:pt x="20683" y="55686"/>
                      </a:cubicBezTo>
                      <a:cubicBezTo>
                        <a:pt x="20683" y="55686"/>
                        <a:pt x="20683" y="55686"/>
                        <a:pt x="20683" y="54094"/>
                      </a:cubicBezTo>
                      <a:lnTo>
                        <a:pt x="20683" y="54094"/>
                      </a:lnTo>
                      <a:cubicBezTo>
                        <a:pt x="17501" y="54094"/>
                        <a:pt x="20683" y="54094"/>
                        <a:pt x="19092" y="52504"/>
                      </a:cubicBezTo>
                      <a:lnTo>
                        <a:pt x="19092" y="52504"/>
                      </a:lnTo>
                      <a:cubicBezTo>
                        <a:pt x="22274" y="52504"/>
                        <a:pt x="17501" y="52504"/>
                        <a:pt x="20683" y="50912"/>
                      </a:cubicBezTo>
                      <a:lnTo>
                        <a:pt x="19092" y="50912"/>
                      </a:lnTo>
                      <a:cubicBezTo>
                        <a:pt x="14319" y="50912"/>
                        <a:pt x="22274" y="50912"/>
                        <a:pt x="20683" y="49321"/>
                      </a:cubicBezTo>
                      <a:lnTo>
                        <a:pt x="19092" y="49321"/>
                      </a:lnTo>
                      <a:cubicBezTo>
                        <a:pt x="17501" y="49321"/>
                        <a:pt x="25456" y="49321"/>
                        <a:pt x="25456" y="49321"/>
                      </a:cubicBezTo>
                      <a:cubicBezTo>
                        <a:pt x="25456" y="49321"/>
                        <a:pt x="25456" y="49321"/>
                        <a:pt x="27047" y="49321"/>
                      </a:cubicBezTo>
                      <a:cubicBezTo>
                        <a:pt x="30229" y="49321"/>
                        <a:pt x="23865" y="49321"/>
                        <a:pt x="23865" y="47730"/>
                      </a:cubicBezTo>
                      <a:cubicBezTo>
                        <a:pt x="25456" y="47730"/>
                        <a:pt x="27047" y="47730"/>
                        <a:pt x="28638" y="47730"/>
                      </a:cubicBezTo>
                      <a:cubicBezTo>
                        <a:pt x="30229" y="47730"/>
                        <a:pt x="23865" y="46139"/>
                        <a:pt x="27047" y="46139"/>
                      </a:cubicBezTo>
                      <a:cubicBezTo>
                        <a:pt x="25456" y="46139"/>
                        <a:pt x="25456" y="46139"/>
                        <a:pt x="23865" y="46139"/>
                      </a:cubicBezTo>
                      <a:cubicBezTo>
                        <a:pt x="23865" y="46139"/>
                        <a:pt x="28638" y="46139"/>
                        <a:pt x="25456" y="44548"/>
                      </a:cubicBezTo>
                      <a:lnTo>
                        <a:pt x="27047" y="44548"/>
                      </a:lnTo>
                      <a:cubicBezTo>
                        <a:pt x="25456" y="44548"/>
                        <a:pt x="25456" y="42957"/>
                        <a:pt x="23865" y="42957"/>
                      </a:cubicBezTo>
                      <a:cubicBezTo>
                        <a:pt x="31820" y="42957"/>
                        <a:pt x="20683" y="41366"/>
                        <a:pt x="27047" y="41366"/>
                      </a:cubicBezTo>
                      <a:lnTo>
                        <a:pt x="27047" y="39775"/>
                      </a:lnTo>
                      <a:lnTo>
                        <a:pt x="27047" y="39775"/>
                      </a:lnTo>
                      <a:cubicBezTo>
                        <a:pt x="27047" y="39775"/>
                        <a:pt x="25456" y="38184"/>
                        <a:pt x="23865" y="38184"/>
                      </a:cubicBezTo>
                      <a:cubicBezTo>
                        <a:pt x="23865" y="38184"/>
                        <a:pt x="25456" y="38184"/>
                        <a:pt x="25456" y="38184"/>
                      </a:cubicBezTo>
                      <a:cubicBezTo>
                        <a:pt x="27047" y="38184"/>
                        <a:pt x="27047" y="38184"/>
                        <a:pt x="23865" y="36593"/>
                      </a:cubicBezTo>
                      <a:lnTo>
                        <a:pt x="25456" y="36593"/>
                      </a:lnTo>
                      <a:cubicBezTo>
                        <a:pt x="23865" y="36593"/>
                        <a:pt x="28638" y="36593"/>
                        <a:pt x="27047" y="35002"/>
                      </a:cubicBezTo>
                      <a:cubicBezTo>
                        <a:pt x="27047" y="35002"/>
                        <a:pt x="27047" y="35002"/>
                        <a:pt x="28638" y="35002"/>
                      </a:cubicBezTo>
                      <a:cubicBezTo>
                        <a:pt x="25456" y="33411"/>
                        <a:pt x="35002" y="33411"/>
                        <a:pt x="27047" y="31820"/>
                      </a:cubicBezTo>
                      <a:lnTo>
                        <a:pt x="25456" y="30229"/>
                      </a:lnTo>
                      <a:cubicBezTo>
                        <a:pt x="25456" y="30229"/>
                        <a:pt x="22274" y="30229"/>
                        <a:pt x="20683" y="30229"/>
                      </a:cubicBezTo>
                      <a:cubicBezTo>
                        <a:pt x="20683" y="30229"/>
                        <a:pt x="23865" y="30229"/>
                        <a:pt x="23865" y="30229"/>
                      </a:cubicBezTo>
                      <a:lnTo>
                        <a:pt x="23865" y="30229"/>
                      </a:lnTo>
                      <a:cubicBezTo>
                        <a:pt x="28638" y="31820"/>
                        <a:pt x="25456" y="30229"/>
                        <a:pt x="28638" y="30229"/>
                      </a:cubicBezTo>
                      <a:cubicBezTo>
                        <a:pt x="28638" y="28638"/>
                        <a:pt x="31820" y="27047"/>
                        <a:pt x="31820" y="27047"/>
                      </a:cubicBezTo>
                      <a:lnTo>
                        <a:pt x="28638" y="27047"/>
                      </a:lnTo>
                      <a:lnTo>
                        <a:pt x="28638" y="27047"/>
                      </a:lnTo>
                      <a:cubicBezTo>
                        <a:pt x="28638" y="27047"/>
                        <a:pt x="31820" y="27047"/>
                        <a:pt x="30229" y="27047"/>
                      </a:cubicBezTo>
                      <a:cubicBezTo>
                        <a:pt x="31820" y="27047"/>
                        <a:pt x="28638" y="25456"/>
                        <a:pt x="28638" y="25456"/>
                      </a:cubicBezTo>
                      <a:cubicBezTo>
                        <a:pt x="30229" y="25456"/>
                        <a:pt x="31820" y="27047"/>
                        <a:pt x="31820" y="27047"/>
                      </a:cubicBezTo>
                      <a:lnTo>
                        <a:pt x="31820" y="27047"/>
                      </a:lnTo>
                      <a:lnTo>
                        <a:pt x="31820" y="27047"/>
                      </a:lnTo>
                      <a:cubicBezTo>
                        <a:pt x="30229" y="27047"/>
                        <a:pt x="28638" y="27047"/>
                        <a:pt x="28638" y="25456"/>
                      </a:cubicBezTo>
                      <a:cubicBezTo>
                        <a:pt x="28638" y="25456"/>
                        <a:pt x="30229" y="25456"/>
                        <a:pt x="30229" y="25456"/>
                      </a:cubicBezTo>
                      <a:cubicBezTo>
                        <a:pt x="30229" y="25456"/>
                        <a:pt x="30229" y="25456"/>
                        <a:pt x="30229" y="25456"/>
                      </a:cubicBezTo>
                      <a:lnTo>
                        <a:pt x="30229" y="25456"/>
                      </a:lnTo>
                      <a:lnTo>
                        <a:pt x="27047" y="25456"/>
                      </a:lnTo>
                      <a:cubicBezTo>
                        <a:pt x="25456" y="25456"/>
                        <a:pt x="27047" y="25456"/>
                        <a:pt x="23865" y="23865"/>
                      </a:cubicBezTo>
                      <a:cubicBezTo>
                        <a:pt x="28638" y="23865"/>
                        <a:pt x="25456" y="22274"/>
                        <a:pt x="27047" y="22274"/>
                      </a:cubicBezTo>
                      <a:cubicBezTo>
                        <a:pt x="25456" y="22274"/>
                        <a:pt x="25456" y="20683"/>
                        <a:pt x="25456" y="20683"/>
                      </a:cubicBezTo>
                      <a:cubicBezTo>
                        <a:pt x="25456" y="20683"/>
                        <a:pt x="22274" y="20683"/>
                        <a:pt x="22274" y="19092"/>
                      </a:cubicBezTo>
                      <a:cubicBezTo>
                        <a:pt x="28638" y="20683"/>
                        <a:pt x="25456" y="19092"/>
                        <a:pt x="28638" y="19092"/>
                      </a:cubicBezTo>
                      <a:cubicBezTo>
                        <a:pt x="25456" y="19092"/>
                        <a:pt x="28638" y="17501"/>
                        <a:pt x="23865" y="17501"/>
                      </a:cubicBezTo>
                      <a:cubicBezTo>
                        <a:pt x="23865" y="17501"/>
                        <a:pt x="25456" y="17501"/>
                        <a:pt x="27047" y="17501"/>
                      </a:cubicBezTo>
                      <a:cubicBezTo>
                        <a:pt x="25456" y="15910"/>
                        <a:pt x="28638" y="15910"/>
                        <a:pt x="28638" y="14319"/>
                      </a:cubicBezTo>
                      <a:cubicBezTo>
                        <a:pt x="28638" y="14319"/>
                        <a:pt x="27047" y="14319"/>
                        <a:pt x="25456" y="12728"/>
                      </a:cubicBezTo>
                      <a:lnTo>
                        <a:pt x="28638" y="12728"/>
                      </a:lnTo>
                      <a:cubicBezTo>
                        <a:pt x="28638" y="12728"/>
                        <a:pt x="23865" y="11137"/>
                        <a:pt x="27047" y="11137"/>
                      </a:cubicBezTo>
                      <a:cubicBezTo>
                        <a:pt x="27047" y="11137"/>
                        <a:pt x="25456" y="11137"/>
                        <a:pt x="25456" y="11137"/>
                      </a:cubicBezTo>
                      <a:cubicBezTo>
                        <a:pt x="30229" y="9546"/>
                        <a:pt x="23865" y="6364"/>
                        <a:pt x="30229" y="6364"/>
                      </a:cubicBezTo>
                      <a:cubicBezTo>
                        <a:pt x="28638" y="6364"/>
                        <a:pt x="28638" y="6364"/>
                        <a:pt x="28638" y="6364"/>
                      </a:cubicBezTo>
                      <a:cubicBezTo>
                        <a:pt x="28638" y="6364"/>
                        <a:pt x="27047" y="6364"/>
                        <a:pt x="25456" y="4773"/>
                      </a:cubicBezTo>
                      <a:lnTo>
                        <a:pt x="28638" y="4773"/>
                      </a:lnTo>
                      <a:cubicBezTo>
                        <a:pt x="25456" y="3182"/>
                        <a:pt x="28638" y="3182"/>
                        <a:pt x="25456" y="3182"/>
                      </a:cubicBezTo>
                      <a:lnTo>
                        <a:pt x="25456" y="3182"/>
                      </a:lnTo>
                      <a:cubicBezTo>
                        <a:pt x="22274" y="1591"/>
                        <a:pt x="17501" y="1591"/>
                        <a:pt x="14319" y="0"/>
                      </a:cubicBezTo>
                      <a:cubicBezTo>
                        <a:pt x="17501" y="1591"/>
                        <a:pt x="7955" y="0"/>
                        <a:pt x="14319" y="1591"/>
                      </a:cubicBezTo>
                      <a:cubicBezTo>
                        <a:pt x="12728" y="1591"/>
                        <a:pt x="12728" y="1591"/>
                        <a:pt x="12728" y="1591"/>
                      </a:cubicBezTo>
                      <a:cubicBezTo>
                        <a:pt x="14319" y="1591"/>
                        <a:pt x="14319" y="3182"/>
                        <a:pt x="14319" y="3182"/>
                      </a:cubicBezTo>
                      <a:lnTo>
                        <a:pt x="14319" y="3182"/>
                      </a:lnTo>
                      <a:cubicBezTo>
                        <a:pt x="14319" y="4773"/>
                        <a:pt x="12728" y="4773"/>
                        <a:pt x="11137" y="4773"/>
                      </a:cubicBezTo>
                      <a:lnTo>
                        <a:pt x="12728" y="4773"/>
                      </a:lnTo>
                      <a:cubicBezTo>
                        <a:pt x="12728" y="4773"/>
                        <a:pt x="11137" y="4773"/>
                        <a:pt x="11137" y="4773"/>
                      </a:cubicBezTo>
                      <a:cubicBezTo>
                        <a:pt x="14319" y="6364"/>
                        <a:pt x="11137" y="4773"/>
                        <a:pt x="14319" y="4773"/>
                      </a:cubicBezTo>
                      <a:cubicBezTo>
                        <a:pt x="9546" y="3182"/>
                        <a:pt x="14319" y="6364"/>
                        <a:pt x="9546" y="4773"/>
                      </a:cubicBezTo>
                      <a:cubicBezTo>
                        <a:pt x="9546" y="4773"/>
                        <a:pt x="12728" y="4773"/>
                        <a:pt x="11137" y="6364"/>
                      </a:cubicBezTo>
                      <a:lnTo>
                        <a:pt x="9546" y="6364"/>
                      </a:lnTo>
                      <a:lnTo>
                        <a:pt x="11137" y="6364"/>
                      </a:lnTo>
                      <a:cubicBezTo>
                        <a:pt x="11137" y="6364"/>
                        <a:pt x="9546" y="6364"/>
                        <a:pt x="7955" y="6364"/>
                      </a:cubicBezTo>
                      <a:cubicBezTo>
                        <a:pt x="7955" y="6364"/>
                        <a:pt x="7955" y="6364"/>
                        <a:pt x="7955" y="6364"/>
                      </a:cubicBezTo>
                      <a:cubicBezTo>
                        <a:pt x="6364" y="6364"/>
                        <a:pt x="7955" y="7955"/>
                        <a:pt x="7955" y="7955"/>
                      </a:cubicBezTo>
                      <a:lnTo>
                        <a:pt x="9546" y="7955"/>
                      </a:lnTo>
                      <a:cubicBezTo>
                        <a:pt x="11137" y="9546"/>
                        <a:pt x="7955" y="9546"/>
                        <a:pt x="11137" y="12728"/>
                      </a:cubicBezTo>
                      <a:lnTo>
                        <a:pt x="12728" y="12728"/>
                      </a:lnTo>
                      <a:cubicBezTo>
                        <a:pt x="14319" y="14319"/>
                        <a:pt x="11137" y="12728"/>
                        <a:pt x="12728" y="14319"/>
                      </a:cubicBezTo>
                      <a:lnTo>
                        <a:pt x="12728" y="14319"/>
                      </a:lnTo>
                      <a:cubicBezTo>
                        <a:pt x="14319" y="14319"/>
                        <a:pt x="14319" y="14319"/>
                        <a:pt x="14319" y="15910"/>
                      </a:cubicBezTo>
                      <a:cubicBezTo>
                        <a:pt x="12728" y="15910"/>
                        <a:pt x="12728" y="15910"/>
                        <a:pt x="11137" y="15910"/>
                      </a:cubicBezTo>
                      <a:cubicBezTo>
                        <a:pt x="12728" y="17501"/>
                        <a:pt x="12728" y="15910"/>
                        <a:pt x="15910" y="17501"/>
                      </a:cubicBezTo>
                      <a:lnTo>
                        <a:pt x="14319" y="17501"/>
                      </a:lnTo>
                      <a:cubicBezTo>
                        <a:pt x="15910" y="17501"/>
                        <a:pt x="15910" y="17501"/>
                        <a:pt x="17501" y="19092"/>
                      </a:cubicBezTo>
                      <a:cubicBezTo>
                        <a:pt x="15910" y="19092"/>
                        <a:pt x="14319" y="19092"/>
                        <a:pt x="12728" y="17501"/>
                      </a:cubicBezTo>
                      <a:cubicBezTo>
                        <a:pt x="9546" y="17501"/>
                        <a:pt x="15910" y="19092"/>
                        <a:pt x="11137" y="19092"/>
                      </a:cubicBezTo>
                      <a:cubicBezTo>
                        <a:pt x="15910" y="20683"/>
                        <a:pt x="14319" y="19092"/>
                        <a:pt x="14319" y="19092"/>
                      </a:cubicBezTo>
                      <a:cubicBezTo>
                        <a:pt x="15910" y="19092"/>
                        <a:pt x="17501" y="20683"/>
                        <a:pt x="17501" y="20683"/>
                      </a:cubicBezTo>
                      <a:cubicBezTo>
                        <a:pt x="17501" y="20683"/>
                        <a:pt x="11137" y="20683"/>
                        <a:pt x="11137" y="20683"/>
                      </a:cubicBezTo>
                      <a:lnTo>
                        <a:pt x="11137" y="20683"/>
                      </a:lnTo>
                      <a:cubicBezTo>
                        <a:pt x="9546" y="20683"/>
                        <a:pt x="12728" y="22274"/>
                        <a:pt x="11137" y="22274"/>
                      </a:cubicBezTo>
                      <a:cubicBezTo>
                        <a:pt x="14319" y="22274"/>
                        <a:pt x="11137" y="22274"/>
                        <a:pt x="14319" y="23865"/>
                      </a:cubicBezTo>
                      <a:lnTo>
                        <a:pt x="14319" y="22274"/>
                      </a:lnTo>
                      <a:cubicBezTo>
                        <a:pt x="15910" y="22274"/>
                        <a:pt x="19092" y="23865"/>
                        <a:pt x="17501" y="23865"/>
                      </a:cubicBezTo>
                      <a:cubicBezTo>
                        <a:pt x="17501" y="23865"/>
                        <a:pt x="15910" y="23865"/>
                        <a:pt x="15910" y="23865"/>
                      </a:cubicBezTo>
                      <a:cubicBezTo>
                        <a:pt x="14319" y="23865"/>
                        <a:pt x="15910" y="23865"/>
                        <a:pt x="15910" y="23865"/>
                      </a:cubicBezTo>
                      <a:cubicBezTo>
                        <a:pt x="12728" y="23865"/>
                        <a:pt x="15910" y="22274"/>
                        <a:pt x="12728" y="22274"/>
                      </a:cubicBezTo>
                      <a:cubicBezTo>
                        <a:pt x="11137" y="22274"/>
                        <a:pt x="15910" y="23865"/>
                        <a:pt x="11137" y="22274"/>
                      </a:cubicBezTo>
                      <a:cubicBezTo>
                        <a:pt x="15910" y="23865"/>
                        <a:pt x="11137" y="22274"/>
                        <a:pt x="14319" y="23865"/>
                      </a:cubicBezTo>
                      <a:lnTo>
                        <a:pt x="12728" y="23865"/>
                      </a:lnTo>
                      <a:cubicBezTo>
                        <a:pt x="12728" y="23865"/>
                        <a:pt x="14319" y="23865"/>
                        <a:pt x="14319" y="23865"/>
                      </a:cubicBezTo>
                      <a:lnTo>
                        <a:pt x="11137" y="23865"/>
                      </a:lnTo>
                      <a:cubicBezTo>
                        <a:pt x="12728" y="25456"/>
                        <a:pt x="9546" y="23865"/>
                        <a:pt x="9546" y="25456"/>
                      </a:cubicBezTo>
                      <a:cubicBezTo>
                        <a:pt x="9546" y="23865"/>
                        <a:pt x="12728" y="25456"/>
                        <a:pt x="14319" y="25456"/>
                      </a:cubicBezTo>
                      <a:cubicBezTo>
                        <a:pt x="17501" y="27047"/>
                        <a:pt x="7955" y="25456"/>
                        <a:pt x="9546" y="27047"/>
                      </a:cubicBezTo>
                      <a:cubicBezTo>
                        <a:pt x="9546" y="27047"/>
                        <a:pt x="11137" y="27047"/>
                        <a:pt x="11137" y="27047"/>
                      </a:cubicBezTo>
                      <a:cubicBezTo>
                        <a:pt x="11137" y="27047"/>
                        <a:pt x="9546" y="27047"/>
                        <a:pt x="7955" y="27047"/>
                      </a:cubicBezTo>
                      <a:cubicBezTo>
                        <a:pt x="7955" y="28638"/>
                        <a:pt x="9546" y="27047"/>
                        <a:pt x="11137" y="28638"/>
                      </a:cubicBezTo>
                      <a:cubicBezTo>
                        <a:pt x="7955" y="28638"/>
                        <a:pt x="12728" y="28638"/>
                        <a:pt x="12728" y="30229"/>
                      </a:cubicBezTo>
                      <a:lnTo>
                        <a:pt x="11137" y="30229"/>
                      </a:lnTo>
                      <a:cubicBezTo>
                        <a:pt x="9546" y="30229"/>
                        <a:pt x="15910" y="31820"/>
                        <a:pt x="14319" y="31820"/>
                      </a:cubicBezTo>
                      <a:lnTo>
                        <a:pt x="11137" y="30229"/>
                      </a:lnTo>
                      <a:lnTo>
                        <a:pt x="11137" y="30229"/>
                      </a:lnTo>
                      <a:lnTo>
                        <a:pt x="7955" y="30229"/>
                      </a:lnTo>
                      <a:cubicBezTo>
                        <a:pt x="9546" y="30229"/>
                        <a:pt x="9546" y="31820"/>
                        <a:pt x="7955" y="31820"/>
                      </a:cubicBezTo>
                      <a:cubicBezTo>
                        <a:pt x="9546" y="31820"/>
                        <a:pt x="11137" y="31820"/>
                        <a:pt x="11137" y="33411"/>
                      </a:cubicBezTo>
                      <a:cubicBezTo>
                        <a:pt x="9546" y="33411"/>
                        <a:pt x="9546" y="33411"/>
                        <a:pt x="9546" y="33411"/>
                      </a:cubicBezTo>
                      <a:cubicBezTo>
                        <a:pt x="7955" y="33411"/>
                        <a:pt x="6364" y="33411"/>
                        <a:pt x="7955" y="33411"/>
                      </a:cubicBezTo>
                      <a:lnTo>
                        <a:pt x="6364" y="33411"/>
                      </a:lnTo>
                      <a:cubicBezTo>
                        <a:pt x="4773" y="33411"/>
                        <a:pt x="6364" y="33411"/>
                        <a:pt x="6364" y="35002"/>
                      </a:cubicBezTo>
                      <a:cubicBezTo>
                        <a:pt x="6364" y="35002"/>
                        <a:pt x="6364" y="35002"/>
                        <a:pt x="6364" y="35002"/>
                      </a:cubicBezTo>
                      <a:lnTo>
                        <a:pt x="9546" y="36593"/>
                      </a:lnTo>
                      <a:cubicBezTo>
                        <a:pt x="7955" y="36593"/>
                        <a:pt x="7955" y="36593"/>
                        <a:pt x="7955" y="36593"/>
                      </a:cubicBezTo>
                      <a:cubicBezTo>
                        <a:pt x="7955" y="36593"/>
                        <a:pt x="9546" y="36593"/>
                        <a:pt x="9546" y="36593"/>
                      </a:cubicBezTo>
                      <a:cubicBezTo>
                        <a:pt x="7955" y="36593"/>
                        <a:pt x="6364" y="36593"/>
                        <a:pt x="4773" y="35002"/>
                      </a:cubicBezTo>
                      <a:lnTo>
                        <a:pt x="6364" y="36593"/>
                      </a:lnTo>
                      <a:cubicBezTo>
                        <a:pt x="6364" y="36593"/>
                        <a:pt x="4773" y="36593"/>
                        <a:pt x="3182" y="36593"/>
                      </a:cubicBezTo>
                      <a:cubicBezTo>
                        <a:pt x="1591" y="36593"/>
                        <a:pt x="6364" y="38184"/>
                        <a:pt x="4773" y="38184"/>
                      </a:cubicBezTo>
                      <a:cubicBezTo>
                        <a:pt x="4773" y="38184"/>
                        <a:pt x="4773" y="38184"/>
                        <a:pt x="6364" y="38184"/>
                      </a:cubicBezTo>
                      <a:cubicBezTo>
                        <a:pt x="6364" y="38184"/>
                        <a:pt x="3182" y="38184"/>
                        <a:pt x="6364" y="39775"/>
                      </a:cubicBezTo>
                      <a:lnTo>
                        <a:pt x="3182" y="39775"/>
                      </a:lnTo>
                      <a:cubicBezTo>
                        <a:pt x="3182" y="39775"/>
                        <a:pt x="7955" y="39775"/>
                        <a:pt x="7955" y="41366"/>
                      </a:cubicBezTo>
                      <a:cubicBezTo>
                        <a:pt x="9546" y="41366"/>
                        <a:pt x="4773" y="41366"/>
                        <a:pt x="4773" y="41366"/>
                      </a:cubicBezTo>
                      <a:cubicBezTo>
                        <a:pt x="9546" y="38184"/>
                        <a:pt x="12728" y="38184"/>
                        <a:pt x="9546" y="38184"/>
                      </a:cubicBezTo>
                      <a:cubicBezTo>
                        <a:pt x="9546" y="38184"/>
                        <a:pt x="11137" y="38184"/>
                        <a:pt x="9546" y="38184"/>
                      </a:cubicBezTo>
                      <a:close/>
                      <a:moveTo>
                        <a:pt x="11137" y="44548"/>
                      </a:moveTo>
                      <a:cubicBezTo>
                        <a:pt x="11137" y="44548"/>
                        <a:pt x="9546" y="42957"/>
                        <a:pt x="11137" y="44548"/>
                      </a:cubicBezTo>
                      <a:cubicBezTo>
                        <a:pt x="12728" y="44548"/>
                        <a:pt x="11137" y="44548"/>
                        <a:pt x="11137" y="44548"/>
                      </a:cubicBezTo>
                      <a:close/>
                      <a:moveTo>
                        <a:pt x="15910" y="54094"/>
                      </a:moveTo>
                      <a:cubicBezTo>
                        <a:pt x="14319" y="54094"/>
                        <a:pt x="15910" y="54094"/>
                        <a:pt x="15910" y="54094"/>
                      </a:cubicBezTo>
                      <a:cubicBezTo>
                        <a:pt x="15910" y="54094"/>
                        <a:pt x="15910" y="54094"/>
                        <a:pt x="15910" y="54094"/>
                      </a:cubicBezTo>
                      <a:close/>
                      <a:moveTo>
                        <a:pt x="30229" y="77960"/>
                      </a:moveTo>
                      <a:lnTo>
                        <a:pt x="30229" y="77960"/>
                      </a:lnTo>
                      <a:cubicBezTo>
                        <a:pt x="31820" y="77960"/>
                        <a:pt x="30229" y="77960"/>
                        <a:pt x="30229" y="77960"/>
                      </a:cubicBezTo>
                      <a:close/>
                      <a:moveTo>
                        <a:pt x="30229" y="77960"/>
                      </a:moveTo>
                      <a:cubicBezTo>
                        <a:pt x="30229" y="77960"/>
                        <a:pt x="30229" y="77960"/>
                        <a:pt x="30229" y="77960"/>
                      </a:cubicBezTo>
                      <a:cubicBezTo>
                        <a:pt x="30229" y="77960"/>
                        <a:pt x="30229" y="77960"/>
                        <a:pt x="30229" y="77960"/>
                      </a:cubicBezTo>
                      <a:cubicBezTo>
                        <a:pt x="28638" y="77960"/>
                        <a:pt x="28638" y="77960"/>
                        <a:pt x="30229" y="77960"/>
                      </a:cubicBezTo>
                      <a:close/>
                      <a:moveTo>
                        <a:pt x="31820" y="25456"/>
                      </a:moveTo>
                      <a:lnTo>
                        <a:pt x="31820" y="25456"/>
                      </a:lnTo>
                      <a:cubicBezTo>
                        <a:pt x="31820" y="25456"/>
                        <a:pt x="31820" y="25456"/>
                        <a:pt x="31820" y="254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28" name="รูปแบบอิสระ: รูปร่าง 727">
                  <a:extLst>
                    <a:ext uri="{FF2B5EF4-FFF2-40B4-BE49-F238E27FC236}">
                      <a16:creationId xmlns:a16="http://schemas.microsoft.com/office/drawing/2014/main" id="{F01A92C3-C1AB-4E16-AA58-2F4C10F9F573}"/>
                    </a:ext>
                  </a:extLst>
                </p:cNvPr>
                <p:cNvSpPr/>
                <p:nvPr/>
              </p:nvSpPr>
              <p:spPr>
                <a:xfrm>
                  <a:off x="2550203" y="334125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29" name="รูปแบบอิสระ: รูปร่าง 728">
                  <a:extLst>
                    <a:ext uri="{FF2B5EF4-FFF2-40B4-BE49-F238E27FC236}">
                      <a16:creationId xmlns:a16="http://schemas.microsoft.com/office/drawing/2014/main" id="{161B892F-96ED-4F59-AA1D-CAB6890062C8}"/>
                    </a:ext>
                  </a:extLst>
                </p:cNvPr>
                <p:cNvSpPr/>
                <p:nvPr/>
              </p:nvSpPr>
              <p:spPr>
                <a:xfrm>
                  <a:off x="2547021" y="332215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30" name="รูปแบบอิสระ: รูปร่าง 729">
                  <a:extLst>
                    <a:ext uri="{FF2B5EF4-FFF2-40B4-BE49-F238E27FC236}">
                      <a16:creationId xmlns:a16="http://schemas.microsoft.com/office/drawing/2014/main" id="{922ECB24-2410-44C0-B1D3-F05776766B66}"/>
                    </a:ext>
                  </a:extLst>
                </p:cNvPr>
                <p:cNvSpPr/>
                <p:nvPr/>
              </p:nvSpPr>
              <p:spPr>
                <a:xfrm>
                  <a:off x="2548612" y="336034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31" name="รูปแบบอิสระ: รูปร่าง 730">
                  <a:extLst>
                    <a:ext uri="{FF2B5EF4-FFF2-40B4-BE49-F238E27FC236}">
                      <a16:creationId xmlns:a16="http://schemas.microsoft.com/office/drawing/2014/main" id="{315A74F5-4052-4CA3-9804-666A002CC44D}"/>
                    </a:ext>
                  </a:extLst>
                </p:cNvPr>
                <p:cNvSpPr/>
                <p:nvPr/>
              </p:nvSpPr>
              <p:spPr>
                <a:xfrm>
                  <a:off x="2570179" y="3369888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  <a:gd name="connsiteX3" fmla="*/ 707 w 707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lnTo>
                        <a:pt x="707" y="0"/>
                      </a:lnTo>
                      <a:cubicBezTo>
                        <a:pt x="707" y="0"/>
                        <a:pt x="-884" y="0"/>
                        <a:pt x="707" y="0"/>
                      </a:cubicBezTo>
                      <a:cubicBezTo>
                        <a:pt x="-884" y="0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32" name="รูปแบบอิสระ: รูปร่าง 731">
                  <a:extLst>
                    <a:ext uri="{FF2B5EF4-FFF2-40B4-BE49-F238E27FC236}">
                      <a16:creationId xmlns:a16="http://schemas.microsoft.com/office/drawing/2014/main" id="{CF732473-A5AA-4621-995E-A78D9FBA1268}"/>
                    </a:ext>
                  </a:extLst>
                </p:cNvPr>
                <p:cNvSpPr/>
                <p:nvPr/>
              </p:nvSpPr>
              <p:spPr>
                <a:xfrm>
                  <a:off x="2558158" y="337307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33" name="รูปแบบอิสระ: รูปร่าง 732">
                  <a:extLst>
                    <a:ext uri="{FF2B5EF4-FFF2-40B4-BE49-F238E27FC236}">
                      <a16:creationId xmlns:a16="http://schemas.microsoft.com/office/drawing/2014/main" id="{EE33F8E8-700A-4B1A-94FB-05242F6DC4C3}"/>
                    </a:ext>
                  </a:extLst>
                </p:cNvPr>
                <p:cNvSpPr/>
                <p:nvPr/>
              </p:nvSpPr>
              <p:spPr>
                <a:xfrm>
                  <a:off x="2562224" y="3369888"/>
                  <a:ext cx="1900" cy="1193"/>
                </a:xfrm>
                <a:custGeom>
                  <a:avLst/>
                  <a:gdLst>
                    <a:gd name="connsiteX0" fmla="*/ 707 w 1900"/>
                    <a:gd name="connsiteY0" fmla="*/ 0 h 1193"/>
                    <a:gd name="connsiteX1" fmla="*/ 707 w 1900"/>
                    <a:gd name="connsiteY1" fmla="*/ 0 h 1193"/>
                    <a:gd name="connsiteX2" fmla="*/ 707 w 1900"/>
                    <a:gd name="connsiteY2" fmla="*/ 0 h 1193"/>
                    <a:gd name="connsiteX3" fmla="*/ 707 w 1900"/>
                    <a:gd name="connsiteY3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00" h="1193">
                      <a:moveTo>
                        <a:pt x="707" y="0"/>
                      </a:moveTo>
                      <a:cubicBezTo>
                        <a:pt x="-884" y="1591"/>
                        <a:pt x="707" y="1591"/>
                        <a:pt x="707" y="0"/>
                      </a:cubicBezTo>
                      <a:lnTo>
                        <a:pt x="707" y="0"/>
                      </a:lnTo>
                      <a:cubicBezTo>
                        <a:pt x="2298" y="1591"/>
                        <a:pt x="2298" y="1591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34" name="รูปแบบอิสระ: รูปร่าง 733">
                  <a:extLst>
                    <a:ext uri="{FF2B5EF4-FFF2-40B4-BE49-F238E27FC236}">
                      <a16:creationId xmlns:a16="http://schemas.microsoft.com/office/drawing/2014/main" id="{B054837C-8960-4AA5-A220-9948C5E1CAEE}"/>
                    </a:ext>
                  </a:extLst>
                </p:cNvPr>
                <p:cNvSpPr/>
                <p:nvPr/>
              </p:nvSpPr>
              <p:spPr>
                <a:xfrm>
                  <a:off x="2562931" y="3371479"/>
                  <a:ext cx="707" cy="15910"/>
                </a:xfrm>
                <a:custGeom>
                  <a:avLst/>
                  <a:gdLst>
                    <a:gd name="connsiteX0" fmla="*/ 0 w 707"/>
                    <a:gd name="connsiteY0" fmla="*/ 0 h 15910"/>
                    <a:gd name="connsiteX1" fmla="*/ 0 w 707"/>
                    <a:gd name="connsiteY1" fmla="*/ 0 h 15910"/>
                    <a:gd name="connsiteX2" fmla="*/ 0 w 707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9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35" name="รูปแบบอิสระ: รูปร่าง 734">
                  <a:extLst>
                    <a:ext uri="{FF2B5EF4-FFF2-40B4-BE49-F238E27FC236}">
                      <a16:creationId xmlns:a16="http://schemas.microsoft.com/office/drawing/2014/main" id="{C05F2090-2E53-4508-A20D-797D0E12CF25}"/>
                    </a:ext>
                  </a:extLst>
                </p:cNvPr>
                <p:cNvSpPr/>
                <p:nvPr/>
              </p:nvSpPr>
              <p:spPr>
                <a:xfrm>
                  <a:off x="2567704" y="3368297"/>
                  <a:ext cx="2684" cy="15910"/>
                </a:xfrm>
                <a:custGeom>
                  <a:avLst/>
                  <a:gdLst>
                    <a:gd name="connsiteX0" fmla="*/ 0 w 2684"/>
                    <a:gd name="connsiteY0" fmla="*/ 0 h 15910"/>
                    <a:gd name="connsiteX1" fmla="*/ 1591 w 2684"/>
                    <a:gd name="connsiteY1" fmla="*/ 0 h 15910"/>
                    <a:gd name="connsiteX2" fmla="*/ 0 w 2684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684" h="15910">
                      <a:moveTo>
                        <a:pt x="0" y="0"/>
                      </a:moveTo>
                      <a:cubicBezTo>
                        <a:pt x="0" y="0"/>
                        <a:pt x="1591" y="0"/>
                        <a:pt x="1591" y="0"/>
                      </a:cubicBezTo>
                      <a:cubicBezTo>
                        <a:pt x="4773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36" name="รูปแบบอิสระ: รูปร่าง 735">
                  <a:extLst>
                    <a:ext uri="{FF2B5EF4-FFF2-40B4-BE49-F238E27FC236}">
                      <a16:creationId xmlns:a16="http://schemas.microsoft.com/office/drawing/2014/main" id="{B6C69A81-C290-4A3A-8E2E-73639800723B}"/>
                    </a:ext>
                  </a:extLst>
                </p:cNvPr>
                <p:cNvSpPr/>
                <p:nvPr/>
              </p:nvSpPr>
              <p:spPr>
                <a:xfrm>
                  <a:off x="2558158" y="3371479"/>
                  <a:ext cx="1590" cy="15910"/>
                </a:xfrm>
                <a:custGeom>
                  <a:avLst/>
                  <a:gdLst>
                    <a:gd name="connsiteX0" fmla="*/ 0 w 1590"/>
                    <a:gd name="connsiteY0" fmla="*/ 0 h 15910"/>
                    <a:gd name="connsiteX1" fmla="*/ 1591 w 1590"/>
                    <a:gd name="connsiteY1" fmla="*/ 0 h 15910"/>
                    <a:gd name="connsiteX2" fmla="*/ 0 w 1590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0">
                      <a:moveTo>
                        <a:pt x="0" y="0"/>
                      </a:moveTo>
                      <a:lnTo>
                        <a:pt x="159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37" name="รูปแบบอิสระ: รูปร่าง 736">
                  <a:extLst>
                    <a:ext uri="{FF2B5EF4-FFF2-40B4-BE49-F238E27FC236}">
                      <a16:creationId xmlns:a16="http://schemas.microsoft.com/office/drawing/2014/main" id="{72C9166F-329E-4013-9CBD-76DC8130569D}"/>
                    </a:ext>
                  </a:extLst>
                </p:cNvPr>
                <p:cNvSpPr/>
                <p:nvPr/>
              </p:nvSpPr>
              <p:spPr>
                <a:xfrm>
                  <a:off x="2559042" y="3369888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  <a:gd name="connsiteX3" fmla="*/ 707 w 707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lnTo>
                        <a:pt x="707" y="0"/>
                      </a:lnTo>
                      <a:cubicBezTo>
                        <a:pt x="-884" y="0"/>
                        <a:pt x="707" y="0"/>
                        <a:pt x="707" y="0"/>
                      </a:cubicBezTo>
                      <a:cubicBezTo>
                        <a:pt x="707" y="0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38" name="รูปแบบอิสระ: รูปร่าง 737">
                  <a:extLst>
                    <a:ext uri="{FF2B5EF4-FFF2-40B4-BE49-F238E27FC236}">
                      <a16:creationId xmlns:a16="http://schemas.microsoft.com/office/drawing/2014/main" id="{0C4C48E4-5B12-4397-9C0D-E80427F5DD3A}"/>
                    </a:ext>
                  </a:extLst>
                </p:cNvPr>
                <p:cNvSpPr/>
                <p:nvPr/>
              </p:nvSpPr>
              <p:spPr>
                <a:xfrm>
                  <a:off x="2559749" y="336988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39" name="รูปแบบอิสระ: รูปร่าง 738">
                  <a:extLst>
                    <a:ext uri="{FF2B5EF4-FFF2-40B4-BE49-F238E27FC236}">
                      <a16:creationId xmlns:a16="http://schemas.microsoft.com/office/drawing/2014/main" id="{D832479B-8800-4C67-9179-B21CBD4E46EF}"/>
                    </a:ext>
                  </a:extLst>
                </p:cNvPr>
                <p:cNvSpPr/>
                <p:nvPr/>
              </p:nvSpPr>
              <p:spPr>
                <a:xfrm>
                  <a:off x="2556567" y="3369888"/>
                  <a:ext cx="1591" cy="15910"/>
                </a:xfrm>
                <a:custGeom>
                  <a:avLst/>
                  <a:gdLst>
                    <a:gd name="connsiteX0" fmla="*/ 0 w 1591"/>
                    <a:gd name="connsiteY0" fmla="*/ 0 h 15910"/>
                    <a:gd name="connsiteX1" fmla="*/ 0 w 1591"/>
                    <a:gd name="connsiteY1" fmla="*/ 0 h 15910"/>
                    <a:gd name="connsiteX2" fmla="*/ 1591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40" name="รูปแบบอิสระ: รูปร่าง 739">
                  <a:extLst>
                    <a:ext uri="{FF2B5EF4-FFF2-40B4-BE49-F238E27FC236}">
                      <a16:creationId xmlns:a16="http://schemas.microsoft.com/office/drawing/2014/main" id="{8D738F5C-4652-4E0E-B187-E66FD310A5AD}"/>
                    </a:ext>
                  </a:extLst>
                </p:cNvPr>
                <p:cNvSpPr/>
                <p:nvPr/>
              </p:nvSpPr>
              <p:spPr>
                <a:xfrm>
                  <a:off x="2558158" y="3365115"/>
                  <a:ext cx="1590" cy="15910"/>
                </a:xfrm>
                <a:custGeom>
                  <a:avLst/>
                  <a:gdLst>
                    <a:gd name="connsiteX0" fmla="*/ 1591 w 1590"/>
                    <a:gd name="connsiteY0" fmla="*/ 0 h 15910"/>
                    <a:gd name="connsiteX1" fmla="*/ 1591 w 1590"/>
                    <a:gd name="connsiteY1" fmla="*/ 0 h 15910"/>
                    <a:gd name="connsiteX2" fmla="*/ 0 w 1590"/>
                    <a:gd name="connsiteY2" fmla="*/ 0 h 15910"/>
                    <a:gd name="connsiteX3" fmla="*/ 1591 w 1590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" h="15910">
                      <a:moveTo>
                        <a:pt x="1591" y="0"/>
                      </a:moveTo>
                      <a:lnTo>
                        <a:pt x="1591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41" name="รูปแบบอิสระ: รูปร่าง 740">
                  <a:extLst>
                    <a:ext uri="{FF2B5EF4-FFF2-40B4-BE49-F238E27FC236}">
                      <a16:creationId xmlns:a16="http://schemas.microsoft.com/office/drawing/2014/main" id="{457045E8-04CE-423F-936B-A4184F903C69}"/>
                    </a:ext>
                  </a:extLst>
                </p:cNvPr>
                <p:cNvSpPr/>
                <p:nvPr/>
              </p:nvSpPr>
              <p:spPr>
                <a:xfrm>
                  <a:off x="2553385" y="3366706"/>
                  <a:ext cx="1590" cy="15910"/>
                </a:xfrm>
                <a:custGeom>
                  <a:avLst/>
                  <a:gdLst>
                    <a:gd name="connsiteX0" fmla="*/ 0 w 1590"/>
                    <a:gd name="connsiteY0" fmla="*/ 0 h 15910"/>
                    <a:gd name="connsiteX1" fmla="*/ 1591 w 1590"/>
                    <a:gd name="connsiteY1" fmla="*/ 0 h 15910"/>
                    <a:gd name="connsiteX2" fmla="*/ 0 w 1590"/>
                    <a:gd name="connsiteY2" fmla="*/ 0 h 15910"/>
                    <a:gd name="connsiteX3" fmla="*/ 0 w 1590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" h="15910">
                      <a:moveTo>
                        <a:pt x="0" y="0"/>
                      </a:moveTo>
                      <a:cubicBezTo>
                        <a:pt x="0" y="0"/>
                        <a:pt x="1591" y="0"/>
                        <a:pt x="1591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42" name="รูปแบบอิสระ: รูปร่าง 741">
                  <a:extLst>
                    <a:ext uri="{FF2B5EF4-FFF2-40B4-BE49-F238E27FC236}">
                      <a16:creationId xmlns:a16="http://schemas.microsoft.com/office/drawing/2014/main" id="{82263406-B0A5-40DF-B112-5199B1A40EDE}"/>
                    </a:ext>
                  </a:extLst>
                </p:cNvPr>
                <p:cNvSpPr/>
                <p:nvPr/>
              </p:nvSpPr>
              <p:spPr>
                <a:xfrm>
                  <a:off x="2550203" y="3365115"/>
                  <a:ext cx="1590" cy="15910"/>
                </a:xfrm>
                <a:custGeom>
                  <a:avLst/>
                  <a:gdLst>
                    <a:gd name="connsiteX0" fmla="*/ 1591 w 1590"/>
                    <a:gd name="connsiteY0" fmla="*/ 0 h 15910"/>
                    <a:gd name="connsiteX1" fmla="*/ 0 w 1590"/>
                    <a:gd name="connsiteY1" fmla="*/ 0 h 15910"/>
                    <a:gd name="connsiteX2" fmla="*/ 1591 w 1590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0">
                      <a:moveTo>
                        <a:pt x="1591" y="0"/>
                      </a:moveTo>
                      <a:cubicBezTo>
                        <a:pt x="1591" y="0"/>
                        <a:pt x="0" y="0"/>
                        <a:pt x="0" y="0"/>
                      </a:cubicBezTo>
                      <a:cubicBezTo>
                        <a:pt x="1591" y="0"/>
                        <a:pt x="1591" y="0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43" name="รูปแบบอิสระ: รูปร่าง 742">
                  <a:extLst>
                    <a:ext uri="{FF2B5EF4-FFF2-40B4-BE49-F238E27FC236}">
                      <a16:creationId xmlns:a16="http://schemas.microsoft.com/office/drawing/2014/main" id="{95D37D8E-B2C2-40ED-93F0-1E2F52E3DBFD}"/>
                    </a:ext>
                  </a:extLst>
                </p:cNvPr>
                <p:cNvSpPr/>
                <p:nvPr/>
              </p:nvSpPr>
              <p:spPr>
                <a:xfrm>
                  <a:off x="2556567" y="3358751"/>
                  <a:ext cx="4772" cy="15910"/>
                </a:xfrm>
                <a:custGeom>
                  <a:avLst/>
                  <a:gdLst>
                    <a:gd name="connsiteX0" fmla="*/ 0 w 4772"/>
                    <a:gd name="connsiteY0" fmla="*/ 0 h 15910"/>
                    <a:gd name="connsiteX1" fmla="*/ 0 w 4772"/>
                    <a:gd name="connsiteY1" fmla="*/ 0 h 15910"/>
                    <a:gd name="connsiteX2" fmla="*/ 4773 w 4772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72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477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44" name="รูปแบบอิสระ: รูปร่าง 743">
                  <a:extLst>
                    <a:ext uri="{FF2B5EF4-FFF2-40B4-BE49-F238E27FC236}">
                      <a16:creationId xmlns:a16="http://schemas.microsoft.com/office/drawing/2014/main" id="{2C7C9736-1E29-4283-BCA3-899F28E900B0}"/>
                    </a:ext>
                  </a:extLst>
                </p:cNvPr>
                <p:cNvSpPr/>
                <p:nvPr/>
              </p:nvSpPr>
              <p:spPr>
                <a:xfrm>
                  <a:off x="2545095" y="3353978"/>
                  <a:ext cx="3516" cy="15910"/>
                </a:xfrm>
                <a:custGeom>
                  <a:avLst/>
                  <a:gdLst>
                    <a:gd name="connsiteX0" fmla="*/ 335 w 3516"/>
                    <a:gd name="connsiteY0" fmla="*/ 0 h 15910"/>
                    <a:gd name="connsiteX1" fmla="*/ 335 w 3516"/>
                    <a:gd name="connsiteY1" fmla="*/ 0 h 15910"/>
                    <a:gd name="connsiteX2" fmla="*/ 3517 w 3516"/>
                    <a:gd name="connsiteY2" fmla="*/ 0 h 15910"/>
                    <a:gd name="connsiteX3" fmla="*/ 335 w 3516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516" h="15910">
                      <a:moveTo>
                        <a:pt x="335" y="0"/>
                      </a:moveTo>
                      <a:cubicBezTo>
                        <a:pt x="-1256" y="0"/>
                        <a:pt x="3517" y="0"/>
                        <a:pt x="335" y="0"/>
                      </a:cubicBezTo>
                      <a:cubicBezTo>
                        <a:pt x="3517" y="0"/>
                        <a:pt x="3517" y="0"/>
                        <a:pt x="3517" y="0"/>
                      </a:cubicBezTo>
                      <a:cubicBezTo>
                        <a:pt x="1926" y="0"/>
                        <a:pt x="3517" y="0"/>
                        <a:pt x="33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45" name="รูปแบบอิสระ: รูปร่าง 744">
                  <a:extLst>
                    <a:ext uri="{FF2B5EF4-FFF2-40B4-BE49-F238E27FC236}">
                      <a16:creationId xmlns:a16="http://schemas.microsoft.com/office/drawing/2014/main" id="{94EF2AA0-A229-4E22-870B-E7FBADEA634A}"/>
                    </a:ext>
                  </a:extLst>
                </p:cNvPr>
                <p:cNvSpPr/>
                <p:nvPr/>
              </p:nvSpPr>
              <p:spPr>
                <a:xfrm>
                  <a:off x="2548612" y="335397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46" name="รูปแบบอิสระ: รูปร่าง 745">
                  <a:extLst>
                    <a:ext uri="{FF2B5EF4-FFF2-40B4-BE49-F238E27FC236}">
                      <a16:creationId xmlns:a16="http://schemas.microsoft.com/office/drawing/2014/main" id="{C74EFC75-4C2A-488C-9D51-8F775E1EA677}"/>
                    </a:ext>
                  </a:extLst>
                </p:cNvPr>
                <p:cNvSpPr/>
                <p:nvPr/>
              </p:nvSpPr>
              <p:spPr>
                <a:xfrm>
                  <a:off x="2575659" y="3296702"/>
                  <a:ext cx="1591" cy="15910"/>
                </a:xfrm>
                <a:custGeom>
                  <a:avLst/>
                  <a:gdLst>
                    <a:gd name="connsiteX0" fmla="*/ 1591 w 1591"/>
                    <a:gd name="connsiteY0" fmla="*/ 0 h 15910"/>
                    <a:gd name="connsiteX1" fmla="*/ 1591 w 1591"/>
                    <a:gd name="connsiteY1" fmla="*/ 0 h 15910"/>
                    <a:gd name="connsiteX2" fmla="*/ 0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1591" y="0"/>
                      </a:moveTo>
                      <a:lnTo>
                        <a:pt x="159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47" name="รูปแบบอิสระ: รูปร่าง 746">
                  <a:extLst>
                    <a:ext uri="{FF2B5EF4-FFF2-40B4-BE49-F238E27FC236}">
                      <a16:creationId xmlns:a16="http://schemas.microsoft.com/office/drawing/2014/main" id="{8586BB48-11C4-44E9-B960-D0E329208731}"/>
                    </a:ext>
                  </a:extLst>
                </p:cNvPr>
                <p:cNvSpPr/>
                <p:nvPr/>
              </p:nvSpPr>
              <p:spPr>
                <a:xfrm>
                  <a:off x="2574068" y="3295111"/>
                  <a:ext cx="3181" cy="1591"/>
                </a:xfrm>
                <a:custGeom>
                  <a:avLst/>
                  <a:gdLst>
                    <a:gd name="connsiteX0" fmla="*/ 0 w 3181"/>
                    <a:gd name="connsiteY0" fmla="*/ 0 h 1591"/>
                    <a:gd name="connsiteX1" fmla="*/ 3182 w 3181"/>
                    <a:gd name="connsiteY1" fmla="*/ 1591 h 1591"/>
                    <a:gd name="connsiteX2" fmla="*/ 0 w 3181"/>
                    <a:gd name="connsiteY2" fmla="*/ 0 h 1591"/>
                    <a:gd name="connsiteX3" fmla="*/ 0 w 3181"/>
                    <a:gd name="connsiteY3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1" h="1591">
                      <a:moveTo>
                        <a:pt x="0" y="0"/>
                      </a:moveTo>
                      <a:lnTo>
                        <a:pt x="3182" y="1591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48" name="รูปแบบอิสระ: รูปร่าง 747">
                  <a:extLst>
                    <a:ext uri="{FF2B5EF4-FFF2-40B4-BE49-F238E27FC236}">
                      <a16:creationId xmlns:a16="http://schemas.microsoft.com/office/drawing/2014/main" id="{24BF4AA8-F316-42DB-991F-876932747982}"/>
                    </a:ext>
                  </a:extLst>
                </p:cNvPr>
                <p:cNvSpPr/>
                <p:nvPr/>
              </p:nvSpPr>
              <p:spPr>
                <a:xfrm>
                  <a:off x="2542248" y="3333295"/>
                  <a:ext cx="1590" cy="15910"/>
                </a:xfrm>
                <a:custGeom>
                  <a:avLst/>
                  <a:gdLst>
                    <a:gd name="connsiteX0" fmla="*/ 0 w 1590"/>
                    <a:gd name="connsiteY0" fmla="*/ 0 h 15910"/>
                    <a:gd name="connsiteX1" fmla="*/ 0 w 1590"/>
                    <a:gd name="connsiteY1" fmla="*/ 0 h 15910"/>
                    <a:gd name="connsiteX2" fmla="*/ 1591 w 1590"/>
                    <a:gd name="connsiteY2" fmla="*/ 0 h 15910"/>
                    <a:gd name="connsiteX3" fmla="*/ 0 w 1590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1" y="0"/>
                        <a:pt x="1591" y="0"/>
                        <a:pt x="159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49" name="รูปแบบอิสระ: รูปร่าง 748">
                  <a:extLst>
                    <a:ext uri="{FF2B5EF4-FFF2-40B4-BE49-F238E27FC236}">
                      <a16:creationId xmlns:a16="http://schemas.microsoft.com/office/drawing/2014/main" id="{C8C37D65-F2EA-41D6-8685-CB3EC3823F79}"/>
                    </a:ext>
                  </a:extLst>
                </p:cNvPr>
                <p:cNvSpPr/>
                <p:nvPr/>
              </p:nvSpPr>
              <p:spPr>
                <a:xfrm>
                  <a:off x="2545430" y="3328522"/>
                  <a:ext cx="1590" cy="1590"/>
                </a:xfrm>
                <a:custGeom>
                  <a:avLst/>
                  <a:gdLst>
                    <a:gd name="connsiteX0" fmla="*/ 0 w 1590"/>
                    <a:gd name="connsiteY0" fmla="*/ 0 h 1590"/>
                    <a:gd name="connsiteX1" fmla="*/ 0 w 1590"/>
                    <a:gd name="connsiteY1" fmla="*/ 0 h 1590"/>
                    <a:gd name="connsiteX2" fmla="*/ 1591 w 1590"/>
                    <a:gd name="connsiteY2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591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50" name="รูปแบบอิสระ: รูปร่าง 749">
                  <a:extLst>
                    <a:ext uri="{FF2B5EF4-FFF2-40B4-BE49-F238E27FC236}">
                      <a16:creationId xmlns:a16="http://schemas.microsoft.com/office/drawing/2014/main" id="{B5E0DAD2-86C3-4A0B-911F-C5087BC51BF7}"/>
                    </a:ext>
                  </a:extLst>
                </p:cNvPr>
                <p:cNvSpPr/>
                <p:nvPr/>
              </p:nvSpPr>
              <p:spPr>
                <a:xfrm>
                  <a:off x="2542248" y="3325340"/>
                  <a:ext cx="1414" cy="15910"/>
                </a:xfrm>
                <a:custGeom>
                  <a:avLst/>
                  <a:gdLst>
                    <a:gd name="connsiteX0" fmla="*/ 0 w 1414"/>
                    <a:gd name="connsiteY0" fmla="*/ 0 h 15910"/>
                    <a:gd name="connsiteX1" fmla="*/ 0 w 1414"/>
                    <a:gd name="connsiteY1" fmla="*/ 0 h 15910"/>
                    <a:gd name="connsiteX2" fmla="*/ 0 w 1414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14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3182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4" name="กราฟิก 7">
                <a:extLst>
                  <a:ext uri="{FF2B5EF4-FFF2-40B4-BE49-F238E27FC236}">
                    <a16:creationId xmlns:a16="http://schemas.microsoft.com/office/drawing/2014/main" id="{0058FD9E-BD30-4874-8118-48C5D641319C}"/>
                  </a:ext>
                </a:extLst>
              </p:cNvPr>
              <p:cNvGrpSpPr/>
              <p:nvPr/>
            </p:nvGrpSpPr>
            <p:grpSpPr>
              <a:xfrm>
                <a:off x="2578584" y="3458985"/>
                <a:ext cx="104870" cy="73045"/>
                <a:chOff x="2578584" y="3458985"/>
                <a:chExt cx="104870" cy="73045"/>
              </a:xfrm>
              <a:solidFill>
                <a:srgbClr val="FFFFFF"/>
              </a:solidFill>
            </p:grpSpPr>
            <p:sp>
              <p:nvSpPr>
                <p:cNvPr id="589" name="รูปแบบอิสระ: รูปร่าง 588">
                  <a:extLst>
                    <a:ext uri="{FF2B5EF4-FFF2-40B4-BE49-F238E27FC236}">
                      <a16:creationId xmlns:a16="http://schemas.microsoft.com/office/drawing/2014/main" id="{5E921486-0EFA-4266-87D2-19CDE7A315BA}"/>
                    </a:ext>
                  </a:extLst>
                </p:cNvPr>
                <p:cNvSpPr/>
                <p:nvPr/>
              </p:nvSpPr>
              <p:spPr>
                <a:xfrm>
                  <a:off x="2674299" y="3495579"/>
                  <a:ext cx="15909" cy="1590"/>
                </a:xfrm>
                <a:custGeom>
                  <a:avLst/>
                  <a:gdLst>
                    <a:gd name="connsiteX0" fmla="*/ 0 w 15909"/>
                    <a:gd name="connsiteY0" fmla="*/ 1591 h 1590"/>
                    <a:gd name="connsiteX1" fmla="*/ 0 w 15909"/>
                    <a:gd name="connsiteY1" fmla="*/ 0 h 1590"/>
                    <a:gd name="connsiteX2" fmla="*/ 0 w 15909"/>
                    <a:gd name="connsiteY2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0">
                      <a:moveTo>
                        <a:pt x="0" y="1591"/>
                      </a:moveTo>
                      <a:cubicBezTo>
                        <a:pt x="0" y="1591"/>
                        <a:pt x="0" y="0"/>
                        <a:pt x="0" y="0"/>
                      </a:cubicBezTo>
                      <a:cubicBezTo>
                        <a:pt x="0" y="0"/>
                        <a:pt x="0" y="1591"/>
                        <a:pt x="0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90" name="รูปแบบอิสระ: รูปร่าง 589">
                  <a:extLst>
                    <a:ext uri="{FF2B5EF4-FFF2-40B4-BE49-F238E27FC236}">
                      <a16:creationId xmlns:a16="http://schemas.microsoft.com/office/drawing/2014/main" id="{B7EC64EF-EA74-4F32-A961-A8CD3CAC95F8}"/>
                    </a:ext>
                  </a:extLst>
                </p:cNvPr>
                <p:cNvSpPr/>
                <p:nvPr/>
              </p:nvSpPr>
              <p:spPr>
                <a:xfrm>
                  <a:off x="2672708" y="3500352"/>
                  <a:ext cx="15909" cy="1590"/>
                </a:xfrm>
                <a:custGeom>
                  <a:avLst/>
                  <a:gdLst>
                    <a:gd name="connsiteX0" fmla="*/ 0 w 15909"/>
                    <a:gd name="connsiteY0" fmla="*/ 1591 h 1590"/>
                    <a:gd name="connsiteX1" fmla="*/ 0 w 15909"/>
                    <a:gd name="connsiteY1" fmla="*/ 0 h 1590"/>
                    <a:gd name="connsiteX2" fmla="*/ 0 w 15909"/>
                    <a:gd name="connsiteY2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0">
                      <a:moveTo>
                        <a:pt x="0" y="1591"/>
                      </a:moveTo>
                      <a:lnTo>
                        <a:pt x="0" y="0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91" name="รูปแบบอิสระ: รูปร่าง 590">
                  <a:extLst>
                    <a:ext uri="{FF2B5EF4-FFF2-40B4-BE49-F238E27FC236}">
                      <a16:creationId xmlns:a16="http://schemas.microsoft.com/office/drawing/2014/main" id="{F3CFD868-37FA-4721-9E32-2FAB7A2C2B79}"/>
                    </a:ext>
                  </a:extLst>
                </p:cNvPr>
                <p:cNvSpPr/>
                <p:nvPr/>
              </p:nvSpPr>
              <p:spPr>
                <a:xfrm>
                  <a:off x="2669527" y="3501235"/>
                  <a:ext cx="1193" cy="1827"/>
                </a:xfrm>
                <a:custGeom>
                  <a:avLst/>
                  <a:gdLst>
                    <a:gd name="connsiteX0" fmla="*/ 0 w 1193"/>
                    <a:gd name="connsiteY0" fmla="*/ 707 h 1827"/>
                    <a:gd name="connsiteX1" fmla="*/ 0 w 1193"/>
                    <a:gd name="connsiteY1" fmla="*/ 707 h 1827"/>
                    <a:gd name="connsiteX2" fmla="*/ 0 w 1193"/>
                    <a:gd name="connsiteY2" fmla="*/ 707 h 1827"/>
                    <a:gd name="connsiteX3" fmla="*/ 0 w 1193"/>
                    <a:gd name="connsiteY3" fmla="*/ 707 h 1827"/>
                    <a:gd name="connsiteX4" fmla="*/ 0 w 1193"/>
                    <a:gd name="connsiteY4" fmla="*/ 707 h 1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93" h="1827">
                      <a:moveTo>
                        <a:pt x="0" y="707"/>
                      </a:moveTo>
                      <a:cubicBezTo>
                        <a:pt x="0" y="3889"/>
                        <a:pt x="1591" y="-884"/>
                        <a:pt x="0" y="707"/>
                      </a:cubicBezTo>
                      <a:lnTo>
                        <a:pt x="0" y="707"/>
                      </a:lnTo>
                      <a:lnTo>
                        <a:pt x="0" y="707"/>
                      </a:lnTo>
                      <a:cubicBezTo>
                        <a:pt x="1591" y="-884"/>
                        <a:pt x="1591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92" name="รูปแบบอิสระ: รูปร่าง 591">
                  <a:extLst>
                    <a:ext uri="{FF2B5EF4-FFF2-40B4-BE49-F238E27FC236}">
                      <a16:creationId xmlns:a16="http://schemas.microsoft.com/office/drawing/2014/main" id="{1B000F60-9F50-4DF5-89C5-D8CF14203A6B}"/>
                    </a:ext>
                  </a:extLst>
                </p:cNvPr>
                <p:cNvSpPr/>
                <p:nvPr/>
              </p:nvSpPr>
              <p:spPr>
                <a:xfrm>
                  <a:off x="2669527" y="3493987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  <a:gd name="connsiteX3" fmla="*/ 0 w 15909"/>
                    <a:gd name="connsiteY3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93" name="รูปแบบอิสระ: รูปร่าง 592">
                  <a:extLst>
                    <a:ext uri="{FF2B5EF4-FFF2-40B4-BE49-F238E27FC236}">
                      <a16:creationId xmlns:a16="http://schemas.microsoft.com/office/drawing/2014/main" id="{5B1E8FEE-5BE7-4A5E-BE1C-EA51FBE5C0AD}"/>
                    </a:ext>
                  </a:extLst>
                </p:cNvPr>
                <p:cNvSpPr/>
                <p:nvPr/>
              </p:nvSpPr>
              <p:spPr>
                <a:xfrm>
                  <a:off x="2669527" y="349398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94" name="รูปแบบอิสระ: รูปร่าง 593">
                  <a:extLst>
                    <a:ext uri="{FF2B5EF4-FFF2-40B4-BE49-F238E27FC236}">
                      <a16:creationId xmlns:a16="http://schemas.microsoft.com/office/drawing/2014/main" id="{7B533F90-2C51-4B66-AD82-F0DE78041EF2}"/>
                    </a:ext>
                  </a:extLst>
                </p:cNvPr>
                <p:cNvSpPr/>
                <p:nvPr/>
              </p:nvSpPr>
              <p:spPr>
                <a:xfrm>
                  <a:off x="2667935" y="3492397"/>
                  <a:ext cx="15909" cy="3181"/>
                </a:xfrm>
                <a:custGeom>
                  <a:avLst/>
                  <a:gdLst>
                    <a:gd name="connsiteX0" fmla="*/ 0 w 15909"/>
                    <a:gd name="connsiteY0" fmla="*/ 3182 h 3181"/>
                    <a:gd name="connsiteX1" fmla="*/ 0 w 15909"/>
                    <a:gd name="connsiteY1" fmla="*/ 3182 h 3181"/>
                    <a:gd name="connsiteX2" fmla="*/ 0 w 15909"/>
                    <a:gd name="connsiteY2" fmla="*/ 0 h 3181"/>
                    <a:gd name="connsiteX3" fmla="*/ 0 w 15909"/>
                    <a:gd name="connsiteY3" fmla="*/ 3182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3181">
                      <a:moveTo>
                        <a:pt x="0" y="3182"/>
                      </a:moveTo>
                      <a:lnTo>
                        <a:pt x="0" y="3182"/>
                      </a:ln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0" y="0"/>
                        <a:pt x="0" y="1591"/>
                        <a:pt x="0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95" name="รูปแบบอิสระ: รูปร่าง 594">
                  <a:extLst>
                    <a:ext uri="{FF2B5EF4-FFF2-40B4-BE49-F238E27FC236}">
                      <a16:creationId xmlns:a16="http://schemas.microsoft.com/office/drawing/2014/main" id="{4533EC5D-4CA1-436E-A662-FD357C573D7B}"/>
                    </a:ext>
                  </a:extLst>
                </p:cNvPr>
                <p:cNvSpPr/>
                <p:nvPr/>
              </p:nvSpPr>
              <p:spPr>
                <a:xfrm>
                  <a:off x="2667935" y="349716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96" name="รูปแบบอิสระ: รูปร่าง 595">
                  <a:extLst>
                    <a:ext uri="{FF2B5EF4-FFF2-40B4-BE49-F238E27FC236}">
                      <a16:creationId xmlns:a16="http://schemas.microsoft.com/office/drawing/2014/main" id="{4BE30FBA-04DF-49C8-AFAA-984A830FE5C4}"/>
                    </a:ext>
                  </a:extLst>
                </p:cNvPr>
                <p:cNvSpPr/>
                <p:nvPr/>
              </p:nvSpPr>
              <p:spPr>
                <a:xfrm>
                  <a:off x="2668333" y="3495579"/>
                  <a:ext cx="1193" cy="1837"/>
                </a:xfrm>
                <a:custGeom>
                  <a:avLst/>
                  <a:gdLst>
                    <a:gd name="connsiteX0" fmla="*/ 1193 w 1193"/>
                    <a:gd name="connsiteY0" fmla="*/ 0 h 1837"/>
                    <a:gd name="connsiteX1" fmla="*/ 1193 w 1193"/>
                    <a:gd name="connsiteY1" fmla="*/ 0 h 1837"/>
                    <a:gd name="connsiteX2" fmla="*/ 1193 w 1193"/>
                    <a:gd name="connsiteY2" fmla="*/ 0 h 1837"/>
                    <a:gd name="connsiteX3" fmla="*/ 1193 w 1193"/>
                    <a:gd name="connsiteY3" fmla="*/ 0 h 18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837">
                      <a:moveTo>
                        <a:pt x="1193" y="0"/>
                      </a:moveTo>
                      <a:lnTo>
                        <a:pt x="1193" y="0"/>
                      </a:lnTo>
                      <a:cubicBezTo>
                        <a:pt x="-398" y="1591"/>
                        <a:pt x="-398" y="3182"/>
                        <a:pt x="1193" y="0"/>
                      </a:cubicBezTo>
                      <a:cubicBezTo>
                        <a:pt x="-398" y="1591"/>
                        <a:pt x="-398" y="1591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97" name="รูปแบบอิสระ: รูปร่าง 596">
                  <a:extLst>
                    <a:ext uri="{FF2B5EF4-FFF2-40B4-BE49-F238E27FC236}">
                      <a16:creationId xmlns:a16="http://schemas.microsoft.com/office/drawing/2014/main" id="{397A5F33-2E4C-479E-A007-ED57E14B054C}"/>
                    </a:ext>
                  </a:extLst>
                </p:cNvPr>
                <p:cNvSpPr/>
                <p:nvPr/>
              </p:nvSpPr>
              <p:spPr>
                <a:xfrm>
                  <a:off x="2669527" y="3495579"/>
                  <a:ext cx="15909" cy="2036"/>
                </a:xfrm>
                <a:custGeom>
                  <a:avLst/>
                  <a:gdLst>
                    <a:gd name="connsiteX0" fmla="*/ 0 w 15909"/>
                    <a:gd name="connsiteY0" fmla="*/ 0 h 2036"/>
                    <a:gd name="connsiteX1" fmla="*/ 0 w 15909"/>
                    <a:gd name="connsiteY1" fmla="*/ 1591 h 2036"/>
                    <a:gd name="connsiteX2" fmla="*/ 0 w 15909"/>
                    <a:gd name="connsiteY2" fmla="*/ 0 h 2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2036">
                      <a:moveTo>
                        <a:pt x="0" y="0"/>
                      </a:moveTo>
                      <a:cubicBezTo>
                        <a:pt x="0" y="0"/>
                        <a:pt x="0" y="1591"/>
                        <a:pt x="0" y="1591"/>
                      </a:cubicBezTo>
                      <a:cubicBezTo>
                        <a:pt x="0" y="3182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98" name="รูปแบบอิสระ: รูปร่าง 597">
                  <a:extLst>
                    <a:ext uri="{FF2B5EF4-FFF2-40B4-BE49-F238E27FC236}">
                      <a16:creationId xmlns:a16="http://schemas.microsoft.com/office/drawing/2014/main" id="{4197D2AA-653B-42CB-B594-13B89611B19F}"/>
                    </a:ext>
                  </a:extLst>
                </p:cNvPr>
                <p:cNvSpPr/>
                <p:nvPr/>
              </p:nvSpPr>
              <p:spPr>
                <a:xfrm>
                  <a:off x="2669527" y="3504417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  <a:gd name="connsiteX3" fmla="*/ 0 w 15909"/>
                    <a:gd name="connsiteY3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lnTo>
                        <a:pt x="0" y="707"/>
                      </a:lnTo>
                      <a:lnTo>
                        <a:pt x="0" y="707"/>
                      </a:lnTo>
                      <a:cubicBezTo>
                        <a:pt x="0" y="707"/>
                        <a:pt x="0" y="-884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99" name="รูปแบบอิสระ: รูปร่าง 598">
                  <a:extLst>
                    <a:ext uri="{FF2B5EF4-FFF2-40B4-BE49-F238E27FC236}">
                      <a16:creationId xmlns:a16="http://schemas.microsoft.com/office/drawing/2014/main" id="{96800461-2DE9-4984-AC26-7CD44C8E9944}"/>
                    </a:ext>
                  </a:extLst>
                </p:cNvPr>
                <p:cNvSpPr/>
                <p:nvPr/>
              </p:nvSpPr>
              <p:spPr>
                <a:xfrm>
                  <a:off x="2667228" y="3492397"/>
                  <a:ext cx="707" cy="3181"/>
                </a:xfrm>
                <a:custGeom>
                  <a:avLst/>
                  <a:gdLst>
                    <a:gd name="connsiteX0" fmla="*/ 707 w 707"/>
                    <a:gd name="connsiteY0" fmla="*/ 0 h 3181"/>
                    <a:gd name="connsiteX1" fmla="*/ 707 w 707"/>
                    <a:gd name="connsiteY1" fmla="*/ 3182 h 3181"/>
                    <a:gd name="connsiteX2" fmla="*/ 707 w 707"/>
                    <a:gd name="connsiteY2" fmla="*/ 3182 h 3181"/>
                    <a:gd name="connsiteX3" fmla="*/ 707 w 707"/>
                    <a:gd name="connsiteY3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3181">
                      <a:moveTo>
                        <a:pt x="707" y="0"/>
                      </a:moveTo>
                      <a:cubicBezTo>
                        <a:pt x="707" y="0"/>
                        <a:pt x="707" y="1591"/>
                        <a:pt x="707" y="3182"/>
                      </a:cubicBezTo>
                      <a:lnTo>
                        <a:pt x="707" y="3182"/>
                      </a:lnTo>
                      <a:cubicBezTo>
                        <a:pt x="707" y="1591"/>
                        <a:pt x="-884" y="1591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00" name="รูปแบบอิสระ: รูปร่าง 599">
                  <a:extLst>
                    <a:ext uri="{FF2B5EF4-FFF2-40B4-BE49-F238E27FC236}">
                      <a16:creationId xmlns:a16="http://schemas.microsoft.com/office/drawing/2014/main" id="{E54B4DCF-29A9-4192-BFF6-DC7B762ED7DB}"/>
                    </a:ext>
                  </a:extLst>
                </p:cNvPr>
                <p:cNvSpPr/>
                <p:nvPr/>
              </p:nvSpPr>
              <p:spPr>
                <a:xfrm>
                  <a:off x="2666344" y="3495579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01" name="รูปแบบอิสระ: รูปร่าง 600">
                  <a:extLst>
                    <a:ext uri="{FF2B5EF4-FFF2-40B4-BE49-F238E27FC236}">
                      <a16:creationId xmlns:a16="http://schemas.microsoft.com/office/drawing/2014/main" id="{F593B2BA-6C85-4336-8ACD-7AA2CF932A96}"/>
                    </a:ext>
                  </a:extLst>
                </p:cNvPr>
                <p:cNvSpPr/>
                <p:nvPr/>
              </p:nvSpPr>
              <p:spPr>
                <a:xfrm>
                  <a:off x="2667935" y="3498761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1591 h 1591"/>
                    <a:gd name="connsiteX1" fmla="*/ 0 w 15909"/>
                    <a:gd name="connsiteY1" fmla="*/ 0 h 1591"/>
                    <a:gd name="connsiteX2" fmla="*/ 0 w 15909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">
                      <a:moveTo>
                        <a:pt x="0" y="1591"/>
                      </a:moveTo>
                      <a:lnTo>
                        <a:pt x="0" y="0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02" name="รูปแบบอิสระ: รูปร่าง 601">
                  <a:extLst>
                    <a:ext uri="{FF2B5EF4-FFF2-40B4-BE49-F238E27FC236}">
                      <a16:creationId xmlns:a16="http://schemas.microsoft.com/office/drawing/2014/main" id="{53FE7FE5-85FE-48DC-8E74-054D05B89C94}"/>
                    </a:ext>
                  </a:extLst>
                </p:cNvPr>
                <p:cNvSpPr/>
                <p:nvPr/>
              </p:nvSpPr>
              <p:spPr>
                <a:xfrm>
                  <a:off x="2666344" y="3490805"/>
                  <a:ext cx="15909" cy="3181"/>
                </a:xfrm>
                <a:custGeom>
                  <a:avLst/>
                  <a:gdLst>
                    <a:gd name="connsiteX0" fmla="*/ 0 w 15909"/>
                    <a:gd name="connsiteY0" fmla="*/ 1591 h 3181"/>
                    <a:gd name="connsiteX1" fmla="*/ 0 w 15909"/>
                    <a:gd name="connsiteY1" fmla="*/ 0 h 3181"/>
                    <a:gd name="connsiteX2" fmla="*/ 0 w 15909"/>
                    <a:gd name="connsiteY2" fmla="*/ 3182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3181">
                      <a:moveTo>
                        <a:pt x="0" y="1591"/>
                      </a:moveTo>
                      <a:lnTo>
                        <a:pt x="0" y="0"/>
                      </a:lnTo>
                      <a:lnTo>
                        <a:pt x="0" y="318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03" name="รูปแบบอิสระ: รูปร่าง 602">
                  <a:extLst>
                    <a:ext uri="{FF2B5EF4-FFF2-40B4-BE49-F238E27FC236}">
                      <a16:creationId xmlns:a16="http://schemas.microsoft.com/office/drawing/2014/main" id="{3E049D3C-F2E5-4B75-BF5D-E658093724B3}"/>
                    </a:ext>
                  </a:extLst>
                </p:cNvPr>
                <p:cNvSpPr/>
                <p:nvPr/>
              </p:nvSpPr>
              <p:spPr>
                <a:xfrm>
                  <a:off x="2664754" y="3490805"/>
                  <a:ext cx="15909" cy="3181"/>
                </a:xfrm>
                <a:custGeom>
                  <a:avLst/>
                  <a:gdLst>
                    <a:gd name="connsiteX0" fmla="*/ 0 w 15909"/>
                    <a:gd name="connsiteY0" fmla="*/ 3182 h 3181"/>
                    <a:gd name="connsiteX1" fmla="*/ 0 w 15909"/>
                    <a:gd name="connsiteY1" fmla="*/ 0 h 3181"/>
                    <a:gd name="connsiteX2" fmla="*/ 0 w 15909"/>
                    <a:gd name="connsiteY2" fmla="*/ 3182 h 3181"/>
                    <a:gd name="connsiteX3" fmla="*/ 0 w 15909"/>
                    <a:gd name="connsiteY3" fmla="*/ 3182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3181">
                      <a:moveTo>
                        <a:pt x="0" y="3182"/>
                      </a:move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0" y="0"/>
                        <a:pt x="0" y="0"/>
                        <a:pt x="0" y="3182"/>
                      </a:cubicBezTo>
                      <a:cubicBezTo>
                        <a:pt x="0" y="1591"/>
                        <a:pt x="0" y="1591"/>
                        <a:pt x="0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04" name="รูปแบบอิสระ: รูปร่าง 603">
                  <a:extLst>
                    <a:ext uri="{FF2B5EF4-FFF2-40B4-BE49-F238E27FC236}">
                      <a16:creationId xmlns:a16="http://schemas.microsoft.com/office/drawing/2014/main" id="{663C5622-3559-4BD8-94FE-246D8DFFACFB}"/>
                    </a:ext>
                  </a:extLst>
                </p:cNvPr>
                <p:cNvSpPr/>
                <p:nvPr/>
              </p:nvSpPr>
              <p:spPr>
                <a:xfrm>
                  <a:off x="2664754" y="3493280"/>
                  <a:ext cx="0" cy="707"/>
                </a:xfrm>
                <a:custGeom>
                  <a:avLst/>
                  <a:gdLst>
                    <a:gd name="connsiteX0" fmla="*/ 0 w 0"/>
                    <a:gd name="connsiteY0" fmla="*/ 707 h 707"/>
                    <a:gd name="connsiteX1" fmla="*/ 0 w 0"/>
                    <a:gd name="connsiteY1" fmla="*/ 707 h 707"/>
                    <a:gd name="connsiteX2" fmla="*/ 0 w 0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h="707">
                      <a:moveTo>
                        <a:pt x="0" y="707"/>
                      </a:moveTo>
                      <a:cubicBezTo>
                        <a:pt x="0" y="707"/>
                        <a:pt x="0" y="-884"/>
                        <a:pt x="0" y="707"/>
                      </a:cubicBezTo>
                      <a:cubicBezTo>
                        <a:pt x="0" y="-884"/>
                        <a:pt x="0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05" name="รูปแบบอิสระ: รูปร่าง 604">
                  <a:extLst>
                    <a:ext uri="{FF2B5EF4-FFF2-40B4-BE49-F238E27FC236}">
                      <a16:creationId xmlns:a16="http://schemas.microsoft.com/office/drawing/2014/main" id="{1F701E56-06C0-4D3D-A83A-63A5AADE47ED}"/>
                    </a:ext>
                  </a:extLst>
                </p:cNvPr>
                <p:cNvSpPr/>
                <p:nvPr/>
              </p:nvSpPr>
              <p:spPr>
                <a:xfrm>
                  <a:off x="2666344" y="3495579"/>
                  <a:ext cx="15909" cy="1590"/>
                </a:xfrm>
                <a:custGeom>
                  <a:avLst/>
                  <a:gdLst>
                    <a:gd name="connsiteX0" fmla="*/ 0 w 15909"/>
                    <a:gd name="connsiteY0" fmla="*/ 1591 h 1590"/>
                    <a:gd name="connsiteX1" fmla="*/ 0 w 15909"/>
                    <a:gd name="connsiteY1" fmla="*/ 0 h 1590"/>
                    <a:gd name="connsiteX2" fmla="*/ 0 w 15909"/>
                    <a:gd name="connsiteY2" fmla="*/ 1591 h 1590"/>
                    <a:gd name="connsiteX3" fmla="*/ 0 w 15909"/>
                    <a:gd name="connsiteY3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0">
                      <a:moveTo>
                        <a:pt x="0" y="1591"/>
                      </a:moveTo>
                      <a:cubicBezTo>
                        <a:pt x="0" y="1591"/>
                        <a:pt x="0" y="0"/>
                        <a:pt x="0" y="0"/>
                      </a:cubicBezTo>
                      <a:lnTo>
                        <a:pt x="0" y="1591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06" name="รูปแบบอิสระ: รูปร่าง 605">
                  <a:extLst>
                    <a:ext uri="{FF2B5EF4-FFF2-40B4-BE49-F238E27FC236}">
                      <a16:creationId xmlns:a16="http://schemas.microsoft.com/office/drawing/2014/main" id="{15BF2BC7-9C75-4A84-B4C5-68899A33EC08}"/>
                    </a:ext>
                  </a:extLst>
                </p:cNvPr>
                <p:cNvSpPr/>
                <p:nvPr/>
              </p:nvSpPr>
              <p:spPr>
                <a:xfrm>
                  <a:off x="2666344" y="349716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07" name="รูปแบบอิสระ: รูปร่าง 606">
                  <a:extLst>
                    <a:ext uri="{FF2B5EF4-FFF2-40B4-BE49-F238E27FC236}">
                      <a16:creationId xmlns:a16="http://schemas.microsoft.com/office/drawing/2014/main" id="{020E184E-CFBD-4FDD-8EF5-E4C6DE6E45E9}"/>
                    </a:ext>
                  </a:extLst>
                </p:cNvPr>
                <p:cNvSpPr/>
                <p:nvPr/>
              </p:nvSpPr>
              <p:spPr>
                <a:xfrm>
                  <a:off x="2666344" y="349716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08" name="รูปแบบอิสระ: รูปร่าง 607">
                  <a:extLst>
                    <a:ext uri="{FF2B5EF4-FFF2-40B4-BE49-F238E27FC236}">
                      <a16:creationId xmlns:a16="http://schemas.microsoft.com/office/drawing/2014/main" id="{D57C35EA-F6B4-4A50-8D85-950EF6240BB0}"/>
                    </a:ext>
                  </a:extLst>
                </p:cNvPr>
                <p:cNvSpPr/>
                <p:nvPr/>
              </p:nvSpPr>
              <p:spPr>
                <a:xfrm>
                  <a:off x="2667228" y="3498761"/>
                  <a:ext cx="707" cy="3181"/>
                </a:xfrm>
                <a:custGeom>
                  <a:avLst/>
                  <a:gdLst>
                    <a:gd name="connsiteX0" fmla="*/ 707 w 707"/>
                    <a:gd name="connsiteY0" fmla="*/ 0 h 3181"/>
                    <a:gd name="connsiteX1" fmla="*/ 707 w 707"/>
                    <a:gd name="connsiteY1" fmla="*/ 3182 h 3181"/>
                    <a:gd name="connsiteX2" fmla="*/ 707 w 707"/>
                    <a:gd name="connsiteY2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3181">
                      <a:moveTo>
                        <a:pt x="707" y="0"/>
                      </a:moveTo>
                      <a:cubicBezTo>
                        <a:pt x="707" y="1591"/>
                        <a:pt x="707" y="1591"/>
                        <a:pt x="707" y="3182"/>
                      </a:cubicBezTo>
                      <a:cubicBezTo>
                        <a:pt x="707" y="3182"/>
                        <a:pt x="-884" y="1591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09" name="รูปแบบอิสระ: รูปร่าง 608">
                  <a:extLst>
                    <a:ext uri="{FF2B5EF4-FFF2-40B4-BE49-F238E27FC236}">
                      <a16:creationId xmlns:a16="http://schemas.microsoft.com/office/drawing/2014/main" id="{C12A3E05-655A-4080-BC98-7818E83546CD}"/>
                    </a:ext>
                  </a:extLst>
                </p:cNvPr>
                <p:cNvSpPr/>
                <p:nvPr/>
              </p:nvSpPr>
              <p:spPr>
                <a:xfrm>
                  <a:off x="2666344" y="349876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10" name="รูปแบบอิสระ: รูปร่าง 609">
                  <a:extLst>
                    <a:ext uri="{FF2B5EF4-FFF2-40B4-BE49-F238E27FC236}">
                      <a16:creationId xmlns:a16="http://schemas.microsoft.com/office/drawing/2014/main" id="{96E92987-312B-4453-8817-9620D3CE8C2A}"/>
                    </a:ext>
                  </a:extLst>
                </p:cNvPr>
                <p:cNvSpPr/>
                <p:nvPr/>
              </p:nvSpPr>
              <p:spPr>
                <a:xfrm>
                  <a:off x="2666344" y="3498761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1591 h 1591"/>
                    <a:gd name="connsiteX1" fmla="*/ 0 w 15909"/>
                    <a:gd name="connsiteY1" fmla="*/ 0 h 1591"/>
                    <a:gd name="connsiteX2" fmla="*/ 0 w 15909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">
                      <a:moveTo>
                        <a:pt x="0" y="1591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11" name="รูปแบบอิสระ: รูปร่าง 610">
                  <a:extLst>
                    <a:ext uri="{FF2B5EF4-FFF2-40B4-BE49-F238E27FC236}">
                      <a16:creationId xmlns:a16="http://schemas.microsoft.com/office/drawing/2014/main" id="{546F4B41-5470-4211-B748-CF9469E95C9B}"/>
                    </a:ext>
                  </a:extLst>
                </p:cNvPr>
                <p:cNvSpPr/>
                <p:nvPr/>
              </p:nvSpPr>
              <p:spPr>
                <a:xfrm>
                  <a:off x="2664754" y="3495579"/>
                  <a:ext cx="15909" cy="1590"/>
                </a:xfrm>
                <a:custGeom>
                  <a:avLst/>
                  <a:gdLst>
                    <a:gd name="connsiteX0" fmla="*/ 0 w 15909"/>
                    <a:gd name="connsiteY0" fmla="*/ 0 h 1590"/>
                    <a:gd name="connsiteX1" fmla="*/ 0 w 15909"/>
                    <a:gd name="connsiteY1" fmla="*/ 0 h 1590"/>
                    <a:gd name="connsiteX2" fmla="*/ 0 w 15909"/>
                    <a:gd name="connsiteY2" fmla="*/ 1591 h 1590"/>
                    <a:gd name="connsiteX3" fmla="*/ 0 w 15909"/>
                    <a:gd name="connsiteY3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0">
                      <a:moveTo>
                        <a:pt x="0" y="0"/>
                      </a:move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0" y="1591"/>
                        <a:pt x="0" y="1591"/>
                        <a:pt x="0" y="1591"/>
                      </a:cubicBezTo>
                      <a:cubicBezTo>
                        <a:pt x="0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12" name="รูปแบบอิสระ: รูปร่าง 611">
                  <a:extLst>
                    <a:ext uri="{FF2B5EF4-FFF2-40B4-BE49-F238E27FC236}">
                      <a16:creationId xmlns:a16="http://schemas.microsoft.com/office/drawing/2014/main" id="{B282A72D-95C2-4EB9-9C95-6868F950079A}"/>
                    </a:ext>
                  </a:extLst>
                </p:cNvPr>
                <p:cNvSpPr/>
                <p:nvPr/>
              </p:nvSpPr>
              <p:spPr>
                <a:xfrm>
                  <a:off x="2664754" y="349716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13" name="รูปแบบอิสระ: รูปร่าง 612">
                  <a:extLst>
                    <a:ext uri="{FF2B5EF4-FFF2-40B4-BE49-F238E27FC236}">
                      <a16:creationId xmlns:a16="http://schemas.microsoft.com/office/drawing/2014/main" id="{D3A4A9D7-7C08-4458-A0C6-63C83BBA821A}"/>
                    </a:ext>
                  </a:extLst>
                </p:cNvPr>
                <p:cNvSpPr/>
                <p:nvPr/>
              </p:nvSpPr>
              <p:spPr>
                <a:xfrm>
                  <a:off x="2663162" y="349716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14" name="รูปแบบอิสระ: รูปร่าง 613">
                  <a:extLst>
                    <a:ext uri="{FF2B5EF4-FFF2-40B4-BE49-F238E27FC236}">
                      <a16:creationId xmlns:a16="http://schemas.microsoft.com/office/drawing/2014/main" id="{8796EF72-51C8-4E54-9666-8B301A45491E}"/>
                    </a:ext>
                  </a:extLst>
                </p:cNvPr>
                <p:cNvSpPr/>
                <p:nvPr/>
              </p:nvSpPr>
              <p:spPr>
                <a:xfrm>
                  <a:off x="2664754" y="3497169"/>
                  <a:ext cx="0" cy="707"/>
                </a:xfrm>
                <a:custGeom>
                  <a:avLst/>
                  <a:gdLst>
                    <a:gd name="connsiteX0" fmla="*/ 0 w 0"/>
                    <a:gd name="connsiteY0" fmla="*/ 0 h 707"/>
                    <a:gd name="connsiteX1" fmla="*/ 0 w 0"/>
                    <a:gd name="connsiteY1" fmla="*/ 0 h 707"/>
                    <a:gd name="connsiteX2" fmla="*/ 0 w 0"/>
                    <a:gd name="connsiteY2" fmla="*/ 0 h 707"/>
                    <a:gd name="connsiteX3" fmla="*/ 0 w 0"/>
                    <a:gd name="connsiteY3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h="707">
                      <a:moveTo>
                        <a:pt x="0" y="0"/>
                      </a:moveTo>
                      <a:cubicBezTo>
                        <a:pt x="0" y="159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15" name="รูปแบบอิสระ: รูปร่าง 614">
                  <a:extLst>
                    <a:ext uri="{FF2B5EF4-FFF2-40B4-BE49-F238E27FC236}">
                      <a16:creationId xmlns:a16="http://schemas.microsoft.com/office/drawing/2014/main" id="{2B307233-0175-4B88-8DC2-EF4AF205AC22}"/>
                    </a:ext>
                  </a:extLst>
                </p:cNvPr>
                <p:cNvSpPr/>
                <p:nvPr/>
              </p:nvSpPr>
              <p:spPr>
                <a:xfrm>
                  <a:off x="2664754" y="3494871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cubicBezTo>
                        <a:pt x="0" y="707"/>
                        <a:pt x="0" y="707"/>
                        <a:pt x="0" y="707"/>
                      </a:cubicBezTo>
                      <a:cubicBezTo>
                        <a:pt x="0" y="707"/>
                        <a:pt x="0" y="-884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16" name="รูปแบบอิสระ: รูปร่าง 615">
                  <a:extLst>
                    <a:ext uri="{FF2B5EF4-FFF2-40B4-BE49-F238E27FC236}">
                      <a16:creationId xmlns:a16="http://schemas.microsoft.com/office/drawing/2014/main" id="{6A00D362-94A6-4092-A5B4-A610E6366E24}"/>
                    </a:ext>
                  </a:extLst>
                </p:cNvPr>
                <p:cNvSpPr/>
                <p:nvPr/>
              </p:nvSpPr>
              <p:spPr>
                <a:xfrm>
                  <a:off x="2664754" y="349557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17" name="รูปแบบอิสระ: รูปร่าง 616">
                  <a:extLst>
                    <a:ext uri="{FF2B5EF4-FFF2-40B4-BE49-F238E27FC236}">
                      <a16:creationId xmlns:a16="http://schemas.microsoft.com/office/drawing/2014/main" id="{2682568A-3D46-47AC-AAAE-EF0D1DB40D72}"/>
                    </a:ext>
                  </a:extLst>
                </p:cNvPr>
                <p:cNvSpPr/>
                <p:nvPr/>
              </p:nvSpPr>
              <p:spPr>
                <a:xfrm>
                  <a:off x="2664754" y="3495579"/>
                  <a:ext cx="0" cy="1193"/>
                </a:xfrm>
                <a:custGeom>
                  <a:avLst/>
                  <a:gdLst>
                    <a:gd name="connsiteX0" fmla="*/ 0 w 0"/>
                    <a:gd name="connsiteY0" fmla="*/ 0 h 1193"/>
                    <a:gd name="connsiteX1" fmla="*/ 0 w 0"/>
                    <a:gd name="connsiteY1" fmla="*/ 0 h 1193"/>
                    <a:gd name="connsiteX2" fmla="*/ 0 w 0"/>
                    <a:gd name="connsiteY2" fmla="*/ 0 h 1193"/>
                    <a:gd name="connsiteX3" fmla="*/ 0 w 0"/>
                    <a:gd name="connsiteY3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h="1193">
                      <a:moveTo>
                        <a:pt x="0" y="0"/>
                      </a:moveTo>
                      <a:cubicBezTo>
                        <a:pt x="0" y="0"/>
                        <a:pt x="0" y="1591"/>
                        <a:pt x="0" y="0"/>
                      </a:cubicBez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0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18" name="รูปแบบอิสระ: รูปร่าง 617">
                  <a:extLst>
                    <a:ext uri="{FF2B5EF4-FFF2-40B4-BE49-F238E27FC236}">
                      <a16:creationId xmlns:a16="http://schemas.microsoft.com/office/drawing/2014/main" id="{32222488-DB91-4638-B815-08AB44E29B6C}"/>
                    </a:ext>
                  </a:extLst>
                </p:cNvPr>
                <p:cNvSpPr/>
                <p:nvPr/>
              </p:nvSpPr>
              <p:spPr>
                <a:xfrm>
                  <a:off x="2659981" y="3497169"/>
                  <a:ext cx="1591" cy="11137"/>
                </a:xfrm>
                <a:custGeom>
                  <a:avLst/>
                  <a:gdLst>
                    <a:gd name="connsiteX0" fmla="*/ 0 w 1591"/>
                    <a:gd name="connsiteY0" fmla="*/ 11137 h 11137"/>
                    <a:gd name="connsiteX1" fmla="*/ 0 w 1591"/>
                    <a:gd name="connsiteY1" fmla="*/ 11137 h 11137"/>
                    <a:gd name="connsiteX2" fmla="*/ 1591 w 1591"/>
                    <a:gd name="connsiteY2" fmla="*/ 0 h 11137"/>
                    <a:gd name="connsiteX3" fmla="*/ 1591 w 1591"/>
                    <a:gd name="connsiteY3" fmla="*/ 3182 h 11137"/>
                    <a:gd name="connsiteX4" fmla="*/ 1591 w 1591"/>
                    <a:gd name="connsiteY4" fmla="*/ 6364 h 11137"/>
                    <a:gd name="connsiteX5" fmla="*/ 1591 w 1591"/>
                    <a:gd name="connsiteY5" fmla="*/ 4773 h 11137"/>
                    <a:gd name="connsiteX6" fmla="*/ 0 w 1591"/>
                    <a:gd name="connsiteY6" fmla="*/ 11137 h 11137"/>
                    <a:gd name="connsiteX7" fmla="*/ 0 w 1591"/>
                    <a:gd name="connsiteY7" fmla="*/ 9546 h 11137"/>
                    <a:gd name="connsiteX8" fmla="*/ 0 w 1591"/>
                    <a:gd name="connsiteY8" fmla="*/ 11137 h 11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91" h="11137">
                      <a:moveTo>
                        <a:pt x="0" y="11137"/>
                      </a:moveTo>
                      <a:cubicBezTo>
                        <a:pt x="1591" y="9546"/>
                        <a:pt x="1591" y="7955"/>
                        <a:pt x="0" y="11137"/>
                      </a:cubicBezTo>
                      <a:cubicBezTo>
                        <a:pt x="1591" y="7955"/>
                        <a:pt x="1591" y="3182"/>
                        <a:pt x="1591" y="0"/>
                      </a:cubicBezTo>
                      <a:cubicBezTo>
                        <a:pt x="1591" y="0"/>
                        <a:pt x="1591" y="1591"/>
                        <a:pt x="1591" y="3182"/>
                      </a:cubicBezTo>
                      <a:cubicBezTo>
                        <a:pt x="1591" y="4773"/>
                        <a:pt x="1591" y="4773"/>
                        <a:pt x="1591" y="6364"/>
                      </a:cubicBezTo>
                      <a:cubicBezTo>
                        <a:pt x="1591" y="7955"/>
                        <a:pt x="1591" y="6364"/>
                        <a:pt x="1591" y="4773"/>
                      </a:cubicBezTo>
                      <a:cubicBezTo>
                        <a:pt x="1591" y="6364"/>
                        <a:pt x="0" y="7955"/>
                        <a:pt x="0" y="11137"/>
                      </a:cubicBezTo>
                      <a:lnTo>
                        <a:pt x="0" y="9546"/>
                      </a:lnTo>
                      <a:cubicBezTo>
                        <a:pt x="1591" y="11137"/>
                        <a:pt x="0" y="11137"/>
                        <a:pt x="0" y="1113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19" name="รูปแบบอิสระ: รูปร่าง 618">
                  <a:extLst>
                    <a:ext uri="{FF2B5EF4-FFF2-40B4-BE49-F238E27FC236}">
                      <a16:creationId xmlns:a16="http://schemas.microsoft.com/office/drawing/2014/main" id="{D6063811-B730-4EDE-80A8-E7D5B4756F65}"/>
                    </a:ext>
                  </a:extLst>
                </p:cNvPr>
                <p:cNvSpPr/>
                <p:nvPr/>
              </p:nvSpPr>
              <p:spPr>
                <a:xfrm>
                  <a:off x="2663162" y="3493987"/>
                  <a:ext cx="15909" cy="3181"/>
                </a:xfrm>
                <a:custGeom>
                  <a:avLst/>
                  <a:gdLst>
                    <a:gd name="connsiteX0" fmla="*/ 0 w 15909"/>
                    <a:gd name="connsiteY0" fmla="*/ 3182 h 3181"/>
                    <a:gd name="connsiteX1" fmla="*/ 0 w 15909"/>
                    <a:gd name="connsiteY1" fmla="*/ 3182 h 3181"/>
                    <a:gd name="connsiteX2" fmla="*/ 0 w 15909"/>
                    <a:gd name="connsiteY2" fmla="*/ 0 h 3181"/>
                    <a:gd name="connsiteX3" fmla="*/ 0 w 15909"/>
                    <a:gd name="connsiteY3" fmla="*/ 3182 h 3181"/>
                    <a:gd name="connsiteX4" fmla="*/ 0 w 15909"/>
                    <a:gd name="connsiteY4" fmla="*/ 3182 h 3181"/>
                    <a:gd name="connsiteX5" fmla="*/ 0 w 15909"/>
                    <a:gd name="connsiteY5" fmla="*/ 3182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909" h="3181">
                      <a:moveTo>
                        <a:pt x="0" y="3182"/>
                      </a:moveTo>
                      <a:lnTo>
                        <a:pt x="0" y="3182"/>
                      </a:lnTo>
                      <a:cubicBezTo>
                        <a:pt x="0" y="3182"/>
                        <a:pt x="0" y="1591"/>
                        <a:pt x="0" y="0"/>
                      </a:cubicBezTo>
                      <a:cubicBezTo>
                        <a:pt x="0" y="1591"/>
                        <a:pt x="0" y="1591"/>
                        <a:pt x="0" y="3182"/>
                      </a:cubicBezTo>
                      <a:lnTo>
                        <a:pt x="0" y="3182"/>
                      </a:lnTo>
                      <a:lnTo>
                        <a:pt x="0" y="318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20" name="รูปแบบอิสระ: รูปร่าง 619">
                  <a:extLst>
                    <a:ext uri="{FF2B5EF4-FFF2-40B4-BE49-F238E27FC236}">
                      <a16:creationId xmlns:a16="http://schemas.microsoft.com/office/drawing/2014/main" id="{D9724229-4D75-48E3-A6F7-B260A94FEE60}"/>
                    </a:ext>
                  </a:extLst>
                </p:cNvPr>
                <p:cNvSpPr/>
                <p:nvPr/>
              </p:nvSpPr>
              <p:spPr>
                <a:xfrm>
                  <a:off x="2663560" y="3496462"/>
                  <a:ext cx="1193" cy="5480"/>
                </a:xfrm>
                <a:custGeom>
                  <a:avLst/>
                  <a:gdLst>
                    <a:gd name="connsiteX0" fmla="*/ 1193 w 1193"/>
                    <a:gd name="connsiteY0" fmla="*/ 707 h 5480"/>
                    <a:gd name="connsiteX1" fmla="*/ 1193 w 1193"/>
                    <a:gd name="connsiteY1" fmla="*/ 5480 h 5480"/>
                    <a:gd name="connsiteX2" fmla="*/ 1193 w 1193"/>
                    <a:gd name="connsiteY2" fmla="*/ 2298 h 5480"/>
                    <a:gd name="connsiteX3" fmla="*/ 1193 w 1193"/>
                    <a:gd name="connsiteY3" fmla="*/ 707 h 5480"/>
                    <a:gd name="connsiteX4" fmla="*/ 1193 w 1193"/>
                    <a:gd name="connsiteY4" fmla="*/ 707 h 5480"/>
                    <a:gd name="connsiteX5" fmla="*/ 1193 w 1193"/>
                    <a:gd name="connsiteY5" fmla="*/ 707 h 5480"/>
                    <a:gd name="connsiteX6" fmla="*/ 1193 w 1193"/>
                    <a:gd name="connsiteY6" fmla="*/ 707 h 5480"/>
                    <a:gd name="connsiteX7" fmla="*/ 1193 w 1193"/>
                    <a:gd name="connsiteY7" fmla="*/ 707 h 5480"/>
                    <a:gd name="connsiteX8" fmla="*/ 1193 w 1193"/>
                    <a:gd name="connsiteY8" fmla="*/ 707 h 5480"/>
                    <a:gd name="connsiteX9" fmla="*/ 1193 w 1193"/>
                    <a:gd name="connsiteY9" fmla="*/ 707 h 5480"/>
                    <a:gd name="connsiteX10" fmla="*/ 1193 w 1193"/>
                    <a:gd name="connsiteY10" fmla="*/ 707 h 5480"/>
                    <a:gd name="connsiteX11" fmla="*/ 1193 w 1193"/>
                    <a:gd name="connsiteY11" fmla="*/ 707 h 5480"/>
                    <a:gd name="connsiteX12" fmla="*/ 1193 w 1193"/>
                    <a:gd name="connsiteY12" fmla="*/ 707 h 5480"/>
                    <a:gd name="connsiteX13" fmla="*/ 1193 w 1193"/>
                    <a:gd name="connsiteY13" fmla="*/ 707 h 5480"/>
                    <a:gd name="connsiteX14" fmla="*/ 1193 w 1193"/>
                    <a:gd name="connsiteY14" fmla="*/ 707 h 5480"/>
                    <a:gd name="connsiteX15" fmla="*/ 1193 w 1193"/>
                    <a:gd name="connsiteY15" fmla="*/ 707 h 5480"/>
                    <a:gd name="connsiteX16" fmla="*/ 1193 w 1193"/>
                    <a:gd name="connsiteY16" fmla="*/ 707 h 5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93" h="5480">
                      <a:moveTo>
                        <a:pt x="1193" y="707"/>
                      </a:moveTo>
                      <a:cubicBezTo>
                        <a:pt x="1193" y="2298"/>
                        <a:pt x="1193" y="3889"/>
                        <a:pt x="1193" y="5480"/>
                      </a:cubicBezTo>
                      <a:cubicBezTo>
                        <a:pt x="1193" y="5480"/>
                        <a:pt x="1193" y="3889"/>
                        <a:pt x="1193" y="2298"/>
                      </a:cubicBezTo>
                      <a:cubicBezTo>
                        <a:pt x="-398" y="3889"/>
                        <a:pt x="1193" y="2298"/>
                        <a:pt x="1193" y="707"/>
                      </a:cubicBezTo>
                      <a:cubicBezTo>
                        <a:pt x="1193" y="707"/>
                        <a:pt x="1193" y="707"/>
                        <a:pt x="1193" y="707"/>
                      </a:cubicBezTo>
                      <a:cubicBezTo>
                        <a:pt x="1193" y="707"/>
                        <a:pt x="1193" y="-884"/>
                        <a:pt x="1193" y="707"/>
                      </a:cubicBezTo>
                      <a:lnTo>
                        <a:pt x="1193" y="707"/>
                      </a:lnTo>
                      <a:lnTo>
                        <a:pt x="1193" y="707"/>
                      </a:lnTo>
                      <a:lnTo>
                        <a:pt x="1193" y="707"/>
                      </a:lnTo>
                      <a:cubicBezTo>
                        <a:pt x="1193" y="-884"/>
                        <a:pt x="1193" y="707"/>
                        <a:pt x="1193" y="707"/>
                      </a:cubicBezTo>
                      <a:lnTo>
                        <a:pt x="1193" y="707"/>
                      </a:lnTo>
                      <a:lnTo>
                        <a:pt x="1193" y="707"/>
                      </a:lnTo>
                      <a:cubicBezTo>
                        <a:pt x="-398" y="707"/>
                        <a:pt x="1193" y="707"/>
                        <a:pt x="1193" y="707"/>
                      </a:cubicBezTo>
                      <a:lnTo>
                        <a:pt x="1193" y="707"/>
                      </a:lnTo>
                      <a:lnTo>
                        <a:pt x="1193" y="707"/>
                      </a:lnTo>
                      <a:lnTo>
                        <a:pt x="1193" y="707"/>
                      </a:lnTo>
                      <a:cubicBezTo>
                        <a:pt x="-398" y="707"/>
                        <a:pt x="-398" y="707"/>
                        <a:pt x="1193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21" name="รูปแบบอิสระ: รูปร่าง 620">
                  <a:extLst>
                    <a:ext uri="{FF2B5EF4-FFF2-40B4-BE49-F238E27FC236}">
                      <a16:creationId xmlns:a16="http://schemas.microsoft.com/office/drawing/2014/main" id="{ECAF34F6-D71B-4B1F-9000-4A0ACA62E088}"/>
                    </a:ext>
                  </a:extLst>
                </p:cNvPr>
                <p:cNvSpPr/>
                <p:nvPr/>
              </p:nvSpPr>
              <p:spPr>
                <a:xfrm>
                  <a:off x="2666344" y="350671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22" name="รูปแบบอิสระ: รูปร่าง 621">
                  <a:extLst>
                    <a:ext uri="{FF2B5EF4-FFF2-40B4-BE49-F238E27FC236}">
                      <a16:creationId xmlns:a16="http://schemas.microsoft.com/office/drawing/2014/main" id="{7B673D36-4121-49E2-A715-478752396FFB}"/>
                    </a:ext>
                  </a:extLst>
                </p:cNvPr>
                <p:cNvSpPr/>
                <p:nvPr/>
              </p:nvSpPr>
              <p:spPr>
                <a:xfrm>
                  <a:off x="2666344" y="3500352"/>
                  <a:ext cx="15909" cy="5480"/>
                </a:xfrm>
                <a:custGeom>
                  <a:avLst/>
                  <a:gdLst>
                    <a:gd name="connsiteX0" fmla="*/ 0 w 15909"/>
                    <a:gd name="connsiteY0" fmla="*/ 4773 h 5480"/>
                    <a:gd name="connsiteX1" fmla="*/ 0 w 15909"/>
                    <a:gd name="connsiteY1" fmla="*/ 4773 h 5480"/>
                    <a:gd name="connsiteX2" fmla="*/ 0 w 15909"/>
                    <a:gd name="connsiteY2" fmla="*/ 4773 h 5480"/>
                    <a:gd name="connsiteX3" fmla="*/ 0 w 15909"/>
                    <a:gd name="connsiteY3" fmla="*/ 3182 h 5480"/>
                    <a:gd name="connsiteX4" fmla="*/ 0 w 15909"/>
                    <a:gd name="connsiteY4" fmla="*/ 4773 h 5480"/>
                    <a:gd name="connsiteX5" fmla="*/ 0 w 15909"/>
                    <a:gd name="connsiteY5" fmla="*/ 0 h 5480"/>
                    <a:gd name="connsiteX6" fmla="*/ 0 w 15909"/>
                    <a:gd name="connsiteY6" fmla="*/ 4773 h 5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909" h="5480">
                      <a:moveTo>
                        <a:pt x="0" y="4773"/>
                      </a:moveTo>
                      <a:cubicBezTo>
                        <a:pt x="0" y="4773"/>
                        <a:pt x="0" y="4773"/>
                        <a:pt x="0" y="4773"/>
                      </a:cubicBezTo>
                      <a:cubicBezTo>
                        <a:pt x="0" y="4773"/>
                        <a:pt x="0" y="6364"/>
                        <a:pt x="0" y="4773"/>
                      </a:cubicBezTo>
                      <a:cubicBezTo>
                        <a:pt x="0" y="4773"/>
                        <a:pt x="0" y="4773"/>
                        <a:pt x="0" y="3182"/>
                      </a:cubicBezTo>
                      <a:lnTo>
                        <a:pt x="0" y="4773"/>
                      </a:lnTo>
                      <a:cubicBezTo>
                        <a:pt x="0" y="3182"/>
                        <a:pt x="0" y="0"/>
                        <a:pt x="0" y="0"/>
                      </a:cubicBezTo>
                      <a:cubicBezTo>
                        <a:pt x="0" y="3182"/>
                        <a:pt x="0" y="3182"/>
                        <a:pt x="0" y="477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23" name="รูปแบบอิสระ: รูปร่าง 622">
                  <a:extLst>
                    <a:ext uri="{FF2B5EF4-FFF2-40B4-BE49-F238E27FC236}">
                      <a16:creationId xmlns:a16="http://schemas.microsoft.com/office/drawing/2014/main" id="{7BE371ED-A074-443F-ABA5-57527C4F4246}"/>
                    </a:ext>
                  </a:extLst>
                </p:cNvPr>
                <p:cNvSpPr/>
                <p:nvPr/>
              </p:nvSpPr>
              <p:spPr>
                <a:xfrm>
                  <a:off x="2664754" y="3501943"/>
                  <a:ext cx="15909" cy="3181"/>
                </a:xfrm>
                <a:custGeom>
                  <a:avLst/>
                  <a:gdLst>
                    <a:gd name="connsiteX0" fmla="*/ 0 w 15909"/>
                    <a:gd name="connsiteY0" fmla="*/ 0 h 3181"/>
                    <a:gd name="connsiteX1" fmla="*/ 0 w 15909"/>
                    <a:gd name="connsiteY1" fmla="*/ 0 h 3181"/>
                    <a:gd name="connsiteX2" fmla="*/ 0 w 15909"/>
                    <a:gd name="connsiteY2" fmla="*/ 3182 h 3181"/>
                    <a:gd name="connsiteX3" fmla="*/ 0 w 15909"/>
                    <a:gd name="connsiteY3" fmla="*/ 1591 h 3181"/>
                    <a:gd name="connsiteX4" fmla="*/ 0 w 15909"/>
                    <a:gd name="connsiteY4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909" h="318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3182"/>
                      </a:lnTo>
                      <a:lnTo>
                        <a:pt x="0" y="1591"/>
                      </a:ln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24" name="รูปแบบอิสระ: รูปร่าง 623">
                  <a:extLst>
                    <a:ext uri="{FF2B5EF4-FFF2-40B4-BE49-F238E27FC236}">
                      <a16:creationId xmlns:a16="http://schemas.microsoft.com/office/drawing/2014/main" id="{562B2429-419A-4F29-ACA6-11557794F269}"/>
                    </a:ext>
                  </a:extLst>
                </p:cNvPr>
                <p:cNvSpPr/>
                <p:nvPr/>
              </p:nvSpPr>
              <p:spPr>
                <a:xfrm>
                  <a:off x="2663162" y="3493987"/>
                  <a:ext cx="15909" cy="3181"/>
                </a:xfrm>
                <a:custGeom>
                  <a:avLst/>
                  <a:gdLst>
                    <a:gd name="connsiteX0" fmla="*/ 0 w 15909"/>
                    <a:gd name="connsiteY0" fmla="*/ 1591 h 3181"/>
                    <a:gd name="connsiteX1" fmla="*/ 0 w 15909"/>
                    <a:gd name="connsiteY1" fmla="*/ 0 h 3181"/>
                    <a:gd name="connsiteX2" fmla="*/ 0 w 15909"/>
                    <a:gd name="connsiteY2" fmla="*/ 3182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3181">
                      <a:moveTo>
                        <a:pt x="0" y="1591"/>
                      </a:moveTo>
                      <a:lnTo>
                        <a:pt x="0" y="0"/>
                      </a:lnTo>
                      <a:lnTo>
                        <a:pt x="0" y="318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25" name="รูปแบบอิสระ: รูปร่าง 624">
                  <a:extLst>
                    <a:ext uri="{FF2B5EF4-FFF2-40B4-BE49-F238E27FC236}">
                      <a16:creationId xmlns:a16="http://schemas.microsoft.com/office/drawing/2014/main" id="{11083805-B655-4B13-9919-78A7116D9122}"/>
                    </a:ext>
                  </a:extLst>
                </p:cNvPr>
                <p:cNvSpPr/>
                <p:nvPr/>
              </p:nvSpPr>
              <p:spPr>
                <a:xfrm>
                  <a:off x="2661572" y="3493987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1591 h 1591"/>
                    <a:gd name="connsiteX1" fmla="*/ 0 w 15909"/>
                    <a:gd name="connsiteY1" fmla="*/ 0 h 1591"/>
                    <a:gd name="connsiteX2" fmla="*/ 0 w 15909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">
                      <a:moveTo>
                        <a:pt x="0" y="1591"/>
                      </a:moveTo>
                      <a:lnTo>
                        <a:pt x="0" y="0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26" name="รูปแบบอิสระ: รูปร่าง 625">
                  <a:extLst>
                    <a:ext uri="{FF2B5EF4-FFF2-40B4-BE49-F238E27FC236}">
                      <a16:creationId xmlns:a16="http://schemas.microsoft.com/office/drawing/2014/main" id="{CF3AE4C7-26F6-4B0B-BF78-26318727FF7C}"/>
                    </a:ext>
                  </a:extLst>
                </p:cNvPr>
                <p:cNvSpPr/>
                <p:nvPr/>
              </p:nvSpPr>
              <p:spPr>
                <a:xfrm>
                  <a:off x="2617024" y="350512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27" name="รูปแบบอิสระ: รูปร่าง 626">
                  <a:extLst>
                    <a:ext uri="{FF2B5EF4-FFF2-40B4-BE49-F238E27FC236}">
                      <a16:creationId xmlns:a16="http://schemas.microsoft.com/office/drawing/2014/main" id="{9EA6F70A-F9C1-4F95-BC7D-2289D677BE8E}"/>
                    </a:ext>
                  </a:extLst>
                </p:cNvPr>
                <p:cNvSpPr/>
                <p:nvPr/>
              </p:nvSpPr>
              <p:spPr>
                <a:xfrm>
                  <a:off x="2618615" y="350512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28" name="รูปแบบอิสระ: รูปร่าง 627">
                  <a:extLst>
                    <a:ext uri="{FF2B5EF4-FFF2-40B4-BE49-F238E27FC236}">
                      <a16:creationId xmlns:a16="http://schemas.microsoft.com/office/drawing/2014/main" id="{D94287DE-B040-4BE5-AA38-13C6D9D0E9DF}"/>
                    </a:ext>
                  </a:extLst>
                </p:cNvPr>
                <p:cNvSpPr/>
                <p:nvPr/>
              </p:nvSpPr>
              <p:spPr>
                <a:xfrm>
                  <a:off x="2645662" y="3489444"/>
                  <a:ext cx="15909" cy="2952"/>
                </a:xfrm>
                <a:custGeom>
                  <a:avLst/>
                  <a:gdLst>
                    <a:gd name="connsiteX0" fmla="*/ 0 w 15909"/>
                    <a:gd name="connsiteY0" fmla="*/ 2953 h 2952"/>
                    <a:gd name="connsiteX1" fmla="*/ 0 w 15909"/>
                    <a:gd name="connsiteY1" fmla="*/ 1361 h 2952"/>
                    <a:gd name="connsiteX2" fmla="*/ 0 w 15909"/>
                    <a:gd name="connsiteY2" fmla="*/ 2953 h 2952"/>
                    <a:gd name="connsiteX3" fmla="*/ 0 w 15909"/>
                    <a:gd name="connsiteY3" fmla="*/ 2953 h 29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2952">
                      <a:moveTo>
                        <a:pt x="0" y="2953"/>
                      </a:moveTo>
                      <a:cubicBezTo>
                        <a:pt x="0" y="1361"/>
                        <a:pt x="0" y="-1820"/>
                        <a:pt x="0" y="1361"/>
                      </a:cubicBezTo>
                      <a:lnTo>
                        <a:pt x="0" y="2953"/>
                      </a:lnTo>
                      <a:cubicBezTo>
                        <a:pt x="0" y="2953"/>
                        <a:pt x="0" y="2953"/>
                        <a:pt x="0" y="295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29" name="รูปแบบอิสระ: รูปร่าง 628">
                  <a:extLst>
                    <a:ext uri="{FF2B5EF4-FFF2-40B4-BE49-F238E27FC236}">
                      <a16:creationId xmlns:a16="http://schemas.microsoft.com/office/drawing/2014/main" id="{3B8ABEF2-E79E-4EEE-9441-039C2BFB3989}"/>
                    </a:ext>
                  </a:extLst>
                </p:cNvPr>
                <p:cNvSpPr/>
                <p:nvPr/>
              </p:nvSpPr>
              <p:spPr>
                <a:xfrm>
                  <a:off x="2631343" y="3499645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  <a:gd name="connsiteX3" fmla="*/ 0 w 15909"/>
                    <a:gd name="connsiteY3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lnTo>
                        <a:pt x="0" y="707"/>
                      </a:lnTo>
                      <a:cubicBezTo>
                        <a:pt x="0" y="707"/>
                        <a:pt x="0" y="-884"/>
                        <a:pt x="0" y="707"/>
                      </a:cubicBezTo>
                      <a:lnTo>
                        <a:pt x="0" y="70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30" name="รูปแบบอิสระ: รูปร่าง 629">
                  <a:extLst>
                    <a:ext uri="{FF2B5EF4-FFF2-40B4-BE49-F238E27FC236}">
                      <a16:creationId xmlns:a16="http://schemas.microsoft.com/office/drawing/2014/main" id="{1E62A026-86F7-4572-88C7-06557FD75FBB}"/>
                    </a:ext>
                  </a:extLst>
                </p:cNvPr>
                <p:cNvSpPr/>
                <p:nvPr/>
              </p:nvSpPr>
              <p:spPr>
                <a:xfrm>
                  <a:off x="2628161" y="350671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31" name="รูปแบบอิสระ: รูปร่าง 630">
                  <a:extLst>
                    <a:ext uri="{FF2B5EF4-FFF2-40B4-BE49-F238E27FC236}">
                      <a16:creationId xmlns:a16="http://schemas.microsoft.com/office/drawing/2014/main" id="{0180E618-78C7-451E-92B1-056E26899720}"/>
                    </a:ext>
                  </a:extLst>
                </p:cNvPr>
                <p:cNvSpPr/>
                <p:nvPr/>
              </p:nvSpPr>
              <p:spPr>
                <a:xfrm>
                  <a:off x="2607478" y="3501943"/>
                  <a:ext cx="1591" cy="2250"/>
                </a:xfrm>
                <a:custGeom>
                  <a:avLst/>
                  <a:gdLst>
                    <a:gd name="connsiteX0" fmla="*/ 1591 w 1591"/>
                    <a:gd name="connsiteY0" fmla="*/ 0 h 2250"/>
                    <a:gd name="connsiteX1" fmla="*/ 0 w 1591"/>
                    <a:gd name="connsiteY1" fmla="*/ 1591 h 2250"/>
                    <a:gd name="connsiteX2" fmla="*/ 1591 w 1591"/>
                    <a:gd name="connsiteY2" fmla="*/ 0 h 2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2250">
                      <a:moveTo>
                        <a:pt x="1591" y="0"/>
                      </a:moveTo>
                      <a:lnTo>
                        <a:pt x="0" y="1591"/>
                      </a:lnTo>
                      <a:cubicBezTo>
                        <a:pt x="1591" y="3182"/>
                        <a:pt x="1591" y="1591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32" name="รูปแบบอิสระ: รูปร่าง 631">
                  <a:extLst>
                    <a:ext uri="{FF2B5EF4-FFF2-40B4-BE49-F238E27FC236}">
                      <a16:creationId xmlns:a16="http://schemas.microsoft.com/office/drawing/2014/main" id="{3FAD9FBF-4716-474A-A7AF-5CFB37516D95}"/>
                    </a:ext>
                  </a:extLst>
                </p:cNvPr>
                <p:cNvSpPr/>
                <p:nvPr/>
              </p:nvSpPr>
              <p:spPr>
                <a:xfrm>
                  <a:off x="2655208" y="3494385"/>
                  <a:ext cx="15909" cy="1900"/>
                </a:xfrm>
                <a:custGeom>
                  <a:avLst/>
                  <a:gdLst>
                    <a:gd name="connsiteX0" fmla="*/ 0 w 15909"/>
                    <a:gd name="connsiteY0" fmla="*/ 1193 h 1900"/>
                    <a:gd name="connsiteX1" fmla="*/ 0 w 15909"/>
                    <a:gd name="connsiteY1" fmla="*/ 1193 h 1900"/>
                    <a:gd name="connsiteX2" fmla="*/ 0 w 15909"/>
                    <a:gd name="connsiteY2" fmla="*/ 1193 h 19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900">
                      <a:moveTo>
                        <a:pt x="0" y="1193"/>
                      </a:moveTo>
                      <a:cubicBezTo>
                        <a:pt x="0" y="-398"/>
                        <a:pt x="0" y="-398"/>
                        <a:pt x="0" y="1193"/>
                      </a:cubicBezTo>
                      <a:cubicBezTo>
                        <a:pt x="0" y="1193"/>
                        <a:pt x="0" y="2784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33" name="รูปแบบอิสระ: รูปร่าง 632">
                  <a:extLst>
                    <a:ext uri="{FF2B5EF4-FFF2-40B4-BE49-F238E27FC236}">
                      <a16:creationId xmlns:a16="http://schemas.microsoft.com/office/drawing/2014/main" id="{57BA020F-2E3C-4E44-978A-C77F3B25B2A8}"/>
                    </a:ext>
                  </a:extLst>
                </p:cNvPr>
                <p:cNvSpPr/>
                <p:nvPr/>
              </p:nvSpPr>
              <p:spPr>
                <a:xfrm>
                  <a:off x="2626570" y="3486032"/>
                  <a:ext cx="0" cy="707"/>
                </a:xfrm>
                <a:custGeom>
                  <a:avLst/>
                  <a:gdLst>
                    <a:gd name="connsiteX0" fmla="*/ 0 w 0"/>
                    <a:gd name="connsiteY0" fmla="*/ 0 h 707"/>
                    <a:gd name="connsiteX1" fmla="*/ 0 w 0"/>
                    <a:gd name="connsiteY1" fmla="*/ 0 h 707"/>
                    <a:gd name="connsiteX2" fmla="*/ 0 w 0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h="707">
                      <a:moveTo>
                        <a:pt x="0" y="0"/>
                      </a:moveTo>
                      <a:cubicBezTo>
                        <a:pt x="0" y="0"/>
                        <a:pt x="0" y="1591"/>
                        <a:pt x="0" y="0"/>
                      </a:cubicBezTo>
                      <a:cubicBezTo>
                        <a:pt x="0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34" name="รูปแบบอิสระ: รูปร่าง 633">
                  <a:extLst>
                    <a:ext uri="{FF2B5EF4-FFF2-40B4-BE49-F238E27FC236}">
                      <a16:creationId xmlns:a16="http://schemas.microsoft.com/office/drawing/2014/main" id="{4055FD12-1429-4980-ACD2-FFADF3AAED31}"/>
                    </a:ext>
                  </a:extLst>
                </p:cNvPr>
                <p:cNvSpPr/>
                <p:nvPr/>
              </p:nvSpPr>
              <p:spPr>
                <a:xfrm>
                  <a:off x="2655208" y="3493280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  <a:gd name="connsiteX3" fmla="*/ 0 w 15909"/>
                    <a:gd name="connsiteY3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cubicBezTo>
                        <a:pt x="0" y="707"/>
                        <a:pt x="0" y="707"/>
                        <a:pt x="0" y="707"/>
                      </a:cubicBezTo>
                      <a:cubicBezTo>
                        <a:pt x="0" y="707"/>
                        <a:pt x="0" y="707"/>
                        <a:pt x="0" y="707"/>
                      </a:cubicBezTo>
                      <a:cubicBezTo>
                        <a:pt x="0" y="707"/>
                        <a:pt x="0" y="-884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35" name="รูปแบบอิสระ: รูปร่าง 634">
                  <a:extLst>
                    <a:ext uri="{FF2B5EF4-FFF2-40B4-BE49-F238E27FC236}">
                      <a16:creationId xmlns:a16="http://schemas.microsoft.com/office/drawing/2014/main" id="{020AF623-1486-4729-8443-DB17B97A12EB}"/>
                    </a:ext>
                  </a:extLst>
                </p:cNvPr>
                <p:cNvSpPr/>
                <p:nvPr/>
              </p:nvSpPr>
              <p:spPr>
                <a:xfrm>
                  <a:off x="2589978" y="348603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36" name="รูปแบบอิสระ: รูปร่าง 635">
                  <a:extLst>
                    <a:ext uri="{FF2B5EF4-FFF2-40B4-BE49-F238E27FC236}">
                      <a16:creationId xmlns:a16="http://schemas.microsoft.com/office/drawing/2014/main" id="{98DFDBD7-C5FD-462A-8578-07F523B3300A}"/>
                    </a:ext>
                  </a:extLst>
                </p:cNvPr>
                <p:cNvSpPr/>
                <p:nvPr/>
              </p:nvSpPr>
              <p:spPr>
                <a:xfrm>
                  <a:off x="2597932" y="3466940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37" name="รูปแบบอิสระ: รูปร่าง 636">
                  <a:extLst>
                    <a:ext uri="{FF2B5EF4-FFF2-40B4-BE49-F238E27FC236}">
                      <a16:creationId xmlns:a16="http://schemas.microsoft.com/office/drawing/2014/main" id="{BEBADF4C-638D-4474-B4CA-8C3E616627D4}"/>
                    </a:ext>
                  </a:extLst>
                </p:cNvPr>
                <p:cNvSpPr/>
                <p:nvPr/>
              </p:nvSpPr>
              <p:spPr>
                <a:xfrm>
                  <a:off x="2659981" y="349398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38" name="รูปแบบอิสระ: รูปร่าง 637">
                  <a:extLst>
                    <a:ext uri="{FF2B5EF4-FFF2-40B4-BE49-F238E27FC236}">
                      <a16:creationId xmlns:a16="http://schemas.microsoft.com/office/drawing/2014/main" id="{8FA2FDF8-D4C1-4293-BE26-87EBBC105913}"/>
                    </a:ext>
                  </a:extLst>
                </p:cNvPr>
                <p:cNvSpPr/>
                <p:nvPr/>
              </p:nvSpPr>
              <p:spPr>
                <a:xfrm>
                  <a:off x="2658389" y="3501943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0 h 707"/>
                    <a:gd name="connsiteX1" fmla="*/ 0 w 15909"/>
                    <a:gd name="connsiteY1" fmla="*/ 0 h 707"/>
                    <a:gd name="connsiteX2" fmla="*/ 0 w 15909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0"/>
                      </a:moveTo>
                      <a:cubicBezTo>
                        <a:pt x="0" y="0"/>
                        <a:pt x="0" y="1591"/>
                        <a:pt x="0" y="0"/>
                      </a:cubicBezTo>
                      <a:cubicBezTo>
                        <a:pt x="0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39" name="รูปแบบอิสระ: รูปร่าง 638">
                  <a:extLst>
                    <a:ext uri="{FF2B5EF4-FFF2-40B4-BE49-F238E27FC236}">
                      <a16:creationId xmlns:a16="http://schemas.microsoft.com/office/drawing/2014/main" id="{B564C447-DE2F-4A8B-AA48-93ECBF822F11}"/>
                    </a:ext>
                  </a:extLst>
                </p:cNvPr>
                <p:cNvSpPr/>
                <p:nvPr/>
              </p:nvSpPr>
              <p:spPr>
                <a:xfrm>
                  <a:off x="2650435" y="3505125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40" name="รูปแบบอิสระ: รูปร่าง 639">
                  <a:extLst>
                    <a:ext uri="{FF2B5EF4-FFF2-40B4-BE49-F238E27FC236}">
                      <a16:creationId xmlns:a16="http://schemas.microsoft.com/office/drawing/2014/main" id="{1D9D9633-BFF6-4858-9FC8-1FBB99DFC8B7}"/>
                    </a:ext>
                  </a:extLst>
                </p:cNvPr>
                <p:cNvSpPr/>
                <p:nvPr/>
              </p:nvSpPr>
              <p:spPr>
                <a:xfrm>
                  <a:off x="2659981" y="349557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41" name="รูปแบบอิสระ: รูปร่าง 640">
                  <a:extLst>
                    <a:ext uri="{FF2B5EF4-FFF2-40B4-BE49-F238E27FC236}">
                      <a16:creationId xmlns:a16="http://schemas.microsoft.com/office/drawing/2014/main" id="{3DDA2F68-D612-4180-9C13-C094286FE62F}"/>
                    </a:ext>
                  </a:extLst>
                </p:cNvPr>
                <p:cNvSpPr/>
                <p:nvPr/>
              </p:nvSpPr>
              <p:spPr>
                <a:xfrm>
                  <a:off x="2659981" y="3493987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0 h 707"/>
                    <a:gd name="connsiteX1" fmla="*/ 0 w 15909"/>
                    <a:gd name="connsiteY1" fmla="*/ 0 h 707"/>
                    <a:gd name="connsiteX2" fmla="*/ 0 w 15909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0"/>
                      </a:moveTo>
                      <a:cubicBezTo>
                        <a:pt x="0" y="0"/>
                        <a:pt x="0" y="159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42" name="รูปแบบอิสระ: รูปร่าง 641">
                  <a:extLst>
                    <a:ext uri="{FF2B5EF4-FFF2-40B4-BE49-F238E27FC236}">
                      <a16:creationId xmlns:a16="http://schemas.microsoft.com/office/drawing/2014/main" id="{51704E75-2BA3-4D99-AE8F-095B9769C419}"/>
                    </a:ext>
                  </a:extLst>
                </p:cNvPr>
                <p:cNvSpPr/>
                <p:nvPr/>
              </p:nvSpPr>
              <p:spPr>
                <a:xfrm>
                  <a:off x="2659981" y="3493987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0 h 707"/>
                    <a:gd name="connsiteX1" fmla="*/ 0 w 15909"/>
                    <a:gd name="connsiteY1" fmla="*/ 0 h 707"/>
                    <a:gd name="connsiteX2" fmla="*/ 0 w 15909"/>
                    <a:gd name="connsiteY2" fmla="*/ 0 h 707"/>
                    <a:gd name="connsiteX3" fmla="*/ 0 w 15909"/>
                    <a:gd name="connsiteY3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707">
                      <a:moveTo>
                        <a:pt x="0" y="0"/>
                      </a:moveTo>
                      <a:cubicBezTo>
                        <a:pt x="0" y="0"/>
                        <a:pt x="0" y="1591"/>
                        <a:pt x="0" y="0"/>
                      </a:cubicBezTo>
                      <a:cubicBezTo>
                        <a:pt x="0" y="159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43" name="รูปแบบอิสระ: รูปร่าง 642">
                  <a:extLst>
                    <a:ext uri="{FF2B5EF4-FFF2-40B4-BE49-F238E27FC236}">
                      <a16:creationId xmlns:a16="http://schemas.microsoft.com/office/drawing/2014/main" id="{D4BA047F-76E4-41F9-B7D0-4A8CAD6494FF}"/>
                    </a:ext>
                  </a:extLst>
                </p:cNvPr>
                <p:cNvSpPr/>
                <p:nvPr/>
              </p:nvSpPr>
              <p:spPr>
                <a:xfrm>
                  <a:off x="2603103" y="3490805"/>
                  <a:ext cx="1193" cy="15910"/>
                </a:xfrm>
                <a:custGeom>
                  <a:avLst/>
                  <a:gdLst>
                    <a:gd name="connsiteX0" fmla="*/ 1193 w 1193"/>
                    <a:gd name="connsiteY0" fmla="*/ 0 h 15910"/>
                    <a:gd name="connsiteX1" fmla="*/ 1193 w 1193"/>
                    <a:gd name="connsiteY1" fmla="*/ 0 h 15910"/>
                    <a:gd name="connsiteX2" fmla="*/ 1193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1193" y="0"/>
                      </a:moveTo>
                      <a:cubicBezTo>
                        <a:pt x="1193" y="0"/>
                        <a:pt x="1193" y="0"/>
                        <a:pt x="1193" y="0"/>
                      </a:cubicBezTo>
                      <a:cubicBezTo>
                        <a:pt x="-398" y="0"/>
                        <a:pt x="-398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44" name="รูปแบบอิสระ: รูปร่าง 643">
                  <a:extLst>
                    <a:ext uri="{FF2B5EF4-FFF2-40B4-BE49-F238E27FC236}">
                      <a16:creationId xmlns:a16="http://schemas.microsoft.com/office/drawing/2014/main" id="{04BB4428-E84F-47A6-B82F-6040729EFE07}"/>
                    </a:ext>
                  </a:extLst>
                </p:cNvPr>
                <p:cNvSpPr/>
                <p:nvPr/>
              </p:nvSpPr>
              <p:spPr>
                <a:xfrm>
                  <a:off x="2636116" y="351148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45" name="รูปแบบอิสระ: รูปร่าง 644">
                  <a:extLst>
                    <a:ext uri="{FF2B5EF4-FFF2-40B4-BE49-F238E27FC236}">
                      <a16:creationId xmlns:a16="http://schemas.microsoft.com/office/drawing/2014/main" id="{364F3693-C743-4CBE-B463-152FC0C44463}"/>
                    </a:ext>
                  </a:extLst>
                </p:cNvPr>
                <p:cNvSpPr/>
                <p:nvPr/>
              </p:nvSpPr>
              <p:spPr>
                <a:xfrm>
                  <a:off x="2636116" y="3505125"/>
                  <a:ext cx="3181" cy="6364"/>
                </a:xfrm>
                <a:custGeom>
                  <a:avLst/>
                  <a:gdLst>
                    <a:gd name="connsiteX0" fmla="*/ 0 w 3181"/>
                    <a:gd name="connsiteY0" fmla="*/ 6364 h 6364"/>
                    <a:gd name="connsiteX1" fmla="*/ 0 w 3181"/>
                    <a:gd name="connsiteY1" fmla="*/ 6364 h 6364"/>
                    <a:gd name="connsiteX2" fmla="*/ 3182 w 3181"/>
                    <a:gd name="connsiteY2" fmla="*/ 0 h 6364"/>
                    <a:gd name="connsiteX3" fmla="*/ 0 w 3181"/>
                    <a:gd name="connsiteY3" fmla="*/ 6364 h 63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1" h="6364">
                      <a:moveTo>
                        <a:pt x="0" y="6364"/>
                      </a:moveTo>
                      <a:cubicBezTo>
                        <a:pt x="0" y="4773"/>
                        <a:pt x="0" y="4773"/>
                        <a:pt x="0" y="6364"/>
                      </a:cubicBezTo>
                      <a:lnTo>
                        <a:pt x="3182" y="0"/>
                      </a:lnTo>
                      <a:lnTo>
                        <a:pt x="0" y="636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46" name="รูปแบบอิสระ: รูปร่าง 645">
                  <a:extLst>
                    <a:ext uri="{FF2B5EF4-FFF2-40B4-BE49-F238E27FC236}">
                      <a16:creationId xmlns:a16="http://schemas.microsoft.com/office/drawing/2014/main" id="{8C0D6E86-8F73-45FE-892E-1C9CF239E331}"/>
                    </a:ext>
                  </a:extLst>
                </p:cNvPr>
                <p:cNvSpPr/>
                <p:nvPr/>
              </p:nvSpPr>
              <p:spPr>
                <a:xfrm>
                  <a:off x="2578584" y="3458985"/>
                  <a:ext cx="79805" cy="57276"/>
                </a:xfrm>
                <a:custGeom>
                  <a:avLst/>
                  <a:gdLst>
                    <a:gd name="connsiteX0" fmla="*/ 35258 w 79805"/>
                    <a:gd name="connsiteY0" fmla="*/ 44548 h 57276"/>
                    <a:gd name="connsiteX1" fmla="*/ 35258 w 79805"/>
                    <a:gd name="connsiteY1" fmla="*/ 46139 h 57276"/>
                    <a:gd name="connsiteX2" fmla="*/ 32076 w 79805"/>
                    <a:gd name="connsiteY2" fmla="*/ 49322 h 57276"/>
                    <a:gd name="connsiteX3" fmla="*/ 36849 w 79805"/>
                    <a:gd name="connsiteY3" fmla="*/ 44548 h 57276"/>
                    <a:gd name="connsiteX4" fmla="*/ 35258 w 79805"/>
                    <a:gd name="connsiteY4" fmla="*/ 44548 h 57276"/>
                    <a:gd name="connsiteX5" fmla="*/ 36849 w 79805"/>
                    <a:gd name="connsiteY5" fmla="*/ 46139 h 57276"/>
                    <a:gd name="connsiteX6" fmla="*/ 40031 w 79805"/>
                    <a:gd name="connsiteY6" fmla="*/ 42957 h 57276"/>
                    <a:gd name="connsiteX7" fmla="*/ 40031 w 79805"/>
                    <a:gd name="connsiteY7" fmla="*/ 44548 h 57276"/>
                    <a:gd name="connsiteX8" fmla="*/ 41622 w 79805"/>
                    <a:gd name="connsiteY8" fmla="*/ 42957 h 57276"/>
                    <a:gd name="connsiteX9" fmla="*/ 41622 w 79805"/>
                    <a:gd name="connsiteY9" fmla="*/ 44548 h 57276"/>
                    <a:gd name="connsiteX10" fmla="*/ 43213 w 79805"/>
                    <a:gd name="connsiteY10" fmla="*/ 44548 h 57276"/>
                    <a:gd name="connsiteX11" fmla="*/ 43213 w 79805"/>
                    <a:gd name="connsiteY11" fmla="*/ 44548 h 57276"/>
                    <a:gd name="connsiteX12" fmla="*/ 44804 w 79805"/>
                    <a:gd name="connsiteY12" fmla="*/ 41367 h 57276"/>
                    <a:gd name="connsiteX13" fmla="*/ 44804 w 79805"/>
                    <a:gd name="connsiteY13" fmla="*/ 42957 h 57276"/>
                    <a:gd name="connsiteX14" fmla="*/ 46395 w 79805"/>
                    <a:gd name="connsiteY14" fmla="*/ 41367 h 57276"/>
                    <a:gd name="connsiteX15" fmla="*/ 44804 w 79805"/>
                    <a:gd name="connsiteY15" fmla="*/ 42957 h 57276"/>
                    <a:gd name="connsiteX16" fmla="*/ 44804 w 79805"/>
                    <a:gd name="connsiteY16" fmla="*/ 46139 h 57276"/>
                    <a:gd name="connsiteX17" fmla="*/ 44804 w 79805"/>
                    <a:gd name="connsiteY17" fmla="*/ 46139 h 57276"/>
                    <a:gd name="connsiteX18" fmla="*/ 43213 w 79805"/>
                    <a:gd name="connsiteY18" fmla="*/ 50912 h 57276"/>
                    <a:gd name="connsiteX19" fmla="*/ 46395 w 79805"/>
                    <a:gd name="connsiteY19" fmla="*/ 44548 h 57276"/>
                    <a:gd name="connsiteX20" fmla="*/ 46395 w 79805"/>
                    <a:gd name="connsiteY20" fmla="*/ 44548 h 57276"/>
                    <a:gd name="connsiteX21" fmla="*/ 46395 w 79805"/>
                    <a:gd name="connsiteY21" fmla="*/ 46139 h 57276"/>
                    <a:gd name="connsiteX22" fmla="*/ 44804 w 79805"/>
                    <a:gd name="connsiteY22" fmla="*/ 49322 h 57276"/>
                    <a:gd name="connsiteX23" fmla="*/ 46395 w 79805"/>
                    <a:gd name="connsiteY23" fmla="*/ 46139 h 57276"/>
                    <a:gd name="connsiteX24" fmla="*/ 44804 w 79805"/>
                    <a:gd name="connsiteY24" fmla="*/ 50912 h 57276"/>
                    <a:gd name="connsiteX25" fmla="*/ 46395 w 79805"/>
                    <a:gd name="connsiteY25" fmla="*/ 47730 h 57276"/>
                    <a:gd name="connsiteX26" fmla="*/ 47986 w 79805"/>
                    <a:gd name="connsiteY26" fmla="*/ 46139 h 57276"/>
                    <a:gd name="connsiteX27" fmla="*/ 46395 w 79805"/>
                    <a:gd name="connsiteY27" fmla="*/ 47730 h 57276"/>
                    <a:gd name="connsiteX28" fmla="*/ 47986 w 79805"/>
                    <a:gd name="connsiteY28" fmla="*/ 46139 h 57276"/>
                    <a:gd name="connsiteX29" fmla="*/ 47986 w 79805"/>
                    <a:gd name="connsiteY29" fmla="*/ 47730 h 57276"/>
                    <a:gd name="connsiteX30" fmla="*/ 49577 w 79805"/>
                    <a:gd name="connsiteY30" fmla="*/ 44548 h 57276"/>
                    <a:gd name="connsiteX31" fmla="*/ 51168 w 79805"/>
                    <a:gd name="connsiteY31" fmla="*/ 46139 h 57276"/>
                    <a:gd name="connsiteX32" fmla="*/ 49577 w 79805"/>
                    <a:gd name="connsiteY32" fmla="*/ 49322 h 57276"/>
                    <a:gd name="connsiteX33" fmla="*/ 52759 w 79805"/>
                    <a:gd name="connsiteY33" fmla="*/ 44548 h 57276"/>
                    <a:gd name="connsiteX34" fmla="*/ 52759 w 79805"/>
                    <a:gd name="connsiteY34" fmla="*/ 46139 h 57276"/>
                    <a:gd name="connsiteX35" fmla="*/ 55941 w 79805"/>
                    <a:gd name="connsiteY35" fmla="*/ 39775 h 57276"/>
                    <a:gd name="connsiteX36" fmla="*/ 55941 w 79805"/>
                    <a:gd name="connsiteY36" fmla="*/ 38184 h 57276"/>
                    <a:gd name="connsiteX37" fmla="*/ 57532 w 79805"/>
                    <a:gd name="connsiteY37" fmla="*/ 36593 h 57276"/>
                    <a:gd name="connsiteX38" fmla="*/ 55941 w 79805"/>
                    <a:gd name="connsiteY38" fmla="*/ 39775 h 57276"/>
                    <a:gd name="connsiteX39" fmla="*/ 55941 w 79805"/>
                    <a:gd name="connsiteY39" fmla="*/ 39775 h 57276"/>
                    <a:gd name="connsiteX40" fmla="*/ 54350 w 79805"/>
                    <a:gd name="connsiteY40" fmla="*/ 44548 h 57276"/>
                    <a:gd name="connsiteX41" fmla="*/ 54350 w 79805"/>
                    <a:gd name="connsiteY41" fmla="*/ 42957 h 57276"/>
                    <a:gd name="connsiteX42" fmla="*/ 52759 w 79805"/>
                    <a:gd name="connsiteY42" fmla="*/ 47730 h 57276"/>
                    <a:gd name="connsiteX43" fmla="*/ 52759 w 79805"/>
                    <a:gd name="connsiteY43" fmla="*/ 47730 h 57276"/>
                    <a:gd name="connsiteX44" fmla="*/ 52759 w 79805"/>
                    <a:gd name="connsiteY44" fmla="*/ 49322 h 57276"/>
                    <a:gd name="connsiteX45" fmla="*/ 52759 w 79805"/>
                    <a:gd name="connsiteY45" fmla="*/ 47730 h 57276"/>
                    <a:gd name="connsiteX46" fmla="*/ 51168 w 79805"/>
                    <a:gd name="connsiteY46" fmla="*/ 50912 h 57276"/>
                    <a:gd name="connsiteX47" fmla="*/ 51168 w 79805"/>
                    <a:gd name="connsiteY47" fmla="*/ 49322 h 57276"/>
                    <a:gd name="connsiteX48" fmla="*/ 51168 w 79805"/>
                    <a:gd name="connsiteY48" fmla="*/ 50912 h 57276"/>
                    <a:gd name="connsiteX49" fmla="*/ 55941 w 79805"/>
                    <a:gd name="connsiteY49" fmla="*/ 42957 h 57276"/>
                    <a:gd name="connsiteX50" fmla="*/ 52759 w 79805"/>
                    <a:gd name="connsiteY50" fmla="*/ 49322 h 57276"/>
                    <a:gd name="connsiteX51" fmla="*/ 51168 w 79805"/>
                    <a:gd name="connsiteY51" fmla="*/ 49322 h 57276"/>
                    <a:gd name="connsiteX52" fmla="*/ 51168 w 79805"/>
                    <a:gd name="connsiteY52" fmla="*/ 50912 h 57276"/>
                    <a:gd name="connsiteX53" fmla="*/ 52759 w 79805"/>
                    <a:gd name="connsiteY53" fmla="*/ 49322 h 57276"/>
                    <a:gd name="connsiteX54" fmla="*/ 52759 w 79805"/>
                    <a:gd name="connsiteY54" fmla="*/ 52504 h 57276"/>
                    <a:gd name="connsiteX55" fmla="*/ 55941 w 79805"/>
                    <a:gd name="connsiteY55" fmla="*/ 49322 h 57276"/>
                    <a:gd name="connsiteX56" fmla="*/ 54350 w 79805"/>
                    <a:gd name="connsiteY56" fmla="*/ 50912 h 57276"/>
                    <a:gd name="connsiteX57" fmla="*/ 55941 w 79805"/>
                    <a:gd name="connsiteY57" fmla="*/ 49322 h 57276"/>
                    <a:gd name="connsiteX58" fmla="*/ 55941 w 79805"/>
                    <a:gd name="connsiteY58" fmla="*/ 49322 h 57276"/>
                    <a:gd name="connsiteX59" fmla="*/ 55941 w 79805"/>
                    <a:gd name="connsiteY59" fmla="*/ 50912 h 57276"/>
                    <a:gd name="connsiteX60" fmla="*/ 55941 w 79805"/>
                    <a:gd name="connsiteY60" fmla="*/ 50912 h 57276"/>
                    <a:gd name="connsiteX61" fmla="*/ 59123 w 79805"/>
                    <a:gd name="connsiteY61" fmla="*/ 47730 h 57276"/>
                    <a:gd name="connsiteX62" fmla="*/ 57532 w 79805"/>
                    <a:gd name="connsiteY62" fmla="*/ 52504 h 57276"/>
                    <a:gd name="connsiteX63" fmla="*/ 62305 w 79805"/>
                    <a:gd name="connsiteY63" fmla="*/ 41367 h 57276"/>
                    <a:gd name="connsiteX64" fmla="*/ 57532 w 79805"/>
                    <a:gd name="connsiteY64" fmla="*/ 54094 h 57276"/>
                    <a:gd name="connsiteX65" fmla="*/ 57532 w 79805"/>
                    <a:gd name="connsiteY65" fmla="*/ 54094 h 57276"/>
                    <a:gd name="connsiteX66" fmla="*/ 59123 w 79805"/>
                    <a:gd name="connsiteY66" fmla="*/ 49322 h 57276"/>
                    <a:gd name="connsiteX67" fmla="*/ 59123 w 79805"/>
                    <a:gd name="connsiteY67" fmla="*/ 54094 h 57276"/>
                    <a:gd name="connsiteX68" fmla="*/ 60714 w 79805"/>
                    <a:gd name="connsiteY68" fmla="*/ 49322 h 57276"/>
                    <a:gd name="connsiteX69" fmla="*/ 59123 w 79805"/>
                    <a:gd name="connsiteY69" fmla="*/ 54094 h 57276"/>
                    <a:gd name="connsiteX70" fmla="*/ 60714 w 79805"/>
                    <a:gd name="connsiteY70" fmla="*/ 49322 h 57276"/>
                    <a:gd name="connsiteX71" fmla="*/ 59123 w 79805"/>
                    <a:gd name="connsiteY71" fmla="*/ 54094 h 57276"/>
                    <a:gd name="connsiteX72" fmla="*/ 60714 w 79805"/>
                    <a:gd name="connsiteY72" fmla="*/ 54094 h 57276"/>
                    <a:gd name="connsiteX73" fmla="*/ 60714 w 79805"/>
                    <a:gd name="connsiteY73" fmla="*/ 52504 h 57276"/>
                    <a:gd name="connsiteX74" fmla="*/ 63896 w 79805"/>
                    <a:gd name="connsiteY74" fmla="*/ 46139 h 57276"/>
                    <a:gd name="connsiteX75" fmla="*/ 62305 w 79805"/>
                    <a:gd name="connsiteY75" fmla="*/ 52504 h 57276"/>
                    <a:gd name="connsiteX76" fmla="*/ 67078 w 79805"/>
                    <a:gd name="connsiteY76" fmla="*/ 38184 h 57276"/>
                    <a:gd name="connsiteX77" fmla="*/ 67078 w 79805"/>
                    <a:gd name="connsiteY77" fmla="*/ 39775 h 57276"/>
                    <a:gd name="connsiteX78" fmla="*/ 68669 w 79805"/>
                    <a:gd name="connsiteY78" fmla="*/ 38184 h 57276"/>
                    <a:gd name="connsiteX79" fmla="*/ 62305 w 79805"/>
                    <a:gd name="connsiteY79" fmla="*/ 52504 h 57276"/>
                    <a:gd name="connsiteX80" fmla="*/ 62305 w 79805"/>
                    <a:gd name="connsiteY80" fmla="*/ 54094 h 57276"/>
                    <a:gd name="connsiteX81" fmla="*/ 60714 w 79805"/>
                    <a:gd name="connsiteY81" fmla="*/ 55686 h 57276"/>
                    <a:gd name="connsiteX82" fmla="*/ 62305 w 79805"/>
                    <a:gd name="connsiteY82" fmla="*/ 57277 h 57276"/>
                    <a:gd name="connsiteX83" fmla="*/ 63896 w 79805"/>
                    <a:gd name="connsiteY83" fmla="*/ 52504 h 57276"/>
                    <a:gd name="connsiteX84" fmla="*/ 62305 w 79805"/>
                    <a:gd name="connsiteY84" fmla="*/ 55686 h 57276"/>
                    <a:gd name="connsiteX85" fmla="*/ 65487 w 79805"/>
                    <a:gd name="connsiteY85" fmla="*/ 47730 h 57276"/>
                    <a:gd name="connsiteX86" fmla="*/ 63896 w 79805"/>
                    <a:gd name="connsiteY86" fmla="*/ 54094 h 57276"/>
                    <a:gd name="connsiteX87" fmla="*/ 65487 w 79805"/>
                    <a:gd name="connsiteY87" fmla="*/ 52504 h 57276"/>
                    <a:gd name="connsiteX88" fmla="*/ 65487 w 79805"/>
                    <a:gd name="connsiteY88" fmla="*/ 54094 h 57276"/>
                    <a:gd name="connsiteX89" fmla="*/ 67078 w 79805"/>
                    <a:gd name="connsiteY89" fmla="*/ 52504 h 57276"/>
                    <a:gd name="connsiteX90" fmla="*/ 67078 w 79805"/>
                    <a:gd name="connsiteY90" fmla="*/ 54094 h 57276"/>
                    <a:gd name="connsiteX91" fmla="*/ 70260 w 79805"/>
                    <a:gd name="connsiteY91" fmla="*/ 38184 h 57276"/>
                    <a:gd name="connsiteX92" fmla="*/ 70260 w 79805"/>
                    <a:gd name="connsiteY92" fmla="*/ 42957 h 57276"/>
                    <a:gd name="connsiteX93" fmla="*/ 68669 w 79805"/>
                    <a:gd name="connsiteY93" fmla="*/ 50912 h 57276"/>
                    <a:gd name="connsiteX94" fmla="*/ 68669 w 79805"/>
                    <a:gd name="connsiteY94" fmla="*/ 49322 h 57276"/>
                    <a:gd name="connsiteX95" fmla="*/ 68669 w 79805"/>
                    <a:gd name="connsiteY95" fmla="*/ 50912 h 57276"/>
                    <a:gd name="connsiteX96" fmla="*/ 68669 w 79805"/>
                    <a:gd name="connsiteY96" fmla="*/ 47730 h 57276"/>
                    <a:gd name="connsiteX97" fmla="*/ 68669 w 79805"/>
                    <a:gd name="connsiteY97" fmla="*/ 47730 h 57276"/>
                    <a:gd name="connsiteX98" fmla="*/ 70260 w 79805"/>
                    <a:gd name="connsiteY98" fmla="*/ 39775 h 57276"/>
                    <a:gd name="connsiteX99" fmla="*/ 70260 w 79805"/>
                    <a:gd name="connsiteY99" fmla="*/ 41367 h 57276"/>
                    <a:gd name="connsiteX100" fmla="*/ 71851 w 79805"/>
                    <a:gd name="connsiteY100" fmla="*/ 42957 h 57276"/>
                    <a:gd name="connsiteX101" fmla="*/ 71851 w 79805"/>
                    <a:gd name="connsiteY101" fmla="*/ 46139 h 57276"/>
                    <a:gd name="connsiteX102" fmla="*/ 71851 w 79805"/>
                    <a:gd name="connsiteY102" fmla="*/ 44548 h 57276"/>
                    <a:gd name="connsiteX103" fmla="*/ 70260 w 79805"/>
                    <a:gd name="connsiteY103" fmla="*/ 47730 h 57276"/>
                    <a:gd name="connsiteX104" fmla="*/ 71851 w 79805"/>
                    <a:gd name="connsiteY104" fmla="*/ 44548 h 57276"/>
                    <a:gd name="connsiteX105" fmla="*/ 70260 w 79805"/>
                    <a:gd name="connsiteY105" fmla="*/ 44548 h 57276"/>
                    <a:gd name="connsiteX106" fmla="*/ 73442 w 79805"/>
                    <a:gd name="connsiteY106" fmla="*/ 35002 h 57276"/>
                    <a:gd name="connsiteX107" fmla="*/ 73442 w 79805"/>
                    <a:gd name="connsiteY107" fmla="*/ 36593 h 57276"/>
                    <a:gd name="connsiteX108" fmla="*/ 75033 w 79805"/>
                    <a:gd name="connsiteY108" fmla="*/ 33411 h 57276"/>
                    <a:gd name="connsiteX109" fmla="*/ 73442 w 79805"/>
                    <a:gd name="connsiteY109" fmla="*/ 39775 h 57276"/>
                    <a:gd name="connsiteX110" fmla="*/ 73442 w 79805"/>
                    <a:gd name="connsiteY110" fmla="*/ 38184 h 57276"/>
                    <a:gd name="connsiteX111" fmla="*/ 73442 w 79805"/>
                    <a:gd name="connsiteY111" fmla="*/ 39775 h 57276"/>
                    <a:gd name="connsiteX112" fmla="*/ 73442 w 79805"/>
                    <a:gd name="connsiteY112" fmla="*/ 39775 h 57276"/>
                    <a:gd name="connsiteX113" fmla="*/ 75033 w 79805"/>
                    <a:gd name="connsiteY113" fmla="*/ 42957 h 57276"/>
                    <a:gd name="connsiteX114" fmla="*/ 75033 w 79805"/>
                    <a:gd name="connsiteY114" fmla="*/ 39775 h 57276"/>
                    <a:gd name="connsiteX115" fmla="*/ 75033 w 79805"/>
                    <a:gd name="connsiteY115" fmla="*/ 39775 h 57276"/>
                    <a:gd name="connsiteX116" fmla="*/ 75033 w 79805"/>
                    <a:gd name="connsiteY116" fmla="*/ 36593 h 57276"/>
                    <a:gd name="connsiteX117" fmla="*/ 76624 w 79805"/>
                    <a:gd name="connsiteY117" fmla="*/ 35002 h 57276"/>
                    <a:gd name="connsiteX118" fmla="*/ 76624 w 79805"/>
                    <a:gd name="connsiteY118" fmla="*/ 38184 h 57276"/>
                    <a:gd name="connsiteX119" fmla="*/ 76624 w 79805"/>
                    <a:gd name="connsiteY119" fmla="*/ 36593 h 57276"/>
                    <a:gd name="connsiteX120" fmla="*/ 78215 w 79805"/>
                    <a:gd name="connsiteY120" fmla="*/ 36593 h 57276"/>
                    <a:gd name="connsiteX121" fmla="*/ 78215 w 79805"/>
                    <a:gd name="connsiteY121" fmla="*/ 35002 h 57276"/>
                    <a:gd name="connsiteX122" fmla="*/ 79805 w 79805"/>
                    <a:gd name="connsiteY122" fmla="*/ 31820 h 57276"/>
                    <a:gd name="connsiteX123" fmla="*/ 79805 w 79805"/>
                    <a:gd name="connsiteY123" fmla="*/ 28638 h 57276"/>
                    <a:gd name="connsiteX124" fmla="*/ 78215 w 79805"/>
                    <a:gd name="connsiteY124" fmla="*/ 31820 h 57276"/>
                    <a:gd name="connsiteX125" fmla="*/ 78215 w 79805"/>
                    <a:gd name="connsiteY125" fmla="*/ 27047 h 57276"/>
                    <a:gd name="connsiteX126" fmla="*/ 78215 w 79805"/>
                    <a:gd name="connsiteY126" fmla="*/ 28638 h 57276"/>
                    <a:gd name="connsiteX127" fmla="*/ 78215 w 79805"/>
                    <a:gd name="connsiteY127" fmla="*/ 28638 h 57276"/>
                    <a:gd name="connsiteX128" fmla="*/ 78215 w 79805"/>
                    <a:gd name="connsiteY128" fmla="*/ 28638 h 57276"/>
                    <a:gd name="connsiteX129" fmla="*/ 78215 w 79805"/>
                    <a:gd name="connsiteY129" fmla="*/ 28638 h 57276"/>
                    <a:gd name="connsiteX130" fmla="*/ 78215 w 79805"/>
                    <a:gd name="connsiteY130" fmla="*/ 28638 h 57276"/>
                    <a:gd name="connsiteX131" fmla="*/ 78215 w 79805"/>
                    <a:gd name="connsiteY131" fmla="*/ 30229 h 57276"/>
                    <a:gd name="connsiteX132" fmla="*/ 76624 w 79805"/>
                    <a:gd name="connsiteY132" fmla="*/ 33411 h 57276"/>
                    <a:gd name="connsiteX133" fmla="*/ 76624 w 79805"/>
                    <a:gd name="connsiteY133" fmla="*/ 31820 h 57276"/>
                    <a:gd name="connsiteX134" fmla="*/ 76624 w 79805"/>
                    <a:gd name="connsiteY134" fmla="*/ 33411 h 57276"/>
                    <a:gd name="connsiteX135" fmla="*/ 76624 w 79805"/>
                    <a:gd name="connsiteY135" fmla="*/ 28638 h 57276"/>
                    <a:gd name="connsiteX136" fmla="*/ 76624 w 79805"/>
                    <a:gd name="connsiteY136" fmla="*/ 28638 h 57276"/>
                    <a:gd name="connsiteX137" fmla="*/ 76624 w 79805"/>
                    <a:gd name="connsiteY137" fmla="*/ 27047 h 57276"/>
                    <a:gd name="connsiteX138" fmla="*/ 76624 w 79805"/>
                    <a:gd name="connsiteY138" fmla="*/ 27047 h 57276"/>
                    <a:gd name="connsiteX139" fmla="*/ 75033 w 79805"/>
                    <a:gd name="connsiteY139" fmla="*/ 28638 h 57276"/>
                    <a:gd name="connsiteX140" fmla="*/ 75033 w 79805"/>
                    <a:gd name="connsiteY140" fmla="*/ 28638 h 57276"/>
                    <a:gd name="connsiteX141" fmla="*/ 73442 w 79805"/>
                    <a:gd name="connsiteY141" fmla="*/ 28638 h 57276"/>
                    <a:gd name="connsiteX142" fmla="*/ 71851 w 79805"/>
                    <a:gd name="connsiteY142" fmla="*/ 28638 h 57276"/>
                    <a:gd name="connsiteX143" fmla="*/ 71851 w 79805"/>
                    <a:gd name="connsiteY143" fmla="*/ 27047 h 57276"/>
                    <a:gd name="connsiteX144" fmla="*/ 70260 w 79805"/>
                    <a:gd name="connsiteY144" fmla="*/ 27047 h 57276"/>
                    <a:gd name="connsiteX145" fmla="*/ 68669 w 79805"/>
                    <a:gd name="connsiteY145" fmla="*/ 25456 h 57276"/>
                    <a:gd name="connsiteX146" fmla="*/ 68669 w 79805"/>
                    <a:gd name="connsiteY146" fmla="*/ 27047 h 57276"/>
                    <a:gd name="connsiteX147" fmla="*/ 67078 w 79805"/>
                    <a:gd name="connsiteY147" fmla="*/ 28638 h 57276"/>
                    <a:gd name="connsiteX148" fmla="*/ 67078 w 79805"/>
                    <a:gd name="connsiteY148" fmla="*/ 30229 h 57276"/>
                    <a:gd name="connsiteX149" fmla="*/ 65487 w 79805"/>
                    <a:gd name="connsiteY149" fmla="*/ 28638 h 57276"/>
                    <a:gd name="connsiteX150" fmla="*/ 65487 w 79805"/>
                    <a:gd name="connsiteY150" fmla="*/ 28638 h 57276"/>
                    <a:gd name="connsiteX151" fmla="*/ 63896 w 79805"/>
                    <a:gd name="connsiteY151" fmla="*/ 28638 h 57276"/>
                    <a:gd name="connsiteX152" fmla="*/ 63896 w 79805"/>
                    <a:gd name="connsiteY152" fmla="*/ 28638 h 57276"/>
                    <a:gd name="connsiteX153" fmla="*/ 63896 w 79805"/>
                    <a:gd name="connsiteY153" fmla="*/ 28638 h 57276"/>
                    <a:gd name="connsiteX154" fmla="*/ 63896 w 79805"/>
                    <a:gd name="connsiteY154" fmla="*/ 28638 h 57276"/>
                    <a:gd name="connsiteX155" fmla="*/ 63896 w 79805"/>
                    <a:gd name="connsiteY155" fmla="*/ 27047 h 57276"/>
                    <a:gd name="connsiteX156" fmla="*/ 63896 w 79805"/>
                    <a:gd name="connsiteY156" fmla="*/ 28638 h 57276"/>
                    <a:gd name="connsiteX157" fmla="*/ 63896 w 79805"/>
                    <a:gd name="connsiteY157" fmla="*/ 28638 h 57276"/>
                    <a:gd name="connsiteX158" fmla="*/ 63896 w 79805"/>
                    <a:gd name="connsiteY158" fmla="*/ 27047 h 57276"/>
                    <a:gd name="connsiteX159" fmla="*/ 63896 w 79805"/>
                    <a:gd name="connsiteY159" fmla="*/ 27047 h 57276"/>
                    <a:gd name="connsiteX160" fmla="*/ 62305 w 79805"/>
                    <a:gd name="connsiteY160" fmla="*/ 30229 h 57276"/>
                    <a:gd name="connsiteX161" fmla="*/ 62305 w 79805"/>
                    <a:gd name="connsiteY161" fmla="*/ 31820 h 57276"/>
                    <a:gd name="connsiteX162" fmla="*/ 62305 w 79805"/>
                    <a:gd name="connsiteY162" fmla="*/ 28638 h 57276"/>
                    <a:gd name="connsiteX163" fmla="*/ 59123 w 79805"/>
                    <a:gd name="connsiteY163" fmla="*/ 33411 h 57276"/>
                    <a:gd name="connsiteX164" fmla="*/ 59123 w 79805"/>
                    <a:gd name="connsiteY164" fmla="*/ 33411 h 57276"/>
                    <a:gd name="connsiteX165" fmla="*/ 59123 w 79805"/>
                    <a:gd name="connsiteY165" fmla="*/ 33411 h 57276"/>
                    <a:gd name="connsiteX166" fmla="*/ 59123 w 79805"/>
                    <a:gd name="connsiteY166" fmla="*/ 30229 h 57276"/>
                    <a:gd name="connsiteX167" fmla="*/ 57532 w 79805"/>
                    <a:gd name="connsiteY167" fmla="*/ 33411 h 57276"/>
                    <a:gd name="connsiteX168" fmla="*/ 59123 w 79805"/>
                    <a:gd name="connsiteY168" fmla="*/ 28638 h 57276"/>
                    <a:gd name="connsiteX169" fmla="*/ 55941 w 79805"/>
                    <a:gd name="connsiteY169" fmla="*/ 31820 h 57276"/>
                    <a:gd name="connsiteX170" fmla="*/ 55941 w 79805"/>
                    <a:gd name="connsiteY170" fmla="*/ 30229 h 57276"/>
                    <a:gd name="connsiteX171" fmla="*/ 54350 w 79805"/>
                    <a:gd name="connsiteY171" fmla="*/ 30229 h 57276"/>
                    <a:gd name="connsiteX172" fmla="*/ 52759 w 79805"/>
                    <a:gd name="connsiteY172" fmla="*/ 25456 h 57276"/>
                    <a:gd name="connsiteX173" fmla="*/ 51168 w 79805"/>
                    <a:gd name="connsiteY173" fmla="*/ 27047 h 57276"/>
                    <a:gd name="connsiteX174" fmla="*/ 52759 w 79805"/>
                    <a:gd name="connsiteY174" fmla="*/ 23865 h 57276"/>
                    <a:gd name="connsiteX175" fmla="*/ 51168 w 79805"/>
                    <a:gd name="connsiteY175" fmla="*/ 25456 h 57276"/>
                    <a:gd name="connsiteX176" fmla="*/ 52759 w 79805"/>
                    <a:gd name="connsiteY176" fmla="*/ 23865 h 57276"/>
                    <a:gd name="connsiteX177" fmla="*/ 52759 w 79805"/>
                    <a:gd name="connsiteY177" fmla="*/ 23865 h 57276"/>
                    <a:gd name="connsiteX178" fmla="*/ 52759 w 79805"/>
                    <a:gd name="connsiteY178" fmla="*/ 22274 h 57276"/>
                    <a:gd name="connsiteX179" fmla="*/ 49577 w 79805"/>
                    <a:gd name="connsiteY179" fmla="*/ 28638 h 57276"/>
                    <a:gd name="connsiteX180" fmla="*/ 47986 w 79805"/>
                    <a:gd name="connsiteY180" fmla="*/ 28638 h 57276"/>
                    <a:gd name="connsiteX181" fmla="*/ 49577 w 79805"/>
                    <a:gd name="connsiteY181" fmla="*/ 25456 h 57276"/>
                    <a:gd name="connsiteX182" fmla="*/ 47986 w 79805"/>
                    <a:gd name="connsiteY182" fmla="*/ 25456 h 57276"/>
                    <a:gd name="connsiteX183" fmla="*/ 47986 w 79805"/>
                    <a:gd name="connsiteY183" fmla="*/ 25456 h 57276"/>
                    <a:gd name="connsiteX184" fmla="*/ 46395 w 79805"/>
                    <a:gd name="connsiteY184" fmla="*/ 25456 h 57276"/>
                    <a:gd name="connsiteX185" fmla="*/ 46395 w 79805"/>
                    <a:gd name="connsiteY185" fmla="*/ 25456 h 57276"/>
                    <a:gd name="connsiteX186" fmla="*/ 44804 w 79805"/>
                    <a:gd name="connsiteY186" fmla="*/ 25456 h 57276"/>
                    <a:gd name="connsiteX187" fmla="*/ 44804 w 79805"/>
                    <a:gd name="connsiteY187" fmla="*/ 25456 h 57276"/>
                    <a:gd name="connsiteX188" fmla="*/ 44804 w 79805"/>
                    <a:gd name="connsiteY188" fmla="*/ 23865 h 57276"/>
                    <a:gd name="connsiteX189" fmla="*/ 43213 w 79805"/>
                    <a:gd name="connsiteY189" fmla="*/ 25456 h 57276"/>
                    <a:gd name="connsiteX190" fmla="*/ 43213 w 79805"/>
                    <a:gd name="connsiteY190" fmla="*/ 23865 h 57276"/>
                    <a:gd name="connsiteX191" fmla="*/ 43213 w 79805"/>
                    <a:gd name="connsiteY191" fmla="*/ 25456 h 57276"/>
                    <a:gd name="connsiteX192" fmla="*/ 44804 w 79805"/>
                    <a:gd name="connsiteY192" fmla="*/ 19092 h 57276"/>
                    <a:gd name="connsiteX193" fmla="*/ 44804 w 79805"/>
                    <a:gd name="connsiteY193" fmla="*/ 19092 h 57276"/>
                    <a:gd name="connsiteX194" fmla="*/ 43213 w 79805"/>
                    <a:gd name="connsiteY194" fmla="*/ 22274 h 57276"/>
                    <a:gd name="connsiteX195" fmla="*/ 44804 w 79805"/>
                    <a:gd name="connsiteY195" fmla="*/ 19092 h 57276"/>
                    <a:gd name="connsiteX196" fmla="*/ 43213 w 79805"/>
                    <a:gd name="connsiteY196" fmla="*/ 20683 h 57276"/>
                    <a:gd name="connsiteX197" fmla="*/ 41622 w 79805"/>
                    <a:gd name="connsiteY197" fmla="*/ 23865 h 57276"/>
                    <a:gd name="connsiteX198" fmla="*/ 40031 w 79805"/>
                    <a:gd name="connsiteY198" fmla="*/ 22274 h 57276"/>
                    <a:gd name="connsiteX199" fmla="*/ 40031 w 79805"/>
                    <a:gd name="connsiteY199" fmla="*/ 20683 h 57276"/>
                    <a:gd name="connsiteX200" fmla="*/ 36849 w 79805"/>
                    <a:gd name="connsiteY200" fmla="*/ 23865 h 57276"/>
                    <a:gd name="connsiteX201" fmla="*/ 36849 w 79805"/>
                    <a:gd name="connsiteY201" fmla="*/ 20683 h 57276"/>
                    <a:gd name="connsiteX202" fmla="*/ 35258 w 79805"/>
                    <a:gd name="connsiteY202" fmla="*/ 20683 h 57276"/>
                    <a:gd name="connsiteX203" fmla="*/ 35258 w 79805"/>
                    <a:gd name="connsiteY203" fmla="*/ 20683 h 57276"/>
                    <a:gd name="connsiteX204" fmla="*/ 33667 w 79805"/>
                    <a:gd name="connsiteY204" fmla="*/ 22274 h 57276"/>
                    <a:gd name="connsiteX205" fmla="*/ 33667 w 79805"/>
                    <a:gd name="connsiteY205" fmla="*/ 20683 h 57276"/>
                    <a:gd name="connsiteX206" fmla="*/ 30485 w 79805"/>
                    <a:gd name="connsiteY206" fmla="*/ 22274 h 57276"/>
                    <a:gd name="connsiteX207" fmla="*/ 32076 w 79805"/>
                    <a:gd name="connsiteY207" fmla="*/ 20683 h 57276"/>
                    <a:gd name="connsiteX208" fmla="*/ 30485 w 79805"/>
                    <a:gd name="connsiteY208" fmla="*/ 19092 h 57276"/>
                    <a:gd name="connsiteX209" fmla="*/ 30485 w 79805"/>
                    <a:gd name="connsiteY209" fmla="*/ 17501 h 57276"/>
                    <a:gd name="connsiteX210" fmla="*/ 27303 w 79805"/>
                    <a:gd name="connsiteY210" fmla="*/ 17501 h 57276"/>
                    <a:gd name="connsiteX211" fmla="*/ 25712 w 79805"/>
                    <a:gd name="connsiteY211" fmla="*/ 19092 h 57276"/>
                    <a:gd name="connsiteX212" fmla="*/ 22530 w 79805"/>
                    <a:gd name="connsiteY212" fmla="*/ 23865 h 57276"/>
                    <a:gd name="connsiteX213" fmla="*/ 24121 w 79805"/>
                    <a:gd name="connsiteY213" fmla="*/ 20683 h 57276"/>
                    <a:gd name="connsiteX214" fmla="*/ 24121 w 79805"/>
                    <a:gd name="connsiteY214" fmla="*/ 20683 h 57276"/>
                    <a:gd name="connsiteX215" fmla="*/ 25712 w 79805"/>
                    <a:gd name="connsiteY215" fmla="*/ 15910 h 57276"/>
                    <a:gd name="connsiteX216" fmla="*/ 24121 w 79805"/>
                    <a:gd name="connsiteY216" fmla="*/ 11137 h 57276"/>
                    <a:gd name="connsiteX217" fmla="*/ 22530 w 79805"/>
                    <a:gd name="connsiteY217" fmla="*/ 14319 h 57276"/>
                    <a:gd name="connsiteX218" fmla="*/ 22530 w 79805"/>
                    <a:gd name="connsiteY218" fmla="*/ 14319 h 57276"/>
                    <a:gd name="connsiteX219" fmla="*/ 24121 w 79805"/>
                    <a:gd name="connsiteY219" fmla="*/ 12728 h 57276"/>
                    <a:gd name="connsiteX220" fmla="*/ 22530 w 79805"/>
                    <a:gd name="connsiteY220" fmla="*/ 14319 h 57276"/>
                    <a:gd name="connsiteX221" fmla="*/ 24121 w 79805"/>
                    <a:gd name="connsiteY221" fmla="*/ 11137 h 57276"/>
                    <a:gd name="connsiteX222" fmla="*/ 24121 w 79805"/>
                    <a:gd name="connsiteY222" fmla="*/ 11137 h 57276"/>
                    <a:gd name="connsiteX223" fmla="*/ 24121 w 79805"/>
                    <a:gd name="connsiteY223" fmla="*/ 11137 h 57276"/>
                    <a:gd name="connsiteX224" fmla="*/ 22530 w 79805"/>
                    <a:gd name="connsiteY224" fmla="*/ 12728 h 57276"/>
                    <a:gd name="connsiteX225" fmla="*/ 24121 w 79805"/>
                    <a:gd name="connsiteY225" fmla="*/ 11137 h 57276"/>
                    <a:gd name="connsiteX226" fmla="*/ 24121 w 79805"/>
                    <a:gd name="connsiteY226" fmla="*/ 11137 h 57276"/>
                    <a:gd name="connsiteX227" fmla="*/ 24121 w 79805"/>
                    <a:gd name="connsiteY227" fmla="*/ 11137 h 57276"/>
                    <a:gd name="connsiteX228" fmla="*/ 22530 w 79805"/>
                    <a:gd name="connsiteY228" fmla="*/ 12728 h 57276"/>
                    <a:gd name="connsiteX229" fmla="*/ 20939 w 79805"/>
                    <a:gd name="connsiteY229" fmla="*/ 14319 h 57276"/>
                    <a:gd name="connsiteX230" fmla="*/ 20939 w 79805"/>
                    <a:gd name="connsiteY230" fmla="*/ 11137 h 57276"/>
                    <a:gd name="connsiteX231" fmla="*/ 19348 w 79805"/>
                    <a:gd name="connsiteY231" fmla="*/ 11137 h 57276"/>
                    <a:gd name="connsiteX232" fmla="*/ 17757 w 79805"/>
                    <a:gd name="connsiteY232" fmla="*/ 12728 h 57276"/>
                    <a:gd name="connsiteX233" fmla="*/ 20939 w 79805"/>
                    <a:gd name="connsiteY233" fmla="*/ 6364 h 57276"/>
                    <a:gd name="connsiteX234" fmla="*/ 17757 w 79805"/>
                    <a:gd name="connsiteY234" fmla="*/ 9546 h 57276"/>
                    <a:gd name="connsiteX235" fmla="*/ 19348 w 79805"/>
                    <a:gd name="connsiteY235" fmla="*/ 6364 h 57276"/>
                    <a:gd name="connsiteX236" fmla="*/ 17757 w 79805"/>
                    <a:gd name="connsiteY236" fmla="*/ 4773 h 57276"/>
                    <a:gd name="connsiteX237" fmla="*/ 16166 w 79805"/>
                    <a:gd name="connsiteY237" fmla="*/ 6364 h 57276"/>
                    <a:gd name="connsiteX238" fmla="*/ 17757 w 79805"/>
                    <a:gd name="connsiteY238" fmla="*/ 3182 h 57276"/>
                    <a:gd name="connsiteX239" fmla="*/ 16166 w 79805"/>
                    <a:gd name="connsiteY239" fmla="*/ 4773 h 57276"/>
                    <a:gd name="connsiteX240" fmla="*/ 14575 w 79805"/>
                    <a:gd name="connsiteY240" fmla="*/ 6364 h 57276"/>
                    <a:gd name="connsiteX241" fmla="*/ 12984 w 79805"/>
                    <a:gd name="connsiteY241" fmla="*/ 0 h 57276"/>
                    <a:gd name="connsiteX242" fmla="*/ 11393 w 79805"/>
                    <a:gd name="connsiteY242" fmla="*/ 1591 h 57276"/>
                    <a:gd name="connsiteX243" fmla="*/ 9802 w 79805"/>
                    <a:gd name="connsiteY243" fmla="*/ 3182 h 57276"/>
                    <a:gd name="connsiteX244" fmla="*/ 11393 w 79805"/>
                    <a:gd name="connsiteY244" fmla="*/ 0 h 57276"/>
                    <a:gd name="connsiteX245" fmla="*/ 8211 w 79805"/>
                    <a:gd name="connsiteY245" fmla="*/ 1591 h 57276"/>
                    <a:gd name="connsiteX246" fmla="*/ 8211 w 79805"/>
                    <a:gd name="connsiteY246" fmla="*/ 1591 h 57276"/>
                    <a:gd name="connsiteX247" fmla="*/ 256 w 79805"/>
                    <a:gd name="connsiteY247" fmla="*/ 9546 h 57276"/>
                    <a:gd name="connsiteX248" fmla="*/ 1847 w 79805"/>
                    <a:gd name="connsiteY248" fmla="*/ 11137 h 57276"/>
                    <a:gd name="connsiteX249" fmla="*/ 256 w 79805"/>
                    <a:gd name="connsiteY249" fmla="*/ 12728 h 57276"/>
                    <a:gd name="connsiteX250" fmla="*/ 1847 w 79805"/>
                    <a:gd name="connsiteY250" fmla="*/ 12728 h 57276"/>
                    <a:gd name="connsiteX251" fmla="*/ 1847 w 79805"/>
                    <a:gd name="connsiteY251" fmla="*/ 12728 h 57276"/>
                    <a:gd name="connsiteX252" fmla="*/ 1847 w 79805"/>
                    <a:gd name="connsiteY252" fmla="*/ 15910 h 57276"/>
                    <a:gd name="connsiteX253" fmla="*/ 3439 w 79805"/>
                    <a:gd name="connsiteY253" fmla="*/ 14319 h 57276"/>
                    <a:gd name="connsiteX254" fmla="*/ 3439 w 79805"/>
                    <a:gd name="connsiteY254" fmla="*/ 15910 h 57276"/>
                    <a:gd name="connsiteX255" fmla="*/ 5029 w 79805"/>
                    <a:gd name="connsiteY255" fmla="*/ 12728 h 57276"/>
                    <a:gd name="connsiteX256" fmla="*/ 3439 w 79805"/>
                    <a:gd name="connsiteY256" fmla="*/ 17501 h 57276"/>
                    <a:gd name="connsiteX257" fmla="*/ 5029 w 79805"/>
                    <a:gd name="connsiteY257" fmla="*/ 15910 h 57276"/>
                    <a:gd name="connsiteX258" fmla="*/ 3439 w 79805"/>
                    <a:gd name="connsiteY258" fmla="*/ 17501 h 57276"/>
                    <a:gd name="connsiteX259" fmla="*/ 5029 w 79805"/>
                    <a:gd name="connsiteY259" fmla="*/ 15910 h 57276"/>
                    <a:gd name="connsiteX260" fmla="*/ 3439 w 79805"/>
                    <a:gd name="connsiteY260" fmla="*/ 19092 h 57276"/>
                    <a:gd name="connsiteX261" fmla="*/ 3439 w 79805"/>
                    <a:gd name="connsiteY261" fmla="*/ 19092 h 57276"/>
                    <a:gd name="connsiteX262" fmla="*/ 5029 w 79805"/>
                    <a:gd name="connsiteY262" fmla="*/ 19092 h 57276"/>
                    <a:gd name="connsiteX263" fmla="*/ 5029 w 79805"/>
                    <a:gd name="connsiteY263" fmla="*/ 17501 h 57276"/>
                    <a:gd name="connsiteX264" fmla="*/ 9802 w 79805"/>
                    <a:gd name="connsiteY264" fmla="*/ 17501 h 57276"/>
                    <a:gd name="connsiteX265" fmla="*/ 9802 w 79805"/>
                    <a:gd name="connsiteY265" fmla="*/ 15910 h 57276"/>
                    <a:gd name="connsiteX266" fmla="*/ 11393 w 79805"/>
                    <a:gd name="connsiteY266" fmla="*/ 17501 h 57276"/>
                    <a:gd name="connsiteX267" fmla="*/ 11393 w 79805"/>
                    <a:gd name="connsiteY267" fmla="*/ 17501 h 57276"/>
                    <a:gd name="connsiteX268" fmla="*/ 12984 w 79805"/>
                    <a:gd name="connsiteY268" fmla="*/ 17501 h 57276"/>
                    <a:gd name="connsiteX269" fmla="*/ 11393 w 79805"/>
                    <a:gd name="connsiteY269" fmla="*/ 20683 h 57276"/>
                    <a:gd name="connsiteX270" fmla="*/ 16166 w 79805"/>
                    <a:gd name="connsiteY270" fmla="*/ 17501 h 57276"/>
                    <a:gd name="connsiteX271" fmla="*/ 14575 w 79805"/>
                    <a:gd name="connsiteY271" fmla="*/ 19092 h 57276"/>
                    <a:gd name="connsiteX272" fmla="*/ 16166 w 79805"/>
                    <a:gd name="connsiteY272" fmla="*/ 17501 h 57276"/>
                    <a:gd name="connsiteX273" fmla="*/ 12984 w 79805"/>
                    <a:gd name="connsiteY273" fmla="*/ 20683 h 57276"/>
                    <a:gd name="connsiteX274" fmla="*/ 12984 w 79805"/>
                    <a:gd name="connsiteY274" fmla="*/ 23865 h 57276"/>
                    <a:gd name="connsiteX275" fmla="*/ 14575 w 79805"/>
                    <a:gd name="connsiteY275" fmla="*/ 20683 h 57276"/>
                    <a:gd name="connsiteX276" fmla="*/ 16166 w 79805"/>
                    <a:gd name="connsiteY276" fmla="*/ 19092 h 57276"/>
                    <a:gd name="connsiteX277" fmla="*/ 12984 w 79805"/>
                    <a:gd name="connsiteY277" fmla="*/ 23865 h 57276"/>
                    <a:gd name="connsiteX278" fmla="*/ 12984 w 79805"/>
                    <a:gd name="connsiteY278" fmla="*/ 23865 h 57276"/>
                    <a:gd name="connsiteX279" fmla="*/ 12984 w 79805"/>
                    <a:gd name="connsiteY279" fmla="*/ 25456 h 57276"/>
                    <a:gd name="connsiteX280" fmla="*/ 16166 w 79805"/>
                    <a:gd name="connsiteY280" fmla="*/ 22274 h 57276"/>
                    <a:gd name="connsiteX281" fmla="*/ 14575 w 79805"/>
                    <a:gd name="connsiteY281" fmla="*/ 22274 h 57276"/>
                    <a:gd name="connsiteX282" fmla="*/ 17757 w 79805"/>
                    <a:gd name="connsiteY282" fmla="*/ 20683 h 57276"/>
                    <a:gd name="connsiteX283" fmla="*/ 16166 w 79805"/>
                    <a:gd name="connsiteY283" fmla="*/ 22274 h 57276"/>
                    <a:gd name="connsiteX284" fmla="*/ 16166 w 79805"/>
                    <a:gd name="connsiteY284" fmla="*/ 22274 h 57276"/>
                    <a:gd name="connsiteX285" fmla="*/ 12984 w 79805"/>
                    <a:gd name="connsiteY285" fmla="*/ 23865 h 57276"/>
                    <a:gd name="connsiteX286" fmla="*/ 12984 w 79805"/>
                    <a:gd name="connsiteY286" fmla="*/ 25456 h 57276"/>
                    <a:gd name="connsiteX287" fmla="*/ 16166 w 79805"/>
                    <a:gd name="connsiteY287" fmla="*/ 23865 h 57276"/>
                    <a:gd name="connsiteX288" fmla="*/ 14575 w 79805"/>
                    <a:gd name="connsiteY288" fmla="*/ 25456 h 57276"/>
                    <a:gd name="connsiteX289" fmla="*/ 16166 w 79805"/>
                    <a:gd name="connsiteY289" fmla="*/ 23865 h 57276"/>
                    <a:gd name="connsiteX290" fmla="*/ 14575 w 79805"/>
                    <a:gd name="connsiteY290" fmla="*/ 25456 h 57276"/>
                    <a:gd name="connsiteX291" fmla="*/ 14575 w 79805"/>
                    <a:gd name="connsiteY291" fmla="*/ 27047 h 57276"/>
                    <a:gd name="connsiteX292" fmla="*/ 16166 w 79805"/>
                    <a:gd name="connsiteY292" fmla="*/ 23865 h 57276"/>
                    <a:gd name="connsiteX293" fmla="*/ 14575 w 79805"/>
                    <a:gd name="connsiteY293" fmla="*/ 28638 h 57276"/>
                    <a:gd name="connsiteX294" fmla="*/ 16166 w 79805"/>
                    <a:gd name="connsiteY294" fmla="*/ 27047 h 57276"/>
                    <a:gd name="connsiteX295" fmla="*/ 16166 w 79805"/>
                    <a:gd name="connsiteY295" fmla="*/ 28638 h 57276"/>
                    <a:gd name="connsiteX296" fmla="*/ 17757 w 79805"/>
                    <a:gd name="connsiteY296" fmla="*/ 25456 h 57276"/>
                    <a:gd name="connsiteX297" fmla="*/ 19348 w 79805"/>
                    <a:gd name="connsiteY297" fmla="*/ 23865 h 57276"/>
                    <a:gd name="connsiteX298" fmla="*/ 17757 w 79805"/>
                    <a:gd name="connsiteY298" fmla="*/ 25456 h 57276"/>
                    <a:gd name="connsiteX299" fmla="*/ 20939 w 79805"/>
                    <a:gd name="connsiteY299" fmla="*/ 23865 h 57276"/>
                    <a:gd name="connsiteX300" fmla="*/ 19348 w 79805"/>
                    <a:gd name="connsiteY300" fmla="*/ 25456 h 57276"/>
                    <a:gd name="connsiteX301" fmla="*/ 19348 w 79805"/>
                    <a:gd name="connsiteY301" fmla="*/ 25456 h 57276"/>
                    <a:gd name="connsiteX302" fmla="*/ 17757 w 79805"/>
                    <a:gd name="connsiteY302" fmla="*/ 27047 h 57276"/>
                    <a:gd name="connsiteX303" fmla="*/ 19348 w 79805"/>
                    <a:gd name="connsiteY303" fmla="*/ 27047 h 57276"/>
                    <a:gd name="connsiteX304" fmla="*/ 22530 w 79805"/>
                    <a:gd name="connsiteY304" fmla="*/ 23865 h 57276"/>
                    <a:gd name="connsiteX305" fmla="*/ 22530 w 79805"/>
                    <a:gd name="connsiteY305" fmla="*/ 25456 h 57276"/>
                    <a:gd name="connsiteX306" fmla="*/ 20939 w 79805"/>
                    <a:gd name="connsiteY306" fmla="*/ 25456 h 57276"/>
                    <a:gd name="connsiteX307" fmla="*/ 19348 w 79805"/>
                    <a:gd name="connsiteY307" fmla="*/ 27047 h 57276"/>
                    <a:gd name="connsiteX308" fmla="*/ 19348 w 79805"/>
                    <a:gd name="connsiteY308" fmla="*/ 27047 h 57276"/>
                    <a:gd name="connsiteX309" fmla="*/ 19348 w 79805"/>
                    <a:gd name="connsiteY309" fmla="*/ 27047 h 57276"/>
                    <a:gd name="connsiteX310" fmla="*/ 20939 w 79805"/>
                    <a:gd name="connsiteY310" fmla="*/ 25456 h 57276"/>
                    <a:gd name="connsiteX311" fmla="*/ 19348 w 79805"/>
                    <a:gd name="connsiteY311" fmla="*/ 27047 h 57276"/>
                    <a:gd name="connsiteX312" fmla="*/ 20939 w 79805"/>
                    <a:gd name="connsiteY312" fmla="*/ 25456 h 57276"/>
                    <a:gd name="connsiteX313" fmla="*/ 17757 w 79805"/>
                    <a:gd name="connsiteY313" fmla="*/ 28638 h 57276"/>
                    <a:gd name="connsiteX314" fmla="*/ 19348 w 79805"/>
                    <a:gd name="connsiteY314" fmla="*/ 27047 h 57276"/>
                    <a:gd name="connsiteX315" fmla="*/ 17757 w 79805"/>
                    <a:gd name="connsiteY315" fmla="*/ 30229 h 57276"/>
                    <a:gd name="connsiteX316" fmla="*/ 20939 w 79805"/>
                    <a:gd name="connsiteY316" fmla="*/ 28638 h 57276"/>
                    <a:gd name="connsiteX317" fmla="*/ 20939 w 79805"/>
                    <a:gd name="connsiteY317" fmla="*/ 28638 h 57276"/>
                    <a:gd name="connsiteX318" fmla="*/ 22530 w 79805"/>
                    <a:gd name="connsiteY318" fmla="*/ 30229 h 57276"/>
                    <a:gd name="connsiteX319" fmla="*/ 20939 w 79805"/>
                    <a:gd name="connsiteY319" fmla="*/ 33411 h 57276"/>
                    <a:gd name="connsiteX320" fmla="*/ 24121 w 79805"/>
                    <a:gd name="connsiteY320" fmla="*/ 28638 h 57276"/>
                    <a:gd name="connsiteX321" fmla="*/ 22530 w 79805"/>
                    <a:gd name="connsiteY321" fmla="*/ 31820 h 57276"/>
                    <a:gd name="connsiteX322" fmla="*/ 35258 w 79805"/>
                    <a:gd name="connsiteY322" fmla="*/ 44548 h 57276"/>
                    <a:gd name="connsiteX323" fmla="*/ 35258 w 79805"/>
                    <a:gd name="connsiteY323" fmla="*/ 44548 h 57276"/>
                    <a:gd name="connsiteX324" fmla="*/ 41622 w 79805"/>
                    <a:gd name="connsiteY324" fmla="*/ 46139 h 57276"/>
                    <a:gd name="connsiteX325" fmla="*/ 41622 w 79805"/>
                    <a:gd name="connsiteY325" fmla="*/ 46139 h 57276"/>
                    <a:gd name="connsiteX326" fmla="*/ 41622 w 79805"/>
                    <a:gd name="connsiteY326" fmla="*/ 46139 h 57276"/>
                    <a:gd name="connsiteX327" fmla="*/ 52759 w 79805"/>
                    <a:gd name="connsiteY327" fmla="*/ 44548 h 57276"/>
                    <a:gd name="connsiteX328" fmla="*/ 52759 w 79805"/>
                    <a:gd name="connsiteY328" fmla="*/ 44548 h 57276"/>
                    <a:gd name="connsiteX329" fmla="*/ 52759 w 79805"/>
                    <a:gd name="connsiteY329" fmla="*/ 44548 h 57276"/>
                    <a:gd name="connsiteX330" fmla="*/ 79805 w 79805"/>
                    <a:gd name="connsiteY330" fmla="*/ 36593 h 57276"/>
                    <a:gd name="connsiteX331" fmla="*/ 79805 w 79805"/>
                    <a:gd name="connsiteY331" fmla="*/ 36593 h 57276"/>
                    <a:gd name="connsiteX332" fmla="*/ 79805 w 79805"/>
                    <a:gd name="connsiteY332" fmla="*/ 36593 h 57276"/>
                    <a:gd name="connsiteX333" fmla="*/ 79805 w 79805"/>
                    <a:gd name="connsiteY333" fmla="*/ 38184 h 57276"/>
                    <a:gd name="connsiteX334" fmla="*/ 79805 w 79805"/>
                    <a:gd name="connsiteY334" fmla="*/ 38184 h 57276"/>
                    <a:gd name="connsiteX335" fmla="*/ 79805 w 79805"/>
                    <a:gd name="connsiteY335" fmla="*/ 38184 h 57276"/>
                    <a:gd name="connsiteX336" fmla="*/ 79805 w 79805"/>
                    <a:gd name="connsiteY336" fmla="*/ 38184 h 57276"/>
                    <a:gd name="connsiteX337" fmla="*/ 32076 w 79805"/>
                    <a:gd name="connsiteY337" fmla="*/ 19092 h 57276"/>
                    <a:gd name="connsiteX338" fmla="*/ 32076 w 79805"/>
                    <a:gd name="connsiteY338" fmla="*/ 19092 h 57276"/>
                    <a:gd name="connsiteX339" fmla="*/ 32076 w 79805"/>
                    <a:gd name="connsiteY339" fmla="*/ 19092 h 57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</a:cxnLst>
                  <a:rect l="l" t="t" r="r" b="b"/>
                  <a:pathLst>
                    <a:path w="79805" h="57276">
                      <a:moveTo>
                        <a:pt x="35258" y="44548"/>
                      </a:moveTo>
                      <a:lnTo>
                        <a:pt x="35258" y="46139"/>
                      </a:lnTo>
                      <a:cubicBezTo>
                        <a:pt x="33667" y="47730"/>
                        <a:pt x="33667" y="47730"/>
                        <a:pt x="32076" y="49322"/>
                      </a:cubicBezTo>
                      <a:cubicBezTo>
                        <a:pt x="35258" y="44548"/>
                        <a:pt x="33667" y="49322"/>
                        <a:pt x="36849" y="44548"/>
                      </a:cubicBezTo>
                      <a:lnTo>
                        <a:pt x="35258" y="44548"/>
                      </a:lnTo>
                      <a:cubicBezTo>
                        <a:pt x="36849" y="46139"/>
                        <a:pt x="36849" y="46139"/>
                        <a:pt x="36849" y="46139"/>
                      </a:cubicBezTo>
                      <a:cubicBezTo>
                        <a:pt x="35258" y="49322"/>
                        <a:pt x="40031" y="42957"/>
                        <a:pt x="40031" y="42957"/>
                      </a:cubicBezTo>
                      <a:cubicBezTo>
                        <a:pt x="40031" y="42957"/>
                        <a:pt x="40031" y="44548"/>
                        <a:pt x="40031" y="44548"/>
                      </a:cubicBezTo>
                      <a:lnTo>
                        <a:pt x="41622" y="42957"/>
                      </a:lnTo>
                      <a:cubicBezTo>
                        <a:pt x="41622" y="42957"/>
                        <a:pt x="41622" y="44548"/>
                        <a:pt x="41622" y="44548"/>
                      </a:cubicBezTo>
                      <a:lnTo>
                        <a:pt x="43213" y="44548"/>
                      </a:lnTo>
                      <a:lnTo>
                        <a:pt x="43213" y="44548"/>
                      </a:lnTo>
                      <a:cubicBezTo>
                        <a:pt x="43213" y="44548"/>
                        <a:pt x="44804" y="42957"/>
                        <a:pt x="44804" y="41367"/>
                      </a:cubicBezTo>
                      <a:cubicBezTo>
                        <a:pt x="44804" y="42957"/>
                        <a:pt x="44804" y="41367"/>
                        <a:pt x="44804" y="42957"/>
                      </a:cubicBezTo>
                      <a:lnTo>
                        <a:pt x="46395" y="41367"/>
                      </a:lnTo>
                      <a:cubicBezTo>
                        <a:pt x="46395" y="42957"/>
                        <a:pt x="44804" y="44548"/>
                        <a:pt x="44804" y="42957"/>
                      </a:cubicBezTo>
                      <a:cubicBezTo>
                        <a:pt x="41622" y="49322"/>
                        <a:pt x="46395" y="41367"/>
                        <a:pt x="44804" y="46139"/>
                      </a:cubicBezTo>
                      <a:lnTo>
                        <a:pt x="44804" y="46139"/>
                      </a:lnTo>
                      <a:cubicBezTo>
                        <a:pt x="43213" y="49322"/>
                        <a:pt x="44804" y="47730"/>
                        <a:pt x="43213" y="50912"/>
                      </a:cubicBezTo>
                      <a:cubicBezTo>
                        <a:pt x="43213" y="49322"/>
                        <a:pt x="44804" y="46139"/>
                        <a:pt x="46395" y="44548"/>
                      </a:cubicBezTo>
                      <a:cubicBezTo>
                        <a:pt x="46395" y="44548"/>
                        <a:pt x="46395" y="44548"/>
                        <a:pt x="46395" y="44548"/>
                      </a:cubicBezTo>
                      <a:cubicBezTo>
                        <a:pt x="44804" y="46139"/>
                        <a:pt x="46395" y="46139"/>
                        <a:pt x="46395" y="46139"/>
                      </a:cubicBezTo>
                      <a:lnTo>
                        <a:pt x="44804" y="49322"/>
                      </a:lnTo>
                      <a:cubicBezTo>
                        <a:pt x="44804" y="49322"/>
                        <a:pt x="46395" y="47730"/>
                        <a:pt x="46395" y="46139"/>
                      </a:cubicBezTo>
                      <a:cubicBezTo>
                        <a:pt x="46395" y="46139"/>
                        <a:pt x="46395" y="49322"/>
                        <a:pt x="44804" y="50912"/>
                      </a:cubicBezTo>
                      <a:cubicBezTo>
                        <a:pt x="44804" y="50912"/>
                        <a:pt x="46395" y="47730"/>
                        <a:pt x="46395" y="47730"/>
                      </a:cubicBezTo>
                      <a:cubicBezTo>
                        <a:pt x="46395" y="49322"/>
                        <a:pt x="47986" y="47730"/>
                        <a:pt x="47986" y="46139"/>
                      </a:cubicBezTo>
                      <a:cubicBezTo>
                        <a:pt x="47986" y="47730"/>
                        <a:pt x="47986" y="47730"/>
                        <a:pt x="46395" y="47730"/>
                      </a:cubicBezTo>
                      <a:lnTo>
                        <a:pt x="47986" y="46139"/>
                      </a:lnTo>
                      <a:cubicBezTo>
                        <a:pt x="47986" y="46139"/>
                        <a:pt x="47986" y="46139"/>
                        <a:pt x="47986" y="47730"/>
                      </a:cubicBezTo>
                      <a:cubicBezTo>
                        <a:pt x="47986" y="47730"/>
                        <a:pt x="49577" y="44548"/>
                        <a:pt x="49577" y="44548"/>
                      </a:cubicBezTo>
                      <a:cubicBezTo>
                        <a:pt x="51168" y="41367"/>
                        <a:pt x="47986" y="49322"/>
                        <a:pt x="51168" y="46139"/>
                      </a:cubicBezTo>
                      <a:cubicBezTo>
                        <a:pt x="51168" y="47730"/>
                        <a:pt x="51168" y="47730"/>
                        <a:pt x="49577" y="49322"/>
                      </a:cubicBezTo>
                      <a:cubicBezTo>
                        <a:pt x="51168" y="47730"/>
                        <a:pt x="51168" y="47730"/>
                        <a:pt x="52759" y="44548"/>
                      </a:cubicBezTo>
                      <a:lnTo>
                        <a:pt x="52759" y="46139"/>
                      </a:lnTo>
                      <a:cubicBezTo>
                        <a:pt x="52759" y="44548"/>
                        <a:pt x="54350" y="41367"/>
                        <a:pt x="55941" y="39775"/>
                      </a:cubicBezTo>
                      <a:cubicBezTo>
                        <a:pt x="55941" y="38184"/>
                        <a:pt x="55941" y="38184"/>
                        <a:pt x="55941" y="38184"/>
                      </a:cubicBezTo>
                      <a:lnTo>
                        <a:pt x="57532" y="36593"/>
                      </a:lnTo>
                      <a:cubicBezTo>
                        <a:pt x="57532" y="36593"/>
                        <a:pt x="57532" y="38184"/>
                        <a:pt x="55941" y="39775"/>
                      </a:cubicBezTo>
                      <a:lnTo>
                        <a:pt x="55941" y="39775"/>
                      </a:lnTo>
                      <a:cubicBezTo>
                        <a:pt x="55941" y="41367"/>
                        <a:pt x="54350" y="42957"/>
                        <a:pt x="54350" y="44548"/>
                      </a:cubicBezTo>
                      <a:lnTo>
                        <a:pt x="54350" y="42957"/>
                      </a:lnTo>
                      <a:cubicBezTo>
                        <a:pt x="52759" y="44548"/>
                        <a:pt x="52759" y="46139"/>
                        <a:pt x="52759" y="47730"/>
                      </a:cubicBezTo>
                      <a:cubicBezTo>
                        <a:pt x="52759" y="47730"/>
                        <a:pt x="52759" y="47730"/>
                        <a:pt x="52759" y="47730"/>
                      </a:cubicBezTo>
                      <a:cubicBezTo>
                        <a:pt x="52759" y="47730"/>
                        <a:pt x="52759" y="49322"/>
                        <a:pt x="52759" y="49322"/>
                      </a:cubicBezTo>
                      <a:cubicBezTo>
                        <a:pt x="52759" y="49322"/>
                        <a:pt x="52759" y="49322"/>
                        <a:pt x="52759" y="47730"/>
                      </a:cubicBezTo>
                      <a:lnTo>
                        <a:pt x="51168" y="50912"/>
                      </a:lnTo>
                      <a:lnTo>
                        <a:pt x="51168" y="49322"/>
                      </a:lnTo>
                      <a:lnTo>
                        <a:pt x="51168" y="50912"/>
                      </a:lnTo>
                      <a:cubicBezTo>
                        <a:pt x="52759" y="47730"/>
                        <a:pt x="55941" y="44548"/>
                        <a:pt x="55941" y="42957"/>
                      </a:cubicBezTo>
                      <a:cubicBezTo>
                        <a:pt x="54350" y="44548"/>
                        <a:pt x="54350" y="46139"/>
                        <a:pt x="52759" y="49322"/>
                      </a:cubicBezTo>
                      <a:cubicBezTo>
                        <a:pt x="54350" y="46139"/>
                        <a:pt x="51168" y="50912"/>
                        <a:pt x="51168" y="49322"/>
                      </a:cubicBezTo>
                      <a:cubicBezTo>
                        <a:pt x="51168" y="49322"/>
                        <a:pt x="51168" y="50912"/>
                        <a:pt x="51168" y="50912"/>
                      </a:cubicBezTo>
                      <a:lnTo>
                        <a:pt x="52759" y="49322"/>
                      </a:lnTo>
                      <a:cubicBezTo>
                        <a:pt x="51168" y="50912"/>
                        <a:pt x="52759" y="50912"/>
                        <a:pt x="52759" y="52504"/>
                      </a:cubicBezTo>
                      <a:cubicBezTo>
                        <a:pt x="54350" y="47730"/>
                        <a:pt x="54350" y="49322"/>
                        <a:pt x="55941" y="49322"/>
                      </a:cubicBezTo>
                      <a:cubicBezTo>
                        <a:pt x="55941" y="50912"/>
                        <a:pt x="54350" y="52504"/>
                        <a:pt x="54350" y="50912"/>
                      </a:cubicBezTo>
                      <a:cubicBezTo>
                        <a:pt x="54350" y="54094"/>
                        <a:pt x="57532" y="46139"/>
                        <a:pt x="55941" y="49322"/>
                      </a:cubicBezTo>
                      <a:cubicBezTo>
                        <a:pt x="55941" y="49322"/>
                        <a:pt x="55941" y="49322"/>
                        <a:pt x="55941" y="49322"/>
                      </a:cubicBezTo>
                      <a:cubicBezTo>
                        <a:pt x="55941" y="47730"/>
                        <a:pt x="57532" y="49322"/>
                        <a:pt x="55941" y="50912"/>
                      </a:cubicBezTo>
                      <a:lnTo>
                        <a:pt x="55941" y="50912"/>
                      </a:lnTo>
                      <a:cubicBezTo>
                        <a:pt x="55941" y="50912"/>
                        <a:pt x="57532" y="50912"/>
                        <a:pt x="59123" y="47730"/>
                      </a:cubicBezTo>
                      <a:cubicBezTo>
                        <a:pt x="59123" y="47730"/>
                        <a:pt x="57532" y="52504"/>
                        <a:pt x="57532" y="52504"/>
                      </a:cubicBezTo>
                      <a:lnTo>
                        <a:pt x="62305" y="41367"/>
                      </a:lnTo>
                      <a:cubicBezTo>
                        <a:pt x="60714" y="44548"/>
                        <a:pt x="59123" y="52504"/>
                        <a:pt x="57532" y="54094"/>
                      </a:cubicBezTo>
                      <a:cubicBezTo>
                        <a:pt x="57532" y="54094"/>
                        <a:pt x="57532" y="55686"/>
                        <a:pt x="57532" y="54094"/>
                      </a:cubicBezTo>
                      <a:cubicBezTo>
                        <a:pt x="57532" y="54094"/>
                        <a:pt x="59123" y="49322"/>
                        <a:pt x="59123" y="49322"/>
                      </a:cubicBezTo>
                      <a:cubicBezTo>
                        <a:pt x="59123" y="52504"/>
                        <a:pt x="59123" y="50912"/>
                        <a:pt x="59123" y="54094"/>
                      </a:cubicBezTo>
                      <a:cubicBezTo>
                        <a:pt x="59123" y="54094"/>
                        <a:pt x="60714" y="47730"/>
                        <a:pt x="60714" y="49322"/>
                      </a:cubicBezTo>
                      <a:cubicBezTo>
                        <a:pt x="60714" y="49322"/>
                        <a:pt x="59123" y="54094"/>
                        <a:pt x="59123" y="54094"/>
                      </a:cubicBezTo>
                      <a:lnTo>
                        <a:pt x="60714" y="49322"/>
                      </a:lnTo>
                      <a:cubicBezTo>
                        <a:pt x="60714" y="50912"/>
                        <a:pt x="59123" y="54094"/>
                        <a:pt x="59123" y="54094"/>
                      </a:cubicBezTo>
                      <a:cubicBezTo>
                        <a:pt x="59123" y="52504"/>
                        <a:pt x="59123" y="54094"/>
                        <a:pt x="60714" y="54094"/>
                      </a:cubicBezTo>
                      <a:lnTo>
                        <a:pt x="60714" y="52504"/>
                      </a:lnTo>
                      <a:cubicBezTo>
                        <a:pt x="60714" y="54094"/>
                        <a:pt x="63896" y="46139"/>
                        <a:pt x="63896" y="46139"/>
                      </a:cubicBezTo>
                      <a:cubicBezTo>
                        <a:pt x="63896" y="47730"/>
                        <a:pt x="62305" y="52504"/>
                        <a:pt x="62305" y="52504"/>
                      </a:cubicBezTo>
                      <a:cubicBezTo>
                        <a:pt x="63896" y="49322"/>
                        <a:pt x="67078" y="41367"/>
                        <a:pt x="67078" y="38184"/>
                      </a:cubicBezTo>
                      <a:lnTo>
                        <a:pt x="67078" y="39775"/>
                      </a:lnTo>
                      <a:lnTo>
                        <a:pt x="68669" y="38184"/>
                      </a:lnTo>
                      <a:cubicBezTo>
                        <a:pt x="67078" y="41367"/>
                        <a:pt x="63896" y="49322"/>
                        <a:pt x="62305" y="52504"/>
                      </a:cubicBezTo>
                      <a:cubicBezTo>
                        <a:pt x="62305" y="54094"/>
                        <a:pt x="62305" y="54094"/>
                        <a:pt x="62305" y="54094"/>
                      </a:cubicBezTo>
                      <a:cubicBezTo>
                        <a:pt x="62305" y="55686"/>
                        <a:pt x="60714" y="55686"/>
                        <a:pt x="60714" y="55686"/>
                      </a:cubicBezTo>
                      <a:lnTo>
                        <a:pt x="62305" y="57277"/>
                      </a:lnTo>
                      <a:cubicBezTo>
                        <a:pt x="62305" y="54094"/>
                        <a:pt x="63896" y="54094"/>
                        <a:pt x="63896" y="52504"/>
                      </a:cubicBezTo>
                      <a:lnTo>
                        <a:pt x="62305" y="55686"/>
                      </a:lnTo>
                      <a:cubicBezTo>
                        <a:pt x="62305" y="52504"/>
                        <a:pt x="65487" y="47730"/>
                        <a:pt x="65487" y="47730"/>
                      </a:cubicBezTo>
                      <a:cubicBezTo>
                        <a:pt x="65487" y="49322"/>
                        <a:pt x="63896" y="52504"/>
                        <a:pt x="63896" y="54094"/>
                      </a:cubicBezTo>
                      <a:cubicBezTo>
                        <a:pt x="63896" y="52504"/>
                        <a:pt x="65487" y="52504"/>
                        <a:pt x="65487" y="52504"/>
                      </a:cubicBezTo>
                      <a:lnTo>
                        <a:pt x="65487" y="54094"/>
                      </a:lnTo>
                      <a:cubicBezTo>
                        <a:pt x="65487" y="55686"/>
                        <a:pt x="67078" y="50912"/>
                        <a:pt x="67078" y="52504"/>
                      </a:cubicBezTo>
                      <a:cubicBezTo>
                        <a:pt x="67078" y="52504"/>
                        <a:pt x="67078" y="55686"/>
                        <a:pt x="67078" y="54094"/>
                      </a:cubicBezTo>
                      <a:cubicBezTo>
                        <a:pt x="67078" y="50912"/>
                        <a:pt x="70260" y="39775"/>
                        <a:pt x="70260" y="38184"/>
                      </a:cubicBezTo>
                      <a:cubicBezTo>
                        <a:pt x="70260" y="38184"/>
                        <a:pt x="70260" y="41367"/>
                        <a:pt x="70260" y="42957"/>
                      </a:cubicBezTo>
                      <a:cubicBezTo>
                        <a:pt x="70260" y="46139"/>
                        <a:pt x="68669" y="49322"/>
                        <a:pt x="68669" y="50912"/>
                      </a:cubicBezTo>
                      <a:cubicBezTo>
                        <a:pt x="68669" y="49322"/>
                        <a:pt x="68669" y="49322"/>
                        <a:pt x="68669" y="49322"/>
                      </a:cubicBezTo>
                      <a:cubicBezTo>
                        <a:pt x="68669" y="49322"/>
                        <a:pt x="68669" y="52504"/>
                        <a:pt x="68669" y="50912"/>
                      </a:cubicBezTo>
                      <a:cubicBezTo>
                        <a:pt x="68669" y="47730"/>
                        <a:pt x="68669" y="50912"/>
                        <a:pt x="68669" y="47730"/>
                      </a:cubicBezTo>
                      <a:cubicBezTo>
                        <a:pt x="68669" y="47730"/>
                        <a:pt x="68669" y="47730"/>
                        <a:pt x="68669" y="47730"/>
                      </a:cubicBezTo>
                      <a:cubicBezTo>
                        <a:pt x="68669" y="46139"/>
                        <a:pt x="70260" y="41367"/>
                        <a:pt x="70260" y="39775"/>
                      </a:cubicBezTo>
                      <a:cubicBezTo>
                        <a:pt x="70260" y="39775"/>
                        <a:pt x="70260" y="41367"/>
                        <a:pt x="70260" y="41367"/>
                      </a:cubicBezTo>
                      <a:cubicBezTo>
                        <a:pt x="70260" y="41367"/>
                        <a:pt x="70260" y="42957"/>
                        <a:pt x="71851" y="42957"/>
                      </a:cubicBezTo>
                      <a:cubicBezTo>
                        <a:pt x="71851" y="42957"/>
                        <a:pt x="71851" y="44548"/>
                        <a:pt x="71851" y="46139"/>
                      </a:cubicBezTo>
                      <a:cubicBezTo>
                        <a:pt x="71851" y="46139"/>
                        <a:pt x="71851" y="44548"/>
                        <a:pt x="71851" y="44548"/>
                      </a:cubicBezTo>
                      <a:cubicBezTo>
                        <a:pt x="71851" y="47730"/>
                        <a:pt x="71851" y="44548"/>
                        <a:pt x="70260" y="47730"/>
                      </a:cubicBezTo>
                      <a:cubicBezTo>
                        <a:pt x="70260" y="46139"/>
                        <a:pt x="71851" y="46139"/>
                        <a:pt x="71851" y="44548"/>
                      </a:cubicBezTo>
                      <a:cubicBezTo>
                        <a:pt x="71851" y="41367"/>
                        <a:pt x="71851" y="44548"/>
                        <a:pt x="70260" y="44548"/>
                      </a:cubicBezTo>
                      <a:cubicBezTo>
                        <a:pt x="70260" y="41367"/>
                        <a:pt x="71851" y="36593"/>
                        <a:pt x="73442" y="35002"/>
                      </a:cubicBezTo>
                      <a:cubicBezTo>
                        <a:pt x="73442" y="33411"/>
                        <a:pt x="73442" y="38184"/>
                        <a:pt x="73442" y="36593"/>
                      </a:cubicBezTo>
                      <a:cubicBezTo>
                        <a:pt x="75033" y="38184"/>
                        <a:pt x="75033" y="30229"/>
                        <a:pt x="75033" y="33411"/>
                      </a:cubicBezTo>
                      <a:cubicBezTo>
                        <a:pt x="75033" y="36593"/>
                        <a:pt x="75033" y="38184"/>
                        <a:pt x="73442" y="39775"/>
                      </a:cubicBezTo>
                      <a:cubicBezTo>
                        <a:pt x="73442" y="41367"/>
                        <a:pt x="73442" y="38184"/>
                        <a:pt x="73442" y="38184"/>
                      </a:cubicBezTo>
                      <a:lnTo>
                        <a:pt x="73442" y="39775"/>
                      </a:lnTo>
                      <a:cubicBezTo>
                        <a:pt x="73442" y="39775"/>
                        <a:pt x="73442" y="41367"/>
                        <a:pt x="73442" y="39775"/>
                      </a:cubicBezTo>
                      <a:cubicBezTo>
                        <a:pt x="73442" y="41367"/>
                        <a:pt x="75033" y="39775"/>
                        <a:pt x="75033" y="42957"/>
                      </a:cubicBezTo>
                      <a:cubicBezTo>
                        <a:pt x="75033" y="42957"/>
                        <a:pt x="75033" y="41367"/>
                        <a:pt x="75033" y="39775"/>
                      </a:cubicBezTo>
                      <a:lnTo>
                        <a:pt x="75033" y="39775"/>
                      </a:lnTo>
                      <a:cubicBezTo>
                        <a:pt x="75033" y="38184"/>
                        <a:pt x="76624" y="36593"/>
                        <a:pt x="75033" y="36593"/>
                      </a:cubicBezTo>
                      <a:cubicBezTo>
                        <a:pt x="75033" y="35002"/>
                        <a:pt x="76624" y="33411"/>
                        <a:pt x="76624" y="35002"/>
                      </a:cubicBezTo>
                      <a:lnTo>
                        <a:pt x="76624" y="38184"/>
                      </a:lnTo>
                      <a:cubicBezTo>
                        <a:pt x="76624" y="36593"/>
                        <a:pt x="76624" y="36593"/>
                        <a:pt x="76624" y="36593"/>
                      </a:cubicBezTo>
                      <a:cubicBezTo>
                        <a:pt x="76624" y="35002"/>
                        <a:pt x="76624" y="39775"/>
                        <a:pt x="78215" y="36593"/>
                      </a:cubicBezTo>
                      <a:lnTo>
                        <a:pt x="78215" y="35002"/>
                      </a:lnTo>
                      <a:cubicBezTo>
                        <a:pt x="78215" y="33411"/>
                        <a:pt x="79805" y="30229"/>
                        <a:pt x="79805" y="31820"/>
                      </a:cubicBezTo>
                      <a:cubicBezTo>
                        <a:pt x="79805" y="28638"/>
                        <a:pt x="79805" y="31820"/>
                        <a:pt x="79805" y="28638"/>
                      </a:cubicBezTo>
                      <a:cubicBezTo>
                        <a:pt x="79805" y="31820"/>
                        <a:pt x="78215" y="28638"/>
                        <a:pt x="78215" y="31820"/>
                      </a:cubicBezTo>
                      <a:cubicBezTo>
                        <a:pt x="78215" y="28638"/>
                        <a:pt x="78215" y="30229"/>
                        <a:pt x="78215" y="27047"/>
                      </a:cubicBezTo>
                      <a:cubicBezTo>
                        <a:pt x="78215" y="28638"/>
                        <a:pt x="78215" y="28638"/>
                        <a:pt x="78215" y="28638"/>
                      </a:cubicBezTo>
                      <a:cubicBezTo>
                        <a:pt x="78215" y="28638"/>
                        <a:pt x="78215" y="28638"/>
                        <a:pt x="78215" y="28638"/>
                      </a:cubicBezTo>
                      <a:lnTo>
                        <a:pt x="78215" y="28638"/>
                      </a:lnTo>
                      <a:lnTo>
                        <a:pt x="78215" y="28638"/>
                      </a:lnTo>
                      <a:cubicBezTo>
                        <a:pt x="78215" y="28638"/>
                        <a:pt x="78215" y="28638"/>
                        <a:pt x="78215" y="28638"/>
                      </a:cubicBezTo>
                      <a:cubicBezTo>
                        <a:pt x="78215" y="28638"/>
                        <a:pt x="78215" y="30229"/>
                        <a:pt x="78215" y="30229"/>
                      </a:cubicBezTo>
                      <a:cubicBezTo>
                        <a:pt x="78215" y="31820"/>
                        <a:pt x="76624" y="31820"/>
                        <a:pt x="76624" y="33411"/>
                      </a:cubicBezTo>
                      <a:cubicBezTo>
                        <a:pt x="76624" y="33411"/>
                        <a:pt x="76624" y="31820"/>
                        <a:pt x="76624" y="31820"/>
                      </a:cubicBezTo>
                      <a:lnTo>
                        <a:pt x="76624" y="33411"/>
                      </a:lnTo>
                      <a:cubicBezTo>
                        <a:pt x="76624" y="31820"/>
                        <a:pt x="76624" y="30229"/>
                        <a:pt x="76624" y="28638"/>
                      </a:cubicBezTo>
                      <a:lnTo>
                        <a:pt x="76624" y="28638"/>
                      </a:lnTo>
                      <a:cubicBezTo>
                        <a:pt x="76624" y="27047"/>
                        <a:pt x="76624" y="27047"/>
                        <a:pt x="76624" y="27047"/>
                      </a:cubicBezTo>
                      <a:cubicBezTo>
                        <a:pt x="76624" y="27047"/>
                        <a:pt x="75033" y="28638"/>
                        <a:pt x="76624" y="27047"/>
                      </a:cubicBezTo>
                      <a:lnTo>
                        <a:pt x="75033" y="28638"/>
                      </a:lnTo>
                      <a:lnTo>
                        <a:pt x="75033" y="28638"/>
                      </a:lnTo>
                      <a:cubicBezTo>
                        <a:pt x="75033" y="28638"/>
                        <a:pt x="73442" y="31820"/>
                        <a:pt x="73442" y="28638"/>
                      </a:cubicBezTo>
                      <a:cubicBezTo>
                        <a:pt x="73442" y="28638"/>
                        <a:pt x="73442" y="30229"/>
                        <a:pt x="71851" y="28638"/>
                      </a:cubicBezTo>
                      <a:lnTo>
                        <a:pt x="71851" y="27047"/>
                      </a:lnTo>
                      <a:cubicBezTo>
                        <a:pt x="71851" y="27047"/>
                        <a:pt x="71851" y="25456"/>
                        <a:pt x="70260" y="27047"/>
                      </a:cubicBezTo>
                      <a:cubicBezTo>
                        <a:pt x="70260" y="22274"/>
                        <a:pt x="68669" y="25456"/>
                        <a:pt x="68669" y="25456"/>
                      </a:cubicBezTo>
                      <a:lnTo>
                        <a:pt x="68669" y="27047"/>
                      </a:lnTo>
                      <a:cubicBezTo>
                        <a:pt x="68669" y="27047"/>
                        <a:pt x="68669" y="27047"/>
                        <a:pt x="67078" y="28638"/>
                      </a:cubicBezTo>
                      <a:lnTo>
                        <a:pt x="67078" y="30229"/>
                      </a:lnTo>
                      <a:cubicBezTo>
                        <a:pt x="67078" y="31820"/>
                        <a:pt x="67078" y="28638"/>
                        <a:pt x="65487" y="28638"/>
                      </a:cubicBezTo>
                      <a:cubicBezTo>
                        <a:pt x="65487" y="28638"/>
                        <a:pt x="65487" y="28638"/>
                        <a:pt x="65487" y="28638"/>
                      </a:cubicBezTo>
                      <a:cubicBezTo>
                        <a:pt x="65487" y="23865"/>
                        <a:pt x="63896" y="31820"/>
                        <a:pt x="63896" y="28638"/>
                      </a:cubicBezTo>
                      <a:cubicBezTo>
                        <a:pt x="63896" y="28638"/>
                        <a:pt x="63896" y="28638"/>
                        <a:pt x="63896" y="28638"/>
                      </a:cubicBezTo>
                      <a:lnTo>
                        <a:pt x="63896" y="28638"/>
                      </a:lnTo>
                      <a:lnTo>
                        <a:pt x="63896" y="28638"/>
                      </a:lnTo>
                      <a:cubicBezTo>
                        <a:pt x="63896" y="28638"/>
                        <a:pt x="63896" y="28638"/>
                        <a:pt x="63896" y="27047"/>
                      </a:cubicBezTo>
                      <a:cubicBezTo>
                        <a:pt x="63896" y="27047"/>
                        <a:pt x="63896" y="28638"/>
                        <a:pt x="63896" y="28638"/>
                      </a:cubicBezTo>
                      <a:cubicBezTo>
                        <a:pt x="63896" y="28638"/>
                        <a:pt x="63896" y="28638"/>
                        <a:pt x="63896" y="28638"/>
                      </a:cubicBezTo>
                      <a:lnTo>
                        <a:pt x="63896" y="27047"/>
                      </a:lnTo>
                      <a:lnTo>
                        <a:pt x="63896" y="27047"/>
                      </a:lnTo>
                      <a:cubicBezTo>
                        <a:pt x="63896" y="25456"/>
                        <a:pt x="63896" y="28638"/>
                        <a:pt x="62305" y="30229"/>
                      </a:cubicBezTo>
                      <a:cubicBezTo>
                        <a:pt x="62305" y="30229"/>
                        <a:pt x="62305" y="30229"/>
                        <a:pt x="62305" y="31820"/>
                      </a:cubicBezTo>
                      <a:cubicBezTo>
                        <a:pt x="63896" y="28638"/>
                        <a:pt x="60714" y="33411"/>
                        <a:pt x="62305" y="28638"/>
                      </a:cubicBezTo>
                      <a:cubicBezTo>
                        <a:pt x="62305" y="30229"/>
                        <a:pt x="60714" y="30229"/>
                        <a:pt x="59123" y="33411"/>
                      </a:cubicBezTo>
                      <a:cubicBezTo>
                        <a:pt x="59123" y="33411"/>
                        <a:pt x="59123" y="33411"/>
                        <a:pt x="59123" y="33411"/>
                      </a:cubicBezTo>
                      <a:cubicBezTo>
                        <a:pt x="59123" y="33411"/>
                        <a:pt x="59123" y="31820"/>
                        <a:pt x="59123" y="33411"/>
                      </a:cubicBezTo>
                      <a:lnTo>
                        <a:pt x="59123" y="30229"/>
                      </a:lnTo>
                      <a:lnTo>
                        <a:pt x="57532" y="33411"/>
                      </a:lnTo>
                      <a:cubicBezTo>
                        <a:pt x="57532" y="31820"/>
                        <a:pt x="57532" y="30229"/>
                        <a:pt x="59123" y="28638"/>
                      </a:cubicBezTo>
                      <a:cubicBezTo>
                        <a:pt x="57532" y="31820"/>
                        <a:pt x="57532" y="30229"/>
                        <a:pt x="55941" y="31820"/>
                      </a:cubicBezTo>
                      <a:lnTo>
                        <a:pt x="55941" y="30229"/>
                      </a:lnTo>
                      <a:cubicBezTo>
                        <a:pt x="55941" y="30229"/>
                        <a:pt x="54350" y="31820"/>
                        <a:pt x="54350" y="30229"/>
                      </a:cubicBezTo>
                      <a:cubicBezTo>
                        <a:pt x="54350" y="27047"/>
                        <a:pt x="52759" y="28638"/>
                        <a:pt x="52759" y="25456"/>
                      </a:cubicBezTo>
                      <a:cubicBezTo>
                        <a:pt x="51168" y="30229"/>
                        <a:pt x="52759" y="23865"/>
                        <a:pt x="51168" y="27047"/>
                      </a:cubicBezTo>
                      <a:cubicBezTo>
                        <a:pt x="51168" y="25456"/>
                        <a:pt x="51168" y="25456"/>
                        <a:pt x="52759" y="23865"/>
                      </a:cubicBezTo>
                      <a:cubicBezTo>
                        <a:pt x="51168" y="25456"/>
                        <a:pt x="52759" y="22274"/>
                        <a:pt x="51168" y="25456"/>
                      </a:cubicBezTo>
                      <a:cubicBezTo>
                        <a:pt x="51168" y="23865"/>
                        <a:pt x="51168" y="23865"/>
                        <a:pt x="52759" y="23865"/>
                      </a:cubicBezTo>
                      <a:cubicBezTo>
                        <a:pt x="52759" y="23865"/>
                        <a:pt x="52759" y="25456"/>
                        <a:pt x="52759" y="23865"/>
                      </a:cubicBezTo>
                      <a:cubicBezTo>
                        <a:pt x="52759" y="23865"/>
                        <a:pt x="52759" y="22274"/>
                        <a:pt x="52759" y="22274"/>
                      </a:cubicBezTo>
                      <a:cubicBezTo>
                        <a:pt x="52759" y="22274"/>
                        <a:pt x="51168" y="25456"/>
                        <a:pt x="49577" y="28638"/>
                      </a:cubicBezTo>
                      <a:cubicBezTo>
                        <a:pt x="49577" y="27047"/>
                        <a:pt x="49577" y="27047"/>
                        <a:pt x="47986" y="28638"/>
                      </a:cubicBezTo>
                      <a:cubicBezTo>
                        <a:pt x="47986" y="27047"/>
                        <a:pt x="47986" y="27047"/>
                        <a:pt x="49577" y="25456"/>
                      </a:cubicBezTo>
                      <a:cubicBezTo>
                        <a:pt x="49577" y="25456"/>
                        <a:pt x="49577" y="23865"/>
                        <a:pt x="47986" y="25456"/>
                      </a:cubicBezTo>
                      <a:cubicBezTo>
                        <a:pt x="47986" y="25456"/>
                        <a:pt x="47986" y="25456"/>
                        <a:pt x="47986" y="25456"/>
                      </a:cubicBezTo>
                      <a:cubicBezTo>
                        <a:pt x="47986" y="25456"/>
                        <a:pt x="47986" y="25456"/>
                        <a:pt x="46395" y="25456"/>
                      </a:cubicBezTo>
                      <a:lnTo>
                        <a:pt x="46395" y="25456"/>
                      </a:lnTo>
                      <a:cubicBezTo>
                        <a:pt x="44804" y="28638"/>
                        <a:pt x="46395" y="25456"/>
                        <a:pt x="44804" y="25456"/>
                      </a:cubicBezTo>
                      <a:lnTo>
                        <a:pt x="44804" y="25456"/>
                      </a:lnTo>
                      <a:cubicBezTo>
                        <a:pt x="44804" y="22274"/>
                        <a:pt x="43213" y="27047"/>
                        <a:pt x="44804" y="23865"/>
                      </a:cubicBezTo>
                      <a:lnTo>
                        <a:pt x="43213" y="25456"/>
                      </a:lnTo>
                      <a:cubicBezTo>
                        <a:pt x="41622" y="30229"/>
                        <a:pt x="43213" y="22274"/>
                        <a:pt x="43213" y="23865"/>
                      </a:cubicBezTo>
                      <a:lnTo>
                        <a:pt x="43213" y="25456"/>
                      </a:lnTo>
                      <a:cubicBezTo>
                        <a:pt x="41622" y="27047"/>
                        <a:pt x="44804" y="19092"/>
                        <a:pt x="44804" y="19092"/>
                      </a:cubicBezTo>
                      <a:cubicBezTo>
                        <a:pt x="44804" y="19092"/>
                        <a:pt x="44804" y="19092"/>
                        <a:pt x="44804" y="19092"/>
                      </a:cubicBezTo>
                      <a:cubicBezTo>
                        <a:pt x="44804" y="15910"/>
                        <a:pt x="43213" y="22274"/>
                        <a:pt x="43213" y="22274"/>
                      </a:cubicBezTo>
                      <a:cubicBezTo>
                        <a:pt x="43213" y="20683"/>
                        <a:pt x="44804" y="19092"/>
                        <a:pt x="44804" y="19092"/>
                      </a:cubicBezTo>
                      <a:cubicBezTo>
                        <a:pt x="44804" y="17501"/>
                        <a:pt x="41622" y="23865"/>
                        <a:pt x="43213" y="20683"/>
                      </a:cubicBezTo>
                      <a:cubicBezTo>
                        <a:pt x="43213" y="22274"/>
                        <a:pt x="41622" y="22274"/>
                        <a:pt x="41622" y="23865"/>
                      </a:cubicBezTo>
                      <a:cubicBezTo>
                        <a:pt x="41622" y="23865"/>
                        <a:pt x="43213" y="19092"/>
                        <a:pt x="40031" y="22274"/>
                      </a:cubicBezTo>
                      <a:lnTo>
                        <a:pt x="40031" y="20683"/>
                      </a:lnTo>
                      <a:cubicBezTo>
                        <a:pt x="40031" y="20683"/>
                        <a:pt x="38440" y="22274"/>
                        <a:pt x="36849" y="23865"/>
                      </a:cubicBezTo>
                      <a:cubicBezTo>
                        <a:pt x="40031" y="17501"/>
                        <a:pt x="33667" y="25456"/>
                        <a:pt x="36849" y="20683"/>
                      </a:cubicBezTo>
                      <a:lnTo>
                        <a:pt x="35258" y="20683"/>
                      </a:lnTo>
                      <a:lnTo>
                        <a:pt x="35258" y="20683"/>
                      </a:lnTo>
                      <a:cubicBezTo>
                        <a:pt x="35258" y="20683"/>
                        <a:pt x="33667" y="20683"/>
                        <a:pt x="33667" y="22274"/>
                      </a:cubicBezTo>
                      <a:cubicBezTo>
                        <a:pt x="33667" y="22274"/>
                        <a:pt x="33667" y="20683"/>
                        <a:pt x="33667" y="20683"/>
                      </a:cubicBezTo>
                      <a:cubicBezTo>
                        <a:pt x="33667" y="19092"/>
                        <a:pt x="33667" y="19092"/>
                        <a:pt x="30485" y="22274"/>
                      </a:cubicBezTo>
                      <a:lnTo>
                        <a:pt x="32076" y="20683"/>
                      </a:lnTo>
                      <a:cubicBezTo>
                        <a:pt x="30485" y="22274"/>
                        <a:pt x="33667" y="17501"/>
                        <a:pt x="30485" y="19092"/>
                      </a:cubicBezTo>
                      <a:cubicBezTo>
                        <a:pt x="30485" y="19092"/>
                        <a:pt x="30485" y="19092"/>
                        <a:pt x="30485" y="17501"/>
                      </a:cubicBezTo>
                      <a:cubicBezTo>
                        <a:pt x="28894" y="19092"/>
                        <a:pt x="32076" y="11137"/>
                        <a:pt x="27303" y="17501"/>
                      </a:cubicBezTo>
                      <a:lnTo>
                        <a:pt x="25712" y="19092"/>
                      </a:lnTo>
                      <a:cubicBezTo>
                        <a:pt x="25712" y="20683"/>
                        <a:pt x="24121" y="22274"/>
                        <a:pt x="22530" y="23865"/>
                      </a:cubicBezTo>
                      <a:cubicBezTo>
                        <a:pt x="22530" y="23865"/>
                        <a:pt x="22530" y="20683"/>
                        <a:pt x="24121" y="20683"/>
                      </a:cubicBezTo>
                      <a:lnTo>
                        <a:pt x="24121" y="20683"/>
                      </a:lnTo>
                      <a:cubicBezTo>
                        <a:pt x="27303" y="17501"/>
                        <a:pt x="24121" y="19092"/>
                        <a:pt x="25712" y="15910"/>
                      </a:cubicBezTo>
                      <a:cubicBezTo>
                        <a:pt x="24121" y="15910"/>
                        <a:pt x="24121" y="12728"/>
                        <a:pt x="24121" y="11137"/>
                      </a:cubicBezTo>
                      <a:lnTo>
                        <a:pt x="22530" y="14319"/>
                      </a:lnTo>
                      <a:lnTo>
                        <a:pt x="22530" y="14319"/>
                      </a:lnTo>
                      <a:cubicBezTo>
                        <a:pt x="22530" y="14319"/>
                        <a:pt x="24121" y="12728"/>
                        <a:pt x="24121" y="12728"/>
                      </a:cubicBezTo>
                      <a:cubicBezTo>
                        <a:pt x="25712" y="11137"/>
                        <a:pt x="22530" y="14319"/>
                        <a:pt x="22530" y="14319"/>
                      </a:cubicBezTo>
                      <a:cubicBezTo>
                        <a:pt x="22530" y="12728"/>
                        <a:pt x="25712" y="11137"/>
                        <a:pt x="24121" y="11137"/>
                      </a:cubicBezTo>
                      <a:lnTo>
                        <a:pt x="24121" y="11137"/>
                      </a:lnTo>
                      <a:lnTo>
                        <a:pt x="24121" y="11137"/>
                      </a:lnTo>
                      <a:cubicBezTo>
                        <a:pt x="22530" y="12728"/>
                        <a:pt x="22530" y="12728"/>
                        <a:pt x="22530" y="12728"/>
                      </a:cubicBezTo>
                      <a:cubicBezTo>
                        <a:pt x="22530" y="12728"/>
                        <a:pt x="24121" y="11137"/>
                        <a:pt x="24121" y="11137"/>
                      </a:cubicBezTo>
                      <a:cubicBezTo>
                        <a:pt x="24121" y="11137"/>
                        <a:pt x="24121" y="11137"/>
                        <a:pt x="24121" y="11137"/>
                      </a:cubicBezTo>
                      <a:lnTo>
                        <a:pt x="24121" y="11137"/>
                      </a:lnTo>
                      <a:lnTo>
                        <a:pt x="22530" y="12728"/>
                      </a:lnTo>
                      <a:cubicBezTo>
                        <a:pt x="20939" y="14319"/>
                        <a:pt x="22530" y="12728"/>
                        <a:pt x="20939" y="14319"/>
                      </a:cubicBezTo>
                      <a:cubicBezTo>
                        <a:pt x="24121" y="11137"/>
                        <a:pt x="19348" y="11137"/>
                        <a:pt x="20939" y="11137"/>
                      </a:cubicBezTo>
                      <a:cubicBezTo>
                        <a:pt x="19348" y="12728"/>
                        <a:pt x="19348" y="12728"/>
                        <a:pt x="19348" y="11137"/>
                      </a:cubicBezTo>
                      <a:cubicBezTo>
                        <a:pt x="19348" y="11137"/>
                        <a:pt x="17757" y="14319"/>
                        <a:pt x="17757" y="12728"/>
                      </a:cubicBezTo>
                      <a:cubicBezTo>
                        <a:pt x="20939" y="7955"/>
                        <a:pt x="19348" y="9546"/>
                        <a:pt x="20939" y="6364"/>
                      </a:cubicBezTo>
                      <a:cubicBezTo>
                        <a:pt x="19348" y="9546"/>
                        <a:pt x="19348" y="6364"/>
                        <a:pt x="17757" y="9546"/>
                      </a:cubicBezTo>
                      <a:cubicBezTo>
                        <a:pt x="17757" y="9546"/>
                        <a:pt x="19348" y="7955"/>
                        <a:pt x="19348" y="6364"/>
                      </a:cubicBezTo>
                      <a:cubicBezTo>
                        <a:pt x="17757" y="7955"/>
                        <a:pt x="19348" y="4773"/>
                        <a:pt x="17757" y="4773"/>
                      </a:cubicBezTo>
                      <a:cubicBezTo>
                        <a:pt x="17757" y="4773"/>
                        <a:pt x="16166" y="6364"/>
                        <a:pt x="16166" y="6364"/>
                      </a:cubicBezTo>
                      <a:lnTo>
                        <a:pt x="17757" y="3182"/>
                      </a:lnTo>
                      <a:cubicBezTo>
                        <a:pt x="17757" y="3182"/>
                        <a:pt x="14575" y="6364"/>
                        <a:pt x="16166" y="4773"/>
                      </a:cubicBezTo>
                      <a:cubicBezTo>
                        <a:pt x="16166" y="4773"/>
                        <a:pt x="14575" y="6364"/>
                        <a:pt x="14575" y="6364"/>
                      </a:cubicBezTo>
                      <a:cubicBezTo>
                        <a:pt x="16166" y="1591"/>
                        <a:pt x="9802" y="6364"/>
                        <a:pt x="12984" y="0"/>
                      </a:cubicBezTo>
                      <a:cubicBezTo>
                        <a:pt x="11393" y="1591"/>
                        <a:pt x="11393" y="1591"/>
                        <a:pt x="11393" y="1591"/>
                      </a:cubicBezTo>
                      <a:cubicBezTo>
                        <a:pt x="11393" y="1591"/>
                        <a:pt x="9802" y="3182"/>
                        <a:pt x="9802" y="3182"/>
                      </a:cubicBezTo>
                      <a:lnTo>
                        <a:pt x="11393" y="0"/>
                      </a:lnTo>
                      <a:cubicBezTo>
                        <a:pt x="9802" y="1591"/>
                        <a:pt x="11393" y="0"/>
                        <a:pt x="8211" y="1591"/>
                      </a:cubicBezTo>
                      <a:lnTo>
                        <a:pt x="8211" y="1591"/>
                      </a:lnTo>
                      <a:cubicBezTo>
                        <a:pt x="5029" y="3182"/>
                        <a:pt x="3439" y="6364"/>
                        <a:pt x="256" y="9546"/>
                      </a:cubicBezTo>
                      <a:cubicBezTo>
                        <a:pt x="3439" y="7955"/>
                        <a:pt x="-2926" y="14319"/>
                        <a:pt x="1847" y="11137"/>
                      </a:cubicBezTo>
                      <a:cubicBezTo>
                        <a:pt x="1847" y="11137"/>
                        <a:pt x="256" y="12728"/>
                        <a:pt x="256" y="12728"/>
                      </a:cubicBezTo>
                      <a:cubicBezTo>
                        <a:pt x="1847" y="11137"/>
                        <a:pt x="1847" y="11137"/>
                        <a:pt x="1847" y="12728"/>
                      </a:cubicBezTo>
                      <a:lnTo>
                        <a:pt x="1847" y="12728"/>
                      </a:lnTo>
                      <a:cubicBezTo>
                        <a:pt x="3439" y="12728"/>
                        <a:pt x="1847" y="14319"/>
                        <a:pt x="1847" y="15910"/>
                      </a:cubicBezTo>
                      <a:lnTo>
                        <a:pt x="3439" y="14319"/>
                      </a:lnTo>
                      <a:cubicBezTo>
                        <a:pt x="3439" y="14319"/>
                        <a:pt x="3439" y="15910"/>
                        <a:pt x="3439" y="15910"/>
                      </a:cubicBezTo>
                      <a:cubicBezTo>
                        <a:pt x="6620" y="14319"/>
                        <a:pt x="3439" y="15910"/>
                        <a:pt x="5029" y="12728"/>
                      </a:cubicBezTo>
                      <a:cubicBezTo>
                        <a:pt x="1847" y="15910"/>
                        <a:pt x="6620" y="14319"/>
                        <a:pt x="3439" y="17501"/>
                      </a:cubicBezTo>
                      <a:cubicBezTo>
                        <a:pt x="3439" y="17501"/>
                        <a:pt x="5029" y="15910"/>
                        <a:pt x="5029" y="15910"/>
                      </a:cubicBezTo>
                      <a:lnTo>
                        <a:pt x="3439" y="17501"/>
                      </a:lnTo>
                      <a:lnTo>
                        <a:pt x="5029" y="15910"/>
                      </a:lnTo>
                      <a:cubicBezTo>
                        <a:pt x="5029" y="15910"/>
                        <a:pt x="3439" y="17501"/>
                        <a:pt x="3439" y="19092"/>
                      </a:cubicBezTo>
                      <a:cubicBezTo>
                        <a:pt x="3439" y="19092"/>
                        <a:pt x="3439" y="19092"/>
                        <a:pt x="3439" y="19092"/>
                      </a:cubicBezTo>
                      <a:cubicBezTo>
                        <a:pt x="3439" y="20683"/>
                        <a:pt x="5029" y="19092"/>
                        <a:pt x="5029" y="19092"/>
                      </a:cubicBezTo>
                      <a:lnTo>
                        <a:pt x="5029" y="17501"/>
                      </a:lnTo>
                      <a:cubicBezTo>
                        <a:pt x="6620" y="17501"/>
                        <a:pt x="6620" y="19092"/>
                        <a:pt x="9802" y="17501"/>
                      </a:cubicBezTo>
                      <a:lnTo>
                        <a:pt x="9802" y="15910"/>
                      </a:lnTo>
                      <a:cubicBezTo>
                        <a:pt x="11393" y="14319"/>
                        <a:pt x="9802" y="17501"/>
                        <a:pt x="11393" y="17501"/>
                      </a:cubicBezTo>
                      <a:lnTo>
                        <a:pt x="11393" y="17501"/>
                      </a:lnTo>
                      <a:cubicBezTo>
                        <a:pt x="11393" y="17501"/>
                        <a:pt x="12984" y="15910"/>
                        <a:pt x="12984" y="17501"/>
                      </a:cubicBezTo>
                      <a:cubicBezTo>
                        <a:pt x="11393" y="17501"/>
                        <a:pt x="11393" y="19092"/>
                        <a:pt x="11393" y="20683"/>
                      </a:cubicBezTo>
                      <a:cubicBezTo>
                        <a:pt x="12984" y="19092"/>
                        <a:pt x="12984" y="19092"/>
                        <a:pt x="16166" y="17501"/>
                      </a:cubicBezTo>
                      <a:lnTo>
                        <a:pt x="14575" y="19092"/>
                      </a:lnTo>
                      <a:cubicBezTo>
                        <a:pt x="16166" y="17501"/>
                        <a:pt x="16166" y="17501"/>
                        <a:pt x="16166" y="17501"/>
                      </a:cubicBezTo>
                      <a:cubicBezTo>
                        <a:pt x="14575" y="19092"/>
                        <a:pt x="14575" y="19092"/>
                        <a:pt x="12984" y="20683"/>
                      </a:cubicBezTo>
                      <a:cubicBezTo>
                        <a:pt x="11393" y="23865"/>
                        <a:pt x="16166" y="19092"/>
                        <a:pt x="12984" y="23865"/>
                      </a:cubicBezTo>
                      <a:cubicBezTo>
                        <a:pt x="16166" y="20683"/>
                        <a:pt x="14575" y="20683"/>
                        <a:pt x="14575" y="20683"/>
                      </a:cubicBezTo>
                      <a:cubicBezTo>
                        <a:pt x="14575" y="19092"/>
                        <a:pt x="17757" y="17501"/>
                        <a:pt x="16166" y="19092"/>
                      </a:cubicBezTo>
                      <a:cubicBezTo>
                        <a:pt x="16166" y="19092"/>
                        <a:pt x="12984" y="23865"/>
                        <a:pt x="12984" y="23865"/>
                      </a:cubicBezTo>
                      <a:cubicBezTo>
                        <a:pt x="12984" y="23865"/>
                        <a:pt x="12984" y="23865"/>
                        <a:pt x="12984" y="23865"/>
                      </a:cubicBezTo>
                      <a:cubicBezTo>
                        <a:pt x="12984" y="25456"/>
                        <a:pt x="14575" y="22274"/>
                        <a:pt x="12984" y="25456"/>
                      </a:cubicBezTo>
                      <a:cubicBezTo>
                        <a:pt x="14575" y="23865"/>
                        <a:pt x="12984" y="25456"/>
                        <a:pt x="16166" y="22274"/>
                      </a:cubicBezTo>
                      <a:lnTo>
                        <a:pt x="14575" y="22274"/>
                      </a:lnTo>
                      <a:cubicBezTo>
                        <a:pt x="16166" y="22274"/>
                        <a:pt x="17757" y="19092"/>
                        <a:pt x="17757" y="20683"/>
                      </a:cubicBezTo>
                      <a:cubicBezTo>
                        <a:pt x="17757" y="20683"/>
                        <a:pt x="16166" y="22274"/>
                        <a:pt x="16166" y="22274"/>
                      </a:cubicBezTo>
                      <a:cubicBezTo>
                        <a:pt x="16166" y="23865"/>
                        <a:pt x="16166" y="22274"/>
                        <a:pt x="16166" y="22274"/>
                      </a:cubicBezTo>
                      <a:cubicBezTo>
                        <a:pt x="14575" y="25456"/>
                        <a:pt x="14575" y="22274"/>
                        <a:pt x="12984" y="23865"/>
                      </a:cubicBezTo>
                      <a:cubicBezTo>
                        <a:pt x="12984" y="25456"/>
                        <a:pt x="14575" y="22274"/>
                        <a:pt x="12984" y="25456"/>
                      </a:cubicBezTo>
                      <a:cubicBezTo>
                        <a:pt x="16166" y="22274"/>
                        <a:pt x="12984" y="27047"/>
                        <a:pt x="16166" y="23865"/>
                      </a:cubicBezTo>
                      <a:lnTo>
                        <a:pt x="14575" y="25456"/>
                      </a:lnTo>
                      <a:cubicBezTo>
                        <a:pt x="14575" y="25456"/>
                        <a:pt x="16166" y="23865"/>
                        <a:pt x="16166" y="23865"/>
                      </a:cubicBezTo>
                      <a:lnTo>
                        <a:pt x="14575" y="25456"/>
                      </a:lnTo>
                      <a:cubicBezTo>
                        <a:pt x="16166" y="23865"/>
                        <a:pt x="14575" y="27047"/>
                        <a:pt x="14575" y="27047"/>
                      </a:cubicBezTo>
                      <a:cubicBezTo>
                        <a:pt x="14575" y="27047"/>
                        <a:pt x="16166" y="25456"/>
                        <a:pt x="16166" y="23865"/>
                      </a:cubicBezTo>
                      <a:cubicBezTo>
                        <a:pt x="19348" y="22274"/>
                        <a:pt x="12984" y="28638"/>
                        <a:pt x="14575" y="28638"/>
                      </a:cubicBezTo>
                      <a:cubicBezTo>
                        <a:pt x="14575" y="28638"/>
                        <a:pt x="14575" y="27047"/>
                        <a:pt x="16166" y="27047"/>
                      </a:cubicBezTo>
                      <a:cubicBezTo>
                        <a:pt x="16166" y="27047"/>
                        <a:pt x="16166" y="28638"/>
                        <a:pt x="16166" y="28638"/>
                      </a:cubicBezTo>
                      <a:cubicBezTo>
                        <a:pt x="17757" y="28638"/>
                        <a:pt x="17757" y="27047"/>
                        <a:pt x="17757" y="25456"/>
                      </a:cubicBezTo>
                      <a:cubicBezTo>
                        <a:pt x="16166" y="27047"/>
                        <a:pt x="19348" y="25456"/>
                        <a:pt x="19348" y="23865"/>
                      </a:cubicBezTo>
                      <a:lnTo>
                        <a:pt x="17757" y="25456"/>
                      </a:lnTo>
                      <a:cubicBezTo>
                        <a:pt x="17757" y="27047"/>
                        <a:pt x="20939" y="22274"/>
                        <a:pt x="20939" y="23865"/>
                      </a:cubicBezTo>
                      <a:lnTo>
                        <a:pt x="19348" y="25456"/>
                      </a:lnTo>
                      <a:lnTo>
                        <a:pt x="19348" y="25456"/>
                      </a:lnTo>
                      <a:lnTo>
                        <a:pt x="17757" y="27047"/>
                      </a:lnTo>
                      <a:cubicBezTo>
                        <a:pt x="19348" y="25456"/>
                        <a:pt x="19348" y="25456"/>
                        <a:pt x="19348" y="27047"/>
                      </a:cubicBezTo>
                      <a:cubicBezTo>
                        <a:pt x="19348" y="25456"/>
                        <a:pt x="20939" y="23865"/>
                        <a:pt x="22530" y="23865"/>
                      </a:cubicBezTo>
                      <a:cubicBezTo>
                        <a:pt x="22530" y="25456"/>
                        <a:pt x="20939" y="25456"/>
                        <a:pt x="22530" y="25456"/>
                      </a:cubicBezTo>
                      <a:cubicBezTo>
                        <a:pt x="20939" y="27047"/>
                        <a:pt x="20939" y="28638"/>
                        <a:pt x="20939" y="25456"/>
                      </a:cubicBezTo>
                      <a:lnTo>
                        <a:pt x="19348" y="27047"/>
                      </a:lnTo>
                      <a:cubicBezTo>
                        <a:pt x="19348" y="28638"/>
                        <a:pt x="19348" y="27047"/>
                        <a:pt x="19348" y="27047"/>
                      </a:cubicBezTo>
                      <a:cubicBezTo>
                        <a:pt x="19348" y="27047"/>
                        <a:pt x="19348" y="27047"/>
                        <a:pt x="19348" y="27047"/>
                      </a:cubicBezTo>
                      <a:lnTo>
                        <a:pt x="20939" y="25456"/>
                      </a:lnTo>
                      <a:cubicBezTo>
                        <a:pt x="20939" y="25456"/>
                        <a:pt x="20939" y="27047"/>
                        <a:pt x="19348" y="27047"/>
                      </a:cubicBezTo>
                      <a:cubicBezTo>
                        <a:pt x="19348" y="27047"/>
                        <a:pt x="20939" y="25456"/>
                        <a:pt x="20939" y="25456"/>
                      </a:cubicBezTo>
                      <a:cubicBezTo>
                        <a:pt x="19348" y="27047"/>
                        <a:pt x="19348" y="28638"/>
                        <a:pt x="17757" y="28638"/>
                      </a:cubicBezTo>
                      <a:lnTo>
                        <a:pt x="19348" y="27047"/>
                      </a:lnTo>
                      <a:cubicBezTo>
                        <a:pt x="19348" y="27047"/>
                        <a:pt x="19348" y="28638"/>
                        <a:pt x="17757" y="30229"/>
                      </a:cubicBezTo>
                      <a:cubicBezTo>
                        <a:pt x="17757" y="31820"/>
                        <a:pt x="20939" y="28638"/>
                        <a:pt x="20939" y="28638"/>
                      </a:cubicBezTo>
                      <a:cubicBezTo>
                        <a:pt x="20939" y="28638"/>
                        <a:pt x="20939" y="28638"/>
                        <a:pt x="20939" y="28638"/>
                      </a:cubicBezTo>
                      <a:cubicBezTo>
                        <a:pt x="20939" y="28638"/>
                        <a:pt x="20939" y="31820"/>
                        <a:pt x="22530" y="30229"/>
                      </a:cubicBezTo>
                      <a:lnTo>
                        <a:pt x="20939" y="33411"/>
                      </a:lnTo>
                      <a:cubicBezTo>
                        <a:pt x="22530" y="33411"/>
                        <a:pt x="22530" y="30229"/>
                        <a:pt x="24121" y="28638"/>
                      </a:cubicBezTo>
                      <a:cubicBezTo>
                        <a:pt x="25712" y="28638"/>
                        <a:pt x="22530" y="31820"/>
                        <a:pt x="22530" y="31820"/>
                      </a:cubicBezTo>
                      <a:cubicBezTo>
                        <a:pt x="35258" y="44548"/>
                        <a:pt x="36849" y="41367"/>
                        <a:pt x="35258" y="44548"/>
                      </a:cubicBezTo>
                      <a:cubicBezTo>
                        <a:pt x="35258" y="44548"/>
                        <a:pt x="35258" y="44548"/>
                        <a:pt x="35258" y="44548"/>
                      </a:cubicBezTo>
                      <a:close/>
                      <a:moveTo>
                        <a:pt x="41622" y="46139"/>
                      </a:moveTo>
                      <a:cubicBezTo>
                        <a:pt x="41622" y="46139"/>
                        <a:pt x="40031" y="47730"/>
                        <a:pt x="41622" y="46139"/>
                      </a:cubicBezTo>
                      <a:cubicBezTo>
                        <a:pt x="41622" y="44548"/>
                        <a:pt x="41622" y="46139"/>
                        <a:pt x="41622" y="46139"/>
                      </a:cubicBezTo>
                      <a:close/>
                      <a:moveTo>
                        <a:pt x="52759" y="44548"/>
                      </a:moveTo>
                      <a:cubicBezTo>
                        <a:pt x="51168" y="46139"/>
                        <a:pt x="51168" y="46139"/>
                        <a:pt x="52759" y="44548"/>
                      </a:cubicBezTo>
                      <a:cubicBezTo>
                        <a:pt x="52759" y="44548"/>
                        <a:pt x="52759" y="44548"/>
                        <a:pt x="52759" y="44548"/>
                      </a:cubicBezTo>
                      <a:close/>
                      <a:moveTo>
                        <a:pt x="79805" y="36593"/>
                      </a:moveTo>
                      <a:lnTo>
                        <a:pt x="79805" y="36593"/>
                      </a:lnTo>
                      <a:cubicBezTo>
                        <a:pt x="79805" y="36593"/>
                        <a:pt x="79805" y="36593"/>
                        <a:pt x="79805" y="36593"/>
                      </a:cubicBezTo>
                      <a:close/>
                      <a:moveTo>
                        <a:pt x="79805" y="38184"/>
                      </a:moveTo>
                      <a:cubicBezTo>
                        <a:pt x="79805" y="38184"/>
                        <a:pt x="79805" y="38184"/>
                        <a:pt x="79805" y="38184"/>
                      </a:cubicBezTo>
                      <a:cubicBezTo>
                        <a:pt x="79805" y="38184"/>
                        <a:pt x="79805" y="38184"/>
                        <a:pt x="79805" y="38184"/>
                      </a:cubicBezTo>
                      <a:cubicBezTo>
                        <a:pt x="79805" y="38184"/>
                        <a:pt x="79805" y="38184"/>
                        <a:pt x="79805" y="38184"/>
                      </a:cubicBezTo>
                      <a:close/>
                      <a:moveTo>
                        <a:pt x="32076" y="19092"/>
                      </a:moveTo>
                      <a:lnTo>
                        <a:pt x="32076" y="19092"/>
                      </a:lnTo>
                      <a:cubicBezTo>
                        <a:pt x="32076" y="19092"/>
                        <a:pt x="32076" y="19092"/>
                        <a:pt x="32076" y="1909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47" name="รูปแบบอิสระ: รูปร่าง 646">
                  <a:extLst>
                    <a:ext uri="{FF2B5EF4-FFF2-40B4-BE49-F238E27FC236}">
                      <a16:creationId xmlns:a16="http://schemas.microsoft.com/office/drawing/2014/main" id="{9790A1BD-7D8F-4D80-9485-7C48D7F2515C}"/>
                    </a:ext>
                  </a:extLst>
                </p:cNvPr>
                <p:cNvSpPr/>
                <p:nvPr/>
              </p:nvSpPr>
              <p:spPr>
                <a:xfrm>
                  <a:off x="2628161" y="3506008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lnTo>
                        <a:pt x="0" y="707"/>
                      </a:lnTo>
                      <a:cubicBezTo>
                        <a:pt x="0" y="-884"/>
                        <a:pt x="0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48" name="รูปแบบอิสระ: รูปร่าง 647">
                  <a:extLst>
                    <a:ext uri="{FF2B5EF4-FFF2-40B4-BE49-F238E27FC236}">
                      <a16:creationId xmlns:a16="http://schemas.microsoft.com/office/drawing/2014/main" id="{AA8D81C1-85AC-45D5-B438-D41E6E02EE1A}"/>
                    </a:ext>
                  </a:extLst>
                </p:cNvPr>
                <p:cNvSpPr/>
                <p:nvPr/>
              </p:nvSpPr>
              <p:spPr>
                <a:xfrm>
                  <a:off x="2609069" y="3501943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49" name="รูปแบบอิสระ: รูปร่าง 648">
                  <a:extLst>
                    <a:ext uri="{FF2B5EF4-FFF2-40B4-BE49-F238E27FC236}">
                      <a16:creationId xmlns:a16="http://schemas.microsoft.com/office/drawing/2014/main" id="{FCD01F74-DEC9-4E3F-8563-CDD6458758C8}"/>
                    </a:ext>
                  </a:extLst>
                </p:cNvPr>
                <p:cNvSpPr/>
                <p:nvPr/>
              </p:nvSpPr>
              <p:spPr>
                <a:xfrm>
                  <a:off x="2647253" y="351308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50" name="รูปแบบอิสระ: รูปร่าง 649">
                  <a:extLst>
                    <a:ext uri="{FF2B5EF4-FFF2-40B4-BE49-F238E27FC236}">
                      <a16:creationId xmlns:a16="http://schemas.microsoft.com/office/drawing/2014/main" id="{B70DF82F-9678-4DD7-9578-D73609F27848}"/>
                    </a:ext>
                  </a:extLst>
                </p:cNvPr>
                <p:cNvSpPr/>
                <p:nvPr/>
              </p:nvSpPr>
              <p:spPr>
                <a:xfrm>
                  <a:off x="2661572" y="349398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51" name="รูปแบบอิสระ: รูปร่าง 650">
                  <a:extLst>
                    <a:ext uri="{FF2B5EF4-FFF2-40B4-BE49-F238E27FC236}">
                      <a16:creationId xmlns:a16="http://schemas.microsoft.com/office/drawing/2014/main" id="{70929155-5871-4E04-B65E-BECF07446332}"/>
                    </a:ext>
                  </a:extLst>
                </p:cNvPr>
                <p:cNvSpPr/>
                <p:nvPr/>
              </p:nvSpPr>
              <p:spPr>
                <a:xfrm>
                  <a:off x="2661572" y="3507113"/>
                  <a:ext cx="0" cy="1193"/>
                </a:xfrm>
                <a:custGeom>
                  <a:avLst/>
                  <a:gdLst>
                    <a:gd name="connsiteX0" fmla="*/ 0 w 0"/>
                    <a:gd name="connsiteY0" fmla="*/ 1193 h 1193"/>
                    <a:gd name="connsiteX1" fmla="*/ 0 w 0"/>
                    <a:gd name="connsiteY1" fmla="*/ 1193 h 1193"/>
                    <a:gd name="connsiteX2" fmla="*/ 0 w 0"/>
                    <a:gd name="connsiteY2" fmla="*/ 1193 h 1193"/>
                    <a:gd name="connsiteX3" fmla="*/ 0 w 0"/>
                    <a:gd name="connsiteY3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h="1193">
                      <a:moveTo>
                        <a:pt x="0" y="1193"/>
                      </a:moveTo>
                      <a:cubicBezTo>
                        <a:pt x="0" y="-398"/>
                        <a:pt x="0" y="1193"/>
                        <a:pt x="0" y="1193"/>
                      </a:cubicBezTo>
                      <a:lnTo>
                        <a:pt x="0" y="1193"/>
                      </a:lnTo>
                      <a:cubicBezTo>
                        <a:pt x="0" y="-398"/>
                        <a:pt x="0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52" name="รูปแบบอิสระ: รูปร่าง 651">
                  <a:extLst>
                    <a:ext uri="{FF2B5EF4-FFF2-40B4-BE49-F238E27FC236}">
                      <a16:creationId xmlns:a16="http://schemas.microsoft.com/office/drawing/2014/main" id="{6371CBA7-1E05-4CC2-98CA-54FE0E5391F3}"/>
                    </a:ext>
                  </a:extLst>
                </p:cNvPr>
                <p:cNvSpPr/>
                <p:nvPr/>
              </p:nvSpPr>
              <p:spPr>
                <a:xfrm>
                  <a:off x="2659981" y="3499645"/>
                  <a:ext cx="1193" cy="2544"/>
                </a:xfrm>
                <a:custGeom>
                  <a:avLst/>
                  <a:gdLst>
                    <a:gd name="connsiteX0" fmla="*/ 0 w 1193"/>
                    <a:gd name="connsiteY0" fmla="*/ 707 h 2544"/>
                    <a:gd name="connsiteX1" fmla="*/ 0 w 1193"/>
                    <a:gd name="connsiteY1" fmla="*/ 707 h 2544"/>
                    <a:gd name="connsiteX2" fmla="*/ 0 w 1193"/>
                    <a:gd name="connsiteY2" fmla="*/ 707 h 2544"/>
                    <a:gd name="connsiteX3" fmla="*/ 0 w 1193"/>
                    <a:gd name="connsiteY3" fmla="*/ 707 h 25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2544">
                      <a:moveTo>
                        <a:pt x="0" y="707"/>
                      </a:moveTo>
                      <a:cubicBezTo>
                        <a:pt x="0" y="3889"/>
                        <a:pt x="0" y="2298"/>
                        <a:pt x="0" y="707"/>
                      </a:cubicBezTo>
                      <a:lnTo>
                        <a:pt x="0" y="707"/>
                      </a:lnTo>
                      <a:cubicBezTo>
                        <a:pt x="1591" y="-884"/>
                        <a:pt x="1591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53" name="รูปแบบอิสระ: รูปร่าง 652">
                  <a:extLst>
                    <a:ext uri="{FF2B5EF4-FFF2-40B4-BE49-F238E27FC236}">
                      <a16:creationId xmlns:a16="http://schemas.microsoft.com/office/drawing/2014/main" id="{F6D8F64A-76E6-4AD6-8E63-5993E171FFE6}"/>
                    </a:ext>
                  </a:extLst>
                </p:cNvPr>
                <p:cNvSpPr/>
                <p:nvPr/>
              </p:nvSpPr>
              <p:spPr>
                <a:xfrm>
                  <a:off x="2661572" y="3501235"/>
                  <a:ext cx="0" cy="707"/>
                </a:xfrm>
                <a:custGeom>
                  <a:avLst/>
                  <a:gdLst>
                    <a:gd name="connsiteX0" fmla="*/ 0 w 0"/>
                    <a:gd name="connsiteY0" fmla="*/ 707 h 707"/>
                    <a:gd name="connsiteX1" fmla="*/ 0 w 0"/>
                    <a:gd name="connsiteY1" fmla="*/ 707 h 707"/>
                    <a:gd name="connsiteX2" fmla="*/ 0 w 0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h="707">
                      <a:moveTo>
                        <a:pt x="0" y="707"/>
                      </a:moveTo>
                      <a:cubicBezTo>
                        <a:pt x="0" y="707"/>
                        <a:pt x="0" y="707"/>
                        <a:pt x="0" y="707"/>
                      </a:cubicBezTo>
                      <a:cubicBezTo>
                        <a:pt x="0" y="-884"/>
                        <a:pt x="0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54" name="รูปแบบอิสระ: รูปร่าง 653">
                  <a:extLst>
                    <a:ext uri="{FF2B5EF4-FFF2-40B4-BE49-F238E27FC236}">
                      <a16:creationId xmlns:a16="http://schemas.microsoft.com/office/drawing/2014/main" id="{BD50F798-1E3B-42E2-8A49-A14CDB995F76}"/>
                    </a:ext>
                  </a:extLst>
                </p:cNvPr>
                <p:cNvSpPr/>
                <p:nvPr/>
              </p:nvSpPr>
              <p:spPr>
                <a:xfrm>
                  <a:off x="2658389" y="3494458"/>
                  <a:ext cx="707" cy="1579"/>
                </a:xfrm>
                <a:custGeom>
                  <a:avLst/>
                  <a:gdLst>
                    <a:gd name="connsiteX0" fmla="*/ 0 w 707"/>
                    <a:gd name="connsiteY0" fmla="*/ 1120 h 1579"/>
                    <a:gd name="connsiteX1" fmla="*/ 0 w 707"/>
                    <a:gd name="connsiteY1" fmla="*/ 1120 h 1579"/>
                    <a:gd name="connsiteX2" fmla="*/ 0 w 707"/>
                    <a:gd name="connsiteY2" fmla="*/ 1120 h 1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79">
                      <a:moveTo>
                        <a:pt x="0" y="1120"/>
                      </a:moveTo>
                      <a:cubicBezTo>
                        <a:pt x="0" y="2711"/>
                        <a:pt x="1591" y="-471"/>
                        <a:pt x="0" y="1120"/>
                      </a:cubicBezTo>
                      <a:cubicBezTo>
                        <a:pt x="1591" y="-2062"/>
                        <a:pt x="0" y="2711"/>
                        <a:pt x="0" y="112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55" name="รูปแบบอิสระ: รูปร่าง 654">
                  <a:extLst>
                    <a:ext uri="{FF2B5EF4-FFF2-40B4-BE49-F238E27FC236}">
                      <a16:creationId xmlns:a16="http://schemas.microsoft.com/office/drawing/2014/main" id="{0C9258E3-B0B4-4967-A379-12DCF6E0BF39}"/>
                    </a:ext>
                  </a:extLst>
                </p:cNvPr>
                <p:cNvSpPr/>
                <p:nvPr/>
              </p:nvSpPr>
              <p:spPr>
                <a:xfrm>
                  <a:off x="2659981" y="3505125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1591 h 1591"/>
                    <a:gd name="connsiteX1" fmla="*/ 0 w 15909"/>
                    <a:gd name="connsiteY1" fmla="*/ 0 h 1591"/>
                    <a:gd name="connsiteX2" fmla="*/ 0 w 15909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">
                      <a:moveTo>
                        <a:pt x="0" y="1591"/>
                      </a:moveTo>
                      <a:lnTo>
                        <a:pt x="0" y="0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56" name="รูปแบบอิสระ: รูปร่าง 655">
                  <a:extLst>
                    <a:ext uri="{FF2B5EF4-FFF2-40B4-BE49-F238E27FC236}">
                      <a16:creationId xmlns:a16="http://schemas.microsoft.com/office/drawing/2014/main" id="{9679C591-CE3C-40CC-9371-49D7F45B2921}"/>
                    </a:ext>
                  </a:extLst>
                </p:cNvPr>
                <p:cNvSpPr/>
                <p:nvPr/>
              </p:nvSpPr>
              <p:spPr>
                <a:xfrm>
                  <a:off x="2658389" y="350512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57" name="รูปแบบอิสระ: รูปร่าง 656">
                  <a:extLst>
                    <a:ext uri="{FF2B5EF4-FFF2-40B4-BE49-F238E27FC236}">
                      <a16:creationId xmlns:a16="http://schemas.microsoft.com/office/drawing/2014/main" id="{BFA01132-1906-4316-879B-30082424143B}"/>
                    </a:ext>
                  </a:extLst>
                </p:cNvPr>
                <p:cNvSpPr/>
                <p:nvPr/>
              </p:nvSpPr>
              <p:spPr>
                <a:xfrm>
                  <a:off x="2658389" y="350512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58" name="รูปแบบอิสระ: รูปร่าง 657">
                  <a:extLst>
                    <a:ext uri="{FF2B5EF4-FFF2-40B4-BE49-F238E27FC236}">
                      <a16:creationId xmlns:a16="http://schemas.microsoft.com/office/drawing/2014/main" id="{BB17F907-17BD-44D5-A011-2C851D16D4E6}"/>
                    </a:ext>
                  </a:extLst>
                </p:cNvPr>
                <p:cNvSpPr/>
                <p:nvPr/>
              </p:nvSpPr>
              <p:spPr>
                <a:xfrm>
                  <a:off x="2658389" y="3506716"/>
                  <a:ext cx="1591" cy="1591"/>
                </a:xfrm>
                <a:custGeom>
                  <a:avLst/>
                  <a:gdLst>
                    <a:gd name="connsiteX0" fmla="*/ 1591 w 1591"/>
                    <a:gd name="connsiteY0" fmla="*/ 1591 h 1591"/>
                    <a:gd name="connsiteX1" fmla="*/ 1591 w 1591"/>
                    <a:gd name="connsiteY1" fmla="*/ 0 h 1591"/>
                    <a:gd name="connsiteX2" fmla="*/ 0 w 1591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">
                      <a:moveTo>
                        <a:pt x="1591" y="1591"/>
                      </a:moveTo>
                      <a:lnTo>
                        <a:pt x="159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59" name="รูปแบบอิสระ: รูปร่าง 658">
                  <a:extLst>
                    <a:ext uri="{FF2B5EF4-FFF2-40B4-BE49-F238E27FC236}">
                      <a16:creationId xmlns:a16="http://schemas.microsoft.com/office/drawing/2014/main" id="{B2888315-CC4E-4E5D-8B58-7D295BD069BE}"/>
                    </a:ext>
                  </a:extLst>
                </p:cNvPr>
                <p:cNvSpPr/>
                <p:nvPr/>
              </p:nvSpPr>
              <p:spPr>
                <a:xfrm>
                  <a:off x="2654014" y="3503534"/>
                  <a:ext cx="1193" cy="1193"/>
                </a:xfrm>
                <a:custGeom>
                  <a:avLst/>
                  <a:gdLst>
                    <a:gd name="connsiteX0" fmla="*/ 1193 w 1193"/>
                    <a:gd name="connsiteY0" fmla="*/ 0 h 1193"/>
                    <a:gd name="connsiteX1" fmla="*/ 1193 w 1193"/>
                    <a:gd name="connsiteY1" fmla="*/ 0 h 1193"/>
                    <a:gd name="connsiteX2" fmla="*/ 1193 w 1193"/>
                    <a:gd name="connsiteY2" fmla="*/ 0 h 1193"/>
                    <a:gd name="connsiteX3" fmla="*/ 1193 w 1193"/>
                    <a:gd name="connsiteY3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193">
                      <a:moveTo>
                        <a:pt x="1193" y="0"/>
                      </a:moveTo>
                      <a:lnTo>
                        <a:pt x="1193" y="0"/>
                      </a:lnTo>
                      <a:cubicBezTo>
                        <a:pt x="-398" y="1591"/>
                        <a:pt x="-398" y="1591"/>
                        <a:pt x="1193" y="0"/>
                      </a:cubicBezTo>
                      <a:cubicBezTo>
                        <a:pt x="-398" y="1591"/>
                        <a:pt x="-398" y="1591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60" name="รูปแบบอิสระ: รูปร่าง 659">
                  <a:extLst>
                    <a:ext uri="{FF2B5EF4-FFF2-40B4-BE49-F238E27FC236}">
                      <a16:creationId xmlns:a16="http://schemas.microsoft.com/office/drawing/2014/main" id="{5C05E349-97DF-4B16-89F1-C7BC22E0557A}"/>
                    </a:ext>
                  </a:extLst>
                </p:cNvPr>
                <p:cNvSpPr/>
                <p:nvPr/>
              </p:nvSpPr>
              <p:spPr>
                <a:xfrm>
                  <a:off x="2655208" y="3508307"/>
                  <a:ext cx="15909" cy="1590"/>
                </a:xfrm>
                <a:custGeom>
                  <a:avLst/>
                  <a:gdLst>
                    <a:gd name="connsiteX0" fmla="*/ 0 w 15909"/>
                    <a:gd name="connsiteY0" fmla="*/ 1591 h 1590"/>
                    <a:gd name="connsiteX1" fmla="*/ 0 w 15909"/>
                    <a:gd name="connsiteY1" fmla="*/ 0 h 1590"/>
                    <a:gd name="connsiteX2" fmla="*/ 0 w 15909"/>
                    <a:gd name="connsiteY2" fmla="*/ 1591 h 1590"/>
                    <a:gd name="connsiteX3" fmla="*/ 0 w 15909"/>
                    <a:gd name="connsiteY3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0">
                      <a:moveTo>
                        <a:pt x="0" y="1591"/>
                      </a:moveTo>
                      <a:cubicBezTo>
                        <a:pt x="0" y="1591"/>
                        <a:pt x="0" y="0"/>
                        <a:pt x="0" y="0"/>
                      </a:cubicBezTo>
                      <a:lnTo>
                        <a:pt x="0" y="1591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61" name="รูปแบบอิสระ: รูปร่าง 660">
                  <a:extLst>
                    <a:ext uri="{FF2B5EF4-FFF2-40B4-BE49-F238E27FC236}">
                      <a16:creationId xmlns:a16="http://schemas.microsoft.com/office/drawing/2014/main" id="{5670F6F3-A091-4D49-A4C0-F17BB3C3E079}"/>
                    </a:ext>
                  </a:extLst>
                </p:cNvPr>
                <p:cNvSpPr/>
                <p:nvPr/>
              </p:nvSpPr>
              <p:spPr>
                <a:xfrm>
                  <a:off x="2652910" y="3511489"/>
                  <a:ext cx="707" cy="1590"/>
                </a:xfrm>
                <a:custGeom>
                  <a:avLst/>
                  <a:gdLst>
                    <a:gd name="connsiteX0" fmla="*/ 707 w 707"/>
                    <a:gd name="connsiteY0" fmla="*/ 0 h 1590"/>
                    <a:gd name="connsiteX1" fmla="*/ 707 w 707"/>
                    <a:gd name="connsiteY1" fmla="*/ 1591 h 1590"/>
                    <a:gd name="connsiteX2" fmla="*/ 707 w 707"/>
                    <a:gd name="connsiteY2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0">
                      <a:moveTo>
                        <a:pt x="707" y="0"/>
                      </a:moveTo>
                      <a:cubicBezTo>
                        <a:pt x="707" y="0"/>
                        <a:pt x="-884" y="1591"/>
                        <a:pt x="707" y="1591"/>
                      </a:cubicBezTo>
                      <a:cubicBezTo>
                        <a:pt x="707" y="0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62" name="รูปแบบอิสระ: รูปร่าง 661">
                  <a:extLst>
                    <a:ext uri="{FF2B5EF4-FFF2-40B4-BE49-F238E27FC236}">
                      <a16:creationId xmlns:a16="http://schemas.microsoft.com/office/drawing/2014/main" id="{0569AE8C-943A-46A3-AD52-CB90E1869572}"/>
                    </a:ext>
                  </a:extLst>
                </p:cNvPr>
                <p:cNvSpPr/>
                <p:nvPr/>
              </p:nvSpPr>
              <p:spPr>
                <a:xfrm>
                  <a:off x="2647253" y="3501943"/>
                  <a:ext cx="1591" cy="4773"/>
                </a:xfrm>
                <a:custGeom>
                  <a:avLst/>
                  <a:gdLst>
                    <a:gd name="connsiteX0" fmla="*/ 0 w 1591"/>
                    <a:gd name="connsiteY0" fmla="*/ 4773 h 4773"/>
                    <a:gd name="connsiteX1" fmla="*/ 0 w 1591"/>
                    <a:gd name="connsiteY1" fmla="*/ 4773 h 4773"/>
                    <a:gd name="connsiteX2" fmla="*/ 1591 w 1591"/>
                    <a:gd name="connsiteY2" fmla="*/ 0 h 4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4773">
                      <a:moveTo>
                        <a:pt x="0" y="4773"/>
                      </a:moveTo>
                      <a:lnTo>
                        <a:pt x="0" y="4773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63" name="รูปแบบอิสระ: รูปร่าง 662">
                  <a:extLst>
                    <a:ext uri="{FF2B5EF4-FFF2-40B4-BE49-F238E27FC236}">
                      <a16:creationId xmlns:a16="http://schemas.microsoft.com/office/drawing/2014/main" id="{A90F1C3D-90E8-4DAC-8DEC-17AE02646BDB}"/>
                    </a:ext>
                  </a:extLst>
                </p:cNvPr>
                <p:cNvSpPr/>
                <p:nvPr/>
              </p:nvSpPr>
              <p:spPr>
                <a:xfrm>
                  <a:off x="2639298" y="3511489"/>
                  <a:ext cx="1591" cy="3641"/>
                </a:xfrm>
                <a:custGeom>
                  <a:avLst/>
                  <a:gdLst>
                    <a:gd name="connsiteX0" fmla="*/ 0 w 1591"/>
                    <a:gd name="connsiteY0" fmla="*/ 3182 h 3641"/>
                    <a:gd name="connsiteX1" fmla="*/ 0 w 1591"/>
                    <a:gd name="connsiteY1" fmla="*/ 3182 h 3641"/>
                    <a:gd name="connsiteX2" fmla="*/ 1591 w 1591"/>
                    <a:gd name="connsiteY2" fmla="*/ 0 h 3641"/>
                    <a:gd name="connsiteX3" fmla="*/ 0 w 1591"/>
                    <a:gd name="connsiteY3" fmla="*/ 3182 h 36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3641">
                      <a:moveTo>
                        <a:pt x="0" y="3182"/>
                      </a:moveTo>
                      <a:cubicBezTo>
                        <a:pt x="0" y="4773"/>
                        <a:pt x="1591" y="1591"/>
                        <a:pt x="0" y="3182"/>
                      </a:cubicBezTo>
                      <a:cubicBezTo>
                        <a:pt x="1591" y="1591"/>
                        <a:pt x="1591" y="0"/>
                        <a:pt x="1591" y="0"/>
                      </a:cubicBezTo>
                      <a:cubicBezTo>
                        <a:pt x="1591" y="1591"/>
                        <a:pt x="1591" y="0"/>
                        <a:pt x="0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64" name="รูปแบบอิสระ: รูปร่าง 663">
                  <a:extLst>
                    <a:ext uri="{FF2B5EF4-FFF2-40B4-BE49-F238E27FC236}">
                      <a16:creationId xmlns:a16="http://schemas.microsoft.com/office/drawing/2014/main" id="{652413D2-8E79-49C2-AAD8-1A732E827D5D}"/>
                    </a:ext>
                  </a:extLst>
                </p:cNvPr>
                <p:cNvSpPr/>
                <p:nvPr/>
              </p:nvSpPr>
              <p:spPr>
                <a:xfrm>
                  <a:off x="2640889" y="351148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65" name="รูปแบบอิสระ: รูปร่าง 664">
                  <a:extLst>
                    <a:ext uri="{FF2B5EF4-FFF2-40B4-BE49-F238E27FC236}">
                      <a16:creationId xmlns:a16="http://schemas.microsoft.com/office/drawing/2014/main" id="{647A0E5C-193F-45D5-B1F4-27D91549D3A4}"/>
                    </a:ext>
                  </a:extLst>
                </p:cNvPr>
                <p:cNvSpPr/>
                <p:nvPr/>
              </p:nvSpPr>
              <p:spPr>
                <a:xfrm>
                  <a:off x="2599523" y="3463758"/>
                  <a:ext cx="15909" cy="1590"/>
                </a:xfrm>
                <a:custGeom>
                  <a:avLst/>
                  <a:gdLst>
                    <a:gd name="connsiteX0" fmla="*/ 0 w 15909"/>
                    <a:gd name="connsiteY0" fmla="*/ 0 h 1590"/>
                    <a:gd name="connsiteX1" fmla="*/ 0 w 15909"/>
                    <a:gd name="connsiteY1" fmla="*/ 0 h 1590"/>
                    <a:gd name="connsiteX2" fmla="*/ 0 w 15909"/>
                    <a:gd name="connsiteY2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66" name="รูปแบบอิสระ: รูปร่าง 665">
                  <a:extLst>
                    <a:ext uri="{FF2B5EF4-FFF2-40B4-BE49-F238E27FC236}">
                      <a16:creationId xmlns:a16="http://schemas.microsoft.com/office/drawing/2014/main" id="{7E32F316-61C2-4D06-97F7-822A2B694379}"/>
                    </a:ext>
                  </a:extLst>
                </p:cNvPr>
                <p:cNvSpPr/>
                <p:nvPr/>
              </p:nvSpPr>
              <p:spPr>
                <a:xfrm>
                  <a:off x="2596341" y="3465349"/>
                  <a:ext cx="1591" cy="1591"/>
                </a:xfrm>
                <a:custGeom>
                  <a:avLst/>
                  <a:gdLst>
                    <a:gd name="connsiteX0" fmla="*/ 0 w 1591"/>
                    <a:gd name="connsiteY0" fmla="*/ 1591 h 1591"/>
                    <a:gd name="connsiteX1" fmla="*/ 1591 w 1591"/>
                    <a:gd name="connsiteY1" fmla="*/ 0 h 1591"/>
                    <a:gd name="connsiteX2" fmla="*/ 0 w 1591"/>
                    <a:gd name="connsiteY2" fmla="*/ 1591 h 1591"/>
                    <a:gd name="connsiteX3" fmla="*/ 0 w 1591"/>
                    <a:gd name="connsiteY3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1591">
                      <a:moveTo>
                        <a:pt x="0" y="1591"/>
                      </a:moveTo>
                      <a:lnTo>
                        <a:pt x="1591" y="0"/>
                      </a:lnTo>
                      <a:lnTo>
                        <a:pt x="0" y="1591"/>
                      </a:lnTo>
                      <a:cubicBezTo>
                        <a:pt x="0" y="0"/>
                        <a:pt x="1591" y="0"/>
                        <a:pt x="0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67" name="รูปแบบอิสระ: รูปร่าง 666">
                  <a:extLst>
                    <a:ext uri="{FF2B5EF4-FFF2-40B4-BE49-F238E27FC236}">
                      <a16:creationId xmlns:a16="http://schemas.microsoft.com/office/drawing/2014/main" id="{B2DE52CE-1A5A-4A5F-8756-61E466E6D9BC}"/>
                    </a:ext>
                  </a:extLst>
                </p:cNvPr>
                <p:cNvSpPr/>
                <p:nvPr/>
              </p:nvSpPr>
              <p:spPr>
                <a:xfrm>
                  <a:off x="2618615" y="3509898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1591 h 1591"/>
                    <a:gd name="connsiteX1" fmla="*/ 0 w 15909"/>
                    <a:gd name="connsiteY1" fmla="*/ 1591 h 1591"/>
                    <a:gd name="connsiteX2" fmla="*/ 0 w 15909"/>
                    <a:gd name="connsiteY2" fmla="*/ 0 h 1591"/>
                    <a:gd name="connsiteX3" fmla="*/ 0 w 15909"/>
                    <a:gd name="connsiteY3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">
                      <a:moveTo>
                        <a:pt x="0" y="1591"/>
                      </a:moveTo>
                      <a:lnTo>
                        <a:pt x="0" y="1591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68" name="รูปแบบอิสระ: รูปร่าง 667">
                  <a:extLst>
                    <a:ext uri="{FF2B5EF4-FFF2-40B4-BE49-F238E27FC236}">
                      <a16:creationId xmlns:a16="http://schemas.microsoft.com/office/drawing/2014/main" id="{B25C16B2-90B2-49E7-B456-BBA048C500D7}"/>
                    </a:ext>
                  </a:extLst>
                </p:cNvPr>
                <p:cNvSpPr/>
                <p:nvPr/>
              </p:nvSpPr>
              <p:spPr>
                <a:xfrm>
                  <a:off x="2615433" y="3505125"/>
                  <a:ext cx="1591" cy="1591"/>
                </a:xfrm>
                <a:custGeom>
                  <a:avLst/>
                  <a:gdLst>
                    <a:gd name="connsiteX0" fmla="*/ 0 w 1591"/>
                    <a:gd name="connsiteY0" fmla="*/ 1591 h 1591"/>
                    <a:gd name="connsiteX1" fmla="*/ 0 w 1591"/>
                    <a:gd name="connsiteY1" fmla="*/ 1591 h 1591"/>
                    <a:gd name="connsiteX2" fmla="*/ 1591 w 1591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">
                      <a:moveTo>
                        <a:pt x="0" y="1591"/>
                      </a:moveTo>
                      <a:lnTo>
                        <a:pt x="0" y="1591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69" name="รูปแบบอิสระ: รูปร่าง 668">
                  <a:extLst>
                    <a:ext uri="{FF2B5EF4-FFF2-40B4-BE49-F238E27FC236}">
                      <a16:creationId xmlns:a16="http://schemas.microsoft.com/office/drawing/2014/main" id="{9699DE8F-DD9A-46F5-AAFF-B2B82AA5FC5E}"/>
                    </a:ext>
                  </a:extLst>
                </p:cNvPr>
                <p:cNvSpPr/>
                <p:nvPr/>
              </p:nvSpPr>
              <p:spPr>
                <a:xfrm>
                  <a:off x="2610660" y="3506892"/>
                  <a:ext cx="707" cy="1414"/>
                </a:xfrm>
                <a:custGeom>
                  <a:avLst/>
                  <a:gdLst>
                    <a:gd name="connsiteX0" fmla="*/ 0 w 707"/>
                    <a:gd name="connsiteY0" fmla="*/ 1414 h 1414"/>
                    <a:gd name="connsiteX1" fmla="*/ 0 w 707"/>
                    <a:gd name="connsiteY1" fmla="*/ 1414 h 1414"/>
                    <a:gd name="connsiteX2" fmla="*/ 0 w 707"/>
                    <a:gd name="connsiteY2" fmla="*/ 1414 h 1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414">
                      <a:moveTo>
                        <a:pt x="0" y="1414"/>
                      </a:moveTo>
                      <a:cubicBezTo>
                        <a:pt x="0" y="1414"/>
                        <a:pt x="0" y="-177"/>
                        <a:pt x="0" y="1414"/>
                      </a:cubicBezTo>
                      <a:cubicBezTo>
                        <a:pt x="0" y="1414"/>
                        <a:pt x="1591" y="-1768"/>
                        <a:pt x="0" y="141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5" name="กราฟิก 7">
                <a:extLst>
                  <a:ext uri="{FF2B5EF4-FFF2-40B4-BE49-F238E27FC236}">
                    <a16:creationId xmlns:a16="http://schemas.microsoft.com/office/drawing/2014/main" id="{C73831D6-390C-4254-8EC7-3FCE1DD46588}"/>
                  </a:ext>
                </a:extLst>
              </p:cNvPr>
              <p:cNvGrpSpPr/>
              <p:nvPr/>
            </p:nvGrpSpPr>
            <p:grpSpPr>
              <a:xfrm>
                <a:off x="2749076" y="3393753"/>
                <a:ext cx="67982" cy="104384"/>
                <a:chOff x="2749076" y="3393753"/>
                <a:chExt cx="67982" cy="104384"/>
              </a:xfrm>
              <a:solidFill>
                <a:srgbClr val="FFFFFF"/>
              </a:solidFill>
            </p:grpSpPr>
            <p:sp>
              <p:nvSpPr>
                <p:cNvPr id="508" name="รูปแบบอิสระ: รูปร่าง 507">
                  <a:extLst>
                    <a:ext uri="{FF2B5EF4-FFF2-40B4-BE49-F238E27FC236}">
                      <a16:creationId xmlns:a16="http://schemas.microsoft.com/office/drawing/2014/main" id="{F22B93DE-47B1-402F-9156-A5612B7B0EB7}"/>
                    </a:ext>
                  </a:extLst>
                </p:cNvPr>
                <p:cNvSpPr/>
                <p:nvPr/>
              </p:nvSpPr>
              <p:spPr>
                <a:xfrm>
                  <a:off x="2804760" y="3393753"/>
                  <a:ext cx="1590" cy="1591"/>
                </a:xfrm>
                <a:custGeom>
                  <a:avLst/>
                  <a:gdLst>
                    <a:gd name="connsiteX0" fmla="*/ 1591 w 1590"/>
                    <a:gd name="connsiteY0" fmla="*/ 1591 h 1591"/>
                    <a:gd name="connsiteX1" fmla="*/ 0 w 1590"/>
                    <a:gd name="connsiteY1" fmla="*/ 0 h 1591"/>
                    <a:gd name="connsiteX2" fmla="*/ 1591 w 1590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">
                      <a:moveTo>
                        <a:pt x="1591" y="1591"/>
                      </a:moveTo>
                      <a:cubicBezTo>
                        <a:pt x="1591" y="1591"/>
                        <a:pt x="0" y="0"/>
                        <a:pt x="0" y="0"/>
                      </a:cubicBezTo>
                      <a:cubicBezTo>
                        <a:pt x="0" y="0"/>
                        <a:pt x="1591" y="1591"/>
                        <a:pt x="1591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09" name="รูปแบบอิสระ: รูปร่าง 508">
                  <a:extLst>
                    <a:ext uri="{FF2B5EF4-FFF2-40B4-BE49-F238E27FC236}">
                      <a16:creationId xmlns:a16="http://schemas.microsoft.com/office/drawing/2014/main" id="{A3F017FD-AE07-49B9-9DB8-F787A7DA5203}"/>
                    </a:ext>
                  </a:extLst>
                </p:cNvPr>
                <p:cNvSpPr/>
                <p:nvPr/>
              </p:nvSpPr>
              <p:spPr>
                <a:xfrm>
                  <a:off x="2807942" y="3398527"/>
                  <a:ext cx="1590" cy="15910"/>
                </a:xfrm>
                <a:custGeom>
                  <a:avLst/>
                  <a:gdLst>
                    <a:gd name="connsiteX0" fmla="*/ 1591 w 1590"/>
                    <a:gd name="connsiteY0" fmla="*/ 0 h 15910"/>
                    <a:gd name="connsiteX1" fmla="*/ 0 w 1590"/>
                    <a:gd name="connsiteY1" fmla="*/ 0 h 15910"/>
                    <a:gd name="connsiteX2" fmla="*/ 1591 w 1590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0">
                      <a:moveTo>
                        <a:pt x="1591" y="0"/>
                      </a:moveTo>
                      <a:lnTo>
                        <a:pt x="0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10" name="รูปแบบอิสระ: รูปร่าง 509">
                  <a:extLst>
                    <a:ext uri="{FF2B5EF4-FFF2-40B4-BE49-F238E27FC236}">
                      <a16:creationId xmlns:a16="http://schemas.microsoft.com/office/drawing/2014/main" id="{D499D490-EBAF-4600-8BD0-F865564C0638}"/>
                    </a:ext>
                  </a:extLst>
                </p:cNvPr>
                <p:cNvSpPr/>
                <p:nvPr/>
              </p:nvSpPr>
              <p:spPr>
                <a:xfrm>
                  <a:off x="2807942" y="3398527"/>
                  <a:ext cx="1590" cy="2298"/>
                </a:xfrm>
                <a:custGeom>
                  <a:avLst/>
                  <a:gdLst>
                    <a:gd name="connsiteX0" fmla="*/ 0 w 1590"/>
                    <a:gd name="connsiteY0" fmla="*/ 1591 h 2298"/>
                    <a:gd name="connsiteX1" fmla="*/ 0 w 1590"/>
                    <a:gd name="connsiteY1" fmla="*/ 1591 h 2298"/>
                    <a:gd name="connsiteX2" fmla="*/ 1591 w 1590"/>
                    <a:gd name="connsiteY2" fmla="*/ 1591 h 2298"/>
                    <a:gd name="connsiteX3" fmla="*/ 0 w 1590"/>
                    <a:gd name="connsiteY3" fmla="*/ 0 h 2298"/>
                    <a:gd name="connsiteX4" fmla="*/ 0 w 1590"/>
                    <a:gd name="connsiteY4" fmla="*/ 1591 h 2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90" h="2298">
                      <a:moveTo>
                        <a:pt x="0" y="1591"/>
                      </a:moveTo>
                      <a:cubicBezTo>
                        <a:pt x="3182" y="3182"/>
                        <a:pt x="0" y="1591"/>
                        <a:pt x="0" y="1591"/>
                      </a:cubicBezTo>
                      <a:lnTo>
                        <a:pt x="1591" y="1591"/>
                      </a:lnTo>
                      <a:lnTo>
                        <a:pt x="0" y="0"/>
                      </a:lnTo>
                      <a:cubicBezTo>
                        <a:pt x="0" y="0"/>
                        <a:pt x="1591" y="1591"/>
                        <a:pt x="0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11" name="รูปแบบอิสระ: รูปร่าง 510">
                  <a:extLst>
                    <a:ext uri="{FF2B5EF4-FFF2-40B4-BE49-F238E27FC236}">
                      <a16:creationId xmlns:a16="http://schemas.microsoft.com/office/drawing/2014/main" id="{09F32CC0-1CB6-47A7-83DD-89404006F321}"/>
                    </a:ext>
                  </a:extLst>
                </p:cNvPr>
                <p:cNvSpPr/>
                <p:nvPr/>
              </p:nvSpPr>
              <p:spPr>
                <a:xfrm>
                  <a:off x="2801578" y="339852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12" name="รูปแบบอิสระ: รูปร่าง 511">
                  <a:extLst>
                    <a:ext uri="{FF2B5EF4-FFF2-40B4-BE49-F238E27FC236}">
                      <a16:creationId xmlns:a16="http://schemas.microsoft.com/office/drawing/2014/main" id="{20723C58-0DC4-4DD5-A7C2-4547F0A8C49E}"/>
                    </a:ext>
                  </a:extLst>
                </p:cNvPr>
                <p:cNvSpPr/>
                <p:nvPr/>
              </p:nvSpPr>
              <p:spPr>
                <a:xfrm>
                  <a:off x="2800871" y="3397333"/>
                  <a:ext cx="707" cy="1193"/>
                </a:xfrm>
                <a:custGeom>
                  <a:avLst/>
                  <a:gdLst>
                    <a:gd name="connsiteX0" fmla="*/ 707 w 707"/>
                    <a:gd name="connsiteY0" fmla="*/ 1193 h 1193"/>
                    <a:gd name="connsiteX1" fmla="*/ 707 w 707"/>
                    <a:gd name="connsiteY1" fmla="*/ 1193 h 1193"/>
                    <a:gd name="connsiteX2" fmla="*/ 707 w 707"/>
                    <a:gd name="connsiteY2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193">
                      <a:moveTo>
                        <a:pt x="707" y="1193"/>
                      </a:moveTo>
                      <a:cubicBezTo>
                        <a:pt x="707" y="-398"/>
                        <a:pt x="-884" y="-398"/>
                        <a:pt x="707" y="1193"/>
                      </a:cubicBezTo>
                      <a:lnTo>
                        <a:pt x="707" y="119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13" name="รูปแบบอิสระ: รูปร่าง 512">
                  <a:extLst>
                    <a:ext uri="{FF2B5EF4-FFF2-40B4-BE49-F238E27FC236}">
                      <a16:creationId xmlns:a16="http://schemas.microsoft.com/office/drawing/2014/main" id="{A83C75D2-378A-4705-A140-94FEF4E2CBC8}"/>
                    </a:ext>
                  </a:extLst>
                </p:cNvPr>
                <p:cNvSpPr/>
                <p:nvPr/>
              </p:nvSpPr>
              <p:spPr>
                <a:xfrm>
                  <a:off x="2799987" y="3396936"/>
                  <a:ext cx="1590" cy="1590"/>
                </a:xfrm>
                <a:custGeom>
                  <a:avLst/>
                  <a:gdLst>
                    <a:gd name="connsiteX0" fmla="*/ 1591 w 1590"/>
                    <a:gd name="connsiteY0" fmla="*/ 1591 h 1590"/>
                    <a:gd name="connsiteX1" fmla="*/ 1591 w 1590"/>
                    <a:gd name="connsiteY1" fmla="*/ 1591 h 1590"/>
                    <a:gd name="connsiteX2" fmla="*/ 0 w 1590"/>
                    <a:gd name="connsiteY2" fmla="*/ 0 h 1590"/>
                    <a:gd name="connsiteX3" fmla="*/ 1591 w 1590"/>
                    <a:gd name="connsiteY3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" h="1590">
                      <a:moveTo>
                        <a:pt x="1591" y="1591"/>
                      </a:moveTo>
                      <a:lnTo>
                        <a:pt x="1591" y="1591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591"/>
                        <a:pt x="0" y="1591"/>
                        <a:pt x="1591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14" name="รูปแบบอิสระ: รูปร่าง 513">
                  <a:extLst>
                    <a:ext uri="{FF2B5EF4-FFF2-40B4-BE49-F238E27FC236}">
                      <a16:creationId xmlns:a16="http://schemas.microsoft.com/office/drawing/2014/main" id="{AFA994AC-6D28-492F-88F1-C7F33F0C5C9A}"/>
                    </a:ext>
                  </a:extLst>
                </p:cNvPr>
                <p:cNvSpPr/>
                <p:nvPr/>
              </p:nvSpPr>
              <p:spPr>
                <a:xfrm>
                  <a:off x="2803169" y="340011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15" name="รูปแบบอิสระ: รูปร่าง 514">
                  <a:extLst>
                    <a:ext uri="{FF2B5EF4-FFF2-40B4-BE49-F238E27FC236}">
                      <a16:creationId xmlns:a16="http://schemas.microsoft.com/office/drawing/2014/main" id="{46623F42-57B7-4A81-B3E7-9C82932087FA}"/>
                    </a:ext>
                  </a:extLst>
                </p:cNvPr>
                <p:cNvSpPr/>
                <p:nvPr/>
              </p:nvSpPr>
              <p:spPr>
                <a:xfrm>
                  <a:off x="2803169" y="3400118"/>
                  <a:ext cx="707" cy="15910"/>
                </a:xfrm>
                <a:custGeom>
                  <a:avLst/>
                  <a:gdLst>
                    <a:gd name="connsiteX0" fmla="*/ 0 w 707"/>
                    <a:gd name="connsiteY0" fmla="*/ 0 h 15910"/>
                    <a:gd name="connsiteX1" fmla="*/ 0 w 707"/>
                    <a:gd name="connsiteY1" fmla="*/ 0 h 15910"/>
                    <a:gd name="connsiteX2" fmla="*/ 0 w 707"/>
                    <a:gd name="connsiteY2" fmla="*/ 0 h 15910"/>
                    <a:gd name="connsiteX3" fmla="*/ 0 w 707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1591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16" name="รูปแบบอิสระ: รูปร่าง 515">
                  <a:extLst>
                    <a:ext uri="{FF2B5EF4-FFF2-40B4-BE49-F238E27FC236}">
                      <a16:creationId xmlns:a16="http://schemas.microsoft.com/office/drawing/2014/main" id="{AD10B7A4-6BFA-4FF1-A468-9F59CC4347D7}"/>
                    </a:ext>
                  </a:extLst>
                </p:cNvPr>
                <p:cNvSpPr/>
                <p:nvPr/>
              </p:nvSpPr>
              <p:spPr>
                <a:xfrm>
                  <a:off x="2803169" y="3399459"/>
                  <a:ext cx="1591" cy="2249"/>
                </a:xfrm>
                <a:custGeom>
                  <a:avLst/>
                  <a:gdLst>
                    <a:gd name="connsiteX0" fmla="*/ 0 w 1591"/>
                    <a:gd name="connsiteY0" fmla="*/ 659 h 2249"/>
                    <a:gd name="connsiteX1" fmla="*/ 1591 w 1591"/>
                    <a:gd name="connsiteY1" fmla="*/ 2250 h 2249"/>
                    <a:gd name="connsiteX2" fmla="*/ 0 w 1591"/>
                    <a:gd name="connsiteY2" fmla="*/ 659 h 22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2249">
                      <a:moveTo>
                        <a:pt x="0" y="659"/>
                      </a:moveTo>
                      <a:cubicBezTo>
                        <a:pt x="0" y="659"/>
                        <a:pt x="1591" y="659"/>
                        <a:pt x="1591" y="2250"/>
                      </a:cubicBezTo>
                      <a:cubicBezTo>
                        <a:pt x="1591" y="659"/>
                        <a:pt x="0" y="-932"/>
                        <a:pt x="0" y="65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17" name="รูปแบบอิสระ: รูปร่าง 516">
                  <a:extLst>
                    <a:ext uri="{FF2B5EF4-FFF2-40B4-BE49-F238E27FC236}">
                      <a16:creationId xmlns:a16="http://schemas.microsoft.com/office/drawing/2014/main" id="{72884952-F60C-4C2C-B5F0-531D9D30E69C}"/>
                    </a:ext>
                  </a:extLst>
                </p:cNvPr>
                <p:cNvSpPr/>
                <p:nvPr/>
              </p:nvSpPr>
              <p:spPr>
                <a:xfrm>
                  <a:off x="2810417" y="3401709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  <a:gd name="connsiteX3" fmla="*/ 707 w 707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lnTo>
                        <a:pt x="707" y="0"/>
                      </a:lnTo>
                      <a:lnTo>
                        <a:pt x="707" y="0"/>
                      </a:lnTo>
                      <a:cubicBezTo>
                        <a:pt x="707" y="0"/>
                        <a:pt x="-884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18" name="รูปแบบอิสระ: รูปร่าง 517">
                  <a:extLst>
                    <a:ext uri="{FF2B5EF4-FFF2-40B4-BE49-F238E27FC236}">
                      <a16:creationId xmlns:a16="http://schemas.microsoft.com/office/drawing/2014/main" id="{32EAB8C0-230D-492E-995F-531FFB7DE1D4}"/>
                    </a:ext>
                  </a:extLst>
                </p:cNvPr>
                <p:cNvSpPr/>
                <p:nvPr/>
              </p:nvSpPr>
              <p:spPr>
                <a:xfrm>
                  <a:off x="2799987" y="3400118"/>
                  <a:ext cx="3181" cy="1590"/>
                </a:xfrm>
                <a:custGeom>
                  <a:avLst/>
                  <a:gdLst>
                    <a:gd name="connsiteX0" fmla="*/ 0 w 3181"/>
                    <a:gd name="connsiteY0" fmla="*/ 0 h 1590"/>
                    <a:gd name="connsiteX1" fmla="*/ 3182 w 3181"/>
                    <a:gd name="connsiteY1" fmla="*/ 1591 h 1590"/>
                    <a:gd name="connsiteX2" fmla="*/ 3182 w 3181"/>
                    <a:gd name="connsiteY2" fmla="*/ 1591 h 1590"/>
                    <a:gd name="connsiteX3" fmla="*/ 0 w 3181"/>
                    <a:gd name="connsiteY3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1" h="1590">
                      <a:moveTo>
                        <a:pt x="0" y="0"/>
                      </a:moveTo>
                      <a:cubicBezTo>
                        <a:pt x="0" y="0"/>
                        <a:pt x="1591" y="1591"/>
                        <a:pt x="3182" y="1591"/>
                      </a:cubicBezTo>
                      <a:lnTo>
                        <a:pt x="3182" y="1591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19" name="รูปแบบอิสระ: รูปร่าง 518">
                  <a:extLst>
                    <a:ext uri="{FF2B5EF4-FFF2-40B4-BE49-F238E27FC236}">
                      <a16:creationId xmlns:a16="http://schemas.microsoft.com/office/drawing/2014/main" id="{F02448B1-1788-421A-BB10-199A83EDB86D}"/>
                    </a:ext>
                  </a:extLst>
                </p:cNvPr>
                <p:cNvSpPr/>
                <p:nvPr/>
              </p:nvSpPr>
              <p:spPr>
                <a:xfrm>
                  <a:off x="2801578" y="3401709"/>
                  <a:ext cx="707" cy="15910"/>
                </a:xfrm>
                <a:custGeom>
                  <a:avLst/>
                  <a:gdLst>
                    <a:gd name="connsiteX0" fmla="*/ 0 w 707"/>
                    <a:gd name="connsiteY0" fmla="*/ 0 h 15910"/>
                    <a:gd name="connsiteX1" fmla="*/ 0 w 707"/>
                    <a:gd name="connsiteY1" fmla="*/ 0 h 15910"/>
                    <a:gd name="connsiteX2" fmla="*/ 0 w 707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20" name="รูปแบบอิสระ: รูปร่าง 519">
                  <a:extLst>
                    <a:ext uri="{FF2B5EF4-FFF2-40B4-BE49-F238E27FC236}">
                      <a16:creationId xmlns:a16="http://schemas.microsoft.com/office/drawing/2014/main" id="{5E8811EA-B992-4AF4-8108-572F6AB69A75}"/>
                    </a:ext>
                  </a:extLst>
                </p:cNvPr>
                <p:cNvSpPr/>
                <p:nvPr/>
              </p:nvSpPr>
              <p:spPr>
                <a:xfrm>
                  <a:off x="2804760" y="3400118"/>
                  <a:ext cx="1590" cy="1590"/>
                </a:xfrm>
                <a:custGeom>
                  <a:avLst/>
                  <a:gdLst>
                    <a:gd name="connsiteX0" fmla="*/ 1591 w 1590"/>
                    <a:gd name="connsiteY0" fmla="*/ 1591 h 1590"/>
                    <a:gd name="connsiteX1" fmla="*/ 0 w 1590"/>
                    <a:gd name="connsiteY1" fmla="*/ 0 h 1590"/>
                    <a:gd name="connsiteX2" fmla="*/ 1591 w 1590"/>
                    <a:gd name="connsiteY2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0">
                      <a:moveTo>
                        <a:pt x="1591" y="1591"/>
                      </a:moveTo>
                      <a:lnTo>
                        <a:pt x="0" y="0"/>
                      </a:lnTo>
                      <a:lnTo>
                        <a:pt x="1591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21" name="รูปแบบอิสระ: รูปร่าง 520">
                  <a:extLst>
                    <a:ext uri="{FF2B5EF4-FFF2-40B4-BE49-F238E27FC236}">
                      <a16:creationId xmlns:a16="http://schemas.microsoft.com/office/drawing/2014/main" id="{902FA05D-AB24-42BD-AAB5-7BF7BB644232}"/>
                    </a:ext>
                  </a:extLst>
                </p:cNvPr>
                <p:cNvSpPr/>
                <p:nvPr/>
              </p:nvSpPr>
              <p:spPr>
                <a:xfrm>
                  <a:off x="2796805" y="3400118"/>
                  <a:ext cx="3181" cy="1590"/>
                </a:xfrm>
                <a:custGeom>
                  <a:avLst/>
                  <a:gdLst>
                    <a:gd name="connsiteX0" fmla="*/ 1591 w 3181"/>
                    <a:gd name="connsiteY0" fmla="*/ 0 h 1590"/>
                    <a:gd name="connsiteX1" fmla="*/ 0 w 3181"/>
                    <a:gd name="connsiteY1" fmla="*/ 0 h 1590"/>
                    <a:gd name="connsiteX2" fmla="*/ 3182 w 3181"/>
                    <a:gd name="connsiteY2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1590">
                      <a:moveTo>
                        <a:pt x="1591" y="0"/>
                      </a:moveTo>
                      <a:lnTo>
                        <a:pt x="0" y="0"/>
                      </a:lnTo>
                      <a:lnTo>
                        <a:pt x="3182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22" name="รูปแบบอิสระ: รูปร่าง 521">
                  <a:extLst>
                    <a:ext uri="{FF2B5EF4-FFF2-40B4-BE49-F238E27FC236}">
                      <a16:creationId xmlns:a16="http://schemas.microsoft.com/office/drawing/2014/main" id="{BE0DF127-BB5C-4127-BA22-AA49859CFE49}"/>
                    </a:ext>
                  </a:extLst>
                </p:cNvPr>
                <p:cNvSpPr/>
                <p:nvPr/>
              </p:nvSpPr>
              <p:spPr>
                <a:xfrm>
                  <a:off x="2795214" y="3400118"/>
                  <a:ext cx="3181" cy="1590"/>
                </a:xfrm>
                <a:custGeom>
                  <a:avLst/>
                  <a:gdLst>
                    <a:gd name="connsiteX0" fmla="*/ 3182 w 3181"/>
                    <a:gd name="connsiteY0" fmla="*/ 1591 h 1590"/>
                    <a:gd name="connsiteX1" fmla="*/ 0 w 3181"/>
                    <a:gd name="connsiteY1" fmla="*/ 0 h 1590"/>
                    <a:gd name="connsiteX2" fmla="*/ 3182 w 3181"/>
                    <a:gd name="connsiteY2" fmla="*/ 1591 h 1590"/>
                    <a:gd name="connsiteX3" fmla="*/ 3182 w 3181"/>
                    <a:gd name="connsiteY3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1" h="1590">
                      <a:moveTo>
                        <a:pt x="3182" y="1591"/>
                      </a:moveTo>
                      <a:cubicBezTo>
                        <a:pt x="1591" y="1591"/>
                        <a:pt x="1591" y="0"/>
                        <a:pt x="0" y="0"/>
                      </a:cubicBezTo>
                      <a:cubicBezTo>
                        <a:pt x="0" y="0"/>
                        <a:pt x="1591" y="1591"/>
                        <a:pt x="3182" y="1591"/>
                      </a:cubicBezTo>
                      <a:cubicBezTo>
                        <a:pt x="1591" y="1591"/>
                        <a:pt x="1591" y="1591"/>
                        <a:pt x="3182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23" name="รูปแบบอิสระ: รูปร่าง 522">
                  <a:extLst>
                    <a:ext uri="{FF2B5EF4-FFF2-40B4-BE49-F238E27FC236}">
                      <a16:creationId xmlns:a16="http://schemas.microsoft.com/office/drawing/2014/main" id="{FDEC3774-B03F-4412-AD25-746BA0E03553}"/>
                    </a:ext>
                  </a:extLst>
                </p:cNvPr>
                <p:cNvSpPr/>
                <p:nvPr/>
              </p:nvSpPr>
              <p:spPr>
                <a:xfrm>
                  <a:off x="2798396" y="3402106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1193 h 1193"/>
                    <a:gd name="connsiteX1" fmla="*/ 0 w 15909"/>
                    <a:gd name="connsiteY1" fmla="*/ 1193 h 1193"/>
                    <a:gd name="connsiteX2" fmla="*/ 0 w 15909"/>
                    <a:gd name="connsiteY2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1193"/>
                      </a:moveTo>
                      <a:cubicBezTo>
                        <a:pt x="0" y="1193"/>
                        <a:pt x="0" y="-398"/>
                        <a:pt x="0" y="1193"/>
                      </a:cubicBezTo>
                      <a:cubicBezTo>
                        <a:pt x="0" y="-398"/>
                        <a:pt x="0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24" name="รูปแบบอิสระ: รูปร่าง 523">
                  <a:extLst>
                    <a:ext uri="{FF2B5EF4-FFF2-40B4-BE49-F238E27FC236}">
                      <a16:creationId xmlns:a16="http://schemas.microsoft.com/office/drawing/2014/main" id="{4757DF3E-3A05-4A04-A37D-A4BF748B7573}"/>
                    </a:ext>
                  </a:extLst>
                </p:cNvPr>
                <p:cNvSpPr/>
                <p:nvPr/>
              </p:nvSpPr>
              <p:spPr>
                <a:xfrm>
                  <a:off x="2799987" y="3401709"/>
                  <a:ext cx="1590" cy="15910"/>
                </a:xfrm>
                <a:custGeom>
                  <a:avLst/>
                  <a:gdLst>
                    <a:gd name="connsiteX0" fmla="*/ 1591 w 1590"/>
                    <a:gd name="connsiteY0" fmla="*/ 0 h 15910"/>
                    <a:gd name="connsiteX1" fmla="*/ 0 w 1590"/>
                    <a:gd name="connsiteY1" fmla="*/ 0 h 15910"/>
                    <a:gd name="connsiteX2" fmla="*/ 1591 w 1590"/>
                    <a:gd name="connsiteY2" fmla="*/ 0 h 15910"/>
                    <a:gd name="connsiteX3" fmla="*/ 1591 w 1590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" h="15910">
                      <a:moveTo>
                        <a:pt x="1591" y="0"/>
                      </a:moveTo>
                      <a:cubicBezTo>
                        <a:pt x="1591" y="0"/>
                        <a:pt x="0" y="0"/>
                        <a:pt x="0" y="0"/>
                      </a:cubicBezTo>
                      <a:lnTo>
                        <a:pt x="1591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25" name="รูปแบบอิสระ: รูปร่าง 524">
                  <a:extLst>
                    <a:ext uri="{FF2B5EF4-FFF2-40B4-BE49-F238E27FC236}">
                      <a16:creationId xmlns:a16="http://schemas.microsoft.com/office/drawing/2014/main" id="{7722C05C-28A4-4459-A27D-AE45EEB40AB2}"/>
                    </a:ext>
                  </a:extLst>
                </p:cNvPr>
                <p:cNvSpPr/>
                <p:nvPr/>
              </p:nvSpPr>
              <p:spPr>
                <a:xfrm>
                  <a:off x="2801578" y="340170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26" name="รูปแบบอิสระ: รูปร่าง 525">
                  <a:extLst>
                    <a:ext uri="{FF2B5EF4-FFF2-40B4-BE49-F238E27FC236}">
                      <a16:creationId xmlns:a16="http://schemas.microsoft.com/office/drawing/2014/main" id="{7C13CC43-1D8D-4780-BA64-00534173C623}"/>
                    </a:ext>
                  </a:extLst>
                </p:cNvPr>
                <p:cNvSpPr/>
                <p:nvPr/>
              </p:nvSpPr>
              <p:spPr>
                <a:xfrm>
                  <a:off x="2801578" y="340170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27" name="รูปแบบอิสระ: รูปร่าง 526">
                  <a:extLst>
                    <a:ext uri="{FF2B5EF4-FFF2-40B4-BE49-F238E27FC236}">
                      <a16:creationId xmlns:a16="http://schemas.microsoft.com/office/drawing/2014/main" id="{77CAD1F3-4E59-4DFC-B5D3-C9FE8A71335C}"/>
                    </a:ext>
                  </a:extLst>
                </p:cNvPr>
                <p:cNvSpPr/>
                <p:nvPr/>
              </p:nvSpPr>
              <p:spPr>
                <a:xfrm>
                  <a:off x="2804760" y="3401709"/>
                  <a:ext cx="3181" cy="1591"/>
                </a:xfrm>
                <a:custGeom>
                  <a:avLst/>
                  <a:gdLst>
                    <a:gd name="connsiteX0" fmla="*/ 0 w 3181"/>
                    <a:gd name="connsiteY0" fmla="*/ 0 h 1591"/>
                    <a:gd name="connsiteX1" fmla="*/ 3182 w 3181"/>
                    <a:gd name="connsiteY1" fmla="*/ 1591 h 1591"/>
                    <a:gd name="connsiteX2" fmla="*/ 0 w 3181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1591">
                      <a:moveTo>
                        <a:pt x="0" y="0"/>
                      </a:moveTo>
                      <a:cubicBezTo>
                        <a:pt x="1591" y="0"/>
                        <a:pt x="1591" y="1591"/>
                        <a:pt x="3182" y="1591"/>
                      </a:cubicBezTo>
                      <a:cubicBezTo>
                        <a:pt x="1591" y="1591"/>
                        <a:pt x="1591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28" name="รูปแบบอิสระ: รูปร่าง 527">
                  <a:extLst>
                    <a:ext uri="{FF2B5EF4-FFF2-40B4-BE49-F238E27FC236}">
                      <a16:creationId xmlns:a16="http://schemas.microsoft.com/office/drawing/2014/main" id="{E829334D-63FD-4F8B-B7E9-3B286B106FAE}"/>
                    </a:ext>
                  </a:extLst>
                </p:cNvPr>
                <p:cNvSpPr/>
                <p:nvPr/>
              </p:nvSpPr>
              <p:spPr>
                <a:xfrm>
                  <a:off x="2804053" y="3403300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  <a:gd name="connsiteX3" fmla="*/ 707 w 707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lnTo>
                        <a:pt x="707" y="0"/>
                      </a:lnTo>
                      <a:cubicBezTo>
                        <a:pt x="707" y="0"/>
                        <a:pt x="-884" y="0"/>
                        <a:pt x="707" y="0"/>
                      </a:cubicBezTo>
                      <a:lnTo>
                        <a:pt x="70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29" name="รูปแบบอิสระ: รูปร่าง 528">
                  <a:extLst>
                    <a:ext uri="{FF2B5EF4-FFF2-40B4-BE49-F238E27FC236}">
                      <a16:creationId xmlns:a16="http://schemas.microsoft.com/office/drawing/2014/main" id="{E3435020-8ECB-4C0F-93E5-6A30369C2323}"/>
                    </a:ext>
                  </a:extLst>
                </p:cNvPr>
                <p:cNvSpPr/>
                <p:nvPr/>
              </p:nvSpPr>
              <p:spPr>
                <a:xfrm>
                  <a:off x="2804760" y="340330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30" name="รูปแบบอิสระ: รูปร่าง 529">
                  <a:extLst>
                    <a:ext uri="{FF2B5EF4-FFF2-40B4-BE49-F238E27FC236}">
                      <a16:creationId xmlns:a16="http://schemas.microsoft.com/office/drawing/2014/main" id="{126209E8-EE4B-4388-9CE9-9C98903C90D1}"/>
                    </a:ext>
                  </a:extLst>
                </p:cNvPr>
                <p:cNvSpPr/>
                <p:nvPr/>
              </p:nvSpPr>
              <p:spPr>
                <a:xfrm>
                  <a:off x="2799987" y="3403300"/>
                  <a:ext cx="1193" cy="1193"/>
                </a:xfrm>
                <a:custGeom>
                  <a:avLst/>
                  <a:gdLst>
                    <a:gd name="connsiteX0" fmla="*/ 0 w 1193"/>
                    <a:gd name="connsiteY0" fmla="*/ 0 h 1193"/>
                    <a:gd name="connsiteX1" fmla="*/ 0 w 1193"/>
                    <a:gd name="connsiteY1" fmla="*/ 0 h 1193"/>
                    <a:gd name="connsiteX2" fmla="*/ 0 w 1193"/>
                    <a:gd name="connsiteY2" fmla="*/ 0 h 1193"/>
                    <a:gd name="connsiteX3" fmla="*/ 0 w 1193"/>
                    <a:gd name="connsiteY3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193">
                      <a:moveTo>
                        <a:pt x="0" y="0"/>
                      </a:move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1591" y="1591"/>
                        <a:pt x="1591" y="1591"/>
                        <a:pt x="0" y="0"/>
                      </a:cubicBezTo>
                      <a:cubicBezTo>
                        <a:pt x="159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31" name="รูปแบบอิสระ: รูปร่าง 530">
                  <a:extLst>
                    <a:ext uri="{FF2B5EF4-FFF2-40B4-BE49-F238E27FC236}">
                      <a16:creationId xmlns:a16="http://schemas.microsoft.com/office/drawing/2014/main" id="{CC6E2D55-53D5-435F-A560-A782CE605B46}"/>
                    </a:ext>
                  </a:extLst>
                </p:cNvPr>
                <p:cNvSpPr/>
                <p:nvPr/>
              </p:nvSpPr>
              <p:spPr>
                <a:xfrm>
                  <a:off x="2801578" y="340330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32" name="รูปแบบอิสระ: รูปร่าง 531">
                  <a:extLst>
                    <a:ext uri="{FF2B5EF4-FFF2-40B4-BE49-F238E27FC236}">
                      <a16:creationId xmlns:a16="http://schemas.microsoft.com/office/drawing/2014/main" id="{116B92F2-9D62-43E9-80EC-18A605DB5F20}"/>
                    </a:ext>
                  </a:extLst>
                </p:cNvPr>
                <p:cNvSpPr/>
                <p:nvPr/>
              </p:nvSpPr>
              <p:spPr>
                <a:xfrm>
                  <a:off x="2799987" y="3404891"/>
                  <a:ext cx="15909" cy="1590"/>
                </a:xfrm>
                <a:custGeom>
                  <a:avLst/>
                  <a:gdLst>
                    <a:gd name="connsiteX0" fmla="*/ 0 w 15909"/>
                    <a:gd name="connsiteY0" fmla="*/ 1591 h 1590"/>
                    <a:gd name="connsiteX1" fmla="*/ 0 w 15909"/>
                    <a:gd name="connsiteY1" fmla="*/ 1591 h 1590"/>
                    <a:gd name="connsiteX2" fmla="*/ 0 w 15909"/>
                    <a:gd name="connsiteY2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0">
                      <a:moveTo>
                        <a:pt x="0" y="1591"/>
                      </a:moveTo>
                      <a:lnTo>
                        <a:pt x="0" y="159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33" name="รูปแบบอิสระ: รูปร่าง 532">
                  <a:extLst>
                    <a:ext uri="{FF2B5EF4-FFF2-40B4-BE49-F238E27FC236}">
                      <a16:creationId xmlns:a16="http://schemas.microsoft.com/office/drawing/2014/main" id="{DABD889B-00FB-4C1D-9CF1-089A632DD204}"/>
                    </a:ext>
                  </a:extLst>
                </p:cNvPr>
                <p:cNvSpPr/>
                <p:nvPr/>
              </p:nvSpPr>
              <p:spPr>
                <a:xfrm>
                  <a:off x="2801975" y="3403697"/>
                  <a:ext cx="1193" cy="1193"/>
                </a:xfrm>
                <a:custGeom>
                  <a:avLst/>
                  <a:gdLst>
                    <a:gd name="connsiteX0" fmla="*/ 1193 w 1193"/>
                    <a:gd name="connsiteY0" fmla="*/ 1193 h 1193"/>
                    <a:gd name="connsiteX1" fmla="*/ 1193 w 1193"/>
                    <a:gd name="connsiteY1" fmla="*/ 1193 h 1193"/>
                    <a:gd name="connsiteX2" fmla="*/ 1193 w 1193"/>
                    <a:gd name="connsiteY2" fmla="*/ 1193 h 1193"/>
                    <a:gd name="connsiteX3" fmla="*/ 1193 w 1193"/>
                    <a:gd name="connsiteY3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193">
                      <a:moveTo>
                        <a:pt x="1193" y="1193"/>
                      </a:moveTo>
                      <a:cubicBezTo>
                        <a:pt x="1193" y="1193"/>
                        <a:pt x="1193" y="-398"/>
                        <a:pt x="1193" y="1193"/>
                      </a:cubicBezTo>
                      <a:cubicBezTo>
                        <a:pt x="-398" y="-398"/>
                        <a:pt x="-398" y="-398"/>
                        <a:pt x="1193" y="1193"/>
                      </a:cubicBezTo>
                      <a:cubicBezTo>
                        <a:pt x="-398" y="-398"/>
                        <a:pt x="1193" y="1193"/>
                        <a:pt x="1193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34" name="รูปแบบอิสระ: รูปร่าง 533">
                  <a:extLst>
                    <a:ext uri="{FF2B5EF4-FFF2-40B4-BE49-F238E27FC236}">
                      <a16:creationId xmlns:a16="http://schemas.microsoft.com/office/drawing/2014/main" id="{8F37FB94-A887-40C8-9733-27A22A819FB9}"/>
                    </a:ext>
                  </a:extLst>
                </p:cNvPr>
                <p:cNvSpPr/>
                <p:nvPr/>
              </p:nvSpPr>
              <p:spPr>
                <a:xfrm>
                  <a:off x="2799280" y="3403300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cubicBezTo>
                        <a:pt x="707" y="0"/>
                        <a:pt x="707" y="0"/>
                        <a:pt x="707" y="0"/>
                      </a:cubicBezTo>
                      <a:cubicBezTo>
                        <a:pt x="707" y="0"/>
                        <a:pt x="-884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35" name="รูปแบบอิสระ: รูปร่าง 534">
                  <a:extLst>
                    <a:ext uri="{FF2B5EF4-FFF2-40B4-BE49-F238E27FC236}">
                      <a16:creationId xmlns:a16="http://schemas.microsoft.com/office/drawing/2014/main" id="{FB2CFE8C-B4AF-4341-A67F-AB3593C4470F}"/>
                    </a:ext>
                  </a:extLst>
                </p:cNvPr>
                <p:cNvSpPr/>
                <p:nvPr/>
              </p:nvSpPr>
              <p:spPr>
                <a:xfrm>
                  <a:off x="2800385" y="3403300"/>
                  <a:ext cx="1193" cy="15910"/>
                </a:xfrm>
                <a:custGeom>
                  <a:avLst/>
                  <a:gdLst>
                    <a:gd name="connsiteX0" fmla="*/ 1193 w 1193"/>
                    <a:gd name="connsiteY0" fmla="*/ 0 h 15910"/>
                    <a:gd name="connsiteX1" fmla="*/ 1193 w 1193"/>
                    <a:gd name="connsiteY1" fmla="*/ 0 h 15910"/>
                    <a:gd name="connsiteX2" fmla="*/ 1193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1193" y="0"/>
                      </a:moveTo>
                      <a:lnTo>
                        <a:pt x="1193" y="0"/>
                      </a:lnTo>
                      <a:cubicBezTo>
                        <a:pt x="-398" y="0"/>
                        <a:pt x="-398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36" name="รูปแบบอิสระ: รูปร่าง 535">
                  <a:extLst>
                    <a:ext uri="{FF2B5EF4-FFF2-40B4-BE49-F238E27FC236}">
                      <a16:creationId xmlns:a16="http://schemas.microsoft.com/office/drawing/2014/main" id="{3A3A8BE7-FCFB-4B52-B0D5-C751A9CA5C55}"/>
                    </a:ext>
                  </a:extLst>
                </p:cNvPr>
                <p:cNvSpPr/>
                <p:nvPr/>
              </p:nvSpPr>
              <p:spPr>
                <a:xfrm>
                  <a:off x="2801578" y="340330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37" name="รูปแบบอิสระ: รูปร่าง 536">
                  <a:extLst>
                    <a:ext uri="{FF2B5EF4-FFF2-40B4-BE49-F238E27FC236}">
                      <a16:creationId xmlns:a16="http://schemas.microsoft.com/office/drawing/2014/main" id="{3D82E9F7-5B02-4260-954F-589E0167B84D}"/>
                    </a:ext>
                  </a:extLst>
                </p:cNvPr>
                <p:cNvSpPr/>
                <p:nvPr/>
              </p:nvSpPr>
              <p:spPr>
                <a:xfrm>
                  <a:off x="2801578" y="3406482"/>
                  <a:ext cx="9545" cy="6364"/>
                </a:xfrm>
                <a:custGeom>
                  <a:avLst/>
                  <a:gdLst>
                    <a:gd name="connsiteX0" fmla="*/ 9546 w 9545"/>
                    <a:gd name="connsiteY0" fmla="*/ 6364 h 6364"/>
                    <a:gd name="connsiteX1" fmla="*/ 9546 w 9545"/>
                    <a:gd name="connsiteY1" fmla="*/ 6364 h 6364"/>
                    <a:gd name="connsiteX2" fmla="*/ 0 w 9545"/>
                    <a:gd name="connsiteY2" fmla="*/ 0 h 6364"/>
                    <a:gd name="connsiteX3" fmla="*/ 1591 w 9545"/>
                    <a:gd name="connsiteY3" fmla="*/ 1591 h 6364"/>
                    <a:gd name="connsiteX4" fmla="*/ 4773 w 9545"/>
                    <a:gd name="connsiteY4" fmla="*/ 3182 h 6364"/>
                    <a:gd name="connsiteX5" fmla="*/ 3182 w 9545"/>
                    <a:gd name="connsiteY5" fmla="*/ 3182 h 6364"/>
                    <a:gd name="connsiteX6" fmla="*/ 9546 w 9545"/>
                    <a:gd name="connsiteY6" fmla="*/ 6364 h 6364"/>
                    <a:gd name="connsiteX7" fmla="*/ 9546 w 9545"/>
                    <a:gd name="connsiteY7" fmla="*/ 6364 h 6364"/>
                    <a:gd name="connsiteX8" fmla="*/ 9546 w 9545"/>
                    <a:gd name="connsiteY8" fmla="*/ 6364 h 63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545" h="6364">
                      <a:moveTo>
                        <a:pt x="9546" y="6364"/>
                      </a:moveTo>
                      <a:cubicBezTo>
                        <a:pt x="7955" y="4773"/>
                        <a:pt x="6364" y="3182"/>
                        <a:pt x="9546" y="6364"/>
                      </a:cubicBezTo>
                      <a:cubicBezTo>
                        <a:pt x="7955" y="4773"/>
                        <a:pt x="1591" y="1591"/>
                        <a:pt x="0" y="0"/>
                      </a:cubicBezTo>
                      <a:cubicBezTo>
                        <a:pt x="0" y="0"/>
                        <a:pt x="1591" y="0"/>
                        <a:pt x="1591" y="1591"/>
                      </a:cubicBezTo>
                      <a:cubicBezTo>
                        <a:pt x="3182" y="1591"/>
                        <a:pt x="3182" y="1591"/>
                        <a:pt x="4773" y="3182"/>
                      </a:cubicBezTo>
                      <a:cubicBezTo>
                        <a:pt x="4773" y="4773"/>
                        <a:pt x="4773" y="3182"/>
                        <a:pt x="3182" y="3182"/>
                      </a:cubicBezTo>
                      <a:cubicBezTo>
                        <a:pt x="4773" y="3182"/>
                        <a:pt x="6364" y="4773"/>
                        <a:pt x="9546" y="6364"/>
                      </a:cubicBezTo>
                      <a:lnTo>
                        <a:pt x="9546" y="6364"/>
                      </a:lnTo>
                      <a:cubicBezTo>
                        <a:pt x="7955" y="4773"/>
                        <a:pt x="9546" y="6364"/>
                        <a:pt x="9546" y="636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38" name="รูปแบบอิสระ: รูปร่าง 537">
                  <a:extLst>
                    <a:ext uri="{FF2B5EF4-FFF2-40B4-BE49-F238E27FC236}">
                      <a16:creationId xmlns:a16="http://schemas.microsoft.com/office/drawing/2014/main" id="{DBB96EB4-C246-44E7-96A1-9FBB5D308A6A}"/>
                    </a:ext>
                  </a:extLst>
                </p:cNvPr>
                <p:cNvSpPr/>
                <p:nvPr/>
              </p:nvSpPr>
              <p:spPr>
                <a:xfrm>
                  <a:off x="2798396" y="3403300"/>
                  <a:ext cx="3181" cy="1591"/>
                </a:xfrm>
                <a:custGeom>
                  <a:avLst/>
                  <a:gdLst>
                    <a:gd name="connsiteX0" fmla="*/ 3182 w 3181"/>
                    <a:gd name="connsiteY0" fmla="*/ 1591 h 1591"/>
                    <a:gd name="connsiteX1" fmla="*/ 3182 w 3181"/>
                    <a:gd name="connsiteY1" fmla="*/ 1591 h 1591"/>
                    <a:gd name="connsiteX2" fmla="*/ 0 w 3181"/>
                    <a:gd name="connsiteY2" fmla="*/ 0 h 1591"/>
                    <a:gd name="connsiteX3" fmla="*/ 3182 w 3181"/>
                    <a:gd name="connsiteY3" fmla="*/ 1591 h 1591"/>
                    <a:gd name="connsiteX4" fmla="*/ 3182 w 3181"/>
                    <a:gd name="connsiteY4" fmla="*/ 1591 h 1591"/>
                    <a:gd name="connsiteX5" fmla="*/ 3182 w 3181"/>
                    <a:gd name="connsiteY5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181" h="1591">
                      <a:moveTo>
                        <a:pt x="3182" y="1591"/>
                      </a:moveTo>
                      <a:lnTo>
                        <a:pt x="3182" y="1591"/>
                      </a:lnTo>
                      <a:cubicBezTo>
                        <a:pt x="3182" y="1591"/>
                        <a:pt x="1591" y="1591"/>
                        <a:pt x="0" y="0"/>
                      </a:cubicBezTo>
                      <a:cubicBezTo>
                        <a:pt x="1591" y="1591"/>
                        <a:pt x="1591" y="1591"/>
                        <a:pt x="3182" y="1591"/>
                      </a:cubicBezTo>
                      <a:lnTo>
                        <a:pt x="3182" y="1591"/>
                      </a:lnTo>
                      <a:lnTo>
                        <a:pt x="3182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39" name="รูปแบบอิสระ: รูปร่าง 538">
                  <a:extLst>
                    <a:ext uri="{FF2B5EF4-FFF2-40B4-BE49-F238E27FC236}">
                      <a16:creationId xmlns:a16="http://schemas.microsoft.com/office/drawing/2014/main" id="{D6B5D6D5-D4D1-4427-9E27-7D6DBB9B4A2E}"/>
                    </a:ext>
                  </a:extLst>
                </p:cNvPr>
                <p:cNvSpPr/>
                <p:nvPr/>
              </p:nvSpPr>
              <p:spPr>
                <a:xfrm>
                  <a:off x="2800871" y="3404891"/>
                  <a:ext cx="5480" cy="3181"/>
                </a:xfrm>
                <a:custGeom>
                  <a:avLst/>
                  <a:gdLst>
                    <a:gd name="connsiteX0" fmla="*/ 707 w 5480"/>
                    <a:gd name="connsiteY0" fmla="*/ 0 h 3181"/>
                    <a:gd name="connsiteX1" fmla="*/ 5480 w 5480"/>
                    <a:gd name="connsiteY1" fmla="*/ 3182 h 3181"/>
                    <a:gd name="connsiteX2" fmla="*/ 3889 w 5480"/>
                    <a:gd name="connsiteY2" fmla="*/ 1591 h 3181"/>
                    <a:gd name="connsiteX3" fmla="*/ 707 w 5480"/>
                    <a:gd name="connsiteY3" fmla="*/ 0 h 3181"/>
                    <a:gd name="connsiteX4" fmla="*/ 707 w 5480"/>
                    <a:gd name="connsiteY4" fmla="*/ 0 h 3181"/>
                    <a:gd name="connsiteX5" fmla="*/ 707 w 5480"/>
                    <a:gd name="connsiteY5" fmla="*/ 0 h 3181"/>
                    <a:gd name="connsiteX6" fmla="*/ 707 w 5480"/>
                    <a:gd name="connsiteY6" fmla="*/ 0 h 3181"/>
                    <a:gd name="connsiteX7" fmla="*/ 707 w 5480"/>
                    <a:gd name="connsiteY7" fmla="*/ 0 h 3181"/>
                    <a:gd name="connsiteX8" fmla="*/ 707 w 5480"/>
                    <a:gd name="connsiteY8" fmla="*/ 0 h 3181"/>
                    <a:gd name="connsiteX9" fmla="*/ 707 w 5480"/>
                    <a:gd name="connsiteY9" fmla="*/ 0 h 3181"/>
                    <a:gd name="connsiteX10" fmla="*/ 707 w 5480"/>
                    <a:gd name="connsiteY10" fmla="*/ 0 h 3181"/>
                    <a:gd name="connsiteX11" fmla="*/ 707 w 5480"/>
                    <a:gd name="connsiteY11" fmla="*/ 0 h 3181"/>
                    <a:gd name="connsiteX12" fmla="*/ 707 w 5480"/>
                    <a:gd name="connsiteY12" fmla="*/ 0 h 3181"/>
                    <a:gd name="connsiteX13" fmla="*/ 707 w 5480"/>
                    <a:gd name="connsiteY13" fmla="*/ 0 h 3181"/>
                    <a:gd name="connsiteX14" fmla="*/ 707 w 5480"/>
                    <a:gd name="connsiteY14" fmla="*/ 0 h 3181"/>
                    <a:gd name="connsiteX15" fmla="*/ 707 w 5480"/>
                    <a:gd name="connsiteY15" fmla="*/ 0 h 3181"/>
                    <a:gd name="connsiteX16" fmla="*/ 707 w 5480"/>
                    <a:gd name="connsiteY16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5480" h="3181">
                      <a:moveTo>
                        <a:pt x="707" y="0"/>
                      </a:moveTo>
                      <a:cubicBezTo>
                        <a:pt x="2298" y="1591"/>
                        <a:pt x="2298" y="1591"/>
                        <a:pt x="5480" y="3182"/>
                      </a:cubicBezTo>
                      <a:cubicBezTo>
                        <a:pt x="5480" y="3182"/>
                        <a:pt x="3889" y="1591"/>
                        <a:pt x="3889" y="1591"/>
                      </a:cubicBezTo>
                      <a:cubicBezTo>
                        <a:pt x="2298" y="1591"/>
                        <a:pt x="2298" y="0"/>
                        <a:pt x="707" y="0"/>
                      </a:cubicBezTo>
                      <a:cubicBezTo>
                        <a:pt x="707" y="0"/>
                        <a:pt x="707" y="0"/>
                        <a:pt x="707" y="0"/>
                      </a:cubicBezTo>
                      <a:cubicBezTo>
                        <a:pt x="707" y="0"/>
                        <a:pt x="-884" y="0"/>
                        <a:pt x="707" y="0"/>
                      </a:cubicBezTo>
                      <a:lnTo>
                        <a:pt x="707" y="0"/>
                      </a:lnTo>
                      <a:lnTo>
                        <a:pt x="707" y="0"/>
                      </a:lnTo>
                      <a:lnTo>
                        <a:pt x="707" y="0"/>
                      </a:lnTo>
                      <a:cubicBezTo>
                        <a:pt x="-884" y="0"/>
                        <a:pt x="707" y="0"/>
                        <a:pt x="707" y="0"/>
                      </a:cubicBezTo>
                      <a:lnTo>
                        <a:pt x="707" y="0"/>
                      </a:lnTo>
                      <a:lnTo>
                        <a:pt x="707" y="0"/>
                      </a:lnTo>
                      <a:cubicBezTo>
                        <a:pt x="707" y="0"/>
                        <a:pt x="707" y="0"/>
                        <a:pt x="707" y="0"/>
                      </a:cubicBezTo>
                      <a:lnTo>
                        <a:pt x="707" y="0"/>
                      </a:lnTo>
                      <a:lnTo>
                        <a:pt x="707" y="0"/>
                      </a:lnTo>
                      <a:lnTo>
                        <a:pt x="707" y="0"/>
                      </a:lnTo>
                      <a:cubicBezTo>
                        <a:pt x="707" y="0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40" name="รูปแบบอิสระ: รูปร่าง 539">
                  <a:extLst>
                    <a:ext uri="{FF2B5EF4-FFF2-40B4-BE49-F238E27FC236}">
                      <a16:creationId xmlns:a16="http://schemas.microsoft.com/office/drawing/2014/main" id="{017ABAA7-94F4-4F20-92F9-C0450FA4C495}"/>
                    </a:ext>
                  </a:extLst>
                </p:cNvPr>
                <p:cNvSpPr/>
                <p:nvPr/>
              </p:nvSpPr>
              <p:spPr>
                <a:xfrm>
                  <a:off x="2811124" y="340648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41" name="รูปแบบอิสระ: รูปร่าง 540">
                  <a:extLst>
                    <a:ext uri="{FF2B5EF4-FFF2-40B4-BE49-F238E27FC236}">
                      <a16:creationId xmlns:a16="http://schemas.microsoft.com/office/drawing/2014/main" id="{2C6B5D24-7EE1-461D-9046-7E49C914869D}"/>
                    </a:ext>
                  </a:extLst>
                </p:cNvPr>
                <p:cNvSpPr/>
                <p:nvPr/>
              </p:nvSpPr>
              <p:spPr>
                <a:xfrm>
                  <a:off x="2804760" y="3404891"/>
                  <a:ext cx="5479" cy="1590"/>
                </a:xfrm>
                <a:custGeom>
                  <a:avLst/>
                  <a:gdLst>
                    <a:gd name="connsiteX0" fmla="*/ 4773 w 5479"/>
                    <a:gd name="connsiteY0" fmla="*/ 1591 h 1590"/>
                    <a:gd name="connsiteX1" fmla="*/ 4773 w 5479"/>
                    <a:gd name="connsiteY1" fmla="*/ 1591 h 1590"/>
                    <a:gd name="connsiteX2" fmla="*/ 4773 w 5479"/>
                    <a:gd name="connsiteY2" fmla="*/ 1591 h 1590"/>
                    <a:gd name="connsiteX3" fmla="*/ 4773 w 5479"/>
                    <a:gd name="connsiteY3" fmla="*/ 1591 h 1590"/>
                    <a:gd name="connsiteX4" fmla="*/ 4773 w 5479"/>
                    <a:gd name="connsiteY4" fmla="*/ 1591 h 1590"/>
                    <a:gd name="connsiteX5" fmla="*/ 0 w 5479"/>
                    <a:gd name="connsiteY5" fmla="*/ 0 h 1590"/>
                    <a:gd name="connsiteX6" fmla="*/ 4773 w 5479"/>
                    <a:gd name="connsiteY6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479" h="1590">
                      <a:moveTo>
                        <a:pt x="4773" y="1591"/>
                      </a:moveTo>
                      <a:cubicBezTo>
                        <a:pt x="4773" y="1591"/>
                        <a:pt x="4773" y="0"/>
                        <a:pt x="4773" y="1591"/>
                      </a:cubicBezTo>
                      <a:cubicBezTo>
                        <a:pt x="4773" y="0"/>
                        <a:pt x="6364" y="1591"/>
                        <a:pt x="4773" y="1591"/>
                      </a:cubicBezTo>
                      <a:cubicBezTo>
                        <a:pt x="6364" y="1591"/>
                        <a:pt x="4773" y="0"/>
                        <a:pt x="4773" y="1591"/>
                      </a:cubicBezTo>
                      <a:lnTo>
                        <a:pt x="4773" y="1591"/>
                      </a:lnTo>
                      <a:cubicBezTo>
                        <a:pt x="3182" y="0"/>
                        <a:pt x="0" y="0"/>
                        <a:pt x="0" y="0"/>
                      </a:cubicBezTo>
                      <a:cubicBezTo>
                        <a:pt x="3182" y="0"/>
                        <a:pt x="4773" y="0"/>
                        <a:pt x="4773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42" name="รูปแบบอิสระ: รูปร่าง 541">
                  <a:extLst>
                    <a:ext uri="{FF2B5EF4-FFF2-40B4-BE49-F238E27FC236}">
                      <a16:creationId xmlns:a16="http://schemas.microsoft.com/office/drawing/2014/main" id="{860E0379-5903-4EF4-BFB2-5654765FC590}"/>
                    </a:ext>
                  </a:extLst>
                </p:cNvPr>
                <p:cNvSpPr/>
                <p:nvPr/>
              </p:nvSpPr>
              <p:spPr>
                <a:xfrm>
                  <a:off x="2806351" y="3404891"/>
                  <a:ext cx="1591" cy="1590"/>
                </a:xfrm>
                <a:custGeom>
                  <a:avLst/>
                  <a:gdLst>
                    <a:gd name="connsiteX0" fmla="*/ 0 w 1591"/>
                    <a:gd name="connsiteY0" fmla="*/ 0 h 1590"/>
                    <a:gd name="connsiteX1" fmla="*/ 0 w 1591"/>
                    <a:gd name="connsiteY1" fmla="*/ 0 h 1590"/>
                    <a:gd name="connsiteX2" fmla="*/ 1591 w 1591"/>
                    <a:gd name="connsiteY2" fmla="*/ 1591 h 1590"/>
                    <a:gd name="connsiteX3" fmla="*/ 0 w 1591"/>
                    <a:gd name="connsiteY3" fmla="*/ 0 h 1590"/>
                    <a:gd name="connsiteX4" fmla="*/ 0 w 1591"/>
                    <a:gd name="connsiteY4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91" h="159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591" y="1591"/>
                      </a:lnTo>
                      <a:lnTo>
                        <a:pt x="0" y="0"/>
                      </a:lnTo>
                      <a:cubicBezTo>
                        <a:pt x="1591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43" name="รูปแบบอิสระ: รูปร่าง 542">
                  <a:extLst>
                    <a:ext uri="{FF2B5EF4-FFF2-40B4-BE49-F238E27FC236}">
                      <a16:creationId xmlns:a16="http://schemas.microsoft.com/office/drawing/2014/main" id="{741E16F8-5A54-426E-9CF6-81E4E3A87122}"/>
                    </a:ext>
                  </a:extLst>
                </p:cNvPr>
                <p:cNvSpPr/>
                <p:nvPr/>
              </p:nvSpPr>
              <p:spPr>
                <a:xfrm>
                  <a:off x="2798396" y="3404891"/>
                  <a:ext cx="1591" cy="1590"/>
                </a:xfrm>
                <a:custGeom>
                  <a:avLst/>
                  <a:gdLst>
                    <a:gd name="connsiteX0" fmla="*/ 1591 w 1591"/>
                    <a:gd name="connsiteY0" fmla="*/ 0 h 1590"/>
                    <a:gd name="connsiteX1" fmla="*/ 0 w 1591"/>
                    <a:gd name="connsiteY1" fmla="*/ 0 h 1590"/>
                    <a:gd name="connsiteX2" fmla="*/ 1591 w 1591"/>
                    <a:gd name="connsiteY2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0">
                      <a:moveTo>
                        <a:pt x="1591" y="0"/>
                      </a:moveTo>
                      <a:lnTo>
                        <a:pt x="0" y="0"/>
                      </a:lnTo>
                      <a:lnTo>
                        <a:pt x="1591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44" name="รูปแบบอิสระ: รูปร่าง 543">
                  <a:extLst>
                    <a:ext uri="{FF2B5EF4-FFF2-40B4-BE49-F238E27FC236}">
                      <a16:creationId xmlns:a16="http://schemas.microsoft.com/office/drawing/2014/main" id="{E0B8F2B9-048C-4DBF-89D7-FDB489FF6C2E}"/>
                    </a:ext>
                  </a:extLst>
                </p:cNvPr>
                <p:cNvSpPr/>
                <p:nvPr/>
              </p:nvSpPr>
              <p:spPr>
                <a:xfrm>
                  <a:off x="2798396" y="3404891"/>
                  <a:ext cx="1591" cy="1590"/>
                </a:xfrm>
                <a:custGeom>
                  <a:avLst/>
                  <a:gdLst>
                    <a:gd name="connsiteX0" fmla="*/ 1591 w 1591"/>
                    <a:gd name="connsiteY0" fmla="*/ 1591 h 1590"/>
                    <a:gd name="connsiteX1" fmla="*/ 0 w 1591"/>
                    <a:gd name="connsiteY1" fmla="*/ 0 h 1590"/>
                    <a:gd name="connsiteX2" fmla="*/ 0 w 1591"/>
                    <a:gd name="connsiteY2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0">
                      <a:moveTo>
                        <a:pt x="1591" y="1591"/>
                      </a:moveTo>
                      <a:lnTo>
                        <a:pt x="0" y="0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45" name="รูปแบบอิสระ: รูปร่าง 544">
                  <a:extLst>
                    <a:ext uri="{FF2B5EF4-FFF2-40B4-BE49-F238E27FC236}">
                      <a16:creationId xmlns:a16="http://schemas.microsoft.com/office/drawing/2014/main" id="{D5133BEB-FD80-485A-B564-E4E76CC19D06}"/>
                    </a:ext>
                  </a:extLst>
                </p:cNvPr>
                <p:cNvSpPr/>
                <p:nvPr/>
              </p:nvSpPr>
              <p:spPr>
                <a:xfrm>
                  <a:off x="2795214" y="345262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46" name="รูปแบบอิสระ: รูปร่าง 545">
                  <a:extLst>
                    <a:ext uri="{FF2B5EF4-FFF2-40B4-BE49-F238E27FC236}">
                      <a16:creationId xmlns:a16="http://schemas.microsoft.com/office/drawing/2014/main" id="{99A94E78-3D7C-4B27-9800-C4C7FFD43F9F}"/>
                    </a:ext>
                  </a:extLst>
                </p:cNvPr>
                <p:cNvSpPr/>
                <p:nvPr/>
              </p:nvSpPr>
              <p:spPr>
                <a:xfrm>
                  <a:off x="2795214" y="345103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47" name="รูปแบบอิสระ: รูปร่าง 546">
                  <a:extLst>
                    <a:ext uri="{FF2B5EF4-FFF2-40B4-BE49-F238E27FC236}">
                      <a16:creationId xmlns:a16="http://schemas.microsoft.com/office/drawing/2014/main" id="{3BCBD8B4-BD20-4D9A-96C7-01971CC8035C}"/>
                    </a:ext>
                  </a:extLst>
                </p:cNvPr>
                <p:cNvSpPr/>
                <p:nvPr/>
              </p:nvSpPr>
              <p:spPr>
                <a:xfrm>
                  <a:off x="2788191" y="3419210"/>
                  <a:ext cx="2249" cy="1591"/>
                </a:xfrm>
                <a:custGeom>
                  <a:avLst/>
                  <a:gdLst>
                    <a:gd name="connsiteX0" fmla="*/ 2250 w 2249"/>
                    <a:gd name="connsiteY0" fmla="*/ 1591 h 1591"/>
                    <a:gd name="connsiteX1" fmla="*/ 659 w 2249"/>
                    <a:gd name="connsiteY1" fmla="*/ 0 h 1591"/>
                    <a:gd name="connsiteX2" fmla="*/ 2250 w 2249"/>
                    <a:gd name="connsiteY2" fmla="*/ 1591 h 1591"/>
                    <a:gd name="connsiteX3" fmla="*/ 2250 w 2249"/>
                    <a:gd name="connsiteY3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49" h="1591">
                      <a:moveTo>
                        <a:pt x="2250" y="1591"/>
                      </a:moveTo>
                      <a:cubicBezTo>
                        <a:pt x="659" y="1591"/>
                        <a:pt x="-932" y="0"/>
                        <a:pt x="659" y="0"/>
                      </a:cubicBezTo>
                      <a:lnTo>
                        <a:pt x="2250" y="1591"/>
                      </a:lnTo>
                      <a:cubicBezTo>
                        <a:pt x="2250" y="1591"/>
                        <a:pt x="2250" y="1591"/>
                        <a:pt x="2250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48" name="รูปแบบอิสระ: รูปร่าง 547">
                  <a:extLst>
                    <a:ext uri="{FF2B5EF4-FFF2-40B4-BE49-F238E27FC236}">
                      <a16:creationId xmlns:a16="http://schemas.microsoft.com/office/drawing/2014/main" id="{3028C976-6DFC-484C-9705-C641752DB587}"/>
                    </a:ext>
                  </a:extLst>
                </p:cNvPr>
                <p:cNvSpPr/>
                <p:nvPr/>
              </p:nvSpPr>
              <p:spPr>
                <a:xfrm>
                  <a:off x="2793623" y="343671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49" name="รูปแบบอิสระ: รูปร่าง 548">
                  <a:extLst>
                    <a:ext uri="{FF2B5EF4-FFF2-40B4-BE49-F238E27FC236}">
                      <a16:creationId xmlns:a16="http://schemas.microsoft.com/office/drawing/2014/main" id="{FDB42D7D-75D3-4AC6-A3ED-B1AB1C527024}"/>
                    </a:ext>
                  </a:extLst>
                </p:cNvPr>
                <p:cNvSpPr/>
                <p:nvPr/>
              </p:nvSpPr>
              <p:spPr>
                <a:xfrm>
                  <a:off x="2799280" y="3441484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lnTo>
                        <a:pt x="707" y="0"/>
                      </a:lnTo>
                      <a:cubicBezTo>
                        <a:pt x="-884" y="0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0" name="รูปแบบอิสระ: รูปร่าง 549">
                  <a:extLst>
                    <a:ext uri="{FF2B5EF4-FFF2-40B4-BE49-F238E27FC236}">
                      <a16:creationId xmlns:a16="http://schemas.microsoft.com/office/drawing/2014/main" id="{2D058D9D-3B34-4569-8E39-D22B4AF5956B}"/>
                    </a:ext>
                  </a:extLst>
                </p:cNvPr>
                <p:cNvSpPr/>
                <p:nvPr/>
              </p:nvSpPr>
              <p:spPr>
                <a:xfrm>
                  <a:off x="2792032" y="3458985"/>
                  <a:ext cx="707" cy="707"/>
                </a:xfrm>
                <a:custGeom>
                  <a:avLst/>
                  <a:gdLst>
                    <a:gd name="connsiteX0" fmla="*/ 0 w 707"/>
                    <a:gd name="connsiteY0" fmla="*/ 0 h 707"/>
                    <a:gd name="connsiteX1" fmla="*/ 0 w 707"/>
                    <a:gd name="connsiteY1" fmla="*/ 0 h 707"/>
                    <a:gd name="connsiteX2" fmla="*/ 0 w 707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707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1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1" name="รูปแบบอิสระ: รูปร่าง 550">
                  <a:extLst>
                    <a:ext uri="{FF2B5EF4-FFF2-40B4-BE49-F238E27FC236}">
                      <a16:creationId xmlns:a16="http://schemas.microsoft.com/office/drawing/2014/main" id="{3E4F8BB1-4299-4BA2-88EE-5F41114C8578}"/>
                    </a:ext>
                  </a:extLst>
                </p:cNvPr>
                <p:cNvSpPr/>
                <p:nvPr/>
              </p:nvSpPr>
              <p:spPr>
                <a:xfrm>
                  <a:off x="2795612" y="3412846"/>
                  <a:ext cx="1900" cy="15910"/>
                </a:xfrm>
                <a:custGeom>
                  <a:avLst/>
                  <a:gdLst>
                    <a:gd name="connsiteX0" fmla="*/ 1193 w 1900"/>
                    <a:gd name="connsiteY0" fmla="*/ 0 h 15910"/>
                    <a:gd name="connsiteX1" fmla="*/ 1193 w 1900"/>
                    <a:gd name="connsiteY1" fmla="*/ 0 h 15910"/>
                    <a:gd name="connsiteX2" fmla="*/ 1193 w 1900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900" h="15910">
                      <a:moveTo>
                        <a:pt x="1193" y="0"/>
                      </a:moveTo>
                      <a:cubicBezTo>
                        <a:pt x="-398" y="0"/>
                        <a:pt x="-398" y="0"/>
                        <a:pt x="1193" y="0"/>
                      </a:cubicBezTo>
                      <a:cubicBezTo>
                        <a:pt x="1193" y="0"/>
                        <a:pt x="2784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2" name="รูปแบบอิสระ: รูปร่าง 551">
                  <a:extLst>
                    <a:ext uri="{FF2B5EF4-FFF2-40B4-BE49-F238E27FC236}">
                      <a16:creationId xmlns:a16="http://schemas.microsoft.com/office/drawing/2014/main" id="{8294E75C-C1E5-49AA-9831-B42434D6204B}"/>
                    </a:ext>
                  </a:extLst>
                </p:cNvPr>
                <p:cNvSpPr/>
                <p:nvPr/>
              </p:nvSpPr>
              <p:spPr>
                <a:xfrm>
                  <a:off x="2779304" y="3438302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3" name="รูปแบบอิสระ: รูปร่าง 552">
                  <a:extLst>
                    <a:ext uri="{FF2B5EF4-FFF2-40B4-BE49-F238E27FC236}">
                      <a16:creationId xmlns:a16="http://schemas.microsoft.com/office/drawing/2014/main" id="{8BD54476-5082-42F7-AF71-A1CBD89389D9}"/>
                    </a:ext>
                  </a:extLst>
                </p:cNvPr>
                <p:cNvSpPr/>
                <p:nvPr/>
              </p:nvSpPr>
              <p:spPr>
                <a:xfrm>
                  <a:off x="2794021" y="3411652"/>
                  <a:ext cx="1193" cy="1193"/>
                </a:xfrm>
                <a:custGeom>
                  <a:avLst/>
                  <a:gdLst>
                    <a:gd name="connsiteX0" fmla="*/ 1193 w 1193"/>
                    <a:gd name="connsiteY0" fmla="*/ 1193 h 1193"/>
                    <a:gd name="connsiteX1" fmla="*/ 1193 w 1193"/>
                    <a:gd name="connsiteY1" fmla="*/ 1193 h 1193"/>
                    <a:gd name="connsiteX2" fmla="*/ 1193 w 1193"/>
                    <a:gd name="connsiteY2" fmla="*/ 1193 h 1193"/>
                    <a:gd name="connsiteX3" fmla="*/ 1193 w 1193"/>
                    <a:gd name="connsiteY3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193">
                      <a:moveTo>
                        <a:pt x="1193" y="1193"/>
                      </a:moveTo>
                      <a:cubicBezTo>
                        <a:pt x="1193" y="1193"/>
                        <a:pt x="1193" y="1193"/>
                        <a:pt x="1193" y="1193"/>
                      </a:cubicBezTo>
                      <a:cubicBezTo>
                        <a:pt x="1193" y="1193"/>
                        <a:pt x="1193" y="1193"/>
                        <a:pt x="1193" y="1193"/>
                      </a:cubicBezTo>
                      <a:cubicBezTo>
                        <a:pt x="-398" y="-398"/>
                        <a:pt x="-398" y="-398"/>
                        <a:pt x="1193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4" name="รูปแบบอิสระ: รูปร่าง 553">
                  <a:extLst>
                    <a:ext uri="{FF2B5EF4-FFF2-40B4-BE49-F238E27FC236}">
                      <a16:creationId xmlns:a16="http://schemas.microsoft.com/office/drawing/2014/main" id="{58E4FC86-53DD-4976-8474-F68314C883D3}"/>
                    </a:ext>
                  </a:extLst>
                </p:cNvPr>
                <p:cNvSpPr/>
                <p:nvPr/>
              </p:nvSpPr>
              <p:spPr>
                <a:xfrm>
                  <a:off x="2772940" y="3474895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0 h 707"/>
                    <a:gd name="connsiteX1" fmla="*/ 0 w 15909"/>
                    <a:gd name="connsiteY1" fmla="*/ 0 h 707"/>
                    <a:gd name="connsiteX2" fmla="*/ 0 w 15909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5" name="รูปแบบอิสระ: รูปร่าง 554">
                  <a:extLst>
                    <a:ext uri="{FF2B5EF4-FFF2-40B4-BE49-F238E27FC236}">
                      <a16:creationId xmlns:a16="http://schemas.microsoft.com/office/drawing/2014/main" id="{F8F89C02-02F9-4FAF-8562-DBB044512024}"/>
                    </a:ext>
                  </a:extLst>
                </p:cNvPr>
                <p:cNvSpPr/>
                <p:nvPr/>
              </p:nvSpPr>
              <p:spPr>
                <a:xfrm>
                  <a:off x="2755439" y="346534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6" name="รูปแบบอิสระ: รูปร่าง 555">
                  <a:extLst>
                    <a:ext uri="{FF2B5EF4-FFF2-40B4-BE49-F238E27FC236}">
                      <a16:creationId xmlns:a16="http://schemas.microsoft.com/office/drawing/2014/main" id="{2FBD448B-40F7-4A43-9299-AE6CFD44D4AF}"/>
                    </a:ext>
                  </a:extLst>
                </p:cNvPr>
                <p:cNvSpPr/>
                <p:nvPr/>
              </p:nvSpPr>
              <p:spPr>
                <a:xfrm>
                  <a:off x="2796805" y="3408073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7" name="รูปแบบอิสระ: รูปร่าง 556">
                  <a:extLst>
                    <a:ext uri="{FF2B5EF4-FFF2-40B4-BE49-F238E27FC236}">
                      <a16:creationId xmlns:a16="http://schemas.microsoft.com/office/drawing/2014/main" id="{C0F1C5C3-C83B-4869-8A03-6AD97377C3CA}"/>
                    </a:ext>
                  </a:extLst>
                </p:cNvPr>
                <p:cNvSpPr/>
                <p:nvPr/>
              </p:nvSpPr>
              <p:spPr>
                <a:xfrm>
                  <a:off x="2804760" y="341125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8" name="รูปแบบอิสระ: รูปร่าง 557">
                  <a:extLst>
                    <a:ext uri="{FF2B5EF4-FFF2-40B4-BE49-F238E27FC236}">
                      <a16:creationId xmlns:a16="http://schemas.microsoft.com/office/drawing/2014/main" id="{67A0D561-E70B-4328-9624-99E567E2FFA1}"/>
                    </a:ext>
                  </a:extLst>
                </p:cNvPr>
                <p:cNvSpPr/>
                <p:nvPr/>
              </p:nvSpPr>
              <p:spPr>
                <a:xfrm>
                  <a:off x="2804760" y="342080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9" name="รูปแบบอิสระ: รูปร่าง 558">
                  <a:extLst>
                    <a:ext uri="{FF2B5EF4-FFF2-40B4-BE49-F238E27FC236}">
                      <a16:creationId xmlns:a16="http://schemas.microsoft.com/office/drawing/2014/main" id="{A49C711D-0A18-4E86-8906-9E176E3FB110}"/>
                    </a:ext>
                  </a:extLst>
                </p:cNvPr>
                <p:cNvSpPr/>
                <p:nvPr/>
              </p:nvSpPr>
              <p:spPr>
                <a:xfrm>
                  <a:off x="2798396" y="3408073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0" name="รูปแบบอิสระ: รูปร่าง 559">
                  <a:extLst>
                    <a:ext uri="{FF2B5EF4-FFF2-40B4-BE49-F238E27FC236}">
                      <a16:creationId xmlns:a16="http://schemas.microsoft.com/office/drawing/2014/main" id="{FB52C10B-2B18-43F6-B0EF-6BD83138856B}"/>
                    </a:ext>
                  </a:extLst>
                </p:cNvPr>
                <p:cNvSpPr/>
                <p:nvPr/>
              </p:nvSpPr>
              <p:spPr>
                <a:xfrm>
                  <a:off x="2796805" y="3408073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1" name="รูปแบบอิสระ: รูปร่าง 560">
                  <a:extLst>
                    <a:ext uri="{FF2B5EF4-FFF2-40B4-BE49-F238E27FC236}">
                      <a16:creationId xmlns:a16="http://schemas.microsoft.com/office/drawing/2014/main" id="{DED16585-5ED5-4293-B24D-6B39EEDCA46A}"/>
                    </a:ext>
                  </a:extLst>
                </p:cNvPr>
                <p:cNvSpPr/>
                <p:nvPr/>
              </p:nvSpPr>
              <p:spPr>
                <a:xfrm>
                  <a:off x="2796805" y="3408073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2" name="รูปแบบอิสระ: รูปร่าง 561">
                  <a:extLst>
                    <a:ext uri="{FF2B5EF4-FFF2-40B4-BE49-F238E27FC236}">
                      <a16:creationId xmlns:a16="http://schemas.microsoft.com/office/drawing/2014/main" id="{28A4017B-1E23-4A5B-A550-44BAF22958BE}"/>
                    </a:ext>
                  </a:extLst>
                </p:cNvPr>
                <p:cNvSpPr/>
                <p:nvPr/>
              </p:nvSpPr>
              <p:spPr>
                <a:xfrm>
                  <a:off x="2779304" y="3462167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3" name="รูปแบบอิสระ: รูปร่าง 562">
                  <a:extLst>
                    <a:ext uri="{FF2B5EF4-FFF2-40B4-BE49-F238E27FC236}">
                      <a16:creationId xmlns:a16="http://schemas.microsoft.com/office/drawing/2014/main" id="{0282ED5C-79A7-4E3A-A0BA-24400AC5206E}"/>
                    </a:ext>
                  </a:extLst>
                </p:cNvPr>
                <p:cNvSpPr/>
                <p:nvPr/>
              </p:nvSpPr>
              <p:spPr>
                <a:xfrm>
                  <a:off x="2804760" y="343512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4" name="รูปแบบอิสระ: รูปร่าง 563">
                  <a:extLst>
                    <a:ext uri="{FF2B5EF4-FFF2-40B4-BE49-F238E27FC236}">
                      <a16:creationId xmlns:a16="http://schemas.microsoft.com/office/drawing/2014/main" id="{BCDA38B9-7567-4D33-BFFD-9547F9A1C114}"/>
                    </a:ext>
                  </a:extLst>
                </p:cNvPr>
                <p:cNvSpPr/>
                <p:nvPr/>
              </p:nvSpPr>
              <p:spPr>
                <a:xfrm>
                  <a:off x="2799987" y="3431938"/>
                  <a:ext cx="6363" cy="4773"/>
                </a:xfrm>
                <a:custGeom>
                  <a:avLst/>
                  <a:gdLst>
                    <a:gd name="connsiteX0" fmla="*/ 6364 w 6363"/>
                    <a:gd name="connsiteY0" fmla="*/ 4773 h 4773"/>
                    <a:gd name="connsiteX1" fmla="*/ 6364 w 6363"/>
                    <a:gd name="connsiteY1" fmla="*/ 4773 h 4773"/>
                    <a:gd name="connsiteX2" fmla="*/ 0 w 6363"/>
                    <a:gd name="connsiteY2" fmla="*/ 0 h 4773"/>
                    <a:gd name="connsiteX3" fmla="*/ 6364 w 6363"/>
                    <a:gd name="connsiteY3" fmla="*/ 4773 h 4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63" h="4773">
                      <a:moveTo>
                        <a:pt x="6364" y="4773"/>
                      </a:moveTo>
                      <a:cubicBezTo>
                        <a:pt x="4773" y="3182"/>
                        <a:pt x="4773" y="3182"/>
                        <a:pt x="6364" y="4773"/>
                      </a:cubicBezTo>
                      <a:lnTo>
                        <a:pt x="0" y="0"/>
                      </a:lnTo>
                      <a:lnTo>
                        <a:pt x="6364" y="477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5" name="รูปแบบอิสระ: รูปร่าง 564">
                  <a:extLst>
                    <a:ext uri="{FF2B5EF4-FFF2-40B4-BE49-F238E27FC236}">
                      <a16:creationId xmlns:a16="http://schemas.microsoft.com/office/drawing/2014/main" id="{0391E658-3BB1-4050-BF26-AEBAE659207C}"/>
                    </a:ext>
                  </a:extLst>
                </p:cNvPr>
                <p:cNvSpPr/>
                <p:nvPr/>
              </p:nvSpPr>
              <p:spPr>
                <a:xfrm>
                  <a:off x="2749076" y="3404891"/>
                  <a:ext cx="62048" cy="63897"/>
                </a:xfrm>
                <a:custGeom>
                  <a:avLst/>
                  <a:gdLst>
                    <a:gd name="connsiteX0" fmla="*/ 44547 w 62048"/>
                    <a:gd name="connsiteY0" fmla="*/ 49321 h 63897"/>
                    <a:gd name="connsiteX1" fmla="*/ 46138 w 62048"/>
                    <a:gd name="connsiteY1" fmla="*/ 50912 h 63897"/>
                    <a:gd name="connsiteX2" fmla="*/ 49320 w 62048"/>
                    <a:gd name="connsiteY2" fmla="*/ 54094 h 63897"/>
                    <a:gd name="connsiteX3" fmla="*/ 44547 w 62048"/>
                    <a:gd name="connsiteY3" fmla="*/ 49321 h 63897"/>
                    <a:gd name="connsiteX4" fmla="*/ 46138 w 62048"/>
                    <a:gd name="connsiteY4" fmla="*/ 49321 h 63897"/>
                    <a:gd name="connsiteX5" fmla="*/ 46138 w 62048"/>
                    <a:gd name="connsiteY5" fmla="*/ 49321 h 63897"/>
                    <a:gd name="connsiteX6" fmla="*/ 44547 w 62048"/>
                    <a:gd name="connsiteY6" fmla="*/ 46139 h 63897"/>
                    <a:gd name="connsiteX7" fmla="*/ 46138 w 62048"/>
                    <a:gd name="connsiteY7" fmla="*/ 47730 h 63897"/>
                    <a:gd name="connsiteX8" fmla="*/ 44547 w 62048"/>
                    <a:gd name="connsiteY8" fmla="*/ 46139 h 63897"/>
                    <a:gd name="connsiteX9" fmla="*/ 46138 w 62048"/>
                    <a:gd name="connsiteY9" fmla="*/ 46139 h 63897"/>
                    <a:gd name="connsiteX10" fmla="*/ 46138 w 62048"/>
                    <a:gd name="connsiteY10" fmla="*/ 44548 h 63897"/>
                    <a:gd name="connsiteX11" fmla="*/ 46138 w 62048"/>
                    <a:gd name="connsiteY11" fmla="*/ 44548 h 63897"/>
                    <a:gd name="connsiteX12" fmla="*/ 44547 w 62048"/>
                    <a:gd name="connsiteY12" fmla="*/ 42957 h 63897"/>
                    <a:gd name="connsiteX13" fmla="*/ 46138 w 62048"/>
                    <a:gd name="connsiteY13" fmla="*/ 44548 h 63897"/>
                    <a:gd name="connsiteX14" fmla="*/ 44547 w 62048"/>
                    <a:gd name="connsiteY14" fmla="*/ 42957 h 63897"/>
                    <a:gd name="connsiteX15" fmla="*/ 46138 w 62048"/>
                    <a:gd name="connsiteY15" fmla="*/ 44548 h 63897"/>
                    <a:gd name="connsiteX16" fmla="*/ 47729 w 62048"/>
                    <a:gd name="connsiteY16" fmla="*/ 44548 h 63897"/>
                    <a:gd name="connsiteX17" fmla="*/ 47729 w 62048"/>
                    <a:gd name="connsiteY17" fmla="*/ 46139 h 63897"/>
                    <a:gd name="connsiteX18" fmla="*/ 52502 w 62048"/>
                    <a:gd name="connsiteY18" fmla="*/ 47730 h 63897"/>
                    <a:gd name="connsiteX19" fmla="*/ 46138 w 62048"/>
                    <a:gd name="connsiteY19" fmla="*/ 44548 h 63897"/>
                    <a:gd name="connsiteX20" fmla="*/ 46138 w 62048"/>
                    <a:gd name="connsiteY20" fmla="*/ 44548 h 63897"/>
                    <a:gd name="connsiteX21" fmla="*/ 47729 w 62048"/>
                    <a:gd name="connsiteY21" fmla="*/ 44548 h 63897"/>
                    <a:gd name="connsiteX22" fmla="*/ 49320 w 62048"/>
                    <a:gd name="connsiteY22" fmla="*/ 46139 h 63897"/>
                    <a:gd name="connsiteX23" fmla="*/ 46138 w 62048"/>
                    <a:gd name="connsiteY23" fmla="*/ 42957 h 63897"/>
                    <a:gd name="connsiteX24" fmla="*/ 49320 w 62048"/>
                    <a:gd name="connsiteY24" fmla="*/ 44548 h 63897"/>
                    <a:gd name="connsiteX25" fmla="*/ 46138 w 62048"/>
                    <a:gd name="connsiteY25" fmla="*/ 41366 h 63897"/>
                    <a:gd name="connsiteX26" fmla="*/ 46138 w 62048"/>
                    <a:gd name="connsiteY26" fmla="*/ 39775 h 63897"/>
                    <a:gd name="connsiteX27" fmla="*/ 47729 w 62048"/>
                    <a:gd name="connsiteY27" fmla="*/ 41366 h 63897"/>
                    <a:gd name="connsiteX28" fmla="*/ 46138 w 62048"/>
                    <a:gd name="connsiteY28" fmla="*/ 39775 h 63897"/>
                    <a:gd name="connsiteX29" fmla="*/ 47729 w 62048"/>
                    <a:gd name="connsiteY29" fmla="*/ 39775 h 63897"/>
                    <a:gd name="connsiteX30" fmla="*/ 44547 w 62048"/>
                    <a:gd name="connsiteY30" fmla="*/ 36593 h 63897"/>
                    <a:gd name="connsiteX31" fmla="*/ 46138 w 62048"/>
                    <a:gd name="connsiteY31" fmla="*/ 36593 h 63897"/>
                    <a:gd name="connsiteX32" fmla="*/ 47729 w 62048"/>
                    <a:gd name="connsiteY32" fmla="*/ 38184 h 63897"/>
                    <a:gd name="connsiteX33" fmla="*/ 44547 w 62048"/>
                    <a:gd name="connsiteY33" fmla="*/ 35002 h 63897"/>
                    <a:gd name="connsiteX34" fmla="*/ 46138 w 62048"/>
                    <a:gd name="connsiteY34" fmla="*/ 35002 h 63897"/>
                    <a:gd name="connsiteX35" fmla="*/ 41365 w 62048"/>
                    <a:gd name="connsiteY35" fmla="*/ 30229 h 63897"/>
                    <a:gd name="connsiteX36" fmla="*/ 39775 w 62048"/>
                    <a:gd name="connsiteY36" fmla="*/ 28638 h 63897"/>
                    <a:gd name="connsiteX37" fmla="*/ 38183 w 62048"/>
                    <a:gd name="connsiteY37" fmla="*/ 27047 h 63897"/>
                    <a:gd name="connsiteX38" fmla="*/ 39775 w 62048"/>
                    <a:gd name="connsiteY38" fmla="*/ 28638 h 63897"/>
                    <a:gd name="connsiteX39" fmla="*/ 39775 w 62048"/>
                    <a:gd name="connsiteY39" fmla="*/ 28638 h 63897"/>
                    <a:gd name="connsiteX40" fmla="*/ 42956 w 62048"/>
                    <a:gd name="connsiteY40" fmla="*/ 31820 h 63897"/>
                    <a:gd name="connsiteX41" fmla="*/ 41365 w 62048"/>
                    <a:gd name="connsiteY41" fmla="*/ 30229 h 63897"/>
                    <a:gd name="connsiteX42" fmla="*/ 46138 w 62048"/>
                    <a:gd name="connsiteY42" fmla="*/ 33411 h 63897"/>
                    <a:gd name="connsiteX43" fmla="*/ 46138 w 62048"/>
                    <a:gd name="connsiteY43" fmla="*/ 33411 h 63897"/>
                    <a:gd name="connsiteX44" fmla="*/ 47729 w 62048"/>
                    <a:gd name="connsiteY44" fmla="*/ 33411 h 63897"/>
                    <a:gd name="connsiteX45" fmla="*/ 47729 w 62048"/>
                    <a:gd name="connsiteY45" fmla="*/ 33411 h 63897"/>
                    <a:gd name="connsiteX46" fmla="*/ 50911 w 62048"/>
                    <a:gd name="connsiteY46" fmla="*/ 35002 h 63897"/>
                    <a:gd name="connsiteX47" fmla="*/ 49320 w 62048"/>
                    <a:gd name="connsiteY47" fmla="*/ 35002 h 63897"/>
                    <a:gd name="connsiteX48" fmla="*/ 50911 w 62048"/>
                    <a:gd name="connsiteY48" fmla="*/ 35002 h 63897"/>
                    <a:gd name="connsiteX49" fmla="*/ 44547 w 62048"/>
                    <a:gd name="connsiteY49" fmla="*/ 28638 h 63897"/>
                    <a:gd name="connsiteX50" fmla="*/ 49320 w 62048"/>
                    <a:gd name="connsiteY50" fmla="*/ 31820 h 63897"/>
                    <a:gd name="connsiteX51" fmla="*/ 49320 w 62048"/>
                    <a:gd name="connsiteY51" fmla="*/ 33411 h 63897"/>
                    <a:gd name="connsiteX52" fmla="*/ 50911 w 62048"/>
                    <a:gd name="connsiteY52" fmla="*/ 35002 h 63897"/>
                    <a:gd name="connsiteX53" fmla="*/ 49320 w 62048"/>
                    <a:gd name="connsiteY53" fmla="*/ 33411 h 63897"/>
                    <a:gd name="connsiteX54" fmla="*/ 52502 w 62048"/>
                    <a:gd name="connsiteY54" fmla="*/ 35002 h 63897"/>
                    <a:gd name="connsiteX55" fmla="*/ 49320 w 62048"/>
                    <a:gd name="connsiteY55" fmla="*/ 31820 h 63897"/>
                    <a:gd name="connsiteX56" fmla="*/ 50911 w 62048"/>
                    <a:gd name="connsiteY56" fmla="*/ 33411 h 63897"/>
                    <a:gd name="connsiteX57" fmla="*/ 49320 w 62048"/>
                    <a:gd name="connsiteY57" fmla="*/ 31820 h 63897"/>
                    <a:gd name="connsiteX58" fmla="*/ 49320 w 62048"/>
                    <a:gd name="connsiteY58" fmla="*/ 31820 h 63897"/>
                    <a:gd name="connsiteX59" fmla="*/ 50911 w 62048"/>
                    <a:gd name="connsiteY59" fmla="*/ 31820 h 63897"/>
                    <a:gd name="connsiteX60" fmla="*/ 50911 w 62048"/>
                    <a:gd name="connsiteY60" fmla="*/ 31820 h 63897"/>
                    <a:gd name="connsiteX61" fmla="*/ 49320 w 62048"/>
                    <a:gd name="connsiteY61" fmla="*/ 27047 h 63897"/>
                    <a:gd name="connsiteX62" fmla="*/ 54093 w 62048"/>
                    <a:gd name="connsiteY62" fmla="*/ 30229 h 63897"/>
                    <a:gd name="connsiteX63" fmla="*/ 44547 w 62048"/>
                    <a:gd name="connsiteY63" fmla="*/ 22274 h 63897"/>
                    <a:gd name="connsiteX64" fmla="*/ 55684 w 62048"/>
                    <a:gd name="connsiteY64" fmla="*/ 30229 h 63897"/>
                    <a:gd name="connsiteX65" fmla="*/ 55684 w 62048"/>
                    <a:gd name="connsiteY65" fmla="*/ 30229 h 63897"/>
                    <a:gd name="connsiteX66" fmla="*/ 50911 w 62048"/>
                    <a:gd name="connsiteY66" fmla="*/ 27047 h 63897"/>
                    <a:gd name="connsiteX67" fmla="*/ 55684 w 62048"/>
                    <a:gd name="connsiteY67" fmla="*/ 28638 h 63897"/>
                    <a:gd name="connsiteX68" fmla="*/ 50911 w 62048"/>
                    <a:gd name="connsiteY68" fmla="*/ 25456 h 63897"/>
                    <a:gd name="connsiteX69" fmla="*/ 55684 w 62048"/>
                    <a:gd name="connsiteY69" fmla="*/ 28638 h 63897"/>
                    <a:gd name="connsiteX70" fmla="*/ 52502 w 62048"/>
                    <a:gd name="connsiteY70" fmla="*/ 25456 h 63897"/>
                    <a:gd name="connsiteX71" fmla="*/ 57275 w 62048"/>
                    <a:gd name="connsiteY71" fmla="*/ 28638 h 63897"/>
                    <a:gd name="connsiteX72" fmla="*/ 57275 w 62048"/>
                    <a:gd name="connsiteY72" fmla="*/ 27047 h 63897"/>
                    <a:gd name="connsiteX73" fmla="*/ 55684 w 62048"/>
                    <a:gd name="connsiteY73" fmla="*/ 27047 h 63897"/>
                    <a:gd name="connsiteX74" fmla="*/ 50911 w 62048"/>
                    <a:gd name="connsiteY74" fmla="*/ 22274 h 63897"/>
                    <a:gd name="connsiteX75" fmla="*/ 57275 w 62048"/>
                    <a:gd name="connsiteY75" fmla="*/ 25456 h 63897"/>
                    <a:gd name="connsiteX76" fmla="*/ 46138 w 62048"/>
                    <a:gd name="connsiteY76" fmla="*/ 15910 h 63897"/>
                    <a:gd name="connsiteX77" fmla="*/ 47729 w 62048"/>
                    <a:gd name="connsiteY77" fmla="*/ 15910 h 63897"/>
                    <a:gd name="connsiteX78" fmla="*/ 46138 w 62048"/>
                    <a:gd name="connsiteY78" fmla="*/ 14319 h 63897"/>
                    <a:gd name="connsiteX79" fmla="*/ 57275 w 62048"/>
                    <a:gd name="connsiteY79" fmla="*/ 23865 h 63897"/>
                    <a:gd name="connsiteX80" fmla="*/ 58866 w 62048"/>
                    <a:gd name="connsiteY80" fmla="*/ 23865 h 63897"/>
                    <a:gd name="connsiteX81" fmla="*/ 60457 w 62048"/>
                    <a:gd name="connsiteY81" fmla="*/ 25456 h 63897"/>
                    <a:gd name="connsiteX82" fmla="*/ 62048 w 62048"/>
                    <a:gd name="connsiteY82" fmla="*/ 25456 h 63897"/>
                    <a:gd name="connsiteX83" fmla="*/ 57275 w 62048"/>
                    <a:gd name="connsiteY83" fmla="*/ 22274 h 63897"/>
                    <a:gd name="connsiteX84" fmla="*/ 58866 w 62048"/>
                    <a:gd name="connsiteY84" fmla="*/ 25456 h 63897"/>
                    <a:gd name="connsiteX85" fmla="*/ 52502 w 62048"/>
                    <a:gd name="connsiteY85" fmla="*/ 20683 h 63897"/>
                    <a:gd name="connsiteX86" fmla="*/ 57275 w 62048"/>
                    <a:gd name="connsiteY86" fmla="*/ 23865 h 63897"/>
                    <a:gd name="connsiteX87" fmla="*/ 57275 w 62048"/>
                    <a:gd name="connsiteY87" fmla="*/ 22274 h 63897"/>
                    <a:gd name="connsiteX88" fmla="*/ 58866 w 62048"/>
                    <a:gd name="connsiteY88" fmla="*/ 23865 h 63897"/>
                    <a:gd name="connsiteX89" fmla="*/ 58866 w 62048"/>
                    <a:gd name="connsiteY89" fmla="*/ 22274 h 63897"/>
                    <a:gd name="connsiteX90" fmla="*/ 60457 w 62048"/>
                    <a:gd name="connsiteY90" fmla="*/ 22274 h 63897"/>
                    <a:gd name="connsiteX91" fmla="*/ 46138 w 62048"/>
                    <a:gd name="connsiteY91" fmla="*/ 12728 h 63897"/>
                    <a:gd name="connsiteX92" fmla="*/ 50911 w 62048"/>
                    <a:gd name="connsiteY92" fmla="*/ 14319 h 63897"/>
                    <a:gd name="connsiteX93" fmla="*/ 58866 w 62048"/>
                    <a:gd name="connsiteY93" fmla="*/ 19092 h 63897"/>
                    <a:gd name="connsiteX94" fmla="*/ 57275 w 62048"/>
                    <a:gd name="connsiteY94" fmla="*/ 17501 h 63897"/>
                    <a:gd name="connsiteX95" fmla="*/ 58866 w 62048"/>
                    <a:gd name="connsiteY95" fmla="*/ 19092 h 63897"/>
                    <a:gd name="connsiteX96" fmla="*/ 57275 w 62048"/>
                    <a:gd name="connsiteY96" fmla="*/ 17501 h 63897"/>
                    <a:gd name="connsiteX97" fmla="*/ 58866 w 62048"/>
                    <a:gd name="connsiteY97" fmla="*/ 17501 h 63897"/>
                    <a:gd name="connsiteX98" fmla="*/ 52502 w 62048"/>
                    <a:gd name="connsiteY98" fmla="*/ 12728 h 63897"/>
                    <a:gd name="connsiteX99" fmla="*/ 54093 w 62048"/>
                    <a:gd name="connsiteY99" fmla="*/ 14319 h 63897"/>
                    <a:gd name="connsiteX100" fmla="*/ 55684 w 62048"/>
                    <a:gd name="connsiteY100" fmla="*/ 14319 h 63897"/>
                    <a:gd name="connsiteX101" fmla="*/ 58866 w 62048"/>
                    <a:gd name="connsiteY101" fmla="*/ 15910 h 63897"/>
                    <a:gd name="connsiteX102" fmla="*/ 57275 w 62048"/>
                    <a:gd name="connsiteY102" fmla="*/ 14319 h 63897"/>
                    <a:gd name="connsiteX103" fmla="*/ 60457 w 62048"/>
                    <a:gd name="connsiteY103" fmla="*/ 15910 h 63897"/>
                    <a:gd name="connsiteX104" fmla="*/ 57275 w 62048"/>
                    <a:gd name="connsiteY104" fmla="*/ 12728 h 63897"/>
                    <a:gd name="connsiteX105" fmla="*/ 57275 w 62048"/>
                    <a:gd name="connsiteY105" fmla="*/ 14319 h 63897"/>
                    <a:gd name="connsiteX106" fmla="*/ 49320 w 62048"/>
                    <a:gd name="connsiteY106" fmla="*/ 7955 h 63897"/>
                    <a:gd name="connsiteX107" fmla="*/ 50911 w 62048"/>
                    <a:gd name="connsiteY107" fmla="*/ 7955 h 63897"/>
                    <a:gd name="connsiteX108" fmla="*/ 47729 w 62048"/>
                    <a:gd name="connsiteY108" fmla="*/ 4773 h 63897"/>
                    <a:gd name="connsiteX109" fmla="*/ 54093 w 62048"/>
                    <a:gd name="connsiteY109" fmla="*/ 7955 h 63897"/>
                    <a:gd name="connsiteX110" fmla="*/ 52502 w 62048"/>
                    <a:gd name="connsiteY110" fmla="*/ 7955 h 63897"/>
                    <a:gd name="connsiteX111" fmla="*/ 54093 w 62048"/>
                    <a:gd name="connsiteY111" fmla="*/ 7955 h 63897"/>
                    <a:gd name="connsiteX112" fmla="*/ 54093 w 62048"/>
                    <a:gd name="connsiteY112" fmla="*/ 9546 h 63897"/>
                    <a:gd name="connsiteX113" fmla="*/ 57275 w 62048"/>
                    <a:gd name="connsiteY113" fmla="*/ 7955 h 63897"/>
                    <a:gd name="connsiteX114" fmla="*/ 55684 w 62048"/>
                    <a:gd name="connsiteY114" fmla="*/ 6364 h 63897"/>
                    <a:gd name="connsiteX115" fmla="*/ 55684 w 62048"/>
                    <a:gd name="connsiteY115" fmla="*/ 6364 h 63897"/>
                    <a:gd name="connsiteX116" fmla="*/ 52502 w 62048"/>
                    <a:gd name="connsiteY116" fmla="*/ 4773 h 63897"/>
                    <a:gd name="connsiteX117" fmla="*/ 50911 w 62048"/>
                    <a:gd name="connsiteY117" fmla="*/ 3182 h 63897"/>
                    <a:gd name="connsiteX118" fmla="*/ 54093 w 62048"/>
                    <a:gd name="connsiteY118" fmla="*/ 4773 h 63897"/>
                    <a:gd name="connsiteX119" fmla="*/ 52502 w 62048"/>
                    <a:gd name="connsiteY119" fmla="*/ 4773 h 63897"/>
                    <a:gd name="connsiteX120" fmla="*/ 52502 w 62048"/>
                    <a:gd name="connsiteY120" fmla="*/ 4773 h 63897"/>
                    <a:gd name="connsiteX121" fmla="*/ 50911 w 62048"/>
                    <a:gd name="connsiteY121" fmla="*/ 4773 h 63897"/>
                    <a:gd name="connsiteX122" fmla="*/ 47729 w 62048"/>
                    <a:gd name="connsiteY122" fmla="*/ 1591 h 63897"/>
                    <a:gd name="connsiteX123" fmla="*/ 44547 w 62048"/>
                    <a:gd name="connsiteY123" fmla="*/ 0 h 63897"/>
                    <a:gd name="connsiteX124" fmla="*/ 47729 w 62048"/>
                    <a:gd name="connsiteY124" fmla="*/ 3182 h 63897"/>
                    <a:gd name="connsiteX125" fmla="*/ 42956 w 62048"/>
                    <a:gd name="connsiteY125" fmla="*/ 1591 h 63897"/>
                    <a:gd name="connsiteX126" fmla="*/ 44547 w 62048"/>
                    <a:gd name="connsiteY126" fmla="*/ 3182 h 63897"/>
                    <a:gd name="connsiteX127" fmla="*/ 44547 w 62048"/>
                    <a:gd name="connsiteY127" fmla="*/ 3182 h 63897"/>
                    <a:gd name="connsiteX128" fmla="*/ 44547 w 62048"/>
                    <a:gd name="connsiteY128" fmla="*/ 3182 h 63897"/>
                    <a:gd name="connsiteX129" fmla="*/ 44547 w 62048"/>
                    <a:gd name="connsiteY129" fmla="*/ 3182 h 63897"/>
                    <a:gd name="connsiteX130" fmla="*/ 44547 w 62048"/>
                    <a:gd name="connsiteY130" fmla="*/ 3182 h 63897"/>
                    <a:gd name="connsiteX131" fmla="*/ 46138 w 62048"/>
                    <a:gd name="connsiteY131" fmla="*/ 3182 h 63897"/>
                    <a:gd name="connsiteX132" fmla="*/ 47729 w 62048"/>
                    <a:gd name="connsiteY132" fmla="*/ 4773 h 63897"/>
                    <a:gd name="connsiteX133" fmla="*/ 46138 w 62048"/>
                    <a:gd name="connsiteY133" fmla="*/ 3182 h 63897"/>
                    <a:gd name="connsiteX134" fmla="*/ 47729 w 62048"/>
                    <a:gd name="connsiteY134" fmla="*/ 4773 h 63897"/>
                    <a:gd name="connsiteX135" fmla="*/ 44547 w 62048"/>
                    <a:gd name="connsiteY135" fmla="*/ 3182 h 63897"/>
                    <a:gd name="connsiteX136" fmla="*/ 44547 w 62048"/>
                    <a:gd name="connsiteY136" fmla="*/ 3182 h 63897"/>
                    <a:gd name="connsiteX137" fmla="*/ 42956 w 62048"/>
                    <a:gd name="connsiteY137" fmla="*/ 3182 h 63897"/>
                    <a:gd name="connsiteX138" fmla="*/ 42956 w 62048"/>
                    <a:gd name="connsiteY138" fmla="*/ 3182 h 63897"/>
                    <a:gd name="connsiteX139" fmla="*/ 42956 w 62048"/>
                    <a:gd name="connsiteY139" fmla="*/ 4773 h 63897"/>
                    <a:gd name="connsiteX140" fmla="*/ 42956 w 62048"/>
                    <a:gd name="connsiteY140" fmla="*/ 4773 h 63897"/>
                    <a:gd name="connsiteX141" fmla="*/ 41365 w 62048"/>
                    <a:gd name="connsiteY141" fmla="*/ 6364 h 63897"/>
                    <a:gd name="connsiteX142" fmla="*/ 41365 w 62048"/>
                    <a:gd name="connsiteY142" fmla="*/ 7955 h 63897"/>
                    <a:gd name="connsiteX143" fmla="*/ 39775 w 62048"/>
                    <a:gd name="connsiteY143" fmla="*/ 6364 h 63897"/>
                    <a:gd name="connsiteX144" fmla="*/ 39775 w 62048"/>
                    <a:gd name="connsiteY144" fmla="*/ 7955 h 63897"/>
                    <a:gd name="connsiteX145" fmla="*/ 36592 w 62048"/>
                    <a:gd name="connsiteY145" fmla="*/ 7955 h 63897"/>
                    <a:gd name="connsiteX146" fmla="*/ 38183 w 62048"/>
                    <a:gd name="connsiteY146" fmla="*/ 9546 h 63897"/>
                    <a:gd name="connsiteX147" fmla="*/ 38183 w 62048"/>
                    <a:gd name="connsiteY147" fmla="*/ 11137 h 63897"/>
                    <a:gd name="connsiteX148" fmla="*/ 39775 w 62048"/>
                    <a:gd name="connsiteY148" fmla="*/ 12728 h 63897"/>
                    <a:gd name="connsiteX149" fmla="*/ 38183 w 62048"/>
                    <a:gd name="connsiteY149" fmla="*/ 12728 h 63897"/>
                    <a:gd name="connsiteX150" fmla="*/ 38183 w 62048"/>
                    <a:gd name="connsiteY150" fmla="*/ 12728 h 63897"/>
                    <a:gd name="connsiteX151" fmla="*/ 36592 w 62048"/>
                    <a:gd name="connsiteY151" fmla="*/ 14319 h 63897"/>
                    <a:gd name="connsiteX152" fmla="*/ 36592 w 62048"/>
                    <a:gd name="connsiteY152" fmla="*/ 14319 h 63897"/>
                    <a:gd name="connsiteX153" fmla="*/ 36592 w 62048"/>
                    <a:gd name="connsiteY153" fmla="*/ 14319 h 63897"/>
                    <a:gd name="connsiteX154" fmla="*/ 36592 w 62048"/>
                    <a:gd name="connsiteY154" fmla="*/ 14319 h 63897"/>
                    <a:gd name="connsiteX155" fmla="*/ 35002 w 62048"/>
                    <a:gd name="connsiteY155" fmla="*/ 14319 h 63897"/>
                    <a:gd name="connsiteX156" fmla="*/ 36592 w 62048"/>
                    <a:gd name="connsiteY156" fmla="*/ 14319 h 63897"/>
                    <a:gd name="connsiteX157" fmla="*/ 36592 w 62048"/>
                    <a:gd name="connsiteY157" fmla="*/ 15910 h 63897"/>
                    <a:gd name="connsiteX158" fmla="*/ 35002 w 62048"/>
                    <a:gd name="connsiteY158" fmla="*/ 14319 h 63897"/>
                    <a:gd name="connsiteX159" fmla="*/ 35002 w 62048"/>
                    <a:gd name="connsiteY159" fmla="*/ 14319 h 63897"/>
                    <a:gd name="connsiteX160" fmla="*/ 36592 w 62048"/>
                    <a:gd name="connsiteY160" fmla="*/ 15910 h 63897"/>
                    <a:gd name="connsiteX161" fmla="*/ 38183 w 62048"/>
                    <a:gd name="connsiteY161" fmla="*/ 17501 h 63897"/>
                    <a:gd name="connsiteX162" fmla="*/ 35002 w 62048"/>
                    <a:gd name="connsiteY162" fmla="*/ 15910 h 63897"/>
                    <a:gd name="connsiteX163" fmla="*/ 38183 w 62048"/>
                    <a:gd name="connsiteY163" fmla="*/ 19092 h 63897"/>
                    <a:gd name="connsiteX164" fmla="*/ 38183 w 62048"/>
                    <a:gd name="connsiteY164" fmla="*/ 19092 h 63897"/>
                    <a:gd name="connsiteX165" fmla="*/ 38183 w 62048"/>
                    <a:gd name="connsiteY165" fmla="*/ 19092 h 63897"/>
                    <a:gd name="connsiteX166" fmla="*/ 36592 w 62048"/>
                    <a:gd name="connsiteY166" fmla="*/ 17501 h 63897"/>
                    <a:gd name="connsiteX167" fmla="*/ 39775 w 62048"/>
                    <a:gd name="connsiteY167" fmla="*/ 20683 h 63897"/>
                    <a:gd name="connsiteX168" fmla="*/ 35002 w 62048"/>
                    <a:gd name="connsiteY168" fmla="*/ 17501 h 63897"/>
                    <a:gd name="connsiteX169" fmla="*/ 38183 w 62048"/>
                    <a:gd name="connsiteY169" fmla="*/ 20683 h 63897"/>
                    <a:gd name="connsiteX170" fmla="*/ 36592 w 62048"/>
                    <a:gd name="connsiteY170" fmla="*/ 19092 h 63897"/>
                    <a:gd name="connsiteX171" fmla="*/ 36592 w 62048"/>
                    <a:gd name="connsiteY171" fmla="*/ 20683 h 63897"/>
                    <a:gd name="connsiteX172" fmla="*/ 31820 w 62048"/>
                    <a:gd name="connsiteY172" fmla="*/ 20683 h 63897"/>
                    <a:gd name="connsiteX173" fmla="*/ 33410 w 62048"/>
                    <a:gd name="connsiteY173" fmla="*/ 22274 h 63897"/>
                    <a:gd name="connsiteX174" fmla="*/ 30229 w 62048"/>
                    <a:gd name="connsiteY174" fmla="*/ 20683 h 63897"/>
                    <a:gd name="connsiteX175" fmla="*/ 30229 w 62048"/>
                    <a:gd name="connsiteY175" fmla="*/ 22274 h 63897"/>
                    <a:gd name="connsiteX176" fmla="*/ 28637 w 62048"/>
                    <a:gd name="connsiteY176" fmla="*/ 20683 h 63897"/>
                    <a:gd name="connsiteX177" fmla="*/ 28637 w 62048"/>
                    <a:gd name="connsiteY177" fmla="*/ 20683 h 63897"/>
                    <a:gd name="connsiteX178" fmla="*/ 27047 w 62048"/>
                    <a:gd name="connsiteY178" fmla="*/ 19092 h 63897"/>
                    <a:gd name="connsiteX179" fmla="*/ 33410 w 62048"/>
                    <a:gd name="connsiteY179" fmla="*/ 23865 h 63897"/>
                    <a:gd name="connsiteX180" fmla="*/ 33410 w 62048"/>
                    <a:gd name="connsiteY180" fmla="*/ 25456 h 63897"/>
                    <a:gd name="connsiteX181" fmla="*/ 31820 w 62048"/>
                    <a:gd name="connsiteY181" fmla="*/ 23865 h 63897"/>
                    <a:gd name="connsiteX182" fmla="*/ 31820 w 62048"/>
                    <a:gd name="connsiteY182" fmla="*/ 25456 h 63897"/>
                    <a:gd name="connsiteX183" fmla="*/ 31820 w 62048"/>
                    <a:gd name="connsiteY183" fmla="*/ 25456 h 63897"/>
                    <a:gd name="connsiteX184" fmla="*/ 31820 w 62048"/>
                    <a:gd name="connsiteY184" fmla="*/ 25456 h 63897"/>
                    <a:gd name="connsiteX185" fmla="*/ 31820 w 62048"/>
                    <a:gd name="connsiteY185" fmla="*/ 25456 h 63897"/>
                    <a:gd name="connsiteX186" fmla="*/ 31820 w 62048"/>
                    <a:gd name="connsiteY186" fmla="*/ 27047 h 63897"/>
                    <a:gd name="connsiteX187" fmla="*/ 31820 w 62048"/>
                    <a:gd name="connsiteY187" fmla="*/ 27047 h 63897"/>
                    <a:gd name="connsiteX188" fmla="*/ 30229 w 62048"/>
                    <a:gd name="connsiteY188" fmla="*/ 27047 h 63897"/>
                    <a:gd name="connsiteX189" fmla="*/ 31820 w 62048"/>
                    <a:gd name="connsiteY189" fmla="*/ 28638 h 63897"/>
                    <a:gd name="connsiteX190" fmla="*/ 30229 w 62048"/>
                    <a:gd name="connsiteY190" fmla="*/ 28638 h 63897"/>
                    <a:gd name="connsiteX191" fmla="*/ 31820 w 62048"/>
                    <a:gd name="connsiteY191" fmla="*/ 28638 h 63897"/>
                    <a:gd name="connsiteX192" fmla="*/ 25456 w 62048"/>
                    <a:gd name="connsiteY192" fmla="*/ 25456 h 63897"/>
                    <a:gd name="connsiteX193" fmla="*/ 25456 w 62048"/>
                    <a:gd name="connsiteY193" fmla="*/ 25456 h 63897"/>
                    <a:gd name="connsiteX194" fmla="*/ 27047 w 62048"/>
                    <a:gd name="connsiteY194" fmla="*/ 28638 h 63897"/>
                    <a:gd name="connsiteX195" fmla="*/ 23865 w 62048"/>
                    <a:gd name="connsiteY195" fmla="*/ 25456 h 63897"/>
                    <a:gd name="connsiteX196" fmla="*/ 23865 w 62048"/>
                    <a:gd name="connsiteY196" fmla="*/ 28638 h 63897"/>
                    <a:gd name="connsiteX197" fmla="*/ 27047 w 62048"/>
                    <a:gd name="connsiteY197" fmla="*/ 30229 h 63897"/>
                    <a:gd name="connsiteX198" fmla="*/ 25456 w 62048"/>
                    <a:gd name="connsiteY198" fmla="*/ 30229 h 63897"/>
                    <a:gd name="connsiteX199" fmla="*/ 25456 w 62048"/>
                    <a:gd name="connsiteY199" fmla="*/ 30229 h 63897"/>
                    <a:gd name="connsiteX200" fmla="*/ 27047 w 62048"/>
                    <a:gd name="connsiteY200" fmla="*/ 33411 h 63897"/>
                    <a:gd name="connsiteX201" fmla="*/ 23865 w 62048"/>
                    <a:gd name="connsiteY201" fmla="*/ 33411 h 63897"/>
                    <a:gd name="connsiteX202" fmla="*/ 23865 w 62048"/>
                    <a:gd name="connsiteY202" fmla="*/ 35002 h 63897"/>
                    <a:gd name="connsiteX203" fmla="*/ 23865 w 62048"/>
                    <a:gd name="connsiteY203" fmla="*/ 35002 h 63897"/>
                    <a:gd name="connsiteX204" fmla="*/ 25456 w 62048"/>
                    <a:gd name="connsiteY204" fmla="*/ 38184 h 63897"/>
                    <a:gd name="connsiteX205" fmla="*/ 23865 w 62048"/>
                    <a:gd name="connsiteY205" fmla="*/ 36593 h 63897"/>
                    <a:gd name="connsiteX206" fmla="*/ 23865 w 62048"/>
                    <a:gd name="connsiteY206" fmla="*/ 39775 h 63897"/>
                    <a:gd name="connsiteX207" fmla="*/ 22274 w 62048"/>
                    <a:gd name="connsiteY207" fmla="*/ 38184 h 63897"/>
                    <a:gd name="connsiteX208" fmla="*/ 20683 w 62048"/>
                    <a:gd name="connsiteY208" fmla="*/ 39775 h 63897"/>
                    <a:gd name="connsiteX209" fmla="*/ 20683 w 62048"/>
                    <a:gd name="connsiteY209" fmla="*/ 39775 h 63897"/>
                    <a:gd name="connsiteX210" fmla="*/ 20683 w 62048"/>
                    <a:gd name="connsiteY210" fmla="*/ 42957 h 63897"/>
                    <a:gd name="connsiteX211" fmla="*/ 22274 w 62048"/>
                    <a:gd name="connsiteY211" fmla="*/ 44548 h 63897"/>
                    <a:gd name="connsiteX212" fmla="*/ 25456 w 62048"/>
                    <a:gd name="connsiteY212" fmla="*/ 47730 h 63897"/>
                    <a:gd name="connsiteX213" fmla="*/ 22274 w 62048"/>
                    <a:gd name="connsiteY213" fmla="*/ 46139 h 63897"/>
                    <a:gd name="connsiteX214" fmla="*/ 22274 w 62048"/>
                    <a:gd name="connsiteY214" fmla="*/ 46139 h 63897"/>
                    <a:gd name="connsiteX215" fmla="*/ 19092 w 62048"/>
                    <a:gd name="connsiteY215" fmla="*/ 44548 h 63897"/>
                    <a:gd name="connsiteX216" fmla="*/ 14319 w 62048"/>
                    <a:gd name="connsiteY216" fmla="*/ 46139 h 63897"/>
                    <a:gd name="connsiteX217" fmla="*/ 17501 w 62048"/>
                    <a:gd name="connsiteY217" fmla="*/ 47730 h 63897"/>
                    <a:gd name="connsiteX218" fmla="*/ 17501 w 62048"/>
                    <a:gd name="connsiteY218" fmla="*/ 47730 h 63897"/>
                    <a:gd name="connsiteX219" fmla="*/ 15910 w 62048"/>
                    <a:gd name="connsiteY219" fmla="*/ 46139 h 63897"/>
                    <a:gd name="connsiteX220" fmla="*/ 17501 w 62048"/>
                    <a:gd name="connsiteY220" fmla="*/ 47730 h 63897"/>
                    <a:gd name="connsiteX221" fmla="*/ 14319 w 62048"/>
                    <a:gd name="connsiteY221" fmla="*/ 44548 h 63897"/>
                    <a:gd name="connsiteX222" fmla="*/ 14319 w 62048"/>
                    <a:gd name="connsiteY222" fmla="*/ 44548 h 63897"/>
                    <a:gd name="connsiteX223" fmla="*/ 14319 w 62048"/>
                    <a:gd name="connsiteY223" fmla="*/ 44548 h 63897"/>
                    <a:gd name="connsiteX224" fmla="*/ 15910 w 62048"/>
                    <a:gd name="connsiteY224" fmla="*/ 46139 h 63897"/>
                    <a:gd name="connsiteX225" fmla="*/ 14319 w 62048"/>
                    <a:gd name="connsiteY225" fmla="*/ 44548 h 63897"/>
                    <a:gd name="connsiteX226" fmla="*/ 14319 w 62048"/>
                    <a:gd name="connsiteY226" fmla="*/ 44548 h 63897"/>
                    <a:gd name="connsiteX227" fmla="*/ 14319 w 62048"/>
                    <a:gd name="connsiteY227" fmla="*/ 44548 h 63897"/>
                    <a:gd name="connsiteX228" fmla="*/ 15910 w 62048"/>
                    <a:gd name="connsiteY228" fmla="*/ 46139 h 63897"/>
                    <a:gd name="connsiteX229" fmla="*/ 17501 w 62048"/>
                    <a:gd name="connsiteY229" fmla="*/ 47730 h 63897"/>
                    <a:gd name="connsiteX230" fmla="*/ 12728 w 62048"/>
                    <a:gd name="connsiteY230" fmla="*/ 47730 h 63897"/>
                    <a:gd name="connsiteX231" fmla="*/ 12728 w 62048"/>
                    <a:gd name="connsiteY231" fmla="*/ 49321 h 63897"/>
                    <a:gd name="connsiteX232" fmla="*/ 14319 w 62048"/>
                    <a:gd name="connsiteY232" fmla="*/ 50912 h 63897"/>
                    <a:gd name="connsiteX233" fmla="*/ 7955 w 62048"/>
                    <a:gd name="connsiteY233" fmla="*/ 46139 h 63897"/>
                    <a:gd name="connsiteX234" fmla="*/ 11137 w 62048"/>
                    <a:gd name="connsiteY234" fmla="*/ 49321 h 63897"/>
                    <a:gd name="connsiteX235" fmla="*/ 7955 w 62048"/>
                    <a:gd name="connsiteY235" fmla="*/ 46139 h 63897"/>
                    <a:gd name="connsiteX236" fmla="*/ 4773 w 62048"/>
                    <a:gd name="connsiteY236" fmla="*/ 47730 h 63897"/>
                    <a:gd name="connsiteX237" fmla="*/ 6364 w 62048"/>
                    <a:gd name="connsiteY237" fmla="*/ 49321 h 63897"/>
                    <a:gd name="connsiteX238" fmla="*/ 3182 w 62048"/>
                    <a:gd name="connsiteY238" fmla="*/ 46139 h 63897"/>
                    <a:gd name="connsiteX239" fmla="*/ 4773 w 62048"/>
                    <a:gd name="connsiteY239" fmla="*/ 47730 h 63897"/>
                    <a:gd name="connsiteX240" fmla="*/ 6364 w 62048"/>
                    <a:gd name="connsiteY240" fmla="*/ 49321 h 63897"/>
                    <a:gd name="connsiteX241" fmla="*/ 0 w 62048"/>
                    <a:gd name="connsiteY241" fmla="*/ 50912 h 63897"/>
                    <a:gd name="connsiteX242" fmla="*/ 1591 w 62048"/>
                    <a:gd name="connsiteY242" fmla="*/ 52503 h 63897"/>
                    <a:gd name="connsiteX243" fmla="*/ 3182 w 62048"/>
                    <a:gd name="connsiteY243" fmla="*/ 54094 h 63897"/>
                    <a:gd name="connsiteX244" fmla="*/ 0 w 62048"/>
                    <a:gd name="connsiteY244" fmla="*/ 52503 h 63897"/>
                    <a:gd name="connsiteX245" fmla="*/ 1591 w 62048"/>
                    <a:gd name="connsiteY245" fmla="*/ 55686 h 63897"/>
                    <a:gd name="connsiteX246" fmla="*/ 1591 w 62048"/>
                    <a:gd name="connsiteY246" fmla="*/ 55686 h 63897"/>
                    <a:gd name="connsiteX247" fmla="*/ 9546 w 62048"/>
                    <a:gd name="connsiteY247" fmla="*/ 63641 h 63897"/>
                    <a:gd name="connsiteX248" fmla="*/ 11137 w 62048"/>
                    <a:gd name="connsiteY248" fmla="*/ 62050 h 63897"/>
                    <a:gd name="connsiteX249" fmla="*/ 12728 w 62048"/>
                    <a:gd name="connsiteY249" fmla="*/ 63641 h 63897"/>
                    <a:gd name="connsiteX250" fmla="*/ 12728 w 62048"/>
                    <a:gd name="connsiteY250" fmla="*/ 62050 h 63897"/>
                    <a:gd name="connsiteX251" fmla="*/ 12728 w 62048"/>
                    <a:gd name="connsiteY251" fmla="*/ 62050 h 63897"/>
                    <a:gd name="connsiteX252" fmla="*/ 15910 w 62048"/>
                    <a:gd name="connsiteY252" fmla="*/ 62050 h 63897"/>
                    <a:gd name="connsiteX253" fmla="*/ 14319 w 62048"/>
                    <a:gd name="connsiteY253" fmla="*/ 60458 h 63897"/>
                    <a:gd name="connsiteX254" fmla="*/ 15910 w 62048"/>
                    <a:gd name="connsiteY254" fmla="*/ 60458 h 63897"/>
                    <a:gd name="connsiteX255" fmla="*/ 12728 w 62048"/>
                    <a:gd name="connsiteY255" fmla="*/ 57276 h 63897"/>
                    <a:gd name="connsiteX256" fmla="*/ 17501 w 62048"/>
                    <a:gd name="connsiteY256" fmla="*/ 58868 h 63897"/>
                    <a:gd name="connsiteX257" fmla="*/ 15910 w 62048"/>
                    <a:gd name="connsiteY257" fmla="*/ 57276 h 63897"/>
                    <a:gd name="connsiteX258" fmla="*/ 17501 w 62048"/>
                    <a:gd name="connsiteY258" fmla="*/ 58868 h 63897"/>
                    <a:gd name="connsiteX259" fmla="*/ 15910 w 62048"/>
                    <a:gd name="connsiteY259" fmla="*/ 57276 h 63897"/>
                    <a:gd name="connsiteX260" fmla="*/ 19092 w 62048"/>
                    <a:gd name="connsiteY260" fmla="*/ 58868 h 63897"/>
                    <a:gd name="connsiteX261" fmla="*/ 19092 w 62048"/>
                    <a:gd name="connsiteY261" fmla="*/ 58868 h 63897"/>
                    <a:gd name="connsiteX262" fmla="*/ 20683 w 62048"/>
                    <a:gd name="connsiteY262" fmla="*/ 58868 h 63897"/>
                    <a:gd name="connsiteX263" fmla="*/ 19092 w 62048"/>
                    <a:gd name="connsiteY263" fmla="*/ 58868 h 63897"/>
                    <a:gd name="connsiteX264" fmla="*/ 20683 w 62048"/>
                    <a:gd name="connsiteY264" fmla="*/ 54094 h 63897"/>
                    <a:gd name="connsiteX265" fmla="*/ 20683 w 62048"/>
                    <a:gd name="connsiteY265" fmla="*/ 54094 h 63897"/>
                    <a:gd name="connsiteX266" fmla="*/ 22274 w 62048"/>
                    <a:gd name="connsiteY266" fmla="*/ 52503 h 63897"/>
                    <a:gd name="connsiteX267" fmla="*/ 22274 w 62048"/>
                    <a:gd name="connsiteY267" fmla="*/ 52503 h 63897"/>
                    <a:gd name="connsiteX268" fmla="*/ 22274 w 62048"/>
                    <a:gd name="connsiteY268" fmla="*/ 50912 h 63897"/>
                    <a:gd name="connsiteX269" fmla="*/ 25456 w 62048"/>
                    <a:gd name="connsiteY269" fmla="*/ 54094 h 63897"/>
                    <a:gd name="connsiteX270" fmla="*/ 22274 w 62048"/>
                    <a:gd name="connsiteY270" fmla="*/ 49321 h 63897"/>
                    <a:gd name="connsiteX271" fmla="*/ 23865 w 62048"/>
                    <a:gd name="connsiteY271" fmla="*/ 50912 h 63897"/>
                    <a:gd name="connsiteX272" fmla="*/ 22274 w 62048"/>
                    <a:gd name="connsiteY272" fmla="*/ 47730 h 63897"/>
                    <a:gd name="connsiteX273" fmla="*/ 25456 w 62048"/>
                    <a:gd name="connsiteY273" fmla="*/ 50912 h 63897"/>
                    <a:gd name="connsiteX274" fmla="*/ 28637 w 62048"/>
                    <a:gd name="connsiteY274" fmla="*/ 50912 h 63897"/>
                    <a:gd name="connsiteX275" fmla="*/ 25456 w 62048"/>
                    <a:gd name="connsiteY275" fmla="*/ 49321 h 63897"/>
                    <a:gd name="connsiteX276" fmla="*/ 23865 w 62048"/>
                    <a:gd name="connsiteY276" fmla="*/ 46139 h 63897"/>
                    <a:gd name="connsiteX277" fmla="*/ 28637 w 62048"/>
                    <a:gd name="connsiteY277" fmla="*/ 49321 h 63897"/>
                    <a:gd name="connsiteX278" fmla="*/ 28637 w 62048"/>
                    <a:gd name="connsiteY278" fmla="*/ 49321 h 63897"/>
                    <a:gd name="connsiteX279" fmla="*/ 30229 w 62048"/>
                    <a:gd name="connsiteY279" fmla="*/ 49321 h 63897"/>
                    <a:gd name="connsiteX280" fmla="*/ 28637 w 62048"/>
                    <a:gd name="connsiteY280" fmla="*/ 46139 h 63897"/>
                    <a:gd name="connsiteX281" fmla="*/ 28637 w 62048"/>
                    <a:gd name="connsiteY281" fmla="*/ 47730 h 63897"/>
                    <a:gd name="connsiteX282" fmla="*/ 27047 w 62048"/>
                    <a:gd name="connsiteY282" fmla="*/ 44548 h 63897"/>
                    <a:gd name="connsiteX283" fmla="*/ 28637 w 62048"/>
                    <a:gd name="connsiteY283" fmla="*/ 46139 h 63897"/>
                    <a:gd name="connsiteX284" fmla="*/ 28637 w 62048"/>
                    <a:gd name="connsiteY284" fmla="*/ 46139 h 63897"/>
                    <a:gd name="connsiteX285" fmla="*/ 30229 w 62048"/>
                    <a:gd name="connsiteY285" fmla="*/ 49321 h 63897"/>
                    <a:gd name="connsiteX286" fmla="*/ 31820 w 62048"/>
                    <a:gd name="connsiteY286" fmla="*/ 49321 h 63897"/>
                    <a:gd name="connsiteX287" fmla="*/ 30229 w 62048"/>
                    <a:gd name="connsiteY287" fmla="*/ 46139 h 63897"/>
                    <a:gd name="connsiteX288" fmla="*/ 31820 w 62048"/>
                    <a:gd name="connsiteY288" fmla="*/ 47730 h 63897"/>
                    <a:gd name="connsiteX289" fmla="*/ 31820 w 62048"/>
                    <a:gd name="connsiteY289" fmla="*/ 46139 h 63897"/>
                    <a:gd name="connsiteX290" fmla="*/ 33410 w 62048"/>
                    <a:gd name="connsiteY290" fmla="*/ 47730 h 63897"/>
                    <a:gd name="connsiteX291" fmla="*/ 35002 w 62048"/>
                    <a:gd name="connsiteY291" fmla="*/ 47730 h 63897"/>
                    <a:gd name="connsiteX292" fmla="*/ 31820 w 62048"/>
                    <a:gd name="connsiteY292" fmla="*/ 44548 h 63897"/>
                    <a:gd name="connsiteX293" fmla="*/ 36592 w 62048"/>
                    <a:gd name="connsiteY293" fmla="*/ 46139 h 63897"/>
                    <a:gd name="connsiteX294" fmla="*/ 35002 w 62048"/>
                    <a:gd name="connsiteY294" fmla="*/ 44548 h 63897"/>
                    <a:gd name="connsiteX295" fmla="*/ 36592 w 62048"/>
                    <a:gd name="connsiteY295" fmla="*/ 46139 h 63897"/>
                    <a:gd name="connsiteX296" fmla="*/ 33410 w 62048"/>
                    <a:gd name="connsiteY296" fmla="*/ 42957 h 63897"/>
                    <a:gd name="connsiteX297" fmla="*/ 31820 w 62048"/>
                    <a:gd name="connsiteY297" fmla="*/ 41366 h 63897"/>
                    <a:gd name="connsiteX298" fmla="*/ 33410 w 62048"/>
                    <a:gd name="connsiteY298" fmla="*/ 42957 h 63897"/>
                    <a:gd name="connsiteX299" fmla="*/ 31820 w 62048"/>
                    <a:gd name="connsiteY299" fmla="*/ 39775 h 63897"/>
                    <a:gd name="connsiteX300" fmla="*/ 33410 w 62048"/>
                    <a:gd name="connsiteY300" fmla="*/ 41366 h 63897"/>
                    <a:gd name="connsiteX301" fmla="*/ 33410 w 62048"/>
                    <a:gd name="connsiteY301" fmla="*/ 39775 h 63897"/>
                    <a:gd name="connsiteX302" fmla="*/ 35002 w 62048"/>
                    <a:gd name="connsiteY302" fmla="*/ 41366 h 63897"/>
                    <a:gd name="connsiteX303" fmla="*/ 35002 w 62048"/>
                    <a:gd name="connsiteY303" fmla="*/ 39775 h 63897"/>
                    <a:gd name="connsiteX304" fmla="*/ 31820 w 62048"/>
                    <a:gd name="connsiteY304" fmla="*/ 36593 h 63897"/>
                    <a:gd name="connsiteX305" fmla="*/ 33410 w 62048"/>
                    <a:gd name="connsiteY305" fmla="*/ 38184 h 63897"/>
                    <a:gd name="connsiteX306" fmla="*/ 33410 w 62048"/>
                    <a:gd name="connsiteY306" fmla="*/ 39775 h 63897"/>
                    <a:gd name="connsiteX307" fmla="*/ 35002 w 62048"/>
                    <a:gd name="connsiteY307" fmla="*/ 41366 h 63897"/>
                    <a:gd name="connsiteX308" fmla="*/ 36592 w 62048"/>
                    <a:gd name="connsiteY308" fmla="*/ 41366 h 63897"/>
                    <a:gd name="connsiteX309" fmla="*/ 36592 w 62048"/>
                    <a:gd name="connsiteY309" fmla="*/ 41366 h 63897"/>
                    <a:gd name="connsiteX310" fmla="*/ 35002 w 62048"/>
                    <a:gd name="connsiteY310" fmla="*/ 38184 h 63897"/>
                    <a:gd name="connsiteX311" fmla="*/ 36592 w 62048"/>
                    <a:gd name="connsiteY311" fmla="*/ 39775 h 63897"/>
                    <a:gd name="connsiteX312" fmla="*/ 36592 w 62048"/>
                    <a:gd name="connsiteY312" fmla="*/ 38184 h 63897"/>
                    <a:gd name="connsiteX313" fmla="*/ 39775 w 62048"/>
                    <a:gd name="connsiteY313" fmla="*/ 41366 h 63897"/>
                    <a:gd name="connsiteX314" fmla="*/ 38183 w 62048"/>
                    <a:gd name="connsiteY314" fmla="*/ 39775 h 63897"/>
                    <a:gd name="connsiteX315" fmla="*/ 39775 w 62048"/>
                    <a:gd name="connsiteY315" fmla="*/ 41366 h 63897"/>
                    <a:gd name="connsiteX316" fmla="*/ 39775 w 62048"/>
                    <a:gd name="connsiteY316" fmla="*/ 38184 h 63897"/>
                    <a:gd name="connsiteX317" fmla="*/ 39775 w 62048"/>
                    <a:gd name="connsiteY317" fmla="*/ 38184 h 63897"/>
                    <a:gd name="connsiteX318" fmla="*/ 41365 w 62048"/>
                    <a:gd name="connsiteY318" fmla="*/ 36593 h 63897"/>
                    <a:gd name="connsiteX319" fmla="*/ 44547 w 62048"/>
                    <a:gd name="connsiteY319" fmla="*/ 38184 h 63897"/>
                    <a:gd name="connsiteX320" fmla="*/ 41365 w 62048"/>
                    <a:gd name="connsiteY320" fmla="*/ 35002 h 63897"/>
                    <a:gd name="connsiteX321" fmla="*/ 44547 w 62048"/>
                    <a:gd name="connsiteY321" fmla="*/ 36593 h 63897"/>
                    <a:gd name="connsiteX322" fmla="*/ 44547 w 62048"/>
                    <a:gd name="connsiteY322" fmla="*/ 49321 h 63897"/>
                    <a:gd name="connsiteX323" fmla="*/ 44547 w 62048"/>
                    <a:gd name="connsiteY323" fmla="*/ 49321 h 63897"/>
                    <a:gd name="connsiteX324" fmla="*/ 47729 w 62048"/>
                    <a:gd name="connsiteY324" fmla="*/ 44548 h 63897"/>
                    <a:gd name="connsiteX325" fmla="*/ 47729 w 62048"/>
                    <a:gd name="connsiteY325" fmla="*/ 44548 h 63897"/>
                    <a:gd name="connsiteX326" fmla="*/ 47729 w 62048"/>
                    <a:gd name="connsiteY326" fmla="*/ 44548 h 63897"/>
                    <a:gd name="connsiteX327" fmla="*/ 47729 w 62048"/>
                    <a:gd name="connsiteY327" fmla="*/ 33411 h 63897"/>
                    <a:gd name="connsiteX328" fmla="*/ 47729 w 62048"/>
                    <a:gd name="connsiteY328" fmla="*/ 33411 h 63897"/>
                    <a:gd name="connsiteX329" fmla="*/ 47729 w 62048"/>
                    <a:gd name="connsiteY329" fmla="*/ 33411 h 63897"/>
                    <a:gd name="connsiteX330" fmla="*/ 49320 w 62048"/>
                    <a:gd name="connsiteY330" fmla="*/ 4773 h 63897"/>
                    <a:gd name="connsiteX331" fmla="*/ 49320 w 62048"/>
                    <a:gd name="connsiteY331" fmla="*/ 4773 h 63897"/>
                    <a:gd name="connsiteX332" fmla="*/ 49320 w 62048"/>
                    <a:gd name="connsiteY332" fmla="*/ 4773 h 63897"/>
                    <a:gd name="connsiteX333" fmla="*/ 49320 w 62048"/>
                    <a:gd name="connsiteY333" fmla="*/ 4773 h 63897"/>
                    <a:gd name="connsiteX334" fmla="*/ 49320 w 62048"/>
                    <a:gd name="connsiteY334" fmla="*/ 4773 h 63897"/>
                    <a:gd name="connsiteX335" fmla="*/ 49320 w 62048"/>
                    <a:gd name="connsiteY335" fmla="*/ 4773 h 63897"/>
                    <a:gd name="connsiteX336" fmla="*/ 49320 w 62048"/>
                    <a:gd name="connsiteY336" fmla="*/ 4773 h 63897"/>
                    <a:gd name="connsiteX337" fmla="*/ 19092 w 62048"/>
                    <a:gd name="connsiteY337" fmla="*/ 49321 h 63897"/>
                    <a:gd name="connsiteX338" fmla="*/ 19092 w 62048"/>
                    <a:gd name="connsiteY338" fmla="*/ 49321 h 63897"/>
                    <a:gd name="connsiteX339" fmla="*/ 19092 w 62048"/>
                    <a:gd name="connsiteY339" fmla="*/ 49321 h 638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</a:cxnLst>
                  <a:rect l="l" t="t" r="r" b="b"/>
                  <a:pathLst>
                    <a:path w="62048" h="63897">
                      <a:moveTo>
                        <a:pt x="44547" y="49321"/>
                      </a:moveTo>
                      <a:lnTo>
                        <a:pt x="46138" y="50912"/>
                      </a:lnTo>
                      <a:cubicBezTo>
                        <a:pt x="47729" y="52503"/>
                        <a:pt x="47729" y="52503"/>
                        <a:pt x="49320" y="54094"/>
                      </a:cubicBezTo>
                      <a:cubicBezTo>
                        <a:pt x="44547" y="50912"/>
                        <a:pt x="49320" y="52503"/>
                        <a:pt x="44547" y="49321"/>
                      </a:cubicBezTo>
                      <a:lnTo>
                        <a:pt x="46138" y="49321"/>
                      </a:lnTo>
                      <a:cubicBezTo>
                        <a:pt x="46138" y="49321"/>
                        <a:pt x="46138" y="49321"/>
                        <a:pt x="46138" y="49321"/>
                      </a:cubicBezTo>
                      <a:cubicBezTo>
                        <a:pt x="49320" y="50912"/>
                        <a:pt x="42956" y="46139"/>
                        <a:pt x="44547" y="46139"/>
                      </a:cubicBezTo>
                      <a:cubicBezTo>
                        <a:pt x="44547" y="46139"/>
                        <a:pt x="46138" y="46139"/>
                        <a:pt x="46138" y="47730"/>
                      </a:cubicBezTo>
                      <a:lnTo>
                        <a:pt x="44547" y="46139"/>
                      </a:lnTo>
                      <a:cubicBezTo>
                        <a:pt x="44547" y="46139"/>
                        <a:pt x="46138" y="46139"/>
                        <a:pt x="46138" y="46139"/>
                      </a:cubicBezTo>
                      <a:lnTo>
                        <a:pt x="46138" y="44548"/>
                      </a:lnTo>
                      <a:lnTo>
                        <a:pt x="46138" y="44548"/>
                      </a:lnTo>
                      <a:cubicBezTo>
                        <a:pt x="46138" y="44548"/>
                        <a:pt x="44547" y="42957"/>
                        <a:pt x="44547" y="42957"/>
                      </a:cubicBezTo>
                      <a:cubicBezTo>
                        <a:pt x="46138" y="42957"/>
                        <a:pt x="44547" y="42957"/>
                        <a:pt x="46138" y="44548"/>
                      </a:cubicBezTo>
                      <a:lnTo>
                        <a:pt x="44547" y="42957"/>
                      </a:lnTo>
                      <a:cubicBezTo>
                        <a:pt x="46138" y="44548"/>
                        <a:pt x="46138" y="44548"/>
                        <a:pt x="46138" y="44548"/>
                      </a:cubicBezTo>
                      <a:cubicBezTo>
                        <a:pt x="50911" y="47730"/>
                        <a:pt x="44547" y="42957"/>
                        <a:pt x="47729" y="44548"/>
                      </a:cubicBezTo>
                      <a:lnTo>
                        <a:pt x="47729" y="46139"/>
                      </a:lnTo>
                      <a:cubicBezTo>
                        <a:pt x="50911" y="47730"/>
                        <a:pt x="49320" y="47730"/>
                        <a:pt x="52502" y="47730"/>
                      </a:cubicBezTo>
                      <a:cubicBezTo>
                        <a:pt x="50911" y="47730"/>
                        <a:pt x="47729" y="44548"/>
                        <a:pt x="46138" y="44548"/>
                      </a:cubicBezTo>
                      <a:cubicBezTo>
                        <a:pt x="46138" y="44548"/>
                        <a:pt x="46138" y="44548"/>
                        <a:pt x="46138" y="44548"/>
                      </a:cubicBezTo>
                      <a:cubicBezTo>
                        <a:pt x="47729" y="46139"/>
                        <a:pt x="47729" y="46139"/>
                        <a:pt x="47729" y="44548"/>
                      </a:cubicBezTo>
                      <a:lnTo>
                        <a:pt x="49320" y="46139"/>
                      </a:lnTo>
                      <a:cubicBezTo>
                        <a:pt x="49320" y="46139"/>
                        <a:pt x="47729" y="44548"/>
                        <a:pt x="46138" y="42957"/>
                      </a:cubicBezTo>
                      <a:cubicBezTo>
                        <a:pt x="46138" y="42957"/>
                        <a:pt x="47729" y="44548"/>
                        <a:pt x="49320" y="44548"/>
                      </a:cubicBezTo>
                      <a:cubicBezTo>
                        <a:pt x="49320" y="44548"/>
                        <a:pt x="46138" y="42957"/>
                        <a:pt x="46138" y="41366"/>
                      </a:cubicBezTo>
                      <a:cubicBezTo>
                        <a:pt x="47729" y="41366"/>
                        <a:pt x="46138" y="41366"/>
                        <a:pt x="46138" y="39775"/>
                      </a:cubicBezTo>
                      <a:cubicBezTo>
                        <a:pt x="47729" y="39775"/>
                        <a:pt x="47729" y="41366"/>
                        <a:pt x="47729" y="41366"/>
                      </a:cubicBezTo>
                      <a:lnTo>
                        <a:pt x="46138" y="39775"/>
                      </a:lnTo>
                      <a:cubicBezTo>
                        <a:pt x="46138" y="39775"/>
                        <a:pt x="46138" y="39775"/>
                        <a:pt x="47729" y="39775"/>
                      </a:cubicBezTo>
                      <a:cubicBezTo>
                        <a:pt x="47729" y="39775"/>
                        <a:pt x="46138" y="38184"/>
                        <a:pt x="44547" y="36593"/>
                      </a:cubicBezTo>
                      <a:cubicBezTo>
                        <a:pt x="41365" y="35002"/>
                        <a:pt x="49320" y="38184"/>
                        <a:pt x="46138" y="36593"/>
                      </a:cubicBezTo>
                      <a:cubicBezTo>
                        <a:pt x="46138" y="36593"/>
                        <a:pt x="47729" y="38184"/>
                        <a:pt x="47729" y="38184"/>
                      </a:cubicBezTo>
                      <a:cubicBezTo>
                        <a:pt x="46138" y="36593"/>
                        <a:pt x="46138" y="36593"/>
                        <a:pt x="44547" y="35002"/>
                      </a:cubicBezTo>
                      <a:lnTo>
                        <a:pt x="46138" y="35002"/>
                      </a:lnTo>
                      <a:cubicBezTo>
                        <a:pt x="44547" y="33411"/>
                        <a:pt x="42956" y="31820"/>
                        <a:pt x="41365" y="30229"/>
                      </a:cubicBezTo>
                      <a:cubicBezTo>
                        <a:pt x="39775" y="30229"/>
                        <a:pt x="39775" y="28638"/>
                        <a:pt x="39775" y="28638"/>
                      </a:cubicBezTo>
                      <a:lnTo>
                        <a:pt x="38183" y="27047"/>
                      </a:lnTo>
                      <a:cubicBezTo>
                        <a:pt x="38183" y="27047"/>
                        <a:pt x="39775" y="28638"/>
                        <a:pt x="39775" y="28638"/>
                      </a:cubicBezTo>
                      <a:lnTo>
                        <a:pt x="39775" y="28638"/>
                      </a:lnTo>
                      <a:cubicBezTo>
                        <a:pt x="41365" y="28638"/>
                        <a:pt x="41365" y="30229"/>
                        <a:pt x="42956" y="31820"/>
                      </a:cubicBezTo>
                      <a:lnTo>
                        <a:pt x="41365" y="30229"/>
                      </a:lnTo>
                      <a:cubicBezTo>
                        <a:pt x="42956" y="31820"/>
                        <a:pt x="44547" y="33411"/>
                        <a:pt x="46138" y="33411"/>
                      </a:cubicBezTo>
                      <a:cubicBezTo>
                        <a:pt x="46138" y="33411"/>
                        <a:pt x="46138" y="33411"/>
                        <a:pt x="46138" y="33411"/>
                      </a:cubicBezTo>
                      <a:cubicBezTo>
                        <a:pt x="46138" y="33411"/>
                        <a:pt x="46138" y="33411"/>
                        <a:pt x="47729" y="33411"/>
                      </a:cubicBezTo>
                      <a:cubicBezTo>
                        <a:pt x="47729" y="33411"/>
                        <a:pt x="47729" y="33411"/>
                        <a:pt x="47729" y="33411"/>
                      </a:cubicBezTo>
                      <a:lnTo>
                        <a:pt x="50911" y="35002"/>
                      </a:lnTo>
                      <a:lnTo>
                        <a:pt x="49320" y="35002"/>
                      </a:lnTo>
                      <a:lnTo>
                        <a:pt x="50911" y="35002"/>
                      </a:lnTo>
                      <a:cubicBezTo>
                        <a:pt x="49320" y="31820"/>
                        <a:pt x="44547" y="28638"/>
                        <a:pt x="44547" y="28638"/>
                      </a:cubicBezTo>
                      <a:cubicBezTo>
                        <a:pt x="46138" y="30229"/>
                        <a:pt x="47729" y="30229"/>
                        <a:pt x="49320" y="31820"/>
                      </a:cubicBezTo>
                      <a:cubicBezTo>
                        <a:pt x="46138" y="30229"/>
                        <a:pt x="49320" y="33411"/>
                        <a:pt x="49320" y="33411"/>
                      </a:cubicBezTo>
                      <a:cubicBezTo>
                        <a:pt x="49320" y="33411"/>
                        <a:pt x="50911" y="35002"/>
                        <a:pt x="50911" y="35002"/>
                      </a:cubicBezTo>
                      <a:lnTo>
                        <a:pt x="49320" y="33411"/>
                      </a:lnTo>
                      <a:cubicBezTo>
                        <a:pt x="50911" y="35002"/>
                        <a:pt x="50911" y="35002"/>
                        <a:pt x="52502" y="35002"/>
                      </a:cubicBezTo>
                      <a:cubicBezTo>
                        <a:pt x="49320" y="31820"/>
                        <a:pt x="50911" y="33411"/>
                        <a:pt x="49320" y="31820"/>
                      </a:cubicBezTo>
                      <a:cubicBezTo>
                        <a:pt x="50911" y="33411"/>
                        <a:pt x="52502" y="33411"/>
                        <a:pt x="50911" y="33411"/>
                      </a:cubicBezTo>
                      <a:cubicBezTo>
                        <a:pt x="54093" y="35002"/>
                        <a:pt x="47729" y="30229"/>
                        <a:pt x="49320" y="31820"/>
                      </a:cubicBezTo>
                      <a:cubicBezTo>
                        <a:pt x="49320" y="31820"/>
                        <a:pt x="49320" y="31820"/>
                        <a:pt x="49320" y="31820"/>
                      </a:cubicBezTo>
                      <a:cubicBezTo>
                        <a:pt x="47729" y="30229"/>
                        <a:pt x="49320" y="30229"/>
                        <a:pt x="50911" y="31820"/>
                      </a:cubicBezTo>
                      <a:lnTo>
                        <a:pt x="50911" y="31820"/>
                      </a:lnTo>
                      <a:cubicBezTo>
                        <a:pt x="52502" y="31820"/>
                        <a:pt x="52502" y="30229"/>
                        <a:pt x="49320" y="27047"/>
                      </a:cubicBezTo>
                      <a:cubicBezTo>
                        <a:pt x="49320" y="27047"/>
                        <a:pt x="52502" y="30229"/>
                        <a:pt x="54093" y="30229"/>
                      </a:cubicBezTo>
                      <a:lnTo>
                        <a:pt x="44547" y="22274"/>
                      </a:lnTo>
                      <a:cubicBezTo>
                        <a:pt x="47729" y="23865"/>
                        <a:pt x="54093" y="28638"/>
                        <a:pt x="55684" y="30229"/>
                      </a:cubicBezTo>
                      <a:cubicBezTo>
                        <a:pt x="55684" y="30229"/>
                        <a:pt x="57275" y="30229"/>
                        <a:pt x="55684" y="30229"/>
                      </a:cubicBezTo>
                      <a:cubicBezTo>
                        <a:pt x="55684" y="30229"/>
                        <a:pt x="50911" y="27047"/>
                        <a:pt x="50911" y="27047"/>
                      </a:cubicBezTo>
                      <a:cubicBezTo>
                        <a:pt x="54093" y="28638"/>
                        <a:pt x="52502" y="28638"/>
                        <a:pt x="55684" y="28638"/>
                      </a:cubicBezTo>
                      <a:cubicBezTo>
                        <a:pt x="55684" y="28638"/>
                        <a:pt x="50911" y="25456"/>
                        <a:pt x="50911" y="25456"/>
                      </a:cubicBezTo>
                      <a:cubicBezTo>
                        <a:pt x="50911" y="25456"/>
                        <a:pt x="55684" y="28638"/>
                        <a:pt x="55684" y="28638"/>
                      </a:cubicBezTo>
                      <a:lnTo>
                        <a:pt x="52502" y="25456"/>
                      </a:lnTo>
                      <a:cubicBezTo>
                        <a:pt x="52502" y="25456"/>
                        <a:pt x="55684" y="28638"/>
                        <a:pt x="57275" y="28638"/>
                      </a:cubicBezTo>
                      <a:cubicBezTo>
                        <a:pt x="55684" y="28638"/>
                        <a:pt x="57275" y="28638"/>
                        <a:pt x="57275" y="27047"/>
                      </a:cubicBezTo>
                      <a:lnTo>
                        <a:pt x="55684" y="27047"/>
                      </a:lnTo>
                      <a:cubicBezTo>
                        <a:pt x="57275" y="27047"/>
                        <a:pt x="50911" y="22274"/>
                        <a:pt x="50911" y="22274"/>
                      </a:cubicBezTo>
                      <a:cubicBezTo>
                        <a:pt x="52502" y="22274"/>
                        <a:pt x="55684" y="25456"/>
                        <a:pt x="57275" y="25456"/>
                      </a:cubicBezTo>
                      <a:cubicBezTo>
                        <a:pt x="55684" y="23865"/>
                        <a:pt x="47729" y="17501"/>
                        <a:pt x="46138" y="15910"/>
                      </a:cubicBezTo>
                      <a:lnTo>
                        <a:pt x="47729" y="15910"/>
                      </a:lnTo>
                      <a:lnTo>
                        <a:pt x="46138" y="14319"/>
                      </a:lnTo>
                      <a:cubicBezTo>
                        <a:pt x="49320" y="15910"/>
                        <a:pt x="55684" y="22274"/>
                        <a:pt x="57275" y="23865"/>
                      </a:cubicBezTo>
                      <a:cubicBezTo>
                        <a:pt x="58866" y="23865"/>
                        <a:pt x="58866" y="25456"/>
                        <a:pt x="58866" y="23865"/>
                      </a:cubicBezTo>
                      <a:cubicBezTo>
                        <a:pt x="60457" y="23865"/>
                        <a:pt x="60457" y="25456"/>
                        <a:pt x="60457" y="25456"/>
                      </a:cubicBezTo>
                      <a:lnTo>
                        <a:pt x="62048" y="25456"/>
                      </a:lnTo>
                      <a:cubicBezTo>
                        <a:pt x="58866" y="23865"/>
                        <a:pt x="60457" y="23865"/>
                        <a:pt x="57275" y="22274"/>
                      </a:cubicBezTo>
                      <a:lnTo>
                        <a:pt x="58866" y="25456"/>
                      </a:lnTo>
                      <a:cubicBezTo>
                        <a:pt x="55684" y="23865"/>
                        <a:pt x="52502" y="20683"/>
                        <a:pt x="52502" y="20683"/>
                      </a:cubicBezTo>
                      <a:cubicBezTo>
                        <a:pt x="54093" y="20683"/>
                        <a:pt x="57275" y="23865"/>
                        <a:pt x="57275" y="23865"/>
                      </a:cubicBezTo>
                      <a:cubicBezTo>
                        <a:pt x="55684" y="23865"/>
                        <a:pt x="55684" y="22274"/>
                        <a:pt x="57275" y="22274"/>
                      </a:cubicBezTo>
                      <a:lnTo>
                        <a:pt x="58866" y="23865"/>
                      </a:lnTo>
                      <a:cubicBezTo>
                        <a:pt x="60457" y="23865"/>
                        <a:pt x="55684" y="20683"/>
                        <a:pt x="58866" y="22274"/>
                      </a:cubicBezTo>
                      <a:cubicBezTo>
                        <a:pt x="58866" y="22274"/>
                        <a:pt x="62048" y="23865"/>
                        <a:pt x="60457" y="22274"/>
                      </a:cubicBezTo>
                      <a:cubicBezTo>
                        <a:pt x="57275" y="20683"/>
                        <a:pt x="47729" y="14319"/>
                        <a:pt x="46138" y="12728"/>
                      </a:cubicBezTo>
                      <a:cubicBezTo>
                        <a:pt x="46138" y="12728"/>
                        <a:pt x="49320" y="14319"/>
                        <a:pt x="50911" y="14319"/>
                      </a:cubicBezTo>
                      <a:cubicBezTo>
                        <a:pt x="54093" y="15910"/>
                        <a:pt x="55684" y="17501"/>
                        <a:pt x="58866" y="19092"/>
                      </a:cubicBezTo>
                      <a:cubicBezTo>
                        <a:pt x="58866" y="19092"/>
                        <a:pt x="57275" y="17501"/>
                        <a:pt x="57275" y="17501"/>
                      </a:cubicBezTo>
                      <a:cubicBezTo>
                        <a:pt x="57275" y="17501"/>
                        <a:pt x="58866" y="19092"/>
                        <a:pt x="58866" y="19092"/>
                      </a:cubicBezTo>
                      <a:cubicBezTo>
                        <a:pt x="55684" y="17501"/>
                        <a:pt x="58866" y="19092"/>
                        <a:pt x="57275" y="17501"/>
                      </a:cubicBezTo>
                      <a:cubicBezTo>
                        <a:pt x="57275" y="17501"/>
                        <a:pt x="57275" y="17501"/>
                        <a:pt x="58866" y="17501"/>
                      </a:cubicBezTo>
                      <a:cubicBezTo>
                        <a:pt x="57275" y="15910"/>
                        <a:pt x="54093" y="14319"/>
                        <a:pt x="52502" y="12728"/>
                      </a:cubicBezTo>
                      <a:cubicBezTo>
                        <a:pt x="52502" y="12728"/>
                        <a:pt x="54093" y="14319"/>
                        <a:pt x="54093" y="14319"/>
                      </a:cubicBezTo>
                      <a:cubicBezTo>
                        <a:pt x="54093" y="14319"/>
                        <a:pt x="55684" y="14319"/>
                        <a:pt x="55684" y="14319"/>
                      </a:cubicBezTo>
                      <a:cubicBezTo>
                        <a:pt x="55684" y="14319"/>
                        <a:pt x="57275" y="14319"/>
                        <a:pt x="58866" y="15910"/>
                      </a:cubicBezTo>
                      <a:cubicBezTo>
                        <a:pt x="58866" y="15910"/>
                        <a:pt x="57275" y="14319"/>
                        <a:pt x="57275" y="14319"/>
                      </a:cubicBezTo>
                      <a:cubicBezTo>
                        <a:pt x="60457" y="15910"/>
                        <a:pt x="57275" y="14319"/>
                        <a:pt x="60457" y="15910"/>
                      </a:cubicBezTo>
                      <a:cubicBezTo>
                        <a:pt x="58866" y="14319"/>
                        <a:pt x="58866" y="14319"/>
                        <a:pt x="57275" y="12728"/>
                      </a:cubicBezTo>
                      <a:cubicBezTo>
                        <a:pt x="54093" y="11137"/>
                        <a:pt x="55684" y="12728"/>
                        <a:pt x="57275" y="14319"/>
                      </a:cubicBezTo>
                      <a:cubicBezTo>
                        <a:pt x="54093" y="12728"/>
                        <a:pt x="50911" y="9546"/>
                        <a:pt x="49320" y="7955"/>
                      </a:cubicBezTo>
                      <a:cubicBezTo>
                        <a:pt x="49320" y="6364"/>
                        <a:pt x="50911" y="9546"/>
                        <a:pt x="50911" y="7955"/>
                      </a:cubicBezTo>
                      <a:cubicBezTo>
                        <a:pt x="52502" y="7955"/>
                        <a:pt x="46138" y="3182"/>
                        <a:pt x="47729" y="4773"/>
                      </a:cubicBezTo>
                      <a:cubicBezTo>
                        <a:pt x="49320" y="6364"/>
                        <a:pt x="52502" y="7955"/>
                        <a:pt x="54093" y="7955"/>
                      </a:cubicBezTo>
                      <a:cubicBezTo>
                        <a:pt x="54093" y="9546"/>
                        <a:pt x="52502" y="7955"/>
                        <a:pt x="52502" y="7955"/>
                      </a:cubicBezTo>
                      <a:lnTo>
                        <a:pt x="54093" y="7955"/>
                      </a:lnTo>
                      <a:cubicBezTo>
                        <a:pt x="54093" y="7955"/>
                        <a:pt x="55684" y="9546"/>
                        <a:pt x="54093" y="9546"/>
                      </a:cubicBezTo>
                      <a:cubicBezTo>
                        <a:pt x="55684" y="11137"/>
                        <a:pt x="55684" y="7955"/>
                        <a:pt x="57275" y="7955"/>
                      </a:cubicBezTo>
                      <a:cubicBezTo>
                        <a:pt x="57275" y="7955"/>
                        <a:pt x="55684" y="6364"/>
                        <a:pt x="55684" y="6364"/>
                      </a:cubicBezTo>
                      <a:lnTo>
                        <a:pt x="55684" y="6364"/>
                      </a:lnTo>
                      <a:cubicBezTo>
                        <a:pt x="54093" y="6364"/>
                        <a:pt x="54093" y="4773"/>
                        <a:pt x="52502" y="4773"/>
                      </a:cubicBezTo>
                      <a:cubicBezTo>
                        <a:pt x="50911" y="3182"/>
                        <a:pt x="49320" y="1591"/>
                        <a:pt x="50911" y="3182"/>
                      </a:cubicBezTo>
                      <a:lnTo>
                        <a:pt x="54093" y="4773"/>
                      </a:lnTo>
                      <a:cubicBezTo>
                        <a:pt x="54093" y="4773"/>
                        <a:pt x="52502" y="4773"/>
                        <a:pt x="52502" y="4773"/>
                      </a:cubicBezTo>
                      <a:cubicBezTo>
                        <a:pt x="50911" y="4773"/>
                        <a:pt x="55684" y="6364"/>
                        <a:pt x="52502" y="4773"/>
                      </a:cubicBezTo>
                      <a:lnTo>
                        <a:pt x="50911" y="4773"/>
                      </a:lnTo>
                      <a:cubicBezTo>
                        <a:pt x="49320" y="3182"/>
                        <a:pt x="47729" y="1591"/>
                        <a:pt x="47729" y="1591"/>
                      </a:cubicBezTo>
                      <a:cubicBezTo>
                        <a:pt x="44547" y="0"/>
                        <a:pt x="47729" y="1591"/>
                        <a:pt x="44547" y="0"/>
                      </a:cubicBezTo>
                      <a:cubicBezTo>
                        <a:pt x="47729" y="1591"/>
                        <a:pt x="44547" y="1591"/>
                        <a:pt x="47729" y="3182"/>
                      </a:cubicBezTo>
                      <a:cubicBezTo>
                        <a:pt x="44547" y="1591"/>
                        <a:pt x="46138" y="3182"/>
                        <a:pt x="42956" y="1591"/>
                      </a:cubicBezTo>
                      <a:cubicBezTo>
                        <a:pt x="42956" y="1591"/>
                        <a:pt x="44547" y="1591"/>
                        <a:pt x="44547" y="3182"/>
                      </a:cubicBezTo>
                      <a:cubicBezTo>
                        <a:pt x="44547" y="3182"/>
                        <a:pt x="44547" y="3182"/>
                        <a:pt x="44547" y="3182"/>
                      </a:cubicBezTo>
                      <a:lnTo>
                        <a:pt x="44547" y="3182"/>
                      </a:lnTo>
                      <a:lnTo>
                        <a:pt x="44547" y="3182"/>
                      </a:lnTo>
                      <a:cubicBezTo>
                        <a:pt x="44547" y="3182"/>
                        <a:pt x="44547" y="3182"/>
                        <a:pt x="44547" y="3182"/>
                      </a:cubicBezTo>
                      <a:cubicBezTo>
                        <a:pt x="44547" y="3182"/>
                        <a:pt x="46138" y="3182"/>
                        <a:pt x="46138" y="3182"/>
                      </a:cubicBezTo>
                      <a:cubicBezTo>
                        <a:pt x="47729" y="4773"/>
                        <a:pt x="47729" y="4773"/>
                        <a:pt x="47729" y="4773"/>
                      </a:cubicBezTo>
                      <a:cubicBezTo>
                        <a:pt x="47729" y="4773"/>
                        <a:pt x="46138" y="4773"/>
                        <a:pt x="46138" y="3182"/>
                      </a:cubicBezTo>
                      <a:lnTo>
                        <a:pt x="47729" y="4773"/>
                      </a:lnTo>
                      <a:cubicBezTo>
                        <a:pt x="46138" y="3182"/>
                        <a:pt x="44547" y="3182"/>
                        <a:pt x="44547" y="3182"/>
                      </a:cubicBezTo>
                      <a:lnTo>
                        <a:pt x="44547" y="3182"/>
                      </a:lnTo>
                      <a:cubicBezTo>
                        <a:pt x="42956" y="3182"/>
                        <a:pt x="42956" y="3182"/>
                        <a:pt x="42956" y="3182"/>
                      </a:cubicBezTo>
                      <a:cubicBezTo>
                        <a:pt x="42956" y="3182"/>
                        <a:pt x="44547" y="4773"/>
                        <a:pt x="42956" y="3182"/>
                      </a:cubicBezTo>
                      <a:lnTo>
                        <a:pt x="42956" y="4773"/>
                      </a:lnTo>
                      <a:lnTo>
                        <a:pt x="42956" y="4773"/>
                      </a:lnTo>
                      <a:cubicBezTo>
                        <a:pt x="42956" y="4773"/>
                        <a:pt x="44547" y="7955"/>
                        <a:pt x="41365" y="6364"/>
                      </a:cubicBezTo>
                      <a:cubicBezTo>
                        <a:pt x="41365" y="6364"/>
                        <a:pt x="41365" y="7955"/>
                        <a:pt x="41365" y="7955"/>
                      </a:cubicBezTo>
                      <a:lnTo>
                        <a:pt x="39775" y="6364"/>
                      </a:lnTo>
                      <a:cubicBezTo>
                        <a:pt x="39775" y="6364"/>
                        <a:pt x="38183" y="6364"/>
                        <a:pt x="39775" y="7955"/>
                      </a:cubicBezTo>
                      <a:cubicBezTo>
                        <a:pt x="35002" y="6364"/>
                        <a:pt x="38183" y="7955"/>
                        <a:pt x="36592" y="7955"/>
                      </a:cubicBezTo>
                      <a:lnTo>
                        <a:pt x="38183" y="9546"/>
                      </a:lnTo>
                      <a:cubicBezTo>
                        <a:pt x="38183" y="9546"/>
                        <a:pt x="38183" y="11137"/>
                        <a:pt x="38183" y="11137"/>
                      </a:cubicBezTo>
                      <a:lnTo>
                        <a:pt x="39775" y="12728"/>
                      </a:lnTo>
                      <a:cubicBezTo>
                        <a:pt x="41365" y="14319"/>
                        <a:pt x="38183" y="12728"/>
                        <a:pt x="38183" y="12728"/>
                      </a:cubicBezTo>
                      <a:cubicBezTo>
                        <a:pt x="38183" y="12728"/>
                        <a:pt x="38183" y="12728"/>
                        <a:pt x="38183" y="12728"/>
                      </a:cubicBezTo>
                      <a:cubicBezTo>
                        <a:pt x="33410" y="11137"/>
                        <a:pt x="39775" y="15910"/>
                        <a:pt x="36592" y="14319"/>
                      </a:cubicBezTo>
                      <a:cubicBezTo>
                        <a:pt x="36592" y="14319"/>
                        <a:pt x="36592" y="14319"/>
                        <a:pt x="36592" y="14319"/>
                      </a:cubicBezTo>
                      <a:lnTo>
                        <a:pt x="36592" y="14319"/>
                      </a:lnTo>
                      <a:lnTo>
                        <a:pt x="36592" y="14319"/>
                      </a:lnTo>
                      <a:cubicBezTo>
                        <a:pt x="36592" y="14319"/>
                        <a:pt x="36592" y="14319"/>
                        <a:pt x="35002" y="14319"/>
                      </a:cubicBezTo>
                      <a:cubicBezTo>
                        <a:pt x="35002" y="14319"/>
                        <a:pt x="36592" y="14319"/>
                        <a:pt x="36592" y="14319"/>
                      </a:cubicBezTo>
                      <a:cubicBezTo>
                        <a:pt x="36592" y="14319"/>
                        <a:pt x="36592" y="14319"/>
                        <a:pt x="36592" y="15910"/>
                      </a:cubicBezTo>
                      <a:lnTo>
                        <a:pt x="35002" y="14319"/>
                      </a:lnTo>
                      <a:lnTo>
                        <a:pt x="35002" y="14319"/>
                      </a:lnTo>
                      <a:cubicBezTo>
                        <a:pt x="35002" y="14319"/>
                        <a:pt x="35002" y="14319"/>
                        <a:pt x="36592" y="15910"/>
                      </a:cubicBezTo>
                      <a:cubicBezTo>
                        <a:pt x="36592" y="15910"/>
                        <a:pt x="36592" y="15910"/>
                        <a:pt x="38183" y="17501"/>
                      </a:cubicBezTo>
                      <a:cubicBezTo>
                        <a:pt x="35002" y="15910"/>
                        <a:pt x="38183" y="19092"/>
                        <a:pt x="35002" y="15910"/>
                      </a:cubicBezTo>
                      <a:cubicBezTo>
                        <a:pt x="36592" y="17501"/>
                        <a:pt x="35002" y="17501"/>
                        <a:pt x="38183" y="19092"/>
                      </a:cubicBezTo>
                      <a:cubicBezTo>
                        <a:pt x="38183" y="19092"/>
                        <a:pt x="38183" y="19092"/>
                        <a:pt x="38183" y="19092"/>
                      </a:cubicBezTo>
                      <a:cubicBezTo>
                        <a:pt x="38183" y="19092"/>
                        <a:pt x="36592" y="19092"/>
                        <a:pt x="38183" y="19092"/>
                      </a:cubicBezTo>
                      <a:lnTo>
                        <a:pt x="36592" y="17501"/>
                      </a:lnTo>
                      <a:lnTo>
                        <a:pt x="39775" y="20683"/>
                      </a:lnTo>
                      <a:cubicBezTo>
                        <a:pt x="38183" y="20683"/>
                        <a:pt x="36592" y="19092"/>
                        <a:pt x="35002" y="17501"/>
                      </a:cubicBezTo>
                      <a:cubicBezTo>
                        <a:pt x="36592" y="19092"/>
                        <a:pt x="35002" y="19092"/>
                        <a:pt x="38183" y="20683"/>
                      </a:cubicBezTo>
                      <a:lnTo>
                        <a:pt x="36592" y="19092"/>
                      </a:lnTo>
                      <a:cubicBezTo>
                        <a:pt x="36592" y="19092"/>
                        <a:pt x="38183" y="20683"/>
                        <a:pt x="36592" y="20683"/>
                      </a:cubicBezTo>
                      <a:cubicBezTo>
                        <a:pt x="33410" y="19092"/>
                        <a:pt x="35002" y="22274"/>
                        <a:pt x="31820" y="20683"/>
                      </a:cubicBezTo>
                      <a:cubicBezTo>
                        <a:pt x="36592" y="23865"/>
                        <a:pt x="30229" y="19092"/>
                        <a:pt x="33410" y="22274"/>
                      </a:cubicBezTo>
                      <a:cubicBezTo>
                        <a:pt x="31820" y="22274"/>
                        <a:pt x="31820" y="20683"/>
                        <a:pt x="30229" y="20683"/>
                      </a:cubicBezTo>
                      <a:cubicBezTo>
                        <a:pt x="30229" y="22274"/>
                        <a:pt x="28637" y="20683"/>
                        <a:pt x="30229" y="22274"/>
                      </a:cubicBezTo>
                      <a:cubicBezTo>
                        <a:pt x="28637" y="22274"/>
                        <a:pt x="28637" y="20683"/>
                        <a:pt x="28637" y="20683"/>
                      </a:cubicBezTo>
                      <a:cubicBezTo>
                        <a:pt x="28637" y="20683"/>
                        <a:pt x="28637" y="20683"/>
                        <a:pt x="28637" y="20683"/>
                      </a:cubicBezTo>
                      <a:cubicBezTo>
                        <a:pt x="28637" y="20683"/>
                        <a:pt x="28637" y="20683"/>
                        <a:pt x="27047" y="19092"/>
                      </a:cubicBezTo>
                      <a:cubicBezTo>
                        <a:pt x="27047" y="19092"/>
                        <a:pt x="30229" y="22274"/>
                        <a:pt x="33410" y="23865"/>
                      </a:cubicBezTo>
                      <a:cubicBezTo>
                        <a:pt x="31820" y="23865"/>
                        <a:pt x="31820" y="23865"/>
                        <a:pt x="33410" y="25456"/>
                      </a:cubicBezTo>
                      <a:cubicBezTo>
                        <a:pt x="31820" y="25456"/>
                        <a:pt x="31820" y="23865"/>
                        <a:pt x="31820" y="23865"/>
                      </a:cubicBezTo>
                      <a:cubicBezTo>
                        <a:pt x="31820" y="23865"/>
                        <a:pt x="30229" y="23865"/>
                        <a:pt x="31820" y="25456"/>
                      </a:cubicBezTo>
                      <a:cubicBezTo>
                        <a:pt x="31820" y="25456"/>
                        <a:pt x="31820" y="25456"/>
                        <a:pt x="31820" y="25456"/>
                      </a:cubicBezTo>
                      <a:cubicBezTo>
                        <a:pt x="31820" y="25456"/>
                        <a:pt x="31820" y="25456"/>
                        <a:pt x="31820" y="25456"/>
                      </a:cubicBezTo>
                      <a:lnTo>
                        <a:pt x="31820" y="25456"/>
                      </a:lnTo>
                      <a:cubicBezTo>
                        <a:pt x="35002" y="27047"/>
                        <a:pt x="31820" y="25456"/>
                        <a:pt x="31820" y="27047"/>
                      </a:cubicBezTo>
                      <a:lnTo>
                        <a:pt x="31820" y="27047"/>
                      </a:lnTo>
                      <a:cubicBezTo>
                        <a:pt x="28637" y="25456"/>
                        <a:pt x="31820" y="28638"/>
                        <a:pt x="30229" y="27047"/>
                      </a:cubicBezTo>
                      <a:lnTo>
                        <a:pt x="31820" y="28638"/>
                      </a:lnTo>
                      <a:cubicBezTo>
                        <a:pt x="35002" y="31820"/>
                        <a:pt x="28637" y="27047"/>
                        <a:pt x="30229" y="28638"/>
                      </a:cubicBezTo>
                      <a:lnTo>
                        <a:pt x="31820" y="28638"/>
                      </a:lnTo>
                      <a:cubicBezTo>
                        <a:pt x="33410" y="30229"/>
                        <a:pt x="27047" y="25456"/>
                        <a:pt x="25456" y="25456"/>
                      </a:cubicBezTo>
                      <a:cubicBezTo>
                        <a:pt x="25456" y="25456"/>
                        <a:pt x="25456" y="25456"/>
                        <a:pt x="25456" y="25456"/>
                      </a:cubicBezTo>
                      <a:cubicBezTo>
                        <a:pt x="22274" y="23865"/>
                        <a:pt x="27047" y="27047"/>
                        <a:pt x="27047" y="28638"/>
                      </a:cubicBezTo>
                      <a:cubicBezTo>
                        <a:pt x="25456" y="27047"/>
                        <a:pt x="23865" y="25456"/>
                        <a:pt x="23865" y="25456"/>
                      </a:cubicBezTo>
                      <a:cubicBezTo>
                        <a:pt x="22274" y="25456"/>
                        <a:pt x="27047" y="28638"/>
                        <a:pt x="23865" y="28638"/>
                      </a:cubicBezTo>
                      <a:cubicBezTo>
                        <a:pt x="25456" y="28638"/>
                        <a:pt x="25456" y="30229"/>
                        <a:pt x="27047" y="30229"/>
                      </a:cubicBezTo>
                      <a:cubicBezTo>
                        <a:pt x="27047" y="30229"/>
                        <a:pt x="22274" y="28638"/>
                        <a:pt x="25456" y="30229"/>
                      </a:cubicBezTo>
                      <a:lnTo>
                        <a:pt x="25456" y="30229"/>
                      </a:lnTo>
                      <a:cubicBezTo>
                        <a:pt x="25456" y="31820"/>
                        <a:pt x="25456" y="31820"/>
                        <a:pt x="27047" y="33411"/>
                      </a:cubicBezTo>
                      <a:cubicBezTo>
                        <a:pt x="20683" y="28638"/>
                        <a:pt x="28637" y="36593"/>
                        <a:pt x="23865" y="33411"/>
                      </a:cubicBezTo>
                      <a:lnTo>
                        <a:pt x="23865" y="35002"/>
                      </a:lnTo>
                      <a:lnTo>
                        <a:pt x="23865" y="35002"/>
                      </a:lnTo>
                      <a:cubicBezTo>
                        <a:pt x="23865" y="35002"/>
                        <a:pt x="23865" y="36593"/>
                        <a:pt x="25456" y="38184"/>
                      </a:cubicBezTo>
                      <a:cubicBezTo>
                        <a:pt x="25456" y="38184"/>
                        <a:pt x="23865" y="38184"/>
                        <a:pt x="23865" y="36593"/>
                      </a:cubicBezTo>
                      <a:cubicBezTo>
                        <a:pt x="22274" y="36593"/>
                        <a:pt x="22274" y="36593"/>
                        <a:pt x="23865" y="39775"/>
                      </a:cubicBezTo>
                      <a:lnTo>
                        <a:pt x="22274" y="38184"/>
                      </a:lnTo>
                      <a:cubicBezTo>
                        <a:pt x="23865" y="39775"/>
                        <a:pt x="19092" y="36593"/>
                        <a:pt x="20683" y="39775"/>
                      </a:cubicBezTo>
                      <a:cubicBezTo>
                        <a:pt x="20683" y="39775"/>
                        <a:pt x="20683" y="39775"/>
                        <a:pt x="20683" y="39775"/>
                      </a:cubicBezTo>
                      <a:cubicBezTo>
                        <a:pt x="22274" y="42957"/>
                        <a:pt x="14319" y="36593"/>
                        <a:pt x="20683" y="42957"/>
                      </a:cubicBezTo>
                      <a:lnTo>
                        <a:pt x="22274" y="44548"/>
                      </a:lnTo>
                      <a:cubicBezTo>
                        <a:pt x="23865" y="44548"/>
                        <a:pt x="25456" y="47730"/>
                        <a:pt x="25456" y="47730"/>
                      </a:cubicBezTo>
                      <a:cubicBezTo>
                        <a:pt x="25456" y="47730"/>
                        <a:pt x="23865" y="46139"/>
                        <a:pt x="22274" y="46139"/>
                      </a:cubicBezTo>
                      <a:lnTo>
                        <a:pt x="22274" y="46139"/>
                      </a:lnTo>
                      <a:cubicBezTo>
                        <a:pt x="19092" y="42957"/>
                        <a:pt x="20683" y="46139"/>
                        <a:pt x="19092" y="44548"/>
                      </a:cubicBezTo>
                      <a:cubicBezTo>
                        <a:pt x="17501" y="46139"/>
                        <a:pt x="15910" y="44548"/>
                        <a:pt x="14319" y="46139"/>
                      </a:cubicBezTo>
                      <a:lnTo>
                        <a:pt x="17501" y="47730"/>
                      </a:lnTo>
                      <a:lnTo>
                        <a:pt x="17501" y="47730"/>
                      </a:lnTo>
                      <a:cubicBezTo>
                        <a:pt x="17501" y="47730"/>
                        <a:pt x="15910" y="46139"/>
                        <a:pt x="15910" y="46139"/>
                      </a:cubicBezTo>
                      <a:cubicBezTo>
                        <a:pt x="14319" y="44548"/>
                        <a:pt x="15910" y="47730"/>
                        <a:pt x="17501" y="47730"/>
                      </a:cubicBezTo>
                      <a:cubicBezTo>
                        <a:pt x="15910" y="47730"/>
                        <a:pt x="14319" y="44548"/>
                        <a:pt x="14319" y="44548"/>
                      </a:cubicBezTo>
                      <a:lnTo>
                        <a:pt x="14319" y="44548"/>
                      </a:lnTo>
                      <a:lnTo>
                        <a:pt x="14319" y="44548"/>
                      </a:lnTo>
                      <a:cubicBezTo>
                        <a:pt x="15910" y="46139"/>
                        <a:pt x="15910" y="46139"/>
                        <a:pt x="15910" y="46139"/>
                      </a:cubicBezTo>
                      <a:cubicBezTo>
                        <a:pt x="15910" y="46139"/>
                        <a:pt x="14319" y="44548"/>
                        <a:pt x="14319" y="44548"/>
                      </a:cubicBezTo>
                      <a:cubicBezTo>
                        <a:pt x="14319" y="44548"/>
                        <a:pt x="14319" y="44548"/>
                        <a:pt x="14319" y="44548"/>
                      </a:cubicBezTo>
                      <a:lnTo>
                        <a:pt x="14319" y="44548"/>
                      </a:lnTo>
                      <a:lnTo>
                        <a:pt x="15910" y="46139"/>
                      </a:lnTo>
                      <a:cubicBezTo>
                        <a:pt x="15910" y="47730"/>
                        <a:pt x="15910" y="46139"/>
                        <a:pt x="17501" y="47730"/>
                      </a:cubicBezTo>
                      <a:cubicBezTo>
                        <a:pt x="14319" y="44548"/>
                        <a:pt x="14319" y="47730"/>
                        <a:pt x="12728" y="47730"/>
                      </a:cubicBezTo>
                      <a:cubicBezTo>
                        <a:pt x="14319" y="49321"/>
                        <a:pt x="12728" y="49321"/>
                        <a:pt x="12728" y="49321"/>
                      </a:cubicBezTo>
                      <a:cubicBezTo>
                        <a:pt x="12728" y="49321"/>
                        <a:pt x="15910" y="50912"/>
                        <a:pt x="14319" y="50912"/>
                      </a:cubicBezTo>
                      <a:cubicBezTo>
                        <a:pt x="9546" y="46139"/>
                        <a:pt x="11137" y="49321"/>
                        <a:pt x="7955" y="46139"/>
                      </a:cubicBezTo>
                      <a:cubicBezTo>
                        <a:pt x="9546" y="47730"/>
                        <a:pt x="7955" y="47730"/>
                        <a:pt x="11137" y="49321"/>
                      </a:cubicBezTo>
                      <a:cubicBezTo>
                        <a:pt x="11137" y="49321"/>
                        <a:pt x="9546" y="47730"/>
                        <a:pt x="7955" y="46139"/>
                      </a:cubicBezTo>
                      <a:cubicBezTo>
                        <a:pt x="9546" y="47730"/>
                        <a:pt x="6364" y="46139"/>
                        <a:pt x="4773" y="47730"/>
                      </a:cubicBezTo>
                      <a:cubicBezTo>
                        <a:pt x="4773" y="47730"/>
                        <a:pt x="6364" y="49321"/>
                        <a:pt x="6364" y="49321"/>
                      </a:cubicBezTo>
                      <a:lnTo>
                        <a:pt x="3182" y="46139"/>
                      </a:lnTo>
                      <a:cubicBezTo>
                        <a:pt x="3182" y="46139"/>
                        <a:pt x="6364" y="49321"/>
                        <a:pt x="4773" y="47730"/>
                      </a:cubicBezTo>
                      <a:cubicBezTo>
                        <a:pt x="4773" y="47730"/>
                        <a:pt x="6364" y="49321"/>
                        <a:pt x="6364" y="49321"/>
                      </a:cubicBezTo>
                      <a:cubicBezTo>
                        <a:pt x="1591" y="47730"/>
                        <a:pt x="4773" y="54094"/>
                        <a:pt x="0" y="50912"/>
                      </a:cubicBezTo>
                      <a:cubicBezTo>
                        <a:pt x="1591" y="52503"/>
                        <a:pt x="1591" y="52503"/>
                        <a:pt x="1591" y="52503"/>
                      </a:cubicBezTo>
                      <a:cubicBezTo>
                        <a:pt x="1591" y="52503"/>
                        <a:pt x="3182" y="54094"/>
                        <a:pt x="3182" y="54094"/>
                      </a:cubicBezTo>
                      <a:lnTo>
                        <a:pt x="0" y="52503"/>
                      </a:lnTo>
                      <a:cubicBezTo>
                        <a:pt x="1591" y="54094"/>
                        <a:pt x="0" y="52503"/>
                        <a:pt x="1591" y="55686"/>
                      </a:cubicBezTo>
                      <a:lnTo>
                        <a:pt x="1591" y="55686"/>
                      </a:lnTo>
                      <a:cubicBezTo>
                        <a:pt x="3182" y="58868"/>
                        <a:pt x="6364" y="60458"/>
                        <a:pt x="9546" y="63641"/>
                      </a:cubicBezTo>
                      <a:cubicBezTo>
                        <a:pt x="7955" y="60458"/>
                        <a:pt x="14319" y="66823"/>
                        <a:pt x="11137" y="62050"/>
                      </a:cubicBezTo>
                      <a:cubicBezTo>
                        <a:pt x="11137" y="62050"/>
                        <a:pt x="12728" y="63641"/>
                        <a:pt x="12728" y="63641"/>
                      </a:cubicBezTo>
                      <a:cubicBezTo>
                        <a:pt x="11137" y="62050"/>
                        <a:pt x="11137" y="62050"/>
                        <a:pt x="12728" y="62050"/>
                      </a:cubicBezTo>
                      <a:lnTo>
                        <a:pt x="12728" y="62050"/>
                      </a:lnTo>
                      <a:cubicBezTo>
                        <a:pt x="12728" y="60458"/>
                        <a:pt x="14319" y="62050"/>
                        <a:pt x="15910" y="62050"/>
                      </a:cubicBezTo>
                      <a:lnTo>
                        <a:pt x="14319" y="60458"/>
                      </a:lnTo>
                      <a:cubicBezTo>
                        <a:pt x="14319" y="60458"/>
                        <a:pt x="15910" y="60458"/>
                        <a:pt x="15910" y="60458"/>
                      </a:cubicBezTo>
                      <a:cubicBezTo>
                        <a:pt x="14319" y="57276"/>
                        <a:pt x="15910" y="60458"/>
                        <a:pt x="12728" y="57276"/>
                      </a:cubicBezTo>
                      <a:cubicBezTo>
                        <a:pt x="15910" y="60458"/>
                        <a:pt x="14319" y="55686"/>
                        <a:pt x="17501" y="58868"/>
                      </a:cubicBezTo>
                      <a:cubicBezTo>
                        <a:pt x="17501" y="58868"/>
                        <a:pt x="15910" y="57276"/>
                        <a:pt x="15910" y="57276"/>
                      </a:cubicBezTo>
                      <a:lnTo>
                        <a:pt x="17501" y="58868"/>
                      </a:lnTo>
                      <a:lnTo>
                        <a:pt x="15910" y="57276"/>
                      </a:lnTo>
                      <a:cubicBezTo>
                        <a:pt x="15910" y="57276"/>
                        <a:pt x="17501" y="58868"/>
                        <a:pt x="19092" y="58868"/>
                      </a:cubicBezTo>
                      <a:cubicBezTo>
                        <a:pt x="19092" y="58868"/>
                        <a:pt x="19092" y="58868"/>
                        <a:pt x="19092" y="58868"/>
                      </a:cubicBezTo>
                      <a:cubicBezTo>
                        <a:pt x="20683" y="60458"/>
                        <a:pt x="19092" y="57276"/>
                        <a:pt x="20683" y="58868"/>
                      </a:cubicBezTo>
                      <a:lnTo>
                        <a:pt x="19092" y="58868"/>
                      </a:lnTo>
                      <a:cubicBezTo>
                        <a:pt x="19092" y="57276"/>
                        <a:pt x="20683" y="57276"/>
                        <a:pt x="20683" y="54094"/>
                      </a:cubicBezTo>
                      <a:lnTo>
                        <a:pt x="20683" y="54094"/>
                      </a:lnTo>
                      <a:cubicBezTo>
                        <a:pt x="20683" y="52503"/>
                        <a:pt x="22274" y="54094"/>
                        <a:pt x="22274" y="52503"/>
                      </a:cubicBezTo>
                      <a:lnTo>
                        <a:pt x="22274" y="52503"/>
                      </a:lnTo>
                      <a:cubicBezTo>
                        <a:pt x="22274" y="50912"/>
                        <a:pt x="22274" y="50912"/>
                        <a:pt x="22274" y="50912"/>
                      </a:cubicBezTo>
                      <a:cubicBezTo>
                        <a:pt x="22274" y="52503"/>
                        <a:pt x="23865" y="52503"/>
                        <a:pt x="25456" y="54094"/>
                      </a:cubicBezTo>
                      <a:cubicBezTo>
                        <a:pt x="25456" y="52503"/>
                        <a:pt x="25456" y="52503"/>
                        <a:pt x="22274" y="49321"/>
                      </a:cubicBezTo>
                      <a:lnTo>
                        <a:pt x="23865" y="50912"/>
                      </a:lnTo>
                      <a:cubicBezTo>
                        <a:pt x="22274" y="49321"/>
                        <a:pt x="22274" y="49321"/>
                        <a:pt x="22274" y="47730"/>
                      </a:cubicBezTo>
                      <a:cubicBezTo>
                        <a:pt x="22274" y="49321"/>
                        <a:pt x="23865" y="49321"/>
                        <a:pt x="25456" y="50912"/>
                      </a:cubicBezTo>
                      <a:cubicBezTo>
                        <a:pt x="28637" y="52503"/>
                        <a:pt x="23865" y="47730"/>
                        <a:pt x="28637" y="50912"/>
                      </a:cubicBezTo>
                      <a:cubicBezTo>
                        <a:pt x="25456" y="47730"/>
                        <a:pt x="25456" y="49321"/>
                        <a:pt x="25456" y="49321"/>
                      </a:cubicBezTo>
                      <a:cubicBezTo>
                        <a:pt x="23865" y="47730"/>
                        <a:pt x="23865" y="46139"/>
                        <a:pt x="23865" y="46139"/>
                      </a:cubicBezTo>
                      <a:cubicBezTo>
                        <a:pt x="23865" y="46139"/>
                        <a:pt x="28637" y="49321"/>
                        <a:pt x="28637" y="49321"/>
                      </a:cubicBezTo>
                      <a:lnTo>
                        <a:pt x="28637" y="49321"/>
                      </a:lnTo>
                      <a:cubicBezTo>
                        <a:pt x="30229" y="49321"/>
                        <a:pt x="28637" y="47730"/>
                        <a:pt x="30229" y="49321"/>
                      </a:cubicBezTo>
                      <a:cubicBezTo>
                        <a:pt x="28637" y="47730"/>
                        <a:pt x="30229" y="49321"/>
                        <a:pt x="28637" y="46139"/>
                      </a:cubicBezTo>
                      <a:lnTo>
                        <a:pt x="28637" y="47730"/>
                      </a:lnTo>
                      <a:cubicBezTo>
                        <a:pt x="28637" y="46139"/>
                        <a:pt x="25456" y="42957"/>
                        <a:pt x="27047" y="44548"/>
                      </a:cubicBezTo>
                      <a:cubicBezTo>
                        <a:pt x="27047" y="44548"/>
                        <a:pt x="28637" y="46139"/>
                        <a:pt x="28637" y="46139"/>
                      </a:cubicBezTo>
                      <a:cubicBezTo>
                        <a:pt x="30229" y="46139"/>
                        <a:pt x="28637" y="46139"/>
                        <a:pt x="28637" y="46139"/>
                      </a:cubicBezTo>
                      <a:cubicBezTo>
                        <a:pt x="31820" y="49321"/>
                        <a:pt x="28637" y="47730"/>
                        <a:pt x="30229" y="49321"/>
                      </a:cubicBezTo>
                      <a:cubicBezTo>
                        <a:pt x="31820" y="50912"/>
                        <a:pt x="28637" y="47730"/>
                        <a:pt x="31820" y="49321"/>
                      </a:cubicBezTo>
                      <a:cubicBezTo>
                        <a:pt x="28637" y="46139"/>
                        <a:pt x="33410" y="49321"/>
                        <a:pt x="30229" y="46139"/>
                      </a:cubicBezTo>
                      <a:lnTo>
                        <a:pt x="31820" y="47730"/>
                      </a:lnTo>
                      <a:cubicBezTo>
                        <a:pt x="31820" y="47730"/>
                        <a:pt x="30229" y="46139"/>
                        <a:pt x="31820" y="46139"/>
                      </a:cubicBezTo>
                      <a:lnTo>
                        <a:pt x="33410" y="47730"/>
                      </a:lnTo>
                      <a:cubicBezTo>
                        <a:pt x="31820" y="46139"/>
                        <a:pt x="35002" y="49321"/>
                        <a:pt x="35002" y="47730"/>
                      </a:cubicBezTo>
                      <a:cubicBezTo>
                        <a:pt x="35002" y="47730"/>
                        <a:pt x="33410" y="46139"/>
                        <a:pt x="31820" y="44548"/>
                      </a:cubicBezTo>
                      <a:cubicBezTo>
                        <a:pt x="30229" y="41366"/>
                        <a:pt x="36592" y="47730"/>
                        <a:pt x="36592" y="46139"/>
                      </a:cubicBezTo>
                      <a:cubicBezTo>
                        <a:pt x="36592" y="46139"/>
                        <a:pt x="35002" y="46139"/>
                        <a:pt x="35002" y="44548"/>
                      </a:cubicBezTo>
                      <a:cubicBezTo>
                        <a:pt x="35002" y="44548"/>
                        <a:pt x="36592" y="44548"/>
                        <a:pt x="36592" y="46139"/>
                      </a:cubicBezTo>
                      <a:cubicBezTo>
                        <a:pt x="36592" y="44548"/>
                        <a:pt x="35002" y="44548"/>
                        <a:pt x="33410" y="42957"/>
                      </a:cubicBezTo>
                      <a:cubicBezTo>
                        <a:pt x="35002" y="44548"/>
                        <a:pt x="33410" y="41366"/>
                        <a:pt x="31820" y="41366"/>
                      </a:cubicBezTo>
                      <a:lnTo>
                        <a:pt x="33410" y="42957"/>
                      </a:lnTo>
                      <a:cubicBezTo>
                        <a:pt x="35002" y="42957"/>
                        <a:pt x="30229" y="39775"/>
                        <a:pt x="31820" y="39775"/>
                      </a:cubicBezTo>
                      <a:lnTo>
                        <a:pt x="33410" y="41366"/>
                      </a:lnTo>
                      <a:lnTo>
                        <a:pt x="33410" y="39775"/>
                      </a:lnTo>
                      <a:lnTo>
                        <a:pt x="35002" y="41366"/>
                      </a:lnTo>
                      <a:cubicBezTo>
                        <a:pt x="33410" y="39775"/>
                        <a:pt x="35002" y="39775"/>
                        <a:pt x="35002" y="39775"/>
                      </a:cubicBezTo>
                      <a:cubicBezTo>
                        <a:pt x="33410" y="38184"/>
                        <a:pt x="31820" y="36593"/>
                        <a:pt x="31820" y="36593"/>
                      </a:cubicBezTo>
                      <a:cubicBezTo>
                        <a:pt x="33410" y="36593"/>
                        <a:pt x="33410" y="38184"/>
                        <a:pt x="33410" y="38184"/>
                      </a:cubicBezTo>
                      <a:cubicBezTo>
                        <a:pt x="35002" y="39775"/>
                        <a:pt x="35002" y="39775"/>
                        <a:pt x="33410" y="39775"/>
                      </a:cubicBezTo>
                      <a:lnTo>
                        <a:pt x="35002" y="41366"/>
                      </a:lnTo>
                      <a:cubicBezTo>
                        <a:pt x="36592" y="41366"/>
                        <a:pt x="35002" y="41366"/>
                        <a:pt x="36592" y="41366"/>
                      </a:cubicBezTo>
                      <a:cubicBezTo>
                        <a:pt x="36592" y="41366"/>
                        <a:pt x="36592" y="41366"/>
                        <a:pt x="36592" y="41366"/>
                      </a:cubicBezTo>
                      <a:lnTo>
                        <a:pt x="35002" y="38184"/>
                      </a:lnTo>
                      <a:cubicBezTo>
                        <a:pt x="35002" y="38184"/>
                        <a:pt x="36592" y="39775"/>
                        <a:pt x="36592" y="39775"/>
                      </a:cubicBezTo>
                      <a:cubicBezTo>
                        <a:pt x="36592" y="39775"/>
                        <a:pt x="36592" y="38184"/>
                        <a:pt x="36592" y="38184"/>
                      </a:cubicBezTo>
                      <a:cubicBezTo>
                        <a:pt x="38183" y="39775"/>
                        <a:pt x="39775" y="41366"/>
                        <a:pt x="39775" y="41366"/>
                      </a:cubicBezTo>
                      <a:lnTo>
                        <a:pt x="38183" y="39775"/>
                      </a:lnTo>
                      <a:cubicBezTo>
                        <a:pt x="38183" y="39775"/>
                        <a:pt x="39775" y="41366"/>
                        <a:pt x="39775" y="41366"/>
                      </a:cubicBezTo>
                      <a:cubicBezTo>
                        <a:pt x="41365" y="41366"/>
                        <a:pt x="38183" y="38184"/>
                        <a:pt x="39775" y="38184"/>
                      </a:cubicBezTo>
                      <a:cubicBezTo>
                        <a:pt x="39775" y="38184"/>
                        <a:pt x="39775" y="38184"/>
                        <a:pt x="39775" y="38184"/>
                      </a:cubicBezTo>
                      <a:cubicBezTo>
                        <a:pt x="39775" y="38184"/>
                        <a:pt x="42956" y="39775"/>
                        <a:pt x="41365" y="36593"/>
                      </a:cubicBezTo>
                      <a:lnTo>
                        <a:pt x="44547" y="38184"/>
                      </a:lnTo>
                      <a:cubicBezTo>
                        <a:pt x="44547" y="36593"/>
                        <a:pt x="41365" y="36593"/>
                        <a:pt x="41365" y="35002"/>
                      </a:cubicBezTo>
                      <a:cubicBezTo>
                        <a:pt x="41365" y="33411"/>
                        <a:pt x="42956" y="36593"/>
                        <a:pt x="44547" y="36593"/>
                      </a:cubicBezTo>
                      <a:cubicBezTo>
                        <a:pt x="44547" y="50912"/>
                        <a:pt x="41365" y="47730"/>
                        <a:pt x="44547" y="49321"/>
                      </a:cubicBezTo>
                      <a:cubicBezTo>
                        <a:pt x="44547" y="49321"/>
                        <a:pt x="44547" y="49321"/>
                        <a:pt x="44547" y="49321"/>
                      </a:cubicBezTo>
                      <a:close/>
                      <a:moveTo>
                        <a:pt x="47729" y="44548"/>
                      </a:moveTo>
                      <a:cubicBezTo>
                        <a:pt x="47729" y="44548"/>
                        <a:pt x="47729" y="46139"/>
                        <a:pt x="47729" y="44548"/>
                      </a:cubicBezTo>
                      <a:cubicBezTo>
                        <a:pt x="44547" y="42957"/>
                        <a:pt x="46138" y="44548"/>
                        <a:pt x="47729" y="44548"/>
                      </a:cubicBezTo>
                      <a:close/>
                      <a:moveTo>
                        <a:pt x="47729" y="33411"/>
                      </a:moveTo>
                      <a:cubicBezTo>
                        <a:pt x="49320" y="35002"/>
                        <a:pt x="47729" y="35002"/>
                        <a:pt x="47729" y="33411"/>
                      </a:cubicBezTo>
                      <a:cubicBezTo>
                        <a:pt x="47729" y="33411"/>
                        <a:pt x="47729" y="33411"/>
                        <a:pt x="47729" y="33411"/>
                      </a:cubicBezTo>
                      <a:close/>
                      <a:moveTo>
                        <a:pt x="49320" y="4773"/>
                      </a:moveTo>
                      <a:lnTo>
                        <a:pt x="49320" y="4773"/>
                      </a:lnTo>
                      <a:cubicBezTo>
                        <a:pt x="47729" y="4773"/>
                        <a:pt x="47729" y="4773"/>
                        <a:pt x="49320" y="4773"/>
                      </a:cubicBezTo>
                      <a:close/>
                      <a:moveTo>
                        <a:pt x="49320" y="4773"/>
                      </a:moveTo>
                      <a:cubicBezTo>
                        <a:pt x="49320" y="4773"/>
                        <a:pt x="49320" y="4773"/>
                        <a:pt x="49320" y="4773"/>
                      </a:cubicBezTo>
                      <a:cubicBezTo>
                        <a:pt x="49320" y="4773"/>
                        <a:pt x="49320" y="4773"/>
                        <a:pt x="49320" y="4773"/>
                      </a:cubicBezTo>
                      <a:cubicBezTo>
                        <a:pt x="49320" y="6364"/>
                        <a:pt x="50911" y="6364"/>
                        <a:pt x="49320" y="4773"/>
                      </a:cubicBezTo>
                      <a:close/>
                      <a:moveTo>
                        <a:pt x="19092" y="49321"/>
                      </a:moveTo>
                      <a:lnTo>
                        <a:pt x="19092" y="49321"/>
                      </a:lnTo>
                      <a:cubicBezTo>
                        <a:pt x="19092" y="49321"/>
                        <a:pt x="19092" y="49321"/>
                        <a:pt x="19092" y="4932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6" name="รูปแบบอิสระ: รูปร่าง 565">
                  <a:extLst>
                    <a:ext uri="{FF2B5EF4-FFF2-40B4-BE49-F238E27FC236}">
                      <a16:creationId xmlns:a16="http://schemas.microsoft.com/office/drawing/2014/main" id="{3620E41E-7251-455D-B019-40795FD88FAA}"/>
                    </a:ext>
                  </a:extLst>
                </p:cNvPr>
                <p:cNvSpPr/>
                <p:nvPr/>
              </p:nvSpPr>
              <p:spPr>
                <a:xfrm>
                  <a:off x="2798396" y="3441484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7" name="รูปแบบอิสระ: รูปร่าง 566">
                  <a:extLst>
                    <a:ext uri="{FF2B5EF4-FFF2-40B4-BE49-F238E27FC236}">
                      <a16:creationId xmlns:a16="http://schemas.microsoft.com/office/drawing/2014/main" id="{859C8154-DD9D-47E9-B4B7-701874C7A8D7}"/>
                    </a:ext>
                  </a:extLst>
                </p:cNvPr>
                <p:cNvSpPr/>
                <p:nvPr/>
              </p:nvSpPr>
              <p:spPr>
                <a:xfrm>
                  <a:off x="2792032" y="345898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8" name="รูปแบบอิสระ: รูปร่าง 567">
                  <a:extLst>
                    <a:ext uri="{FF2B5EF4-FFF2-40B4-BE49-F238E27FC236}">
                      <a16:creationId xmlns:a16="http://schemas.microsoft.com/office/drawing/2014/main" id="{E28AA7AD-6AA4-4C36-B8B4-FC7BE7527045}"/>
                    </a:ext>
                  </a:extLst>
                </p:cNvPr>
                <p:cNvSpPr/>
                <p:nvPr/>
              </p:nvSpPr>
              <p:spPr>
                <a:xfrm>
                  <a:off x="2809930" y="3427165"/>
                  <a:ext cx="1193" cy="0"/>
                </a:xfrm>
                <a:custGeom>
                  <a:avLst/>
                  <a:gdLst>
                    <a:gd name="connsiteX0" fmla="*/ 1193 w 1193"/>
                    <a:gd name="connsiteY0" fmla="*/ 0 h 0"/>
                    <a:gd name="connsiteX1" fmla="*/ 1193 w 1193"/>
                    <a:gd name="connsiteY1" fmla="*/ 0 h 0"/>
                    <a:gd name="connsiteX2" fmla="*/ 1193 w 1193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>
                      <a:moveTo>
                        <a:pt x="1193" y="0"/>
                      </a:moveTo>
                      <a:cubicBezTo>
                        <a:pt x="-398" y="0"/>
                        <a:pt x="-398" y="0"/>
                        <a:pt x="1193" y="0"/>
                      </a:cubicBezTo>
                      <a:cubicBezTo>
                        <a:pt x="-398" y="0"/>
                        <a:pt x="1193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9" name="รูปแบบอิสระ: รูปร่าง 568">
                  <a:extLst>
                    <a:ext uri="{FF2B5EF4-FFF2-40B4-BE49-F238E27FC236}">
                      <a16:creationId xmlns:a16="http://schemas.microsoft.com/office/drawing/2014/main" id="{39D81A5D-078E-4CEC-98C6-F8591D1646B7}"/>
                    </a:ext>
                  </a:extLst>
                </p:cNvPr>
                <p:cNvSpPr/>
                <p:nvPr/>
              </p:nvSpPr>
              <p:spPr>
                <a:xfrm>
                  <a:off x="2796805" y="3406482"/>
                  <a:ext cx="707" cy="0"/>
                </a:xfrm>
                <a:custGeom>
                  <a:avLst/>
                  <a:gdLst>
                    <a:gd name="connsiteX0" fmla="*/ 0 w 707"/>
                    <a:gd name="connsiteY0" fmla="*/ 0 h 0"/>
                    <a:gd name="connsiteX1" fmla="*/ 0 w 707"/>
                    <a:gd name="connsiteY1" fmla="*/ 0 h 0"/>
                    <a:gd name="connsiteX2" fmla="*/ 0 w 707"/>
                    <a:gd name="connsiteY2" fmla="*/ 0 h 0"/>
                    <a:gd name="connsiteX3" fmla="*/ 0 w 707"/>
                    <a:gd name="connsiteY3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1591" y="0"/>
                        <a:pt x="0" y="0"/>
                      </a:cubicBezTo>
                      <a:cubicBezTo>
                        <a:pt x="159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70" name="รูปแบบอิสระ: รูปร่าง 569">
                  <a:extLst>
                    <a:ext uri="{FF2B5EF4-FFF2-40B4-BE49-F238E27FC236}">
                      <a16:creationId xmlns:a16="http://schemas.microsoft.com/office/drawing/2014/main" id="{BAB50DA0-9BF4-43B9-96CE-A766223E54AC}"/>
                    </a:ext>
                  </a:extLst>
                </p:cNvPr>
                <p:cNvSpPr/>
                <p:nvPr/>
              </p:nvSpPr>
              <p:spPr>
                <a:xfrm>
                  <a:off x="2809533" y="3409664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71" name="รูปแบบอิสระ: รูปร่าง 570">
                  <a:extLst>
                    <a:ext uri="{FF2B5EF4-FFF2-40B4-BE49-F238E27FC236}">
                      <a16:creationId xmlns:a16="http://schemas.microsoft.com/office/drawing/2014/main" id="{C11F1C6D-D14C-443A-B719-485F0E3A9832}"/>
                    </a:ext>
                  </a:extLst>
                </p:cNvPr>
                <p:cNvSpPr/>
                <p:nvPr/>
              </p:nvSpPr>
              <p:spPr>
                <a:xfrm>
                  <a:off x="2802462" y="3408957"/>
                  <a:ext cx="1900" cy="707"/>
                </a:xfrm>
                <a:custGeom>
                  <a:avLst/>
                  <a:gdLst>
                    <a:gd name="connsiteX0" fmla="*/ 707 w 1900"/>
                    <a:gd name="connsiteY0" fmla="*/ 707 h 707"/>
                    <a:gd name="connsiteX1" fmla="*/ 707 w 1900"/>
                    <a:gd name="connsiteY1" fmla="*/ 707 h 707"/>
                    <a:gd name="connsiteX2" fmla="*/ 707 w 1900"/>
                    <a:gd name="connsiteY2" fmla="*/ 707 h 707"/>
                    <a:gd name="connsiteX3" fmla="*/ 707 w 1900"/>
                    <a:gd name="connsiteY3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00" h="707">
                      <a:moveTo>
                        <a:pt x="707" y="707"/>
                      </a:moveTo>
                      <a:cubicBezTo>
                        <a:pt x="2298" y="707"/>
                        <a:pt x="2298" y="707"/>
                        <a:pt x="707" y="707"/>
                      </a:cubicBezTo>
                      <a:lnTo>
                        <a:pt x="707" y="707"/>
                      </a:lnTo>
                      <a:cubicBezTo>
                        <a:pt x="-884" y="-884"/>
                        <a:pt x="707" y="707"/>
                        <a:pt x="707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72" name="รูปแบบอิสระ: รูปร่าง 571">
                  <a:extLst>
                    <a:ext uri="{FF2B5EF4-FFF2-40B4-BE49-F238E27FC236}">
                      <a16:creationId xmlns:a16="http://schemas.microsoft.com/office/drawing/2014/main" id="{B7DC8D0E-77FD-4716-A341-C6DD66C1A765}"/>
                    </a:ext>
                  </a:extLst>
                </p:cNvPr>
                <p:cNvSpPr/>
                <p:nvPr/>
              </p:nvSpPr>
              <p:spPr>
                <a:xfrm>
                  <a:off x="2804053" y="3408957"/>
                  <a:ext cx="707" cy="707"/>
                </a:xfrm>
                <a:custGeom>
                  <a:avLst/>
                  <a:gdLst>
                    <a:gd name="connsiteX0" fmla="*/ 707 w 707"/>
                    <a:gd name="connsiteY0" fmla="*/ 707 h 707"/>
                    <a:gd name="connsiteX1" fmla="*/ 707 w 707"/>
                    <a:gd name="connsiteY1" fmla="*/ 707 h 707"/>
                    <a:gd name="connsiteX2" fmla="*/ 707 w 707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707">
                      <a:moveTo>
                        <a:pt x="707" y="707"/>
                      </a:moveTo>
                      <a:cubicBezTo>
                        <a:pt x="707" y="707"/>
                        <a:pt x="707" y="707"/>
                        <a:pt x="707" y="707"/>
                      </a:cubicBezTo>
                      <a:cubicBezTo>
                        <a:pt x="-884" y="-884"/>
                        <a:pt x="707" y="707"/>
                        <a:pt x="707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73" name="รูปแบบอิสระ: รูปร่าง 572">
                  <a:extLst>
                    <a:ext uri="{FF2B5EF4-FFF2-40B4-BE49-F238E27FC236}">
                      <a16:creationId xmlns:a16="http://schemas.microsoft.com/office/drawing/2014/main" id="{6D25F543-4490-47C3-AC58-FF3941B16400}"/>
                    </a:ext>
                  </a:extLst>
                </p:cNvPr>
                <p:cNvSpPr/>
                <p:nvPr/>
              </p:nvSpPr>
              <p:spPr>
                <a:xfrm>
                  <a:off x="2796982" y="3408249"/>
                  <a:ext cx="1414" cy="1414"/>
                </a:xfrm>
                <a:custGeom>
                  <a:avLst/>
                  <a:gdLst>
                    <a:gd name="connsiteX0" fmla="*/ 1414 w 1414"/>
                    <a:gd name="connsiteY0" fmla="*/ 1414 h 1414"/>
                    <a:gd name="connsiteX1" fmla="*/ 1414 w 1414"/>
                    <a:gd name="connsiteY1" fmla="*/ 1414 h 1414"/>
                    <a:gd name="connsiteX2" fmla="*/ 1414 w 1414"/>
                    <a:gd name="connsiteY2" fmla="*/ 1414 h 1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14" h="1414">
                      <a:moveTo>
                        <a:pt x="1414" y="1414"/>
                      </a:moveTo>
                      <a:cubicBezTo>
                        <a:pt x="1414" y="1414"/>
                        <a:pt x="-177" y="-177"/>
                        <a:pt x="1414" y="1414"/>
                      </a:cubicBezTo>
                      <a:cubicBezTo>
                        <a:pt x="-1768" y="-1768"/>
                        <a:pt x="1414" y="1414"/>
                        <a:pt x="1414" y="141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74" name="รูปแบบอิสระ: รูปร่าง 573">
                  <a:extLst>
                    <a:ext uri="{FF2B5EF4-FFF2-40B4-BE49-F238E27FC236}">
                      <a16:creationId xmlns:a16="http://schemas.microsoft.com/office/drawing/2014/main" id="{451764C8-024F-485F-B39C-32AE40D65161}"/>
                    </a:ext>
                  </a:extLst>
                </p:cNvPr>
                <p:cNvSpPr/>
                <p:nvPr/>
              </p:nvSpPr>
              <p:spPr>
                <a:xfrm>
                  <a:off x="2806351" y="3411255"/>
                  <a:ext cx="3181" cy="1591"/>
                </a:xfrm>
                <a:custGeom>
                  <a:avLst/>
                  <a:gdLst>
                    <a:gd name="connsiteX0" fmla="*/ 3182 w 3181"/>
                    <a:gd name="connsiteY0" fmla="*/ 1591 h 1591"/>
                    <a:gd name="connsiteX1" fmla="*/ 0 w 3181"/>
                    <a:gd name="connsiteY1" fmla="*/ 0 h 1591"/>
                    <a:gd name="connsiteX2" fmla="*/ 1591 w 3181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1591">
                      <a:moveTo>
                        <a:pt x="3182" y="1591"/>
                      </a:moveTo>
                      <a:lnTo>
                        <a:pt x="0" y="0"/>
                      </a:lnTo>
                      <a:lnTo>
                        <a:pt x="1591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75" name="รูปแบบอิสระ: รูปร่าง 574">
                  <a:extLst>
                    <a:ext uri="{FF2B5EF4-FFF2-40B4-BE49-F238E27FC236}">
                      <a16:creationId xmlns:a16="http://schemas.microsoft.com/office/drawing/2014/main" id="{75F2FD2B-C874-441F-B3B0-07797E8ADDCC}"/>
                    </a:ext>
                  </a:extLst>
                </p:cNvPr>
                <p:cNvSpPr/>
                <p:nvPr/>
              </p:nvSpPr>
              <p:spPr>
                <a:xfrm>
                  <a:off x="2806351" y="341284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76" name="รูปแบบอิสระ: รูปร่าง 575">
                  <a:extLst>
                    <a:ext uri="{FF2B5EF4-FFF2-40B4-BE49-F238E27FC236}">
                      <a16:creationId xmlns:a16="http://schemas.microsoft.com/office/drawing/2014/main" id="{CE3FDACB-6B41-411F-85EA-C667F734C0E4}"/>
                    </a:ext>
                  </a:extLst>
                </p:cNvPr>
                <p:cNvSpPr/>
                <p:nvPr/>
              </p:nvSpPr>
              <p:spPr>
                <a:xfrm>
                  <a:off x="2806351" y="341284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77" name="รูปแบบอิสระ: รูปร่าง 576">
                  <a:extLst>
                    <a:ext uri="{FF2B5EF4-FFF2-40B4-BE49-F238E27FC236}">
                      <a16:creationId xmlns:a16="http://schemas.microsoft.com/office/drawing/2014/main" id="{4702DF98-FBF5-4758-8698-870081BFAC91}"/>
                    </a:ext>
                  </a:extLst>
                </p:cNvPr>
                <p:cNvSpPr/>
                <p:nvPr/>
              </p:nvSpPr>
              <p:spPr>
                <a:xfrm>
                  <a:off x="2807942" y="3412846"/>
                  <a:ext cx="1590" cy="15910"/>
                </a:xfrm>
                <a:custGeom>
                  <a:avLst/>
                  <a:gdLst>
                    <a:gd name="connsiteX0" fmla="*/ 1591 w 1590"/>
                    <a:gd name="connsiteY0" fmla="*/ 0 h 15910"/>
                    <a:gd name="connsiteX1" fmla="*/ 1591 w 1590"/>
                    <a:gd name="connsiteY1" fmla="*/ 0 h 15910"/>
                    <a:gd name="connsiteX2" fmla="*/ 0 w 1590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0">
                      <a:moveTo>
                        <a:pt x="1591" y="0"/>
                      </a:moveTo>
                      <a:lnTo>
                        <a:pt x="159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78" name="รูปแบบอิสระ: รูปร่าง 577">
                  <a:extLst>
                    <a:ext uri="{FF2B5EF4-FFF2-40B4-BE49-F238E27FC236}">
                      <a16:creationId xmlns:a16="http://schemas.microsoft.com/office/drawing/2014/main" id="{63E0ED7B-8500-4641-931F-CA8FCCC2254A}"/>
                    </a:ext>
                  </a:extLst>
                </p:cNvPr>
                <p:cNvSpPr/>
                <p:nvPr/>
              </p:nvSpPr>
              <p:spPr>
                <a:xfrm>
                  <a:off x="2804760" y="3416028"/>
                  <a:ext cx="707" cy="1193"/>
                </a:xfrm>
                <a:custGeom>
                  <a:avLst/>
                  <a:gdLst>
                    <a:gd name="connsiteX0" fmla="*/ 0 w 707"/>
                    <a:gd name="connsiteY0" fmla="*/ 0 h 1193"/>
                    <a:gd name="connsiteX1" fmla="*/ 0 w 707"/>
                    <a:gd name="connsiteY1" fmla="*/ 0 h 1193"/>
                    <a:gd name="connsiteX2" fmla="*/ 0 w 707"/>
                    <a:gd name="connsiteY2" fmla="*/ 0 h 1193"/>
                    <a:gd name="connsiteX3" fmla="*/ 0 w 707"/>
                    <a:gd name="connsiteY3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119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1591" y="1591"/>
                        <a:pt x="0" y="0"/>
                      </a:cubicBezTo>
                      <a:cubicBezTo>
                        <a:pt x="0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79" name="รูปแบบอิสระ: รูปร่าง 578">
                  <a:extLst>
                    <a:ext uri="{FF2B5EF4-FFF2-40B4-BE49-F238E27FC236}">
                      <a16:creationId xmlns:a16="http://schemas.microsoft.com/office/drawing/2014/main" id="{C0F1B64E-8559-4D31-9768-A6D4C93F13EE}"/>
                    </a:ext>
                  </a:extLst>
                </p:cNvPr>
                <p:cNvSpPr/>
                <p:nvPr/>
              </p:nvSpPr>
              <p:spPr>
                <a:xfrm>
                  <a:off x="2809533" y="3418016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1193 h 1193"/>
                    <a:gd name="connsiteX1" fmla="*/ 0 w 15909"/>
                    <a:gd name="connsiteY1" fmla="*/ 1193 h 1193"/>
                    <a:gd name="connsiteX2" fmla="*/ 0 w 15909"/>
                    <a:gd name="connsiteY2" fmla="*/ 1193 h 1193"/>
                    <a:gd name="connsiteX3" fmla="*/ 0 w 15909"/>
                    <a:gd name="connsiteY3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193">
                      <a:moveTo>
                        <a:pt x="0" y="1193"/>
                      </a:moveTo>
                      <a:cubicBezTo>
                        <a:pt x="0" y="-398"/>
                        <a:pt x="0" y="-398"/>
                        <a:pt x="0" y="1193"/>
                      </a:cubicBezTo>
                      <a:lnTo>
                        <a:pt x="0" y="1193"/>
                      </a:lnTo>
                      <a:lnTo>
                        <a:pt x="0" y="119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80" name="รูปแบบอิสระ: รูปร่าง 579">
                  <a:extLst>
                    <a:ext uri="{FF2B5EF4-FFF2-40B4-BE49-F238E27FC236}">
                      <a16:creationId xmlns:a16="http://schemas.microsoft.com/office/drawing/2014/main" id="{11FC2B83-B8C4-441D-958E-3913FCD39FAA}"/>
                    </a:ext>
                  </a:extLst>
                </p:cNvPr>
                <p:cNvSpPr/>
                <p:nvPr/>
              </p:nvSpPr>
              <p:spPr>
                <a:xfrm>
                  <a:off x="2809533" y="3419210"/>
                  <a:ext cx="1591" cy="1591"/>
                </a:xfrm>
                <a:custGeom>
                  <a:avLst/>
                  <a:gdLst>
                    <a:gd name="connsiteX0" fmla="*/ 0 w 1591"/>
                    <a:gd name="connsiteY0" fmla="*/ 0 h 1591"/>
                    <a:gd name="connsiteX1" fmla="*/ 1591 w 1591"/>
                    <a:gd name="connsiteY1" fmla="*/ 1591 h 1591"/>
                    <a:gd name="connsiteX2" fmla="*/ 0 w 1591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">
                      <a:moveTo>
                        <a:pt x="0" y="0"/>
                      </a:moveTo>
                      <a:cubicBezTo>
                        <a:pt x="0" y="0"/>
                        <a:pt x="1591" y="1591"/>
                        <a:pt x="1591" y="1591"/>
                      </a:cubicBezTo>
                      <a:cubicBezTo>
                        <a:pt x="1591" y="1591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81" name="รูปแบบอิสระ: รูปร่าง 580">
                  <a:extLst>
                    <a:ext uri="{FF2B5EF4-FFF2-40B4-BE49-F238E27FC236}">
                      <a16:creationId xmlns:a16="http://schemas.microsoft.com/office/drawing/2014/main" id="{669207FC-4518-4E64-ADFC-F2CE7545A667}"/>
                    </a:ext>
                  </a:extLst>
                </p:cNvPr>
                <p:cNvSpPr/>
                <p:nvPr/>
              </p:nvSpPr>
              <p:spPr>
                <a:xfrm>
                  <a:off x="2799987" y="3420801"/>
                  <a:ext cx="3181" cy="3181"/>
                </a:xfrm>
                <a:custGeom>
                  <a:avLst/>
                  <a:gdLst>
                    <a:gd name="connsiteX0" fmla="*/ 3182 w 3181"/>
                    <a:gd name="connsiteY0" fmla="*/ 3182 h 3181"/>
                    <a:gd name="connsiteX1" fmla="*/ 3182 w 3181"/>
                    <a:gd name="connsiteY1" fmla="*/ 1591 h 3181"/>
                    <a:gd name="connsiteX2" fmla="*/ 0 w 3181"/>
                    <a:gd name="connsiteY2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3181">
                      <a:moveTo>
                        <a:pt x="3182" y="3182"/>
                      </a:moveTo>
                      <a:lnTo>
                        <a:pt x="3182" y="159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82" name="รูปแบบอิสระ: รูปร่าง 581">
                  <a:extLst>
                    <a:ext uri="{FF2B5EF4-FFF2-40B4-BE49-F238E27FC236}">
                      <a16:creationId xmlns:a16="http://schemas.microsoft.com/office/drawing/2014/main" id="{34650B60-7541-4219-A983-58C3AB17B71C}"/>
                    </a:ext>
                  </a:extLst>
                </p:cNvPr>
                <p:cNvSpPr/>
                <p:nvPr/>
              </p:nvSpPr>
              <p:spPr>
                <a:xfrm>
                  <a:off x="2806351" y="3431938"/>
                  <a:ext cx="3641" cy="1590"/>
                </a:xfrm>
                <a:custGeom>
                  <a:avLst/>
                  <a:gdLst>
                    <a:gd name="connsiteX0" fmla="*/ 3182 w 3641"/>
                    <a:gd name="connsiteY0" fmla="*/ 1591 h 1590"/>
                    <a:gd name="connsiteX1" fmla="*/ 3182 w 3641"/>
                    <a:gd name="connsiteY1" fmla="*/ 1591 h 1590"/>
                    <a:gd name="connsiteX2" fmla="*/ 0 w 3641"/>
                    <a:gd name="connsiteY2" fmla="*/ 0 h 1590"/>
                    <a:gd name="connsiteX3" fmla="*/ 3182 w 3641"/>
                    <a:gd name="connsiteY3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41" h="1590">
                      <a:moveTo>
                        <a:pt x="3182" y="1591"/>
                      </a:moveTo>
                      <a:cubicBezTo>
                        <a:pt x="4773" y="1591"/>
                        <a:pt x="1591" y="0"/>
                        <a:pt x="3182" y="1591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1591" y="0"/>
                        <a:pt x="1591" y="0"/>
                        <a:pt x="3182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83" name="รูปแบบอิสระ: รูปร่าง 582">
                  <a:extLst>
                    <a:ext uri="{FF2B5EF4-FFF2-40B4-BE49-F238E27FC236}">
                      <a16:creationId xmlns:a16="http://schemas.microsoft.com/office/drawing/2014/main" id="{725B61B6-3A3D-4D14-AE9B-C92F25FF0873}"/>
                    </a:ext>
                  </a:extLst>
                </p:cNvPr>
                <p:cNvSpPr/>
                <p:nvPr/>
              </p:nvSpPr>
              <p:spPr>
                <a:xfrm>
                  <a:off x="2806748" y="3431938"/>
                  <a:ext cx="1193" cy="15910"/>
                </a:xfrm>
                <a:custGeom>
                  <a:avLst/>
                  <a:gdLst>
                    <a:gd name="connsiteX0" fmla="*/ 1193 w 1193"/>
                    <a:gd name="connsiteY0" fmla="*/ 0 h 15910"/>
                    <a:gd name="connsiteX1" fmla="*/ 1193 w 1193"/>
                    <a:gd name="connsiteY1" fmla="*/ 0 h 15910"/>
                    <a:gd name="connsiteX2" fmla="*/ 1193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1193" y="0"/>
                      </a:moveTo>
                      <a:cubicBezTo>
                        <a:pt x="-398" y="0"/>
                        <a:pt x="-398" y="0"/>
                        <a:pt x="1193" y="0"/>
                      </a:cubicBezTo>
                      <a:cubicBezTo>
                        <a:pt x="-398" y="0"/>
                        <a:pt x="-398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84" name="รูปแบบอิสระ: รูปร่าง 583">
                  <a:extLst>
                    <a:ext uri="{FF2B5EF4-FFF2-40B4-BE49-F238E27FC236}">
                      <a16:creationId xmlns:a16="http://schemas.microsoft.com/office/drawing/2014/main" id="{714EE4DC-79C2-4D5A-BAA2-E9E8A47785AD}"/>
                    </a:ext>
                  </a:extLst>
                </p:cNvPr>
                <p:cNvSpPr/>
                <p:nvPr/>
              </p:nvSpPr>
              <p:spPr>
                <a:xfrm>
                  <a:off x="2752257" y="3463758"/>
                  <a:ext cx="1590" cy="1590"/>
                </a:xfrm>
                <a:custGeom>
                  <a:avLst/>
                  <a:gdLst>
                    <a:gd name="connsiteX0" fmla="*/ 0 w 1590"/>
                    <a:gd name="connsiteY0" fmla="*/ 0 h 1590"/>
                    <a:gd name="connsiteX1" fmla="*/ 0 w 1590"/>
                    <a:gd name="connsiteY1" fmla="*/ 0 h 1590"/>
                    <a:gd name="connsiteX2" fmla="*/ 1591 w 1590"/>
                    <a:gd name="connsiteY2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591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85" name="รูปแบบอิสระ: รูปร่าง 584">
                  <a:extLst>
                    <a:ext uri="{FF2B5EF4-FFF2-40B4-BE49-F238E27FC236}">
                      <a16:creationId xmlns:a16="http://schemas.microsoft.com/office/drawing/2014/main" id="{9132FBDB-D71A-45E8-AE16-8326EDB8F4E3}"/>
                    </a:ext>
                  </a:extLst>
                </p:cNvPr>
                <p:cNvSpPr/>
                <p:nvPr/>
              </p:nvSpPr>
              <p:spPr>
                <a:xfrm>
                  <a:off x="2753848" y="3465349"/>
                  <a:ext cx="1591" cy="1591"/>
                </a:xfrm>
                <a:custGeom>
                  <a:avLst/>
                  <a:gdLst>
                    <a:gd name="connsiteX0" fmla="*/ 1591 w 1591"/>
                    <a:gd name="connsiteY0" fmla="*/ 1591 h 1591"/>
                    <a:gd name="connsiteX1" fmla="*/ 0 w 1591"/>
                    <a:gd name="connsiteY1" fmla="*/ 0 h 1591"/>
                    <a:gd name="connsiteX2" fmla="*/ 1591 w 1591"/>
                    <a:gd name="connsiteY2" fmla="*/ 1591 h 1591"/>
                    <a:gd name="connsiteX3" fmla="*/ 1591 w 1591"/>
                    <a:gd name="connsiteY3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1591">
                      <a:moveTo>
                        <a:pt x="1591" y="1591"/>
                      </a:moveTo>
                      <a:lnTo>
                        <a:pt x="0" y="0"/>
                      </a:lnTo>
                      <a:lnTo>
                        <a:pt x="1591" y="1591"/>
                      </a:lnTo>
                      <a:cubicBezTo>
                        <a:pt x="0" y="1591"/>
                        <a:pt x="0" y="1591"/>
                        <a:pt x="1591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86" name="รูปแบบอิสระ: รูปร่าง 585">
                  <a:extLst>
                    <a:ext uri="{FF2B5EF4-FFF2-40B4-BE49-F238E27FC236}">
                      <a16:creationId xmlns:a16="http://schemas.microsoft.com/office/drawing/2014/main" id="{FEAC6E1F-1DD4-49C4-8D30-453D128C0375}"/>
                    </a:ext>
                  </a:extLst>
                </p:cNvPr>
                <p:cNvSpPr/>
                <p:nvPr/>
              </p:nvSpPr>
              <p:spPr>
                <a:xfrm>
                  <a:off x="2800385" y="3451428"/>
                  <a:ext cx="1193" cy="1193"/>
                </a:xfrm>
                <a:custGeom>
                  <a:avLst/>
                  <a:gdLst>
                    <a:gd name="connsiteX0" fmla="*/ 1193 w 1193"/>
                    <a:gd name="connsiteY0" fmla="*/ 1193 h 1193"/>
                    <a:gd name="connsiteX1" fmla="*/ 1193 w 1193"/>
                    <a:gd name="connsiteY1" fmla="*/ 1193 h 1193"/>
                    <a:gd name="connsiteX2" fmla="*/ 1193 w 1193"/>
                    <a:gd name="connsiteY2" fmla="*/ 1193 h 1193"/>
                    <a:gd name="connsiteX3" fmla="*/ 1193 w 1193"/>
                    <a:gd name="connsiteY3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193">
                      <a:moveTo>
                        <a:pt x="1193" y="1193"/>
                      </a:moveTo>
                      <a:lnTo>
                        <a:pt x="1193" y="1193"/>
                      </a:lnTo>
                      <a:cubicBezTo>
                        <a:pt x="-398" y="-398"/>
                        <a:pt x="-398" y="-398"/>
                        <a:pt x="1193" y="1193"/>
                      </a:cubicBezTo>
                      <a:lnTo>
                        <a:pt x="1193" y="119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87" name="รูปแบบอิสระ: รูปร่าง 586">
                  <a:extLst>
                    <a:ext uri="{FF2B5EF4-FFF2-40B4-BE49-F238E27FC236}">
                      <a16:creationId xmlns:a16="http://schemas.microsoft.com/office/drawing/2014/main" id="{DDE0FBCE-CABF-4552-B182-D19D29F1CF98}"/>
                    </a:ext>
                  </a:extLst>
                </p:cNvPr>
                <p:cNvSpPr/>
                <p:nvPr/>
              </p:nvSpPr>
              <p:spPr>
                <a:xfrm>
                  <a:off x="2795214" y="3452621"/>
                  <a:ext cx="1591" cy="1590"/>
                </a:xfrm>
                <a:custGeom>
                  <a:avLst/>
                  <a:gdLst>
                    <a:gd name="connsiteX0" fmla="*/ 1591 w 1591"/>
                    <a:gd name="connsiteY0" fmla="*/ 1591 h 1590"/>
                    <a:gd name="connsiteX1" fmla="*/ 1591 w 1591"/>
                    <a:gd name="connsiteY1" fmla="*/ 1591 h 1590"/>
                    <a:gd name="connsiteX2" fmla="*/ 0 w 1591"/>
                    <a:gd name="connsiteY2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0">
                      <a:moveTo>
                        <a:pt x="1591" y="1591"/>
                      </a:moveTo>
                      <a:lnTo>
                        <a:pt x="1591" y="159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88" name="รูปแบบอิสระ: รูปร่าง 587">
                  <a:extLst>
                    <a:ext uri="{FF2B5EF4-FFF2-40B4-BE49-F238E27FC236}">
                      <a16:creationId xmlns:a16="http://schemas.microsoft.com/office/drawing/2014/main" id="{B2730709-D861-4783-9F66-23AEC1C78AD4}"/>
                    </a:ext>
                  </a:extLst>
                </p:cNvPr>
                <p:cNvSpPr/>
                <p:nvPr/>
              </p:nvSpPr>
              <p:spPr>
                <a:xfrm>
                  <a:off x="2795391" y="3458278"/>
                  <a:ext cx="1414" cy="707"/>
                </a:xfrm>
                <a:custGeom>
                  <a:avLst/>
                  <a:gdLst>
                    <a:gd name="connsiteX0" fmla="*/ 1414 w 1414"/>
                    <a:gd name="connsiteY0" fmla="*/ 707 h 707"/>
                    <a:gd name="connsiteX1" fmla="*/ 1414 w 1414"/>
                    <a:gd name="connsiteY1" fmla="*/ 707 h 707"/>
                    <a:gd name="connsiteX2" fmla="*/ 1414 w 1414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14" h="707">
                      <a:moveTo>
                        <a:pt x="1414" y="707"/>
                      </a:moveTo>
                      <a:cubicBezTo>
                        <a:pt x="1414" y="707"/>
                        <a:pt x="1414" y="707"/>
                        <a:pt x="1414" y="707"/>
                      </a:cubicBezTo>
                      <a:cubicBezTo>
                        <a:pt x="1414" y="707"/>
                        <a:pt x="-1768" y="-884"/>
                        <a:pt x="1414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6" name="กราฟิก 7">
                <a:extLst>
                  <a:ext uri="{FF2B5EF4-FFF2-40B4-BE49-F238E27FC236}">
                    <a16:creationId xmlns:a16="http://schemas.microsoft.com/office/drawing/2014/main" id="{3DC36958-D892-4BE4-849F-788E4DF25038}"/>
                  </a:ext>
                </a:extLst>
              </p:cNvPr>
              <p:cNvGrpSpPr/>
              <p:nvPr/>
            </p:nvGrpSpPr>
            <p:grpSpPr>
              <a:xfrm>
                <a:off x="2836579" y="3217151"/>
                <a:ext cx="54037" cy="117685"/>
                <a:chOff x="2836579" y="3217151"/>
                <a:chExt cx="54037" cy="117685"/>
              </a:xfrm>
              <a:solidFill>
                <a:srgbClr val="FFFFFF"/>
              </a:solidFill>
            </p:grpSpPr>
            <p:sp>
              <p:nvSpPr>
                <p:cNvPr id="427" name="รูปแบบอิสระ: รูปร่าง 426">
                  <a:extLst>
                    <a:ext uri="{FF2B5EF4-FFF2-40B4-BE49-F238E27FC236}">
                      <a16:creationId xmlns:a16="http://schemas.microsoft.com/office/drawing/2014/main" id="{FF6A8DAE-C19E-45B3-B085-FC19EBA56480}"/>
                    </a:ext>
                  </a:extLst>
                </p:cNvPr>
                <p:cNvSpPr/>
                <p:nvPr/>
              </p:nvSpPr>
              <p:spPr>
                <a:xfrm>
                  <a:off x="2865217" y="3217151"/>
                  <a:ext cx="1591" cy="1590"/>
                </a:xfrm>
                <a:custGeom>
                  <a:avLst/>
                  <a:gdLst>
                    <a:gd name="connsiteX0" fmla="*/ 1591 w 1591"/>
                    <a:gd name="connsiteY0" fmla="*/ 1591 h 1590"/>
                    <a:gd name="connsiteX1" fmla="*/ 0 w 1591"/>
                    <a:gd name="connsiteY1" fmla="*/ 0 h 1590"/>
                    <a:gd name="connsiteX2" fmla="*/ 1591 w 1591"/>
                    <a:gd name="connsiteY2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0">
                      <a:moveTo>
                        <a:pt x="1591" y="1591"/>
                      </a:moveTo>
                      <a:cubicBezTo>
                        <a:pt x="1591" y="1591"/>
                        <a:pt x="0" y="1591"/>
                        <a:pt x="0" y="0"/>
                      </a:cubicBezTo>
                      <a:cubicBezTo>
                        <a:pt x="0" y="1591"/>
                        <a:pt x="1591" y="1591"/>
                        <a:pt x="1591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28" name="รูปแบบอิสระ: รูปร่าง 427">
                  <a:extLst>
                    <a:ext uri="{FF2B5EF4-FFF2-40B4-BE49-F238E27FC236}">
                      <a16:creationId xmlns:a16="http://schemas.microsoft.com/office/drawing/2014/main" id="{33684B5A-1BF1-4D4C-9ADE-87D525FE839F}"/>
                    </a:ext>
                  </a:extLst>
                </p:cNvPr>
                <p:cNvSpPr/>
                <p:nvPr/>
              </p:nvSpPr>
              <p:spPr>
                <a:xfrm>
                  <a:off x="2869990" y="3221924"/>
                  <a:ext cx="1591" cy="1590"/>
                </a:xfrm>
                <a:custGeom>
                  <a:avLst/>
                  <a:gdLst>
                    <a:gd name="connsiteX0" fmla="*/ 0 w 1591"/>
                    <a:gd name="connsiteY0" fmla="*/ 0 h 1590"/>
                    <a:gd name="connsiteX1" fmla="*/ 0 w 1591"/>
                    <a:gd name="connsiteY1" fmla="*/ 0 h 1590"/>
                    <a:gd name="connsiteX2" fmla="*/ 1591 w 1591"/>
                    <a:gd name="connsiteY2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591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29" name="รูปแบบอิสระ: รูปร่าง 428">
                  <a:extLst>
                    <a:ext uri="{FF2B5EF4-FFF2-40B4-BE49-F238E27FC236}">
                      <a16:creationId xmlns:a16="http://schemas.microsoft.com/office/drawing/2014/main" id="{C4D9E6F4-8D1A-4ECA-85A9-D58D95614548}"/>
                    </a:ext>
                  </a:extLst>
                </p:cNvPr>
                <p:cNvSpPr/>
                <p:nvPr/>
              </p:nvSpPr>
              <p:spPr>
                <a:xfrm>
                  <a:off x="2868399" y="3223515"/>
                  <a:ext cx="1590" cy="1591"/>
                </a:xfrm>
                <a:custGeom>
                  <a:avLst/>
                  <a:gdLst>
                    <a:gd name="connsiteX0" fmla="*/ 0 w 1590"/>
                    <a:gd name="connsiteY0" fmla="*/ 1591 h 1591"/>
                    <a:gd name="connsiteX1" fmla="*/ 0 w 1590"/>
                    <a:gd name="connsiteY1" fmla="*/ 1591 h 1591"/>
                    <a:gd name="connsiteX2" fmla="*/ 1591 w 1590"/>
                    <a:gd name="connsiteY2" fmla="*/ 1591 h 1591"/>
                    <a:gd name="connsiteX3" fmla="*/ 0 w 1590"/>
                    <a:gd name="connsiteY3" fmla="*/ 0 h 1591"/>
                    <a:gd name="connsiteX4" fmla="*/ 0 w 1590"/>
                    <a:gd name="connsiteY4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90" h="1591">
                      <a:moveTo>
                        <a:pt x="0" y="1591"/>
                      </a:moveTo>
                      <a:cubicBezTo>
                        <a:pt x="3182" y="1591"/>
                        <a:pt x="0" y="0"/>
                        <a:pt x="0" y="1591"/>
                      </a:cubicBezTo>
                      <a:lnTo>
                        <a:pt x="1591" y="1591"/>
                      </a:lnTo>
                      <a:lnTo>
                        <a:pt x="0" y="0"/>
                      </a:lnTo>
                      <a:cubicBezTo>
                        <a:pt x="0" y="0"/>
                        <a:pt x="1591" y="1591"/>
                        <a:pt x="0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30" name="รูปแบบอิสระ: รูปร่าง 429">
                  <a:extLst>
                    <a:ext uri="{FF2B5EF4-FFF2-40B4-BE49-F238E27FC236}">
                      <a16:creationId xmlns:a16="http://schemas.microsoft.com/office/drawing/2014/main" id="{CF62DAF2-2925-4FA4-946C-60CDBF83E0A4}"/>
                    </a:ext>
                  </a:extLst>
                </p:cNvPr>
                <p:cNvSpPr/>
                <p:nvPr/>
              </p:nvSpPr>
              <p:spPr>
                <a:xfrm>
                  <a:off x="2862035" y="3223515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  <a:gd name="connsiteX3" fmla="*/ 0 w 1193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31" name="รูปแบบอิสระ: รูปร่าง 430">
                  <a:extLst>
                    <a:ext uri="{FF2B5EF4-FFF2-40B4-BE49-F238E27FC236}">
                      <a16:creationId xmlns:a16="http://schemas.microsoft.com/office/drawing/2014/main" id="{0A138538-EB78-4B96-BC48-6A7241017977}"/>
                    </a:ext>
                  </a:extLst>
                </p:cNvPr>
                <p:cNvSpPr/>
                <p:nvPr/>
              </p:nvSpPr>
              <p:spPr>
                <a:xfrm>
                  <a:off x="2862035" y="3222322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1193 h 1193"/>
                    <a:gd name="connsiteX1" fmla="*/ 0 w 15909"/>
                    <a:gd name="connsiteY1" fmla="*/ 1193 h 1193"/>
                    <a:gd name="connsiteX2" fmla="*/ 0 w 15909"/>
                    <a:gd name="connsiteY2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1193"/>
                      </a:moveTo>
                      <a:cubicBezTo>
                        <a:pt x="0" y="-398"/>
                        <a:pt x="0" y="-398"/>
                        <a:pt x="0" y="1193"/>
                      </a:cubicBezTo>
                      <a:lnTo>
                        <a:pt x="0" y="119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32" name="รูปแบบอิสระ: รูปร่าง 431">
                  <a:extLst>
                    <a:ext uri="{FF2B5EF4-FFF2-40B4-BE49-F238E27FC236}">
                      <a16:creationId xmlns:a16="http://schemas.microsoft.com/office/drawing/2014/main" id="{BB398DE1-6712-4AA9-905A-E5F139B3A9C8}"/>
                    </a:ext>
                  </a:extLst>
                </p:cNvPr>
                <p:cNvSpPr/>
                <p:nvPr/>
              </p:nvSpPr>
              <p:spPr>
                <a:xfrm>
                  <a:off x="2860444" y="3221924"/>
                  <a:ext cx="1590" cy="1590"/>
                </a:xfrm>
                <a:custGeom>
                  <a:avLst/>
                  <a:gdLst>
                    <a:gd name="connsiteX0" fmla="*/ 1591 w 1590"/>
                    <a:gd name="connsiteY0" fmla="*/ 1591 h 1590"/>
                    <a:gd name="connsiteX1" fmla="*/ 1591 w 1590"/>
                    <a:gd name="connsiteY1" fmla="*/ 1591 h 1590"/>
                    <a:gd name="connsiteX2" fmla="*/ 0 w 1590"/>
                    <a:gd name="connsiteY2" fmla="*/ 0 h 1590"/>
                    <a:gd name="connsiteX3" fmla="*/ 1591 w 1590"/>
                    <a:gd name="connsiteY3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" h="1590">
                      <a:moveTo>
                        <a:pt x="1591" y="1591"/>
                      </a:moveTo>
                      <a:lnTo>
                        <a:pt x="1591" y="1591"/>
                      </a:lnTo>
                      <a:cubicBezTo>
                        <a:pt x="0" y="0"/>
                        <a:pt x="0" y="1591"/>
                        <a:pt x="0" y="0"/>
                      </a:cubicBezTo>
                      <a:cubicBezTo>
                        <a:pt x="0" y="1591"/>
                        <a:pt x="1591" y="1591"/>
                        <a:pt x="1591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33" name="รูปแบบอิสระ: รูปร่าง 432">
                  <a:extLst>
                    <a:ext uri="{FF2B5EF4-FFF2-40B4-BE49-F238E27FC236}">
                      <a16:creationId xmlns:a16="http://schemas.microsoft.com/office/drawing/2014/main" id="{BBE82E8C-08EE-4C6C-BFB4-593F01BAEC46}"/>
                    </a:ext>
                  </a:extLst>
                </p:cNvPr>
                <p:cNvSpPr/>
                <p:nvPr/>
              </p:nvSpPr>
              <p:spPr>
                <a:xfrm>
                  <a:off x="2864024" y="3225106"/>
                  <a:ext cx="1193" cy="15910"/>
                </a:xfrm>
                <a:custGeom>
                  <a:avLst/>
                  <a:gdLst>
                    <a:gd name="connsiteX0" fmla="*/ 1193 w 1193"/>
                    <a:gd name="connsiteY0" fmla="*/ 0 h 15910"/>
                    <a:gd name="connsiteX1" fmla="*/ 1193 w 1193"/>
                    <a:gd name="connsiteY1" fmla="*/ 0 h 15910"/>
                    <a:gd name="connsiteX2" fmla="*/ 1193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1193" y="0"/>
                      </a:moveTo>
                      <a:lnTo>
                        <a:pt x="1193" y="0"/>
                      </a:lnTo>
                      <a:cubicBezTo>
                        <a:pt x="-398" y="0"/>
                        <a:pt x="-398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34" name="รูปแบบอิสระ: รูปร่าง 433">
                  <a:extLst>
                    <a:ext uri="{FF2B5EF4-FFF2-40B4-BE49-F238E27FC236}">
                      <a16:creationId xmlns:a16="http://schemas.microsoft.com/office/drawing/2014/main" id="{62B094FB-3BC9-4029-8C17-7F5204ED56CA}"/>
                    </a:ext>
                  </a:extLst>
                </p:cNvPr>
                <p:cNvSpPr/>
                <p:nvPr/>
              </p:nvSpPr>
              <p:spPr>
                <a:xfrm>
                  <a:off x="2863626" y="3223515"/>
                  <a:ext cx="1193" cy="1193"/>
                </a:xfrm>
                <a:custGeom>
                  <a:avLst/>
                  <a:gdLst>
                    <a:gd name="connsiteX0" fmla="*/ 0 w 1193"/>
                    <a:gd name="connsiteY0" fmla="*/ 0 h 1193"/>
                    <a:gd name="connsiteX1" fmla="*/ 0 w 1193"/>
                    <a:gd name="connsiteY1" fmla="*/ 0 h 1193"/>
                    <a:gd name="connsiteX2" fmla="*/ 0 w 1193"/>
                    <a:gd name="connsiteY2" fmla="*/ 0 h 1193"/>
                    <a:gd name="connsiteX3" fmla="*/ 0 w 1193"/>
                    <a:gd name="connsiteY3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19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1" y="1591"/>
                        <a:pt x="1591" y="1591"/>
                        <a:pt x="0" y="0"/>
                      </a:cubicBezTo>
                      <a:cubicBezTo>
                        <a:pt x="1591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35" name="รูปแบบอิสระ: รูปร่าง 434">
                  <a:extLst>
                    <a:ext uri="{FF2B5EF4-FFF2-40B4-BE49-F238E27FC236}">
                      <a16:creationId xmlns:a16="http://schemas.microsoft.com/office/drawing/2014/main" id="{D524BE77-74C6-44D5-91EC-19DA9BB7588F}"/>
                    </a:ext>
                  </a:extLst>
                </p:cNvPr>
                <p:cNvSpPr/>
                <p:nvPr/>
              </p:nvSpPr>
              <p:spPr>
                <a:xfrm>
                  <a:off x="2863626" y="3223515"/>
                  <a:ext cx="1590" cy="15910"/>
                </a:xfrm>
                <a:custGeom>
                  <a:avLst/>
                  <a:gdLst>
                    <a:gd name="connsiteX0" fmla="*/ 0 w 1590"/>
                    <a:gd name="connsiteY0" fmla="*/ 0 h 15910"/>
                    <a:gd name="connsiteX1" fmla="*/ 1591 w 1590"/>
                    <a:gd name="connsiteY1" fmla="*/ 0 h 15910"/>
                    <a:gd name="connsiteX2" fmla="*/ 0 w 1590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0">
                      <a:moveTo>
                        <a:pt x="0" y="0"/>
                      </a:moveTo>
                      <a:cubicBezTo>
                        <a:pt x="0" y="0"/>
                        <a:pt x="1591" y="0"/>
                        <a:pt x="1591" y="0"/>
                      </a:cubicBezTo>
                      <a:cubicBezTo>
                        <a:pt x="159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36" name="รูปแบบอิสระ: รูปร่าง 435">
                  <a:extLst>
                    <a:ext uri="{FF2B5EF4-FFF2-40B4-BE49-F238E27FC236}">
                      <a16:creationId xmlns:a16="http://schemas.microsoft.com/office/drawing/2014/main" id="{91647BBA-B1A7-4118-BDA0-AA3E0428EE79}"/>
                    </a:ext>
                  </a:extLst>
                </p:cNvPr>
                <p:cNvSpPr/>
                <p:nvPr/>
              </p:nvSpPr>
              <p:spPr>
                <a:xfrm>
                  <a:off x="2871581" y="3225106"/>
                  <a:ext cx="707" cy="15910"/>
                </a:xfrm>
                <a:custGeom>
                  <a:avLst/>
                  <a:gdLst>
                    <a:gd name="connsiteX0" fmla="*/ 0 w 707"/>
                    <a:gd name="connsiteY0" fmla="*/ 0 h 15910"/>
                    <a:gd name="connsiteX1" fmla="*/ 0 w 707"/>
                    <a:gd name="connsiteY1" fmla="*/ 0 h 15910"/>
                    <a:gd name="connsiteX2" fmla="*/ 0 w 707"/>
                    <a:gd name="connsiteY2" fmla="*/ 0 h 15910"/>
                    <a:gd name="connsiteX3" fmla="*/ 0 w 707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159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37" name="รูปแบบอิสระ: รูปร่าง 436">
                  <a:extLst>
                    <a:ext uri="{FF2B5EF4-FFF2-40B4-BE49-F238E27FC236}">
                      <a16:creationId xmlns:a16="http://schemas.microsoft.com/office/drawing/2014/main" id="{90FDE97B-51D8-45AB-9D0B-727E687CE417}"/>
                    </a:ext>
                  </a:extLst>
                </p:cNvPr>
                <p:cNvSpPr/>
                <p:nvPr/>
              </p:nvSpPr>
              <p:spPr>
                <a:xfrm>
                  <a:off x="2860444" y="3225106"/>
                  <a:ext cx="3181" cy="1590"/>
                </a:xfrm>
                <a:custGeom>
                  <a:avLst/>
                  <a:gdLst>
                    <a:gd name="connsiteX0" fmla="*/ 0 w 3181"/>
                    <a:gd name="connsiteY0" fmla="*/ 0 h 1590"/>
                    <a:gd name="connsiteX1" fmla="*/ 3182 w 3181"/>
                    <a:gd name="connsiteY1" fmla="*/ 1591 h 1590"/>
                    <a:gd name="connsiteX2" fmla="*/ 3182 w 3181"/>
                    <a:gd name="connsiteY2" fmla="*/ 1591 h 1590"/>
                    <a:gd name="connsiteX3" fmla="*/ 0 w 3181"/>
                    <a:gd name="connsiteY3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1" h="1590">
                      <a:moveTo>
                        <a:pt x="0" y="0"/>
                      </a:moveTo>
                      <a:cubicBezTo>
                        <a:pt x="0" y="0"/>
                        <a:pt x="1591" y="0"/>
                        <a:pt x="3182" y="1591"/>
                      </a:cubicBezTo>
                      <a:lnTo>
                        <a:pt x="3182" y="1591"/>
                      </a:ln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38" name="รูปแบบอิสระ: รูปร่าง 437">
                  <a:extLst>
                    <a:ext uri="{FF2B5EF4-FFF2-40B4-BE49-F238E27FC236}">
                      <a16:creationId xmlns:a16="http://schemas.microsoft.com/office/drawing/2014/main" id="{E804448C-E969-4FCD-933F-2E04B36D94A2}"/>
                    </a:ext>
                  </a:extLst>
                </p:cNvPr>
                <p:cNvSpPr/>
                <p:nvPr/>
              </p:nvSpPr>
              <p:spPr>
                <a:xfrm>
                  <a:off x="2863626" y="322669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39" name="รูปแบบอิสระ: รูปร่าง 438">
                  <a:extLst>
                    <a:ext uri="{FF2B5EF4-FFF2-40B4-BE49-F238E27FC236}">
                      <a16:creationId xmlns:a16="http://schemas.microsoft.com/office/drawing/2014/main" id="{3AE49F06-A32F-4826-9ADE-D01330DDB1EF}"/>
                    </a:ext>
                  </a:extLst>
                </p:cNvPr>
                <p:cNvSpPr/>
                <p:nvPr/>
              </p:nvSpPr>
              <p:spPr>
                <a:xfrm>
                  <a:off x="2865217" y="3225106"/>
                  <a:ext cx="3182" cy="1590"/>
                </a:xfrm>
                <a:custGeom>
                  <a:avLst/>
                  <a:gdLst>
                    <a:gd name="connsiteX0" fmla="*/ 3182 w 3182"/>
                    <a:gd name="connsiteY0" fmla="*/ 1591 h 1590"/>
                    <a:gd name="connsiteX1" fmla="*/ 0 w 3182"/>
                    <a:gd name="connsiteY1" fmla="*/ 0 h 1590"/>
                    <a:gd name="connsiteX2" fmla="*/ 3182 w 3182"/>
                    <a:gd name="connsiteY2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2" h="1590">
                      <a:moveTo>
                        <a:pt x="3182" y="1591"/>
                      </a:moveTo>
                      <a:lnTo>
                        <a:pt x="0" y="0"/>
                      </a:lnTo>
                      <a:lnTo>
                        <a:pt x="3182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40" name="รูปแบบอิสระ: รูปร่าง 439">
                  <a:extLst>
                    <a:ext uri="{FF2B5EF4-FFF2-40B4-BE49-F238E27FC236}">
                      <a16:creationId xmlns:a16="http://schemas.microsoft.com/office/drawing/2014/main" id="{ECE257A5-1947-4666-942C-454C49E7DDCF}"/>
                    </a:ext>
                  </a:extLst>
                </p:cNvPr>
                <p:cNvSpPr/>
                <p:nvPr/>
              </p:nvSpPr>
              <p:spPr>
                <a:xfrm>
                  <a:off x="2858853" y="3225106"/>
                  <a:ext cx="1591" cy="1590"/>
                </a:xfrm>
                <a:custGeom>
                  <a:avLst/>
                  <a:gdLst>
                    <a:gd name="connsiteX0" fmla="*/ 1591 w 1591"/>
                    <a:gd name="connsiteY0" fmla="*/ 1591 h 1590"/>
                    <a:gd name="connsiteX1" fmla="*/ 0 w 1591"/>
                    <a:gd name="connsiteY1" fmla="*/ 0 h 1590"/>
                    <a:gd name="connsiteX2" fmla="*/ 1591 w 1591"/>
                    <a:gd name="connsiteY2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0">
                      <a:moveTo>
                        <a:pt x="1591" y="1591"/>
                      </a:moveTo>
                      <a:lnTo>
                        <a:pt x="0" y="0"/>
                      </a:lnTo>
                      <a:lnTo>
                        <a:pt x="1591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41" name="รูปแบบอิสระ: รูปร่าง 440">
                  <a:extLst>
                    <a:ext uri="{FF2B5EF4-FFF2-40B4-BE49-F238E27FC236}">
                      <a16:creationId xmlns:a16="http://schemas.microsoft.com/office/drawing/2014/main" id="{3210ECBD-6DAE-49CE-BA87-92C025AA312C}"/>
                    </a:ext>
                  </a:extLst>
                </p:cNvPr>
                <p:cNvSpPr/>
                <p:nvPr/>
              </p:nvSpPr>
              <p:spPr>
                <a:xfrm>
                  <a:off x="2857262" y="3225106"/>
                  <a:ext cx="3182" cy="1590"/>
                </a:xfrm>
                <a:custGeom>
                  <a:avLst/>
                  <a:gdLst>
                    <a:gd name="connsiteX0" fmla="*/ 3182 w 3182"/>
                    <a:gd name="connsiteY0" fmla="*/ 1591 h 1590"/>
                    <a:gd name="connsiteX1" fmla="*/ 0 w 3182"/>
                    <a:gd name="connsiteY1" fmla="*/ 0 h 1590"/>
                    <a:gd name="connsiteX2" fmla="*/ 3182 w 3182"/>
                    <a:gd name="connsiteY2" fmla="*/ 1591 h 1590"/>
                    <a:gd name="connsiteX3" fmla="*/ 3182 w 3182"/>
                    <a:gd name="connsiteY3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2" h="1590">
                      <a:moveTo>
                        <a:pt x="3182" y="1591"/>
                      </a:moveTo>
                      <a:cubicBezTo>
                        <a:pt x="1591" y="1591"/>
                        <a:pt x="1591" y="1591"/>
                        <a:pt x="0" y="0"/>
                      </a:cubicBezTo>
                      <a:cubicBezTo>
                        <a:pt x="0" y="1591"/>
                        <a:pt x="0" y="1591"/>
                        <a:pt x="3182" y="1591"/>
                      </a:cubicBezTo>
                      <a:cubicBezTo>
                        <a:pt x="1591" y="1591"/>
                        <a:pt x="1591" y="1591"/>
                        <a:pt x="3182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42" name="รูปแบบอิสระ: รูปร่าง 441">
                  <a:extLst>
                    <a:ext uri="{FF2B5EF4-FFF2-40B4-BE49-F238E27FC236}">
                      <a16:creationId xmlns:a16="http://schemas.microsoft.com/office/drawing/2014/main" id="{08CECDB9-F186-44C3-9294-ACFD4D1F6813}"/>
                    </a:ext>
                  </a:extLst>
                </p:cNvPr>
                <p:cNvSpPr/>
                <p:nvPr/>
              </p:nvSpPr>
              <p:spPr>
                <a:xfrm>
                  <a:off x="2859251" y="3228288"/>
                  <a:ext cx="1193" cy="15910"/>
                </a:xfrm>
                <a:custGeom>
                  <a:avLst/>
                  <a:gdLst>
                    <a:gd name="connsiteX0" fmla="*/ 1193 w 1193"/>
                    <a:gd name="connsiteY0" fmla="*/ 0 h 15910"/>
                    <a:gd name="connsiteX1" fmla="*/ 1193 w 1193"/>
                    <a:gd name="connsiteY1" fmla="*/ 0 h 15910"/>
                    <a:gd name="connsiteX2" fmla="*/ 1193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1193" y="0"/>
                      </a:moveTo>
                      <a:cubicBezTo>
                        <a:pt x="1193" y="0"/>
                        <a:pt x="-398" y="0"/>
                        <a:pt x="1193" y="0"/>
                      </a:cubicBezTo>
                      <a:cubicBezTo>
                        <a:pt x="-398" y="0"/>
                        <a:pt x="-398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43" name="รูปแบบอิสระ: รูปร่าง 442">
                  <a:extLst>
                    <a:ext uri="{FF2B5EF4-FFF2-40B4-BE49-F238E27FC236}">
                      <a16:creationId xmlns:a16="http://schemas.microsoft.com/office/drawing/2014/main" id="{923687A1-3D6C-4E14-8FE4-D81CD6FD6B8B}"/>
                    </a:ext>
                  </a:extLst>
                </p:cNvPr>
                <p:cNvSpPr/>
                <p:nvPr/>
              </p:nvSpPr>
              <p:spPr>
                <a:xfrm>
                  <a:off x="2862035" y="3226697"/>
                  <a:ext cx="1591" cy="15910"/>
                </a:xfrm>
                <a:custGeom>
                  <a:avLst/>
                  <a:gdLst>
                    <a:gd name="connsiteX0" fmla="*/ 1591 w 1591"/>
                    <a:gd name="connsiteY0" fmla="*/ 0 h 15910"/>
                    <a:gd name="connsiteX1" fmla="*/ 0 w 1591"/>
                    <a:gd name="connsiteY1" fmla="*/ 0 h 15910"/>
                    <a:gd name="connsiteX2" fmla="*/ 1591 w 1591"/>
                    <a:gd name="connsiteY2" fmla="*/ 0 h 15910"/>
                    <a:gd name="connsiteX3" fmla="*/ 1591 w 1591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15910">
                      <a:moveTo>
                        <a:pt x="1591" y="0"/>
                      </a:moveTo>
                      <a:cubicBezTo>
                        <a:pt x="1591" y="0"/>
                        <a:pt x="0" y="0"/>
                        <a:pt x="0" y="0"/>
                      </a:cubicBezTo>
                      <a:lnTo>
                        <a:pt x="1591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44" name="รูปแบบอิสระ: รูปร่าง 443">
                  <a:extLst>
                    <a:ext uri="{FF2B5EF4-FFF2-40B4-BE49-F238E27FC236}">
                      <a16:creationId xmlns:a16="http://schemas.microsoft.com/office/drawing/2014/main" id="{6044FC1F-6A18-4002-9C00-F28D55B98040}"/>
                    </a:ext>
                  </a:extLst>
                </p:cNvPr>
                <p:cNvSpPr/>
                <p:nvPr/>
              </p:nvSpPr>
              <p:spPr>
                <a:xfrm>
                  <a:off x="2863626" y="3226697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0 h 707"/>
                    <a:gd name="connsiteX1" fmla="*/ 0 w 15909"/>
                    <a:gd name="connsiteY1" fmla="*/ 0 h 707"/>
                    <a:gd name="connsiteX2" fmla="*/ 0 w 15909"/>
                    <a:gd name="connsiteY2" fmla="*/ 0 h 707"/>
                    <a:gd name="connsiteX3" fmla="*/ 0 w 15909"/>
                    <a:gd name="connsiteY3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707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1591"/>
                        <a:pt x="0" y="0"/>
                      </a:cubicBezTo>
                      <a:cubicBezTo>
                        <a:pt x="0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45" name="รูปแบบอิสระ: รูปร่าง 444">
                  <a:extLst>
                    <a:ext uri="{FF2B5EF4-FFF2-40B4-BE49-F238E27FC236}">
                      <a16:creationId xmlns:a16="http://schemas.microsoft.com/office/drawing/2014/main" id="{034E124A-5862-4E6B-9826-86260C35AC3E}"/>
                    </a:ext>
                  </a:extLst>
                </p:cNvPr>
                <p:cNvSpPr/>
                <p:nvPr/>
              </p:nvSpPr>
              <p:spPr>
                <a:xfrm>
                  <a:off x="2863626" y="322669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46" name="รูปแบบอิสระ: รูปร่าง 445">
                  <a:extLst>
                    <a:ext uri="{FF2B5EF4-FFF2-40B4-BE49-F238E27FC236}">
                      <a16:creationId xmlns:a16="http://schemas.microsoft.com/office/drawing/2014/main" id="{F9201C1D-5226-4F31-BD78-BB1D0CA204D2}"/>
                    </a:ext>
                  </a:extLst>
                </p:cNvPr>
                <p:cNvSpPr/>
                <p:nvPr/>
              </p:nvSpPr>
              <p:spPr>
                <a:xfrm>
                  <a:off x="2866808" y="3226697"/>
                  <a:ext cx="3181" cy="1591"/>
                </a:xfrm>
                <a:custGeom>
                  <a:avLst/>
                  <a:gdLst>
                    <a:gd name="connsiteX0" fmla="*/ 0 w 3181"/>
                    <a:gd name="connsiteY0" fmla="*/ 0 h 1591"/>
                    <a:gd name="connsiteX1" fmla="*/ 3182 w 3181"/>
                    <a:gd name="connsiteY1" fmla="*/ 1591 h 1591"/>
                    <a:gd name="connsiteX2" fmla="*/ 0 w 3181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1591">
                      <a:moveTo>
                        <a:pt x="0" y="0"/>
                      </a:moveTo>
                      <a:cubicBezTo>
                        <a:pt x="1591" y="0"/>
                        <a:pt x="1591" y="1591"/>
                        <a:pt x="3182" y="1591"/>
                      </a:cubicBezTo>
                      <a:cubicBezTo>
                        <a:pt x="1591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47" name="รูปแบบอิสระ: รูปร่าง 446">
                  <a:extLst>
                    <a:ext uri="{FF2B5EF4-FFF2-40B4-BE49-F238E27FC236}">
                      <a16:creationId xmlns:a16="http://schemas.microsoft.com/office/drawing/2014/main" id="{6F9331D2-AD8F-4039-A650-709F43387A00}"/>
                    </a:ext>
                  </a:extLst>
                </p:cNvPr>
                <p:cNvSpPr/>
                <p:nvPr/>
              </p:nvSpPr>
              <p:spPr>
                <a:xfrm>
                  <a:off x="2865217" y="3227581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  <a:gd name="connsiteX3" fmla="*/ 0 w 15909"/>
                    <a:gd name="connsiteY3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lnTo>
                        <a:pt x="0" y="707"/>
                      </a:lnTo>
                      <a:cubicBezTo>
                        <a:pt x="0" y="707"/>
                        <a:pt x="0" y="-884"/>
                        <a:pt x="0" y="707"/>
                      </a:cubicBezTo>
                      <a:lnTo>
                        <a:pt x="0" y="70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48" name="รูปแบบอิสระ: รูปร่าง 447">
                  <a:extLst>
                    <a:ext uri="{FF2B5EF4-FFF2-40B4-BE49-F238E27FC236}">
                      <a16:creationId xmlns:a16="http://schemas.microsoft.com/office/drawing/2014/main" id="{7F449179-1CAC-491D-9374-815DC0B623F0}"/>
                    </a:ext>
                  </a:extLst>
                </p:cNvPr>
                <p:cNvSpPr/>
                <p:nvPr/>
              </p:nvSpPr>
              <p:spPr>
                <a:xfrm>
                  <a:off x="2865217" y="3228288"/>
                  <a:ext cx="1591" cy="15910"/>
                </a:xfrm>
                <a:custGeom>
                  <a:avLst/>
                  <a:gdLst>
                    <a:gd name="connsiteX0" fmla="*/ 1591 w 1591"/>
                    <a:gd name="connsiteY0" fmla="*/ 0 h 15910"/>
                    <a:gd name="connsiteX1" fmla="*/ 0 w 1591"/>
                    <a:gd name="connsiteY1" fmla="*/ 0 h 15910"/>
                    <a:gd name="connsiteX2" fmla="*/ 0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1591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49" name="รูปแบบอิสระ: รูปร่าง 448">
                  <a:extLst>
                    <a:ext uri="{FF2B5EF4-FFF2-40B4-BE49-F238E27FC236}">
                      <a16:creationId xmlns:a16="http://schemas.microsoft.com/office/drawing/2014/main" id="{092439FF-DDF5-464A-B3B4-1D2E8F24CC77}"/>
                    </a:ext>
                  </a:extLst>
                </p:cNvPr>
                <p:cNvSpPr/>
                <p:nvPr/>
              </p:nvSpPr>
              <p:spPr>
                <a:xfrm>
                  <a:off x="2862035" y="3228288"/>
                  <a:ext cx="1193" cy="1193"/>
                </a:xfrm>
                <a:custGeom>
                  <a:avLst/>
                  <a:gdLst>
                    <a:gd name="connsiteX0" fmla="*/ 0 w 1193"/>
                    <a:gd name="connsiteY0" fmla="*/ 0 h 1193"/>
                    <a:gd name="connsiteX1" fmla="*/ 0 w 1193"/>
                    <a:gd name="connsiteY1" fmla="*/ 0 h 1193"/>
                    <a:gd name="connsiteX2" fmla="*/ 0 w 1193"/>
                    <a:gd name="connsiteY2" fmla="*/ 0 h 1193"/>
                    <a:gd name="connsiteX3" fmla="*/ 0 w 1193"/>
                    <a:gd name="connsiteY3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193">
                      <a:moveTo>
                        <a:pt x="0" y="0"/>
                      </a:moveTo>
                      <a:cubicBezTo>
                        <a:pt x="1591" y="0"/>
                        <a:pt x="1591" y="1591"/>
                        <a:pt x="0" y="0"/>
                      </a:cubicBezTo>
                      <a:cubicBezTo>
                        <a:pt x="1591" y="1591"/>
                        <a:pt x="1591" y="1591"/>
                        <a:pt x="0" y="0"/>
                      </a:cubicBezTo>
                      <a:cubicBezTo>
                        <a:pt x="159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0" name="รูปแบบอิสระ: รูปร่าง 449">
                  <a:extLst>
                    <a:ext uri="{FF2B5EF4-FFF2-40B4-BE49-F238E27FC236}">
                      <a16:creationId xmlns:a16="http://schemas.microsoft.com/office/drawing/2014/main" id="{0111B3F8-BD62-4A0A-9674-0B6D2233DC5E}"/>
                    </a:ext>
                  </a:extLst>
                </p:cNvPr>
                <p:cNvSpPr/>
                <p:nvPr/>
              </p:nvSpPr>
              <p:spPr>
                <a:xfrm>
                  <a:off x="2863626" y="322828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1" name="รูปแบบอิสระ: รูปร่าง 450">
                  <a:extLst>
                    <a:ext uri="{FF2B5EF4-FFF2-40B4-BE49-F238E27FC236}">
                      <a16:creationId xmlns:a16="http://schemas.microsoft.com/office/drawing/2014/main" id="{071CD1B3-ABC0-46C9-BED0-B102D7C2FBCE}"/>
                    </a:ext>
                  </a:extLst>
                </p:cNvPr>
                <p:cNvSpPr/>
                <p:nvPr/>
              </p:nvSpPr>
              <p:spPr>
                <a:xfrm>
                  <a:off x="2862035" y="323147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2" name="รูปแบบอิสระ: รูปร่าง 451">
                  <a:extLst>
                    <a:ext uri="{FF2B5EF4-FFF2-40B4-BE49-F238E27FC236}">
                      <a16:creationId xmlns:a16="http://schemas.microsoft.com/office/drawing/2014/main" id="{73432A83-B754-4736-9A6D-F594C7C3AFAB}"/>
                    </a:ext>
                  </a:extLst>
                </p:cNvPr>
                <p:cNvSpPr/>
                <p:nvPr/>
              </p:nvSpPr>
              <p:spPr>
                <a:xfrm>
                  <a:off x="2863626" y="3228686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1193 h 1193"/>
                    <a:gd name="connsiteX1" fmla="*/ 0 w 15909"/>
                    <a:gd name="connsiteY1" fmla="*/ 1193 h 1193"/>
                    <a:gd name="connsiteX2" fmla="*/ 0 w 15909"/>
                    <a:gd name="connsiteY2" fmla="*/ 1193 h 1193"/>
                    <a:gd name="connsiteX3" fmla="*/ 0 w 15909"/>
                    <a:gd name="connsiteY3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193">
                      <a:moveTo>
                        <a:pt x="0" y="1193"/>
                      </a:moveTo>
                      <a:cubicBezTo>
                        <a:pt x="0" y="1193"/>
                        <a:pt x="0" y="-398"/>
                        <a:pt x="0" y="1193"/>
                      </a:cubicBezTo>
                      <a:cubicBezTo>
                        <a:pt x="0" y="-398"/>
                        <a:pt x="0" y="-398"/>
                        <a:pt x="0" y="1193"/>
                      </a:cubicBezTo>
                      <a:cubicBezTo>
                        <a:pt x="0" y="1193"/>
                        <a:pt x="0" y="1193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3" name="รูปแบบอิสระ: รูปร่าง 452">
                  <a:extLst>
                    <a:ext uri="{FF2B5EF4-FFF2-40B4-BE49-F238E27FC236}">
                      <a16:creationId xmlns:a16="http://schemas.microsoft.com/office/drawing/2014/main" id="{88DDFE02-B78E-4FA2-A17B-347C16680CEC}"/>
                    </a:ext>
                  </a:extLst>
                </p:cNvPr>
                <p:cNvSpPr/>
                <p:nvPr/>
              </p:nvSpPr>
              <p:spPr>
                <a:xfrm>
                  <a:off x="2860444" y="3229172"/>
                  <a:ext cx="1193" cy="707"/>
                </a:xfrm>
                <a:custGeom>
                  <a:avLst/>
                  <a:gdLst>
                    <a:gd name="connsiteX0" fmla="*/ 0 w 1193"/>
                    <a:gd name="connsiteY0" fmla="*/ 707 h 707"/>
                    <a:gd name="connsiteX1" fmla="*/ 0 w 1193"/>
                    <a:gd name="connsiteY1" fmla="*/ 707 h 707"/>
                    <a:gd name="connsiteX2" fmla="*/ 0 w 1193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707">
                      <a:moveTo>
                        <a:pt x="0" y="707"/>
                      </a:moveTo>
                      <a:cubicBezTo>
                        <a:pt x="1591" y="707"/>
                        <a:pt x="1591" y="707"/>
                        <a:pt x="0" y="707"/>
                      </a:cubicBezTo>
                      <a:cubicBezTo>
                        <a:pt x="1591" y="707"/>
                        <a:pt x="0" y="-884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4" name="รูปแบบอิสระ: รูปร่าง 453">
                  <a:extLst>
                    <a:ext uri="{FF2B5EF4-FFF2-40B4-BE49-F238E27FC236}">
                      <a16:creationId xmlns:a16="http://schemas.microsoft.com/office/drawing/2014/main" id="{33F10DFA-90FB-420C-A4F2-0679EB055365}"/>
                    </a:ext>
                  </a:extLst>
                </p:cNvPr>
                <p:cNvSpPr/>
                <p:nvPr/>
              </p:nvSpPr>
              <p:spPr>
                <a:xfrm>
                  <a:off x="2862035" y="322828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5" name="รูปแบบอิสระ: รูปร่าง 454">
                  <a:extLst>
                    <a:ext uri="{FF2B5EF4-FFF2-40B4-BE49-F238E27FC236}">
                      <a16:creationId xmlns:a16="http://schemas.microsoft.com/office/drawing/2014/main" id="{EDBEE072-7F86-49C9-B593-B47411925D27}"/>
                    </a:ext>
                  </a:extLst>
                </p:cNvPr>
                <p:cNvSpPr/>
                <p:nvPr/>
              </p:nvSpPr>
              <p:spPr>
                <a:xfrm>
                  <a:off x="2862035" y="3228288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  <a:gd name="connsiteX3" fmla="*/ 0 w 1193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cubicBezTo>
                        <a:pt x="0" y="0"/>
                        <a:pt x="1591" y="0"/>
                        <a:pt x="0" y="0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159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6" name="รูปแบบอิสระ: รูปร่าง 455">
                  <a:extLst>
                    <a:ext uri="{FF2B5EF4-FFF2-40B4-BE49-F238E27FC236}">
                      <a16:creationId xmlns:a16="http://schemas.microsoft.com/office/drawing/2014/main" id="{04C8A1BE-F4A2-48DE-9388-369EE44B184E}"/>
                    </a:ext>
                  </a:extLst>
                </p:cNvPr>
                <p:cNvSpPr/>
                <p:nvPr/>
              </p:nvSpPr>
              <p:spPr>
                <a:xfrm>
                  <a:off x="2862035" y="3231470"/>
                  <a:ext cx="11136" cy="4773"/>
                </a:xfrm>
                <a:custGeom>
                  <a:avLst/>
                  <a:gdLst>
                    <a:gd name="connsiteX0" fmla="*/ 11137 w 11136"/>
                    <a:gd name="connsiteY0" fmla="*/ 4773 h 4773"/>
                    <a:gd name="connsiteX1" fmla="*/ 11137 w 11136"/>
                    <a:gd name="connsiteY1" fmla="*/ 4773 h 4773"/>
                    <a:gd name="connsiteX2" fmla="*/ 0 w 11136"/>
                    <a:gd name="connsiteY2" fmla="*/ 0 h 4773"/>
                    <a:gd name="connsiteX3" fmla="*/ 1591 w 11136"/>
                    <a:gd name="connsiteY3" fmla="*/ 1591 h 4773"/>
                    <a:gd name="connsiteX4" fmla="*/ 4773 w 11136"/>
                    <a:gd name="connsiteY4" fmla="*/ 3182 h 4773"/>
                    <a:gd name="connsiteX5" fmla="*/ 3182 w 11136"/>
                    <a:gd name="connsiteY5" fmla="*/ 3182 h 4773"/>
                    <a:gd name="connsiteX6" fmla="*/ 11137 w 11136"/>
                    <a:gd name="connsiteY6" fmla="*/ 4773 h 4773"/>
                    <a:gd name="connsiteX7" fmla="*/ 9546 w 11136"/>
                    <a:gd name="connsiteY7" fmla="*/ 4773 h 4773"/>
                    <a:gd name="connsiteX8" fmla="*/ 11137 w 11136"/>
                    <a:gd name="connsiteY8" fmla="*/ 4773 h 4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136" h="4773">
                      <a:moveTo>
                        <a:pt x="11137" y="4773"/>
                      </a:moveTo>
                      <a:cubicBezTo>
                        <a:pt x="9546" y="3182"/>
                        <a:pt x="7955" y="3182"/>
                        <a:pt x="11137" y="4773"/>
                      </a:cubicBezTo>
                      <a:cubicBezTo>
                        <a:pt x="9546" y="3182"/>
                        <a:pt x="3182" y="1591"/>
                        <a:pt x="0" y="0"/>
                      </a:cubicBezTo>
                      <a:cubicBezTo>
                        <a:pt x="0" y="0"/>
                        <a:pt x="1591" y="0"/>
                        <a:pt x="1591" y="1591"/>
                      </a:cubicBezTo>
                      <a:cubicBezTo>
                        <a:pt x="3182" y="1591"/>
                        <a:pt x="4773" y="1591"/>
                        <a:pt x="4773" y="3182"/>
                      </a:cubicBezTo>
                      <a:cubicBezTo>
                        <a:pt x="4773" y="3182"/>
                        <a:pt x="4773" y="3182"/>
                        <a:pt x="3182" y="3182"/>
                      </a:cubicBezTo>
                      <a:cubicBezTo>
                        <a:pt x="6364" y="3182"/>
                        <a:pt x="7955" y="3182"/>
                        <a:pt x="11137" y="4773"/>
                      </a:cubicBezTo>
                      <a:lnTo>
                        <a:pt x="9546" y="4773"/>
                      </a:lnTo>
                      <a:cubicBezTo>
                        <a:pt x="11137" y="4773"/>
                        <a:pt x="11137" y="4773"/>
                        <a:pt x="11137" y="477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7" name="รูปแบบอิสระ: รูปร่าง 456">
                  <a:extLst>
                    <a:ext uri="{FF2B5EF4-FFF2-40B4-BE49-F238E27FC236}">
                      <a16:creationId xmlns:a16="http://schemas.microsoft.com/office/drawing/2014/main" id="{369BF8EB-A9EB-4F54-89FB-83FB3A86D684}"/>
                    </a:ext>
                  </a:extLst>
                </p:cNvPr>
                <p:cNvSpPr/>
                <p:nvPr/>
              </p:nvSpPr>
              <p:spPr>
                <a:xfrm>
                  <a:off x="2860444" y="3229879"/>
                  <a:ext cx="3181" cy="707"/>
                </a:xfrm>
                <a:custGeom>
                  <a:avLst/>
                  <a:gdLst>
                    <a:gd name="connsiteX0" fmla="*/ 3182 w 3181"/>
                    <a:gd name="connsiteY0" fmla="*/ 0 h 707"/>
                    <a:gd name="connsiteX1" fmla="*/ 3182 w 3181"/>
                    <a:gd name="connsiteY1" fmla="*/ 0 h 707"/>
                    <a:gd name="connsiteX2" fmla="*/ 0 w 3181"/>
                    <a:gd name="connsiteY2" fmla="*/ 0 h 707"/>
                    <a:gd name="connsiteX3" fmla="*/ 3182 w 3181"/>
                    <a:gd name="connsiteY3" fmla="*/ 0 h 707"/>
                    <a:gd name="connsiteX4" fmla="*/ 3182 w 3181"/>
                    <a:gd name="connsiteY4" fmla="*/ 0 h 707"/>
                    <a:gd name="connsiteX5" fmla="*/ 3182 w 3181"/>
                    <a:gd name="connsiteY5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181" h="707">
                      <a:moveTo>
                        <a:pt x="3182" y="0"/>
                      </a:moveTo>
                      <a:lnTo>
                        <a:pt x="3182" y="0"/>
                      </a:lnTo>
                      <a:cubicBezTo>
                        <a:pt x="3182" y="0"/>
                        <a:pt x="1591" y="0"/>
                        <a:pt x="0" y="0"/>
                      </a:cubicBezTo>
                      <a:cubicBezTo>
                        <a:pt x="0" y="0"/>
                        <a:pt x="1591" y="1591"/>
                        <a:pt x="3182" y="0"/>
                      </a:cubicBezTo>
                      <a:lnTo>
                        <a:pt x="3182" y="0"/>
                      </a:lnTo>
                      <a:lnTo>
                        <a:pt x="318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8" name="รูปแบบอิสระ: รูปร่าง 457">
                  <a:extLst>
                    <a:ext uri="{FF2B5EF4-FFF2-40B4-BE49-F238E27FC236}">
                      <a16:creationId xmlns:a16="http://schemas.microsoft.com/office/drawing/2014/main" id="{5845F14B-4DF5-4CD9-B265-581755DBF879}"/>
                    </a:ext>
                  </a:extLst>
                </p:cNvPr>
                <p:cNvSpPr/>
                <p:nvPr/>
              </p:nvSpPr>
              <p:spPr>
                <a:xfrm>
                  <a:off x="2862433" y="3229879"/>
                  <a:ext cx="5966" cy="1590"/>
                </a:xfrm>
                <a:custGeom>
                  <a:avLst/>
                  <a:gdLst>
                    <a:gd name="connsiteX0" fmla="*/ 1193 w 5966"/>
                    <a:gd name="connsiteY0" fmla="*/ 0 h 1590"/>
                    <a:gd name="connsiteX1" fmla="*/ 5966 w 5966"/>
                    <a:gd name="connsiteY1" fmla="*/ 1591 h 1590"/>
                    <a:gd name="connsiteX2" fmla="*/ 4375 w 5966"/>
                    <a:gd name="connsiteY2" fmla="*/ 0 h 1590"/>
                    <a:gd name="connsiteX3" fmla="*/ 1193 w 5966"/>
                    <a:gd name="connsiteY3" fmla="*/ 0 h 1590"/>
                    <a:gd name="connsiteX4" fmla="*/ 1193 w 5966"/>
                    <a:gd name="connsiteY4" fmla="*/ 0 h 1590"/>
                    <a:gd name="connsiteX5" fmla="*/ 1193 w 5966"/>
                    <a:gd name="connsiteY5" fmla="*/ 0 h 1590"/>
                    <a:gd name="connsiteX6" fmla="*/ 1193 w 5966"/>
                    <a:gd name="connsiteY6" fmla="*/ 0 h 1590"/>
                    <a:gd name="connsiteX7" fmla="*/ 1193 w 5966"/>
                    <a:gd name="connsiteY7" fmla="*/ 0 h 1590"/>
                    <a:gd name="connsiteX8" fmla="*/ 1193 w 5966"/>
                    <a:gd name="connsiteY8" fmla="*/ 0 h 1590"/>
                    <a:gd name="connsiteX9" fmla="*/ 1193 w 5966"/>
                    <a:gd name="connsiteY9" fmla="*/ 0 h 1590"/>
                    <a:gd name="connsiteX10" fmla="*/ 1193 w 5966"/>
                    <a:gd name="connsiteY10" fmla="*/ 0 h 1590"/>
                    <a:gd name="connsiteX11" fmla="*/ 1193 w 5966"/>
                    <a:gd name="connsiteY11" fmla="*/ 0 h 1590"/>
                    <a:gd name="connsiteX12" fmla="*/ 1193 w 5966"/>
                    <a:gd name="connsiteY12" fmla="*/ 0 h 1590"/>
                    <a:gd name="connsiteX13" fmla="*/ 1193 w 5966"/>
                    <a:gd name="connsiteY13" fmla="*/ 0 h 1590"/>
                    <a:gd name="connsiteX14" fmla="*/ 1193 w 5966"/>
                    <a:gd name="connsiteY14" fmla="*/ 0 h 1590"/>
                    <a:gd name="connsiteX15" fmla="*/ 1193 w 5966"/>
                    <a:gd name="connsiteY15" fmla="*/ 0 h 1590"/>
                    <a:gd name="connsiteX16" fmla="*/ 1193 w 5966"/>
                    <a:gd name="connsiteY16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5966" h="1590">
                      <a:moveTo>
                        <a:pt x="1193" y="0"/>
                      </a:moveTo>
                      <a:cubicBezTo>
                        <a:pt x="2784" y="0"/>
                        <a:pt x="4375" y="1591"/>
                        <a:pt x="5966" y="1591"/>
                      </a:cubicBezTo>
                      <a:cubicBezTo>
                        <a:pt x="5966" y="1591"/>
                        <a:pt x="4375" y="0"/>
                        <a:pt x="4375" y="0"/>
                      </a:cubicBezTo>
                      <a:cubicBezTo>
                        <a:pt x="2784" y="1591"/>
                        <a:pt x="2784" y="0"/>
                        <a:pt x="1193" y="0"/>
                      </a:cubicBezTo>
                      <a:cubicBezTo>
                        <a:pt x="1193" y="0"/>
                        <a:pt x="1193" y="0"/>
                        <a:pt x="1193" y="0"/>
                      </a:cubicBezTo>
                      <a:cubicBezTo>
                        <a:pt x="-398" y="0"/>
                        <a:pt x="-398" y="0"/>
                        <a:pt x="1193" y="0"/>
                      </a:cubicBezTo>
                      <a:lnTo>
                        <a:pt x="1193" y="0"/>
                      </a:lnTo>
                      <a:lnTo>
                        <a:pt x="1193" y="0"/>
                      </a:lnTo>
                      <a:lnTo>
                        <a:pt x="1193" y="0"/>
                      </a:lnTo>
                      <a:cubicBezTo>
                        <a:pt x="-398" y="0"/>
                        <a:pt x="-398" y="0"/>
                        <a:pt x="1193" y="0"/>
                      </a:cubicBezTo>
                      <a:lnTo>
                        <a:pt x="1193" y="0"/>
                      </a:lnTo>
                      <a:lnTo>
                        <a:pt x="1193" y="0"/>
                      </a:lnTo>
                      <a:cubicBezTo>
                        <a:pt x="-398" y="0"/>
                        <a:pt x="-398" y="0"/>
                        <a:pt x="1193" y="0"/>
                      </a:cubicBezTo>
                      <a:lnTo>
                        <a:pt x="1193" y="0"/>
                      </a:lnTo>
                      <a:lnTo>
                        <a:pt x="1193" y="0"/>
                      </a:lnTo>
                      <a:lnTo>
                        <a:pt x="1193" y="0"/>
                      </a:lnTo>
                      <a:cubicBezTo>
                        <a:pt x="1193" y="0"/>
                        <a:pt x="1193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9" name="รูปแบบอิสระ: รูปร่าง 458">
                  <a:extLst>
                    <a:ext uri="{FF2B5EF4-FFF2-40B4-BE49-F238E27FC236}">
                      <a16:creationId xmlns:a16="http://schemas.microsoft.com/office/drawing/2014/main" id="{47E5A8E5-B960-4B69-8C38-B5BD401AC666}"/>
                    </a:ext>
                  </a:extLst>
                </p:cNvPr>
                <p:cNvSpPr/>
                <p:nvPr/>
              </p:nvSpPr>
              <p:spPr>
                <a:xfrm>
                  <a:off x="2873172" y="322987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60" name="รูปแบบอิสระ: รูปร่าง 459">
                  <a:extLst>
                    <a:ext uri="{FF2B5EF4-FFF2-40B4-BE49-F238E27FC236}">
                      <a16:creationId xmlns:a16="http://schemas.microsoft.com/office/drawing/2014/main" id="{08D4F966-8531-4C9C-B134-C96581F058D4}"/>
                    </a:ext>
                  </a:extLst>
                </p:cNvPr>
                <p:cNvSpPr/>
                <p:nvPr/>
              </p:nvSpPr>
              <p:spPr>
                <a:xfrm>
                  <a:off x="2866808" y="3228288"/>
                  <a:ext cx="5480" cy="1591"/>
                </a:xfrm>
                <a:custGeom>
                  <a:avLst/>
                  <a:gdLst>
                    <a:gd name="connsiteX0" fmla="*/ 4773 w 5480"/>
                    <a:gd name="connsiteY0" fmla="*/ 1591 h 1591"/>
                    <a:gd name="connsiteX1" fmla="*/ 4773 w 5480"/>
                    <a:gd name="connsiteY1" fmla="*/ 1591 h 1591"/>
                    <a:gd name="connsiteX2" fmla="*/ 4773 w 5480"/>
                    <a:gd name="connsiteY2" fmla="*/ 1591 h 1591"/>
                    <a:gd name="connsiteX3" fmla="*/ 4773 w 5480"/>
                    <a:gd name="connsiteY3" fmla="*/ 1591 h 1591"/>
                    <a:gd name="connsiteX4" fmla="*/ 4773 w 5480"/>
                    <a:gd name="connsiteY4" fmla="*/ 1591 h 1591"/>
                    <a:gd name="connsiteX5" fmla="*/ 0 w 5480"/>
                    <a:gd name="connsiteY5" fmla="*/ 0 h 1591"/>
                    <a:gd name="connsiteX6" fmla="*/ 4773 w 5480"/>
                    <a:gd name="connsiteY6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480" h="1591">
                      <a:moveTo>
                        <a:pt x="4773" y="1591"/>
                      </a:moveTo>
                      <a:cubicBezTo>
                        <a:pt x="4773" y="1591"/>
                        <a:pt x="4773" y="1591"/>
                        <a:pt x="4773" y="1591"/>
                      </a:cubicBezTo>
                      <a:cubicBezTo>
                        <a:pt x="4773" y="1591"/>
                        <a:pt x="4773" y="1591"/>
                        <a:pt x="4773" y="1591"/>
                      </a:cubicBezTo>
                      <a:cubicBezTo>
                        <a:pt x="6364" y="1591"/>
                        <a:pt x="4773" y="1591"/>
                        <a:pt x="4773" y="1591"/>
                      </a:cubicBezTo>
                      <a:lnTo>
                        <a:pt x="4773" y="1591"/>
                      </a:lnTo>
                      <a:cubicBezTo>
                        <a:pt x="3182" y="1591"/>
                        <a:pt x="0" y="0"/>
                        <a:pt x="0" y="0"/>
                      </a:cubicBezTo>
                      <a:cubicBezTo>
                        <a:pt x="3182" y="1591"/>
                        <a:pt x="3182" y="1591"/>
                        <a:pt x="4773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61" name="รูปแบบอิสระ: รูปร่าง 460">
                  <a:extLst>
                    <a:ext uri="{FF2B5EF4-FFF2-40B4-BE49-F238E27FC236}">
                      <a16:creationId xmlns:a16="http://schemas.microsoft.com/office/drawing/2014/main" id="{205BA811-1BA0-4E2B-BC11-D8068109A0F8}"/>
                    </a:ext>
                  </a:extLst>
                </p:cNvPr>
                <p:cNvSpPr/>
                <p:nvPr/>
              </p:nvSpPr>
              <p:spPr>
                <a:xfrm>
                  <a:off x="2868399" y="3229879"/>
                  <a:ext cx="1590" cy="1590"/>
                </a:xfrm>
                <a:custGeom>
                  <a:avLst/>
                  <a:gdLst>
                    <a:gd name="connsiteX0" fmla="*/ 0 w 1590"/>
                    <a:gd name="connsiteY0" fmla="*/ 0 h 1590"/>
                    <a:gd name="connsiteX1" fmla="*/ 0 w 1590"/>
                    <a:gd name="connsiteY1" fmla="*/ 0 h 1590"/>
                    <a:gd name="connsiteX2" fmla="*/ 1591 w 1590"/>
                    <a:gd name="connsiteY2" fmla="*/ 1591 h 1590"/>
                    <a:gd name="connsiteX3" fmla="*/ 0 w 1590"/>
                    <a:gd name="connsiteY3" fmla="*/ 0 h 1590"/>
                    <a:gd name="connsiteX4" fmla="*/ 0 w 1590"/>
                    <a:gd name="connsiteY4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90" h="159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591" y="1591"/>
                      </a:lnTo>
                      <a:lnTo>
                        <a:pt x="0" y="0"/>
                      </a:lnTo>
                      <a:cubicBezTo>
                        <a:pt x="1591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62" name="รูปแบบอิสระ: รูปร่าง 461">
                  <a:extLst>
                    <a:ext uri="{FF2B5EF4-FFF2-40B4-BE49-F238E27FC236}">
                      <a16:creationId xmlns:a16="http://schemas.microsoft.com/office/drawing/2014/main" id="{4BFC202B-5E52-4B4B-A5D2-CCDB1C1EC138}"/>
                    </a:ext>
                  </a:extLst>
                </p:cNvPr>
                <p:cNvSpPr/>
                <p:nvPr/>
              </p:nvSpPr>
              <p:spPr>
                <a:xfrm>
                  <a:off x="2858853" y="3229879"/>
                  <a:ext cx="3181" cy="1590"/>
                </a:xfrm>
                <a:custGeom>
                  <a:avLst/>
                  <a:gdLst>
                    <a:gd name="connsiteX0" fmla="*/ 3182 w 3181"/>
                    <a:gd name="connsiteY0" fmla="*/ 1591 h 1590"/>
                    <a:gd name="connsiteX1" fmla="*/ 0 w 3181"/>
                    <a:gd name="connsiteY1" fmla="*/ 0 h 1590"/>
                    <a:gd name="connsiteX2" fmla="*/ 3182 w 3181"/>
                    <a:gd name="connsiteY2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1590">
                      <a:moveTo>
                        <a:pt x="3182" y="1591"/>
                      </a:moveTo>
                      <a:lnTo>
                        <a:pt x="0" y="0"/>
                      </a:lnTo>
                      <a:lnTo>
                        <a:pt x="3182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63" name="รูปแบบอิสระ: รูปร่าง 462">
                  <a:extLst>
                    <a:ext uri="{FF2B5EF4-FFF2-40B4-BE49-F238E27FC236}">
                      <a16:creationId xmlns:a16="http://schemas.microsoft.com/office/drawing/2014/main" id="{8A3501FB-975E-45B1-91BE-6B20C631116F}"/>
                    </a:ext>
                  </a:extLst>
                </p:cNvPr>
                <p:cNvSpPr/>
                <p:nvPr/>
              </p:nvSpPr>
              <p:spPr>
                <a:xfrm>
                  <a:off x="2858853" y="3231470"/>
                  <a:ext cx="3181" cy="15910"/>
                </a:xfrm>
                <a:custGeom>
                  <a:avLst/>
                  <a:gdLst>
                    <a:gd name="connsiteX0" fmla="*/ 3182 w 3181"/>
                    <a:gd name="connsiteY0" fmla="*/ 0 h 15910"/>
                    <a:gd name="connsiteX1" fmla="*/ 0 w 3181"/>
                    <a:gd name="connsiteY1" fmla="*/ 0 h 15910"/>
                    <a:gd name="connsiteX2" fmla="*/ 1591 w 318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15910">
                      <a:moveTo>
                        <a:pt x="3182" y="0"/>
                      </a:moveTo>
                      <a:lnTo>
                        <a:pt x="0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64" name="รูปแบบอิสระ: รูปร่าง 463">
                  <a:extLst>
                    <a:ext uri="{FF2B5EF4-FFF2-40B4-BE49-F238E27FC236}">
                      <a16:creationId xmlns:a16="http://schemas.microsoft.com/office/drawing/2014/main" id="{1E31D360-A7CD-4DE7-ACB3-C4E953D7C51B}"/>
                    </a:ext>
                  </a:extLst>
                </p:cNvPr>
                <p:cNvSpPr/>
                <p:nvPr/>
              </p:nvSpPr>
              <p:spPr>
                <a:xfrm>
                  <a:off x="2869990" y="327761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65" name="รูปแบบอิสระ: รูปร่าง 464">
                  <a:extLst>
                    <a:ext uri="{FF2B5EF4-FFF2-40B4-BE49-F238E27FC236}">
                      <a16:creationId xmlns:a16="http://schemas.microsoft.com/office/drawing/2014/main" id="{57DE75CE-3A6C-4865-9614-836E8B9D2FB5}"/>
                    </a:ext>
                  </a:extLst>
                </p:cNvPr>
                <p:cNvSpPr/>
                <p:nvPr/>
              </p:nvSpPr>
              <p:spPr>
                <a:xfrm>
                  <a:off x="2869990" y="327601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66" name="รูปแบบอิสระ: รูปร่าง 465">
                  <a:extLst>
                    <a:ext uri="{FF2B5EF4-FFF2-40B4-BE49-F238E27FC236}">
                      <a16:creationId xmlns:a16="http://schemas.microsoft.com/office/drawing/2014/main" id="{C1105130-29BB-4A5B-BECB-41348757E3B8}"/>
                    </a:ext>
                  </a:extLst>
                </p:cNvPr>
                <p:cNvSpPr/>
                <p:nvPr/>
              </p:nvSpPr>
              <p:spPr>
                <a:xfrm>
                  <a:off x="2852719" y="3248264"/>
                  <a:ext cx="2952" cy="707"/>
                </a:xfrm>
                <a:custGeom>
                  <a:avLst/>
                  <a:gdLst>
                    <a:gd name="connsiteX0" fmla="*/ 2953 w 2952"/>
                    <a:gd name="connsiteY0" fmla="*/ 707 h 707"/>
                    <a:gd name="connsiteX1" fmla="*/ 1361 w 2952"/>
                    <a:gd name="connsiteY1" fmla="*/ 707 h 707"/>
                    <a:gd name="connsiteX2" fmla="*/ 2953 w 2952"/>
                    <a:gd name="connsiteY2" fmla="*/ 707 h 707"/>
                    <a:gd name="connsiteX3" fmla="*/ 2953 w 2952"/>
                    <a:gd name="connsiteY3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952" h="707">
                      <a:moveTo>
                        <a:pt x="2953" y="707"/>
                      </a:moveTo>
                      <a:cubicBezTo>
                        <a:pt x="1361" y="707"/>
                        <a:pt x="-1820" y="-884"/>
                        <a:pt x="1361" y="707"/>
                      </a:cubicBezTo>
                      <a:lnTo>
                        <a:pt x="2953" y="707"/>
                      </a:lnTo>
                      <a:cubicBezTo>
                        <a:pt x="1361" y="707"/>
                        <a:pt x="2953" y="707"/>
                        <a:pt x="2953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67" name="รูปแบบอิสระ: รูปร่าง 466">
                  <a:extLst>
                    <a:ext uri="{FF2B5EF4-FFF2-40B4-BE49-F238E27FC236}">
                      <a16:creationId xmlns:a16="http://schemas.microsoft.com/office/drawing/2014/main" id="{9C91E6F4-7D26-45EB-A13B-1A05F884E031}"/>
                    </a:ext>
                  </a:extLst>
                </p:cNvPr>
                <p:cNvSpPr/>
                <p:nvPr/>
              </p:nvSpPr>
              <p:spPr>
                <a:xfrm>
                  <a:off x="2862035" y="3263688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1193 h 1193"/>
                    <a:gd name="connsiteX1" fmla="*/ 0 w 15909"/>
                    <a:gd name="connsiteY1" fmla="*/ 1193 h 1193"/>
                    <a:gd name="connsiteX2" fmla="*/ 0 w 15909"/>
                    <a:gd name="connsiteY2" fmla="*/ 1193 h 1193"/>
                    <a:gd name="connsiteX3" fmla="*/ 0 w 15909"/>
                    <a:gd name="connsiteY3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193">
                      <a:moveTo>
                        <a:pt x="0" y="1193"/>
                      </a:moveTo>
                      <a:lnTo>
                        <a:pt x="0" y="1193"/>
                      </a:lnTo>
                      <a:cubicBezTo>
                        <a:pt x="0" y="-398"/>
                        <a:pt x="0" y="-398"/>
                        <a:pt x="0" y="1193"/>
                      </a:cubicBezTo>
                      <a:lnTo>
                        <a:pt x="0" y="119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68" name="รูปแบบอิสระ: รูปร่าง 467">
                  <a:extLst>
                    <a:ext uri="{FF2B5EF4-FFF2-40B4-BE49-F238E27FC236}">
                      <a16:creationId xmlns:a16="http://schemas.microsoft.com/office/drawing/2014/main" id="{65ABA8CC-B830-4933-BB72-3D3A47FC8C4E}"/>
                    </a:ext>
                  </a:extLst>
                </p:cNvPr>
                <p:cNvSpPr/>
                <p:nvPr/>
              </p:nvSpPr>
              <p:spPr>
                <a:xfrm>
                  <a:off x="2869990" y="326647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69" name="รูปแบบอิสระ: รูปร่าง 468">
                  <a:extLst>
                    <a:ext uri="{FF2B5EF4-FFF2-40B4-BE49-F238E27FC236}">
                      <a16:creationId xmlns:a16="http://schemas.microsoft.com/office/drawing/2014/main" id="{1C474C90-A68E-4FA6-9DAF-28A5544B278B}"/>
                    </a:ext>
                  </a:extLst>
                </p:cNvPr>
                <p:cNvSpPr/>
                <p:nvPr/>
              </p:nvSpPr>
              <p:spPr>
                <a:xfrm>
                  <a:off x="2869990" y="3283973"/>
                  <a:ext cx="1591" cy="707"/>
                </a:xfrm>
                <a:custGeom>
                  <a:avLst/>
                  <a:gdLst>
                    <a:gd name="connsiteX0" fmla="*/ 0 w 1591"/>
                    <a:gd name="connsiteY0" fmla="*/ 0 h 707"/>
                    <a:gd name="connsiteX1" fmla="*/ 1591 w 1591"/>
                    <a:gd name="connsiteY1" fmla="*/ 0 h 707"/>
                    <a:gd name="connsiteX2" fmla="*/ 0 w 1591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707">
                      <a:moveTo>
                        <a:pt x="0" y="0"/>
                      </a:moveTo>
                      <a:lnTo>
                        <a:pt x="1591" y="0"/>
                      </a:lnTo>
                      <a:cubicBezTo>
                        <a:pt x="1591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0" name="รูปแบบอิสระ: รูปร่าง 469">
                  <a:extLst>
                    <a:ext uri="{FF2B5EF4-FFF2-40B4-BE49-F238E27FC236}">
                      <a16:creationId xmlns:a16="http://schemas.microsoft.com/office/drawing/2014/main" id="{CE408808-2CE1-4E50-8A0F-6C942C35A73B}"/>
                    </a:ext>
                  </a:extLst>
                </p:cNvPr>
                <p:cNvSpPr/>
                <p:nvPr/>
              </p:nvSpPr>
              <p:spPr>
                <a:xfrm>
                  <a:off x="2858853" y="3239425"/>
                  <a:ext cx="707" cy="15910"/>
                </a:xfrm>
                <a:custGeom>
                  <a:avLst/>
                  <a:gdLst>
                    <a:gd name="connsiteX0" fmla="*/ 0 w 707"/>
                    <a:gd name="connsiteY0" fmla="*/ 0 h 15910"/>
                    <a:gd name="connsiteX1" fmla="*/ 0 w 707"/>
                    <a:gd name="connsiteY1" fmla="*/ 0 h 15910"/>
                    <a:gd name="connsiteX2" fmla="*/ 0 w 707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1" name="รูปแบบอิสระ: รูปร่าง 470">
                  <a:extLst>
                    <a:ext uri="{FF2B5EF4-FFF2-40B4-BE49-F238E27FC236}">
                      <a16:creationId xmlns:a16="http://schemas.microsoft.com/office/drawing/2014/main" id="{F554F9A0-6EB2-46F1-A809-34BBDCA587AB}"/>
                    </a:ext>
                  </a:extLst>
                </p:cNvPr>
                <p:cNvSpPr/>
                <p:nvPr/>
              </p:nvSpPr>
              <p:spPr>
                <a:xfrm>
                  <a:off x="2849307" y="3271245"/>
                  <a:ext cx="707" cy="15910"/>
                </a:xfrm>
                <a:custGeom>
                  <a:avLst/>
                  <a:gdLst>
                    <a:gd name="connsiteX0" fmla="*/ 0 w 707"/>
                    <a:gd name="connsiteY0" fmla="*/ 0 h 15910"/>
                    <a:gd name="connsiteX1" fmla="*/ 0 w 707"/>
                    <a:gd name="connsiteY1" fmla="*/ 0 h 15910"/>
                    <a:gd name="connsiteX2" fmla="*/ 0 w 707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10">
                      <a:moveTo>
                        <a:pt x="0" y="0"/>
                      </a:moveTo>
                      <a:cubicBezTo>
                        <a:pt x="0" y="0"/>
                        <a:pt x="1591" y="0"/>
                        <a:pt x="0" y="0"/>
                      </a:cubicBezTo>
                      <a:cubicBezTo>
                        <a:pt x="159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2" name="รูปแบบอิสระ: รูปร่าง 471">
                  <a:extLst>
                    <a:ext uri="{FF2B5EF4-FFF2-40B4-BE49-F238E27FC236}">
                      <a16:creationId xmlns:a16="http://schemas.microsoft.com/office/drawing/2014/main" id="{7B744570-66E0-4C2A-91FB-60CEEE37D52D}"/>
                    </a:ext>
                  </a:extLst>
                </p:cNvPr>
                <p:cNvSpPr/>
                <p:nvPr/>
              </p:nvSpPr>
              <p:spPr>
                <a:xfrm>
                  <a:off x="2857262" y="3239425"/>
                  <a:ext cx="1193" cy="0"/>
                </a:xfrm>
                <a:custGeom>
                  <a:avLst/>
                  <a:gdLst>
                    <a:gd name="connsiteX0" fmla="*/ 0 w 1193"/>
                    <a:gd name="connsiteY0" fmla="*/ 0 h 0"/>
                    <a:gd name="connsiteX1" fmla="*/ 0 w 1193"/>
                    <a:gd name="connsiteY1" fmla="*/ 0 h 0"/>
                    <a:gd name="connsiteX2" fmla="*/ 0 w 1193"/>
                    <a:gd name="connsiteY2" fmla="*/ 0 h 0"/>
                    <a:gd name="connsiteX3" fmla="*/ 0 w 1193"/>
                    <a:gd name="connsiteY3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>
                      <a:moveTo>
                        <a:pt x="0" y="0"/>
                      </a:move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159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3" name="รูปแบบอิสระ: รูปร่าง 472">
                  <a:extLst>
                    <a:ext uri="{FF2B5EF4-FFF2-40B4-BE49-F238E27FC236}">
                      <a16:creationId xmlns:a16="http://schemas.microsoft.com/office/drawing/2014/main" id="{672ECDB0-0AB2-4371-A6AD-C229481FE168}"/>
                    </a:ext>
                  </a:extLst>
                </p:cNvPr>
                <p:cNvSpPr/>
                <p:nvPr/>
              </p:nvSpPr>
              <p:spPr>
                <a:xfrm>
                  <a:off x="2860444" y="330624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4" name="รูปแบบอิสระ: รูปร่าง 473">
                  <a:extLst>
                    <a:ext uri="{FF2B5EF4-FFF2-40B4-BE49-F238E27FC236}">
                      <a16:creationId xmlns:a16="http://schemas.microsoft.com/office/drawing/2014/main" id="{FA8F4E98-7EFD-4AE5-9FB1-775972DFD539}"/>
                    </a:ext>
                  </a:extLst>
                </p:cNvPr>
                <p:cNvSpPr/>
                <p:nvPr/>
              </p:nvSpPr>
              <p:spPr>
                <a:xfrm>
                  <a:off x="2839761" y="3307132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cubicBezTo>
                        <a:pt x="0" y="707"/>
                        <a:pt x="0" y="707"/>
                        <a:pt x="0" y="707"/>
                      </a:cubicBezTo>
                      <a:cubicBezTo>
                        <a:pt x="0" y="-884"/>
                        <a:pt x="0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5" name="รูปแบบอิสระ: รูปร่าง 474">
                  <a:extLst>
                    <a:ext uri="{FF2B5EF4-FFF2-40B4-BE49-F238E27FC236}">
                      <a16:creationId xmlns:a16="http://schemas.microsoft.com/office/drawing/2014/main" id="{108F119C-9C66-416E-9689-D059660F4E70}"/>
                    </a:ext>
                  </a:extLst>
                </p:cNvPr>
                <p:cNvSpPr/>
                <p:nvPr/>
              </p:nvSpPr>
              <p:spPr>
                <a:xfrm>
                  <a:off x="2858853" y="323465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6" name="รูปแบบอิสระ: รูปร่าง 475">
                  <a:extLst>
                    <a:ext uri="{FF2B5EF4-FFF2-40B4-BE49-F238E27FC236}">
                      <a16:creationId xmlns:a16="http://schemas.microsoft.com/office/drawing/2014/main" id="{0DA5031C-0F05-43F9-B5C2-F90A77A2990A}"/>
                    </a:ext>
                  </a:extLst>
                </p:cNvPr>
                <p:cNvSpPr/>
                <p:nvPr/>
              </p:nvSpPr>
              <p:spPr>
                <a:xfrm>
                  <a:off x="2866808" y="3236243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7" name="รูปแบบอิสระ: รูปร่าง 476">
                  <a:extLst>
                    <a:ext uri="{FF2B5EF4-FFF2-40B4-BE49-F238E27FC236}">
                      <a16:creationId xmlns:a16="http://schemas.microsoft.com/office/drawing/2014/main" id="{CDB29868-7B56-4EBA-9010-08FC9DF4DD68}"/>
                    </a:ext>
                  </a:extLst>
                </p:cNvPr>
                <p:cNvSpPr/>
                <p:nvPr/>
              </p:nvSpPr>
              <p:spPr>
                <a:xfrm>
                  <a:off x="2868399" y="3245789"/>
                  <a:ext cx="707" cy="15910"/>
                </a:xfrm>
                <a:custGeom>
                  <a:avLst/>
                  <a:gdLst>
                    <a:gd name="connsiteX0" fmla="*/ 0 w 707"/>
                    <a:gd name="connsiteY0" fmla="*/ 0 h 15910"/>
                    <a:gd name="connsiteX1" fmla="*/ 0 w 707"/>
                    <a:gd name="connsiteY1" fmla="*/ 0 h 15910"/>
                    <a:gd name="connsiteX2" fmla="*/ 0 w 707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8" name="รูปแบบอิสระ: รูปร่าง 477">
                  <a:extLst>
                    <a:ext uri="{FF2B5EF4-FFF2-40B4-BE49-F238E27FC236}">
                      <a16:creationId xmlns:a16="http://schemas.microsoft.com/office/drawing/2014/main" id="{67B01645-8BD7-4B5C-8D5B-1BB016DA2EC1}"/>
                    </a:ext>
                  </a:extLst>
                </p:cNvPr>
                <p:cNvSpPr/>
                <p:nvPr/>
              </p:nvSpPr>
              <p:spPr>
                <a:xfrm>
                  <a:off x="2860444" y="323465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9" name="รูปแบบอิสระ: รูปร่าง 478">
                  <a:extLst>
                    <a:ext uri="{FF2B5EF4-FFF2-40B4-BE49-F238E27FC236}">
                      <a16:creationId xmlns:a16="http://schemas.microsoft.com/office/drawing/2014/main" id="{A6280FD7-93E4-4924-B29A-6556E07666BB}"/>
                    </a:ext>
                  </a:extLst>
                </p:cNvPr>
                <p:cNvSpPr/>
                <p:nvPr/>
              </p:nvSpPr>
              <p:spPr>
                <a:xfrm>
                  <a:off x="2858853" y="3233459"/>
                  <a:ext cx="707" cy="1193"/>
                </a:xfrm>
                <a:custGeom>
                  <a:avLst/>
                  <a:gdLst>
                    <a:gd name="connsiteX0" fmla="*/ 0 w 707"/>
                    <a:gd name="connsiteY0" fmla="*/ 1193 h 1193"/>
                    <a:gd name="connsiteX1" fmla="*/ 0 w 707"/>
                    <a:gd name="connsiteY1" fmla="*/ 1193 h 1193"/>
                    <a:gd name="connsiteX2" fmla="*/ 0 w 707"/>
                    <a:gd name="connsiteY2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193">
                      <a:moveTo>
                        <a:pt x="0" y="1193"/>
                      </a:moveTo>
                      <a:cubicBezTo>
                        <a:pt x="0" y="1193"/>
                        <a:pt x="1591" y="1193"/>
                        <a:pt x="0" y="1193"/>
                      </a:cubicBezTo>
                      <a:cubicBezTo>
                        <a:pt x="0" y="-398"/>
                        <a:pt x="0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0" name="รูปแบบอิสระ: รูปร่าง 479">
                  <a:extLst>
                    <a:ext uri="{FF2B5EF4-FFF2-40B4-BE49-F238E27FC236}">
                      <a16:creationId xmlns:a16="http://schemas.microsoft.com/office/drawing/2014/main" id="{50F3B0B4-952F-428C-A732-F1AF455954EC}"/>
                    </a:ext>
                  </a:extLst>
                </p:cNvPr>
                <p:cNvSpPr/>
                <p:nvPr/>
              </p:nvSpPr>
              <p:spPr>
                <a:xfrm>
                  <a:off x="2858853" y="323465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1" name="รูปแบบอิสระ: รูปร่าง 480">
                  <a:extLst>
                    <a:ext uri="{FF2B5EF4-FFF2-40B4-BE49-F238E27FC236}">
                      <a16:creationId xmlns:a16="http://schemas.microsoft.com/office/drawing/2014/main" id="{616BB169-CA04-491B-804A-3B1A9EDBA42A}"/>
                    </a:ext>
                  </a:extLst>
                </p:cNvPr>
                <p:cNvSpPr/>
                <p:nvPr/>
              </p:nvSpPr>
              <p:spPr>
                <a:xfrm>
                  <a:off x="2859737" y="3293520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cubicBezTo>
                        <a:pt x="707" y="0"/>
                        <a:pt x="-884" y="0"/>
                        <a:pt x="707" y="0"/>
                      </a:cubicBezTo>
                      <a:cubicBezTo>
                        <a:pt x="707" y="0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2" name="รูปแบบอิสระ: รูปร่าง 481">
                  <a:extLst>
                    <a:ext uri="{FF2B5EF4-FFF2-40B4-BE49-F238E27FC236}">
                      <a16:creationId xmlns:a16="http://schemas.microsoft.com/office/drawing/2014/main" id="{B1E96C48-A0A5-411C-8B97-F79949E3FE51}"/>
                    </a:ext>
                  </a:extLst>
                </p:cNvPr>
                <p:cNvSpPr/>
                <p:nvPr/>
              </p:nvSpPr>
              <p:spPr>
                <a:xfrm>
                  <a:off x="2873172" y="325851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3" name="รูปแบบอิสระ: รูปร่าง 482">
                  <a:extLst>
                    <a:ext uri="{FF2B5EF4-FFF2-40B4-BE49-F238E27FC236}">
                      <a16:creationId xmlns:a16="http://schemas.microsoft.com/office/drawing/2014/main" id="{E5E5B11A-B459-40AE-8AE9-452EBB544198}"/>
                    </a:ext>
                  </a:extLst>
                </p:cNvPr>
                <p:cNvSpPr/>
                <p:nvPr/>
              </p:nvSpPr>
              <p:spPr>
                <a:xfrm>
                  <a:off x="2868399" y="3256926"/>
                  <a:ext cx="6363" cy="3181"/>
                </a:xfrm>
                <a:custGeom>
                  <a:avLst/>
                  <a:gdLst>
                    <a:gd name="connsiteX0" fmla="*/ 6364 w 6363"/>
                    <a:gd name="connsiteY0" fmla="*/ 3182 h 3181"/>
                    <a:gd name="connsiteX1" fmla="*/ 6364 w 6363"/>
                    <a:gd name="connsiteY1" fmla="*/ 3182 h 3181"/>
                    <a:gd name="connsiteX2" fmla="*/ 0 w 6363"/>
                    <a:gd name="connsiteY2" fmla="*/ 0 h 3181"/>
                    <a:gd name="connsiteX3" fmla="*/ 6364 w 6363"/>
                    <a:gd name="connsiteY3" fmla="*/ 3182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63" h="3181">
                      <a:moveTo>
                        <a:pt x="6364" y="3182"/>
                      </a:moveTo>
                      <a:cubicBezTo>
                        <a:pt x="4773" y="1591"/>
                        <a:pt x="4773" y="1591"/>
                        <a:pt x="6364" y="3182"/>
                      </a:cubicBezTo>
                      <a:lnTo>
                        <a:pt x="0" y="0"/>
                      </a:lnTo>
                      <a:lnTo>
                        <a:pt x="6364" y="318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4" name="รูปแบบอิสระ: รูปร่าง 483">
                  <a:extLst>
                    <a:ext uri="{FF2B5EF4-FFF2-40B4-BE49-F238E27FC236}">
                      <a16:creationId xmlns:a16="http://schemas.microsoft.com/office/drawing/2014/main" id="{A8E1651C-A0CA-448A-ACEC-4D53928ED495}"/>
                    </a:ext>
                  </a:extLst>
                </p:cNvPr>
                <p:cNvSpPr/>
                <p:nvPr/>
              </p:nvSpPr>
              <p:spPr>
                <a:xfrm>
                  <a:off x="2842943" y="3226697"/>
                  <a:ext cx="42956" cy="82732"/>
                </a:xfrm>
                <a:custGeom>
                  <a:avLst/>
                  <a:gdLst>
                    <a:gd name="connsiteX0" fmla="*/ 25456 w 42956"/>
                    <a:gd name="connsiteY0" fmla="*/ 54095 h 82732"/>
                    <a:gd name="connsiteX1" fmla="*/ 27047 w 42956"/>
                    <a:gd name="connsiteY1" fmla="*/ 54095 h 82732"/>
                    <a:gd name="connsiteX2" fmla="*/ 31820 w 42956"/>
                    <a:gd name="connsiteY2" fmla="*/ 55686 h 82732"/>
                    <a:gd name="connsiteX3" fmla="*/ 25456 w 42956"/>
                    <a:gd name="connsiteY3" fmla="*/ 52504 h 82732"/>
                    <a:gd name="connsiteX4" fmla="*/ 25456 w 42956"/>
                    <a:gd name="connsiteY4" fmla="*/ 54095 h 82732"/>
                    <a:gd name="connsiteX5" fmla="*/ 25456 w 42956"/>
                    <a:gd name="connsiteY5" fmla="*/ 54095 h 82732"/>
                    <a:gd name="connsiteX6" fmla="*/ 23865 w 42956"/>
                    <a:gd name="connsiteY6" fmla="*/ 50913 h 82732"/>
                    <a:gd name="connsiteX7" fmla="*/ 25456 w 42956"/>
                    <a:gd name="connsiteY7" fmla="*/ 50913 h 82732"/>
                    <a:gd name="connsiteX8" fmla="*/ 23865 w 42956"/>
                    <a:gd name="connsiteY8" fmla="*/ 49322 h 82732"/>
                    <a:gd name="connsiteX9" fmla="*/ 25456 w 42956"/>
                    <a:gd name="connsiteY9" fmla="*/ 49322 h 82732"/>
                    <a:gd name="connsiteX10" fmla="*/ 25456 w 42956"/>
                    <a:gd name="connsiteY10" fmla="*/ 47730 h 82732"/>
                    <a:gd name="connsiteX11" fmla="*/ 25456 w 42956"/>
                    <a:gd name="connsiteY11" fmla="*/ 47730 h 82732"/>
                    <a:gd name="connsiteX12" fmla="*/ 22274 w 42956"/>
                    <a:gd name="connsiteY12" fmla="*/ 46140 h 82732"/>
                    <a:gd name="connsiteX13" fmla="*/ 23865 w 42956"/>
                    <a:gd name="connsiteY13" fmla="*/ 46140 h 82732"/>
                    <a:gd name="connsiteX14" fmla="*/ 22274 w 42956"/>
                    <a:gd name="connsiteY14" fmla="*/ 44548 h 82732"/>
                    <a:gd name="connsiteX15" fmla="*/ 25456 w 42956"/>
                    <a:gd name="connsiteY15" fmla="*/ 46140 h 82732"/>
                    <a:gd name="connsiteX16" fmla="*/ 27047 w 42956"/>
                    <a:gd name="connsiteY16" fmla="*/ 46140 h 82732"/>
                    <a:gd name="connsiteX17" fmla="*/ 27047 w 42956"/>
                    <a:gd name="connsiteY17" fmla="*/ 46140 h 82732"/>
                    <a:gd name="connsiteX18" fmla="*/ 31820 w 42956"/>
                    <a:gd name="connsiteY18" fmla="*/ 46140 h 82732"/>
                    <a:gd name="connsiteX19" fmla="*/ 25456 w 42956"/>
                    <a:gd name="connsiteY19" fmla="*/ 44548 h 82732"/>
                    <a:gd name="connsiteX20" fmla="*/ 25456 w 42956"/>
                    <a:gd name="connsiteY20" fmla="*/ 44548 h 82732"/>
                    <a:gd name="connsiteX21" fmla="*/ 27047 w 42956"/>
                    <a:gd name="connsiteY21" fmla="*/ 44548 h 82732"/>
                    <a:gd name="connsiteX22" fmla="*/ 30229 w 42956"/>
                    <a:gd name="connsiteY22" fmla="*/ 46140 h 82732"/>
                    <a:gd name="connsiteX23" fmla="*/ 27047 w 42956"/>
                    <a:gd name="connsiteY23" fmla="*/ 44548 h 82732"/>
                    <a:gd name="connsiteX24" fmla="*/ 31820 w 42956"/>
                    <a:gd name="connsiteY24" fmla="*/ 46140 h 82732"/>
                    <a:gd name="connsiteX25" fmla="*/ 28638 w 42956"/>
                    <a:gd name="connsiteY25" fmla="*/ 44548 h 82732"/>
                    <a:gd name="connsiteX26" fmla="*/ 27047 w 42956"/>
                    <a:gd name="connsiteY26" fmla="*/ 42958 h 82732"/>
                    <a:gd name="connsiteX27" fmla="*/ 30229 w 42956"/>
                    <a:gd name="connsiteY27" fmla="*/ 42958 h 82732"/>
                    <a:gd name="connsiteX28" fmla="*/ 28638 w 42956"/>
                    <a:gd name="connsiteY28" fmla="*/ 41367 h 82732"/>
                    <a:gd name="connsiteX29" fmla="*/ 30229 w 42956"/>
                    <a:gd name="connsiteY29" fmla="*/ 41367 h 82732"/>
                    <a:gd name="connsiteX30" fmla="*/ 27047 w 42956"/>
                    <a:gd name="connsiteY30" fmla="*/ 39775 h 82732"/>
                    <a:gd name="connsiteX31" fmla="*/ 28638 w 42956"/>
                    <a:gd name="connsiteY31" fmla="*/ 38185 h 82732"/>
                    <a:gd name="connsiteX32" fmla="*/ 31820 w 42956"/>
                    <a:gd name="connsiteY32" fmla="*/ 39775 h 82732"/>
                    <a:gd name="connsiteX33" fmla="*/ 27047 w 42956"/>
                    <a:gd name="connsiteY33" fmla="*/ 36593 h 82732"/>
                    <a:gd name="connsiteX34" fmla="*/ 28638 w 42956"/>
                    <a:gd name="connsiteY34" fmla="*/ 36593 h 82732"/>
                    <a:gd name="connsiteX35" fmla="*/ 22274 w 42956"/>
                    <a:gd name="connsiteY35" fmla="*/ 33411 h 82732"/>
                    <a:gd name="connsiteX36" fmla="*/ 20683 w 42956"/>
                    <a:gd name="connsiteY36" fmla="*/ 33411 h 82732"/>
                    <a:gd name="connsiteX37" fmla="*/ 19092 w 42956"/>
                    <a:gd name="connsiteY37" fmla="*/ 31820 h 82732"/>
                    <a:gd name="connsiteX38" fmla="*/ 22274 w 42956"/>
                    <a:gd name="connsiteY38" fmla="*/ 33411 h 82732"/>
                    <a:gd name="connsiteX39" fmla="*/ 22274 w 42956"/>
                    <a:gd name="connsiteY39" fmla="*/ 33411 h 82732"/>
                    <a:gd name="connsiteX40" fmla="*/ 27047 w 42956"/>
                    <a:gd name="connsiteY40" fmla="*/ 35003 h 82732"/>
                    <a:gd name="connsiteX41" fmla="*/ 25456 w 42956"/>
                    <a:gd name="connsiteY41" fmla="*/ 35003 h 82732"/>
                    <a:gd name="connsiteX42" fmla="*/ 30229 w 42956"/>
                    <a:gd name="connsiteY42" fmla="*/ 36593 h 82732"/>
                    <a:gd name="connsiteX43" fmla="*/ 30229 w 42956"/>
                    <a:gd name="connsiteY43" fmla="*/ 36593 h 82732"/>
                    <a:gd name="connsiteX44" fmla="*/ 31820 w 42956"/>
                    <a:gd name="connsiteY44" fmla="*/ 36593 h 82732"/>
                    <a:gd name="connsiteX45" fmla="*/ 30229 w 42956"/>
                    <a:gd name="connsiteY45" fmla="*/ 36593 h 82732"/>
                    <a:gd name="connsiteX46" fmla="*/ 33411 w 42956"/>
                    <a:gd name="connsiteY46" fmla="*/ 38185 h 82732"/>
                    <a:gd name="connsiteX47" fmla="*/ 31820 w 42956"/>
                    <a:gd name="connsiteY47" fmla="*/ 38185 h 82732"/>
                    <a:gd name="connsiteX48" fmla="*/ 33411 w 42956"/>
                    <a:gd name="connsiteY48" fmla="*/ 38185 h 82732"/>
                    <a:gd name="connsiteX49" fmla="*/ 25456 w 42956"/>
                    <a:gd name="connsiteY49" fmla="*/ 33411 h 82732"/>
                    <a:gd name="connsiteX50" fmla="*/ 31820 w 42956"/>
                    <a:gd name="connsiteY50" fmla="*/ 35003 h 82732"/>
                    <a:gd name="connsiteX51" fmla="*/ 31820 w 42956"/>
                    <a:gd name="connsiteY51" fmla="*/ 36593 h 82732"/>
                    <a:gd name="connsiteX52" fmla="*/ 33411 w 42956"/>
                    <a:gd name="connsiteY52" fmla="*/ 36593 h 82732"/>
                    <a:gd name="connsiteX53" fmla="*/ 31820 w 42956"/>
                    <a:gd name="connsiteY53" fmla="*/ 35003 h 82732"/>
                    <a:gd name="connsiteX54" fmla="*/ 35002 w 42956"/>
                    <a:gd name="connsiteY54" fmla="*/ 35003 h 82732"/>
                    <a:gd name="connsiteX55" fmla="*/ 31820 w 42956"/>
                    <a:gd name="connsiteY55" fmla="*/ 33411 h 82732"/>
                    <a:gd name="connsiteX56" fmla="*/ 35002 w 42956"/>
                    <a:gd name="connsiteY56" fmla="*/ 35003 h 82732"/>
                    <a:gd name="connsiteX57" fmla="*/ 33411 w 42956"/>
                    <a:gd name="connsiteY57" fmla="*/ 33411 h 82732"/>
                    <a:gd name="connsiteX58" fmla="*/ 33411 w 42956"/>
                    <a:gd name="connsiteY58" fmla="*/ 33411 h 82732"/>
                    <a:gd name="connsiteX59" fmla="*/ 35002 w 42956"/>
                    <a:gd name="connsiteY59" fmla="*/ 33411 h 82732"/>
                    <a:gd name="connsiteX60" fmla="*/ 35002 w 42956"/>
                    <a:gd name="connsiteY60" fmla="*/ 33411 h 82732"/>
                    <a:gd name="connsiteX61" fmla="*/ 31820 w 42956"/>
                    <a:gd name="connsiteY61" fmla="*/ 30229 h 82732"/>
                    <a:gd name="connsiteX62" fmla="*/ 36593 w 42956"/>
                    <a:gd name="connsiteY62" fmla="*/ 31820 h 82732"/>
                    <a:gd name="connsiteX63" fmla="*/ 25456 w 42956"/>
                    <a:gd name="connsiteY63" fmla="*/ 27047 h 82732"/>
                    <a:gd name="connsiteX64" fmla="*/ 38183 w 42956"/>
                    <a:gd name="connsiteY64" fmla="*/ 31820 h 82732"/>
                    <a:gd name="connsiteX65" fmla="*/ 38183 w 42956"/>
                    <a:gd name="connsiteY65" fmla="*/ 31820 h 82732"/>
                    <a:gd name="connsiteX66" fmla="*/ 33411 w 42956"/>
                    <a:gd name="connsiteY66" fmla="*/ 30229 h 82732"/>
                    <a:gd name="connsiteX67" fmla="*/ 38183 w 42956"/>
                    <a:gd name="connsiteY67" fmla="*/ 31820 h 82732"/>
                    <a:gd name="connsiteX68" fmla="*/ 33411 w 42956"/>
                    <a:gd name="connsiteY68" fmla="*/ 30229 h 82732"/>
                    <a:gd name="connsiteX69" fmla="*/ 38183 w 42956"/>
                    <a:gd name="connsiteY69" fmla="*/ 31820 h 82732"/>
                    <a:gd name="connsiteX70" fmla="*/ 33411 w 42956"/>
                    <a:gd name="connsiteY70" fmla="*/ 30229 h 82732"/>
                    <a:gd name="connsiteX71" fmla="*/ 38183 w 42956"/>
                    <a:gd name="connsiteY71" fmla="*/ 31820 h 82732"/>
                    <a:gd name="connsiteX72" fmla="*/ 38183 w 42956"/>
                    <a:gd name="connsiteY72" fmla="*/ 30229 h 82732"/>
                    <a:gd name="connsiteX73" fmla="*/ 36593 w 42956"/>
                    <a:gd name="connsiteY73" fmla="*/ 30229 h 82732"/>
                    <a:gd name="connsiteX74" fmla="*/ 30229 w 42956"/>
                    <a:gd name="connsiteY74" fmla="*/ 27047 h 82732"/>
                    <a:gd name="connsiteX75" fmla="*/ 36593 w 42956"/>
                    <a:gd name="connsiteY75" fmla="*/ 28638 h 82732"/>
                    <a:gd name="connsiteX76" fmla="*/ 23865 w 42956"/>
                    <a:gd name="connsiteY76" fmla="*/ 22274 h 82732"/>
                    <a:gd name="connsiteX77" fmla="*/ 25456 w 42956"/>
                    <a:gd name="connsiteY77" fmla="*/ 22274 h 82732"/>
                    <a:gd name="connsiteX78" fmla="*/ 23865 w 42956"/>
                    <a:gd name="connsiteY78" fmla="*/ 20683 h 82732"/>
                    <a:gd name="connsiteX79" fmla="*/ 38183 w 42956"/>
                    <a:gd name="connsiteY79" fmla="*/ 27047 h 82732"/>
                    <a:gd name="connsiteX80" fmla="*/ 39775 w 42956"/>
                    <a:gd name="connsiteY80" fmla="*/ 27047 h 82732"/>
                    <a:gd name="connsiteX81" fmla="*/ 41366 w 42956"/>
                    <a:gd name="connsiteY81" fmla="*/ 28638 h 82732"/>
                    <a:gd name="connsiteX82" fmla="*/ 42956 w 42956"/>
                    <a:gd name="connsiteY82" fmla="*/ 28638 h 82732"/>
                    <a:gd name="connsiteX83" fmla="*/ 38183 w 42956"/>
                    <a:gd name="connsiteY83" fmla="*/ 25456 h 82732"/>
                    <a:gd name="connsiteX84" fmla="*/ 41366 w 42956"/>
                    <a:gd name="connsiteY84" fmla="*/ 27047 h 82732"/>
                    <a:gd name="connsiteX85" fmla="*/ 33411 w 42956"/>
                    <a:gd name="connsiteY85" fmla="*/ 23865 h 82732"/>
                    <a:gd name="connsiteX86" fmla="*/ 39775 w 42956"/>
                    <a:gd name="connsiteY86" fmla="*/ 25456 h 82732"/>
                    <a:gd name="connsiteX87" fmla="*/ 38183 w 42956"/>
                    <a:gd name="connsiteY87" fmla="*/ 23865 h 82732"/>
                    <a:gd name="connsiteX88" fmla="*/ 39775 w 42956"/>
                    <a:gd name="connsiteY88" fmla="*/ 23865 h 82732"/>
                    <a:gd name="connsiteX89" fmla="*/ 39775 w 42956"/>
                    <a:gd name="connsiteY89" fmla="*/ 22274 h 82732"/>
                    <a:gd name="connsiteX90" fmla="*/ 41366 w 42956"/>
                    <a:gd name="connsiteY90" fmla="*/ 22274 h 82732"/>
                    <a:gd name="connsiteX91" fmla="*/ 25456 w 42956"/>
                    <a:gd name="connsiteY91" fmla="*/ 17501 h 82732"/>
                    <a:gd name="connsiteX92" fmla="*/ 30229 w 42956"/>
                    <a:gd name="connsiteY92" fmla="*/ 17501 h 82732"/>
                    <a:gd name="connsiteX93" fmla="*/ 38183 w 42956"/>
                    <a:gd name="connsiteY93" fmla="*/ 20683 h 82732"/>
                    <a:gd name="connsiteX94" fmla="*/ 36593 w 42956"/>
                    <a:gd name="connsiteY94" fmla="*/ 19092 h 82732"/>
                    <a:gd name="connsiteX95" fmla="*/ 38183 w 42956"/>
                    <a:gd name="connsiteY95" fmla="*/ 19092 h 82732"/>
                    <a:gd name="connsiteX96" fmla="*/ 35002 w 42956"/>
                    <a:gd name="connsiteY96" fmla="*/ 17501 h 82732"/>
                    <a:gd name="connsiteX97" fmla="*/ 35002 w 42956"/>
                    <a:gd name="connsiteY97" fmla="*/ 17501 h 82732"/>
                    <a:gd name="connsiteX98" fmla="*/ 28638 w 42956"/>
                    <a:gd name="connsiteY98" fmla="*/ 14319 h 82732"/>
                    <a:gd name="connsiteX99" fmla="*/ 30229 w 42956"/>
                    <a:gd name="connsiteY99" fmla="*/ 14319 h 82732"/>
                    <a:gd name="connsiteX100" fmla="*/ 31820 w 42956"/>
                    <a:gd name="connsiteY100" fmla="*/ 12728 h 82732"/>
                    <a:gd name="connsiteX101" fmla="*/ 35002 w 42956"/>
                    <a:gd name="connsiteY101" fmla="*/ 12728 h 82732"/>
                    <a:gd name="connsiteX102" fmla="*/ 33411 w 42956"/>
                    <a:gd name="connsiteY102" fmla="*/ 11137 h 82732"/>
                    <a:gd name="connsiteX103" fmla="*/ 36593 w 42956"/>
                    <a:gd name="connsiteY103" fmla="*/ 12728 h 82732"/>
                    <a:gd name="connsiteX104" fmla="*/ 33411 w 42956"/>
                    <a:gd name="connsiteY104" fmla="*/ 11137 h 82732"/>
                    <a:gd name="connsiteX105" fmla="*/ 33411 w 42956"/>
                    <a:gd name="connsiteY105" fmla="*/ 12728 h 82732"/>
                    <a:gd name="connsiteX106" fmla="*/ 25456 w 42956"/>
                    <a:gd name="connsiteY106" fmla="*/ 7955 h 82732"/>
                    <a:gd name="connsiteX107" fmla="*/ 27047 w 42956"/>
                    <a:gd name="connsiteY107" fmla="*/ 7955 h 82732"/>
                    <a:gd name="connsiteX108" fmla="*/ 23865 w 42956"/>
                    <a:gd name="connsiteY108" fmla="*/ 4773 h 82732"/>
                    <a:gd name="connsiteX109" fmla="*/ 30229 w 42956"/>
                    <a:gd name="connsiteY109" fmla="*/ 6364 h 82732"/>
                    <a:gd name="connsiteX110" fmla="*/ 28638 w 42956"/>
                    <a:gd name="connsiteY110" fmla="*/ 6364 h 82732"/>
                    <a:gd name="connsiteX111" fmla="*/ 30229 w 42956"/>
                    <a:gd name="connsiteY111" fmla="*/ 6364 h 82732"/>
                    <a:gd name="connsiteX112" fmla="*/ 30229 w 42956"/>
                    <a:gd name="connsiteY112" fmla="*/ 7955 h 82732"/>
                    <a:gd name="connsiteX113" fmla="*/ 33411 w 42956"/>
                    <a:gd name="connsiteY113" fmla="*/ 6364 h 82732"/>
                    <a:gd name="connsiteX114" fmla="*/ 31820 w 42956"/>
                    <a:gd name="connsiteY114" fmla="*/ 4773 h 82732"/>
                    <a:gd name="connsiteX115" fmla="*/ 31820 w 42956"/>
                    <a:gd name="connsiteY115" fmla="*/ 4773 h 82732"/>
                    <a:gd name="connsiteX116" fmla="*/ 28638 w 42956"/>
                    <a:gd name="connsiteY116" fmla="*/ 3182 h 82732"/>
                    <a:gd name="connsiteX117" fmla="*/ 27047 w 42956"/>
                    <a:gd name="connsiteY117" fmla="*/ 1591 h 82732"/>
                    <a:gd name="connsiteX118" fmla="*/ 30229 w 42956"/>
                    <a:gd name="connsiteY118" fmla="*/ 3182 h 82732"/>
                    <a:gd name="connsiteX119" fmla="*/ 28638 w 42956"/>
                    <a:gd name="connsiteY119" fmla="*/ 3182 h 82732"/>
                    <a:gd name="connsiteX120" fmla="*/ 28638 w 42956"/>
                    <a:gd name="connsiteY120" fmla="*/ 1591 h 82732"/>
                    <a:gd name="connsiteX121" fmla="*/ 27047 w 42956"/>
                    <a:gd name="connsiteY121" fmla="*/ 1591 h 82732"/>
                    <a:gd name="connsiteX122" fmla="*/ 23865 w 42956"/>
                    <a:gd name="connsiteY122" fmla="*/ 0 h 82732"/>
                    <a:gd name="connsiteX123" fmla="*/ 20683 w 42956"/>
                    <a:gd name="connsiteY123" fmla="*/ 0 h 82732"/>
                    <a:gd name="connsiteX124" fmla="*/ 23865 w 42956"/>
                    <a:gd name="connsiteY124" fmla="*/ 1591 h 82732"/>
                    <a:gd name="connsiteX125" fmla="*/ 19092 w 42956"/>
                    <a:gd name="connsiteY125" fmla="*/ 1591 h 82732"/>
                    <a:gd name="connsiteX126" fmla="*/ 20683 w 42956"/>
                    <a:gd name="connsiteY126" fmla="*/ 1591 h 82732"/>
                    <a:gd name="connsiteX127" fmla="*/ 20683 w 42956"/>
                    <a:gd name="connsiteY127" fmla="*/ 1591 h 82732"/>
                    <a:gd name="connsiteX128" fmla="*/ 20683 w 42956"/>
                    <a:gd name="connsiteY128" fmla="*/ 1591 h 82732"/>
                    <a:gd name="connsiteX129" fmla="*/ 20683 w 42956"/>
                    <a:gd name="connsiteY129" fmla="*/ 1591 h 82732"/>
                    <a:gd name="connsiteX130" fmla="*/ 20683 w 42956"/>
                    <a:gd name="connsiteY130" fmla="*/ 1591 h 82732"/>
                    <a:gd name="connsiteX131" fmla="*/ 22274 w 42956"/>
                    <a:gd name="connsiteY131" fmla="*/ 1591 h 82732"/>
                    <a:gd name="connsiteX132" fmla="*/ 25456 w 42956"/>
                    <a:gd name="connsiteY132" fmla="*/ 3182 h 82732"/>
                    <a:gd name="connsiteX133" fmla="*/ 23865 w 42956"/>
                    <a:gd name="connsiteY133" fmla="*/ 3182 h 82732"/>
                    <a:gd name="connsiteX134" fmla="*/ 25456 w 42956"/>
                    <a:gd name="connsiteY134" fmla="*/ 4773 h 82732"/>
                    <a:gd name="connsiteX135" fmla="*/ 20683 w 42956"/>
                    <a:gd name="connsiteY135" fmla="*/ 3182 h 82732"/>
                    <a:gd name="connsiteX136" fmla="*/ 20683 w 42956"/>
                    <a:gd name="connsiteY136" fmla="*/ 3182 h 82732"/>
                    <a:gd name="connsiteX137" fmla="*/ 19092 w 42956"/>
                    <a:gd name="connsiteY137" fmla="*/ 3182 h 82732"/>
                    <a:gd name="connsiteX138" fmla="*/ 19092 w 42956"/>
                    <a:gd name="connsiteY138" fmla="*/ 3182 h 82732"/>
                    <a:gd name="connsiteX139" fmla="*/ 20683 w 42956"/>
                    <a:gd name="connsiteY139" fmla="*/ 4773 h 82732"/>
                    <a:gd name="connsiteX140" fmla="*/ 20683 w 42956"/>
                    <a:gd name="connsiteY140" fmla="*/ 4773 h 82732"/>
                    <a:gd name="connsiteX141" fmla="*/ 19092 w 42956"/>
                    <a:gd name="connsiteY141" fmla="*/ 6364 h 82732"/>
                    <a:gd name="connsiteX142" fmla="*/ 19092 w 42956"/>
                    <a:gd name="connsiteY142" fmla="*/ 7955 h 82732"/>
                    <a:gd name="connsiteX143" fmla="*/ 17501 w 42956"/>
                    <a:gd name="connsiteY143" fmla="*/ 7955 h 82732"/>
                    <a:gd name="connsiteX144" fmla="*/ 17501 w 42956"/>
                    <a:gd name="connsiteY144" fmla="*/ 9546 h 82732"/>
                    <a:gd name="connsiteX145" fmla="*/ 14319 w 42956"/>
                    <a:gd name="connsiteY145" fmla="*/ 11137 h 82732"/>
                    <a:gd name="connsiteX146" fmla="*/ 15910 w 42956"/>
                    <a:gd name="connsiteY146" fmla="*/ 11137 h 82732"/>
                    <a:gd name="connsiteX147" fmla="*/ 17501 w 42956"/>
                    <a:gd name="connsiteY147" fmla="*/ 12728 h 82732"/>
                    <a:gd name="connsiteX148" fmla="*/ 19092 w 42956"/>
                    <a:gd name="connsiteY148" fmla="*/ 12728 h 82732"/>
                    <a:gd name="connsiteX149" fmla="*/ 17501 w 42956"/>
                    <a:gd name="connsiteY149" fmla="*/ 14319 h 82732"/>
                    <a:gd name="connsiteX150" fmla="*/ 17501 w 42956"/>
                    <a:gd name="connsiteY150" fmla="*/ 14319 h 82732"/>
                    <a:gd name="connsiteX151" fmla="*/ 17501 w 42956"/>
                    <a:gd name="connsiteY151" fmla="*/ 15910 h 82732"/>
                    <a:gd name="connsiteX152" fmla="*/ 17501 w 42956"/>
                    <a:gd name="connsiteY152" fmla="*/ 15910 h 82732"/>
                    <a:gd name="connsiteX153" fmla="*/ 17501 w 42956"/>
                    <a:gd name="connsiteY153" fmla="*/ 15910 h 82732"/>
                    <a:gd name="connsiteX154" fmla="*/ 17501 w 42956"/>
                    <a:gd name="connsiteY154" fmla="*/ 15910 h 82732"/>
                    <a:gd name="connsiteX155" fmla="*/ 15910 w 42956"/>
                    <a:gd name="connsiteY155" fmla="*/ 15910 h 82732"/>
                    <a:gd name="connsiteX156" fmla="*/ 17501 w 42956"/>
                    <a:gd name="connsiteY156" fmla="*/ 15910 h 82732"/>
                    <a:gd name="connsiteX157" fmla="*/ 17501 w 42956"/>
                    <a:gd name="connsiteY157" fmla="*/ 15910 h 82732"/>
                    <a:gd name="connsiteX158" fmla="*/ 15910 w 42956"/>
                    <a:gd name="connsiteY158" fmla="*/ 15910 h 82732"/>
                    <a:gd name="connsiteX159" fmla="*/ 15910 w 42956"/>
                    <a:gd name="connsiteY159" fmla="*/ 15910 h 82732"/>
                    <a:gd name="connsiteX160" fmla="*/ 19092 w 42956"/>
                    <a:gd name="connsiteY160" fmla="*/ 17501 h 82732"/>
                    <a:gd name="connsiteX161" fmla="*/ 20683 w 42956"/>
                    <a:gd name="connsiteY161" fmla="*/ 17501 h 82732"/>
                    <a:gd name="connsiteX162" fmla="*/ 17501 w 42956"/>
                    <a:gd name="connsiteY162" fmla="*/ 17501 h 82732"/>
                    <a:gd name="connsiteX163" fmla="*/ 22274 w 42956"/>
                    <a:gd name="connsiteY163" fmla="*/ 20683 h 82732"/>
                    <a:gd name="connsiteX164" fmla="*/ 22274 w 42956"/>
                    <a:gd name="connsiteY164" fmla="*/ 20683 h 82732"/>
                    <a:gd name="connsiteX165" fmla="*/ 22274 w 42956"/>
                    <a:gd name="connsiteY165" fmla="*/ 20683 h 82732"/>
                    <a:gd name="connsiteX166" fmla="*/ 19092 w 42956"/>
                    <a:gd name="connsiteY166" fmla="*/ 20683 h 82732"/>
                    <a:gd name="connsiteX167" fmla="*/ 22274 w 42956"/>
                    <a:gd name="connsiteY167" fmla="*/ 22274 h 82732"/>
                    <a:gd name="connsiteX168" fmla="*/ 17501 w 42956"/>
                    <a:gd name="connsiteY168" fmla="*/ 20683 h 82732"/>
                    <a:gd name="connsiteX169" fmla="*/ 20683 w 42956"/>
                    <a:gd name="connsiteY169" fmla="*/ 23865 h 82732"/>
                    <a:gd name="connsiteX170" fmla="*/ 19092 w 42956"/>
                    <a:gd name="connsiteY170" fmla="*/ 23865 h 82732"/>
                    <a:gd name="connsiteX171" fmla="*/ 19092 w 42956"/>
                    <a:gd name="connsiteY171" fmla="*/ 25456 h 82732"/>
                    <a:gd name="connsiteX172" fmla="*/ 14319 w 42956"/>
                    <a:gd name="connsiteY172" fmla="*/ 27047 h 82732"/>
                    <a:gd name="connsiteX173" fmla="*/ 15910 w 42956"/>
                    <a:gd name="connsiteY173" fmla="*/ 28638 h 82732"/>
                    <a:gd name="connsiteX174" fmla="*/ 12728 w 42956"/>
                    <a:gd name="connsiteY174" fmla="*/ 27047 h 82732"/>
                    <a:gd name="connsiteX175" fmla="*/ 14319 w 42956"/>
                    <a:gd name="connsiteY175" fmla="*/ 28638 h 82732"/>
                    <a:gd name="connsiteX176" fmla="*/ 11137 w 42956"/>
                    <a:gd name="connsiteY176" fmla="*/ 27047 h 82732"/>
                    <a:gd name="connsiteX177" fmla="*/ 11137 w 42956"/>
                    <a:gd name="connsiteY177" fmla="*/ 27047 h 82732"/>
                    <a:gd name="connsiteX178" fmla="*/ 9546 w 42956"/>
                    <a:gd name="connsiteY178" fmla="*/ 27047 h 82732"/>
                    <a:gd name="connsiteX179" fmla="*/ 15910 w 42956"/>
                    <a:gd name="connsiteY179" fmla="*/ 30229 h 82732"/>
                    <a:gd name="connsiteX180" fmla="*/ 15910 w 42956"/>
                    <a:gd name="connsiteY180" fmla="*/ 31820 h 82732"/>
                    <a:gd name="connsiteX181" fmla="*/ 12728 w 42956"/>
                    <a:gd name="connsiteY181" fmla="*/ 30229 h 82732"/>
                    <a:gd name="connsiteX182" fmla="*/ 12728 w 42956"/>
                    <a:gd name="connsiteY182" fmla="*/ 31820 h 82732"/>
                    <a:gd name="connsiteX183" fmla="*/ 12728 w 42956"/>
                    <a:gd name="connsiteY183" fmla="*/ 31820 h 82732"/>
                    <a:gd name="connsiteX184" fmla="*/ 12728 w 42956"/>
                    <a:gd name="connsiteY184" fmla="*/ 33411 h 82732"/>
                    <a:gd name="connsiteX185" fmla="*/ 12728 w 42956"/>
                    <a:gd name="connsiteY185" fmla="*/ 33411 h 82732"/>
                    <a:gd name="connsiteX186" fmla="*/ 14319 w 42956"/>
                    <a:gd name="connsiteY186" fmla="*/ 35003 h 82732"/>
                    <a:gd name="connsiteX187" fmla="*/ 14319 w 42956"/>
                    <a:gd name="connsiteY187" fmla="*/ 35003 h 82732"/>
                    <a:gd name="connsiteX188" fmla="*/ 12728 w 42956"/>
                    <a:gd name="connsiteY188" fmla="*/ 35003 h 82732"/>
                    <a:gd name="connsiteX189" fmla="*/ 14319 w 42956"/>
                    <a:gd name="connsiteY189" fmla="*/ 35003 h 82732"/>
                    <a:gd name="connsiteX190" fmla="*/ 12728 w 42956"/>
                    <a:gd name="connsiteY190" fmla="*/ 36593 h 82732"/>
                    <a:gd name="connsiteX191" fmla="*/ 14319 w 42956"/>
                    <a:gd name="connsiteY191" fmla="*/ 36593 h 82732"/>
                    <a:gd name="connsiteX192" fmla="*/ 7955 w 42956"/>
                    <a:gd name="connsiteY192" fmla="*/ 35003 h 82732"/>
                    <a:gd name="connsiteX193" fmla="*/ 6364 w 42956"/>
                    <a:gd name="connsiteY193" fmla="*/ 35003 h 82732"/>
                    <a:gd name="connsiteX194" fmla="*/ 9546 w 42956"/>
                    <a:gd name="connsiteY194" fmla="*/ 36593 h 82732"/>
                    <a:gd name="connsiteX195" fmla="*/ 4773 w 42956"/>
                    <a:gd name="connsiteY195" fmla="*/ 35003 h 82732"/>
                    <a:gd name="connsiteX196" fmla="*/ 6364 w 42956"/>
                    <a:gd name="connsiteY196" fmla="*/ 36593 h 82732"/>
                    <a:gd name="connsiteX197" fmla="*/ 9546 w 42956"/>
                    <a:gd name="connsiteY197" fmla="*/ 38185 h 82732"/>
                    <a:gd name="connsiteX198" fmla="*/ 7955 w 42956"/>
                    <a:gd name="connsiteY198" fmla="*/ 39775 h 82732"/>
                    <a:gd name="connsiteX199" fmla="*/ 6364 w 42956"/>
                    <a:gd name="connsiteY199" fmla="*/ 39775 h 82732"/>
                    <a:gd name="connsiteX200" fmla="*/ 9546 w 42956"/>
                    <a:gd name="connsiteY200" fmla="*/ 41367 h 82732"/>
                    <a:gd name="connsiteX201" fmla="*/ 6364 w 42956"/>
                    <a:gd name="connsiteY201" fmla="*/ 42958 h 82732"/>
                    <a:gd name="connsiteX202" fmla="*/ 6364 w 42956"/>
                    <a:gd name="connsiteY202" fmla="*/ 44548 h 82732"/>
                    <a:gd name="connsiteX203" fmla="*/ 6364 w 42956"/>
                    <a:gd name="connsiteY203" fmla="*/ 44548 h 82732"/>
                    <a:gd name="connsiteX204" fmla="*/ 9546 w 42956"/>
                    <a:gd name="connsiteY204" fmla="*/ 46140 h 82732"/>
                    <a:gd name="connsiteX205" fmla="*/ 7955 w 42956"/>
                    <a:gd name="connsiteY205" fmla="*/ 46140 h 82732"/>
                    <a:gd name="connsiteX206" fmla="*/ 9546 w 42956"/>
                    <a:gd name="connsiteY206" fmla="*/ 47730 h 82732"/>
                    <a:gd name="connsiteX207" fmla="*/ 7955 w 42956"/>
                    <a:gd name="connsiteY207" fmla="*/ 47730 h 82732"/>
                    <a:gd name="connsiteX208" fmla="*/ 6364 w 42956"/>
                    <a:gd name="connsiteY208" fmla="*/ 49322 h 82732"/>
                    <a:gd name="connsiteX209" fmla="*/ 4773 w 42956"/>
                    <a:gd name="connsiteY209" fmla="*/ 49322 h 82732"/>
                    <a:gd name="connsiteX210" fmla="*/ 6364 w 42956"/>
                    <a:gd name="connsiteY210" fmla="*/ 52504 h 82732"/>
                    <a:gd name="connsiteX211" fmla="*/ 7955 w 42956"/>
                    <a:gd name="connsiteY211" fmla="*/ 54095 h 82732"/>
                    <a:gd name="connsiteX212" fmla="*/ 12728 w 42956"/>
                    <a:gd name="connsiteY212" fmla="*/ 55686 h 82732"/>
                    <a:gd name="connsiteX213" fmla="*/ 9546 w 42956"/>
                    <a:gd name="connsiteY213" fmla="*/ 55686 h 82732"/>
                    <a:gd name="connsiteX214" fmla="*/ 9546 w 42956"/>
                    <a:gd name="connsiteY214" fmla="*/ 55686 h 82732"/>
                    <a:gd name="connsiteX215" fmla="*/ 4773 w 42956"/>
                    <a:gd name="connsiteY215" fmla="*/ 55686 h 82732"/>
                    <a:gd name="connsiteX216" fmla="*/ 1591 w 42956"/>
                    <a:gd name="connsiteY216" fmla="*/ 58868 h 82732"/>
                    <a:gd name="connsiteX217" fmla="*/ 4773 w 42956"/>
                    <a:gd name="connsiteY217" fmla="*/ 58868 h 82732"/>
                    <a:gd name="connsiteX218" fmla="*/ 4773 w 42956"/>
                    <a:gd name="connsiteY218" fmla="*/ 58868 h 82732"/>
                    <a:gd name="connsiteX219" fmla="*/ 3182 w 42956"/>
                    <a:gd name="connsiteY219" fmla="*/ 57277 h 82732"/>
                    <a:gd name="connsiteX220" fmla="*/ 4773 w 42956"/>
                    <a:gd name="connsiteY220" fmla="*/ 58868 h 82732"/>
                    <a:gd name="connsiteX221" fmla="*/ 1591 w 42956"/>
                    <a:gd name="connsiteY221" fmla="*/ 57277 h 82732"/>
                    <a:gd name="connsiteX222" fmla="*/ 1591 w 42956"/>
                    <a:gd name="connsiteY222" fmla="*/ 57277 h 82732"/>
                    <a:gd name="connsiteX223" fmla="*/ 1591 w 42956"/>
                    <a:gd name="connsiteY223" fmla="*/ 57277 h 82732"/>
                    <a:gd name="connsiteX224" fmla="*/ 3182 w 42956"/>
                    <a:gd name="connsiteY224" fmla="*/ 58868 h 82732"/>
                    <a:gd name="connsiteX225" fmla="*/ 1591 w 42956"/>
                    <a:gd name="connsiteY225" fmla="*/ 58868 h 82732"/>
                    <a:gd name="connsiteX226" fmla="*/ 1591 w 42956"/>
                    <a:gd name="connsiteY226" fmla="*/ 58868 h 82732"/>
                    <a:gd name="connsiteX227" fmla="*/ 1591 w 42956"/>
                    <a:gd name="connsiteY227" fmla="*/ 58868 h 82732"/>
                    <a:gd name="connsiteX228" fmla="*/ 4773 w 42956"/>
                    <a:gd name="connsiteY228" fmla="*/ 58868 h 82732"/>
                    <a:gd name="connsiteX229" fmla="*/ 7955 w 42956"/>
                    <a:gd name="connsiteY229" fmla="*/ 60459 h 82732"/>
                    <a:gd name="connsiteX230" fmla="*/ 4773 w 42956"/>
                    <a:gd name="connsiteY230" fmla="*/ 62050 h 82732"/>
                    <a:gd name="connsiteX231" fmla="*/ 6364 w 42956"/>
                    <a:gd name="connsiteY231" fmla="*/ 63641 h 82732"/>
                    <a:gd name="connsiteX232" fmla="*/ 9546 w 42956"/>
                    <a:gd name="connsiteY232" fmla="*/ 65232 h 82732"/>
                    <a:gd name="connsiteX233" fmla="*/ 3182 w 42956"/>
                    <a:gd name="connsiteY233" fmla="*/ 63641 h 82732"/>
                    <a:gd name="connsiteX234" fmla="*/ 7955 w 42956"/>
                    <a:gd name="connsiteY234" fmla="*/ 65232 h 82732"/>
                    <a:gd name="connsiteX235" fmla="*/ 4773 w 42956"/>
                    <a:gd name="connsiteY235" fmla="*/ 65232 h 82732"/>
                    <a:gd name="connsiteX236" fmla="*/ 3182 w 42956"/>
                    <a:gd name="connsiteY236" fmla="*/ 68414 h 82732"/>
                    <a:gd name="connsiteX237" fmla="*/ 6364 w 42956"/>
                    <a:gd name="connsiteY237" fmla="*/ 70005 h 82732"/>
                    <a:gd name="connsiteX238" fmla="*/ 3182 w 42956"/>
                    <a:gd name="connsiteY238" fmla="*/ 70005 h 82732"/>
                    <a:gd name="connsiteX239" fmla="*/ 4773 w 42956"/>
                    <a:gd name="connsiteY239" fmla="*/ 71596 h 82732"/>
                    <a:gd name="connsiteX240" fmla="*/ 6364 w 42956"/>
                    <a:gd name="connsiteY240" fmla="*/ 71596 h 82732"/>
                    <a:gd name="connsiteX241" fmla="*/ 0 w 42956"/>
                    <a:gd name="connsiteY241" fmla="*/ 76369 h 82732"/>
                    <a:gd name="connsiteX242" fmla="*/ 1591 w 42956"/>
                    <a:gd name="connsiteY242" fmla="*/ 76369 h 82732"/>
                    <a:gd name="connsiteX243" fmla="*/ 4773 w 42956"/>
                    <a:gd name="connsiteY243" fmla="*/ 77960 h 82732"/>
                    <a:gd name="connsiteX244" fmla="*/ 1591 w 42956"/>
                    <a:gd name="connsiteY244" fmla="*/ 77960 h 82732"/>
                    <a:gd name="connsiteX245" fmla="*/ 4773 w 42956"/>
                    <a:gd name="connsiteY245" fmla="*/ 79551 h 82732"/>
                    <a:gd name="connsiteX246" fmla="*/ 4773 w 42956"/>
                    <a:gd name="connsiteY246" fmla="*/ 79551 h 82732"/>
                    <a:gd name="connsiteX247" fmla="*/ 15910 w 42956"/>
                    <a:gd name="connsiteY247" fmla="*/ 82733 h 82732"/>
                    <a:gd name="connsiteX248" fmla="*/ 15910 w 42956"/>
                    <a:gd name="connsiteY248" fmla="*/ 81142 h 82732"/>
                    <a:gd name="connsiteX249" fmla="*/ 17501 w 42956"/>
                    <a:gd name="connsiteY249" fmla="*/ 81142 h 82732"/>
                    <a:gd name="connsiteX250" fmla="*/ 15910 w 42956"/>
                    <a:gd name="connsiteY250" fmla="*/ 79551 h 82732"/>
                    <a:gd name="connsiteX251" fmla="*/ 15910 w 42956"/>
                    <a:gd name="connsiteY251" fmla="*/ 79551 h 82732"/>
                    <a:gd name="connsiteX252" fmla="*/ 19092 w 42956"/>
                    <a:gd name="connsiteY252" fmla="*/ 77960 h 82732"/>
                    <a:gd name="connsiteX253" fmla="*/ 17501 w 42956"/>
                    <a:gd name="connsiteY253" fmla="*/ 77960 h 82732"/>
                    <a:gd name="connsiteX254" fmla="*/ 19092 w 42956"/>
                    <a:gd name="connsiteY254" fmla="*/ 77960 h 82732"/>
                    <a:gd name="connsiteX255" fmla="*/ 15910 w 42956"/>
                    <a:gd name="connsiteY255" fmla="*/ 77960 h 82732"/>
                    <a:gd name="connsiteX256" fmla="*/ 20683 w 42956"/>
                    <a:gd name="connsiteY256" fmla="*/ 77960 h 82732"/>
                    <a:gd name="connsiteX257" fmla="*/ 19092 w 42956"/>
                    <a:gd name="connsiteY257" fmla="*/ 76369 h 82732"/>
                    <a:gd name="connsiteX258" fmla="*/ 20683 w 42956"/>
                    <a:gd name="connsiteY258" fmla="*/ 76369 h 82732"/>
                    <a:gd name="connsiteX259" fmla="*/ 19092 w 42956"/>
                    <a:gd name="connsiteY259" fmla="*/ 76369 h 82732"/>
                    <a:gd name="connsiteX260" fmla="*/ 22274 w 42956"/>
                    <a:gd name="connsiteY260" fmla="*/ 76369 h 82732"/>
                    <a:gd name="connsiteX261" fmla="*/ 22274 w 42956"/>
                    <a:gd name="connsiteY261" fmla="*/ 76369 h 82732"/>
                    <a:gd name="connsiteX262" fmla="*/ 22274 w 42956"/>
                    <a:gd name="connsiteY262" fmla="*/ 74778 h 82732"/>
                    <a:gd name="connsiteX263" fmla="*/ 20683 w 42956"/>
                    <a:gd name="connsiteY263" fmla="*/ 74778 h 82732"/>
                    <a:gd name="connsiteX264" fmla="*/ 19092 w 42956"/>
                    <a:gd name="connsiteY264" fmla="*/ 71596 h 82732"/>
                    <a:gd name="connsiteX265" fmla="*/ 17501 w 42956"/>
                    <a:gd name="connsiteY265" fmla="*/ 71596 h 82732"/>
                    <a:gd name="connsiteX266" fmla="*/ 17501 w 42956"/>
                    <a:gd name="connsiteY266" fmla="*/ 70005 h 82732"/>
                    <a:gd name="connsiteX267" fmla="*/ 17501 w 42956"/>
                    <a:gd name="connsiteY267" fmla="*/ 70005 h 82732"/>
                    <a:gd name="connsiteX268" fmla="*/ 15910 w 42956"/>
                    <a:gd name="connsiteY268" fmla="*/ 68414 h 82732"/>
                    <a:gd name="connsiteX269" fmla="*/ 19092 w 42956"/>
                    <a:gd name="connsiteY269" fmla="*/ 70005 h 82732"/>
                    <a:gd name="connsiteX270" fmla="*/ 14319 w 42956"/>
                    <a:gd name="connsiteY270" fmla="*/ 66823 h 82732"/>
                    <a:gd name="connsiteX271" fmla="*/ 15910 w 42956"/>
                    <a:gd name="connsiteY271" fmla="*/ 66823 h 82732"/>
                    <a:gd name="connsiteX272" fmla="*/ 12728 w 42956"/>
                    <a:gd name="connsiteY272" fmla="*/ 65232 h 82732"/>
                    <a:gd name="connsiteX273" fmla="*/ 17501 w 42956"/>
                    <a:gd name="connsiteY273" fmla="*/ 66823 h 82732"/>
                    <a:gd name="connsiteX274" fmla="*/ 19092 w 42956"/>
                    <a:gd name="connsiteY274" fmla="*/ 65232 h 82732"/>
                    <a:gd name="connsiteX275" fmla="*/ 15910 w 42956"/>
                    <a:gd name="connsiteY275" fmla="*/ 65232 h 82732"/>
                    <a:gd name="connsiteX276" fmla="*/ 12728 w 42956"/>
                    <a:gd name="connsiteY276" fmla="*/ 63641 h 82732"/>
                    <a:gd name="connsiteX277" fmla="*/ 19092 w 42956"/>
                    <a:gd name="connsiteY277" fmla="*/ 63641 h 82732"/>
                    <a:gd name="connsiteX278" fmla="*/ 19092 w 42956"/>
                    <a:gd name="connsiteY278" fmla="*/ 63641 h 82732"/>
                    <a:gd name="connsiteX279" fmla="*/ 19092 w 42956"/>
                    <a:gd name="connsiteY279" fmla="*/ 63641 h 82732"/>
                    <a:gd name="connsiteX280" fmla="*/ 15910 w 42956"/>
                    <a:gd name="connsiteY280" fmla="*/ 62050 h 82732"/>
                    <a:gd name="connsiteX281" fmla="*/ 15910 w 42956"/>
                    <a:gd name="connsiteY281" fmla="*/ 63641 h 82732"/>
                    <a:gd name="connsiteX282" fmla="*/ 12728 w 42956"/>
                    <a:gd name="connsiteY282" fmla="*/ 62050 h 82732"/>
                    <a:gd name="connsiteX283" fmla="*/ 14319 w 42956"/>
                    <a:gd name="connsiteY283" fmla="*/ 63641 h 82732"/>
                    <a:gd name="connsiteX284" fmla="*/ 14319 w 42956"/>
                    <a:gd name="connsiteY284" fmla="*/ 63641 h 82732"/>
                    <a:gd name="connsiteX285" fmla="*/ 17501 w 42956"/>
                    <a:gd name="connsiteY285" fmla="*/ 65232 h 82732"/>
                    <a:gd name="connsiteX286" fmla="*/ 19092 w 42956"/>
                    <a:gd name="connsiteY286" fmla="*/ 65232 h 82732"/>
                    <a:gd name="connsiteX287" fmla="*/ 15910 w 42956"/>
                    <a:gd name="connsiteY287" fmla="*/ 63641 h 82732"/>
                    <a:gd name="connsiteX288" fmla="*/ 17501 w 42956"/>
                    <a:gd name="connsiteY288" fmla="*/ 63641 h 82732"/>
                    <a:gd name="connsiteX289" fmla="*/ 15910 w 42956"/>
                    <a:gd name="connsiteY289" fmla="*/ 63641 h 82732"/>
                    <a:gd name="connsiteX290" fmla="*/ 19092 w 42956"/>
                    <a:gd name="connsiteY290" fmla="*/ 65232 h 82732"/>
                    <a:gd name="connsiteX291" fmla="*/ 20683 w 42956"/>
                    <a:gd name="connsiteY291" fmla="*/ 63641 h 82732"/>
                    <a:gd name="connsiteX292" fmla="*/ 15910 w 42956"/>
                    <a:gd name="connsiteY292" fmla="*/ 63641 h 82732"/>
                    <a:gd name="connsiteX293" fmla="*/ 20683 w 42956"/>
                    <a:gd name="connsiteY293" fmla="*/ 63641 h 82732"/>
                    <a:gd name="connsiteX294" fmla="*/ 19092 w 42956"/>
                    <a:gd name="connsiteY294" fmla="*/ 63641 h 82732"/>
                    <a:gd name="connsiteX295" fmla="*/ 22274 w 42956"/>
                    <a:gd name="connsiteY295" fmla="*/ 63641 h 82732"/>
                    <a:gd name="connsiteX296" fmla="*/ 19092 w 42956"/>
                    <a:gd name="connsiteY296" fmla="*/ 62050 h 82732"/>
                    <a:gd name="connsiteX297" fmla="*/ 17501 w 42956"/>
                    <a:gd name="connsiteY297" fmla="*/ 60459 h 82732"/>
                    <a:gd name="connsiteX298" fmla="*/ 19092 w 42956"/>
                    <a:gd name="connsiteY298" fmla="*/ 60459 h 82732"/>
                    <a:gd name="connsiteX299" fmla="*/ 15910 w 42956"/>
                    <a:gd name="connsiteY299" fmla="*/ 58868 h 82732"/>
                    <a:gd name="connsiteX300" fmla="*/ 19092 w 42956"/>
                    <a:gd name="connsiteY300" fmla="*/ 60459 h 82732"/>
                    <a:gd name="connsiteX301" fmla="*/ 19092 w 42956"/>
                    <a:gd name="connsiteY301" fmla="*/ 60459 h 82732"/>
                    <a:gd name="connsiteX302" fmla="*/ 20683 w 42956"/>
                    <a:gd name="connsiteY302" fmla="*/ 60459 h 82732"/>
                    <a:gd name="connsiteX303" fmla="*/ 20683 w 42956"/>
                    <a:gd name="connsiteY303" fmla="*/ 58868 h 82732"/>
                    <a:gd name="connsiteX304" fmla="*/ 17501 w 42956"/>
                    <a:gd name="connsiteY304" fmla="*/ 57277 h 82732"/>
                    <a:gd name="connsiteX305" fmla="*/ 19092 w 42956"/>
                    <a:gd name="connsiteY305" fmla="*/ 57277 h 82732"/>
                    <a:gd name="connsiteX306" fmla="*/ 20683 w 42956"/>
                    <a:gd name="connsiteY306" fmla="*/ 57277 h 82732"/>
                    <a:gd name="connsiteX307" fmla="*/ 22274 w 42956"/>
                    <a:gd name="connsiteY307" fmla="*/ 57277 h 82732"/>
                    <a:gd name="connsiteX308" fmla="*/ 22274 w 42956"/>
                    <a:gd name="connsiteY308" fmla="*/ 57277 h 82732"/>
                    <a:gd name="connsiteX309" fmla="*/ 22274 w 42956"/>
                    <a:gd name="connsiteY309" fmla="*/ 57277 h 82732"/>
                    <a:gd name="connsiteX310" fmla="*/ 19092 w 42956"/>
                    <a:gd name="connsiteY310" fmla="*/ 55686 h 82732"/>
                    <a:gd name="connsiteX311" fmla="*/ 20683 w 42956"/>
                    <a:gd name="connsiteY311" fmla="*/ 55686 h 82732"/>
                    <a:gd name="connsiteX312" fmla="*/ 19092 w 42956"/>
                    <a:gd name="connsiteY312" fmla="*/ 54095 h 82732"/>
                    <a:gd name="connsiteX313" fmla="*/ 23865 w 42956"/>
                    <a:gd name="connsiteY313" fmla="*/ 55686 h 82732"/>
                    <a:gd name="connsiteX314" fmla="*/ 22274 w 42956"/>
                    <a:gd name="connsiteY314" fmla="*/ 54095 h 82732"/>
                    <a:gd name="connsiteX315" fmla="*/ 25456 w 42956"/>
                    <a:gd name="connsiteY315" fmla="*/ 54095 h 82732"/>
                    <a:gd name="connsiteX316" fmla="*/ 23865 w 42956"/>
                    <a:gd name="connsiteY316" fmla="*/ 52504 h 82732"/>
                    <a:gd name="connsiteX317" fmla="*/ 22274 w 42956"/>
                    <a:gd name="connsiteY317" fmla="*/ 52504 h 82732"/>
                    <a:gd name="connsiteX318" fmla="*/ 22274 w 42956"/>
                    <a:gd name="connsiteY318" fmla="*/ 50913 h 82732"/>
                    <a:gd name="connsiteX319" fmla="*/ 25456 w 42956"/>
                    <a:gd name="connsiteY319" fmla="*/ 50913 h 82732"/>
                    <a:gd name="connsiteX320" fmla="*/ 20683 w 42956"/>
                    <a:gd name="connsiteY320" fmla="*/ 49322 h 82732"/>
                    <a:gd name="connsiteX321" fmla="*/ 25456 w 42956"/>
                    <a:gd name="connsiteY321" fmla="*/ 54095 h 82732"/>
                    <a:gd name="connsiteX322" fmla="*/ 25456 w 42956"/>
                    <a:gd name="connsiteY322" fmla="*/ 54095 h 82732"/>
                    <a:gd name="connsiteX323" fmla="*/ 25456 w 42956"/>
                    <a:gd name="connsiteY323" fmla="*/ 54095 h 82732"/>
                    <a:gd name="connsiteX324" fmla="*/ 27047 w 42956"/>
                    <a:gd name="connsiteY324" fmla="*/ 47730 h 82732"/>
                    <a:gd name="connsiteX325" fmla="*/ 27047 w 42956"/>
                    <a:gd name="connsiteY325" fmla="*/ 47730 h 82732"/>
                    <a:gd name="connsiteX326" fmla="*/ 27047 w 42956"/>
                    <a:gd name="connsiteY326" fmla="*/ 47730 h 82732"/>
                    <a:gd name="connsiteX327" fmla="*/ 23865 w 42956"/>
                    <a:gd name="connsiteY327" fmla="*/ 38185 h 82732"/>
                    <a:gd name="connsiteX328" fmla="*/ 23865 w 42956"/>
                    <a:gd name="connsiteY328" fmla="*/ 38185 h 82732"/>
                    <a:gd name="connsiteX329" fmla="*/ 23865 w 42956"/>
                    <a:gd name="connsiteY329" fmla="*/ 38185 h 82732"/>
                    <a:gd name="connsiteX330" fmla="*/ 17501 w 42956"/>
                    <a:gd name="connsiteY330" fmla="*/ 9546 h 82732"/>
                    <a:gd name="connsiteX331" fmla="*/ 17501 w 42956"/>
                    <a:gd name="connsiteY331" fmla="*/ 9546 h 82732"/>
                    <a:gd name="connsiteX332" fmla="*/ 17501 w 42956"/>
                    <a:gd name="connsiteY332" fmla="*/ 9546 h 82732"/>
                    <a:gd name="connsiteX333" fmla="*/ 19092 w 42956"/>
                    <a:gd name="connsiteY333" fmla="*/ 9546 h 82732"/>
                    <a:gd name="connsiteX334" fmla="*/ 19092 w 42956"/>
                    <a:gd name="connsiteY334" fmla="*/ 9546 h 82732"/>
                    <a:gd name="connsiteX335" fmla="*/ 19092 w 42956"/>
                    <a:gd name="connsiteY335" fmla="*/ 9546 h 82732"/>
                    <a:gd name="connsiteX336" fmla="*/ 19092 w 42956"/>
                    <a:gd name="connsiteY336" fmla="*/ 9546 h 82732"/>
                    <a:gd name="connsiteX337" fmla="*/ 1591 w 42956"/>
                    <a:gd name="connsiteY337" fmla="*/ 63641 h 82732"/>
                    <a:gd name="connsiteX338" fmla="*/ 1591 w 42956"/>
                    <a:gd name="connsiteY338" fmla="*/ 63641 h 82732"/>
                    <a:gd name="connsiteX339" fmla="*/ 1591 w 42956"/>
                    <a:gd name="connsiteY339" fmla="*/ 63641 h 827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</a:cxnLst>
                  <a:rect l="l" t="t" r="r" b="b"/>
                  <a:pathLst>
                    <a:path w="42956" h="82732">
                      <a:moveTo>
                        <a:pt x="25456" y="54095"/>
                      </a:moveTo>
                      <a:lnTo>
                        <a:pt x="27047" y="54095"/>
                      </a:lnTo>
                      <a:cubicBezTo>
                        <a:pt x="30229" y="55686"/>
                        <a:pt x="28638" y="55686"/>
                        <a:pt x="31820" y="55686"/>
                      </a:cubicBezTo>
                      <a:cubicBezTo>
                        <a:pt x="25456" y="54095"/>
                        <a:pt x="31820" y="54095"/>
                        <a:pt x="25456" y="52504"/>
                      </a:cubicBezTo>
                      <a:lnTo>
                        <a:pt x="25456" y="54095"/>
                      </a:lnTo>
                      <a:cubicBezTo>
                        <a:pt x="27047" y="52504"/>
                        <a:pt x="27047" y="52504"/>
                        <a:pt x="25456" y="54095"/>
                      </a:cubicBezTo>
                      <a:cubicBezTo>
                        <a:pt x="30229" y="52504"/>
                        <a:pt x="22274" y="50913"/>
                        <a:pt x="23865" y="50913"/>
                      </a:cubicBezTo>
                      <a:cubicBezTo>
                        <a:pt x="23865" y="50913"/>
                        <a:pt x="25456" y="50913"/>
                        <a:pt x="25456" y="50913"/>
                      </a:cubicBezTo>
                      <a:lnTo>
                        <a:pt x="23865" y="49322"/>
                      </a:lnTo>
                      <a:cubicBezTo>
                        <a:pt x="23865" y="49322"/>
                        <a:pt x="25456" y="49322"/>
                        <a:pt x="25456" y="49322"/>
                      </a:cubicBezTo>
                      <a:lnTo>
                        <a:pt x="25456" y="47730"/>
                      </a:lnTo>
                      <a:lnTo>
                        <a:pt x="25456" y="47730"/>
                      </a:lnTo>
                      <a:cubicBezTo>
                        <a:pt x="23865" y="47730"/>
                        <a:pt x="23865" y="46140"/>
                        <a:pt x="22274" y="46140"/>
                      </a:cubicBezTo>
                      <a:cubicBezTo>
                        <a:pt x="23865" y="46140"/>
                        <a:pt x="22274" y="46140"/>
                        <a:pt x="23865" y="46140"/>
                      </a:cubicBezTo>
                      <a:lnTo>
                        <a:pt x="22274" y="44548"/>
                      </a:lnTo>
                      <a:cubicBezTo>
                        <a:pt x="23865" y="44548"/>
                        <a:pt x="25456" y="46140"/>
                        <a:pt x="25456" y="46140"/>
                      </a:cubicBezTo>
                      <a:cubicBezTo>
                        <a:pt x="31820" y="47730"/>
                        <a:pt x="23865" y="46140"/>
                        <a:pt x="27047" y="46140"/>
                      </a:cubicBezTo>
                      <a:lnTo>
                        <a:pt x="27047" y="46140"/>
                      </a:lnTo>
                      <a:cubicBezTo>
                        <a:pt x="30229" y="46140"/>
                        <a:pt x="28638" y="46140"/>
                        <a:pt x="31820" y="46140"/>
                      </a:cubicBezTo>
                      <a:cubicBezTo>
                        <a:pt x="30229" y="46140"/>
                        <a:pt x="27047" y="46140"/>
                        <a:pt x="25456" y="44548"/>
                      </a:cubicBezTo>
                      <a:cubicBezTo>
                        <a:pt x="25456" y="44548"/>
                        <a:pt x="25456" y="44548"/>
                        <a:pt x="25456" y="44548"/>
                      </a:cubicBezTo>
                      <a:cubicBezTo>
                        <a:pt x="27047" y="44548"/>
                        <a:pt x="27047" y="44548"/>
                        <a:pt x="27047" y="44548"/>
                      </a:cubicBezTo>
                      <a:lnTo>
                        <a:pt x="30229" y="46140"/>
                      </a:lnTo>
                      <a:cubicBezTo>
                        <a:pt x="30229" y="46140"/>
                        <a:pt x="28638" y="44548"/>
                        <a:pt x="27047" y="44548"/>
                      </a:cubicBezTo>
                      <a:cubicBezTo>
                        <a:pt x="27047" y="44548"/>
                        <a:pt x="30229" y="44548"/>
                        <a:pt x="31820" y="46140"/>
                      </a:cubicBezTo>
                      <a:cubicBezTo>
                        <a:pt x="31820" y="46140"/>
                        <a:pt x="28638" y="46140"/>
                        <a:pt x="28638" y="44548"/>
                      </a:cubicBezTo>
                      <a:cubicBezTo>
                        <a:pt x="30229" y="44548"/>
                        <a:pt x="28638" y="42958"/>
                        <a:pt x="27047" y="42958"/>
                      </a:cubicBezTo>
                      <a:cubicBezTo>
                        <a:pt x="28638" y="42958"/>
                        <a:pt x="28638" y="42958"/>
                        <a:pt x="30229" y="42958"/>
                      </a:cubicBezTo>
                      <a:lnTo>
                        <a:pt x="28638" y="41367"/>
                      </a:lnTo>
                      <a:cubicBezTo>
                        <a:pt x="28638" y="41367"/>
                        <a:pt x="28638" y="41367"/>
                        <a:pt x="30229" y="41367"/>
                      </a:cubicBezTo>
                      <a:cubicBezTo>
                        <a:pt x="30229" y="41367"/>
                        <a:pt x="27047" y="39775"/>
                        <a:pt x="27047" y="39775"/>
                      </a:cubicBezTo>
                      <a:cubicBezTo>
                        <a:pt x="23865" y="38185"/>
                        <a:pt x="31820" y="39775"/>
                        <a:pt x="28638" y="38185"/>
                      </a:cubicBezTo>
                      <a:cubicBezTo>
                        <a:pt x="30229" y="38185"/>
                        <a:pt x="30229" y="38185"/>
                        <a:pt x="31820" y="39775"/>
                      </a:cubicBezTo>
                      <a:cubicBezTo>
                        <a:pt x="30229" y="38185"/>
                        <a:pt x="30229" y="38185"/>
                        <a:pt x="27047" y="36593"/>
                      </a:cubicBezTo>
                      <a:lnTo>
                        <a:pt x="28638" y="36593"/>
                      </a:lnTo>
                      <a:cubicBezTo>
                        <a:pt x="27047" y="36593"/>
                        <a:pt x="23865" y="35003"/>
                        <a:pt x="22274" y="33411"/>
                      </a:cubicBezTo>
                      <a:cubicBezTo>
                        <a:pt x="20683" y="33411"/>
                        <a:pt x="20683" y="33411"/>
                        <a:pt x="20683" y="33411"/>
                      </a:cubicBezTo>
                      <a:lnTo>
                        <a:pt x="19092" y="31820"/>
                      </a:lnTo>
                      <a:cubicBezTo>
                        <a:pt x="19092" y="31820"/>
                        <a:pt x="20683" y="31820"/>
                        <a:pt x="22274" y="33411"/>
                      </a:cubicBezTo>
                      <a:lnTo>
                        <a:pt x="22274" y="33411"/>
                      </a:lnTo>
                      <a:cubicBezTo>
                        <a:pt x="23865" y="33411"/>
                        <a:pt x="25456" y="33411"/>
                        <a:pt x="27047" y="35003"/>
                      </a:cubicBezTo>
                      <a:lnTo>
                        <a:pt x="25456" y="35003"/>
                      </a:lnTo>
                      <a:cubicBezTo>
                        <a:pt x="27047" y="35003"/>
                        <a:pt x="28638" y="36593"/>
                        <a:pt x="30229" y="36593"/>
                      </a:cubicBezTo>
                      <a:cubicBezTo>
                        <a:pt x="30229" y="36593"/>
                        <a:pt x="30229" y="36593"/>
                        <a:pt x="30229" y="36593"/>
                      </a:cubicBezTo>
                      <a:cubicBezTo>
                        <a:pt x="30229" y="36593"/>
                        <a:pt x="31820" y="36593"/>
                        <a:pt x="31820" y="36593"/>
                      </a:cubicBezTo>
                      <a:cubicBezTo>
                        <a:pt x="31820" y="36593"/>
                        <a:pt x="31820" y="36593"/>
                        <a:pt x="30229" y="36593"/>
                      </a:cubicBezTo>
                      <a:lnTo>
                        <a:pt x="33411" y="38185"/>
                      </a:lnTo>
                      <a:lnTo>
                        <a:pt x="31820" y="38185"/>
                      </a:lnTo>
                      <a:lnTo>
                        <a:pt x="33411" y="38185"/>
                      </a:lnTo>
                      <a:cubicBezTo>
                        <a:pt x="30229" y="36593"/>
                        <a:pt x="25456" y="35003"/>
                        <a:pt x="25456" y="33411"/>
                      </a:cubicBezTo>
                      <a:cubicBezTo>
                        <a:pt x="27047" y="35003"/>
                        <a:pt x="28638" y="35003"/>
                        <a:pt x="31820" y="35003"/>
                      </a:cubicBezTo>
                      <a:cubicBezTo>
                        <a:pt x="28638" y="35003"/>
                        <a:pt x="33411" y="36593"/>
                        <a:pt x="31820" y="36593"/>
                      </a:cubicBezTo>
                      <a:cubicBezTo>
                        <a:pt x="31820" y="36593"/>
                        <a:pt x="33411" y="36593"/>
                        <a:pt x="33411" y="36593"/>
                      </a:cubicBezTo>
                      <a:lnTo>
                        <a:pt x="31820" y="35003"/>
                      </a:lnTo>
                      <a:cubicBezTo>
                        <a:pt x="33411" y="35003"/>
                        <a:pt x="33411" y="35003"/>
                        <a:pt x="35002" y="35003"/>
                      </a:cubicBezTo>
                      <a:cubicBezTo>
                        <a:pt x="30229" y="33411"/>
                        <a:pt x="31820" y="33411"/>
                        <a:pt x="31820" y="33411"/>
                      </a:cubicBezTo>
                      <a:cubicBezTo>
                        <a:pt x="33411" y="33411"/>
                        <a:pt x="35002" y="35003"/>
                        <a:pt x="35002" y="35003"/>
                      </a:cubicBezTo>
                      <a:cubicBezTo>
                        <a:pt x="38183" y="35003"/>
                        <a:pt x="30229" y="33411"/>
                        <a:pt x="33411" y="33411"/>
                      </a:cubicBezTo>
                      <a:cubicBezTo>
                        <a:pt x="33411" y="33411"/>
                        <a:pt x="33411" y="33411"/>
                        <a:pt x="33411" y="33411"/>
                      </a:cubicBezTo>
                      <a:cubicBezTo>
                        <a:pt x="31820" y="33411"/>
                        <a:pt x="33411" y="31820"/>
                        <a:pt x="35002" y="33411"/>
                      </a:cubicBezTo>
                      <a:lnTo>
                        <a:pt x="35002" y="33411"/>
                      </a:lnTo>
                      <a:cubicBezTo>
                        <a:pt x="35002" y="33411"/>
                        <a:pt x="35002" y="31820"/>
                        <a:pt x="31820" y="30229"/>
                      </a:cubicBezTo>
                      <a:cubicBezTo>
                        <a:pt x="31820" y="30229"/>
                        <a:pt x="36593" y="31820"/>
                        <a:pt x="36593" y="31820"/>
                      </a:cubicBezTo>
                      <a:lnTo>
                        <a:pt x="25456" y="27047"/>
                      </a:lnTo>
                      <a:cubicBezTo>
                        <a:pt x="28638" y="28638"/>
                        <a:pt x="36593" y="30229"/>
                        <a:pt x="38183" y="31820"/>
                      </a:cubicBezTo>
                      <a:cubicBezTo>
                        <a:pt x="38183" y="31820"/>
                        <a:pt x="39775" y="31820"/>
                        <a:pt x="38183" y="31820"/>
                      </a:cubicBezTo>
                      <a:cubicBezTo>
                        <a:pt x="38183" y="31820"/>
                        <a:pt x="33411" y="30229"/>
                        <a:pt x="33411" y="30229"/>
                      </a:cubicBezTo>
                      <a:cubicBezTo>
                        <a:pt x="36593" y="30229"/>
                        <a:pt x="35002" y="30229"/>
                        <a:pt x="38183" y="31820"/>
                      </a:cubicBezTo>
                      <a:cubicBezTo>
                        <a:pt x="38183" y="31820"/>
                        <a:pt x="33411" y="30229"/>
                        <a:pt x="33411" y="30229"/>
                      </a:cubicBezTo>
                      <a:cubicBezTo>
                        <a:pt x="33411" y="30229"/>
                        <a:pt x="38183" y="31820"/>
                        <a:pt x="38183" y="31820"/>
                      </a:cubicBezTo>
                      <a:lnTo>
                        <a:pt x="33411" y="30229"/>
                      </a:lnTo>
                      <a:cubicBezTo>
                        <a:pt x="35002" y="30229"/>
                        <a:pt x="38183" y="31820"/>
                        <a:pt x="38183" y="31820"/>
                      </a:cubicBezTo>
                      <a:cubicBezTo>
                        <a:pt x="36593" y="31820"/>
                        <a:pt x="38183" y="31820"/>
                        <a:pt x="38183" y="30229"/>
                      </a:cubicBezTo>
                      <a:lnTo>
                        <a:pt x="36593" y="30229"/>
                      </a:lnTo>
                      <a:cubicBezTo>
                        <a:pt x="38183" y="30229"/>
                        <a:pt x="30229" y="27047"/>
                        <a:pt x="30229" y="27047"/>
                      </a:cubicBezTo>
                      <a:cubicBezTo>
                        <a:pt x="31820" y="27047"/>
                        <a:pt x="36593" y="28638"/>
                        <a:pt x="36593" y="28638"/>
                      </a:cubicBezTo>
                      <a:cubicBezTo>
                        <a:pt x="33411" y="27047"/>
                        <a:pt x="25456" y="23865"/>
                        <a:pt x="23865" y="22274"/>
                      </a:cubicBezTo>
                      <a:lnTo>
                        <a:pt x="25456" y="22274"/>
                      </a:lnTo>
                      <a:lnTo>
                        <a:pt x="23865" y="20683"/>
                      </a:lnTo>
                      <a:cubicBezTo>
                        <a:pt x="27047" y="22274"/>
                        <a:pt x="35002" y="25456"/>
                        <a:pt x="38183" y="27047"/>
                      </a:cubicBezTo>
                      <a:cubicBezTo>
                        <a:pt x="39775" y="27047"/>
                        <a:pt x="39775" y="27047"/>
                        <a:pt x="39775" y="27047"/>
                      </a:cubicBezTo>
                      <a:cubicBezTo>
                        <a:pt x="41366" y="27047"/>
                        <a:pt x="41366" y="28638"/>
                        <a:pt x="41366" y="28638"/>
                      </a:cubicBezTo>
                      <a:lnTo>
                        <a:pt x="42956" y="28638"/>
                      </a:lnTo>
                      <a:cubicBezTo>
                        <a:pt x="39775" y="27047"/>
                        <a:pt x="39775" y="27047"/>
                        <a:pt x="38183" y="25456"/>
                      </a:cubicBezTo>
                      <a:lnTo>
                        <a:pt x="41366" y="27047"/>
                      </a:lnTo>
                      <a:cubicBezTo>
                        <a:pt x="38183" y="25456"/>
                        <a:pt x="33411" y="23865"/>
                        <a:pt x="33411" y="23865"/>
                      </a:cubicBezTo>
                      <a:cubicBezTo>
                        <a:pt x="35002" y="23865"/>
                        <a:pt x="38183" y="25456"/>
                        <a:pt x="39775" y="25456"/>
                      </a:cubicBezTo>
                      <a:cubicBezTo>
                        <a:pt x="38183" y="25456"/>
                        <a:pt x="38183" y="23865"/>
                        <a:pt x="38183" y="23865"/>
                      </a:cubicBezTo>
                      <a:lnTo>
                        <a:pt x="39775" y="23865"/>
                      </a:lnTo>
                      <a:cubicBezTo>
                        <a:pt x="41366" y="23865"/>
                        <a:pt x="36593" y="22274"/>
                        <a:pt x="39775" y="22274"/>
                      </a:cubicBezTo>
                      <a:cubicBezTo>
                        <a:pt x="39775" y="22274"/>
                        <a:pt x="42956" y="23865"/>
                        <a:pt x="41366" y="22274"/>
                      </a:cubicBezTo>
                      <a:cubicBezTo>
                        <a:pt x="38183" y="20683"/>
                        <a:pt x="28638" y="17501"/>
                        <a:pt x="25456" y="17501"/>
                      </a:cubicBezTo>
                      <a:cubicBezTo>
                        <a:pt x="25456" y="17501"/>
                        <a:pt x="28638" y="17501"/>
                        <a:pt x="30229" y="17501"/>
                      </a:cubicBezTo>
                      <a:cubicBezTo>
                        <a:pt x="33411" y="17501"/>
                        <a:pt x="36593" y="20683"/>
                        <a:pt x="38183" y="20683"/>
                      </a:cubicBezTo>
                      <a:cubicBezTo>
                        <a:pt x="38183" y="20683"/>
                        <a:pt x="36593" y="20683"/>
                        <a:pt x="36593" y="19092"/>
                      </a:cubicBezTo>
                      <a:cubicBezTo>
                        <a:pt x="36593" y="19092"/>
                        <a:pt x="39775" y="20683"/>
                        <a:pt x="38183" y="19092"/>
                      </a:cubicBezTo>
                      <a:cubicBezTo>
                        <a:pt x="35002" y="17501"/>
                        <a:pt x="38183" y="19092"/>
                        <a:pt x="35002" y="17501"/>
                      </a:cubicBezTo>
                      <a:cubicBezTo>
                        <a:pt x="35002" y="17501"/>
                        <a:pt x="35002" y="17501"/>
                        <a:pt x="35002" y="17501"/>
                      </a:cubicBezTo>
                      <a:cubicBezTo>
                        <a:pt x="33411" y="17501"/>
                        <a:pt x="28638" y="14319"/>
                        <a:pt x="28638" y="14319"/>
                      </a:cubicBezTo>
                      <a:cubicBezTo>
                        <a:pt x="28638" y="14319"/>
                        <a:pt x="30229" y="14319"/>
                        <a:pt x="30229" y="14319"/>
                      </a:cubicBezTo>
                      <a:cubicBezTo>
                        <a:pt x="30229" y="14319"/>
                        <a:pt x="31820" y="14319"/>
                        <a:pt x="31820" y="12728"/>
                      </a:cubicBezTo>
                      <a:cubicBezTo>
                        <a:pt x="31820" y="12728"/>
                        <a:pt x="33411" y="12728"/>
                        <a:pt x="35002" y="12728"/>
                      </a:cubicBezTo>
                      <a:cubicBezTo>
                        <a:pt x="35002" y="12728"/>
                        <a:pt x="33411" y="12728"/>
                        <a:pt x="33411" y="11137"/>
                      </a:cubicBezTo>
                      <a:cubicBezTo>
                        <a:pt x="36593" y="11137"/>
                        <a:pt x="33411" y="11137"/>
                        <a:pt x="36593" y="12728"/>
                      </a:cubicBezTo>
                      <a:cubicBezTo>
                        <a:pt x="35002" y="12728"/>
                        <a:pt x="35002" y="11137"/>
                        <a:pt x="33411" y="11137"/>
                      </a:cubicBezTo>
                      <a:cubicBezTo>
                        <a:pt x="30229" y="9546"/>
                        <a:pt x="33411" y="11137"/>
                        <a:pt x="33411" y="12728"/>
                      </a:cubicBezTo>
                      <a:cubicBezTo>
                        <a:pt x="30229" y="11137"/>
                        <a:pt x="25456" y="9546"/>
                        <a:pt x="25456" y="7955"/>
                      </a:cubicBezTo>
                      <a:cubicBezTo>
                        <a:pt x="25456" y="6364"/>
                        <a:pt x="28638" y="7955"/>
                        <a:pt x="27047" y="7955"/>
                      </a:cubicBezTo>
                      <a:cubicBezTo>
                        <a:pt x="28638" y="7955"/>
                        <a:pt x="20683" y="4773"/>
                        <a:pt x="23865" y="4773"/>
                      </a:cubicBezTo>
                      <a:cubicBezTo>
                        <a:pt x="27047" y="4773"/>
                        <a:pt x="28638" y="6364"/>
                        <a:pt x="30229" y="6364"/>
                      </a:cubicBezTo>
                      <a:cubicBezTo>
                        <a:pt x="30229" y="6364"/>
                        <a:pt x="28638" y="6364"/>
                        <a:pt x="28638" y="6364"/>
                      </a:cubicBezTo>
                      <a:lnTo>
                        <a:pt x="30229" y="6364"/>
                      </a:lnTo>
                      <a:cubicBezTo>
                        <a:pt x="30229" y="6364"/>
                        <a:pt x="31820" y="7955"/>
                        <a:pt x="30229" y="7955"/>
                      </a:cubicBezTo>
                      <a:cubicBezTo>
                        <a:pt x="31820" y="7955"/>
                        <a:pt x="31820" y="6364"/>
                        <a:pt x="33411" y="6364"/>
                      </a:cubicBezTo>
                      <a:cubicBezTo>
                        <a:pt x="33411" y="6364"/>
                        <a:pt x="31820" y="4773"/>
                        <a:pt x="31820" y="4773"/>
                      </a:cubicBezTo>
                      <a:lnTo>
                        <a:pt x="31820" y="4773"/>
                      </a:lnTo>
                      <a:cubicBezTo>
                        <a:pt x="30229" y="4773"/>
                        <a:pt x="30229" y="3182"/>
                        <a:pt x="28638" y="3182"/>
                      </a:cubicBezTo>
                      <a:cubicBezTo>
                        <a:pt x="27047" y="1591"/>
                        <a:pt x="25456" y="1591"/>
                        <a:pt x="27047" y="1591"/>
                      </a:cubicBezTo>
                      <a:lnTo>
                        <a:pt x="30229" y="3182"/>
                      </a:lnTo>
                      <a:cubicBezTo>
                        <a:pt x="30229" y="3182"/>
                        <a:pt x="28638" y="3182"/>
                        <a:pt x="28638" y="3182"/>
                      </a:cubicBezTo>
                      <a:cubicBezTo>
                        <a:pt x="27047" y="3182"/>
                        <a:pt x="31820" y="3182"/>
                        <a:pt x="28638" y="1591"/>
                      </a:cubicBezTo>
                      <a:lnTo>
                        <a:pt x="27047" y="1591"/>
                      </a:lnTo>
                      <a:cubicBezTo>
                        <a:pt x="25456" y="0"/>
                        <a:pt x="23865" y="0"/>
                        <a:pt x="23865" y="0"/>
                      </a:cubicBezTo>
                      <a:cubicBezTo>
                        <a:pt x="20683" y="0"/>
                        <a:pt x="23865" y="0"/>
                        <a:pt x="20683" y="0"/>
                      </a:cubicBezTo>
                      <a:cubicBezTo>
                        <a:pt x="23865" y="1591"/>
                        <a:pt x="20683" y="1591"/>
                        <a:pt x="23865" y="1591"/>
                      </a:cubicBezTo>
                      <a:cubicBezTo>
                        <a:pt x="20683" y="0"/>
                        <a:pt x="22274" y="1591"/>
                        <a:pt x="19092" y="1591"/>
                      </a:cubicBezTo>
                      <a:cubicBezTo>
                        <a:pt x="20683" y="1591"/>
                        <a:pt x="20683" y="1591"/>
                        <a:pt x="20683" y="1591"/>
                      </a:cubicBezTo>
                      <a:cubicBezTo>
                        <a:pt x="20683" y="1591"/>
                        <a:pt x="20683" y="1591"/>
                        <a:pt x="20683" y="1591"/>
                      </a:cubicBezTo>
                      <a:lnTo>
                        <a:pt x="20683" y="1591"/>
                      </a:lnTo>
                      <a:lnTo>
                        <a:pt x="20683" y="1591"/>
                      </a:lnTo>
                      <a:cubicBezTo>
                        <a:pt x="20683" y="1591"/>
                        <a:pt x="20683" y="1591"/>
                        <a:pt x="20683" y="1591"/>
                      </a:cubicBezTo>
                      <a:cubicBezTo>
                        <a:pt x="20683" y="1591"/>
                        <a:pt x="22274" y="1591"/>
                        <a:pt x="22274" y="1591"/>
                      </a:cubicBezTo>
                      <a:cubicBezTo>
                        <a:pt x="23865" y="3182"/>
                        <a:pt x="23865" y="3182"/>
                        <a:pt x="25456" y="3182"/>
                      </a:cubicBezTo>
                      <a:cubicBezTo>
                        <a:pt x="25456" y="3182"/>
                        <a:pt x="23865" y="3182"/>
                        <a:pt x="23865" y="3182"/>
                      </a:cubicBezTo>
                      <a:lnTo>
                        <a:pt x="25456" y="4773"/>
                      </a:lnTo>
                      <a:cubicBezTo>
                        <a:pt x="23865" y="4773"/>
                        <a:pt x="22274" y="4773"/>
                        <a:pt x="20683" y="3182"/>
                      </a:cubicBezTo>
                      <a:lnTo>
                        <a:pt x="20683" y="3182"/>
                      </a:lnTo>
                      <a:cubicBezTo>
                        <a:pt x="19092" y="3182"/>
                        <a:pt x="19092" y="3182"/>
                        <a:pt x="19092" y="3182"/>
                      </a:cubicBezTo>
                      <a:cubicBezTo>
                        <a:pt x="19092" y="3182"/>
                        <a:pt x="20683" y="4773"/>
                        <a:pt x="19092" y="3182"/>
                      </a:cubicBezTo>
                      <a:lnTo>
                        <a:pt x="20683" y="4773"/>
                      </a:lnTo>
                      <a:lnTo>
                        <a:pt x="20683" y="4773"/>
                      </a:lnTo>
                      <a:cubicBezTo>
                        <a:pt x="20683" y="4773"/>
                        <a:pt x="23865" y="7955"/>
                        <a:pt x="19092" y="6364"/>
                      </a:cubicBezTo>
                      <a:cubicBezTo>
                        <a:pt x="19092" y="6364"/>
                        <a:pt x="20683" y="7955"/>
                        <a:pt x="19092" y="7955"/>
                      </a:cubicBezTo>
                      <a:lnTo>
                        <a:pt x="17501" y="7955"/>
                      </a:lnTo>
                      <a:cubicBezTo>
                        <a:pt x="17501" y="7955"/>
                        <a:pt x="15910" y="7955"/>
                        <a:pt x="17501" y="9546"/>
                      </a:cubicBezTo>
                      <a:cubicBezTo>
                        <a:pt x="12728" y="7955"/>
                        <a:pt x="15910" y="11137"/>
                        <a:pt x="14319" y="11137"/>
                      </a:cubicBezTo>
                      <a:lnTo>
                        <a:pt x="15910" y="11137"/>
                      </a:lnTo>
                      <a:cubicBezTo>
                        <a:pt x="15910" y="11137"/>
                        <a:pt x="15910" y="12728"/>
                        <a:pt x="17501" y="12728"/>
                      </a:cubicBezTo>
                      <a:lnTo>
                        <a:pt x="19092" y="12728"/>
                      </a:lnTo>
                      <a:cubicBezTo>
                        <a:pt x="20683" y="14319"/>
                        <a:pt x="17501" y="12728"/>
                        <a:pt x="17501" y="14319"/>
                      </a:cubicBezTo>
                      <a:cubicBezTo>
                        <a:pt x="17501" y="14319"/>
                        <a:pt x="17501" y="14319"/>
                        <a:pt x="17501" y="14319"/>
                      </a:cubicBezTo>
                      <a:cubicBezTo>
                        <a:pt x="12728" y="14319"/>
                        <a:pt x="20683" y="17501"/>
                        <a:pt x="17501" y="15910"/>
                      </a:cubicBezTo>
                      <a:cubicBezTo>
                        <a:pt x="17501" y="15910"/>
                        <a:pt x="17501" y="15910"/>
                        <a:pt x="17501" y="15910"/>
                      </a:cubicBezTo>
                      <a:lnTo>
                        <a:pt x="17501" y="15910"/>
                      </a:lnTo>
                      <a:lnTo>
                        <a:pt x="17501" y="15910"/>
                      </a:lnTo>
                      <a:cubicBezTo>
                        <a:pt x="17501" y="15910"/>
                        <a:pt x="17501" y="15910"/>
                        <a:pt x="15910" y="15910"/>
                      </a:cubicBezTo>
                      <a:cubicBezTo>
                        <a:pt x="15910" y="15910"/>
                        <a:pt x="17501" y="15910"/>
                        <a:pt x="17501" y="15910"/>
                      </a:cubicBezTo>
                      <a:cubicBezTo>
                        <a:pt x="17501" y="15910"/>
                        <a:pt x="17501" y="15910"/>
                        <a:pt x="17501" y="15910"/>
                      </a:cubicBezTo>
                      <a:lnTo>
                        <a:pt x="15910" y="15910"/>
                      </a:lnTo>
                      <a:lnTo>
                        <a:pt x="15910" y="15910"/>
                      </a:lnTo>
                      <a:cubicBezTo>
                        <a:pt x="14319" y="15910"/>
                        <a:pt x="17501" y="15910"/>
                        <a:pt x="19092" y="17501"/>
                      </a:cubicBezTo>
                      <a:cubicBezTo>
                        <a:pt x="19092" y="17501"/>
                        <a:pt x="19092" y="17501"/>
                        <a:pt x="20683" y="17501"/>
                      </a:cubicBezTo>
                      <a:cubicBezTo>
                        <a:pt x="17501" y="15910"/>
                        <a:pt x="22274" y="19092"/>
                        <a:pt x="17501" y="17501"/>
                      </a:cubicBezTo>
                      <a:cubicBezTo>
                        <a:pt x="19092" y="17501"/>
                        <a:pt x="19092" y="19092"/>
                        <a:pt x="22274" y="20683"/>
                      </a:cubicBezTo>
                      <a:cubicBezTo>
                        <a:pt x="22274" y="20683"/>
                        <a:pt x="22274" y="20683"/>
                        <a:pt x="22274" y="20683"/>
                      </a:cubicBezTo>
                      <a:cubicBezTo>
                        <a:pt x="22274" y="20683"/>
                        <a:pt x="20683" y="20683"/>
                        <a:pt x="22274" y="20683"/>
                      </a:cubicBezTo>
                      <a:lnTo>
                        <a:pt x="19092" y="20683"/>
                      </a:lnTo>
                      <a:lnTo>
                        <a:pt x="22274" y="22274"/>
                      </a:lnTo>
                      <a:cubicBezTo>
                        <a:pt x="20683" y="22274"/>
                        <a:pt x="19092" y="22274"/>
                        <a:pt x="17501" y="20683"/>
                      </a:cubicBezTo>
                      <a:cubicBezTo>
                        <a:pt x="20683" y="22274"/>
                        <a:pt x="19092" y="22274"/>
                        <a:pt x="20683" y="23865"/>
                      </a:cubicBezTo>
                      <a:lnTo>
                        <a:pt x="19092" y="23865"/>
                      </a:lnTo>
                      <a:cubicBezTo>
                        <a:pt x="19092" y="23865"/>
                        <a:pt x="20683" y="25456"/>
                        <a:pt x="19092" y="25456"/>
                      </a:cubicBezTo>
                      <a:cubicBezTo>
                        <a:pt x="15910" y="25456"/>
                        <a:pt x="17501" y="27047"/>
                        <a:pt x="14319" y="27047"/>
                      </a:cubicBezTo>
                      <a:cubicBezTo>
                        <a:pt x="19092" y="28638"/>
                        <a:pt x="11137" y="27047"/>
                        <a:pt x="15910" y="28638"/>
                      </a:cubicBezTo>
                      <a:cubicBezTo>
                        <a:pt x="14319" y="28638"/>
                        <a:pt x="14319" y="28638"/>
                        <a:pt x="12728" y="27047"/>
                      </a:cubicBezTo>
                      <a:cubicBezTo>
                        <a:pt x="14319" y="28638"/>
                        <a:pt x="11137" y="27047"/>
                        <a:pt x="14319" y="28638"/>
                      </a:cubicBezTo>
                      <a:cubicBezTo>
                        <a:pt x="12728" y="28638"/>
                        <a:pt x="12728" y="28638"/>
                        <a:pt x="11137" y="27047"/>
                      </a:cubicBezTo>
                      <a:cubicBezTo>
                        <a:pt x="11137" y="27047"/>
                        <a:pt x="12728" y="27047"/>
                        <a:pt x="11137" y="27047"/>
                      </a:cubicBezTo>
                      <a:cubicBezTo>
                        <a:pt x="11137" y="27047"/>
                        <a:pt x="9546" y="27047"/>
                        <a:pt x="9546" y="27047"/>
                      </a:cubicBezTo>
                      <a:cubicBezTo>
                        <a:pt x="9546" y="27047"/>
                        <a:pt x="12728" y="28638"/>
                        <a:pt x="15910" y="30229"/>
                      </a:cubicBezTo>
                      <a:cubicBezTo>
                        <a:pt x="14319" y="30229"/>
                        <a:pt x="14319" y="30229"/>
                        <a:pt x="15910" y="31820"/>
                      </a:cubicBezTo>
                      <a:cubicBezTo>
                        <a:pt x="14319" y="31820"/>
                        <a:pt x="14319" y="31820"/>
                        <a:pt x="12728" y="30229"/>
                      </a:cubicBezTo>
                      <a:cubicBezTo>
                        <a:pt x="12728" y="30229"/>
                        <a:pt x="11137" y="30229"/>
                        <a:pt x="12728" y="31820"/>
                      </a:cubicBezTo>
                      <a:cubicBezTo>
                        <a:pt x="12728" y="31820"/>
                        <a:pt x="12728" y="31820"/>
                        <a:pt x="12728" y="31820"/>
                      </a:cubicBezTo>
                      <a:cubicBezTo>
                        <a:pt x="12728" y="31820"/>
                        <a:pt x="12728" y="31820"/>
                        <a:pt x="12728" y="33411"/>
                      </a:cubicBezTo>
                      <a:lnTo>
                        <a:pt x="12728" y="33411"/>
                      </a:lnTo>
                      <a:cubicBezTo>
                        <a:pt x="15910" y="35003"/>
                        <a:pt x="12728" y="33411"/>
                        <a:pt x="14319" y="35003"/>
                      </a:cubicBezTo>
                      <a:lnTo>
                        <a:pt x="14319" y="35003"/>
                      </a:lnTo>
                      <a:cubicBezTo>
                        <a:pt x="11137" y="35003"/>
                        <a:pt x="15910" y="35003"/>
                        <a:pt x="12728" y="35003"/>
                      </a:cubicBezTo>
                      <a:lnTo>
                        <a:pt x="14319" y="35003"/>
                      </a:lnTo>
                      <a:cubicBezTo>
                        <a:pt x="19092" y="36593"/>
                        <a:pt x="11137" y="35003"/>
                        <a:pt x="12728" y="36593"/>
                      </a:cubicBezTo>
                      <a:lnTo>
                        <a:pt x="14319" y="36593"/>
                      </a:lnTo>
                      <a:cubicBezTo>
                        <a:pt x="15910" y="36593"/>
                        <a:pt x="7955" y="35003"/>
                        <a:pt x="7955" y="35003"/>
                      </a:cubicBezTo>
                      <a:cubicBezTo>
                        <a:pt x="7955" y="35003"/>
                        <a:pt x="7955" y="35003"/>
                        <a:pt x="6364" y="35003"/>
                      </a:cubicBezTo>
                      <a:cubicBezTo>
                        <a:pt x="3182" y="35003"/>
                        <a:pt x="9546" y="36593"/>
                        <a:pt x="9546" y="36593"/>
                      </a:cubicBezTo>
                      <a:cubicBezTo>
                        <a:pt x="7955" y="36593"/>
                        <a:pt x="6364" y="35003"/>
                        <a:pt x="4773" y="35003"/>
                      </a:cubicBezTo>
                      <a:cubicBezTo>
                        <a:pt x="3182" y="35003"/>
                        <a:pt x="9546" y="38185"/>
                        <a:pt x="6364" y="36593"/>
                      </a:cubicBezTo>
                      <a:cubicBezTo>
                        <a:pt x="7955" y="36593"/>
                        <a:pt x="7955" y="36593"/>
                        <a:pt x="9546" y="38185"/>
                      </a:cubicBezTo>
                      <a:cubicBezTo>
                        <a:pt x="9546" y="38185"/>
                        <a:pt x="4773" y="38185"/>
                        <a:pt x="7955" y="39775"/>
                      </a:cubicBezTo>
                      <a:lnTo>
                        <a:pt x="6364" y="39775"/>
                      </a:lnTo>
                      <a:cubicBezTo>
                        <a:pt x="7955" y="39775"/>
                        <a:pt x="7955" y="41367"/>
                        <a:pt x="9546" y="41367"/>
                      </a:cubicBezTo>
                      <a:cubicBezTo>
                        <a:pt x="1591" y="39775"/>
                        <a:pt x="12728" y="44548"/>
                        <a:pt x="6364" y="42958"/>
                      </a:cubicBezTo>
                      <a:lnTo>
                        <a:pt x="6364" y="44548"/>
                      </a:lnTo>
                      <a:lnTo>
                        <a:pt x="6364" y="44548"/>
                      </a:lnTo>
                      <a:cubicBezTo>
                        <a:pt x="6364" y="44548"/>
                        <a:pt x="7955" y="46140"/>
                        <a:pt x="9546" y="46140"/>
                      </a:cubicBezTo>
                      <a:cubicBezTo>
                        <a:pt x="9546" y="46140"/>
                        <a:pt x="7955" y="46140"/>
                        <a:pt x="7955" y="46140"/>
                      </a:cubicBezTo>
                      <a:cubicBezTo>
                        <a:pt x="6364" y="46140"/>
                        <a:pt x="6364" y="46140"/>
                        <a:pt x="9546" y="47730"/>
                      </a:cubicBezTo>
                      <a:lnTo>
                        <a:pt x="7955" y="47730"/>
                      </a:lnTo>
                      <a:cubicBezTo>
                        <a:pt x="9546" y="47730"/>
                        <a:pt x="4773" y="47730"/>
                        <a:pt x="6364" y="49322"/>
                      </a:cubicBezTo>
                      <a:cubicBezTo>
                        <a:pt x="6364" y="49322"/>
                        <a:pt x="6364" y="49322"/>
                        <a:pt x="4773" y="49322"/>
                      </a:cubicBezTo>
                      <a:cubicBezTo>
                        <a:pt x="6364" y="50913"/>
                        <a:pt x="-1591" y="49322"/>
                        <a:pt x="6364" y="52504"/>
                      </a:cubicBezTo>
                      <a:lnTo>
                        <a:pt x="7955" y="54095"/>
                      </a:lnTo>
                      <a:cubicBezTo>
                        <a:pt x="9546" y="54095"/>
                        <a:pt x="11137" y="55686"/>
                        <a:pt x="12728" y="55686"/>
                      </a:cubicBezTo>
                      <a:cubicBezTo>
                        <a:pt x="12728" y="55686"/>
                        <a:pt x="9546" y="55686"/>
                        <a:pt x="9546" y="55686"/>
                      </a:cubicBezTo>
                      <a:lnTo>
                        <a:pt x="9546" y="55686"/>
                      </a:lnTo>
                      <a:cubicBezTo>
                        <a:pt x="4773" y="54095"/>
                        <a:pt x="7955" y="55686"/>
                        <a:pt x="4773" y="55686"/>
                      </a:cubicBezTo>
                      <a:cubicBezTo>
                        <a:pt x="4773" y="57277"/>
                        <a:pt x="1591" y="57277"/>
                        <a:pt x="1591" y="58868"/>
                      </a:cubicBezTo>
                      <a:lnTo>
                        <a:pt x="4773" y="58868"/>
                      </a:lnTo>
                      <a:lnTo>
                        <a:pt x="4773" y="58868"/>
                      </a:lnTo>
                      <a:cubicBezTo>
                        <a:pt x="4773" y="58868"/>
                        <a:pt x="1591" y="58868"/>
                        <a:pt x="3182" y="57277"/>
                      </a:cubicBezTo>
                      <a:cubicBezTo>
                        <a:pt x="1591" y="57277"/>
                        <a:pt x="4773" y="58868"/>
                        <a:pt x="4773" y="58868"/>
                      </a:cubicBezTo>
                      <a:cubicBezTo>
                        <a:pt x="3182" y="58868"/>
                        <a:pt x="1591" y="57277"/>
                        <a:pt x="1591" y="57277"/>
                      </a:cubicBezTo>
                      <a:lnTo>
                        <a:pt x="1591" y="57277"/>
                      </a:lnTo>
                      <a:lnTo>
                        <a:pt x="1591" y="57277"/>
                      </a:lnTo>
                      <a:cubicBezTo>
                        <a:pt x="3182" y="57277"/>
                        <a:pt x="4773" y="58868"/>
                        <a:pt x="3182" y="58868"/>
                      </a:cubicBezTo>
                      <a:cubicBezTo>
                        <a:pt x="3182" y="58868"/>
                        <a:pt x="1591" y="58868"/>
                        <a:pt x="1591" y="58868"/>
                      </a:cubicBezTo>
                      <a:cubicBezTo>
                        <a:pt x="1591" y="58868"/>
                        <a:pt x="1591" y="58868"/>
                        <a:pt x="1591" y="58868"/>
                      </a:cubicBezTo>
                      <a:lnTo>
                        <a:pt x="1591" y="58868"/>
                      </a:lnTo>
                      <a:lnTo>
                        <a:pt x="4773" y="58868"/>
                      </a:lnTo>
                      <a:cubicBezTo>
                        <a:pt x="6364" y="58868"/>
                        <a:pt x="4773" y="58868"/>
                        <a:pt x="7955" y="60459"/>
                      </a:cubicBezTo>
                      <a:cubicBezTo>
                        <a:pt x="3182" y="58868"/>
                        <a:pt x="6364" y="62050"/>
                        <a:pt x="4773" y="62050"/>
                      </a:cubicBezTo>
                      <a:cubicBezTo>
                        <a:pt x="6364" y="63641"/>
                        <a:pt x="6364" y="63641"/>
                        <a:pt x="6364" y="63641"/>
                      </a:cubicBezTo>
                      <a:cubicBezTo>
                        <a:pt x="6364" y="63641"/>
                        <a:pt x="9546" y="65232"/>
                        <a:pt x="9546" y="65232"/>
                      </a:cubicBezTo>
                      <a:cubicBezTo>
                        <a:pt x="3182" y="63641"/>
                        <a:pt x="6364" y="65232"/>
                        <a:pt x="3182" y="63641"/>
                      </a:cubicBezTo>
                      <a:cubicBezTo>
                        <a:pt x="6364" y="63641"/>
                        <a:pt x="3182" y="65232"/>
                        <a:pt x="7955" y="65232"/>
                      </a:cubicBezTo>
                      <a:cubicBezTo>
                        <a:pt x="7955" y="65232"/>
                        <a:pt x="6364" y="65232"/>
                        <a:pt x="4773" y="65232"/>
                      </a:cubicBezTo>
                      <a:cubicBezTo>
                        <a:pt x="6364" y="66823"/>
                        <a:pt x="3182" y="66823"/>
                        <a:pt x="3182" y="68414"/>
                      </a:cubicBezTo>
                      <a:cubicBezTo>
                        <a:pt x="3182" y="68414"/>
                        <a:pt x="4773" y="68414"/>
                        <a:pt x="6364" y="70005"/>
                      </a:cubicBezTo>
                      <a:lnTo>
                        <a:pt x="3182" y="70005"/>
                      </a:lnTo>
                      <a:cubicBezTo>
                        <a:pt x="3182" y="70005"/>
                        <a:pt x="7955" y="71596"/>
                        <a:pt x="4773" y="71596"/>
                      </a:cubicBezTo>
                      <a:cubicBezTo>
                        <a:pt x="4773" y="71596"/>
                        <a:pt x="6364" y="71596"/>
                        <a:pt x="6364" y="71596"/>
                      </a:cubicBezTo>
                      <a:cubicBezTo>
                        <a:pt x="1591" y="73187"/>
                        <a:pt x="7955" y="76369"/>
                        <a:pt x="0" y="76369"/>
                      </a:cubicBezTo>
                      <a:cubicBezTo>
                        <a:pt x="1591" y="76369"/>
                        <a:pt x="1591" y="76369"/>
                        <a:pt x="1591" y="76369"/>
                      </a:cubicBezTo>
                      <a:cubicBezTo>
                        <a:pt x="1591" y="76369"/>
                        <a:pt x="3182" y="76369"/>
                        <a:pt x="4773" y="77960"/>
                      </a:cubicBezTo>
                      <a:lnTo>
                        <a:pt x="1591" y="77960"/>
                      </a:lnTo>
                      <a:cubicBezTo>
                        <a:pt x="4773" y="79551"/>
                        <a:pt x="1591" y="79551"/>
                        <a:pt x="4773" y="79551"/>
                      </a:cubicBezTo>
                      <a:lnTo>
                        <a:pt x="4773" y="79551"/>
                      </a:lnTo>
                      <a:cubicBezTo>
                        <a:pt x="7955" y="81142"/>
                        <a:pt x="12728" y="81142"/>
                        <a:pt x="15910" y="82733"/>
                      </a:cubicBezTo>
                      <a:cubicBezTo>
                        <a:pt x="12728" y="81142"/>
                        <a:pt x="22274" y="82733"/>
                        <a:pt x="15910" y="81142"/>
                      </a:cubicBezTo>
                      <a:cubicBezTo>
                        <a:pt x="17501" y="81142"/>
                        <a:pt x="17501" y="81142"/>
                        <a:pt x="17501" y="81142"/>
                      </a:cubicBezTo>
                      <a:cubicBezTo>
                        <a:pt x="15910" y="81142"/>
                        <a:pt x="15910" y="79551"/>
                        <a:pt x="15910" y="79551"/>
                      </a:cubicBezTo>
                      <a:lnTo>
                        <a:pt x="15910" y="79551"/>
                      </a:lnTo>
                      <a:cubicBezTo>
                        <a:pt x="15910" y="77960"/>
                        <a:pt x="17501" y="77960"/>
                        <a:pt x="19092" y="77960"/>
                      </a:cubicBezTo>
                      <a:lnTo>
                        <a:pt x="17501" y="77960"/>
                      </a:lnTo>
                      <a:cubicBezTo>
                        <a:pt x="17501" y="77960"/>
                        <a:pt x="19092" y="77960"/>
                        <a:pt x="19092" y="77960"/>
                      </a:cubicBezTo>
                      <a:cubicBezTo>
                        <a:pt x="15910" y="76369"/>
                        <a:pt x="19092" y="77960"/>
                        <a:pt x="15910" y="77960"/>
                      </a:cubicBezTo>
                      <a:cubicBezTo>
                        <a:pt x="20683" y="79551"/>
                        <a:pt x="15910" y="76369"/>
                        <a:pt x="20683" y="77960"/>
                      </a:cubicBezTo>
                      <a:cubicBezTo>
                        <a:pt x="20683" y="77960"/>
                        <a:pt x="17501" y="77960"/>
                        <a:pt x="19092" y="76369"/>
                      </a:cubicBezTo>
                      <a:lnTo>
                        <a:pt x="20683" y="76369"/>
                      </a:lnTo>
                      <a:lnTo>
                        <a:pt x="19092" y="76369"/>
                      </a:lnTo>
                      <a:cubicBezTo>
                        <a:pt x="19092" y="76369"/>
                        <a:pt x="20683" y="76369"/>
                        <a:pt x="22274" y="76369"/>
                      </a:cubicBezTo>
                      <a:cubicBezTo>
                        <a:pt x="22274" y="76369"/>
                        <a:pt x="22274" y="76369"/>
                        <a:pt x="22274" y="76369"/>
                      </a:cubicBezTo>
                      <a:cubicBezTo>
                        <a:pt x="23865" y="76369"/>
                        <a:pt x="22274" y="74778"/>
                        <a:pt x="22274" y="74778"/>
                      </a:cubicBezTo>
                      <a:lnTo>
                        <a:pt x="20683" y="74778"/>
                      </a:lnTo>
                      <a:cubicBezTo>
                        <a:pt x="19092" y="73187"/>
                        <a:pt x="22274" y="73187"/>
                        <a:pt x="19092" y="71596"/>
                      </a:cubicBezTo>
                      <a:lnTo>
                        <a:pt x="17501" y="71596"/>
                      </a:lnTo>
                      <a:cubicBezTo>
                        <a:pt x="15910" y="70005"/>
                        <a:pt x="19092" y="71596"/>
                        <a:pt x="17501" y="70005"/>
                      </a:cubicBezTo>
                      <a:lnTo>
                        <a:pt x="17501" y="70005"/>
                      </a:lnTo>
                      <a:cubicBezTo>
                        <a:pt x="15910" y="70005"/>
                        <a:pt x="15910" y="68414"/>
                        <a:pt x="15910" y="68414"/>
                      </a:cubicBezTo>
                      <a:cubicBezTo>
                        <a:pt x="17501" y="68414"/>
                        <a:pt x="17501" y="68414"/>
                        <a:pt x="19092" y="70005"/>
                      </a:cubicBezTo>
                      <a:cubicBezTo>
                        <a:pt x="17501" y="68414"/>
                        <a:pt x="17501" y="68414"/>
                        <a:pt x="14319" y="66823"/>
                      </a:cubicBezTo>
                      <a:lnTo>
                        <a:pt x="15910" y="66823"/>
                      </a:lnTo>
                      <a:cubicBezTo>
                        <a:pt x="14319" y="66823"/>
                        <a:pt x="14319" y="65232"/>
                        <a:pt x="12728" y="65232"/>
                      </a:cubicBezTo>
                      <a:cubicBezTo>
                        <a:pt x="14319" y="65232"/>
                        <a:pt x="15910" y="65232"/>
                        <a:pt x="17501" y="66823"/>
                      </a:cubicBezTo>
                      <a:cubicBezTo>
                        <a:pt x="20683" y="66823"/>
                        <a:pt x="14319" y="65232"/>
                        <a:pt x="19092" y="65232"/>
                      </a:cubicBezTo>
                      <a:cubicBezTo>
                        <a:pt x="14319" y="63641"/>
                        <a:pt x="15910" y="65232"/>
                        <a:pt x="15910" y="65232"/>
                      </a:cubicBezTo>
                      <a:cubicBezTo>
                        <a:pt x="14319" y="65232"/>
                        <a:pt x="12728" y="63641"/>
                        <a:pt x="12728" y="63641"/>
                      </a:cubicBezTo>
                      <a:cubicBezTo>
                        <a:pt x="12728" y="63641"/>
                        <a:pt x="19092" y="65232"/>
                        <a:pt x="19092" y="63641"/>
                      </a:cubicBezTo>
                      <a:lnTo>
                        <a:pt x="19092" y="63641"/>
                      </a:lnTo>
                      <a:cubicBezTo>
                        <a:pt x="20683" y="63641"/>
                        <a:pt x="17501" y="62050"/>
                        <a:pt x="19092" y="63641"/>
                      </a:cubicBezTo>
                      <a:cubicBezTo>
                        <a:pt x="15910" y="62050"/>
                        <a:pt x="19092" y="63641"/>
                        <a:pt x="15910" y="62050"/>
                      </a:cubicBezTo>
                      <a:lnTo>
                        <a:pt x="15910" y="63641"/>
                      </a:lnTo>
                      <a:cubicBezTo>
                        <a:pt x="15910" y="63641"/>
                        <a:pt x="11137" y="62050"/>
                        <a:pt x="12728" y="62050"/>
                      </a:cubicBezTo>
                      <a:cubicBezTo>
                        <a:pt x="12728" y="62050"/>
                        <a:pt x="14319" y="62050"/>
                        <a:pt x="14319" y="63641"/>
                      </a:cubicBezTo>
                      <a:cubicBezTo>
                        <a:pt x="15910" y="63641"/>
                        <a:pt x="14319" y="63641"/>
                        <a:pt x="14319" y="63641"/>
                      </a:cubicBezTo>
                      <a:cubicBezTo>
                        <a:pt x="17501" y="65232"/>
                        <a:pt x="14319" y="65232"/>
                        <a:pt x="17501" y="65232"/>
                      </a:cubicBezTo>
                      <a:cubicBezTo>
                        <a:pt x="19092" y="65232"/>
                        <a:pt x="15910" y="63641"/>
                        <a:pt x="19092" y="65232"/>
                      </a:cubicBezTo>
                      <a:cubicBezTo>
                        <a:pt x="14319" y="63641"/>
                        <a:pt x="20683" y="65232"/>
                        <a:pt x="15910" y="63641"/>
                      </a:cubicBezTo>
                      <a:lnTo>
                        <a:pt x="17501" y="63641"/>
                      </a:lnTo>
                      <a:cubicBezTo>
                        <a:pt x="17501" y="63641"/>
                        <a:pt x="15910" y="63641"/>
                        <a:pt x="15910" y="63641"/>
                      </a:cubicBezTo>
                      <a:lnTo>
                        <a:pt x="19092" y="65232"/>
                      </a:lnTo>
                      <a:cubicBezTo>
                        <a:pt x="17501" y="63641"/>
                        <a:pt x="20683" y="65232"/>
                        <a:pt x="20683" y="63641"/>
                      </a:cubicBezTo>
                      <a:cubicBezTo>
                        <a:pt x="20683" y="63641"/>
                        <a:pt x="17501" y="63641"/>
                        <a:pt x="15910" y="63641"/>
                      </a:cubicBezTo>
                      <a:cubicBezTo>
                        <a:pt x="12728" y="62050"/>
                        <a:pt x="20683" y="65232"/>
                        <a:pt x="20683" y="63641"/>
                      </a:cubicBezTo>
                      <a:cubicBezTo>
                        <a:pt x="20683" y="63641"/>
                        <a:pt x="19092" y="63641"/>
                        <a:pt x="19092" y="63641"/>
                      </a:cubicBezTo>
                      <a:cubicBezTo>
                        <a:pt x="19092" y="63641"/>
                        <a:pt x="20683" y="63641"/>
                        <a:pt x="22274" y="63641"/>
                      </a:cubicBezTo>
                      <a:cubicBezTo>
                        <a:pt x="22274" y="62050"/>
                        <a:pt x="20683" y="63641"/>
                        <a:pt x="19092" y="62050"/>
                      </a:cubicBezTo>
                      <a:cubicBezTo>
                        <a:pt x="22274" y="62050"/>
                        <a:pt x="17501" y="62050"/>
                        <a:pt x="17501" y="60459"/>
                      </a:cubicBezTo>
                      <a:lnTo>
                        <a:pt x="19092" y="60459"/>
                      </a:lnTo>
                      <a:cubicBezTo>
                        <a:pt x="20683" y="60459"/>
                        <a:pt x="14319" y="58868"/>
                        <a:pt x="15910" y="58868"/>
                      </a:cubicBezTo>
                      <a:lnTo>
                        <a:pt x="19092" y="60459"/>
                      </a:lnTo>
                      <a:lnTo>
                        <a:pt x="19092" y="60459"/>
                      </a:lnTo>
                      <a:lnTo>
                        <a:pt x="20683" y="60459"/>
                      </a:lnTo>
                      <a:cubicBezTo>
                        <a:pt x="19092" y="58868"/>
                        <a:pt x="19092" y="58868"/>
                        <a:pt x="20683" y="58868"/>
                      </a:cubicBezTo>
                      <a:cubicBezTo>
                        <a:pt x="19092" y="58868"/>
                        <a:pt x="17501" y="57277"/>
                        <a:pt x="17501" y="57277"/>
                      </a:cubicBezTo>
                      <a:cubicBezTo>
                        <a:pt x="19092" y="57277"/>
                        <a:pt x="19092" y="57277"/>
                        <a:pt x="19092" y="57277"/>
                      </a:cubicBezTo>
                      <a:cubicBezTo>
                        <a:pt x="20683" y="57277"/>
                        <a:pt x="22274" y="58868"/>
                        <a:pt x="20683" y="57277"/>
                      </a:cubicBezTo>
                      <a:lnTo>
                        <a:pt x="22274" y="57277"/>
                      </a:lnTo>
                      <a:cubicBezTo>
                        <a:pt x="23865" y="57277"/>
                        <a:pt x="22274" y="57277"/>
                        <a:pt x="22274" y="57277"/>
                      </a:cubicBezTo>
                      <a:cubicBezTo>
                        <a:pt x="22274" y="57277"/>
                        <a:pt x="22274" y="57277"/>
                        <a:pt x="22274" y="57277"/>
                      </a:cubicBezTo>
                      <a:lnTo>
                        <a:pt x="19092" y="55686"/>
                      </a:lnTo>
                      <a:cubicBezTo>
                        <a:pt x="20683" y="55686"/>
                        <a:pt x="20683" y="55686"/>
                        <a:pt x="20683" y="55686"/>
                      </a:cubicBezTo>
                      <a:cubicBezTo>
                        <a:pt x="20683" y="55686"/>
                        <a:pt x="19092" y="55686"/>
                        <a:pt x="19092" y="54095"/>
                      </a:cubicBezTo>
                      <a:cubicBezTo>
                        <a:pt x="20683" y="54095"/>
                        <a:pt x="22274" y="55686"/>
                        <a:pt x="23865" y="55686"/>
                      </a:cubicBezTo>
                      <a:lnTo>
                        <a:pt x="22274" y="54095"/>
                      </a:lnTo>
                      <a:cubicBezTo>
                        <a:pt x="22274" y="54095"/>
                        <a:pt x="23865" y="54095"/>
                        <a:pt x="25456" y="54095"/>
                      </a:cubicBezTo>
                      <a:cubicBezTo>
                        <a:pt x="27047" y="54095"/>
                        <a:pt x="22274" y="52504"/>
                        <a:pt x="23865" y="52504"/>
                      </a:cubicBezTo>
                      <a:cubicBezTo>
                        <a:pt x="23865" y="52504"/>
                        <a:pt x="23865" y="52504"/>
                        <a:pt x="22274" y="52504"/>
                      </a:cubicBezTo>
                      <a:cubicBezTo>
                        <a:pt x="22274" y="52504"/>
                        <a:pt x="25456" y="52504"/>
                        <a:pt x="22274" y="50913"/>
                      </a:cubicBezTo>
                      <a:lnTo>
                        <a:pt x="25456" y="50913"/>
                      </a:lnTo>
                      <a:cubicBezTo>
                        <a:pt x="25456" y="50913"/>
                        <a:pt x="22274" y="50913"/>
                        <a:pt x="20683" y="49322"/>
                      </a:cubicBezTo>
                      <a:cubicBezTo>
                        <a:pt x="23865" y="54095"/>
                        <a:pt x="27047" y="55686"/>
                        <a:pt x="25456" y="54095"/>
                      </a:cubicBezTo>
                      <a:cubicBezTo>
                        <a:pt x="25456" y="54095"/>
                        <a:pt x="23865" y="52504"/>
                        <a:pt x="25456" y="54095"/>
                      </a:cubicBezTo>
                      <a:cubicBezTo>
                        <a:pt x="27047" y="54095"/>
                        <a:pt x="25456" y="54095"/>
                        <a:pt x="25456" y="54095"/>
                      </a:cubicBezTo>
                      <a:close/>
                      <a:moveTo>
                        <a:pt x="27047" y="47730"/>
                      </a:moveTo>
                      <a:cubicBezTo>
                        <a:pt x="27047" y="47730"/>
                        <a:pt x="28638" y="49322"/>
                        <a:pt x="27047" y="47730"/>
                      </a:cubicBezTo>
                      <a:cubicBezTo>
                        <a:pt x="23865" y="47730"/>
                        <a:pt x="25456" y="47730"/>
                        <a:pt x="27047" y="47730"/>
                      </a:cubicBezTo>
                      <a:close/>
                      <a:moveTo>
                        <a:pt x="23865" y="38185"/>
                      </a:moveTo>
                      <a:cubicBezTo>
                        <a:pt x="23865" y="38185"/>
                        <a:pt x="23865" y="38185"/>
                        <a:pt x="23865" y="38185"/>
                      </a:cubicBezTo>
                      <a:cubicBezTo>
                        <a:pt x="23865" y="38185"/>
                        <a:pt x="23865" y="38185"/>
                        <a:pt x="23865" y="38185"/>
                      </a:cubicBezTo>
                      <a:close/>
                      <a:moveTo>
                        <a:pt x="17501" y="9546"/>
                      </a:moveTo>
                      <a:lnTo>
                        <a:pt x="17501" y="9546"/>
                      </a:lnTo>
                      <a:cubicBezTo>
                        <a:pt x="17501" y="9546"/>
                        <a:pt x="17501" y="9546"/>
                        <a:pt x="17501" y="9546"/>
                      </a:cubicBezTo>
                      <a:close/>
                      <a:moveTo>
                        <a:pt x="19092" y="9546"/>
                      </a:moveTo>
                      <a:cubicBezTo>
                        <a:pt x="19092" y="9546"/>
                        <a:pt x="17501" y="9546"/>
                        <a:pt x="19092" y="9546"/>
                      </a:cubicBezTo>
                      <a:cubicBezTo>
                        <a:pt x="19092" y="9546"/>
                        <a:pt x="19092" y="9546"/>
                        <a:pt x="19092" y="9546"/>
                      </a:cubicBezTo>
                      <a:cubicBezTo>
                        <a:pt x="19092" y="9546"/>
                        <a:pt x="19092" y="9546"/>
                        <a:pt x="19092" y="9546"/>
                      </a:cubicBezTo>
                      <a:close/>
                      <a:moveTo>
                        <a:pt x="1591" y="63641"/>
                      </a:moveTo>
                      <a:lnTo>
                        <a:pt x="1591" y="63641"/>
                      </a:lnTo>
                      <a:cubicBezTo>
                        <a:pt x="3182" y="63641"/>
                        <a:pt x="3182" y="63641"/>
                        <a:pt x="1591" y="6364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5" name="รูปแบบอิสระ: รูปร่าง 484">
                  <a:extLst>
                    <a:ext uri="{FF2B5EF4-FFF2-40B4-BE49-F238E27FC236}">
                      <a16:creationId xmlns:a16="http://schemas.microsoft.com/office/drawing/2014/main" id="{CCE507DB-D5E0-451E-B45A-1BB6F34C42D4}"/>
                    </a:ext>
                  </a:extLst>
                </p:cNvPr>
                <p:cNvSpPr/>
                <p:nvPr/>
              </p:nvSpPr>
              <p:spPr>
                <a:xfrm>
                  <a:off x="2868797" y="3266472"/>
                  <a:ext cx="1193" cy="15910"/>
                </a:xfrm>
                <a:custGeom>
                  <a:avLst/>
                  <a:gdLst>
                    <a:gd name="connsiteX0" fmla="*/ 1193 w 1193"/>
                    <a:gd name="connsiteY0" fmla="*/ 0 h 15910"/>
                    <a:gd name="connsiteX1" fmla="*/ 1193 w 1193"/>
                    <a:gd name="connsiteY1" fmla="*/ 0 h 15910"/>
                    <a:gd name="connsiteX2" fmla="*/ 1193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1193" y="0"/>
                      </a:moveTo>
                      <a:lnTo>
                        <a:pt x="1193" y="0"/>
                      </a:lnTo>
                      <a:cubicBezTo>
                        <a:pt x="-398" y="0"/>
                        <a:pt x="-398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6" name="รูปแบบอิสระ: รูปร่าง 485">
                  <a:extLst>
                    <a:ext uri="{FF2B5EF4-FFF2-40B4-BE49-F238E27FC236}">
                      <a16:creationId xmlns:a16="http://schemas.microsoft.com/office/drawing/2014/main" id="{713BD641-A9DA-428B-9B89-2334FB3480CC}"/>
                    </a:ext>
                  </a:extLst>
                </p:cNvPr>
                <p:cNvSpPr/>
                <p:nvPr/>
              </p:nvSpPr>
              <p:spPr>
                <a:xfrm>
                  <a:off x="2868399" y="3283973"/>
                  <a:ext cx="1590" cy="15910"/>
                </a:xfrm>
                <a:custGeom>
                  <a:avLst/>
                  <a:gdLst>
                    <a:gd name="connsiteX0" fmla="*/ 0 w 1590"/>
                    <a:gd name="connsiteY0" fmla="*/ 0 h 15910"/>
                    <a:gd name="connsiteX1" fmla="*/ 0 w 1590"/>
                    <a:gd name="connsiteY1" fmla="*/ 0 h 15910"/>
                    <a:gd name="connsiteX2" fmla="*/ 1591 w 1590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7" name="รูปแบบอิสระ: รูปร่าง 486">
                  <a:extLst>
                    <a:ext uri="{FF2B5EF4-FFF2-40B4-BE49-F238E27FC236}">
                      <a16:creationId xmlns:a16="http://schemas.microsoft.com/office/drawing/2014/main" id="{74BCF996-301F-4ACE-9B85-BBC15269EA06}"/>
                    </a:ext>
                  </a:extLst>
                </p:cNvPr>
                <p:cNvSpPr/>
                <p:nvPr/>
              </p:nvSpPr>
              <p:spPr>
                <a:xfrm>
                  <a:off x="2875647" y="3250562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cubicBezTo>
                        <a:pt x="707" y="0"/>
                        <a:pt x="-884" y="0"/>
                        <a:pt x="707" y="0"/>
                      </a:cubicBezTo>
                      <a:cubicBezTo>
                        <a:pt x="707" y="0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8" name="รูปแบบอิสระ: รูปร่าง 487">
                  <a:extLst>
                    <a:ext uri="{FF2B5EF4-FFF2-40B4-BE49-F238E27FC236}">
                      <a16:creationId xmlns:a16="http://schemas.microsoft.com/office/drawing/2014/main" id="{501F08D7-0756-4B9E-BDAC-39D476D814F2}"/>
                    </a:ext>
                  </a:extLst>
                </p:cNvPr>
                <p:cNvSpPr/>
                <p:nvPr/>
              </p:nvSpPr>
              <p:spPr>
                <a:xfrm>
                  <a:off x="2858853" y="3231470"/>
                  <a:ext cx="707" cy="1193"/>
                </a:xfrm>
                <a:custGeom>
                  <a:avLst/>
                  <a:gdLst>
                    <a:gd name="connsiteX0" fmla="*/ 0 w 707"/>
                    <a:gd name="connsiteY0" fmla="*/ 0 h 1193"/>
                    <a:gd name="connsiteX1" fmla="*/ 0 w 707"/>
                    <a:gd name="connsiteY1" fmla="*/ 0 h 1193"/>
                    <a:gd name="connsiteX2" fmla="*/ 0 w 707"/>
                    <a:gd name="connsiteY2" fmla="*/ 0 h 1193"/>
                    <a:gd name="connsiteX3" fmla="*/ 0 w 707"/>
                    <a:gd name="connsiteY3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119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1591" y="1591"/>
                        <a:pt x="0" y="0"/>
                      </a:cubicBezTo>
                      <a:cubicBezTo>
                        <a:pt x="1591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9" name="รูปแบบอิสระ: รูปร่าง 488">
                  <a:extLst>
                    <a:ext uri="{FF2B5EF4-FFF2-40B4-BE49-F238E27FC236}">
                      <a16:creationId xmlns:a16="http://schemas.microsoft.com/office/drawing/2014/main" id="{50D1013E-3A56-4FE2-A3E1-1B1F542457A3}"/>
                    </a:ext>
                  </a:extLst>
                </p:cNvPr>
                <p:cNvSpPr/>
                <p:nvPr/>
              </p:nvSpPr>
              <p:spPr>
                <a:xfrm>
                  <a:off x="2871979" y="3233945"/>
                  <a:ext cx="1193" cy="707"/>
                </a:xfrm>
                <a:custGeom>
                  <a:avLst/>
                  <a:gdLst>
                    <a:gd name="connsiteX0" fmla="*/ 1193 w 1193"/>
                    <a:gd name="connsiteY0" fmla="*/ 707 h 707"/>
                    <a:gd name="connsiteX1" fmla="*/ 1193 w 1193"/>
                    <a:gd name="connsiteY1" fmla="*/ 707 h 707"/>
                    <a:gd name="connsiteX2" fmla="*/ 1193 w 1193"/>
                    <a:gd name="connsiteY2" fmla="*/ 707 h 707"/>
                    <a:gd name="connsiteX3" fmla="*/ 1193 w 1193"/>
                    <a:gd name="connsiteY3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707">
                      <a:moveTo>
                        <a:pt x="1193" y="707"/>
                      </a:moveTo>
                      <a:cubicBezTo>
                        <a:pt x="1193" y="707"/>
                        <a:pt x="1193" y="707"/>
                        <a:pt x="1193" y="707"/>
                      </a:cubicBezTo>
                      <a:lnTo>
                        <a:pt x="1193" y="707"/>
                      </a:lnTo>
                      <a:cubicBezTo>
                        <a:pt x="-398" y="-884"/>
                        <a:pt x="-398" y="707"/>
                        <a:pt x="1193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0" name="รูปแบบอิสระ: รูปร่าง 489">
                  <a:extLst>
                    <a:ext uri="{FF2B5EF4-FFF2-40B4-BE49-F238E27FC236}">
                      <a16:creationId xmlns:a16="http://schemas.microsoft.com/office/drawing/2014/main" id="{7E98DECE-E8FF-45AC-A444-EE0057F3E33D}"/>
                    </a:ext>
                  </a:extLst>
                </p:cNvPr>
                <p:cNvSpPr/>
                <p:nvPr/>
              </p:nvSpPr>
              <p:spPr>
                <a:xfrm>
                  <a:off x="2865217" y="3233945"/>
                  <a:ext cx="1837" cy="707"/>
                </a:xfrm>
                <a:custGeom>
                  <a:avLst/>
                  <a:gdLst>
                    <a:gd name="connsiteX0" fmla="*/ 0 w 1837"/>
                    <a:gd name="connsiteY0" fmla="*/ 707 h 707"/>
                    <a:gd name="connsiteX1" fmla="*/ 0 w 1837"/>
                    <a:gd name="connsiteY1" fmla="*/ 707 h 707"/>
                    <a:gd name="connsiteX2" fmla="*/ 0 w 1837"/>
                    <a:gd name="connsiteY2" fmla="*/ 707 h 707"/>
                    <a:gd name="connsiteX3" fmla="*/ 0 w 1837"/>
                    <a:gd name="connsiteY3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37" h="707">
                      <a:moveTo>
                        <a:pt x="0" y="707"/>
                      </a:moveTo>
                      <a:cubicBezTo>
                        <a:pt x="3182" y="707"/>
                        <a:pt x="1591" y="707"/>
                        <a:pt x="0" y="707"/>
                      </a:cubicBezTo>
                      <a:lnTo>
                        <a:pt x="0" y="707"/>
                      </a:lnTo>
                      <a:cubicBezTo>
                        <a:pt x="0" y="-884"/>
                        <a:pt x="0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1" name="รูปแบบอิสระ: รูปร่าง 490">
                  <a:extLst>
                    <a:ext uri="{FF2B5EF4-FFF2-40B4-BE49-F238E27FC236}">
                      <a16:creationId xmlns:a16="http://schemas.microsoft.com/office/drawing/2014/main" id="{CA363497-09F1-4EEC-BFB9-06F3BCE82182}"/>
                    </a:ext>
                  </a:extLst>
                </p:cNvPr>
                <p:cNvSpPr/>
                <p:nvPr/>
              </p:nvSpPr>
              <p:spPr>
                <a:xfrm>
                  <a:off x="2866101" y="3233945"/>
                  <a:ext cx="707" cy="707"/>
                </a:xfrm>
                <a:custGeom>
                  <a:avLst/>
                  <a:gdLst>
                    <a:gd name="connsiteX0" fmla="*/ 707 w 707"/>
                    <a:gd name="connsiteY0" fmla="*/ 707 h 707"/>
                    <a:gd name="connsiteX1" fmla="*/ 707 w 707"/>
                    <a:gd name="connsiteY1" fmla="*/ 707 h 707"/>
                    <a:gd name="connsiteX2" fmla="*/ 707 w 707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707">
                      <a:moveTo>
                        <a:pt x="707" y="707"/>
                      </a:moveTo>
                      <a:cubicBezTo>
                        <a:pt x="707" y="707"/>
                        <a:pt x="707" y="707"/>
                        <a:pt x="707" y="707"/>
                      </a:cubicBezTo>
                      <a:cubicBezTo>
                        <a:pt x="-884" y="-884"/>
                        <a:pt x="707" y="707"/>
                        <a:pt x="707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2" name="รูปแบบอิสระ: รูปร่าง 491">
                  <a:extLst>
                    <a:ext uri="{FF2B5EF4-FFF2-40B4-BE49-F238E27FC236}">
                      <a16:creationId xmlns:a16="http://schemas.microsoft.com/office/drawing/2014/main" id="{66543D01-CD1F-4AAB-961F-D027AC4BF589}"/>
                    </a:ext>
                  </a:extLst>
                </p:cNvPr>
                <p:cNvSpPr/>
                <p:nvPr/>
              </p:nvSpPr>
              <p:spPr>
                <a:xfrm>
                  <a:off x="2859324" y="3234193"/>
                  <a:ext cx="1455" cy="918"/>
                </a:xfrm>
                <a:custGeom>
                  <a:avLst/>
                  <a:gdLst>
                    <a:gd name="connsiteX0" fmla="*/ 1120 w 1455"/>
                    <a:gd name="connsiteY0" fmla="*/ 459 h 918"/>
                    <a:gd name="connsiteX1" fmla="*/ 1120 w 1455"/>
                    <a:gd name="connsiteY1" fmla="*/ 459 h 918"/>
                    <a:gd name="connsiteX2" fmla="*/ 1120 w 1455"/>
                    <a:gd name="connsiteY2" fmla="*/ 459 h 9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55" h="918">
                      <a:moveTo>
                        <a:pt x="1120" y="459"/>
                      </a:moveTo>
                      <a:cubicBezTo>
                        <a:pt x="1120" y="459"/>
                        <a:pt x="-471" y="459"/>
                        <a:pt x="1120" y="459"/>
                      </a:cubicBezTo>
                      <a:cubicBezTo>
                        <a:pt x="-2062" y="-1132"/>
                        <a:pt x="2711" y="2050"/>
                        <a:pt x="1120" y="45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3" name="รูปแบบอิสระ: รูปร่าง 492">
                  <a:extLst>
                    <a:ext uri="{FF2B5EF4-FFF2-40B4-BE49-F238E27FC236}">
                      <a16:creationId xmlns:a16="http://schemas.microsoft.com/office/drawing/2014/main" id="{96C30A1E-5E5C-4490-92EA-1606889C9AD9}"/>
                    </a:ext>
                  </a:extLst>
                </p:cNvPr>
                <p:cNvSpPr/>
                <p:nvPr/>
              </p:nvSpPr>
              <p:spPr>
                <a:xfrm>
                  <a:off x="2869990" y="3236243"/>
                  <a:ext cx="1591" cy="15910"/>
                </a:xfrm>
                <a:custGeom>
                  <a:avLst/>
                  <a:gdLst>
                    <a:gd name="connsiteX0" fmla="*/ 1591 w 1591"/>
                    <a:gd name="connsiteY0" fmla="*/ 0 h 15910"/>
                    <a:gd name="connsiteX1" fmla="*/ 0 w 1591"/>
                    <a:gd name="connsiteY1" fmla="*/ 0 h 15910"/>
                    <a:gd name="connsiteX2" fmla="*/ 1591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1591" y="0"/>
                      </a:moveTo>
                      <a:lnTo>
                        <a:pt x="0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4" name="รูปแบบอิสระ: รูปร่าง 493">
                  <a:extLst>
                    <a:ext uri="{FF2B5EF4-FFF2-40B4-BE49-F238E27FC236}">
                      <a16:creationId xmlns:a16="http://schemas.microsoft.com/office/drawing/2014/main" id="{EADCC600-6110-46ED-BA0E-61B7F65EE723}"/>
                    </a:ext>
                  </a:extLst>
                </p:cNvPr>
                <p:cNvSpPr/>
                <p:nvPr/>
              </p:nvSpPr>
              <p:spPr>
                <a:xfrm>
                  <a:off x="2869283" y="3237834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  <a:gd name="connsiteX3" fmla="*/ 707 w 707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lnTo>
                        <a:pt x="707" y="0"/>
                      </a:lnTo>
                      <a:cubicBezTo>
                        <a:pt x="707" y="0"/>
                        <a:pt x="707" y="0"/>
                        <a:pt x="707" y="0"/>
                      </a:cubicBezTo>
                      <a:cubicBezTo>
                        <a:pt x="707" y="0"/>
                        <a:pt x="-884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5" name="รูปแบบอิสระ: รูปร่าง 494">
                  <a:extLst>
                    <a:ext uri="{FF2B5EF4-FFF2-40B4-BE49-F238E27FC236}">
                      <a16:creationId xmlns:a16="http://schemas.microsoft.com/office/drawing/2014/main" id="{E60B3E22-6348-484F-B4D7-4F166ADD17BC}"/>
                    </a:ext>
                  </a:extLst>
                </p:cNvPr>
                <p:cNvSpPr/>
                <p:nvPr/>
              </p:nvSpPr>
              <p:spPr>
                <a:xfrm>
                  <a:off x="2869990" y="3236641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1193 h 1193"/>
                    <a:gd name="connsiteX1" fmla="*/ 0 w 15909"/>
                    <a:gd name="connsiteY1" fmla="*/ 1193 h 1193"/>
                    <a:gd name="connsiteX2" fmla="*/ 0 w 15909"/>
                    <a:gd name="connsiteY2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1193"/>
                      </a:moveTo>
                      <a:cubicBezTo>
                        <a:pt x="0" y="-398"/>
                        <a:pt x="0" y="-398"/>
                        <a:pt x="0" y="1193"/>
                      </a:cubicBezTo>
                      <a:cubicBezTo>
                        <a:pt x="0" y="-398"/>
                        <a:pt x="0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6" name="รูปแบบอิสระ: รูปร่าง 495">
                  <a:extLst>
                    <a:ext uri="{FF2B5EF4-FFF2-40B4-BE49-F238E27FC236}">
                      <a16:creationId xmlns:a16="http://schemas.microsoft.com/office/drawing/2014/main" id="{9DCDEB7D-6BAC-42A0-9AEF-41C772F33723}"/>
                    </a:ext>
                  </a:extLst>
                </p:cNvPr>
                <p:cNvSpPr/>
                <p:nvPr/>
              </p:nvSpPr>
              <p:spPr>
                <a:xfrm>
                  <a:off x="2871581" y="3237834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" name="รูปแบบอิสระ: รูปร่าง 496">
                  <a:extLst>
                    <a:ext uri="{FF2B5EF4-FFF2-40B4-BE49-F238E27FC236}">
                      <a16:creationId xmlns:a16="http://schemas.microsoft.com/office/drawing/2014/main" id="{C1AD2B66-14D0-4C25-9583-4B4AB0F02666}"/>
                    </a:ext>
                  </a:extLst>
                </p:cNvPr>
                <p:cNvSpPr/>
                <p:nvPr/>
              </p:nvSpPr>
              <p:spPr>
                <a:xfrm>
                  <a:off x="2868399" y="3241016"/>
                  <a:ext cx="707" cy="1193"/>
                </a:xfrm>
                <a:custGeom>
                  <a:avLst/>
                  <a:gdLst>
                    <a:gd name="connsiteX0" fmla="*/ 0 w 707"/>
                    <a:gd name="connsiteY0" fmla="*/ 0 h 1193"/>
                    <a:gd name="connsiteX1" fmla="*/ 0 w 707"/>
                    <a:gd name="connsiteY1" fmla="*/ 0 h 1193"/>
                    <a:gd name="connsiteX2" fmla="*/ 0 w 707"/>
                    <a:gd name="connsiteY2" fmla="*/ 0 h 1193"/>
                    <a:gd name="connsiteX3" fmla="*/ 0 w 707"/>
                    <a:gd name="connsiteY3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119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1591" y="159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8" name="รูปแบบอิสระ: รูปร่าง 497">
                  <a:extLst>
                    <a:ext uri="{FF2B5EF4-FFF2-40B4-BE49-F238E27FC236}">
                      <a16:creationId xmlns:a16="http://schemas.microsoft.com/office/drawing/2014/main" id="{03E54B5C-8531-47DB-BD0B-4B826DA9D48B}"/>
                    </a:ext>
                  </a:extLst>
                </p:cNvPr>
                <p:cNvSpPr/>
                <p:nvPr/>
              </p:nvSpPr>
              <p:spPr>
                <a:xfrm>
                  <a:off x="2871581" y="3242607"/>
                  <a:ext cx="1590" cy="15910"/>
                </a:xfrm>
                <a:custGeom>
                  <a:avLst/>
                  <a:gdLst>
                    <a:gd name="connsiteX0" fmla="*/ 1591 w 1590"/>
                    <a:gd name="connsiteY0" fmla="*/ 0 h 15910"/>
                    <a:gd name="connsiteX1" fmla="*/ 0 w 1590"/>
                    <a:gd name="connsiteY1" fmla="*/ 0 h 15910"/>
                    <a:gd name="connsiteX2" fmla="*/ 1591 w 1590"/>
                    <a:gd name="connsiteY2" fmla="*/ 0 h 15910"/>
                    <a:gd name="connsiteX3" fmla="*/ 1591 w 1590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" h="15910">
                      <a:moveTo>
                        <a:pt x="1591" y="0"/>
                      </a:moveTo>
                      <a:cubicBezTo>
                        <a:pt x="1591" y="0"/>
                        <a:pt x="0" y="0"/>
                        <a:pt x="0" y="0"/>
                      </a:cubicBezTo>
                      <a:lnTo>
                        <a:pt x="1591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9" name="รูปแบบอิสระ: รูปร่าง 498">
                  <a:extLst>
                    <a:ext uri="{FF2B5EF4-FFF2-40B4-BE49-F238E27FC236}">
                      <a16:creationId xmlns:a16="http://schemas.microsoft.com/office/drawing/2014/main" id="{CD4D6DE7-C1D4-4C0F-AF7D-8A0E571B13DF}"/>
                    </a:ext>
                  </a:extLst>
                </p:cNvPr>
                <p:cNvSpPr/>
                <p:nvPr/>
              </p:nvSpPr>
              <p:spPr>
                <a:xfrm>
                  <a:off x="2874763" y="3243491"/>
                  <a:ext cx="1591" cy="1414"/>
                </a:xfrm>
                <a:custGeom>
                  <a:avLst/>
                  <a:gdLst>
                    <a:gd name="connsiteX0" fmla="*/ 0 w 1591"/>
                    <a:gd name="connsiteY0" fmla="*/ 707 h 1414"/>
                    <a:gd name="connsiteX1" fmla="*/ 1591 w 1591"/>
                    <a:gd name="connsiteY1" fmla="*/ 707 h 1414"/>
                    <a:gd name="connsiteX2" fmla="*/ 0 w 1591"/>
                    <a:gd name="connsiteY2" fmla="*/ 707 h 1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414">
                      <a:moveTo>
                        <a:pt x="0" y="707"/>
                      </a:moveTo>
                      <a:cubicBezTo>
                        <a:pt x="0" y="707"/>
                        <a:pt x="1591" y="2298"/>
                        <a:pt x="1591" y="707"/>
                      </a:cubicBezTo>
                      <a:cubicBezTo>
                        <a:pt x="0" y="707"/>
                        <a:pt x="0" y="-884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00" name="รูปแบบอิสระ: รูปร่าง 499">
                  <a:extLst>
                    <a:ext uri="{FF2B5EF4-FFF2-40B4-BE49-F238E27FC236}">
                      <a16:creationId xmlns:a16="http://schemas.microsoft.com/office/drawing/2014/main" id="{1449968E-9AF5-4348-865B-94B874419018}"/>
                    </a:ext>
                  </a:extLst>
                </p:cNvPr>
                <p:cNvSpPr/>
                <p:nvPr/>
              </p:nvSpPr>
              <p:spPr>
                <a:xfrm>
                  <a:off x="2865217" y="3245789"/>
                  <a:ext cx="3182" cy="1590"/>
                </a:xfrm>
                <a:custGeom>
                  <a:avLst/>
                  <a:gdLst>
                    <a:gd name="connsiteX0" fmla="*/ 3182 w 3182"/>
                    <a:gd name="connsiteY0" fmla="*/ 1591 h 1590"/>
                    <a:gd name="connsiteX1" fmla="*/ 3182 w 3182"/>
                    <a:gd name="connsiteY1" fmla="*/ 1591 h 1590"/>
                    <a:gd name="connsiteX2" fmla="*/ 0 w 3182"/>
                    <a:gd name="connsiteY2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2" h="1590">
                      <a:moveTo>
                        <a:pt x="3182" y="1591"/>
                      </a:moveTo>
                      <a:lnTo>
                        <a:pt x="3182" y="159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01" name="รูปแบบอิสระ: รูปร่าง 500">
                  <a:extLst>
                    <a:ext uri="{FF2B5EF4-FFF2-40B4-BE49-F238E27FC236}">
                      <a16:creationId xmlns:a16="http://schemas.microsoft.com/office/drawing/2014/main" id="{FBB8289A-9693-46A4-9F9E-30DB679120CA}"/>
                    </a:ext>
                  </a:extLst>
                </p:cNvPr>
                <p:cNvSpPr/>
                <p:nvPr/>
              </p:nvSpPr>
              <p:spPr>
                <a:xfrm>
                  <a:off x="2874763" y="3255335"/>
                  <a:ext cx="3181" cy="1591"/>
                </a:xfrm>
                <a:custGeom>
                  <a:avLst/>
                  <a:gdLst>
                    <a:gd name="connsiteX0" fmla="*/ 3182 w 3181"/>
                    <a:gd name="connsiteY0" fmla="*/ 1591 h 1591"/>
                    <a:gd name="connsiteX1" fmla="*/ 3182 w 3181"/>
                    <a:gd name="connsiteY1" fmla="*/ 1591 h 1591"/>
                    <a:gd name="connsiteX2" fmla="*/ 0 w 3181"/>
                    <a:gd name="connsiteY2" fmla="*/ 0 h 1591"/>
                    <a:gd name="connsiteX3" fmla="*/ 3182 w 3181"/>
                    <a:gd name="connsiteY3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1" h="1591">
                      <a:moveTo>
                        <a:pt x="3182" y="1591"/>
                      </a:moveTo>
                      <a:cubicBezTo>
                        <a:pt x="3182" y="1591"/>
                        <a:pt x="0" y="0"/>
                        <a:pt x="3182" y="1591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0" y="0"/>
                        <a:pt x="0" y="0"/>
                        <a:pt x="3182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02" name="รูปแบบอิสระ: รูปร่าง 501">
                  <a:extLst>
                    <a:ext uri="{FF2B5EF4-FFF2-40B4-BE49-F238E27FC236}">
                      <a16:creationId xmlns:a16="http://schemas.microsoft.com/office/drawing/2014/main" id="{ACA42022-E2A1-40F9-AA65-3B2193F6098D}"/>
                    </a:ext>
                  </a:extLst>
                </p:cNvPr>
                <p:cNvSpPr/>
                <p:nvPr/>
              </p:nvSpPr>
              <p:spPr>
                <a:xfrm>
                  <a:off x="2874056" y="3255335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cubicBezTo>
                        <a:pt x="707" y="0"/>
                        <a:pt x="-884" y="0"/>
                        <a:pt x="707" y="0"/>
                      </a:cubicBezTo>
                      <a:cubicBezTo>
                        <a:pt x="-884" y="0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03" name="รูปแบบอิสระ: รูปร่าง 502">
                  <a:extLst>
                    <a:ext uri="{FF2B5EF4-FFF2-40B4-BE49-F238E27FC236}">
                      <a16:creationId xmlns:a16="http://schemas.microsoft.com/office/drawing/2014/main" id="{FCF385F9-CDAF-49F4-A8D4-BEF08BFCC480}"/>
                    </a:ext>
                  </a:extLst>
                </p:cNvPr>
                <p:cNvSpPr/>
                <p:nvPr/>
              </p:nvSpPr>
              <p:spPr>
                <a:xfrm>
                  <a:off x="2836579" y="3307839"/>
                  <a:ext cx="1590" cy="15910"/>
                </a:xfrm>
                <a:custGeom>
                  <a:avLst/>
                  <a:gdLst>
                    <a:gd name="connsiteX0" fmla="*/ 1591 w 1590"/>
                    <a:gd name="connsiteY0" fmla="*/ 0 h 15910"/>
                    <a:gd name="connsiteX1" fmla="*/ 0 w 1590"/>
                    <a:gd name="connsiteY1" fmla="*/ 0 h 15910"/>
                    <a:gd name="connsiteX2" fmla="*/ 1591 w 1590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0">
                      <a:moveTo>
                        <a:pt x="1591" y="0"/>
                      </a:moveTo>
                      <a:lnTo>
                        <a:pt x="0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04" name="รูปแบบอิสระ: รูปร่าง 503">
                  <a:extLst>
                    <a:ext uri="{FF2B5EF4-FFF2-40B4-BE49-F238E27FC236}">
                      <a16:creationId xmlns:a16="http://schemas.microsoft.com/office/drawing/2014/main" id="{6357365D-EF01-4324-BFD3-4379B95B560D}"/>
                    </a:ext>
                  </a:extLst>
                </p:cNvPr>
                <p:cNvSpPr/>
                <p:nvPr/>
              </p:nvSpPr>
              <p:spPr>
                <a:xfrm>
                  <a:off x="2838170" y="3309430"/>
                  <a:ext cx="3181" cy="15910"/>
                </a:xfrm>
                <a:custGeom>
                  <a:avLst/>
                  <a:gdLst>
                    <a:gd name="connsiteX0" fmla="*/ 3182 w 3181"/>
                    <a:gd name="connsiteY0" fmla="*/ 0 h 15910"/>
                    <a:gd name="connsiteX1" fmla="*/ 0 w 3181"/>
                    <a:gd name="connsiteY1" fmla="*/ 0 h 15910"/>
                    <a:gd name="connsiteX2" fmla="*/ 3182 w 3181"/>
                    <a:gd name="connsiteY2" fmla="*/ 0 h 15910"/>
                    <a:gd name="connsiteX3" fmla="*/ 3182 w 3181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1" h="15910">
                      <a:moveTo>
                        <a:pt x="3182" y="0"/>
                      </a:moveTo>
                      <a:lnTo>
                        <a:pt x="0" y="0"/>
                      </a:lnTo>
                      <a:lnTo>
                        <a:pt x="3182" y="0"/>
                      </a:lnTo>
                      <a:cubicBezTo>
                        <a:pt x="1591" y="0"/>
                        <a:pt x="1591" y="0"/>
                        <a:pt x="31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05" name="รูปแบบอิสระ: รูปร่าง 504">
                  <a:extLst>
                    <a:ext uri="{FF2B5EF4-FFF2-40B4-BE49-F238E27FC236}">
                      <a16:creationId xmlns:a16="http://schemas.microsoft.com/office/drawing/2014/main" id="{A1B7865E-3DB9-44F9-8F34-D2A253C15A9B}"/>
                    </a:ext>
                  </a:extLst>
                </p:cNvPr>
                <p:cNvSpPr/>
                <p:nvPr/>
              </p:nvSpPr>
              <p:spPr>
                <a:xfrm>
                  <a:off x="2873172" y="3276018"/>
                  <a:ext cx="1591" cy="15910"/>
                </a:xfrm>
                <a:custGeom>
                  <a:avLst/>
                  <a:gdLst>
                    <a:gd name="connsiteX0" fmla="*/ 1591 w 1591"/>
                    <a:gd name="connsiteY0" fmla="*/ 0 h 15910"/>
                    <a:gd name="connsiteX1" fmla="*/ 1591 w 1591"/>
                    <a:gd name="connsiteY1" fmla="*/ 0 h 15910"/>
                    <a:gd name="connsiteX2" fmla="*/ 0 w 1591"/>
                    <a:gd name="connsiteY2" fmla="*/ 0 h 15910"/>
                    <a:gd name="connsiteX3" fmla="*/ 1591 w 1591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15910">
                      <a:moveTo>
                        <a:pt x="1591" y="0"/>
                      </a:moveTo>
                      <a:lnTo>
                        <a:pt x="1591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06" name="รูปแบบอิสระ: รูปร่าง 505">
                  <a:extLst>
                    <a:ext uri="{FF2B5EF4-FFF2-40B4-BE49-F238E27FC236}">
                      <a16:creationId xmlns:a16="http://schemas.microsoft.com/office/drawing/2014/main" id="{DD7018E9-6C38-4B10-839C-8AEA39381D5C}"/>
                    </a:ext>
                  </a:extLst>
                </p:cNvPr>
                <p:cNvSpPr/>
                <p:nvPr/>
              </p:nvSpPr>
              <p:spPr>
                <a:xfrm>
                  <a:off x="2869990" y="3277610"/>
                  <a:ext cx="1591" cy="1590"/>
                </a:xfrm>
                <a:custGeom>
                  <a:avLst/>
                  <a:gdLst>
                    <a:gd name="connsiteX0" fmla="*/ 1591 w 1591"/>
                    <a:gd name="connsiteY0" fmla="*/ 1591 h 1590"/>
                    <a:gd name="connsiteX1" fmla="*/ 1591 w 1591"/>
                    <a:gd name="connsiteY1" fmla="*/ 1591 h 1590"/>
                    <a:gd name="connsiteX2" fmla="*/ 0 w 1591"/>
                    <a:gd name="connsiteY2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0">
                      <a:moveTo>
                        <a:pt x="1591" y="1591"/>
                      </a:moveTo>
                      <a:lnTo>
                        <a:pt x="1591" y="159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07" name="รูปแบบอิสระ: รูปร่าง 506">
                  <a:extLst>
                    <a:ext uri="{FF2B5EF4-FFF2-40B4-BE49-F238E27FC236}">
                      <a16:creationId xmlns:a16="http://schemas.microsoft.com/office/drawing/2014/main" id="{E6BFA379-ADFE-4F45-8815-9DF7F875518B}"/>
                    </a:ext>
                  </a:extLst>
                </p:cNvPr>
                <p:cNvSpPr/>
                <p:nvPr/>
              </p:nvSpPr>
              <p:spPr>
                <a:xfrm>
                  <a:off x="2873349" y="3282382"/>
                  <a:ext cx="1414" cy="15910"/>
                </a:xfrm>
                <a:custGeom>
                  <a:avLst/>
                  <a:gdLst>
                    <a:gd name="connsiteX0" fmla="*/ 1414 w 1414"/>
                    <a:gd name="connsiteY0" fmla="*/ 0 h 15910"/>
                    <a:gd name="connsiteX1" fmla="*/ 1414 w 1414"/>
                    <a:gd name="connsiteY1" fmla="*/ 0 h 15910"/>
                    <a:gd name="connsiteX2" fmla="*/ 1414 w 1414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14" h="15910">
                      <a:moveTo>
                        <a:pt x="1414" y="0"/>
                      </a:moveTo>
                      <a:cubicBezTo>
                        <a:pt x="1414" y="0"/>
                        <a:pt x="-177" y="0"/>
                        <a:pt x="1414" y="0"/>
                      </a:cubicBezTo>
                      <a:cubicBezTo>
                        <a:pt x="1414" y="0"/>
                        <a:pt x="-1768" y="0"/>
                        <a:pt x="141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7" name="กราฟิก 7">
                <a:extLst>
                  <a:ext uri="{FF2B5EF4-FFF2-40B4-BE49-F238E27FC236}">
                    <a16:creationId xmlns:a16="http://schemas.microsoft.com/office/drawing/2014/main" id="{0094F456-F28B-4EEE-A90E-E713FCC72364}"/>
                  </a:ext>
                </a:extLst>
              </p:cNvPr>
              <p:cNvGrpSpPr/>
              <p:nvPr/>
            </p:nvGrpSpPr>
            <p:grpSpPr>
              <a:xfrm>
                <a:off x="2916128" y="3073959"/>
                <a:ext cx="85413" cy="95693"/>
                <a:chOff x="2916128" y="3073959"/>
                <a:chExt cx="85413" cy="95693"/>
              </a:xfrm>
              <a:solidFill>
                <a:srgbClr val="FFFFFF"/>
              </a:solidFill>
            </p:grpSpPr>
            <p:sp>
              <p:nvSpPr>
                <p:cNvPr id="346" name="รูปแบบอิสระ: รูปร่าง 345">
                  <a:extLst>
                    <a:ext uri="{FF2B5EF4-FFF2-40B4-BE49-F238E27FC236}">
                      <a16:creationId xmlns:a16="http://schemas.microsoft.com/office/drawing/2014/main" id="{6F058688-E9DA-47BE-81AD-7A02DF32ACCC}"/>
                    </a:ext>
                  </a:extLst>
                </p:cNvPr>
                <p:cNvSpPr/>
                <p:nvPr/>
              </p:nvSpPr>
              <p:spPr>
                <a:xfrm>
                  <a:off x="2992495" y="3073959"/>
                  <a:ext cx="1591" cy="2036"/>
                </a:xfrm>
                <a:custGeom>
                  <a:avLst/>
                  <a:gdLst>
                    <a:gd name="connsiteX0" fmla="*/ 1591 w 1591"/>
                    <a:gd name="connsiteY0" fmla="*/ 1591 h 2036"/>
                    <a:gd name="connsiteX1" fmla="*/ 0 w 1591"/>
                    <a:gd name="connsiteY1" fmla="*/ 0 h 2036"/>
                    <a:gd name="connsiteX2" fmla="*/ 1591 w 1591"/>
                    <a:gd name="connsiteY2" fmla="*/ 1591 h 2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2036">
                      <a:moveTo>
                        <a:pt x="1591" y="1591"/>
                      </a:moveTo>
                      <a:cubicBezTo>
                        <a:pt x="1591" y="1591"/>
                        <a:pt x="1591" y="0"/>
                        <a:pt x="0" y="0"/>
                      </a:cubicBezTo>
                      <a:cubicBezTo>
                        <a:pt x="0" y="0"/>
                        <a:pt x="1591" y="3182"/>
                        <a:pt x="1591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7" name="รูปแบบอิสระ: รูปร่าง 346">
                  <a:extLst>
                    <a:ext uri="{FF2B5EF4-FFF2-40B4-BE49-F238E27FC236}">
                      <a16:creationId xmlns:a16="http://schemas.microsoft.com/office/drawing/2014/main" id="{893EE917-756D-490D-BC5F-29DBFB42E687}"/>
                    </a:ext>
                  </a:extLst>
                </p:cNvPr>
                <p:cNvSpPr/>
                <p:nvPr/>
              </p:nvSpPr>
              <p:spPr>
                <a:xfrm>
                  <a:off x="2992495" y="3080323"/>
                  <a:ext cx="1591" cy="1591"/>
                </a:xfrm>
                <a:custGeom>
                  <a:avLst/>
                  <a:gdLst>
                    <a:gd name="connsiteX0" fmla="*/ 1591 w 1591"/>
                    <a:gd name="connsiteY0" fmla="*/ 0 h 1591"/>
                    <a:gd name="connsiteX1" fmla="*/ 0 w 1591"/>
                    <a:gd name="connsiteY1" fmla="*/ 0 h 1591"/>
                    <a:gd name="connsiteX2" fmla="*/ 1591 w 1591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">
                      <a:moveTo>
                        <a:pt x="1591" y="0"/>
                      </a:moveTo>
                      <a:lnTo>
                        <a:pt x="0" y="0"/>
                      </a:lnTo>
                      <a:lnTo>
                        <a:pt x="1591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8" name="รูปแบบอิสระ: รูปร่าง 347">
                  <a:extLst>
                    <a:ext uri="{FF2B5EF4-FFF2-40B4-BE49-F238E27FC236}">
                      <a16:creationId xmlns:a16="http://schemas.microsoft.com/office/drawing/2014/main" id="{DD55822F-FA36-4D11-947F-4938B473AF6C}"/>
                    </a:ext>
                  </a:extLst>
                </p:cNvPr>
                <p:cNvSpPr/>
                <p:nvPr/>
              </p:nvSpPr>
              <p:spPr>
                <a:xfrm>
                  <a:off x="2990905" y="3080323"/>
                  <a:ext cx="1590" cy="3005"/>
                </a:xfrm>
                <a:custGeom>
                  <a:avLst/>
                  <a:gdLst>
                    <a:gd name="connsiteX0" fmla="*/ 0 w 1590"/>
                    <a:gd name="connsiteY0" fmla="*/ 1591 h 3005"/>
                    <a:gd name="connsiteX1" fmla="*/ 0 w 1590"/>
                    <a:gd name="connsiteY1" fmla="*/ 1591 h 3005"/>
                    <a:gd name="connsiteX2" fmla="*/ 1591 w 1590"/>
                    <a:gd name="connsiteY2" fmla="*/ 1591 h 3005"/>
                    <a:gd name="connsiteX3" fmla="*/ 0 w 1590"/>
                    <a:gd name="connsiteY3" fmla="*/ 0 h 3005"/>
                    <a:gd name="connsiteX4" fmla="*/ 0 w 1590"/>
                    <a:gd name="connsiteY4" fmla="*/ 1591 h 3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90" h="3005">
                      <a:moveTo>
                        <a:pt x="0" y="1591"/>
                      </a:moveTo>
                      <a:cubicBezTo>
                        <a:pt x="1591" y="4773"/>
                        <a:pt x="1591" y="1591"/>
                        <a:pt x="0" y="1591"/>
                      </a:cubicBezTo>
                      <a:lnTo>
                        <a:pt x="1591" y="1591"/>
                      </a:lnTo>
                      <a:lnTo>
                        <a:pt x="0" y="0"/>
                      </a:lnTo>
                      <a:cubicBezTo>
                        <a:pt x="1591" y="0"/>
                        <a:pt x="1591" y="1591"/>
                        <a:pt x="0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9" name="รูปแบบอิสระ: รูปร่าง 348">
                  <a:extLst>
                    <a:ext uri="{FF2B5EF4-FFF2-40B4-BE49-F238E27FC236}">
                      <a16:creationId xmlns:a16="http://schemas.microsoft.com/office/drawing/2014/main" id="{668C0D0A-BD3E-4F7C-94B6-08DE41E00D60}"/>
                    </a:ext>
                  </a:extLst>
                </p:cNvPr>
                <p:cNvSpPr/>
                <p:nvPr/>
              </p:nvSpPr>
              <p:spPr>
                <a:xfrm>
                  <a:off x="2987723" y="307714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0" name="รูปแบบอิสระ: รูปร่าง 349">
                  <a:extLst>
                    <a:ext uri="{FF2B5EF4-FFF2-40B4-BE49-F238E27FC236}">
                      <a16:creationId xmlns:a16="http://schemas.microsoft.com/office/drawing/2014/main" id="{DB641625-198E-4010-B2E3-4A83E570F446}"/>
                    </a:ext>
                  </a:extLst>
                </p:cNvPr>
                <p:cNvSpPr/>
                <p:nvPr/>
              </p:nvSpPr>
              <p:spPr>
                <a:xfrm>
                  <a:off x="2987015" y="3075948"/>
                  <a:ext cx="707" cy="1193"/>
                </a:xfrm>
                <a:custGeom>
                  <a:avLst/>
                  <a:gdLst>
                    <a:gd name="connsiteX0" fmla="*/ 707 w 707"/>
                    <a:gd name="connsiteY0" fmla="*/ 1193 h 1193"/>
                    <a:gd name="connsiteX1" fmla="*/ 707 w 707"/>
                    <a:gd name="connsiteY1" fmla="*/ 1193 h 1193"/>
                    <a:gd name="connsiteX2" fmla="*/ 707 w 707"/>
                    <a:gd name="connsiteY2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193">
                      <a:moveTo>
                        <a:pt x="707" y="1193"/>
                      </a:moveTo>
                      <a:cubicBezTo>
                        <a:pt x="707" y="-398"/>
                        <a:pt x="-884" y="-398"/>
                        <a:pt x="707" y="1193"/>
                      </a:cubicBezTo>
                      <a:lnTo>
                        <a:pt x="707" y="119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1" name="รูปแบบอิสระ: รูปร่าง 350">
                  <a:extLst>
                    <a:ext uri="{FF2B5EF4-FFF2-40B4-BE49-F238E27FC236}">
                      <a16:creationId xmlns:a16="http://schemas.microsoft.com/office/drawing/2014/main" id="{E72A02A8-C99A-4B14-B593-CDB3D1A59E5B}"/>
                    </a:ext>
                  </a:extLst>
                </p:cNvPr>
                <p:cNvSpPr/>
                <p:nvPr/>
              </p:nvSpPr>
              <p:spPr>
                <a:xfrm>
                  <a:off x="2984540" y="3075550"/>
                  <a:ext cx="1591" cy="1591"/>
                </a:xfrm>
                <a:custGeom>
                  <a:avLst/>
                  <a:gdLst>
                    <a:gd name="connsiteX0" fmla="*/ 1591 w 1591"/>
                    <a:gd name="connsiteY0" fmla="*/ 1591 h 1591"/>
                    <a:gd name="connsiteX1" fmla="*/ 1591 w 1591"/>
                    <a:gd name="connsiteY1" fmla="*/ 1591 h 1591"/>
                    <a:gd name="connsiteX2" fmla="*/ 0 w 1591"/>
                    <a:gd name="connsiteY2" fmla="*/ 0 h 1591"/>
                    <a:gd name="connsiteX3" fmla="*/ 1591 w 1591"/>
                    <a:gd name="connsiteY3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1591">
                      <a:moveTo>
                        <a:pt x="1591" y="1591"/>
                      </a:moveTo>
                      <a:lnTo>
                        <a:pt x="1591" y="1591"/>
                      </a:lnTo>
                      <a:cubicBezTo>
                        <a:pt x="1591" y="0"/>
                        <a:pt x="0" y="0"/>
                        <a:pt x="0" y="0"/>
                      </a:cubicBezTo>
                      <a:cubicBezTo>
                        <a:pt x="1591" y="0"/>
                        <a:pt x="1591" y="1591"/>
                        <a:pt x="1591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2" name="รูปแบบอิสระ: รูปร่าง 351">
                  <a:extLst>
                    <a:ext uri="{FF2B5EF4-FFF2-40B4-BE49-F238E27FC236}">
                      <a16:creationId xmlns:a16="http://schemas.microsoft.com/office/drawing/2014/main" id="{981761CF-18E9-493A-9AF5-6690712A36CA}"/>
                    </a:ext>
                  </a:extLst>
                </p:cNvPr>
                <p:cNvSpPr/>
                <p:nvPr/>
              </p:nvSpPr>
              <p:spPr>
                <a:xfrm>
                  <a:off x="2987723" y="3079130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1193 h 1193"/>
                    <a:gd name="connsiteX1" fmla="*/ 0 w 15909"/>
                    <a:gd name="connsiteY1" fmla="*/ 1193 h 1193"/>
                    <a:gd name="connsiteX2" fmla="*/ 0 w 15909"/>
                    <a:gd name="connsiteY2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1193"/>
                      </a:moveTo>
                      <a:lnTo>
                        <a:pt x="0" y="1193"/>
                      </a:lnTo>
                      <a:cubicBezTo>
                        <a:pt x="0" y="-398"/>
                        <a:pt x="0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3" name="รูปแบบอิสระ: รูปร่าง 352">
                  <a:extLst>
                    <a:ext uri="{FF2B5EF4-FFF2-40B4-BE49-F238E27FC236}">
                      <a16:creationId xmlns:a16="http://schemas.microsoft.com/office/drawing/2014/main" id="{37A15BFC-8E8E-4B3F-9182-B958CDCC277D}"/>
                    </a:ext>
                  </a:extLst>
                </p:cNvPr>
                <p:cNvSpPr/>
                <p:nvPr/>
              </p:nvSpPr>
              <p:spPr>
                <a:xfrm>
                  <a:off x="2987723" y="3078733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  <a:gd name="connsiteX3" fmla="*/ 0 w 15909"/>
                    <a:gd name="connsiteY3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0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4" name="รูปแบบอิสระ: รูปร่าง 353">
                  <a:extLst>
                    <a:ext uri="{FF2B5EF4-FFF2-40B4-BE49-F238E27FC236}">
                      <a16:creationId xmlns:a16="http://schemas.microsoft.com/office/drawing/2014/main" id="{5316DB32-1DA4-4355-930D-6122332A9AEE}"/>
                    </a:ext>
                  </a:extLst>
                </p:cNvPr>
                <p:cNvSpPr/>
                <p:nvPr/>
              </p:nvSpPr>
              <p:spPr>
                <a:xfrm>
                  <a:off x="2987723" y="3078287"/>
                  <a:ext cx="1590" cy="2036"/>
                </a:xfrm>
                <a:custGeom>
                  <a:avLst/>
                  <a:gdLst>
                    <a:gd name="connsiteX0" fmla="*/ 0 w 1590"/>
                    <a:gd name="connsiteY0" fmla="*/ 446 h 2036"/>
                    <a:gd name="connsiteX1" fmla="*/ 1591 w 1590"/>
                    <a:gd name="connsiteY1" fmla="*/ 2036 h 2036"/>
                    <a:gd name="connsiteX2" fmla="*/ 0 w 1590"/>
                    <a:gd name="connsiteY2" fmla="*/ 446 h 2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2036">
                      <a:moveTo>
                        <a:pt x="0" y="446"/>
                      </a:moveTo>
                      <a:cubicBezTo>
                        <a:pt x="0" y="446"/>
                        <a:pt x="1591" y="2036"/>
                        <a:pt x="1591" y="2036"/>
                      </a:cubicBezTo>
                      <a:cubicBezTo>
                        <a:pt x="1591" y="2036"/>
                        <a:pt x="0" y="-1146"/>
                        <a:pt x="0" y="44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5" name="รูปแบบอิสระ: รูปร่าง 354">
                  <a:extLst>
                    <a:ext uri="{FF2B5EF4-FFF2-40B4-BE49-F238E27FC236}">
                      <a16:creationId xmlns:a16="http://schemas.microsoft.com/office/drawing/2014/main" id="{A937BEF4-CB3B-440D-8513-485BD4F8AEC6}"/>
                    </a:ext>
                  </a:extLst>
                </p:cNvPr>
                <p:cNvSpPr/>
                <p:nvPr/>
              </p:nvSpPr>
              <p:spPr>
                <a:xfrm>
                  <a:off x="2992495" y="3084389"/>
                  <a:ext cx="707" cy="707"/>
                </a:xfrm>
                <a:custGeom>
                  <a:avLst/>
                  <a:gdLst>
                    <a:gd name="connsiteX0" fmla="*/ 0 w 707"/>
                    <a:gd name="connsiteY0" fmla="*/ 707 h 707"/>
                    <a:gd name="connsiteX1" fmla="*/ 0 w 707"/>
                    <a:gd name="connsiteY1" fmla="*/ 707 h 707"/>
                    <a:gd name="connsiteX2" fmla="*/ 0 w 707"/>
                    <a:gd name="connsiteY2" fmla="*/ 707 h 707"/>
                    <a:gd name="connsiteX3" fmla="*/ 0 w 707"/>
                    <a:gd name="connsiteY3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707">
                      <a:moveTo>
                        <a:pt x="0" y="707"/>
                      </a:moveTo>
                      <a:lnTo>
                        <a:pt x="0" y="707"/>
                      </a:lnTo>
                      <a:lnTo>
                        <a:pt x="0" y="707"/>
                      </a:lnTo>
                      <a:cubicBezTo>
                        <a:pt x="1591" y="707"/>
                        <a:pt x="0" y="-884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6" name="รูปแบบอิสระ: รูปร่าง 355">
                  <a:extLst>
                    <a:ext uri="{FF2B5EF4-FFF2-40B4-BE49-F238E27FC236}">
                      <a16:creationId xmlns:a16="http://schemas.microsoft.com/office/drawing/2014/main" id="{8091EAF0-DFB2-4DAC-8B73-E4302E1DAE62}"/>
                    </a:ext>
                  </a:extLst>
                </p:cNvPr>
                <p:cNvSpPr/>
                <p:nvPr/>
              </p:nvSpPr>
              <p:spPr>
                <a:xfrm>
                  <a:off x="2984540" y="3077141"/>
                  <a:ext cx="1591" cy="1591"/>
                </a:xfrm>
                <a:custGeom>
                  <a:avLst/>
                  <a:gdLst>
                    <a:gd name="connsiteX0" fmla="*/ 0 w 1591"/>
                    <a:gd name="connsiteY0" fmla="*/ 0 h 1591"/>
                    <a:gd name="connsiteX1" fmla="*/ 1591 w 1591"/>
                    <a:gd name="connsiteY1" fmla="*/ 1591 h 1591"/>
                    <a:gd name="connsiteX2" fmla="*/ 0 w 1591"/>
                    <a:gd name="connsiteY2" fmla="*/ 0 h 1591"/>
                    <a:gd name="connsiteX3" fmla="*/ 0 w 1591"/>
                    <a:gd name="connsiteY3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1591">
                      <a:moveTo>
                        <a:pt x="0" y="0"/>
                      </a:moveTo>
                      <a:cubicBezTo>
                        <a:pt x="0" y="0"/>
                        <a:pt x="1591" y="1591"/>
                        <a:pt x="1591" y="1591"/>
                      </a:cubicBezTo>
                      <a:lnTo>
                        <a:pt x="0" y="0"/>
                      </a:ln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7" name="รูปแบบอิสระ: รูปร่าง 356">
                  <a:extLst>
                    <a:ext uri="{FF2B5EF4-FFF2-40B4-BE49-F238E27FC236}">
                      <a16:creationId xmlns:a16="http://schemas.microsoft.com/office/drawing/2014/main" id="{AADDCB78-26B6-4B98-BC43-EFABAF7DF53E}"/>
                    </a:ext>
                  </a:extLst>
                </p:cNvPr>
                <p:cNvSpPr/>
                <p:nvPr/>
              </p:nvSpPr>
              <p:spPr>
                <a:xfrm>
                  <a:off x="2986132" y="3078733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8" name="รูปแบบอิสระ: รูปร่าง 357">
                  <a:extLst>
                    <a:ext uri="{FF2B5EF4-FFF2-40B4-BE49-F238E27FC236}">
                      <a16:creationId xmlns:a16="http://schemas.microsoft.com/office/drawing/2014/main" id="{ECC2731D-3409-4879-AFE3-4A19C68081CB}"/>
                    </a:ext>
                  </a:extLst>
                </p:cNvPr>
                <p:cNvSpPr/>
                <p:nvPr/>
              </p:nvSpPr>
              <p:spPr>
                <a:xfrm>
                  <a:off x="2987723" y="3080323"/>
                  <a:ext cx="1590" cy="3181"/>
                </a:xfrm>
                <a:custGeom>
                  <a:avLst/>
                  <a:gdLst>
                    <a:gd name="connsiteX0" fmla="*/ 1591 w 1590"/>
                    <a:gd name="connsiteY0" fmla="*/ 3182 h 3181"/>
                    <a:gd name="connsiteX1" fmla="*/ 0 w 1590"/>
                    <a:gd name="connsiteY1" fmla="*/ 0 h 3181"/>
                    <a:gd name="connsiteX2" fmla="*/ 1591 w 1590"/>
                    <a:gd name="connsiteY2" fmla="*/ 3182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3181">
                      <a:moveTo>
                        <a:pt x="1591" y="3182"/>
                      </a:moveTo>
                      <a:lnTo>
                        <a:pt x="0" y="0"/>
                      </a:lnTo>
                      <a:lnTo>
                        <a:pt x="1591" y="318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9" name="รูปแบบอิสระ: รูปร่าง 358">
                  <a:extLst>
                    <a:ext uri="{FF2B5EF4-FFF2-40B4-BE49-F238E27FC236}">
                      <a16:creationId xmlns:a16="http://schemas.microsoft.com/office/drawing/2014/main" id="{653FD778-2342-4DEE-A608-D26A1BDA14D7}"/>
                    </a:ext>
                  </a:extLst>
                </p:cNvPr>
                <p:cNvSpPr/>
                <p:nvPr/>
              </p:nvSpPr>
              <p:spPr>
                <a:xfrm>
                  <a:off x="2982950" y="3075550"/>
                  <a:ext cx="15909" cy="3182"/>
                </a:xfrm>
                <a:custGeom>
                  <a:avLst/>
                  <a:gdLst>
                    <a:gd name="connsiteX0" fmla="*/ 0 w 15909"/>
                    <a:gd name="connsiteY0" fmla="*/ 1591 h 3182"/>
                    <a:gd name="connsiteX1" fmla="*/ 0 w 15909"/>
                    <a:gd name="connsiteY1" fmla="*/ 0 h 3182"/>
                    <a:gd name="connsiteX2" fmla="*/ 0 w 15909"/>
                    <a:gd name="connsiteY2" fmla="*/ 3182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3182">
                      <a:moveTo>
                        <a:pt x="0" y="1591"/>
                      </a:moveTo>
                      <a:lnTo>
                        <a:pt x="0" y="0"/>
                      </a:lnTo>
                      <a:lnTo>
                        <a:pt x="0" y="318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0" name="รูปแบบอิสระ: รูปร่าง 359">
                  <a:extLst>
                    <a:ext uri="{FF2B5EF4-FFF2-40B4-BE49-F238E27FC236}">
                      <a16:creationId xmlns:a16="http://schemas.microsoft.com/office/drawing/2014/main" id="{A55A823D-D429-4953-9F66-C3AE48B877CF}"/>
                    </a:ext>
                  </a:extLst>
                </p:cNvPr>
                <p:cNvSpPr/>
                <p:nvPr/>
              </p:nvSpPr>
              <p:spPr>
                <a:xfrm>
                  <a:off x="2981359" y="3075550"/>
                  <a:ext cx="1591" cy="3182"/>
                </a:xfrm>
                <a:custGeom>
                  <a:avLst/>
                  <a:gdLst>
                    <a:gd name="connsiteX0" fmla="*/ 1591 w 1591"/>
                    <a:gd name="connsiteY0" fmla="*/ 3182 h 3182"/>
                    <a:gd name="connsiteX1" fmla="*/ 0 w 1591"/>
                    <a:gd name="connsiteY1" fmla="*/ 0 h 3182"/>
                    <a:gd name="connsiteX2" fmla="*/ 1591 w 1591"/>
                    <a:gd name="connsiteY2" fmla="*/ 3182 h 3182"/>
                    <a:gd name="connsiteX3" fmla="*/ 1591 w 1591"/>
                    <a:gd name="connsiteY3" fmla="*/ 3182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3182">
                      <a:moveTo>
                        <a:pt x="1591" y="3182"/>
                      </a:moveTo>
                      <a:cubicBezTo>
                        <a:pt x="1591" y="1591"/>
                        <a:pt x="0" y="1591"/>
                        <a:pt x="0" y="0"/>
                      </a:cubicBezTo>
                      <a:cubicBezTo>
                        <a:pt x="0" y="0"/>
                        <a:pt x="0" y="1591"/>
                        <a:pt x="1591" y="3182"/>
                      </a:cubicBezTo>
                      <a:cubicBezTo>
                        <a:pt x="0" y="1591"/>
                        <a:pt x="0" y="1591"/>
                        <a:pt x="1591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1" name="รูปแบบอิสระ: รูปร่าง 360">
                  <a:extLst>
                    <a:ext uri="{FF2B5EF4-FFF2-40B4-BE49-F238E27FC236}">
                      <a16:creationId xmlns:a16="http://schemas.microsoft.com/office/drawing/2014/main" id="{4CCF65A0-BD5A-4391-8DED-D334BB0C29AC}"/>
                    </a:ext>
                  </a:extLst>
                </p:cNvPr>
                <p:cNvSpPr/>
                <p:nvPr/>
              </p:nvSpPr>
              <p:spPr>
                <a:xfrm>
                  <a:off x="2981359" y="3079130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1193 h 1193"/>
                    <a:gd name="connsiteX1" fmla="*/ 0 w 15909"/>
                    <a:gd name="connsiteY1" fmla="*/ 1193 h 1193"/>
                    <a:gd name="connsiteX2" fmla="*/ 0 w 15909"/>
                    <a:gd name="connsiteY2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1193"/>
                      </a:moveTo>
                      <a:cubicBezTo>
                        <a:pt x="0" y="-398"/>
                        <a:pt x="0" y="-398"/>
                        <a:pt x="0" y="1193"/>
                      </a:cubicBezTo>
                      <a:cubicBezTo>
                        <a:pt x="0" y="-398"/>
                        <a:pt x="0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2" name="รูปแบบอิสระ: รูปร่าง 361">
                  <a:extLst>
                    <a:ext uri="{FF2B5EF4-FFF2-40B4-BE49-F238E27FC236}">
                      <a16:creationId xmlns:a16="http://schemas.microsoft.com/office/drawing/2014/main" id="{4088FAA2-0815-4E94-B3DA-F9C6DF423EC4}"/>
                    </a:ext>
                  </a:extLst>
                </p:cNvPr>
                <p:cNvSpPr/>
                <p:nvPr/>
              </p:nvSpPr>
              <p:spPr>
                <a:xfrm>
                  <a:off x="2984540" y="3079616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  <a:gd name="connsiteX3" fmla="*/ 0 w 15909"/>
                    <a:gd name="connsiteY3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cubicBezTo>
                        <a:pt x="0" y="707"/>
                        <a:pt x="0" y="-884"/>
                        <a:pt x="0" y="707"/>
                      </a:cubicBezTo>
                      <a:lnTo>
                        <a:pt x="0" y="707"/>
                      </a:lnTo>
                      <a:lnTo>
                        <a:pt x="0" y="70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3" name="รูปแบบอิสระ: รูปร่าง 362">
                  <a:extLst>
                    <a:ext uri="{FF2B5EF4-FFF2-40B4-BE49-F238E27FC236}">
                      <a16:creationId xmlns:a16="http://schemas.microsoft.com/office/drawing/2014/main" id="{9C9E6B64-CB6A-4988-9A29-F32A09B2FE12}"/>
                    </a:ext>
                  </a:extLst>
                </p:cNvPr>
                <p:cNvSpPr/>
                <p:nvPr/>
              </p:nvSpPr>
              <p:spPr>
                <a:xfrm>
                  <a:off x="2984540" y="3080323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4" name="รูปแบบอิสระ: รูปร่าง 363">
                  <a:extLst>
                    <a:ext uri="{FF2B5EF4-FFF2-40B4-BE49-F238E27FC236}">
                      <a16:creationId xmlns:a16="http://schemas.microsoft.com/office/drawing/2014/main" id="{F8851DD8-03A3-44B0-8AB5-3BB7D2CB1D17}"/>
                    </a:ext>
                  </a:extLst>
                </p:cNvPr>
                <p:cNvSpPr/>
                <p:nvPr/>
              </p:nvSpPr>
              <p:spPr>
                <a:xfrm>
                  <a:off x="2984540" y="3080323"/>
                  <a:ext cx="707" cy="15910"/>
                </a:xfrm>
                <a:custGeom>
                  <a:avLst/>
                  <a:gdLst>
                    <a:gd name="connsiteX0" fmla="*/ 0 w 707"/>
                    <a:gd name="connsiteY0" fmla="*/ 0 h 15910"/>
                    <a:gd name="connsiteX1" fmla="*/ 0 w 707"/>
                    <a:gd name="connsiteY1" fmla="*/ 0 h 15910"/>
                    <a:gd name="connsiteX2" fmla="*/ 0 w 707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5" name="รูปแบบอิสระ: รูปร่าง 364">
                  <a:extLst>
                    <a:ext uri="{FF2B5EF4-FFF2-40B4-BE49-F238E27FC236}">
                      <a16:creationId xmlns:a16="http://schemas.microsoft.com/office/drawing/2014/main" id="{6D6FB1D0-18D0-4C0C-99F5-86A2608126BF}"/>
                    </a:ext>
                  </a:extLst>
                </p:cNvPr>
                <p:cNvSpPr/>
                <p:nvPr/>
              </p:nvSpPr>
              <p:spPr>
                <a:xfrm>
                  <a:off x="2987723" y="3081915"/>
                  <a:ext cx="1590" cy="3181"/>
                </a:xfrm>
                <a:custGeom>
                  <a:avLst/>
                  <a:gdLst>
                    <a:gd name="connsiteX0" fmla="*/ 0 w 1590"/>
                    <a:gd name="connsiteY0" fmla="*/ 0 h 3181"/>
                    <a:gd name="connsiteX1" fmla="*/ 1591 w 1590"/>
                    <a:gd name="connsiteY1" fmla="*/ 3182 h 3181"/>
                    <a:gd name="connsiteX2" fmla="*/ 0 w 1590"/>
                    <a:gd name="connsiteY2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3181">
                      <a:moveTo>
                        <a:pt x="0" y="0"/>
                      </a:moveTo>
                      <a:cubicBezTo>
                        <a:pt x="0" y="1591"/>
                        <a:pt x="0" y="1591"/>
                        <a:pt x="1591" y="3182"/>
                      </a:cubicBezTo>
                      <a:cubicBezTo>
                        <a:pt x="1591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6" name="รูปแบบอิสระ: รูปร่าง 365">
                  <a:extLst>
                    <a:ext uri="{FF2B5EF4-FFF2-40B4-BE49-F238E27FC236}">
                      <a16:creationId xmlns:a16="http://schemas.microsoft.com/office/drawing/2014/main" id="{779F615F-8182-42CD-97DA-7A73B0134A82}"/>
                    </a:ext>
                  </a:extLst>
                </p:cNvPr>
                <p:cNvSpPr/>
                <p:nvPr/>
              </p:nvSpPr>
              <p:spPr>
                <a:xfrm>
                  <a:off x="2986132" y="308191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7" name="รูปแบบอิสระ: รูปร่าง 366">
                  <a:extLst>
                    <a:ext uri="{FF2B5EF4-FFF2-40B4-BE49-F238E27FC236}">
                      <a16:creationId xmlns:a16="http://schemas.microsoft.com/office/drawing/2014/main" id="{4CBE8D05-D9A0-44D7-87CC-90BA0B725A45}"/>
                    </a:ext>
                  </a:extLst>
                </p:cNvPr>
                <p:cNvSpPr/>
                <p:nvPr/>
              </p:nvSpPr>
              <p:spPr>
                <a:xfrm>
                  <a:off x="2986132" y="3081915"/>
                  <a:ext cx="15909" cy="1590"/>
                </a:xfrm>
                <a:custGeom>
                  <a:avLst/>
                  <a:gdLst>
                    <a:gd name="connsiteX0" fmla="*/ 0 w 15909"/>
                    <a:gd name="connsiteY0" fmla="*/ 1591 h 1590"/>
                    <a:gd name="connsiteX1" fmla="*/ 0 w 15909"/>
                    <a:gd name="connsiteY1" fmla="*/ 0 h 1590"/>
                    <a:gd name="connsiteX2" fmla="*/ 0 w 15909"/>
                    <a:gd name="connsiteY2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0">
                      <a:moveTo>
                        <a:pt x="0" y="1591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8" name="รูปแบบอิสระ: รูปร่าง 367">
                  <a:extLst>
                    <a:ext uri="{FF2B5EF4-FFF2-40B4-BE49-F238E27FC236}">
                      <a16:creationId xmlns:a16="http://schemas.microsoft.com/office/drawing/2014/main" id="{33802E51-6D75-4567-80CE-085F91F9C4C0}"/>
                    </a:ext>
                  </a:extLst>
                </p:cNvPr>
                <p:cNvSpPr/>
                <p:nvPr/>
              </p:nvSpPr>
              <p:spPr>
                <a:xfrm>
                  <a:off x="2982950" y="3080323"/>
                  <a:ext cx="1193" cy="1193"/>
                </a:xfrm>
                <a:custGeom>
                  <a:avLst/>
                  <a:gdLst>
                    <a:gd name="connsiteX0" fmla="*/ 0 w 1193"/>
                    <a:gd name="connsiteY0" fmla="*/ 0 h 1193"/>
                    <a:gd name="connsiteX1" fmla="*/ 0 w 1193"/>
                    <a:gd name="connsiteY1" fmla="*/ 0 h 1193"/>
                    <a:gd name="connsiteX2" fmla="*/ 0 w 1193"/>
                    <a:gd name="connsiteY2" fmla="*/ 0 h 1193"/>
                    <a:gd name="connsiteX3" fmla="*/ 0 w 1193"/>
                    <a:gd name="connsiteY3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193">
                      <a:moveTo>
                        <a:pt x="0" y="0"/>
                      </a:move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1591" y="1591"/>
                        <a:pt x="1591" y="1591"/>
                        <a:pt x="0" y="0"/>
                      </a:cubicBezTo>
                      <a:cubicBezTo>
                        <a:pt x="1591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9" name="รูปแบบอิสระ: รูปร่าง 368">
                  <a:extLst>
                    <a:ext uri="{FF2B5EF4-FFF2-40B4-BE49-F238E27FC236}">
                      <a16:creationId xmlns:a16="http://schemas.microsoft.com/office/drawing/2014/main" id="{C308CD86-A9C6-487C-B17D-4CAACDAC2F87}"/>
                    </a:ext>
                  </a:extLst>
                </p:cNvPr>
                <p:cNvSpPr/>
                <p:nvPr/>
              </p:nvSpPr>
              <p:spPr>
                <a:xfrm>
                  <a:off x="2984540" y="3080323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0 h 707"/>
                    <a:gd name="connsiteX1" fmla="*/ 0 w 15909"/>
                    <a:gd name="connsiteY1" fmla="*/ 0 h 707"/>
                    <a:gd name="connsiteX2" fmla="*/ 0 w 15909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0" name="รูปแบบอิสระ: รูปร่าง 369">
                  <a:extLst>
                    <a:ext uri="{FF2B5EF4-FFF2-40B4-BE49-F238E27FC236}">
                      <a16:creationId xmlns:a16="http://schemas.microsoft.com/office/drawing/2014/main" id="{9183FFB7-487F-4E05-B118-CDEA7A1BB8C5}"/>
                    </a:ext>
                  </a:extLst>
                </p:cNvPr>
                <p:cNvSpPr/>
                <p:nvPr/>
              </p:nvSpPr>
              <p:spPr>
                <a:xfrm>
                  <a:off x="2981359" y="308350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1" name="รูปแบบอิสระ: รูปร่าง 370">
                  <a:extLst>
                    <a:ext uri="{FF2B5EF4-FFF2-40B4-BE49-F238E27FC236}">
                      <a16:creationId xmlns:a16="http://schemas.microsoft.com/office/drawing/2014/main" id="{93C314EE-3EAA-4634-A535-04137028831E}"/>
                    </a:ext>
                  </a:extLst>
                </p:cNvPr>
                <p:cNvSpPr/>
                <p:nvPr/>
              </p:nvSpPr>
              <p:spPr>
                <a:xfrm>
                  <a:off x="2984540" y="308191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2" name="รูปแบบอิสระ: รูปร่าง 371">
                  <a:extLst>
                    <a:ext uri="{FF2B5EF4-FFF2-40B4-BE49-F238E27FC236}">
                      <a16:creationId xmlns:a16="http://schemas.microsoft.com/office/drawing/2014/main" id="{401C9A15-A805-4225-BDC0-51AB3AEF880F}"/>
                    </a:ext>
                  </a:extLst>
                </p:cNvPr>
                <p:cNvSpPr/>
                <p:nvPr/>
              </p:nvSpPr>
              <p:spPr>
                <a:xfrm>
                  <a:off x="2981359" y="3080323"/>
                  <a:ext cx="1193" cy="707"/>
                </a:xfrm>
                <a:custGeom>
                  <a:avLst/>
                  <a:gdLst>
                    <a:gd name="connsiteX0" fmla="*/ 0 w 1193"/>
                    <a:gd name="connsiteY0" fmla="*/ 0 h 707"/>
                    <a:gd name="connsiteX1" fmla="*/ 0 w 1193"/>
                    <a:gd name="connsiteY1" fmla="*/ 0 h 707"/>
                    <a:gd name="connsiteX2" fmla="*/ 0 w 1193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707">
                      <a:moveTo>
                        <a:pt x="0" y="0"/>
                      </a:moveTo>
                      <a:cubicBezTo>
                        <a:pt x="1591" y="0"/>
                        <a:pt x="1591" y="1591"/>
                        <a:pt x="0" y="0"/>
                      </a:cubicBezTo>
                      <a:cubicBezTo>
                        <a:pt x="159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3" name="รูปแบบอิสระ: รูปร่าง 372">
                  <a:extLst>
                    <a:ext uri="{FF2B5EF4-FFF2-40B4-BE49-F238E27FC236}">
                      <a16:creationId xmlns:a16="http://schemas.microsoft.com/office/drawing/2014/main" id="{EF044D9C-90EE-4507-BC7E-817E87CBFE2B}"/>
                    </a:ext>
                  </a:extLst>
                </p:cNvPr>
                <p:cNvSpPr/>
                <p:nvPr/>
              </p:nvSpPr>
              <p:spPr>
                <a:xfrm>
                  <a:off x="2983833" y="3080323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lnTo>
                        <a:pt x="707" y="0"/>
                      </a:lnTo>
                      <a:cubicBezTo>
                        <a:pt x="-884" y="0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4" name="รูปแบบอิสระ: รูปร่าง 373">
                  <a:extLst>
                    <a:ext uri="{FF2B5EF4-FFF2-40B4-BE49-F238E27FC236}">
                      <a16:creationId xmlns:a16="http://schemas.microsoft.com/office/drawing/2014/main" id="{BBA2A70A-1553-43FF-B414-8F48D515D9D9}"/>
                    </a:ext>
                  </a:extLst>
                </p:cNvPr>
                <p:cNvSpPr/>
                <p:nvPr/>
              </p:nvSpPr>
              <p:spPr>
                <a:xfrm>
                  <a:off x="2984540" y="3080323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  <a:gd name="connsiteX3" fmla="*/ 0 w 15909"/>
                    <a:gd name="connsiteY3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cubicBezTo>
                        <a:pt x="0" y="0"/>
                        <a:pt x="0" y="1591"/>
                        <a:pt x="0" y="0"/>
                      </a:cubicBez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5" name="รูปแบบอิสระ: รูปร่าง 374">
                  <a:extLst>
                    <a:ext uri="{FF2B5EF4-FFF2-40B4-BE49-F238E27FC236}">
                      <a16:creationId xmlns:a16="http://schemas.microsoft.com/office/drawing/2014/main" id="{D332825E-CCB3-40FD-9AC1-654653680EE8}"/>
                    </a:ext>
                  </a:extLst>
                </p:cNvPr>
                <p:cNvSpPr/>
                <p:nvPr/>
              </p:nvSpPr>
              <p:spPr>
                <a:xfrm>
                  <a:off x="2982950" y="3081915"/>
                  <a:ext cx="4772" cy="11137"/>
                </a:xfrm>
                <a:custGeom>
                  <a:avLst/>
                  <a:gdLst>
                    <a:gd name="connsiteX0" fmla="*/ 4773 w 4772"/>
                    <a:gd name="connsiteY0" fmla="*/ 11137 h 11137"/>
                    <a:gd name="connsiteX1" fmla="*/ 4773 w 4772"/>
                    <a:gd name="connsiteY1" fmla="*/ 9546 h 11137"/>
                    <a:gd name="connsiteX2" fmla="*/ 0 w 4772"/>
                    <a:gd name="connsiteY2" fmla="*/ 0 h 11137"/>
                    <a:gd name="connsiteX3" fmla="*/ 1591 w 4772"/>
                    <a:gd name="connsiteY3" fmla="*/ 1591 h 11137"/>
                    <a:gd name="connsiteX4" fmla="*/ 4773 w 4772"/>
                    <a:gd name="connsiteY4" fmla="*/ 4773 h 11137"/>
                    <a:gd name="connsiteX5" fmla="*/ 3182 w 4772"/>
                    <a:gd name="connsiteY5" fmla="*/ 3182 h 11137"/>
                    <a:gd name="connsiteX6" fmla="*/ 4773 w 4772"/>
                    <a:gd name="connsiteY6" fmla="*/ 11137 h 11137"/>
                    <a:gd name="connsiteX7" fmla="*/ 4773 w 4772"/>
                    <a:gd name="connsiteY7" fmla="*/ 11137 h 11137"/>
                    <a:gd name="connsiteX8" fmla="*/ 4773 w 4772"/>
                    <a:gd name="connsiteY8" fmla="*/ 11137 h 11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772" h="11137">
                      <a:moveTo>
                        <a:pt x="4773" y="11137"/>
                      </a:moveTo>
                      <a:cubicBezTo>
                        <a:pt x="3182" y="9546"/>
                        <a:pt x="3182" y="7955"/>
                        <a:pt x="4773" y="9546"/>
                      </a:cubicBezTo>
                      <a:cubicBezTo>
                        <a:pt x="4773" y="7955"/>
                        <a:pt x="1591" y="3182"/>
                        <a:pt x="0" y="0"/>
                      </a:cubicBezTo>
                      <a:cubicBezTo>
                        <a:pt x="0" y="0"/>
                        <a:pt x="0" y="1591"/>
                        <a:pt x="1591" y="1591"/>
                      </a:cubicBezTo>
                      <a:cubicBezTo>
                        <a:pt x="1591" y="1591"/>
                        <a:pt x="3182" y="3182"/>
                        <a:pt x="4773" y="4773"/>
                      </a:cubicBezTo>
                      <a:cubicBezTo>
                        <a:pt x="4773" y="6364"/>
                        <a:pt x="4773" y="4773"/>
                        <a:pt x="3182" y="3182"/>
                      </a:cubicBezTo>
                      <a:cubicBezTo>
                        <a:pt x="3182" y="7955"/>
                        <a:pt x="1591" y="9546"/>
                        <a:pt x="4773" y="11137"/>
                      </a:cubicBezTo>
                      <a:lnTo>
                        <a:pt x="4773" y="11137"/>
                      </a:lnTo>
                      <a:cubicBezTo>
                        <a:pt x="4773" y="11137"/>
                        <a:pt x="4773" y="11137"/>
                        <a:pt x="4773" y="1113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6" name="รูปแบบอิสระ: รูปร่าง 375">
                  <a:extLst>
                    <a:ext uri="{FF2B5EF4-FFF2-40B4-BE49-F238E27FC236}">
                      <a16:creationId xmlns:a16="http://schemas.microsoft.com/office/drawing/2014/main" id="{035A2A4D-0CFC-4540-9552-0888178C90EA}"/>
                    </a:ext>
                  </a:extLst>
                </p:cNvPr>
                <p:cNvSpPr/>
                <p:nvPr/>
              </p:nvSpPr>
              <p:spPr>
                <a:xfrm>
                  <a:off x="2981359" y="3081915"/>
                  <a:ext cx="1591" cy="1590"/>
                </a:xfrm>
                <a:custGeom>
                  <a:avLst/>
                  <a:gdLst>
                    <a:gd name="connsiteX0" fmla="*/ 1591 w 1591"/>
                    <a:gd name="connsiteY0" fmla="*/ 1591 h 1590"/>
                    <a:gd name="connsiteX1" fmla="*/ 1591 w 1591"/>
                    <a:gd name="connsiteY1" fmla="*/ 1591 h 1590"/>
                    <a:gd name="connsiteX2" fmla="*/ 0 w 1591"/>
                    <a:gd name="connsiteY2" fmla="*/ 0 h 1590"/>
                    <a:gd name="connsiteX3" fmla="*/ 1591 w 1591"/>
                    <a:gd name="connsiteY3" fmla="*/ 1591 h 1590"/>
                    <a:gd name="connsiteX4" fmla="*/ 1591 w 1591"/>
                    <a:gd name="connsiteY4" fmla="*/ 1591 h 1590"/>
                    <a:gd name="connsiteX5" fmla="*/ 1591 w 1591"/>
                    <a:gd name="connsiteY5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91" h="1590">
                      <a:moveTo>
                        <a:pt x="1591" y="1591"/>
                      </a:moveTo>
                      <a:lnTo>
                        <a:pt x="1591" y="1591"/>
                      </a:lnTo>
                      <a:cubicBezTo>
                        <a:pt x="1591" y="1591"/>
                        <a:pt x="1591" y="0"/>
                        <a:pt x="0" y="0"/>
                      </a:cubicBezTo>
                      <a:cubicBezTo>
                        <a:pt x="0" y="0"/>
                        <a:pt x="0" y="0"/>
                        <a:pt x="1591" y="1591"/>
                      </a:cubicBezTo>
                      <a:lnTo>
                        <a:pt x="1591" y="1591"/>
                      </a:lnTo>
                      <a:lnTo>
                        <a:pt x="1591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7" name="รูปแบบอิสระ: รูปร่าง 376">
                  <a:extLst>
                    <a:ext uri="{FF2B5EF4-FFF2-40B4-BE49-F238E27FC236}">
                      <a16:creationId xmlns:a16="http://schemas.microsoft.com/office/drawing/2014/main" id="{2FC42BC6-9ECC-4DC0-93D3-FEEC273F045C}"/>
                    </a:ext>
                  </a:extLst>
                </p:cNvPr>
                <p:cNvSpPr/>
                <p:nvPr/>
              </p:nvSpPr>
              <p:spPr>
                <a:xfrm>
                  <a:off x="2982950" y="3081915"/>
                  <a:ext cx="1590" cy="4773"/>
                </a:xfrm>
                <a:custGeom>
                  <a:avLst/>
                  <a:gdLst>
                    <a:gd name="connsiteX0" fmla="*/ 0 w 1590"/>
                    <a:gd name="connsiteY0" fmla="*/ 0 h 4773"/>
                    <a:gd name="connsiteX1" fmla="*/ 1591 w 1590"/>
                    <a:gd name="connsiteY1" fmla="*/ 4773 h 4773"/>
                    <a:gd name="connsiteX2" fmla="*/ 1591 w 1590"/>
                    <a:gd name="connsiteY2" fmla="*/ 1591 h 4773"/>
                    <a:gd name="connsiteX3" fmla="*/ 0 w 1590"/>
                    <a:gd name="connsiteY3" fmla="*/ 0 h 4773"/>
                    <a:gd name="connsiteX4" fmla="*/ 0 w 1590"/>
                    <a:gd name="connsiteY4" fmla="*/ 0 h 4773"/>
                    <a:gd name="connsiteX5" fmla="*/ 0 w 1590"/>
                    <a:gd name="connsiteY5" fmla="*/ 0 h 4773"/>
                    <a:gd name="connsiteX6" fmla="*/ 0 w 1590"/>
                    <a:gd name="connsiteY6" fmla="*/ 0 h 4773"/>
                    <a:gd name="connsiteX7" fmla="*/ 0 w 1590"/>
                    <a:gd name="connsiteY7" fmla="*/ 0 h 4773"/>
                    <a:gd name="connsiteX8" fmla="*/ 0 w 1590"/>
                    <a:gd name="connsiteY8" fmla="*/ 0 h 4773"/>
                    <a:gd name="connsiteX9" fmla="*/ 0 w 1590"/>
                    <a:gd name="connsiteY9" fmla="*/ 0 h 4773"/>
                    <a:gd name="connsiteX10" fmla="*/ 0 w 1590"/>
                    <a:gd name="connsiteY10" fmla="*/ 0 h 4773"/>
                    <a:gd name="connsiteX11" fmla="*/ 0 w 1590"/>
                    <a:gd name="connsiteY11" fmla="*/ 0 h 4773"/>
                    <a:gd name="connsiteX12" fmla="*/ 0 w 1590"/>
                    <a:gd name="connsiteY12" fmla="*/ 0 h 4773"/>
                    <a:gd name="connsiteX13" fmla="*/ 0 w 1590"/>
                    <a:gd name="connsiteY13" fmla="*/ 0 h 4773"/>
                    <a:gd name="connsiteX14" fmla="*/ 0 w 1590"/>
                    <a:gd name="connsiteY14" fmla="*/ 0 h 4773"/>
                    <a:gd name="connsiteX15" fmla="*/ 0 w 1590"/>
                    <a:gd name="connsiteY15" fmla="*/ 0 h 4773"/>
                    <a:gd name="connsiteX16" fmla="*/ 0 w 1590"/>
                    <a:gd name="connsiteY16" fmla="*/ 0 h 4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590" h="4773">
                      <a:moveTo>
                        <a:pt x="0" y="0"/>
                      </a:moveTo>
                      <a:cubicBezTo>
                        <a:pt x="1591" y="1591"/>
                        <a:pt x="1591" y="3182"/>
                        <a:pt x="1591" y="4773"/>
                      </a:cubicBezTo>
                      <a:cubicBezTo>
                        <a:pt x="1591" y="4773"/>
                        <a:pt x="1591" y="3182"/>
                        <a:pt x="1591" y="1591"/>
                      </a:cubicBezTo>
                      <a:cubicBezTo>
                        <a:pt x="1591" y="3182"/>
                        <a:pt x="1591" y="159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8" name="รูปแบบอิสระ: รูปร่าง 377">
                  <a:extLst>
                    <a:ext uri="{FF2B5EF4-FFF2-40B4-BE49-F238E27FC236}">
                      <a16:creationId xmlns:a16="http://schemas.microsoft.com/office/drawing/2014/main" id="{2D690670-CE18-41AF-8011-2348BC3B8C0B}"/>
                    </a:ext>
                  </a:extLst>
                </p:cNvPr>
                <p:cNvSpPr/>
                <p:nvPr/>
              </p:nvSpPr>
              <p:spPr>
                <a:xfrm>
                  <a:off x="2990905" y="3089162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lnTo>
                        <a:pt x="0" y="707"/>
                      </a:lnTo>
                      <a:cubicBezTo>
                        <a:pt x="0" y="-884"/>
                        <a:pt x="0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9" name="รูปแบบอิสระ: รูปร่าง 378">
                  <a:extLst>
                    <a:ext uri="{FF2B5EF4-FFF2-40B4-BE49-F238E27FC236}">
                      <a16:creationId xmlns:a16="http://schemas.microsoft.com/office/drawing/2014/main" id="{B5BA78A2-AFD5-4A2C-8E38-BC9A1C2CD8F4}"/>
                    </a:ext>
                  </a:extLst>
                </p:cNvPr>
                <p:cNvSpPr/>
                <p:nvPr/>
              </p:nvSpPr>
              <p:spPr>
                <a:xfrm>
                  <a:off x="2987723" y="3085097"/>
                  <a:ext cx="3181" cy="3181"/>
                </a:xfrm>
                <a:custGeom>
                  <a:avLst/>
                  <a:gdLst>
                    <a:gd name="connsiteX0" fmla="*/ 3182 w 3181"/>
                    <a:gd name="connsiteY0" fmla="*/ 3182 h 3181"/>
                    <a:gd name="connsiteX1" fmla="*/ 3182 w 3181"/>
                    <a:gd name="connsiteY1" fmla="*/ 3182 h 3181"/>
                    <a:gd name="connsiteX2" fmla="*/ 3182 w 3181"/>
                    <a:gd name="connsiteY2" fmla="*/ 3182 h 3181"/>
                    <a:gd name="connsiteX3" fmla="*/ 3182 w 3181"/>
                    <a:gd name="connsiteY3" fmla="*/ 3182 h 3181"/>
                    <a:gd name="connsiteX4" fmla="*/ 3182 w 3181"/>
                    <a:gd name="connsiteY4" fmla="*/ 3182 h 3181"/>
                    <a:gd name="connsiteX5" fmla="*/ 0 w 3181"/>
                    <a:gd name="connsiteY5" fmla="*/ 0 h 3181"/>
                    <a:gd name="connsiteX6" fmla="*/ 3182 w 3181"/>
                    <a:gd name="connsiteY6" fmla="*/ 3182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181" h="3181">
                      <a:moveTo>
                        <a:pt x="3182" y="3182"/>
                      </a:moveTo>
                      <a:cubicBezTo>
                        <a:pt x="3182" y="3182"/>
                        <a:pt x="1591" y="1591"/>
                        <a:pt x="3182" y="3182"/>
                      </a:cubicBezTo>
                      <a:cubicBezTo>
                        <a:pt x="3182" y="3182"/>
                        <a:pt x="3182" y="3182"/>
                        <a:pt x="3182" y="3182"/>
                      </a:cubicBezTo>
                      <a:cubicBezTo>
                        <a:pt x="3182" y="3182"/>
                        <a:pt x="3182" y="1591"/>
                        <a:pt x="3182" y="3182"/>
                      </a:cubicBezTo>
                      <a:lnTo>
                        <a:pt x="3182" y="3182"/>
                      </a:lnTo>
                      <a:cubicBezTo>
                        <a:pt x="1591" y="1591"/>
                        <a:pt x="0" y="0"/>
                        <a:pt x="0" y="0"/>
                      </a:cubicBezTo>
                      <a:cubicBezTo>
                        <a:pt x="1591" y="0"/>
                        <a:pt x="1591" y="1591"/>
                        <a:pt x="3182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0" name="รูปแบบอิสระ: รูปร่าง 379">
                  <a:extLst>
                    <a:ext uri="{FF2B5EF4-FFF2-40B4-BE49-F238E27FC236}">
                      <a16:creationId xmlns:a16="http://schemas.microsoft.com/office/drawing/2014/main" id="{8E2F912A-F09E-49C7-A09A-EE15953BA5DD}"/>
                    </a:ext>
                  </a:extLst>
                </p:cNvPr>
                <p:cNvSpPr/>
                <p:nvPr/>
              </p:nvSpPr>
              <p:spPr>
                <a:xfrm>
                  <a:off x="2987723" y="3085097"/>
                  <a:ext cx="1590" cy="3181"/>
                </a:xfrm>
                <a:custGeom>
                  <a:avLst/>
                  <a:gdLst>
                    <a:gd name="connsiteX0" fmla="*/ 0 w 1590"/>
                    <a:gd name="connsiteY0" fmla="*/ 0 h 3181"/>
                    <a:gd name="connsiteX1" fmla="*/ 0 w 1590"/>
                    <a:gd name="connsiteY1" fmla="*/ 0 h 3181"/>
                    <a:gd name="connsiteX2" fmla="*/ 1591 w 1590"/>
                    <a:gd name="connsiteY2" fmla="*/ 3182 h 3181"/>
                    <a:gd name="connsiteX3" fmla="*/ 0 w 1590"/>
                    <a:gd name="connsiteY3" fmla="*/ 0 h 3181"/>
                    <a:gd name="connsiteX4" fmla="*/ 0 w 1590"/>
                    <a:gd name="connsiteY4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90" h="318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591" y="3182"/>
                      </a:lnTo>
                      <a:lnTo>
                        <a:pt x="0" y="0"/>
                      </a:ln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1" name="รูปแบบอิสระ: รูปร่าง 380">
                  <a:extLst>
                    <a:ext uri="{FF2B5EF4-FFF2-40B4-BE49-F238E27FC236}">
                      <a16:creationId xmlns:a16="http://schemas.microsoft.com/office/drawing/2014/main" id="{A7AD4616-7C37-4970-BEA0-1550520CDD46}"/>
                    </a:ext>
                  </a:extLst>
                </p:cNvPr>
                <p:cNvSpPr/>
                <p:nvPr/>
              </p:nvSpPr>
              <p:spPr>
                <a:xfrm>
                  <a:off x="2979768" y="3080323"/>
                  <a:ext cx="1590" cy="3181"/>
                </a:xfrm>
                <a:custGeom>
                  <a:avLst/>
                  <a:gdLst>
                    <a:gd name="connsiteX0" fmla="*/ 1591 w 1590"/>
                    <a:gd name="connsiteY0" fmla="*/ 1591 h 3181"/>
                    <a:gd name="connsiteX1" fmla="*/ 0 w 1590"/>
                    <a:gd name="connsiteY1" fmla="*/ 0 h 3181"/>
                    <a:gd name="connsiteX2" fmla="*/ 1591 w 1590"/>
                    <a:gd name="connsiteY2" fmla="*/ 3182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3181">
                      <a:moveTo>
                        <a:pt x="1591" y="1591"/>
                      </a:moveTo>
                      <a:lnTo>
                        <a:pt x="0" y="0"/>
                      </a:lnTo>
                      <a:lnTo>
                        <a:pt x="1591" y="318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2" name="รูปแบบอิสระ: รูปร่าง 381">
                  <a:extLst>
                    <a:ext uri="{FF2B5EF4-FFF2-40B4-BE49-F238E27FC236}">
                      <a16:creationId xmlns:a16="http://schemas.microsoft.com/office/drawing/2014/main" id="{564ED5D9-A265-45BC-877C-C1D58E29DF18}"/>
                    </a:ext>
                  </a:extLst>
                </p:cNvPr>
                <p:cNvSpPr/>
                <p:nvPr/>
              </p:nvSpPr>
              <p:spPr>
                <a:xfrm>
                  <a:off x="2979768" y="3081915"/>
                  <a:ext cx="1590" cy="1590"/>
                </a:xfrm>
                <a:custGeom>
                  <a:avLst/>
                  <a:gdLst>
                    <a:gd name="connsiteX0" fmla="*/ 1591 w 1590"/>
                    <a:gd name="connsiteY0" fmla="*/ 1591 h 1590"/>
                    <a:gd name="connsiteX1" fmla="*/ 0 w 1590"/>
                    <a:gd name="connsiteY1" fmla="*/ 0 h 1590"/>
                    <a:gd name="connsiteX2" fmla="*/ 0 w 1590"/>
                    <a:gd name="connsiteY2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0">
                      <a:moveTo>
                        <a:pt x="1591" y="1591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3" name="รูปแบบอิสระ: รูปร่าง 382">
                  <a:extLst>
                    <a:ext uri="{FF2B5EF4-FFF2-40B4-BE49-F238E27FC236}">
                      <a16:creationId xmlns:a16="http://schemas.microsoft.com/office/drawing/2014/main" id="{744A101B-3E73-47C7-B772-8CC23595B5BC}"/>
                    </a:ext>
                  </a:extLst>
                </p:cNvPr>
                <p:cNvSpPr/>
                <p:nvPr/>
              </p:nvSpPr>
              <p:spPr>
                <a:xfrm>
                  <a:off x="2960676" y="312487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4" name="รูปแบบอิสระ: รูปร่าง 383">
                  <a:extLst>
                    <a:ext uri="{FF2B5EF4-FFF2-40B4-BE49-F238E27FC236}">
                      <a16:creationId xmlns:a16="http://schemas.microsoft.com/office/drawing/2014/main" id="{D9264C7E-4FFA-41EF-BAFA-44B89BB01C5E}"/>
                    </a:ext>
                  </a:extLst>
                </p:cNvPr>
                <p:cNvSpPr/>
                <p:nvPr/>
              </p:nvSpPr>
              <p:spPr>
                <a:xfrm>
                  <a:off x="2960676" y="312328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5" name="รูปแบบอิสระ: รูปร่าง 384">
                  <a:extLst>
                    <a:ext uri="{FF2B5EF4-FFF2-40B4-BE49-F238E27FC236}">
                      <a16:creationId xmlns:a16="http://schemas.microsoft.com/office/drawing/2014/main" id="{4DE45C26-BDF5-42CD-90B6-5F7E800E1214}"/>
                    </a:ext>
                  </a:extLst>
                </p:cNvPr>
                <p:cNvSpPr/>
                <p:nvPr/>
              </p:nvSpPr>
              <p:spPr>
                <a:xfrm>
                  <a:off x="2963199" y="3090802"/>
                  <a:ext cx="2249" cy="2250"/>
                </a:xfrm>
                <a:custGeom>
                  <a:avLst/>
                  <a:gdLst>
                    <a:gd name="connsiteX0" fmla="*/ 2250 w 2249"/>
                    <a:gd name="connsiteY0" fmla="*/ 2250 h 2250"/>
                    <a:gd name="connsiteX1" fmla="*/ 659 w 2249"/>
                    <a:gd name="connsiteY1" fmla="*/ 659 h 2250"/>
                    <a:gd name="connsiteX2" fmla="*/ 2250 w 2249"/>
                    <a:gd name="connsiteY2" fmla="*/ 2250 h 2250"/>
                    <a:gd name="connsiteX3" fmla="*/ 2250 w 2249"/>
                    <a:gd name="connsiteY3" fmla="*/ 2250 h 2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49" h="2250">
                      <a:moveTo>
                        <a:pt x="2250" y="2250"/>
                      </a:moveTo>
                      <a:cubicBezTo>
                        <a:pt x="659" y="659"/>
                        <a:pt x="-932" y="-932"/>
                        <a:pt x="659" y="659"/>
                      </a:cubicBezTo>
                      <a:lnTo>
                        <a:pt x="2250" y="2250"/>
                      </a:lnTo>
                      <a:cubicBezTo>
                        <a:pt x="2250" y="2250"/>
                        <a:pt x="2250" y="2250"/>
                        <a:pt x="2250" y="225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6" name="รูปแบบอิสระ: รูปร่าง 385">
                  <a:extLst>
                    <a:ext uri="{FF2B5EF4-FFF2-40B4-BE49-F238E27FC236}">
                      <a16:creationId xmlns:a16="http://schemas.microsoft.com/office/drawing/2014/main" id="{E5755CC3-5126-4FFA-98DC-3F69A1AA50E2}"/>
                    </a:ext>
                  </a:extLst>
                </p:cNvPr>
                <p:cNvSpPr/>
                <p:nvPr/>
              </p:nvSpPr>
              <p:spPr>
                <a:xfrm>
                  <a:off x="2962267" y="310896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7" name="รูปแบบอิสระ: รูปร่าง 386">
                  <a:extLst>
                    <a:ext uri="{FF2B5EF4-FFF2-40B4-BE49-F238E27FC236}">
                      <a16:creationId xmlns:a16="http://schemas.microsoft.com/office/drawing/2014/main" id="{0C0F5B93-975E-40BE-88A5-64232E896C19}"/>
                    </a:ext>
                  </a:extLst>
                </p:cNvPr>
                <p:cNvSpPr/>
                <p:nvPr/>
              </p:nvSpPr>
              <p:spPr>
                <a:xfrm>
                  <a:off x="2966333" y="3115724"/>
                  <a:ext cx="707" cy="1193"/>
                </a:xfrm>
                <a:custGeom>
                  <a:avLst/>
                  <a:gdLst>
                    <a:gd name="connsiteX0" fmla="*/ 707 w 707"/>
                    <a:gd name="connsiteY0" fmla="*/ 1193 h 1193"/>
                    <a:gd name="connsiteX1" fmla="*/ 707 w 707"/>
                    <a:gd name="connsiteY1" fmla="*/ 1193 h 1193"/>
                    <a:gd name="connsiteX2" fmla="*/ 707 w 707"/>
                    <a:gd name="connsiteY2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193">
                      <a:moveTo>
                        <a:pt x="707" y="1193"/>
                      </a:moveTo>
                      <a:lnTo>
                        <a:pt x="707" y="1193"/>
                      </a:lnTo>
                      <a:cubicBezTo>
                        <a:pt x="-884" y="-398"/>
                        <a:pt x="707" y="-398"/>
                        <a:pt x="707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8" name="รูปแบบอิสระ: รูปร่าง 387">
                  <a:extLst>
                    <a:ext uri="{FF2B5EF4-FFF2-40B4-BE49-F238E27FC236}">
                      <a16:creationId xmlns:a16="http://schemas.microsoft.com/office/drawing/2014/main" id="{6CEBB337-8349-448A-8EF8-F0C9836CA78F}"/>
                    </a:ext>
                  </a:extLst>
                </p:cNvPr>
                <p:cNvSpPr/>
                <p:nvPr/>
              </p:nvSpPr>
              <p:spPr>
                <a:xfrm>
                  <a:off x="2957494" y="3129645"/>
                  <a:ext cx="1591" cy="1590"/>
                </a:xfrm>
                <a:custGeom>
                  <a:avLst/>
                  <a:gdLst>
                    <a:gd name="connsiteX0" fmla="*/ 0 w 1591"/>
                    <a:gd name="connsiteY0" fmla="*/ 0 h 1590"/>
                    <a:gd name="connsiteX1" fmla="*/ 1591 w 1591"/>
                    <a:gd name="connsiteY1" fmla="*/ 1591 h 1590"/>
                    <a:gd name="connsiteX2" fmla="*/ 0 w 1591"/>
                    <a:gd name="connsiteY2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0">
                      <a:moveTo>
                        <a:pt x="0" y="0"/>
                      </a:moveTo>
                      <a:lnTo>
                        <a:pt x="1591" y="1591"/>
                      </a:ln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9" name="รูปแบบอิสระ: รูปร่าง 388">
                  <a:extLst>
                    <a:ext uri="{FF2B5EF4-FFF2-40B4-BE49-F238E27FC236}">
                      <a16:creationId xmlns:a16="http://schemas.microsoft.com/office/drawing/2014/main" id="{3442E07D-D378-42B4-8839-376829D9FB6E}"/>
                    </a:ext>
                  </a:extLst>
                </p:cNvPr>
                <p:cNvSpPr/>
                <p:nvPr/>
              </p:nvSpPr>
              <p:spPr>
                <a:xfrm>
                  <a:off x="2973801" y="3086688"/>
                  <a:ext cx="1193" cy="1193"/>
                </a:xfrm>
                <a:custGeom>
                  <a:avLst/>
                  <a:gdLst>
                    <a:gd name="connsiteX0" fmla="*/ 1193 w 1193"/>
                    <a:gd name="connsiteY0" fmla="*/ 0 h 1193"/>
                    <a:gd name="connsiteX1" fmla="*/ 1193 w 1193"/>
                    <a:gd name="connsiteY1" fmla="*/ 0 h 1193"/>
                    <a:gd name="connsiteX2" fmla="*/ 1193 w 1193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193">
                      <a:moveTo>
                        <a:pt x="1193" y="0"/>
                      </a:moveTo>
                      <a:cubicBezTo>
                        <a:pt x="-398" y="0"/>
                        <a:pt x="-398" y="0"/>
                        <a:pt x="1193" y="0"/>
                      </a:cubicBezTo>
                      <a:cubicBezTo>
                        <a:pt x="1193" y="1591"/>
                        <a:pt x="1193" y="1591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0" name="รูปแบบอิสระ: รูปร่าง 389">
                  <a:extLst>
                    <a:ext uri="{FF2B5EF4-FFF2-40B4-BE49-F238E27FC236}">
                      <a16:creationId xmlns:a16="http://schemas.microsoft.com/office/drawing/2014/main" id="{03F015AD-0BC4-4BB4-8AEC-FD4371A70059}"/>
                    </a:ext>
                  </a:extLst>
                </p:cNvPr>
                <p:cNvSpPr/>
                <p:nvPr/>
              </p:nvSpPr>
              <p:spPr>
                <a:xfrm>
                  <a:off x="2947948" y="3107371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1" name="รูปแบบอิสระ: รูปร่าง 390">
                  <a:extLst>
                    <a:ext uri="{FF2B5EF4-FFF2-40B4-BE49-F238E27FC236}">
                      <a16:creationId xmlns:a16="http://schemas.microsoft.com/office/drawing/2014/main" id="{0E5FB901-BE26-493E-9352-C2362DA8ECC7}"/>
                    </a:ext>
                  </a:extLst>
                </p:cNvPr>
                <p:cNvSpPr/>
                <p:nvPr/>
              </p:nvSpPr>
              <p:spPr>
                <a:xfrm>
                  <a:off x="2972697" y="3085980"/>
                  <a:ext cx="707" cy="707"/>
                </a:xfrm>
                <a:custGeom>
                  <a:avLst/>
                  <a:gdLst>
                    <a:gd name="connsiteX0" fmla="*/ 707 w 707"/>
                    <a:gd name="connsiteY0" fmla="*/ 707 h 707"/>
                    <a:gd name="connsiteX1" fmla="*/ 707 w 707"/>
                    <a:gd name="connsiteY1" fmla="*/ 707 h 707"/>
                    <a:gd name="connsiteX2" fmla="*/ 707 w 707"/>
                    <a:gd name="connsiteY2" fmla="*/ 707 h 707"/>
                    <a:gd name="connsiteX3" fmla="*/ 707 w 707"/>
                    <a:gd name="connsiteY3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707">
                      <a:moveTo>
                        <a:pt x="707" y="707"/>
                      </a:moveTo>
                      <a:cubicBezTo>
                        <a:pt x="707" y="707"/>
                        <a:pt x="707" y="707"/>
                        <a:pt x="707" y="707"/>
                      </a:cubicBezTo>
                      <a:cubicBezTo>
                        <a:pt x="707" y="707"/>
                        <a:pt x="707" y="707"/>
                        <a:pt x="707" y="707"/>
                      </a:cubicBezTo>
                      <a:cubicBezTo>
                        <a:pt x="707" y="707"/>
                        <a:pt x="-884" y="-884"/>
                        <a:pt x="707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2" name="รูปแบบอิสระ: รูปร่าง 391">
                  <a:extLst>
                    <a:ext uri="{FF2B5EF4-FFF2-40B4-BE49-F238E27FC236}">
                      <a16:creationId xmlns:a16="http://schemas.microsoft.com/office/drawing/2014/main" id="{6A19DAED-D754-4999-BE36-E00ED88B4805}"/>
                    </a:ext>
                  </a:extLst>
                </p:cNvPr>
                <p:cNvSpPr/>
                <p:nvPr/>
              </p:nvSpPr>
              <p:spPr>
                <a:xfrm>
                  <a:off x="2939993" y="3143964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3" name="รูปแบบอิสระ: รูปร่าง 392">
                  <a:extLst>
                    <a:ext uri="{FF2B5EF4-FFF2-40B4-BE49-F238E27FC236}">
                      <a16:creationId xmlns:a16="http://schemas.microsoft.com/office/drawing/2014/main" id="{3D197F96-C1AB-4A92-8D4E-EEF763E3738D}"/>
                    </a:ext>
                  </a:extLst>
                </p:cNvPr>
                <p:cNvSpPr/>
                <p:nvPr/>
              </p:nvSpPr>
              <p:spPr>
                <a:xfrm>
                  <a:off x="2920901" y="313600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4" name="รูปแบบอิสระ: รูปร่าง 393">
                  <a:extLst>
                    <a:ext uri="{FF2B5EF4-FFF2-40B4-BE49-F238E27FC236}">
                      <a16:creationId xmlns:a16="http://schemas.microsoft.com/office/drawing/2014/main" id="{51996193-86D5-47DB-B010-3266476A5474}"/>
                    </a:ext>
                  </a:extLst>
                </p:cNvPr>
                <p:cNvSpPr/>
                <p:nvPr/>
              </p:nvSpPr>
              <p:spPr>
                <a:xfrm>
                  <a:off x="2978177" y="308350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5" name="รูปแบบอิสระ: รูปร่าง 394">
                  <a:extLst>
                    <a:ext uri="{FF2B5EF4-FFF2-40B4-BE49-F238E27FC236}">
                      <a16:creationId xmlns:a16="http://schemas.microsoft.com/office/drawing/2014/main" id="{2868F712-7D60-4ACF-BD90-1B666AD841E5}"/>
                    </a:ext>
                  </a:extLst>
                </p:cNvPr>
                <p:cNvSpPr/>
                <p:nvPr/>
              </p:nvSpPr>
              <p:spPr>
                <a:xfrm>
                  <a:off x="2982950" y="308987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6" name="รูปแบบอิสระ: รูปร่าง 395">
                  <a:extLst>
                    <a:ext uri="{FF2B5EF4-FFF2-40B4-BE49-F238E27FC236}">
                      <a16:creationId xmlns:a16="http://schemas.microsoft.com/office/drawing/2014/main" id="{990EB5B3-39D8-4BA9-BFB0-D204D07BC244}"/>
                    </a:ext>
                  </a:extLst>
                </p:cNvPr>
                <p:cNvSpPr/>
                <p:nvPr/>
              </p:nvSpPr>
              <p:spPr>
                <a:xfrm>
                  <a:off x="2978177" y="309782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7" name="รูปแบบอิสระ: รูปร่าง 396">
                  <a:extLst>
                    <a:ext uri="{FF2B5EF4-FFF2-40B4-BE49-F238E27FC236}">
                      <a16:creationId xmlns:a16="http://schemas.microsoft.com/office/drawing/2014/main" id="{36934E2E-DA2F-415E-BB0D-047375B7F062}"/>
                    </a:ext>
                  </a:extLst>
                </p:cNvPr>
                <p:cNvSpPr/>
                <p:nvPr/>
              </p:nvSpPr>
              <p:spPr>
                <a:xfrm>
                  <a:off x="2978177" y="308350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8" name="รูปแบบอิสระ: รูปร่าง 397">
                  <a:extLst>
                    <a:ext uri="{FF2B5EF4-FFF2-40B4-BE49-F238E27FC236}">
                      <a16:creationId xmlns:a16="http://schemas.microsoft.com/office/drawing/2014/main" id="{6E9BD39F-85E9-45FE-ACF8-A6D2E641118F}"/>
                    </a:ext>
                  </a:extLst>
                </p:cNvPr>
                <p:cNvSpPr/>
                <p:nvPr/>
              </p:nvSpPr>
              <p:spPr>
                <a:xfrm>
                  <a:off x="2978177" y="308350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9" name="รูปแบบอิสระ: รูปร่าง 398">
                  <a:extLst>
                    <a:ext uri="{FF2B5EF4-FFF2-40B4-BE49-F238E27FC236}">
                      <a16:creationId xmlns:a16="http://schemas.microsoft.com/office/drawing/2014/main" id="{AD405532-23D8-41ED-A7E6-DD90BE9CCB38}"/>
                    </a:ext>
                  </a:extLst>
                </p:cNvPr>
                <p:cNvSpPr/>
                <p:nvPr/>
              </p:nvSpPr>
              <p:spPr>
                <a:xfrm>
                  <a:off x="2978177" y="308350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0" name="รูปแบบอิสระ: รูปร่าง 399">
                  <a:extLst>
                    <a:ext uri="{FF2B5EF4-FFF2-40B4-BE49-F238E27FC236}">
                      <a16:creationId xmlns:a16="http://schemas.microsoft.com/office/drawing/2014/main" id="{85940B8C-C8D8-49D3-96ED-1E264B3FC6B9}"/>
                    </a:ext>
                  </a:extLst>
                </p:cNvPr>
                <p:cNvSpPr/>
                <p:nvPr/>
              </p:nvSpPr>
              <p:spPr>
                <a:xfrm>
                  <a:off x="2944766" y="3131236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1" name="รูปแบบอิสระ: รูปร่าง 400">
                  <a:extLst>
                    <a:ext uri="{FF2B5EF4-FFF2-40B4-BE49-F238E27FC236}">
                      <a16:creationId xmlns:a16="http://schemas.microsoft.com/office/drawing/2014/main" id="{F70949B8-F6F7-421F-9F9D-222650DF2C1A}"/>
                    </a:ext>
                  </a:extLst>
                </p:cNvPr>
                <p:cNvSpPr/>
                <p:nvPr/>
              </p:nvSpPr>
              <p:spPr>
                <a:xfrm>
                  <a:off x="2973404" y="3112144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2" name="รูปแบบอิสระ: รูปร่าง 401">
                  <a:extLst>
                    <a:ext uri="{FF2B5EF4-FFF2-40B4-BE49-F238E27FC236}">
                      <a16:creationId xmlns:a16="http://schemas.microsoft.com/office/drawing/2014/main" id="{B92D9F82-6735-450F-B2D2-778E802564D9}"/>
                    </a:ext>
                  </a:extLst>
                </p:cNvPr>
                <p:cNvSpPr/>
                <p:nvPr/>
              </p:nvSpPr>
              <p:spPr>
                <a:xfrm>
                  <a:off x="2970222" y="3107371"/>
                  <a:ext cx="3181" cy="6364"/>
                </a:xfrm>
                <a:custGeom>
                  <a:avLst/>
                  <a:gdLst>
                    <a:gd name="connsiteX0" fmla="*/ 3182 w 3181"/>
                    <a:gd name="connsiteY0" fmla="*/ 6364 h 6364"/>
                    <a:gd name="connsiteX1" fmla="*/ 3182 w 3181"/>
                    <a:gd name="connsiteY1" fmla="*/ 4773 h 6364"/>
                    <a:gd name="connsiteX2" fmla="*/ 0 w 3181"/>
                    <a:gd name="connsiteY2" fmla="*/ 0 h 6364"/>
                    <a:gd name="connsiteX3" fmla="*/ 3182 w 3181"/>
                    <a:gd name="connsiteY3" fmla="*/ 6364 h 63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1" h="6364">
                      <a:moveTo>
                        <a:pt x="3182" y="6364"/>
                      </a:moveTo>
                      <a:cubicBezTo>
                        <a:pt x="1591" y="4773"/>
                        <a:pt x="1591" y="4773"/>
                        <a:pt x="3182" y="4773"/>
                      </a:cubicBezTo>
                      <a:lnTo>
                        <a:pt x="0" y="0"/>
                      </a:lnTo>
                      <a:lnTo>
                        <a:pt x="3182" y="636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3" name="รูปแบบอิสระ: รูปร่าง 402">
                  <a:extLst>
                    <a:ext uri="{FF2B5EF4-FFF2-40B4-BE49-F238E27FC236}">
                      <a16:creationId xmlns:a16="http://schemas.microsoft.com/office/drawing/2014/main" id="{D7363203-F144-4B4A-9F97-DAAEA953A516}"/>
                    </a:ext>
                  </a:extLst>
                </p:cNvPr>
                <p:cNvSpPr/>
                <p:nvPr/>
              </p:nvSpPr>
              <p:spPr>
                <a:xfrm>
                  <a:off x="2928856" y="3085494"/>
                  <a:ext cx="62048" cy="63499"/>
                </a:xfrm>
                <a:custGeom>
                  <a:avLst/>
                  <a:gdLst>
                    <a:gd name="connsiteX0" fmla="*/ 30229 w 62048"/>
                    <a:gd name="connsiteY0" fmla="*/ 40969 h 63499"/>
                    <a:gd name="connsiteX1" fmla="*/ 30229 w 62048"/>
                    <a:gd name="connsiteY1" fmla="*/ 40969 h 63499"/>
                    <a:gd name="connsiteX2" fmla="*/ 33411 w 62048"/>
                    <a:gd name="connsiteY2" fmla="*/ 45742 h 63499"/>
                    <a:gd name="connsiteX3" fmla="*/ 30229 w 62048"/>
                    <a:gd name="connsiteY3" fmla="*/ 40969 h 63499"/>
                    <a:gd name="connsiteX4" fmla="*/ 31820 w 62048"/>
                    <a:gd name="connsiteY4" fmla="*/ 40969 h 63499"/>
                    <a:gd name="connsiteX5" fmla="*/ 31820 w 62048"/>
                    <a:gd name="connsiteY5" fmla="*/ 40969 h 63499"/>
                    <a:gd name="connsiteX6" fmla="*/ 30229 w 62048"/>
                    <a:gd name="connsiteY6" fmla="*/ 37786 h 63499"/>
                    <a:gd name="connsiteX7" fmla="*/ 31820 w 62048"/>
                    <a:gd name="connsiteY7" fmla="*/ 39378 h 63499"/>
                    <a:gd name="connsiteX8" fmla="*/ 31820 w 62048"/>
                    <a:gd name="connsiteY8" fmla="*/ 37786 h 63499"/>
                    <a:gd name="connsiteX9" fmla="*/ 31820 w 62048"/>
                    <a:gd name="connsiteY9" fmla="*/ 39378 h 63499"/>
                    <a:gd name="connsiteX10" fmla="*/ 31820 w 62048"/>
                    <a:gd name="connsiteY10" fmla="*/ 37786 h 63499"/>
                    <a:gd name="connsiteX11" fmla="*/ 31820 w 62048"/>
                    <a:gd name="connsiteY11" fmla="*/ 37786 h 63499"/>
                    <a:gd name="connsiteX12" fmla="*/ 30229 w 62048"/>
                    <a:gd name="connsiteY12" fmla="*/ 34605 h 63499"/>
                    <a:gd name="connsiteX13" fmla="*/ 31820 w 62048"/>
                    <a:gd name="connsiteY13" fmla="*/ 36196 h 63499"/>
                    <a:gd name="connsiteX14" fmla="*/ 31820 w 62048"/>
                    <a:gd name="connsiteY14" fmla="*/ 34605 h 63499"/>
                    <a:gd name="connsiteX15" fmla="*/ 33411 w 62048"/>
                    <a:gd name="connsiteY15" fmla="*/ 37786 h 63499"/>
                    <a:gd name="connsiteX16" fmla="*/ 35002 w 62048"/>
                    <a:gd name="connsiteY16" fmla="*/ 39378 h 63499"/>
                    <a:gd name="connsiteX17" fmla="*/ 35002 w 62048"/>
                    <a:gd name="connsiteY17" fmla="*/ 40969 h 63499"/>
                    <a:gd name="connsiteX18" fmla="*/ 38184 w 62048"/>
                    <a:gd name="connsiteY18" fmla="*/ 44151 h 63499"/>
                    <a:gd name="connsiteX19" fmla="*/ 33411 w 62048"/>
                    <a:gd name="connsiteY19" fmla="*/ 39378 h 63499"/>
                    <a:gd name="connsiteX20" fmla="*/ 33411 w 62048"/>
                    <a:gd name="connsiteY20" fmla="*/ 39378 h 63499"/>
                    <a:gd name="connsiteX21" fmla="*/ 35002 w 62048"/>
                    <a:gd name="connsiteY21" fmla="*/ 40969 h 63499"/>
                    <a:gd name="connsiteX22" fmla="*/ 36593 w 62048"/>
                    <a:gd name="connsiteY22" fmla="*/ 42560 h 63499"/>
                    <a:gd name="connsiteX23" fmla="*/ 35002 w 62048"/>
                    <a:gd name="connsiteY23" fmla="*/ 39378 h 63499"/>
                    <a:gd name="connsiteX24" fmla="*/ 38184 w 62048"/>
                    <a:gd name="connsiteY24" fmla="*/ 42560 h 63499"/>
                    <a:gd name="connsiteX25" fmla="*/ 36593 w 62048"/>
                    <a:gd name="connsiteY25" fmla="*/ 39378 h 63499"/>
                    <a:gd name="connsiteX26" fmla="*/ 36593 w 62048"/>
                    <a:gd name="connsiteY26" fmla="*/ 37786 h 63499"/>
                    <a:gd name="connsiteX27" fmla="*/ 38184 w 62048"/>
                    <a:gd name="connsiteY27" fmla="*/ 39378 h 63499"/>
                    <a:gd name="connsiteX28" fmla="*/ 36593 w 62048"/>
                    <a:gd name="connsiteY28" fmla="*/ 37786 h 63499"/>
                    <a:gd name="connsiteX29" fmla="*/ 36593 w 62048"/>
                    <a:gd name="connsiteY29" fmla="*/ 39378 h 63499"/>
                    <a:gd name="connsiteX30" fmla="*/ 35002 w 62048"/>
                    <a:gd name="connsiteY30" fmla="*/ 36196 h 63499"/>
                    <a:gd name="connsiteX31" fmla="*/ 36593 w 62048"/>
                    <a:gd name="connsiteY31" fmla="*/ 36196 h 63499"/>
                    <a:gd name="connsiteX32" fmla="*/ 38184 w 62048"/>
                    <a:gd name="connsiteY32" fmla="*/ 37786 h 63499"/>
                    <a:gd name="connsiteX33" fmla="*/ 36593 w 62048"/>
                    <a:gd name="connsiteY33" fmla="*/ 33014 h 63499"/>
                    <a:gd name="connsiteX34" fmla="*/ 38184 w 62048"/>
                    <a:gd name="connsiteY34" fmla="*/ 34605 h 63499"/>
                    <a:gd name="connsiteX35" fmla="*/ 35002 w 62048"/>
                    <a:gd name="connsiteY35" fmla="*/ 28241 h 63499"/>
                    <a:gd name="connsiteX36" fmla="*/ 33411 w 62048"/>
                    <a:gd name="connsiteY36" fmla="*/ 26649 h 63499"/>
                    <a:gd name="connsiteX37" fmla="*/ 33411 w 62048"/>
                    <a:gd name="connsiteY37" fmla="*/ 25059 h 63499"/>
                    <a:gd name="connsiteX38" fmla="*/ 35002 w 62048"/>
                    <a:gd name="connsiteY38" fmla="*/ 26649 h 63499"/>
                    <a:gd name="connsiteX39" fmla="*/ 35002 w 62048"/>
                    <a:gd name="connsiteY39" fmla="*/ 26649 h 63499"/>
                    <a:gd name="connsiteX40" fmla="*/ 38184 w 62048"/>
                    <a:gd name="connsiteY40" fmla="*/ 29831 h 63499"/>
                    <a:gd name="connsiteX41" fmla="*/ 36593 w 62048"/>
                    <a:gd name="connsiteY41" fmla="*/ 28241 h 63499"/>
                    <a:gd name="connsiteX42" fmla="*/ 39775 w 62048"/>
                    <a:gd name="connsiteY42" fmla="*/ 33014 h 63499"/>
                    <a:gd name="connsiteX43" fmla="*/ 39775 w 62048"/>
                    <a:gd name="connsiteY43" fmla="*/ 33014 h 63499"/>
                    <a:gd name="connsiteX44" fmla="*/ 39775 w 62048"/>
                    <a:gd name="connsiteY44" fmla="*/ 34605 h 63499"/>
                    <a:gd name="connsiteX45" fmla="*/ 39775 w 62048"/>
                    <a:gd name="connsiteY45" fmla="*/ 33014 h 63499"/>
                    <a:gd name="connsiteX46" fmla="*/ 41366 w 62048"/>
                    <a:gd name="connsiteY46" fmla="*/ 36196 h 63499"/>
                    <a:gd name="connsiteX47" fmla="*/ 41366 w 62048"/>
                    <a:gd name="connsiteY47" fmla="*/ 34605 h 63499"/>
                    <a:gd name="connsiteX48" fmla="*/ 42957 w 62048"/>
                    <a:gd name="connsiteY48" fmla="*/ 36196 h 63499"/>
                    <a:gd name="connsiteX49" fmla="*/ 38184 w 62048"/>
                    <a:gd name="connsiteY49" fmla="*/ 28241 h 63499"/>
                    <a:gd name="connsiteX50" fmla="*/ 41366 w 62048"/>
                    <a:gd name="connsiteY50" fmla="*/ 33014 h 63499"/>
                    <a:gd name="connsiteX51" fmla="*/ 41366 w 62048"/>
                    <a:gd name="connsiteY51" fmla="*/ 34605 h 63499"/>
                    <a:gd name="connsiteX52" fmla="*/ 42957 w 62048"/>
                    <a:gd name="connsiteY52" fmla="*/ 36196 h 63499"/>
                    <a:gd name="connsiteX53" fmla="*/ 41366 w 62048"/>
                    <a:gd name="connsiteY53" fmla="*/ 33014 h 63499"/>
                    <a:gd name="connsiteX54" fmla="*/ 42957 w 62048"/>
                    <a:gd name="connsiteY54" fmla="*/ 34605 h 63499"/>
                    <a:gd name="connsiteX55" fmla="*/ 41366 w 62048"/>
                    <a:gd name="connsiteY55" fmla="*/ 29831 h 63499"/>
                    <a:gd name="connsiteX56" fmla="*/ 42957 w 62048"/>
                    <a:gd name="connsiteY56" fmla="*/ 33014 h 63499"/>
                    <a:gd name="connsiteX57" fmla="*/ 42957 w 62048"/>
                    <a:gd name="connsiteY57" fmla="*/ 29831 h 63499"/>
                    <a:gd name="connsiteX58" fmla="*/ 42957 w 62048"/>
                    <a:gd name="connsiteY58" fmla="*/ 29831 h 63499"/>
                    <a:gd name="connsiteX59" fmla="*/ 44548 w 62048"/>
                    <a:gd name="connsiteY59" fmla="*/ 29831 h 63499"/>
                    <a:gd name="connsiteX60" fmla="*/ 44548 w 62048"/>
                    <a:gd name="connsiteY60" fmla="*/ 29831 h 63499"/>
                    <a:gd name="connsiteX61" fmla="*/ 44548 w 62048"/>
                    <a:gd name="connsiteY61" fmla="*/ 25059 h 63499"/>
                    <a:gd name="connsiteX62" fmla="*/ 47729 w 62048"/>
                    <a:gd name="connsiteY62" fmla="*/ 29831 h 63499"/>
                    <a:gd name="connsiteX63" fmla="*/ 41366 w 62048"/>
                    <a:gd name="connsiteY63" fmla="*/ 18694 h 63499"/>
                    <a:gd name="connsiteX64" fmla="*/ 49320 w 62048"/>
                    <a:gd name="connsiteY64" fmla="*/ 29831 h 63499"/>
                    <a:gd name="connsiteX65" fmla="*/ 49320 w 62048"/>
                    <a:gd name="connsiteY65" fmla="*/ 29831 h 63499"/>
                    <a:gd name="connsiteX66" fmla="*/ 46139 w 62048"/>
                    <a:gd name="connsiteY66" fmla="*/ 25059 h 63499"/>
                    <a:gd name="connsiteX67" fmla="*/ 49320 w 62048"/>
                    <a:gd name="connsiteY67" fmla="*/ 28241 h 63499"/>
                    <a:gd name="connsiteX68" fmla="*/ 46139 w 62048"/>
                    <a:gd name="connsiteY68" fmla="*/ 23467 h 63499"/>
                    <a:gd name="connsiteX69" fmla="*/ 49320 w 62048"/>
                    <a:gd name="connsiteY69" fmla="*/ 28241 h 63499"/>
                    <a:gd name="connsiteX70" fmla="*/ 46139 w 62048"/>
                    <a:gd name="connsiteY70" fmla="*/ 23467 h 63499"/>
                    <a:gd name="connsiteX71" fmla="*/ 49320 w 62048"/>
                    <a:gd name="connsiteY71" fmla="*/ 28241 h 63499"/>
                    <a:gd name="connsiteX72" fmla="*/ 49320 w 62048"/>
                    <a:gd name="connsiteY72" fmla="*/ 28241 h 63499"/>
                    <a:gd name="connsiteX73" fmla="*/ 47729 w 62048"/>
                    <a:gd name="connsiteY73" fmla="*/ 26649 h 63499"/>
                    <a:gd name="connsiteX74" fmla="*/ 44548 w 62048"/>
                    <a:gd name="connsiteY74" fmla="*/ 20285 h 63499"/>
                    <a:gd name="connsiteX75" fmla="*/ 49320 w 62048"/>
                    <a:gd name="connsiteY75" fmla="*/ 26649 h 63499"/>
                    <a:gd name="connsiteX76" fmla="*/ 42957 w 62048"/>
                    <a:gd name="connsiteY76" fmla="*/ 13921 h 63499"/>
                    <a:gd name="connsiteX77" fmla="*/ 44548 w 62048"/>
                    <a:gd name="connsiteY77" fmla="*/ 15512 h 63499"/>
                    <a:gd name="connsiteX78" fmla="*/ 44548 w 62048"/>
                    <a:gd name="connsiteY78" fmla="*/ 13921 h 63499"/>
                    <a:gd name="connsiteX79" fmla="*/ 52502 w 62048"/>
                    <a:gd name="connsiteY79" fmla="*/ 28241 h 63499"/>
                    <a:gd name="connsiteX80" fmla="*/ 54093 w 62048"/>
                    <a:gd name="connsiteY80" fmla="*/ 29831 h 63499"/>
                    <a:gd name="connsiteX81" fmla="*/ 55684 w 62048"/>
                    <a:gd name="connsiteY81" fmla="*/ 31423 h 63499"/>
                    <a:gd name="connsiteX82" fmla="*/ 57275 w 62048"/>
                    <a:gd name="connsiteY82" fmla="*/ 31423 h 63499"/>
                    <a:gd name="connsiteX83" fmla="*/ 54093 w 62048"/>
                    <a:gd name="connsiteY83" fmla="*/ 26649 h 63499"/>
                    <a:gd name="connsiteX84" fmla="*/ 55684 w 62048"/>
                    <a:gd name="connsiteY84" fmla="*/ 29831 h 63499"/>
                    <a:gd name="connsiteX85" fmla="*/ 52502 w 62048"/>
                    <a:gd name="connsiteY85" fmla="*/ 21876 h 63499"/>
                    <a:gd name="connsiteX86" fmla="*/ 55684 w 62048"/>
                    <a:gd name="connsiteY86" fmla="*/ 26649 h 63499"/>
                    <a:gd name="connsiteX87" fmla="*/ 55684 w 62048"/>
                    <a:gd name="connsiteY87" fmla="*/ 25059 h 63499"/>
                    <a:gd name="connsiteX88" fmla="*/ 55684 w 62048"/>
                    <a:gd name="connsiteY88" fmla="*/ 26649 h 63499"/>
                    <a:gd name="connsiteX89" fmla="*/ 55684 w 62048"/>
                    <a:gd name="connsiteY89" fmla="*/ 25059 h 63499"/>
                    <a:gd name="connsiteX90" fmla="*/ 57275 w 62048"/>
                    <a:gd name="connsiteY90" fmla="*/ 26649 h 63499"/>
                    <a:gd name="connsiteX91" fmla="*/ 47729 w 62048"/>
                    <a:gd name="connsiteY91" fmla="*/ 12330 h 63499"/>
                    <a:gd name="connsiteX92" fmla="*/ 50912 w 62048"/>
                    <a:gd name="connsiteY92" fmla="*/ 15512 h 63499"/>
                    <a:gd name="connsiteX93" fmla="*/ 55684 w 62048"/>
                    <a:gd name="connsiteY93" fmla="*/ 23467 h 63499"/>
                    <a:gd name="connsiteX94" fmla="*/ 54093 w 62048"/>
                    <a:gd name="connsiteY94" fmla="*/ 21876 h 63499"/>
                    <a:gd name="connsiteX95" fmla="*/ 55684 w 62048"/>
                    <a:gd name="connsiteY95" fmla="*/ 23467 h 63499"/>
                    <a:gd name="connsiteX96" fmla="*/ 54093 w 62048"/>
                    <a:gd name="connsiteY96" fmla="*/ 21876 h 63499"/>
                    <a:gd name="connsiteX97" fmla="*/ 55684 w 62048"/>
                    <a:gd name="connsiteY97" fmla="*/ 21876 h 63499"/>
                    <a:gd name="connsiteX98" fmla="*/ 52502 w 62048"/>
                    <a:gd name="connsiteY98" fmla="*/ 15512 h 63499"/>
                    <a:gd name="connsiteX99" fmla="*/ 54093 w 62048"/>
                    <a:gd name="connsiteY99" fmla="*/ 17103 h 63499"/>
                    <a:gd name="connsiteX100" fmla="*/ 57275 w 62048"/>
                    <a:gd name="connsiteY100" fmla="*/ 17103 h 63499"/>
                    <a:gd name="connsiteX101" fmla="*/ 58866 w 62048"/>
                    <a:gd name="connsiteY101" fmla="*/ 18694 h 63499"/>
                    <a:gd name="connsiteX102" fmla="*/ 58866 w 62048"/>
                    <a:gd name="connsiteY102" fmla="*/ 17103 h 63499"/>
                    <a:gd name="connsiteX103" fmla="*/ 60457 w 62048"/>
                    <a:gd name="connsiteY103" fmla="*/ 20285 h 63499"/>
                    <a:gd name="connsiteX104" fmla="*/ 58866 w 62048"/>
                    <a:gd name="connsiteY104" fmla="*/ 17103 h 63499"/>
                    <a:gd name="connsiteX105" fmla="*/ 58866 w 62048"/>
                    <a:gd name="connsiteY105" fmla="*/ 18694 h 63499"/>
                    <a:gd name="connsiteX106" fmla="*/ 54093 w 62048"/>
                    <a:gd name="connsiteY106" fmla="*/ 10739 h 63499"/>
                    <a:gd name="connsiteX107" fmla="*/ 55684 w 62048"/>
                    <a:gd name="connsiteY107" fmla="*/ 12330 h 63499"/>
                    <a:gd name="connsiteX108" fmla="*/ 55684 w 62048"/>
                    <a:gd name="connsiteY108" fmla="*/ 7557 h 63499"/>
                    <a:gd name="connsiteX109" fmla="*/ 58866 w 62048"/>
                    <a:gd name="connsiteY109" fmla="*/ 12330 h 63499"/>
                    <a:gd name="connsiteX110" fmla="*/ 57275 w 62048"/>
                    <a:gd name="connsiteY110" fmla="*/ 12330 h 63499"/>
                    <a:gd name="connsiteX111" fmla="*/ 58866 w 62048"/>
                    <a:gd name="connsiteY111" fmla="*/ 12330 h 63499"/>
                    <a:gd name="connsiteX112" fmla="*/ 58866 w 62048"/>
                    <a:gd name="connsiteY112" fmla="*/ 13921 h 63499"/>
                    <a:gd name="connsiteX113" fmla="*/ 62048 w 62048"/>
                    <a:gd name="connsiteY113" fmla="*/ 13921 h 63499"/>
                    <a:gd name="connsiteX114" fmla="*/ 60457 w 62048"/>
                    <a:gd name="connsiteY114" fmla="*/ 12330 h 63499"/>
                    <a:gd name="connsiteX115" fmla="*/ 60457 w 62048"/>
                    <a:gd name="connsiteY115" fmla="*/ 12330 h 63499"/>
                    <a:gd name="connsiteX116" fmla="*/ 58866 w 62048"/>
                    <a:gd name="connsiteY116" fmla="*/ 9148 h 63499"/>
                    <a:gd name="connsiteX117" fmla="*/ 58866 w 62048"/>
                    <a:gd name="connsiteY117" fmla="*/ 5966 h 63499"/>
                    <a:gd name="connsiteX118" fmla="*/ 60457 w 62048"/>
                    <a:gd name="connsiteY118" fmla="*/ 7557 h 63499"/>
                    <a:gd name="connsiteX119" fmla="*/ 58866 w 62048"/>
                    <a:gd name="connsiteY119" fmla="*/ 7557 h 63499"/>
                    <a:gd name="connsiteX120" fmla="*/ 60457 w 62048"/>
                    <a:gd name="connsiteY120" fmla="*/ 7557 h 63499"/>
                    <a:gd name="connsiteX121" fmla="*/ 58866 w 62048"/>
                    <a:gd name="connsiteY121" fmla="*/ 5966 h 63499"/>
                    <a:gd name="connsiteX122" fmla="*/ 58866 w 62048"/>
                    <a:gd name="connsiteY122" fmla="*/ 2784 h 63499"/>
                    <a:gd name="connsiteX123" fmla="*/ 57275 w 62048"/>
                    <a:gd name="connsiteY123" fmla="*/ 1193 h 63499"/>
                    <a:gd name="connsiteX124" fmla="*/ 58866 w 62048"/>
                    <a:gd name="connsiteY124" fmla="*/ 4375 h 63499"/>
                    <a:gd name="connsiteX125" fmla="*/ 55684 w 62048"/>
                    <a:gd name="connsiteY125" fmla="*/ 1193 h 63499"/>
                    <a:gd name="connsiteX126" fmla="*/ 55684 w 62048"/>
                    <a:gd name="connsiteY126" fmla="*/ 2784 h 63499"/>
                    <a:gd name="connsiteX127" fmla="*/ 55684 w 62048"/>
                    <a:gd name="connsiteY127" fmla="*/ 2784 h 63499"/>
                    <a:gd name="connsiteX128" fmla="*/ 55684 w 62048"/>
                    <a:gd name="connsiteY128" fmla="*/ 2784 h 63499"/>
                    <a:gd name="connsiteX129" fmla="*/ 55684 w 62048"/>
                    <a:gd name="connsiteY129" fmla="*/ 2784 h 63499"/>
                    <a:gd name="connsiteX130" fmla="*/ 55684 w 62048"/>
                    <a:gd name="connsiteY130" fmla="*/ 2784 h 63499"/>
                    <a:gd name="connsiteX131" fmla="*/ 57275 w 62048"/>
                    <a:gd name="connsiteY131" fmla="*/ 4375 h 63499"/>
                    <a:gd name="connsiteX132" fmla="*/ 58866 w 62048"/>
                    <a:gd name="connsiteY132" fmla="*/ 7557 h 63499"/>
                    <a:gd name="connsiteX133" fmla="*/ 57275 w 62048"/>
                    <a:gd name="connsiteY133" fmla="*/ 5966 h 63499"/>
                    <a:gd name="connsiteX134" fmla="*/ 57275 w 62048"/>
                    <a:gd name="connsiteY134" fmla="*/ 7557 h 63499"/>
                    <a:gd name="connsiteX135" fmla="*/ 54093 w 62048"/>
                    <a:gd name="connsiteY135" fmla="*/ 4375 h 63499"/>
                    <a:gd name="connsiteX136" fmla="*/ 54093 w 62048"/>
                    <a:gd name="connsiteY136" fmla="*/ 4375 h 63499"/>
                    <a:gd name="connsiteX137" fmla="*/ 52502 w 62048"/>
                    <a:gd name="connsiteY137" fmla="*/ 4375 h 63499"/>
                    <a:gd name="connsiteX138" fmla="*/ 52502 w 62048"/>
                    <a:gd name="connsiteY138" fmla="*/ 4375 h 63499"/>
                    <a:gd name="connsiteX139" fmla="*/ 52502 w 62048"/>
                    <a:gd name="connsiteY139" fmla="*/ 5966 h 63499"/>
                    <a:gd name="connsiteX140" fmla="*/ 52502 w 62048"/>
                    <a:gd name="connsiteY140" fmla="*/ 5966 h 63499"/>
                    <a:gd name="connsiteX141" fmla="*/ 50912 w 62048"/>
                    <a:gd name="connsiteY141" fmla="*/ 7557 h 63499"/>
                    <a:gd name="connsiteX142" fmla="*/ 50912 w 62048"/>
                    <a:gd name="connsiteY142" fmla="*/ 9148 h 63499"/>
                    <a:gd name="connsiteX143" fmla="*/ 49320 w 62048"/>
                    <a:gd name="connsiteY143" fmla="*/ 7557 h 63499"/>
                    <a:gd name="connsiteX144" fmla="*/ 47729 w 62048"/>
                    <a:gd name="connsiteY144" fmla="*/ 7557 h 63499"/>
                    <a:gd name="connsiteX145" fmla="*/ 44548 w 62048"/>
                    <a:gd name="connsiteY145" fmla="*/ 7557 h 63499"/>
                    <a:gd name="connsiteX146" fmla="*/ 46139 w 62048"/>
                    <a:gd name="connsiteY146" fmla="*/ 9148 h 63499"/>
                    <a:gd name="connsiteX147" fmla="*/ 46139 w 62048"/>
                    <a:gd name="connsiteY147" fmla="*/ 10739 h 63499"/>
                    <a:gd name="connsiteX148" fmla="*/ 47729 w 62048"/>
                    <a:gd name="connsiteY148" fmla="*/ 12330 h 63499"/>
                    <a:gd name="connsiteX149" fmla="*/ 46139 w 62048"/>
                    <a:gd name="connsiteY149" fmla="*/ 12330 h 63499"/>
                    <a:gd name="connsiteX150" fmla="*/ 46139 w 62048"/>
                    <a:gd name="connsiteY150" fmla="*/ 12330 h 63499"/>
                    <a:gd name="connsiteX151" fmla="*/ 44548 w 62048"/>
                    <a:gd name="connsiteY151" fmla="*/ 13921 h 63499"/>
                    <a:gd name="connsiteX152" fmla="*/ 44548 w 62048"/>
                    <a:gd name="connsiteY152" fmla="*/ 13921 h 63499"/>
                    <a:gd name="connsiteX153" fmla="*/ 44548 w 62048"/>
                    <a:gd name="connsiteY153" fmla="*/ 13921 h 63499"/>
                    <a:gd name="connsiteX154" fmla="*/ 44548 w 62048"/>
                    <a:gd name="connsiteY154" fmla="*/ 13921 h 63499"/>
                    <a:gd name="connsiteX155" fmla="*/ 42957 w 62048"/>
                    <a:gd name="connsiteY155" fmla="*/ 13921 h 63499"/>
                    <a:gd name="connsiteX156" fmla="*/ 42957 w 62048"/>
                    <a:gd name="connsiteY156" fmla="*/ 13921 h 63499"/>
                    <a:gd name="connsiteX157" fmla="*/ 42957 w 62048"/>
                    <a:gd name="connsiteY157" fmla="*/ 15512 h 63499"/>
                    <a:gd name="connsiteX158" fmla="*/ 41366 w 62048"/>
                    <a:gd name="connsiteY158" fmla="*/ 13921 h 63499"/>
                    <a:gd name="connsiteX159" fmla="*/ 41366 w 62048"/>
                    <a:gd name="connsiteY159" fmla="*/ 13921 h 63499"/>
                    <a:gd name="connsiteX160" fmla="*/ 42957 w 62048"/>
                    <a:gd name="connsiteY160" fmla="*/ 15512 h 63499"/>
                    <a:gd name="connsiteX161" fmla="*/ 42957 w 62048"/>
                    <a:gd name="connsiteY161" fmla="*/ 17103 h 63499"/>
                    <a:gd name="connsiteX162" fmla="*/ 41366 w 62048"/>
                    <a:gd name="connsiteY162" fmla="*/ 15512 h 63499"/>
                    <a:gd name="connsiteX163" fmla="*/ 42957 w 62048"/>
                    <a:gd name="connsiteY163" fmla="*/ 20285 h 63499"/>
                    <a:gd name="connsiteX164" fmla="*/ 42957 w 62048"/>
                    <a:gd name="connsiteY164" fmla="*/ 20285 h 63499"/>
                    <a:gd name="connsiteX165" fmla="*/ 42957 w 62048"/>
                    <a:gd name="connsiteY165" fmla="*/ 20285 h 63499"/>
                    <a:gd name="connsiteX166" fmla="*/ 41366 w 62048"/>
                    <a:gd name="connsiteY166" fmla="*/ 18694 h 63499"/>
                    <a:gd name="connsiteX167" fmla="*/ 42957 w 62048"/>
                    <a:gd name="connsiteY167" fmla="*/ 21876 h 63499"/>
                    <a:gd name="connsiteX168" fmla="*/ 39775 w 62048"/>
                    <a:gd name="connsiteY168" fmla="*/ 18694 h 63499"/>
                    <a:gd name="connsiteX169" fmla="*/ 41366 w 62048"/>
                    <a:gd name="connsiteY169" fmla="*/ 23467 h 63499"/>
                    <a:gd name="connsiteX170" fmla="*/ 39775 w 62048"/>
                    <a:gd name="connsiteY170" fmla="*/ 21876 h 63499"/>
                    <a:gd name="connsiteX171" fmla="*/ 39775 w 62048"/>
                    <a:gd name="connsiteY171" fmla="*/ 23467 h 63499"/>
                    <a:gd name="connsiteX172" fmla="*/ 35002 w 62048"/>
                    <a:gd name="connsiteY172" fmla="*/ 21876 h 63499"/>
                    <a:gd name="connsiteX173" fmla="*/ 35002 w 62048"/>
                    <a:gd name="connsiteY173" fmla="*/ 23467 h 63499"/>
                    <a:gd name="connsiteX174" fmla="*/ 33411 w 62048"/>
                    <a:gd name="connsiteY174" fmla="*/ 20285 h 63499"/>
                    <a:gd name="connsiteX175" fmla="*/ 33411 w 62048"/>
                    <a:gd name="connsiteY175" fmla="*/ 21876 h 63499"/>
                    <a:gd name="connsiteX176" fmla="*/ 31820 w 62048"/>
                    <a:gd name="connsiteY176" fmla="*/ 20285 h 63499"/>
                    <a:gd name="connsiteX177" fmla="*/ 31820 w 62048"/>
                    <a:gd name="connsiteY177" fmla="*/ 20285 h 63499"/>
                    <a:gd name="connsiteX178" fmla="*/ 30229 w 62048"/>
                    <a:gd name="connsiteY178" fmla="*/ 18694 h 63499"/>
                    <a:gd name="connsiteX179" fmla="*/ 35002 w 62048"/>
                    <a:gd name="connsiteY179" fmla="*/ 25059 h 63499"/>
                    <a:gd name="connsiteX180" fmla="*/ 35002 w 62048"/>
                    <a:gd name="connsiteY180" fmla="*/ 26649 h 63499"/>
                    <a:gd name="connsiteX181" fmla="*/ 33411 w 62048"/>
                    <a:gd name="connsiteY181" fmla="*/ 25059 h 63499"/>
                    <a:gd name="connsiteX182" fmla="*/ 33411 w 62048"/>
                    <a:gd name="connsiteY182" fmla="*/ 26649 h 63499"/>
                    <a:gd name="connsiteX183" fmla="*/ 33411 w 62048"/>
                    <a:gd name="connsiteY183" fmla="*/ 26649 h 63499"/>
                    <a:gd name="connsiteX184" fmla="*/ 31820 w 62048"/>
                    <a:gd name="connsiteY184" fmla="*/ 26649 h 63499"/>
                    <a:gd name="connsiteX185" fmla="*/ 31820 w 62048"/>
                    <a:gd name="connsiteY185" fmla="*/ 26649 h 63499"/>
                    <a:gd name="connsiteX186" fmla="*/ 31820 w 62048"/>
                    <a:gd name="connsiteY186" fmla="*/ 28241 h 63499"/>
                    <a:gd name="connsiteX187" fmla="*/ 31820 w 62048"/>
                    <a:gd name="connsiteY187" fmla="*/ 28241 h 63499"/>
                    <a:gd name="connsiteX188" fmla="*/ 30229 w 62048"/>
                    <a:gd name="connsiteY188" fmla="*/ 28241 h 63499"/>
                    <a:gd name="connsiteX189" fmla="*/ 31820 w 62048"/>
                    <a:gd name="connsiteY189" fmla="*/ 29831 h 63499"/>
                    <a:gd name="connsiteX190" fmla="*/ 30229 w 62048"/>
                    <a:gd name="connsiteY190" fmla="*/ 29831 h 63499"/>
                    <a:gd name="connsiteX191" fmla="*/ 31820 w 62048"/>
                    <a:gd name="connsiteY191" fmla="*/ 31423 h 63499"/>
                    <a:gd name="connsiteX192" fmla="*/ 27047 w 62048"/>
                    <a:gd name="connsiteY192" fmla="*/ 26649 h 63499"/>
                    <a:gd name="connsiteX193" fmla="*/ 27047 w 62048"/>
                    <a:gd name="connsiteY193" fmla="*/ 25059 h 63499"/>
                    <a:gd name="connsiteX194" fmla="*/ 28638 w 62048"/>
                    <a:gd name="connsiteY194" fmla="*/ 28241 h 63499"/>
                    <a:gd name="connsiteX195" fmla="*/ 25456 w 62048"/>
                    <a:gd name="connsiteY195" fmla="*/ 25059 h 63499"/>
                    <a:gd name="connsiteX196" fmla="*/ 25456 w 62048"/>
                    <a:gd name="connsiteY196" fmla="*/ 28241 h 63499"/>
                    <a:gd name="connsiteX197" fmla="*/ 27047 w 62048"/>
                    <a:gd name="connsiteY197" fmla="*/ 31423 h 63499"/>
                    <a:gd name="connsiteX198" fmla="*/ 25456 w 62048"/>
                    <a:gd name="connsiteY198" fmla="*/ 31423 h 63499"/>
                    <a:gd name="connsiteX199" fmla="*/ 25456 w 62048"/>
                    <a:gd name="connsiteY199" fmla="*/ 31423 h 63499"/>
                    <a:gd name="connsiteX200" fmla="*/ 27047 w 62048"/>
                    <a:gd name="connsiteY200" fmla="*/ 34605 h 63499"/>
                    <a:gd name="connsiteX201" fmla="*/ 23865 w 62048"/>
                    <a:gd name="connsiteY201" fmla="*/ 33014 h 63499"/>
                    <a:gd name="connsiteX202" fmla="*/ 23865 w 62048"/>
                    <a:gd name="connsiteY202" fmla="*/ 34605 h 63499"/>
                    <a:gd name="connsiteX203" fmla="*/ 23865 w 62048"/>
                    <a:gd name="connsiteY203" fmla="*/ 34605 h 63499"/>
                    <a:gd name="connsiteX204" fmla="*/ 25456 w 62048"/>
                    <a:gd name="connsiteY204" fmla="*/ 37786 h 63499"/>
                    <a:gd name="connsiteX205" fmla="*/ 23865 w 62048"/>
                    <a:gd name="connsiteY205" fmla="*/ 36196 h 63499"/>
                    <a:gd name="connsiteX206" fmla="*/ 23865 w 62048"/>
                    <a:gd name="connsiteY206" fmla="*/ 39378 h 63499"/>
                    <a:gd name="connsiteX207" fmla="*/ 22274 w 62048"/>
                    <a:gd name="connsiteY207" fmla="*/ 37786 h 63499"/>
                    <a:gd name="connsiteX208" fmla="*/ 20683 w 62048"/>
                    <a:gd name="connsiteY208" fmla="*/ 37786 h 63499"/>
                    <a:gd name="connsiteX209" fmla="*/ 20683 w 62048"/>
                    <a:gd name="connsiteY209" fmla="*/ 36196 h 63499"/>
                    <a:gd name="connsiteX210" fmla="*/ 20683 w 62048"/>
                    <a:gd name="connsiteY210" fmla="*/ 39378 h 63499"/>
                    <a:gd name="connsiteX211" fmla="*/ 22274 w 62048"/>
                    <a:gd name="connsiteY211" fmla="*/ 40969 h 63499"/>
                    <a:gd name="connsiteX212" fmla="*/ 25456 w 62048"/>
                    <a:gd name="connsiteY212" fmla="*/ 44151 h 63499"/>
                    <a:gd name="connsiteX213" fmla="*/ 23865 w 62048"/>
                    <a:gd name="connsiteY213" fmla="*/ 42560 h 63499"/>
                    <a:gd name="connsiteX214" fmla="*/ 23865 w 62048"/>
                    <a:gd name="connsiteY214" fmla="*/ 42560 h 63499"/>
                    <a:gd name="connsiteX215" fmla="*/ 20683 w 62048"/>
                    <a:gd name="connsiteY215" fmla="*/ 39378 h 63499"/>
                    <a:gd name="connsiteX216" fmla="*/ 15910 w 62048"/>
                    <a:gd name="connsiteY216" fmla="*/ 40969 h 63499"/>
                    <a:gd name="connsiteX217" fmla="*/ 19092 w 62048"/>
                    <a:gd name="connsiteY217" fmla="*/ 42560 h 63499"/>
                    <a:gd name="connsiteX218" fmla="*/ 19092 w 62048"/>
                    <a:gd name="connsiteY218" fmla="*/ 42560 h 63499"/>
                    <a:gd name="connsiteX219" fmla="*/ 17501 w 62048"/>
                    <a:gd name="connsiteY219" fmla="*/ 40969 h 63499"/>
                    <a:gd name="connsiteX220" fmla="*/ 19092 w 62048"/>
                    <a:gd name="connsiteY220" fmla="*/ 42560 h 63499"/>
                    <a:gd name="connsiteX221" fmla="*/ 15910 w 62048"/>
                    <a:gd name="connsiteY221" fmla="*/ 39378 h 63499"/>
                    <a:gd name="connsiteX222" fmla="*/ 15910 w 62048"/>
                    <a:gd name="connsiteY222" fmla="*/ 39378 h 63499"/>
                    <a:gd name="connsiteX223" fmla="*/ 15910 w 62048"/>
                    <a:gd name="connsiteY223" fmla="*/ 39378 h 63499"/>
                    <a:gd name="connsiteX224" fmla="*/ 17501 w 62048"/>
                    <a:gd name="connsiteY224" fmla="*/ 42560 h 63499"/>
                    <a:gd name="connsiteX225" fmla="*/ 15910 w 62048"/>
                    <a:gd name="connsiteY225" fmla="*/ 40969 h 63499"/>
                    <a:gd name="connsiteX226" fmla="*/ 15910 w 62048"/>
                    <a:gd name="connsiteY226" fmla="*/ 40969 h 63499"/>
                    <a:gd name="connsiteX227" fmla="*/ 15910 w 62048"/>
                    <a:gd name="connsiteY227" fmla="*/ 40969 h 63499"/>
                    <a:gd name="connsiteX228" fmla="*/ 17501 w 62048"/>
                    <a:gd name="connsiteY228" fmla="*/ 42560 h 63499"/>
                    <a:gd name="connsiteX229" fmla="*/ 19092 w 62048"/>
                    <a:gd name="connsiteY229" fmla="*/ 44151 h 63499"/>
                    <a:gd name="connsiteX230" fmla="*/ 14319 w 62048"/>
                    <a:gd name="connsiteY230" fmla="*/ 44151 h 63499"/>
                    <a:gd name="connsiteX231" fmla="*/ 14319 w 62048"/>
                    <a:gd name="connsiteY231" fmla="*/ 45742 h 63499"/>
                    <a:gd name="connsiteX232" fmla="*/ 15910 w 62048"/>
                    <a:gd name="connsiteY232" fmla="*/ 47333 h 63499"/>
                    <a:gd name="connsiteX233" fmla="*/ 9546 w 62048"/>
                    <a:gd name="connsiteY233" fmla="*/ 42560 h 63499"/>
                    <a:gd name="connsiteX234" fmla="*/ 12728 w 62048"/>
                    <a:gd name="connsiteY234" fmla="*/ 45742 h 63499"/>
                    <a:gd name="connsiteX235" fmla="*/ 9546 w 62048"/>
                    <a:gd name="connsiteY235" fmla="*/ 44151 h 63499"/>
                    <a:gd name="connsiteX236" fmla="*/ 6364 w 62048"/>
                    <a:gd name="connsiteY236" fmla="*/ 45742 h 63499"/>
                    <a:gd name="connsiteX237" fmla="*/ 7955 w 62048"/>
                    <a:gd name="connsiteY237" fmla="*/ 47333 h 63499"/>
                    <a:gd name="connsiteX238" fmla="*/ 4773 w 62048"/>
                    <a:gd name="connsiteY238" fmla="*/ 45742 h 63499"/>
                    <a:gd name="connsiteX239" fmla="*/ 6364 w 62048"/>
                    <a:gd name="connsiteY239" fmla="*/ 47333 h 63499"/>
                    <a:gd name="connsiteX240" fmla="*/ 7955 w 62048"/>
                    <a:gd name="connsiteY240" fmla="*/ 48924 h 63499"/>
                    <a:gd name="connsiteX241" fmla="*/ 0 w 62048"/>
                    <a:gd name="connsiteY241" fmla="*/ 50515 h 63499"/>
                    <a:gd name="connsiteX242" fmla="*/ 1591 w 62048"/>
                    <a:gd name="connsiteY242" fmla="*/ 52106 h 63499"/>
                    <a:gd name="connsiteX243" fmla="*/ 3182 w 62048"/>
                    <a:gd name="connsiteY243" fmla="*/ 53697 h 63499"/>
                    <a:gd name="connsiteX244" fmla="*/ 0 w 62048"/>
                    <a:gd name="connsiteY244" fmla="*/ 52106 h 63499"/>
                    <a:gd name="connsiteX245" fmla="*/ 1591 w 62048"/>
                    <a:gd name="connsiteY245" fmla="*/ 55288 h 63499"/>
                    <a:gd name="connsiteX246" fmla="*/ 1591 w 62048"/>
                    <a:gd name="connsiteY246" fmla="*/ 55288 h 63499"/>
                    <a:gd name="connsiteX247" fmla="*/ 11137 w 62048"/>
                    <a:gd name="connsiteY247" fmla="*/ 63243 h 63499"/>
                    <a:gd name="connsiteX248" fmla="*/ 12728 w 62048"/>
                    <a:gd name="connsiteY248" fmla="*/ 61652 h 63499"/>
                    <a:gd name="connsiteX249" fmla="*/ 14319 w 62048"/>
                    <a:gd name="connsiteY249" fmla="*/ 63243 h 63499"/>
                    <a:gd name="connsiteX250" fmla="*/ 14319 w 62048"/>
                    <a:gd name="connsiteY250" fmla="*/ 61652 h 63499"/>
                    <a:gd name="connsiteX251" fmla="*/ 14319 w 62048"/>
                    <a:gd name="connsiteY251" fmla="*/ 61652 h 63499"/>
                    <a:gd name="connsiteX252" fmla="*/ 17501 w 62048"/>
                    <a:gd name="connsiteY252" fmla="*/ 61652 h 63499"/>
                    <a:gd name="connsiteX253" fmla="*/ 15910 w 62048"/>
                    <a:gd name="connsiteY253" fmla="*/ 60061 h 63499"/>
                    <a:gd name="connsiteX254" fmla="*/ 17501 w 62048"/>
                    <a:gd name="connsiteY254" fmla="*/ 60061 h 63499"/>
                    <a:gd name="connsiteX255" fmla="*/ 14319 w 62048"/>
                    <a:gd name="connsiteY255" fmla="*/ 58470 h 63499"/>
                    <a:gd name="connsiteX256" fmla="*/ 19092 w 62048"/>
                    <a:gd name="connsiteY256" fmla="*/ 60061 h 63499"/>
                    <a:gd name="connsiteX257" fmla="*/ 17501 w 62048"/>
                    <a:gd name="connsiteY257" fmla="*/ 58470 h 63499"/>
                    <a:gd name="connsiteX258" fmla="*/ 19092 w 62048"/>
                    <a:gd name="connsiteY258" fmla="*/ 60061 h 63499"/>
                    <a:gd name="connsiteX259" fmla="*/ 17501 w 62048"/>
                    <a:gd name="connsiteY259" fmla="*/ 58470 h 63499"/>
                    <a:gd name="connsiteX260" fmla="*/ 20683 w 62048"/>
                    <a:gd name="connsiteY260" fmla="*/ 60061 h 63499"/>
                    <a:gd name="connsiteX261" fmla="*/ 20683 w 62048"/>
                    <a:gd name="connsiteY261" fmla="*/ 60061 h 63499"/>
                    <a:gd name="connsiteX262" fmla="*/ 20683 w 62048"/>
                    <a:gd name="connsiteY262" fmla="*/ 60061 h 63499"/>
                    <a:gd name="connsiteX263" fmla="*/ 19092 w 62048"/>
                    <a:gd name="connsiteY263" fmla="*/ 60061 h 63499"/>
                    <a:gd name="connsiteX264" fmla="*/ 19092 w 62048"/>
                    <a:gd name="connsiteY264" fmla="*/ 56879 h 63499"/>
                    <a:gd name="connsiteX265" fmla="*/ 19092 w 62048"/>
                    <a:gd name="connsiteY265" fmla="*/ 56879 h 63499"/>
                    <a:gd name="connsiteX266" fmla="*/ 20683 w 62048"/>
                    <a:gd name="connsiteY266" fmla="*/ 55288 h 63499"/>
                    <a:gd name="connsiteX267" fmla="*/ 20683 w 62048"/>
                    <a:gd name="connsiteY267" fmla="*/ 55288 h 63499"/>
                    <a:gd name="connsiteX268" fmla="*/ 20683 w 62048"/>
                    <a:gd name="connsiteY268" fmla="*/ 53697 h 63499"/>
                    <a:gd name="connsiteX269" fmla="*/ 23865 w 62048"/>
                    <a:gd name="connsiteY269" fmla="*/ 56879 h 63499"/>
                    <a:gd name="connsiteX270" fmla="*/ 20683 w 62048"/>
                    <a:gd name="connsiteY270" fmla="*/ 52106 h 63499"/>
                    <a:gd name="connsiteX271" fmla="*/ 22274 w 62048"/>
                    <a:gd name="connsiteY271" fmla="*/ 53697 h 63499"/>
                    <a:gd name="connsiteX272" fmla="*/ 20683 w 62048"/>
                    <a:gd name="connsiteY272" fmla="*/ 50515 h 63499"/>
                    <a:gd name="connsiteX273" fmla="*/ 23865 w 62048"/>
                    <a:gd name="connsiteY273" fmla="*/ 53697 h 63499"/>
                    <a:gd name="connsiteX274" fmla="*/ 27047 w 62048"/>
                    <a:gd name="connsiteY274" fmla="*/ 53697 h 63499"/>
                    <a:gd name="connsiteX275" fmla="*/ 23865 w 62048"/>
                    <a:gd name="connsiteY275" fmla="*/ 52106 h 63499"/>
                    <a:gd name="connsiteX276" fmla="*/ 22274 w 62048"/>
                    <a:gd name="connsiteY276" fmla="*/ 48924 h 63499"/>
                    <a:gd name="connsiteX277" fmla="*/ 27047 w 62048"/>
                    <a:gd name="connsiteY277" fmla="*/ 52106 h 63499"/>
                    <a:gd name="connsiteX278" fmla="*/ 27047 w 62048"/>
                    <a:gd name="connsiteY278" fmla="*/ 52106 h 63499"/>
                    <a:gd name="connsiteX279" fmla="*/ 28638 w 62048"/>
                    <a:gd name="connsiteY279" fmla="*/ 52106 h 63499"/>
                    <a:gd name="connsiteX280" fmla="*/ 27047 w 62048"/>
                    <a:gd name="connsiteY280" fmla="*/ 48924 h 63499"/>
                    <a:gd name="connsiteX281" fmla="*/ 27047 w 62048"/>
                    <a:gd name="connsiteY281" fmla="*/ 50515 h 63499"/>
                    <a:gd name="connsiteX282" fmla="*/ 25456 w 62048"/>
                    <a:gd name="connsiteY282" fmla="*/ 47333 h 63499"/>
                    <a:gd name="connsiteX283" fmla="*/ 27047 w 62048"/>
                    <a:gd name="connsiteY283" fmla="*/ 48924 h 63499"/>
                    <a:gd name="connsiteX284" fmla="*/ 27047 w 62048"/>
                    <a:gd name="connsiteY284" fmla="*/ 48924 h 63499"/>
                    <a:gd name="connsiteX285" fmla="*/ 28638 w 62048"/>
                    <a:gd name="connsiteY285" fmla="*/ 52106 h 63499"/>
                    <a:gd name="connsiteX286" fmla="*/ 30229 w 62048"/>
                    <a:gd name="connsiteY286" fmla="*/ 52106 h 63499"/>
                    <a:gd name="connsiteX287" fmla="*/ 28638 w 62048"/>
                    <a:gd name="connsiteY287" fmla="*/ 48924 h 63499"/>
                    <a:gd name="connsiteX288" fmla="*/ 30229 w 62048"/>
                    <a:gd name="connsiteY288" fmla="*/ 50515 h 63499"/>
                    <a:gd name="connsiteX289" fmla="*/ 30229 w 62048"/>
                    <a:gd name="connsiteY289" fmla="*/ 48924 h 63499"/>
                    <a:gd name="connsiteX290" fmla="*/ 31820 w 62048"/>
                    <a:gd name="connsiteY290" fmla="*/ 50515 h 63499"/>
                    <a:gd name="connsiteX291" fmla="*/ 33411 w 62048"/>
                    <a:gd name="connsiteY291" fmla="*/ 50515 h 63499"/>
                    <a:gd name="connsiteX292" fmla="*/ 30229 w 62048"/>
                    <a:gd name="connsiteY292" fmla="*/ 47333 h 63499"/>
                    <a:gd name="connsiteX293" fmla="*/ 35002 w 62048"/>
                    <a:gd name="connsiteY293" fmla="*/ 48924 h 63499"/>
                    <a:gd name="connsiteX294" fmla="*/ 33411 w 62048"/>
                    <a:gd name="connsiteY294" fmla="*/ 47333 h 63499"/>
                    <a:gd name="connsiteX295" fmla="*/ 35002 w 62048"/>
                    <a:gd name="connsiteY295" fmla="*/ 48924 h 63499"/>
                    <a:gd name="connsiteX296" fmla="*/ 33411 w 62048"/>
                    <a:gd name="connsiteY296" fmla="*/ 45742 h 63499"/>
                    <a:gd name="connsiteX297" fmla="*/ 33411 w 62048"/>
                    <a:gd name="connsiteY297" fmla="*/ 44151 h 63499"/>
                    <a:gd name="connsiteX298" fmla="*/ 35002 w 62048"/>
                    <a:gd name="connsiteY298" fmla="*/ 45742 h 63499"/>
                    <a:gd name="connsiteX299" fmla="*/ 33411 w 62048"/>
                    <a:gd name="connsiteY299" fmla="*/ 42560 h 63499"/>
                    <a:gd name="connsiteX300" fmla="*/ 35002 w 62048"/>
                    <a:gd name="connsiteY300" fmla="*/ 45742 h 63499"/>
                    <a:gd name="connsiteX301" fmla="*/ 35002 w 62048"/>
                    <a:gd name="connsiteY301" fmla="*/ 44151 h 63499"/>
                    <a:gd name="connsiteX302" fmla="*/ 36593 w 62048"/>
                    <a:gd name="connsiteY302" fmla="*/ 45742 h 63499"/>
                    <a:gd name="connsiteX303" fmla="*/ 36593 w 62048"/>
                    <a:gd name="connsiteY303" fmla="*/ 44151 h 63499"/>
                    <a:gd name="connsiteX304" fmla="*/ 35002 w 62048"/>
                    <a:gd name="connsiteY304" fmla="*/ 40969 h 63499"/>
                    <a:gd name="connsiteX305" fmla="*/ 36593 w 62048"/>
                    <a:gd name="connsiteY305" fmla="*/ 42560 h 63499"/>
                    <a:gd name="connsiteX306" fmla="*/ 36593 w 62048"/>
                    <a:gd name="connsiteY306" fmla="*/ 44151 h 63499"/>
                    <a:gd name="connsiteX307" fmla="*/ 38184 w 62048"/>
                    <a:gd name="connsiteY307" fmla="*/ 45742 h 63499"/>
                    <a:gd name="connsiteX308" fmla="*/ 39775 w 62048"/>
                    <a:gd name="connsiteY308" fmla="*/ 45742 h 63499"/>
                    <a:gd name="connsiteX309" fmla="*/ 39775 w 62048"/>
                    <a:gd name="connsiteY309" fmla="*/ 45742 h 63499"/>
                    <a:gd name="connsiteX310" fmla="*/ 38184 w 62048"/>
                    <a:gd name="connsiteY310" fmla="*/ 42560 h 63499"/>
                    <a:gd name="connsiteX311" fmla="*/ 39775 w 62048"/>
                    <a:gd name="connsiteY311" fmla="*/ 44151 h 63499"/>
                    <a:gd name="connsiteX312" fmla="*/ 39775 w 62048"/>
                    <a:gd name="connsiteY312" fmla="*/ 42560 h 63499"/>
                    <a:gd name="connsiteX313" fmla="*/ 42957 w 62048"/>
                    <a:gd name="connsiteY313" fmla="*/ 45742 h 63499"/>
                    <a:gd name="connsiteX314" fmla="*/ 42957 w 62048"/>
                    <a:gd name="connsiteY314" fmla="*/ 44151 h 63499"/>
                    <a:gd name="connsiteX315" fmla="*/ 44548 w 62048"/>
                    <a:gd name="connsiteY315" fmla="*/ 45742 h 63499"/>
                    <a:gd name="connsiteX316" fmla="*/ 44548 w 62048"/>
                    <a:gd name="connsiteY316" fmla="*/ 42560 h 63499"/>
                    <a:gd name="connsiteX317" fmla="*/ 44548 w 62048"/>
                    <a:gd name="connsiteY317" fmla="*/ 40969 h 63499"/>
                    <a:gd name="connsiteX318" fmla="*/ 30229 w 62048"/>
                    <a:gd name="connsiteY318" fmla="*/ 40969 h 63499"/>
                    <a:gd name="connsiteX319" fmla="*/ 31820 w 62048"/>
                    <a:gd name="connsiteY319" fmla="*/ 44151 h 63499"/>
                    <a:gd name="connsiteX320" fmla="*/ 28638 w 62048"/>
                    <a:gd name="connsiteY320" fmla="*/ 39378 h 63499"/>
                    <a:gd name="connsiteX321" fmla="*/ 31820 w 62048"/>
                    <a:gd name="connsiteY321" fmla="*/ 42560 h 63499"/>
                    <a:gd name="connsiteX322" fmla="*/ 30229 w 62048"/>
                    <a:gd name="connsiteY322" fmla="*/ 40969 h 63499"/>
                    <a:gd name="connsiteX323" fmla="*/ 30229 w 62048"/>
                    <a:gd name="connsiteY323" fmla="*/ 40969 h 63499"/>
                    <a:gd name="connsiteX324" fmla="*/ 33411 w 62048"/>
                    <a:gd name="connsiteY324" fmla="*/ 36196 h 63499"/>
                    <a:gd name="connsiteX325" fmla="*/ 33411 w 62048"/>
                    <a:gd name="connsiteY325" fmla="*/ 36196 h 63499"/>
                    <a:gd name="connsiteX326" fmla="*/ 33411 w 62048"/>
                    <a:gd name="connsiteY326" fmla="*/ 36196 h 63499"/>
                    <a:gd name="connsiteX327" fmla="*/ 36593 w 62048"/>
                    <a:gd name="connsiteY327" fmla="*/ 26649 h 63499"/>
                    <a:gd name="connsiteX328" fmla="*/ 36593 w 62048"/>
                    <a:gd name="connsiteY328" fmla="*/ 26649 h 63499"/>
                    <a:gd name="connsiteX329" fmla="*/ 36593 w 62048"/>
                    <a:gd name="connsiteY329" fmla="*/ 26649 h 63499"/>
                    <a:gd name="connsiteX330" fmla="*/ 47729 w 62048"/>
                    <a:gd name="connsiteY330" fmla="*/ 1193 h 63499"/>
                    <a:gd name="connsiteX331" fmla="*/ 47729 w 62048"/>
                    <a:gd name="connsiteY331" fmla="*/ 1193 h 63499"/>
                    <a:gd name="connsiteX332" fmla="*/ 47729 w 62048"/>
                    <a:gd name="connsiteY332" fmla="*/ 1193 h 63499"/>
                    <a:gd name="connsiteX333" fmla="*/ 49320 w 62048"/>
                    <a:gd name="connsiteY333" fmla="*/ 1193 h 63499"/>
                    <a:gd name="connsiteX334" fmla="*/ 49320 w 62048"/>
                    <a:gd name="connsiteY334" fmla="*/ 1193 h 63499"/>
                    <a:gd name="connsiteX335" fmla="*/ 49320 w 62048"/>
                    <a:gd name="connsiteY335" fmla="*/ 1193 h 63499"/>
                    <a:gd name="connsiteX336" fmla="*/ 49320 w 62048"/>
                    <a:gd name="connsiteY336" fmla="*/ 1193 h 63499"/>
                    <a:gd name="connsiteX337" fmla="*/ 4773 w 62048"/>
                    <a:gd name="connsiteY337" fmla="*/ 37786 h 63499"/>
                    <a:gd name="connsiteX338" fmla="*/ 4773 w 62048"/>
                    <a:gd name="connsiteY338" fmla="*/ 37786 h 63499"/>
                    <a:gd name="connsiteX339" fmla="*/ 4773 w 62048"/>
                    <a:gd name="connsiteY339" fmla="*/ 37786 h 63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</a:cxnLst>
                  <a:rect l="l" t="t" r="r" b="b"/>
                  <a:pathLst>
                    <a:path w="62048" h="63499">
                      <a:moveTo>
                        <a:pt x="30229" y="40969"/>
                      </a:moveTo>
                      <a:lnTo>
                        <a:pt x="30229" y="40969"/>
                      </a:lnTo>
                      <a:cubicBezTo>
                        <a:pt x="33411" y="44151"/>
                        <a:pt x="31820" y="44151"/>
                        <a:pt x="33411" y="45742"/>
                      </a:cubicBezTo>
                      <a:cubicBezTo>
                        <a:pt x="30229" y="40969"/>
                        <a:pt x="33411" y="44151"/>
                        <a:pt x="30229" y="40969"/>
                      </a:cubicBezTo>
                      <a:lnTo>
                        <a:pt x="31820" y="40969"/>
                      </a:lnTo>
                      <a:cubicBezTo>
                        <a:pt x="31820" y="40969"/>
                        <a:pt x="31820" y="40969"/>
                        <a:pt x="31820" y="40969"/>
                      </a:cubicBezTo>
                      <a:cubicBezTo>
                        <a:pt x="33411" y="42560"/>
                        <a:pt x="28638" y="37786"/>
                        <a:pt x="30229" y="37786"/>
                      </a:cubicBezTo>
                      <a:cubicBezTo>
                        <a:pt x="30229" y="37786"/>
                        <a:pt x="31820" y="39378"/>
                        <a:pt x="31820" y="39378"/>
                      </a:cubicBezTo>
                      <a:lnTo>
                        <a:pt x="31820" y="37786"/>
                      </a:lnTo>
                      <a:cubicBezTo>
                        <a:pt x="31820" y="37786"/>
                        <a:pt x="33411" y="39378"/>
                        <a:pt x="31820" y="39378"/>
                      </a:cubicBezTo>
                      <a:lnTo>
                        <a:pt x="31820" y="37786"/>
                      </a:lnTo>
                      <a:lnTo>
                        <a:pt x="31820" y="37786"/>
                      </a:lnTo>
                      <a:cubicBezTo>
                        <a:pt x="31820" y="36196"/>
                        <a:pt x="30229" y="36196"/>
                        <a:pt x="30229" y="34605"/>
                      </a:cubicBezTo>
                      <a:cubicBezTo>
                        <a:pt x="30229" y="34605"/>
                        <a:pt x="30229" y="34605"/>
                        <a:pt x="31820" y="36196"/>
                      </a:cubicBezTo>
                      <a:lnTo>
                        <a:pt x="31820" y="34605"/>
                      </a:lnTo>
                      <a:cubicBezTo>
                        <a:pt x="33411" y="36196"/>
                        <a:pt x="33411" y="37786"/>
                        <a:pt x="33411" y="37786"/>
                      </a:cubicBezTo>
                      <a:cubicBezTo>
                        <a:pt x="38184" y="42560"/>
                        <a:pt x="33411" y="36196"/>
                        <a:pt x="35002" y="39378"/>
                      </a:cubicBezTo>
                      <a:lnTo>
                        <a:pt x="35002" y="40969"/>
                      </a:lnTo>
                      <a:cubicBezTo>
                        <a:pt x="36593" y="44151"/>
                        <a:pt x="36593" y="42560"/>
                        <a:pt x="38184" y="44151"/>
                      </a:cubicBezTo>
                      <a:cubicBezTo>
                        <a:pt x="38184" y="42560"/>
                        <a:pt x="33411" y="40969"/>
                        <a:pt x="33411" y="39378"/>
                      </a:cubicBezTo>
                      <a:cubicBezTo>
                        <a:pt x="33411" y="39378"/>
                        <a:pt x="33411" y="39378"/>
                        <a:pt x="33411" y="39378"/>
                      </a:cubicBezTo>
                      <a:cubicBezTo>
                        <a:pt x="35002" y="40969"/>
                        <a:pt x="35002" y="40969"/>
                        <a:pt x="35002" y="40969"/>
                      </a:cubicBezTo>
                      <a:lnTo>
                        <a:pt x="36593" y="42560"/>
                      </a:lnTo>
                      <a:cubicBezTo>
                        <a:pt x="36593" y="40969"/>
                        <a:pt x="35002" y="40969"/>
                        <a:pt x="35002" y="39378"/>
                      </a:cubicBezTo>
                      <a:cubicBezTo>
                        <a:pt x="35002" y="39378"/>
                        <a:pt x="36593" y="40969"/>
                        <a:pt x="38184" y="42560"/>
                      </a:cubicBezTo>
                      <a:cubicBezTo>
                        <a:pt x="38184" y="42560"/>
                        <a:pt x="35002" y="39378"/>
                        <a:pt x="36593" y="39378"/>
                      </a:cubicBezTo>
                      <a:cubicBezTo>
                        <a:pt x="38184" y="39378"/>
                        <a:pt x="36593" y="39378"/>
                        <a:pt x="36593" y="37786"/>
                      </a:cubicBezTo>
                      <a:cubicBezTo>
                        <a:pt x="38184" y="37786"/>
                        <a:pt x="38184" y="39378"/>
                        <a:pt x="38184" y="39378"/>
                      </a:cubicBezTo>
                      <a:lnTo>
                        <a:pt x="36593" y="37786"/>
                      </a:lnTo>
                      <a:cubicBezTo>
                        <a:pt x="36593" y="37786"/>
                        <a:pt x="36593" y="37786"/>
                        <a:pt x="36593" y="39378"/>
                      </a:cubicBezTo>
                      <a:cubicBezTo>
                        <a:pt x="36593" y="37786"/>
                        <a:pt x="35002" y="37786"/>
                        <a:pt x="35002" y="36196"/>
                      </a:cubicBezTo>
                      <a:cubicBezTo>
                        <a:pt x="33411" y="33014"/>
                        <a:pt x="38184" y="39378"/>
                        <a:pt x="36593" y="36196"/>
                      </a:cubicBezTo>
                      <a:cubicBezTo>
                        <a:pt x="36593" y="36196"/>
                        <a:pt x="38184" y="37786"/>
                        <a:pt x="38184" y="37786"/>
                      </a:cubicBezTo>
                      <a:cubicBezTo>
                        <a:pt x="36593" y="36196"/>
                        <a:pt x="38184" y="36196"/>
                        <a:pt x="36593" y="33014"/>
                      </a:cubicBezTo>
                      <a:lnTo>
                        <a:pt x="38184" y="34605"/>
                      </a:lnTo>
                      <a:cubicBezTo>
                        <a:pt x="36593" y="33014"/>
                        <a:pt x="35002" y="31423"/>
                        <a:pt x="35002" y="28241"/>
                      </a:cubicBezTo>
                      <a:cubicBezTo>
                        <a:pt x="35002" y="28241"/>
                        <a:pt x="33411" y="26649"/>
                        <a:pt x="33411" y="26649"/>
                      </a:cubicBezTo>
                      <a:lnTo>
                        <a:pt x="33411" y="25059"/>
                      </a:lnTo>
                      <a:cubicBezTo>
                        <a:pt x="33411" y="25059"/>
                        <a:pt x="35002" y="26649"/>
                        <a:pt x="35002" y="26649"/>
                      </a:cubicBezTo>
                      <a:lnTo>
                        <a:pt x="35002" y="26649"/>
                      </a:lnTo>
                      <a:cubicBezTo>
                        <a:pt x="36593" y="26649"/>
                        <a:pt x="36593" y="28241"/>
                        <a:pt x="38184" y="29831"/>
                      </a:cubicBezTo>
                      <a:lnTo>
                        <a:pt x="36593" y="28241"/>
                      </a:lnTo>
                      <a:cubicBezTo>
                        <a:pt x="38184" y="29831"/>
                        <a:pt x="38184" y="31423"/>
                        <a:pt x="39775" y="33014"/>
                      </a:cubicBezTo>
                      <a:cubicBezTo>
                        <a:pt x="39775" y="33014"/>
                        <a:pt x="39775" y="33014"/>
                        <a:pt x="39775" y="33014"/>
                      </a:cubicBezTo>
                      <a:cubicBezTo>
                        <a:pt x="39775" y="33014"/>
                        <a:pt x="39775" y="33014"/>
                        <a:pt x="39775" y="34605"/>
                      </a:cubicBezTo>
                      <a:cubicBezTo>
                        <a:pt x="39775" y="34605"/>
                        <a:pt x="39775" y="34605"/>
                        <a:pt x="39775" y="33014"/>
                      </a:cubicBezTo>
                      <a:lnTo>
                        <a:pt x="41366" y="36196"/>
                      </a:lnTo>
                      <a:lnTo>
                        <a:pt x="41366" y="34605"/>
                      </a:lnTo>
                      <a:lnTo>
                        <a:pt x="42957" y="36196"/>
                      </a:lnTo>
                      <a:cubicBezTo>
                        <a:pt x="41366" y="33014"/>
                        <a:pt x="38184" y="29831"/>
                        <a:pt x="38184" y="28241"/>
                      </a:cubicBezTo>
                      <a:cubicBezTo>
                        <a:pt x="39775" y="29831"/>
                        <a:pt x="39775" y="31423"/>
                        <a:pt x="41366" y="33014"/>
                      </a:cubicBezTo>
                      <a:cubicBezTo>
                        <a:pt x="39775" y="31423"/>
                        <a:pt x="41366" y="34605"/>
                        <a:pt x="41366" y="34605"/>
                      </a:cubicBezTo>
                      <a:cubicBezTo>
                        <a:pt x="41366" y="34605"/>
                        <a:pt x="42957" y="36196"/>
                        <a:pt x="42957" y="36196"/>
                      </a:cubicBezTo>
                      <a:lnTo>
                        <a:pt x="41366" y="33014"/>
                      </a:lnTo>
                      <a:cubicBezTo>
                        <a:pt x="42957" y="34605"/>
                        <a:pt x="42957" y="34605"/>
                        <a:pt x="42957" y="34605"/>
                      </a:cubicBezTo>
                      <a:cubicBezTo>
                        <a:pt x="39775" y="31423"/>
                        <a:pt x="41366" y="31423"/>
                        <a:pt x="41366" y="29831"/>
                      </a:cubicBezTo>
                      <a:cubicBezTo>
                        <a:pt x="42957" y="31423"/>
                        <a:pt x="42957" y="33014"/>
                        <a:pt x="42957" y="33014"/>
                      </a:cubicBezTo>
                      <a:cubicBezTo>
                        <a:pt x="44548" y="36196"/>
                        <a:pt x="39775" y="28241"/>
                        <a:pt x="42957" y="29831"/>
                      </a:cubicBezTo>
                      <a:cubicBezTo>
                        <a:pt x="42957" y="29831"/>
                        <a:pt x="42957" y="29831"/>
                        <a:pt x="42957" y="29831"/>
                      </a:cubicBezTo>
                      <a:cubicBezTo>
                        <a:pt x="42957" y="28241"/>
                        <a:pt x="42957" y="29831"/>
                        <a:pt x="44548" y="29831"/>
                      </a:cubicBezTo>
                      <a:lnTo>
                        <a:pt x="44548" y="29831"/>
                      </a:lnTo>
                      <a:cubicBezTo>
                        <a:pt x="46139" y="29831"/>
                        <a:pt x="46139" y="28241"/>
                        <a:pt x="44548" y="25059"/>
                      </a:cubicBezTo>
                      <a:cubicBezTo>
                        <a:pt x="44548" y="25059"/>
                        <a:pt x="47729" y="28241"/>
                        <a:pt x="47729" y="29831"/>
                      </a:cubicBezTo>
                      <a:lnTo>
                        <a:pt x="41366" y="18694"/>
                      </a:lnTo>
                      <a:cubicBezTo>
                        <a:pt x="42957" y="21876"/>
                        <a:pt x="47729" y="28241"/>
                        <a:pt x="49320" y="29831"/>
                      </a:cubicBezTo>
                      <a:cubicBezTo>
                        <a:pt x="49320" y="29831"/>
                        <a:pt x="50912" y="29831"/>
                        <a:pt x="49320" y="29831"/>
                      </a:cubicBezTo>
                      <a:cubicBezTo>
                        <a:pt x="49320" y="29831"/>
                        <a:pt x="46139" y="26649"/>
                        <a:pt x="46139" y="25059"/>
                      </a:cubicBezTo>
                      <a:cubicBezTo>
                        <a:pt x="49320" y="28241"/>
                        <a:pt x="47729" y="26649"/>
                        <a:pt x="49320" y="28241"/>
                      </a:cubicBezTo>
                      <a:cubicBezTo>
                        <a:pt x="49320" y="28241"/>
                        <a:pt x="46139" y="23467"/>
                        <a:pt x="46139" y="23467"/>
                      </a:cubicBezTo>
                      <a:cubicBezTo>
                        <a:pt x="46139" y="23467"/>
                        <a:pt x="49320" y="28241"/>
                        <a:pt x="49320" y="28241"/>
                      </a:cubicBezTo>
                      <a:lnTo>
                        <a:pt x="46139" y="23467"/>
                      </a:lnTo>
                      <a:cubicBezTo>
                        <a:pt x="46139" y="25059"/>
                        <a:pt x="49320" y="26649"/>
                        <a:pt x="49320" y="28241"/>
                      </a:cubicBezTo>
                      <a:cubicBezTo>
                        <a:pt x="49320" y="28241"/>
                        <a:pt x="49320" y="28241"/>
                        <a:pt x="49320" y="28241"/>
                      </a:cubicBezTo>
                      <a:lnTo>
                        <a:pt x="47729" y="26649"/>
                      </a:lnTo>
                      <a:cubicBezTo>
                        <a:pt x="49320" y="26649"/>
                        <a:pt x="44548" y="20285"/>
                        <a:pt x="44548" y="20285"/>
                      </a:cubicBezTo>
                      <a:cubicBezTo>
                        <a:pt x="44548" y="21876"/>
                        <a:pt x="47729" y="25059"/>
                        <a:pt x="49320" y="26649"/>
                      </a:cubicBezTo>
                      <a:cubicBezTo>
                        <a:pt x="47729" y="25059"/>
                        <a:pt x="42957" y="15512"/>
                        <a:pt x="42957" y="13921"/>
                      </a:cubicBezTo>
                      <a:lnTo>
                        <a:pt x="44548" y="15512"/>
                      </a:lnTo>
                      <a:lnTo>
                        <a:pt x="44548" y="13921"/>
                      </a:lnTo>
                      <a:cubicBezTo>
                        <a:pt x="46139" y="17103"/>
                        <a:pt x="50912" y="25059"/>
                        <a:pt x="52502" y="28241"/>
                      </a:cubicBezTo>
                      <a:cubicBezTo>
                        <a:pt x="54093" y="29831"/>
                        <a:pt x="54093" y="29831"/>
                        <a:pt x="54093" y="29831"/>
                      </a:cubicBezTo>
                      <a:cubicBezTo>
                        <a:pt x="55684" y="31423"/>
                        <a:pt x="55684" y="31423"/>
                        <a:pt x="55684" y="31423"/>
                      </a:cubicBezTo>
                      <a:lnTo>
                        <a:pt x="57275" y="31423"/>
                      </a:lnTo>
                      <a:cubicBezTo>
                        <a:pt x="55684" y="28241"/>
                        <a:pt x="55684" y="28241"/>
                        <a:pt x="54093" y="26649"/>
                      </a:cubicBezTo>
                      <a:lnTo>
                        <a:pt x="55684" y="29831"/>
                      </a:lnTo>
                      <a:cubicBezTo>
                        <a:pt x="54093" y="26649"/>
                        <a:pt x="50912" y="21876"/>
                        <a:pt x="52502" y="21876"/>
                      </a:cubicBezTo>
                      <a:cubicBezTo>
                        <a:pt x="54093" y="23467"/>
                        <a:pt x="55684" y="26649"/>
                        <a:pt x="55684" y="26649"/>
                      </a:cubicBezTo>
                      <a:cubicBezTo>
                        <a:pt x="55684" y="25059"/>
                        <a:pt x="55684" y="25059"/>
                        <a:pt x="55684" y="25059"/>
                      </a:cubicBezTo>
                      <a:lnTo>
                        <a:pt x="55684" y="26649"/>
                      </a:lnTo>
                      <a:cubicBezTo>
                        <a:pt x="57275" y="26649"/>
                        <a:pt x="54093" y="23467"/>
                        <a:pt x="55684" y="25059"/>
                      </a:cubicBezTo>
                      <a:cubicBezTo>
                        <a:pt x="55684" y="25059"/>
                        <a:pt x="58866" y="28241"/>
                        <a:pt x="57275" y="26649"/>
                      </a:cubicBezTo>
                      <a:cubicBezTo>
                        <a:pt x="55684" y="23467"/>
                        <a:pt x="49320" y="15512"/>
                        <a:pt x="47729" y="12330"/>
                      </a:cubicBezTo>
                      <a:cubicBezTo>
                        <a:pt x="47729" y="12330"/>
                        <a:pt x="50912" y="13921"/>
                        <a:pt x="50912" y="15512"/>
                      </a:cubicBezTo>
                      <a:cubicBezTo>
                        <a:pt x="52502" y="17103"/>
                        <a:pt x="54093" y="21876"/>
                        <a:pt x="55684" y="23467"/>
                      </a:cubicBezTo>
                      <a:cubicBezTo>
                        <a:pt x="55684" y="23467"/>
                        <a:pt x="54093" y="21876"/>
                        <a:pt x="54093" y="21876"/>
                      </a:cubicBezTo>
                      <a:cubicBezTo>
                        <a:pt x="54093" y="21876"/>
                        <a:pt x="55684" y="23467"/>
                        <a:pt x="55684" y="23467"/>
                      </a:cubicBezTo>
                      <a:cubicBezTo>
                        <a:pt x="54093" y="20285"/>
                        <a:pt x="55684" y="23467"/>
                        <a:pt x="54093" y="21876"/>
                      </a:cubicBezTo>
                      <a:cubicBezTo>
                        <a:pt x="54093" y="20285"/>
                        <a:pt x="54093" y="21876"/>
                        <a:pt x="55684" y="21876"/>
                      </a:cubicBezTo>
                      <a:cubicBezTo>
                        <a:pt x="54093" y="20285"/>
                        <a:pt x="52502" y="15512"/>
                        <a:pt x="52502" y="15512"/>
                      </a:cubicBezTo>
                      <a:cubicBezTo>
                        <a:pt x="52502" y="15512"/>
                        <a:pt x="54093" y="17103"/>
                        <a:pt x="54093" y="17103"/>
                      </a:cubicBezTo>
                      <a:cubicBezTo>
                        <a:pt x="54093" y="17103"/>
                        <a:pt x="55684" y="18694"/>
                        <a:pt x="57275" y="17103"/>
                      </a:cubicBezTo>
                      <a:cubicBezTo>
                        <a:pt x="57275" y="17103"/>
                        <a:pt x="58866" y="18694"/>
                        <a:pt x="58866" y="18694"/>
                      </a:cubicBezTo>
                      <a:cubicBezTo>
                        <a:pt x="58866" y="18694"/>
                        <a:pt x="58866" y="17103"/>
                        <a:pt x="58866" y="17103"/>
                      </a:cubicBezTo>
                      <a:cubicBezTo>
                        <a:pt x="60457" y="18694"/>
                        <a:pt x="58866" y="17103"/>
                        <a:pt x="60457" y="20285"/>
                      </a:cubicBezTo>
                      <a:cubicBezTo>
                        <a:pt x="58866" y="18694"/>
                        <a:pt x="58866" y="18694"/>
                        <a:pt x="58866" y="17103"/>
                      </a:cubicBezTo>
                      <a:cubicBezTo>
                        <a:pt x="57275" y="15512"/>
                        <a:pt x="57275" y="17103"/>
                        <a:pt x="58866" y="18694"/>
                      </a:cubicBezTo>
                      <a:cubicBezTo>
                        <a:pt x="57275" y="15512"/>
                        <a:pt x="55684" y="12330"/>
                        <a:pt x="54093" y="10739"/>
                      </a:cubicBezTo>
                      <a:cubicBezTo>
                        <a:pt x="54093" y="9148"/>
                        <a:pt x="55684" y="12330"/>
                        <a:pt x="55684" y="12330"/>
                      </a:cubicBezTo>
                      <a:cubicBezTo>
                        <a:pt x="57275" y="12330"/>
                        <a:pt x="52502" y="5966"/>
                        <a:pt x="55684" y="7557"/>
                      </a:cubicBezTo>
                      <a:cubicBezTo>
                        <a:pt x="57275" y="9148"/>
                        <a:pt x="58866" y="12330"/>
                        <a:pt x="58866" y="12330"/>
                      </a:cubicBezTo>
                      <a:cubicBezTo>
                        <a:pt x="58866" y="13921"/>
                        <a:pt x="57275" y="10739"/>
                        <a:pt x="57275" y="12330"/>
                      </a:cubicBezTo>
                      <a:lnTo>
                        <a:pt x="58866" y="12330"/>
                      </a:lnTo>
                      <a:cubicBezTo>
                        <a:pt x="58866" y="12330"/>
                        <a:pt x="58866" y="13921"/>
                        <a:pt x="58866" y="13921"/>
                      </a:cubicBezTo>
                      <a:cubicBezTo>
                        <a:pt x="60457" y="15512"/>
                        <a:pt x="60457" y="13921"/>
                        <a:pt x="62048" y="13921"/>
                      </a:cubicBezTo>
                      <a:cubicBezTo>
                        <a:pt x="62048" y="13921"/>
                        <a:pt x="62048" y="12330"/>
                        <a:pt x="60457" y="12330"/>
                      </a:cubicBezTo>
                      <a:lnTo>
                        <a:pt x="60457" y="12330"/>
                      </a:lnTo>
                      <a:cubicBezTo>
                        <a:pt x="58866" y="10739"/>
                        <a:pt x="58866" y="9148"/>
                        <a:pt x="58866" y="9148"/>
                      </a:cubicBezTo>
                      <a:cubicBezTo>
                        <a:pt x="58866" y="7557"/>
                        <a:pt x="57275" y="5966"/>
                        <a:pt x="58866" y="5966"/>
                      </a:cubicBezTo>
                      <a:lnTo>
                        <a:pt x="60457" y="7557"/>
                      </a:lnTo>
                      <a:cubicBezTo>
                        <a:pt x="60457" y="7557"/>
                        <a:pt x="58866" y="5966"/>
                        <a:pt x="58866" y="7557"/>
                      </a:cubicBezTo>
                      <a:cubicBezTo>
                        <a:pt x="58866" y="5966"/>
                        <a:pt x="62048" y="10739"/>
                        <a:pt x="60457" y="7557"/>
                      </a:cubicBezTo>
                      <a:lnTo>
                        <a:pt x="58866" y="5966"/>
                      </a:lnTo>
                      <a:cubicBezTo>
                        <a:pt x="58866" y="4375"/>
                        <a:pt x="57275" y="1193"/>
                        <a:pt x="58866" y="2784"/>
                      </a:cubicBezTo>
                      <a:cubicBezTo>
                        <a:pt x="57275" y="1193"/>
                        <a:pt x="58866" y="2784"/>
                        <a:pt x="57275" y="1193"/>
                      </a:cubicBezTo>
                      <a:cubicBezTo>
                        <a:pt x="58866" y="4375"/>
                        <a:pt x="55684" y="1193"/>
                        <a:pt x="58866" y="4375"/>
                      </a:cubicBezTo>
                      <a:cubicBezTo>
                        <a:pt x="57275" y="1193"/>
                        <a:pt x="57275" y="2784"/>
                        <a:pt x="55684" y="1193"/>
                      </a:cubicBezTo>
                      <a:cubicBezTo>
                        <a:pt x="55684" y="1193"/>
                        <a:pt x="57275" y="2784"/>
                        <a:pt x="55684" y="2784"/>
                      </a:cubicBezTo>
                      <a:cubicBezTo>
                        <a:pt x="55684" y="2784"/>
                        <a:pt x="55684" y="2784"/>
                        <a:pt x="55684" y="2784"/>
                      </a:cubicBezTo>
                      <a:lnTo>
                        <a:pt x="55684" y="2784"/>
                      </a:lnTo>
                      <a:lnTo>
                        <a:pt x="55684" y="2784"/>
                      </a:lnTo>
                      <a:cubicBezTo>
                        <a:pt x="55684" y="2784"/>
                        <a:pt x="55684" y="2784"/>
                        <a:pt x="55684" y="2784"/>
                      </a:cubicBezTo>
                      <a:cubicBezTo>
                        <a:pt x="55684" y="2784"/>
                        <a:pt x="55684" y="2784"/>
                        <a:pt x="57275" y="4375"/>
                      </a:cubicBezTo>
                      <a:cubicBezTo>
                        <a:pt x="58866" y="5966"/>
                        <a:pt x="57275" y="5966"/>
                        <a:pt x="58866" y="7557"/>
                      </a:cubicBezTo>
                      <a:cubicBezTo>
                        <a:pt x="58866" y="7557"/>
                        <a:pt x="58866" y="5966"/>
                        <a:pt x="57275" y="5966"/>
                      </a:cubicBezTo>
                      <a:lnTo>
                        <a:pt x="57275" y="7557"/>
                      </a:lnTo>
                      <a:cubicBezTo>
                        <a:pt x="55684" y="5966"/>
                        <a:pt x="55684" y="4375"/>
                        <a:pt x="54093" y="4375"/>
                      </a:cubicBezTo>
                      <a:lnTo>
                        <a:pt x="54093" y="4375"/>
                      </a:lnTo>
                      <a:cubicBezTo>
                        <a:pt x="52502" y="2784"/>
                        <a:pt x="52502" y="2784"/>
                        <a:pt x="52502" y="4375"/>
                      </a:cubicBezTo>
                      <a:cubicBezTo>
                        <a:pt x="52502" y="4375"/>
                        <a:pt x="52502" y="5966"/>
                        <a:pt x="52502" y="4375"/>
                      </a:cubicBezTo>
                      <a:lnTo>
                        <a:pt x="52502" y="5966"/>
                      </a:lnTo>
                      <a:lnTo>
                        <a:pt x="52502" y="5966"/>
                      </a:lnTo>
                      <a:cubicBezTo>
                        <a:pt x="52502" y="5966"/>
                        <a:pt x="52502" y="9148"/>
                        <a:pt x="50912" y="7557"/>
                      </a:cubicBezTo>
                      <a:cubicBezTo>
                        <a:pt x="50912" y="7557"/>
                        <a:pt x="50912" y="9148"/>
                        <a:pt x="50912" y="9148"/>
                      </a:cubicBezTo>
                      <a:lnTo>
                        <a:pt x="49320" y="7557"/>
                      </a:lnTo>
                      <a:cubicBezTo>
                        <a:pt x="49320" y="7557"/>
                        <a:pt x="47729" y="5966"/>
                        <a:pt x="47729" y="7557"/>
                      </a:cubicBezTo>
                      <a:cubicBezTo>
                        <a:pt x="44548" y="4375"/>
                        <a:pt x="46139" y="7557"/>
                        <a:pt x="44548" y="7557"/>
                      </a:cubicBezTo>
                      <a:lnTo>
                        <a:pt x="46139" y="9148"/>
                      </a:lnTo>
                      <a:cubicBezTo>
                        <a:pt x="46139" y="9148"/>
                        <a:pt x="46139" y="10739"/>
                        <a:pt x="46139" y="10739"/>
                      </a:cubicBezTo>
                      <a:lnTo>
                        <a:pt x="47729" y="12330"/>
                      </a:lnTo>
                      <a:cubicBezTo>
                        <a:pt x="47729" y="13921"/>
                        <a:pt x="46139" y="12330"/>
                        <a:pt x="46139" y="12330"/>
                      </a:cubicBezTo>
                      <a:cubicBezTo>
                        <a:pt x="46139" y="12330"/>
                        <a:pt x="46139" y="12330"/>
                        <a:pt x="46139" y="12330"/>
                      </a:cubicBezTo>
                      <a:cubicBezTo>
                        <a:pt x="42957" y="9148"/>
                        <a:pt x="46139" y="15512"/>
                        <a:pt x="44548" y="13921"/>
                      </a:cubicBezTo>
                      <a:cubicBezTo>
                        <a:pt x="44548" y="13921"/>
                        <a:pt x="44548" y="13921"/>
                        <a:pt x="44548" y="13921"/>
                      </a:cubicBezTo>
                      <a:lnTo>
                        <a:pt x="44548" y="13921"/>
                      </a:lnTo>
                      <a:lnTo>
                        <a:pt x="44548" y="13921"/>
                      </a:lnTo>
                      <a:lnTo>
                        <a:pt x="42957" y="13921"/>
                      </a:lnTo>
                      <a:cubicBezTo>
                        <a:pt x="42957" y="13921"/>
                        <a:pt x="42957" y="13921"/>
                        <a:pt x="42957" y="13921"/>
                      </a:cubicBezTo>
                      <a:cubicBezTo>
                        <a:pt x="42957" y="13921"/>
                        <a:pt x="42957" y="13921"/>
                        <a:pt x="42957" y="15512"/>
                      </a:cubicBezTo>
                      <a:lnTo>
                        <a:pt x="41366" y="13921"/>
                      </a:lnTo>
                      <a:lnTo>
                        <a:pt x="41366" y="13921"/>
                      </a:lnTo>
                      <a:cubicBezTo>
                        <a:pt x="41366" y="13921"/>
                        <a:pt x="41366" y="15512"/>
                        <a:pt x="42957" y="15512"/>
                      </a:cubicBezTo>
                      <a:cubicBezTo>
                        <a:pt x="42957" y="15512"/>
                        <a:pt x="42957" y="15512"/>
                        <a:pt x="42957" y="17103"/>
                      </a:cubicBezTo>
                      <a:cubicBezTo>
                        <a:pt x="41366" y="13921"/>
                        <a:pt x="42957" y="18694"/>
                        <a:pt x="41366" y="15512"/>
                      </a:cubicBezTo>
                      <a:cubicBezTo>
                        <a:pt x="42957" y="17103"/>
                        <a:pt x="41366" y="17103"/>
                        <a:pt x="42957" y="20285"/>
                      </a:cubicBezTo>
                      <a:cubicBezTo>
                        <a:pt x="42957" y="20285"/>
                        <a:pt x="42957" y="20285"/>
                        <a:pt x="42957" y="20285"/>
                      </a:cubicBezTo>
                      <a:cubicBezTo>
                        <a:pt x="42957" y="20285"/>
                        <a:pt x="41366" y="20285"/>
                        <a:pt x="42957" y="20285"/>
                      </a:cubicBezTo>
                      <a:lnTo>
                        <a:pt x="41366" y="18694"/>
                      </a:lnTo>
                      <a:lnTo>
                        <a:pt x="42957" y="21876"/>
                      </a:lnTo>
                      <a:cubicBezTo>
                        <a:pt x="41366" y="20285"/>
                        <a:pt x="41366" y="20285"/>
                        <a:pt x="39775" y="18694"/>
                      </a:cubicBezTo>
                      <a:cubicBezTo>
                        <a:pt x="41366" y="21876"/>
                        <a:pt x="39775" y="20285"/>
                        <a:pt x="41366" y="23467"/>
                      </a:cubicBezTo>
                      <a:lnTo>
                        <a:pt x="39775" y="21876"/>
                      </a:lnTo>
                      <a:cubicBezTo>
                        <a:pt x="39775" y="21876"/>
                        <a:pt x="41366" y="23467"/>
                        <a:pt x="39775" y="23467"/>
                      </a:cubicBezTo>
                      <a:cubicBezTo>
                        <a:pt x="38184" y="20285"/>
                        <a:pt x="38184" y="25059"/>
                        <a:pt x="35002" y="21876"/>
                      </a:cubicBezTo>
                      <a:cubicBezTo>
                        <a:pt x="38184" y="26649"/>
                        <a:pt x="33411" y="20285"/>
                        <a:pt x="35002" y="23467"/>
                      </a:cubicBezTo>
                      <a:cubicBezTo>
                        <a:pt x="33411" y="21876"/>
                        <a:pt x="33411" y="21876"/>
                        <a:pt x="33411" y="20285"/>
                      </a:cubicBezTo>
                      <a:cubicBezTo>
                        <a:pt x="33411" y="21876"/>
                        <a:pt x="31820" y="18694"/>
                        <a:pt x="33411" y="21876"/>
                      </a:cubicBezTo>
                      <a:cubicBezTo>
                        <a:pt x="31820" y="20285"/>
                        <a:pt x="31820" y="20285"/>
                        <a:pt x="31820" y="20285"/>
                      </a:cubicBezTo>
                      <a:cubicBezTo>
                        <a:pt x="31820" y="20285"/>
                        <a:pt x="31820" y="21876"/>
                        <a:pt x="31820" y="20285"/>
                      </a:cubicBezTo>
                      <a:cubicBezTo>
                        <a:pt x="31820" y="20285"/>
                        <a:pt x="31820" y="18694"/>
                        <a:pt x="30229" y="18694"/>
                      </a:cubicBezTo>
                      <a:cubicBezTo>
                        <a:pt x="30229" y="18694"/>
                        <a:pt x="31820" y="21876"/>
                        <a:pt x="35002" y="25059"/>
                      </a:cubicBezTo>
                      <a:cubicBezTo>
                        <a:pt x="33411" y="23467"/>
                        <a:pt x="33411" y="23467"/>
                        <a:pt x="35002" y="26649"/>
                      </a:cubicBezTo>
                      <a:cubicBezTo>
                        <a:pt x="33411" y="25059"/>
                        <a:pt x="33411" y="25059"/>
                        <a:pt x="33411" y="25059"/>
                      </a:cubicBezTo>
                      <a:cubicBezTo>
                        <a:pt x="33411" y="25059"/>
                        <a:pt x="31820" y="25059"/>
                        <a:pt x="33411" y="26649"/>
                      </a:cubicBezTo>
                      <a:cubicBezTo>
                        <a:pt x="33411" y="26649"/>
                        <a:pt x="33411" y="26649"/>
                        <a:pt x="33411" y="26649"/>
                      </a:cubicBezTo>
                      <a:cubicBezTo>
                        <a:pt x="33411" y="26649"/>
                        <a:pt x="33411" y="26649"/>
                        <a:pt x="31820" y="26649"/>
                      </a:cubicBezTo>
                      <a:lnTo>
                        <a:pt x="31820" y="26649"/>
                      </a:lnTo>
                      <a:cubicBezTo>
                        <a:pt x="33411" y="29831"/>
                        <a:pt x="31820" y="28241"/>
                        <a:pt x="31820" y="28241"/>
                      </a:cubicBezTo>
                      <a:lnTo>
                        <a:pt x="31820" y="28241"/>
                      </a:lnTo>
                      <a:cubicBezTo>
                        <a:pt x="30229" y="26649"/>
                        <a:pt x="31820" y="29831"/>
                        <a:pt x="30229" y="28241"/>
                      </a:cubicBezTo>
                      <a:lnTo>
                        <a:pt x="31820" y="29831"/>
                      </a:lnTo>
                      <a:cubicBezTo>
                        <a:pt x="35002" y="33014"/>
                        <a:pt x="30229" y="28241"/>
                        <a:pt x="30229" y="29831"/>
                      </a:cubicBezTo>
                      <a:lnTo>
                        <a:pt x="31820" y="31423"/>
                      </a:lnTo>
                      <a:cubicBezTo>
                        <a:pt x="31820" y="33014"/>
                        <a:pt x="27047" y="26649"/>
                        <a:pt x="27047" y="26649"/>
                      </a:cubicBezTo>
                      <a:cubicBezTo>
                        <a:pt x="27047" y="26649"/>
                        <a:pt x="27047" y="26649"/>
                        <a:pt x="27047" y="25059"/>
                      </a:cubicBezTo>
                      <a:cubicBezTo>
                        <a:pt x="25456" y="23467"/>
                        <a:pt x="28638" y="26649"/>
                        <a:pt x="28638" y="28241"/>
                      </a:cubicBezTo>
                      <a:cubicBezTo>
                        <a:pt x="27047" y="26649"/>
                        <a:pt x="27047" y="25059"/>
                        <a:pt x="25456" y="25059"/>
                      </a:cubicBezTo>
                      <a:cubicBezTo>
                        <a:pt x="23865" y="23467"/>
                        <a:pt x="27047" y="29831"/>
                        <a:pt x="25456" y="28241"/>
                      </a:cubicBezTo>
                      <a:cubicBezTo>
                        <a:pt x="27047" y="29831"/>
                        <a:pt x="27047" y="29831"/>
                        <a:pt x="27047" y="31423"/>
                      </a:cubicBezTo>
                      <a:cubicBezTo>
                        <a:pt x="27047" y="31423"/>
                        <a:pt x="23865" y="28241"/>
                        <a:pt x="25456" y="31423"/>
                      </a:cubicBezTo>
                      <a:lnTo>
                        <a:pt x="25456" y="31423"/>
                      </a:lnTo>
                      <a:cubicBezTo>
                        <a:pt x="25456" y="33014"/>
                        <a:pt x="25456" y="33014"/>
                        <a:pt x="27047" y="34605"/>
                      </a:cubicBezTo>
                      <a:cubicBezTo>
                        <a:pt x="22274" y="29831"/>
                        <a:pt x="28638" y="39378"/>
                        <a:pt x="23865" y="33014"/>
                      </a:cubicBezTo>
                      <a:lnTo>
                        <a:pt x="23865" y="34605"/>
                      </a:lnTo>
                      <a:lnTo>
                        <a:pt x="23865" y="34605"/>
                      </a:lnTo>
                      <a:cubicBezTo>
                        <a:pt x="23865" y="34605"/>
                        <a:pt x="23865" y="36196"/>
                        <a:pt x="25456" y="37786"/>
                      </a:cubicBezTo>
                      <a:cubicBezTo>
                        <a:pt x="25456" y="37786"/>
                        <a:pt x="25456" y="36196"/>
                        <a:pt x="23865" y="36196"/>
                      </a:cubicBezTo>
                      <a:cubicBezTo>
                        <a:pt x="22274" y="36196"/>
                        <a:pt x="22274" y="36196"/>
                        <a:pt x="23865" y="39378"/>
                      </a:cubicBezTo>
                      <a:lnTo>
                        <a:pt x="22274" y="37786"/>
                      </a:lnTo>
                      <a:cubicBezTo>
                        <a:pt x="22274" y="39378"/>
                        <a:pt x="19092" y="36196"/>
                        <a:pt x="20683" y="37786"/>
                      </a:cubicBezTo>
                      <a:cubicBezTo>
                        <a:pt x="20683" y="37786"/>
                        <a:pt x="20683" y="37786"/>
                        <a:pt x="20683" y="36196"/>
                      </a:cubicBezTo>
                      <a:cubicBezTo>
                        <a:pt x="22274" y="39378"/>
                        <a:pt x="14319" y="33014"/>
                        <a:pt x="20683" y="39378"/>
                      </a:cubicBezTo>
                      <a:lnTo>
                        <a:pt x="22274" y="40969"/>
                      </a:lnTo>
                      <a:cubicBezTo>
                        <a:pt x="23865" y="40969"/>
                        <a:pt x="23865" y="44151"/>
                        <a:pt x="25456" y="44151"/>
                      </a:cubicBezTo>
                      <a:cubicBezTo>
                        <a:pt x="25456" y="44151"/>
                        <a:pt x="23865" y="42560"/>
                        <a:pt x="23865" y="42560"/>
                      </a:cubicBezTo>
                      <a:lnTo>
                        <a:pt x="23865" y="42560"/>
                      </a:lnTo>
                      <a:cubicBezTo>
                        <a:pt x="20683" y="39378"/>
                        <a:pt x="22274" y="42560"/>
                        <a:pt x="20683" y="39378"/>
                      </a:cubicBezTo>
                      <a:cubicBezTo>
                        <a:pt x="19092" y="40969"/>
                        <a:pt x="17501" y="39378"/>
                        <a:pt x="15910" y="40969"/>
                      </a:cubicBezTo>
                      <a:lnTo>
                        <a:pt x="19092" y="42560"/>
                      </a:lnTo>
                      <a:lnTo>
                        <a:pt x="19092" y="42560"/>
                      </a:lnTo>
                      <a:cubicBezTo>
                        <a:pt x="19092" y="42560"/>
                        <a:pt x="17501" y="40969"/>
                        <a:pt x="17501" y="40969"/>
                      </a:cubicBezTo>
                      <a:cubicBezTo>
                        <a:pt x="15910" y="39378"/>
                        <a:pt x="17501" y="42560"/>
                        <a:pt x="19092" y="42560"/>
                      </a:cubicBezTo>
                      <a:cubicBezTo>
                        <a:pt x="17501" y="42560"/>
                        <a:pt x="15910" y="39378"/>
                        <a:pt x="15910" y="39378"/>
                      </a:cubicBezTo>
                      <a:lnTo>
                        <a:pt x="15910" y="39378"/>
                      </a:lnTo>
                      <a:lnTo>
                        <a:pt x="15910" y="39378"/>
                      </a:lnTo>
                      <a:cubicBezTo>
                        <a:pt x="15910" y="40969"/>
                        <a:pt x="17501" y="40969"/>
                        <a:pt x="17501" y="42560"/>
                      </a:cubicBezTo>
                      <a:cubicBezTo>
                        <a:pt x="17501" y="42560"/>
                        <a:pt x="15910" y="40969"/>
                        <a:pt x="15910" y="40969"/>
                      </a:cubicBezTo>
                      <a:cubicBezTo>
                        <a:pt x="15910" y="40969"/>
                        <a:pt x="15910" y="40969"/>
                        <a:pt x="15910" y="40969"/>
                      </a:cubicBezTo>
                      <a:lnTo>
                        <a:pt x="15910" y="40969"/>
                      </a:lnTo>
                      <a:lnTo>
                        <a:pt x="17501" y="42560"/>
                      </a:lnTo>
                      <a:cubicBezTo>
                        <a:pt x="17501" y="44151"/>
                        <a:pt x="17501" y="42560"/>
                        <a:pt x="19092" y="44151"/>
                      </a:cubicBezTo>
                      <a:cubicBezTo>
                        <a:pt x="15910" y="40969"/>
                        <a:pt x="15910" y="44151"/>
                        <a:pt x="14319" y="44151"/>
                      </a:cubicBezTo>
                      <a:cubicBezTo>
                        <a:pt x="15910" y="45742"/>
                        <a:pt x="14319" y="45742"/>
                        <a:pt x="14319" y="45742"/>
                      </a:cubicBezTo>
                      <a:cubicBezTo>
                        <a:pt x="14319" y="45742"/>
                        <a:pt x="17501" y="47333"/>
                        <a:pt x="15910" y="47333"/>
                      </a:cubicBezTo>
                      <a:cubicBezTo>
                        <a:pt x="11137" y="42560"/>
                        <a:pt x="12728" y="45742"/>
                        <a:pt x="9546" y="42560"/>
                      </a:cubicBezTo>
                      <a:cubicBezTo>
                        <a:pt x="11137" y="44151"/>
                        <a:pt x="9546" y="44151"/>
                        <a:pt x="12728" y="45742"/>
                      </a:cubicBezTo>
                      <a:cubicBezTo>
                        <a:pt x="12728" y="45742"/>
                        <a:pt x="11137" y="44151"/>
                        <a:pt x="9546" y="44151"/>
                      </a:cubicBezTo>
                      <a:cubicBezTo>
                        <a:pt x="11137" y="45742"/>
                        <a:pt x="6364" y="44151"/>
                        <a:pt x="6364" y="45742"/>
                      </a:cubicBezTo>
                      <a:cubicBezTo>
                        <a:pt x="6364" y="45742"/>
                        <a:pt x="7955" y="47333"/>
                        <a:pt x="7955" y="47333"/>
                      </a:cubicBezTo>
                      <a:lnTo>
                        <a:pt x="4773" y="45742"/>
                      </a:lnTo>
                      <a:cubicBezTo>
                        <a:pt x="4773" y="45742"/>
                        <a:pt x="7955" y="48924"/>
                        <a:pt x="6364" y="47333"/>
                      </a:cubicBezTo>
                      <a:cubicBezTo>
                        <a:pt x="6364" y="47333"/>
                        <a:pt x="7955" y="48924"/>
                        <a:pt x="7955" y="48924"/>
                      </a:cubicBezTo>
                      <a:cubicBezTo>
                        <a:pt x="3182" y="47333"/>
                        <a:pt x="7955" y="53697"/>
                        <a:pt x="0" y="50515"/>
                      </a:cubicBezTo>
                      <a:cubicBezTo>
                        <a:pt x="1591" y="52106"/>
                        <a:pt x="1591" y="52106"/>
                        <a:pt x="1591" y="52106"/>
                      </a:cubicBezTo>
                      <a:cubicBezTo>
                        <a:pt x="1591" y="52106"/>
                        <a:pt x="3182" y="53697"/>
                        <a:pt x="3182" y="53697"/>
                      </a:cubicBezTo>
                      <a:lnTo>
                        <a:pt x="0" y="52106"/>
                      </a:lnTo>
                      <a:cubicBezTo>
                        <a:pt x="1591" y="53697"/>
                        <a:pt x="0" y="53697"/>
                        <a:pt x="1591" y="55288"/>
                      </a:cubicBezTo>
                      <a:lnTo>
                        <a:pt x="1591" y="55288"/>
                      </a:lnTo>
                      <a:cubicBezTo>
                        <a:pt x="3182" y="58470"/>
                        <a:pt x="7955" y="60061"/>
                        <a:pt x="11137" y="63243"/>
                      </a:cubicBezTo>
                      <a:cubicBezTo>
                        <a:pt x="7955" y="60061"/>
                        <a:pt x="15910" y="66425"/>
                        <a:pt x="12728" y="61652"/>
                      </a:cubicBezTo>
                      <a:cubicBezTo>
                        <a:pt x="12728" y="61652"/>
                        <a:pt x="14319" y="63243"/>
                        <a:pt x="14319" y="63243"/>
                      </a:cubicBezTo>
                      <a:cubicBezTo>
                        <a:pt x="12728" y="61652"/>
                        <a:pt x="12728" y="61652"/>
                        <a:pt x="14319" y="61652"/>
                      </a:cubicBezTo>
                      <a:lnTo>
                        <a:pt x="14319" y="61652"/>
                      </a:lnTo>
                      <a:cubicBezTo>
                        <a:pt x="14319" y="60061"/>
                        <a:pt x="15910" y="61652"/>
                        <a:pt x="17501" y="61652"/>
                      </a:cubicBezTo>
                      <a:lnTo>
                        <a:pt x="15910" y="60061"/>
                      </a:lnTo>
                      <a:cubicBezTo>
                        <a:pt x="15910" y="60061"/>
                        <a:pt x="17501" y="60061"/>
                        <a:pt x="17501" y="60061"/>
                      </a:cubicBezTo>
                      <a:cubicBezTo>
                        <a:pt x="15910" y="56879"/>
                        <a:pt x="17501" y="60061"/>
                        <a:pt x="14319" y="58470"/>
                      </a:cubicBezTo>
                      <a:cubicBezTo>
                        <a:pt x="17501" y="61652"/>
                        <a:pt x="15910" y="56879"/>
                        <a:pt x="19092" y="60061"/>
                      </a:cubicBezTo>
                      <a:cubicBezTo>
                        <a:pt x="19092" y="60061"/>
                        <a:pt x="17501" y="58470"/>
                        <a:pt x="17501" y="58470"/>
                      </a:cubicBezTo>
                      <a:lnTo>
                        <a:pt x="19092" y="60061"/>
                      </a:lnTo>
                      <a:lnTo>
                        <a:pt x="17501" y="58470"/>
                      </a:lnTo>
                      <a:cubicBezTo>
                        <a:pt x="17501" y="58470"/>
                        <a:pt x="19092" y="60061"/>
                        <a:pt x="20683" y="60061"/>
                      </a:cubicBezTo>
                      <a:cubicBezTo>
                        <a:pt x="20683" y="60061"/>
                        <a:pt x="20683" y="60061"/>
                        <a:pt x="20683" y="60061"/>
                      </a:cubicBezTo>
                      <a:cubicBezTo>
                        <a:pt x="22274" y="61652"/>
                        <a:pt x="20683" y="58470"/>
                        <a:pt x="20683" y="60061"/>
                      </a:cubicBezTo>
                      <a:lnTo>
                        <a:pt x="19092" y="60061"/>
                      </a:lnTo>
                      <a:cubicBezTo>
                        <a:pt x="19092" y="58470"/>
                        <a:pt x="20683" y="58470"/>
                        <a:pt x="19092" y="56879"/>
                      </a:cubicBezTo>
                      <a:lnTo>
                        <a:pt x="19092" y="56879"/>
                      </a:lnTo>
                      <a:cubicBezTo>
                        <a:pt x="19092" y="55288"/>
                        <a:pt x="20683" y="56879"/>
                        <a:pt x="20683" y="55288"/>
                      </a:cubicBezTo>
                      <a:lnTo>
                        <a:pt x="20683" y="55288"/>
                      </a:lnTo>
                      <a:cubicBezTo>
                        <a:pt x="20683" y="53697"/>
                        <a:pt x="20683" y="53697"/>
                        <a:pt x="20683" y="53697"/>
                      </a:cubicBezTo>
                      <a:cubicBezTo>
                        <a:pt x="20683" y="55288"/>
                        <a:pt x="22274" y="55288"/>
                        <a:pt x="23865" y="56879"/>
                      </a:cubicBezTo>
                      <a:cubicBezTo>
                        <a:pt x="22274" y="55288"/>
                        <a:pt x="22274" y="55288"/>
                        <a:pt x="20683" y="52106"/>
                      </a:cubicBezTo>
                      <a:lnTo>
                        <a:pt x="22274" y="53697"/>
                      </a:lnTo>
                      <a:cubicBezTo>
                        <a:pt x="20683" y="52106"/>
                        <a:pt x="20683" y="52106"/>
                        <a:pt x="20683" y="50515"/>
                      </a:cubicBezTo>
                      <a:cubicBezTo>
                        <a:pt x="20683" y="52106"/>
                        <a:pt x="22274" y="52106"/>
                        <a:pt x="23865" y="53697"/>
                      </a:cubicBezTo>
                      <a:cubicBezTo>
                        <a:pt x="27047" y="55288"/>
                        <a:pt x="22274" y="50515"/>
                        <a:pt x="27047" y="53697"/>
                      </a:cubicBezTo>
                      <a:cubicBezTo>
                        <a:pt x="23865" y="50515"/>
                        <a:pt x="25456" y="52106"/>
                        <a:pt x="23865" y="52106"/>
                      </a:cubicBezTo>
                      <a:cubicBezTo>
                        <a:pt x="22274" y="50515"/>
                        <a:pt x="22274" y="48924"/>
                        <a:pt x="22274" y="48924"/>
                      </a:cubicBezTo>
                      <a:cubicBezTo>
                        <a:pt x="22274" y="48924"/>
                        <a:pt x="27047" y="52106"/>
                        <a:pt x="27047" y="52106"/>
                      </a:cubicBezTo>
                      <a:lnTo>
                        <a:pt x="27047" y="52106"/>
                      </a:lnTo>
                      <a:cubicBezTo>
                        <a:pt x="28638" y="52106"/>
                        <a:pt x="27047" y="50515"/>
                        <a:pt x="28638" y="52106"/>
                      </a:cubicBezTo>
                      <a:cubicBezTo>
                        <a:pt x="27047" y="50515"/>
                        <a:pt x="28638" y="52106"/>
                        <a:pt x="27047" y="48924"/>
                      </a:cubicBezTo>
                      <a:lnTo>
                        <a:pt x="27047" y="50515"/>
                      </a:lnTo>
                      <a:cubicBezTo>
                        <a:pt x="27047" y="48924"/>
                        <a:pt x="23865" y="45742"/>
                        <a:pt x="25456" y="47333"/>
                      </a:cubicBezTo>
                      <a:cubicBezTo>
                        <a:pt x="25456" y="47333"/>
                        <a:pt x="27047" y="48924"/>
                        <a:pt x="27047" y="48924"/>
                      </a:cubicBezTo>
                      <a:cubicBezTo>
                        <a:pt x="28638" y="48924"/>
                        <a:pt x="27047" y="48924"/>
                        <a:pt x="27047" y="48924"/>
                      </a:cubicBezTo>
                      <a:cubicBezTo>
                        <a:pt x="30229" y="52106"/>
                        <a:pt x="27047" y="50515"/>
                        <a:pt x="28638" y="52106"/>
                      </a:cubicBezTo>
                      <a:cubicBezTo>
                        <a:pt x="30229" y="53697"/>
                        <a:pt x="27047" y="48924"/>
                        <a:pt x="30229" y="52106"/>
                      </a:cubicBezTo>
                      <a:cubicBezTo>
                        <a:pt x="27047" y="48924"/>
                        <a:pt x="31820" y="52106"/>
                        <a:pt x="28638" y="48924"/>
                      </a:cubicBezTo>
                      <a:lnTo>
                        <a:pt x="30229" y="50515"/>
                      </a:lnTo>
                      <a:cubicBezTo>
                        <a:pt x="30229" y="50515"/>
                        <a:pt x="30229" y="48924"/>
                        <a:pt x="30229" y="48924"/>
                      </a:cubicBezTo>
                      <a:lnTo>
                        <a:pt x="31820" y="50515"/>
                      </a:lnTo>
                      <a:cubicBezTo>
                        <a:pt x="30229" y="48924"/>
                        <a:pt x="33411" y="52106"/>
                        <a:pt x="33411" y="50515"/>
                      </a:cubicBezTo>
                      <a:cubicBezTo>
                        <a:pt x="33411" y="50515"/>
                        <a:pt x="31820" y="48924"/>
                        <a:pt x="30229" y="47333"/>
                      </a:cubicBezTo>
                      <a:cubicBezTo>
                        <a:pt x="28638" y="44151"/>
                        <a:pt x="35002" y="50515"/>
                        <a:pt x="35002" y="48924"/>
                      </a:cubicBezTo>
                      <a:cubicBezTo>
                        <a:pt x="35002" y="48924"/>
                        <a:pt x="33411" y="48924"/>
                        <a:pt x="33411" y="47333"/>
                      </a:cubicBezTo>
                      <a:cubicBezTo>
                        <a:pt x="33411" y="47333"/>
                        <a:pt x="35002" y="47333"/>
                        <a:pt x="35002" y="48924"/>
                      </a:cubicBezTo>
                      <a:cubicBezTo>
                        <a:pt x="35002" y="47333"/>
                        <a:pt x="33411" y="47333"/>
                        <a:pt x="33411" y="45742"/>
                      </a:cubicBezTo>
                      <a:cubicBezTo>
                        <a:pt x="35002" y="47333"/>
                        <a:pt x="33411" y="44151"/>
                        <a:pt x="33411" y="44151"/>
                      </a:cubicBezTo>
                      <a:lnTo>
                        <a:pt x="35002" y="45742"/>
                      </a:lnTo>
                      <a:cubicBezTo>
                        <a:pt x="36593" y="45742"/>
                        <a:pt x="31820" y="42560"/>
                        <a:pt x="33411" y="42560"/>
                      </a:cubicBezTo>
                      <a:lnTo>
                        <a:pt x="35002" y="45742"/>
                      </a:lnTo>
                      <a:lnTo>
                        <a:pt x="35002" y="44151"/>
                      </a:lnTo>
                      <a:lnTo>
                        <a:pt x="36593" y="45742"/>
                      </a:lnTo>
                      <a:cubicBezTo>
                        <a:pt x="35002" y="44151"/>
                        <a:pt x="36593" y="44151"/>
                        <a:pt x="36593" y="44151"/>
                      </a:cubicBezTo>
                      <a:cubicBezTo>
                        <a:pt x="35002" y="42560"/>
                        <a:pt x="33411" y="40969"/>
                        <a:pt x="35002" y="40969"/>
                      </a:cubicBezTo>
                      <a:cubicBezTo>
                        <a:pt x="36593" y="40969"/>
                        <a:pt x="36593" y="42560"/>
                        <a:pt x="36593" y="42560"/>
                      </a:cubicBezTo>
                      <a:cubicBezTo>
                        <a:pt x="38184" y="44151"/>
                        <a:pt x="38184" y="45742"/>
                        <a:pt x="36593" y="44151"/>
                      </a:cubicBezTo>
                      <a:lnTo>
                        <a:pt x="38184" y="45742"/>
                      </a:lnTo>
                      <a:cubicBezTo>
                        <a:pt x="39775" y="47333"/>
                        <a:pt x="38184" y="45742"/>
                        <a:pt x="39775" y="45742"/>
                      </a:cubicBezTo>
                      <a:cubicBezTo>
                        <a:pt x="39775" y="45742"/>
                        <a:pt x="39775" y="45742"/>
                        <a:pt x="39775" y="45742"/>
                      </a:cubicBezTo>
                      <a:lnTo>
                        <a:pt x="38184" y="42560"/>
                      </a:lnTo>
                      <a:cubicBezTo>
                        <a:pt x="38184" y="42560"/>
                        <a:pt x="39775" y="44151"/>
                        <a:pt x="39775" y="44151"/>
                      </a:cubicBezTo>
                      <a:cubicBezTo>
                        <a:pt x="39775" y="44151"/>
                        <a:pt x="39775" y="42560"/>
                        <a:pt x="39775" y="42560"/>
                      </a:cubicBezTo>
                      <a:cubicBezTo>
                        <a:pt x="41366" y="44151"/>
                        <a:pt x="41366" y="45742"/>
                        <a:pt x="42957" y="45742"/>
                      </a:cubicBezTo>
                      <a:lnTo>
                        <a:pt x="42957" y="44151"/>
                      </a:lnTo>
                      <a:cubicBezTo>
                        <a:pt x="42957" y="44151"/>
                        <a:pt x="44548" y="45742"/>
                        <a:pt x="44548" y="45742"/>
                      </a:cubicBezTo>
                      <a:cubicBezTo>
                        <a:pt x="46139" y="45742"/>
                        <a:pt x="42957" y="42560"/>
                        <a:pt x="44548" y="42560"/>
                      </a:cubicBezTo>
                      <a:cubicBezTo>
                        <a:pt x="44548" y="42560"/>
                        <a:pt x="44548" y="42560"/>
                        <a:pt x="44548" y="40969"/>
                      </a:cubicBezTo>
                      <a:cubicBezTo>
                        <a:pt x="27047" y="42560"/>
                        <a:pt x="30229" y="44151"/>
                        <a:pt x="30229" y="40969"/>
                      </a:cubicBezTo>
                      <a:lnTo>
                        <a:pt x="31820" y="44151"/>
                      </a:lnTo>
                      <a:cubicBezTo>
                        <a:pt x="31820" y="42560"/>
                        <a:pt x="28638" y="40969"/>
                        <a:pt x="28638" y="39378"/>
                      </a:cubicBezTo>
                      <a:cubicBezTo>
                        <a:pt x="28638" y="37786"/>
                        <a:pt x="30229" y="40969"/>
                        <a:pt x="31820" y="42560"/>
                      </a:cubicBezTo>
                      <a:cubicBezTo>
                        <a:pt x="28638" y="40969"/>
                        <a:pt x="27047" y="39378"/>
                        <a:pt x="30229" y="40969"/>
                      </a:cubicBezTo>
                      <a:cubicBezTo>
                        <a:pt x="30229" y="40969"/>
                        <a:pt x="30229" y="40969"/>
                        <a:pt x="30229" y="40969"/>
                      </a:cubicBezTo>
                      <a:close/>
                      <a:moveTo>
                        <a:pt x="33411" y="36196"/>
                      </a:moveTo>
                      <a:cubicBezTo>
                        <a:pt x="33411" y="36196"/>
                        <a:pt x="33411" y="37786"/>
                        <a:pt x="33411" y="36196"/>
                      </a:cubicBezTo>
                      <a:cubicBezTo>
                        <a:pt x="31820" y="34605"/>
                        <a:pt x="31820" y="36196"/>
                        <a:pt x="33411" y="36196"/>
                      </a:cubicBezTo>
                      <a:close/>
                      <a:moveTo>
                        <a:pt x="36593" y="26649"/>
                      </a:moveTo>
                      <a:cubicBezTo>
                        <a:pt x="36593" y="28241"/>
                        <a:pt x="36593" y="28241"/>
                        <a:pt x="36593" y="26649"/>
                      </a:cubicBezTo>
                      <a:cubicBezTo>
                        <a:pt x="36593" y="26649"/>
                        <a:pt x="36593" y="26649"/>
                        <a:pt x="36593" y="26649"/>
                      </a:cubicBezTo>
                      <a:close/>
                      <a:moveTo>
                        <a:pt x="47729" y="1193"/>
                      </a:moveTo>
                      <a:lnTo>
                        <a:pt x="47729" y="1193"/>
                      </a:lnTo>
                      <a:cubicBezTo>
                        <a:pt x="47729" y="-398"/>
                        <a:pt x="47729" y="-398"/>
                        <a:pt x="47729" y="1193"/>
                      </a:cubicBezTo>
                      <a:close/>
                      <a:moveTo>
                        <a:pt x="49320" y="1193"/>
                      </a:moveTo>
                      <a:cubicBezTo>
                        <a:pt x="49320" y="1193"/>
                        <a:pt x="49320" y="1193"/>
                        <a:pt x="49320" y="1193"/>
                      </a:cubicBezTo>
                      <a:cubicBezTo>
                        <a:pt x="49320" y="1193"/>
                        <a:pt x="49320" y="1193"/>
                        <a:pt x="49320" y="1193"/>
                      </a:cubicBezTo>
                      <a:cubicBezTo>
                        <a:pt x="49320" y="1193"/>
                        <a:pt x="49320" y="1193"/>
                        <a:pt x="49320" y="1193"/>
                      </a:cubicBezTo>
                      <a:close/>
                      <a:moveTo>
                        <a:pt x="4773" y="37786"/>
                      </a:moveTo>
                      <a:lnTo>
                        <a:pt x="4773" y="37786"/>
                      </a:lnTo>
                      <a:cubicBezTo>
                        <a:pt x="4773" y="37786"/>
                        <a:pt x="4773" y="37786"/>
                        <a:pt x="4773" y="3778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4" name="รูปแบบอิสระ: รูปร่าง 403">
                  <a:extLst>
                    <a:ext uri="{FF2B5EF4-FFF2-40B4-BE49-F238E27FC236}">
                      <a16:creationId xmlns:a16="http://schemas.microsoft.com/office/drawing/2014/main" id="{D58517D5-165F-4981-9A97-587E575F0E93}"/>
                    </a:ext>
                  </a:extLst>
                </p:cNvPr>
                <p:cNvSpPr/>
                <p:nvPr/>
              </p:nvSpPr>
              <p:spPr>
                <a:xfrm>
                  <a:off x="2965847" y="3115326"/>
                  <a:ext cx="1193" cy="15910"/>
                </a:xfrm>
                <a:custGeom>
                  <a:avLst/>
                  <a:gdLst>
                    <a:gd name="connsiteX0" fmla="*/ 1193 w 1193"/>
                    <a:gd name="connsiteY0" fmla="*/ 0 h 15910"/>
                    <a:gd name="connsiteX1" fmla="*/ 1193 w 1193"/>
                    <a:gd name="connsiteY1" fmla="*/ 0 h 15910"/>
                    <a:gd name="connsiteX2" fmla="*/ 1193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1193" y="0"/>
                      </a:moveTo>
                      <a:lnTo>
                        <a:pt x="1193" y="0"/>
                      </a:lnTo>
                      <a:cubicBezTo>
                        <a:pt x="-398" y="0"/>
                        <a:pt x="-398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5" name="รูปแบบอิสระ: รูปร่าง 404">
                  <a:extLst>
                    <a:ext uri="{FF2B5EF4-FFF2-40B4-BE49-F238E27FC236}">
                      <a16:creationId xmlns:a16="http://schemas.microsoft.com/office/drawing/2014/main" id="{1AF03239-5B5B-4ACE-8932-E50E19B9821B}"/>
                    </a:ext>
                  </a:extLst>
                </p:cNvPr>
                <p:cNvSpPr/>
                <p:nvPr/>
              </p:nvSpPr>
              <p:spPr>
                <a:xfrm>
                  <a:off x="2955903" y="3129645"/>
                  <a:ext cx="1590" cy="15910"/>
                </a:xfrm>
                <a:custGeom>
                  <a:avLst/>
                  <a:gdLst>
                    <a:gd name="connsiteX0" fmla="*/ 0 w 1590"/>
                    <a:gd name="connsiteY0" fmla="*/ 0 h 15910"/>
                    <a:gd name="connsiteX1" fmla="*/ 0 w 1590"/>
                    <a:gd name="connsiteY1" fmla="*/ 0 h 15910"/>
                    <a:gd name="connsiteX2" fmla="*/ 1591 w 1590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6" name="รูปแบบอิสระ: รูปร่าง 405">
                  <a:extLst>
                    <a:ext uri="{FF2B5EF4-FFF2-40B4-BE49-F238E27FC236}">
                      <a16:creationId xmlns:a16="http://schemas.microsoft.com/office/drawing/2014/main" id="{CF647DD7-C93F-46B5-8BC3-61B735A2520C}"/>
                    </a:ext>
                  </a:extLst>
                </p:cNvPr>
                <p:cNvSpPr/>
                <p:nvPr/>
              </p:nvSpPr>
              <p:spPr>
                <a:xfrm>
                  <a:off x="2981359" y="310578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7" name="รูปแบบอิสระ: รูปร่าง 406">
                  <a:extLst>
                    <a:ext uri="{FF2B5EF4-FFF2-40B4-BE49-F238E27FC236}">
                      <a16:creationId xmlns:a16="http://schemas.microsoft.com/office/drawing/2014/main" id="{7D5CFC38-C39E-4434-BE33-5983298EF54D}"/>
                    </a:ext>
                  </a:extLst>
                </p:cNvPr>
                <p:cNvSpPr/>
                <p:nvPr/>
              </p:nvSpPr>
              <p:spPr>
                <a:xfrm>
                  <a:off x="2978177" y="3081915"/>
                  <a:ext cx="707" cy="707"/>
                </a:xfrm>
                <a:custGeom>
                  <a:avLst/>
                  <a:gdLst>
                    <a:gd name="connsiteX0" fmla="*/ 0 w 707"/>
                    <a:gd name="connsiteY0" fmla="*/ 0 h 707"/>
                    <a:gd name="connsiteX1" fmla="*/ 0 w 707"/>
                    <a:gd name="connsiteY1" fmla="*/ 0 h 707"/>
                    <a:gd name="connsiteX2" fmla="*/ 0 w 707"/>
                    <a:gd name="connsiteY2" fmla="*/ 0 h 707"/>
                    <a:gd name="connsiteX3" fmla="*/ 0 w 707"/>
                    <a:gd name="connsiteY3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707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1591" y="159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8" name="รูปแบบอิสระ: รูปร่าง 407">
                  <a:extLst>
                    <a:ext uri="{FF2B5EF4-FFF2-40B4-BE49-F238E27FC236}">
                      <a16:creationId xmlns:a16="http://schemas.microsoft.com/office/drawing/2014/main" id="{9F652E67-5A62-45C3-9D9B-A6D182D457DB}"/>
                    </a:ext>
                  </a:extLst>
                </p:cNvPr>
                <p:cNvSpPr/>
                <p:nvPr/>
              </p:nvSpPr>
              <p:spPr>
                <a:xfrm>
                  <a:off x="2987723" y="309146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9" name="รูปแบบอิสระ: รูปร่าง 408">
                  <a:extLst>
                    <a:ext uri="{FF2B5EF4-FFF2-40B4-BE49-F238E27FC236}">
                      <a16:creationId xmlns:a16="http://schemas.microsoft.com/office/drawing/2014/main" id="{2AD1F359-3E1E-4893-BDC4-96404791E5FA}"/>
                    </a:ext>
                  </a:extLst>
                </p:cNvPr>
                <p:cNvSpPr/>
                <p:nvPr/>
              </p:nvSpPr>
              <p:spPr>
                <a:xfrm>
                  <a:off x="2982950" y="3087085"/>
                  <a:ext cx="15909" cy="1900"/>
                </a:xfrm>
                <a:custGeom>
                  <a:avLst/>
                  <a:gdLst>
                    <a:gd name="connsiteX0" fmla="*/ 0 w 15909"/>
                    <a:gd name="connsiteY0" fmla="*/ 1193 h 1900"/>
                    <a:gd name="connsiteX1" fmla="*/ 0 w 15909"/>
                    <a:gd name="connsiteY1" fmla="*/ 1193 h 1900"/>
                    <a:gd name="connsiteX2" fmla="*/ 0 w 15909"/>
                    <a:gd name="connsiteY2" fmla="*/ 1193 h 1900"/>
                    <a:gd name="connsiteX3" fmla="*/ 0 w 15909"/>
                    <a:gd name="connsiteY3" fmla="*/ 1193 h 19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900">
                      <a:moveTo>
                        <a:pt x="0" y="1193"/>
                      </a:moveTo>
                      <a:cubicBezTo>
                        <a:pt x="0" y="2784"/>
                        <a:pt x="0" y="1193"/>
                        <a:pt x="0" y="1193"/>
                      </a:cubicBezTo>
                      <a:lnTo>
                        <a:pt x="0" y="1193"/>
                      </a:lnTo>
                      <a:cubicBezTo>
                        <a:pt x="0" y="-398"/>
                        <a:pt x="0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0" name="รูปแบบอิสระ: รูปร่าง 409">
                  <a:extLst>
                    <a:ext uri="{FF2B5EF4-FFF2-40B4-BE49-F238E27FC236}">
                      <a16:creationId xmlns:a16="http://schemas.microsoft.com/office/drawing/2014/main" id="{1A1BED1F-6C15-4D72-ABAE-4CC1B86011A9}"/>
                    </a:ext>
                  </a:extLst>
                </p:cNvPr>
                <p:cNvSpPr/>
                <p:nvPr/>
              </p:nvSpPr>
              <p:spPr>
                <a:xfrm>
                  <a:off x="2982950" y="3087571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cubicBezTo>
                        <a:pt x="0" y="707"/>
                        <a:pt x="0" y="707"/>
                        <a:pt x="0" y="707"/>
                      </a:cubicBezTo>
                      <a:cubicBezTo>
                        <a:pt x="0" y="-884"/>
                        <a:pt x="0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1" name="รูปแบบอิสระ: รูปร่าง 410">
                  <a:extLst>
                    <a:ext uri="{FF2B5EF4-FFF2-40B4-BE49-F238E27FC236}">
                      <a16:creationId xmlns:a16="http://schemas.microsoft.com/office/drawing/2014/main" id="{A94CD1F8-6C80-416B-BC0C-74AC71ADE42C}"/>
                    </a:ext>
                  </a:extLst>
                </p:cNvPr>
                <p:cNvSpPr/>
                <p:nvPr/>
              </p:nvSpPr>
              <p:spPr>
                <a:xfrm>
                  <a:off x="2977469" y="3083976"/>
                  <a:ext cx="707" cy="1455"/>
                </a:xfrm>
                <a:custGeom>
                  <a:avLst/>
                  <a:gdLst>
                    <a:gd name="connsiteX0" fmla="*/ 707 w 707"/>
                    <a:gd name="connsiteY0" fmla="*/ 1120 h 1455"/>
                    <a:gd name="connsiteX1" fmla="*/ 707 w 707"/>
                    <a:gd name="connsiteY1" fmla="*/ 1120 h 1455"/>
                    <a:gd name="connsiteX2" fmla="*/ 707 w 707"/>
                    <a:gd name="connsiteY2" fmla="*/ 1120 h 14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455">
                      <a:moveTo>
                        <a:pt x="707" y="1120"/>
                      </a:moveTo>
                      <a:cubicBezTo>
                        <a:pt x="707" y="1120"/>
                        <a:pt x="-884" y="-471"/>
                        <a:pt x="707" y="1120"/>
                      </a:cubicBezTo>
                      <a:cubicBezTo>
                        <a:pt x="-884" y="-2062"/>
                        <a:pt x="707" y="2711"/>
                        <a:pt x="707" y="112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2" name="รูปแบบอิสระ: รูปร่าง 411">
                  <a:extLst>
                    <a:ext uri="{FF2B5EF4-FFF2-40B4-BE49-F238E27FC236}">
                      <a16:creationId xmlns:a16="http://schemas.microsoft.com/office/drawing/2014/main" id="{3527F0F1-C584-4EF4-BB75-D41749239845}"/>
                    </a:ext>
                  </a:extLst>
                </p:cNvPr>
                <p:cNvSpPr/>
                <p:nvPr/>
              </p:nvSpPr>
              <p:spPr>
                <a:xfrm>
                  <a:off x="2984540" y="3091461"/>
                  <a:ext cx="1591" cy="1591"/>
                </a:xfrm>
                <a:custGeom>
                  <a:avLst/>
                  <a:gdLst>
                    <a:gd name="connsiteX0" fmla="*/ 1591 w 1591"/>
                    <a:gd name="connsiteY0" fmla="*/ 1591 h 1591"/>
                    <a:gd name="connsiteX1" fmla="*/ 0 w 1591"/>
                    <a:gd name="connsiteY1" fmla="*/ 0 h 1591"/>
                    <a:gd name="connsiteX2" fmla="*/ 1591 w 1591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">
                      <a:moveTo>
                        <a:pt x="1591" y="1591"/>
                      </a:moveTo>
                      <a:lnTo>
                        <a:pt x="0" y="0"/>
                      </a:lnTo>
                      <a:lnTo>
                        <a:pt x="1591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3" name="รูปแบบอิสระ: รูปร่าง 412">
                  <a:extLst>
                    <a:ext uri="{FF2B5EF4-FFF2-40B4-BE49-F238E27FC236}">
                      <a16:creationId xmlns:a16="http://schemas.microsoft.com/office/drawing/2014/main" id="{EEA9C321-35A2-4446-8727-6EC99F4AB35E}"/>
                    </a:ext>
                  </a:extLst>
                </p:cNvPr>
                <p:cNvSpPr/>
                <p:nvPr/>
              </p:nvSpPr>
              <p:spPr>
                <a:xfrm>
                  <a:off x="2982950" y="3091858"/>
                  <a:ext cx="1193" cy="1193"/>
                </a:xfrm>
                <a:custGeom>
                  <a:avLst/>
                  <a:gdLst>
                    <a:gd name="connsiteX0" fmla="*/ 0 w 1193"/>
                    <a:gd name="connsiteY0" fmla="*/ 1193 h 1193"/>
                    <a:gd name="connsiteX1" fmla="*/ 0 w 1193"/>
                    <a:gd name="connsiteY1" fmla="*/ 1193 h 1193"/>
                    <a:gd name="connsiteX2" fmla="*/ 0 w 1193"/>
                    <a:gd name="connsiteY2" fmla="*/ 1193 h 1193"/>
                    <a:gd name="connsiteX3" fmla="*/ 0 w 1193"/>
                    <a:gd name="connsiteY3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193">
                      <a:moveTo>
                        <a:pt x="0" y="1193"/>
                      </a:moveTo>
                      <a:lnTo>
                        <a:pt x="0" y="1193"/>
                      </a:lnTo>
                      <a:cubicBezTo>
                        <a:pt x="1591" y="1193"/>
                        <a:pt x="1591" y="1193"/>
                        <a:pt x="0" y="1193"/>
                      </a:cubicBezTo>
                      <a:cubicBezTo>
                        <a:pt x="0" y="-398"/>
                        <a:pt x="0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4" name="รูปแบบอิสระ: รูปร่าง 413">
                  <a:extLst>
                    <a:ext uri="{FF2B5EF4-FFF2-40B4-BE49-F238E27FC236}">
                      <a16:creationId xmlns:a16="http://schemas.microsoft.com/office/drawing/2014/main" id="{8CAF470D-D7B9-4C28-9621-60E2C15DE9EB}"/>
                    </a:ext>
                  </a:extLst>
                </p:cNvPr>
                <p:cNvSpPr/>
                <p:nvPr/>
              </p:nvSpPr>
              <p:spPr>
                <a:xfrm>
                  <a:off x="2983833" y="3091461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cubicBezTo>
                        <a:pt x="707" y="0"/>
                        <a:pt x="707" y="0"/>
                        <a:pt x="707" y="0"/>
                      </a:cubicBezTo>
                      <a:cubicBezTo>
                        <a:pt x="707" y="0"/>
                        <a:pt x="-884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5" name="รูปแบบอิสระ: รูปร่าง 414">
                  <a:extLst>
                    <a:ext uri="{FF2B5EF4-FFF2-40B4-BE49-F238E27FC236}">
                      <a16:creationId xmlns:a16="http://schemas.microsoft.com/office/drawing/2014/main" id="{A265CC78-5E3A-4BA6-B8CF-1E5606D7780B}"/>
                    </a:ext>
                  </a:extLst>
                </p:cNvPr>
                <p:cNvSpPr/>
                <p:nvPr/>
              </p:nvSpPr>
              <p:spPr>
                <a:xfrm>
                  <a:off x="2984540" y="3093052"/>
                  <a:ext cx="1591" cy="15910"/>
                </a:xfrm>
                <a:custGeom>
                  <a:avLst/>
                  <a:gdLst>
                    <a:gd name="connsiteX0" fmla="*/ 1591 w 1591"/>
                    <a:gd name="connsiteY0" fmla="*/ 0 h 15910"/>
                    <a:gd name="connsiteX1" fmla="*/ 1591 w 1591"/>
                    <a:gd name="connsiteY1" fmla="*/ 0 h 15910"/>
                    <a:gd name="connsiteX2" fmla="*/ 0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1591" y="0"/>
                      </a:moveTo>
                      <a:lnTo>
                        <a:pt x="159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6" name="รูปแบบอิสระ: รูปร่าง 415">
                  <a:extLst>
                    <a:ext uri="{FF2B5EF4-FFF2-40B4-BE49-F238E27FC236}">
                      <a16:creationId xmlns:a16="http://schemas.microsoft.com/office/drawing/2014/main" id="{0C1062D1-A3FD-45EB-BF4C-07315DF0D133}"/>
                    </a:ext>
                  </a:extLst>
                </p:cNvPr>
                <p:cNvSpPr/>
                <p:nvPr/>
              </p:nvSpPr>
              <p:spPr>
                <a:xfrm>
                  <a:off x="2979768" y="3094643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  <a:gd name="connsiteX3" fmla="*/ 0 w 15909"/>
                    <a:gd name="connsiteY3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7" name="รูปแบบอิสระ: รูปร่าง 416">
                  <a:extLst>
                    <a:ext uri="{FF2B5EF4-FFF2-40B4-BE49-F238E27FC236}">
                      <a16:creationId xmlns:a16="http://schemas.microsoft.com/office/drawing/2014/main" id="{25C5192D-5F6D-43BE-9796-A96EA1685973}"/>
                    </a:ext>
                  </a:extLst>
                </p:cNvPr>
                <p:cNvSpPr/>
                <p:nvPr/>
              </p:nvSpPr>
              <p:spPr>
                <a:xfrm>
                  <a:off x="2983833" y="3098222"/>
                  <a:ext cx="707" cy="1193"/>
                </a:xfrm>
                <a:custGeom>
                  <a:avLst/>
                  <a:gdLst>
                    <a:gd name="connsiteX0" fmla="*/ 707 w 707"/>
                    <a:gd name="connsiteY0" fmla="*/ 1193 h 1193"/>
                    <a:gd name="connsiteX1" fmla="*/ 707 w 707"/>
                    <a:gd name="connsiteY1" fmla="*/ 1193 h 1193"/>
                    <a:gd name="connsiteX2" fmla="*/ 707 w 707"/>
                    <a:gd name="connsiteY2" fmla="*/ 1193 h 1193"/>
                    <a:gd name="connsiteX3" fmla="*/ 707 w 707"/>
                    <a:gd name="connsiteY3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1193">
                      <a:moveTo>
                        <a:pt x="707" y="1193"/>
                      </a:moveTo>
                      <a:cubicBezTo>
                        <a:pt x="707" y="-398"/>
                        <a:pt x="-884" y="-398"/>
                        <a:pt x="707" y="1193"/>
                      </a:cubicBezTo>
                      <a:lnTo>
                        <a:pt x="707" y="1193"/>
                      </a:lnTo>
                      <a:lnTo>
                        <a:pt x="707" y="119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8" name="รูปแบบอิสระ: รูปร่าง 417">
                  <a:extLst>
                    <a:ext uri="{FF2B5EF4-FFF2-40B4-BE49-F238E27FC236}">
                      <a16:creationId xmlns:a16="http://schemas.microsoft.com/office/drawing/2014/main" id="{21E84690-6B24-47B9-86A3-234009A9FF1E}"/>
                    </a:ext>
                  </a:extLst>
                </p:cNvPr>
                <p:cNvSpPr/>
                <p:nvPr/>
              </p:nvSpPr>
              <p:spPr>
                <a:xfrm>
                  <a:off x="2982950" y="3099416"/>
                  <a:ext cx="1590" cy="1591"/>
                </a:xfrm>
                <a:custGeom>
                  <a:avLst/>
                  <a:gdLst>
                    <a:gd name="connsiteX0" fmla="*/ 0 w 1590"/>
                    <a:gd name="connsiteY0" fmla="*/ 0 h 1591"/>
                    <a:gd name="connsiteX1" fmla="*/ 1591 w 1590"/>
                    <a:gd name="connsiteY1" fmla="*/ 1591 h 1591"/>
                    <a:gd name="connsiteX2" fmla="*/ 0 w 1590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">
                      <a:moveTo>
                        <a:pt x="0" y="0"/>
                      </a:moveTo>
                      <a:cubicBezTo>
                        <a:pt x="0" y="0"/>
                        <a:pt x="0" y="1591"/>
                        <a:pt x="1591" y="1591"/>
                      </a:cubicBezTo>
                      <a:cubicBezTo>
                        <a:pt x="1591" y="1591"/>
                        <a:pt x="1591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9" name="รูปแบบอิสระ: รูปร่าง 418">
                  <a:extLst>
                    <a:ext uri="{FF2B5EF4-FFF2-40B4-BE49-F238E27FC236}">
                      <a16:creationId xmlns:a16="http://schemas.microsoft.com/office/drawing/2014/main" id="{94399EC4-A51C-4ABB-A226-ABE6576382C1}"/>
                    </a:ext>
                  </a:extLst>
                </p:cNvPr>
                <p:cNvSpPr/>
                <p:nvPr/>
              </p:nvSpPr>
              <p:spPr>
                <a:xfrm>
                  <a:off x="2973404" y="3096234"/>
                  <a:ext cx="3181" cy="4773"/>
                </a:xfrm>
                <a:custGeom>
                  <a:avLst/>
                  <a:gdLst>
                    <a:gd name="connsiteX0" fmla="*/ 3182 w 3181"/>
                    <a:gd name="connsiteY0" fmla="*/ 4773 h 4773"/>
                    <a:gd name="connsiteX1" fmla="*/ 3182 w 3181"/>
                    <a:gd name="connsiteY1" fmla="*/ 4773 h 4773"/>
                    <a:gd name="connsiteX2" fmla="*/ 0 w 3181"/>
                    <a:gd name="connsiteY2" fmla="*/ 0 h 4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4773">
                      <a:moveTo>
                        <a:pt x="3182" y="4773"/>
                      </a:moveTo>
                      <a:lnTo>
                        <a:pt x="3182" y="477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20" name="รูปแบบอิสระ: รูปร่าง 419">
                  <a:extLst>
                    <a:ext uri="{FF2B5EF4-FFF2-40B4-BE49-F238E27FC236}">
                      <a16:creationId xmlns:a16="http://schemas.microsoft.com/office/drawing/2014/main" id="{BAC83BEA-7D9B-4764-8B26-9F0E0D02DB77}"/>
                    </a:ext>
                  </a:extLst>
                </p:cNvPr>
                <p:cNvSpPr/>
                <p:nvPr/>
              </p:nvSpPr>
              <p:spPr>
                <a:xfrm>
                  <a:off x="2976586" y="3108962"/>
                  <a:ext cx="2050" cy="3641"/>
                </a:xfrm>
                <a:custGeom>
                  <a:avLst/>
                  <a:gdLst>
                    <a:gd name="connsiteX0" fmla="*/ 1591 w 2050"/>
                    <a:gd name="connsiteY0" fmla="*/ 3182 h 3641"/>
                    <a:gd name="connsiteX1" fmla="*/ 1591 w 2050"/>
                    <a:gd name="connsiteY1" fmla="*/ 3182 h 3641"/>
                    <a:gd name="connsiteX2" fmla="*/ 0 w 2050"/>
                    <a:gd name="connsiteY2" fmla="*/ 0 h 3641"/>
                    <a:gd name="connsiteX3" fmla="*/ 1591 w 2050"/>
                    <a:gd name="connsiteY3" fmla="*/ 3182 h 36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50" h="3641">
                      <a:moveTo>
                        <a:pt x="1591" y="3182"/>
                      </a:moveTo>
                      <a:cubicBezTo>
                        <a:pt x="3182" y="4773"/>
                        <a:pt x="0" y="1591"/>
                        <a:pt x="1591" y="3182"/>
                      </a:cubicBezTo>
                      <a:cubicBezTo>
                        <a:pt x="0" y="0"/>
                        <a:pt x="0" y="1591"/>
                        <a:pt x="0" y="0"/>
                      </a:cubicBezTo>
                      <a:cubicBezTo>
                        <a:pt x="0" y="1591"/>
                        <a:pt x="0" y="1591"/>
                        <a:pt x="1591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21" name="รูปแบบอิสระ: รูปร่าง 420">
                  <a:extLst>
                    <a:ext uri="{FF2B5EF4-FFF2-40B4-BE49-F238E27FC236}">
                      <a16:creationId xmlns:a16="http://schemas.microsoft.com/office/drawing/2014/main" id="{A9A7A9B3-B8EC-4AB0-A0C8-88DDCF6CDDE6}"/>
                    </a:ext>
                  </a:extLst>
                </p:cNvPr>
                <p:cNvSpPr/>
                <p:nvPr/>
              </p:nvSpPr>
              <p:spPr>
                <a:xfrm>
                  <a:off x="2976586" y="310896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22" name="รูปแบบอิสระ: รูปร่าง 421">
                  <a:extLst>
                    <a:ext uri="{FF2B5EF4-FFF2-40B4-BE49-F238E27FC236}">
                      <a16:creationId xmlns:a16="http://schemas.microsoft.com/office/drawing/2014/main" id="{0AA9AB38-B277-4C89-AB87-822E0CA006CA}"/>
                    </a:ext>
                  </a:extLst>
                </p:cNvPr>
                <p:cNvSpPr/>
                <p:nvPr/>
              </p:nvSpPr>
              <p:spPr>
                <a:xfrm>
                  <a:off x="2916128" y="3134418"/>
                  <a:ext cx="1590" cy="1590"/>
                </a:xfrm>
                <a:custGeom>
                  <a:avLst/>
                  <a:gdLst>
                    <a:gd name="connsiteX0" fmla="*/ 1591 w 1590"/>
                    <a:gd name="connsiteY0" fmla="*/ 0 h 1590"/>
                    <a:gd name="connsiteX1" fmla="*/ 0 w 1590"/>
                    <a:gd name="connsiteY1" fmla="*/ 0 h 1590"/>
                    <a:gd name="connsiteX2" fmla="*/ 1591 w 1590"/>
                    <a:gd name="connsiteY2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0">
                      <a:moveTo>
                        <a:pt x="1591" y="0"/>
                      </a:moveTo>
                      <a:lnTo>
                        <a:pt x="0" y="0"/>
                      </a:lnTo>
                      <a:lnTo>
                        <a:pt x="1591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23" name="รูปแบบอิสระ: รูปร่าง 422">
                  <a:extLst>
                    <a:ext uri="{FF2B5EF4-FFF2-40B4-BE49-F238E27FC236}">
                      <a16:creationId xmlns:a16="http://schemas.microsoft.com/office/drawing/2014/main" id="{2589D033-5634-4081-B9CB-9BD87CB1B007}"/>
                    </a:ext>
                  </a:extLst>
                </p:cNvPr>
                <p:cNvSpPr/>
                <p:nvPr/>
              </p:nvSpPr>
              <p:spPr>
                <a:xfrm>
                  <a:off x="2917719" y="3136009"/>
                  <a:ext cx="1591" cy="1591"/>
                </a:xfrm>
                <a:custGeom>
                  <a:avLst/>
                  <a:gdLst>
                    <a:gd name="connsiteX0" fmla="*/ 1591 w 1591"/>
                    <a:gd name="connsiteY0" fmla="*/ 1591 h 1591"/>
                    <a:gd name="connsiteX1" fmla="*/ 0 w 1591"/>
                    <a:gd name="connsiteY1" fmla="*/ 0 h 1591"/>
                    <a:gd name="connsiteX2" fmla="*/ 1591 w 1591"/>
                    <a:gd name="connsiteY2" fmla="*/ 1591 h 1591"/>
                    <a:gd name="connsiteX3" fmla="*/ 1591 w 1591"/>
                    <a:gd name="connsiteY3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1591">
                      <a:moveTo>
                        <a:pt x="1591" y="1591"/>
                      </a:moveTo>
                      <a:lnTo>
                        <a:pt x="0" y="0"/>
                      </a:lnTo>
                      <a:lnTo>
                        <a:pt x="1591" y="1591"/>
                      </a:lnTo>
                      <a:cubicBezTo>
                        <a:pt x="1591" y="1591"/>
                        <a:pt x="1591" y="1591"/>
                        <a:pt x="1591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24" name="รูปแบบอิสระ: รูปร่าง 423">
                  <a:extLst>
                    <a:ext uri="{FF2B5EF4-FFF2-40B4-BE49-F238E27FC236}">
                      <a16:creationId xmlns:a16="http://schemas.microsoft.com/office/drawing/2014/main" id="{06DF569B-F08B-4E4B-A255-01B77F34A9DC}"/>
                    </a:ext>
                  </a:extLst>
                </p:cNvPr>
                <p:cNvSpPr/>
                <p:nvPr/>
              </p:nvSpPr>
              <p:spPr>
                <a:xfrm>
                  <a:off x="2965449" y="3125270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1193 h 1193"/>
                    <a:gd name="connsiteX1" fmla="*/ 0 w 15909"/>
                    <a:gd name="connsiteY1" fmla="*/ 1193 h 1193"/>
                    <a:gd name="connsiteX2" fmla="*/ 0 w 15909"/>
                    <a:gd name="connsiteY2" fmla="*/ 1193 h 1193"/>
                    <a:gd name="connsiteX3" fmla="*/ 0 w 15909"/>
                    <a:gd name="connsiteY3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193">
                      <a:moveTo>
                        <a:pt x="0" y="1193"/>
                      </a:moveTo>
                      <a:lnTo>
                        <a:pt x="0" y="1193"/>
                      </a:lnTo>
                      <a:cubicBezTo>
                        <a:pt x="0" y="-398"/>
                        <a:pt x="0" y="-398"/>
                        <a:pt x="0" y="1193"/>
                      </a:cubicBezTo>
                      <a:lnTo>
                        <a:pt x="0" y="119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25" name="รูปแบบอิสระ: รูปร่าง 424">
                  <a:extLst>
                    <a:ext uri="{FF2B5EF4-FFF2-40B4-BE49-F238E27FC236}">
                      <a16:creationId xmlns:a16="http://schemas.microsoft.com/office/drawing/2014/main" id="{7189F14B-0B95-4A16-9587-AC20BD7CBD13}"/>
                    </a:ext>
                  </a:extLst>
                </p:cNvPr>
                <p:cNvSpPr/>
                <p:nvPr/>
              </p:nvSpPr>
              <p:spPr>
                <a:xfrm>
                  <a:off x="2960676" y="3124872"/>
                  <a:ext cx="1591" cy="1591"/>
                </a:xfrm>
                <a:custGeom>
                  <a:avLst/>
                  <a:gdLst>
                    <a:gd name="connsiteX0" fmla="*/ 1591 w 1591"/>
                    <a:gd name="connsiteY0" fmla="*/ 1591 h 1591"/>
                    <a:gd name="connsiteX1" fmla="*/ 1591 w 1591"/>
                    <a:gd name="connsiteY1" fmla="*/ 1591 h 1591"/>
                    <a:gd name="connsiteX2" fmla="*/ 0 w 1591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">
                      <a:moveTo>
                        <a:pt x="1591" y="1591"/>
                      </a:moveTo>
                      <a:lnTo>
                        <a:pt x="1591" y="159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26" name="รูปแบบอิสระ: รูปร่าง 425">
                  <a:extLst>
                    <a:ext uri="{FF2B5EF4-FFF2-40B4-BE49-F238E27FC236}">
                      <a16:creationId xmlns:a16="http://schemas.microsoft.com/office/drawing/2014/main" id="{86B35A71-B079-4A2E-99AE-B21AD5E65620}"/>
                    </a:ext>
                  </a:extLst>
                </p:cNvPr>
                <p:cNvSpPr/>
                <p:nvPr/>
              </p:nvSpPr>
              <p:spPr>
                <a:xfrm>
                  <a:off x="2959969" y="3130529"/>
                  <a:ext cx="707" cy="707"/>
                </a:xfrm>
                <a:custGeom>
                  <a:avLst/>
                  <a:gdLst>
                    <a:gd name="connsiteX0" fmla="*/ 707 w 707"/>
                    <a:gd name="connsiteY0" fmla="*/ 707 h 707"/>
                    <a:gd name="connsiteX1" fmla="*/ 707 w 707"/>
                    <a:gd name="connsiteY1" fmla="*/ 707 h 707"/>
                    <a:gd name="connsiteX2" fmla="*/ 707 w 707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707">
                      <a:moveTo>
                        <a:pt x="707" y="707"/>
                      </a:moveTo>
                      <a:cubicBezTo>
                        <a:pt x="707" y="707"/>
                        <a:pt x="707" y="707"/>
                        <a:pt x="707" y="707"/>
                      </a:cubicBezTo>
                      <a:cubicBezTo>
                        <a:pt x="707" y="707"/>
                        <a:pt x="-884" y="-884"/>
                        <a:pt x="707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8" name="กราฟิก 7">
                <a:extLst>
                  <a:ext uri="{FF2B5EF4-FFF2-40B4-BE49-F238E27FC236}">
                    <a16:creationId xmlns:a16="http://schemas.microsoft.com/office/drawing/2014/main" id="{B62C9815-7DF8-442B-9B67-4ABDE18B9273}"/>
                  </a:ext>
                </a:extLst>
              </p:cNvPr>
              <p:cNvGrpSpPr/>
              <p:nvPr/>
            </p:nvGrpSpPr>
            <p:grpSpPr>
              <a:xfrm>
                <a:off x="3084065" y="3038957"/>
                <a:ext cx="107106" cy="42610"/>
                <a:chOff x="3084065" y="3038957"/>
                <a:chExt cx="107106" cy="42610"/>
              </a:xfrm>
              <a:solidFill>
                <a:srgbClr val="FFFFFF"/>
              </a:solidFill>
            </p:grpSpPr>
            <p:sp>
              <p:nvSpPr>
                <p:cNvPr id="265" name="รูปแบบอิสระ: รูปร่าง 264">
                  <a:extLst>
                    <a:ext uri="{FF2B5EF4-FFF2-40B4-BE49-F238E27FC236}">
                      <a16:creationId xmlns:a16="http://schemas.microsoft.com/office/drawing/2014/main" id="{305E44FF-A139-4088-8C98-AA30FBE66A5B}"/>
                    </a:ext>
                  </a:extLst>
                </p:cNvPr>
                <p:cNvSpPr/>
                <p:nvPr/>
              </p:nvSpPr>
              <p:spPr>
                <a:xfrm>
                  <a:off x="3181822" y="3046912"/>
                  <a:ext cx="15909" cy="1590"/>
                </a:xfrm>
                <a:custGeom>
                  <a:avLst/>
                  <a:gdLst>
                    <a:gd name="connsiteX0" fmla="*/ 0 w 15909"/>
                    <a:gd name="connsiteY0" fmla="*/ 1591 h 1590"/>
                    <a:gd name="connsiteX1" fmla="*/ 0 w 15909"/>
                    <a:gd name="connsiteY1" fmla="*/ 0 h 1590"/>
                    <a:gd name="connsiteX2" fmla="*/ 0 w 15909"/>
                    <a:gd name="connsiteY2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0">
                      <a:moveTo>
                        <a:pt x="0" y="1591"/>
                      </a:moveTo>
                      <a:cubicBezTo>
                        <a:pt x="0" y="1591"/>
                        <a:pt x="0" y="0"/>
                        <a:pt x="0" y="0"/>
                      </a:cubicBezTo>
                      <a:cubicBezTo>
                        <a:pt x="0" y="0"/>
                        <a:pt x="0" y="1591"/>
                        <a:pt x="0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6" name="รูปแบบอิสระ: รูปร่าง 265">
                  <a:extLst>
                    <a:ext uri="{FF2B5EF4-FFF2-40B4-BE49-F238E27FC236}">
                      <a16:creationId xmlns:a16="http://schemas.microsoft.com/office/drawing/2014/main" id="{A6082B4A-8642-4571-BDEE-76AD8745B37C}"/>
                    </a:ext>
                  </a:extLst>
                </p:cNvPr>
                <p:cNvSpPr/>
                <p:nvPr/>
              </p:nvSpPr>
              <p:spPr>
                <a:xfrm>
                  <a:off x="3178640" y="3050094"/>
                  <a:ext cx="15909" cy="3181"/>
                </a:xfrm>
                <a:custGeom>
                  <a:avLst/>
                  <a:gdLst>
                    <a:gd name="connsiteX0" fmla="*/ 0 w 15909"/>
                    <a:gd name="connsiteY0" fmla="*/ 1591 h 3181"/>
                    <a:gd name="connsiteX1" fmla="*/ 0 w 15909"/>
                    <a:gd name="connsiteY1" fmla="*/ 0 h 3181"/>
                    <a:gd name="connsiteX2" fmla="*/ 0 w 15909"/>
                    <a:gd name="connsiteY2" fmla="*/ 3182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3181">
                      <a:moveTo>
                        <a:pt x="0" y="1591"/>
                      </a:moveTo>
                      <a:lnTo>
                        <a:pt x="0" y="0"/>
                      </a:lnTo>
                      <a:lnTo>
                        <a:pt x="0" y="318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7" name="รูปแบบอิสระ: รูปร่าง 266">
                  <a:extLst>
                    <a:ext uri="{FF2B5EF4-FFF2-40B4-BE49-F238E27FC236}">
                      <a16:creationId xmlns:a16="http://schemas.microsoft.com/office/drawing/2014/main" id="{482ECF29-2FA6-47D2-B38F-DAC1BAB6B1DD}"/>
                    </a:ext>
                  </a:extLst>
                </p:cNvPr>
                <p:cNvSpPr/>
                <p:nvPr/>
              </p:nvSpPr>
              <p:spPr>
                <a:xfrm>
                  <a:off x="3177049" y="3050094"/>
                  <a:ext cx="1591" cy="2711"/>
                </a:xfrm>
                <a:custGeom>
                  <a:avLst/>
                  <a:gdLst>
                    <a:gd name="connsiteX0" fmla="*/ 0 w 1591"/>
                    <a:gd name="connsiteY0" fmla="*/ 1591 h 2711"/>
                    <a:gd name="connsiteX1" fmla="*/ 0 w 1591"/>
                    <a:gd name="connsiteY1" fmla="*/ 1591 h 2711"/>
                    <a:gd name="connsiteX2" fmla="*/ 0 w 1591"/>
                    <a:gd name="connsiteY2" fmla="*/ 1591 h 2711"/>
                    <a:gd name="connsiteX3" fmla="*/ 1591 w 1591"/>
                    <a:gd name="connsiteY3" fmla="*/ 0 h 2711"/>
                    <a:gd name="connsiteX4" fmla="*/ 0 w 1591"/>
                    <a:gd name="connsiteY4" fmla="*/ 1591 h 27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91" h="2711">
                      <a:moveTo>
                        <a:pt x="0" y="1591"/>
                      </a:moveTo>
                      <a:cubicBezTo>
                        <a:pt x="0" y="4773"/>
                        <a:pt x="0" y="0"/>
                        <a:pt x="0" y="1591"/>
                      </a:cubicBezTo>
                      <a:lnTo>
                        <a:pt x="0" y="1591"/>
                      </a:lnTo>
                      <a:lnTo>
                        <a:pt x="1591" y="0"/>
                      </a:lnTo>
                      <a:cubicBezTo>
                        <a:pt x="1591" y="0"/>
                        <a:pt x="0" y="1591"/>
                        <a:pt x="0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8" name="รูปแบบอิสระ: รูปร่าง 267">
                  <a:extLst>
                    <a:ext uri="{FF2B5EF4-FFF2-40B4-BE49-F238E27FC236}">
                      <a16:creationId xmlns:a16="http://schemas.microsoft.com/office/drawing/2014/main" id="{E84E9C6B-56EC-452E-A734-D244F7CCA7B0}"/>
                    </a:ext>
                  </a:extLst>
                </p:cNvPr>
                <p:cNvSpPr/>
                <p:nvPr/>
              </p:nvSpPr>
              <p:spPr>
                <a:xfrm>
                  <a:off x="3177049" y="3043730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  <a:gd name="connsiteX3" fmla="*/ 0 w 15909"/>
                    <a:gd name="connsiteY3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9" name="รูปแบบอิสระ: รูปร่าง 268">
                  <a:extLst>
                    <a:ext uri="{FF2B5EF4-FFF2-40B4-BE49-F238E27FC236}">
                      <a16:creationId xmlns:a16="http://schemas.microsoft.com/office/drawing/2014/main" id="{04FA6935-F933-4A26-BB34-748A9CD314C6}"/>
                    </a:ext>
                  </a:extLst>
                </p:cNvPr>
                <p:cNvSpPr/>
                <p:nvPr/>
              </p:nvSpPr>
              <p:spPr>
                <a:xfrm>
                  <a:off x="3177049" y="304373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0" name="รูปแบบอิสระ: รูปร่าง 269">
                  <a:extLst>
                    <a:ext uri="{FF2B5EF4-FFF2-40B4-BE49-F238E27FC236}">
                      <a16:creationId xmlns:a16="http://schemas.microsoft.com/office/drawing/2014/main" id="{5578BC34-30B2-4C50-B660-A4F6564E7AF5}"/>
                    </a:ext>
                  </a:extLst>
                </p:cNvPr>
                <p:cNvSpPr/>
                <p:nvPr/>
              </p:nvSpPr>
              <p:spPr>
                <a:xfrm>
                  <a:off x="3175458" y="3042139"/>
                  <a:ext cx="15909" cy="3181"/>
                </a:xfrm>
                <a:custGeom>
                  <a:avLst/>
                  <a:gdLst>
                    <a:gd name="connsiteX0" fmla="*/ 0 w 15909"/>
                    <a:gd name="connsiteY0" fmla="*/ 3182 h 3181"/>
                    <a:gd name="connsiteX1" fmla="*/ 0 w 15909"/>
                    <a:gd name="connsiteY1" fmla="*/ 3182 h 3181"/>
                    <a:gd name="connsiteX2" fmla="*/ 0 w 15909"/>
                    <a:gd name="connsiteY2" fmla="*/ 0 h 3181"/>
                    <a:gd name="connsiteX3" fmla="*/ 0 w 15909"/>
                    <a:gd name="connsiteY3" fmla="*/ 3182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3181">
                      <a:moveTo>
                        <a:pt x="0" y="3182"/>
                      </a:moveTo>
                      <a:lnTo>
                        <a:pt x="0" y="3182"/>
                      </a:ln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0" y="0"/>
                        <a:pt x="0" y="1591"/>
                        <a:pt x="0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1" name="รูปแบบอิสระ: รูปร่าง 270">
                  <a:extLst>
                    <a:ext uri="{FF2B5EF4-FFF2-40B4-BE49-F238E27FC236}">
                      <a16:creationId xmlns:a16="http://schemas.microsoft.com/office/drawing/2014/main" id="{DB54589C-FB54-4FED-8403-124A4BB1001A}"/>
                    </a:ext>
                  </a:extLst>
                </p:cNvPr>
                <p:cNvSpPr/>
                <p:nvPr/>
              </p:nvSpPr>
              <p:spPr>
                <a:xfrm>
                  <a:off x="3175458" y="3045719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1193 h 1193"/>
                    <a:gd name="connsiteX1" fmla="*/ 0 w 15909"/>
                    <a:gd name="connsiteY1" fmla="*/ 1193 h 1193"/>
                    <a:gd name="connsiteX2" fmla="*/ 0 w 15909"/>
                    <a:gd name="connsiteY2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1193"/>
                      </a:moveTo>
                      <a:lnTo>
                        <a:pt x="0" y="1193"/>
                      </a:lnTo>
                      <a:cubicBezTo>
                        <a:pt x="0" y="-398"/>
                        <a:pt x="0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2" name="รูปแบบอิสระ: รูปร่าง 271">
                  <a:extLst>
                    <a:ext uri="{FF2B5EF4-FFF2-40B4-BE49-F238E27FC236}">
                      <a16:creationId xmlns:a16="http://schemas.microsoft.com/office/drawing/2014/main" id="{6B302196-04B5-4DB2-A20E-FEA67DAD4566}"/>
                    </a:ext>
                  </a:extLst>
                </p:cNvPr>
                <p:cNvSpPr/>
                <p:nvPr/>
              </p:nvSpPr>
              <p:spPr>
                <a:xfrm>
                  <a:off x="3175458" y="3045321"/>
                  <a:ext cx="15909" cy="1837"/>
                </a:xfrm>
                <a:custGeom>
                  <a:avLst/>
                  <a:gdLst>
                    <a:gd name="connsiteX0" fmla="*/ 0 w 15909"/>
                    <a:gd name="connsiteY0" fmla="*/ 0 h 1837"/>
                    <a:gd name="connsiteX1" fmla="*/ 0 w 15909"/>
                    <a:gd name="connsiteY1" fmla="*/ 0 h 1837"/>
                    <a:gd name="connsiteX2" fmla="*/ 0 w 15909"/>
                    <a:gd name="connsiteY2" fmla="*/ 0 h 1837"/>
                    <a:gd name="connsiteX3" fmla="*/ 0 w 15909"/>
                    <a:gd name="connsiteY3" fmla="*/ 0 h 18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837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0" y="3182"/>
                        <a:pt x="0" y="0"/>
                      </a:cubicBezTo>
                      <a:cubicBezTo>
                        <a:pt x="0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3" name="รูปแบบอิสระ: รูปร่าง 272">
                  <a:extLst>
                    <a:ext uri="{FF2B5EF4-FFF2-40B4-BE49-F238E27FC236}">
                      <a16:creationId xmlns:a16="http://schemas.microsoft.com/office/drawing/2014/main" id="{16CFEED4-1137-4EDB-9585-3CBCC8FF13FF}"/>
                    </a:ext>
                  </a:extLst>
                </p:cNvPr>
                <p:cNvSpPr/>
                <p:nvPr/>
              </p:nvSpPr>
              <p:spPr>
                <a:xfrm>
                  <a:off x="3175458" y="3045321"/>
                  <a:ext cx="1193" cy="2036"/>
                </a:xfrm>
                <a:custGeom>
                  <a:avLst/>
                  <a:gdLst>
                    <a:gd name="connsiteX0" fmla="*/ 0 w 1193"/>
                    <a:gd name="connsiteY0" fmla="*/ 0 h 2036"/>
                    <a:gd name="connsiteX1" fmla="*/ 0 w 1193"/>
                    <a:gd name="connsiteY1" fmla="*/ 1591 h 2036"/>
                    <a:gd name="connsiteX2" fmla="*/ 0 w 1193"/>
                    <a:gd name="connsiteY2" fmla="*/ 0 h 2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2036">
                      <a:moveTo>
                        <a:pt x="0" y="0"/>
                      </a:moveTo>
                      <a:cubicBezTo>
                        <a:pt x="0" y="0"/>
                        <a:pt x="0" y="1591"/>
                        <a:pt x="0" y="1591"/>
                      </a:cubicBezTo>
                      <a:cubicBezTo>
                        <a:pt x="1591" y="3182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4" name="รูปแบบอิสระ: รูปร่าง 273">
                  <a:extLst>
                    <a:ext uri="{FF2B5EF4-FFF2-40B4-BE49-F238E27FC236}">
                      <a16:creationId xmlns:a16="http://schemas.microsoft.com/office/drawing/2014/main" id="{BA47C0F6-70C4-46C3-A2E5-117A91873843}"/>
                    </a:ext>
                  </a:extLst>
                </p:cNvPr>
                <p:cNvSpPr/>
                <p:nvPr/>
              </p:nvSpPr>
              <p:spPr>
                <a:xfrm>
                  <a:off x="3175458" y="3054160"/>
                  <a:ext cx="1193" cy="707"/>
                </a:xfrm>
                <a:custGeom>
                  <a:avLst/>
                  <a:gdLst>
                    <a:gd name="connsiteX0" fmla="*/ 0 w 1193"/>
                    <a:gd name="connsiteY0" fmla="*/ 707 h 707"/>
                    <a:gd name="connsiteX1" fmla="*/ 0 w 1193"/>
                    <a:gd name="connsiteY1" fmla="*/ 707 h 707"/>
                    <a:gd name="connsiteX2" fmla="*/ 0 w 1193"/>
                    <a:gd name="connsiteY2" fmla="*/ 707 h 707"/>
                    <a:gd name="connsiteX3" fmla="*/ 0 w 1193"/>
                    <a:gd name="connsiteY3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707">
                      <a:moveTo>
                        <a:pt x="0" y="707"/>
                      </a:moveTo>
                      <a:lnTo>
                        <a:pt x="0" y="707"/>
                      </a:lnTo>
                      <a:lnTo>
                        <a:pt x="0" y="707"/>
                      </a:lnTo>
                      <a:cubicBezTo>
                        <a:pt x="1591" y="707"/>
                        <a:pt x="1591" y="-884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5" name="รูปแบบอิสระ: รูปร่าง 274">
                  <a:extLst>
                    <a:ext uri="{FF2B5EF4-FFF2-40B4-BE49-F238E27FC236}">
                      <a16:creationId xmlns:a16="http://schemas.microsoft.com/office/drawing/2014/main" id="{D175051F-9B04-42C3-968F-291BA9039894}"/>
                    </a:ext>
                  </a:extLst>
                </p:cNvPr>
                <p:cNvSpPr/>
                <p:nvPr/>
              </p:nvSpPr>
              <p:spPr>
                <a:xfrm>
                  <a:off x="3173867" y="3042139"/>
                  <a:ext cx="15909" cy="3181"/>
                </a:xfrm>
                <a:custGeom>
                  <a:avLst/>
                  <a:gdLst>
                    <a:gd name="connsiteX0" fmla="*/ 0 w 15909"/>
                    <a:gd name="connsiteY0" fmla="*/ 0 h 3181"/>
                    <a:gd name="connsiteX1" fmla="*/ 0 w 15909"/>
                    <a:gd name="connsiteY1" fmla="*/ 3182 h 3181"/>
                    <a:gd name="connsiteX2" fmla="*/ 0 w 15909"/>
                    <a:gd name="connsiteY2" fmla="*/ 3182 h 3181"/>
                    <a:gd name="connsiteX3" fmla="*/ 0 w 15909"/>
                    <a:gd name="connsiteY3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3181">
                      <a:moveTo>
                        <a:pt x="0" y="0"/>
                      </a:moveTo>
                      <a:cubicBezTo>
                        <a:pt x="0" y="0"/>
                        <a:pt x="0" y="1591"/>
                        <a:pt x="0" y="3182"/>
                      </a:cubicBezTo>
                      <a:lnTo>
                        <a:pt x="0" y="3182"/>
                      </a:ln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6" name="รูปแบบอิสระ: รูปร่าง 275">
                  <a:extLst>
                    <a:ext uri="{FF2B5EF4-FFF2-40B4-BE49-F238E27FC236}">
                      <a16:creationId xmlns:a16="http://schemas.microsoft.com/office/drawing/2014/main" id="{6193E17F-E695-4651-B990-8BE037574C74}"/>
                    </a:ext>
                  </a:extLst>
                </p:cNvPr>
                <p:cNvSpPr/>
                <p:nvPr/>
              </p:nvSpPr>
              <p:spPr>
                <a:xfrm>
                  <a:off x="3173867" y="3045321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0 h 707"/>
                    <a:gd name="connsiteX1" fmla="*/ 0 w 15909"/>
                    <a:gd name="connsiteY1" fmla="*/ 0 h 707"/>
                    <a:gd name="connsiteX2" fmla="*/ 0 w 15909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7" name="รูปแบบอิสระ: รูปร่าง 276">
                  <a:extLst>
                    <a:ext uri="{FF2B5EF4-FFF2-40B4-BE49-F238E27FC236}">
                      <a16:creationId xmlns:a16="http://schemas.microsoft.com/office/drawing/2014/main" id="{01EB37D2-BBF7-405C-8240-CA8DB8A5A02C}"/>
                    </a:ext>
                  </a:extLst>
                </p:cNvPr>
                <p:cNvSpPr/>
                <p:nvPr/>
              </p:nvSpPr>
              <p:spPr>
                <a:xfrm>
                  <a:off x="3173867" y="3048503"/>
                  <a:ext cx="1590" cy="1591"/>
                </a:xfrm>
                <a:custGeom>
                  <a:avLst/>
                  <a:gdLst>
                    <a:gd name="connsiteX0" fmla="*/ 0 w 1590"/>
                    <a:gd name="connsiteY0" fmla="*/ 1591 h 1591"/>
                    <a:gd name="connsiteX1" fmla="*/ 1591 w 1590"/>
                    <a:gd name="connsiteY1" fmla="*/ 0 h 1591"/>
                    <a:gd name="connsiteX2" fmla="*/ 0 w 1590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">
                      <a:moveTo>
                        <a:pt x="0" y="1591"/>
                      </a:moveTo>
                      <a:lnTo>
                        <a:pt x="1591" y="0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8" name="รูปแบบอิสระ: รูปร่าง 277">
                  <a:extLst>
                    <a:ext uri="{FF2B5EF4-FFF2-40B4-BE49-F238E27FC236}">
                      <a16:creationId xmlns:a16="http://schemas.microsoft.com/office/drawing/2014/main" id="{8E55565D-5472-4DC7-87F6-9744DFCE0DBB}"/>
                    </a:ext>
                  </a:extLst>
                </p:cNvPr>
                <p:cNvSpPr/>
                <p:nvPr/>
              </p:nvSpPr>
              <p:spPr>
                <a:xfrm>
                  <a:off x="3172276" y="3040548"/>
                  <a:ext cx="1591" cy="3181"/>
                </a:xfrm>
                <a:custGeom>
                  <a:avLst/>
                  <a:gdLst>
                    <a:gd name="connsiteX0" fmla="*/ 1591 w 1591"/>
                    <a:gd name="connsiteY0" fmla="*/ 1591 h 3181"/>
                    <a:gd name="connsiteX1" fmla="*/ 1591 w 1591"/>
                    <a:gd name="connsiteY1" fmla="*/ 0 h 3181"/>
                    <a:gd name="connsiteX2" fmla="*/ 0 w 1591"/>
                    <a:gd name="connsiteY2" fmla="*/ 3182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3181">
                      <a:moveTo>
                        <a:pt x="1591" y="1591"/>
                      </a:moveTo>
                      <a:lnTo>
                        <a:pt x="1591" y="0"/>
                      </a:lnTo>
                      <a:lnTo>
                        <a:pt x="0" y="318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9" name="รูปแบบอิสระ: รูปร่าง 278">
                  <a:extLst>
                    <a:ext uri="{FF2B5EF4-FFF2-40B4-BE49-F238E27FC236}">
                      <a16:creationId xmlns:a16="http://schemas.microsoft.com/office/drawing/2014/main" id="{663A4F63-8134-44C2-9335-2834C71D82DD}"/>
                    </a:ext>
                  </a:extLst>
                </p:cNvPr>
                <p:cNvSpPr/>
                <p:nvPr/>
              </p:nvSpPr>
              <p:spPr>
                <a:xfrm>
                  <a:off x="3172276" y="3038957"/>
                  <a:ext cx="15909" cy="3181"/>
                </a:xfrm>
                <a:custGeom>
                  <a:avLst/>
                  <a:gdLst>
                    <a:gd name="connsiteX0" fmla="*/ 0 w 15909"/>
                    <a:gd name="connsiteY0" fmla="*/ 3182 h 3181"/>
                    <a:gd name="connsiteX1" fmla="*/ 0 w 15909"/>
                    <a:gd name="connsiteY1" fmla="*/ 0 h 3181"/>
                    <a:gd name="connsiteX2" fmla="*/ 0 w 15909"/>
                    <a:gd name="connsiteY2" fmla="*/ 3182 h 3181"/>
                    <a:gd name="connsiteX3" fmla="*/ 0 w 15909"/>
                    <a:gd name="connsiteY3" fmla="*/ 3182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3181">
                      <a:moveTo>
                        <a:pt x="0" y="3182"/>
                      </a:move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0" y="0"/>
                        <a:pt x="0" y="1591"/>
                        <a:pt x="0" y="3182"/>
                      </a:cubicBezTo>
                      <a:cubicBezTo>
                        <a:pt x="0" y="1591"/>
                        <a:pt x="0" y="1591"/>
                        <a:pt x="0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0" name="รูปแบบอิสระ: รูปร่าง 279">
                  <a:extLst>
                    <a:ext uri="{FF2B5EF4-FFF2-40B4-BE49-F238E27FC236}">
                      <a16:creationId xmlns:a16="http://schemas.microsoft.com/office/drawing/2014/main" id="{EC614892-507C-4194-B98B-277704831F7C}"/>
                    </a:ext>
                  </a:extLst>
                </p:cNvPr>
                <p:cNvSpPr/>
                <p:nvPr/>
              </p:nvSpPr>
              <p:spPr>
                <a:xfrm>
                  <a:off x="3170685" y="3042537"/>
                  <a:ext cx="707" cy="1193"/>
                </a:xfrm>
                <a:custGeom>
                  <a:avLst/>
                  <a:gdLst>
                    <a:gd name="connsiteX0" fmla="*/ 0 w 707"/>
                    <a:gd name="connsiteY0" fmla="*/ 1193 h 1193"/>
                    <a:gd name="connsiteX1" fmla="*/ 0 w 707"/>
                    <a:gd name="connsiteY1" fmla="*/ 1193 h 1193"/>
                    <a:gd name="connsiteX2" fmla="*/ 0 w 707"/>
                    <a:gd name="connsiteY2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193">
                      <a:moveTo>
                        <a:pt x="0" y="1193"/>
                      </a:moveTo>
                      <a:cubicBezTo>
                        <a:pt x="0" y="-398"/>
                        <a:pt x="1591" y="-398"/>
                        <a:pt x="0" y="1193"/>
                      </a:cubicBezTo>
                      <a:cubicBezTo>
                        <a:pt x="1591" y="-398"/>
                        <a:pt x="0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1" name="รูปแบบอิสระ: รูปร่าง 280">
                  <a:extLst>
                    <a:ext uri="{FF2B5EF4-FFF2-40B4-BE49-F238E27FC236}">
                      <a16:creationId xmlns:a16="http://schemas.microsoft.com/office/drawing/2014/main" id="{F2E698B6-21EB-4F6D-ACC4-601AC61DDBDA}"/>
                    </a:ext>
                  </a:extLst>
                </p:cNvPr>
                <p:cNvSpPr/>
                <p:nvPr/>
              </p:nvSpPr>
              <p:spPr>
                <a:xfrm>
                  <a:off x="3172276" y="3043730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1591 h 1591"/>
                    <a:gd name="connsiteX1" fmla="*/ 0 w 15909"/>
                    <a:gd name="connsiteY1" fmla="*/ 0 h 1591"/>
                    <a:gd name="connsiteX2" fmla="*/ 0 w 15909"/>
                    <a:gd name="connsiteY2" fmla="*/ 1591 h 1591"/>
                    <a:gd name="connsiteX3" fmla="*/ 0 w 15909"/>
                    <a:gd name="connsiteY3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">
                      <a:moveTo>
                        <a:pt x="0" y="1591"/>
                      </a:moveTo>
                      <a:cubicBezTo>
                        <a:pt x="0" y="1591"/>
                        <a:pt x="0" y="0"/>
                        <a:pt x="0" y="0"/>
                      </a:cubicBezTo>
                      <a:lnTo>
                        <a:pt x="0" y="1591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2" name="รูปแบบอิสระ: รูปร่าง 281">
                  <a:extLst>
                    <a:ext uri="{FF2B5EF4-FFF2-40B4-BE49-F238E27FC236}">
                      <a16:creationId xmlns:a16="http://schemas.microsoft.com/office/drawing/2014/main" id="{A310A19C-A73B-4D65-880A-CD0FD0FA9B5D}"/>
                    </a:ext>
                  </a:extLst>
                </p:cNvPr>
                <p:cNvSpPr/>
                <p:nvPr/>
              </p:nvSpPr>
              <p:spPr>
                <a:xfrm>
                  <a:off x="3172276" y="304532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3" name="รูปแบบอิสระ: รูปร่าง 282">
                  <a:extLst>
                    <a:ext uri="{FF2B5EF4-FFF2-40B4-BE49-F238E27FC236}">
                      <a16:creationId xmlns:a16="http://schemas.microsoft.com/office/drawing/2014/main" id="{B7A1B44B-440E-4E1C-8EC8-18E0E5CA0BAC}"/>
                    </a:ext>
                  </a:extLst>
                </p:cNvPr>
                <p:cNvSpPr/>
                <p:nvPr/>
              </p:nvSpPr>
              <p:spPr>
                <a:xfrm>
                  <a:off x="3172674" y="3045321"/>
                  <a:ext cx="1193" cy="707"/>
                </a:xfrm>
                <a:custGeom>
                  <a:avLst/>
                  <a:gdLst>
                    <a:gd name="connsiteX0" fmla="*/ 1193 w 1193"/>
                    <a:gd name="connsiteY0" fmla="*/ 0 h 707"/>
                    <a:gd name="connsiteX1" fmla="*/ 1193 w 1193"/>
                    <a:gd name="connsiteY1" fmla="*/ 0 h 707"/>
                    <a:gd name="connsiteX2" fmla="*/ 1193 w 1193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707">
                      <a:moveTo>
                        <a:pt x="1193" y="0"/>
                      </a:moveTo>
                      <a:lnTo>
                        <a:pt x="1193" y="0"/>
                      </a:lnTo>
                      <a:cubicBezTo>
                        <a:pt x="-398" y="0"/>
                        <a:pt x="-398" y="1591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4" name="รูปแบบอิสระ: รูปร่าง 283">
                  <a:extLst>
                    <a:ext uri="{FF2B5EF4-FFF2-40B4-BE49-F238E27FC236}">
                      <a16:creationId xmlns:a16="http://schemas.microsoft.com/office/drawing/2014/main" id="{150BEBCA-8FB2-4BC3-A078-CF3160669036}"/>
                    </a:ext>
                  </a:extLst>
                </p:cNvPr>
                <p:cNvSpPr/>
                <p:nvPr/>
              </p:nvSpPr>
              <p:spPr>
                <a:xfrm>
                  <a:off x="3172276" y="3048503"/>
                  <a:ext cx="1591" cy="3181"/>
                </a:xfrm>
                <a:custGeom>
                  <a:avLst/>
                  <a:gdLst>
                    <a:gd name="connsiteX0" fmla="*/ 1591 w 1591"/>
                    <a:gd name="connsiteY0" fmla="*/ 0 h 3181"/>
                    <a:gd name="connsiteX1" fmla="*/ 0 w 1591"/>
                    <a:gd name="connsiteY1" fmla="*/ 3182 h 3181"/>
                    <a:gd name="connsiteX2" fmla="*/ 1591 w 1591"/>
                    <a:gd name="connsiteY2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3181">
                      <a:moveTo>
                        <a:pt x="1591" y="0"/>
                      </a:moveTo>
                      <a:cubicBezTo>
                        <a:pt x="1591" y="1591"/>
                        <a:pt x="0" y="1591"/>
                        <a:pt x="0" y="3182"/>
                      </a:cubicBezTo>
                      <a:cubicBezTo>
                        <a:pt x="1591" y="3182"/>
                        <a:pt x="1591" y="1591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5" name="รูปแบบอิสระ: รูปร่าง 284">
                  <a:extLst>
                    <a:ext uri="{FF2B5EF4-FFF2-40B4-BE49-F238E27FC236}">
                      <a16:creationId xmlns:a16="http://schemas.microsoft.com/office/drawing/2014/main" id="{C07CE295-1BC9-4CFB-AF79-630632827722}"/>
                    </a:ext>
                  </a:extLst>
                </p:cNvPr>
                <p:cNvSpPr/>
                <p:nvPr/>
              </p:nvSpPr>
              <p:spPr>
                <a:xfrm>
                  <a:off x="3172276" y="3047796"/>
                  <a:ext cx="1193" cy="707"/>
                </a:xfrm>
                <a:custGeom>
                  <a:avLst/>
                  <a:gdLst>
                    <a:gd name="connsiteX0" fmla="*/ 0 w 1193"/>
                    <a:gd name="connsiteY0" fmla="*/ 707 h 707"/>
                    <a:gd name="connsiteX1" fmla="*/ 0 w 1193"/>
                    <a:gd name="connsiteY1" fmla="*/ 707 h 707"/>
                    <a:gd name="connsiteX2" fmla="*/ 0 w 1193"/>
                    <a:gd name="connsiteY2" fmla="*/ 707 h 707"/>
                    <a:gd name="connsiteX3" fmla="*/ 0 w 1193"/>
                    <a:gd name="connsiteY3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707">
                      <a:moveTo>
                        <a:pt x="0" y="707"/>
                      </a:moveTo>
                      <a:lnTo>
                        <a:pt x="0" y="707"/>
                      </a:lnTo>
                      <a:cubicBezTo>
                        <a:pt x="1591" y="707"/>
                        <a:pt x="1591" y="-884"/>
                        <a:pt x="0" y="707"/>
                      </a:cubicBezTo>
                      <a:lnTo>
                        <a:pt x="0" y="70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6" name="รูปแบบอิสระ: รูปร่าง 285">
                  <a:extLst>
                    <a:ext uri="{FF2B5EF4-FFF2-40B4-BE49-F238E27FC236}">
                      <a16:creationId xmlns:a16="http://schemas.microsoft.com/office/drawing/2014/main" id="{93B6C52C-C99F-45C5-B1BA-688D463A9B5B}"/>
                    </a:ext>
                  </a:extLst>
                </p:cNvPr>
                <p:cNvSpPr/>
                <p:nvPr/>
              </p:nvSpPr>
              <p:spPr>
                <a:xfrm>
                  <a:off x="3172276" y="3048503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7" name="รูปแบบอิสระ: รูปร่าง 286">
                  <a:extLst>
                    <a:ext uri="{FF2B5EF4-FFF2-40B4-BE49-F238E27FC236}">
                      <a16:creationId xmlns:a16="http://schemas.microsoft.com/office/drawing/2014/main" id="{EC247E5C-DA10-4850-B890-1602DD7D3219}"/>
                    </a:ext>
                  </a:extLst>
                </p:cNvPr>
                <p:cNvSpPr/>
                <p:nvPr/>
              </p:nvSpPr>
              <p:spPr>
                <a:xfrm>
                  <a:off x="3171083" y="3045321"/>
                  <a:ext cx="1193" cy="1591"/>
                </a:xfrm>
                <a:custGeom>
                  <a:avLst/>
                  <a:gdLst>
                    <a:gd name="connsiteX0" fmla="*/ 1193 w 1193"/>
                    <a:gd name="connsiteY0" fmla="*/ 0 h 1591"/>
                    <a:gd name="connsiteX1" fmla="*/ 1193 w 1193"/>
                    <a:gd name="connsiteY1" fmla="*/ 0 h 1591"/>
                    <a:gd name="connsiteX2" fmla="*/ 1193 w 1193"/>
                    <a:gd name="connsiteY2" fmla="*/ 1591 h 1591"/>
                    <a:gd name="connsiteX3" fmla="*/ 1193 w 1193"/>
                    <a:gd name="connsiteY3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591">
                      <a:moveTo>
                        <a:pt x="1193" y="0"/>
                      </a:moveTo>
                      <a:cubicBezTo>
                        <a:pt x="-398" y="0"/>
                        <a:pt x="-398" y="0"/>
                        <a:pt x="1193" y="0"/>
                      </a:cubicBezTo>
                      <a:cubicBezTo>
                        <a:pt x="1193" y="1591"/>
                        <a:pt x="1193" y="1591"/>
                        <a:pt x="1193" y="1591"/>
                      </a:cubicBezTo>
                      <a:cubicBezTo>
                        <a:pt x="-398" y="0"/>
                        <a:pt x="1193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8" name="รูปแบบอิสระ: รูปร่าง 287">
                  <a:extLst>
                    <a:ext uri="{FF2B5EF4-FFF2-40B4-BE49-F238E27FC236}">
                      <a16:creationId xmlns:a16="http://schemas.microsoft.com/office/drawing/2014/main" id="{216B899D-75FE-4C84-A1EA-E4CFB298F41E}"/>
                    </a:ext>
                  </a:extLst>
                </p:cNvPr>
                <p:cNvSpPr/>
                <p:nvPr/>
              </p:nvSpPr>
              <p:spPr>
                <a:xfrm>
                  <a:off x="3172276" y="304532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9" name="รูปแบบอิสระ: รูปร่าง 288">
                  <a:extLst>
                    <a:ext uri="{FF2B5EF4-FFF2-40B4-BE49-F238E27FC236}">
                      <a16:creationId xmlns:a16="http://schemas.microsoft.com/office/drawing/2014/main" id="{871B7876-023D-4FFF-8520-C92880D79652}"/>
                    </a:ext>
                  </a:extLst>
                </p:cNvPr>
                <p:cNvSpPr/>
                <p:nvPr/>
              </p:nvSpPr>
              <p:spPr>
                <a:xfrm>
                  <a:off x="3169094" y="304532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0" name="รูปแบบอิสระ: รูปร่าง 289">
                  <a:extLst>
                    <a:ext uri="{FF2B5EF4-FFF2-40B4-BE49-F238E27FC236}">
                      <a16:creationId xmlns:a16="http://schemas.microsoft.com/office/drawing/2014/main" id="{E6BF51A0-7DE6-4C29-91FF-AC89928588BF}"/>
                    </a:ext>
                  </a:extLst>
                </p:cNvPr>
                <p:cNvSpPr/>
                <p:nvPr/>
              </p:nvSpPr>
              <p:spPr>
                <a:xfrm>
                  <a:off x="3170685" y="3046912"/>
                  <a:ext cx="707" cy="15910"/>
                </a:xfrm>
                <a:custGeom>
                  <a:avLst/>
                  <a:gdLst>
                    <a:gd name="connsiteX0" fmla="*/ 0 w 707"/>
                    <a:gd name="connsiteY0" fmla="*/ 0 h 15910"/>
                    <a:gd name="connsiteX1" fmla="*/ 0 w 707"/>
                    <a:gd name="connsiteY1" fmla="*/ 0 h 15910"/>
                    <a:gd name="connsiteX2" fmla="*/ 0 w 707"/>
                    <a:gd name="connsiteY2" fmla="*/ 0 h 15910"/>
                    <a:gd name="connsiteX3" fmla="*/ 0 w 707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15910">
                      <a:moveTo>
                        <a:pt x="0" y="0"/>
                      </a:moveTo>
                      <a:cubicBezTo>
                        <a:pt x="0" y="0"/>
                        <a:pt x="1591" y="0"/>
                        <a:pt x="0" y="0"/>
                      </a:cubicBezTo>
                      <a:cubicBezTo>
                        <a:pt x="159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1" name="รูปแบบอิสระ: รูปร่าง 290">
                  <a:extLst>
                    <a:ext uri="{FF2B5EF4-FFF2-40B4-BE49-F238E27FC236}">
                      <a16:creationId xmlns:a16="http://schemas.microsoft.com/office/drawing/2014/main" id="{FF7D55A4-7880-47CF-9B76-7CB804BD91BD}"/>
                    </a:ext>
                  </a:extLst>
                </p:cNvPr>
                <p:cNvSpPr/>
                <p:nvPr/>
              </p:nvSpPr>
              <p:spPr>
                <a:xfrm>
                  <a:off x="3170685" y="3043730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0 h 707"/>
                    <a:gd name="connsiteX1" fmla="*/ 0 w 15909"/>
                    <a:gd name="connsiteY1" fmla="*/ 0 h 707"/>
                    <a:gd name="connsiteX2" fmla="*/ 0 w 15909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0"/>
                      </a:moveTo>
                      <a:cubicBezTo>
                        <a:pt x="0" y="0"/>
                        <a:pt x="0" y="159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2" name="รูปแบบอิสระ: รูปร่าง 291">
                  <a:extLst>
                    <a:ext uri="{FF2B5EF4-FFF2-40B4-BE49-F238E27FC236}">
                      <a16:creationId xmlns:a16="http://schemas.microsoft.com/office/drawing/2014/main" id="{8CA3A926-995F-422C-8434-64563B617D93}"/>
                    </a:ext>
                  </a:extLst>
                </p:cNvPr>
                <p:cNvSpPr/>
                <p:nvPr/>
              </p:nvSpPr>
              <p:spPr>
                <a:xfrm>
                  <a:off x="3172276" y="304532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3" name="รูปแบบอิสระ: รูปร่าง 292">
                  <a:extLst>
                    <a:ext uri="{FF2B5EF4-FFF2-40B4-BE49-F238E27FC236}">
                      <a16:creationId xmlns:a16="http://schemas.microsoft.com/office/drawing/2014/main" id="{9EDF72E7-47AD-4DD5-895D-5831517F57E1}"/>
                    </a:ext>
                  </a:extLst>
                </p:cNvPr>
                <p:cNvSpPr/>
                <p:nvPr/>
              </p:nvSpPr>
              <p:spPr>
                <a:xfrm>
                  <a:off x="3172276" y="304532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4" name="รูปแบบอิสระ: รูปร่าง 293">
                  <a:extLst>
                    <a:ext uri="{FF2B5EF4-FFF2-40B4-BE49-F238E27FC236}">
                      <a16:creationId xmlns:a16="http://schemas.microsoft.com/office/drawing/2014/main" id="{8189C1E3-CAB6-49D0-8C51-0C9B22A7BD34}"/>
                    </a:ext>
                  </a:extLst>
                </p:cNvPr>
                <p:cNvSpPr/>
                <p:nvPr/>
              </p:nvSpPr>
              <p:spPr>
                <a:xfrm>
                  <a:off x="3165912" y="3046912"/>
                  <a:ext cx="3181" cy="11137"/>
                </a:xfrm>
                <a:custGeom>
                  <a:avLst/>
                  <a:gdLst>
                    <a:gd name="connsiteX0" fmla="*/ 0 w 3181"/>
                    <a:gd name="connsiteY0" fmla="*/ 11137 h 11137"/>
                    <a:gd name="connsiteX1" fmla="*/ 0 w 3181"/>
                    <a:gd name="connsiteY1" fmla="*/ 11137 h 11137"/>
                    <a:gd name="connsiteX2" fmla="*/ 3182 w 3181"/>
                    <a:gd name="connsiteY2" fmla="*/ 0 h 11137"/>
                    <a:gd name="connsiteX3" fmla="*/ 3182 w 3181"/>
                    <a:gd name="connsiteY3" fmla="*/ 3182 h 11137"/>
                    <a:gd name="connsiteX4" fmla="*/ 3182 w 3181"/>
                    <a:gd name="connsiteY4" fmla="*/ 6364 h 11137"/>
                    <a:gd name="connsiteX5" fmla="*/ 3182 w 3181"/>
                    <a:gd name="connsiteY5" fmla="*/ 4773 h 11137"/>
                    <a:gd name="connsiteX6" fmla="*/ 0 w 3181"/>
                    <a:gd name="connsiteY6" fmla="*/ 11137 h 11137"/>
                    <a:gd name="connsiteX7" fmla="*/ 0 w 3181"/>
                    <a:gd name="connsiteY7" fmla="*/ 9546 h 11137"/>
                    <a:gd name="connsiteX8" fmla="*/ 0 w 3181"/>
                    <a:gd name="connsiteY8" fmla="*/ 11137 h 11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81" h="11137">
                      <a:moveTo>
                        <a:pt x="0" y="11137"/>
                      </a:moveTo>
                      <a:cubicBezTo>
                        <a:pt x="0" y="9546"/>
                        <a:pt x="1591" y="7955"/>
                        <a:pt x="0" y="11137"/>
                      </a:cubicBezTo>
                      <a:cubicBezTo>
                        <a:pt x="1591" y="7955"/>
                        <a:pt x="1591" y="3182"/>
                        <a:pt x="3182" y="0"/>
                      </a:cubicBezTo>
                      <a:cubicBezTo>
                        <a:pt x="3182" y="0"/>
                        <a:pt x="3182" y="1591"/>
                        <a:pt x="3182" y="3182"/>
                      </a:cubicBezTo>
                      <a:cubicBezTo>
                        <a:pt x="3182" y="4773"/>
                        <a:pt x="3182" y="4773"/>
                        <a:pt x="3182" y="6364"/>
                      </a:cubicBezTo>
                      <a:cubicBezTo>
                        <a:pt x="3182" y="7955"/>
                        <a:pt x="3182" y="6364"/>
                        <a:pt x="3182" y="4773"/>
                      </a:cubicBezTo>
                      <a:cubicBezTo>
                        <a:pt x="1591" y="6364"/>
                        <a:pt x="0" y="6364"/>
                        <a:pt x="0" y="11137"/>
                      </a:cubicBezTo>
                      <a:lnTo>
                        <a:pt x="0" y="9546"/>
                      </a:lnTo>
                      <a:cubicBezTo>
                        <a:pt x="0" y="9546"/>
                        <a:pt x="0" y="9546"/>
                        <a:pt x="0" y="1113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5" name="รูปแบบอิสระ: รูปร่าง 294">
                  <a:extLst>
                    <a:ext uri="{FF2B5EF4-FFF2-40B4-BE49-F238E27FC236}">
                      <a16:creationId xmlns:a16="http://schemas.microsoft.com/office/drawing/2014/main" id="{9536A3F0-9FA7-4A0E-828F-11E57D74834D}"/>
                    </a:ext>
                  </a:extLst>
                </p:cNvPr>
                <p:cNvSpPr/>
                <p:nvPr/>
              </p:nvSpPr>
              <p:spPr>
                <a:xfrm>
                  <a:off x="3169094" y="3043730"/>
                  <a:ext cx="15909" cy="3182"/>
                </a:xfrm>
                <a:custGeom>
                  <a:avLst/>
                  <a:gdLst>
                    <a:gd name="connsiteX0" fmla="*/ 0 w 15909"/>
                    <a:gd name="connsiteY0" fmla="*/ 3182 h 3182"/>
                    <a:gd name="connsiteX1" fmla="*/ 0 w 15909"/>
                    <a:gd name="connsiteY1" fmla="*/ 3182 h 3182"/>
                    <a:gd name="connsiteX2" fmla="*/ 0 w 15909"/>
                    <a:gd name="connsiteY2" fmla="*/ 0 h 3182"/>
                    <a:gd name="connsiteX3" fmla="*/ 0 w 15909"/>
                    <a:gd name="connsiteY3" fmla="*/ 3182 h 3182"/>
                    <a:gd name="connsiteX4" fmla="*/ 0 w 15909"/>
                    <a:gd name="connsiteY4" fmla="*/ 3182 h 3182"/>
                    <a:gd name="connsiteX5" fmla="*/ 0 w 15909"/>
                    <a:gd name="connsiteY5" fmla="*/ 3182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909" h="3182">
                      <a:moveTo>
                        <a:pt x="0" y="3182"/>
                      </a:moveTo>
                      <a:lnTo>
                        <a:pt x="0" y="3182"/>
                      </a:lnTo>
                      <a:cubicBezTo>
                        <a:pt x="0" y="3182"/>
                        <a:pt x="0" y="1591"/>
                        <a:pt x="0" y="0"/>
                      </a:cubicBezTo>
                      <a:cubicBezTo>
                        <a:pt x="0" y="0"/>
                        <a:pt x="0" y="1591"/>
                        <a:pt x="0" y="3182"/>
                      </a:cubicBezTo>
                      <a:lnTo>
                        <a:pt x="0" y="3182"/>
                      </a:lnTo>
                      <a:lnTo>
                        <a:pt x="0" y="318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6" name="รูปแบบอิสระ: รูปร่าง 295">
                  <a:extLst>
                    <a:ext uri="{FF2B5EF4-FFF2-40B4-BE49-F238E27FC236}">
                      <a16:creationId xmlns:a16="http://schemas.microsoft.com/office/drawing/2014/main" id="{2A4F97AE-3E36-4647-96B1-024B18E9399E}"/>
                    </a:ext>
                  </a:extLst>
                </p:cNvPr>
                <p:cNvSpPr/>
                <p:nvPr/>
              </p:nvSpPr>
              <p:spPr>
                <a:xfrm>
                  <a:off x="3169094" y="3045321"/>
                  <a:ext cx="1591" cy="4773"/>
                </a:xfrm>
                <a:custGeom>
                  <a:avLst/>
                  <a:gdLst>
                    <a:gd name="connsiteX0" fmla="*/ 1591 w 1591"/>
                    <a:gd name="connsiteY0" fmla="*/ 0 h 4773"/>
                    <a:gd name="connsiteX1" fmla="*/ 0 w 1591"/>
                    <a:gd name="connsiteY1" fmla="*/ 4773 h 4773"/>
                    <a:gd name="connsiteX2" fmla="*/ 1591 w 1591"/>
                    <a:gd name="connsiteY2" fmla="*/ 3182 h 4773"/>
                    <a:gd name="connsiteX3" fmla="*/ 1591 w 1591"/>
                    <a:gd name="connsiteY3" fmla="*/ 0 h 4773"/>
                    <a:gd name="connsiteX4" fmla="*/ 1591 w 1591"/>
                    <a:gd name="connsiteY4" fmla="*/ 0 h 4773"/>
                    <a:gd name="connsiteX5" fmla="*/ 1591 w 1591"/>
                    <a:gd name="connsiteY5" fmla="*/ 0 h 4773"/>
                    <a:gd name="connsiteX6" fmla="*/ 1591 w 1591"/>
                    <a:gd name="connsiteY6" fmla="*/ 0 h 4773"/>
                    <a:gd name="connsiteX7" fmla="*/ 1591 w 1591"/>
                    <a:gd name="connsiteY7" fmla="*/ 0 h 4773"/>
                    <a:gd name="connsiteX8" fmla="*/ 1591 w 1591"/>
                    <a:gd name="connsiteY8" fmla="*/ 0 h 4773"/>
                    <a:gd name="connsiteX9" fmla="*/ 1591 w 1591"/>
                    <a:gd name="connsiteY9" fmla="*/ 0 h 4773"/>
                    <a:gd name="connsiteX10" fmla="*/ 1591 w 1591"/>
                    <a:gd name="connsiteY10" fmla="*/ 0 h 4773"/>
                    <a:gd name="connsiteX11" fmla="*/ 1591 w 1591"/>
                    <a:gd name="connsiteY11" fmla="*/ 0 h 4773"/>
                    <a:gd name="connsiteX12" fmla="*/ 1591 w 1591"/>
                    <a:gd name="connsiteY12" fmla="*/ 0 h 4773"/>
                    <a:gd name="connsiteX13" fmla="*/ 1591 w 1591"/>
                    <a:gd name="connsiteY13" fmla="*/ 0 h 4773"/>
                    <a:gd name="connsiteX14" fmla="*/ 1591 w 1591"/>
                    <a:gd name="connsiteY14" fmla="*/ 0 h 4773"/>
                    <a:gd name="connsiteX15" fmla="*/ 1591 w 1591"/>
                    <a:gd name="connsiteY15" fmla="*/ 0 h 4773"/>
                    <a:gd name="connsiteX16" fmla="*/ 1591 w 1591"/>
                    <a:gd name="connsiteY16" fmla="*/ 0 h 4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591" h="4773">
                      <a:moveTo>
                        <a:pt x="1591" y="0"/>
                      </a:moveTo>
                      <a:cubicBezTo>
                        <a:pt x="1591" y="1591"/>
                        <a:pt x="0" y="3182"/>
                        <a:pt x="0" y="4773"/>
                      </a:cubicBezTo>
                      <a:cubicBezTo>
                        <a:pt x="0" y="4773"/>
                        <a:pt x="0" y="3182"/>
                        <a:pt x="1591" y="3182"/>
                      </a:cubicBezTo>
                      <a:cubicBezTo>
                        <a:pt x="0" y="3182"/>
                        <a:pt x="1591" y="1591"/>
                        <a:pt x="1591" y="0"/>
                      </a:cubicBezTo>
                      <a:cubicBezTo>
                        <a:pt x="1591" y="0"/>
                        <a:pt x="1591" y="0"/>
                        <a:pt x="1591" y="0"/>
                      </a:cubicBezTo>
                      <a:cubicBezTo>
                        <a:pt x="1591" y="0"/>
                        <a:pt x="1591" y="0"/>
                        <a:pt x="1591" y="0"/>
                      </a:cubicBezTo>
                      <a:lnTo>
                        <a:pt x="1591" y="0"/>
                      </a:lnTo>
                      <a:lnTo>
                        <a:pt x="1591" y="0"/>
                      </a:lnTo>
                      <a:lnTo>
                        <a:pt x="1591" y="0"/>
                      </a:lnTo>
                      <a:cubicBezTo>
                        <a:pt x="1591" y="0"/>
                        <a:pt x="1591" y="0"/>
                        <a:pt x="1591" y="0"/>
                      </a:cubicBezTo>
                      <a:lnTo>
                        <a:pt x="1591" y="0"/>
                      </a:lnTo>
                      <a:lnTo>
                        <a:pt x="1591" y="0"/>
                      </a:lnTo>
                      <a:cubicBezTo>
                        <a:pt x="1591" y="0"/>
                        <a:pt x="1591" y="0"/>
                        <a:pt x="1591" y="0"/>
                      </a:cubicBezTo>
                      <a:lnTo>
                        <a:pt x="1591" y="0"/>
                      </a:lnTo>
                      <a:lnTo>
                        <a:pt x="1591" y="0"/>
                      </a:lnTo>
                      <a:lnTo>
                        <a:pt x="1591" y="0"/>
                      </a:lnTo>
                      <a:cubicBezTo>
                        <a:pt x="0" y="1591"/>
                        <a:pt x="1591" y="1591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7" name="รูปแบบอิสระ: รูปร่าง 296">
                  <a:extLst>
                    <a:ext uri="{FF2B5EF4-FFF2-40B4-BE49-F238E27FC236}">
                      <a16:creationId xmlns:a16="http://schemas.microsoft.com/office/drawing/2014/main" id="{F0154D0D-F273-4DFC-9258-A6EFFE15346E}"/>
                    </a:ext>
                  </a:extLst>
                </p:cNvPr>
                <p:cNvSpPr/>
                <p:nvPr/>
              </p:nvSpPr>
              <p:spPr>
                <a:xfrm>
                  <a:off x="3172276" y="305645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8" name="รูปแบบอิสระ: รูปร่าง 297">
                  <a:extLst>
                    <a:ext uri="{FF2B5EF4-FFF2-40B4-BE49-F238E27FC236}">
                      <a16:creationId xmlns:a16="http://schemas.microsoft.com/office/drawing/2014/main" id="{DD9DC3BC-FB2E-4231-86A0-711FFD778C0E}"/>
                    </a:ext>
                  </a:extLst>
                </p:cNvPr>
                <p:cNvSpPr/>
                <p:nvPr/>
              </p:nvSpPr>
              <p:spPr>
                <a:xfrm>
                  <a:off x="3172276" y="3050094"/>
                  <a:ext cx="15909" cy="4773"/>
                </a:xfrm>
                <a:custGeom>
                  <a:avLst/>
                  <a:gdLst>
                    <a:gd name="connsiteX0" fmla="*/ 0 w 15909"/>
                    <a:gd name="connsiteY0" fmla="*/ 4773 h 4773"/>
                    <a:gd name="connsiteX1" fmla="*/ 0 w 15909"/>
                    <a:gd name="connsiteY1" fmla="*/ 4773 h 4773"/>
                    <a:gd name="connsiteX2" fmla="*/ 0 w 15909"/>
                    <a:gd name="connsiteY2" fmla="*/ 4773 h 4773"/>
                    <a:gd name="connsiteX3" fmla="*/ 0 w 15909"/>
                    <a:gd name="connsiteY3" fmla="*/ 4773 h 4773"/>
                    <a:gd name="connsiteX4" fmla="*/ 0 w 15909"/>
                    <a:gd name="connsiteY4" fmla="*/ 4773 h 4773"/>
                    <a:gd name="connsiteX5" fmla="*/ 0 w 15909"/>
                    <a:gd name="connsiteY5" fmla="*/ 0 h 4773"/>
                    <a:gd name="connsiteX6" fmla="*/ 0 w 15909"/>
                    <a:gd name="connsiteY6" fmla="*/ 4773 h 4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909" h="4773">
                      <a:moveTo>
                        <a:pt x="0" y="4773"/>
                      </a:moveTo>
                      <a:cubicBezTo>
                        <a:pt x="0" y="4773"/>
                        <a:pt x="0" y="3182"/>
                        <a:pt x="0" y="4773"/>
                      </a:cubicBezTo>
                      <a:cubicBezTo>
                        <a:pt x="0" y="4773"/>
                        <a:pt x="0" y="4773"/>
                        <a:pt x="0" y="4773"/>
                      </a:cubicBezTo>
                      <a:cubicBezTo>
                        <a:pt x="0" y="4773"/>
                        <a:pt x="0" y="4773"/>
                        <a:pt x="0" y="4773"/>
                      </a:cubicBezTo>
                      <a:lnTo>
                        <a:pt x="0" y="4773"/>
                      </a:lnTo>
                      <a:cubicBezTo>
                        <a:pt x="0" y="3182"/>
                        <a:pt x="0" y="0"/>
                        <a:pt x="0" y="0"/>
                      </a:cubicBezTo>
                      <a:cubicBezTo>
                        <a:pt x="0" y="1591"/>
                        <a:pt x="0" y="3182"/>
                        <a:pt x="0" y="477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9" name="รูปแบบอิสระ: รูปร่าง 298">
                  <a:extLst>
                    <a:ext uri="{FF2B5EF4-FFF2-40B4-BE49-F238E27FC236}">
                      <a16:creationId xmlns:a16="http://schemas.microsoft.com/office/drawing/2014/main" id="{08D8949D-85D8-4D85-82FF-4FA871C4664C}"/>
                    </a:ext>
                  </a:extLst>
                </p:cNvPr>
                <p:cNvSpPr/>
                <p:nvPr/>
              </p:nvSpPr>
              <p:spPr>
                <a:xfrm>
                  <a:off x="3170685" y="3051685"/>
                  <a:ext cx="15909" cy="3182"/>
                </a:xfrm>
                <a:custGeom>
                  <a:avLst/>
                  <a:gdLst>
                    <a:gd name="connsiteX0" fmla="*/ 0 w 15909"/>
                    <a:gd name="connsiteY0" fmla="*/ 0 h 3182"/>
                    <a:gd name="connsiteX1" fmla="*/ 0 w 15909"/>
                    <a:gd name="connsiteY1" fmla="*/ 0 h 3182"/>
                    <a:gd name="connsiteX2" fmla="*/ 0 w 15909"/>
                    <a:gd name="connsiteY2" fmla="*/ 3182 h 3182"/>
                    <a:gd name="connsiteX3" fmla="*/ 0 w 15909"/>
                    <a:gd name="connsiteY3" fmla="*/ 0 h 3182"/>
                    <a:gd name="connsiteX4" fmla="*/ 0 w 15909"/>
                    <a:gd name="connsiteY4" fmla="*/ 0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909" h="31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3182"/>
                      </a:lnTo>
                      <a:lnTo>
                        <a:pt x="0" y="0"/>
                      </a:lnTo>
                      <a:cubicBezTo>
                        <a:pt x="0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0" name="รูปแบบอิสระ: รูปร่าง 299">
                  <a:extLst>
                    <a:ext uri="{FF2B5EF4-FFF2-40B4-BE49-F238E27FC236}">
                      <a16:creationId xmlns:a16="http://schemas.microsoft.com/office/drawing/2014/main" id="{BE665B7C-57E7-4875-98D9-A1D4D07563BD}"/>
                    </a:ext>
                  </a:extLst>
                </p:cNvPr>
                <p:cNvSpPr/>
                <p:nvPr/>
              </p:nvSpPr>
              <p:spPr>
                <a:xfrm>
                  <a:off x="3169094" y="3042139"/>
                  <a:ext cx="15909" cy="3181"/>
                </a:xfrm>
                <a:custGeom>
                  <a:avLst/>
                  <a:gdLst>
                    <a:gd name="connsiteX0" fmla="*/ 0 w 15909"/>
                    <a:gd name="connsiteY0" fmla="*/ 3182 h 3181"/>
                    <a:gd name="connsiteX1" fmla="*/ 0 w 15909"/>
                    <a:gd name="connsiteY1" fmla="*/ 0 h 3181"/>
                    <a:gd name="connsiteX2" fmla="*/ 0 w 15909"/>
                    <a:gd name="connsiteY2" fmla="*/ 3182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3181">
                      <a:moveTo>
                        <a:pt x="0" y="3182"/>
                      </a:moveTo>
                      <a:lnTo>
                        <a:pt x="0" y="0"/>
                      </a:lnTo>
                      <a:lnTo>
                        <a:pt x="0" y="318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1" name="รูปแบบอิสระ: รูปร่าง 300">
                  <a:extLst>
                    <a:ext uri="{FF2B5EF4-FFF2-40B4-BE49-F238E27FC236}">
                      <a16:creationId xmlns:a16="http://schemas.microsoft.com/office/drawing/2014/main" id="{29A1E3BE-BC20-4EEE-A09F-16EA88264170}"/>
                    </a:ext>
                  </a:extLst>
                </p:cNvPr>
                <p:cNvSpPr/>
                <p:nvPr/>
              </p:nvSpPr>
              <p:spPr>
                <a:xfrm>
                  <a:off x="3167503" y="3042139"/>
                  <a:ext cx="1591" cy="3181"/>
                </a:xfrm>
                <a:custGeom>
                  <a:avLst/>
                  <a:gdLst>
                    <a:gd name="connsiteX0" fmla="*/ 0 w 1591"/>
                    <a:gd name="connsiteY0" fmla="*/ 3182 h 3181"/>
                    <a:gd name="connsiteX1" fmla="*/ 1591 w 1591"/>
                    <a:gd name="connsiteY1" fmla="*/ 0 h 3181"/>
                    <a:gd name="connsiteX2" fmla="*/ 0 w 1591"/>
                    <a:gd name="connsiteY2" fmla="*/ 1591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3181">
                      <a:moveTo>
                        <a:pt x="0" y="3182"/>
                      </a:moveTo>
                      <a:lnTo>
                        <a:pt x="1591" y="0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2" name="รูปแบบอิสระ: รูปร่าง 301">
                  <a:extLst>
                    <a:ext uri="{FF2B5EF4-FFF2-40B4-BE49-F238E27FC236}">
                      <a16:creationId xmlns:a16="http://schemas.microsoft.com/office/drawing/2014/main" id="{C93750A5-AE4F-422E-B4C5-213AD55E32BF}"/>
                    </a:ext>
                  </a:extLst>
                </p:cNvPr>
                <p:cNvSpPr/>
                <p:nvPr/>
              </p:nvSpPr>
              <p:spPr>
                <a:xfrm>
                  <a:off x="3126138" y="306282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3" name="รูปแบบอิสระ: รูปร่าง 302">
                  <a:extLst>
                    <a:ext uri="{FF2B5EF4-FFF2-40B4-BE49-F238E27FC236}">
                      <a16:creationId xmlns:a16="http://schemas.microsoft.com/office/drawing/2014/main" id="{842D29C5-65BA-4E8B-A1C5-E6B750852C8C}"/>
                    </a:ext>
                  </a:extLst>
                </p:cNvPr>
                <p:cNvSpPr/>
                <p:nvPr/>
              </p:nvSpPr>
              <p:spPr>
                <a:xfrm>
                  <a:off x="3126138" y="3063706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lnTo>
                        <a:pt x="0" y="707"/>
                      </a:lnTo>
                      <a:cubicBezTo>
                        <a:pt x="0" y="-884"/>
                        <a:pt x="0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4" name="รูปแบบอิสระ: รูปร่าง 303">
                  <a:extLst>
                    <a:ext uri="{FF2B5EF4-FFF2-40B4-BE49-F238E27FC236}">
                      <a16:creationId xmlns:a16="http://schemas.microsoft.com/office/drawing/2014/main" id="{FD22C062-F2DC-4F1E-9697-905AB22914DC}"/>
                    </a:ext>
                  </a:extLst>
                </p:cNvPr>
                <p:cNvSpPr/>
                <p:nvPr/>
              </p:nvSpPr>
              <p:spPr>
                <a:xfrm>
                  <a:off x="3150003" y="3039187"/>
                  <a:ext cx="15909" cy="2952"/>
                </a:xfrm>
                <a:custGeom>
                  <a:avLst/>
                  <a:gdLst>
                    <a:gd name="connsiteX0" fmla="*/ 0 w 15909"/>
                    <a:gd name="connsiteY0" fmla="*/ 2953 h 2952"/>
                    <a:gd name="connsiteX1" fmla="*/ 0 w 15909"/>
                    <a:gd name="connsiteY1" fmla="*/ 1361 h 2952"/>
                    <a:gd name="connsiteX2" fmla="*/ 0 w 15909"/>
                    <a:gd name="connsiteY2" fmla="*/ 2953 h 2952"/>
                    <a:gd name="connsiteX3" fmla="*/ 0 w 15909"/>
                    <a:gd name="connsiteY3" fmla="*/ 2953 h 29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2952">
                      <a:moveTo>
                        <a:pt x="0" y="2953"/>
                      </a:moveTo>
                      <a:cubicBezTo>
                        <a:pt x="0" y="1361"/>
                        <a:pt x="0" y="-1820"/>
                        <a:pt x="0" y="1361"/>
                      </a:cubicBezTo>
                      <a:lnTo>
                        <a:pt x="0" y="2953"/>
                      </a:lnTo>
                      <a:cubicBezTo>
                        <a:pt x="0" y="2953"/>
                        <a:pt x="0" y="2953"/>
                        <a:pt x="0" y="295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5" name="รูปแบบอิสระ: รูปร่าง 304">
                  <a:extLst>
                    <a:ext uri="{FF2B5EF4-FFF2-40B4-BE49-F238E27FC236}">
                      <a16:creationId xmlns:a16="http://schemas.microsoft.com/office/drawing/2014/main" id="{27A50289-9A00-44B9-99B1-F0CD25CC5BEF}"/>
                    </a:ext>
                  </a:extLst>
                </p:cNvPr>
                <p:cNvSpPr/>
                <p:nvPr/>
              </p:nvSpPr>
              <p:spPr>
                <a:xfrm>
                  <a:off x="3137275" y="305327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6" name="รูปแบบอิสระ: รูปร่าง 305">
                  <a:extLst>
                    <a:ext uri="{FF2B5EF4-FFF2-40B4-BE49-F238E27FC236}">
                      <a16:creationId xmlns:a16="http://schemas.microsoft.com/office/drawing/2014/main" id="{296F4A48-E3D2-4EBD-A544-856238C9EF7F}"/>
                    </a:ext>
                  </a:extLst>
                </p:cNvPr>
                <p:cNvSpPr/>
                <p:nvPr/>
              </p:nvSpPr>
              <p:spPr>
                <a:xfrm>
                  <a:off x="3135684" y="306123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7" name="รูปแบบอิสระ: รูปร่าง 306">
                  <a:extLst>
                    <a:ext uri="{FF2B5EF4-FFF2-40B4-BE49-F238E27FC236}">
                      <a16:creationId xmlns:a16="http://schemas.microsoft.com/office/drawing/2014/main" id="{738E772C-B13D-4EEA-8E31-AD3F8468DE80}"/>
                    </a:ext>
                  </a:extLst>
                </p:cNvPr>
                <p:cNvSpPr/>
                <p:nvPr/>
              </p:nvSpPr>
              <p:spPr>
                <a:xfrm>
                  <a:off x="3119774" y="3066004"/>
                  <a:ext cx="15909" cy="1590"/>
                </a:xfrm>
                <a:custGeom>
                  <a:avLst/>
                  <a:gdLst>
                    <a:gd name="connsiteX0" fmla="*/ 0 w 15909"/>
                    <a:gd name="connsiteY0" fmla="*/ 0 h 1590"/>
                    <a:gd name="connsiteX1" fmla="*/ 0 w 15909"/>
                    <a:gd name="connsiteY1" fmla="*/ 1591 h 1590"/>
                    <a:gd name="connsiteX2" fmla="*/ 0 w 15909"/>
                    <a:gd name="connsiteY2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0">
                      <a:moveTo>
                        <a:pt x="0" y="0"/>
                      </a:moveTo>
                      <a:lnTo>
                        <a:pt x="0" y="1591"/>
                      </a:lnTo>
                      <a:cubicBezTo>
                        <a:pt x="0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8" name="รูปแบบอิสระ: รูปร่าง 307">
                  <a:extLst>
                    <a:ext uri="{FF2B5EF4-FFF2-40B4-BE49-F238E27FC236}">
                      <a16:creationId xmlns:a16="http://schemas.microsoft.com/office/drawing/2014/main" id="{24526472-1152-4321-9BC6-D943A54CC116}"/>
                    </a:ext>
                  </a:extLst>
                </p:cNvPr>
                <p:cNvSpPr/>
                <p:nvPr/>
              </p:nvSpPr>
              <p:spPr>
                <a:xfrm>
                  <a:off x="3159946" y="3043730"/>
                  <a:ext cx="1193" cy="707"/>
                </a:xfrm>
                <a:custGeom>
                  <a:avLst/>
                  <a:gdLst>
                    <a:gd name="connsiteX0" fmla="*/ 1193 w 1193"/>
                    <a:gd name="connsiteY0" fmla="*/ 0 h 707"/>
                    <a:gd name="connsiteX1" fmla="*/ 1193 w 1193"/>
                    <a:gd name="connsiteY1" fmla="*/ 0 h 707"/>
                    <a:gd name="connsiteX2" fmla="*/ 1193 w 1193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707">
                      <a:moveTo>
                        <a:pt x="1193" y="0"/>
                      </a:moveTo>
                      <a:cubicBezTo>
                        <a:pt x="-398" y="0"/>
                        <a:pt x="-398" y="0"/>
                        <a:pt x="1193" y="0"/>
                      </a:cubicBezTo>
                      <a:cubicBezTo>
                        <a:pt x="-398" y="0"/>
                        <a:pt x="-398" y="1591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9" name="รูปแบบอิสระ: รูปร่าง 308">
                  <a:extLst>
                    <a:ext uri="{FF2B5EF4-FFF2-40B4-BE49-F238E27FC236}">
                      <a16:creationId xmlns:a16="http://schemas.microsoft.com/office/drawing/2014/main" id="{31A304A8-B191-4C27-B8B5-09838F32213D}"/>
                    </a:ext>
                  </a:extLst>
                </p:cNvPr>
                <p:cNvSpPr/>
                <p:nvPr/>
              </p:nvSpPr>
              <p:spPr>
                <a:xfrm>
                  <a:off x="3126138" y="3042139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0" name="รูปแบบอิสระ: รูปร่าง 309">
                  <a:extLst>
                    <a:ext uri="{FF2B5EF4-FFF2-40B4-BE49-F238E27FC236}">
                      <a16:creationId xmlns:a16="http://schemas.microsoft.com/office/drawing/2014/main" id="{50FB113C-9CB1-4DBB-BEC5-E8DEA3A47B1E}"/>
                    </a:ext>
                  </a:extLst>
                </p:cNvPr>
                <p:cNvSpPr/>
                <p:nvPr/>
              </p:nvSpPr>
              <p:spPr>
                <a:xfrm>
                  <a:off x="3159548" y="3042537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1193 h 1193"/>
                    <a:gd name="connsiteX1" fmla="*/ 0 w 15909"/>
                    <a:gd name="connsiteY1" fmla="*/ 1193 h 1193"/>
                    <a:gd name="connsiteX2" fmla="*/ 0 w 15909"/>
                    <a:gd name="connsiteY2" fmla="*/ 1193 h 1193"/>
                    <a:gd name="connsiteX3" fmla="*/ 0 w 15909"/>
                    <a:gd name="connsiteY3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193">
                      <a:moveTo>
                        <a:pt x="0" y="1193"/>
                      </a:moveTo>
                      <a:cubicBezTo>
                        <a:pt x="0" y="1193"/>
                        <a:pt x="0" y="1193"/>
                        <a:pt x="0" y="1193"/>
                      </a:cubicBezTo>
                      <a:cubicBezTo>
                        <a:pt x="0" y="1193"/>
                        <a:pt x="0" y="-398"/>
                        <a:pt x="0" y="1193"/>
                      </a:cubicBezTo>
                      <a:cubicBezTo>
                        <a:pt x="0" y="-398"/>
                        <a:pt x="0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1" name="รูปแบบอิสระ: รูปร่าง 310">
                  <a:extLst>
                    <a:ext uri="{FF2B5EF4-FFF2-40B4-BE49-F238E27FC236}">
                      <a16:creationId xmlns:a16="http://schemas.microsoft.com/office/drawing/2014/main" id="{184ADF5F-C3F1-4BF1-8E97-39731F6549CC}"/>
                    </a:ext>
                  </a:extLst>
                </p:cNvPr>
                <p:cNvSpPr/>
                <p:nvPr/>
              </p:nvSpPr>
              <p:spPr>
                <a:xfrm>
                  <a:off x="3097500" y="3066004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2" name="รูปแบบอิสระ: รูปร่าง 311">
                  <a:extLst>
                    <a:ext uri="{FF2B5EF4-FFF2-40B4-BE49-F238E27FC236}">
                      <a16:creationId xmlns:a16="http://schemas.microsoft.com/office/drawing/2014/main" id="{16274659-24F2-4F0D-8B63-093600D3F684}"/>
                    </a:ext>
                  </a:extLst>
                </p:cNvPr>
                <p:cNvSpPr/>
                <p:nvPr/>
              </p:nvSpPr>
              <p:spPr>
                <a:xfrm>
                  <a:off x="3087954" y="304691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3" name="รูปแบบอิสระ: รูปร่าง 312">
                  <a:extLst>
                    <a:ext uri="{FF2B5EF4-FFF2-40B4-BE49-F238E27FC236}">
                      <a16:creationId xmlns:a16="http://schemas.microsoft.com/office/drawing/2014/main" id="{71F525BB-1597-480B-88E2-3B45B957AB32}"/>
                    </a:ext>
                  </a:extLst>
                </p:cNvPr>
                <p:cNvSpPr/>
                <p:nvPr/>
              </p:nvSpPr>
              <p:spPr>
                <a:xfrm>
                  <a:off x="3165912" y="304373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4" name="รูปแบบอิสระ: รูปร่าง 313">
                  <a:extLst>
                    <a:ext uri="{FF2B5EF4-FFF2-40B4-BE49-F238E27FC236}">
                      <a16:creationId xmlns:a16="http://schemas.microsoft.com/office/drawing/2014/main" id="{9ED80F25-BCFC-45B7-BE5B-85492E697269}"/>
                    </a:ext>
                  </a:extLst>
                </p:cNvPr>
                <p:cNvSpPr/>
                <p:nvPr/>
              </p:nvSpPr>
              <p:spPr>
                <a:xfrm>
                  <a:off x="3164321" y="305168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5" name="รูปแบบอิสระ: รูปร่าง 314">
                  <a:extLst>
                    <a:ext uri="{FF2B5EF4-FFF2-40B4-BE49-F238E27FC236}">
                      <a16:creationId xmlns:a16="http://schemas.microsoft.com/office/drawing/2014/main" id="{A41F4FA0-D9A7-4698-BE72-D2DEE045AAA5}"/>
                    </a:ext>
                  </a:extLst>
                </p:cNvPr>
                <p:cNvSpPr/>
                <p:nvPr/>
              </p:nvSpPr>
              <p:spPr>
                <a:xfrm>
                  <a:off x="3156366" y="305486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6" name="รูปแบบอิสระ: รูปร่าง 315">
                  <a:extLst>
                    <a:ext uri="{FF2B5EF4-FFF2-40B4-BE49-F238E27FC236}">
                      <a16:creationId xmlns:a16="http://schemas.microsoft.com/office/drawing/2014/main" id="{E2187F1A-0291-459C-B56A-597CBEDA0271}"/>
                    </a:ext>
                  </a:extLst>
                </p:cNvPr>
                <p:cNvSpPr/>
                <p:nvPr/>
              </p:nvSpPr>
              <p:spPr>
                <a:xfrm>
                  <a:off x="3165912" y="304373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7" name="รูปแบบอิสระ: รูปร่าง 316">
                  <a:extLst>
                    <a:ext uri="{FF2B5EF4-FFF2-40B4-BE49-F238E27FC236}">
                      <a16:creationId xmlns:a16="http://schemas.microsoft.com/office/drawing/2014/main" id="{06463932-6EB5-4614-823D-47D1E1D4942B}"/>
                    </a:ext>
                  </a:extLst>
                </p:cNvPr>
                <p:cNvSpPr/>
                <p:nvPr/>
              </p:nvSpPr>
              <p:spPr>
                <a:xfrm>
                  <a:off x="3165912" y="304373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8" name="รูปแบบอิสระ: รูปร่าง 317">
                  <a:extLst>
                    <a:ext uri="{FF2B5EF4-FFF2-40B4-BE49-F238E27FC236}">
                      <a16:creationId xmlns:a16="http://schemas.microsoft.com/office/drawing/2014/main" id="{27D51472-60CF-4A6C-96A2-7541C4D8647C}"/>
                    </a:ext>
                  </a:extLst>
                </p:cNvPr>
                <p:cNvSpPr/>
                <p:nvPr/>
              </p:nvSpPr>
              <p:spPr>
                <a:xfrm>
                  <a:off x="3164321" y="3043730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  <a:gd name="connsiteX3" fmla="*/ 0 w 1193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9" name="รูปแบบอิสระ: รูปร่าง 318">
                  <a:extLst>
                    <a:ext uri="{FF2B5EF4-FFF2-40B4-BE49-F238E27FC236}">
                      <a16:creationId xmlns:a16="http://schemas.microsoft.com/office/drawing/2014/main" id="{7D8797D5-0894-44DF-A808-7F76C3259BC1}"/>
                    </a:ext>
                  </a:extLst>
                </p:cNvPr>
                <p:cNvSpPr/>
                <p:nvPr/>
              </p:nvSpPr>
              <p:spPr>
                <a:xfrm>
                  <a:off x="3108637" y="305964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0" name="รูปแบบอิสระ: รูปร่าง 319">
                  <a:extLst>
                    <a:ext uri="{FF2B5EF4-FFF2-40B4-BE49-F238E27FC236}">
                      <a16:creationId xmlns:a16="http://schemas.microsoft.com/office/drawing/2014/main" id="{028704A8-662B-4B59-9BD1-3663A232F1F4}"/>
                    </a:ext>
                  </a:extLst>
                </p:cNvPr>
                <p:cNvSpPr/>
                <p:nvPr/>
              </p:nvSpPr>
              <p:spPr>
                <a:xfrm>
                  <a:off x="3143639" y="306282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1" name="รูปแบบอิสระ: รูปร่าง 320">
                  <a:extLst>
                    <a:ext uri="{FF2B5EF4-FFF2-40B4-BE49-F238E27FC236}">
                      <a16:creationId xmlns:a16="http://schemas.microsoft.com/office/drawing/2014/main" id="{AF1644FE-4935-4220-AA0B-7DBA49DA248D}"/>
                    </a:ext>
                  </a:extLst>
                </p:cNvPr>
                <p:cNvSpPr/>
                <p:nvPr/>
              </p:nvSpPr>
              <p:spPr>
                <a:xfrm>
                  <a:off x="3143639" y="3056458"/>
                  <a:ext cx="1591" cy="7955"/>
                </a:xfrm>
                <a:custGeom>
                  <a:avLst/>
                  <a:gdLst>
                    <a:gd name="connsiteX0" fmla="*/ 0 w 1591"/>
                    <a:gd name="connsiteY0" fmla="*/ 7955 h 7955"/>
                    <a:gd name="connsiteX1" fmla="*/ 0 w 1591"/>
                    <a:gd name="connsiteY1" fmla="*/ 7955 h 7955"/>
                    <a:gd name="connsiteX2" fmla="*/ 1591 w 1591"/>
                    <a:gd name="connsiteY2" fmla="*/ 0 h 7955"/>
                    <a:gd name="connsiteX3" fmla="*/ 0 w 1591"/>
                    <a:gd name="connsiteY3" fmla="*/ 7955 h 7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7955">
                      <a:moveTo>
                        <a:pt x="0" y="7955"/>
                      </a:moveTo>
                      <a:cubicBezTo>
                        <a:pt x="0" y="4773"/>
                        <a:pt x="0" y="4773"/>
                        <a:pt x="0" y="7955"/>
                      </a:cubicBezTo>
                      <a:lnTo>
                        <a:pt x="1591" y="0"/>
                      </a:lnTo>
                      <a:lnTo>
                        <a:pt x="0" y="79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2" name="รูปแบบอิสระ: รูปร่าง 321">
                  <a:extLst>
                    <a:ext uri="{FF2B5EF4-FFF2-40B4-BE49-F238E27FC236}">
                      <a16:creationId xmlns:a16="http://schemas.microsoft.com/office/drawing/2014/main" id="{5843DD8B-B600-4ACF-AACA-60461AE6BF0E}"/>
                    </a:ext>
                  </a:extLst>
                </p:cNvPr>
                <p:cNvSpPr/>
                <p:nvPr/>
              </p:nvSpPr>
              <p:spPr>
                <a:xfrm>
                  <a:off x="3084065" y="3039509"/>
                  <a:ext cx="80256" cy="32859"/>
                </a:xfrm>
                <a:custGeom>
                  <a:avLst/>
                  <a:gdLst>
                    <a:gd name="connsiteX0" fmla="*/ 38891 w 80256"/>
                    <a:gd name="connsiteY0" fmla="*/ 24904 h 32859"/>
                    <a:gd name="connsiteX1" fmla="*/ 38891 w 80256"/>
                    <a:gd name="connsiteY1" fmla="*/ 26495 h 32859"/>
                    <a:gd name="connsiteX2" fmla="*/ 38891 w 80256"/>
                    <a:gd name="connsiteY2" fmla="*/ 31268 h 32859"/>
                    <a:gd name="connsiteX3" fmla="*/ 38891 w 80256"/>
                    <a:gd name="connsiteY3" fmla="*/ 24904 h 32859"/>
                    <a:gd name="connsiteX4" fmla="*/ 40482 w 80256"/>
                    <a:gd name="connsiteY4" fmla="*/ 24904 h 32859"/>
                    <a:gd name="connsiteX5" fmla="*/ 38891 w 80256"/>
                    <a:gd name="connsiteY5" fmla="*/ 24904 h 32859"/>
                    <a:gd name="connsiteX6" fmla="*/ 42073 w 80256"/>
                    <a:gd name="connsiteY6" fmla="*/ 21722 h 32859"/>
                    <a:gd name="connsiteX7" fmla="*/ 42073 w 80256"/>
                    <a:gd name="connsiteY7" fmla="*/ 23313 h 32859"/>
                    <a:gd name="connsiteX8" fmla="*/ 42073 w 80256"/>
                    <a:gd name="connsiteY8" fmla="*/ 21722 h 32859"/>
                    <a:gd name="connsiteX9" fmla="*/ 42073 w 80256"/>
                    <a:gd name="connsiteY9" fmla="*/ 23313 h 32859"/>
                    <a:gd name="connsiteX10" fmla="*/ 42073 w 80256"/>
                    <a:gd name="connsiteY10" fmla="*/ 23313 h 32859"/>
                    <a:gd name="connsiteX11" fmla="*/ 42073 w 80256"/>
                    <a:gd name="connsiteY11" fmla="*/ 23313 h 32859"/>
                    <a:gd name="connsiteX12" fmla="*/ 42073 w 80256"/>
                    <a:gd name="connsiteY12" fmla="*/ 20131 h 32859"/>
                    <a:gd name="connsiteX13" fmla="*/ 42073 w 80256"/>
                    <a:gd name="connsiteY13" fmla="*/ 21722 h 32859"/>
                    <a:gd name="connsiteX14" fmla="*/ 42073 w 80256"/>
                    <a:gd name="connsiteY14" fmla="*/ 20131 h 32859"/>
                    <a:gd name="connsiteX15" fmla="*/ 42073 w 80256"/>
                    <a:gd name="connsiteY15" fmla="*/ 23313 h 32859"/>
                    <a:gd name="connsiteX16" fmla="*/ 43663 w 80256"/>
                    <a:gd name="connsiteY16" fmla="*/ 24904 h 32859"/>
                    <a:gd name="connsiteX17" fmla="*/ 43663 w 80256"/>
                    <a:gd name="connsiteY17" fmla="*/ 24904 h 32859"/>
                    <a:gd name="connsiteX18" fmla="*/ 45255 w 80256"/>
                    <a:gd name="connsiteY18" fmla="*/ 29677 h 32859"/>
                    <a:gd name="connsiteX19" fmla="*/ 45255 w 80256"/>
                    <a:gd name="connsiteY19" fmla="*/ 23313 h 32859"/>
                    <a:gd name="connsiteX20" fmla="*/ 45255 w 80256"/>
                    <a:gd name="connsiteY20" fmla="*/ 23313 h 32859"/>
                    <a:gd name="connsiteX21" fmla="*/ 45255 w 80256"/>
                    <a:gd name="connsiteY21" fmla="*/ 24904 h 32859"/>
                    <a:gd name="connsiteX22" fmla="*/ 45255 w 80256"/>
                    <a:gd name="connsiteY22" fmla="*/ 28086 h 32859"/>
                    <a:gd name="connsiteX23" fmla="*/ 45255 w 80256"/>
                    <a:gd name="connsiteY23" fmla="*/ 24904 h 32859"/>
                    <a:gd name="connsiteX24" fmla="*/ 45255 w 80256"/>
                    <a:gd name="connsiteY24" fmla="*/ 29677 h 32859"/>
                    <a:gd name="connsiteX25" fmla="*/ 45255 w 80256"/>
                    <a:gd name="connsiteY25" fmla="*/ 24904 h 32859"/>
                    <a:gd name="connsiteX26" fmla="*/ 46846 w 80256"/>
                    <a:gd name="connsiteY26" fmla="*/ 23313 h 32859"/>
                    <a:gd name="connsiteX27" fmla="*/ 46846 w 80256"/>
                    <a:gd name="connsiteY27" fmla="*/ 26495 h 32859"/>
                    <a:gd name="connsiteX28" fmla="*/ 46846 w 80256"/>
                    <a:gd name="connsiteY28" fmla="*/ 24904 h 32859"/>
                    <a:gd name="connsiteX29" fmla="*/ 46846 w 80256"/>
                    <a:gd name="connsiteY29" fmla="*/ 26495 h 32859"/>
                    <a:gd name="connsiteX30" fmla="*/ 46846 w 80256"/>
                    <a:gd name="connsiteY30" fmla="*/ 23313 h 32859"/>
                    <a:gd name="connsiteX31" fmla="*/ 48436 w 80256"/>
                    <a:gd name="connsiteY31" fmla="*/ 24904 h 32859"/>
                    <a:gd name="connsiteX32" fmla="*/ 48436 w 80256"/>
                    <a:gd name="connsiteY32" fmla="*/ 28086 h 32859"/>
                    <a:gd name="connsiteX33" fmla="*/ 50028 w 80256"/>
                    <a:gd name="connsiteY33" fmla="*/ 23313 h 32859"/>
                    <a:gd name="connsiteX34" fmla="*/ 50028 w 80256"/>
                    <a:gd name="connsiteY34" fmla="*/ 24904 h 32859"/>
                    <a:gd name="connsiteX35" fmla="*/ 50028 w 80256"/>
                    <a:gd name="connsiteY35" fmla="*/ 18540 h 32859"/>
                    <a:gd name="connsiteX36" fmla="*/ 50028 w 80256"/>
                    <a:gd name="connsiteY36" fmla="*/ 15358 h 32859"/>
                    <a:gd name="connsiteX37" fmla="*/ 50028 w 80256"/>
                    <a:gd name="connsiteY37" fmla="*/ 13767 h 32859"/>
                    <a:gd name="connsiteX38" fmla="*/ 50028 w 80256"/>
                    <a:gd name="connsiteY38" fmla="*/ 16949 h 32859"/>
                    <a:gd name="connsiteX39" fmla="*/ 50028 w 80256"/>
                    <a:gd name="connsiteY39" fmla="*/ 16949 h 32859"/>
                    <a:gd name="connsiteX40" fmla="*/ 50028 w 80256"/>
                    <a:gd name="connsiteY40" fmla="*/ 21722 h 32859"/>
                    <a:gd name="connsiteX41" fmla="*/ 50028 w 80256"/>
                    <a:gd name="connsiteY41" fmla="*/ 20131 h 32859"/>
                    <a:gd name="connsiteX42" fmla="*/ 50028 w 80256"/>
                    <a:gd name="connsiteY42" fmla="*/ 24904 h 32859"/>
                    <a:gd name="connsiteX43" fmla="*/ 50028 w 80256"/>
                    <a:gd name="connsiteY43" fmla="*/ 24904 h 32859"/>
                    <a:gd name="connsiteX44" fmla="*/ 50028 w 80256"/>
                    <a:gd name="connsiteY44" fmla="*/ 26495 h 32859"/>
                    <a:gd name="connsiteX45" fmla="*/ 50028 w 80256"/>
                    <a:gd name="connsiteY45" fmla="*/ 24904 h 32859"/>
                    <a:gd name="connsiteX46" fmla="*/ 50028 w 80256"/>
                    <a:gd name="connsiteY46" fmla="*/ 28086 h 32859"/>
                    <a:gd name="connsiteX47" fmla="*/ 50028 w 80256"/>
                    <a:gd name="connsiteY47" fmla="*/ 26495 h 32859"/>
                    <a:gd name="connsiteX48" fmla="*/ 50028 w 80256"/>
                    <a:gd name="connsiteY48" fmla="*/ 28086 h 32859"/>
                    <a:gd name="connsiteX49" fmla="*/ 51618 w 80256"/>
                    <a:gd name="connsiteY49" fmla="*/ 18540 h 32859"/>
                    <a:gd name="connsiteX50" fmla="*/ 51618 w 80256"/>
                    <a:gd name="connsiteY50" fmla="*/ 24904 h 32859"/>
                    <a:gd name="connsiteX51" fmla="*/ 50028 w 80256"/>
                    <a:gd name="connsiteY51" fmla="*/ 24904 h 32859"/>
                    <a:gd name="connsiteX52" fmla="*/ 50028 w 80256"/>
                    <a:gd name="connsiteY52" fmla="*/ 26495 h 32859"/>
                    <a:gd name="connsiteX53" fmla="*/ 51618 w 80256"/>
                    <a:gd name="connsiteY53" fmla="*/ 23313 h 32859"/>
                    <a:gd name="connsiteX54" fmla="*/ 51618 w 80256"/>
                    <a:gd name="connsiteY54" fmla="*/ 26495 h 32859"/>
                    <a:gd name="connsiteX55" fmla="*/ 53209 w 80256"/>
                    <a:gd name="connsiteY55" fmla="*/ 21722 h 32859"/>
                    <a:gd name="connsiteX56" fmla="*/ 53209 w 80256"/>
                    <a:gd name="connsiteY56" fmla="*/ 24904 h 32859"/>
                    <a:gd name="connsiteX57" fmla="*/ 54801 w 80256"/>
                    <a:gd name="connsiteY57" fmla="*/ 23313 h 32859"/>
                    <a:gd name="connsiteX58" fmla="*/ 54801 w 80256"/>
                    <a:gd name="connsiteY58" fmla="*/ 23313 h 32859"/>
                    <a:gd name="connsiteX59" fmla="*/ 54801 w 80256"/>
                    <a:gd name="connsiteY59" fmla="*/ 24904 h 32859"/>
                    <a:gd name="connsiteX60" fmla="*/ 54801 w 80256"/>
                    <a:gd name="connsiteY60" fmla="*/ 24904 h 32859"/>
                    <a:gd name="connsiteX61" fmla="*/ 56391 w 80256"/>
                    <a:gd name="connsiteY61" fmla="*/ 21722 h 32859"/>
                    <a:gd name="connsiteX62" fmla="*/ 56391 w 80256"/>
                    <a:gd name="connsiteY62" fmla="*/ 26495 h 32859"/>
                    <a:gd name="connsiteX63" fmla="*/ 57982 w 80256"/>
                    <a:gd name="connsiteY63" fmla="*/ 13767 h 32859"/>
                    <a:gd name="connsiteX64" fmla="*/ 56391 w 80256"/>
                    <a:gd name="connsiteY64" fmla="*/ 26495 h 32859"/>
                    <a:gd name="connsiteX65" fmla="*/ 56391 w 80256"/>
                    <a:gd name="connsiteY65" fmla="*/ 26495 h 32859"/>
                    <a:gd name="connsiteX66" fmla="*/ 56391 w 80256"/>
                    <a:gd name="connsiteY66" fmla="*/ 21722 h 32859"/>
                    <a:gd name="connsiteX67" fmla="*/ 56391 w 80256"/>
                    <a:gd name="connsiteY67" fmla="*/ 26495 h 32859"/>
                    <a:gd name="connsiteX68" fmla="*/ 56391 w 80256"/>
                    <a:gd name="connsiteY68" fmla="*/ 20131 h 32859"/>
                    <a:gd name="connsiteX69" fmla="*/ 56391 w 80256"/>
                    <a:gd name="connsiteY69" fmla="*/ 26495 h 32859"/>
                    <a:gd name="connsiteX70" fmla="*/ 57982 w 80256"/>
                    <a:gd name="connsiteY70" fmla="*/ 21722 h 32859"/>
                    <a:gd name="connsiteX71" fmla="*/ 57982 w 80256"/>
                    <a:gd name="connsiteY71" fmla="*/ 28086 h 32859"/>
                    <a:gd name="connsiteX72" fmla="*/ 57982 w 80256"/>
                    <a:gd name="connsiteY72" fmla="*/ 28086 h 32859"/>
                    <a:gd name="connsiteX73" fmla="*/ 57982 w 80256"/>
                    <a:gd name="connsiteY73" fmla="*/ 26495 h 32859"/>
                    <a:gd name="connsiteX74" fmla="*/ 59573 w 80256"/>
                    <a:gd name="connsiteY74" fmla="*/ 20131 h 32859"/>
                    <a:gd name="connsiteX75" fmla="*/ 59573 w 80256"/>
                    <a:gd name="connsiteY75" fmla="*/ 26495 h 32859"/>
                    <a:gd name="connsiteX76" fmla="*/ 62755 w 80256"/>
                    <a:gd name="connsiteY76" fmla="*/ 12176 h 32859"/>
                    <a:gd name="connsiteX77" fmla="*/ 62755 w 80256"/>
                    <a:gd name="connsiteY77" fmla="*/ 13767 h 32859"/>
                    <a:gd name="connsiteX78" fmla="*/ 62755 w 80256"/>
                    <a:gd name="connsiteY78" fmla="*/ 12176 h 32859"/>
                    <a:gd name="connsiteX79" fmla="*/ 59573 w 80256"/>
                    <a:gd name="connsiteY79" fmla="*/ 28086 h 32859"/>
                    <a:gd name="connsiteX80" fmla="*/ 59573 w 80256"/>
                    <a:gd name="connsiteY80" fmla="*/ 29677 h 32859"/>
                    <a:gd name="connsiteX81" fmla="*/ 59573 w 80256"/>
                    <a:gd name="connsiteY81" fmla="*/ 31268 h 32859"/>
                    <a:gd name="connsiteX82" fmla="*/ 61164 w 80256"/>
                    <a:gd name="connsiteY82" fmla="*/ 32859 h 32859"/>
                    <a:gd name="connsiteX83" fmla="*/ 62755 w 80256"/>
                    <a:gd name="connsiteY83" fmla="*/ 28086 h 32859"/>
                    <a:gd name="connsiteX84" fmla="*/ 61164 w 80256"/>
                    <a:gd name="connsiteY84" fmla="*/ 31268 h 32859"/>
                    <a:gd name="connsiteX85" fmla="*/ 62755 w 80256"/>
                    <a:gd name="connsiteY85" fmla="*/ 23313 h 32859"/>
                    <a:gd name="connsiteX86" fmla="*/ 62755 w 80256"/>
                    <a:gd name="connsiteY86" fmla="*/ 29677 h 32859"/>
                    <a:gd name="connsiteX87" fmla="*/ 64346 w 80256"/>
                    <a:gd name="connsiteY87" fmla="*/ 28086 h 32859"/>
                    <a:gd name="connsiteX88" fmla="*/ 64346 w 80256"/>
                    <a:gd name="connsiteY88" fmla="*/ 29677 h 32859"/>
                    <a:gd name="connsiteX89" fmla="*/ 65937 w 80256"/>
                    <a:gd name="connsiteY89" fmla="*/ 28086 h 32859"/>
                    <a:gd name="connsiteX90" fmla="*/ 65937 w 80256"/>
                    <a:gd name="connsiteY90" fmla="*/ 29677 h 32859"/>
                    <a:gd name="connsiteX91" fmla="*/ 67528 w 80256"/>
                    <a:gd name="connsiteY91" fmla="*/ 13767 h 32859"/>
                    <a:gd name="connsiteX92" fmla="*/ 67528 w 80256"/>
                    <a:gd name="connsiteY92" fmla="*/ 18540 h 32859"/>
                    <a:gd name="connsiteX93" fmla="*/ 65937 w 80256"/>
                    <a:gd name="connsiteY93" fmla="*/ 26495 h 32859"/>
                    <a:gd name="connsiteX94" fmla="*/ 65937 w 80256"/>
                    <a:gd name="connsiteY94" fmla="*/ 24904 h 32859"/>
                    <a:gd name="connsiteX95" fmla="*/ 65937 w 80256"/>
                    <a:gd name="connsiteY95" fmla="*/ 26495 h 32859"/>
                    <a:gd name="connsiteX96" fmla="*/ 65937 w 80256"/>
                    <a:gd name="connsiteY96" fmla="*/ 23313 h 32859"/>
                    <a:gd name="connsiteX97" fmla="*/ 65937 w 80256"/>
                    <a:gd name="connsiteY97" fmla="*/ 23313 h 32859"/>
                    <a:gd name="connsiteX98" fmla="*/ 67528 w 80256"/>
                    <a:gd name="connsiteY98" fmla="*/ 15358 h 32859"/>
                    <a:gd name="connsiteX99" fmla="*/ 67528 w 80256"/>
                    <a:gd name="connsiteY99" fmla="*/ 16949 h 32859"/>
                    <a:gd name="connsiteX100" fmla="*/ 69119 w 80256"/>
                    <a:gd name="connsiteY100" fmla="*/ 18540 h 32859"/>
                    <a:gd name="connsiteX101" fmla="*/ 69119 w 80256"/>
                    <a:gd name="connsiteY101" fmla="*/ 21722 h 32859"/>
                    <a:gd name="connsiteX102" fmla="*/ 69119 w 80256"/>
                    <a:gd name="connsiteY102" fmla="*/ 20131 h 32859"/>
                    <a:gd name="connsiteX103" fmla="*/ 69119 w 80256"/>
                    <a:gd name="connsiteY103" fmla="*/ 23313 h 32859"/>
                    <a:gd name="connsiteX104" fmla="*/ 70710 w 80256"/>
                    <a:gd name="connsiteY104" fmla="*/ 20131 h 32859"/>
                    <a:gd name="connsiteX105" fmla="*/ 69119 w 80256"/>
                    <a:gd name="connsiteY105" fmla="*/ 20131 h 32859"/>
                    <a:gd name="connsiteX106" fmla="*/ 72301 w 80256"/>
                    <a:gd name="connsiteY106" fmla="*/ 10585 h 32859"/>
                    <a:gd name="connsiteX107" fmla="*/ 72301 w 80256"/>
                    <a:gd name="connsiteY107" fmla="*/ 12176 h 32859"/>
                    <a:gd name="connsiteX108" fmla="*/ 73892 w 80256"/>
                    <a:gd name="connsiteY108" fmla="*/ 8994 h 32859"/>
                    <a:gd name="connsiteX109" fmla="*/ 72301 w 80256"/>
                    <a:gd name="connsiteY109" fmla="*/ 15358 h 32859"/>
                    <a:gd name="connsiteX110" fmla="*/ 70710 w 80256"/>
                    <a:gd name="connsiteY110" fmla="*/ 13767 h 32859"/>
                    <a:gd name="connsiteX111" fmla="*/ 70710 w 80256"/>
                    <a:gd name="connsiteY111" fmla="*/ 15358 h 32859"/>
                    <a:gd name="connsiteX112" fmla="*/ 70710 w 80256"/>
                    <a:gd name="connsiteY112" fmla="*/ 15358 h 32859"/>
                    <a:gd name="connsiteX113" fmla="*/ 72301 w 80256"/>
                    <a:gd name="connsiteY113" fmla="*/ 18540 h 32859"/>
                    <a:gd name="connsiteX114" fmla="*/ 72301 w 80256"/>
                    <a:gd name="connsiteY114" fmla="*/ 15358 h 32859"/>
                    <a:gd name="connsiteX115" fmla="*/ 72301 w 80256"/>
                    <a:gd name="connsiteY115" fmla="*/ 15358 h 32859"/>
                    <a:gd name="connsiteX116" fmla="*/ 72301 w 80256"/>
                    <a:gd name="connsiteY116" fmla="*/ 12176 h 32859"/>
                    <a:gd name="connsiteX117" fmla="*/ 73892 w 80256"/>
                    <a:gd name="connsiteY117" fmla="*/ 10585 h 32859"/>
                    <a:gd name="connsiteX118" fmla="*/ 73892 w 80256"/>
                    <a:gd name="connsiteY118" fmla="*/ 13767 h 32859"/>
                    <a:gd name="connsiteX119" fmla="*/ 73892 w 80256"/>
                    <a:gd name="connsiteY119" fmla="*/ 12176 h 32859"/>
                    <a:gd name="connsiteX120" fmla="*/ 75483 w 80256"/>
                    <a:gd name="connsiteY120" fmla="*/ 12176 h 32859"/>
                    <a:gd name="connsiteX121" fmla="*/ 75483 w 80256"/>
                    <a:gd name="connsiteY121" fmla="*/ 10585 h 32859"/>
                    <a:gd name="connsiteX122" fmla="*/ 77074 w 80256"/>
                    <a:gd name="connsiteY122" fmla="*/ 7403 h 32859"/>
                    <a:gd name="connsiteX123" fmla="*/ 77074 w 80256"/>
                    <a:gd name="connsiteY123" fmla="*/ 4221 h 32859"/>
                    <a:gd name="connsiteX124" fmla="*/ 75483 w 80256"/>
                    <a:gd name="connsiteY124" fmla="*/ 7403 h 32859"/>
                    <a:gd name="connsiteX125" fmla="*/ 75483 w 80256"/>
                    <a:gd name="connsiteY125" fmla="*/ 2630 h 32859"/>
                    <a:gd name="connsiteX126" fmla="*/ 75483 w 80256"/>
                    <a:gd name="connsiteY126" fmla="*/ 4221 h 32859"/>
                    <a:gd name="connsiteX127" fmla="*/ 75483 w 80256"/>
                    <a:gd name="connsiteY127" fmla="*/ 4221 h 32859"/>
                    <a:gd name="connsiteX128" fmla="*/ 75483 w 80256"/>
                    <a:gd name="connsiteY128" fmla="*/ 4221 h 32859"/>
                    <a:gd name="connsiteX129" fmla="*/ 75483 w 80256"/>
                    <a:gd name="connsiteY129" fmla="*/ 4221 h 32859"/>
                    <a:gd name="connsiteX130" fmla="*/ 75483 w 80256"/>
                    <a:gd name="connsiteY130" fmla="*/ 4221 h 32859"/>
                    <a:gd name="connsiteX131" fmla="*/ 75483 w 80256"/>
                    <a:gd name="connsiteY131" fmla="*/ 5812 h 32859"/>
                    <a:gd name="connsiteX132" fmla="*/ 73892 w 80256"/>
                    <a:gd name="connsiteY132" fmla="*/ 8994 h 32859"/>
                    <a:gd name="connsiteX133" fmla="*/ 73892 w 80256"/>
                    <a:gd name="connsiteY133" fmla="*/ 7403 h 32859"/>
                    <a:gd name="connsiteX134" fmla="*/ 73892 w 80256"/>
                    <a:gd name="connsiteY134" fmla="*/ 8994 h 32859"/>
                    <a:gd name="connsiteX135" fmla="*/ 73892 w 80256"/>
                    <a:gd name="connsiteY135" fmla="*/ 4221 h 32859"/>
                    <a:gd name="connsiteX136" fmla="*/ 73892 w 80256"/>
                    <a:gd name="connsiteY136" fmla="*/ 4221 h 32859"/>
                    <a:gd name="connsiteX137" fmla="*/ 73892 w 80256"/>
                    <a:gd name="connsiteY137" fmla="*/ 2630 h 32859"/>
                    <a:gd name="connsiteX138" fmla="*/ 73892 w 80256"/>
                    <a:gd name="connsiteY138" fmla="*/ 2630 h 32859"/>
                    <a:gd name="connsiteX139" fmla="*/ 72301 w 80256"/>
                    <a:gd name="connsiteY139" fmla="*/ 4221 h 32859"/>
                    <a:gd name="connsiteX140" fmla="*/ 72301 w 80256"/>
                    <a:gd name="connsiteY140" fmla="*/ 4221 h 32859"/>
                    <a:gd name="connsiteX141" fmla="*/ 70710 w 80256"/>
                    <a:gd name="connsiteY141" fmla="*/ 4221 h 32859"/>
                    <a:gd name="connsiteX142" fmla="*/ 69119 w 80256"/>
                    <a:gd name="connsiteY142" fmla="*/ 4221 h 32859"/>
                    <a:gd name="connsiteX143" fmla="*/ 69119 w 80256"/>
                    <a:gd name="connsiteY143" fmla="*/ 2630 h 32859"/>
                    <a:gd name="connsiteX144" fmla="*/ 67528 w 80256"/>
                    <a:gd name="connsiteY144" fmla="*/ 2630 h 32859"/>
                    <a:gd name="connsiteX145" fmla="*/ 65937 w 80256"/>
                    <a:gd name="connsiteY145" fmla="*/ 1039 h 32859"/>
                    <a:gd name="connsiteX146" fmla="*/ 65937 w 80256"/>
                    <a:gd name="connsiteY146" fmla="*/ 2630 h 32859"/>
                    <a:gd name="connsiteX147" fmla="*/ 64346 w 80256"/>
                    <a:gd name="connsiteY147" fmla="*/ 4221 h 32859"/>
                    <a:gd name="connsiteX148" fmla="*/ 64346 w 80256"/>
                    <a:gd name="connsiteY148" fmla="*/ 5812 h 32859"/>
                    <a:gd name="connsiteX149" fmla="*/ 62755 w 80256"/>
                    <a:gd name="connsiteY149" fmla="*/ 4221 h 32859"/>
                    <a:gd name="connsiteX150" fmla="*/ 62755 w 80256"/>
                    <a:gd name="connsiteY150" fmla="*/ 4221 h 32859"/>
                    <a:gd name="connsiteX151" fmla="*/ 61164 w 80256"/>
                    <a:gd name="connsiteY151" fmla="*/ 4221 h 32859"/>
                    <a:gd name="connsiteX152" fmla="*/ 61164 w 80256"/>
                    <a:gd name="connsiteY152" fmla="*/ 4221 h 32859"/>
                    <a:gd name="connsiteX153" fmla="*/ 61164 w 80256"/>
                    <a:gd name="connsiteY153" fmla="*/ 4221 h 32859"/>
                    <a:gd name="connsiteX154" fmla="*/ 61164 w 80256"/>
                    <a:gd name="connsiteY154" fmla="*/ 4221 h 32859"/>
                    <a:gd name="connsiteX155" fmla="*/ 61164 w 80256"/>
                    <a:gd name="connsiteY155" fmla="*/ 2630 h 32859"/>
                    <a:gd name="connsiteX156" fmla="*/ 61164 w 80256"/>
                    <a:gd name="connsiteY156" fmla="*/ 4221 h 32859"/>
                    <a:gd name="connsiteX157" fmla="*/ 61164 w 80256"/>
                    <a:gd name="connsiteY157" fmla="*/ 4221 h 32859"/>
                    <a:gd name="connsiteX158" fmla="*/ 61164 w 80256"/>
                    <a:gd name="connsiteY158" fmla="*/ 2630 h 32859"/>
                    <a:gd name="connsiteX159" fmla="*/ 61164 w 80256"/>
                    <a:gd name="connsiteY159" fmla="*/ 2630 h 32859"/>
                    <a:gd name="connsiteX160" fmla="*/ 61164 w 80256"/>
                    <a:gd name="connsiteY160" fmla="*/ 5812 h 32859"/>
                    <a:gd name="connsiteX161" fmla="*/ 61164 w 80256"/>
                    <a:gd name="connsiteY161" fmla="*/ 7403 h 32859"/>
                    <a:gd name="connsiteX162" fmla="*/ 61164 w 80256"/>
                    <a:gd name="connsiteY162" fmla="*/ 4221 h 32859"/>
                    <a:gd name="connsiteX163" fmla="*/ 59573 w 80256"/>
                    <a:gd name="connsiteY163" fmla="*/ 8994 h 32859"/>
                    <a:gd name="connsiteX164" fmla="*/ 59573 w 80256"/>
                    <a:gd name="connsiteY164" fmla="*/ 8994 h 32859"/>
                    <a:gd name="connsiteX165" fmla="*/ 59573 w 80256"/>
                    <a:gd name="connsiteY165" fmla="*/ 8994 h 32859"/>
                    <a:gd name="connsiteX166" fmla="*/ 59573 w 80256"/>
                    <a:gd name="connsiteY166" fmla="*/ 5812 h 32859"/>
                    <a:gd name="connsiteX167" fmla="*/ 59573 w 80256"/>
                    <a:gd name="connsiteY167" fmla="*/ 8994 h 32859"/>
                    <a:gd name="connsiteX168" fmla="*/ 59573 w 80256"/>
                    <a:gd name="connsiteY168" fmla="*/ 4221 h 32859"/>
                    <a:gd name="connsiteX169" fmla="*/ 57982 w 80256"/>
                    <a:gd name="connsiteY169" fmla="*/ 8994 h 32859"/>
                    <a:gd name="connsiteX170" fmla="*/ 57982 w 80256"/>
                    <a:gd name="connsiteY170" fmla="*/ 7403 h 32859"/>
                    <a:gd name="connsiteX171" fmla="*/ 57982 w 80256"/>
                    <a:gd name="connsiteY171" fmla="*/ 8994 h 32859"/>
                    <a:gd name="connsiteX172" fmla="*/ 54801 w 80256"/>
                    <a:gd name="connsiteY172" fmla="*/ 5812 h 32859"/>
                    <a:gd name="connsiteX173" fmla="*/ 54801 w 80256"/>
                    <a:gd name="connsiteY173" fmla="*/ 7403 h 32859"/>
                    <a:gd name="connsiteX174" fmla="*/ 54801 w 80256"/>
                    <a:gd name="connsiteY174" fmla="*/ 4221 h 32859"/>
                    <a:gd name="connsiteX175" fmla="*/ 53209 w 80256"/>
                    <a:gd name="connsiteY175" fmla="*/ 5812 h 32859"/>
                    <a:gd name="connsiteX176" fmla="*/ 53209 w 80256"/>
                    <a:gd name="connsiteY176" fmla="*/ 2630 h 32859"/>
                    <a:gd name="connsiteX177" fmla="*/ 53209 w 80256"/>
                    <a:gd name="connsiteY177" fmla="*/ 2630 h 32859"/>
                    <a:gd name="connsiteX178" fmla="*/ 53209 w 80256"/>
                    <a:gd name="connsiteY178" fmla="*/ 1039 h 32859"/>
                    <a:gd name="connsiteX179" fmla="*/ 51618 w 80256"/>
                    <a:gd name="connsiteY179" fmla="*/ 8994 h 32859"/>
                    <a:gd name="connsiteX180" fmla="*/ 51618 w 80256"/>
                    <a:gd name="connsiteY180" fmla="*/ 10585 h 32859"/>
                    <a:gd name="connsiteX181" fmla="*/ 51618 w 80256"/>
                    <a:gd name="connsiteY181" fmla="*/ 7403 h 32859"/>
                    <a:gd name="connsiteX182" fmla="*/ 50028 w 80256"/>
                    <a:gd name="connsiteY182" fmla="*/ 8994 h 32859"/>
                    <a:gd name="connsiteX183" fmla="*/ 50028 w 80256"/>
                    <a:gd name="connsiteY183" fmla="*/ 8994 h 32859"/>
                    <a:gd name="connsiteX184" fmla="*/ 48436 w 80256"/>
                    <a:gd name="connsiteY184" fmla="*/ 8994 h 32859"/>
                    <a:gd name="connsiteX185" fmla="*/ 48436 w 80256"/>
                    <a:gd name="connsiteY185" fmla="*/ 8994 h 32859"/>
                    <a:gd name="connsiteX186" fmla="*/ 46846 w 80256"/>
                    <a:gd name="connsiteY186" fmla="*/ 10585 h 32859"/>
                    <a:gd name="connsiteX187" fmla="*/ 46846 w 80256"/>
                    <a:gd name="connsiteY187" fmla="*/ 10585 h 32859"/>
                    <a:gd name="connsiteX188" fmla="*/ 45255 w 80256"/>
                    <a:gd name="connsiteY188" fmla="*/ 8994 h 32859"/>
                    <a:gd name="connsiteX189" fmla="*/ 45255 w 80256"/>
                    <a:gd name="connsiteY189" fmla="*/ 10585 h 32859"/>
                    <a:gd name="connsiteX190" fmla="*/ 43663 w 80256"/>
                    <a:gd name="connsiteY190" fmla="*/ 8994 h 32859"/>
                    <a:gd name="connsiteX191" fmla="*/ 43663 w 80256"/>
                    <a:gd name="connsiteY191" fmla="*/ 10585 h 32859"/>
                    <a:gd name="connsiteX192" fmla="*/ 42073 w 80256"/>
                    <a:gd name="connsiteY192" fmla="*/ 4221 h 32859"/>
                    <a:gd name="connsiteX193" fmla="*/ 42073 w 80256"/>
                    <a:gd name="connsiteY193" fmla="*/ 2630 h 32859"/>
                    <a:gd name="connsiteX194" fmla="*/ 42073 w 80256"/>
                    <a:gd name="connsiteY194" fmla="*/ 5812 h 32859"/>
                    <a:gd name="connsiteX195" fmla="*/ 42073 w 80256"/>
                    <a:gd name="connsiteY195" fmla="*/ 1039 h 32859"/>
                    <a:gd name="connsiteX196" fmla="*/ 40482 w 80256"/>
                    <a:gd name="connsiteY196" fmla="*/ 2630 h 32859"/>
                    <a:gd name="connsiteX197" fmla="*/ 40482 w 80256"/>
                    <a:gd name="connsiteY197" fmla="*/ 5812 h 32859"/>
                    <a:gd name="connsiteX198" fmla="*/ 38891 w 80256"/>
                    <a:gd name="connsiteY198" fmla="*/ 5812 h 32859"/>
                    <a:gd name="connsiteX199" fmla="*/ 38891 w 80256"/>
                    <a:gd name="connsiteY199" fmla="*/ 4221 h 32859"/>
                    <a:gd name="connsiteX200" fmla="*/ 37300 w 80256"/>
                    <a:gd name="connsiteY200" fmla="*/ 7403 h 32859"/>
                    <a:gd name="connsiteX201" fmla="*/ 35709 w 80256"/>
                    <a:gd name="connsiteY201" fmla="*/ 4221 h 32859"/>
                    <a:gd name="connsiteX202" fmla="*/ 34118 w 80256"/>
                    <a:gd name="connsiteY202" fmla="*/ 4221 h 32859"/>
                    <a:gd name="connsiteX203" fmla="*/ 34118 w 80256"/>
                    <a:gd name="connsiteY203" fmla="*/ 4221 h 32859"/>
                    <a:gd name="connsiteX204" fmla="*/ 32527 w 80256"/>
                    <a:gd name="connsiteY204" fmla="*/ 7403 h 32859"/>
                    <a:gd name="connsiteX205" fmla="*/ 32527 w 80256"/>
                    <a:gd name="connsiteY205" fmla="*/ 5812 h 32859"/>
                    <a:gd name="connsiteX206" fmla="*/ 30936 w 80256"/>
                    <a:gd name="connsiteY206" fmla="*/ 8994 h 32859"/>
                    <a:gd name="connsiteX207" fmla="*/ 30936 w 80256"/>
                    <a:gd name="connsiteY207" fmla="*/ 7403 h 32859"/>
                    <a:gd name="connsiteX208" fmla="*/ 29345 w 80256"/>
                    <a:gd name="connsiteY208" fmla="*/ 5812 h 32859"/>
                    <a:gd name="connsiteX209" fmla="*/ 29345 w 80256"/>
                    <a:gd name="connsiteY209" fmla="*/ 4221 h 32859"/>
                    <a:gd name="connsiteX210" fmla="*/ 26163 w 80256"/>
                    <a:gd name="connsiteY210" fmla="*/ 5812 h 32859"/>
                    <a:gd name="connsiteX211" fmla="*/ 26163 w 80256"/>
                    <a:gd name="connsiteY211" fmla="*/ 7403 h 32859"/>
                    <a:gd name="connsiteX212" fmla="*/ 26163 w 80256"/>
                    <a:gd name="connsiteY212" fmla="*/ 12176 h 32859"/>
                    <a:gd name="connsiteX213" fmla="*/ 26163 w 80256"/>
                    <a:gd name="connsiteY213" fmla="*/ 8994 h 32859"/>
                    <a:gd name="connsiteX214" fmla="*/ 26163 w 80256"/>
                    <a:gd name="connsiteY214" fmla="*/ 8994 h 32859"/>
                    <a:gd name="connsiteX215" fmla="*/ 24572 w 80256"/>
                    <a:gd name="connsiteY215" fmla="*/ 4221 h 32859"/>
                    <a:gd name="connsiteX216" fmla="*/ 19799 w 80256"/>
                    <a:gd name="connsiteY216" fmla="*/ 2630 h 32859"/>
                    <a:gd name="connsiteX217" fmla="*/ 19799 w 80256"/>
                    <a:gd name="connsiteY217" fmla="*/ 5812 h 32859"/>
                    <a:gd name="connsiteX218" fmla="*/ 19799 w 80256"/>
                    <a:gd name="connsiteY218" fmla="*/ 5812 h 32859"/>
                    <a:gd name="connsiteX219" fmla="*/ 19799 w 80256"/>
                    <a:gd name="connsiteY219" fmla="*/ 2630 h 32859"/>
                    <a:gd name="connsiteX220" fmla="*/ 19799 w 80256"/>
                    <a:gd name="connsiteY220" fmla="*/ 4221 h 32859"/>
                    <a:gd name="connsiteX221" fmla="*/ 19799 w 80256"/>
                    <a:gd name="connsiteY221" fmla="*/ 1039 h 32859"/>
                    <a:gd name="connsiteX222" fmla="*/ 19799 w 80256"/>
                    <a:gd name="connsiteY222" fmla="*/ 1039 h 32859"/>
                    <a:gd name="connsiteX223" fmla="*/ 19799 w 80256"/>
                    <a:gd name="connsiteY223" fmla="*/ 1039 h 32859"/>
                    <a:gd name="connsiteX224" fmla="*/ 19799 w 80256"/>
                    <a:gd name="connsiteY224" fmla="*/ 4221 h 32859"/>
                    <a:gd name="connsiteX225" fmla="*/ 19799 w 80256"/>
                    <a:gd name="connsiteY225" fmla="*/ 2630 h 32859"/>
                    <a:gd name="connsiteX226" fmla="*/ 19799 w 80256"/>
                    <a:gd name="connsiteY226" fmla="*/ 2630 h 32859"/>
                    <a:gd name="connsiteX227" fmla="*/ 19799 w 80256"/>
                    <a:gd name="connsiteY227" fmla="*/ 2630 h 32859"/>
                    <a:gd name="connsiteX228" fmla="*/ 19799 w 80256"/>
                    <a:gd name="connsiteY228" fmla="*/ 5812 h 32859"/>
                    <a:gd name="connsiteX229" fmla="*/ 19799 w 80256"/>
                    <a:gd name="connsiteY229" fmla="*/ 8994 h 32859"/>
                    <a:gd name="connsiteX230" fmla="*/ 16617 w 80256"/>
                    <a:gd name="connsiteY230" fmla="*/ 5812 h 32859"/>
                    <a:gd name="connsiteX231" fmla="*/ 15026 w 80256"/>
                    <a:gd name="connsiteY231" fmla="*/ 7403 h 32859"/>
                    <a:gd name="connsiteX232" fmla="*/ 15026 w 80256"/>
                    <a:gd name="connsiteY232" fmla="*/ 10585 h 32859"/>
                    <a:gd name="connsiteX233" fmla="*/ 13435 w 80256"/>
                    <a:gd name="connsiteY233" fmla="*/ 4221 h 32859"/>
                    <a:gd name="connsiteX234" fmla="*/ 13435 w 80256"/>
                    <a:gd name="connsiteY234" fmla="*/ 8994 h 32859"/>
                    <a:gd name="connsiteX235" fmla="*/ 13435 w 80256"/>
                    <a:gd name="connsiteY235" fmla="*/ 5812 h 32859"/>
                    <a:gd name="connsiteX236" fmla="*/ 10253 w 80256"/>
                    <a:gd name="connsiteY236" fmla="*/ 5812 h 32859"/>
                    <a:gd name="connsiteX237" fmla="*/ 10253 w 80256"/>
                    <a:gd name="connsiteY237" fmla="*/ 8994 h 32859"/>
                    <a:gd name="connsiteX238" fmla="*/ 8662 w 80256"/>
                    <a:gd name="connsiteY238" fmla="*/ 5812 h 32859"/>
                    <a:gd name="connsiteX239" fmla="*/ 8662 w 80256"/>
                    <a:gd name="connsiteY239" fmla="*/ 7403 h 32859"/>
                    <a:gd name="connsiteX240" fmla="*/ 8662 w 80256"/>
                    <a:gd name="connsiteY240" fmla="*/ 8994 h 32859"/>
                    <a:gd name="connsiteX241" fmla="*/ 2298 w 80256"/>
                    <a:gd name="connsiteY241" fmla="*/ 5812 h 32859"/>
                    <a:gd name="connsiteX242" fmla="*/ 2298 w 80256"/>
                    <a:gd name="connsiteY242" fmla="*/ 7403 h 32859"/>
                    <a:gd name="connsiteX243" fmla="*/ 2298 w 80256"/>
                    <a:gd name="connsiteY243" fmla="*/ 10585 h 32859"/>
                    <a:gd name="connsiteX244" fmla="*/ 707 w 80256"/>
                    <a:gd name="connsiteY244" fmla="*/ 7403 h 32859"/>
                    <a:gd name="connsiteX245" fmla="*/ 707 w 80256"/>
                    <a:gd name="connsiteY245" fmla="*/ 10585 h 32859"/>
                    <a:gd name="connsiteX246" fmla="*/ 707 w 80256"/>
                    <a:gd name="connsiteY246" fmla="*/ 10585 h 32859"/>
                    <a:gd name="connsiteX247" fmla="*/ 2298 w 80256"/>
                    <a:gd name="connsiteY247" fmla="*/ 21722 h 32859"/>
                    <a:gd name="connsiteX248" fmla="*/ 3889 w 80256"/>
                    <a:gd name="connsiteY248" fmla="*/ 21722 h 32859"/>
                    <a:gd name="connsiteX249" fmla="*/ 3889 w 80256"/>
                    <a:gd name="connsiteY249" fmla="*/ 23313 h 32859"/>
                    <a:gd name="connsiteX250" fmla="*/ 3889 w 80256"/>
                    <a:gd name="connsiteY250" fmla="*/ 21722 h 32859"/>
                    <a:gd name="connsiteX251" fmla="*/ 3889 w 80256"/>
                    <a:gd name="connsiteY251" fmla="*/ 21722 h 32859"/>
                    <a:gd name="connsiteX252" fmla="*/ 7071 w 80256"/>
                    <a:gd name="connsiteY252" fmla="*/ 23313 h 32859"/>
                    <a:gd name="connsiteX253" fmla="*/ 7071 w 80256"/>
                    <a:gd name="connsiteY253" fmla="*/ 21722 h 32859"/>
                    <a:gd name="connsiteX254" fmla="*/ 7071 w 80256"/>
                    <a:gd name="connsiteY254" fmla="*/ 23313 h 32859"/>
                    <a:gd name="connsiteX255" fmla="*/ 5480 w 80256"/>
                    <a:gd name="connsiteY255" fmla="*/ 20131 h 32859"/>
                    <a:gd name="connsiteX256" fmla="*/ 8662 w 80256"/>
                    <a:gd name="connsiteY256" fmla="*/ 24904 h 32859"/>
                    <a:gd name="connsiteX257" fmla="*/ 8662 w 80256"/>
                    <a:gd name="connsiteY257" fmla="*/ 21722 h 32859"/>
                    <a:gd name="connsiteX258" fmla="*/ 8662 w 80256"/>
                    <a:gd name="connsiteY258" fmla="*/ 23313 h 32859"/>
                    <a:gd name="connsiteX259" fmla="*/ 8662 w 80256"/>
                    <a:gd name="connsiteY259" fmla="*/ 21722 h 32859"/>
                    <a:gd name="connsiteX260" fmla="*/ 8662 w 80256"/>
                    <a:gd name="connsiteY260" fmla="*/ 24904 h 32859"/>
                    <a:gd name="connsiteX261" fmla="*/ 8662 w 80256"/>
                    <a:gd name="connsiteY261" fmla="*/ 24904 h 32859"/>
                    <a:gd name="connsiteX262" fmla="*/ 10253 w 80256"/>
                    <a:gd name="connsiteY262" fmla="*/ 24904 h 32859"/>
                    <a:gd name="connsiteX263" fmla="*/ 10253 w 80256"/>
                    <a:gd name="connsiteY263" fmla="*/ 24904 h 32859"/>
                    <a:gd name="connsiteX264" fmla="*/ 13435 w 80256"/>
                    <a:gd name="connsiteY264" fmla="*/ 21722 h 32859"/>
                    <a:gd name="connsiteX265" fmla="*/ 13435 w 80256"/>
                    <a:gd name="connsiteY265" fmla="*/ 20131 h 32859"/>
                    <a:gd name="connsiteX266" fmla="*/ 15026 w 80256"/>
                    <a:gd name="connsiteY266" fmla="*/ 20131 h 32859"/>
                    <a:gd name="connsiteX267" fmla="*/ 15026 w 80256"/>
                    <a:gd name="connsiteY267" fmla="*/ 20131 h 32859"/>
                    <a:gd name="connsiteX268" fmla="*/ 15026 w 80256"/>
                    <a:gd name="connsiteY268" fmla="*/ 18540 h 32859"/>
                    <a:gd name="connsiteX269" fmla="*/ 15026 w 80256"/>
                    <a:gd name="connsiteY269" fmla="*/ 21722 h 32859"/>
                    <a:gd name="connsiteX270" fmla="*/ 15026 w 80256"/>
                    <a:gd name="connsiteY270" fmla="*/ 16949 h 32859"/>
                    <a:gd name="connsiteX271" fmla="*/ 15026 w 80256"/>
                    <a:gd name="connsiteY271" fmla="*/ 18540 h 32859"/>
                    <a:gd name="connsiteX272" fmla="*/ 15026 w 80256"/>
                    <a:gd name="connsiteY272" fmla="*/ 15358 h 32859"/>
                    <a:gd name="connsiteX273" fmla="*/ 15026 w 80256"/>
                    <a:gd name="connsiteY273" fmla="*/ 20131 h 32859"/>
                    <a:gd name="connsiteX274" fmla="*/ 16617 w 80256"/>
                    <a:gd name="connsiteY274" fmla="*/ 21722 h 32859"/>
                    <a:gd name="connsiteX275" fmla="*/ 15026 w 80256"/>
                    <a:gd name="connsiteY275" fmla="*/ 18540 h 32859"/>
                    <a:gd name="connsiteX276" fmla="*/ 15026 w 80256"/>
                    <a:gd name="connsiteY276" fmla="*/ 15358 h 32859"/>
                    <a:gd name="connsiteX277" fmla="*/ 16617 w 80256"/>
                    <a:gd name="connsiteY277" fmla="*/ 21722 h 32859"/>
                    <a:gd name="connsiteX278" fmla="*/ 16617 w 80256"/>
                    <a:gd name="connsiteY278" fmla="*/ 21722 h 32859"/>
                    <a:gd name="connsiteX279" fmla="*/ 18208 w 80256"/>
                    <a:gd name="connsiteY279" fmla="*/ 21722 h 32859"/>
                    <a:gd name="connsiteX280" fmla="*/ 18208 w 80256"/>
                    <a:gd name="connsiteY280" fmla="*/ 18540 h 32859"/>
                    <a:gd name="connsiteX281" fmla="*/ 18208 w 80256"/>
                    <a:gd name="connsiteY281" fmla="*/ 20131 h 32859"/>
                    <a:gd name="connsiteX282" fmla="*/ 19799 w 80256"/>
                    <a:gd name="connsiteY282" fmla="*/ 16949 h 32859"/>
                    <a:gd name="connsiteX283" fmla="*/ 19799 w 80256"/>
                    <a:gd name="connsiteY283" fmla="*/ 18540 h 32859"/>
                    <a:gd name="connsiteX284" fmla="*/ 19799 w 80256"/>
                    <a:gd name="connsiteY284" fmla="*/ 18540 h 32859"/>
                    <a:gd name="connsiteX285" fmla="*/ 18208 w 80256"/>
                    <a:gd name="connsiteY285" fmla="*/ 21722 h 32859"/>
                    <a:gd name="connsiteX286" fmla="*/ 18208 w 80256"/>
                    <a:gd name="connsiteY286" fmla="*/ 23313 h 32859"/>
                    <a:gd name="connsiteX287" fmla="*/ 19799 w 80256"/>
                    <a:gd name="connsiteY287" fmla="*/ 20131 h 32859"/>
                    <a:gd name="connsiteX288" fmla="*/ 19799 w 80256"/>
                    <a:gd name="connsiteY288" fmla="*/ 21722 h 32859"/>
                    <a:gd name="connsiteX289" fmla="*/ 19799 w 80256"/>
                    <a:gd name="connsiteY289" fmla="*/ 20131 h 32859"/>
                    <a:gd name="connsiteX290" fmla="*/ 19799 w 80256"/>
                    <a:gd name="connsiteY290" fmla="*/ 23313 h 32859"/>
                    <a:gd name="connsiteX291" fmla="*/ 21390 w 80256"/>
                    <a:gd name="connsiteY291" fmla="*/ 23313 h 32859"/>
                    <a:gd name="connsiteX292" fmla="*/ 21390 w 80256"/>
                    <a:gd name="connsiteY292" fmla="*/ 18540 h 32859"/>
                    <a:gd name="connsiteX293" fmla="*/ 22981 w 80256"/>
                    <a:gd name="connsiteY293" fmla="*/ 23313 h 32859"/>
                    <a:gd name="connsiteX294" fmla="*/ 22981 w 80256"/>
                    <a:gd name="connsiteY294" fmla="*/ 21722 h 32859"/>
                    <a:gd name="connsiteX295" fmla="*/ 22981 w 80256"/>
                    <a:gd name="connsiteY295" fmla="*/ 23313 h 32859"/>
                    <a:gd name="connsiteX296" fmla="*/ 22981 w 80256"/>
                    <a:gd name="connsiteY296" fmla="*/ 20131 h 32859"/>
                    <a:gd name="connsiteX297" fmla="*/ 22981 w 80256"/>
                    <a:gd name="connsiteY297" fmla="*/ 18540 h 32859"/>
                    <a:gd name="connsiteX298" fmla="*/ 22981 w 80256"/>
                    <a:gd name="connsiteY298" fmla="*/ 20131 h 32859"/>
                    <a:gd name="connsiteX299" fmla="*/ 24572 w 80256"/>
                    <a:gd name="connsiteY299" fmla="*/ 16949 h 32859"/>
                    <a:gd name="connsiteX300" fmla="*/ 24572 w 80256"/>
                    <a:gd name="connsiteY300" fmla="*/ 20131 h 32859"/>
                    <a:gd name="connsiteX301" fmla="*/ 24572 w 80256"/>
                    <a:gd name="connsiteY301" fmla="*/ 18540 h 32859"/>
                    <a:gd name="connsiteX302" fmla="*/ 24572 w 80256"/>
                    <a:gd name="connsiteY302" fmla="*/ 21722 h 32859"/>
                    <a:gd name="connsiteX303" fmla="*/ 26163 w 80256"/>
                    <a:gd name="connsiteY303" fmla="*/ 21722 h 32859"/>
                    <a:gd name="connsiteX304" fmla="*/ 26163 w 80256"/>
                    <a:gd name="connsiteY304" fmla="*/ 16949 h 32859"/>
                    <a:gd name="connsiteX305" fmla="*/ 26163 w 80256"/>
                    <a:gd name="connsiteY305" fmla="*/ 18540 h 32859"/>
                    <a:gd name="connsiteX306" fmla="*/ 26163 w 80256"/>
                    <a:gd name="connsiteY306" fmla="*/ 20131 h 32859"/>
                    <a:gd name="connsiteX307" fmla="*/ 26163 w 80256"/>
                    <a:gd name="connsiteY307" fmla="*/ 21722 h 32859"/>
                    <a:gd name="connsiteX308" fmla="*/ 27754 w 80256"/>
                    <a:gd name="connsiteY308" fmla="*/ 21722 h 32859"/>
                    <a:gd name="connsiteX309" fmla="*/ 27754 w 80256"/>
                    <a:gd name="connsiteY309" fmla="*/ 21722 h 32859"/>
                    <a:gd name="connsiteX310" fmla="*/ 27754 w 80256"/>
                    <a:gd name="connsiteY310" fmla="*/ 18540 h 32859"/>
                    <a:gd name="connsiteX311" fmla="*/ 27754 w 80256"/>
                    <a:gd name="connsiteY311" fmla="*/ 20131 h 32859"/>
                    <a:gd name="connsiteX312" fmla="*/ 27754 w 80256"/>
                    <a:gd name="connsiteY312" fmla="*/ 18540 h 32859"/>
                    <a:gd name="connsiteX313" fmla="*/ 27754 w 80256"/>
                    <a:gd name="connsiteY313" fmla="*/ 23313 h 32859"/>
                    <a:gd name="connsiteX314" fmla="*/ 27754 w 80256"/>
                    <a:gd name="connsiteY314" fmla="*/ 21722 h 32859"/>
                    <a:gd name="connsiteX315" fmla="*/ 27754 w 80256"/>
                    <a:gd name="connsiteY315" fmla="*/ 24904 h 32859"/>
                    <a:gd name="connsiteX316" fmla="*/ 29345 w 80256"/>
                    <a:gd name="connsiteY316" fmla="*/ 23313 h 32859"/>
                    <a:gd name="connsiteX317" fmla="*/ 29345 w 80256"/>
                    <a:gd name="connsiteY317" fmla="*/ 21722 h 32859"/>
                    <a:gd name="connsiteX318" fmla="*/ 30936 w 80256"/>
                    <a:gd name="connsiteY318" fmla="*/ 21722 h 32859"/>
                    <a:gd name="connsiteX319" fmla="*/ 30936 w 80256"/>
                    <a:gd name="connsiteY319" fmla="*/ 24904 h 32859"/>
                    <a:gd name="connsiteX320" fmla="*/ 30936 w 80256"/>
                    <a:gd name="connsiteY320" fmla="*/ 20131 h 32859"/>
                    <a:gd name="connsiteX321" fmla="*/ 30936 w 80256"/>
                    <a:gd name="connsiteY321" fmla="*/ 23313 h 32859"/>
                    <a:gd name="connsiteX322" fmla="*/ 38891 w 80256"/>
                    <a:gd name="connsiteY322" fmla="*/ 24904 h 32859"/>
                    <a:gd name="connsiteX323" fmla="*/ 38891 w 80256"/>
                    <a:gd name="connsiteY323" fmla="*/ 24904 h 32859"/>
                    <a:gd name="connsiteX324" fmla="*/ 45255 w 80256"/>
                    <a:gd name="connsiteY324" fmla="*/ 23313 h 32859"/>
                    <a:gd name="connsiteX325" fmla="*/ 45255 w 80256"/>
                    <a:gd name="connsiteY325" fmla="*/ 23313 h 32859"/>
                    <a:gd name="connsiteX326" fmla="*/ 45255 w 80256"/>
                    <a:gd name="connsiteY326" fmla="*/ 23313 h 32859"/>
                    <a:gd name="connsiteX327" fmla="*/ 53209 w 80256"/>
                    <a:gd name="connsiteY327" fmla="*/ 18540 h 32859"/>
                    <a:gd name="connsiteX328" fmla="*/ 53209 w 80256"/>
                    <a:gd name="connsiteY328" fmla="*/ 18540 h 32859"/>
                    <a:gd name="connsiteX329" fmla="*/ 53209 w 80256"/>
                    <a:gd name="connsiteY329" fmla="*/ 18540 h 32859"/>
                    <a:gd name="connsiteX330" fmla="*/ 78665 w 80256"/>
                    <a:gd name="connsiteY330" fmla="*/ 5812 h 32859"/>
                    <a:gd name="connsiteX331" fmla="*/ 78665 w 80256"/>
                    <a:gd name="connsiteY331" fmla="*/ 5812 h 32859"/>
                    <a:gd name="connsiteX332" fmla="*/ 78665 w 80256"/>
                    <a:gd name="connsiteY332" fmla="*/ 5812 h 32859"/>
                    <a:gd name="connsiteX333" fmla="*/ 80256 w 80256"/>
                    <a:gd name="connsiteY333" fmla="*/ 5812 h 32859"/>
                    <a:gd name="connsiteX334" fmla="*/ 80256 w 80256"/>
                    <a:gd name="connsiteY334" fmla="*/ 5812 h 32859"/>
                    <a:gd name="connsiteX335" fmla="*/ 80256 w 80256"/>
                    <a:gd name="connsiteY335" fmla="*/ 5812 h 32859"/>
                    <a:gd name="connsiteX336" fmla="*/ 80256 w 80256"/>
                    <a:gd name="connsiteY336" fmla="*/ 5812 h 32859"/>
                    <a:gd name="connsiteX337" fmla="*/ 21390 w 80256"/>
                    <a:gd name="connsiteY337" fmla="*/ 5812 h 32859"/>
                    <a:gd name="connsiteX338" fmla="*/ 21390 w 80256"/>
                    <a:gd name="connsiteY338" fmla="*/ 5812 h 32859"/>
                    <a:gd name="connsiteX339" fmla="*/ 21390 w 80256"/>
                    <a:gd name="connsiteY339" fmla="*/ 5812 h 328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</a:cxnLst>
                  <a:rect l="l" t="t" r="r" b="b"/>
                  <a:pathLst>
                    <a:path w="80256" h="32859">
                      <a:moveTo>
                        <a:pt x="38891" y="24904"/>
                      </a:moveTo>
                      <a:lnTo>
                        <a:pt x="38891" y="26495"/>
                      </a:lnTo>
                      <a:cubicBezTo>
                        <a:pt x="38891" y="29677"/>
                        <a:pt x="38891" y="28086"/>
                        <a:pt x="38891" y="31268"/>
                      </a:cubicBezTo>
                      <a:cubicBezTo>
                        <a:pt x="38891" y="24904"/>
                        <a:pt x="40482" y="29677"/>
                        <a:pt x="38891" y="24904"/>
                      </a:cubicBezTo>
                      <a:lnTo>
                        <a:pt x="40482" y="24904"/>
                      </a:lnTo>
                      <a:cubicBezTo>
                        <a:pt x="40482" y="24904"/>
                        <a:pt x="40482" y="24904"/>
                        <a:pt x="38891" y="24904"/>
                      </a:cubicBezTo>
                      <a:cubicBezTo>
                        <a:pt x="40482" y="28086"/>
                        <a:pt x="40482" y="21722"/>
                        <a:pt x="42073" y="21722"/>
                      </a:cubicBezTo>
                      <a:cubicBezTo>
                        <a:pt x="42073" y="21722"/>
                        <a:pt x="42073" y="23313"/>
                        <a:pt x="42073" y="23313"/>
                      </a:cubicBezTo>
                      <a:lnTo>
                        <a:pt x="42073" y="21722"/>
                      </a:lnTo>
                      <a:cubicBezTo>
                        <a:pt x="42073" y="21722"/>
                        <a:pt x="42073" y="23313"/>
                        <a:pt x="42073" y="23313"/>
                      </a:cubicBezTo>
                      <a:lnTo>
                        <a:pt x="42073" y="23313"/>
                      </a:lnTo>
                      <a:lnTo>
                        <a:pt x="42073" y="23313"/>
                      </a:lnTo>
                      <a:cubicBezTo>
                        <a:pt x="42073" y="21722"/>
                        <a:pt x="42073" y="20131"/>
                        <a:pt x="42073" y="20131"/>
                      </a:cubicBezTo>
                      <a:cubicBezTo>
                        <a:pt x="42073" y="21722"/>
                        <a:pt x="42073" y="20131"/>
                        <a:pt x="42073" y="21722"/>
                      </a:cubicBezTo>
                      <a:lnTo>
                        <a:pt x="42073" y="20131"/>
                      </a:lnTo>
                      <a:cubicBezTo>
                        <a:pt x="42073" y="21722"/>
                        <a:pt x="42073" y="23313"/>
                        <a:pt x="42073" y="23313"/>
                      </a:cubicBezTo>
                      <a:cubicBezTo>
                        <a:pt x="42073" y="29677"/>
                        <a:pt x="42073" y="21722"/>
                        <a:pt x="43663" y="24904"/>
                      </a:cubicBezTo>
                      <a:lnTo>
                        <a:pt x="43663" y="24904"/>
                      </a:lnTo>
                      <a:cubicBezTo>
                        <a:pt x="43663" y="28086"/>
                        <a:pt x="43663" y="26495"/>
                        <a:pt x="45255" y="29677"/>
                      </a:cubicBezTo>
                      <a:cubicBezTo>
                        <a:pt x="45255" y="28086"/>
                        <a:pt x="43663" y="24904"/>
                        <a:pt x="45255" y="23313"/>
                      </a:cubicBezTo>
                      <a:cubicBezTo>
                        <a:pt x="45255" y="23313"/>
                        <a:pt x="45255" y="23313"/>
                        <a:pt x="45255" y="23313"/>
                      </a:cubicBezTo>
                      <a:cubicBezTo>
                        <a:pt x="45255" y="24904"/>
                        <a:pt x="45255" y="24904"/>
                        <a:pt x="45255" y="24904"/>
                      </a:cubicBezTo>
                      <a:lnTo>
                        <a:pt x="45255" y="28086"/>
                      </a:lnTo>
                      <a:cubicBezTo>
                        <a:pt x="45255" y="26495"/>
                        <a:pt x="45255" y="26495"/>
                        <a:pt x="45255" y="24904"/>
                      </a:cubicBezTo>
                      <a:cubicBezTo>
                        <a:pt x="45255" y="24904"/>
                        <a:pt x="45255" y="28086"/>
                        <a:pt x="45255" y="29677"/>
                      </a:cubicBezTo>
                      <a:cubicBezTo>
                        <a:pt x="45255" y="29677"/>
                        <a:pt x="45255" y="26495"/>
                        <a:pt x="45255" y="24904"/>
                      </a:cubicBezTo>
                      <a:cubicBezTo>
                        <a:pt x="45255" y="26495"/>
                        <a:pt x="45255" y="24904"/>
                        <a:pt x="46846" y="23313"/>
                      </a:cubicBezTo>
                      <a:cubicBezTo>
                        <a:pt x="46846" y="24904"/>
                        <a:pt x="46846" y="24904"/>
                        <a:pt x="46846" y="26495"/>
                      </a:cubicBezTo>
                      <a:lnTo>
                        <a:pt x="46846" y="24904"/>
                      </a:lnTo>
                      <a:cubicBezTo>
                        <a:pt x="46846" y="24904"/>
                        <a:pt x="46846" y="24904"/>
                        <a:pt x="46846" y="26495"/>
                      </a:cubicBezTo>
                      <a:cubicBezTo>
                        <a:pt x="46846" y="24904"/>
                        <a:pt x="46846" y="23313"/>
                        <a:pt x="46846" y="23313"/>
                      </a:cubicBezTo>
                      <a:cubicBezTo>
                        <a:pt x="46846" y="20131"/>
                        <a:pt x="46846" y="28086"/>
                        <a:pt x="48436" y="24904"/>
                      </a:cubicBezTo>
                      <a:cubicBezTo>
                        <a:pt x="48436" y="26495"/>
                        <a:pt x="48436" y="26495"/>
                        <a:pt x="48436" y="28086"/>
                      </a:cubicBezTo>
                      <a:cubicBezTo>
                        <a:pt x="48436" y="26495"/>
                        <a:pt x="48436" y="26495"/>
                        <a:pt x="50028" y="23313"/>
                      </a:cubicBezTo>
                      <a:lnTo>
                        <a:pt x="50028" y="24904"/>
                      </a:lnTo>
                      <a:cubicBezTo>
                        <a:pt x="50028" y="23313"/>
                        <a:pt x="50028" y="20131"/>
                        <a:pt x="50028" y="18540"/>
                      </a:cubicBezTo>
                      <a:cubicBezTo>
                        <a:pt x="50028" y="16949"/>
                        <a:pt x="50028" y="16949"/>
                        <a:pt x="50028" y="15358"/>
                      </a:cubicBezTo>
                      <a:lnTo>
                        <a:pt x="50028" y="13767"/>
                      </a:lnTo>
                      <a:cubicBezTo>
                        <a:pt x="50028" y="13767"/>
                        <a:pt x="50028" y="15358"/>
                        <a:pt x="50028" y="16949"/>
                      </a:cubicBezTo>
                      <a:lnTo>
                        <a:pt x="50028" y="16949"/>
                      </a:lnTo>
                      <a:cubicBezTo>
                        <a:pt x="50028" y="18540"/>
                        <a:pt x="50028" y="20131"/>
                        <a:pt x="50028" y="21722"/>
                      </a:cubicBezTo>
                      <a:lnTo>
                        <a:pt x="50028" y="20131"/>
                      </a:lnTo>
                      <a:cubicBezTo>
                        <a:pt x="50028" y="21722"/>
                        <a:pt x="50028" y="23313"/>
                        <a:pt x="50028" y="24904"/>
                      </a:cubicBezTo>
                      <a:cubicBezTo>
                        <a:pt x="50028" y="24904"/>
                        <a:pt x="50028" y="24904"/>
                        <a:pt x="50028" y="24904"/>
                      </a:cubicBezTo>
                      <a:cubicBezTo>
                        <a:pt x="50028" y="24904"/>
                        <a:pt x="50028" y="26495"/>
                        <a:pt x="50028" y="26495"/>
                      </a:cubicBezTo>
                      <a:cubicBezTo>
                        <a:pt x="50028" y="26495"/>
                        <a:pt x="50028" y="26495"/>
                        <a:pt x="50028" y="24904"/>
                      </a:cubicBezTo>
                      <a:lnTo>
                        <a:pt x="50028" y="28086"/>
                      </a:lnTo>
                      <a:lnTo>
                        <a:pt x="50028" y="26495"/>
                      </a:lnTo>
                      <a:lnTo>
                        <a:pt x="50028" y="28086"/>
                      </a:lnTo>
                      <a:cubicBezTo>
                        <a:pt x="50028" y="24904"/>
                        <a:pt x="51618" y="20131"/>
                        <a:pt x="51618" y="18540"/>
                      </a:cubicBezTo>
                      <a:cubicBezTo>
                        <a:pt x="51618" y="20131"/>
                        <a:pt x="51618" y="21722"/>
                        <a:pt x="51618" y="24904"/>
                      </a:cubicBezTo>
                      <a:cubicBezTo>
                        <a:pt x="51618" y="21722"/>
                        <a:pt x="51618" y="26495"/>
                        <a:pt x="50028" y="24904"/>
                      </a:cubicBezTo>
                      <a:cubicBezTo>
                        <a:pt x="50028" y="24904"/>
                        <a:pt x="50028" y="26495"/>
                        <a:pt x="50028" y="26495"/>
                      </a:cubicBezTo>
                      <a:lnTo>
                        <a:pt x="51618" y="23313"/>
                      </a:lnTo>
                      <a:cubicBezTo>
                        <a:pt x="51618" y="24904"/>
                        <a:pt x="51618" y="24904"/>
                        <a:pt x="51618" y="26495"/>
                      </a:cubicBezTo>
                      <a:cubicBezTo>
                        <a:pt x="51618" y="21722"/>
                        <a:pt x="51618" y="23313"/>
                        <a:pt x="53209" y="21722"/>
                      </a:cubicBezTo>
                      <a:cubicBezTo>
                        <a:pt x="53209" y="23313"/>
                        <a:pt x="53209" y="24904"/>
                        <a:pt x="53209" y="24904"/>
                      </a:cubicBezTo>
                      <a:cubicBezTo>
                        <a:pt x="53209" y="28086"/>
                        <a:pt x="54801" y="20131"/>
                        <a:pt x="54801" y="23313"/>
                      </a:cubicBezTo>
                      <a:cubicBezTo>
                        <a:pt x="54801" y="23313"/>
                        <a:pt x="54801" y="23313"/>
                        <a:pt x="54801" y="23313"/>
                      </a:cubicBezTo>
                      <a:cubicBezTo>
                        <a:pt x="54801" y="21722"/>
                        <a:pt x="56391" y="23313"/>
                        <a:pt x="54801" y="24904"/>
                      </a:cubicBezTo>
                      <a:lnTo>
                        <a:pt x="54801" y="24904"/>
                      </a:lnTo>
                      <a:cubicBezTo>
                        <a:pt x="54801" y="24904"/>
                        <a:pt x="56391" y="24904"/>
                        <a:pt x="56391" y="21722"/>
                      </a:cubicBezTo>
                      <a:cubicBezTo>
                        <a:pt x="56391" y="21722"/>
                        <a:pt x="56391" y="26495"/>
                        <a:pt x="56391" y="26495"/>
                      </a:cubicBezTo>
                      <a:lnTo>
                        <a:pt x="57982" y="13767"/>
                      </a:lnTo>
                      <a:cubicBezTo>
                        <a:pt x="57982" y="16949"/>
                        <a:pt x="57982" y="24904"/>
                        <a:pt x="56391" y="26495"/>
                      </a:cubicBezTo>
                      <a:cubicBezTo>
                        <a:pt x="56391" y="26495"/>
                        <a:pt x="56391" y="28086"/>
                        <a:pt x="56391" y="26495"/>
                      </a:cubicBezTo>
                      <a:cubicBezTo>
                        <a:pt x="56391" y="26495"/>
                        <a:pt x="56391" y="21722"/>
                        <a:pt x="56391" y="21722"/>
                      </a:cubicBezTo>
                      <a:cubicBezTo>
                        <a:pt x="56391" y="24904"/>
                        <a:pt x="56391" y="23313"/>
                        <a:pt x="56391" y="26495"/>
                      </a:cubicBezTo>
                      <a:cubicBezTo>
                        <a:pt x="56391" y="26495"/>
                        <a:pt x="56391" y="20131"/>
                        <a:pt x="56391" y="20131"/>
                      </a:cubicBezTo>
                      <a:cubicBezTo>
                        <a:pt x="56391" y="20131"/>
                        <a:pt x="56391" y="24904"/>
                        <a:pt x="56391" y="26495"/>
                      </a:cubicBezTo>
                      <a:lnTo>
                        <a:pt x="57982" y="21722"/>
                      </a:lnTo>
                      <a:cubicBezTo>
                        <a:pt x="57982" y="23313"/>
                        <a:pt x="57982" y="26495"/>
                        <a:pt x="57982" y="28086"/>
                      </a:cubicBezTo>
                      <a:cubicBezTo>
                        <a:pt x="57982" y="26495"/>
                        <a:pt x="57982" y="28086"/>
                        <a:pt x="57982" y="28086"/>
                      </a:cubicBezTo>
                      <a:lnTo>
                        <a:pt x="57982" y="26495"/>
                      </a:lnTo>
                      <a:cubicBezTo>
                        <a:pt x="57982" y="28086"/>
                        <a:pt x="59573" y="20131"/>
                        <a:pt x="59573" y="20131"/>
                      </a:cubicBezTo>
                      <a:cubicBezTo>
                        <a:pt x="59573" y="21722"/>
                        <a:pt x="59573" y="26495"/>
                        <a:pt x="59573" y="26495"/>
                      </a:cubicBezTo>
                      <a:cubicBezTo>
                        <a:pt x="59573" y="23313"/>
                        <a:pt x="61164" y="13767"/>
                        <a:pt x="62755" y="12176"/>
                      </a:cubicBezTo>
                      <a:lnTo>
                        <a:pt x="62755" y="13767"/>
                      </a:lnTo>
                      <a:lnTo>
                        <a:pt x="62755" y="12176"/>
                      </a:lnTo>
                      <a:cubicBezTo>
                        <a:pt x="62755" y="15358"/>
                        <a:pt x="59573" y="24904"/>
                        <a:pt x="59573" y="28086"/>
                      </a:cubicBezTo>
                      <a:cubicBezTo>
                        <a:pt x="59573" y="29677"/>
                        <a:pt x="59573" y="29677"/>
                        <a:pt x="59573" y="29677"/>
                      </a:cubicBezTo>
                      <a:cubicBezTo>
                        <a:pt x="59573" y="31268"/>
                        <a:pt x="59573" y="31268"/>
                        <a:pt x="59573" y="31268"/>
                      </a:cubicBezTo>
                      <a:lnTo>
                        <a:pt x="61164" y="32859"/>
                      </a:lnTo>
                      <a:cubicBezTo>
                        <a:pt x="61164" y="29677"/>
                        <a:pt x="62755" y="29677"/>
                        <a:pt x="62755" y="28086"/>
                      </a:cubicBezTo>
                      <a:lnTo>
                        <a:pt x="61164" y="31268"/>
                      </a:lnTo>
                      <a:cubicBezTo>
                        <a:pt x="61164" y="28086"/>
                        <a:pt x="62755" y="23313"/>
                        <a:pt x="62755" y="23313"/>
                      </a:cubicBezTo>
                      <a:cubicBezTo>
                        <a:pt x="62755" y="24904"/>
                        <a:pt x="62755" y="28086"/>
                        <a:pt x="62755" y="29677"/>
                      </a:cubicBezTo>
                      <a:cubicBezTo>
                        <a:pt x="62755" y="28086"/>
                        <a:pt x="64346" y="28086"/>
                        <a:pt x="64346" y="28086"/>
                      </a:cubicBezTo>
                      <a:lnTo>
                        <a:pt x="64346" y="29677"/>
                      </a:lnTo>
                      <a:cubicBezTo>
                        <a:pt x="64346" y="31268"/>
                        <a:pt x="65937" y="26495"/>
                        <a:pt x="65937" y="28086"/>
                      </a:cubicBezTo>
                      <a:cubicBezTo>
                        <a:pt x="65937" y="28086"/>
                        <a:pt x="65937" y="31268"/>
                        <a:pt x="65937" y="29677"/>
                      </a:cubicBezTo>
                      <a:cubicBezTo>
                        <a:pt x="65937" y="26495"/>
                        <a:pt x="67528" y="15358"/>
                        <a:pt x="67528" y="13767"/>
                      </a:cubicBezTo>
                      <a:cubicBezTo>
                        <a:pt x="67528" y="13767"/>
                        <a:pt x="67528" y="16949"/>
                        <a:pt x="67528" y="18540"/>
                      </a:cubicBezTo>
                      <a:cubicBezTo>
                        <a:pt x="67528" y="21722"/>
                        <a:pt x="65937" y="24904"/>
                        <a:pt x="65937" y="26495"/>
                      </a:cubicBezTo>
                      <a:cubicBezTo>
                        <a:pt x="65937" y="24904"/>
                        <a:pt x="65937" y="24904"/>
                        <a:pt x="65937" y="24904"/>
                      </a:cubicBezTo>
                      <a:cubicBezTo>
                        <a:pt x="65937" y="24904"/>
                        <a:pt x="65937" y="28086"/>
                        <a:pt x="65937" y="26495"/>
                      </a:cubicBezTo>
                      <a:cubicBezTo>
                        <a:pt x="65937" y="23313"/>
                        <a:pt x="65937" y="26495"/>
                        <a:pt x="65937" y="23313"/>
                      </a:cubicBezTo>
                      <a:cubicBezTo>
                        <a:pt x="65937" y="21722"/>
                        <a:pt x="65937" y="23313"/>
                        <a:pt x="65937" y="23313"/>
                      </a:cubicBezTo>
                      <a:cubicBezTo>
                        <a:pt x="65937" y="21722"/>
                        <a:pt x="67528" y="16949"/>
                        <a:pt x="67528" y="15358"/>
                      </a:cubicBezTo>
                      <a:cubicBezTo>
                        <a:pt x="67528" y="15358"/>
                        <a:pt x="67528" y="16949"/>
                        <a:pt x="67528" y="16949"/>
                      </a:cubicBezTo>
                      <a:cubicBezTo>
                        <a:pt x="67528" y="16949"/>
                        <a:pt x="69119" y="18540"/>
                        <a:pt x="69119" y="18540"/>
                      </a:cubicBezTo>
                      <a:cubicBezTo>
                        <a:pt x="69119" y="18540"/>
                        <a:pt x="69119" y="20131"/>
                        <a:pt x="69119" y="21722"/>
                      </a:cubicBezTo>
                      <a:cubicBezTo>
                        <a:pt x="69119" y="21722"/>
                        <a:pt x="69119" y="20131"/>
                        <a:pt x="69119" y="20131"/>
                      </a:cubicBezTo>
                      <a:cubicBezTo>
                        <a:pt x="69119" y="23313"/>
                        <a:pt x="69119" y="20131"/>
                        <a:pt x="69119" y="23313"/>
                      </a:cubicBezTo>
                      <a:cubicBezTo>
                        <a:pt x="69119" y="21722"/>
                        <a:pt x="70710" y="21722"/>
                        <a:pt x="70710" y="20131"/>
                      </a:cubicBezTo>
                      <a:cubicBezTo>
                        <a:pt x="70710" y="16949"/>
                        <a:pt x="70710" y="20131"/>
                        <a:pt x="69119" y="20131"/>
                      </a:cubicBezTo>
                      <a:cubicBezTo>
                        <a:pt x="69119" y="16949"/>
                        <a:pt x="70710" y="12176"/>
                        <a:pt x="72301" y="10585"/>
                      </a:cubicBezTo>
                      <a:cubicBezTo>
                        <a:pt x="72301" y="8994"/>
                        <a:pt x="72301" y="13767"/>
                        <a:pt x="72301" y="12176"/>
                      </a:cubicBezTo>
                      <a:cubicBezTo>
                        <a:pt x="73892" y="13767"/>
                        <a:pt x="73892" y="5812"/>
                        <a:pt x="73892" y="8994"/>
                      </a:cubicBezTo>
                      <a:cubicBezTo>
                        <a:pt x="73892" y="12176"/>
                        <a:pt x="73892" y="13767"/>
                        <a:pt x="72301" y="15358"/>
                      </a:cubicBezTo>
                      <a:cubicBezTo>
                        <a:pt x="72301" y="16949"/>
                        <a:pt x="72301" y="13767"/>
                        <a:pt x="70710" y="13767"/>
                      </a:cubicBezTo>
                      <a:lnTo>
                        <a:pt x="70710" y="15358"/>
                      </a:lnTo>
                      <a:cubicBezTo>
                        <a:pt x="70710" y="15358"/>
                        <a:pt x="70710" y="16949"/>
                        <a:pt x="70710" y="15358"/>
                      </a:cubicBezTo>
                      <a:cubicBezTo>
                        <a:pt x="70710" y="16949"/>
                        <a:pt x="72301" y="15358"/>
                        <a:pt x="72301" y="18540"/>
                      </a:cubicBezTo>
                      <a:cubicBezTo>
                        <a:pt x="72301" y="18540"/>
                        <a:pt x="72301" y="16949"/>
                        <a:pt x="72301" y="15358"/>
                      </a:cubicBezTo>
                      <a:lnTo>
                        <a:pt x="72301" y="15358"/>
                      </a:lnTo>
                      <a:cubicBezTo>
                        <a:pt x="72301" y="13767"/>
                        <a:pt x="73892" y="12176"/>
                        <a:pt x="72301" y="12176"/>
                      </a:cubicBezTo>
                      <a:cubicBezTo>
                        <a:pt x="72301" y="10585"/>
                        <a:pt x="73892" y="8994"/>
                        <a:pt x="73892" y="10585"/>
                      </a:cubicBezTo>
                      <a:lnTo>
                        <a:pt x="73892" y="13767"/>
                      </a:lnTo>
                      <a:cubicBezTo>
                        <a:pt x="73892" y="12176"/>
                        <a:pt x="73892" y="12176"/>
                        <a:pt x="73892" y="12176"/>
                      </a:cubicBezTo>
                      <a:cubicBezTo>
                        <a:pt x="73892" y="10585"/>
                        <a:pt x="73892" y="15358"/>
                        <a:pt x="75483" y="12176"/>
                      </a:cubicBezTo>
                      <a:lnTo>
                        <a:pt x="75483" y="10585"/>
                      </a:lnTo>
                      <a:cubicBezTo>
                        <a:pt x="75483" y="8994"/>
                        <a:pt x="77074" y="5812"/>
                        <a:pt x="77074" y="7403"/>
                      </a:cubicBezTo>
                      <a:cubicBezTo>
                        <a:pt x="77074" y="4221"/>
                        <a:pt x="77074" y="7403"/>
                        <a:pt x="77074" y="4221"/>
                      </a:cubicBezTo>
                      <a:cubicBezTo>
                        <a:pt x="77074" y="7403"/>
                        <a:pt x="75483" y="4221"/>
                        <a:pt x="75483" y="7403"/>
                      </a:cubicBezTo>
                      <a:cubicBezTo>
                        <a:pt x="75483" y="4221"/>
                        <a:pt x="75483" y="5812"/>
                        <a:pt x="75483" y="2630"/>
                      </a:cubicBezTo>
                      <a:cubicBezTo>
                        <a:pt x="75483" y="4221"/>
                        <a:pt x="75483" y="4221"/>
                        <a:pt x="75483" y="4221"/>
                      </a:cubicBezTo>
                      <a:cubicBezTo>
                        <a:pt x="75483" y="4221"/>
                        <a:pt x="75483" y="4221"/>
                        <a:pt x="75483" y="4221"/>
                      </a:cubicBezTo>
                      <a:lnTo>
                        <a:pt x="75483" y="4221"/>
                      </a:lnTo>
                      <a:lnTo>
                        <a:pt x="75483" y="4221"/>
                      </a:lnTo>
                      <a:cubicBezTo>
                        <a:pt x="75483" y="4221"/>
                        <a:pt x="75483" y="4221"/>
                        <a:pt x="75483" y="4221"/>
                      </a:cubicBezTo>
                      <a:cubicBezTo>
                        <a:pt x="75483" y="4221"/>
                        <a:pt x="75483" y="5812"/>
                        <a:pt x="75483" y="5812"/>
                      </a:cubicBezTo>
                      <a:cubicBezTo>
                        <a:pt x="75483" y="7403"/>
                        <a:pt x="73892" y="7403"/>
                        <a:pt x="73892" y="8994"/>
                      </a:cubicBezTo>
                      <a:cubicBezTo>
                        <a:pt x="73892" y="8994"/>
                        <a:pt x="73892" y="7403"/>
                        <a:pt x="73892" y="7403"/>
                      </a:cubicBezTo>
                      <a:lnTo>
                        <a:pt x="73892" y="8994"/>
                      </a:lnTo>
                      <a:cubicBezTo>
                        <a:pt x="73892" y="7403"/>
                        <a:pt x="73892" y="5812"/>
                        <a:pt x="73892" y="4221"/>
                      </a:cubicBezTo>
                      <a:lnTo>
                        <a:pt x="73892" y="4221"/>
                      </a:lnTo>
                      <a:cubicBezTo>
                        <a:pt x="73892" y="2630"/>
                        <a:pt x="73892" y="2630"/>
                        <a:pt x="73892" y="2630"/>
                      </a:cubicBezTo>
                      <a:cubicBezTo>
                        <a:pt x="73892" y="2630"/>
                        <a:pt x="72301" y="4221"/>
                        <a:pt x="73892" y="2630"/>
                      </a:cubicBezTo>
                      <a:lnTo>
                        <a:pt x="72301" y="4221"/>
                      </a:lnTo>
                      <a:lnTo>
                        <a:pt x="72301" y="4221"/>
                      </a:lnTo>
                      <a:cubicBezTo>
                        <a:pt x="72301" y="4221"/>
                        <a:pt x="70710" y="7403"/>
                        <a:pt x="70710" y="4221"/>
                      </a:cubicBezTo>
                      <a:cubicBezTo>
                        <a:pt x="70710" y="4221"/>
                        <a:pt x="70710" y="5812"/>
                        <a:pt x="69119" y="4221"/>
                      </a:cubicBezTo>
                      <a:lnTo>
                        <a:pt x="69119" y="2630"/>
                      </a:lnTo>
                      <a:cubicBezTo>
                        <a:pt x="69119" y="2630"/>
                        <a:pt x="69119" y="1039"/>
                        <a:pt x="67528" y="2630"/>
                      </a:cubicBezTo>
                      <a:cubicBezTo>
                        <a:pt x="67528" y="-2143"/>
                        <a:pt x="65937" y="1039"/>
                        <a:pt x="65937" y="1039"/>
                      </a:cubicBezTo>
                      <a:lnTo>
                        <a:pt x="65937" y="2630"/>
                      </a:lnTo>
                      <a:cubicBezTo>
                        <a:pt x="65937" y="2630"/>
                        <a:pt x="64346" y="2630"/>
                        <a:pt x="64346" y="4221"/>
                      </a:cubicBezTo>
                      <a:lnTo>
                        <a:pt x="64346" y="5812"/>
                      </a:lnTo>
                      <a:cubicBezTo>
                        <a:pt x="64346" y="7403"/>
                        <a:pt x="62755" y="4221"/>
                        <a:pt x="62755" y="4221"/>
                      </a:cubicBezTo>
                      <a:cubicBezTo>
                        <a:pt x="62755" y="4221"/>
                        <a:pt x="62755" y="4221"/>
                        <a:pt x="62755" y="4221"/>
                      </a:cubicBezTo>
                      <a:cubicBezTo>
                        <a:pt x="62755" y="-552"/>
                        <a:pt x="61164" y="7403"/>
                        <a:pt x="61164" y="4221"/>
                      </a:cubicBezTo>
                      <a:cubicBezTo>
                        <a:pt x="61164" y="4221"/>
                        <a:pt x="61164" y="4221"/>
                        <a:pt x="61164" y="4221"/>
                      </a:cubicBezTo>
                      <a:lnTo>
                        <a:pt x="61164" y="4221"/>
                      </a:lnTo>
                      <a:lnTo>
                        <a:pt x="61164" y="4221"/>
                      </a:lnTo>
                      <a:cubicBezTo>
                        <a:pt x="61164" y="4221"/>
                        <a:pt x="61164" y="4221"/>
                        <a:pt x="61164" y="2630"/>
                      </a:cubicBezTo>
                      <a:cubicBezTo>
                        <a:pt x="61164" y="2630"/>
                        <a:pt x="61164" y="4221"/>
                        <a:pt x="61164" y="4221"/>
                      </a:cubicBezTo>
                      <a:cubicBezTo>
                        <a:pt x="61164" y="4221"/>
                        <a:pt x="61164" y="4221"/>
                        <a:pt x="61164" y="4221"/>
                      </a:cubicBezTo>
                      <a:lnTo>
                        <a:pt x="61164" y="2630"/>
                      </a:lnTo>
                      <a:lnTo>
                        <a:pt x="61164" y="2630"/>
                      </a:lnTo>
                      <a:cubicBezTo>
                        <a:pt x="61164" y="1039"/>
                        <a:pt x="61164" y="4221"/>
                        <a:pt x="61164" y="5812"/>
                      </a:cubicBezTo>
                      <a:cubicBezTo>
                        <a:pt x="61164" y="5812"/>
                        <a:pt x="61164" y="5812"/>
                        <a:pt x="61164" y="7403"/>
                      </a:cubicBezTo>
                      <a:cubicBezTo>
                        <a:pt x="61164" y="4221"/>
                        <a:pt x="61164" y="8994"/>
                        <a:pt x="61164" y="4221"/>
                      </a:cubicBezTo>
                      <a:cubicBezTo>
                        <a:pt x="61164" y="5812"/>
                        <a:pt x="59573" y="5812"/>
                        <a:pt x="59573" y="8994"/>
                      </a:cubicBezTo>
                      <a:cubicBezTo>
                        <a:pt x="59573" y="8994"/>
                        <a:pt x="59573" y="8994"/>
                        <a:pt x="59573" y="8994"/>
                      </a:cubicBezTo>
                      <a:cubicBezTo>
                        <a:pt x="59573" y="8994"/>
                        <a:pt x="59573" y="7403"/>
                        <a:pt x="59573" y="8994"/>
                      </a:cubicBezTo>
                      <a:lnTo>
                        <a:pt x="59573" y="5812"/>
                      </a:lnTo>
                      <a:lnTo>
                        <a:pt x="59573" y="8994"/>
                      </a:lnTo>
                      <a:cubicBezTo>
                        <a:pt x="59573" y="7403"/>
                        <a:pt x="59573" y="5812"/>
                        <a:pt x="59573" y="4221"/>
                      </a:cubicBezTo>
                      <a:cubicBezTo>
                        <a:pt x="57982" y="7403"/>
                        <a:pt x="59573" y="5812"/>
                        <a:pt x="57982" y="8994"/>
                      </a:cubicBezTo>
                      <a:lnTo>
                        <a:pt x="57982" y="7403"/>
                      </a:lnTo>
                      <a:cubicBezTo>
                        <a:pt x="57982" y="7403"/>
                        <a:pt x="57982" y="10585"/>
                        <a:pt x="57982" y="8994"/>
                      </a:cubicBezTo>
                      <a:cubicBezTo>
                        <a:pt x="57982" y="5812"/>
                        <a:pt x="56391" y="8994"/>
                        <a:pt x="54801" y="5812"/>
                      </a:cubicBezTo>
                      <a:cubicBezTo>
                        <a:pt x="54801" y="10585"/>
                        <a:pt x="54801" y="4221"/>
                        <a:pt x="54801" y="7403"/>
                      </a:cubicBezTo>
                      <a:cubicBezTo>
                        <a:pt x="54801" y="5812"/>
                        <a:pt x="54801" y="5812"/>
                        <a:pt x="54801" y="4221"/>
                      </a:cubicBezTo>
                      <a:cubicBezTo>
                        <a:pt x="54801" y="5812"/>
                        <a:pt x="53209" y="2630"/>
                        <a:pt x="53209" y="5812"/>
                      </a:cubicBezTo>
                      <a:cubicBezTo>
                        <a:pt x="53209" y="4221"/>
                        <a:pt x="53209" y="4221"/>
                        <a:pt x="53209" y="2630"/>
                      </a:cubicBezTo>
                      <a:cubicBezTo>
                        <a:pt x="53209" y="2630"/>
                        <a:pt x="53209" y="4221"/>
                        <a:pt x="53209" y="2630"/>
                      </a:cubicBezTo>
                      <a:cubicBezTo>
                        <a:pt x="53209" y="2630"/>
                        <a:pt x="53209" y="1039"/>
                        <a:pt x="53209" y="1039"/>
                      </a:cubicBezTo>
                      <a:cubicBezTo>
                        <a:pt x="53209" y="1039"/>
                        <a:pt x="51618" y="5812"/>
                        <a:pt x="51618" y="8994"/>
                      </a:cubicBezTo>
                      <a:cubicBezTo>
                        <a:pt x="51618" y="7403"/>
                        <a:pt x="51618" y="7403"/>
                        <a:pt x="51618" y="10585"/>
                      </a:cubicBezTo>
                      <a:cubicBezTo>
                        <a:pt x="51618" y="8994"/>
                        <a:pt x="51618" y="7403"/>
                        <a:pt x="51618" y="7403"/>
                      </a:cubicBezTo>
                      <a:cubicBezTo>
                        <a:pt x="51618" y="7403"/>
                        <a:pt x="50028" y="5812"/>
                        <a:pt x="50028" y="8994"/>
                      </a:cubicBezTo>
                      <a:cubicBezTo>
                        <a:pt x="50028" y="8994"/>
                        <a:pt x="50028" y="8994"/>
                        <a:pt x="50028" y="8994"/>
                      </a:cubicBezTo>
                      <a:cubicBezTo>
                        <a:pt x="50028" y="8994"/>
                        <a:pt x="50028" y="8994"/>
                        <a:pt x="48436" y="8994"/>
                      </a:cubicBezTo>
                      <a:lnTo>
                        <a:pt x="48436" y="8994"/>
                      </a:lnTo>
                      <a:cubicBezTo>
                        <a:pt x="48436" y="12176"/>
                        <a:pt x="48436" y="8994"/>
                        <a:pt x="46846" y="10585"/>
                      </a:cubicBezTo>
                      <a:lnTo>
                        <a:pt x="46846" y="10585"/>
                      </a:lnTo>
                      <a:cubicBezTo>
                        <a:pt x="45255" y="7403"/>
                        <a:pt x="46846" y="12176"/>
                        <a:pt x="45255" y="8994"/>
                      </a:cubicBezTo>
                      <a:lnTo>
                        <a:pt x="45255" y="10585"/>
                      </a:lnTo>
                      <a:cubicBezTo>
                        <a:pt x="45255" y="15358"/>
                        <a:pt x="45255" y="7403"/>
                        <a:pt x="43663" y="8994"/>
                      </a:cubicBezTo>
                      <a:lnTo>
                        <a:pt x="43663" y="10585"/>
                      </a:lnTo>
                      <a:cubicBezTo>
                        <a:pt x="43663" y="12176"/>
                        <a:pt x="43663" y="4221"/>
                        <a:pt x="42073" y="4221"/>
                      </a:cubicBezTo>
                      <a:cubicBezTo>
                        <a:pt x="42073" y="4221"/>
                        <a:pt x="42073" y="4221"/>
                        <a:pt x="42073" y="2630"/>
                      </a:cubicBezTo>
                      <a:cubicBezTo>
                        <a:pt x="42073" y="-552"/>
                        <a:pt x="42073" y="5812"/>
                        <a:pt x="42073" y="5812"/>
                      </a:cubicBezTo>
                      <a:cubicBezTo>
                        <a:pt x="42073" y="4221"/>
                        <a:pt x="42073" y="2630"/>
                        <a:pt x="42073" y="1039"/>
                      </a:cubicBezTo>
                      <a:cubicBezTo>
                        <a:pt x="42073" y="-552"/>
                        <a:pt x="40482" y="5812"/>
                        <a:pt x="40482" y="2630"/>
                      </a:cubicBezTo>
                      <a:cubicBezTo>
                        <a:pt x="40482" y="4221"/>
                        <a:pt x="40482" y="4221"/>
                        <a:pt x="40482" y="5812"/>
                      </a:cubicBezTo>
                      <a:cubicBezTo>
                        <a:pt x="40482" y="5812"/>
                        <a:pt x="38891" y="1039"/>
                        <a:pt x="38891" y="5812"/>
                      </a:cubicBezTo>
                      <a:lnTo>
                        <a:pt x="38891" y="4221"/>
                      </a:lnTo>
                      <a:cubicBezTo>
                        <a:pt x="38891" y="5812"/>
                        <a:pt x="37300" y="5812"/>
                        <a:pt x="37300" y="7403"/>
                      </a:cubicBezTo>
                      <a:cubicBezTo>
                        <a:pt x="37300" y="-552"/>
                        <a:pt x="35709" y="10585"/>
                        <a:pt x="35709" y="4221"/>
                      </a:cubicBezTo>
                      <a:lnTo>
                        <a:pt x="34118" y="4221"/>
                      </a:lnTo>
                      <a:lnTo>
                        <a:pt x="34118" y="4221"/>
                      </a:lnTo>
                      <a:cubicBezTo>
                        <a:pt x="34118" y="4221"/>
                        <a:pt x="34118" y="5812"/>
                        <a:pt x="32527" y="7403"/>
                      </a:cubicBezTo>
                      <a:cubicBezTo>
                        <a:pt x="32527" y="7403"/>
                        <a:pt x="32527" y="5812"/>
                        <a:pt x="32527" y="5812"/>
                      </a:cubicBezTo>
                      <a:cubicBezTo>
                        <a:pt x="30936" y="4221"/>
                        <a:pt x="30936" y="4221"/>
                        <a:pt x="30936" y="8994"/>
                      </a:cubicBezTo>
                      <a:lnTo>
                        <a:pt x="30936" y="7403"/>
                      </a:lnTo>
                      <a:cubicBezTo>
                        <a:pt x="30936" y="8994"/>
                        <a:pt x="29345" y="4221"/>
                        <a:pt x="29345" y="5812"/>
                      </a:cubicBezTo>
                      <a:cubicBezTo>
                        <a:pt x="29345" y="5812"/>
                        <a:pt x="29345" y="5812"/>
                        <a:pt x="29345" y="4221"/>
                      </a:cubicBezTo>
                      <a:cubicBezTo>
                        <a:pt x="27754" y="7403"/>
                        <a:pt x="26163" y="-2143"/>
                        <a:pt x="26163" y="5812"/>
                      </a:cubicBezTo>
                      <a:lnTo>
                        <a:pt x="26163" y="7403"/>
                      </a:lnTo>
                      <a:cubicBezTo>
                        <a:pt x="27754" y="7403"/>
                        <a:pt x="26163" y="10585"/>
                        <a:pt x="26163" y="12176"/>
                      </a:cubicBezTo>
                      <a:cubicBezTo>
                        <a:pt x="26163" y="12176"/>
                        <a:pt x="24572" y="8994"/>
                        <a:pt x="26163" y="8994"/>
                      </a:cubicBezTo>
                      <a:lnTo>
                        <a:pt x="26163" y="8994"/>
                      </a:lnTo>
                      <a:cubicBezTo>
                        <a:pt x="26163" y="4221"/>
                        <a:pt x="24572" y="7403"/>
                        <a:pt x="24572" y="4221"/>
                      </a:cubicBezTo>
                      <a:cubicBezTo>
                        <a:pt x="22981" y="4221"/>
                        <a:pt x="21390" y="2630"/>
                        <a:pt x="19799" y="2630"/>
                      </a:cubicBezTo>
                      <a:lnTo>
                        <a:pt x="19799" y="5812"/>
                      </a:lnTo>
                      <a:lnTo>
                        <a:pt x="19799" y="5812"/>
                      </a:lnTo>
                      <a:cubicBezTo>
                        <a:pt x="19799" y="5812"/>
                        <a:pt x="19799" y="2630"/>
                        <a:pt x="19799" y="2630"/>
                      </a:cubicBezTo>
                      <a:cubicBezTo>
                        <a:pt x="19799" y="1039"/>
                        <a:pt x="19799" y="4221"/>
                        <a:pt x="19799" y="4221"/>
                      </a:cubicBezTo>
                      <a:cubicBezTo>
                        <a:pt x="18208" y="2630"/>
                        <a:pt x="19799" y="1039"/>
                        <a:pt x="19799" y="1039"/>
                      </a:cubicBezTo>
                      <a:lnTo>
                        <a:pt x="19799" y="1039"/>
                      </a:lnTo>
                      <a:lnTo>
                        <a:pt x="19799" y="1039"/>
                      </a:lnTo>
                      <a:cubicBezTo>
                        <a:pt x="19799" y="2630"/>
                        <a:pt x="19799" y="4221"/>
                        <a:pt x="19799" y="4221"/>
                      </a:cubicBezTo>
                      <a:cubicBezTo>
                        <a:pt x="19799" y="4221"/>
                        <a:pt x="19799" y="2630"/>
                        <a:pt x="19799" y="2630"/>
                      </a:cubicBezTo>
                      <a:cubicBezTo>
                        <a:pt x="19799" y="2630"/>
                        <a:pt x="19799" y="2630"/>
                        <a:pt x="19799" y="2630"/>
                      </a:cubicBezTo>
                      <a:lnTo>
                        <a:pt x="19799" y="2630"/>
                      </a:lnTo>
                      <a:lnTo>
                        <a:pt x="19799" y="5812"/>
                      </a:lnTo>
                      <a:cubicBezTo>
                        <a:pt x="19799" y="7403"/>
                        <a:pt x="19799" y="5812"/>
                        <a:pt x="19799" y="8994"/>
                      </a:cubicBezTo>
                      <a:cubicBezTo>
                        <a:pt x="18208" y="4221"/>
                        <a:pt x="16617" y="7403"/>
                        <a:pt x="16617" y="5812"/>
                      </a:cubicBezTo>
                      <a:cubicBezTo>
                        <a:pt x="16617" y="7403"/>
                        <a:pt x="16617" y="7403"/>
                        <a:pt x="15026" y="7403"/>
                      </a:cubicBezTo>
                      <a:cubicBezTo>
                        <a:pt x="15026" y="7403"/>
                        <a:pt x="15026" y="10585"/>
                        <a:pt x="15026" y="10585"/>
                      </a:cubicBezTo>
                      <a:cubicBezTo>
                        <a:pt x="15026" y="4221"/>
                        <a:pt x="13435" y="7403"/>
                        <a:pt x="13435" y="4221"/>
                      </a:cubicBezTo>
                      <a:cubicBezTo>
                        <a:pt x="13435" y="7403"/>
                        <a:pt x="11844" y="5812"/>
                        <a:pt x="13435" y="8994"/>
                      </a:cubicBezTo>
                      <a:cubicBezTo>
                        <a:pt x="13435" y="8994"/>
                        <a:pt x="13435" y="7403"/>
                        <a:pt x="13435" y="5812"/>
                      </a:cubicBezTo>
                      <a:cubicBezTo>
                        <a:pt x="13435" y="8994"/>
                        <a:pt x="11844" y="4221"/>
                        <a:pt x="10253" y="5812"/>
                      </a:cubicBezTo>
                      <a:cubicBezTo>
                        <a:pt x="10253" y="5812"/>
                        <a:pt x="10253" y="7403"/>
                        <a:pt x="10253" y="8994"/>
                      </a:cubicBezTo>
                      <a:lnTo>
                        <a:pt x="8662" y="5812"/>
                      </a:lnTo>
                      <a:cubicBezTo>
                        <a:pt x="8662" y="5812"/>
                        <a:pt x="8662" y="10585"/>
                        <a:pt x="8662" y="7403"/>
                      </a:cubicBezTo>
                      <a:cubicBezTo>
                        <a:pt x="8662" y="7403"/>
                        <a:pt x="8662" y="8994"/>
                        <a:pt x="8662" y="8994"/>
                      </a:cubicBezTo>
                      <a:cubicBezTo>
                        <a:pt x="5480" y="5812"/>
                        <a:pt x="5480" y="12176"/>
                        <a:pt x="2298" y="5812"/>
                      </a:cubicBezTo>
                      <a:cubicBezTo>
                        <a:pt x="2298" y="7403"/>
                        <a:pt x="2298" y="7403"/>
                        <a:pt x="2298" y="7403"/>
                      </a:cubicBezTo>
                      <a:cubicBezTo>
                        <a:pt x="2298" y="7403"/>
                        <a:pt x="2298" y="8994"/>
                        <a:pt x="2298" y="10585"/>
                      </a:cubicBezTo>
                      <a:lnTo>
                        <a:pt x="707" y="7403"/>
                      </a:lnTo>
                      <a:cubicBezTo>
                        <a:pt x="707" y="10585"/>
                        <a:pt x="-884" y="7403"/>
                        <a:pt x="707" y="10585"/>
                      </a:cubicBezTo>
                      <a:lnTo>
                        <a:pt x="707" y="10585"/>
                      </a:lnTo>
                      <a:cubicBezTo>
                        <a:pt x="707" y="13767"/>
                        <a:pt x="2298" y="18540"/>
                        <a:pt x="2298" y="21722"/>
                      </a:cubicBezTo>
                      <a:cubicBezTo>
                        <a:pt x="2298" y="18540"/>
                        <a:pt x="3889" y="26495"/>
                        <a:pt x="3889" y="21722"/>
                      </a:cubicBezTo>
                      <a:cubicBezTo>
                        <a:pt x="3889" y="23313"/>
                        <a:pt x="3889" y="23313"/>
                        <a:pt x="3889" y="23313"/>
                      </a:cubicBezTo>
                      <a:cubicBezTo>
                        <a:pt x="3889" y="21722"/>
                        <a:pt x="3889" y="21722"/>
                        <a:pt x="3889" y="21722"/>
                      </a:cubicBezTo>
                      <a:lnTo>
                        <a:pt x="3889" y="21722"/>
                      </a:lnTo>
                      <a:cubicBezTo>
                        <a:pt x="5480" y="21722"/>
                        <a:pt x="5480" y="23313"/>
                        <a:pt x="7071" y="23313"/>
                      </a:cubicBezTo>
                      <a:lnTo>
                        <a:pt x="7071" y="21722"/>
                      </a:lnTo>
                      <a:cubicBezTo>
                        <a:pt x="7071" y="21722"/>
                        <a:pt x="7071" y="23313"/>
                        <a:pt x="7071" y="23313"/>
                      </a:cubicBezTo>
                      <a:cubicBezTo>
                        <a:pt x="7071" y="20131"/>
                        <a:pt x="7071" y="23313"/>
                        <a:pt x="5480" y="20131"/>
                      </a:cubicBezTo>
                      <a:cubicBezTo>
                        <a:pt x="7071" y="24904"/>
                        <a:pt x="7071" y="20131"/>
                        <a:pt x="8662" y="24904"/>
                      </a:cubicBezTo>
                      <a:cubicBezTo>
                        <a:pt x="8662" y="24904"/>
                        <a:pt x="8662" y="21722"/>
                        <a:pt x="8662" y="21722"/>
                      </a:cubicBezTo>
                      <a:lnTo>
                        <a:pt x="8662" y="23313"/>
                      </a:lnTo>
                      <a:lnTo>
                        <a:pt x="8662" y="21722"/>
                      </a:lnTo>
                      <a:cubicBezTo>
                        <a:pt x="8662" y="21722"/>
                        <a:pt x="8662" y="23313"/>
                        <a:pt x="8662" y="24904"/>
                      </a:cubicBezTo>
                      <a:cubicBezTo>
                        <a:pt x="8662" y="24904"/>
                        <a:pt x="8662" y="24904"/>
                        <a:pt x="8662" y="24904"/>
                      </a:cubicBezTo>
                      <a:cubicBezTo>
                        <a:pt x="8662" y="26495"/>
                        <a:pt x="10253" y="24904"/>
                        <a:pt x="10253" y="24904"/>
                      </a:cubicBezTo>
                      <a:lnTo>
                        <a:pt x="10253" y="24904"/>
                      </a:lnTo>
                      <a:cubicBezTo>
                        <a:pt x="11844" y="23313"/>
                        <a:pt x="11844" y="24904"/>
                        <a:pt x="13435" y="21722"/>
                      </a:cubicBezTo>
                      <a:lnTo>
                        <a:pt x="13435" y="20131"/>
                      </a:lnTo>
                      <a:cubicBezTo>
                        <a:pt x="13435" y="18540"/>
                        <a:pt x="13435" y="21722"/>
                        <a:pt x="15026" y="20131"/>
                      </a:cubicBezTo>
                      <a:lnTo>
                        <a:pt x="15026" y="20131"/>
                      </a:lnTo>
                      <a:cubicBezTo>
                        <a:pt x="15026" y="18540"/>
                        <a:pt x="15026" y="18540"/>
                        <a:pt x="15026" y="18540"/>
                      </a:cubicBezTo>
                      <a:cubicBezTo>
                        <a:pt x="15026" y="20131"/>
                        <a:pt x="15026" y="20131"/>
                        <a:pt x="15026" y="21722"/>
                      </a:cubicBezTo>
                      <a:cubicBezTo>
                        <a:pt x="15026" y="20131"/>
                        <a:pt x="15026" y="20131"/>
                        <a:pt x="15026" y="16949"/>
                      </a:cubicBezTo>
                      <a:lnTo>
                        <a:pt x="15026" y="18540"/>
                      </a:lnTo>
                      <a:cubicBezTo>
                        <a:pt x="15026" y="16949"/>
                        <a:pt x="15026" y="16949"/>
                        <a:pt x="15026" y="15358"/>
                      </a:cubicBezTo>
                      <a:cubicBezTo>
                        <a:pt x="15026" y="16949"/>
                        <a:pt x="15026" y="18540"/>
                        <a:pt x="15026" y="20131"/>
                      </a:cubicBezTo>
                      <a:cubicBezTo>
                        <a:pt x="16617" y="23313"/>
                        <a:pt x="16617" y="16949"/>
                        <a:pt x="16617" y="21722"/>
                      </a:cubicBezTo>
                      <a:cubicBezTo>
                        <a:pt x="16617" y="16949"/>
                        <a:pt x="15026" y="18540"/>
                        <a:pt x="15026" y="18540"/>
                      </a:cubicBezTo>
                      <a:cubicBezTo>
                        <a:pt x="15026" y="16949"/>
                        <a:pt x="15026" y="15358"/>
                        <a:pt x="15026" y="15358"/>
                      </a:cubicBezTo>
                      <a:cubicBezTo>
                        <a:pt x="15026" y="15358"/>
                        <a:pt x="16617" y="21722"/>
                        <a:pt x="16617" y="21722"/>
                      </a:cubicBezTo>
                      <a:lnTo>
                        <a:pt x="16617" y="21722"/>
                      </a:lnTo>
                      <a:cubicBezTo>
                        <a:pt x="16617" y="23313"/>
                        <a:pt x="16617" y="20131"/>
                        <a:pt x="18208" y="21722"/>
                      </a:cubicBezTo>
                      <a:cubicBezTo>
                        <a:pt x="18208" y="18540"/>
                        <a:pt x="18208" y="21722"/>
                        <a:pt x="18208" y="18540"/>
                      </a:cubicBezTo>
                      <a:lnTo>
                        <a:pt x="18208" y="20131"/>
                      </a:lnTo>
                      <a:cubicBezTo>
                        <a:pt x="18208" y="18540"/>
                        <a:pt x="18208" y="15358"/>
                        <a:pt x="19799" y="16949"/>
                      </a:cubicBezTo>
                      <a:cubicBezTo>
                        <a:pt x="19799" y="16949"/>
                        <a:pt x="19799" y="18540"/>
                        <a:pt x="19799" y="18540"/>
                      </a:cubicBezTo>
                      <a:cubicBezTo>
                        <a:pt x="19799" y="20131"/>
                        <a:pt x="19799" y="18540"/>
                        <a:pt x="19799" y="18540"/>
                      </a:cubicBezTo>
                      <a:cubicBezTo>
                        <a:pt x="19799" y="21722"/>
                        <a:pt x="19799" y="20131"/>
                        <a:pt x="18208" y="21722"/>
                      </a:cubicBezTo>
                      <a:cubicBezTo>
                        <a:pt x="18208" y="23313"/>
                        <a:pt x="18208" y="18540"/>
                        <a:pt x="18208" y="23313"/>
                      </a:cubicBezTo>
                      <a:cubicBezTo>
                        <a:pt x="18208" y="18540"/>
                        <a:pt x="18208" y="23313"/>
                        <a:pt x="19799" y="20131"/>
                      </a:cubicBezTo>
                      <a:lnTo>
                        <a:pt x="19799" y="21722"/>
                      </a:lnTo>
                      <a:cubicBezTo>
                        <a:pt x="19799" y="21722"/>
                        <a:pt x="19799" y="20131"/>
                        <a:pt x="19799" y="20131"/>
                      </a:cubicBezTo>
                      <a:lnTo>
                        <a:pt x="19799" y="23313"/>
                      </a:lnTo>
                      <a:cubicBezTo>
                        <a:pt x="19799" y="20131"/>
                        <a:pt x="21390" y="24904"/>
                        <a:pt x="21390" y="23313"/>
                      </a:cubicBezTo>
                      <a:cubicBezTo>
                        <a:pt x="21390" y="23313"/>
                        <a:pt x="21390" y="20131"/>
                        <a:pt x="21390" y="18540"/>
                      </a:cubicBezTo>
                      <a:cubicBezTo>
                        <a:pt x="21390" y="15358"/>
                        <a:pt x="22981" y="23313"/>
                        <a:pt x="22981" y="23313"/>
                      </a:cubicBezTo>
                      <a:cubicBezTo>
                        <a:pt x="22981" y="23313"/>
                        <a:pt x="22981" y="21722"/>
                        <a:pt x="22981" y="21722"/>
                      </a:cubicBezTo>
                      <a:cubicBezTo>
                        <a:pt x="22981" y="21722"/>
                        <a:pt x="22981" y="23313"/>
                        <a:pt x="22981" y="23313"/>
                      </a:cubicBezTo>
                      <a:cubicBezTo>
                        <a:pt x="22981" y="23313"/>
                        <a:pt x="22981" y="21722"/>
                        <a:pt x="22981" y="20131"/>
                      </a:cubicBezTo>
                      <a:cubicBezTo>
                        <a:pt x="22981" y="23313"/>
                        <a:pt x="22981" y="18540"/>
                        <a:pt x="22981" y="18540"/>
                      </a:cubicBezTo>
                      <a:lnTo>
                        <a:pt x="22981" y="20131"/>
                      </a:lnTo>
                      <a:cubicBezTo>
                        <a:pt x="24572" y="21722"/>
                        <a:pt x="22981" y="15358"/>
                        <a:pt x="24572" y="16949"/>
                      </a:cubicBezTo>
                      <a:lnTo>
                        <a:pt x="24572" y="20131"/>
                      </a:lnTo>
                      <a:lnTo>
                        <a:pt x="24572" y="18540"/>
                      </a:lnTo>
                      <a:lnTo>
                        <a:pt x="24572" y="21722"/>
                      </a:lnTo>
                      <a:cubicBezTo>
                        <a:pt x="24572" y="20131"/>
                        <a:pt x="24572" y="20131"/>
                        <a:pt x="26163" y="21722"/>
                      </a:cubicBezTo>
                      <a:cubicBezTo>
                        <a:pt x="26163" y="20131"/>
                        <a:pt x="26163" y="18540"/>
                        <a:pt x="26163" y="16949"/>
                      </a:cubicBezTo>
                      <a:cubicBezTo>
                        <a:pt x="26163" y="18540"/>
                        <a:pt x="26163" y="18540"/>
                        <a:pt x="26163" y="18540"/>
                      </a:cubicBezTo>
                      <a:cubicBezTo>
                        <a:pt x="26163" y="20131"/>
                        <a:pt x="26163" y="21722"/>
                        <a:pt x="26163" y="20131"/>
                      </a:cubicBezTo>
                      <a:lnTo>
                        <a:pt x="26163" y="21722"/>
                      </a:lnTo>
                      <a:cubicBezTo>
                        <a:pt x="26163" y="23313"/>
                        <a:pt x="26163" y="21722"/>
                        <a:pt x="27754" y="21722"/>
                      </a:cubicBezTo>
                      <a:cubicBezTo>
                        <a:pt x="27754" y="21722"/>
                        <a:pt x="27754" y="21722"/>
                        <a:pt x="27754" y="21722"/>
                      </a:cubicBezTo>
                      <a:lnTo>
                        <a:pt x="27754" y="18540"/>
                      </a:lnTo>
                      <a:cubicBezTo>
                        <a:pt x="27754" y="20131"/>
                        <a:pt x="27754" y="20131"/>
                        <a:pt x="27754" y="20131"/>
                      </a:cubicBezTo>
                      <a:cubicBezTo>
                        <a:pt x="27754" y="20131"/>
                        <a:pt x="27754" y="18540"/>
                        <a:pt x="27754" y="18540"/>
                      </a:cubicBezTo>
                      <a:cubicBezTo>
                        <a:pt x="27754" y="20131"/>
                        <a:pt x="27754" y="21722"/>
                        <a:pt x="27754" y="23313"/>
                      </a:cubicBezTo>
                      <a:lnTo>
                        <a:pt x="27754" y="21722"/>
                      </a:lnTo>
                      <a:cubicBezTo>
                        <a:pt x="27754" y="21722"/>
                        <a:pt x="27754" y="23313"/>
                        <a:pt x="27754" y="24904"/>
                      </a:cubicBezTo>
                      <a:cubicBezTo>
                        <a:pt x="27754" y="26495"/>
                        <a:pt x="29345" y="21722"/>
                        <a:pt x="29345" y="23313"/>
                      </a:cubicBezTo>
                      <a:cubicBezTo>
                        <a:pt x="29345" y="23313"/>
                        <a:pt x="29345" y="23313"/>
                        <a:pt x="29345" y="21722"/>
                      </a:cubicBezTo>
                      <a:cubicBezTo>
                        <a:pt x="29345" y="21722"/>
                        <a:pt x="30936" y="24904"/>
                        <a:pt x="30936" y="21722"/>
                      </a:cubicBezTo>
                      <a:lnTo>
                        <a:pt x="30936" y="24904"/>
                      </a:lnTo>
                      <a:cubicBezTo>
                        <a:pt x="30936" y="24904"/>
                        <a:pt x="30936" y="20131"/>
                        <a:pt x="30936" y="20131"/>
                      </a:cubicBezTo>
                      <a:cubicBezTo>
                        <a:pt x="30936" y="18540"/>
                        <a:pt x="30936" y="23313"/>
                        <a:pt x="30936" y="23313"/>
                      </a:cubicBezTo>
                      <a:cubicBezTo>
                        <a:pt x="38891" y="24904"/>
                        <a:pt x="38891" y="21722"/>
                        <a:pt x="38891" y="24904"/>
                      </a:cubicBezTo>
                      <a:cubicBezTo>
                        <a:pt x="38891" y="24904"/>
                        <a:pt x="38891" y="24904"/>
                        <a:pt x="38891" y="24904"/>
                      </a:cubicBezTo>
                      <a:close/>
                      <a:moveTo>
                        <a:pt x="45255" y="23313"/>
                      </a:moveTo>
                      <a:cubicBezTo>
                        <a:pt x="43663" y="23313"/>
                        <a:pt x="43663" y="24904"/>
                        <a:pt x="45255" y="23313"/>
                      </a:cubicBezTo>
                      <a:cubicBezTo>
                        <a:pt x="43663" y="21722"/>
                        <a:pt x="43663" y="21722"/>
                        <a:pt x="45255" y="23313"/>
                      </a:cubicBezTo>
                      <a:close/>
                      <a:moveTo>
                        <a:pt x="53209" y="18540"/>
                      </a:moveTo>
                      <a:cubicBezTo>
                        <a:pt x="53209" y="18540"/>
                        <a:pt x="53209" y="18540"/>
                        <a:pt x="53209" y="18540"/>
                      </a:cubicBezTo>
                      <a:cubicBezTo>
                        <a:pt x="53209" y="16949"/>
                        <a:pt x="53209" y="16949"/>
                        <a:pt x="53209" y="18540"/>
                      </a:cubicBezTo>
                      <a:close/>
                      <a:moveTo>
                        <a:pt x="78665" y="5812"/>
                      </a:moveTo>
                      <a:lnTo>
                        <a:pt x="78665" y="5812"/>
                      </a:lnTo>
                      <a:cubicBezTo>
                        <a:pt x="78665" y="4221"/>
                        <a:pt x="78665" y="4221"/>
                        <a:pt x="78665" y="5812"/>
                      </a:cubicBezTo>
                      <a:close/>
                      <a:moveTo>
                        <a:pt x="80256" y="5812"/>
                      </a:moveTo>
                      <a:cubicBezTo>
                        <a:pt x="80256" y="5812"/>
                        <a:pt x="80256" y="5812"/>
                        <a:pt x="80256" y="5812"/>
                      </a:cubicBezTo>
                      <a:cubicBezTo>
                        <a:pt x="80256" y="5812"/>
                        <a:pt x="80256" y="5812"/>
                        <a:pt x="80256" y="5812"/>
                      </a:cubicBezTo>
                      <a:cubicBezTo>
                        <a:pt x="78665" y="5812"/>
                        <a:pt x="78665" y="7403"/>
                        <a:pt x="80256" y="5812"/>
                      </a:cubicBezTo>
                      <a:close/>
                      <a:moveTo>
                        <a:pt x="21390" y="5812"/>
                      </a:moveTo>
                      <a:lnTo>
                        <a:pt x="21390" y="5812"/>
                      </a:lnTo>
                      <a:cubicBezTo>
                        <a:pt x="21390" y="7403"/>
                        <a:pt x="21390" y="5812"/>
                        <a:pt x="21390" y="58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3" name="รูปแบบอิสระ: รูปร่าง 322">
                  <a:extLst>
                    <a:ext uri="{FF2B5EF4-FFF2-40B4-BE49-F238E27FC236}">
                      <a16:creationId xmlns:a16="http://schemas.microsoft.com/office/drawing/2014/main" id="{254E5C45-E34E-46CC-B864-5EF131D54868}"/>
                    </a:ext>
                  </a:extLst>
                </p:cNvPr>
                <p:cNvSpPr/>
                <p:nvPr/>
              </p:nvSpPr>
              <p:spPr>
                <a:xfrm>
                  <a:off x="3135684" y="3060038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1193 h 1193"/>
                    <a:gd name="connsiteX1" fmla="*/ 0 w 15909"/>
                    <a:gd name="connsiteY1" fmla="*/ 1193 h 1193"/>
                    <a:gd name="connsiteX2" fmla="*/ 0 w 15909"/>
                    <a:gd name="connsiteY2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1193"/>
                      </a:moveTo>
                      <a:cubicBezTo>
                        <a:pt x="0" y="-398"/>
                        <a:pt x="0" y="-398"/>
                        <a:pt x="0" y="1193"/>
                      </a:cubicBezTo>
                      <a:cubicBezTo>
                        <a:pt x="0" y="-398"/>
                        <a:pt x="0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4" name="รูปแบบอิสระ: รูปร่าง 323">
                  <a:extLst>
                    <a:ext uri="{FF2B5EF4-FFF2-40B4-BE49-F238E27FC236}">
                      <a16:creationId xmlns:a16="http://schemas.microsoft.com/office/drawing/2014/main" id="{455F8DB3-AE4E-4208-89B6-23CD1A43765A}"/>
                    </a:ext>
                  </a:extLst>
                </p:cNvPr>
                <p:cNvSpPr/>
                <p:nvPr/>
              </p:nvSpPr>
              <p:spPr>
                <a:xfrm>
                  <a:off x="3119774" y="3066004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5" name="รูปแบบอิสระ: รูปร่าง 324">
                  <a:extLst>
                    <a:ext uri="{FF2B5EF4-FFF2-40B4-BE49-F238E27FC236}">
                      <a16:creationId xmlns:a16="http://schemas.microsoft.com/office/drawing/2014/main" id="{D283DEA4-F4CE-4792-A524-F835229DE5DD}"/>
                    </a:ext>
                  </a:extLst>
                </p:cNvPr>
                <p:cNvSpPr/>
                <p:nvPr/>
              </p:nvSpPr>
              <p:spPr>
                <a:xfrm>
                  <a:off x="3153184" y="306282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6" name="รูปแบบอิสระ: รูปร่าง 325">
                  <a:extLst>
                    <a:ext uri="{FF2B5EF4-FFF2-40B4-BE49-F238E27FC236}">
                      <a16:creationId xmlns:a16="http://schemas.microsoft.com/office/drawing/2014/main" id="{7A2DE993-DDD2-4660-B1AD-ECC5815FD5C4}"/>
                    </a:ext>
                  </a:extLst>
                </p:cNvPr>
                <p:cNvSpPr/>
                <p:nvPr/>
              </p:nvSpPr>
              <p:spPr>
                <a:xfrm>
                  <a:off x="3167503" y="3042139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  <a:gd name="connsiteX3" fmla="*/ 0 w 15909"/>
                    <a:gd name="connsiteY3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0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7" name="รูปแบบอิสระ: รูปร่าง 326">
                  <a:extLst>
                    <a:ext uri="{FF2B5EF4-FFF2-40B4-BE49-F238E27FC236}">
                      <a16:creationId xmlns:a16="http://schemas.microsoft.com/office/drawing/2014/main" id="{B2134016-00AB-46FA-AD61-86056137483F}"/>
                    </a:ext>
                  </a:extLst>
                </p:cNvPr>
                <p:cNvSpPr/>
                <p:nvPr/>
              </p:nvSpPr>
              <p:spPr>
                <a:xfrm>
                  <a:off x="3167503" y="3055751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  <a:gd name="connsiteX3" fmla="*/ 0 w 15909"/>
                    <a:gd name="connsiteY3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cubicBezTo>
                        <a:pt x="0" y="707"/>
                        <a:pt x="0" y="707"/>
                        <a:pt x="0" y="707"/>
                      </a:cubicBezTo>
                      <a:lnTo>
                        <a:pt x="0" y="707"/>
                      </a:lnTo>
                      <a:cubicBezTo>
                        <a:pt x="0" y="-884"/>
                        <a:pt x="0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8" name="รูปแบบอิสระ: รูปร่าง 327">
                  <a:extLst>
                    <a:ext uri="{FF2B5EF4-FFF2-40B4-BE49-F238E27FC236}">
                      <a16:creationId xmlns:a16="http://schemas.microsoft.com/office/drawing/2014/main" id="{70F39D7F-88D2-4F8A-A794-E0C168DB0468}"/>
                    </a:ext>
                  </a:extLst>
                </p:cNvPr>
                <p:cNvSpPr/>
                <p:nvPr/>
              </p:nvSpPr>
              <p:spPr>
                <a:xfrm>
                  <a:off x="3165912" y="3048901"/>
                  <a:ext cx="1193" cy="2386"/>
                </a:xfrm>
                <a:custGeom>
                  <a:avLst/>
                  <a:gdLst>
                    <a:gd name="connsiteX0" fmla="*/ 0 w 1193"/>
                    <a:gd name="connsiteY0" fmla="*/ 1193 h 2386"/>
                    <a:gd name="connsiteX1" fmla="*/ 0 w 1193"/>
                    <a:gd name="connsiteY1" fmla="*/ 1193 h 2386"/>
                    <a:gd name="connsiteX2" fmla="*/ 0 w 1193"/>
                    <a:gd name="connsiteY2" fmla="*/ 1193 h 2386"/>
                    <a:gd name="connsiteX3" fmla="*/ 0 w 1193"/>
                    <a:gd name="connsiteY3" fmla="*/ 1193 h 23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2386">
                      <a:moveTo>
                        <a:pt x="0" y="1193"/>
                      </a:moveTo>
                      <a:cubicBezTo>
                        <a:pt x="0" y="2784"/>
                        <a:pt x="0" y="2784"/>
                        <a:pt x="0" y="1193"/>
                      </a:cubicBezTo>
                      <a:lnTo>
                        <a:pt x="0" y="1193"/>
                      </a:lnTo>
                      <a:cubicBezTo>
                        <a:pt x="1591" y="-398"/>
                        <a:pt x="1591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9" name="รูปแบบอิสระ: รูปร่าง 328">
                  <a:extLst>
                    <a:ext uri="{FF2B5EF4-FFF2-40B4-BE49-F238E27FC236}">
                      <a16:creationId xmlns:a16="http://schemas.microsoft.com/office/drawing/2014/main" id="{9F6DD93E-50FA-424B-96EA-14B2B32A0AA2}"/>
                    </a:ext>
                  </a:extLst>
                </p:cNvPr>
                <p:cNvSpPr/>
                <p:nvPr/>
              </p:nvSpPr>
              <p:spPr>
                <a:xfrm>
                  <a:off x="3167503" y="3050094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0" name="รูปแบบอิสระ: รูปร่าง 329">
                  <a:extLst>
                    <a:ext uri="{FF2B5EF4-FFF2-40B4-BE49-F238E27FC236}">
                      <a16:creationId xmlns:a16="http://schemas.microsoft.com/office/drawing/2014/main" id="{D59F6B8D-E2DE-41F2-B2D3-AFCA32E72DC9}"/>
                    </a:ext>
                  </a:extLst>
                </p:cNvPr>
                <p:cNvSpPr/>
                <p:nvPr/>
              </p:nvSpPr>
              <p:spPr>
                <a:xfrm>
                  <a:off x="3164321" y="3043200"/>
                  <a:ext cx="707" cy="2121"/>
                </a:xfrm>
                <a:custGeom>
                  <a:avLst/>
                  <a:gdLst>
                    <a:gd name="connsiteX0" fmla="*/ 0 w 707"/>
                    <a:gd name="connsiteY0" fmla="*/ 2121 h 2121"/>
                    <a:gd name="connsiteX1" fmla="*/ 0 w 707"/>
                    <a:gd name="connsiteY1" fmla="*/ 2121 h 2121"/>
                    <a:gd name="connsiteX2" fmla="*/ 0 w 707"/>
                    <a:gd name="connsiteY2" fmla="*/ 2121 h 21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2121">
                      <a:moveTo>
                        <a:pt x="0" y="2121"/>
                      </a:moveTo>
                      <a:cubicBezTo>
                        <a:pt x="0" y="2121"/>
                        <a:pt x="0" y="-1061"/>
                        <a:pt x="0" y="2121"/>
                      </a:cubicBezTo>
                      <a:cubicBezTo>
                        <a:pt x="1591" y="-2652"/>
                        <a:pt x="0" y="2121"/>
                        <a:pt x="0" y="212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1" name="รูปแบบอิสระ: รูปร่าง 330">
                  <a:extLst>
                    <a:ext uri="{FF2B5EF4-FFF2-40B4-BE49-F238E27FC236}">
                      <a16:creationId xmlns:a16="http://schemas.microsoft.com/office/drawing/2014/main" id="{02175229-9FF6-45EE-904D-CD80A34ECF14}"/>
                    </a:ext>
                  </a:extLst>
                </p:cNvPr>
                <p:cNvSpPr/>
                <p:nvPr/>
              </p:nvSpPr>
              <p:spPr>
                <a:xfrm>
                  <a:off x="3165912" y="3053276"/>
                  <a:ext cx="15909" cy="3181"/>
                </a:xfrm>
                <a:custGeom>
                  <a:avLst/>
                  <a:gdLst>
                    <a:gd name="connsiteX0" fmla="*/ 0 w 15909"/>
                    <a:gd name="connsiteY0" fmla="*/ 3182 h 3181"/>
                    <a:gd name="connsiteX1" fmla="*/ 0 w 15909"/>
                    <a:gd name="connsiteY1" fmla="*/ 0 h 3181"/>
                    <a:gd name="connsiteX2" fmla="*/ 0 w 15909"/>
                    <a:gd name="connsiteY2" fmla="*/ 1591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3181">
                      <a:moveTo>
                        <a:pt x="0" y="3182"/>
                      </a:moveTo>
                      <a:lnTo>
                        <a:pt x="0" y="0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2" name="รูปแบบอิสระ: รูปร่าง 331">
                  <a:extLst>
                    <a:ext uri="{FF2B5EF4-FFF2-40B4-BE49-F238E27FC236}">
                      <a16:creationId xmlns:a16="http://schemas.microsoft.com/office/drawing/2014/main" id="{5191CC6D-B49E-4428-8A73-2AC78816A5CA}"/>
                    </a:ext>
                  </a:extLst>
                </p:cNvPr>
                <p:cNvSpPr/>
                <p:nvPr/>
              </p:nvSpPr>
              <p:spPr>
                <a:xfrm>
                  <a:off x="3164321" y="3053276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0 h 707"/>
                    <a:gd name="connsiteX1" fmla="*/ 0 w 15909"/>
                    <a:gd name="connsiteY1" fmla="*/ 0 h 707"/>
                    <a:gd name="connsiteX2" fmla="*/ 0 w 15909"/>
                    <a:gd name="connsiteY2" fmla="*/ 0 h 707"/>
                    <a:gd name="connsiteX3" fmla="*/ 0 w 15909"/>
                    <a:gd name="connsiteY3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707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3" name="รูปแบบอิสระ: รูปร่าง 332">
                  <a:extLst>
                    <a:ext uri="{FF2B5EF4-FFF2-40B4-BE49-F238E27FC236}">
                      <a16:creationId xmlns:a16="http://schemas.microsoft.com/office/drawing/2014/main" id="{F620B7BE-DF0A-4BAF-A88C-298222243276}"/>
                    </a:ext>
                  </a:extLst>
                </p:cNvPr>
                <p:cNvSpPr/>
                <p:nvPr/>
              </p:nvSpPr>
              <p:spPr>
                <a:xfrm>
                  <a:off x="3164321" y="305327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4" name="รูปแบบอิสระ: รูปร่าง 333">
                  <a:extLst>
                    <a:ext uri="{FF2B5EF4-FFF2-40B4-BE49-F238E27FC236}">
                      <a16:creationId xmlns:a16="http://schemas.microsoft.com/office/drawing/2014/main" id="{1131249F-33B6-4606-8677-FD4639ACDD04}"/>
                    </a:ext>
                  </a:extLst>
                </p:cNvPr>
                <p:cNvSpPr/>
                <p:nvPr/>
              </p:nvSpPr>
              <p:spPr>
                <a:xfrm>
                  <a:off x="3164321" y="305645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5" name="รูปแบบอิสระ: รูปร่าง 334">
                  <a:extLst>
                    <a:ext uri="{FF2B5EF4-FFF2-40B4-BE49-F238E27FC236}">
                      <a16:creationId xmlns:a16="http://schemas.microsoft.com/office/drawing/2014/main" id="{77791D3D-3EF3-459E-8F91-C8833F9F9E57}"/>
                    </a:ext>
                  </a:extLst>
                </p:cNvPr>
                <p:cNvSpPr/>
                <p:nvPr/>
              </p:nvSpPr>
              <p:spPr>
                <a:xfrm>
                  <a:off x="3159548" y="3053276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  <a:gd name="connsiteX3" fmla="*/ 0 w 15909"/>
                    <a:gd name="connsiteY3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6" name="รูปแบบอิสระ: รูปร่าง 335">
                  <a:extLst>
                    <a:ext uri="{FF2B5EF4-FFF2-40B4-BE49-F238E27FC236}">
                      <a16:creationId xmlns:a16="http://schemas.microsoft.com/office/drawing/2014/main" id="{FAA32A1F-2BC8-4A3D-8376-33CB8F272242}"/>
                    </a:ext>
                  </a:extLst>
                </p:cNvPr>
                <p:cNvSpPr/>
                <p:nvPr/>
              </p:nvSpPr>
              <p:spPr>
                <a:xfrm>
                  <a:off x="3161139" y="3058049"/>
                  <a:ext cx="15909" cy="1590"/>
                </a:xfrm>
                <a:custGeom>
                  <a:avLst/>
                  <a:gdLst>
                    <a:gd name="connsiteX0" fmla="*/ 0 w 15909"/>
                    <a:gd name="connsiteY0" fmla="*/ 1591 h 1590"/>
                    <a:gd name="connsiteX1" fmla="*/ 0 w 15909"/>
                    <a:gd name="connsiteY1" fmla="*/ 0 h 1590"/>
                    <a:gd name="connsiteX2" fmla="*/ 0 w 15909"/>
                    <a:gd name="connsiteY2" fmla="*/ 1591 h 1590"/>
                    <a:gd name="connsiteX3" fmla="*/ 0 w 15909"/>
                    <a:gd name="connsiteY3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0">
                      <a:moveTo>
                        <a:pt x="0" y="1591"/>
                      </a:moveTo>
                      <a:cubicBezTo>
                        <a:pt x="0" y="1591"/>
                        <a:pt x="0" y="0"/>
                        <a:pt x="0" y="0"/>
                      </a:cubicBezTo>
                      <a:lnTo>
                        <a:pt x="0" y="1591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7" name="รูปแบบอิสระ: รูปร่าง 336">
                  <a:extLst>
                    <a:ext uri="{FF2B5EF4-FFF2-40B4-BE49-F238E27FC236}">
                      <a16:creationId xmlns:a16="http://schemas.microsoft.com/office/drawing/2014/main" id="{4644017C-BEE3-41A1-AE4E-94C66D4C825E}"/>
                    </a:ext>
                  </a:extLst>
                </p:cNvPr>
                <p:cNvSpPr/>
                <p:nvPr/>
              </p:nvSpPr>
              <p:spPr>
                <a:xfrm>
                  <a:off x="3158841" y="3059640"/>
                  <a:ext cx="707" cy="1591"/>
                </a:xfrm>
                <a:custGeom>
                  <a:avLst/>
                  <a:gdLst>
                    <a:gd name="connsiteX0" fmla="*/ 707 w 707"/>
                    <a:gd name="connsiteY0" fmla="*/ 0 h 1591"/>
                    <a:gd name="connsiteX1" fmla="*/ 707 w 707"/>
                    <a:gd name="connsiteY1" fmla="*/ 1591 h 1591"/>
                    <a:gd name="connsiteX2" fmla="*/ 707 w 707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1">
                      <a:moveTo>
                        <a:pt x="707" y="0"/>
                      </a:moveTo>
                      <a:cubicBezTo>
                        <a:pt x="707" y="0"/>
                        <a:pt x="-884" y="1591"/>
                        <a:pt x="707" y="1591"/>
                      </a:cubicBezTo>
                      <a:cubicBezTo>
                        <a:pt x="707" y="1591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8" name="รูปแบบอิสระ: รูปร่าง 337">
                  <a:extLst>
                    <a:ext uri="{FF2B5EF4-FFF2-40B4-BE49-F238E27FC236}">
                      <a16:creationId xmlns:a16="http://schemas.microsoft.com/office/drawing/2014/main" id="{00B4CF1A-8B0F-4139-A05E-732768D33A10}"/>
                    </a:ext>
                  </a:extLst>
                </p:cNvPr>
                <p:cNvSpPr/>
                <p:nvPr/>
              </p:nvSpPr>
              <p:spPr>
                <a:xfrm>
                  <a:off x="3153184" y="3050094"/>
                  <a:ext cx="1591" cy="4773"/>
                </a:xfrm>
                <a:custGeom>
                  <a:avLst/>
                  <a:gdLst>
                    <a:gd name="connsiteX0" fmla="*/ 0 w 1591"/>
                    <a:gd name="connsiteY0" fmla="*/ 4773 h 4773"/>
                    <a:gd name="connsiteX1" fmla="*/ 0 w 1591"/>
                    <a:gd name="connsiteY1" fmla="*/ 4773 h 4773"/>
                    <a:gd name="connsiteX2" fmla="*/ 1591 w 1591"/>
                    <a:gd name="connsiteY2" fmla="*/ 0 h 4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4773">
                      <a:moveTo>
                        <a:pt x="0" y="4773"/>
                      </a:moveTo>
                      <a:lnTo>
                        <a:pt x="0" y="4773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9" name="รูปแบบอิสระ: รูปร่าง 338">
                  <a:extLst>
                    <a:ext uri="{FF2B5EF4-FFF2-40B4-BE49-F238E27FC236}">
                      <a16:creationId xmlns:a16="http://schemas.microsoft.com/office/drawing/2014/main" id="{4B476BAF-7E30-4F52-BC21-7DF64C0D7A73}"/>
                    </a:ext>
                  </a:extLst>
                </p:cNvPr>
                <p:cNvSpPr/>
                <p:nvPr/>
              </p:nvSpPr>
              <p:spPr>
                <a:xfrm>
                  <a:off x="3146821" y="3062822"/>
                  <a:ext cx="1193" cy="3516"/>
                </a:xfrm>
                <a:custGeom>
                  <a:avLst/>
                  <a:gdLst>
                    <a:gd name="connsiteX0" fmla="*/ 0 w 1193"/>
                    <a:gd name="connsiteY0" fmla="*/ 3182 h 3516"/>
                    <a:gd name="connsiteX1" fmla="*/ 0 w 1193"/>
                    <a:gd name="connsiteY1" fmla="*/ 3182 h 3516"/>
                    <a:gd name="connsiteX2" fmla="*/ 0 w 1193"/>
                    <a:gd name="connsiteY2" fmla="*/ 0 h 3516"/>
                    <a:gd name="connsiteX3" fmla="*/ 0 w 1193"/>
                    <a:gd name="connsiteY3" fmla="*/ 3182 h 3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3516">
                      <a:moveTo>
                        <a:pt x="0" y="3182"/>
                      </a:moveTo>
                      <a:cubicBezTo>
                        <a:pt x="1591" y="4773"/>
                        <a:pt x="1591" y="0"/>
                        <a:pt x="0" y="3182"/>
                      </a:cubicBezTo>
                      <a:cubicBezTo>
                        <a:pt x="159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0" name="รูปแบบอิสระ: รูปร่าง 339">
                  <a:extLst>
                    <a:ext uri="{FF2B5EF4-FFF2-40B4-BE49-F238E27FC236}">
                      <a16:creationId xmlns:a16="http://schemas.microsoft.com/office/drawing/2014/main" id="{6B477094-9075-4504-BBE4-5D33974B103B}"/>
                    </a:ext>
                  </a:extLst>
                </p:cNvPr>
                <p:cNvSpPr/>
                <p:nvPr/>
              </p:nvSpPr>
              <p:spPr>
                <a:xfrm>
                  <a:off x="3148411" y="3062115"/>
                  <a:ext cx="0" cy="707"/>
                </a:xfrm>
                <a:custGeom>
                  <a:avLst/>
                  <a:gdLst>
                    <a:gd name="connsiteX0" fmla="*/ 0 w 0"/>
                    <a:gd name="connsiteY0" fmla="*/ 707 h 707"/>
                    <a:gd name="connsiteX1" fmla="*/ 0 w 0"/>
                    <a:gd name="connsiteY1" fmla="*/ 707 h 707"/>
                    <a:gd name="connsiteX2" fmla="*/ 0 w 0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h="707">
                      <a:moveTo>
                        <a:pt x="0" y="707"/>
                      </a:moveTo>
                      <a:cubicBezTo>
                        <a:pt x="0" y="707"/>
                        <a:pt x="0" y="-884"/>
                        <a:pt x="0" y="707"/>
                      </a:cubicBezTo>
                      <a:cubicBezTo>
                        <a:pt x="0" y="-884"/>
                        <a:pt x="0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1" name="รูปแบบอิสระ: รูปร่าง 340">
                  <a:extLst>
                    <a:ext uri="{FF2B5EF4-FFF2-40B4-BE49-F238E27FC236}">
                      <a16:creationId xmlns:a16="http://schemas.microsoft.com/office/drawing/2014/main" id="{5AF2A94E-D009-40E4-8F2D-7BE267D39DAF}"/>
                    </a:ext>
                  </a:extLst>
                </p:cNvPr>
                <p:cNvSpPr/>
                <p:nvPr/>
              </p:nvSpPr>
              <p:spPr>
                <a:xfrm>
                  <a:off x="3086363" y="3043730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1591 h 1591"/>
                    <a:gd name="connsiteX1" fmla="*/ 0 w 15909"/>
                    <a:gd name="connsiteY1" fmla="*/ 0 h 1591"/>
                    <a:gd name="connsiteX2" fmla="*/ 0 w 15909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">
                      <a:moveTo>
                        <a:pt x="0" y="1591"/>
                      </a:moveTo>
                      <a:lnTo>
                        <a:pt x="0" y="0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2" name="รูปแบบอิสระ: รูปร่าง 341">
                  <a:extLst>
                    <a:ext uri="{FF2B5EF4-FFF2-40B4-BE49-F238E27FC236}">
                      <a16:creationId xmlns:a16="http://schemas.microsoft.com/office/drawing/2014/main" id="{A620D111-F26D-40FC-A09E-00747EACD715}"/>
                    </a:ext>
                  </a:extLst>
                </p:cNvPr>
                <p:cNvSpPr/>
                <p:nvPr/>
              </p:nvSpPr>
              <p:spPr>
                <a:xfrm>
                  <a:off x="3086363" y="3045321"/>
                  <a:ext cx="15909" cy="3181"/>
                </a:xfrm>
                <a:custGeom>
                  <a:avLst/>
                  <a:gdLst>
                    <a:gd name="connsiteX0" fmla="*/ 0 w 15909"/>
                    <a:gd name="connsiteY0" fmla="*/ 3182 h 3181"/>
                    <a:gd name="connsiteX1" fmla="*/ 0 w 15909"/>
                    <a:gd name="connsiteY1" fmla="*/ 0 h 3181"/>
                    <a:gd name="connsiteX2" fmla="*/ 0 w 15909"/>
                    <a:gd name="connsiteY2" fmla="*/ 3182 h 3181"/>
                    <a:gd name="connsiteX3" fmla="*/ 0 w 15909"/>
                    <a:gd name="connsiteY3" fmla="*/ 3182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3181">
                      <a:moveTo>
                        <a:pt x="0" y="3182"/>
                      </a:moveTo>
                      <a:lnTo>
                        <a:pt x="0" y="0"/>
                      </a:lnTo>
                      <a:lnTo>
                        <a:pt x="0" y="3182"/>
                      </a:lnTo>
                      <a:cubicBezTo>
                        <a:pt x="0" y="3182"/>
                        <a:pt x="0" y="3182"/>
                        <a:pt x="0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3" name="รูปแบบอิสระ: รูปร่าง 342">
                  <a:extLst>
                    <a:ext uri="{FF2B5EF4-FFF2-40B4-BE49-F238E27FC236}">
                      <a16:creationId xmlns:a16="http://schemas.microsoft.com/office/drawing/2014/main" id="{E9A54A27-D29D-41E2-99D2-35CA27F65BA0}"/>
                    </a:ext>
                  </a:extLst>
                </p:cNvPr>
                <p:cNvSpPr/>
                <p:nvPr/>
              </p:nvSpPr>
              <p:spPr>
                <a:xfrm>
                  <a:off x="3129320" y="3067595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1591 h 1591"/>
                    <a:gd name="connsiteX1" fmla="*/ 0 w 15909"/>
                    <a:gd name="connsiteY1" fmla="*/ 1591 h 1591"/>
                    <a:gd name="connsiteX2" fmla="*/ 0 w 15909"/>
                    <a:gd name="connsiteY2" fmla="*/ 0 h 1591"/>
                    <a:gd name="connsiteX3" fmla="*/ 0 w 15909"/>
                    <a:gd name="connsiteY3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">
                      <a:moveTo>
                        <a:pt x="0" y="1591"/>
                      </a:moveTo>
                      <a:lnTo>
                        <a:pt x="0" y="1591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4" name="รูปแบบอิสระ: รูปร่าง 343">
                  <a:extLst>
                    <a:ext uri="{FF2B5EF4-FFF2-40B4-BE49-F238E27FC236}">
                      <a16:creationId xmlns:a16="http://schemas.microsoft.com/office/drawing/2014/main" id="{6E9BD1D3-FA82-45C3-9AC4-32FF59CC5C44}"/>
                    </a:ext>
                  </a:extLst>
                </p:cNvPr>
                <p:cNvSpPr/>
                <p:nvPr/>
              </p:nvSpPr>
              <p:spPr>
                <a:xfrm>
                  <a:off x="3124547" y="3064413"/>
                  <a:ext cx="1591" cy="1591"/>
                </a:xfrm>
                <a:custGeom>
                  <a:avLst/>
                  <a:gdLst>
                    <a:gd name="connsiteX0" fmla="*/ 1591 w 1591"/>
                    <a:gd name="connsiteY0" fmla="*/ 1591 h 1591"/>
                    <a:gd name="connsiteX1" fmla="*/ 1591 w 1591"/>
                    <a:gd name="connsiteY1" fmla="*/ 1591 h 1591"/>
                    <a:gd name="connsiteX2" fmla="*/ 0 w 1591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">
                      <a:moveTo>
                        <a:pt x="1591" y="1591"/>
                      </a:moveTo>
                      <a:lnTo>
                        <a:pt x="1591" y="159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5" name="รูปแบบอิสระ: รูปร่าง 344">
                  <a:extLst>
                    <a:ext uri="{FF2B5EF4-FFF2-40B4-BE49-F238E27FC236}">
                      <a16:creationId xmlns:a16="http://schemas.microsoft.com/office/drawing/2014/main" id="{6786CB82-AE75-4D94-A3A0-2D8A3C187C7F}"/>
                    </a:ext>
                  </a:extLst>
                </p:cNvPr>
                <p:cNvSpPr/>
                <p:nvPr/>
              </p:nvSpPr>
              <p:spPr>
                <a:xfrm>
                  <a:off x="3121365" y="3067772"/>
                  <a:ext cx="1193" cy="1414"/>
                </a:xfrm>
                <a:custGeom>
                  <a:avLst/>
                  <a:gdLst>
                    <a:gd name="connsiteX0" fmla="*/ 0 w 1193"/>
                    <a:gd name="connsiteY0" fmla="*/ 1414 h 1414"/>
                    <a:gd name="connsiteX1" fmla="*/ 0 w 1193"/>
                    <a:gd name="connsiteY1" fmla="*/ 1414 h 1414"/>
                    <a:gd name="connsiteX2" fmla="*/ 0 w 1193"/>
                    <a:gd name="connsiteY2" fmla="*/ 1414 h 1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414">
                      <a:moveTo>
                        <a:pt x="0" y="1414"/>
                      </a:moveTo>
                      <a:cubicBezTo>
                        <a:pt x="1591" y="1414"/>
                        <a:pt x="1591" y="1414"/>
                        <a:pt x="0" y="1414"/>
                      </a:cubicBezTo>
                      <a:cubicBezTo>
                        <a:pt x="1591" y="1414"/>
                        <a:pt x="0" y="-1768"/>
                        <a:pt x="0" y="141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9" name="กราฟิก 7">
                <a:extLst>
                  <a:ext uri="{FF2B5EF4-FFF2-40B4-BE49-F238E27FC236}">
                    <a16:creationId xmlns:a16="http://schemas.microsoft.com/office/drawing/2014/main" id="{58AAAC68-6C79-4140-AD35-95C75A9C972D}"/>
                  </a:ext>
                </a:extLst>
              </p:cNvPr>
              <p:cNvGrpSpPr/>
              <p:nvPr/>
            </p:nvGrpSpPr>
            <p:grpSpPr>
              <a:xfrm>
                <a:off x="3269326" y="3077141"/>
                <a:ext cx="99359" cy="62900"/>
                <a:chOff x="3269326" y="3077141"/>
                <a:chExt cx="99359" cy="62900"/>
              </a:xfrm>
              <a:solidFill>
                <a:srgbClr val="FFFFFF"/>
              </a:solidFill>
            </p:grpSpPr>
            <p:sp>
              <p:nvSpPr>
                <p:cNvPr id="184" name="รูปแบบอิสระ: รูปร่าง 183">
                  <a:extLst>
                    <a:ext uri="{FF2B5EF4-FFF2-40B4-BE49-F238E27FC236}">
                      <a16:creationId xmlns:a16="http://schemas.microsoft.com/office/drawing/2014/main" id="{A6130FD0-9F29-4AF9-830C-FEB86C7078EC}"/>
                    </a:ext>
                  </a:extLst>
                </p:cNvPr>
                <p:cNvSpPr/>
                <p:nvPr/>
              </p:nvSpPr>
              <p:spPr>
                <a:xfrm>
                  <a:off x="3360012" y="3104189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1591 h 1591"/>
                    <a:gd name="connsiteX1" fmla="*/ 0 w 15909"/>
                    <a:gd name="connsiteY1" fmla="*/ 0 h 1591"/>
                    <a:gd name="connsiteX2" fmla="*/ 0 w 15909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">
                      <a:moveTo>
                        <a:pt x="0" y="1591"/>
                      </a:moveTo>
                      <a:cubicBezTo>
                        <a:pt x="0" y="1591"/>
                        <a:pt x="0" y="0"/>
                        <a:pt x="0" y="0"/>
                      </a:cubicBezTo>
                      <a:cubicBezTo>
                        <a:pt x="0" y="0"/>
                        <a:pt x="0" y="1591"/>
                        <a:pt x="0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5" name="รูปแบบอิสระ: รูปร่าง 184">
                  <a:extLst>
                    <a:ext uri="{FF2B5EF4-FFF2-40B4-BE49-F238E27FC236}">
                      <a16:creationId xmlns:a16="http://schemas.microsoft.com/office/drawing/2014/main" id="{935C00FE-DF0C-48BB-9612-39E3BBC3E2D4}"/>
                    </a:ext>
                  </a:extLst>
                </p:cNvPr>
                <p:cNvSpPr/>
                <p:nvPr/>
              </p:nvSpPr>
              <p:spPr>
                <a:xfrm>
                  <a:off x="3356830" y="3108962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0 h 1591"/>
                    <a:gd name="connsiteX1" fmla="*/ 0 w 15909"/>
                    <a:gd name="connsiteY1" fmla="*/ 0 h 1591"/>
                    <a:gd name="connsiteX2" fmla="*/ 0 w 15909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6" name="รูปแบบอิสระ: รูปร่าง 185">
                  <a:extLst>
                    <a:ext uri="{FF2B5EF4-FFF2-40B4-BE49-F238E27FC236}">
                      <a16:creationId xmlns:a16="http://schemas.microsoft.com/office/drawing/2014/main" id="{B6246AE1-8C44-4017-90BA-941D3444124F}"/>
                    </a:ext>
                  </a:extLst>
                </p:cNvPr>
                <p:cNvSpPr/>
                <p:nvPr/>
              </p:nvSpPr>
              <p:spPr>
                <a:xfrm>
                  <a:off x="3354532" y="3107371"/>
                  <a:ext cx="2297" cy="3005"/>
                </a:xfrm>
                <a:custGeom>
                  <a:avLst/>
                  <a:gdLst>
                    <a:gd name="connsiteX0" fmla="*/ 707 w 2297"/>
                    <a:gd name="connsiteY0" fmla="*/ 1591 h 3005"/>
                    <a:gd name="connsiteX1" fmla="*/ 707 w 2297"/>
                    <a:gd name="connsiteY1" fmla="*/ 1591 h 3005"/>
                    <a:gd name="connsiteX2" fmla="*/ 707 w 2297"/>
                    <a:gd name="connsiteY2" fmla="*/ 1591 h 3005"/>
                    <a:gd name="connsiteX3" fmla="*/ 2298 w 2297"/>
                    <a:gd name="connsiteY3" fmla="*/ 0 h 3005"/>
                    <a:gd name="connsiteX4" fmla="*/ 707 w 2297"/>
                    <a:gd name="connsiteY4" fmla="*/ 1591 h 3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97" h="3005">
                      <a:moveTo>
                        <a:pt x="707" y="1591"/>
                      </a:moveTo>
                      <a:cubicBezTo>
                        <a:pt x="-884" y="4773"/>
                        <a:pt x="707" y="1591"/>
                        <a:pt x="707" y="1591"/>
                      </a:cubicBezTo>
                      <a:lnTo>
                        <a:pt x="707" y="1591"/>
                      </a:lnTo>
                      <a:lnTo>
                        <a:pt x="2298" y="0"/>
                      </a:lnTo>
                      <a:cubicBezTo>
                        <a:pt x="707" y="1591"/>
                        <a:pt x="707" y="3182"/>
                        <a:pt x="707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7" name="รูปแบบอิสระ: รูปร่าง 186">
                  <a:extLst>
                    <a:ext uri="{FF2B5EF4-FFF2-40B4-BE49-F238E27FC236}">
                      <a16:creationId xmlns:a16="http://schemas.microsoft.com/office/drawing/2014/main" id="{9E4A74CB-CC58-42DF-AC11-E6503BD1D4ED}"/>
                    </a:ext>
                  </a:extLst>
                </p:cNvPr>
                <p:cNvSpPr/>
                <p:nvPr/>
              </p:nvSpPr>
              <p:spPr>
                <a:xfrm>
                  <a:off x="3355239" y="3101007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  <a:gd name="connsiteX3" fmla="*/ 0 w 15909"/>
                    <a:gd name="connsiteY3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8" name="รูปแบบอิสระ: รูปร่าง 187">
                  <a:extLst>
                    <a:ext uri="{FF2B5EF4-FFF2-40B4-BE49-F238E27FC236}">
                      <a16:creationId xmlns:a16="http://schemas.microsoft.com/office/drawing/2014/main" id="{F8AB7D50-2B5F-4E50-97E6-E4D829064BF9}"/>
                    </a:ext>
                  </a:extLst>
                </p:cNvPr>
                <p:cNvSpPr/>
                <p:nvPr/>
              </p:nvSpPr>
              <p:spPr>
                <a:xfrm>
                  <a:off x="3355239" y="3101891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cubicBezTo>
                        <a:pt x="0" y="707"/>
                        <a:pt x="0" y="-884"/>
                        <a:pt x="0" y="707"/>
                      </a:cubicBezTo>
                      <a:lnTo>
                        <a:pt x="0" y="70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9" name="รูปแบบอิสระ: รูปร่าง 188">
                  <a:extLst>
                    <a:ext uri="{FF2B5EF4-FFF2-40B4-BE49-F238E27FC236}">
                      <a16:creationId xmlns:a16="http://schemas.microsoft.com/office/drawing/2014/main" id="{265EF1F2-F39D-4EA0-BB2D-5F910A886D94}"/>
                    </a:ext>
                  </a:extLst>
                </p:cNvPr>
                <p:cNvSpPr/>
                <p:nvPr/>
              </p:nvSpPr>
              <p:spPr>
                <a:xfrm>
                  <a:off x="3353648" y="3099416"/>
                  <a:ext cx="707" cy="3182"/>
                </a:xfrm>
                <a:custGeom>
                  <a:avLst/>
                  <a:gdLst>
                    <a:gd name="connsiteX0" fmla="*/ 0 w 707"/>
                    <a:gd name="connsiteY0" fmla="*/ 3182 h 3182"/>
                    <a:gd name="connsiteX1" fmla="*/ 0 w 707"/>
                    <a:gd name="connsiteY1" fmla="*/ 3182 h 3182"/>
                    <a:gd name="connsiteX2" fmla="*/ 0 w 707"/>
                    <a:gd name="connsiteY2" fmla="*/ 0 h 3182"/>
                    <a:gd name="connsiteX3" fmla="*/ 0 w 707"/>
                    <a:gd name="connsiteY3" fmla="*/ 3182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3182">
                      <a:moveTo>
                        <a:pt x="0" y="3182"/>
                      </a:moveTo>
                      <a:lnTo>
                        <a:pt x="0" y="3182"/>
                      </a:ln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1591" y="1591"/>
                        <a:pt x="0" y="1591"/>
                        <a:pt x="0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0" name="รูปแบบอิสระ: รูปร่าง 189">
                  <a:extLst>
                    <a:ext uri="{FF2B5EF4-FFF2-40B4-BE49-F238E27FC236}">
                      <a16:creationId xmlns:a16="http://schemas.microsoft.com/office/drawing/2014/main" id="{0104BEC6-999A-44A2-B8D3-D379EDA6F4E7}"/>
                    </a:ext>
                  </a:extLst>
                </p:cNvPr>
                <p:cNvSpPr/>
                <p:nvPr/>
              </p:nvSpPr>
              <p:spPr>
                <a:xfrm>
                  <a:off x="3353648" y="310418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1" name="รูปแบบอิสระ: รูปร่าง 190">
                  <a:extLst>
                    <a:ext uri="{FF2B5EF4-FFF2-40B4-BE49-F238E27FC236}">
                      <a16:creationId xmlns:a16="http://schemas.microsoft.com/office/drawing/2014/main" id="{BB4604DF-D85A-4142-BC8D-4D982032BBD2}"/>
                    </a:ext>
                  </a:extLst>
                </p:cNvPr>
                <p:cNvSpPr/>
                <p:nvPr/>
              </p:nvSpPr>
              <p:spPr>
                <a:xfrm>
                  <a:off x="3353648" y="3102598"/>
                  <a:ext cx="15909" cy="1837"/>
                </a:xfrm>
                <a:custGeom>
                  <a:avLst/>
                  <a:gdLst>
                    <a:gd name="connsiteX0" fmla="*/ 0 w 15909"/>
                    <a:gd name="connsiteY0" fmla="*/ 0 h 1837"/>
                    <a:gd name="connsiteX1" fmla="*/ 0 w 15909"/>
                    <a:gd name="connsiteY1" fmla="*/ 0 h 1837"/>
                    <a:gd name="connsiteX2" fmla="*/ 0 w 15909"/>
                    <a:gd name="connsiteY2" fmla="*/ 0 h 1837"/>
                    <a:gd name="connsiteX3" fmla="*/ 0 w 15909"/>
                    <a:gd name="connsiteY3" fmla="*/ 0 h 18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837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0" y="3182"/>
                        <a:pt x="0" y="0"/>
                      </a:cubicBez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2" name="รูปแบบอิสระ: รูปร่าง 191">
                  <a:extLst>
                    <a:ext uri="{FF2B5EF4-FFF2-40B4-BE49-F238E27FC236}">
                      <a16:creationId xmlns:a16="http://schemas.microsoft.com/office/drawing/2014/main" id="{4C105969-5563-4D86-87F4-7467D06FC809}"/>
                    </a:ext>
                  </a:extLst>
                </p:cNvPr>
                <p:cNvSpPr/>
                <p:nvPr/>
              </p:nvSpPr>
              <p:spPr>
                <a:xfrm>
                  <a:off x="3353648" y="3104189"/>
                  <a:ext cx="1193" cy="1591"/>
                </a:xfrm>
                <a:custGeom>
                  <a:avLst/>
                  <a:gdLst>
                    <a:gd name="connsiteX0" fmla="*/ 0 w 1193"/>
                    <a:gd name="connsiteY0" fmla="*/ 0 h 1591"/>
                    <a:gd name="connsiteX1" fmla="*/ 0 w 1193"/>
                    <a:gd name="connsiteY1" fmla="*/ 1591 h 1591"/>
                    <a:gd name="connsiteX2" fmla="*/ 0 w 1193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">
                      <a:moveTo>
                        <a:pt x="0" y="0"/>
                      </a:moveTo>
                      <a:cubicBezTo>
                        <a:pt x="0" y="0"/>
                        <a:pt x="0" y="1591"/>
                        <a:pt x="0" y="1591"/>
                      </a:cubicBezTo>
                      <a:cubicBezTo>
                        <a:pt x="1591" y="1591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3" name="รูปแบบอิสระ: รูปร่าง 192">
                  <a:extLst>
                    <a:ext uri="{FF2B5EF4-FFF2-40B4-BE49-F238E27FC236}">
                      <a16:creationId xmlns:a16="http://schemas.microsoft.com/office/drawing/2014/main" id="{C9D4B95D-5EDA-4FE7-8E05-551997C571B7}"/>
                    </a:ext>
                  </a:extLst>
                </p:cNvPr>
                <p:cNvSpPr/>
                <p:nvPr/>
              </p:nvSpPr>
              <p:spPr>
                <a:xfrm>
                  <a:off x="3353648" y="3111437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  <a:gd name="connsiteX3" fmla="*/ 0 w 15909"/>
                    <a:gd name="connsiteY3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lnTo>
                        <a:pt x="0" y="707"/>
                      </a:lnTo>
                      <a:lnTo>
                        <a:pt x="0" y="707"/>
                      </a:lnTo>
                      <a:cubicBezTo>
                        <a:pt x="0" y="707"/>
                        <a:pt x="0" y="-884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4" name="รูปแบบอิสระ: รูปร่าง 193">
                  <a:extLst>
                    <a:ext uri="{FF2B5EF4-FFF2-40B4-BE49-F238E27FC236}">
                      <a16:creationId xmlns:a16="http://schemas.microsoft.com/office/drawing/2014/main" id="{CBA5BCE2-9458-4A78-AF12-2993F7C71DF2}"/>
                    </a:ext>
                  </a:extLst>
                </p:cNvPr>
                <p:cNvSpPr/>
                <p:nvPr/>
              </p:nvSpPr>
              <p:spPr>
                <a:xfrm>
                  <a:off x="3352455" y="3101007"/>
                  <a:ext cx="1193" cy="3181"/>
                </a:xfrm>
                <a:custGeom>
                  <a:avLst/>
                  <a:gdLst>
                    <a:gd name="connsiteX0" fmla="*/ 1193 w 1193"/>
                    <a:gd name="connsiteY0" fmla="*/ 0 h 3181"/>
                    <a:gd name="connsiteX1" fmla="*/ 1193 w 1193"/>
                    <a:gd name="connsiteY1" fmla="*/ 3182 h 3181"/>
                    <a:gd name="connsiteX2" fmla="*/ 1193 w 1193"/>
                    <a:gd name="connsiteY2" fmla="*/ 3182 h 3181"/>
                    <a:gd name="connsiteX3" fmla="*/ 1193 w 1193"/>
                    <a:gd name="connsiteY3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3181">
                      <a:moveTo>
                        <a:pt x="1193" y="0"/>
                      </a:moveTo>
                      <a:cubicBezTo>
                        <a:pt x="1193" y="0"/>
                        <a:pt x="1193" y="1591"/>
                        <a:pt x="1193" y="3182"/>
                      </a:cubicBezTo>
                      <a:lnTo>
                        <a:pt x="1193" y="3182"/>
                      </a:lnTo>
                      <a:cubicBezTo>
                        <a:pt x="-398" y="1591"/>
                        <a:pt x="-398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5" name="รูปแบบอิสระ: รูปร่าง 194">
                  <a:extLst>
                    <a:ext uri="{FF2B5EF4-FFF2-40B4-BE49-F238E27FC236}">
                      <a16:creationId xmlns:a16="http://schemas.microsoft.com/office/drawing/2014/main" id="{E171340D-1876-456F-A40C-80D71A1473EB}"/>
                    </a:ext>
                  </a:extLst>
                </p:cNvPr>
                <p:cNvSpPr/>
                <p:nvPr/>
              </p:nvSpPr>
              <p:spPr>
                <a:xfrm>
                  <a:off x="3352057" y="3102598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6" name="รูปแบบอิสระ: รูปร่าง 195">
                  <a:extLst>
                    <a:ext uri="{FF2B5EF4-FFF2-40B4-BE49-F238E27FC236}">
                      <a16:creationId xmlns:a16="http://schemas.microsoft.com/office/drawing/2014/main" id="{0D92F127-53AE-445C-9897-2126BB927390}"/>
                    </a:ext>
                  </a:extLst>
                </p:cNvPr>
                <p:cNvSpPr/>
                <p:nvPr/>
              </p:nvSpPr>
              <p:spPr>
                <a:xfrm>
                  <a:off x="3352057" y="3105780"/>
                  <a:ext cx="1591" cy="1590"/>
                </a:xfrm>
                <a:custGeom>
                  <a:avLst/>
                  <a:gdLst>
                    <a:gd name="connsiteX0" fmla="*/ 0 w 1591"/>
                    <a:gd name="connsiteY0" fmla="*/ 1591 h 1590"/>
                    <a:gd name="connsiteX1" fmla="*/ 1591 w 1591"/>
                    <a:gd name="connsiteY1" fmla="*/ 0 h 1590"/>
                    <a:gd name="connsiteX2" fmla="*/ 0 w 1591"/>
                    <a:gd name="connsiteY2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0">
                      <a:moveTo>
                        <a:pt x="0" y="1591"/>
                      </a:moveTo>
                      <a:lnTo>
                        <a:pt x="1591" y="0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7" name="รูปแบบอิสระ: รูปร่าง 196">
                  <a:extLst>
                    <a:ext uri="{FF2B5EF4-FFF2-40B4-BE49-F238E27FC236}">
                      <a16:creationId xmlns:a16="http://schemas.microsoft.com/office/drawing/2014/main" id="{03980652-C259-466D-900C-C33483D80A56}"/>
                    </a:ext>
                  </a:extLst>
                </p:cNvPr>
                <p:cNvSpPr/>
                <p:nvPr/>
              </p:nvSpPr>
              <p:spPr>
                <a:xfrm>
                  <a:off x="3352057" y="3097825"/>
                  <a:ext cx="15909" cy="3181"/>
                </a:xfrm>
                <a:custGeom>
                  <a:avLst/>
                  <a:gdLst>
                    <a:gd name="connsiteX0" fmla="*/ 0 w 15909"/>
                    <a:gd name="connsiteY0" fmla="*/ 1591 h 3181"/>
                    <a:gd name="connsiteX1" fmla="*/ 0 w 15909"/>
                    <a:gd name="connsiteY1" fmla="*/ 0 h 3181"/>
                    <a:gd name="connsiteX2" fmla="*/ 0 w 15909"/>
                    <a:gd name="connsiteY2" fmla="*/ 3182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3181">
                      <a:moveTo>
                        <a:pt x="0" y="1591"/>
                      </a:moveTo>
                      <a:lnTo>
                        <a:pt x="0" y="0"/>
                      </a:lnTo>
                      <a:lnTo>
                        <a:pt x="0" y="318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8" name="รูปแบบอิสระ: รูปร่าง 197">
                  <a:extLst>
                    <a:ext uri="{FF2B5EF4-FFF2-40B4-BE49-F238E27FC236}">
                      <a16:creationId xmlns:a16="http://schemas.microsoft.com/office/drawing/2014/main" id="{4D036BE3-B305-444E-A9E7-D0A705ADC8EC}"/>
                    </a:ext>
                  </a:extLst>
                </p:cNvPr>
                <p:cNvSpPr/>
                <p:nvPr/>
              </p:nvSpPr>
              <p:spPr>
                <a:xfrm>
                  <a:off x="3350466" y="3096234"/>
                  <a:ext cx="15909" cy="3181"/>
                </a:xfrm>
                <a:custGeom>
                  <a:avLst/>
                  <a:gdLst>
                    <a:gd name="connsiteX0" fmla="*/ 0 w 15909"/>
                    <a:gd name="connsiteY0" fmla="*/ 3182 h 3181"/>
                    <a:gd name="connsiteX1" fmla="*/ 0 w 15909"/>
                    <a:gd name="connsiteY1" fmla="*/ 0 h 3181"/>
                    <a:gd name="connsiteX2" fmla="*/ 0 w 15909"/>
                    <a:gd name="connsiteY2" fmla="*/ 3182 h 3181"/>
                    <a:gd name="connsiteX3" fmla="*/ 0 w 15909"/>
                    <a:gd name="connsiteY3" fmla="*/ 3182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3181">
                      <a:moveTo>
                        <a:pt x="0" y="3182"/>
                      </a:move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0" y="1591"/>
                        <a:pt x="0" y="1591"/>
                        <a:pt x="0" y="3182"/>
                      </a:cubicBezTo>
                      <a:cubicBezTo>
                        <a:pt x="0" y="3182"/>
                        <a:pt x="0" y="3182"/>
                        <a:pt x="0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9" name="รูปแบบอิสระ: รูปร่าง 198">
                  <a:extLst>
                    <a:ext uri="{FF2B5EF4-FFF2-40B4-BE49-F238E27FC236}">
                      <a16:creationId xmlns:a16="http://schemas.microsoft.com/office/drawing/2014/main" id="{FE20DB3A-9438-485C-9CD4-A14184F21634}"/>
                    </a:ext>
                  </a:extLst>
                </p:cNvPr>
                <p:cNvSpPr/>
                <p:nvPr/>
              </p:nvSpPr>
              <p:spPr>
                <a:xfrm>
                  <a:off x="3350466" y="3099813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1193 h 1193"/>
                    <a:gd name="connsiteX1" fmla="*/ 0 w 15909"/>
                    <a:gd name="connsiteY1" fmla="*/ 1193 h 1193"/>
                    <a:gd name="connsiteX2" fmla="*/ 0 w 15909"/>
                    <a:gd name="connsiteY2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1193"/>
                      </a:moveTo>
                      <a:cubicBezTo>
                        <a:pt x="0" y="1193"/>
                        <a:pt x="0" y="-398"/>
                        <a:pt x="0" y="1193"/>
                      </a:cubicBezTo>
                      <a:cubicBezTo>
                        <a:pt x="0" y="-398"/>
                        <a:pt x="0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0" name="รูปแบบอิสระ: รูปร่าง 199">
                  <a:extLst>
                    <a:ext uri="{FF2B5EF4-FFF2-40B4-BE49-F238E27FC236}">
                      <a16:creationId xmlns:a16="http://schemas.microsoft.com/office/drawing/2014/main" id="{E98F0E5D-65FB-4398-8D9A-416BA19CBD96}"/>
                    </a:ext>
                  </a:extLst>
                </p:cNvPr>
                <p:cNvSpPr/>
                <p:nvPr/>
              </p:nvSpPr>
              <p:spPr>
                <a:xfrm>
                  <a:off x="3352057" y="3102598"/>
                  <a:ext cx="15909" cy="1590"/>
                </a:xfrm>
                <a:custGeom>
                  <a:avLst/>
                  <a:gdLst>
                    <a:gd name="connsiteX0" fmla="*/ 0 w 15909"/>
                    <a:gd name="connsiteY0" fmla="*/ 1591 h 1590"/>
                    <a:gd name="connsiteX1" fmla="*/ 0 w 15909"/>
                    <a:gd name="connsiteY1" fmla="*/ 0 h 1590"/>
                    <a:gd name="connsiteX2" fmla="*/ 0 w 15909"/>
                    <a:gd name="connsiteY2" fmla="*/ 1591 h 1590"/>
                    <a:gd name="connsiteX3" fmla="*/ 0 w 15909"/>
                    <a:gd name="connsiteY3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0">
                      <a:moveTo>
                        <a:pt x="0" y="1591"/>
                      </a:moveTo>
                      <a:cubicBezTo>
                        <a:pt x="0" y="1591"/>
                        <a:pt x="0" y="0"/>
                        <a:pt x="0" y="0"/>
                      </a:cubicBezTo>
                      <a:lnTo>
                        <a:pt x="0" y="1591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1" name="รูปแบบอิสระ: รูปร่าง 200">
                  <a:extLst>
                    <a:ext uri="{FF2B5EF4-FFF2-40B4-BE49-F238E27FC236}">
                      <a16:creationId xmlns:a16="http://schemas.microsoft.com/office/drawing/2014/main" id="{49A04C71-97EF-43DA-A6F0-2F066C9468B1}"/>
                    </a:ext>
                  </a:extLst>
                </p:cNvPr>
                <p:cNvSpPr/>
                <p:nvPr/>
              </p:nvSpPr>
              <p:spPr>
                <a:xfrm>
                  <a:off x="3350466" y="310418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2" name="รูปแบบอิสระ: รูปร่าง 201">
                  <a:extLst>
                    <a:ext uri="{FF2B5EF4-FFF2-40B4-BE49-F238E27FC236}">
                      <a16:creationId xmlns:a16="http://schemas.microsoft.com/office/drawing/2014/main" id="{8BE25C82-9D6F-46E1-AEED-57A6BA9E3A3E}"/>
                    </a:ext>
                  </a:extLst>
                </p:cNvPr>
                <p:cNvSpPr/>
                <p:nvPr/>
              </p:nvSpPr>
              <p:spPr>
                <a:xfrm>
                  <a:off x="3352057" y="310418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3" name="รูปแบบอิสระ: รูปร่าง 202">
                  <a:extLst>
                    <a:ext uri="{FF2B5EF4-FFF2-40B4-BE49-F238E27FC236}">
                      <a16:creationId xmlns:a16="http://schemas.microsoft.com/office/drawing/2014/main" id="{49B4F239-2B3A-442C-AC7B-ACC97E0120A9}"/>
                    </a:ext>
                  </a:extLst>
                </p:cNvPr>
                <p:cNvSpPr/>
                <p:nvPr/>
              </p:nvSpPr>
              <p:spPr>
                <a:xfrm>
                  <a:off x="3350466" y="3105780"/>
                  <a:ext cx="1591" cy="3181"/>
                </a:xfrm>
                <a:custGeom>
                  <a:avLst/>
                  <a:gdLst>
                    <a:gd name="connsiteX0" fmla="*/ 1591 w 1591"/>
                    <a:gd name="connsiteY0" fmla="*/ 0 h 3181"/>
                    <a:gd name="connsiteX1" fmla="*/ 0 w 1591"/>
                    <a:gd name="connsiteY1" fmla="*/ 3182 h 3181"/>
                    <a:gd name="connsiteX2" fmla="*/ 1591 w 1591"/>
                    <a:gd name="connsiteY2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3181">
                      <a:moveTo>
                        <a:pt x="1591" y="0"/>
                      </a:moveTo>
                      <a:cubicBezTo>
                        <a:pt x="1591" y="1591"/>
                        <a:pt x="0" y="1591"/>
                        <a:pt x="0" y="3182"/>
                      </a:cubicBezTo>
                      <a:cubicBezTo>
                        <a:pt x="1591" y="3182"/>
                        <a:pt x="1591" y="1591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4" name="รูปแบบอิสระ: รูปร่าง 203">
                  <a:extLst>
                    <a:ext uri="{FF2B5EF4-FFF2-40B4-BE49-F238E27FC236}">
                      <a16:creationId xmlns:a16="http://schemas.microsoft.com/office/drawing/2014/main" id="{3C93C5D6-327C-4A8A-8A69-D2D1CC580E99}"/>
                    </a:ext>
                  </a:extLst>
                </p:cNvPr>
                <p:cNvSpPr/>
                <p:nvPr/>
              </p:nvSpPr>
              <p:spPr>
                <a:xfrm>
                  <a:off x="3350466" y="3105780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  <a:gd name="connsiteX3" fmla="*/ 0 w 1193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1" y="0"/>
                        <a:pt x="1591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5" name="รูปแบบอิสระ: รูปร่าง 204">
                  <a:extLst>
                    <a:ext uri="{FF2B5EF4-FFF2-40B4-BE49-F238E27FC236}">
                      <a16:creationId xmlns:a16="http://schemas.microsoft.com/office/drawing/2014/main" id="{3ED25B49-F433-4422-A38D-AE3B8D84A271}"/>
                    </a:ext>
                  </a:extLst>
                </p:cNvPr>
                <p:cNvSpPr/>
                <p:nvPr/>
              </p:nvSpPr>
              <p:spPr>
                <a:xfrm>
                  <a:off x="3350466" y="3105780"/>
                  <a:ext cx="15909" cy="1590"/>
                </a:xfrm>
                <a:custGeom>
                  <a:avLst/>
                  <a:gdLst>
                    <a:gd name="connsiteX0" fmla="*/ 0 w 15909"/>
                    <a:gd name="connsiteY0" fmla="*/ 1591 h 1590"/>
                    <a:gd name="connsiteX1" fmla="*/ 0 w 15909"/>
                    <a:gd name="connsiteY1" fmla="*/ 0 h 1590"/>
                    <a:gd name="connsiteX2" fmla="*/ 0 w 15909"/>
                    <a:gd name="connsiteY2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0">
                      <a:moveTo>
                        <a:pt x="0" y="1591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6" name="รูปแบบอิสระ: รูปร่าง 205">
                  <a:extLst>
                    <a:ext uri="{FF2B5EF4-FFF2-40B4-BE49-F238E27FC236}">
                      <a16:creationId xmlns:a16="http://schemas.microsoft.com/office/drawing/2014/main" id="{A83A8F7F-91EB-4060-B931-81B6B2FB56AD}"/>
                    </a:ext>
                  </a:extLst>
                </p:cNvPr>
                <p:cNvSpPr/>
                <p:nvPr/>
              </p:nvSpPr>
              <p:spPr>
                <a:xfrm>
                  <a:off x="3349273" y="3102598"/>
                  <a:ext cx="1193" cy="1590"/>
                </a:xfrm>
                <a:custGeom>
                  <a:avLst/>
                  <a:gdLst>
                    <a:gd name="connsiteX0" fmla="*/ 1193 w 1193"/>
                    <a:gd name="connsiteY0" fmla="*/ 0 h 1590"/>
                    <a:gd name="connsiteX1" fmla="*/ 1193 w 1193"/>
                    <a:gd name="connsiteY1" fmla="*/ 0 h 1590"/>
                    <a:gd name="connsiteX2" fmla="*/ 1193 w 1193"/>
                    <a:gd name="connsiteY2" fmla="*/ 1591 h 1590"/>
                    <a:gd name="connsiteX3" fmla="*/ 1193 w 1193"/>
                    <a:gd name="connsiteY3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590">
                      <a:moveTo>
                        <a:pt x="1193" y="0"/>
                      </a:moveTo>
                      <a:cubicBezTo>
                        <a:pt x="-398" y="0"/>
                        <a:pt x="-398" y="1591"/>
                        <a:pt x="1193" y="0"/>
                      </a:cubicBezTo>
                      <a:cubicBezTo>
                        <a:pt x="1193" y="1591"/>
                        <a:pt x="1193" y="1591"/>
                        <a:pt x="1193" y="1591"/>
                      </a:cubicBezTo>
                      <a:cubicBezTo>
                        <a:pt x="1193" y="1591"/>
                        <a:pt x="1193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7" name="รูปแบบอิสระ: รูปร่าง 206">
                  <a:extLst>
                    <a:ext uri="{FF2B5EF4-FFF2-40B4-BE49-F238E27FC236}">
                      <a16:creationId xmlns:a16="http://schemas.microsoft.com/office/drawing/2014/main" id="{C5F43A29-742E-4451-9807-94E76DB067FB}"/>
                    </a:ext>
                  </a:extLst>
                </p:cNvPr>
                <p:cNvSpPr/>
                <p:nvPr/>
              </p:nvSpPr>
              <p:spPr>
                <a:xfrm>
                  <a:off x="3350466" y="3102598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8" name="รูปแบบอิสระ: รูปร่าง 207">
                  <a:extLst>
                    <a:ext uri="{FF2B5EF4-FFF2-40B4-BE49-F238E27FC236}">
                      <a16:creationId xmlns:a16="http://schemas.microsoft.com/office/drawing/2014/main" id="{15059E05-0C23-42C5-A810-A18F951A1930}"/>
                    </a:ext>
                  </a:extLst>
                </p:cNvPr>
                <p:cNvSpPr/>
                <p:nvPr/>
              </p:nvSpPr>
              <p:spPr>
                <a:xfrm>
                  <a:off x="3347284" y="3102598"/>
                  <a:ext cx="15909" cy="1590"/>
                </a:xfrm>
                <a:custGeom>
                  <a:avLst/>
                  <a:gdLst>
                    <a:gd name="connsiteX0" fmla="*/ 0 w 15909"/>
                    <a:gd name="connsiteY0" fmla="*/ 0 h 1590"/>
                    <a:gd name="connsiteX1" fmla="*/ 0 w 15909"/>
                    <a:gd name="connsiteY1" fmla="*/ 1591 h 1590"/>
                    <a:gd name="connsiteX2" fmla="*/ 0 w 15909"/>
                    <a:gd name="connsiteY2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0">
                      <a:moveTo>
                        <a:pt x="0" y="0"/>
                      </a:moveTo>
                      <a:lnTo>
                        <a:pt x="0" y="159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9" name="รูปแบบอิสระ: รูปร่าง 208">
                  <a:extLst>
                    <a:ext uri="{FF2B5EF4-FFF2-40B4-BE49-F238E27FC236}">
                      <a16:creationId xmlns:a16="http://schemas.microsoft.com/office/drawing/2014/main" id="{5FAC5258-03DA-476D-888B-609A2EDFC3FC}"/>
                    </a:ext>
                  </a:extLst>
                </p:cNvPr>
                <p:cNvSpPr/>
                <p:nvPr/>
              </p:nvSpPr>
              <p:spPr>
                <a:xfrm>
                  <a:off x="3348875" y="3104189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  <a:gd name="connsiteX3" fmla="*/ 0 w 1193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0" name="รูปแบบอิสระ: รูปร่าง 209">
                  <a:extLst>
                    <a:ext uri="{FF2B5EF4-FFF2-40B4-BE49-F238E27FC236}">
                      <a16:creationId xmlns:a16="http://schemas.microsoft.com/office/drawing/2014/main" id="{8F3D66E3-E63B-4005-8D92-566F388751CD}"/>
                    </a:ext>
                  </a:extLst>
                </p:cNvPr>
                <p:cNvSpPr/>
                <p:nvPr/>
              </p:nvSpPr>
              <p:spPr>
                <a:xfrm>
                  <a:off x="3348875" y="3101007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0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1" name="รูปแบบอิสระ: รูปร่าง 210">
                  <a:extLst>
                    <a:ext uri="{FF2B5EF4-FFF2-40B4-BE49-F238E27FC236}">
                      <a16:creationId xmlns:a16="http://schemas.microsoft.com/office/drawing/2014/main" id="{4DBBFAA6-3879-46F8-B021-CF8DD3350152}"/>
                    </a:ext>
                  </a:extLst>
                </p:cNvPr>
                <p:cNvSpPr/>
                <p:nvPr/>
              </p:nvSpPr>
              <p:spPr>
                <a:xfrm>
                  <a:off x="3350466" y="310259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2" name="รูปแบบอิสระ: รูปร่าง 211">
                  <a:extLst>
                    <a:ext uri="{FF2B5EF4-FFF2-40B4-BE49-F238E27FC236}">
                      <a16:creationId xmlns:a16="http://schemas.microsoft.com/office/drawing/2014/main" id="{28FC6327-6788-4D17-AC7B-C6B8ACFAECD2}"/>
                    </a:ext>
                  </a:extLst>
                </p:cNvPr>
                <p:cNvSpPr/>
                <p:nvPr/>
              </p:nvSpPr>
              <p:spPr>
                <a:xfrm>
                  <a:off x="3350466" y="3102598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  <a:gd name="connsiteX3" fmla="*/ 0 w 15909"/>
                    <a:gd name="connsiteY3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cubicBezTo>
                        <a:pt x="0" y="0"/>
                        <a:pt x="0" y="1591"/>
                        <a:pt x="0" y="0"/>
                      </a:cubicBez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3" name="รูปแบบอิสระ: รูปร่าง 212">
                  <a:extLst>
                    <a:ext uri="{FF2B5EF4-FFF2-40B4-BE49-F238E27FC236}">
                      <a16:creationId xmlns:a16="http://schemas.microsoft.com/office/drawing/2014/main" id="{284CD7D6-6943-45E0-83C0-80749E7AF055}"/>
                    </a:ext>
                  </a:extLst>
                </p:cNvPr>
                <p:cNvSpPr/>
                <p:nvPr/>
              </p:nvSpPr>
              <p:spPr>
                <a:xfrm>
                  <a:off x="3344102" y="3104189"/>
                  <a:ext cx="3182" cy="11137"/>
                </a:xfrm>
                <a:custGeom>
                  <a:avLst/>
                  <a:gdLst>
                    <a:gd name="connsiteX0" fmla="*/ 0 w 3182"/>
                    <a:gd name="connsiteY0" fmla="*/ 11137 h 11137"/>
                    <a:gd name="connsiteX1" fmla="*/ 0 w 3182"/>
                    <a:gd name="connsiteY1" fmla="*/ 11137 h 11137"/>
                    <a:gd name="connsiteX2" fmla="*/ 3182 w 3182"/>
                    <a:gd name="connsiteY2" fmla="*/ 0 h 11137"/>
                    <a:gd name="connsiteX3" fmla="*/ 1591 w 3182"/>
                    <a:gd name="connsiteY3" fmla="*/ 3182 h 11137"/>
                    <a:gd name="connsiteX4" fmla="*/ 1591 w 3182"/>
                    <a:gd name="connsiteY4" fmla="*/ 6364 h 11137"/>
                    <a:gd name="connsiteX5" fmla="*/ 1591 w 3182"/>
                    <a:gd name="connsiteY5" fmla="*/ 4773 h 11137"/>
                    <a:gd name="connsiteX6" fmla="*/ 0 w 3182"/>
                    <a:gd name="connsiteY6" fmla="*/ 11137 h 11137"/>
                    <a:gd name="connsiteX7" fmla="*/ 0 w 3182"/>
                    <a:gd name="connsiteY7" fmla="*/ 9546 h 11137"/>
                    <a:gd name="connsiteX8" fmla="*/ 0 w 3182"/>
                    <a:gd name="connsiteY8" fmla="*/ 11137 h 11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82" h="11137">
                      <a:moveTo>
                        <a:pt x="0" y="11137"/>
                      </a:moveTo>
                      <a:cubicBezTo>
                        <a:pt x="0" y="9546"/>
                        <a:pt x="1591" y="7955"/>
                        <a:pt x="0" y="11137"/>
                      </a:cubicBezTo>
                      <a:cubicBezTo>
                        <a:pt x="1591" y="7955"/>
                        <a:pt x="3182" y="3182"/>
                        <a:pt x="3182" y="0"/>
                      </a:cubicBezTo>
                      <a:cubicBezTo>
                        <a:pt x="3182" y="0"/>
                        <a:pt x="3182" y="1591"/>
                        <a:pt x="1591" y="3182"/>
                      </a:cubicBezTo>
                      <a:cubicBezTo>
                        <a:pt x="1591" y="4773"/>
                        <a:pt x="1591" y="6364"/>
                        <a:pt x="1591" y="6364"/>
                      </a:cubicBezTo>
                      <a:cubicBezTo>
                        <a:pt x="1591" y="6364"/>
                        <a:pt x="1591" y="6364"/>
                        <a:pt x="1591" y="4773"/>
                      </a:cubicBezTo>
                      <a:cubicBezTo>
                        <a:pt x="1591" y="6364"/>
                        <a:pt x="0" y="6364"/>
                        <a:pt x="0" y="11137"/>
                      </a:cubicBezTo>
                      <a:lnTo>
                        <a:pt x="0" y="9546"/>
                      </a:lnTo>
                      <a:cubicBezTo>
                        <a:pt x="0" y="9546"/>
                        <a:pt x="0" y="9546"/>
                        <a:pt x="0" y="1113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4" name="รูปแบบอิสระ: รูปร่าง 213">
                  <a:extLst>
                    <a:ext uri="{FF2B5EF4-FFF2-40B4-BE49-F238E27FC236}">
                      <a16:creationId xmlns:a16="http://schemas.microsoft.com/office/drawing/2014/main" id="{3157A563-0F20-4CC7-B3EE-D36CC776253F}"/>
                    </a:ext>
                  </a:extLst>
                </p:cNvPr>
                <p:cNvSpPr/>
                <p:nvPr/>
              </p:nvSpPr>
              <p:spPr>
                <a:xfrm>
                  <a:off x="3347284" y="3101007"/>
                  <a:ext cx="15909" cy="3181"/>
                </a:xfrm>
                <a:custGeom>
                  <a:avLst/>
                  <a:gdLst>
                    <a:gd name="connsiteX0" fmla="*/ 0 w 15909"/>
                    <a:gd name="connsiteY0" fmla="*/ 3182 h 3181"/>
                    <a:gd name="connsiteX1" fmla="*/ 0 w 15909"/>
                    <a:gd name="connsiteY1" fmla="*/ 3182 h 3181"/>
                    <a:gd name="connsiteX2" fmla="*/ 0 w 15909"/>
                    <a:gd name="connsiteY2" fmla="*/ 0 h 3181"/>
                    <a:gd name="connsiteX3" fmla="*/ 0 w 15909"/>
                    <a:gd name="connsiteY3" fmla="*/ 3182 h 3181"/>
                    <a:gd name="connsiteX4" fmla="*/ 0 w 15909"/>
                    <a:gd name="connsiteY4" fmla="*/ 3182 h 3181"/>
                    <a:gd name="connsiteX5" fmla="*/ 0 w 15909"/>
                    <a:gd name="connsiteY5" fmla="*/ 3182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909" h="3181">
                      <a:moveTo>
                        <a:pt x="0" y="3182"/>
                      </a:moveTo>
                      <a:lnTo>
                        <a:pt x="0" y="3182"/>
                      </a:lnTo>
                      <a:cubicBezTo>
                        <a:pt x="0" y="3182"/>
                        <a:pt x="0" y="1591"/>
                        <a:pt x="0" y="0"/>
                      </a:cubicBezTo>
                      <a:cubicBezTo>
                        <a:pt x="0" y="1591"/>
                        <a:pt x="0" y="1591"/>
                        <a:pt x="0" y="3182"/>
                      </a:cubicBezTo>
                      <a:lnTo>
                        <a:pt x="0" y="3182"/>
                      </a:lnTo>
                      <a:lnTo>
                        <a:pt x="0" y="318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5" name="รูปแบบอิสระ: รูปร่าง 214">
                  <a:extLst>
                    <a:ext uri="{FF2B5EF4-FFF2-40B4-BE49-F238E27FC236}">
                      <a16:creationId xmlns:a16="http://schemas.microsoft.com/office/drawing/2014/main" id="{D3A6F63A-FEC9-49F0-A169-8E45DBF75BEB}"/>
                    </a:ext>
                  </a:extLst>
                </p:cNvPr>
                <p:cNvSpPr/>
                <p:nvPr/>
              </p:nvSpPr>
              <p:spPr>
                <a:xfrm>
                  <a:off x="3347284" y="3102996"/>
                  <a:ext cx="1590" cy="5966"/>
                </a:xfrm>
                <a:custGeom>
                  <a:avLst/>
                  <a:gdLst>
                    <a:gd name="connsiteX0" fmla="*/ 1591 w 1590"/>
                    <a:gd name="connsiteY0" fmla="*/ 1193 h 5966"/>
                    <a:gd name="connsiteX1" fmla="*/ 0 w 1590"/>
                    <a:gd name="connsiteY1" fmla="*/ 5966 h 5966"/>
                    <a:gd name="connsiteX2" fmla="*/ 1591 w 1590"/>
                    <a:gd name="connsiteY2" fmla="*/ 4375 h 5966"/>
                    <a:gd name="connsiteX3" fmla="*/ 1591 w 1590"/>
                    <a:gd name="connsiteY3" fmla="*/ 1193 h 5966"/>
                    <a:gd name="connsiteX4" fmla="*/ 1591 w 1590"/>
                    <a:gd name="connsiteY4" fmla="*/ 1193 h 5966"/>
                    <a:gd name="connsiteX5" fmla="*/ 1591 w 1590"/>
                    <a:gd name="connsiteY5" fmla="*/ 1193 h 5966"/>
                    <a:gd name="connsiteX6" fmla="*/ 1591 w 1590"/>
                    <a:gd name="connsiteY6" fmla="*/ 1193 h 5966"/>
                    <a:gd name="connsiteX7" fmla="*/ 1591 w 1590"/>
                    <a:gd name="connsiteY7" fmla="*/ 1193 h 5966"/>
                    <a:gd name="connsiteX8" fmla="*/ 1591 w 1590"/>
                    <a:gd name="connsiteY8" fmla="*/ 1193 h 5966"/>
                    <a:gd name="connsiteX9" fmla="*/ 1591 w 1590"/>
                    <a:gd name="connsiteY9" fmla="*/ 1193 h 5966"/>
                    <a:gd name="connsiteX10" fmla="*/ 1591 w 1590"/>
                    <a:gd name="connsiteY10" fmla="*/ 1193 h 5966"/>
                    <a:gd name="connsiteX11" fmla="*/ 1591 w 1590"/>
                    <a:gd name="connsiteY11" fmla="*/ 1193 h 5966"/>
                    <a:gd name="connsiteX12" fmla="*/ 1591 w 1590"/>
                    <a:gd name="connsiteY12" fmla="*/ 1193 h 5966"/>
                    <a:gd name="connsiteX13" fmla="*/ 1591 w 1590"/>
                    <a:gd name="connsiteY13" fmla="*/ 1193 h 5966"/>
                    <a:gd name="connsiteX14" fmla="*/ 1591 w 1590"/>
                    <a:gd name="connsiteY14" fmla="*/ 1193 h 5966"/>
                    <a:gd name="connsiteX15" fmla="*/ 1591 w 1590"/>
                    <a:gd name="connsiteY15" fmla="*/ 1193 h 5966"/>
                    <a:gd name="connsiteX16" fmla="*/ 1591 w 1590"/>
                    <a:gd name="connsiteY16" fmla="*/ 1193 h 5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590" h="5966">
                      <a:moveTo>
                        <a:pt x="1591" y="1193"/>
                      </a:moveTo>
                      <a:cubicBezTo>
                        <a:pt x="1591" y="2784"/>
                        <a:pt x="0" y="4375"/>
                        <a:pt x="0" y="5966"/>
                      </a:cubicBezTo>
                      <a:cubicBezTo>
                        <a:pt x="0" y="5966"/>
                        <a:pt x="0" y="4375"/>
                        <a:pt x="1591" y="4375"/>
                      </a:cubicBezTo>
                      <a:cubicBezTo>
                        <a:pt x="0" y="2784"/>
                        <a:pt x="1591" y="2784"/>
                        <a:pt x="1591" y="1193"/>
                      </a:cubicBezTo>
                      <a:cubicBezTo>
                        <a:pt x="1591" y="1193"/>
                        <a:pt x="1591" y="1193"/>
                        <a:pt x="1591" y="1193"/>
                      </a:cubicBezTo>
                      <a:cubicBezTo>
                        <a:pt x="1591" y="-398"/>
                        <a:pt x="1591" y="-398"/>
                        <a:pt x="1591" y="1193"/>
                      </a:cubicBezTo>
                      <a:lnTo>
                        <a:pt x="1591" y="1193"/>
                      </a:lnTo>
                      <a:lnTo>
                        <a:pt x="1591" y="1193"/>
                      </a:lnTo>
                      <a:lnTo>
                        <a:pt x="1591" y="1193"/>
                      </a:lnTo>
                      <a:cubicBezTo>
                        <a:pt x="1591" y="-398"/>
                        <a:pt x="1591" y="-398"/>
                        <a:pt x="1591" y="1193"/>
                      </a:cubicBezTo>
                      <a:lnTo>
                        <a:pt x="1591" y="1193"/>
                      </a:lnTo>
                      <a:lnTo>
                        <a:pt x="1591" y="1193"/>
                      </a:lnTo>
                      <a:cubicBezTo>
                        <a:pt x="1591" y="-398"/>
                        <a:pt x="1591" y="-398"/>
                        <a:pt x="1591" y="1193"/>
                      </a:cubicBezTo>
                      <a:lnTo>
                        <a:pt x="1591" y="1193"/>
                      </a:lnTo>
                      <a:lnTo>
                        <a:pt x="1591" y="1193"/>
                      </a:lnTo>
                      <a:lnTo>
                        <a:pt x="1591" y="1193"/>
                      </a:lnTo>
                      <a:cubicBezTo>
                        <a:pt x="1591" y="1193"/>
                        <a:pt x="1591" y="1193"/>
                        <a:pt x="1591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6" name="รูปแบบอิสระ: รูปร่าง 215">
                  <a:extLst>
                    <a:ext uri="{FF2B5EF4-FFF2-40B4-BE49-F238E27FC236}">
                      <a16:creationId xmlns:a16="http://schemas.microsoft.com/office/drawing/2014/main" id="{E3993C38-7FEE-4154-B8C9-70873064B871}"/>
                    </a:ext>
                  </a:extLst>
                </p:cNvPr>
                <p:cNvSpPr/>
                <p:nvPr/>
              </p:nvSpPr>
              <p:spPr>
                <a:xfrm>
                  <a:off x="3350466" y="311373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7" name="รูปแบบอิสระ: รูปร่าง 216">
                  <a:extLst>
                    <a:ext uri="{FF2B5EF4-FFF2-40B4-BE49-F238E27FC236}">
                      <a16:creationId xmlns:a16="http://schemas.microsoft.com/office/drawing/2014/main" id="{A03931F8-28B8-42AE-92F0-0951BC79186A}"/>
                    </a:ext>
                  </a:extLst>
                </p:cNvPr>
                <p:cNvSpPr/>
                <p:nvPr/>
              </p:nvSpPr>
              <p:spPr>
                <a:xfrm>
                  <a:off x="3350466" y="3107371"/>
                  <a:ext cx="15909" cy="5480"/>
                </a:xfrm>
                <a:custGeom>
                  <a:avLst/>
                  <a:gdLst>
                    <a:gd name="connsiteX0" fmla="*/ 0 w 15909"/>
                    <a:gd name="connsiteY0" fmla="*/ 4773 h 5480"/>
                    <a:gd name="connsiteX1" fmla="*/ 0 w 15909"/>
                    <a:gd name="connsiteY1" fmla="*/ 4773 h 5480"/>
                    <a:gd name="connsiteX2" fmla="*/ 0 w 15909"/>
                    <a:gd name="connsiteY2" fmla="*/ 4773 h 5480"/>
                    <a:gd name="connsiteX3" fmla="*/ 0 w 15909"/>
                    <a:gd name="connsiteY3" fmla="*/ 4773 h 5480"/>
                    <a:gd name="connsiteX4" fmla="*/ 0 w 15909"/>
                    <a:gd name="connsiteY4" fmla="*/ 4773 h 5480"/>
                    <a:gd name="connsiteX5" fmla="*/ 0 w 15909"/>
                    <a:gd name="connsiteY5" fmla="*/ 0 h 5480"/>
                    <a:gd name="connsiteX6" fmla="*/ 0 w 15909"/>
                    <a:gd name="connsiteY6" fmla="*/ 4773 h 5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909" h="5480">
                      <a:moveTo>
                        <a:pt x="0" y="4773"/>
                      </a:moveTo>
                      <a:cubicBezTo>
                        <a:pt x="0" y="4773"/>
                        <a:pt x="0" y="4773"/>
                        <a:pt x="0" y="4773"/>
                      </a:cubicBezTo>
                      <a:cubicBezTo>
                        <a:pt x="0" y="4773"/>
                        <a:pt x="0" y="4773"/>
                        <a:pt x="0" y="4773"/>
                      </a:cubicBezTo>
                      <a:cubicBezTo>
                        <a:pt x="0" y="6364"/>
                        <a:pt x="0" y="4773"/>
                        <a:pt x="0" y="4773"/>
                      </a:cubicBezTo>
                      <a:lnTo>
                        <a:pt x="0" y="4773"/>
                      </a:lnTo>
                      <a:cubicBezTo>
                        <a:pt x="0" y="3182"/>
                        <a:pt x="0" y="0"/>
                        <a:pt x="0" y="0"/>
                      </a:cubicBezTo>
                      <a:cubicBezTo>
                        <a:pt x="0" y="3182"/>
                        <a:pt x="0" y="3182"/>
                        <a:pt x="0" y="477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8" name="รูปแบบอิสระ: รูปร่าง 217">
                  <a:extLst>
                    <a:ext uri="{FF2B5EF4-FFF2-40B4-BE49-F238E27FC236}">
                      <a16:creationId xmlns:a16="http://schemas.microsoft.com/office/drawing/2014/main" id="{B977594E-D46C-46BB-B317-29BCB5BCE129}"/>
                    </a:ext>
                  </a:extLst>
                </p:cNvPr>
                <p:cNvSpPr/>
                <p:nvPr/>
              </p:nvSpPr>
              <p:spPr>
                <a:xfrm>
                  <a:off x="3347284" y="3108962"/>
                  <a:ext cx="1590" cy="3181"/>
                </a:xfrm>
                <a:custGeom>
                  <a:avLst/>
                  <a:gdLst>
                    <a:gd name="connsiteX0" fmla="*/ 1591 w 1590"/>
                    <a:gd name="connsiteY0" fmla="*/ 0 h 3181"/>
                    <a:gd name="connsiteX1" fmla="*/ 1591 w 1590"/>
                    <a:gd name="connsiteY1" fmla="*/ 0 h 3181"/>
                    <a:gd name="connsiteX2" fmla="*/ 0 w 1590"/>
                    <a:gd name="connsiteY2" fmla="*/ 3182 h 3181"/>
                    <a:gd name="connsiteX3" fmla="*/ 1591 w 1590"/>
                    <a:gd name="connsiteY3" fmla="*/ 0 h 3181"/>
                    <a:gd name="connsiteX4" fmla="*/ 1591 w 1590"/>
                    <a:gd name="connsiteY4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90" h="3181">
                      <a:moveTo>
                        <a:pt x="1591" y="0"/>
                      </a:moveTo>
                      <a:lnTo>
                        <a:pt x="1591" y="0"/>
                      </a:lnTo>
                      <a:lnTo>
                        <a:pt x="0" y="3182"/>
                      </a:lnTo>
                      <a:lnTo>
                        <a:pt x="1591" y="0"/>
                      </a:lnTo>
                      <a:cubicBezTo>
                        <a:pt x="1591" y="1591"/>
                        <a:pt x="1591" y="0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9" name="รูปแบบอิสระ: รูปร่าง 218">
                  <a:extLst>
                    <a:ext uri="{FF2B5EF4-FFF2-40B4-BE49-F238E27FC236}">
                      <a16:creationId xmlns:a16="http://schemas.microsoft.com/office/drawing/2014/main" id="{A8E8E322-F798-40FD-8C09-011C5BBFF23C}"/>
                    </a:ext>
                  </a:extLst>
                </p:cNvPr>
                <p:cNvSpPr/>
                <p:nvPr/>
              </p:nvSpPr>
              <p:spPr>
                <a:xfrm>
                  <a:off x="3347284" y="3099416"/>
                  <a:ext cx="1590" cy="3182"/>
                </a:xfrm>
                <a:custGeom>
                  <a:avLst/>
                  <a:gdLst>
                    <a:gd name="connsiteX0" fmla="*/ 0 w 1590"/>
                    <a:gd name="connsiteY0" fmla="*/ 3182 h 3182"/>
                    <a:gd name="connsiteX1" fmla="*/ 1591 w 1590"/>
                    <a:gd name="connsiteY1" fmla="*/ 0 h 3182"/>
                    <a:gd name="connsiteX2" fmla="*/ 0 w 1590"/>
                    <a:gd name="connsiteY2" fmla="*/ 3182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3182">
                      <a:moveTo>
                        <a:pt x="0" y="3182"/>
                      </a:moveTo>
                      <a:lnTo>
                        <a:pt x="1591" y="0"/>
                      </a:lnTo>
                      <a:lnTo>
                        <a:pt x="0" y="318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0" name="รูปแบบอิสระ: รูปร่าง 219">
                  <a:extLst>
                    <a:ext uri="{FF2B5EF4-FFF2-40B4-BE49-F238E27FC236}">
                      <a16:creationId xmlns:a16="http://schemas.microsoft.com/office/drawing/2014/main" id="{F12BC681-F6D5-44D5-A6A6-1336246BD205}"/>
                    </a:ext>
                  </a:extLst>
                </p:cNvPr>
                <p:cNvSpPr/>
                <p:nvPr/>
              </p:nvSpPr>
              <p:spPr>
                <a:xfrm>
                  <a:off x="3347284" y="3101007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1591 h 1591"/>
                    <a:gd name="connsiteX1" fmla="*/ 0 w 15909"/>
                    <a:gd name="connsiteY1" fmla="*/ 0 h 1591"/>
                    <a:gd name="connsiteX2" fmla="*/ 0 w 15909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">
                      <a:moveTo>
                        <a:pt x="0" y="1591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1" name="รูปแบบอิสระ: รูปร่าง 220">
                  <a:extLst>
                    <a:ext uri="{FF2B5EF4-FFF2-40B4-BE49-F238E27FC236}">
                      <a16:creationId xmlns:a16="http://schemas.microsoft.com/office/drawing/2014/main" id="{F7A2B02F-53F0-43AB-960E-CA20B02777DA}"/>
                    </a:ext>
                  </a:extLst>
                </p:cNvPr>
                <p:cNvSpPr/>
                <p:nvPr/>
              </p:nvSpPr>
              <p:spPr>
                <a:xfrm>
                  <a:off x="3301146" y="3112144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2" name="รูปแบบอิสระ: รูปร่าง 221">
                  <a:extLst>
                    <a:ext uri="{FF2B5EF4-FFF2-40B4-BE49-F238E27FC236}">
                      <a16:creationId xmlns:a16="http://schemas.microsoft.com/office/drawing/2014/main" id="{F857C4C0-8D78-4241-B0B6-8F6C77F25A14}"/>
                    </a:ext>
                  </a:extLst>
                </p:cNvPr>
                <p:cNvSpPr/>
                <p:nvPr/>
              </p:nvSpPr>
              <p:spPr>
                <a:xfrm>
                  <a:off x="3302737" y="3112144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3" name="รูปแบบอิสระ: รูปร่าง 222">
                  <a:extLst>
                    <a:ext uri="{FF2B5EF4-FFF2-40B4-BE49-F238E27FC236}">
                      <a16:creationId xmlns:a16="http://schemas.microsoft.com/office/drawing/2014/main" id="{4A21F30C-00CA-44F5-BD68-C910EA40DC19}"/>
                    </a:ext>
                  </a:extLst>
                </p:cNvPr>
                <p:cNvSpPr/>
                <p:nvPr/>
              </p:nvSpPr>
              <p:spPr>
                <a:xfrm>
                  <a:off x="3329783" y="3094872"/>
                  <a:ext cx="15909" cy="2952"/>
                </a:xfrm>
                <a:custGeom>
                  <a:avLst/>
                  <a:gdLst>
                    <a:gd name="connsiteX0" fmla="*/ 0 w 15909"/>
                    <a:gd name="connsiteY0" fmla="*/ 2953 h 2952"/>
                    <a:gd name="connsiteX1" fmla="*/ 0 w 15909"/>
                    <a:gd name="connsiteY1" fmla="*/ 1361 h 2952"/>
                    <a:gd name="connsiteX2" fmla="*/ 0 w 15909"/>
                    <a:gd name="connsiteY2" fmla="*/ 2953 h 2952"/>
                    <a:gd name="connsiteX3" fmla="*/ 0 w 15909"/>
                    <a:gd name="connsiteY3" fmla="*/ 2953 h 29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2952">
                      <a:moveTo>
                        <a:pt x="0" y="2953"/>
                      </a:moveTo>
                      <a:cubicBezTo>
                        <a:pt x="0" y="1361"/>
                        <a:pt x="0" y="-1820"/>
                        <a:pt x="0" y="1361"/>
                      </a:cubicBezTo>
                      <a:lnTo>
                        <a:pt x="0" y="2953"/>
                      </a:lnTo>
                      <a:cubicBezTo>
                        <a:pt x="0" y="2953"/>
                        <a:pt x="0" y="2953"/>
                        <a:pt x="0" y="295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4" name="รูปแบบอิสระ: รูปร่าง 223">
                  <a:extLst>
                    <a:ext uri="{FF2B5EF4-FFF2-40B4-BE49-F238E27FC236}">
                      <a16:creationId xmlns:a16="http://schemas.microsoft.com/office/drawing/2014/main" id="{30B6019B-0859-4ADA-86DC-E9057ACAC5C6}"/>
                    </a:ext>
                  </a:extLst>
                </p:cNvPr>
                <p:cNvSpPr/>
                <p:nvPr/>
              </p:nvSpPr>
              <p:spPr>
                <a:xfrm>
                  <a:off x="3315464" y="310578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5" name="รูปแบบอิสระ: รูปร่าง 224">
                  <a:extLst>
                    <a:ext uri="{FF2B5EF4-FFF2-40B4-BE49-F238E27FC236}">
                      <a16:creationId xmlns:a16="http://schemas.microsoft.com/office/drawing/2014/main" id="{1B133D35-8101-49FF-A714-CC7FF266278E}"/>
                    </a:ext>
                  </a:extLst>
                </p:cNvPr>
                <p:cNvSpPr/>
                <p:nvPr/>
              </p:nvSpPr>
              <p:spPr>
                <a:xfrm>
                  <a:off x="3312283" y="3113028"/>
                  <a:ext cx="0" cy="707"/>
                </a:xfrm>
                <a:custGeom>
                  <a:avLst/>
                  <a:gdLst>
                    <a:gd name="connsiteX0" fmla="*/ 0 w 0"/>
                    <a:gd name="connsiteY0" fmla="*/ 707 h 707"/>
                    <a:gd name="connsiteX1" fmla="*/ 0 w 0"/>
                    <a:gd name="connsiteY1" fmla="*/ 707 h 707"/>
                    <a:gd name="connsiteX2" fmla="*/ 0 w 0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h="707">
                      <a:moveTo>
                        <a:pt x="0" y="707"/>
                      </a:moveTo>
                      <a:lnTo>
                        <a:pt x="0" y="707"/>
                      </a:lnTo>
                      <a:cubicBezTo>
                        <a:pt x="0" y="-884"/>
                        <a:pt x="0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6" name="รูปแบบอิสระ: รูปร่าง 225">
                  <a:extLst>
                    <a:ext uri="{FF2B5EF4-FFF2-40B4-BE49-F238E27FC236}">
                      <a16:creationId xmlns:a16="http://schemas.microsoft.com/office/drawing/2014/main" id="{0ABC2682-97B9-411E-B718-C577EF8EE76B}"/>
                    </a:ext>
                  </a:extLst>
                </p:cNvPr>
                <p:cNvSpPr/>
                <p:nvPr/>
              </p:nvSpPr>
              <p:spPr>
                <a:xfrm>
                  <a:off x="3293191" y="3112144"/>
                  <a:ext cx="1590" cy="1591"/>
                </a:xfrm>
                <a:custGeom>
                  <a:avLst/>
                  <a:gdLst>
                    <a:gd name="connsiteX0" fmla="*/ 1591 w 1590"/>
                    <a:gd name="connsiteY0" fmla="*/ 0 h 1591"/>
                    <a:gd name="connsiteX1" fmla="*/ 0 w 1590"/>
                    <a:gd name="connsiteY1" fmla="*/ 1591 h 1591"/>
                    <a:gd name="connsiteX2" fmla="*/ 1591 w 1590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">
                      <a:moveTo>
                        <a:pt x="1591" y="0"/>
                      </a:moveTo>
                      <a:lnTo>
                        <a:pt x="0" y="1591"/>
                      </a:lnTo>
                      <a:cubicBezTo>
                        <a:pt x="1591" y="1591"/>
                        <a:pt x="1591" y="1591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7" name="รูปแบบอิสระ: รูปร่าง 226">
                  <a:extLst>
                    <a:ext uri="{FF2B5EF4-FFF2-40B4-BE49-F238E27FC236}">
                      <a16:creationId xmlns:a16="http://schemas.microsoft.com/office/drawing/2014/main" id="{54058939-3E4F-45AE-9D15-61220208A45E}"/>
                    </a:ext>
                  </a:extLst>
                </p:cNvPr>
                <p:cNvSpPr/>
                <p:nvPr/>
              </p:nvSpPr>
              <p:spPr>
                <a:xfrm>
                  <a:off x="3339329" y="3100300"/>
                  <a:ext cx="15909" cy="1414"/>
                </a:xfrm>
                <a:custGeom>
                  <a:avLst/>
                  <a:gdLst>
                    <a:gd name="connsiteX0" fmla="*/ 0 w 15909"/>
                    <a:gd name="connsiteY0" fmla="*/ 707 h 1414"/>
                    <a:gd name="connsiteX1" fmla="*/ 0 w 15909"/>
                    <a:gd name="connsiteY1" fmla="*/ 707 h 1414"/>
                    <a:gd name="connsiteX2" fmla="*/ 0 w 15909"/>
                    <a:gd name="connsiteY2" fmla="*/ 707 h 1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414">
                      <a:moveTo>
                        <a:pt x="0" y="707"/>
                      </a:moveTo>
                      <a:cubicBezTo>
                        <a:pt x="0" y="707"/>
                        <a:pt x="0" y="-884"/>
                        <a:pt x="0" y="707"/>
                      </a:cubicBezTo>
                      <a:cubicBezTo>
                        <a:pt x="0" y="707"/>
                        <a:pt x="0" y="2298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8" name="รูปแบบอิสระ: รูปร่าง 227">
                  <a:extLst>
                    <a:ext uri="{FF2B5EF4-FFF2-40B4-BE49-F238E27FC236}">
                      <a16:creationId xmlns:a16="http://schemas.microsoft.com/office/drawing/2014/main" id="{9D46964F-DC99-472A-858F-29350F41AEF3}"/>
                    </a:ext>
                  </a:extLst>
                </p:cNvPr>
                <p:cNvSpPr/>
                <p:nvPr/>
              </p:nvSpPr>
              <p:spPr>
                <a:xfrm>
                  <a:off x="3307907" y="3093052"/>
                  <a:ext cx="1193" cy="0"/>
                </a:xfrm>
                <a:custGeom>
                  <a:avLst/>
                  <a:gdLst>
                    <a:gd name="connsiteX0" fmla="*/ 1193 w 1193"/>
                    <a:gd name="connsiteY0" fmla="*/ 0 h 0"/>
                    <a:gd name="connsiteX1" fmla="*/ 1193 w 1193"/>
                    <a:gd name="connsiteY1" fmla="*/ 0 h 0"/>
                    <a:gd name="connsiteX2" fmla="*/ 1193 w 1193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>
                      <a:moveTo>
                        <a:pt x="1193" y="0"/>
                      </a:moveTo>
                      <a:cubicBezTo>
                        <a:pt x="-398" y="0"/>
                        <a:pt x="-398" y="0"/>
                        <a:pt x="1193" y="0"/>
                      </a:cubicBezTo>
                      <a:cubicBezTo>
                        <a:pt x="-398" y="0"/>
                        <a:pt x="1193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9" name="รูปแบบอิสระ: รูปร่าง 228">
                  <a:extLst>
                    <a:ext uri="{FF2B5EF4-FFF2-40B4-BE49-F238E27FC236}">
                      <a16:creationId xmlns:a16="http://schemas.microsoft.com/office/drawing/2014/main" id="{9B59D15F-50E9-4669-A75D-A8E4B83E701C}"/>
                    </a:ext>
                  </a:extLst>
                </p:cNvPr>
                <p:cNvSpPr/>
                <p:nvPr/>
              </p:nvSpPr>
              <p:spPr>
                <a:xfrm>
                  <a:off x="3339329" y="3098709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  <a:gd name="connsiteX3" fmla="*/ 0 w 15909"/>
                    <a:gd name="connsiteY3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cubicBezTo>
                        <a:pt x="0" y="707"/>
                        <a:pt x="0" y="707"/>
                        <a:pt x="0" y="707"/>
                      </a:cubicBezTo>
                      <a:cubicBezTo>
                        <a:pt x="0" y="707"/>
                        <a:pt x="0" y="707"/>
                        <a:pt x="0" y="707"/>
                      </a:cubicBezTo>
                      <a:cubicBezTo>
                        <a:pt x="0" y="707"/>
                        <a:pt x="0" y="-884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0" name="รูปแบบอิสระ: รูปร่าง 229">
                  <a:extLst>
                    <a:ext uri="{FF2B5EF4-FFF2-40B4-BE49-F238E27FC236}">
                      <a16:creationId xmlns:a16="http://schemas.microsoft.com/office/drawing/2014/main" id="{FB33E3BD-B8BB-4856-BCB9-7F7AD9E8C05F}"/>
                    </a:ext>
                  </a:extLst>
                </p:cNvPr>
                <p:cNvSpPr/>
                <p:nvPr/>
              </p:nvSpPr>
              <p:spPr>
                <a:xfrm>
                  <a:off x="3272508" y="310259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1" name="รูปแบบอิสระ: รูปร่าง 230">
                  <a:extLst>
                    <a:ext uri="{FF2B5EF4-FFF2-40B4-BE49-F238E27FC236}">
                      <a16:creationId xmlns:a16="http://schemas.microsoft.com/office/drawing/2014/main" id="{92407D55-CA70-4B80-BB0D-E1E34B90FF5E}"/>
                    </a:ext>
                  </a:extLst>
                </p:cNvPr>
                <p:cNvSpPr/>
                <p:nvPr/>
              </p:nvSpPr>
              <p:spPr>
                <a:xfrm>
                  <a:off x="3274099" y="308191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2" name="รูปแบบอิสระ: รูปร่าง 231">
                  <a:extLst>
                    <a:ext uri="{FF2B5EF4-FFF2-40B4-BE49-F238E27FC236}">
                      <a16:creationId xmlns:a16="http://schemas.microsoft.com/office/drawing/2014/main" id="{6D333D9D-3535-4CB1-B201-73E951E2EA75}"/>
                    </a:ext>
                  </a:extLst>
                </p:cNvPr>
                <p:cNvSpPr/>
                <p:nvPr/>
              </p:nvSpPr>
              <p:spPr>
                <a:xfrm>
                  <a:off x="3344102" y="310100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3" name="รูปแบบอิสระ: รูปร่าง 232">
                  <a:extLst>
                    <a:ext uri="{FF2B5EF4-FFF2-40B4-BE49-F238E27FC236}">
                      <a16:creationId xmlns:a16="http://schemas.microsoft.com/office/drawing/2014/main" id="{3B9D1C84-3EC3-4353-B011-B4437DE38641}"/>
                    </a:ext>
                  </a:extLst>
                </p:cNvPr>
                <p:cNvSpPr/>
                <p:nvPr/>
              </p:nvSpPr>
              <p:spPr>
                <a:xfrm>
                  <a:off x="3342511" y="310896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4" name="รูปแบบอิสระ: รูปร่าง 233">
                  <a:extLst>
                    <a:ext uri="{FF2B5EF4-FFF2-40B4-BE49-F238E27FC236}">
                      <a16:creationId xmlns:a16="http://schemas.microsoft.com/office/drawing/2014/main" id="{89629E89-7D21-4EE3-95C1-0345CF7F884C}"/>
                    </a:ext>
                  </a:extLst>
                </p:cNvPr>
                <p:cNvSpPr/>
                <p:nvPr/>
              </p:nvSpPr>
              <p:spPr>
                <a:xfrm>
                  <a:off x="3334556" y="3110553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5" name="รูปแบบอิสระ: รูปร่าง 234">
                  <a:extLst>
                    <a:ext uri="{FF2B5EF4-FFF2-40B4-BE49-F238E27FC236}">
                      <a16:creationId xmlns:a16="http://schemas.microsoft.com/office/drawing/2014/main" id="{377CD937-4F13-448E-A32C-C2EF9EAED826}"/>
                    </a:ext>
                  </a:extLst>
                </p:cNvPr>
                <p:cNvSpPr/>
                <p:nvPr/>
              </p:nvSpPr>
              <p:spPr>
                <a:xfrm>
                  <a:off x="3344102" y="310100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6" name="รูปแบบอิสระ: รูปร่าง 235">
                  <a:extLst>
                    <a:ext uri="{FF2B5EF4-FFF2-40B4-BE49-F238E27FC236}">
                      <a16:creationId xmlns:a16="http://schemas.microsoft.com/office/drawing/2014/main" id="{82906453-5259-4B00-95EB-12D210F041B7}"/>
                    </a:ext>
                  </a:extLst>
                </p:cNvPr>
                <p:cNvSpPr/>
                <p:nvPr/>
              </p:nvSpPr>
              <p:spPr>
                <a:xfrm>
                  <a:off x="3344102" y="310100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7" name="รูปแบบอิสระ: รูปร่าง 236">
                  <a:extLst>
                    <a:ext uri="{FF2B5EF4-FFF2-40B4-BE49-F238E27FC236}">
                      <a16:creationId xmlns:a16="http://schemas.microsoft.com/office/drawing/2014/main" id="{E5AD166C-606F-471E-A26F-F6407BBF3E9C}"/>
                    </a:ext>
                  </a:extLst>
                </p:cNvPr>
                <p:cNvSpPr/>
                <p:nvPr/>
              </p:nvSpPr>
              <p:spPr>
                <a:xfrm>
                  <a:off x="3344102" y="310100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8" name="รูปแบบอิสระ: รูปร่าง 237">
                  <a:extLst>
                    <a:ext uri="{FF2B5EF4-FFF2-40B4-BE49-F238E27FC236}">
                      <a16:creationId xmlns:a16="http://schemas.microsoft.com/office/drawing/2014/main" id="{19424173-1E4D-41F4-8EC7-1267262A77CB}"/>
                    </a:ext>
                  </a:extLst>
                </p:cNvPr>
                <p:cNvSpPr/>
                <p:nvPr/>
              </p:nvSpPr>
              <p:spPr>
                <a:xfrm>
                  <a:off x="3286827" y="310259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9" name="รูปแบบอิสระ: รูปร่าง 238">
                  <a:extLst>
                    <a:ext uri="{FF2B5EF4-FFF2-40B4-BE49-F238E27FC236}">
                      <a16:creationId xmlns:a16="http://schemas.microsoft.com/office/drawing/2014/main" id="{898BF9E8-F22F-4685-8228-4ACA9BDBDA91}"/>
                    </a:ext>
                  </a:extLst>
                </p:cNvPr>
                <p:cNvSpPr/>
                <p:nvPr/>
              </p:nvSpPr>
              <p:spPr>
                <a:xfrm>
                  <a:off x="3320237" y="311691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0" name="รูปแบบอิสระ: รูปร่าง 239">
                  <a:extLst>
                    <a:ext uri="{FF2B5EF4-FFF2-40B4-BE49-F238E27FC236}">
                      <a16:creationId xmlns:a16="http://schemas.microsoft.com/office/drawing/2014/main" id="{B023B3D5-C870-4485-8047-349F141371A2}"/>
                    </a:ext>
                  </a:extLst>
                </p:cNvPr>
                <p:cNvSpPr/>
                <p:nvPr/>
              </p:nvSpPr>
              <p:spPr>
                <a:xfrm>
                  <a:off x="3320237" y="3112144"/>
                  <a:ext cx="1591" cy="6364"/>
                </a:xfrm>
                <a:custGeom>
                  <a:avLst/>
                  <a:gdLst>
                    <a:gd name="connsiteX0" fmla="*/ 0 w 1591"/>
                    <a:gd name="connsiteY0" fmla="*/ 6364 h 6364"/>
                    <a:gd name="connsiteX1" fmla="*/ 0 w 1591"/>
                    <a:gd name="connsiteY1" fmla="*/ 6364 h 6364"/>
                    <a:gd name="connsiteX2" fmla="*/ 1591 w 1591"/>
                    <a:gd name="connsiteY2" fmla="*/ 0 h 6364"/>
                    <a:gd name="connsiteX3" fmla="*/ 0 w 1591"/>
                    <a:gd name="connsiteY3" fmla="*/ 6364 h 63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6364">
                      <a:moveTo>
                        <a:pt x="0" y="6364"/>
                      </a:moveTo>
                      <a:cubicBezTo>
                        <a:pt x="0" y="3182"/>
                        <a:pt x="0" y="3182"/>
                        <a:pt x="0" y="6364"/>
                      </a:cubicBezTo>
                      <a:lnTo>
                        <a:pt x="1591" y="0"/>
                      </a:lnTo>
                      <a:lnTo>
                        <a:pt x="0" y="636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1" name="รูปแบบอิสระ: รูปร่าง 240">
                  <a:extLst>
                    <a:ext uri="{FF2B5EF4-FFF2-40B4-BE49-F238E27FC236}">
                      <a16:creationId xmlns:a16="http://schemas.microsoft.com/office/drawing/2014/main" id="{83D222E0-D5E7-49BF-8A67-96C3604A8541}"/>
                    </a:ext>
                  </a:extLst>
                </p:cNvPr>
                <p:cNvSpPr/>
                <p:nvPr/>
              </p:nvSpPr>
              <p:spPr>
                <a:xfrm>
                  <a:off x="3269326" y="3083090"/>
                  <a:ext cx="82730" cy="43373"/>
                </a:xfrm>
                <a:custGeom>
                  <a:avLst/>
                  <a:gdLst>
                    <a:gd name="connsiteX0" fmla="*/ 28638 w 82730"/>
                    <a:gd name="connsiteY0" fmla="*/ 29054 h 43373"/>
                    <a:gd name="connsiteX1" fmla="*/ 28638 w 82730"/>
                    <a:gd name="connsiteY1" fmla="*/ 30645 h 43373"/>
                    <a:gd name="connsiteX2" fmla="*/ 27047 w 82730"/>
                    <a:gd name="connsiteY2" fmla="*/ 35418 h 43373"/>
                    <a:gd name="connsiteX3" fmla="*/ 30229 w 82730"/>
                    <a:gd name="connsiteY3" fmla="*/ 29054 h 43373"/>
                    <a:gd name="connsiteX4" fmla="*/ 28638 w 82730"/>
                    <a:gd name="connsiteY4" fmla="*/ 29054 h 43373"/>
                    <a:gd name="connsiteX5" fmla="*/ 28638 w 82730"/>
                    <a:gd name="connsiteY5" fmla="*/ 29054 h 43373"/>
                    <a:gd name="connsiteX6" fmla="*/ 31820 w 82730"/>
                    <a:gd name="connsiteY6" fmla="*/ 27463 h 43373"/>
                    <a:gd name="connsiteX7" fmla="*/ 31820 w 82730"/>
                    <a:gd name="connsiteY7" fmla="*/ 29054 h 43373"/>
                    <a:gd name="connsiteX8" fmla="*/ 33410 w 82730"/>
                    <a:gd name="connsiteY8" fmla="*/ 27463 h 43373"/>
                    <a:gd name="connsiteX9" fmla="*/ 33410 w 82730"/>
                    <a:gd name="connsiteY9" fmla="*/ 29054 h 43373"/>
                    <a:gd name="connsiteX10" fmla="*/ 35002 w 82730"/>
                    <a:gd name="connsiteY10" fmla="*/ 29054 h 43373"/>
                    <a:gd name="connsiteX11" fmla="*/ 35002 w 82730"/>
                    <a:gd name="connsiteY11" fmla="*/ 29054 h 43373"/>
                    <a:gd name="connsiteX12" fmla="*/ 36593 w 82730"/>
                    <a:gd name="connsiteY12" fmla="*/ 25872 h 43373"/>
                    <a:gd name="connsiteX13" fmla="*/ 36593 w 82730"/>
                    <a:gd name="connsiteY13" fmla="*/ 27463 h 43373"/>
                    <a:gd name="connsiteX14" fmla="*/ 38183 w 82730"/>
                    <a:gd name="connsiteY14" fmla="*/ 25872 h 43373"/>
                    <a:gd name="connsiteX15" fmla="*/ 36593 w 82730"/>
                    <a:gd name="connsiteY15" fmla="*/ 29054 h 43373"/>
                    <a:gd name="connsiteX16" fmla="*/ 36593 w 82730"/>
                    <a:gd name="connsiteY16" fmla="*/ 30645 h 43373"/>
                    <a:gd name="connsiteX17" fmla="*/ 36593 w 82730"/>
                    <a:gd name="connsiteY17" fmla="*/ 30645 h 43373"/>
                    <a:gd name="connsiteX18" fmla="*/ 36593 w 82730"/>
                    <a:gd name="connsiteY18" fmla="*/ 35418 h 43373"/>
                    <a:gd name="connsiteX19" fmla="*/ 38183 w 82730"/>
                    <a:gd name="connsiteY19" fmla="*/ 29054 h 43373"/>
                    <a:gd name="connsiteX20" fmla="*/ 38183 w 82730"/>
                    <a:gd name="connsiteY20" fmla="*/ 29054 h 43373"/>
                    <a:gd name="connsiteX21" fmla="*/ 38183 w 82730"/>
                    <a:gd name="connsiteY21" fmla="*/ 30645 h 43373"/>
                    <a:gd name="connsiteX22" fmla="*/ 36593 w 82730"/>
                    <a:gd name="connsiteY22" fmla="*/ 33827 h 43373"/>
                    <a:gd name="connsiteX23" fmla="*/ 38183 w 82730"/>
                    <a:gd name="connsiteY23" fmla="*/ 30645 h 43373"/>
                    <a:gd name="connsiteX24" fmla="*/ 36593 w 82730"/>
                    <a:gd name="connsiteY24" fmla="*/ 35418 h 43373"/>
                    <a:gd name="connsiteX25" fmla="*/ 38183 w 82730"/>
                    <a:gd name="connsiteY25" fmla="*/ 32236 h 43373"/>
                    <a:gd name="connsiteX26" fmla="*/ 39775 w 82730"/>
                    <a:gd name="connsiteY26" fmla="*/ 30645 h 43373"/>
                    <a:gd name="connsiteX27" fmla="*/ 39775 w 82730"/>
                    <a:gd name="connsiteY27" fmla="*/ 33827 h 43373"/>
                    <a:gd name="connsiteX28" fmla="*/ 41365 w 82730"/>
                    <a:gd name="connsiteY28" fmla="*/ 32236 h 43373"/>
                    <a:gd name="connsiteX29" fmla="*/ 41365 w 82730"/>
                    <a:gd name="connsiteY29" fmla="*/ 33827 h 43373"/>
                    <a:gd name="connsiteX30" fmla="*/ 42956 w 82730"/>
                    <a:gd name="connsiteY30" fmla="*/ 30645 h 43373"/>
                    <a:gd name="connsiteX31" fmla="*/ 44548 w 82730"/>
                    <a:gd name="connsiteY31" fmla="*/ 32236 h 43373"/>
                    <a:gd name="connsiteX32" fmla="*/ 42956 w 82730"/>
                    <a:gd name="connsiteY32" fmla="*/ 35418 h 43373"/>
                    <a:gd name="connsiteX33" fmla="*/ 46138 w 82730"/>
                    <a:gd name="connsiteY33" fmla="*/ 30645 h 43373"/>
                    <a:gd name="connsiteX34" fmla="*/ 46138 w 82730"/>
                    <a:gd name="connsiteY34" fmla="*/ 32236 h 43373"/>
                    <a:gd name="connsiteX35" fmla="*/ 49320 w 82730"/>
                    <a:gd name="connsiteY35" fmla="*/ 25872 h 43373"/>
                    <a:gd name="connsiteX36" fmla="*/ 49320 w 82730"/>
                    <a:gd name="connsiteY36" fmla="*/ 24281 h 43373"/>
                    <a:gd name="connsiteX37" fmla="*/ 50911 w 82730"/>
                    <a:gd name="connsiteY37" fmla="*/ 22690 h 43373"/>
                    <a:gd name="connsiteX38" fmla="*/ 49320 w 82730"/>
                    <a:gd name="connsiteY38" fmla="*/ 25872 h 43373"/>
                    <a:gd name="connsiteX39" fmla="*/ 49320 w 82730"/>
                    <a:gd name="connsiteY39" fmla="*/ 25872 h 43373"/>
                    <a:gd name="connsiteX40" fmla="*/ 47729 w 82730"/>
                    <a:gd name="connsiteY40" fmla="*/ 30645 h 43373"/>
                    <a:gd name="connsiteX41" fmla="*/ 47729 w 82730"/>
                    <a:gd name="connsiteY41" fmla="*/ 29054 h 43373"/>
                    <a:gd name="connsiteX42" fmla="*/ 46138 w 82730"/>
                    <a:gd name="connsiteY42" fmla="*/ 33827 h 43373"/>
                    <a:gd name="connsiteX43" fmla="*/ 46138 w 82730"/>
                    <a:gd name="connsiteY43" fmla="*/ 33827 h 43373"/>
                    <a:gd name="connsiteX44" fmla="*/ 46138 w 82730"/>
                    <a:gd name="connsiteY44" fmla="*/ 35418 h 43373"/>
                    <a:gd name="connsiteX45" fmla="*/ 46138 w 82730"/>
                    <a:gd name="connsiteY45" fmla="*/ 33827 h 43373"/>
                    <a:gd name="connsiteX46" fmla="*/ 44548 w 82730"/>
                    <a:gd name="connsiteY46" fmla="*/ 37009 h 43373"/>
                    <a:gd name="connsiteX47" fmla="*/ 44548 w 82730"/>
                    <a:gd name="connsiteY47" fmla="*/ 35418 h 43373"/>
                    <a:gd name="connsiteX48" fmla="*/ 44548 w 82730"/>
                    <a:gd name="connsiteY48" fmla="*/ 37009 h 43373"/>
                    <a:gd name="connsiteX49" fmla="*/ 49320 w 82730"/>
                    <a:gd name="connsiteY49" fmla="*/ 29054 h 43373"/>
                    <a:gd name="connsiteX50" fmla="*/ 47729 w 82730"/>
                    <a:gd name="connsiteY50" fmla="*/ 35418 h 43373"/>
                    <a:gd name="connsiteX51" fmla="*/ 46138 w 82730"/>
                    <a:gd name="connsiteY51" fmla="*/ 35418 h 43373"/>
                    <a:gd name="connsiteX52" fmla="*/ 46138 w 82730"/>
                    <a:gd name="connsiteY52" fmla="*/ 37009 h 43373"/>
                    <a:gd name="connsiteX53" fmla="*/ 47729 w 82730"/>
                    <a:gd name="connsiteY53" fmla="*/ 35418 h 43373"/>
                    <a:gd name="connsiteX54" fmla="*/ 47729 w 82730"/>
                    <a:gd name="connsiteY54" fmla="*/ 38600 h 43373"/>
                    <a:gd name="connsiteX55" fmla="*/ 49320 w 82730"/>
                    <a:gd name="connsiteY55" fmla="*/ 35418 h 43373"/>
                    <a:gd name="connsiteX56" fmla="*/ 47729 w 82730"/>
                    <a:gd name="connsiteY56" fmla="*/ 38600 h 43373"/>
                    <a:gd name="connsiteX57" fmla="*/ 49320 w 82730"/>
                    <a:gd name="connsiteY57" fmla="*/ 37009 h 43373"/>
                    <a:gd name="connsiteX58" fmla="*/ 49320 w 82730"/>
                    <a:gd name="connsiteY58" fmla="*/ 37009 h 43373"/>
                    <a:gd name="connsiteX59" fmla="*/ 49320 w 82730"/>
                    <a:gd name="connsiteY59" fmla="*/ 38600 h 43373"/>
                    <a:gd name="connsiteX60" fmla="*/ 49320 w 82730"/>
                    <a:gd name="connsiteY60" fmla="*/ 38600 h 43373"/>
                    <a:gd name="connsiteX61" fmla="*/ 52502 w 82730"/>
                    <a:gd name="connsiteY61" fmla="*/ 35418 h 43373"/>
                    <a:gd name="connsiteX62" fmla="*/ 50911 w 82730"/>
                    <a:gd name="connsiteY62" fmla="*/ 40191 h 43373"/>
                    <a:gd name="connsiteX63" fmla="*/ 55684 w 82730"/>
                    <a:gd name="connsiteY63" fmla="*/ 27463 h 43373"/>
                    <a:gd name="connsiteX64" fmla="*/ 52502 w 82730"/>
                    <a:gd name="connsiteY64" fmla="*/ 40191 h 43373"/>
                    <a:gd name="connsiteX65" fmla="*/ 52502 w 82730"/>
                    <a:gd name="connsiteY65" fmla="*/ 40191 h 43373"/>
                    <a:gd name="connsiteX66" fmla="*/ 54093 w 82730"/>
                    <a:gd name="connsiteY66" fmla="*/ 35418 h 43373"/>
                    <a:gd name="connsiteX67" fmla="*/ 54093 w 82730"/>
                    <a:gd name="connsiteY67" fmla="*/ 40191 h 43373"/>
                    <a:gd name="connsiteX68" fmla="*/ 55684 w 82730"/>
                    <a:gd name="connsiteY68" fmla="*/ 35418 h 43373"/>
                    <a:gd name="connsiteX69" fmla="*/ 54093 w 82730"/>
                    <a:gd name="connsiteY69" fmla="*/ 40191 h 43373"/>
                    <a:gd name="connsiteX70" fmla="*/ 55684 w 82730"/>
                    <a:gd name="connsiteY70" fmla="*/ 35418 h 43373"/>
                    <a:gd name="connsiteX71" fmla="*/ 54093 w 82730"/>
                    <a:gd name="connsiteY71" fmla="*/ 40191 h 43373"/>
                    <a:gd name="connsiteX72" fmla="*/ 55684 w 82730"/>
                    <a:gd name="connsiteY72" fmla="*/ 40191 h 43373"/>
                    <a:gd name="connsiteX73" fmla="*/ 55684 w 82730"/>
                    <a:gd name="connsiteY73" fmla="*/ 38600 h 43373"/>
                    <a:gd name="connsiteX74" fmla="*/ 58866 w 82730"/>
                    <a:gd name="connsiteY74" fmla="*/ 32236 h 43373"/>
                    <a:gd name="connsiteX75" fmla="*/ 57275 w 82730"/>
                    <a:gd name="connsiteY75" fmla="*/ 38600 h 43373"/>
                    <a:gd name="connsiteX76" fmla="*/ 62048 w 82730"/>
                    <a:gd name="connsiteY76" fmla="*/ 24281 h 43373"/>
                    <a:gd name="connsiteX77" fmla="*/ 62048 w 82730"/>
                    <a:gd name="connsiteY77" fmla="*/ 25872 h 43373"/>
                    <a:gd name="connsiteX78" fmla="*/ 63639 w 82730"/>
                    <a:gd name="connsiteY78" fmla="*/ 24281 h 43373"/>
                    <a:gd name="connsiteX79" fmla="*/ 57275 w 82730"/>
                    <a:gd name="connsiteY79" fmla="*/ 38600 h 43373"/>
                    <a:gd name="connsiteX80" fmla="*/ 57275 w 82730"/>
                    <a:gd name="connsiteY80" fmla="*/ 40191 h 43373"/>
                    <a:gd name="connsiteX81" fmla="*/ 55684 w 82730"/>
                    <a:gd name="connsiteY81" fmla="*/ 41782 h 43373"/>
                    <a:gd name="connsiteX82" fmla="*/ 55684 w 82730"/>
                    <a:gd name="connsiteY82" fmla="*/ 43373 h 43373"/>
                    <a:gd name="connsiteX83" fmla="*/ 57275 w 82730"/>
                    <a:gd name="connsiteY83" fmla="*/ 38600 h 43373"/>
                    <a:gd name="connsiteX84" fmla="*/ 55684 w 82730"/>
                    <a:gd name="connsiteY84" fmla="*/ 41782 h 43373"/>
                    <a:gd name="connsiteX85" fmla="*/ 58866 w 82730"/>
                    <a:gd name="connsiteY85" fmla="*/ 33827 h 43373"/>
                    <a:gd name="connsiteX86" fmla="*/ 57275 w 82730"/>
                    <a:gd name="connsiteY86" fmla="*/ 40191 h 43373"/>
                    <a:gd name="connsiteX87" fmla="*/ 58866 w 82730"/>
                    <a:gd name="connsiteY87" fmla="*/ 38600 h 43373"/>
                    <a:gd name="connsiteX88" fmla="*/ 58866 w 82730"/>
                    <a:gd name="connsiteY88" fmla="*/ 40191 h 43373"/>
                    <a:gd name="connsiteX89" fmla="*/ 60457 w 82730"/>
                    <a:gd name="connsiteY89" fmla="*/ 38600 h 43373"/>
                    <a:gd name="connsiteX90" fmla="*/ 60457 w 82730"/>
                    <a:gd name="connsiteY90" fmla="*/ 40191 h 43373"/>
                    <a:gd name="connsiteX91" fmla="*/ 65230 w 82730"/>
                    <a:gd name="connsiteY91" fmla="*/ 24281 h 43373"/>
                    <a:gd name="connsiteX92" fmla="*/ 65230 w 82730"/>
                    <a:gd name="connsiteY92" fmla="*/ 29054 h 43373"/>
                    <a:gd name="connsiteX93" fmla="*/ 62048 w 82730"/>
                    <a:gd name="connsiteY93" fmla="*/ 37009 h 43373"/>
                    <a:gd name="connsiteX94" fmla="*/ 62048 w 82730"/>
                    <a:gd name="connsiteY94" fmla="*/ 35418 h 43373"/>
                    <a:gd name="connsiteX95" fmla="*/ 62048 w 82730"/>
                    <a:gd name="connsiteY95" fmla="*/ 37009 h 43373"/>
                    <a:gd name="connsiteX96" fmla="*/ 63639 w 82730"/>
                    <a:gd name="connsiteY96" fmla="*/ 33827 h 43373"/>
                    <a:gd name="connsiteX97" fmla="*/ 63639 w 82730"/>
                    <a:gd name="connsiteY97" fmla="*/ 33827 h 43373"/>
                    <a:gd name="connsiteX98" fmla="*/ 66821 w 82730"/>
                    <a:gd name="connsiteY98" fmla="*/ 25872 h 43373"/>
                    <a:gd name="connsiteX99" fmla="*/ 66821 w 82730"/>
                    <a:gd name="connsiteY99" fmla="*/ 27463 h 43373"/>
                    <a:gd name="connsiteX100" fmla="*/ 68412 w 82730"/>
                    <a:gd name="connsiteY100" fmla="*/ 29054 h 43373"/>
                    <a:gd name="connsiteX101" fmla="*/ 68412 w 82730"/>
                    <a:gd name="connsiteY101" fmla="*/ 32236 h 43373"/>
                    <a:gd name="connsiteX102" fmla="*/ 70003 w 82730"/>
                    <a:gd name="connsiteY102" fmla="*/ 30645 h 43373"/>
                    <a:gd name="connsiteX103" fmla="*/ 68412 w 82730"/>
                    <a:gd name="connsiteY103" fmla="*/ 33827 h 43373"/>
                    <a:gd name="connsiteX104" fmla="*/ 70003 w 82730"/>
                    <a:gd name="connsiteY104" fmla="*/ 30645 h 43373"/>
                    <a:gd name="connsiteX105" fmla="*/ 68412 w 82730"/>
                    <a:gd name="connsiteY105" fmla="*/ 30645 h 43373"/>
                    <a:gd name="connsiteX106" fmla="*/ 71594 w 82730"/>
                    <a:gd name="connsiteY106" fmla="*/ 21099 h 43373"/>
                    <a:gd name="connsiteX107" fmla="*/ 71594 w 82730"/>
                    <a:gd name="connsiteY107" fmla="*/ 22690 h 43373"/>
                    <a:gd name="connsiteX108" fmla="*/ 74776 w 82730"/>
                    <a:gd name="connsiteY108" fmla="*/ 19508 h 43373"/>
                    <a:gd name="connsiteX109" fmla="*/ 73185 w 82730"/>
                    <a:gd name="connsiteY109" fmla="*/ 25872 h 43373"/>
                    <a:gd name="connsiteX110" fmla="*/ 73185 w 82730"/>
                    <a:gd name="connsiteY110" fmla="*/ 24281 h 43373"/>
                    <a:gd name="connsiteX111" fmla="*/ 73185 w 82730"/>
                    <a:gd name="connsiteY111" fmla="*/ 25872 h 43373"/>
                    <a:gd name="connsiteX112" fmla="*/ 73185 w 82730"/>
                    <a:gd name="connsiteY112" fmla="*/ 25872 h 43373"/>
                    <a:gd name="connsiteX113" fmla="*/ 74776 w 82730"/>
                    <a:gd name="connsiteY113" fmla="*/ 29054 h 43373"/>
                    <a:gd name="connsiteX114" fmla="*/ 76367 w 82730"/>
                    <a:gd name="connsiteY114" fmla="*/ 25872 h 43373"/>
                    <a:gd name="connsiteX115" fmla="*/ 76367 w 82730"/>
                    <a:gd name="connsiteY115" fmla="*/ 25872 h 43373"/>
                    <a:gd name="connsiteX116" fmla="*/ 77958 w 82730"/>
                    <a:gd name="connsiteY116" fmla="*/ 22690 h 43373"/>
                    <a:gd name="connsiteX117" fmla="*/ 79549 w 82730"/>
                    <a:gd name="connsiteY117" fmla="*/ 21099 h 43373"/>
                    <a:gd name="connsiteX118" fmla="*/ 79549 w 82730"/>
                    <a:gd name="connsiteY118" fmla="*/ 24281 h 43373"/>
                    <a:gd name="connsiteX119" fmla="*/ 79549 w 82730"/>
                    <a:gd name="connsiteY119" fmla="*/ 22690 h 43373"/>
                    <a:gd name="connsiteX120" fmla="*/ 81140 w 82730"/>
                    <a:gd name="connsiteY120" fmla="*/ 22690 h 43373"/>
                    <a:gd name="connsiteX121" fmla="*/ 81140 w 82730"/>
                    <a:gd name="connsiteY121" fmla="*/ 21099 h 43373"/>
                    <a:gd name="connsiteX122" fmla="*/ 82731 w 82730"/>
                    <a:gd name="connsiteY122" fmla="*/ 17917 h 43373"/>
                    <a:gd name="connsiteX123" fmla="*/ 82731 w 82730"/>
                    <a:gd name="connsiteY123" fmla="*/ 14735 h 43373"/>
                    <a:gd name="connsiteX124" fmla="*/ 81140 w 82730"/>
                    <a:gd name="connsiteY124" fmla="*/ 17917 h 43373"/>
                    <a:gd name="connsiteX125" fmla="*/ 81140 w 82730"/>
                    <a:gd name="connsiteY125" fmla="*/ 13144 h 43373"/>
                    <a:gd name="connsiteX126" fmla="*/ 81140 w 82730"/>
                    <a:gd name="connsiteY126" fmla="*/ 14735 h 43373"/>
                    <a:gd name="connsiteX127" fmla="*/ 81140 w 82730"/>
                    <a:gd name="connsiteY127" fmla="*/ 14735 h 43373"/>
                    <a:gd name="connsiteX128" fmla="*/ 81140 w 82730"/>
                    <a:gd name="connsiteY128" fmla="*/ 14735 h 43373"/>
                    <a:gd name="connsiteX129" fmla="*/ 81140 w 82730"/>
                    <a:gd name="connsiteY129" fmla="*/ 14735 h 43373"/>
                    <a:gd name="connsiteX130" fmla="*/ 81140 w 82730"/>
                    <a:gd name="connsiteY130" fmla="*/ 14735 h 43373"/>
                    <a:gd name="connsiteX131" fmla="*/ 81140 w 82730"/>
                    <a:gd name="connsiteY131" fmla="*/ 16326 h 43373"/>
                    <a:gd name="connsiteX132" fmla="*/ 79549 w 82730"/>
                    <a:gd name="connsiteY132" fmla="*/ 19508 h 43373"/>
                    <a:gd name="connsiteX133" fmla="*/ 79549 w 82730"/>
                    <a:gd name="connsiteY133" fmla="*/ 17917 h 43373"/>
                    <a:gd name="connsiteX134" fmla="*/ 79549 w 82730"/>
                    <a:gd name="connsiteY134" fmla="*/ 19508 h 43373"/>
                    <a:gd name="connsiteX135" fmla="*/ 81140 w 82730"/>
                    <a:gd name="connsiteY135" fmla="*/ 14735 h 43373"/>
                    <a:gd name="connsiteX136" fmla="*/ 81140 w 82730"/>
                    <a:gd name="connsiteY136" fmla="*/ 14735 h 43373"/>
                    <a:gd name="connsiteX137" fmla="*/ 81140 w 82730"/>
                    <a:gd name="connsiteY137" fmla="*/ 13144 h 43373"/>
                    <a:gd name="connsiteX138" fmla="*/ 81140 w 82730"/>
                    <a:gd name="connsiteY138" fmla="*/ 13144 h 43373"/>
                    <a:gd name="connsiteX139" fmla="*/ 79549 w 82730"/>
                    <a:gd name="connsiteY139" fmla="*/ 14735 h 43373"/>
                    <a:gd name="connsiteX140" fmla="*/ 79549 w 82730"/>
                    <a:gd name="connsiteY140" fmla="*/ 14735 h 43373"/>
                    <a:gd name="connsiteX141" fmla="*/ 77958 w 82730"/>
                    <a:gd name="connsiteY141" fmla="*/ 13144 h 43373"/>
                    <a:gd name="connsiteX142" fmla="*/ 76367 w 82730"/>
                    <a:gd name="connsiteY142" fmla="*/ 13144 h 43373"/>
                    <a:gd name="connsiteX143" fmla="*/ 76367 w 82730"/>
                    <a:gd name="connsiteY143" fmla="*/ 11553 h 43373"/>
                    <a:gd name="connsiteX144" fmla="*/ 74776 w 82730"/>
                    <a:gd name="connsiteY144" fmla="*/ 11553 h 43373"/>
                    <a:gd name="connsiteX145" fmla="*/ 73185 w 82730"/>
                    <a:gd name="connsiteY145" fmla="*/ 9962 h 43373"/>
                    <a:gd name="connsiteX146" fmla="*/ 73185 w 82730"/>
                    <a:gd name="connsiteY146" fmla="*/ 11553 h 43373"/>
                    <a:gd name="connsiteX147" fmla="*/ 71594 w 82730"/>
                    <a:gd name="connsiteY147" fmla="*/ 13144 h 43373"/>
                    <a:gd name="connsiteX148" fmla="*/ 71594 w 82730"/>
                    <a:gd name="connsiteY148" fmla="*/ 14735 h 43373"/>
                    <a:gd name="connsiteX149" fmla="*/ 70003 w 82730"/>
                    <a:gd name="connsiteY149" fmla="*/ 13144 h 43373"/>
                    <a:gd name="connsiteX150" fmla="*/ 70003 w 82730"/>
                    <a:gd name="connsiteY150" fmla="*/ 13144 h 43373"/>
                    <a:gd name="connsiteX151" fmla="*/ 68412 w 82730"/>
                    <a:gd name="connsiteY151" fmla="*/ 13144 h 43373"/>
                    <a:gd name="connsiteX152" fmla="*/ 68412 w 82730"/>
                    <a:gd name="connsiteY152" fmla="*/ 13144 h 43373"/>
                    <a:gd name="connsiteX153" fmla="*/ 68412 w 82730"/>
                    <a:gd name="connsiteY153" fmla="*/ 13144 h 43373"/>
                    <a:gd name="connsiteX154" fmla="*/ 68412 w 82730"/>
                    <a:gd name="connsiteY154" fmla="*/ 13144 h 43373"/>
                    <a:gd name="connsiteX155" fmla="*/ 68412 w 82730"/>
                    <a:gd name="connsiteY155" fmla="*/ 11553 h 43373"/>
                    <a:gd name="connsiteX156" fmla="*/ 68412 w 82730"/>
                    <a:gd name="connsiteY156" fmla="*/ 13144 h 43373"/>
                    <a:gd name="connsiteX157" fmla="*/ 68412 w 82730"/>
                    <a:gd name="connsiteY157" fmla="*/ 13144 h 43373"/>
                    <a:gd name="connsiteX158" fmla="*/ 68412 w 82730"/>
                    <a:gd name="connsiteY158" fmla="*/ 11553 h 43373"/>
                    <a:gd name="connsiteX159" fmla="*/ 68412 w 82730"/>
                    <a:gd name="connsiteY159" fmla="*/ 11553 h 43373"/>
                    <a:gd name="connsiteX160" fmla="*/ 68412 w 82730"/>
                    <a:gd name="connsiteY160" fmla="*/ 14735 h 43373"/>
                    <a:gd name="connsiteX161" fmla="*/ 68412 w 82730"/>
                    <a:gd name="connsiteY161" fmla="*/ 16326 h 43373"/>
                    <a:gd name="connsiteX162" fmla="*/ 68412 w 82730"/>
                    <a:gd name="connsiteY162" fmla="*/ 13144 h 43373"/>
                    <a:gd name="connsiteX163" fmla="*/ 65230 w 82730"/>
                    <a:gd name="connsiteY163" fmla="*/ 17917 h 43373"/>
                    <a:gd name="connsiteX164" fmla="*/ 65230 w 82730"/>
                    <a:gd name="connsiteY164" fmla="*/ 17917 h 43373"/>
                    <a:gd name="connsiteX165" fmla="*/ 65230 w 82730"/>
                    <a:gd name="connsiteY165" fmla="*/ 17917 h 43373"/>
                    <a:gd name="connsiteX166" fmla="*/ 65230 w 82730"/>
                    <a:gd name="connsiteY166" fmla="*/ 14735 h 43373"/>
                    <a:gd name="connsiteX167" fmla="*/ 63639 w 82730"/>
                    <a:gd name="connsiteY167" fmla="*/ 17917 h 43373"/>
                    <a:gd name="connsiteX168" fmla="*/ 65230 w 82730"/>
                    <a:gd name="connsiteY168" fmla="*/ 13144 h 43373"/>
                    <a:gd name="connsiteX169" fmla="*/ 63639 w 82730"/>
                    <a:gd name="connsiteY169" fmla="*/ 17917 h 43373"/>
                    <a:gd name="connsiteX170" fmla="*/ 63639 w 82730"/>
                    <a:gd name="connsiteY170" fmla="*/ 16326 h 43373"/>
                    <a:gd name="connsiteX171" fmla="*/ 62048 w 82730"/>
                    <a:gd name="connsiteY171" fmla="*/ 16326 h 43373"/>
                    <a:gd name="connsiteX172" fmla="*/ 60457 w 82730"/>
                    <a:gd name="connsiteY172" fmla="*/ 11553 h 43373"/>
                    <a:gd name="connsiteX173" fmla="*/ 58866 w 82730"/>
                    <a:gd name="connsiteY173" fmla="*/ 13144 h 43373"/>
                    <a:gd name="connsiteX174" fmla="*/ 60457 w 82730"/>
                    <a:gd name="connsiteY174" fmla="*/ 9962 h 43373"/>
                    <a:gd name="connsiteX175" fmla="*/ 58866 w 82730"/>
                    <a:gd name="connsiteY175" fmla="*/ 11553 h 43373"/>
                    <a:gd name="connsiteX176" fmla="*/ 60457 w 82730"/>
                    <a:gd name="connsiteY176" fmla="*/ 8371 h 43373"/>
                    <a:gd name="connsiteX177" fmla="*/ 60457 w 82730"/>
                    <a:gd name="connsiteY177" fmla="*/ 8371 h 43373"/>
                    <a:gd name="connsiteX178" fmla="*/ 60457 w 82730"/>
                    <a:gd name="connsiteY178" fmla="*/ 6780 h 43373"/>
                    <a:gd name="connsiteX179" fmla="*/ 57275 w 82730"/>
                    <a:gd name="connsiteY179" fmla="*/ 13144 h 43373"/>
                    <a:gd name="connsiteX180" fmla="*/ 55684 w 82730"/>
                    <a:gd name="connsiteY180" fmla="*/ 13144 h 43373"/>
                    <a:gd name="connsiteX181" fmla="*/ 57275 w 82730"/>
                    <a:gd name="connsiteY181" fmla="*/ 9962 h 43373"/>
                    <a:gd name="connsiteX182" fmla="*/ 55684 w 82730"/>
                    <a:gd name="connsiteY182" fmla="*/ 9962 h 43373"/>
                    <a:gd name="connsiteX183" fmla="*/ 55684 w 82730"/>
                    <a:gd name="connsiteY183" fmla="*/ 9962 h 43373"/>
                    <a:gd name="connsiteX184" fmla="*/ 54093 w 82730"/>
                    <a:gd name="connsiteY184" fmla="*/ 9962 h 43373"/>
                    <a:gd name="connsiteX185" fmla="*/ 54093 w 82730"/>
                    <a:gd name="connsiteY185" fmla="*/ 9962 h 43373"/>
                    <a:gd name="connsiteX186" fmla="*/ 52502 w 82730"/>
                    <a:gd name="connsiteY186" fmla="*/ 11553 h 43373"/>
                    <a:gd name="connsiteX187" fmla="*/ 52502 w 82730"/>
                    <a:gd name="connsiteY187" fmla="*/ 11553 h 43373"/>
                    <a:gd name="connsiteX188" fmla="*/ 52502 w 82730"/>
                    <a:gd name="connsiteY188" fmla="*/ 9962 h 43373"/>
                    <a:gd name="connsiteX189" fmla="*/ 52502 w 82730"/>
                    <a:gd name="connsiteY189" fmla="*/ 11553 h 43373"/>
                    <a:gd name="connsiteX190" fmla="*/ 50911 w 82730"/>
                    <a:gd name="connsiteY190" fmla="*/ 9962 h 43373"/>
                    <a:gd name="connsiteX191" fmla="*/ 50911 w 82730"/>
                    <a:gd name="connsiteY191" fmla="*/ 11553 h 43373"/>
                    <a:gd name="connsiteX192" fmla="*/ 52502 w 82730"/>
                    <a:gd name="connsiteY192" fmla="*/ 5189 h 43373"/>
                    <a:gd name="connsiteX193" fmla="*/ 52502 w 82730"/>
                    <a:gd name="connsiteY193" fmla="*/ 3598 h 43373"/>
                    <a:gd name="connsiteX194" fmla="*/ 50911 w 82730"/>
                    <a:gd name="connsiteY194" fmla="*/ 6780 h 43373"/>
                    <a:gd name="connsiteX195" fmla="*/ 52502 w 82730"/>
                    <a:gd name="connsiteY195" fmla="*/ 2007 h 43373"/>
                    <a:gd name="connsiteX196" fmla="*/ 50911 w 82730"/>
                    <a:gd name="connsiteY196" fmla="*/ 3598 h 43373"/>
                    <a:gd name="connsiteX197" fmla="*/ 49320 w 82730"/>
                    <a:gd name="connsiteY197" fmla="*/ 6780 h 43373"/>
                    <a:gd name="connsiteX198" fmla="*/ 47729 w 82730"/>
                    <a:gd name="connsiteY198" fmla="*/ 5189 h 43373"/>
                    <a:gd name="connsiteX199" fmla="*/ 47729 w 82730"/>
                    <a:gd name="connsiteY199" fmla="*/ 3598 h 43373"/>
                    <a:gd name="connsiteX200" fmla="*/ 46138 w 82730"/>
                    <a:gd name="connsiteY200" fmla="*/ 6780 h 43373"/>
                    <a:gd name="connsiteX201" fmla="*/ 46138 w 82730"/>
                    <a:gd name="connsiteY201" fmla="*/ 3598 h 43373"/>
                    <a:gd name="connsiteX202" fmla="*/ 44548 w 82730"/>
                    <a:gd name="connsiteY202" fmla="*/ 3598 h 43373"/>
                    <a:gd name="connsiteX203" fmla="*/ 44548 w 82730"/>
                    <a:gd name="connsiteY203" fmla="*/ 3598 h 43373"/>
                    <a:gd name="connsiteX204" fmla="*/ 42956 w 82730"/>
                    <a:gd name="connsiteY204" fmla="*/ 6780 h 43373"/>
                    <a:gd name="connsiteX205" fmla="*/ 42956 w 82730"/>
                    <a:gd name="connsiteY205" fmla="*/ 5189 h 43373"/>
                    <a:gd name="connsiteX206" fmla="*/ 41365 w 82730"/>
                    <a:gd name="connsiteY206" fmla="*/ 6780 h 43373"/>
                    <a:gd name="connsiteX207" fmla="*/ 41365 w 82730"/>
                    <a:gd name="connsiteY207" fmla="*/ 5189 h 43373"/>
                    <a:gd name="connsiteX208" fmla="*/ 39775 w 82730"/>
                    <a:gd name="connsiteY208" fmla="*/ 3598 h 43373"/>
                    <a:gd name="connsiteX209" fmla="*/ 39775 w 82730"/>
                    <a:gd name="connsiteY209" fmla="*/ 2007 h 43373"/>
                    <a:gd name="connsiteX210" fmla="*/ 36593 w 82730"/>
                    <a:gd name="connsiteY210" fmla="*/ 3598 h 43373"/>
                    <a:gd name="connsiteX211" fmla="*/ 27047 w 82730"/>
                    <a:gd name="connsiteY211" fmla="*/ 9962 h 43373"/>
                    <a:gd name="connsiteX212" fmla="*/ 25456 w 82730"/>
                    <a:gd name="connsiteY212" fmla="*/ 14735 h 43373"/>
                    <a:gd name="connsiteX213" fmla="*/ 25456 w 82730"/>
                    <a:gd name="connsiteY213" fmla="*/ 11553 h 43373"/>
                    <a:gd name="connsiteX214" fmla="*/ 25456 w 82730"/>
                    <a:gd name="connsiteY214" fmla="*/ 11553 h 43373"/>
                    <a:gd name="connsiteX215" fmla="*/ 25456 w 82730"/>
                    <a:gd name="connsiteY215" fmla="*/ 6780 h 43373"/>
                    <a:gd name="connsiteX216" fmla="*/ 22274 w 82730"/>
                    <a:gd name="connsiteY216" fmla="*/ 3598 h 43373"/>
                    <a:gd name="connsiteX217" fmla="*/ 20683 w 82730"/>
                    <a:gd name="connsiteY217" fmla="*/ 6780 h 43373"/>
                    <a:gd name="connsiteX218" fmla="*/ 20683 w 82730"/>
                    <a:gd name="connsiteY218" fmla="*/ 6780 h 43373"/>
                    <a:gd name="connsiteX219" fmla="*/ 22274 w 82730"/>
                    <a:gd name="connsiteY219" fmla="*/ 5189 h 43373"/>
                    <a:gd name="connsiteX220" fmla="*/ 20683 w 82730"/>
                    <a:gd name="connsiteY220" fmla="*/ 6780 h 43373"/>
                    <a:gd name="connsiteX221" fmla="*/ 22274 w 82730"/>
                    <a:gd name="connsiteY221" fmla="*/ 3598 h 43373"/>
                    <a:gd name="connsiteX222" fmla="*/ 22274 w 82730"/>
                    <a:gd name="connsiteY222" fmla="*/ 3598 h 43373"/>
                    <a:gd name="connsiteX223" fmla="*/ 22274 w 82730"/>
                    <a:gd name="connsiteY223" fmla="*/ 3598 h 43373"/>
                    <a:gd name="connsiteX224" fmla="*/ 20683 w 82730"/>
                    <a:gd name="connsiteY224" fmla="*/ 5189 h 43373"/>
                    <a:gd name="connsiteX225" fmla="*/ 20683 w 82730"/>
                    <a:gd name="connsiteY225" fmla="*/ 3598 h 43373"/>
                    <a:gd name="connsiteX226" fmla="*/ 20683 w 82730"/>
                    <a:gd name="connsiteY226" fmla="*/ 3598 h 43373"/>
                    <a:gd name="connsiteX227" fmla="*/ 20683 w 82730"/>
                    <a:gd name="connsiteY227" fmla="*/ 3598 h 43373"/>
                    <a:gd name="connsiteX228" fmla="*/ 20683 w 82730"/>
                    <a:gd name="connsiteY228" fmla="*/ 6780 h 43373"/>
                    <a:gd name="connsiteX229" fmla="*/ 19092 w 82730"/>
                    <a:gd name="connsiteY229" fmla="*/ 9962 h 43373"/>
                    <a:gd name="connsiteX230" fmla="*/ 17501 w 82730"/>
                    <a:gd name="connsiteY230" fmla="*/ 6780 h 43373"/>
                    <a:gd name="connsiteX231" fmla="*/ 15910 w 82730"/>
                    <a:gd name="connsiteY231" fmla="*/ 8371 h 43373"/>
                    <a:gd name="connsiteX232" fmla="*/ 14319 w 82730"/>
                    <a:gd name="connsiteY232" fmla="*/ 11553 h 43373"/>
                    <a:gd name="connsiteX233" fmla="*/ 15910 w 82730"/>
                    <a:gd name="connsiteY233" fmla="*/ 5189 h 43373"/>
                    <a:gd name="connsiteX234" fmla="*/ 14319 w 82730"/>
                    <a:gd name="connsiteY234" fmla="*/ 9962 h 43373"/>
                    <a:gd name="connsiteX235" fmla="*/ 15910 w 82730"/>
                    <a:gd name="connsiteY235" fmla="*/ 6780 h 43373"/>
                    <a:gd name="connsiteX236" fmla="*/ 12728 w 82730"/>
                    <a:gd name="connsiteY236" fmla="*/ 5189 h 43373"/>
                    <a:gd name="connsiteX237" fmla="*/ 11137 w 82730"/>
                    <a:gd name="connsiteY237" fmla="*/ 8371 h 43373"/>
                    <a:gd name="connsiteX238" fmla="*/ 12728 w 82730"/>
                    <a:gd name="connsiteY238" fmla="*/ 5189 h 43373"/>
                    <a:gd name="connsiteX239" fmla="*/ 11137 w 82730"/>
                    <a:gd name="connsiteY239" fmla="*/ 6780 h 43373"/>
                    <a:gd name="connsiteX240" fmla="*/ 11137 w 82730"/>
                    <a:gd name="connsiteY240" fmla="*/ 8371 h 43373"/>
                    <a:gd name="connsiteX241" fmla="*/ 6364 w 82730"/>
                    <a:gd name="connsiteY241" fmla="*/ 2007 h 43373"/>
                    <a:gd name="connsiteX242" fmla="*/ 6364 w 82730"/>
                    <a:gd name="connsiteY242" fmla="*/ 3598 h 43373"/>
                    <a:gd name="connsiteX243" fmla="*/ 4773 w 82730"/>
                    <a:gd name="connsiteY243" fmla="*/ 6780 h 43373"/>
                    <a:gd name="connsiteX244" fmla="*/ 4773 w 82730"/>
                    <a:gd name="connsiteY244" fmla="*/ 3598 h 43373"/>
                    <a:gd name="connsiteX245" fmla="*/ 3182 w 82730"/>
                    <a:gd name="connsiteY245" fmla="*/ 6780 h 43373"/>
                    <a:gd name="connsiteX246" fmla="*/ 3182 w 82730"/>
                    <a:gd name="connsiteY246" fmla="*/ 6780 h 43373"/>
                    <a:gd name="connsiteX247" fmla="*/ 0 w 82730"/>
                    <a:gd name="connsiteY247" fmla="*/ 17917 h 43373"/>
                    <a:gd name="connsiteX248" fmla="*/ 1591 w 82730"/>
                    <a:gd name="connsiteY248" fmla="*/ 17917 h 43373"/>
                    <a:gd name="connsiteX249" fmla="*/ 0 w 82730"/>
                    <a:gd name="connsiteY249" fmla="*/ 19508 h 43373"/>
                    <a:gd name="connsiteX250" fmla="*/ 1591 w 82730"/>
                    <a:gd name="connsiteY250" fmla="*/ 17917 h 43373"/>
                    <a:gd name="connsiteX251" fmla="*/ 1591 w 82730"/>
                    <a:gd name="connsiteY251" fmla="*/ 17917 h 43373"/>
                    <a:gd name="connsiteX252" fmla="*/ 3182 w 82730"/>
                    <a:gd name="connsiteY252" fmla="*/ 21099 h 43373"/>
                    <a:gd name="connsiteX253" fmla="*/ 3182 w 82730"/>
                    <a:gd name="connsiteY253" fmla="*/ 19508 h 43373"/>
                    <a:gd name="connsiteX254" fmla="*/ 3182 w 82730"/>
                    <a:gd name="connsiteY254" fmla="*/ 21099 h 43373"/>
                    <a:gd name="connsiteX255" fmla="*/ 4773 w 82730"/>
                    <a:gd name="connsiteY255" fmla="*/ 17917 h 43373"/>
                    <a:gd name="connsiteX256" fmla="*/ 4773 w 82730"/>
                    <a:gd name="connsiteY256" fmla="*/ 22690 h 43373"/>
                    <a:gd name="connsiteX257" fmla="*/ 6364 w 82730"/>
                    <a:gd name="connsiteY257" fmla="*/ 21099 h 43373"/>
                    <a:gd name="connsiteX258" fmla="*/ 6364 w 82730"/>
                    <a:gd name="connsiteY258" fmla="*/ 22690 h 43373"/>
                    <a:gd name="connsiteX259" fmla="*/ 6364 w 82730"/>
                    <a:gd name="connsiteY259" fmla="*/ 21099 h 43373"/>
                    <a:gd name="connsiteX260" fmla="*/ 6364 w 82730"/>
                    <a:gd name="connsiteY260" fmla="*/ 24281 h 43373"/>
                    <a:gd name="connsiteX261" fmla="*/ 6364 w 82730"/>
                    <a:gd name="connsiteY261" fmla="*/ 24281 h 43373"/>
                    <a:gd name="connsiteX262" fmla="*/ 7955 w 82730"/>
                    <a:gd name="connsiteY262" fmla="*/ 24281 h 43373"/>
                    <a:gd name="connsiteX263" fmla="*/ 7955 w 82730"/>
                    <a:gd name="connsiteY263" fmla="*/ 22690 h 43373"/>
                    <a:gd name="connsiteX264" fmla="*/ 12728 w 82730"/>
                    <a:gd name="connsiteY264" fmla="*/ 21099 h 43373"/>
                    <a:gd name="connsiteX265" fmla="*/ 12728 w 82730"/>
                    <a:gd name="connsiteY265" fmla="*/ 19508 h 43373"/>
                    <a:gd name="connsiteX266" fmla="*/ 14319 w 82730"/>
                    <a:gd name="connsiteY266" fmla="*/ 19508 h 43373"/>
                    <a:gd name="connsiteX267" fmla="*/ 14319 w 82730"/>
                    <a:gd name="connsiteY267" fmla="*/ 19508 h 43373"/>
                    <a:gd name="connsiteX268" fmla="*/ 15910 w 82730"/>
                    <a:gd name="connsiteY268" fmla="*/ 17917 h 43373"/>
                    <a:gd name="connsiteX269" fmla="*/ 14319 w 82730"/>
                    <a:gd name="connsiteY269" fmla="*/ 21099 h 43373"/>
                    <a:gd name="connsiteX270" fmla="*/ 17501 w 82730"/>
                    <a:gd name="connsiteY270" fmla="*/ 16326 h 43373"/>
                    <a:gd name="connsiteX271" fmla="*/ 17501 w 82730"/>
                    <a:gd name="connsiteY271" fmla="*/ 17917 h 43373"/>
                    <a:gd name="connsiteX272" fmla="*/ 19092 w 82730"/>
                    <a:gd name="connsiteY272" fmla="*/ 16326 h 43373"/>
                    <a:gd name="connsiteX273" fmla="*/ 17501 w 82730"/>
                    <a:gd name="connsiteY273" fmla="*/ 21099 h 43373"/>
                    <a:gd name="connsiteX274" fmla="*/ 19092 w 82730"/>
                    <a:gd name="connsiteY274" fmla="*/ 22690 h 43373"/>
                    <a:gd name="connsiteX275" fmla="*/ 19092 w 82730"/>
                    <a:gd name="connsiteY275" fmla="*/ 19508 h 43373"/>
                    <a:gd name="connsiteX276" fmla="*/ 20683 w 82730"/>
                    <a:gd name="connsiteY276" fmla="*/ 16326 h 43373"/>
                    <a:gd name="connsiteX277" fmla="*/ 19092 w 82730"/>
                    <a:gd name="connsiteY277" fmla="*/ 22690 h 43373"/>
                    <a:gd name="connsiteX278" fmla="*/ 19092 w 82730"/>
                    <a:gd name="connsiteY278" fmla="*/ 22690 h 43373"/>
                    <a:gd name="connsiteX279" fmla="*/ 19092 w 82730"/>
                    <a:gd name="connsiteY279" fmla="*/ 22690 h 43373"/>
                    <a:gd name="connsiteX280" fmla="*/ 20683 w 82730"/>
                    <a:gd name="connsiteY280" fmla="*/ 19508 h 43373"/>
                    <a:gd name="connsiteX281" fmla="*/ 19092 w 82730"/>
                    <a:gd name="connsiteY281" fmla="*/ 19508 h 43373"/>
                    <a:gd name="connsiteX282" fmla="*/ 20683 w 82730"/>
                    <a:gd name="connsiteY282" fmla="*/ 16326 h 43373"/>
                    <a:gd name="connsiteX283" fmla="*/ 19092 w 82730"/>
                    <a:gd name="connsiteY283" fmla="*/ 17917 h 43373"/>
                    <a:gd name="connsiteX284" fmla="*/ 19092 w 82730"/>
                    <a:gd name="connsiteY284" fmla="*/ 17917 h 43373"/>
                    <a:gd name="connsiteX285" fmla="*/ 17501 w 82730"/>
                    <a:gd name="connsiteY285" fmla="*/ 21099 h 43373"/>
                    <a:gd name="connsiteX286" fmla="*/ 17501 w 82730"/>
                    <a:gd name="connsiteY286" fmla="*/ 22690 h 43373"/>
                    <a:gd name="connsiteX287" fmla="*/ 19092 w 82730"/>
                    <a:gd name="connsiteY287" fmla="*/ 19508 h 43373"/>
                    <a:gd name="connsiteX288" fmla="*/ 19092 w 82730"/>
                    <a:gd name="connsiteY288" fmla="*/ 21099 h 43373"/>
                    <a:gd name="connsiteX289" fmla="*/ 20683 w 82730"/>
                    <a:gd name="connsiteY289" fmla="*/ 19508 h 43373"/>
                    <a:gd name="connsiteX290" fmla="*/ 19092 w 82730"/>
                    <a:gd name="connsiteY290" fmla="*/ 22690 h 43373"/>
                    <a:gd name="connsiteX291" fmla="*/ 20683 w 82730"/>
                    <a:gd name="connsiteY291" fmla="*/ 24281 h 43373"/>
                    <a:gd name="connsiteX292" fmla="*/ 22274 w 82730"/>
                    <a:gd name="connsiteY292" fmla="*/ 19508 h 43373"/>
                    <a:gd name="connsiteX293" fmla="*/ 22274 w 82730"/>
                    <a:gd name="connsiteY293" fmla="*/ 24281 h 43373"/>
                    <a:gd name="connsiteX294" fmla="*/ 22274 w 82730"/>
                    <a:gd name="connsiteY294" fmla="*/ 22690 h 43373"/>
                    <a:gd name="connsiteX295" fmla="*/ 22274 w 82730"/>
                    <a:gd name="connsiteY295" fmla="*/ 25872 h 43373"/>
                    <a:gd name="connsiteX296" fmla="*/ 23865 w 82730"/>
                    <a:gd name="connsiteY296" fmla="*/ 22690 h 43373"/>
                    <a:gd name="connsiteX297" fmla="*/ 25456 w 82730"/>
                    <a:gd name="connsiteY297" fmla="*/ 21099 h 43373"/>
                    <a:gd name="connsiteX298" fmla="*/ 25456 w 82730"/>
                    <a:gd name="connsiteY298" fmla="*/ 22690 h 43373"/>
                    <a:gd name="connsiteX299" fmla="*/ 27047 w 82730"/>
                    <a:gd name="connsiteY299" fmla="*/ 21099 h 43373"/>
                    <a:gd name="connsiteX300" fmla="*/ 25456 w 82730"/>
                    <a:gd name="connsiteY300" fmla="*/ 24281 h 43373"/>
                    <a:gd name="connsiteX301" fmla="*/ 25456 w 82730"/>
                    <a:gd name="connsiteY301" fmla="*/ 24281 h 43373"/>
                    <a:gd name="connsiteX302" fmla="*/ 23865 w 82730"/>
                    <a:gd name="connsiteY302" fmla="*/ 25872 h 43373"/>
                    <a:gd name="connsiteX303" fmla="*/ 25456 w 82730"/>
                    <a:gd name="connsiteY303" fmla="*/ 25872 h 43373"/>
                    <a:gd name="connsiteX304" fmla="*/ 27047 w 82730"/>
                    <a:gd name="connsiteY304" fmla="*/ 22690 h 43373"/>
                    <a:gd name="connsiteX305" fmla="*/ 27047 w 82730"/>
                    <a:gd name="connsiteY305" fmla="*/ 24281 h 43373"/>
                    <a:gd name="connsiteX306" fmla="*/ 25456 w 82730"/>
                    <a:gd name="connsiteY306" fmla="*/ 25872 h 43373"/>
                    <a:gd name="connsiteX307" fmla="*/ 23865 w 82730"/>
                    <a:gd name="connsiteY307" fmla="*/ 27463 h 43373"/>
                    <a:gd name="connsiteX308" fmla="*/ 23865 w 82730"/>
                    <a:gd name="connsiteY308" fmla="*/ 27463 h 43373"/>
                    <a:gd name="connsiteX309" fmla="*/ 23865 w 82730"/>
                    <a:gd name="connsiteY309" fmla="*/ 27463 h 43373"/>
                    <a:gd name="connsiteX310" fmla="*/ 25456 w 82730"/>
                    <a:gd name="connsiteY310" fmla="*/ 24281 h 43373"/>
                    <a:gd name="connsiteX311" fmla="*/ 25456 w 82730"/>
                    <a:gd name="connsiteY311" fmla="*/ 25872 h 43373"/>
                    <a:gd name="connsiteX312" fmla="*/ 27047 w 82730"/>
                    <a:gd name="connsiteY312" fmla="*/ 24281 h 43373"/>
                    <a:gd name="connsiteX313" fmla="*/ 25456 w 82730"/>
                    <a:gd name="connsiteY313" fmla="*/ 29054 h 43373"/>
                    <a:gd name="connsiteX314" fmla="*/ 27047 w 82730"/>
                    <a:gd name="connsiteY314" fmla="*/ 27463 h 43373"/>
                    <a:gd name="connsiteX315" fmla="*/ 27047 w 82730"/>
                    <a:gd name="connsiteY315" fmla="*/ 30645 h 43373"/>
                    <a:gd name="connsiteX316" fmla="*/ 28638 w 82730"/>
                    <a:gd name="connsiteY316" fmla="*/ 29054 h 43373"/>
                    <a:gd name="connsiteX317" fmla="*/ 28638 w 82730"/>
                    <a:gd name="connsiteY317" fmla="*/ 27463 h 43373"/>
                    <a:gd name="connsiteX318" fmla="*/ 30229 w 82730"/>
                    <a:gd name="connsiteY318" fmla="*/ 27463 h 43373"/>
                    <a:gd name="connsiteX319" fmla="*/ 30229 w 82730"/>
                    <a:gd name="connsiteY319" fmla="*/ 30645 h 43373"/>
                    <a:gd name="connsiteX320" fmla="*/ 31820 w 82730"/>
                    <a:gd name="connsiteY320" fmla="*/ 25872 h 43373"/>
                    <a:gd name="connsiteX321" fmla="*/ 28638 w 82730"/>
                    <a:gd name="connsiteY321" fmla="*/ 29054 h 43373"/>
                    <a:gd name="connsiteX322" fmla="*/ 28638 w 82730"/>
                    <a:gd name="connsiteY322" fmla="*/ 29054 h 43373"/>
                    <a:gd name="connsiteX323" fmla="*/ 28638 w 82730"/>
                    <a:gd name="connsiteY323" fmla="*/ 29054 h 43373"/>
                    <a:gd name="connsiteX324" fmla="*/ 35002 w 82730"/>
                    <a:gd name="connsiteY324" fmla="*/ 29054 h 43373"/>
                    <a:gd name="connsiteX325" fmla="*/ 35002 w 82730"/>
                    <a:gd name="connsiteY325" fmla="*/ 29054 h 43373"/>
                    <a:gd name="connsiteX326" fmla="*/ 35002 w 82730"/>
                    <a:gd name="connsiteY326" fmla="*/ 29054 h 43373"/>
                    <a:gd name="connsiteX327" fmla="*/ 46138 w 82730"/>
                    <a:gd name="connsiteY327" fmla="*/ 27463 h 43373"/>
                    <a:gd name="connsiteX328" fmla="*/ 46138 w 82730"/>
                    <a:gd name="connsiteY328" fmla="*/ 27463 h 43373"/>
                    <a:gd name="connsiteX329" fmla="*/ 46138 w 82730"/>
                    <a:gd name="connsiteY329" fmla="*/ 27463 h 43373"/>
                    <a:gd name="connsiteX330" fmla="*/ 73185 w 82730"/>
                    <a:gd name="connsiteY330" fmla="*/ 19508 h 43373"/>
                    <a:gd name="connsiteX331" fmla="*/ 73185 w 82730"/>
                    <a:gd name="connsiteY331" fmla="*/ 19508 h 43373"/>
                    <a:gd name="connsiteX332" fmla="*/ 73185 w 82730"/>
                    <a:gd name="connsiteY332" fmla="*/ 19508 h 43373"/>
                    <a:gd name="connsiteX333" fmla="*/ 73185 w 82730"/>
                    <a:gd name="connsiteY333" fmla="*/ 19508 h 43373"/>
                    <a:gd name="connsiteX334" fmla="*/ 73185 w 82730"/>
                    <a:gd name="connsiteY334" fmla="*/ 19508 h 43373"/>
                    <a:gd name="connsiteX335" fmla="*/ 73185 w 82730"/>
                    <a:gd name="connsiteY335" fmla="*/ 19508 h 43373"/>
                    <a:gd name="connsiteX336" fmla="*/ 73185 w 82730"/>
                    <a:gd name="connsiteY336" fmla="*/ 19508 h 43373"/>
                    <a:gd name="connsiteX337" fmla="*/ 20683 w 82730"/>
                    <a:gd name="connsiteY337" fmla="*/ 5189 h 43373"/>
                    <a:gd name="connsiteX338" fmla="*/ 20683 w 82730"/>
                    <a:gd name="connsiteY338" fmla="*/ 5189 h 43373"/>
                    <a:gd name="connsiteX339" fmla="*/ 20683 w 82730"/>
                    <a:gd name="connsiteY339" fmla="*/ 5189 h 433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</a:cxnLst>
                  <a:rect l="l" t="t" r="r" b="b"/>
                  <a:pathLst>
                    <a:path w="82730" h="43373">
                      <a:moveTo>
                        <a:pt x="28638" y="29054"/>
                      </a:moveTo>
                      <a:lnTo>
                        <a:pt x="28638" y="30645"/>
                      </a:lnTo>
                      <a:cubicBezTo>
                        <a:pt x="27047" y="33827"/>
                        <a:pt x="27047" y="32236"/>
                        <a:pt x="27047" y="35418"/>
                      </a:cubicBezTo>
                      <a:cubicBezTo>
                        <a:pt x="28638" y="29054"/>
                        <a:pt x="28638" y="35418"/>
                        <a:pt x="30229" y="29054"/>
                      </a:cubicBezTo>
                      <a:lnTo>
                        <a:pt x="28638" y="29054"/>
                      </a:lnTo>
                      <a:cubicBezTo>
                        <a:pt x="30229" y="30645"/>
                        <a:pt x="30229" y="30645"/>
                        <a:pt x="28638" y="29054"/>
                      </a:cubicBezTo>
                      <a:cubicBezTo>
                        <a:pt x="30229" y="33827"/>
                        <a:pt x="31820" y="25872"/>
                        <a:pt x="31820" y="27463"/>
                      </a:cubicBezTo>
                      <a:cubicBezTo>
                        <a:pt x="31820" y="27463"/>
                        <a:pt x="31820" y="29054"/>
                        <a:pt x="31820" y="29054"/>
                      </a:cubicBezTo>
                      <a:lnTo>
                        <a:pt x="33410" y="27463"/>
                      </a:lnTo>
                      <a:cubicBezTo>
                        <a:pt x="33410" y="27463"/>
                        <a:pt x="33410" y="29054"/>
                        <a:pt x="33410" y="29054"/>
                      </a:cubicBezTo>
                      <a:lnTo>
                        <a:pt x="35002" y="29054"/>
                      </a:lnTo>
                      <a:lnTo>
                        <a:pt x="35002" y="29054"/>
                      </a:lnTo>
                      <a:cubicBezTo>
                        <a:pt x="35002" y="27463"/>
                        <a:pt x="36593" y="27463"/>
                        <a:pt x="36593" y="25872"/>
                      </a:cubicBezTo>
                      <a:cubicBezTo>
                        <a:pt x="36593" y="27463"/>
                        <a:pt x="36593" y="25872"/>
                        <a:pt x="36593" y="27463"/>
                      </a:cubicBezTo>
                      <a:lnTo>
                        <a:pt x="38183" y="25872"/>
                      </a:lnTo>
                      <a:cubicBezTo>
                        <a:pt x="38183" y="27463"/>
                        <a:pt x="36593" y="29054"/>
                        <a:pt x="36593" y="29054"/>
                      </a:cubicBezTo>
                      <a:cubicBezTo>
                        <a:pt x="35002" y="35418"/>
                        <a:pt x="38183" y="27463"/>
                        <a:pt x="36593" y="30645"/>
                      </a:cubicBezTo>
                      <a:lnTo>
                        <a:pt x="36593" y="30645"/>
                      </a:lnTo>
                      <a:cubicBezTo>
                        <a:pt x="35002" y="33827"/>
                        <a:pt x="36593" y="32236"/>
                        <a:pt x="36593" y="35418"/>
                      </a:cubicBezTo>
                      <a:cubicBezTo>
                        <a:pt x="36593" y="33827"/>
                        <a:pt x="36593" y="30645"/>
                        <a:pt x="38183" y="29054"/>
                      </a:cubicBezTo>
                      <a:cubicBezTo>
                        <a:pt x="38183" y="29054"/>
                        <a:pt x="38183" y="29054"/>
                        <a:pt x="38183" y="29054"/>
                      </a:cubicBezTo>
                      <a:cubicBezTo>
                        <a:pt x="38183" y="30645"/>
                        <a:pt x="38183" y="30645"/>
                        <a:pt x="38183" y="30645"/>
                      </a:cubicBezTo>
                      <a:lnTo>
                        <a:pt x="36593" y="33827"/>
                      </a:lnTo>
                      <a:cubicBezTo>
                        <a:pt x="36593" y="33827"/>
                        <a:pt x="38183" y="32236"/>
                        <a:pt x="38183" y="30645"/>
                      </a:cubicBezTo>
                      <a:cubicBezTo>
                        <a:pt x="38183" y="30645"/>
                        <a:pt x="38183" y="33827"/>
                        <a:pt x="36593" y="35418"/>
                      </a:cubicBezTo>
                      <a:cubicBezTo>
                        <a:pt x="36593" y="35418"/>
                        <a:pt x="36593" y="32236"/>
                        <a:pt x="38183" y="32236"/>
                      </a:cubicBezTo>
                      <a:cubicBezTo>
                        <a:pt x="38183" y="33827"/>
                        <a:pt x="39775" y="32236"/>
                        <a:pt x="39775" y="30645"/>
                      </a:cubicBezTo>
                      <a:cubicBezTo>
                        <a:pt x="39775" y="32236"/>
                        <a:pt x="39775" y="32236"/>
                        <a:pt x="39775" y="33827"/>
                      </a:cubicBezTo>
                      <a:lnTo>
                        <a:pt x="41365" y="32236"/>
                      </a:lnTo>
                      <a:cubicBezTo>
                        <a:pt x="41365" y="32236"/>
                        <a:pt x="41365" y="32236"/>
                        <a:pt x="41365" y="33827"/>
                      </a:cubicBezTo>
                      <a:cubicBezTo>
                        <a:pt x="41365" y="33827"/>
                        <a:pt x="42956" y="30645"/>
                        <a:pt x="42956" y="30645"/>
                      </a:cubicBezTo>
                      <a:cubicBezTo>
                        <a:pt x="44548" y="27463"/>
                        <a:pt x="42956" y="35418"/>
                        <a:pt x="44548" y="32236"/>
                      </a:cubicBezTo>
                      <a:cubicBezTo>
                        <a:pt x="44548" y="33827"/>
                        <a:pt x="44548" y="33827"/>
                        <a:pt x="42956" y="35418"/>
                      </a:cubicBezTo>
                      <a:cubicBezTo>
                        <a:pt x="44548" y="33827"/>
                        <a:pt x="44548" y="33827"/>
                        <a:pt x="46138" y="30645"/>
                      </a:cubicBezTo>
                      <a:lnTo>
                        <a:pt x="46138" y="32236"/>
                      </a:lnTo>
                      <a:cubicBezTo>
                        <a:pt x="46138" y="30645"/>
                        <a:pt x="47729" y="27463"/>
                        <a:pt x="49320" y="25872"/>
                      </a:cubicBezTo>
                      <a:cubicBezTo>
                        <a:pt x="49320" y="24281"/>
                        <a:pt x="49320" y="24281"/>
                        <a:pt x="49320" y="24281"/>
                      </a:cubicBezTo>
                      <a:lnTo>
                        <a:pt x="50911" y="22690"/>
                      </a:lnTo>
                      <a:cubicBezTo>
                        <a:pt x="50911" y="22690"/>
                        <a:pt x="50911" y="24281"/>
                        <a:pt x="49320" y="25872"/>
                      </a:cubicBezTo>
                      <a:lnTo>
                        <a:pt x="49320" y="25872"/>
                      </a:lnTo>
                      <a:cubicBezTo>
                        <a:pt x="49320" y="27463"/>
                        <a:pt x="49320" y="29054"/>
                        <a:pt x="47729" y="30645"/>
                      </a:cubicBezTo>
                      <a:lnTo>
                        <a:pt x="47729" y="29054"/>
                      </a:lnTo>
                      <a:cubicBezTo>
                        <a:pt x="47729" y="30645"/>
                        <a:pt x="46138" y="32236"/>
                        <a:pt x="46138" y="33827"/>
                      </a:cubicBezTo>
                      <a:cubicBezTo>
                        <a:pt x="46138" y="33827"/>
                        <a:pt x="46138" y="33827"/>
                        <a:pt x="46138" y="33827"/>
                      </a:cubicBezTo>
                      <a:cubicBezTo>
                        <a:pt x="46138" y="33827"/>
                        <a:pt x="46138" y="35418"/>
                        <a:pt x="46138" y="35418"/>
                      </a:cubicBezTo>
                      <a:cubicBezTo>
                        <a:pt x="46138" y="35418"/>
                        <a:pt x="46138" y="35418"/>
                        <a:pt x="46138" y="33827"/>
                      </a:cubicBezTo>
                      <a:lnTo>
                        <a:pt x="44548" y="37009"/>
                      </a:lnTo>
                      <a:lnTo>
                        <a:pt x="44548" y="35418"/>
                      </a:lnTo>
                      <a:lnTo>
                        <a:pt x="44548" y="37009"/>
                      </a:lnTo>
                      <a:cubicBezTo>
                        <a:pt x="46138" y="33827"/>
                        <a:pt x="47729" y="29054"/>
                        <a:pt x="49320" y="29054"/>
                      </a:cubicBezTo>
                      <a:cubicBezTo>
                        <a:pt x="47729" y="30645"/>
                        <a:pt x="47729" y="32236"/>
                        <a:pt x="47729" y="35418"/>
                      </a:cubicBezTo>
                      <a:cubicBezTo>
                        <a:pt x="47729" y="32236"/>
                        <a:pt x="46138" y="37009"/>
                        <a:pt x="46138" y="35418"/>
                      </a:cubicBezTo>
                      <a:cubicBezTo>
                        <a:pt x="46138" y="35418"/>
                        <a:pt x="46138" y="37009"/>
                        <a:pt x="46138" y="37009"/>
                      </a:cubicBezTo>
                      <a:lnTo>
                        <a:pt x="47729" y="35418"/>
                      </a:lnTo>
                      <a:cubicBezTo>
                        <a:pt x="47729" y="37009"/>
                        <a:pt x="47729" y="37009"/>
                        <a:pt x="47729" y="38600"/>
                      </a:cubicBezTo>
                      <a:cubicBezTo>
                        <a:pt x="49320" y="33827"/>
                        <a:pt x="49320" y="35418"/>
                        <a:pt x="49320" y="35418"/>
                      </a:cubicBezTo>
                      <a:cubicBezTo>
                        <a:pt x="49320" y="37009"/>
                        <a:pt x="47729" y="38600"/>
                        <a:pt x="47729" y="38600"/>
                      </a:cubicBezTo>
                      <a:cubicBezTo>
                        <a:pt x="47729" y="41782"/>
                        <a:pt x="49320" y="33827"/>
                        <a:pt x="49320" y="37009"/>
                      </a:cubicBezTo>
                      <a:cubicBezTo>
                        <a:pt x="49320" y="37009"/>
                        <a:pt x="49320" y="37009"/>
                        <a:pt x="49320" y="37009"/>
                      </a:cubicBezTo>
                      <a:cubicBezTo>
                        <a:pt x="49320" y="35418"/>
                        <a:pt x="50911" y="37009"/>
                        <a:pt x="49320" y="38600"/>
                      </a:cubicBezTo>
                      <a:lnTo>
                        <a:pt x="49320" y="38600"/>
                      </a:lnTo>
                      <a:cubicBezTo>
                        <a:pt x="49320" y="38600"/>
                        <a:pt x="50911" y="38600"/>
                        <a:pt x="52502" y="35418"/>
                      </a:cubicBezTo>
                      <a:cubicBezTo>
                        <a:pt x="52502" y="35418"/>
                        <a:pt x="50911" y="40191"/>
                        <a:pt x="50911" y="40191"/>
                      </a:cubicBezTo>
                      <a:lnTo>
                        <a:pt x="55684" y="27463"/>
                      </a:lnTo>
                      <a:cubicBezTo>
                        <a:pt x="54093" y="30645"/>
                        <a:pt x="52502" y="38600"/>
                        <a:pt x="52502" y="40191"/>
                      </a:cubicBezTo>
                      <a:cubicBezTo>
                        <a:pt x="52502" y="40191"/>
                        <a:pt x="52502" y="41782"/>
                        <a:pt x="52502" y="40191"/>
                      </a:cubicBezTo>
                      <a:cubicBezTo>
                        <a:pt x="52502" y="40191"/>
                        <a:pt x="54093" y="35418"/>
                        <a:pt x="54093" y="35418"/>
                      </a:cubicBezTo>
                      <a:cubicBezTo>
                        <a:pt x="54093" y="38600"/>
                        <a:pt x="54093" y="37009"/>
                        <a:pt x="54093" y="40191"/>
                      </a:cubicBezTo>
                      <a:cubicBezTo>
                        <a:pt x="54093" y="40191"/>
                        <a:pt x="55684" y="33827"/>
                        <a:pt x="55684" y="35418"/>
                      </a:cubicBezTo>
                      <a:cubicBezTo>
                        <a:pt x="55684" y="35418"/>
                        <a:pt x="54093" y="40191"/>
                        <a:pt x="54093" y="40191"/>
                      </a:cubicBezTo>
                      <a:lnTo>
                        <a:pt x="55684" y="35418"/>
                      </a:lnTo>
                      <a:cubicBezTo>
                        <a:pt x="55684" y="37009"/>
                        <a:pt x="54093" y="40191"/>
                        <a:pt x="54093" y="40191"/>
                      </a:cubicBezTo>
                      <a:cubicBezTo>
                        <a:pt x="54093" y="38600"/>
                        <a:pt x="54093" y="40191"/>
                        <a:pt x="55684" y="40191"/>
                      </a:cubicBezTo>
                      <a:lnTo>
                        <a:pt x="55684" y="38600"/>
                      </a:lnTo>
                      <a:cubicBezTo>
                        <a:pt x="55684" y="40191"/>
                        <a:pt x="58866" y="32236"/>
                        <a:pt x="58866" y="32236"/>
                      </a:cubicBezTo>
                      <a:cubicBezTo>
                        <a:pt x="58866" y="33827"/>
                        <a:pt x="57275" y="38600"/>
                        <a:pt x="57275" y="38600"/>
                      </a:cubicBezTo>
                      <a:cubicBezTo>
                        <a:pt x="58866" y="35418"/>
                        <a:pt x="62048" y="27463"/>
                        <a:pt x="62048" y="24281"/>
                      </a:cubicBezTo>
                      <a:lnTo>
                        <a:pt x="62048" y="25872"/>
                      </a:lnTo>
                      <a:lnTo>
                        <a:pt x="63639" y="24281"/>
                      </a:lnTo>
                      <a:cubicBezTo>
                        <a:pt x="62048" y="27463"/>
                        <a:pt x="58866" y="35418"/>
                        <a:pt x="57275" y="38600"/>
                      </a:cubicBezTo>
                      <a:cubicBezTo>
                        <a:pt x="57275" y="40191"/>
                        <a:pt x="57275" y="40191"/>
                        <a:pt x="57275" y="40191"/>
                      </a:cubicBezTo>
                      <a:cubicBezTo>
                        <a:pt x="57275" y="41782"/>
                        <a:pt x="57275" y="41782"/>
                        <a:pt x="55684" y="41782"/>
                      </a:cubicBezTo>
                      <a:lnTo>
                        <a:pt x="55684" y="43373"/>
                      </a:lnTo>
                      <a:cubicBezTo>
                        <a:pt x="55684" y="40191"/>
                        <a:pt x="57275" y="40191"/>
                        <a:pt x="57275" y="38600"/>
                      </a:cubicBezTo>
                      <a:lnTo>
                        <a:pt x="55684" y="41782"/>
                      </a:lnTo>
                      <a:cubicBezTo>
                        <a:pt x="55684" y="38600"/>
                        <a:pt x="58866" y="33827"/>
                        <a:pt x="58866" y="33827"/>
                      </a:cubicBezTo>
                      <a:cubicBezTo>
                        <a:pt x="58866" y="35418"/>
                        <a:pt x="57275" y="38600"/>
                        <a:pt x="57275" y="40191"/>
                      </a:cubicBezTo>
                      <a:cubicBezTo>
                        <a:pt x="57275" y="38600"/>
                        <a:pt x="58866" y="38600"/>
                        <a:pt x="58866" y="38600"/>
                      </a:cubicBezTo>
                      <a:lnTo>
                        <a:pt x="58866" y="40191"/>
                      </a:lnTo>
                      <a:cubicBezTo>
                        <a:pt x="58866" y="41782"/>
                        <a:pt x="60457" y="37009"/>
                        <a:pt x="60457" y="38600"/>
                      </a:cubicBezTo>
                      <a:cubicBezTo>
                        <a:pt x="60457" y="38600"/>
                        <a:pt x="60457" y="41782"/>
                        <a:pt x="60457" y="40191"/>
                      </a:cubicBezTo>
                      <a:cubicBezTo>
                        <a:pt x="60457" y="37009"/>
                        <a:pt x="63639" y="25872"/>
                        <a:pt x="65230" y="24281"/>
                      </a:cubicBezTo>
                      <a:cubicBezTo>
                        <a:pt x="65230" y="24281"/>
                        <a:pt x="65230" y="27463"/>
                        <a:pt x="65230" y="29054"/>
                      </a:cubicBezTo>
                      <a:cubicBezTo>
                        <a:pt x="65230" y="32236"/>
                        <a:pt x="63639" y="35418"/>
                        <a:pt x="62048" y="37009"/>
                      </a:cubicBezTo>
                      <a:cubicBezTo>
                        <a:pt x="62048" y="35418"/>
                        <a:pt x="62048" y="35418"/>
                        <a:pt x="62048" y="35418"/>
                      </a:cubicBezTo>
                      <a:cubicBezTo>
                        <a:pt x="62048" y="35418"/>
                        <a:pt x="62048" y="38600"/>
                        <a:pt x="62048" y="37009"/>
                      </a:cubicBezTo>
                      <a:cubicBezTo>
                        <a:pt x="63639" y="33827"/>
                        <a:pt x="62048" y="37009"/>
                        <a:pt x="63639" y="33827"/>
                      </a:cubicBezTo>
                      <a:cubicBezTo>
                        <a:pt x="63639" y="33827"/>
                        <a:pt x="63639" y="33827"/>
                        <a:pt x="63639" y="33827"/>
                      </a:cubicBezTo>
                      <a:cubicBezTo>
                        <a:pt x="63639" y="32236"/>
                        <a:pt x="65230" y="27463"/>
                        <a:pt x="66821" y="25872"/>
                      </a:cubicBezTo>
                      <a:cubicBezTo>
                        <a:pt x="66821" y="25872"/>
                        <a:pt x="66821" y="27463"/>
                        <a:pt x="66821" y="27463"/>
                      </a:cubicBezTo>
                      <a:cubicBezTo>
                        <a:pt x="66821" y="27463"/>
                        <a:pt x="66821" y="29054"/>
                        <a:pt x="68412" y="29054"/>
                      </a:cubicBezTo>
                      <a:cubicBezTo>
                        <a:pt x="68412" y="29054"/>
                        <a:pt x="68412" y="30645"/>
                        <a:pt x="68412" y="32236"/>
                      </a:cubicBezTo>
                      <a:cubicBezTo>
                        <a:pt x="68412" y="32236"/>
                        <a:pt x="68412" y="30645"/>
                        <a:pt x="70003" y="30645"/>
                      </a:cubicBezTo>
                      <a:cubicBezTo>
                        <a:pt x="70003" y="33827"/>
                        <a:pt x="70003" y="30645"/>
                        <a:pt x="68412" y="33827"/>
                      </a:cubicBezTo>
                      <a:cubicBezTo>
                        <a:pt x="68412" y="32236"/>
                        <a:pt x="70003" y="32236"/>
                        <a:pt x="70003" y="30645"/>
                      </a:cubicBezTo>
                      <a:cubicBezTo>
                        <a:pt x="70003" y="27463"/>
                        <a:pt x="70003" y="30645"/>
                        <a:pt x="68412" y="30645"/>
                      </a:cubicBezTo>
                      <a:cubicBezTo>
                        <a:pt x="70003" y="27463"/>
                        <a:pt x="71594" y="22690"/>
                        <a:pt x="71594" y="21099"/>
                      </a:cubicBezTo>
                      <a:cubicBezTo>
                        <a:pt x="71594" y="21099"/>
                        <a:pt x="71594" y="24281"/>
                        <a:pt x="71594" y="22690"/>
                      </a:cubicBezTo>
                      <a:cubicBezTo>
                        <a:pt x="73185" y="24281"/>
                        <a:pt x="74776" y="16326"/>
                        <a:pt x="74776" y="19508"/>
                      </a:cubicBezTo>
                      <a:cubicBezTo>
                        <a:pt x="74776" y="22690"/>
                        <a:pt x="73185" y="24281"/>
                        <a:pt x="73185" y="25872"/>
                      </a:cubicBezTo>
                      <a:cubicBezTo>
                        <a:pt x="73185" y="25872"/>
                        <a:pt x="73185" y="24281"/>
                        <a:pt x="73185" y="24281"/>
                      </a:cubicBezTo>
                      <a:lnTo>
                        <a:pt x="73185" y="25872"/>
                      </a:lnTo>
                      <a:cubicBezTo>
                        <a:pt x="73185" y="25872"/>
                        <a:pt x="73185" y="27463"/>
                        <a:pt x="73185" y="25872"/>
                      </a:cubicBezTo>
                      <a:cubicBezTo>
                        <a:pt x="73185" y="27463"/>
                        <a:pt x="74776" y="27463"/>
                        <a:pt x="74776" y="29054"/>
                      </a:cubicBezTo>
                      <a:cubicBezTo>
                        <a:pt x="74776" y="29054"/>
                        <a:pt x="74776" y="27463"/>
                        <a:pt x="76367" y="25872"/>
                      </a:cubicBezTo>
                      <a:lnTo>
                        <a:pt x="76367" y="25872"/>
                      </a:lnTo>
                      <a:cubicBezTo>
                        <a:pt x="76367" y="24281"/>
                        <a:pt x="77958" y="22690"/>
                        <a:pt x="77958" y="22690"/>
                      </a:cubicBezTo>
                      <a:cubicBezTo>
                        <a:pt x="77958" y="21099"/>
                        <a:pt x="79549" y="19508"/>
                        <a:pt x="79549" y="21099"/>
                      </a:cubicBezTo>
                      <a:lnTo>
                        <a:pt x="79549" y="24281"/>
                      </a:lnTo>
                      <a:cubicBezTo>
                        <a:pt x="79549" y="24281"/>
                        <a:pt x="79549" y="22690"/>
                        <a:pt x="79549" y="22690"/>
                      </a:cubicBezTo>
                      <a:cubicBezTo>
                        <a:pt x="79549" y="21099"/>
                        <a:pt x="79549" y="25872"/>
                        <a:pt x="81140" y="22690"/>
                      </a:cubicBezTo>
                      <a:lnTo>
                        <a:pt x="81140" y="21099"/>
                      </a:lnTo>
                      <a:cubicBezTo>
                        <a:pt x="81140" y="19508"/>
                        <a:pt x="82731" y="16326"/>
                        <a:pt x="82731" y="17917"/>
                      </a:cubicBezTo>
                      <a:cubicBezTo>
                        <a:pt x="82731" y="14735"/>
                        <a:pt x="82731" y="17917"/>
                        <a:pt x="82731" y="14735"/>
                      </a:cubicBezTo>
                      <a:cubicBezTo>
                        <a:pt x="82731" y="17917"/>
                        <a:pt x="81140" y="14735"/>
                        <a:pt x="81140" y="17917"/>
                      </a:cubicBezTo>
                      <a:cubicBezTo>
                        <a:pt x="81140" y="14735"/>
                        <a:pt x="81140" y="16326"/>
                        <a:pt x="81140" y="13144"/>
                      </a:cubicBezTo>
                      <a:cubicBezTo>
                        <a:pt x="81140" y="14735"/>
                        <a:pt x="81140" y="14735"/>
                        <a:pt x="81140" y="14735"/>
                      </a:cubicBezTo>
                      <a:cubicBezTo>
                        <a:pt x="81140" y="14735"/>
                        <a:pt x="81140" y="14735"/>
                        <a:pt x="81140" y="14735"/>
                      </a:cubicBezTo>
                      <a:lnTo>
                        <a:pt x="81140" y="14735"/>
                      </a:lnTo>
                      <a:lnTo>
                        <a:pt x="81140" y="14735"/>
                      </a:lnTo>
                      <a:cubicBezTo>
                        <a:pt x="81140" y="14735"/>
                        <a:pt x="81140" y="14735"/>
                        <a:pt x="81140" y="14735"/>
                      </a:cubicBezTo>
                      <a:cubicBezTo>
                        <a:pt x="81140" y="14735"/>
                        <a:pt x="81140" y="16326"/>
                        <a:pt x="81140" y="16326"/>
                      </a:cubicBezTo>
                      <a:cubicBezTo>
                        <a:pt x="81140" y="17917"/>
                        <a:pt x="79549" y="17917"/>
                        <a:pt x="79549" y="19508"/>
                      </a:cubicBezTo>
                      <a:cubicBezTo>
                        <a:pt x="79549" y="19508"/>
                        <a:pt x="79549" y="17917"/>
                        <a:pt x="79549" y="17917"/>
                      </a:cubicBezTo>
                      <a:lnTo>
                        <a:pt x="79549" y="19508"/>
                      </a:lnTo>
                      <a:cubicBezTo>
                        <a:pt x="79549" y="17917"/>
                        <a:pt x="79549" y="16326"/>
                        <a:pt x="81140" y="14735"/>
                      </a:cubicBezTo>
                      <a:lnTo>
                        <a:pt x="81140" y="14735"/>
                      </a:lnTo>
                      <a:cubicBezTo>
                        <a:pt x="81140" y="13144"/>
                        <a:pt x="81140" y="13144"/>
                        <a:pt x="81140" y="13144"/>
                      </a:cubicBezTo>
                      <a:cubicBezTo>
                        <a:pt x="81140" y="13144"/>
                        <a:pt x="79549" y="14735"/>
                        <a:pt x="81140" y="13144"/>
                      </a:cubicBezTo>
                      <a:lnTo>
                        <a:pt x="79549" y="14735"/>
                      </a:lnTo>
                      <a:lnTo>
                        <a:pt x="79549" y="14735"/>
                      </a:lnTo>
                      <a:cubicBezTo>
                        <a:pt x="79549" y="14735"/>
                        <a:pt x="77958" y="17917"/>
                        <a:pt x="77958" y="13144"/>
                      </a:cubicBezTo>
                      <a:cubicBezTo>
                        <a:pt x="77958" y="13144"/>
                        <a:pt x="77958" y="14735"/>
                        <a:pt x="76367" y="13144"/>
                      </a:cubicBezTo>
                      <a:lnTo>
                        <a:pt x="76367" y="11553"/>
                      </a:lnTo>
                      <a:cubicBezTo>
                        <a:pt x="76367" y="11553"/>
                        <a:pt x="76367" y="9962"/>
                        <a:pt x="74776" y="11553"/>
                      </a:cubicBezTo>
                      <a:cubicBezTo>
                        <a:pt x="76367" y="6780"/>
                        <a:pt x="73185" y="9962"/>
                        <a:pt x="73185" y="9962"/>
                      </a:cubicBezTo>
                      <a:lnTo>
                        <a:pt x="73185" y="11553"/>
                      </a:lnTo>
                      <a:cubicBezTo>
                        <a:pt x="73185" y="11553"/>
                        <a:pt x="71594" y="11553"/>
                        <a:pt x="71594" y="13144"/>
                      </a:cubicBezTo>
                      <a:lnTo>
                        <a:pt x="71594" y="14735"/>
                      </a:lnTo>
                      <a:cubicBezTo>
                        <a:pt x="70003" y="16326"/>
                        <a:pt x="71594" y="13144"/>
                        <a:pt x="70003" y="13144"/>
                      </a:cubicBezTo>
                      <a:cubicBezTo>
                        <a:pt x="70003" y="13144"/>
                        <a:pt x="70003" y="13144"/>
                        <a:pt x="70003" y="13144"/>
                      </a:cubicBezTo>
                      <a:cubicBezTo>
                        <a:pt x="70003" y="8371"/>
                        <a:pt x="68412" y="16326"/>
                        <a:pt x="68412" y="13144"/>
                      </a:cubicBezTo>
                      <a:cubicBezTo>
                        <a:pt x="68412" y="13144"/>
                        <a:pt x="68412" y="13144"/>
                        <a:pt x="68412" y="13144"/>
                      </a:cubicBezTo>
                      <a:lnTo>
                        <a:pt x="68412" y="13144"/>
                      </a:lnTo>
                      <a:lnTo>
                        <a:pt x="68412" y="13144"/>
                      </a:lnTo>
                      <a:cubicBezTo>
                        <a:pt x="68412" y="13144"/>
                        <a:pt x="68412" y="13144"/>
                        <a:pt x="68412" y="11553"/>
                      </a:cubicBezTo>
                      <a:cubicBezTo>
                        <a:pt x="68412" y="11553"/>
                        <a:pt x="68412" y="13144"/>
                        <a:pt x="68412" y="13144"/>
                      </a:cubicBezTo>
                      <a:cubicBezTo>
                        <a:pt x="68412" y="13144"/>
                        <a:pt x="68412" y="13144"/>
                        <a:pt x="68412" y="13144"/>
                      </a:cubicBezTo>
                      <a:lnTo>
                        <a:pt x="68412" y="11553"/>
                      </a:lnTo>
                      <a:lnTo>
                        <a:pt x="68412" y="11553"/>
                      </a:lnTo>
                      <a:cubicBezTo>
                        <a:pt x="68412" y="9962"/>
                        <a:pt x="68412" y="13144"/>
                        <a:pt x="68412" y="14735"/>
                      </a:cubicBezTo>
                      <a:cubicBezTo>
                        <a:pt x="68412" y="14735"/>
                        <a:pt x="68412" y="14735"/>
                        <a:pt x="68412" y="16326"/>
                      </a:cubicBezTo>
                      <a:cubicBezTo>
                        <a:pt x="70003" y="13144"/>
                        <a:pt x="66821" y="17917"/>
                        <a:pt x="68412" y="13144"/>
                      </a:cubicBezTo>
                      <a:cubicBezTo>
                        <a:pt x="68412" y="14735"/>
                        <a:pt x="66821" y="14735"/>
                        <a:pt x="65230" y="17917"/>
                      </a:cubicBezTo>
                      <a:cubicBezTo>
                        <a:pt x="65230" y="17917"/>
                        <a:pt x="65230" y="17917"/>
                        <a:pt x="65230" y="17917"/>
                      </a:cubicBezTo>
                      <a:cubicBezTo>
                        <a:pt x="65230" y="17917"/>
                        <a:pt x="65230" y="16326"/>
                        <a:pt x="65230" y="17917"/>
                      </a:cubicBezTo>
                      <a:lnTo>
                        <a:pt x="65230" y="14735"/>
                      </a:lnTo>
                      <a:lnTo>
                        <a:pt x="63639" y="17917"/>
                      </a:lnTo>
                      <a:cubicBezTo>
                        <a:pt x="63639" y="16326"/>
                        <a:pt x="63639" y="14735"/>
                        <a:pt x="65230" y="13144"/>
                      </a:cubicBezTo>
                      <a:cubicBezTo>
                        <a:pt x="63639" y="16326"/>
                        <a:pt x="63639" y="14735"/>
                        <a:pt x="63639" y="17917"/>
                      </a:cubicBezTo>
                      <a:lnTo>
                        <a:pt x="63639" y="16326"/>
                      </a:lnTo>
                      <a:cubicBezTo>
                        <a:pt x="63639" y="16326"/>
                        <a:pt x="62048" y="17917"/>
                        <a:pt x="62048" y="16326"/>
                      </a:cubicBezTo>
                      <a:cubicBezTo>
                        <a:pt x="62048" y="13144"/>
                        <a:pt x="60457" y="14735"/>
                        <a:pt x="60457" y="11553"/>
                      </a:cubicBezTo>
                      <a:cubicBezTo>
                        <a:pt x="58866" y="16326"/>
                        <a:pt x="60457" y="8371"/>
                        <a:pt x="58866" y="13144"/>
                      </a:cubicBezTo>
                      <a:cubicBezTo>
                        <a:pt x="58866" y="11553"/>
                        <a:pt x="58866" y="11553"/>
                        <a:pt x="60457" y="9962"/>
                      </a:cubicBezTo>
                      <a:cubicBezTo>
                        <a:pt x="58866" y="11553"/>
                        <a:pt x="60457" y="8371"/>
                        <a:pt x="58866" y="11553"/>
                      </a:cubicBezTo>
                      <a:cubicBezTo>
                        <a:pt x="58866" y="9962"/>
                        <a:pt x="58866" y="9962"/>
                        <a:pt x="60457" y="8371"/>
                      </a:cubicBezTo>
                      <a:cubicBezTo>
                        <a:pt x="60457" y="8371"/>
                        <a:pt x="60457" y="9962"/>
                        <a:pt x="60457" y="8371"/>
                      </a:cubicBezTo>
                      <a:cubicBezTo>
                        <a:pt x="60457" y="8371"/>
                        <a:pt x="60457" y="6780"/>
                        <a:pt x="60457" y="6780"/>
                      </a:cubicBezTo>
                      <a:cubicBezTo>
                        <a:pt x="60457" y="6780"/>
                        <a:pt x="58866" y="9962"/>
                        <a:pt x="57275" y="13144"/>
                      </a:cubicBezTo>
                      <a:cubicBezTo>
                        <a:pt x="57275" y="11553"/>
                        <a:pt x="57275" y="11553"/>
                        <a:pt x="55684" y="13144"/>
                      </a:cubicBezTo>
                      <a:cubicBezTo>
                        <a:pt x="55684" y="11553"/>
                        <a:pt x="55684" y="11553"/>
                        <a:pt x="57275" y="9962"/>
                      </a:cubicBezTo>
                      <a:cubicBezTo>
                        <a:pt x="57275" y="9962"/>
                        <a:pt x="57275" y="8371"/>
                        <a:pt x="55684" y="9962"/>
                      </a:cubicBezTo>
                      <a:cubicBezTo>
                        <a:pt x="55684" y="9962"/>
                        <a:pt x="55684" y="9962"/>
                        <a:pt x="55684" y="9962"/>
                      </a:cubicBezTo>
                      <a:cubicBezTo>
                        <a:pt x="55684" y="9962"/>
                        <a:pt x="55684" y="9962"/>
                        <a:pt x="54093" y="9962"/>
                      </a:cubicBezTo>
                      <a:lnTo>
                        <a:pt x="54093" y="9962"/>
                      </a:lnTo>
                      <a:cubicBezTo>
                        <a:pt x="52502" y="13144"/>
                        <a:pt x="54093" y="9962"/>
                        <a:pt x="52502" y="11553"/>
                      </a:cubicBezTo>
                      <a:lnTo>
                        <a:pt x="52502" y="11553"/>
                      </a:lnTo>
                      <a:cubicBezTo>
                        <a:pt x="52502" y="8371"/>
                        <a:pt x="52502" y="13144"/>
                        <a:pt x="52502" y="9962"/>
                      </a:cubicBezTo>
                      <a:lnTo>
                        <a:pt x="52502" y="11553"/>
                      </a:lnTo>
                      <a:cubicBezTo>
                        <a:pt x="50911" y="16326"/>
                        <a:pt x="52502" y="8371"/>
                        <a:pt x="50911" y="9962"/>
                      </a:cubicBezTo>
                      <a:lnTo>
                        <a:pt x="50911" y="11553"/>
                      </a:lnTo>
                      <a:cubicBezTo>
                        <a:pt x="50911" y="13144"/>
                        <a:pt x="52502" y="5189"/>
                        <a:pt x="52502" y="5189"/>
                      </a:cubicBezTo>
                      <a:cubicBezTo>
                        <a:pt x="52502" y="5189"/>
                        <a:pt x="52502" y="5189"/>
                        <a:pt x="52502" y="3598"/>
                      </a:cubicBezTo>
                      <a:cubicBezTo>
                        <a:pt x="52502" y="415"/>
                        <a:pt x="50911" y="6780"/>
                        <a:pt x="50911" y="6780"/>
                      </a:cubicBezTo>
                      <a:cubicBezTo>
                        <a:pt x="50911" y="5189"/>
                        <a:pt x="52502" y="3598"/>
                        <a:pt x="52502" y="2007"/>
                      </a:cubicBezTo>
                      <a:cubicBezTo>
                        <a:pt x="52502" y="415"/>
                        <a:pt x="49320" y="6780"/>
                        <a:pt x="50911" y="3598"/>
                      </a:cubicBezTo>
                      <a:cubicBezTo>
                        <a:pt x="50911" y="5189"/>
                        <a:pt x="50911" y="5189"/>
                        <a:pt x="49320" y="6780"/>
                      </a:cubicBezTo>
                      <a:cubicBezTo>
                        <a:pt x="49320" y="6780"/>
                        <a:pt x="49320" y="2007"/>
                        <a:pt x="47729" y="5189"/>
                      </a:cubicBezTo>
                      <a:lnTo>
                        <a:pt x="47729" y="3598"/>
                      </a:lnTo>
                      <a:cubicBezTo>
                        <a:pt x="47729" y="5189"/>
                        <a:pt x="46138" y="5189"/>
                        <a:pt x="46138" y="6780"/>
                      </a:cubicBezTo>
                      <a:cubicBezTo>
                        <a:pt x="47729" y="-1175"/>
                        <a:pt x="42956" y="9962"/>
                        <a:pt x="46138" y="3598"/>
                      </a:cubicBezTo>
                      <a:lnTo>
                        <a:pt x="44548" y="3598"/>
                      </a:lnTo>
                      <a:lnTo>
                        <a:pt x="44548" y="3598"/>
                      </a:lnTo>
                      <a:cubicBezTo>
                        <a:pt x="44548" y="3598"/>
                        <a:pt x="42956" y="5189"/>
                        <a:pt x="42956" y="6780"/>
                      </a:cubicBezTo>
                      <a:cubicBezTo>
                        <a:pt x="42956" y="6780"/>
                        <a:pt x="42956" y="5189"/>
                        <a:pt x="42956" y="5189"/>
                      </a:cubicBezTo>
                      <a:cubicBezTo>
                        <a:pt x="42956" y="3598"/>
                        <a:pt x="42956" y="3598"/>
                        <a:pt x="41365" y="6780"/>
                      </a:cubicBezTo>
                      <a:lnTo>
                        <a:pt x="41365" y="5189"/>
                      </a:lnTo>
                      <a:cubicBezTo>
                        <a:pt x="41365" y="6780"/>
                        <a:pt x="41365" y="2007"/>
                        <a:pt x="39775" y="3598"/>
                      </a:cubicBezTo>
                      <a:cubicBezTo>
                        <a:pt x="39775" y="3598"/>
                        <a:pt x="39775" y="3598"/>
                        <a:pt x="39775" y="2007"/>
                      </a:cubicBezTo>
                      <a:cubicBezTo>
                        <a:pt x="38183" y="3598"/>
                        <a:pt x="39775" y="-4357"/>
                        <a:pt x="36593" y="3598"/>
                      </a:cubicBezTo>
                      <a:lnTo>
                        <a:pt x="27047" y="9962"/>
                      </a:lnTo>
                      <a:cubicBezTo>
                        <a:pt x="27047" y="11553"/>
                        <a:pt x="25456" y="13144"/>
                        <a:pt x="25456" y="14735"/>
                      </a:cubicBezTo>
                      <a:cubicBezTo>
                        <a:pt x="25456" y="14735"/>
                        <a:pt x="25456" y="11553"/>
                        <a:pt x="25456" y="11553"/>
                      </a:cubicBezTo>
                      <a:lnTo>
                        <a:pt x="25456" y="11553"/>
                      </a:lnTo>
                      <a:cubicBezTo>
                        <a:pt x="27047" y="8371"/>
                        <a:pt x="25456" y="9962"/>
                        <a:pt x="25456" y="6780"/>
                      </a:cubicBezTo>
                      <a:cubicBezTo>
                        <a:pt x="23865" y="6780"/>
                        <a:pt x="23865" y="3598"/>
                        <a:pt x="22274" y="3598"/>
                      </a:cubicBezTo>
                      <a:lnTo>
                        <a:pt x="20683" y="6780"/>
                      </a:lnTo>
                      <a:lnTo>
                        <a:pt x="20683" y="6780"/>
                      </a:lnTo>
                      <a:cubicBezTo>
                        <a:pt x="20683" y="6780"/>
                        <a:pt x="20683" y="3598"/>
                        <a:pt x="22274" y="5189"/>
                      </a:cubicBezTo>
                      <a:cubicBezTo>
                        <a:pt x="22274" y="3598"/>
                        <a:pt x="20683" y="6780"/>
                        <a:pt x="20683" y="6780"/>
                      </a:cubicBezTo>
                      <a:cubicBezTo>
                        <a:pt x="20683" y="5189"/>
                        <a:pt x="22274" y="3598"/>
                        <a:pt x="22274" y="3598"/>
                      </a:cubicBezTo>
                      <a:lnTo>
                        <a:pt x="22274" y="3598"/>
                      </a:lnTo>
                      <a:lnTo>
                        <a:pt x="22274" y="3598"/>
                      </a:lnTo>
                      <a:cubicBezTo>
                        <a:pt x="22274" y="5189"/>
                        <a:pt x="20683" y="6780"/>
                        <a:pt x="20683" y="5189"/>
                      </a:cubicBezTo>
                      <a:cubicBezTo>
                        <a:pt x="20683" y="5189"/>
                        <a:pt x="20683" y="3598"/>
                        <a:pt x="20683" y="3598"/>
                      </a:cubicBezTo>
                      <a:cubicBezTo>
                        <a:pt x="20683" y="3598"/>
                        <a:pt x="20683" y="3598"/>
                        <a:pt x="20683" y="3598"/>
                      </a:cubicBezTo>
                      <a:lnTo>
                        <a:pt x="20683" y="3598"/>
                      </a:lnTo>
                      <a:lnTo>
                        <a:pt x="20683" y="6780"/>
                      </a:lnTo>
                      <a:cubicBezTo>
                        <a:pt x="20683" y="8371"/>
                        <a:pt x="20683" y="6780"/>
                        <a:pt x="19092" y="9962"/>
                      </a:cubicBezTo>
                      <a:cubicBezTo>
                        <a:pt x="20683" y="5189"/>
                        <a:pt x="17501" y="8371"/>
                        <a:pt x="17501" y="6780"/>
                      </a:cubicBezTo>
                      <a:cubicBezTo>
                        <a:pt x="15910" y="8371"/>
                        <a:pt x="15910" y="8371"/>
                        <a:pt x="15910" y="8371"/>
                      </a:cubicBezTo>
                      <a:cubicBezTo>
                        <a:pt x="15910" y="8371"/>
                        <a:pt x="14319" y="11553"/>
                        <a:pt x="14319" y="11553"/>
                      </a:cubicBezTo>
                      <a:cubicBezTo>
                        <a:pt x="15910" y="5189"/>
                        <a:pt x="14319" y="8371"/>
                        <a:pt x="15910" y="5189"/>
                      </a:cubicBezTo>
                      <a:cubicBezTo>
                        <a:pt x="15910" y="8371"/>
                        <a:pt x="14319" y="5189"/>
                        <a:pt x="14319" y="9962"/>
                      </a:cubicBezTo>
                      <a:cubicBezTo>
                        <a:pt x="14319" y="9962"/>
                        <a:pt x="14319" y="8371"/>
                        <a:pt x="15910" y="6780"/>
                      </a:cubicBezTo>
                      <a:cubicBezTo>
                        <a:pt x="14319" y="8371"/>
                        <a:pt x="14319" y="5189"/>
                        <a:pt x="12728" y="5189"/>
                      </a:cubicBezTo>
                      <a:cubicBezTo>
                        <a:pt x="12728" y="5189"/>
                        <a:pt x="12728" y="6780"/>
                        <a:pt x="11137" y="8371"/>
                      </a:cubicBezTo>
                      <a:lnTo>
                        <a:pt x="12728" y="5189"/>
                      </a:lnTo>
                      <a:cubicBezTo>
                        <a:pt x="12728" y="5189"/>
                        <a:pt x="11137" y="9962"/>
                        <a:pt x="11137" y="6780"/>
                      </a:cubicBezTo>
                      <a:cubicBezTo>
                        <a:pt x="11137" y="6780"/>
                        <a:pt x="11137" y="8371"/>
                        <a:pt x="11137" y="8371"/>
                      </a:cubicBezTo>
                      <a:cubicBezTo>
                        <a:pt x="11137" y="3598"/>
                        <a:pt x="6364" y="9962"/>
                        <a:pt x="6364" y="2007"/>
                      </a:cubicBezTo>
                      <a:cubicBezTo>
                        <a:pt x="6364" y="3598"/>
                        <a:pt x="6364" y="3598"/>
                        <a:pt x="6364" y="3598"/>
                      </a:cubicBezTo>
                      <a:cubicBezTo>
                        <a:pt x="6364" y="3598"/>
                        <a:pt x="6364" y="5189"/>
                        <a:pt x="4773" y="6780"/>
                      </a:cubicBezTo>
                      <a:lnTo>
                        <a:pt x="4773" y="3598"/>
                      </a:lnTo>
                      <a:cubicBezTo>
                        <a:pt x="3182" y="6780"/>
                        <a:pt x="3182" y="3598"/>
                        <a:pt x="3182" y="6780"/>
                      </a:cubicBezTo>
                      <a:lnTo>
                        <a:pt x="3182" y="6780"/>
                      </a:lnTo>
                      <a:cubicBezTo>
                        <a:pt x="1591" y="9962"/>
                        <a:pt x="1591" y="13144"/>
                        <a:pt x="0" y="17917"/>
                      </a:cubicBezTo>
                      <a:cubicBezTo>
                        <a:pt x="1591" y="14735"/>
                        <a:pt x="-1591" y="24281"/>
                        <a:pt x="1591" y="17917"/>
                      </a:cubicBezTo>
                      <a:cubicBezTo>
                        <a:pt x="1591" y="19508"/>
                        <a:pt x="1591" y="19508"/>
                        <a:pt x="0" y="19508"/>
                      </a:cubicBezTo>
                      <a:cubicBezTo>
                        <a:pt x="1591" y="17917"/>
                        <a:pt x="1591" y="17917"/>
                        <a:pt x="1591" y="17917"/>
                      </a:cubicBezTo>
                      <a:lnTo>
                        <a:pt x="1591" y="17917"/>
                      </a:lnTo>
                      <a:cubicBezTo>
                        <a:pt x="3182" y="17917"/>
                        <a:pt x="3182" y="19508"/>
                        <a:pt x="3182" y="21099"/>
                      </a:cubicBezTo>
                      <a:lnTo>
                        <a:pt x="3182" y="19508"/>
                      </a:lnTo>
                      <a:cubicBezTo>
                        <a:pt x="3182" y="19508"/>
                        <a:pt x="3182" y="21099"/>
                        <a:pt x="3182" y="21099"/>
                      </a:cubicBezTo>
                      <a:cubicBezTo>
                        <a:pt x="4773" y="17917"/>
                        <a:pt x="3182" y="21099"/>
                        <a:pt x="4773" y="17917"/>
                      </a:cubicBezTo>
                      <a:cubicBezTo>
                        <a:pt x="3182" y="22690"/>
                        <a:pt x="6364" y="17917"/>
                        <a:pt x="4773" y="22690"/>
                      </a:cubicBezTo>
                      <a:cubicBezTo>
                        <a:pt x="4773" y="22690"/>
                        <a:pt x="4773" y="21099"/>
                        <a:pt x="6364" y="21099"/>
                      </a:cubicBezTo>
                      <a:lnTo>
                        <a:pt x="6364" y="22690"/>
                      </a:lnTo>
                      <a:lnTo>
                        <a:pt x="6364" y="21099"/>
                      </a:lnTo>
                      <a:cubicBezTo>
                        <a:pt x="6364" y="21099"/>
                        <a:pt x="6364" y="22690"/>
                        <a:pt x="6364" y="24281"/>
                      </a:cubicBezTo>
                      <a:cubicBezTo>
                        <a:pt x="6364" y="24281"/>
                        <a:pt x="6364" y="24281"/>
                        <a:pt x="6364" y="24281"/>
                      </a:cubicBezTo>
                      <a:cubicBezTo>
                        <a:pt x="6364" y="25872"/>
                        <a:pt x="7955" y="24281"/>
                        <a:pt x="7955" y="24281"/>
                      </a:cubicBezTo>
                      <a:lnTo>
                        <a:pt x="7955" y="22690"/>
                      </a:lnTo>
                      <a:cubicBezTo>
                        <a:pt x="9546" y="22690"/>
                        <a:pt x="9546" y="24281"/>
                        <a:pt x="12728" y="21099"/>
                      </a:cubicBezTo>
                      <a:lnTo>
                        <a:pt x="12728" y="19508"/>
                      </a:lnTo>
                      <a:cubicBezTo>
                        <a:pt x="14319" y="17917"/>
                        <a:pt x="12728" y="21099"/>
                        <a:pt x="14319" y="19508"/>
                      </a:cubicBezTo>
                      <a:lnTo>
                        <a:pt x="14319" y="19508"/>
                      </a:lnTo>
                      <a:cubicBezTo>
                        <a:pt x="14319" y="17917"/>
                        <a:pt x="15910" y="17917"/>
                        <a:pt x="15910" y="17917"/>
                      </a:cubicBezTo>
                      <a:cubicBezTo>
                        <a:pt x="15910" y="19508"/>
                        <a:pt x="15910" y="19508"/>
                        <a:pt x="14319" y="21099"/>
                      </a:cubicBezTo>
                      <a:cubicBezTo>
                        <a:pt x="15910" y="19508"/>
                        <a:pt x="15910" y="19508"/>
                        <a:pt x="17501" y="16326"/>
                      </a:cubicBezTo>
                      <a:lnTo>
                        <a:pt x="17501" y="17917"/>
                      </a:lnTo>
                      <a:cubicBezTo>
                        <a:pt x="17501" y="16326"/>
                        <a:pt x="19092" y="16326"/>
                        <a:pt x="19092" y="16326"/>
                      </a:cubicBezTo>
                      <a:cubicBezTo>
                        <a:pt x="17501" y="17917"/>
                        <a:pt x="19092" y="19508"/>
                        <a:pt x="17501" y="21099"/>
                      </a:cubicBezTo>
                      <a:cubicBezTo>
                        <a:pt x="17501" y="24281"/>
                        <a:pt x="20683" y="17917"/>
                        <a:pt x="19092" y="22690"/>
                      </a:cubicBezTo>
                      <a:cubicBezTo>
                        <a:pt x="20683" y="17917"/>
                        <a:pt x="19092" y="19508"/>
                        <a:pt x="19092" y="19508"/>
                      </a:cubicBezTo>
                      <a:cubicBezTo>
                        <a:pt x="19092" y="17917"/>
                        <a:pt x="20683" y="16326"/>
                        <a:pt x="20683" y="16326"/>
                      </a:cubicBezTo>
                      <a:cubicBezTo>
                        <a:pt x="20683" y="16326"/>
                        <a:pt x="19092" y="22690"/>
                        <a:pt x="19092" y="22690"/>
                      </a:cubicBezTo>
                      <a:lnTo>
                        <a:pt x="19092" y="22690"/>
                      </a:lnTo>
                      <a:cubicBezTo>
                        <a:pt x="19092" y="24281"/>
                        <a:pt x="20683" y="21099"/>
                        <a:pt x="19092" y="22690"/>
                      </a:cubicBezTo>
                      <a:cubicBezTo>
                        <a:pt x="20683" y="19508"/>
                        <a:pt x="19092" y="22690"/>
                        <a:pt x="20683" y="19508"/>
                      </a:cubicBezTo>
                      <a:lnTo>
                        <a:pt x="19092" y="19508"/>
                      </a:lnTo>
                      <a:cubicBezTo>
                        <a:pt x="19092" y="19508"/>
                        <a:pt x="22274" y="14735"/>
                        <a:pt x="20683" y="16326"/>
                      </a:cubicBezTo>
                      <a:cubicBezTo>
                        <a:pt x="20683" y="16326"/>
                        <a:pt x="20683" y="17917"/>
                        <a:pt x="19092" y="17917"/>
                      </a:cubicBezTo>
                      <a:cubicBezTo>
                        <a:pt x="19092" y="19508"/>
                        <a:pt x="19092" y="17917"/>
                        <a:pt x="19092" y="17917"/>
                      </a:cubicBezTo>
                      <a:cubicBezTo>
                        <a:pt x="17501" y="21099"/>
                        <a:pt x="17501" y="17917"/>
                        <a:pt x="17501" y="21099"/>
                      </a:cubicBezTo>
                      <a:cubicBezTo>
                        <a:pt x="17501" y="22690"/>
                        <a:pt x="19092" y="19508"/>
                        <a:pt x="17501" y="22690"/>
                      </a:cubicBezTo>
                      <a:cubicBezTo>
                        <a:pt x="19092" y="17917"/>
                        <a:pt x="17501" y="24281"/>
                        <a:pt x="19092" y="19508"/>
                      </a:cubicBezTo>
                      <a:lnTo>
                        <a:pt x="19092" y="21099"/>
                      </a:lnTo>
                      <a:cubicBezTo>
                        <a:pt x="19092" y="21099"/>
                        <a:pt x="19092" y="19508"/>
                        <a:pt x="20683" y="19508"/>
                      </a:cubicBezTo>
                      <a:lnTo>
                        <a:pt x="19092" y="22690"/>
                      </a:lnTo>
                      <a:cubicBezTo>
                        <a:pt x="20683" y="21099"/>
                        <a:pt x="19092" y="24281"/>
                        <a:pt x="20683" y="24281"/>
                      </a:cubicBezTo>
                      <a:cubicBezTo>
                        <a:pt x="20683" y="24281"/>
                        <a:pt x="20683" y="21099"/>
                        <a:pt x="22274" y="19508"/>
                      </a:cubicBezTo>
                      <a:cubicBezTo>
                        <a:pt x="23865" y="17917"/>
                        <a:pt x="20683" y="24281"/>
                        <a:pt x="22274" y="24281"/>
                      </a:cubicBezTo>
                      <a:cubicBezTo>
                        <a:pt x="22274" y="24281"/>
                        <a:pt x="22274" y="22690"/>
                        <a:pt x="22274" y="22690"/>
                      </a:cubicBezTo>
                      <a:cubicBezTo>
                        <a:pt x="22274" y="22690"/>
                        <a:pt x="22274" y="24281"/>
                        <a:pt x="22274" y="25872"/>
                      </a:cubicBezTo>
                      <a:cubicBezTo>
                        <a:pt x="23865" y="25872"/>
                        <a:pt x="22274" y="24281"/>
                        <a:pt x="23865" y="22690"/>
                      </a:cubicBezTo>
                      <a:cubicBezTo>
                        <a:pt x="23865" y="25872"/>
                        <a:pt x="23865" y="21099"/>
                        <a:pt x="25456" y="21099"/>
                      </a:cubicBezTo>
                      <a:lnTo>
                        <a:pt x="25456" y="22690"/>
                      </a:lnTo>
                      <a:cubicBezTo>
                        <a:pt x="25456" y="24281"/>
                        <a:pt x="27047" y="17917"/>
                        <a:pt x="27047" y="21099"/>
                      </a:cubicBezTo>
                      <a:lnTo>
                        <a:pt x="25456" y="24281"/>
                      </a:lnTo>
                      <a:lnTo>
                        <a:pt x="25456" y="24281"/>
                      </a:lnTo>
                      <a:lnTo>
                        <a:pt x="23865" y="25872"/>
                      </a:lnTo>
                      <a:cubicBezTo>
                        <a:pt x="25456" y="24281"/>
                        <a:pt x="25456" y="24281"/>
                        <a:pt x="25456" y="25872"/>
                      </a:cubicBezTo>
                      <a:cubicBezTo>
                        <a:pt x="25456" y="24281"/>
                        <a:pt x="27047" y="22690"/>
                        <a:pt x="27047" y="22690"/>
                      </a:cubicBezTo>
                      <a:cubicBezTo>
                        <a:pt x="27047" y="24281"/>
                        <a:pt x="25456" y="24281"/>
                        <a:pt x="27047" y="24281"/>
                      </a:cubicBezTo>
                      <a:cubicBezTo>
                        <a:pt x="27047" y="25872"/>
                        <a:pt x="25456" y="27463"/>
                        <a:pt x="25456" y="25872"/>
                      </a:cubicBezTo>
                      <a:lnTo>
                        <a:pt x="23865" y="27463"/>
                      </a:lnTo>
                      <a:cubicBezTo>
                        <a:pt x="23865" y="29054"/>
                        <a:pt x="23865" y="27463"/>
                        <a:pt x="23865" y="27463"/>
                      </a:cubicBezTo>
                      <a:cubicBezTo>
                        <a:pt x="23865" y="27463"/>
                        <a:pt x="23865" y="27463"/>
                        <a:pt x="23865" y="27463"/>
                      </a:cubicBezTo>
                      <a:lnTo>
                        <a:pt x="25456" y="24281"/>
                      </a:lnTo>
                      <a:cubicBezTo>
                        <a:pt x="25456" y="25872"/>
                        <a:pt x="25456" y="25872"/>
                        <a:pt x="25456" y="25872"/>
                      </a:cubicBezTo>
                      <a:cubicBezTo>
                        <a:pt x="25456" y="25872"/>
                        <a:pt x="25456" y="24281"/>
                        <a:pt x="27047" y="24281"/>
                      </a:cubicBezTo>
                      <a:cubicBezTo>
                        <a:pt x="27047" y="25872"/>
                        <a:pt x="25456" y="27463"/>
                        <a:pt x="25456" y="29054"/>
                      </a:cubicBezTo>
                      <a:lnTo>
                        <a:pt x="27047" y="27463"/>
                      </a:lnTo>
                      <a:cubicBezTo>
                        <a:pt x="27047" y="27463"/>
                        <a:pt x="27047" y="29054"/>
                        <a:pt x="27047" y="30645"/>
                      </a:cubicBezTo>
                      <a:cubicBezTo>
                        <a:pt x="27047" y="32236"/>
                        <a:pt x="28638" y="27463"/>
                        <a:pt x="28638" y="29054"/>
                      </a:cubicBezTo>
                      <a:cubicBezTo>
                        <a:pt x="28638" y="29054"/>
                        <a:pt x="28638" y="29054"/>
                        <a:pt x="28638" y="27463"/>
                      </a:cubicBezTo>
                      <a:cubicBezTo>
                        <a:pt x="28638" y="27463"/>
                        <a:pt x="28638" y="30645"/>
                        <a:pt x="30229" y="27463"/>
                      </a:cubicBezTo>
                      <a:lnTo>
                        <a:pt x="30229" y="30645"/>
                      </a:lnTo>
                      <a:cubicBezTo>
                        <a:pt x="30229" y="30645"/>
                        <a:pt x="31820" y="27463"/>
                        <a:pt x="31820" y="25872"/>
                      </a:cubicBezTo>
                      <a:cubicBezTo>
                        <a:pt x="30229" y="25872"/>
                        <a:pt x="28638" y="29054"/>
                        <a:pt x="28638" y="29054"/>
                      </a:cubicBezTo>
                      <a:cubicBezTo>
                        <a:pt x="28638" y="29054"/>
                        <a:pt x="30229" y="25872"/>
                        <a:pt x="28638" y="29054"/>
                      </a:cubicBezTo>
                      <a:cubicBezTo>
                        <a:pt x="30229" y="29054"/>
                        <a:pt x="30229" y="29054"/>
                        <a:pt x="28638" y="29054"/>
                      </a:cubicBezTo>
                      <a:close/>
                      <a:moveTo>
                        <a:pt x="35002" y="29054"/>
                      </a:moveTo>
                      <a:cubicBezTo>
                        <a:pt x="35002" y="29054"/>
                        <a:pt x="35002" y="30645"/>
                        <a:pt x="35002" y="29054"/>
                      </a:cubicBezTo>
                      <a:cubicBezTo>
                        <a:pt x="35002" y="27463"/>
                        <a:pt x="35002" y="29054"/>
                        <a:pt x="35002" y="29054"/>
                      </a:cubicBezTo>
                      <a:close/>
                      <a:moveTo>
                        <a:pt x="46138" y="27463"/>
                      </a:moveTo>
                      <a:cubicBezTo>
                        <a:pt x="44548" y="27463"/>
                        <a:pt x="44548" y="27463"/>
                        <a:pt x="46138" y="27463"/>
                      </a:cubicBezTo>
                      <a:cubicBezTo>
                        <a:pt x="46138" y="25872"/>
                        <a:pt x="46138" y="25872"/>
                        <a:pt x="46138" y="27463"/>
                      </a:cubicBezTo>
                      <a:close/>
                      <a:moveTo>
                        <a:pt x="73185" y="19508"/>
                      </a:moveTo>
                      <a:lnTo>
                        <a:pt x="73185" y="19508"/>
                      </a:lnTo>
                      <a:cubicBezTo>
                        <a:pt x="73185" y="17917"/>
                        <a:pt x="73185" y="17917"/>
                        <a:pt x="73185" y="19508"/>
                      </a:cubicBezTo>
                      <a:close/>
                      <a:moveTo>
                        <a:pt x="73185" y="19508"/>
                      </a:moveTo>
                      <a:cubicBezTo>
                        <a:pt x="73185" y="19508"/>
                        <a:pt x="73185" y="19508"/>
                        <a:pt x="73185" y="19508"/>
                      </a:cubicBezTo>
                      <a:cubicBezTo>
                        <a:pt x="73185" y="19508"/>
                        <a:pt x="73185" y="19508"/>
                        <a:pt x="73185" y="19508"/>
                      </a:cubicBezTo>
                      <a:cubicBezTo>
                        <a:pt x="73185" y="19508"/>
                        <a:pt x="73185" y="21099"/>
                        <a:pt x="73185" y="19508"/>
                      </a:cubicBezTo>
                      <a:close/>
                      <a:moveTo>
                        <a:pt x="20683" y="5189"/>
                      </a:moveTo>
                      <a:lnTo>
                        <a:pt x="20683" y="5189"/>
                      </a:lnTo>
                      <a:cubicBezTo>
                        <a:pt x="20683" y="5189"/>
                        <a:pt x="20683" y="5189"/>
                        <a:pt x="20683" y="51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2" name="รูปแบบอิสระ: รูปร่าง 241">
                  <a:extLst>
                    <a:ext uri="{FF2B5EF4-FFF2-40B4-BE49-F238E27FC236}">
                      <a16:creationId xmlns:a16="http://schemas.microsoft.com/office/drawing/2014/main" id="{2C2CFF77-5233-47D3-A2F8-65A32F70D905}"/>
                    </a:ext>
                  </a:extLst>
                </p:cNvPr>
                <p:cNvSpPr/>
                <p:nvPr/>
              </p:nvSpPr>
              <p:spPr>
                <a:xfrm>
                  <a:off x="3312283" y="3112144"/>
                  <a:ext cx="707" cy="15910"/>
                </a:xfrm>
                <a:custGeom>
                  <a:avLst/>
                  <a:gdLst>
                    <a:gd name="connsiteX0" fmla="*/ 0 w 707"/>
                    <a:gd name="connsiteY0" fmla="*/ 0 h 15910"/>
                    <a:gd name="connsiteX1" fmla="*/ 0 w 707"/>
                    <a:gd name="connsiteY1" fmla="*/ 0 h 15910"/>
                    <a:gd name="connsiteX2" fmla="*/ 0 w 707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3" name="รูปแบบอิสระ: รูปร่าง 242">
                  <a:extLst>
                    <a:ext uri="{FF2B5EF4-FFF2-40B4-BE49-F238E27FC236}">
                      <a16:creationId xmlns:a16="http://schemas.microsoft.com/office/drawing/2014/main" id="{514A243A-D051-46F5-B2BE-E76302D53B2E}"/>
                    </a:ext>
                  </a:extLst>
                </p:cNvPr>
                <p:cNvSpPr/>
                <p:nvPr/>
              </p:nvSpPr>
              <p:spPr>
                <a:xfrm>
                  <a:off x="3294782" y="3112144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4" name="รูปแบบอิสระ: รูปร่าง 243">
                  <a:extLst>
                    <a:ext uri="{FF2B5EF4-FFF2-40B4-BE49-F238E27FC236}">
                      <a16:creationId xmlns:a16="http://schemas.microsoft.com/office/drawing/2014/main" id="{8DCB25C5-7AB7-4D45-961C-D952D4AC9F7E}"/>
                    </a:ext>
                  </a:extLst>
                </p:cNvPr>
                <p:cNvSpPr/>
                <p:nvPr/>
              </p:nvSpPr>
              <p:spPr>
                <a:xfrm>
                  <a:off x="3329783" y="311850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5" name="รูปแบบอิสระ: รูปร่าง 244">
                  <a:extLst>
                    <a:ext uri="{FF2B5EF4-FFF2-40B4-BE49-F238E27FC236}">
                      <a16:creationId xmlns:a16="http://schemas.microsoft.com/office/drawing/2014/main" id="{AF591B52-9335-444F-B94C-C9D5F624782D}"/>
                    </a:ext>
                  </a:extLst>
                </p:cNvPr>
                <p:cNvSpPr/>
                <p:nvPr/>
              </p:nvSpPr>
              <p:spPr>
                <a:xfrm>
                  <a:off x="3345693" y="3099416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  <a:gd name="connsiteX3" fmla="*/ 0 w 15909"/>
                    <a:gd name="connsiteY3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0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6" name="รูปแบบอิสระ: รูปร่าง 245">
                  <a:extLst>
                    <a:ext uri="{FF2B5EF4-FFF2-40B4-BE49-F238E27FC236}">
                      <a16:creationId xmlns:a16="http://schemas.microsoft.com/office/drawing/2014/main" id="{09C35EF1-8709-47A8-A423-B29CB70AFDC5}"/>
                    </a:ext>
                  </a:extLst>
                </p:cNvPr>
                <p:cNvSpPr/>
                <p:nvPr/>
              </p:nvSpPr>
              <p:spPr>
                <a:xfrm>
                  <a:off x="3345693" y="3113028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  <a:gd name="connsiteX3" fmla="*/ 0 w 15909"/>
                    <a:gd name="connsiteY3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cubicBezTo>
                        <a:pt x="0" y="707"/>
                        <a:pt x="0" y="707"/>
                        <a:pt x="0" y="707"/>
                      </a:cubicBezTo>
                      <a:lnTo>
                        <a:pt x="0" y="707"/>
                      </a:lnTo>
                      <a:cubicBezTo>
                        <a:pt x="0" y="-884"/>
                        <a:pt x="0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7" name="รูปแบบอิสระ: รูปร่าง 246">
                  <a:extLst>
                    <a:ext uri="{FF2B5EF4-FFF2-40B4-BE49-F238E27FC236}">
                      <a16:creationId xmlns:a16="http://schemas.microsoft.com/office/drawing/2014/main" id="{3B99D796-CCAE-4FA1-ABA9-E5DD3038004B}"/>
                    </a:ext>
                  </a:extLst>
                </p:cNvPr>
                <p:cNvSpPr/>
                <p:nvPr/>
              </p:nvSpPr>
              <p:spPr>
                <a:xfrm>
                  <a:off x="3344102" y="3106178"/>
                  <a:ext cx="1193" cy="2386"/>
                </a:xfrm>
                <a:custGeom>
                  <a:avLst/>
                  <a:gdLst>
                    <a:gd name="connsiteX0" fmla="*/ 0 w 1193"/>
                    <a:gd name="connsiteY0" fmla="*/ 1193 h 2386"/>
                    <a:gd name="connsiteX1" fmla="*/ 0 w 1193"/>
                    <a:gd name="connsiteY1" fmla="*/ 1193 h 2386"/>
                    <a:gd name="connsiteX2" fmla="*/ 0 w 1193"/>
                    <a:gd name="connsiteY2" fmla="*/ 1193 h 2386"/>
                    <a:gd name="connsiteX3" fmla="*/ 0 w 1193"/>
                    <a:gd name="connsiteY3" fmla="*/ 1193 h 23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2386">
                      <a:moveTo>
                        <a:pt x="0" y="1193"/>
                      </a:moveTo>
                      <a:cubicBezTo>
                        <a:pt x="0" y="2784"/>
                        <a:pt x="0" y="2784"/>
                        <a:pt x="0" y="1193"/>
                      </a:cubicBezTo>
                      <a:lnTo>
                        <a:pt x="0" y="1193"/>
                      </a:lnTo>
                      <a:cubicBezTo>
                        <a:pt x="1591" y="-398"/>
                        <a:pt x="1591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8" name="รูปแบบอิสระ: รูปร่าง 247">
                  <a:extLst>
                    <a:ext uri="{FF2B5EF4-FFF2-40B4-BE49-F238E27FC236}">
                      <a16:creationId xmlns:a16="http://schemas.microsoft.com/office/drawing/2014/main" id="{D66CE9A3-2751-4C31-9511-0A5AC659F850}"/>
                    </a:ext>
                  </a:extLst>
                </p:cNvPr>
                <p:cNvSpPr/>
                <p:nvPr/>
              </p:nvSpPr>
              <p:spPr>
                <a:xfrm>
                  <a:off x="3345693" y="310737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9" name="รูปแบบอิสระ: รูปร่าง 248">
                  <a:extLst>
                    <a:ext uri="{FF2B5EF4-FFF2-40B4-BE49-F238E27FC236}">
                      <a16:creationId xmlns:a16="http://schemas.microsoft.com/office/drawing/2014/main" id="{FD2EC91A-4995-4294-A3E4-9EBC78A1CA5E}"/>
                    </a:ext>
                  </a:extLst>
                </p:cNvPr>
                <p:cNvSpPr/>
                <p:nvPr/>
              </p:nvSpPr>
              <p:spPr>
                <a:xfrm>
                  <a:off x="3343395" y="3100476"/>
                  <a:ext cx="707" cy="2121"/>
                </a:xfrm>
                <a:custGeom>
                  <a:avLst/>
                  <a:gdLst>
                    <a:gd name="connsiteX0" fmla="*/ 707 w 707"/>
                    <a:gd name="connsiteY0" fmla="*/ 2121 h 2121"/>
                    <a:gd name="connsiteX1" fmla="*/ 707 w 707"/>
                    <a:gd name="connsiteY1" fmla="*/ 2121 h 2121"/>
                    <a:gd name="connsiteX2" fmla="*/ 707 w 707"/>
                    <a:gd name="connsiteY2" fmla="*/ 2121 h 21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2121">
                      <a:moveTo>
                        <a:pt x="707" y="2121"/>
                      </a:moveTo>
                      <a:cubicBezTo>
                        <a:pt x="707" y="2121"/>
                        <a:pt x="707" y="-1061"/>
                        <a:pt x="707" y="2121"/>
                      </a:cubicBezTo>
                      <a:cubicBezTo>
                        <a:pt x="707" y="-2652"/>
                        <a:pt x="-884" y="2121"/>
                        <a:pt x="707" y="212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0" name="รูปแบบอิสระ: รูปร่าง 249">
                  <a:extLst>
                    <a:ext uri="{FF2B5EF4-FFF2-40B4-BE49-F238E27FC236}">
                      <a16:creationId xmlns:a16="http://schemas.microsoft.com/office/drawing/2014/main" id="{C317B370-05FC-41FA-BC3A-5F934ACCCED7}"/>
                    </a:ext>
                  </a:extLst>
                </p:cNvPr>
                <p:cNvSpPr/>
                <p:nvPr/>
              </p:nvSpPr>
              <p:spPr>
                <a:xfrm>
                  <a:off x="3344102" y="3110553"/>
                  <a:ext cx="15909" cy="3181"/>
                </a:xfrm>
                <a:custGeom>
                  <a:avLst/>
                  <a:gdLst>
                    <a:gd name="connsiteX0" fmla="*/ 0 w 15909"/>
                    <a:gd name="connsiteY0" fmla="*/ 3182 h 3181"/>
                    <a:gd name="connsiteX1" fmla="*/ 0 w 15909"/>
                    <a:gd name="connsiteY1" fmla="*/ 0 h 3181"/>
                    <a:gd name="connsiteX2" fmla="*/ 0 w 15909"/>
                    <a:gd name="connsiteY2" fmla="*/ 1591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3181">
                      <a:moveTo>
                        <a:pt x="0" y="3182"/>
                      </a:moveTo>
                      <a:lnTo>
                        <a:pt x="0" y="0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1" name="รูปแบบอิสระ: รูปร่าง 250">
                  <a:extLst>
                    <a:ext uri="{FF2B5EF4-FFF2-40B4-BE49-F238E27FC236}">
                      <a16:creationId xmlns:a16="http://schemas.microsoft.com/office/drawing/2014/main" id="{7AB81D14-B152-4DA5-8BDB-6282459C74BC}"/>
                    </a:ext>
                  </a:extLst>
                </p:cNvPr>
                <p:cNvSpPr/>
                <p:nvPr/>
              </p:nvSpPr>
              <p:spPr>
                <a:xfrm>
                  <a:off x="3342511" y="3110553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0 h 707"/>
                    <a:gd name="connsiteX1" fmla="*/ 0 w 15909"/>
                    <a:gd name="connsiteY1" fmla="*/ 0 h 707"/>
                    <a:gd name="connsiteX2" fmla="*/ 0 w 15909"/>
                    <a:gd name="connsiteY2" fmla="*/ 0 h 707"/>
                    <a:gd name="connsiteX3" fmla="*/ 0 w 15909"/>
                    <a:gd name="connsiteY3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707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2" name="รูปแบบอิสระ: รูปร่าง 251">
                  <a:extLst>
                    <a:ext uri="{FF2B5EF4-FFF2-40B4-BE49-F238E27FC236}">
                      <a16:creationId xmlns:a16="http://schemas.microsoft.com/office/drawing/2014/main" id="{B4C690A4-89DB-4420-8CC1-D44ECBEC20FE}"/>
                    </a:ext>
                  </a:extLst>
                </p:cNvPr>
                <p:cNvSpPr/>
                <p:nvPr/>
              </p:nvSpPr>
              <p:spPr>
                <a:xfrm>
                  <a:off x="3342511" y="3110553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3" name="รูปแบบอิสระ: รูปร่าง 252">
                  <a:extLst>
                    <a:ext uri="{FF2B5EF4-FFF2-40B4-BE49-F238E27FC236}">
                      <a16:creationId xmlns:a16="http://schemas.microsoft.com/office/drawing/2014/main" id="{32CB48BC-0A67-43AC-BA08-85275A1AA487}"/>
                    </a:ext>
                  </a:extLst>
                </p:cNvPr>
                <p:cNvSpPr/>
                <p:nvPr/>
              </p:nvSpPr>
              <p:spPr>
                <a:xfrm>
                  <a:off x="3342511" y="3112144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1591 h 1591"/>
                    <a:gd name="connsiteX1" fmla="*/ 0 w 15909"/>
                    <a:gd name="connsiteY1" fmla="*/ 1591 h 1591"/>
                    <a:gd name="connsiteX2" fmla="*/ 0 w 15909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">
                      <a:moveTo>
                        <a:pt x="0" y="1591"/>
                      </a:moveTo>
                      <a:lnTo>
                        <a:pt x="0" y="159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4" name="รูปแบบอิสระ: รูปร่าง 253">
                  <a:extLst>
                    <a:ext uri="{FF2B5EF4-FFF2-40B4-BE49-F238E27FC236}">
                      <a16:creationId xmlns:a16="http://schemas.microsoft.com/office/drawing/2014/main" id="{346BAC78-C1C0-492B-99AE-6A8F5A8AB305}"/>
                    </a:ext>
                  </a:extLst>
                </p:cNvPr>
                <p:cNvSpPr/>
                <p:nvPr/>
              </p:nvSpPr>
              <p:spPr>
                <a:xfrm>
                  <a:off x="3337738" y="3108962"/>
                  <a:ext cx="15909" cy="1837"/>
                </a:xfrm>
                <a:custGeom>
                  <a:avLst/>
                  <a:gdLst>
                    <a:gd name="connsiteX0" fmla="*/ 0 w 15909"/>
                    <a:gd name="connsiteY0" fmla="*/ 0 h 1837"/>
                    <a:gd name="connsiteX1" fmla="*/ 0 w 15909"/>
                    <a:gd name="connsiteY1" fmla="*/ 0 h 1837"/>
                    <a:gd name="connsiteX2" fmla="*/ 0 w 15909"/>
                    <a:gd name="connsiteY2" fmla="*/ 0 h 1837"/>
                    <a:gd name="connsiteX3" fmla="*/ 0 w 15909"/>
                    <a:gd name="connsiteY3" fmla="*/ 0 h 18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837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0" y="3182"/>
                        <a:pt x="0" y="0"/>
                      </a:cubicBez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5" name="รูปแบบอิสระ: รูปร่าง 254">
                  <a:extLst>
                    <a:ext uri="{FF2B5EF4-FFF2-40B4-BE49-F238E27FC236}">
                      <a16:creationId xmlns:a16="http://schemas.microsoft.com/office/drawing/2014/main" id="{BD44F27F-8781-45EC-BF31-3E576DC7BD94}"/>
                    </a:ext>
                  </a:extLst>
                </p:cNvPr>
                <p:cNvSpPr/>
                <p:nvPr/>
              </p:nvSpPr>
              <p:spPr>
                <a:xfrm>
                  <a:off x="3337738" y="3113735"/>
                  <a:ext cx="15909" cy="1590"/>
                </a:xfrm>
                <a:custGeom>
                  <a:avLst/>
                  <a:gdLst>
                    <a:gd name="connsiteX0" fmla="*/ 0 w 15909"/>
                    <a:gd name="connsiteY0" fmla="*/ 1591 h 1590"/>
                    <a:gd name="connsiteX1" fmla="*/ 0 w 15909"/>
                    <a:gd name="connsiteY1" fmla="*/ 0 h 1590"/>
                    <a:gd name="connsiteX2" fmla="*/ 0 w 15909"/>
                    <a:gd name="connsiteY2" fmla="*/ 1591 h 1590"/>
                    <a:gd name="connsiteX3" fmla="*/ 0 w 15909"/>
                    <a:gd name="connsiteY3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0">
                      <a:moveTo>
                        <a:pt x="0" y="1591"/>
                      </a:moveTo>
                      <a:cubicBezTo>
                        <a:pt x="0" y="1591"/>
                        <a:pt x="0" y="0"/>
                        <a:pt x="0" y="0"/>
                      </a:cubicBezTo>
                      <a:lnTo>
                        <a:pt x="0" y="1591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6" name="รูปแบบอิสระ: รูปร่าง 255">
                  <a:extLst>
                    <a:ext uri="{FF2B5EF4-FFF2-40B4-BE49-F238E27FC236}">
                      <a16:creationId xmlns:a16="http://schemas.microsoft.com/office/drawing/2014/main" id="{9AE94C58-ECB6-4DC2-B9C8-CA652E57038E}"/>
                    </a:ext>
                  </a:extLst>
                </p:cNvPr>
                <p:cNvSpPr/>
                <p:nvPr/>
              </p:nvSpPr>
              <p:spPr>
                <a:xfrm>
                  <a:off x="3335440" y="3116917"/>
                  <a:ext cx="707" cy="1591"/>
                </a:xfrm>
                <a:custGeom>
                  <a:avLst/>
                  <a:gdLst>
                    <a:gd name="connsiteX0" fmla="*/ 707 w 707"/>
                    <a:gd name="connsiteY0" fmla="*/ 0 h 1591"/>
                    <a:gd name="connsiteX1" fmla="*/ 707 w 707"/>
                    <a:gd name="connsiteY1" fmla="*/ 1591 h 1591"/>
                    <a:gd name="connsiteX2" fmla="*/ 707 w 707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1">
                      <a:moveTo>
                        <a:pt x="707" y="0"/>
                      </a:moveTo>
                      <a:cubicBezTo>
                        <a:pt x="707" y="0"/>
                        <a:pt x="-884" y="1591"/>
                        <a:pt x="707" y="1591"/>
                      </a:cubicBezTo>
                      <a:cubicBezTo>
                        <a:pt x="707" y="0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7" name="รูปแบบอิสระ: รูปร่าง 256">
                  <a:extLst>
                    <a:ext uri="{FF2B5EF4-FFF2-40B4-BE49-F238E27FC236}">
                      <a16:creationId xmlns:a16="http://schemas.microsoft.com/office/drawing/2014/main" id="{897E3996-20A0-4BC5-9DA8-92F6A93C7A69}"/>
                    </a:ext>
                  </a:extLst>
                </p:cNvPr>
                <p:cNvSpPr/>
                <p:nvPr/>
              </p:nvSpPr>
              <p:spPr>
                <a:xfrm>
                  <a:off x="3331374" y="3107371"/>
                  <a:ext cx="1590" cy="3182"/>
                </a:xfrm>
                <a:custGeom>
                  <a:avLst/>
                  <a:gdLst>
                    <a:gd name="connsiteX0" fmla="*/ 0 w 1590"/>
                    <a:gd name="connsiteY0" fmla="*/ 3182 h 3182"/>
                    <a:gd name="connsiteX1" fmla="*/ 0 w 1590"/>
                    <a:gd name="connsiteY1" fmla="*/ 3182 h 3182"/>
                    <a:gd name="connsiteX2" fmla="*/ 1591 w 1590"/>
                    <a:gd name="connsiteY2" fmla="*/ 0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3182">
                      <a:moveTo>
                        <a:pt x="0" y="3182"/>
                      </a:moveTo>
                      <a:lnTo>
                        <a:pt x="0" y="3182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8" name="รูปแบบอิสระ: รูปร่าง 257">
                  <a:extLst>
                    <a:ext uri="{FF2B5EF4-FFF2-40B4-BE49-F238E27FC236}">
                      <a16:creationId xmlns:a16="http://schemas.microsoft.com/office/drawing/2014/main" id="{8D108D75-3467-44C2-B6DF-3B4D42414D7A}"/>
                    </a:ext>
                  </a:extLst>
                </p:cNvPr>
                <p:cNvSpPr/>
                <p:nvPr/>
              </p:nvSpPr>
              <p:spPr>
                <a:xfrm>
                  <a:off x="3323419" y="3116917"/>
                  <a:ext cx="1591" cy="3641"/>
                </a:xfrm>
                <a:custGeom>
                  <a:avLst/>
                  <a:gdLst>
                    <a:gd name="connsiteX0" fmla="*/ 0 w 1591"/>
                    <a:gd name="connsiteY0" fmla="*/ 3182 h 3641"/>
                    <a:gd name="connsiteX1" fmla="*/ 0 w 1591"/>
                    <a:gd name="connsiteY1" fmla="*/ 3182 h 3641"/>
                    <a:gd name="connsiteX2" fmla="*/ 1591 w 1591"/>
                    <a:gd name="connsiteY2" fmla="*/ 0 h 3641"/>
                    <a:gd name="connsiteX3" fmla="*/ 0 w 1591"/>
                    <a:gd name="connsiteY3" fmla="*/ 3182 h 36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3641">
                      <a:moveTo>
                        <a:pt x="0" y="3182"/>
                      </a:moveTo>
                      <a:cubicBezTo>
                        <a:pt x="0" y="4773"/>
                        <a:pt x="1591" y="1591"/>
                        <a:pt x="0" y="3182"/>
                      </a:cubicBezTo>
                      <a:cubicBezTo>
                        <a:pt x="1591" y="1591"/>
                        <a:pt x="1591" y="0"/>
                        <a:pt x="1591" y="0"/>
                      </a:cubicBezTo>
                      <a:cubicBezTo>
                        <a:pt x="0" y="1591"/>
                        <a:pt x="0" y="0"/>
                        <a:pt x="0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9" name="รูปแบบอิสระ: รูปร่าง 258">
                  <a:extLst>
                    <a:ext uri="{FF2B5EF4-FFF2-40B4-BE49-F238E27FC236}">
                      <a16:creationId xmlns:a16="http://schemas.microsoft.com/office/drawing/2014/main" id="{DDA79484-0F70-4589-9BD6-8F9DB0D4BFB1}"/>
                    </a:ext>
                  </a:extLst>
                </p:cNvPr>
                <p:cNvSpPr/>
                <p:nvPr/>
              </p:nvSpPr>
              <p:spPr>
                <a:xfrm>
                  <a:off x="3325010" y="311691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0" name="รูปแบบอิสระ: รูปร่าง 259">
                  <a:extLst>
                    <a:ext uri="{FF2B5EF4-FFF2-40B4-BE49-F238E27FC236}">
                      <a16:creationId xmlns:a16="http://schemas.microsoft.com/office/drawing/2014/main" id="{62165D65-D2F4-4788-9F33-D1A6E83E2F96}"/>
                    </a:ext>
                  </a:extLst>
                </p:cNvPr>
                <p:cNvSpPr/>
                <p:nvPr/>
              </p:nvSpPr>
              <p:spPr>
                <a:xfrm>
                  <a:off x="3272508" y="3077141"/>
                  <a:ext cx="1591" cy="1591"/>
                </a:xfrm>
                <a:custGeom>
                  <a:avLst/>
                  <a:gdLst>
                    <a:gd name="connsiteX0" fmla="*/ 0 w 1591"/>
                    <a:gd name="connsiteY0" fmla="*/ 1591 h 1591"/>
                    <a:gd name="connsiteX1" fmla="*/ 1591 w 1591"/>
                    <a:gd name="connsiteY1" fmla="*/ 0 h 1591"/>
                    <a:gd name="connsiteX2" fmla="*/ 0 w 1591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">
                      <a:moveTo>
                        <a:pt x="0" y="1591"/>
                      </a:moveTo>
                      <a:lnTo>
                        <a:pt x="1591" y="0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1" name="รูปแบบอิสระ: รูปร่าง 260">
                  <a:extLst>
                    <a:ext uri="{FF2B5EF4-FFF2-40B4-BE49-F238E27FC236}">
                      <a16:creationId xmlns:a16="http://schemas.microsoft.com/office/drawing/2014/main" id="{B924165E-7894-47C0-8AF3-C6DBAD5061B8}"/>
                    </a:ext>
                  </a:extLst>
                </p:cNvPr>
                <p:cNvSpPr/>
                <p:nvPr/>
              </p:nvSpPr>
              <p:spPr>
                <a:xfrm>
                  <a:off x="3270917" y="3078733"/>
                  <a:ext cx="1591" cy="3181"/>
                </a:xfrm>
                <a:custGeom>
                  <a:avLst/>
                  <a:gdLst>
                    <a:gd name="connsiteX0" fmla="*/ 0 w 1591"/>
                    <a:gd name="connsiteY0" fmla="*/ 3182 h 3181"/>
                    <a:gd name="connsiteX1" fmla="*/ 1591 w 1591"/>
                    <a:gd name="connsiteY1" fmla="*/ 0 h 3181"/>
                    <a:gd name="connsiteX2" fmla="*/ 0 w 1591"/>
                    <a:gd name="connsiteY2" fmla="*/ 3182 h 3181"/>
                    <a:gd name="connsiteX3" fmla="*/ 0 w 1591"/>
                    <a:gd name="connsiteY3" fmla="*/ 3182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3181">
                      <a:moveTo>
                        <a:pt x="0" y="3182"/>
                      </a:moveTo>
                      <a:lnTo>
                        <a:pt x="1591" y="0"/>
                      </a:lnTo>
                      <a:lnTo>
                        <a:pt x="0" y="3182"/>
                      </a:lnTo>
                      <a:cubicBezTo>
                        <a:pt x="0" y="3182"/>
                        <a:pt x="0" y="3182"/>
                        <a:pt x="0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2" name="รูปแบบอิสระ: รูปร่าง 261">
                  <a:extLst>
                    <a:ext uri="{FF2B5EF4-FFF2-40B4-BE49-F238E27FC236}">
                      <a16:creationId xmlns:a16="http://schemas.microsoft.com/office/drawing/2014/main" id="{1BF49972-4838-4FE8-9CAD-FBA9427C5051}"/>
                    </a:ext>
                  </a:extLst>
                </p:cNvPr>
                <p:cNvSpPr/>
                <p:nvPr/>
              </p:nvSpPr>
              <p:spPr>
                <a:xfrm>
                  <a:off x="3304328" y="3116917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1591 h 1591"/>
                    <a:gd name="connsiteX1" fmla="*/ 0 w 15909"/>
                    <a:gd name="connsiteY1" fmla="*/ 1591 h 1591"/>
                    <a:gd name="connsiteX2" fmla="*/ 0 w 15909"/>
                    <a:gd name="connsiteY2" fmla="*/ 0 h 1591"/>
                    <a:gd name="connsiteX3" fmla="*/ 0 w 15909"/>
                    <a:gd name="connsiteY3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">
                      <a:moveTo>
                        <a:pt x="0" y="1591"/>
                      </a:moveTo>
                      <a:lnTo>
                        <a:pt x="0" y="1591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3" name="รูปแบบอิสระ: รูปร่าง 262">
                  <a:extLst>
                    <a:ext uri="{FF2B5EF4-FFF2-40B4-BE49-F238E27FC236}">
                      <a16:creationId xmlns:a16="http://schemas.microsoft.com/office/drawing/2014/main" id="{D3B272E6-CADC-4736-A97B-C1863C06AD79}"/>
                    </a:ext>
                  </a:extLst>
                </p:cNvPr>
                <p:cNvSpPr/>
                <p:nvPr/>
              </p:nvSpPr>
              <p:spPr>
                <a:xfrm>
                  <a:off x="3299555" y="3112144"/>
                  <a:ext cx="1591" cy="3181"/>
                </a:xfrm>
                <a:custGeom>
                  <a:avLst/>
                  <a:gdLst>
                    <a:gd name="connsiteX0" fmla="*/ 0 w 1591"/>
                    <a:gd name="connsiteY0" fmla="*/ 3182 h 3181"/>
                    <a:gd name="connsiteX1" fmla="*/ 1591 w 1591"/>
                    <a:gd name="connsiteY1" fmla="*/ 3182 h 3181"/>
                    <a:gd name="connsiteX2" fmla="*/ 1591 w 1591"/>
                    <a:gd name="connsiteY2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3181">
                      <a:moveTo>
                        <a:pt x="0" y="3182"/>
                      </a:moveTo>
                      <a:lnTo>
                        <a:pt x="1591" y="3182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4" name="รูปแบบอิสระ: รูปร่าง 263">
                  <a:extLst>
                    <a:ext uri="{FF2B5EF4-FFF2-40B4-BE49-F238E27FC236}">
                      <a16:creationId xmlns:a16="http://schemas.microsoft.com/office/drawing/2014/main" id="{A2CCDBC7-6EC4-4479-9B17-54BF3003ED2A}"/>
                    </a:ext>
                  </a:extLst>
                </p:cNvPr>
                <p:cNvSpPr/>
                <p:nvPr/>
              </p:nvSpPr>
              <p:spPr>
                <a:xfrm>
                  <a:off x="3296373" y="3115503"/>
                  <a:ext cx="15909" cy="1414"/>
                </a:xfrm>
                <a:custGeom>
                  <a:avLst/>
                  <a:gdLst>
                    <a:gd name="connsiteX0" fmla="*/ 0 w 15909"/>
                    <a:gd name="connsiteY0" fmla="*/ 1414 h 1414"/>
                    <a:gd name="connsiteX1" fmla="*/ 0 w 15909"/>
                    <a:gd name="connsiteY1" fmla="*/ 1414 h 1414"/>
                    <a:gd name="connsiteX2" fmla="*/ 0 w 15909"/>
                    <a:gd name="connsiteY2" fmla="*/ 1414 h 1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414">
                      <a:moveTo>
                        <a:pt x="0" y="1414"/>
                      </a:moveTo>
                      <a:cubicBezTo>
                        <a:pt x="0" y="1414"/>
                        <a:pt x="0" y="1414"/>
                        <a:pt x="0" y="1414"/>
                      </a:cubicBezTo>
                      <a:cubicBezTo>
                        <a:pt x="0" y="1414"/>
                        <a:pt x="0" y="-1768"/>
                        <a:pt x="0" y="141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0" name="กราฟิก 7">
                <a:extLst>
                  <a:ext uri="{FF2B5EF4-FFF2-40B4-BE49-F238E27FC236}">
                    <a16:creationId xmlns:a16="http://schemas.microsoft.com/office/drawing/2014/main" id="{89860397-BEF7-4C5D-AAF2-9C6233D9308F}"/>
                  </a:ext>
                </a:extLst>
              </p:cNvPr>
              <p:cNvGrpSpPr/>
              <p:nvPr/>
            </p:nvGrpSpPr>
            <p:grpSpPr>
              <a:xfrm>
                <a:off x="3450698" y="3101007"/>
                <a:ext cx="97615" cy="54784"/>
                <a:chOff x="3450698" y="3101007"/>
                <a:chExt cx="97615" cy="54784"/>
              </a:xfrm>
              <a:solidFill>
                <a:srgbClr val="FFFFFF"/>
              </a:solidFill>
            </p:grpSpPr>
            <p:sp>
              <p:nvSpPr>
                <p:cNvPr id="103" name="รูปแบบอิสระ: รูปร่าง 102">
                  <a:extLst>
                    <a:ext uri="{FF2B5EF4-FFF2-40B4-BE49-F238E27FC236}">
                      <a16:creationId xmlns:a16="http://schemas.microsoft.com/office/drawing/2014/main" id="{6A804CF7-B136-4655-9A6E-71C47AED3812}"/>
                    </a:ext>
                  </a:extLst>
                </p:cNvPr>
                <p:cNvSpPr/>
                <p:nvPr/>
              </p:nvSpPr>
              <p:spPr>
                <a:xfrm>
                  <a:off x="3539793" y="3104189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1591 h 1591"/>
                    <a:gd name="connsiteX1" fmla="*/ 0 w 15909"/>
                    <a:gd name="connsiteY1" fmla="*/ 0 h 1591"/>
                    <a:gd name="connsiteX2" fmla="*/ 0 w 15909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">
                      <a:moveTo>
                        <a:pt x="0" y="1591"/>
                      </a:moveTo>
                      <a:cubicBezTo>
                        <a:pt x="0" y="1591"/>
                        <a:pt x="0" y="0"/>
                        <a:pt x="0" y="0"/>
                      </a:cubicBezTo>
                      <a:cubicBezTo>
                        <a:pt x="0" y="0"/>
                        <a:pt x="0" y="1591"/>
                        <a:pt x="0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4" name="รูปแบบอิสระ: รูปร่าง 103">
                  <a:extLst>
                    <a:ext uri="{FF2B5EF4-FFF2-40B4-BE49-F238E27FC236}">
                      <a16:creationId xmlns:a16="http://schemas.microsoft.com/office/drawing/2014/main" id="{DECFF0FF-9C68-40DC-8DDA-CA000F483EB3}"/>
                    </a:ext>
                  </a:extLst>
                </p:cNvPr>
                <p:cNvSpPr/>
                <p:nvPr/>
              </p:nvSpPr>
              <p:spPr>
                <a:xfrm>
                  <a:off x="3539793" y="3110553"/>
                  <a:ext cx="15909" cy="1590"/>
                </a:xfrm>
                <a:custGeom>
                  <a:avLst/>
                  <a:gdLst>
                    <a:gd name="connsiteX0" fmla="*/ 0 w 15909"/>
                    <a:gd name="connsiteY0" fmla="*/ 0 h 1590"/>
                    <a:gd name="connsiteX1" fmla="*/ 0 w 15909"/>
                    <a:gd name="connsiteY1" fmla="*/ 0 h 1590"/>
                    <a:gd name="connsiteX2" fmla="*/ 0 w 15909"/>
                    <a:gd name="connsiteY2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5" name="รูปแบบอิสระ: รูปร่าง 104">
                  <a:extLst>
                    <a:ext uri="{FF2B5EF4-FFF2-40B4-BE49-F238E27FC236}">
                      <a16:creationId xmlns:a16="http://schemas.microsoft.com/office/drawing/2014/main" id="{6B8E1684-C8A3-4953-AA54-B3D2CFCF6D09}"/>
                    </a:ext>
                  </a:extLst>
                </p:cNvPr>
                <p:cNvSpPr/>
                <p:nvPr/>
              </p:nvSpPr>
              <p:spPr>
                <a:xfrm>
                  <a:off x="3536611" y="3110553"/>
                  <a:ext cx="1193" cy="1414"/>
                </a:xfrm>
                <a:custGeom>
                  <a:avLst/>
                  <a:gdLst>
                    <a:gd name="connsiteX0" fmla="*/ 0 w 1193"/>
                    <a:gd name="connsiteY0" fmla="*/ 0 h 1414"/>
                    <a:gd name="connsiteX1" fmla="*/ 0 w 1193"/>
                    <a:gd name="connsiteY1" fmla="*/ 0 h 1414"/>
                    <a:gd name="connsiteX2" fmla="*/ 0 w 1193"/>
                    <a:gd name="connsiteY2" fmla="*/ 0 h 1414"/>
                    <a:gd name="connsiteX3" fmla="*/ 0 w 1193"/>
                    <a:gd name="connsiteY3" fmla="*/ 0 h 1414"/>
                    <a:gd name="connsiteX4" fmla="*/ 0 w 1193"/>
                    <a:gd name="connsiteY4" fmla="*/ 0 h 1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93" h="1414">
                      <a:moveTo>
                        <a:pt x="0" y="0"/>
                      </a:moveTo>
                      <a:cubicBezTo>
                        <a:pt x="1591" y="3182"/>
                        <a:pt x="1591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1591" y="0"/>
                        <a:pt x="1591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6" name="รูปแบบอิสระ: รูปร่าง 105">
                  <a:extLst>
                    <a:ext uri="{FF2B5EF4-FFF2-40B4-BE49-F238E27FC236}">
                      <a16:creationId xmlns:a16="http://schemas.microsoft.com/office/drawing/2014/main" id="{63091C1C-CF41-47F5-895D-7944391D423E}"/>
                    </a:ext>
                  </a:extLst>
                </p:cNvPr>
                <p:cNvSpPr/>
                <p:nvPr/>
              </p:nvSpPr>
              <p:spPr>
                <a:xfrm>
                  <a:off x="3535020" y="3104189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  <a:gd name="connsiteX3" fmla="*/ 0 w 15909"/>
                    <a:gd name="connsiteY3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7" name="รูปแบบอิสระ: รูปร่าง 106">
                  <a:extLst>
                    <a:ext uri="{FF2B5EF4-FFF2-40B4-BE49-F238E27FC236}">
                      <a16:creationId xmlns:a16="http://schemas.microsoft.com/office/drawing/2014/main" id="{636FB2E3-5E8D-4016-87A5-A47AD328B142}"/>
                    </a:ext>
                  </a:extLst>
                </p:cNvPr>
                <p:cNvSpPr/>
                <p:nvPr/>
              </p:nvSpPr>
              <p:spPr>
                <a:xfrm>
                  <a:off x="3535020" y="310418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8" name="รูปแบบอิสระ: รูปร่าง 107">
                  <a:extLst>
                    <a:ext uri="{FF2B5EF4-FFF2-40B4-BE49-F238E27FC236}">
                      <a16:creationId xmlns:a16="http://schemas.microsoft.com/office/drawing/2014/main" id="{2029D607-10FE-4916-9634-9DDF52A8BB89}"/>
                    </a:ext>
                  </a:extLst>
                </p:cNvPr>
                <p:cNvSpPr/>
                <p:nvPr/>
              </p:nvSpPr>
              <p:spPr>
                <a:xfrm>
                  <a:off x="3533429" y="3102598"/>
                  <a:ext cx="15909" cy="3181"/>
                </a:xfrm>
                <a:custGeom>
                  <a:avLst/>
                  <a:gdLst>
                    <a:gd name="connsiteX0" fmla="*/ 0 w 15909"/>
                    <a:gd name="connsiteY0" fmla="*/ 3182 h 3181"/>
                    <a:gd name="connsiteX1" fmla="*/ 0 w 15909"/>
                    <a:gd name="connsiteY1" fmla="*/ 3182 h 3181"/>
                    <a:gd name="connsiteX2" fmla="*/ 0 w 15909"/>
                    <a:gd name="connsiteY2" fmla="*/ 0 h 3181"/>
                    <a:gd name="connsiteX3" fmla="*/ 0 w 15909"/>
                    <a:gd name="connsiteY3" fmla="*/ 3182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3181">
                      <a:moveTo>
                        <a:pt x="0" y="3182"/>
                      </a:moveTo>
                      <a:lnTo>
                        <a:pt x="0" y="3182"/>
                      </a:ln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0" y="1591"/>
                        <a:pt x="0" y="1591"/>
                        <a:pt x="0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9" name="รูปแบบอิสระ: รูปร่าง 108">
                  <a:extLst>
                    <a:ext uri="{FF2B5EF4-FFF2-40B4-BE49-F238E27FC236}">
                      <a16:creationId xmlns:a16="http://schemas.microsoft.com/office/drawing/2014/main" id="{4C10AC6C-F277-4C6E-A7E5-0183B10C6ECF}"/>
                    </a:ext>
                  </a:extLst>
                </p:cNvPr>
                <p:cNvSpPr/>
                <p:nvPr/>
              </p:nvSpPr>
              <p:spPr>
                <a:xfrm>
                  <a:off x="3533429" y="310737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0" name="รูปแบบอิสระ: รูปร่าง 109">
                  <a:extLst>
                    <a:ext uri="{FF2B5EF4-FFF2-40B4-BE49-F238E27FC236}">
                      <a16:creationId xmlns:a16="http://schemas.microsoft.com/office/drawing/2014/main" id="{60AAE2D4-1DE9-4624-BDCA-57FE0D07E06B}"/>
                    </a:ext>
                  </a:extLst>
                </p:cNvPr>
                <p:cNvSpPr/>
                <p:nvPr/>
              </p:nvSpPr>
              <p:spPr>
                <a:xfrm>
                  <a:off x="3535020" y="3105780"/>
                  <a:ext cx="15909" cy="1837"/>
                </a:xfrm>
                <a:custGeom>
                  <a:avLst/>
                  <a:gdLst>
                    <a:gd name="connsiteX0" fmla="*/ 0 w 15909"/>
                    <a:gd name="connsiteY0" fmla="*/ 0 h 1837"/>
                    <a:gd name="connsiteX1" fmla="*/ 0 w 15909"/>
                    <a:gd name="connsiteY1" fmla="*/ 0 h 1837"/>
                    <a:gd name="connsiteX2" fmla="*/ 0 w 15909"/>
                    <a:gd name="connsiteY2" fmla="*/ 0 h 1837"/>
                    <a:gd name="connsiteX3" fmla="*/ 0 w 15909"/>
                    <a:gd name="connsiteY3" fmla="*/ 0 h 18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837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0" y="3182"/>
                        <a:pt x="0" y="0"/>
                      </a:cubicBez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1" name="รูปแบบอิสระ: รูปร่าง 110">
                  <a:extLst>
                    <a:ext uri="{FF2B5EF4-FFF2-40B4-BE49-F238E27FC236}">
                      <a16:creationId xmlns:a16="http://schemas.microsoft.com/office/drawing/2014/main" id="{92563EB4-9889-4883-A6A5-AFFF7A570C4D}"/>
                    </a:ext>
                  </a:extLst>
                </p:cNvPr>
                <p:cNvSpPr/>
                <p:nvPr/>
              </p:nvSpPr>
              <p:spPr>
                <a:xfrm>
                  <a:off x="3535020" y="3106925"/>
                  <a:ext cx="15909" cy="2036"/>
                </a:xfrm>
                <a:custGeom>
                  <a:avLst/>
                  <a:gdLst>
                    <a:gd name="connsiteX0" fmla="*/ 0 w 15909"/>
                    <a:gd name="connsiteY0" fmla="*/ 445 h 2036"/>
                    <a:gd name="connsiteX1" fmla="*/ 0 w 15909"/>
                    <a:gd name="connsiteY1" fmla="*/ 2037 h 2036"/>
                    <a:gd name="connsiteX2" fmla="*/ 0 w 15909"/>
                    <a:gd name="connsiteY2" fmla="*/ 445 h 2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2036">
                      <a:moveTo>
                        <a:pt x="0" y="445"/>
                      </a:moveTo>
                      <a:cubicBezTo>
                        <a:pt x="0" y="445"/>
                        <a:pt x="0" y="2037"/>
                        <a:pt x="0" y="2037"/>
                      </a:cubicBezTo>
                      <a:cubicBezTo>
                        <a:pt x="0" y="2037"/>
                        <a:pt x="0" y="-1145"/>
                        <a:pt x="0" y="44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2" name="รูปแบบอิสระ: รูปร่าง 111">
                  <a:extLst>
                    <a:ext uri="{FF2B5EF4-FFF2-40B4-BE49-F238E27FC236}">
                      <a16:creationId xmlns:a16="http://schemas.microsoft.com/office/drawing/2014/main" id="{FCE27386-4942-4765-980D-66CFC223524E}"/>
                    </a:ext>
                  </a:extLst>
                </p:cNvPr>
                <p:cNvSpPr/>
                <p:nvPr/>
              </p:nvSpPr>
              <p:spPr>
                <a:xfrm>
                  <a:off x="3538202" y="3113735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0 h 707"/>
                    <a:gd name="connsiteX1" fmla="*/ 0 w 15909"/>
                    <a:gd name="connsiteY1" fmla="*/ 0 h 707"/>
                    <a:gd name="connsiteX2" fmla="*/ 0 w 15909"/>
                    <a:gd name="connsiteY2" fmla="*/ 0 h 707"/>
                    <a:gd name="connsiteX3" fmla="*/ 0 w 15909"/>
                    <a:gd name="connsiteY3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707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3" name="รูปแบบอิสระ: รูปร่าง 112">
                  <a:extLst>
                    <a:ext uri="{FF2B5EF4-FFF2-40B4-BE49-F238E27FC236}">
                      <a16:creationId xmlns:a16="http://schemas.microsoft.com/office/drawing/2014/main" id="{B7FD3E76-8D90-4DA9-A968-C71F97BB8F80}"/>
                    </a:ext>
                  </a:extLst>
                </p:cNvPr>
                <p:cNvSpPr/>
                <p:nvPr/>
              </p:nvSpPr>
              <p:spPr>
                <a:xfrm>
                  <a:off x="3531838" y="3104189"/>
                  <a:ext cx="15909" cy="3181"/>
                </a:xfrm>
                <a:custGeom>
                  <a:avLst/>
                  <a:gdLst>
                    <a:gd name="connsiteX0" fmla="*/ 0 w 15909"/>
                    <a:gd name="connsiteY0" fmla="*/ 0 h 3181"/>
                    <a:gd name="connsiteX1" fmla="*/ 0 w 15909"/>
                    <a:gd name="connsiteY1" fmla="*/ 3182 h 3181"/>
                    <a:gd name="connsiteX2" fmla="*/ 0 w 15909"/>
                    <a:gd name="connsiteY2" fmla="*/ 1591 h 3181"/>
                    <a:gd name="connsiteX3" fmla="*/ 0 w 15909"/>
                    <a:gd name="connsiteY3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3181">
                      <a:moveTo>
                        <a:pt x="0" y="0"/>
                      </a:moveTo>
                      <a:cubicBezTo>
                        <a:pt x="0" y="0"/>
                        <a:pt x="0" y="1591"/>
                        <a:pt x="0" y="3182"/>
                      </a:cubicBezTo>
                      <a:lnTo>
                        <a:pt x="0" y="1591"/>
                      </a:ln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4" name="รูปแบบอิสระ: รูปร่าง 113">
                  <a:extLst>
                    <a:ext uri="{FF2B5EF4-FFF2-40B4-BE49-F238E27FC236}">
                      <a16:creationId xmlns:a16="http://schemas.microsoft.com/office/drawing/2014/main" id="{FB766D82-CF40-47C8-90FC-603C424D5374}"/>
                    </a:ext>
                  </a:extLst>
                </p:cNvPr>
                <p:cNvSpPr/>
                <p:nvPr/>
              </p:nvSpPr>
              <p:spPr>
                <a:xfrm>
                  <a:off x="3531838" y="3107371"/>
                  <a:ext cx="1193" cy="707"/>
                </a:xfrm>
                <a:custGeom>
                  <a:avLst/>
                  <a:gdLst>
                    <a:gd name="connsiteX0" fmla="*/ 0 w 1193"/>
                    <a:gd name="connsiteY0" fmla="*/ 0 h 707"/>
                    <a:gd name="connsiteX1" fmla="*/ 0 w 1193"/>
                    <a:gd name="connsiteY1" fmla="*/ 0 h 707"/>
                    <a:gd name="connsiteX2" fmla="*/ 0 w 1193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707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1" y="1591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5" name="รูปแบบอิสระ: รูปร่าง 114">
                  <a:extLst>
                    <a:ext uri="{FF2B5EF4-FFF2-40B4-BE49-F238E27FC236}">
                      <a16:creationId xmlns:a16="http://schemas.microsoft.com/office/drawing/2014/main" id="{178F1403-5FEF-45F9-8DAA-BA87A38D519E}"/>
                    </a:ext>
                  </a:extLst>
                </p:cNvPr>
                <p:cNvSpPr/>
                <p:nvPr/>
              </p:nvSpPr>
              <p:spPr>
                <a:xfrm>
                  <a:off x="3535020" y="3108962"/>
                  <a:ext cx="15909" cy="3181"/>
                </a:xfrm>
                <a:custGeom>
                  <a:avLst/>
                  <a:gdLst>
                    <a:gd name="connsiteX0" fmla="*/ 0 w 15909"/>
                    <a:gd name="connsiteY0" fmla="*/ 1591 h 3181"/>
                    <a:gd name="connsiteX1" fmla="*/ 0 w 15909"/>
                    <a:gd name="connsiteY1" fmla="*/ 0 h 3181"/>
                    <a:gd name="connsiteX2" fmla="*/ 0 w 15909"/>
                    <a:gd name="connsiteY2" fmla="*/ 3182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3181">
                      <a:moveTo>
                        <a:pt x="0" y="1591"/>
                      </a:moveTo>
                      <a:lnTo>
                        <a:pt x="0" y="0"/>
                      </a:lnTo>
                      <a:lnTo>
                        <a:pt x="0" y="318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6" name="รูปแบบอิสระ: รูปร่าง 115">
                  <a:extLst>
                    <a:ext uri="{FF2B5EF4-FFF2-40B4-BE49-F238E27FC236}">
                      <a16:creationId xmlns:a16="http://schemas.microsoft.com/office/drawing/2014/main" id="{CF9BF1AE-9175-461E-ABBA-944C80B4AFD9}"/>
                    </a:ext>
                  </a:extLst>
                </p:cNvPr>
                <p:cNvSpPr/>
                <p:nvPr/>
              </p:nvSpPr>
              <p:spPr>
                <a:xfrm>
                  <a:off x="3530247" y="3102598"/>
                  <a:ext cx="15909" cy="3181"/>
                </a:xfrm>
                <a:custGeom>
                  <a:avLst/>
                  <a:gdLst>
                    <a:gd name="connsiteX0" fmla="*/ 0 w 15909"/>
                    <a:gd name="connsiteY0" fmla="*/ 1591 h 3181"/>
                    <a:gd name="connsiteX1" fmla="*/ 0 w 15909"/>
                    <a:gd name="connsiteY1" fmla="*/ 0 h 3181"/>
                    <a:gd name="connsiteX2" fmla="*/ 0 w 15909"/>
                    <a:gd name="connsiteY2" fmla="*/ 3182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3181">
                      <a:moveTo>
                        <a:pt x="0" y="1591"/>
                      </a:moveTo>
                      <a:lnTo>
                        <a:pt x="0" y="0"/>
                      </a:lnTo>
                      <a:lnTo>
                        <a:pt x="0" y="318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7" name="รูปแบบอิสระ: รูปร่าง 116">
                  <a:extLst>
                    <a:ext uri="{FF2B5EF4-FFF2-40B4-BE49-F238E27FC236}">
                      <a16:creationId xmlns:a16="http://schemas.microsoft.com/office/drawing/2014/main" id="{D4F9C888-A4B3-4185-866C-AE395AA8F1D1}"/>
                    </a:ext>
                  </a:extLst>
                </p:cNvPr>
                <p:cNvSpPr/>
                <p:nvPr/>
              </p:nvSpPr>
              <p:spPr>
                <a:xfrm>
                  <a:off x="3529054" y="3101007"/>
                  <a:ext cx="1193" cy="3181"/>
                </a:xfrm>
                <a:custGeom>
                  <a:avLst/>
                  <a:gdLst>
                    <a:gd name="connsiteX0" fmla="*/ 1193 w 1193"/>
                    <a:gd name="connsiteY0" fmla="*/ 3182 h 3181"/>
                    <a:gd name="connsiteX1" fmla="*/ 1193 w 1193"/>
                    <a:gd name="connsiteY1" fmla="*/ 0 h 3181"/>
                    <a:gd name="connsiteX2" fmla="*/ 1193 w 1193"/>
                    <a:gd name="connsiteY2" fmla="*/ 3182 h 3181"/>
                    <a:gd name="connsiteX3" fmla="*/ 1193 w 1193"/>
                    <a:gd name="connsiteY3" fmla="*/ 3182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3181">
                      <a:moveTo>
                        <a:pt x="1193" y="3182"/>
                      </a:moveTo>
                      <a:cubicBezTo>
                        <a:pt x="1193" y="1591"/>
                        <a:pt x="1193" y="1591"/>
                        <a:pt x="1193" y="0"/>
                      </a:cubicBezTo>
                      <a:cubicBezTo>
                        <a:pt x="-398" y="1591"/>
                        <a:pt x="-398" y="3182"/>
                        <a:pt x="1193" y="3182"/>
                      </a:cubicBezTo>
                      <a:cubicBezTo>
                        <a:pt x="-398" y="3182"/>
                        <a:pt x="1193" y="3182"/>
                        <a:pt x="1193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8" name="รูปแบบอิสระ: รูปร่าง 117">
                  <a:extLst>
                    <a:ext uri="{FF2B5EF4-FFF2-40B4-BE49-F238E27FC236}">
                      <a16:creationId xmlns:a16="http://schemas.microsoft.com/office/drawing/2014/main" id="{8DB39EBC-D45B-4A98-B91E-AAC2E537B598}"/>
                    </a:ext>
                  </a:extLst>
                </p:cNvPr>
                <p:cNvSpPr/>
                <p:nvPr/>
              </p:nvSpPr>
              <p:spPr>
                <a:xfrm>
                  <a:off x="3528656" y="3105073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cubicBezTo>
                        <a:pt x="0" y="707"/>
                        <a:pt x="0" y="707"/>
                        <a:pt x="0" y="707"/>
                      </a:cubicBezTo>
                      <a:cubicBezTo>
                        <a:pt x="0" y="-884"/>
                        <a:pt x="0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9" name="รูปแบบอิสระ: รูปร่าง 118">
                  <a:extLst>
                    <a:ext uri="{FF2B5EF4-FFF2-40B4-BE49-F238E27FC236}">
                      <a16:creationId xmlns:a16="http://schemas.microsoft.com/office/drawing/2014/main" id="{D032137B-2DDC-4581-AE0A-F51FFECED7D9}"/>
                    </a:ext>
                  </a:extLst>
                </p:cNvPr>
                <p:cNvSpPr/>
                <p:nvPr/>
              </p:nvSpPr>
              <p:spPr>
                <a:xfrm>
                  <a:off x="3531838" y="3105780"/>
                  <a:ext cx="15909" cy="1590"/>
                </a:xfrm>
                <a:custGeom>
                  <a:avLst/>
                  <a:gdLst>
                    <a:gd name="connsiteX0" fmla="*/ 0 w 15909"/>
                    <a:gd name="connsiteY0" fmla="*/ 1591 h 1590"/>
                    <a:gd name="connsiteX1" fmla="*/ 0 w 15909"/>
                    <a:gd name="connsiteY1" fmla="*/ 0 h 1590"/>
                    <a:gd name="connsiteX2" fmla="*/ 0 w 15909"/>
                    <a:gd name="connsiteY2" fmla="*/ 1591 h 1590"/>
                    <a:gd name="connsiteX3" fmla="*/ 0 w 15909"/>
                    <a:gd name="connsiteY3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0">
                      <a:moveTo>
                        <a:pt x="0" y="1591"/>
                      </a:moveTo>
                      <a:cubicBezTo>
                        <a:pt x="0" y="1591"/>
                        <a:pt x="0" y="0"/>
                        <a:pt x="0" y="0"/>
                      </a:cubicBezTo>
                      <a:lnTo>
                        <a:pt x="0" y="1591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0" name="รูปแบบอิสระ: รูปร่าง 119">
                  <a:extLst>
                    <a:ext uri="{FF2B5EF4-FFF2-40B4-BE49-F238E27FC236}">
                      <a16:creationId xmlns:a16="http://schemas.microsoft.com/office/drawing/2014/main" id="{80D5470D-5D4A-40FA-BEC0-9E0E8913F899}"/>
                    </a:ext>
                  </a:extLst>
                </p:cNvPr>
                <p:cNvSpPr/>
                <p:nvPr/>
              </p:nvSpPr>
              <p:spPr>
                <a:xfrm>
                  <a:off x="3531838" y="310737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1" name="รูปแบบอิสระ: รูปร่าง 120">
                  <a:extLst>
                    <a:ext uri="{FF2B5EF4-FFF2-40B4-BE49-F238E27FC236}">
                      <a16:creationId xmlns:a16="http://schemas.microsoft.com/office/drawing/2014/main" id="{2B68CAFA-E7E3-406B-9893-59D51A9CAC62}"/>
                    </a:ext>
                  </a:extLst>
                </p:cNvPr>
                <p:cNvSpPr/>
                <p:nvPr/>
              </p:nvSpPr>
              <p:spPr>
                <a:xfrm>
                  <a:off x="3531838" y="3107371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0 h 707"/>
                    <a:gd name="connsiteX1" fmla="*/ 0 w 15909"/>
                    <a:gd name="connsiteY1" fmla="*/ 0 h 707"/>
                    <a:gd name="connsiteX2" fmla="*/ 0 w 15909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2" name="รูปแบบอิสระ: รูปร่าง 121">
                  <a:extLst>
                    <a:ext uri="{FF2B5EF4-FFF2-40B4-BE49-F238E27FC236}">
                      <a16:creationId xmlns:a16="http://schemas.microsoft.com/office/drawing/2014/main" id="{3C2342EE-639A-4D03-8361-DB5EC67505CD}"/>
                    </a:ext>
                  </a:extLst>
                </p:cNvPr>
                <p:cNvSpPr/>
                <p:nvPr/>
              </p:nvSpPr>
              <p:spPr>
                <a:xfrm>
                  <a:off x="3533429" y="3110553"/>
                  <a:ext cx="707" cy="3181"/>
                </a:xfrm>
                <a:custGeom>
                  <a:avLst/>
                  <a:gdLst>
                    <a:gd name="connsiteX0" fmla="*/ 0 w 707"/>
                    <a:gd name="connsiteY0" fmla="*/ 0 h 3181"/>
                    <a:gd name="connsiteX1" fmla="*/ 0 w 707"/>
                    <a:gd name="connsiteY1" fmla="*/ 3182 h 3181"/>
                    <a:gd name="connsiteX2" fmla="*/ 0 w 707"/>
                    <a:gd name="connsiteY2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3181">
                      <a:moveTo>
                        <a:pt x="0" y="0"/>
                      </a:moveTo>
                      <a:cubicBezTo>
                        <a:pt x="0" y="1591"/>
                        <a:pt x="0" y="1591"/>
                        <a:pt x="0" y="3182"/>
                      </a:cubicBezTo>
                      <a:cubicBezTo>
                        <a:pt x="1591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3" name="รูปแบบอิสระ: รูปร่าง 122">
                  <a:extLst>
                    <a:ext uri="{FF2B5EF4-FFF2-40B4-BE49-F238E27FC236}">
                      <a16:creationId xmlns:a16="http://schemas.microsoft.com/office/drawing/2014/main" id="{9E4047A0-A3B4-4AD6-B9DC-FC1F24BCC0FC}"/>
                    </a:ext>
                  </a:extLst>
                </p:cNvPr>
                <p:cNvSpPr/>
                <p:nvPr/>
              </p:nvSpPr>
              <p:spPr>
                <a:xfrm>
                  <a:off x="3533429" y="3109846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  <a:gd name="connsiteX3" fmla="*/ 0 w 15909"/>
                    <a:gd name="connsiteY3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lnTo>
                        <a:pt x="0" y="707"/>
                      </a:lnTo>
                      <a:cubicBezTo>
                        <a:pt x="0" y="707"/>
                        <a:pt x="0" y="-884"/>
                        <a:pt x="0" y="707"/>
                      </a:cubicBezTo>
                      <a:lnTo>
                        <a:pt x="0" y="70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4" name="รูปแบบอิสระ: รูปร่าง 123">
                  <a:extLst>
                    <a:ext uri="{FF2B5EF4-FFF2-40B4-BE49-F238E27FC236}">
                      <a16:creationId xmlns:a16="http://schemas.microsoft.com/office/drawing/2014/main" id="{E2BC2CE4-FBFC-4A3F-BC1A-878354206E2A}"/>
                    </a:ext>
                  </a:extLst>
                </p:cNvPr>
                <p:cNvSpPr/>
                <p:nvPr/>
              </p:nvSpPr>
              <p:spPr>
                <a:xfrm>
                  <a:off x="3531838" y="3110553"/>
                  <a:ext cx="1591" cy="15910"/>
                </a:xfrm>
                <a:custGeom>
                  <a:avLst/>
                  <a:gdLst>
                    <a:gd name="connsiteX0" fmla="*/ 1591 w 1591"/>
                    <a:gd name="connsiteY0" fmla="*/ 0 h 15910"/>
                    <a:gd name="connsiteX1" fmla="*/ 1591 w 1591"/>
                    <a:gd name="connsiteY1" fmla="*/ 0 h 15910"/>
                    <a:gd name="connsiteX2" fmla="*/ 0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1591" y="0"/>
                      </a:moveTo>
                      <a:lnTo>
                        <a:pt x="159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5" name="รูปแบบอิสระ: รูปร่าง 124">
                  <a:extLst>
                    <a:ext uri="{FF2B5EF4-FFF2-40B4-BE49-F238E27FC236}">
                      <a16:creationId xmlns:a16="http://schemas.microsoft.com/office/drawing/2014/main" id="{912DD8CF-C70A-49EC-979E-3073601BB954}"/>
                    </a:ext>
                  </a:extLst>
                </p:cNvPr>
                <p:cNvSpPr/>
                <p:nvPr/>
              </p:nvSpPr>
              <p:spPr>
                <a:xfrm>
                  <a:off x="3530247" y="3107371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  <a:gd name="connsiteX3" fmla="*/ 0 w 15909"/>
                    <a:gd name="connsiteY3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0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6" name="รูปแบบอิสระ: รูปร่าง 125">
                  <a:extLst>
                    <a:ext uri="{FF2B5EF4-FFF2-40B4-BE49-F238E27FC236}">
                      <a16:creationId xmlns:a16="http://schemas.microsoft.com/office/drawing/2014/main" id="{F45AA6E6-14B3-45A1-AEC1-BC178522AB13}"/>
                    </a:ext>
                  </a:extLst>
                </p:cNvPr>
                <p:cNvSpPr/>
                <p:nvPr/>
              </p:nvSpPr>
              <p:spPr>
                <a:xfrm>
                  <a:off x="3531838" y="3107371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7" name="รูปแบบอิสระ: รูปร่าง 126">
                  <a:extLst>
                    <a:ext uri="{FF2B5EF4-FFF2-40B4-BE49-F238E27FC236}">
                      <a16:creationId xmlns:a16="http://schemas.microsoft.com/office/drawing/2014/main" id="{62411DED-A612-45BD-AEBB-81BDEA6C18B8}"/>
                    </a:ext>
                  </a:extLst>
                </p:cNvPr>
                <p:cNvSpPr/>
                <p:nvPr/>
              </p:nvSpPr>
              <p:spPr>
                <a:xfrm>
                  <a:off x="3528656" y="310896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8" name="รูปแบบอิสระ: รูปร่าง 127">
                  <a:extLst>
                    <a:ext uri="{FF2B5EF4-FFF2-40B4-BE49-F238E27FC236}">
                      <a16:creationId xmlns:a16="http://schemas.microsoft.com/office/drawing/2014/main" id="{C44F208E-2FC1-44AF-8722-E43981A00E30}"/>
                    </a:ext>
                  </a:extLst>
                </p:cNvPr>
                <p:cNvSpPr/>
                <p:nvPr/>
              </p:nvSpPr>
              <p:spPr>
                <a:xfrm>
                  <a:off x="3530247" y="3108962"/>
                  <a:ext cx="706" cy="707"/>
                </a:xfrm>
                <a:custGeom>
                  <a:avLst/>
                  <a:gdLst>
                    <a:gd name="connsiteX0" fmla="*/ 0 w 706"/>
                    <a:gd name="connsiteY0" fmla="*/ 0 h 707"/>
                    <a:gd name="connsiteX1" fmla="*/ 0 w 706"/>
                    <a:gd name="connsiteY1" fmla="*/ 0 h 707"/>
                    <a:gd name="connsiteX2" fmla="*/ 0 w 706"/>
                    <a:gd name="connsiteY2" fmla="*/ 0 h 707"/>
                    <a:gd name="connsiteX3" fmla="*/ 0 w 706"/>
                    <a:gd name="connsiteY3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6" h="707">
                      <a:moveTo>
                        <a:pt x="0" y="0"/>
                      </a:moveTo>
                      <a:cubicBezTo>
                        <a:pt x="1591" y="159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9" name="รูปแบบอิสระ: รูปร่าง 128">
                  <a:extLst>
                    <a:ext uri="{FF2B5EF4-FFF2-40B4-BE49-F238E27FC236}">
                      <a16:creationId xmlns:a16="http://schemas.microsoft.com/office/drawing/2014/main" id="{BAD48578-5AC4-4FDC-A5AA-168C787C47BE}"/>
                    </a:ext>
                  </a:extLst>
                </p:cNvPr>
                <p:cNvSpPr/>
                <p:nvPr/>
              </p:nvSpPr>
              <p:spPr>
                <a:xfrm>
                  <a:off x="3528656" y="3106664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cubicBezTo>
                        <a:pt x="0" y="707"/>
                        <a:pt x="0" y="707"/>
                        <a:pt x="0" y="707"/>
                      </a:cubicBezTo>
                      <a:cubicBezTo>
                        <a:pt x="0" y="707"/>
                        <a:pt x="0" y="-884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0" name="รูปแบบอิสระ: รูปร่าง 129">
                  <a:extLst>
                    <a:ext uri="{FF2B5EF4-FFF2-40B4-BE49-F238E27FC236}">
                      <a16:creationId xmlns:a16="http://schemas.microsoft.com/office/drawing/2014/main" id="{E7A2AAF6-F3B2-4625-95A3-067F41842335}"/>
                    </a:ext>
                  </a:extLst>
                </p:cNvPr>
                <p:cNvSpPr/>
                <p:nvPr/>
              </p:nvSpPr>
              <p:spPr>
                <a:xfrm>
                  <a:off x="3530247" y="310737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1" name="รูปแบบอิสระ: รูปร่าง 130">
                  <a:extLst>
                    <a:ext uri="{FF2B5EF4-FFF2-40B4-BE49-F238E27FC236}">
                      <a16:creationId xmlns:a16="http://schemas.microsoft.com/office/drawing/2014/main" id="{09D9DAEF-0F92-438C-9012-262074F8AB04}"/>
                    </a:ext>
                  </a:extLst>
                </p:cNvPr>
                <p:cNvSpPr/>
                <p:nvPr/>
              </p:nvSpPr>
              <p:spPr>
                <a:xfrm>
                  <a:off x="3530247" y="3107371"/>
                  <a:ext cx="706" cy="1193"/>
                </a:xfrm>
                <a:custGeom>
                  <a:avLst/>
                  <a:gdLst>
                    <a:gd name="connsiteX0" fmla="*/ 0 w 706"/>
                    <a:gd name="connsiteY0" fmla="*/ 0 h 1193"/>
                    <a:gd name="connsiteX1" fmla="*/ 0 w 706"/>
                    <a:gd name="connsiteY1" fmla="*/ 0 h 1193"/>
                    <a:gd name="connsiteX2" fmla="*/ 0 w 706"/>
                    <a:gd name="connsiteY2" fmla="*/ 0 h 1193"/>
                    <a:gd name="connsiteX3" fmla="*/ 0 w 706"/>
                    <a:gd name="connsiteY3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6" h="1193">
                      <a:moveTo>
                        <a:pt x="0" y="0"/>
                      </a:moveTo>
                      <a:cubicBezTo>
                        <a:pt x="0" y="0"/>
                        <a:pt x="0" y="1591"/>
                        <a:pt x="0" y="0"/>
                      </a:cubicBezTo>
                      <a:cubicBezTo>
                        <a:pt x="0" y="1591"/>
                        <a:pt x="1591" y="159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2" name="รูปแบบอิสระ: รูปร่าง 131">
                  <a:extLst>
                    <a:ext uri="{FF2B5EF4-FFF2-40B4-BE49-F238E27FC236}">
                      <a16:creationId xmlns:a16="http://schemas.microsoft.com/office/drawing/2014/main" id="{613910CE-F290-49C4-89C1-2E44576BBFBF}"/>
                    </a:ext>
                  </a:extLst>
                </p:cNvPr>
                <p:cNvSpPr/>
                <p:nvPr/>
              </p:nvSpPr>
              <p:spPr>
                <a:xfrm>
                  <a:off x="3527065" y="3110553"/>
                  <a:ext cx="3182" cy="11137"/>
                </a:xfrm>
                <a:custGeom>
                  <a:avLst/>
                  <a:gdLst>
                    <a:gd name="connsiteX0" fmla="*/ 3182 w 3182"/>
                    <a:gd name="connsiteY0" fmla="*/ 11137 h 11137"/>
                    <a:gd name="connsiteX1" fmla="*/ 3182 w 3182"/>
                    <a:gd name="connsiteY1" fmla="*/ 9546 h 11137"/>
                    <a:gd name="connsiteX2" fmla="*/ 0 w 3182"/>
                    <a:gd name="connsiteY2" fmla="*/ 0 h 11137"/>
                    <a:gd name="connsiteX3" fmla="*/ 0 w 3182"/>
                    <a:gd name="connsiteY3" fmla="*/ 3182 h 11137"/>
                    <a:gd name="connsiteX4" fmla="*/ 1591 w 3182"/>
                    <a:gd name="connsiteY4" fmla="*/ 6364 h 11137"/>
                    <a:gd name="connsiteX5" fmla="*/ 0 w 3182"/>
                    <a:gd name="connsiteY5" fmla="*/ 4773 h 11137"/>
                    <a:gd name="connsiteX6" fmla="*/ 3182 w 3182"/>
                    <a:gd name="connsiteY6" fmla="*/ 11137 h 11137"/>
                    <a:gd name="connsiteX7" fmla="*/ 3182 w 3182"/>
                    <a:gd name="connsiteY7" fmla="*/ 9546 h 11137"/>
                    <a:gd name="connsiteX8" fmla="*/ 3182 w 3182"/>
                    <a:gd name="connsiteY8" fmla="*/ 11137 h 11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82" h="11137">
                      <a:moveTo>
                        <a:pt x="3182" y="11137"/>
                      </a:moveTo>
                      <a:cubicBezTo>
                        <a:pt x="3182" y="9546"/>
                        <a:pt x="3182" y="7955"/>
                        <a:pt x="3182" y="9546"/>
                      </a:cubicBezTo>
                      <a:cubicBezTo>
                        <a:pt x="3182" y="7955"/>
                        <a:pt x="1591" y="3182"/>
                        <a:pt x="0" y="0"/>
                      </a:cubicBezTo>
                      <a:cubicBezTo>
                        <a:pt x="0" y="0"/>
                        <a:pt x="0" y="1591"/>
                        <a:pt x="0" y="3182"/>
                      </a:cubicBezTo>
                      <a:cubicBezTo>
                        <a:pt x="0" y="4773"/>
                        <a:pt x="1591" y="4773"/>
                        <a:pt x="1591" y="6364"/>
                      </a:cubicBezTo>
                      <a:cubicBezTo>
                        <a:pt x="1591" y="7955"/>
                        <a:pt x="1591" y="6364"/>
                        <a:pt x="0" y="4773"/>
                      </a:cubicBezTo>
                      <a:cubicBezTo>
                        <a:pt x="3182" y="6364"/>
                        <a:pt x="1591" y="6364"/>
                        <a:pt x="3182" y="11137"/>
                      </a:cubicBezTo>
                      <a:lnTo>
                        <a:pt x="3182" y="9546"/>
                      </a:lnTo>
                      <a:cubicBezTo>
                        <a:pt x="3182" y="9546"/>
                        <a:pt x="3182" y="9546"/>
                        <a:pt x="3182" y="1113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3" name="รูปแบบอิสระ: รูปร่าง 132">
                  <a:extLst>
                    <a:ext uri="{FF2B5EF4-FFF2-40B4-BE49-F238E27FC236}">
                      <a16:creationId xmlns:a16="http://schemas.microsoft.com/office/drawing/2014/main" id="{E2536DF7-FECD-422C-BB73-44E8D6B2A84B}"/>
                    </a:ext>
                  </a:extLst>
                </p:cNvPr>
                <p:cNvSpPr/>
                <p:nvPr/>
              </p:nvSpPr>
              <p:spPr>
                <a:xfrm>
                  <a:off x="3527065" y="3105780"/>
                  <a:ext cx="1591" cy="3181"/>
                </a:xfrm>
                <a:custGeom>
                  <a:avLst/>
                  <a:gdLst>
                    <a:gd name="connsiteX0" fmla="*/ 1591 w 1591"/>
                    <a:gd name="connsiteY0" fmla="*/ 3182 h 3181"/>
                    <a:gd name="connsiteX1" fmla="*/ 1591 w 1591"/>
                    <a:gd name="connsiteY1" fmla="*/ 3182 h 3181"/>
                    <a:gd name="connsiteX2" fmla="*/ 0 w 1591"/>
                    <a:gd name="connsiteY2" fmla="*/ 0 h 3181"/>
                    <a:gd name="connsiteX3" fmla="*/ 1591 w 1591"/>
                    <a:gd name="connsiteY3" fmla="*/ 3182 h 3181"/>
                    <a:gd name="connsiteX4" fmla="*/ 1591 w 1591"/>
                    <a:gd name="connsiteY4" fmla="*/ 3182 h 3181"/>
                    <a:gd name="connsiteX5" fmla="*/ 1591 w 1591"/>
                    <a:gd name="connsiteY5" fmla="*/ 3182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91" h="3181">
                      <a:moveTo>
                        <a:pt x="1591" y="3182"/>
                      </a:moveTo>
                      <a:lnTo>
                        <a:pt x="1591" y="3182"/>
                      </a:lnTo>
                      <a:cubicBezTo>
                        <a:pt x="1591" y="3182"/>
                        <a:pt x="1591" y="1591"/>
                        <a:pt x="0" y="0"/>
                      </a:cubicBezTo>
                      <a:cubicBezTo>
                        <a:pt x="1591" y="1591"/>
                        <a:pt x="1591" y="3182"/>
                        <a:pt x="1591" y="3182"/>
                      </a:cubicBezTo>
                      <a:lnTo>
                        <a:pt x="1591" y="3182"/>
                      </a:lnTo>
                      <a:lnTo>
                        <a:pt x="1591" y="318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4" name="รูปแบบอิสระ: รูปร่าง 133">
                  <a:extLst>
                    <a:ext uri="{FF2B5EF4-FFF2-40B4-BE49-F238E27FC236}">
                      <a16:creationId xmlns:a16="http://schemas.microsoft.com/office/drawing/2014/main" id="{E3396596-03FB-4ECF-9C4F-AB488EA958D9}"/>
                    </a:ext>
                  </a:extLst>
                </p:cNvPr>
                <p:cNvSpPr/>
                <p:nvPr/>
              </p:nvSpPr>
              <p:spPr>
                <a:xfrm>
                  <a:off x="3529540" y="3108962"/>
                  <a:ext cx="2297" cy="4773"/>
                </a:xfrm>
                <a:custGeom>
                  <a:avLst/>
                  <a:gdLst>
                    <a:gd name="connsiteX0" fmla="*/ 707 w 2297"/>
                    <a:gd name="connsiteY0" fmla="*/ 0 h 4773"/>
                    <a:gd name="connsiteX1" fmla="*/ 2298 w 2297"/>
                    <a:gd name="connsiteY1" fmla="*/ 4773 h 4773"/>
                    <a:gd name="connsiteX2" fmla="*/ 2298 w 2297"/>
                    <a:gd name="connsiteY2" fmla="*/ 1591 h 4773"/>
                    <a:gd name="connsiteX3" fmla="*/ 707 w 2297"/>
                    <a:gd name="connsiteY3" fmla="*/ 0 h 4773"/>
                    <a:gd name="connsiteX4" fmla="*/ 707 w 2297"/>
                    <a:gd name="connsiteY4" fmla="*/ 0 h 4773"/>
                    <a:gd name="connsiteX5" fmla="*/ 707 w 2297"/>
                    <a:gd name="connsiteY5" fmla="*/ 0 h 4773"/>
                    <a:gd name="connsiteX6" fmla="*/ 707 w 2297"/>
                    <a:gd name="connsiteY6" fmla="*/ 0 h 4773"/>
                    <a:gd name="connsiteX7" fmla="*/ 707 w 2297"/>
                    <a:gd name="connsiteY7" fmla="*/ 0 h 4773"/>
                    <a:gd name="connsiteX8" fmla="*/ 707 w 2297"/>
                    <a:gd name="connsiteY8" fmla="*/ 0 h 4773"/>
                    <a:gd name="connsiteX9" fmla="*/ 707 w 2297"/>
                    <a:gd name="connsiteY9" fmla="*/ 0 h 4773"/>
                    <a:gd name="connsiteX10" fmla="*/ 707 w 2297"/>
                    <a:gd name="connsiteY10" fmla="*/ 0 h 4773"/>
                    <a:gd name="connsiteX11" fmla="*/ 707 w 2297"/>
                    <a:gd name="connsiteY11" fmla="*/ 0 h 4773"/>
                    <a:gd name="connsiteX12" fmla="*/ 707 w 2297"/>
                    <a:gd name="connsiteY12" fmla="*/ 0 h 4773"/>
                    <a:gd name="connsiteX13" fmla="*/ 707 w 2297"/>
                    <a:gd name="connsiteY13" fmla="*/ 0 h 4773"/>
                    <a:gd name="connsiteX14" fmla="*/ 707 w 2297"/>
                    <a:gd name="connsiteY14" fmla="*/ 0 h 4773"/>
                    <a:gd name="connsiteX15" fmla="*/ 707 w 2297"/>
                    <a:gd name="connsiteY15" fmla="*/ 0 h 4773"/>
                    <a:gd name="connsiteX16" fmla="*/ 707 w 2297"/>
                    <a:gd name="connsiteY16" fmla="*/ 0 h 4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297" h="4773">
                      <a:moveTo>
                        <a:pt x="707" y="0"/>
                      </a:moveTo>
                      <a:cubicBezTo>
                        <a:pt x="707" y="1591"/>
                        <a:pt x="707" y="3182"/>
                        <a:pt x="2298" y="4773"/>
                      </a:cubicBezTo>
                      <a:cubicBezTo>
                        <a:pt x="2298" y="4773"/>
                        <a:pt x="2298" y="3182"/>
                        <a:pt x="2298" y="1591"/>
                      </a:cubicBezTo>
                      <a:cubicBezTo>
                        <a:pt x="707" y="3182"/>
                        <a:pt x="707" y="1591"/>
                        <a:pt x="707" y="0"/>
                      </a:cubicBezTo>
                      <a:cubicBezTo>
                        <a:pt x="707" y="0"/>
                        <a:pt x="707" y="0"/>
                        <a:pt x="707" y="0"/>
                      </a:cubicBezTo>
                      <a:cubicBezTo>
                        <a:pt x="707" y="0"/>
                        <a:pt x="707" y="0"/>
                        <a:pt x="707" y="0"/>
                      </a:cubicBezTo>
                      <a:lnTo>
                        <a:pt x="707" y="0"/>
                      </a:lnTo>
                      <a:lnTo>
                        <a:pt x="707" y="0"/>
                      </a:lnTo>
                      <a:lnTo>
                        <a:pt x="707" y="0"/>
                      </a:lnTo>
                      <a:cubicBezTo>
                        <a:pt x="707" y="0"/>
                        <a:pt x="707" y="0"/>
                        <a:pt x="707" y="0"/>
                      </a:cubicBezTo>
                      <a:lnTo>
                        <a:pt x="707" y="0"/>
                      </a:lnTo>
                      <a:lnTo>
                        <a:pt x="707" y="0"/>
                      </a:lnTo>
                      <a:cubicBezTo>
                        <a:pt x="707" y="0"/>
                        <a:pt x="707" y="0"/>
                        <a:pt x="707" y="0"/>
                      </a:cubicBezTo>
                      <a:lnTo>
                        <a:pt x="707" y="0"/>
                      </a:lnTo>
                      <a:lnTo>
                        <a:pt x="707" y="0"/>
                      </a:lnTo>
                      <a:lnTo>
                        <a:pt x="707" y="0"/>
                      </a:lnTo>
                      <a:cubicBezTo>
                        <a:pt x="-884" y="0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5" name="รูปแบบอิสระ: รูปร่าง 134">
                  <a:extLst>
                    <a:ext uri="{FF2B5EF4-FFF2-40B4-BE49-F238E27FC236}">
                      <a16:creationId xmlns:a16="http://schemas.microsoft.com/office/drawing/2014/main" id="{4AA88D0B-1D73-4379-A649-E4CA572FB3B2}"/>
                    </a:ext>
                  </a:extLst>
                </p:cNvPr>
                <p:cNvSpPr/>
                <p:nvPr/>
              </p:nvSpPr>
              <p:spPr>
                <a:xfrm>
                  <a:off x="3535020" y="3117801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lnTo>
                        <a:pt x="0" y="707"/>
                      </a:lnTo>
                      <a:cubicBezTo>
                        <a:pt x="0" y="-884"/>
                        <a:pt x="0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6" name="รูปแบบอิสระ: รูปร่าง 135">
                  <a:extLst>
                    <a:ext uri="{FF2B5EF4-FFF2-40B4-BE49-F238E27FC236}">
                      <a16:creationId xmlns:a16="http://schemas.microsoft.com/office/drawing/2014/main" id="{8B8637B5-2C87-409C-8961-E8086EEEABCD}"/>
                    </a:ext>
                  </a:extLst>
                </p:cNvPr>
                <p:cNvSpPr/>
                <p:nvPr/>
              </p:nvSpPr>
              <p:spPr>
                <a:xfrm>
                  <a:off x="3533429" y="3112144"/>
                  <a:ext cx="1591" cy="4773"/>
                </a:xfrm>
                <a:custGeom>
                  <a:avLst/>
                  <a:gdLst>
                    <a:gd name="connsiteX0" fmla="*/ 1591 w 1591"/>
                    <a:gd name="connsiteY0" fmla="*/ 4773 h 4773"/>
                    <a:gd name="connsiteX1" fmla="*/ 1591 w 1591"/>
                    <a:gd name="connsiteY1" fmla="*/ 4773 h 4773"/>
                    <a:gd name="connsiteX2" fmla="*/ 1591 w 1591"/>
                    <a:gd name="connsiteY2" fmla="*/ 4773 h 4773"/>
                    <a:gd name="connsiteX3" fmla="*/ 1591 w 1591"/>
                    <a:gd name="connsiteY3" fmla="*/ 3182 h 4773"/>
                    <a:gd name="connsiteX4" fmla="*/ 1591 w 1591"/>
                    <a:gd name="connsiteY4" fmla="*/ 4773 h 4773"/>
                    <a:gd name="connsiteX5" fmla="*/ 0 w 1591"/>
                    <a:gd name="connsiteY5" fmla="*/ 0 h 4773"/>
                    <a:gd name="connsiteX6" fmla="*/ 1591 w 1591"/>
                    <a:gd name="connsiteY6" fmla="*/ 4773 h 4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91" h="4773">
                      <a:moveTo>
                        <a:pt x="1591" y="4773"/>
                      </a:moveTo>
                      <a:cubicBezTo>
                        <a:pt x="1591" y="4773"/>
                        <a:pt x="1591" y="3182"/>
                        <a:pt x="1591" y="4773"/>
                      </a:cubicBezTo>
                      <a:cubicBezTo>
                        <a:pt x="1591" y="4773"/>
                        <a:pt x="1591" y="4773"/>
                        <a:pt x="1591" y="4773"/>
                      </a:cubicBezTo>
                      <a:cubicBezTo>
                        <a:pt x="1591" y="4773"/>
                        <a:pt x="1591" y="4773"/>
                        <a:pt x="1591" y="3182"/>
                      </a:cubicBezTo>
                      <a:lnTo>
                        <a:pt x="1591" y="4773"/>
                      </a:lnTo>
                      <a:cubicBezTo>
                        <a:pt x="1591" y="3182"/>
                        <a:pt x="0" y="0"/>
                        <a:pt x="0" y="0"/>
                      </a:cubicBezTo>
                      <a:cubicBezTo>
                        <a:pt x="0" y="1591"/>
                        <a:pt x="0" y="3182"/>
                        <a:pt x="1591" y="477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7" name="รูปแบบอิสระ: รูปร่าง 136">
                  <a:extLst>
                    <a:ext uri="{FF2B5EF4-FFF2-40B4-BE49-F238E27FC236}">
                      <a16:creationId xmlns:a16="http://schemas.microsoft.com/office/drawing/2014/main" id="{58180379-D055-4970-A9E8-A2822F1231AF}"/>
                    </a:ext>
                  </a:extLst>
                </p:cNvPr>
                <p:cNvSpPr/>
                <p:nvPr/>
              </p:nvSpPr>
              <p:spPr>
                <a:xfrm>
                  <a:off x="3531838" y="3113735"/>
                  <a:ext cx="707" cy="3181"/>
                </a:xfrm>
                <a:custGeom>
                  <a:avLst/>
                  <a:gdLst>
                    <a:gd name="connsiteX0" fmla="*/ 0 w 707"/>
                    <a:gd name="connsiteY0" fmla="*/ 0 h 3181"/>
                    <a:gd name="connsiteX1" fmla="*/ 0 w 707"/>
                    <a:gd name="connsiteY1" fmla="*/ 0 h 3181"/>
                    <a:gd name="connsiteX2" fmla="*/ 0 w 707"/>
                    <a:gd name="connsiteY2" fmla="*/ 3182 h 3181"/>
                    <a:gd name="connsiteX3" fmla="*/ 0 w 707"/>
                    <a:gd name="connsiteY3" fmla="*/ 1591 h 3181"/>
                    <a:gd name="connsiteX4" fmla="*/ 0 w 707"/>
                    <a:gd name="connsiteY4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07" h="318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3182"/>
                      </a:lnTo>
                      <a:lnTo>
                        <a:pt x="0" y="1591"/>
                      </a:lnTo>
                      <a:cubicBezTo>
                        <a:pt x="1591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8" name="รูปแบบอิสระ: รูปร่าง 137">
                  <a:extLst>
                    <a:ext uri="{FF2B5EF4-FFF2-40B4-BE49-F238E27FC236}">
                      <a16:creationId xmlns:a16="http://schemas.microsoft.com/office/drawing/2014/main" id="{91F6563B-4E9A-4D39-B6FE-38FD86FA8137}"/>
                    </a:ext>
                  </a:extLst>
                </p:cNvPr>
                <p:cNvSpPr/>
                <p:nvPr/>
              </p:nvSpPr>
              <p:spPr>
                <a:xfrm>
                  <a:off x="3527065" y="3105780"/>
                  <a:ext cx="1591" cy="3181"/>
                </a:xfrm>
                <a:custGeom>
                  <a:avLst/>
                  <a:gdLst>
                    <a:gd name="connsiteX0" fmla="*/ 1591 w 1591"/>
                    <a:gd name="connsiteY0" fmla="*/ 3182 h 3181"/>
                    <a:gd name="connsiteX1" fmla="*/ 0 w 1591"/>
                    <a:gd name="connsiteY1" fmla="*/ 0 h 3181"/>
                    <a:gd name="connsiteX2" fmla="*/ 1591 w 1591"/>
                    <a:gd name="connsiteY2" fmla="*/ 3182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3181">
                      <a:moveTo>
                        <a:pt x="1591" y="3182"/>
                      </a:moveTo>
                      <a:lnTo>
                        <a:pt x="0" y="0"/>
                      </a:lnTo>
                      <a:lnTo>
                        <a:pt x="1591" y="318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9" name="รูปแบบอิสระ: รูปร่าง 138">
                  <a:extLst>
                    <a:ext uri="{FF2B5EF4-FFF2-40B4-BE49-F238E27FC236}">
                      <a16:creationId xmlns:a16="http://schemas.microsoft.com/office/drawing/2014/main" id="{99209072-5DB1-41E9-BC53-25C7625453A5}"/>
                    </a:ext>
                  </a:extLst>
                </p:cNvPr>
                <p:cNvSpPr/>
                <p:nvPr/>
              </p:nvSpPr>
              <p:spPr>
                <a:xfrm>
                  <a:off x="3527065" y="3107371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1591 h 1591"/>
                    <a:gd name="connsiteX1" fmla="*/ 0 w 15909"/>
                    <a:gd name="connsiteY1" fmla="*/ 0 h 1591"/>
                    <a:gd name="connsiteX2" fmla="*/ 0 w 15909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">
                      <a:moveTo>
                        <a:pt x="0" y="1591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0" name="รูปแบบอิสระ: รูปร่าง 139">
                  <a:extLst>
                    <a:ext uri="{FF2B5EF4-FFF2-40B4-BE49-F238E27FC236}">
                      <a16:creationId xmlns:a16="http://schemas.microsoft.com/office/drawing/2014/main" id="{45FDE96E-0D12-4A1A-972B-203E273F2707}"/>
                    </a:ext>
                  </a:extLst>
                </p:cNvPr>
                <p:cNvSpPr/>
                <p:nvPr/>
              </p:nvSpPr>
              <p:spPr>
                <a:xfrm>
                  <a:off x="3490473" y="313600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1" name="รูปแบบอิสระ: รูปร่าง 140">
                  <a:extLst>
                    <a:ext uri="{FF2B5EF4-FFF2-40B4-BE49-F238E27FC236}">
                      <a16:creationId xmlns:a16="http://schemas.microsoft.com/office/drawing/2014/main" id="{E397B6E0-82FE-4AEB-84CE-C961595A69F1}"/>
                    </a:ext>
                  </a:extLst>
                </p:cNvPr>
                <p:cNvSpPr/>
                <p:nvPr/>
              </p:nvSpPr>
              <p:spPr>
                <a:xfrm>
                  <a:off x="3492063" y="313600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2" name="รูปแบบอิสระ: รูปร่าง 141">
                  <a:extLst>
                    <a:ext uri="{FF2B5EF4-FFF2-40B4-BE49-F238E27FC236}">
                      <a16:creationId xmlns:a16="http://schemas.microsoft.com/office/drawing/2014/main" id="{49C95573-90D5-44F6-AA80-78051F6338A7}"/>
                    </a:ext>
                  </a:extLst>
                </p:cNvPr>
                <p:cNvSpPr/>
                <p:nvPr/>
              </p:nvSpPr>
              <p:spPr>
                <a:xfrm>
                  <a:off x="3509564" y="3109191"/>
                  <a:ext cx="1591" cy="2952"/>
                </a:xfrm>
                <a:custGeom>
                  <a:avLst/>
                  <a:gdLst>
                    <a:gd name="connsiteX0" fmla="*/ 1591 w 1591"/>
                    <a:gd name="connsiteY0" fmla="*/ 2952 h 2952"/>
                    <a:gd name="connsiteX1" fmla="*/ 0 w 1591"/>
                    <a:gd name="connsiteY1" fmla="*/ 1362 h 2952"/>
                    <a:gd name="connsiteX2" fmla="*/ 1591 w 1591"/>
                    <a:gd name="connsiteY2" fmla="*/ 2952 h 2952"/>
                    <a:gd name="connsiteX3" fmla="*/ 1591 w 1591"/>
                    <a:gd name="connsiteY3" fmla="*/ 2952 h 29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2952">
                      <a:moveTo>
                        <a:pt x="1591" y="2952"/>
                      </a:moveTo>
                      <a:cubicBezTo>
                        <a:pt x="1591" y="1362"/>
                        <a:pt x="0" y="-1821"/>
                        <a:pt x="0" y="1362"/>
                      </a:cubicBezTo>
                      <a:lnTo>
                        <a:pt x="1591" y="2952"/>
                      </a:lnTo>
                      <a:cubicBezTo>
                        <a:pt x="0" y="2952"/>
                        <a:pt x="1591" y="2952"/>
                        <a:pt x="1591" y="295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3" name="รูปแบบอิสระ: รูปร่าง 142">
                  <a:extLst>
                    <a:ext uri="{FF2B5EF4-FFF2-40B4-BE49-F238E27FC236}">
                      <a16:creationId xmlns:a16="http://schemas.microsoft.com/office/drawing/2014/main" id="{EA395A60-5184-46FD-BF9E-CF270FA7AF0F}"/>
                    </a:ext>
                  </a:extLst>
                </p:cNvPr>
                <p:cNvSpPr/>
                <p:nvPr/>
              </p:nvSpPr>
              <p:spPr>
                <a:xfrm>
                  <a:off x="3500018" y="312487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4" name="รูปแบบอิสระ: รูปร่าง 143">
                  <a:extLst>
                    <a:ext uri="{FF2B5EF4-FFF2-40B4-BE49-F238E27FC236}">
                      <a16:creationId xmlns:a16="http://schemas.microsoft.com/office/drawing/2014/main" id="{969DB909-3E66-42D0-9F19-549C5BA71B82}"/>
                    </a:ext>
                  </a:extLst>
                </p:cNvPr>
                <p:cNvSpPr/>
                <p:nvPr/>
              </p:nvSpPr>
              <p:spPr>
                <a:xfrm>
                  <a:off x="3501609" y="313282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5" name="รูปแบบอิสระ: รูปร่าง 144">
                  <a:extLst>
                    <a:ext uri="{FF2B5EF4-FFF2-40B4-BE49-F238E27FC236}">
                      <a16:creationId xmlns:a16="http://schemas.microsoft.com/office/drawing/2014/main" id="{3A9157A5-A567-4DD8-8744-0068A90A600F}"/>
                    </a:ext>
                  </a:extLst>
                </p:cNvPr>
                <p:cNvSpPr/>
                <p:nvPr/>
              </p:nvSpPr>
              <p:spPr>
                <a:xfrm>
                  <a:off x="3484108" y="3139191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0 h 1591"/>
                    <a:gd name="connsiteX1" fmla="*/ 0 w 15909"/>
                    <a:gd name="connsiteY1" fmla="*/ 1591 h 1591"/>
                    <a:gd name="connsiteX2" fmla="*/ 0 w 15909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">
                      <a:moveTo>
                        <a:pt x="0" y="0"/>
                      </a:moveTo>
                      <a:lnTo>
                        <a:pt x="0" y="1591"/>
                      </a:ln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6" name="รูปแบบอิสระ: รูปร่าง 145">
                  <a:extLst>
                    <a:ext uri="{FF2B5EF4-FFF2-40B4-BE49-F238E27FC236}">
                      <a16:creationId xmlns:a16="http://schemas.microsoft.com/office/drawing/2014/main" id="{087F665A-0244-44E0-8E43-100B99210705}"/>
                    </a:ext>
                  </a:extLst>
                </p:cNvPr>
                <p:cNvSpPr/>
                <p:nvPr/>
              </p:nvSpPr>
              <p:spPr>
                <a:xfrm>
                  <a:off x="3520701" y="3109846"/>
                  <a:ext cx="15909" cy="1414"/>
                </a:xfrm>
                <a:custGeom>
                  <a:avLst/>
                  <a:gdLst>
                    <a:gd name="connsiteX0" fmla="*/ 0 w 15909"/>
                    <a:gd name="connsiteY0" fmla="*/ 707 h 1414"/>
                    <a:gd name="connsiteX1" fmla="*/ 0 w 15909"/>
                    <a:gd name="connsiteY1" fmla="*/ 707 h 1414"/>
                    <a:gd name="connsiteX2" fmla="*/ 0 w 15909"/>
                    <a:gd name="connsiteY2" fmla="*/ 707 h 1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414">
                      <a:moveTo>
                        <a:pt x="0" y="707"/>
                      </a:moveTo>
                      <a:cubicBezTo>
                        <a:pt x="0" y="707"/>
                        <a:pt x="0" y="-884"/>
                        <a:pt x="0" y="707"/>
                      </a:cubicBezTo>
                      <a:cubicBezTo>
                        <a:pt x="0" y="707"/>
                        <a:pt x="0" y="2298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7" name="รูปแบบอิสระ: รูปร่าง 146">
                  <a:extLst>
                    <a:ext uri="{FF2B5EF4-FFF2-40B4-BE49-F238E27FC236}">
                      <a16:creationId xmlns:a16="http://schemas.microsoft.com/office/drawing/2014/main" id="{8412E1E6-F3BD-44BB-AAE2-C9F53B4DB335}"/>
                    </a:ext>
                  </a:extLst>
                </p:cNvPr>
                <p:cNvSpPr/>
                <p:nvPr/>
              </p:nvSpPr>
              <p:spPr>
                <a:xfrm>
                  <a:off x="3488881" y="3115326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8" name="รูปแบบอิสระ: รูปร่าง 147">
                  <a:extLst>
                    <a:ext uri="{FF2B5EF4-FFF2-40B4-BE49-F238E27FC236}">
                      <a16:creationId xmlns:a16="http://schemas.microsoft.com/office/drawing/2014/main" id="{7BCA4DDC-E1EF-415E-9881-374924AA2101}"/>
                    </a:ext>
                  </a:extLst>
                </p:cNvPr>
                <p:cNvSpPr/>
                <p:nvPr/>
              </p:nvSpPr>
              <p:spPr>
                <a:xfrm>
                  <a:off x="3519110" y="3109360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1193 h 1193"/>
                    <a:gd name="connsiteX1" fmla="*/ 0 w 15909"/>
                    <a:gd name="connsiteY1" fmla="*/ 1193 h 1193"/>
                    <a:gd name="connsiteX2" fmla="*/ 0 w 15909"/>
                    <a:gd name="connsiteY2" fmla="*/ 1193 h 1193"/>
                    <a:gd name="connsiteX3" fmla="*/ 0 w 15909"/>
                    <a:gd name="connsiteY3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193">
                      <a:moveTo>
                        <a:pt x="0" y="1193"/>
                      </a:moveTo>
                      <a:cubicBezTo>
                        <a:pt x="0" y="1193"/>
                        <a:pt x="0" y="1193"/>
                        <a:pt x="0" y="1193"/>
                      </a:cubicBezTo>
                      <a:cubicBezTo>
                        <a:pt x="0" y="1193"/>
                        <a:pt x="0" y="-398"/>
                        <a:pt x="0" y="1193"/>
                      </a:cubicBezTo>
                      <a:cubicBezTo>
                        <a:pt x="0" y="-398"/>
                        <a:pt x="0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9" name="รูปแบบอิสระ: รูปร่าง 148">
                  <a:extLst>
                    <a:ext uri="{FF2B5EF4-FFF2-40B4-BE49-F238E27FC236}">
                      <a16:creationId xmlns:a16="http://schemas.microsoft.com/office/drawing/2014/main" id="{F6C025C9-A043-4AD1-8479-562BD1148BCE}"/>
                    </a:ext>
                  </a:extLst>
                </p:cNvPr>
                <p:cNvSpPr/>
                <p:nvPr/>
              </p:nvSpPr>
              <p:spPr>
                <a:xfrm>
                  <a:off x="3459537" y="3137600"/>
                  <a:ext cx="706" cy="707"/>
                </a:xfrm>
                <a:custGeom>
                  <a:avLst/>
                  <a:gdLst>
                    <a:gd name="connsiteX0" fmla="*/ 707 w 706"/>
                    <a:gd name="connsiteY0" fmla="*/ 0 h 707"/>
                    <a:gd name="connsiteX1" fmla="*/ 707 w 706"/>
                    <a:gd name="connsiteY1" fmla="*/ 0 h 707"/>
                    <a:gd name="connsiteX2" fmla="*/ 707 w 706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6" h="707">
                      <a:moveTo>
                        <a:pt x="707" y="0"/>
                      </a:moveTo>
                      <a:lnTo>
                        <a:pt x="707" y="0"/>
                      </a:lnTo>
                      <a:cubicBezTo>
                        <a:pt x="-884" y="1591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0" name="รูปแบบอิสระ: รูปร่าง 149">
                  <a:extLst>
                    <a:ext uri="{FF2B5EF4-FFF2-40B4-BE49-F238E27FC236}">
                      <a16:creationId xmlns:a16="http://schemas.microsoft.com/office/drawing/2014/main" id="{7F70C996-382A-4E2F-8EA6-B7EA2C93CA6E}"/>
                    </a:ext>
                  </a:extLst>
                </p:cNvPr>
                <p:cNvSpPr/>
                <p:nvPr/>
              </p:nvSpPr>
              <p:spPr>
                <a:xfrm>
                  <a:off x="3452289" y="311850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1" name="รูปแบบอิสระ: รูปร่าง 150">
                  <a:extLst>
                    <a:ext uri="{FF2B5EF4-FFF2-40B4-BE49-F238E27FC236}">
                      <a16:creationId xmlns:a16="http://schemas.microsoft.com/office/drawing/2014/main" id="{B88A7467-14F1-4AFA-B97F-D6D469F75364}"/>
                    </a:ext>
                  </a:extLst>
                </p:cNvPr>
                <p:cNvSpPr/>
                <p:nvPr/>
              </p:nvSpPr>
              <p:spPr>
                <a:xfrm>
                  <a:off x="3523883" y="3108255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cubicBezTo>
                        <a:pt x="0" y="707"/>
                        <a:pt x="0" y="-884"/>
                        <a:pt x="0" y="707"/>
                      </a:cubicBezTo>
                      <a:lnTo>
                        <a:pt x="0" y="70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2" name="รูปแบบอิสระ: รูปร่าง 151">
                  <a:extLst>
                    <a:ext uri="{FF2B5EF4-FFF2-40B4-BE49-F238E27FC236}">
                      <a16:creationId xmlns:a16="http://schemas.microsoft.com/office/drawing/2014/main" id="{C635E18C-F511-4CC0-B0F1-24E0907D8868}"/>
                    </a:ext>
                  </a:extLst>
                </p:cNvPr>
                <p:cNvSpPr/>
                <p:nvPr/>
              </p:nvSpPr>
              <p:spPr>
                <a:xfrm>
                  <a:off x="3527065" y="3115326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0 h 707"/>
                    <a:gd name="connsiteX1" fmla="*/ 0 w 15909"/>
                    <a:gd name="connsiteY1" fmla="*/ 0 h 707"/>
                    <a:gd name="connsiteX2" fmla="*/ 0 w 15909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0"/>
                      </a:moveTo>
                      <a:cubicBezTo>
                        <a:pt x="0" y="0"/>
                        <a:pt x="0" y="1591"/>
                        <a:pt x="0" y="0"/>
                      </a:cubicBezTo>
                      <a:cubicBezTo>
                        <a:pt x="0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3" name="รูปแบบอิสระ: รูปร่าง 152">
                  <a:extLst>
                    <a:ext uri="{FF2B5EF4-FFF2-40B4-BE49-F238E27FC236}">
                      <a16:creationId xmlns:a16="http://schemas.microsoft.com/office/drawing/2014/main" id="{81571C82-BDDF-4EEA-B57A-D25383CDD78E}"/>
                    </a:ext>
                  </a:extLst>
                </p:cNvPr>
                <p:cNvSpPr/>
                <p:nvPr/>
              </p:nvSpPr>
              <p:spPr>
                <a:xfrm>
                  <a:off x="3520701" y="312169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4" name="รูปแบบอิสระ: รูปร่าง 153">
                  <a:extLst>
                    <a:ext uri="{FF2B5EF4-FFF2-40B4-BE49-F238E27FC236}">
                      <a16:creationId xmlns:a16="http://schemas.microsoft.com/office/drawing/2014/main" id="{E2D0FF60-0EDD-491F-A89C-DA97EC1B6E12}"/>
                    </a:ext>
                  </a:extLst>
                </p:cNvPr>
                <p:cNvSpPr/>
                <p:nvPr/>
              </p:nvSpPr>
              <p:spPr>
                <a:xfrm>
                  <a:off x="3524767" y="3108962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cubicBezTo>
                        <a:pt x="707" y="0"/>
                        <a:pt x="707" y="0"/>
                        <a:pt x="707" y="0"/>
                      </a:cubicBezTo>
                      <a:cubicBezTo>
                        <a:pt x="-884" y="0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5" name="รูปแบบอิสระ: รูปร่าง 154">
                  <a:extLst>
                    <a:ext uri="{FF2B5EF4-FFF2-40B4-BE49-F238E27FC236}">
                      <a16:creationId xmlns:a16="http://schemas.microsoft.com/office/drawing/2014/main" id="{A0F0BEBE-6D1C-4732-9E5F-9A3608ECE99B}"/>
                    </a:ext>
                  </a:extLst>
                </p:cNvPr>
                <p:cNvSpPr/>
                <p:nvPr/>
              </p:nvSpPr>
              <p:spPr>
                <a:xfrm>
                  <a:off x="3523883" y="3107768"/>
                  <a:ext cx="1193" cy="1193"/>
                </a:xfrm>
                <a:custGeom>
                  <a:avLst/>
                  <a:gdLst>
                    <a:gd name="connsiteX0" fmla="*/ 0 w 1193"/>
                    <a:gd name="connsiteY0" fmla="*/ 1193 h 1193"/>
                    <a:gd name="connsiteX1" fmla="*/ 0 w 1193"/>
                    <a:gd name="connsiteY1" fmla="*/ 1193 h 1193"/>
                    <a:gd name="connsiteX2" fmla="*/ 0 w 1193"/>
                    <a:gd name="connsiteY2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193">
                      <a:moveTo>
                        <a:pt x="0" y="1193"/>
                      </a:moveTo>
                      <a:cubicBezTo>
                        <a:pt x="1591" y="1193"/>
                        <a:pt x="1591" y="1193"/>
                        <a:pt x="0" y="1193"/>
                      </a:cubicBezTo>
                      <a:cubicBezTo>
                        <a:pt x="1591" y="-398"/>
                        <a:pt x="1591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6" name="รูปแบบอิสระ: รูปร่าง 155">
                  <a:extLst>
                    <a:ext uri="{FF2B5EF4-FFF2-40B4-BE49-F238E27FC236}">
                      <a16:creationId xmlns:a16="http://schemas.microsoft.com/office/drawing/2014/main" id="{C02FFBBD-01F2-4942-80AC-5B917266E886}"/>
                    </a:ext>
                  </a:extLst>
                </p:cNvPr>
                <p:cNvSpPr/>
                <p:nvPr/>
              </p:nvSpPr>
              <p:spPr>
                <a:xfrm>
                  <a:off x="3523883" y="310896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7" name="รูปแบบอิสระ: รูปร่าง 156">
                  <a:extLst>
                    <a:ext uri="{FF2B5EF4-FFF2-40B4-BE49-F238E27FC236}">
                      <a16:creationId xmlns:a16="http://schemas.microsoft.com/office/drawing/2014/main" id="{6A857569-7535-4AF0-9154-31F9EB93E37F}"/>
                    </a:ext>
                  </a:extLst>
                </p:cNvPr>
                <p:cNvSpPr/>
                <p:nvPr/>
              </p:nvSpPr>
              <p:spPr>
                <a:xfrm>
                  <a:off x="3472264" y="3132827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cubicBezTo>
                        <a:pt x="707" y="0"/>
                        <a:pt x="707" y="0"/>
                        <a:pt x="707" y="0"/>
                      </a:cubicBezTo>
                      <a:cubicBezTo>
                        <a:pt x="-884" y="0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8" name="รูปแบบอิสระ: รูปร่าง 157">
                  <a:extLst>
                    <a:ext uri="{FF2B5EF4-FFF2-40B4-BE49-F238E27FC236}">
                      <a16:creationId xmlns:a16="http://schemas.microsoft.com/office/drawing/2014/main" id="{79A03F66-78A5-4601-B89D-3823225F7A7A}"/>
                    </a:ext>
                  </a:extLst>
                </p:cNvPr>
                <p:cNvSpPr/>
                <p:nvPr/>
              </p:nvSpPr>
              <p:spPr>
                <a:xfrm>
                  <a:off x="3509564" y="313282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9" name="รูปแบบอิสระ: รูปร่าง 158">
                  <a:extLst>
                    <a:ext uri="{FF2B5EF4-FFF2-40B4-BE49-F238E27FC236}">
                      <a16:creationId xmlns:a16="http://schemas.microsoft.com/office/drawing/2014/main" id="{2496D85B-9070-4CD6-AFEE-BB39AD97E7D9}"/>
                    </a:ext>
                  </a:extLst>
                </p:cNvPr>
                <p:cNvSpPr/>
                <p:nvPr/>
              </p:nvSpPr>
              <p:spPr>
                <a:xfrm>
                  <a:off x="3507973" y="3128054"/>
                  <a:ext cx="1591" cy="6364"/>
                </a:xfrm>
                <a:custGeom>
                  <a:avLst/>
                  <a:gdLst>
                    <a:gd name="connsiteX0" fmla="*/ 1591 w 1591"/>
                    <a:gd name="connsiteY0" fmla="*/ 6364 h 6364"/>
                    <a:gd name="connsiteX1" fmla="*/ 1591 w 1591"/>
                    <a:gd name="connsiteY1" fmla="*/ 4773 h 6364"/>
                    <a:gd name="connsiteX2" fmla="*/ 0 w 1591"/>
                    <a:gd name="connsiteY2" fmla="*/ 0 h 6364"/>
                    <a:gd name="connsiteX3" fmla="*/ 1591 w 1591"/>
                    <a:gd name="connsiteY3" fmla="*/ 6364 h 63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6364">
                      <a:moveTo>
                        <a:pt x="1591" y="6364"/>
                      </a:moveTo>
                      <a:cubicBezTo>
                        <a:pt x="1591" y="3182"/>
                        <a:pt x="1591" y="4773"/>
                        <a:pt x="1591" y="4773"/>
                      </a:cubicBezTo>
                      <a:lnTo>
                        <a:pt x="0" y="0"/>
                      </a:lnTo>
                      <a:lnTo>
                        <a:pt x="1591" y="636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0" name="รูปแบบอิสระ: รูปร่าง 159">
                  <a:extLst>
                    <a:ext uri="{FF2B5EF4-FFF2-40B4-BE49-F238E27FC236}">
                      <a16:creationId xmlns:a16="http://schemas.microsoft.com/office/drawing/2014/main" id="{1A559A6B-E680-4830-A753-EBEC4A60C02C}"/>
                    </a:ext>
                  </a:extLst>
                </p:cNvPr>
                <p:cNvSpPr/>
                <p:nvPr/>
              </p:nvSpPr>
              <p:spPr>
                <a:xfrm>
                  <a:off x="3453880" y="3109846"/>
                  <a:ext cx="70003" cy="34118"/>
                </a:xfrm>
                <a:custGeom>
                  <a:avLst/>
                  <a:gdLst>
                    <a:gd name="connsiteX0" fmla="*/ 33411 w 70003"/>
                    <a:gd name="connsiteY0" fmla="*/ 27754 h 34118"/>
                    <a:gd name="connsiteX1" fmla="*/ 33411 w 70003"/>
                    <a:gd name="connsiteY1" fmla="*/ 29345 h 34118"/>
                    <a:gd name="connsiteX2" fmla="*/ 33411 w 70003"/>
                    <a:gd name="connsiteY2" fmla="*/ 34118 h 34118"/>
                    <a:gd name="connsiteX3" fmla="*/ 33411 w 70003"/>
                    <a:gd name="connsiteY3" fmla="*/ 27754 h 34118"/>
                    <a:gd name="connsiteX4" fmla="*/ 35002 w 70003"/>
                    <a:gd name="connsiteY4" fmla="*/ 27754 h 34118"/>
                    <a:gd name="connsiteX5" fmla="*/ 35002 w 70003"/>
                    <a:gd name="connsiteY5" fmla="*/ 27754 h 34118"/>
                    <a:gd name="connsiteX6" fmla="*/ 35002 w 70003"/>
                    <a:gd name="connsiteY6" fmla="*/ 24572 h 34118"/>
                    <a:gd name="connsiteX7" fmla="*/ 35002 w 70003"/>
                    <a:gd name="connsiteY7" fmla="*/ 26163 h 34118"/>
                    <a:gd name="connsiteX8" fmla="*/ 35002 w 70003"/>
                    <a:gd name="connsiteY8" fmla="*/ 24572 h 34118"/>
                    <a:gd name="connsiteX9" fmla="*/ 35002 w 70003"/>
                    <a:gd name="connsiteY9" fmla="*/ 26163 h 34118"/>
                    <a:gd name="connsiteX10" fmla="*/ 35002 w 70003"/>
                    <a:gd name="connsiteY10" fmla="*/ 26163 h 34118"/>
                    <a:gd name="connsiteX11" fmla="*/ 35002 w 70003"/>
                    <a:gd name="connsiteY11" fmla="*/ 26163 h 34118"/>
                    <a:gd name="connsiteX12" fmla="*/ 35002 w 70003"/>
                    <a:gd name="connsiteY12" fmla="*/ 22981 h 34118"/>
                    <a:gd name="connsiteX13" fmla="*/ 35002 w 70003"/>
                    <a:gd name="connsiteY13" fmla="*/ 24572 h 34118"/>
                    <a:gd name="connsiteX14" fmla="*/ 35002 w 70003"/>
                    <a:gd name="connsiteY14" fmla="*/ 22981 h 34118"/>
                    <a:gd name="connsiteX15" fmla="*/ 35002 w 70003"/>
                    <a:gd name="connsiteY15" fmla="*/ 26163 h 34118"/>
                    <a:gd name="connsiteX16" fmla="*/ 36593 w 70003"/>
                    <a:gd name="connsiteY16" fmla="*/ 27754 h 34118"/>
                    <a:gd name="connsiteX17" fmla="*/ 36593 w 70003"/>
                    <a:gd name="connsiteY17" fmla="*/ 29345 h 34118"/>
                    <a:gd name="connsiteX18" fmla="*/ 38183 w 70003"/>
                    <a:gd name="connsiteY18" fmla="*/ 34118 h 34118"/>
                    <a:gd name="connsiteX19" fmla="*/ 36593 w 70003"/>
                    <a:gd name="connsiteY19" fmla="*/ 27754 h 34118"/>
                    <a:gd name="connsiteX20" fmla="*/ 36593 w 70003"/>
                    <a:gd name="connsiteY20" fmla="*/ 27754 h 34118"/>
                    <a:gd name="connsiteX21" fmla="*/ 36593 w 70003"/>
                    <a:gd name="connsiteY21" fmla="*/ 29345 h 34118"/>
                    <a:gd name="connsiteX22" fmla="*/ 36593 w 70003"/>
                    <a:gd name="connsiteY22" fmla="*/ 32527 h 34118"/>
                    <a:gd name="connsiteX23" fmla="*/ 36593 w 70003"/>
                    <a:gd name="connsiteY23" fmla="*/ 29345 h 34118"/>
                    <a:gd name="connsiteX24" fmla="*/ 38183 w 70003"/>
                    <a:gd name="connsiteY24" fmla="*/ 34118 h 34118"/>
                    <a:gd name="connsiteX25" fmla="*/ 38183 w 70003"/>
                    <a:gd name="connsiteY25" fmla="*/ 29345 h 34118"/>
                    <a:gd name="connsiteX26" fmla="*/ 39775 w 70003"/>
                    <a:gd name="connsiteY26" fmla="*/ 27754 h 34118"/>
                    <a:gd name="connsiteX27" fmla="*/ 39775 w 70003"/>
                    <a:gd name="connsiteY27" fmla="*/ 30936 h 34118"/>
                    <a:gd name="connsiteX28" fmla="*/ 39775 w 70003"/>
                    <a:gd name="connsiteY28" fmla="*/ 29345 h 34118"/>
                    <a:gd name="connsiteX29" fmla="*/ 39775 w 70003"/>
                    <a:gd name="connsiteY29" fmla="*/ 30936 h 34118"/>
                    <a:gd name="connsiteX30" fmla="*/ 39775 w 70003"/>
                    <a:gd name="connsiteY30" fmla="*/ 27754 h 34118"/>
                    <a:gd name="connsiteX31" fmla="*/ 41366 w 70003"/>
                    <a:gd name="connsiteY31" fmla="*/ 29345 h 34118"/>
                    <a:gd name="connsiteX32" fmla="*/ 41366 w 70003"/>
                    <a:gd name="connsiteY32" fmla="*/ 32527 h 34118"/>
                    <a:gd name="connsiteX33" fmla="*/ 41366 w 70003"/>
                    <a:gd name="connsiteY33" fmla="*/ 27754 h 34118"/>
                    <a:gd name="connsiteX34" fmla="*/ 41366 w 70003"/>
                    <a:gd name="connsiteY34" fmla="*/ 29345 h 34118"/>
                    <a:gd name="connsiteX35" fmla="*/ 41366 w 70003"/>
                    <a:gd name="connsiteY35" fmla="*/ 22981 h 34118"/>
                    <a:gd name="connsiteX36" fmla="*/ 41366 w 70003"/>
                    <a:gd name="connsiteY36" fmla="*/ 21390 h 34118"/>
                    <a:gd name="connsiteX37" fmla="*/ 41366 w 70003"/>
                    <a:gd name="connsiteY37" fmla="*/ 19799 h 34118"/>
                    <a:gd name="connsiteX38" fmla="*/ 41366 w 70003"/>
                    <a:gd name="connsiteY38" fmla="*/ 22981 h 34118"/>
                    <a:gd name="connsiteX39" fmla="*/ 41366 w 70003"/>
                    <a:gd name="connsiteY39" fmla="*/ 22981 h 34118"/>
                    <a:gd name="connsiteX40" fmla="*/ 41366 w 70003"/>
                    <a:gd name="connsiteY40" fmla="*/ 27754 h 34118"/>
                    <a:gd name="connsiteX41" fmla="*/ 41366 w 70003"/>
                    <a:gd name="connsiteY41" fmla="*/ 26163 h 34118"/>
                    <a:gd name="connsiteX42" fmla="*/ 41366 w 70003"/>
                    <a:gd name="connsiteY42" fmla="*/ 30936 h 34118"/>
                    <a:gd name="connsiteX43" fmla="*/ 41366 w 70003"/>
                    <a:gd name="connsiteY43" fmla="*/ 29345 h 34118"/>
                    <a:gd name="connsiteX44" fmla="*/ 41366 w 70003"/>
                    <a:gd name="connsiteY44" fmla="*/ 30936 h 34118"/>
                    <a:gd name="connsiteX45" fmla="*/ 41366 w 70003"/>
                    <a:gd name="connsiteY45" fmla="*/ 29345 h 34118"/>
                    <a:gd name="connsiteX46" fmla="*/ 41366 w 70003"/>
                    <a:gd name="connsiteY46" fmla="*/ 32527 h 34118"/>
                    <a:gd name="connsiteX47" fmla="*/ 41366 w 70003"/>
                    <a:gd name="connsiteY47" fmla="*/ 30936 h 34118"/>
                    <a:gd name="connsiteX48" fmla="*/ 42957 w 70003"/>
                    <a:gd name="connsiteY48" fmla="*/ 32527 h 34118"/>
                    <a:gd name="connsiteX49" fmla="*/ 44548 w 70003"/>
                    <a:gd name="connsiteY49" fmla="*/ 22981 h 34118"/>
                    <a:gd name="connsiteX50" fmla="*/ 46138 w 70003"/>
                    <a:gd name="connsiteY50" fmla="*/ 29345 h 34118"/>
                    <a:gd name="connsiteX51" fmla="*/ 44548 w 70003"/>
                    <a:gd name="connsiteY51" fmla="*/ 30936 h 34118"/>
                    <a:gd name="connsiteX52" fmla="*/ 44548 w 70003"/>
                    <a:gd name="connsiteY52" fmla="*/ 32527 h 34118"/>
                    <a:gd name="connsiteX53" fmla="*/ 44548 w 70003"/>
                    <a:gd name="connsiteY53" fmla="*/ 29345 h 34118"/>
                    <a:gd name="connsiteX54" fmla="*/ 44548 w 70003"/>
                    <a:gd name="connsiteY54" fmla="*/ 32527 h 34118"/>
                    <a:gd name="connsiteX55" fmla="*/ 44548 w 70003"/>
                    <a:gd name="connsiteY55" fmla="*/ 27754 h 34118"/>
                    <a:gd name="connsiteX56" fmla="*/ 44548 w 70003"/>
                    <a:gd name="connsiteY56" fmla="*/ 30936 h 34118"/>
                    <a:gd name="connsiteX57" fmla="*/ 44548 w 70003"/>
                    <a:gd name="connsiteY57" fmla="*/ 27754 h 34118"/>
                    <a:gd name="connsiteX58" fmla="*/ 44548 w 70003"/>
                    <a:gd name="connsiteY58" fmla="*/ 27754 h 34118"/>
                    <a:gd name="connsiteX59" fmla="*/ 46138 w 70003"/>
                    <a:gd name="connsiteY59" fmla="*/ 29345 h 34118"/>
                    <a:gd name="connsiteX60" fmla="*/ 46138 w 70003"/>
                    <a:gd name="connsiteY60" fmla="*/ 29345 h 34118"/>
                    <a:gd name="connsiteX61" fmla="*/ 47729 w 70003"/>
                    <a:gd name="connsiteY61" fmla="*/ 24572 h 34118"/>
                    <a:gd name="connsiteX62" fmla="*/ 47729 w 70003"/>
                    <a:gd name="connsiteY62" fmla="*/ 29345 h 34118"/>
                    <a:gd name="connsiteX63" fmla="*/ 47729 w 70003"/>
                    <a:gd name="connsiteY63" fmla="*/ 16617 h 34118"/>
                    <a:gd name="connsiteX64" fmla="*/ 49320 w 70003"/>
                    <a:gd name="connsiteY64" fmla="*/ 29345 h 34118"/>
                    <a:gd name="connsiteX65" fmla="*/ 49320 w 70003"/>
                    <a:gd name="connsiteY65" fmla="*/ 29345 h 34118"/>
                    <a:gd name="connsiteX66" fmla="*/ 47729 w 70003"/>
                    <a:gd name="connsiteY66" fmla="*/ 24572 h 34118"/>
                    <a:gd name="connsiteX67" fmla="*/ 49320 w 70003"/>
                    <a:gd name="connsiteY67" fmla="*/ 29345 h 34118"/>
                    <a:gd name="connsiteX68" fmla="*/ 49320 w 70003"/>
                    <a:gd name="connsiteY68" fmla="*/ 22981 h 34118"/>
                    <a:gd name="connsiteX69" fmla="*/ 49320 w 70003"/>
                    <a:gd name="connsiteY69" fmla="*/ 29345 h 34118"/>
                    <a:gd name="connsiteX70" fmla="*/ 49320 w 70003"/>
                    <a:gd name="connsiteY70" fmla="*/ 24572 h 34118"/>
                    <a:gd name="connsiteX71" fmla="*/ 50912 w 70003"/>
                    <a:gd name="connsiteY71" fmla="*/ 30936 h 34118"/>
                    <a:gd name="connsiteX72" fmla="*/ 50912 w 70003"/>
                    <a:gd name="connsiteY72" fmla="*/ 30936 h 34118"/>
                    <a:gd name="connsiteX73" fmla="*/ 50912 w 70003"/>
                    <a:gd name="connsiteY73" fmla="*/ 29345 h 34118"/>
                    <a:gd name="connsiteX74" fmla="*/ 50912 w 70003"/>
                    <a:gd name="connsiteY74" fmla="*/ 22981 h 34118"/>
                    <a:gd name="connsiteX75" fmla="*/ 52503 w 70003"/>
                    <a:gd name="connsiteY75" fmla="*/ 29345 h 34118"/>
                    <a:gd name="connsiteX76" fmla="*/ 50912 w 70003"/>
                    <a:gd name="connsiteY76" fmla="*/ 15026 h 34118"/>
                    <a:gd name="connsiteX77" fmla="*/ 50912 w 70003"/>
                    <a:gd name="connsiteY77" fmla="*/ 16617 h 34118"/>
                    <a:gd name="connsiteX78" fmla="*/ 50912 w 70003"/>
                    <a:gd name="connsiteY78" fmla="*/ 15026 h 34118"/>
                    <a:gd name="connsiteX79" fmla="*/ 52503 w 70003"/>
                    <a:gd name="connsiteY79" fmla="*/ 30936 h 34118"/>
                    <a:gd name="connsiteX80" fmla="*/ 52503 w 70003"/>
                    <a:gd name="connsiteY80" fmla="*/ 32527 h 34118"/>
                    <a:gd name="connsiteX81" fmla="*/ 52503 w 70003"/>
                    <a:gd name="connsiteY81" fmla="*/ 34118 h 34118"/>
                    <a:gd name="connsiteX82" fmla="*/ 54093 w 70003"/>
                    <a:gd name="connsiteY82" fmla="*/ 34118 h 34118"/>
                    <a:gd name="connsiteX83" fmla="*/ 54093 w 70003"/>
                    <a:gd name="connsiteY83" fmla="*/ 27754 h 34118"/>
                    <a:gd name="connsiteX84" fmla="*/ 54093 w 70003"/>
                    <a:gd name="connsiteY84" fmla="*/ 30936 h 34118"/>
                    <a:gd name="connsiteX85" fmla="*/ 54093 w 70003"/>
                    <a:gd name="connsiteY85" fmla="*/ 22981 h 34118"/>
                    <a:gd name="connsiteX86" fmla="*/ 55684 w 70003"/>
                    <a:gd name="connsiteY86" fmla="*/ 29345 h 34118"/>
                    <a:gd name="connsiteX87" fmla="*/ 55684 w 70003"/>
                    <a:gd name="connsiteY87" fmla="*/ 27754 h 34118"/>
                    <a:gd name="connsiteX88" fmla="*/ 55684 w 70003"/>
                    <a:gd name="connsiteY88" fmla="*/ 29345 h 34118"/>
                    <a:gd name="connsiteX89" fmla="*/ 57275 w 70003"/>
                    <a:gd name="connsiteY89" fmla="*/ 27754 h 34118"/>
                    <a:gd name="connsiteX90" fmla="*/ 58866 w 70003"/>
                    <a:gd name="connsiteY90" fmla="*/ 29345 h 34118"/>
                    <a:gd name="connsiteX91" fmla="*/ 55684 w 70003"/>
                    <a:gd name="connsiteY91" fmla="*/ 13435 h 34118"/>
                    <a:gd name="connsiteX92" fmla="*/ 57275 w 70003"/>
                    <a:gd name="connsiteY92" fmla="*/ 18208 h 34118"/>
                    <a:gd name="connsiteX93" fmla="*/ 58866 w 70003"/>
                    <a:gd name="connsiteY93" fmla="*/ 26163 h 34118"/>
                    <a:gd name="connsiteX94" fmla="*/ 58866 w 70003"/>
                    <a:gd name="connsiteY94" fmla="*/ 24572 h 34118"/>
                    <a:gd name="connsiteX95" fmla="*/ 58866 w 70003"/>
                    <a:gd name="connsiteY95" fmla="*/ 26163 h 34118"/>
                    <a:gd name="connsiteX96" fmla="*/ 58866 w 70003"/>
                    <a:gd name="connsiteY96" fmla="*/ 22981 h 34118"/>
                    <a:gd name="connsiteX97" fmla="*/ 60458 w 70003"/>
                    <a:gd name="connsiteY97" fmla="*/ 22981 h 34118"/>
                    <a:gd name="connsiteX98" fmla="*/ 60458 w 70003"/>
                    <a:gd name="connsiteY98" fmla="*/ 15026 h 34118"/>
                    <a:gd name="connsiteX99" fmla="*/ 60458 w 70003"/>
                    <a:gd name="connsiteY99" fmla="*/ 16617 h 34118"/>
                    <a:gd name="connsiteX100" fmla="*/ 62048 w 70003"/>
                    <a:gd name="connsiteY100" fmla="*/ 18208 h 34118"/>
                    <a:gd name="connsiteX101" fmla="*/ 63639 w 70003"/>
                    <a:gd name="connsiteY101" fmla="*/ 21390 h 34118"/>
                    <a:gd name="connsiteX102" fmla="*/ 63639 w 70003"/>
                    <a:gd name="connsiteY102" fmla="*/ 19799 h 34118"/>
                    <a:gd name="connsiteX103" fmla="*/ 63639 w 70003"/>
                    <a:gd name="connsiteY103" fmla="*/ 22981 h 34118"/>
                    <a:gd name="connsiteX104" fmla="*/ 63639 w 70003"/>
                    <a:gd name="connsiteY104" fmla="*/ 19799 h 34118"/>
                    <a:gd name="connsiteX105" fmla="*/ 62048 w 70003"/>
                    <a:gd name="connsiteY105" fmla="*/ 19799 h 34118"/>
                    <a:gd name="connsiteX106" fmla="*/ 62048 w 70003"/>
                    <a:gd name="connsiteY106" fmla="*/ 10253 h 34118"/>
                    <a:gd name="connsiteX107" fmla="*/ 62048 w 70003"/>
                    <a:gd name="connsiteY107" fmla="*/ 11844 h 34118"/>
                    <a:gd name="connsiteX108" fmla="*/ 63639 w 70003"/>
                    <a:gd name="connsiteY108" fmla="*/ 7071 h 34118"/>
                    <a:gd name="connsiteX109" fmla="*/ 65230 w 70003"/>
                    <a:gd name="connsiteY109" fmla="*/ 13435 h 34118"/>
                    <a:gd name="connsiteX110" fmla="*/ 63639 w 70003"/>
                    <a:gd name="connsiteY110" fmla="*/ 11844 h 34118"/>
                    <a:gd name="connsiteX111" fmla="*/ 63639 w 70003"/>
                    <a:gd name="connsiteY111" fmla="*/ 13435 h 34118"/>
                    <a:gd name="connsiteX112" fmla="*/ 63639 w 70003"/>
                    <a:gd name="connsiteY112" fmla="*/ 15026 h 34118"/>
                    <a:gd name="connsiteX113" fmla="*/ 66821 w 70003"/>
                    <a:gd name="connsiteY113" fmla="*/ 16617 h 34118"/>
                    <a:gd name="connsiteX114" fmla="*/ 66821 w 70003"/>
                    <a:gd name="connsiteY114" fmla="*/ 13435 h 34118"/>
                    <a:gd name="connsiteX115" fmla="*/ 66821 w 70003"/>
                    <a:gd name="connsiteY115" fmla="*/ 13435 h 34118"/>
                    <a:gd name="connsiteX116" fmla="*/ 66821 w 70003"/>
                    <a:gd name="connsiteY116" fmla="*/ 10253 h 34118"/>
                    <a:gd name="connsiteX117" fmla="*/ 66821 w 70003"/>
                    <a:gd name="connsiteY117" fmla="*/ 7071 h 34118"/>
                    <a:gd name="connsiteX118" fmla="*/ 66821 w 70003"/>
                    <a:gd name="connsiteY118" fmla="*/ 10253 h 34118"/>
                    <a:gd name="connsiteX119" fmla="*/ 66821 w 70003"/>
                    <a:gd name="connsiteY119" fmla="*/ 10253 h 34118"/>
                    <a:gd name="connsiteX120" fmla="*/ 68412 w 70003"/>
                    <a:gd name="connsiteY120" fmla="*/ 10253 h 34118"/>
                    <a:gd name="connsiteX121" fmla="*/ 68412 w 70003"/>
                    <a:gd name="connsiteY121" fmla="*/ 8662 h 34118"/>
                    <a:gd name="connsiteX122" fmla="*/ 68412 w 70003"/>
                    <a:gd name="connsiteY122" fmla="*/ 5480 h 34118"/>
                    <a:gd name="connsiteX123" fmla="*/ 66821 w 70003"/>
                    <a:gd name="connsiteY123" fmla="*/ 2298 h 34118"/>
                    <a:gd name="connsiteX124" fmla="*/ 66821 w 70003"/>
                    <a:gd name="connsiteY124" fmla="*/ 7071 h 34118"/>
                    <a:gd name="connsiteX125" fmla="*/ 65230 w 70003"/>
                    <a:gd name="connsiteY125" fmla="*/ 2298 h 34118"/>
                    <a:gd name="connsiteX126" fmla="*/ 65230 w 70003"/>
                    <a:gd name="connsiteY126" fmla="*/ 3889 h 34118"/>
                    <a:gd name="connsiteX127" fmla="*/ 65230 w 70003"/>
                    <a:gd name="connsiteY127" fmla="*/ 5480 h 34118"/>
                    <a:gd name="connsiteX128" fmla="*/ 65230 w 70003"/>
                    <a:gd name="connsiteY128" fmla="*/ 5480 h 34118"/>
                    <a:gd name="connsiteX129" fmla="*/ 65230 w 70003"/>
                    <a:gd name="connsiteY129" fmla="*/ 5480 h 34118"/>
                    <a:gd name="connsiteX130" fmla="*/ 65230 w 70003"/>
                    <a:gd name="connsiteY130" fmla="*/ 5480 h 34118"/>
                    <a:gd name="connsiteX131" fmla="*/ 65230 w 70003"/>
                    <a:gd name="connsiteY131" fmla="*/ 7071 h 34118"/>
                    <a:gd name="connsiteX132" fmla="*/ 65230 w 70003"/>
                    <a:gd name="connsiteY132" fmla="*/ 10253 h 34118"/>
                    <a:gd name="connsiteX133" fmla="*/ 65230 w 70003"/>
                    <a:gd name="connsiteY133" fmla="*/ 8662 h 34118"/>
                    <a:gd name="connsiteX134" fmla="*/ 65230 w 70003"/>
                    <a:gd name="connsiteY134" fmla="*/ 10253 h 34118"/>
                    <a:gd name="connsiteX135" fmla="*/ 63639 w 70003"/>
                    <a:gd name="connsiteY135" fmla="*/ 5480 h 34118"/>
                    <a:gd name="connsiteX136" fmla="*/ 63639 w 70003"/>
                    <a:gd name="connsiteY136" fmla="*/ 5480 h 34118"/>
                    <a:gd name="connsiteX137" fmla="*/ 62048 w 70003"/>
                    <a:gd name="connsiteY137" fmla="*/ 5480 h 34118"/>
                    <a:gd name="connsiteX138" fmla="*/ 62048 w 70003"/>
                    <a:gd name="connsiteY138" fmla="*/ 5480 h 34118"/>
                    <a:gd name="connsiteX139" fmla="*/ 62048 w 70003"/>
                    <a:gd name="connsiteY139" fmla="*/ 7071 h 34118"/>
                    <a:gd name="connsiteX140" fmla="*/ 62048 w 70003"/>
                    <a:gd name="connsiteY140" fmla="*/ 7071 h 34118"/>
                    <a:gd name="connsiteX141" fmla="*/ 60458 w 70003"/>
                    <a:gd name="connsiteY141" fmla="*/ 7071 h 34118"/>
                    <a:gd name="connsiteX142" fmla="*/ 60458 w 70003"/>
                    <a:gd name="connsiteY142" fmla="*/ 7071 h 34118"/>
                    <a:gd name="connsiteX143" fmla="*/ 60458 w 70003"/>
                    <a:gd name="connsiteY143" fmla="*/ 5480 h 34118"/>
                    <a:gd name="connsiteX144" fmla="*/ 58866 w 70003"/>
                    <a:gd name="connsiteY144" fmla="*/ 5480 h 34118"/>
                    <a:gd name="connsiteX145" fmla="*/ 57275 w 70003"/>
                    <a:gd name="connsiteY145" fmla="*/ 3889 h 34118"/>
                    <a:gd name="connsiteX146" fmla="*/ 57275 w 70003"/>
                    <a:gd name="connsiteY146" fmla="*/ 5480 h 34118"/>
                    <a:gd name="connsiteX147" fmla="*/ 55684 w 70003"/>
                    <a:gd name="connsiteY147" fmla="*/ 7071 h 34118"/>
                    <a:gd name="connsiteX148" fmla="*/ 55684 w 70003"/>
                    <a:gd name="connsiteY148" fmla="*/ 8662 h 34118"/>
                    <a:gd name="connsiteX149" fmla="*/ 54093 w 70003"/>
                    <a:gd name="connsiteY149" fmla="*/ 7071 h 34118"/>
                    <a:gd name="connsiteX150" fmla="*/ 54093 w 70003"/>
                    <a:gd name="connsiteY150" fmla="*/ 7071 h 34118"/>
                    <a:gd name="connsiteX151" fmla="*/ 52503 w 70003"/>
                    <a:gd name="connsiteY151" fmla="*/ 7071 h 34118"/>
                    <a:gd name="connsiteX152" fmla="*/ 52503 w 70003"/>
                    <a:gd name="connsiteY152" fmla="*/ 7071 h 34118"/>
                    <a:gd name="connsiteX153" fmla="*/ 52503 w 70003"/>
                    <a:gd name="connsiteY153" fmla="*/ 7071 h 34118"/>
                    <a:gd name="connsiteX154" fmla="*/ 52503 w 70003"/>
                    <a:gd name="connsiteY154" fmla="*/ 7071 h 34118"/>
                    <a:gd name="connsiteX155" fmla="*/ 52503 w 70003"/>
                    <a:gd name="connsiteY155" fmla="*/ 5480 h 34118"/>
                    <a:gd name="connsiteX156" fmla="*/ 52503 w 70003"/>
                    <a:gd name="connsiteY156" fmla="*/ 7071 h 34118"/>
                    <a:gd name="connsiteX157" fmla="*/ 52503 w 70003"/>
                    <a:gd name="connsiteY157" fmla="*/ 8662 h 34118"/>
                    <a:gd name="connsiteX158" fmla="*/ 52503 w 70003"/>
                    <a:gd name="connsiteY158" fmla="*/ 7071 h 34118"/>
                    <a:gd name="connsiteX159" fmla="*/ 52503 w 70003"/>
                    <a:gd name="connsiteY159" fmla="*/ 7071 h 34118"/>
                    <a:gd name="connsiteX160" fmla="*/ 52503 w 70003"/>
                    <a:gd name="connsiteY160" fmla="*/ 10253 h 34118"/>
                    <a:gd name="connsiteX161" fmla="*/ 52503 w 70003"/>
                    <a:gd name="connsiteY161" fmla="*/ 11844 h 34118"/>
                    <a:gd name="connsiteX162" fmla="*/ 50912 w 70003"/>
                    <a:gd name="connsiteY162" fmla="*/ 8662 h 34118"/>
                    <a:gd name="connsiteX163" fmla="*/ 50912 w 70003"/>
                    <a:gd name="connsiteY163" fmla="*/ 13435 h 34118"/>
                    <a:gd name="connsiteX164" fmla="*/ 50912 w 70003"/>
                    <a:gd name="connsiteY164" fmla="*/ 13435 h 34118"/>
                    <a:gd name="connsiteX165" fmla="*/ 50912 w 70003"/>
                    <a:gd name="connsiteY165" fmla="*/ 13435 h 34118"/>
                    <a:gd name="connsiteX166" fmla="*/ 50912 w 70003"/>
                    <a:gd name="connsiteY166" fmla="*/ 10253 h 34118"/>
                    <a:gd name="connsiteX167" fmla="*/ 50912 w 70003"/>
                    <a:gd name="connsiteY167" fmla="*/ 13435 h 34118"/>
                    <a:gd name="connsiteX168" fmla="*/ 49320 w 70003"/>
                    <a:gd name="connsiteY168" fmla="*/ 8662 h 34118"/>
                    <a:gd name="connsiteX169" fmla="*/ 49320 w 70003"/>
                    <a:gd name="connsiteY169" fmla="*/ 13435 h 34118"/>
                    <a:gd name="connsiteX170" fmla="*/ 49320 w 70003"/>
                    <a:gd name="connsiteY170" fmla="*/ 11844 h 34118"/>
                    <a:gd name="connsiteX171" fmla="*/ 49320 w 70003"/>
                    <a:gd name="connsiteY171" fmla="*/ 13435 h 34118"/>
                    <a:gd name="connsiteX172" fmla="*/ 46138 w 70003"/>
                    <a:gd name="connsiteY172" fmla="*/ 10253 h 34118"/>
                    <a:gd name="connsiteX173" fmla="*/ 46138 w 70003"/>
                    <a:gd name="connsiteY173" fmla="*/ 11844 h 34118"/>
                    <a:gd name="connsiteX174" fmla="*/ 46138 w 70003"/>
                    <a:gd name="connsiteY174" fmla="*/ 8662 h 34118"/>
                    <a:gd name="connsiteX175" fmla="*/ 44548 w 70003"/>
                    <a:gd name="connsiteY175" fmla="*/ 10253 h 34118"/>
                    <a:gd name="connsiteX176" fmla="*/ 44548 w 70003"/>
                    <a:gd name="connsiteY176" fmla="*/ 7071 h 34118"/>
                    <a:gd name="connsiteX177" fmla="*/ 44548 w 70003"/>
                    <a:gd name="connsiteY177" fmla="*/ 7071 h 34118"/>
                    <a:gd name="connsiteX178" fmla="*/ 44548 w 70003"/>
                    <a:gd name="connsiteY178" fmla="*/ 5480 h 34118"/>
                    <a:gd name="connsiteX179" fmla="*/ 44548 w 70003"/>
                    <a:gd name="connsiteY179" fmla="*/ 13435 h 34118"/>
                    <a:gd name="connsiteX180" fmla="*/ 44548 w 70003"/>
                    <a:gd name="connsiteY180" fmla="*/ 15026 h 34118"/>
                    <a:gd name="connsiteX181" fmla="*/ 44548 w 70003"/>
                    <a:gd name="connsiteY181" fmla="*/ 11844 h 34118"/>
                    <a:gd name="connsiteX182" fmla="*/ 42957 w 70003"/>
                    <a:gd name="connsiteY182" fmla="*/ 13435 h 34118"/>
                    <a:gd name="connsiteX183" fmla="*/ 42957 w 70003"/>
                    <a:gd name="connsiteY183" fmla="*/ 13435 h 34118"/>
                    <a:gd name="connsiteX184" fmla="*/ 41366 w 70003"/>
                    <a:gd name="connsiteY184" fmla="*/ 13435 h 34118"/>
                    <a:gd name="connsiteX185" fmla="*/ 41366 w 70003"/>
                    <a:gd name="connsiteY185" fmla="*/ 13435 h 34118"/>
                    <a:gd name="connsiteX186" fmla="*/ 41366 w 70003"/>
                    <a:gd name="connsiteY186" fmla="*/ 15026 h 34118"/>
                    <a:gd name="connsiteX187" fmla="*/ 41366 w 70003"/>
                    <a:gd name="connsiteY187" fmla="*/ 15026 h 34118"/>
                    <a:gd name="connsiteX188" fmla="*/ 39775 w 70003"/>
                    <a:gd name="connsiteY188" fmla="*/ 13435 h 34118"/>
                    <a:gd name="connsiteX189" fmla="*/ 39775 w 70003"/>
                    <a:gd name="connsiteY189" fmla="*/ 15026 h 34118"/>
                    <a:gd name="connsiteX190" fmla="*/ 38183 w 70003"/>
                    <a:gd name="connsiteY190" fmla="*/ 13435 h 34118"/>
                    <a:gd name="connsiteX191" fmla="*/ 38183 w 70003"/>
                    <a:gd name="connsiteY191" fmla="*/ 15026 h 34118"/>
                    <a:gd name="connsiteX192" fmla="*/ 36593 w 70003"/>
                    <a:gd name="connsiteY192" fmla="*/ 8662 h 34118"/>
                    <a:gd name="connsiteX193" fmla="*/ 36593 w 70003"/>
                    <a:gd name="connsiteY193" fmla="*/ 7071 h 34118"/>
                    <a:gd name="connsiteX194" fmla="*/ 36593 w 70003"/>
                    <a:gd name="connsiteY194" fmla="*/ 10253 h 34118"/>
                    <a:gd name="connsiteX195" fmla="*/ 36593 w 70003"/>
                    <a:gd name="connsiteY195" fmla="*/ 5480 h 34118"/>
                    <a:gd name="connsiteX196" fmla="*/ 35002 w 70003"/>
                    <a:gd name="connsiteY196" fmla="*/ 7071 h 34118"/>
                    <a:gd name="connsiteX197" fmla="*/ 35002 w 70003"/>
                    <a:gd name="connsiteY197" fmla="*/ 10253 h 34118"/>
                    <a:gd name="connsiteX198" fmla="*/ 33411 w 70003"/>
                    <a:gd name="connsiteY198" fmla="*/ 10253 h 34118"/>
                    <a:gd name="connsiteX199" fmla="*/ 33411 w 70003"/>
                    <a:gd name="connsiteY199" fmla="*/ 8662 h 34118"/>
                    <a:gd name="connsiteX200" fmla="*/ 33411 w 70003"/>
                    <a:gd name="connsiteY200" fmla="*/ 11844 h 34118"/>
                    <a:gd name="connsiteX201" fmla="*/ 31820 w 70003"/>
                    <a:gd name="connsiteY201" fmla="*/ 8662 h 34118"/>
                    <a:gd name="connsiteX202" fmla="*/ 30229 w 70003"/>
                    <a:gd name="connsiteY202" fmla="*/ 8662 h 34118"/>
                    <a:gd name="connsiteX203" fmla="*/ 30229 w 70003"/>
                    <a:gd name="connsiteY203" fmla="*/ 8662 h 34118"/>
                    <a:gd name="connsiteX204" fmla="*/ 30229 w 70003"/>
                    <a:gd name="connsiteY204" fmla="*/ 11844 h 34118"/>
                    <a:gd name="connsiteX205" fmla="*/ 30229 w 70003"/>
                    <a:gd name="connsiteY205" fmla="*/ 10253 h 34118"/>
                    <a:gd name="connsiteX206" fmla="*/ 28638 w 70003"/>
                    <a:gd name="connsiteY206" fmla="*/ 13435 h 34118"/>
                    <a:gd name="connsiteX207" fmla="*/ 28638 w 70003"/>
                    <a:gd name="connsiteY207" fmla="*/ 11844 h 34118"/>
                    <a:gd name="connsiteX208" fmla="*/ 27047 w 70003"/>
                    <a:gd name="connsiteY208" fmla="*/ 11844 h 34118"/>
                    <a:gd name="connsiteX209" fmla="*/ 27047 w 70003"/>
                    <a:gd name="connsiteY209" fmla="*/ 10253 h 34118"/>
                    <a:gd name="connsiteX210" fmla="*/ 23865 w 70003"/>
                    <a:gd name="connsiteY210" fmla="*/ 11844 h 34118"/>
                    <a:gd name="connsiteX211" fmla="*/ 23865 w 70003"/>
                    <a:gd name="connsiteY211" fmla="*/ 13435 h 34118"/>
                    <a:gd name="connsiteX212" fmla="*/ 23865 w 70003"/>
                    <a:gd name="connsiteY212" fmla="*/ 18208 h 34118"/>
                    <a:gd name="connsiteX213" fmla="*/ 23865 w 70003"/>
                    <a:gd name="connsiteY213" fmla="*/ 15026 h 34118"/>
                    <a:gd name="connsiteX214" fmla="*/ 23865 w 70003"/>
                    <a:gd name="connsiteY214" fmla="*/ 15026 h 34118"/>
                    <a:gd name="connsiteX215" fmla="*/ 22274 w 70003"/>
                    <a:gd name="connsiteY215" fmla="*/ 10253 h 34118"/>
                    <a:gd name="connsiteX216" fmla="*/ 17501 w 70003"/>
                    <a:gd name="connsiteY216" fmla="*/ 8662 h 34118"/>
                    <a:gd name="connsiteX217" fmla="*/ 17501 w 70003"/>
                    <a:gd name="connsiteY217" fmla="*/ 11844 h 34118"/>
                    <a:gd name="connsiteX218" fmla="*/ 17501 w 70003"/>
                    <a:gd name="connsiteY218" fmla="*/ 11844 h 34118"/>
                    <a:gd name="connsiteX219" fmla="*/ 17501 w 70003"/>
                    <a:gd name="connsiteY219" fmla="*/ 8662 h 34118"/>
                    <a:gd name="connsiteX220" fmla="*/ 17501 w 70003"/>
                    <a:gd name="connsiteY220" fmla="*/ 10253 h 34118"/>
                    <a:gd name="connsiteX221" fmla="*/ 17501 w 70003"/>
                    <a:gd name="connsiteY221" fmla="*/ 7071 h 34118"/>
                    <a:gd name="connsiteX222" fmla="*/ 17501 w 70003"/>
                    <a:gd name="connsiteY222" fmla="*/ 7071 h 34118"/>
                    <a:gd name="connsiteX223" fmla="*/ 17501 w 70003"/>
                    <a:gd name="connsiteY223" fmla="*/ 7071 h 34118"/>
                    <a:gd name="connsiteX224" fmla="*/ 17501 w 70003"/>
                    <a:gd name="connsiteY224" fmla="*/ 10253 h 34118"/>
                    <a:gd name="connsiteX225" fmla="*/ 17501 w 70003"/>
                    <a:gd name="connsiteY225" fmla="*/ 8662 h 34118"/>
                    <a:gd name="connsiteX226" fmla="*/ 17501 w 70003"/>
                    <a:gd name="connsiteY226" fmla="*/ 8662 h 34118"/>
                    <a:gd name="connsiteX227" fmla="*/ 17501 w 70003"/>
                    <a:gd name="connsiteY227" fmla="*/ 8662 h 34118"/>
                    <a:gd name="connsiteX228" fmla="*/ 17501 w 70003"/>
                    <a:gd name="connsiteY228" fmla="*/ 11844 h 34118"/>
                    <a:gd name="connsiteX229" fmla="*/ 17501 w 70003"/>
                    <a:gd name="connsiteY229" fmla="*/ 15026 h 34118"/>
                    <a:gd name="connsiteX230" fmla="*/ 14319 w 70003"/>
                    <a:gd name="connsiteY230" fmla="*/ 11844 h 34118"/>
                    <a:gd name="connsiteX231" fmla="*/ 12728 w 70003"/>
                    <a:gd name="connsiteY231" fmla="*/ 13435 h 34118"/>
                    <a:gd name="connsiteX232" fmla="*/ 12728 w 70003"/>
                    <a:gd name="connsiteY232" fmla="*/ 16617 h 34118"/>
                    <a:gd name="connsiteX233" fmla="*/ 11137 w 70003"/>
                    <a:gd name="connsiteY233" fmla="*/ 10253 h 34118"/>
                    <a:gd name="connsiteX234" fmla="*/ 11137 w 70003"/>
                    <a:gd name="connsiteY234" fmla="*/ 15026 h 34118"/>
                    <a:gd name="connsiteX235" fmla="*/ 11137 w 70003"/>
                    <a:gd name="connsiteY235" fmla="*/ 11844 h 34118"/>
                    <a:gd name="connsiteX236" fmla="*/ 7955 w 70003"/>
                    <a:gd name="connsiteY236" fmla="*/ 11844 h 34118"/>
                    <a:gd name="connsiteX237" fmla="*/ 7955 w 70003"/>
                    <a:gd name="connsiteY237" fmla="*/ 15026 h 34118"/>
                    <a:gd name="connsiteX238" fmla="*/ 7955 w 70003"/>
                    <a:gd name="connsiteY238" fmla="*/ 11844 h 34118"/>
                    <a:gd name="connsiteX239" fmla="*/ 7955 w 70003"/>
                    <a:gd name="connsiteY239" fmla="*/ 13435 h 34118"/>
                    <a:gd name="connsiteX240" fmla="*/ 7955 w 70003"/>
                    <a:gd name="connsiteY240" fmla="*/ 15026 h 34118"/>
                    <a:gd name="connsiteX241" fmla="*/ 1591 w 70003"/>
                    <a:gd name="connsiteY241" fmla="*/ 10253 h 34118"/>
                    <a:gd name="connsiteX242" fmla="*/ 1591 w 70003"/>
                    <a:gd name="connsiteY242" fmla="*/ 11844 h 34118"/>
                    <a:gd name="connsiteX243" fmla="*/ 1591 w 70003"/>
                    <a:gd name="connsiteY243" fmla="*/ 15026 h 34118"/>
                    <a:gd name="connsiteX244" fmla="*/ 1591 w 70003"/>
                    <a:gd name="connsiteY244" fmla="*/ 11844 h 34118"/>
                    <a:gd name="connsiteX245" fmla="*/ 0 w 70003"/>
                    <a:gd name="connsiteY245" fmla="*/ 15026 h 34118"/>
                    <a:gd name="connsiteX246" fmla="*/ 0 w 70003"/>
                    <a:gd name="connsiteY246" fmla="*/ 15026 h 34118"/>
                    <a:gd name="connsiteX247" fmla="*/ 0 w 70003"/>
                    <a:gd name="connsiteY247" fmla="*/ 26163 h 34118"/>
                    <a:gd name="connsiteX248" fmla="*/ 1591 w 70003"/>
                    <a:gd name="connsiteY248" fmla="*/ 26163 h 34118"/>
                    <a:gd name="connsiteX249" fmla="*/ 1591 w 70003"/>
                    <a:gd name="connsiteY249" fmla="*/ 29345 h 34118"/>
                    <a:gd name="connsiteX250" fmla="*/ 1591 w 70003"/>
                    <a:gd name="connsiteY250" fmla="*/ 27754 h 34118"/>
                    <a:gd name="connsiteX251" fmla="*/ 1591 w 70003"/>
                    <a:gd name="connsiteY251" fmla="*/ 27754 h 34118"/>
                    <a:gd name="connsiteX252" fmla="*/ 4773 w 70003"/>
                    <a:gd name="connsiteY252" fmla="*/ 30936 h 34118"/>
                    <a:gd name="connsiteX253" fmla="*/ 4773 w 70003"/>
                    <a:gd name="connsiteY253" fmla="*/ 29345 h 34118"/>
                    <a:gd name="connsiteX254" fmla="*/ 4773 w 70003"/>
                    <a:gd name="connsiteY254" fmla="*/ 30936 h 34118"/>
                    <a:gd name="connsiteX255" fmla="*/ 4773 w 70003"/>
                    <a:gd name="connsiteY255" fmla="*/ 27754 h 34118"/>
                    <a:gd name="connsiteX256" fmla="*/ 6364 w 70003"/>
                    <a:gd name="connsiteY256" fmla="*/ 32527 h 34118"/>
                    <a:gd name="connsiteX257" fmla="*/ 6364 w 70003"/>
                    <a:gd name="connsiteY257" fmla="*/ 29345 h 34118"/>
                    <a:gd name="connsiteX258" fmla="*/ 6364 w 70003"/>
                    <a:gd name="connsiteY258" fmla="*/ 30936 h 34118"/>
                    <a:gd name="connsiteX259" fmla="*/ 6364 w 70003"/>
                    <a:gd name="connsiteY259" fmla="*/ 29345 h 34118"/>
                    <a:gd name="connsiteX260" fmla="*/ 6364 w 70003"/>
                    <a:gd name="connsiteY260" fmla="*/ 32527 h 34118"/>
                    <a:gd name="connsiteX261" fmla="*/ 6364 w 70003"/>
                    <a:gd name="connsiteY261" fmla="*/ 32527 h 34118"/>
                    <a:gd name="connsiteX262" fmla="*/ 7955 w 70003"/>
                    <a:gd name="connsiteY262" fmla="*/ 32527 h 34118"/>
                    <a:gd name="connsiteX263" fmla="*/ 7955 w 70003"/>
                    <a:gd name="connsiteY263" fmla="*/ 30936 h 34118"/>
                    <a:gd name="connsiteX264" fmla="*/ 11137 w 70003"/>
                    <a:gd name="connsiteY264" fmla="*/ 29345 h 34118"/>
                    <a:gd name="connsiteX265" fmla="*/ 11137 w 70003"/>
                    <a:gd name="connsiteY265" fmla="*/ 27754 h 34118"/>
                    <a:gd name="connsiteX266" fmla="*/ 12728 w 70003"/>
                    <a:gd name="connsiteY266" fmla="*/ 27754 h 34118"/>
                    <a:gd name="connsiteX267" fmla="*/ 12728 w 70003"/>
                    <a:gd name="connsiteY267" fmla="*/ 27754 h 34118"/>
                    <a:gd name="connsiteX268" fmla="*/ 12728 w 70003"/>
                    <a:gd name="connsiteY268" fmla="*/ 26163 h 34118"/>
                    <a:gd name="connsiteX269" fmla="*/ 12728 w 70003"/>
                    <a:gd name="connsiteY269" fmla="*/ 29345 h 34118"/>
                    <a:gd name="connsiteX270" fmla="*/ 14319 w 70003"/>
                    <a:gd name="connsiteY270" fmla="*/ 24572 h 34118"/>
                    <a:gd name="connsiteX271" fmla="*/ 14319 w 70003"/>
                    <a:gd name="connsiteY271" fmla="*/ 26163 h 34118"/>
                    <a:gd name="connsiteX272" fmla="*/ 14319 w 70003"/>
                    <a:gd name="connsiteY272" fmla="*/ 22981 h 34118"/>
                    <a:gd name="connsiteX273" fmla="*/ 14319 w 70003"/>
                    <a:gd name="connsiteY273" fmla="*/ 27754 h 34118"/>
                    <a:gd name="connsiteX274" fmla="*/ 15910 w 70003"/>
                    <a:gd name="connsiteY274" fmla="*/ 29345 h 34118"/>
                    <a:gd name="connsiteX275" fmla="*/ 15910 w 70003"/>
                    <a:gd name="connsiteY275" fmla="*/ 26163 h 34118"/>
                    <a:gd name="connsiteX276" fmla="*/ 15910 w 70003"/>
                    <a:gd name="connsiteY276" fmla="*/ 22981 h 34118"/>
                    <a:gd name="connsiteX277" fmla="*/ 17501 w 70003"/>
                    <a:gd name="connsiteY277" fmla="*/ 29345 h 34118"/>
                    <a:gd name="connsiteX278" fmla="*/ 17501 w 70003"/>
                    <a:gd name="connsiteY278" fmla="*/ 29345 h 34118"/>
                    <a:gd name="connsiteX279" fmla="*/ 19092 w 70003"/>
                    <a:gd name="connsiteY279" fmla="*/ 29345 h 34118"/>
                    <a:gd name="connsiteX280" fmla="*/ 19092 w 70003"/>
                    <a:gd name="connsiteY280" fmla="*/ 26163 h 34118"/>
                    <a:gd name="connsiteX281" fmla="*/ 19092 w 70003"/>
                    <a:gd name="connsiteY281" fmla="*/ 27754 h 34118"/>
                    <a:gd name="connsiteX282" fmla="*/ 20683 w 70003"/>
                    <a:gd name="connsiteY282" fmla="*/ 24572 h 34118"/>
                    <a:gd name="connsiteX283" fmla="*/ 20683 w 70003"/>
                    <a:gd name="connsiteY283" fmla="*/ 26163 h 34118"/>
                    <a:gd name="connsiteX284" fmla="*/ 20683 w 70003"/>
                    <a:gd name="connsiteY284" fmla="*/ 26163 h 34118"/>
                    <a:gd name="connsiteX285" fmla="*/ 19092 w 70003"/>
                    <a:gd name="connsiteY285" fmla="*/ 29345 h 34118"/>
                    <a:gd name="connsiteX286" fmla="*/ 19092 w 70003"/>
                    <a:gd name="connsiteY286" fmla="*/ 30936 h 34118"/>
                    <a:gd name="connsiteX287" fmla="*/ 20683 w 70003"/>
                    <a:gd name="connsiteY287" fmla="*/ 27754 h 34118"/>
                    <a:gd name="connsiteX288" fmla="*/ 20683 w 70003"/>
                    <a:gd name="connsiteY288" fmla="*/ 29345 h 34118"/>
                    <a:gd name="connsiteX289" fmla="*/ 20683 w 70003"/>
                    <a:gd name="connsiteY289" fmla="*/ 27754 h 34118"/>
                    <a:gd name="connsiteX290" fmla="*/ 20683 w 70003"/>
                    <a:gd name="connsiteY290" fmla="*/ 30936 h 34118"/>
                    <a:gd name="connsiteX291" fmla="*/ 22274 w 70003"/>
                    <a:gd name="connsiteY291" fmla="*/ 30936 h 34118"/>
                    <a:gd name="connsiteX292" fmla="*/ 22274 w 70003"/>
                    <a:gd name="connsiteY292" fmla="*/ 26163 h 34118"/>
                    <a:gd name="connsiteX293" fmla="*/ 23865 w 70003"/>
                    <a:gd name="connsiteY293" fmla="*/ 30936 h 34118"/>
                    <a:gd name="connsiteX294" fmla="*/ 23865 w 70003"/>
                    <a:gd name="connsiteY294" fmla="*/ 29345 h 34118"/>
                    <a:gd name="connsiteX295" fmla="*/ 23865 w 70003"/>
                    <a:gd name="connsiteY295" fmla="*/ 30936 h 34118"/>
                    <a:gd name="connsiteX296" fmla="*/ 23865 w 70003"/>
                    <a:gd name="connsiteY296" fmla="*/ 27754 h 34118"/>
                    <a:gd name="connsiteX297" fmla="*/ 23865 w 70003"/>
                    <a:gd name="connsiteY297" fmla="*/ 26163 h 34118"/>
                    <a:gd name="connsiteX298" fmla="*/ 23865 w 70003"/>
                    <a:gd name="connsiteY298" fmla="*/ 27754 h 34118"/>
                    <a:gd name="connsiteX299" fmla="*/ 25456 w 70003"/>
                    <a:gd name="connsiteY299" fmla="*/ 24572 h 34118"/>
                    <a:gd name="connsiteX300" fmla="*/ 25456 w 70003"/>
                    <a:gd name="connsiteY300" fmla="*/ 27754 h 34118"/>
                    <a:gd name="connsiteX301" fmla="*/ 25456 w 70003"/>
                    <a:gd name="connsiteY301" fmla="*/ 26163 h 34118"/>
                    <a:gd name="connsiteX302" fmla="*/ 25456 w 70003"/>
                    <a:gd name="connsiteY302" fmla="*/ 29345 h 34118"/>
                    <a:gd name="connsiteX303" fmla="*/ 27047 w 70003"/>
                    <a:gd name="connsiteY303" fmla="*/ 29345 h 34118"/>
                    <a:gd name="connsiteX304" fmla="*/ 27047 w 70003"/>
                    <a:gd name="connsiteY304" fmla="*/ 24572 h 34118"/>
                    <a:gd name="connsiteX305" fmla="*/ 27047 w 70003"/>
                    <a:gd name="connsiteY305" fmla="*/ 26163 h 34118"/>
                    <a:gd name="connsiteX306" fmla="*/ 27047 w 70003"/>
                    <a:gd name="connsiteY306" fmla="*/ 27754 h 34118"/>
                    <a:gd name="connsiteX307" fmla="*/ 27047 w 70003"/>
                    <a:gd name="connsiteY307" fmla="*/ 29345 h 34118"/>
                    <a:gd name="connsiteX308" fmla="*/ 28638 w 70003"/>
                    <a:gd name="connsiteY308" fmla="*/ 29345 h 34118"/>
                    <a:gd name="connsiteX309" fmla="*/ 28638 w 70003"/>
                    <a:gd name="connsiteY309" fmla="*/ 29345 h 34118"/>
                    <a:gd name="connsiteX310" fmla="*/ 28638 w 70003"/>
                    <a:gd name="connsiteY310" fmla="*/ 26163 h 34118"/>
                    <a:gd name="connsiteX311" fmla="*/ 28638 w 70003"/>
                    <a:gd name="connsiteY311" fmla="*/ 27754 h 34118"/>
                    <a:gd name="connsiteX312" fmla="*/ 28638 w 70003"/>
                    <a:gd name="connsiteY312" fmla="*/ 26163 h 34118"/>
                    <a:gd name="connsiteX313" fmla="*/ 28638 w 70003"/>
                    <a:gd name="connsiteY313" fmla="*/ 30936 h 34118"/>
                    <a:gd name="connsiteX314" fmla="*/ 28638 w 70003"/>
                    <a:gd name="connsiteY314" fmla="*/ 29345 h 34118"/>
                    <a:gd name="connsiteX315" fmla="*/ 28638 w 70003"/>
                    <a:gd name="connsiteY315" fmla="*/ 32527 h 34118"/>
                    <a:gd name="connsiteX316" fmla="*/ 30229 w 70003"/>
                    <a:gd name="connsiteY316" fmla="*/ 30936 h 34118"/>
                    <a:gd name="connsiteX317" fmla="*/ 30229 w 70003"/>
                    <a:gd name="connsiteY317" fmla="*/ 29345 h 34118"/>
                    <a:gd name="connsiteX318" fmla="*/ 31820 w 70003"/>
                    <a:gd name="connsiteY318" fmla="*/ 29345 h 34118"/>
                    <a:gd name="connsiteX319" fmla="*/ 31820 w 70003"/>
                    <a:gd name="connsiteY319" fmla="*/ 32527 h 34118"/>
                    <a:gd name="connsiteX320" fmla="*/ 33411 w 70003"/>
                    <a:gd name="connsiteY320" fmla="*/ 27754 h 34118"/>
                    <a:gd name="connsiteX321" fmla="*/ 33411 w 70003"/>
                    <a:gd name="connsiteY321" fmla="*/ 29345 h 34118"/>
                    <a:gd name="connsiteX322" fmla="*/ 33411 w 70003"/>
                    <a:gd name="connsiteY322" fmla="*/ 27754 h 34118"/>
                    <a:gd name="connsiteX323" fmla="*/ 33411 w 70003"/>
                    <a:gd name="connsiteY323" fmla="*/ 27754 h 34118"/>
                    <a:gd name="connsiteX324" fmla="*/ 39775 w 70003"/>
                    <a:gd name="connsiteY324" fmla="*/ 26163 h 34118"/>
                    <a:gd name="connsiteX325" fmla="*/ 39775 w 70003"/>
                    <a:gd name="connsiteY325" fmla="*/ 26163 h 34118"/>
                    <a:gd name="connsiteX326" fmla="*/ 39775 w 70003"/>
                    <a:gd name="connsiteY326" fmla="*/ 26163 h 34118"/>
                    <a:gd name="connsiteX327" fmla="*/ 47729 w 70003"/>
                    <a:gd name="connsiteY327" fmla="*/ 19799 h 34118"/>
                    <a:gd name="connsiteX328" fmla="*/ 47729 w 70003"/>
                    <a:gd name="connsiteY328" fmla="*/ 19799 h 34118"/>
                    <a:gd name="connsiteX329" fmla="*/ 47729 w 70003"/>
                    <a:gd name="connsiteY329" fmla="*/ 19799 h 34118"/>
                    <a:gd name="connsiteX330" fmla="*/ 70003 w 70003"/>
                    <a:gd name="connsiteY330" fmla="*/ 707 h 34118"/>
                    <a:gd name="connsiteX331" fmla="*/ 70003 w 70003"/>
                    <a:gd name="connsiteY331" fmla="*/ 707 h 34118"/>
                    <a:gd name="connsiteX332" fmla="*/ 70003 w 70003"/>
                    <a:gd name="connsiteY332" fmla="*/ 707 h 34118"/>
                    <a:gd name="connsiteX333" fmla="*/ 70003 w 70003"/>
                    <a:gd name="connsiteY333" fmla="*/ 707 h 34118"/>
                    <a:gd name="connsiteX334" fmla="*/ 70003 w 70003"/>
                    <a:gd name="connsiteY334" fmla="*/ 707 h 34118"/>
                    <a:gd name="connsiteX335" fmla="*/ 70003 w 70003"/>
                    <a:gd name="connsiteY335" fmla="*/ 707 h 34118"/>
                    <a:gd name="connsiteX336" fmla="*/ 70003 w 70003"/>
                    <a:gd name="connsiteY336" fmla="*/ 707 h 34118"/>
                    <a:gd name="connsiteX337" fmla="*/ 15910 w 70003"/>
                    <a:gd name="connsiteY337" fmla="*/ 8662 h 34118"/>
                    <a:gd name="connsiteX338" fmla="*/ 15910 w 70003"/>
                    <a:gd name="connsiteY338" fmla="*/ 8662 h 34118"/>
                    <a:gd name="connsiteX339" fmla="*/ 15910 w 70003"/>
                    <a:gd name="connsiteY339" fmla="*/ 8662 h 34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</a:cxnLst>
                  <a:rect l="l" t="t" r="r" b="b"/>
                  <a:pathLst>
                    <a:path w="70003" h="34118">
                      <a:moveTo>
                        <a:pt x="33411" y="27754"/>
                      </a:moveTo>
                      <a:lnTo>
                        <a:pt x="33411" y="29345"/>
                      </a:lnTo>
                      <a:cubicBezTo>
                        <a:pt x="33411" y="32527"/>
                        <a:pt x="33411" y="30936"/>
                        <a:pt x="33411" y="34118"/>
                      </a:cubicBezTo>
                      <a:cubicBezTo>
                        <a:pt x="33411" y="27754"/>
                        <a:pt x="35002" y="32527"/>
                        <a:pt x="33411" y="27754"/>
                      </a:cubicBezTo>
                      <a:lnTo>
                        <a:pt x="35002" y="27754"/>
                      </a:lnTo>
                      <a:cubicBezTo>
                        <a:pt x="35002" y="27754"/>
                        <a:pt x="35002" y="27754"/>
                        <a:pt x="35002" y="27754"/>
                      </a:cubicBezTo>
                      <a:cubicBezTo>
                        <a:pt x="35002" y="30936"/>
                        <a:pt x="35002" y="22981"/>
                        <a:pt x="35002" y="24572"/>
                      </a:cubicBezTo>
                      <a:cubicBezTo>
                        <a:pt x="35002" y="24572"/>
                        <a:pt x="35002" y="26163"/>
                        <a:pt x="35002" y="26163"/>
                      </a:cubicBezTo>
                      <a:lnTo>
                        <a:pt x="35002" y="24572"/>
                      </a:lnTo>
                      <a:cubicBezTo>
                        <a:pt x="35002" y="24572"/>
                        <a:pt x="35002" y="26163"/>
                        <a:pt x="35002" y="26163"/>
                      </a:cubicBezTo>
                      <a:lnTo>
                        <a:pt x="35002" y="26163"/>
                      </a:lnTo>
                      <a:lnTo>
                        <a:pt x="35002" y="26163"/>
                      </a:lnTo>
                      <a:cubicBezTo>
                        <a:pt x="35002" y="24572"/>
                        <a:pt x="35002" y="22981"/>
                        <a:pt x="35002" y="22981"/>
                      </a:cubicBezTo>
                      <a:cubicBezTo>
                        <a:pt x="35002" y="24572"/>
                        <a:pt x="35002" y="22981"/>
                        <a:pt x="35002" y="24572"/>
                      </a:cubicBezTo>
                      <a:lnTo>
                        <a:pt x="35002" y="22981"/>
                      </a:lnTo>
                      <a:cubicBezTo>
                        <a:pt x="35002" y="24572"/>
                        <a:pt x="35002" y="26163"/>
                        <a:pt x="35002" y="26163"/>
                      </a:cubicBezTo>
                      <a:cubicBezTo>
                        <a:pt x="36593" y="32527"/>
                        <a:pt x="35002" y="24572"/>
                        <a:pt x="36593" y="27754"/>
                      </a:cubicBezTo>
                      <a:lnTo>
                        <a:pt x="36593" y="29345"/>
                      </a:lnTo>
                      <a:cubicBezTo>
                        <a:pt x="36593" y="32527"/>
                        <a:pt x="38183" y="30936"/>
                        <a:pt x="38183" y="34118"/>
                      </a:cubicBezTo>
                      <a:cubicBezTo>
                        <a:pt x="38183" y="32527"/>
                        <a:pt x="36593" y="29345"/>
                        <a:pt x="36593" y="27754"/>
                      </a:cubicBezTo>
                      <a:cubicBezTo>
                        <a:pt x="36593" y="27754"/>
                        <a:pt x="36593" y="27754"/>
                        <a:pt x="36593" y="27754"/>
                      </a:cubicBezTo>
                      <a:cubicBezTo>
                        <a:pt x="36593" y="29345"/>
                        <a:pt x="36593" y="29345"/>
                        <a:pt x="36593" y="29345"/>
                      </a:cubicBezTo>
                      <a:lnTo>
                        <a:pt x="36593" y="32527"/>
                      </a:lnTo>
                      <a:cubicBezTo>
                        <a:pt x="36593" y="30936"/>
                        <a:pt x="36593" y="30936"/>
                        <a:pt x="36593" y="29345"/>
                      </a:cubicBezTo>
                      <a:cubicBezTo>
                        <a:pt x="36593" y="29345"/>
                        <a:pt x="36593" y="32527"/>
                        <a:pt x="38183" y="34118"/>
                      </a:cubicBezTo>
                      <a:cubicBezTo>
                        <a:pt x="38183" y="34118"/>
                        <a:pt x="38183" y="30936"/>
                        <a:pt x="38183" y="29345"/>
                      </a:cubicBezTo>
                      <a:cubicBezTo>
                        <a:pt x="38183" y="30936"/>
                        <a:pt x="39775" y="29345"/>
                        <a:pt x="39775" y="27754"/>
                      </a:cubicBezTo>
                      <a:cubicBezTo>
                        <a:pt x="39775" y="29345"/>
                        <a:pt x="39775" y="29345"/>
                        <a:pt x="39775" y="30936"/>
                      </a:cubicBezTo>
                      <a:lnTo>
                        <a:pt x="39775" y="29345"/>
                      </a:lnTo>
                      <a:cubicBezTo>
                        <a:pt x="39775" y="29345"/>
                        <a:pt x="39775" y="29345"/>
                        <a:pt x="39775" y="30936"/>
                      </a:cubicBezTo>
                      <a:cubicBezTo>
                        <a:pt x="39775" y="29345"/>
                        <a:pt x="39775" y="27754"/>
                        <a:pt x="39775" y="27754"/>
                      </a:cubicBezTo>
                      <a:cubicBezTo>
                        <a:pt x="39775" y="24572"/>
                        <a:pt x="41366" y="32527"/>
                        <a:pt x="41366" y="29345"/>
                      </a:cubicBezTo>
                      <a:cubicBezTo>
                        <a:pt x="41366" y="30936"/>
                        <a:pt x="41366" y="30936"/>
                        <a:pt x="41366" y="32527"/>
                      </a:cubicBezTo>
                      <a:cubicBezTo>
                        <a:pt x="41366" y="29345"/>
                        <a:pt x="41366" y="30936"/>
                        <a:pt x="41366" y="27754"/>
                      </a:cubicBezTo>
                      <a:lnTo>
                        <a:pt x="41366" y="29345"/>
                      </a:lnTo>
                      <a:cubicBezTo>
                        <a:pt x="41366" y="27754"/>
                        <a:pt x="41366" y="24572"/>
                        <a:pt x="41366" y="22981"/>
                      </a:cubicBezTo>
                      <a:cubicBezTo>
                        <a:pt x="41366" y="21390"/>
                        <a:pt x="41366" y="21390"/>
                        <a:pt x="41366" y="21390"/>
                      </a:cubicBezTo>
                      <a:lnTo>
                        <a:pt x="41366" y="19799"/>
                      </a:lnTo>
                      <a:cubicBezTo>
                        <a:pt x="41366" y="19799"/>
                        <a:pt x="41366" y="21390"/>
                        <a:pt x="41366" y="22981"/>
                      </a:cubicBezTo>
                      <a:lnTo>
                        <a:pt x="41366" y="22981"/>
                      </a:lnTo>
                      <a:cubicBezTo>
                        <a:pt x="41366" y="24572"/>
                        <a:pt x="41366" y="26163"/>
                        <a:pt x="41366" y="27754"/>
                      </a:cubicBezTo>
                      <a:lnTo>
                        <a:pt x="41366" y="26163"/>
                      </a:lnTo>
                      <a:cubicBezTo>
                        <a:pt x="41366" y="27754"/>
                        <a:pt x="41366" y="29345"/>
                        <a:pt x="41366" y="30936"/>
                      </a:cubicBezTo>
                      <a:cubicBezTo>
                        <a:pt x="41366" y="30936"/>
                        <a:pt x="41366" y="30936"/>
                        <a:pt x="41366" y="29345"/>
                      </a:cubicBezTo>
                      <a:cubicBezTo>
                        <a:pt x="41366" y="29345"/>
                        <a:pt x="41366" y="30936"/>
                        <a:pt x="41366" y="30936"/>
                      </a:cubicBezTo>
                      <a:cubicBezTo>
                        <a:pt x="41366" y="30936"/>
                        <a:pt x="41366" y="30936"/>
                        <a:pt x="41366" y="29345"/>
                      </a:cubicBezTo>
                      <a:lnTo>
                        <a:pt x="41366" y="32527"/>
                      </a:lnTo>
                      <a:lnTo>
                        <a:pt x="41366" y="30936"/>
                      </a:lnTo>
                      <a:lnTo>
                        <a:pt x="42957" y="32527"/>
                      </a:lnTo>
                      <a:cubicBezTo>
                        <a:pt x="42957" y="29345"/>
                        <a:pt x="42957" y="24572"/>
                        <a:pt x="44548" y="22981"/>
                      </a:cubicBezTo>
                      <a:cubicBezTo>
                        <a:pt x="44548" y="24572"/>
                        <a:pt x="44548" y="26163"/>
                        <a:pt x="46138" y="29345"/>
                      </a:cubicBezTo>
                      <a:cubicBezTo>
                        <a:pt x="46138" y="26163"/>
                        <a:pt x="46138" y="30936"/>
                        <a:pt x="44548" y="30936"/>
                      </a:cubicBezTo>
                      <a:cubicBezTo>
                        <a:pt x="44548" y="30936"/>
                        <a:pt x="44548" y="32527"/>
                        <a:pt x="44548" y="32527"/>
                      </a:cubicBezTo>
                      <a:lnTo>
                        <a:pt x="44548" y="29345"/>
                      </a:lnTo>
                      <a:cubicBezTo>
                        <a:pt x="44548" y="30936"/>
                        <a:pt x="44548" y="30936"/>
                        <a:pt x="44548" y="32527"/>
                      </a:cubicBezTo>
                      <a:cubicBezTo>
                        <a:pt x="44548" y="27754"/>
                        <a:pt x="44548" y="29345"/>
                        <a:pt x="44548" y="27754"/>
                      </a:cubicBezTo>
                      <a:cubicBezTo>
                        <a:pt x="44548" y="29345"/>
                        <a:pt x="44548" y="30936"/>
                        <a:pt x="44548" y="30936"/>
                      </a:cubicBezTo>
                      <a:cubicBezTo>
                        <a:pt x="46138" y="34118"/>
                        <a:pt x="44548" y="26163"/>
                        <a:pt x="44548" y="27754"/>
                      </a:cubicBezTo>
                      <a:cubicBezTo>
                        <a:pt x="44548" y="27754"/>
                        <a:pt x="44548" y="27754"/>
                        <a:pt x="44548" y="27754"/>
                      </a:cubicBezTo>
                      <a:cubicBezTo>
                        <a:pt x="44548" y="26163"/>
                        <a:pt x="46138" y="27754"/>
                        <a:pt x="46138" y="29345"/>
                      </a:cubicBezTo>
                      <a:lnTo>
                        <a:pt x="46138" y="29345"/>
                      </a:lnTo>
                      <a:cubicBezTo>
                        <a:pt x="46138" y="29345"/>
                        <a:pt x="47729" y="29345"/>
                        <a:pt x="47729" y="24572"/>
                      </a:cubicBezTo>
                      <a:cubicBezTo>
                        <a:pt x="47729" y="24572"/>
                        <a:pt x="47729" y="29345"/>
                        <a:pt x="47729" y="29345"/>
                      </a:cubicBezTo>
                      <a:lnTo>
                        <a:pt x="47729" y="16617"/>
                      </a:lnTo>
                      <a:cubicBezTo>
                        <a:pt x="47729" y="19799"/>
                        <a:pt x="49320" y="27754"/>
                        <a:pt x="49320" y="29345"/>
                      </a:cubicBezTo>
                      <a:cubicBezTo>
                        <a:pt x="49320" y="29345"/>
                        <a:pt x="49320" y="30936"/>
                        <a:pt x="49320" y="29345"/>
                      </a:cubicBezTo>
                      <a:cubicBezTo>
                        <a:pt x="49320" y="29345"/>
                        <a:pt x="47729" y="24572"/>
                        <a:pt x="47729" y="24572"/>
                      </a:cubicBezTo>
                      <a:cubicBezTo>
                        <a:pt x="49320" y="27754"/>
                        <a:pt x="47729" y="26163"/>
                        <a:pt x="49320" y="29345"/>
                      </a:cubicBezTo>
                      <a:cubicBezTo>
                        <a:pt x="49320" y="29345"/>
                        <a:pt x="47729" y="22981"/>
                        <a:pt x="49320" y="22981"/>
                      </a:cubicBezTo>
                      <a:cubicBezTo>
                        <a:pt x="49320" y="22981"/>
                        <a:pt x="49320" y="27754"/>
                        <a:pt x="49320" y="29345"/>
                      </a:cubicBezTo>
                      <a:lnTo>
                        <a:pt x="49320" y="24572"/>
                      </a:lnTo>
                      <a:cubicBezTo>
                        <a:pt x="49320" y="26163"/>
                        <a:pt x="49320" y="29345"/>
                        <a:pt x="50912" y="30936"/>
                      </a:cubicBezTo>
                      <a:cubicBezTo>
                        <a:pt x="50912" y="29345"/>
                        <a:pt x="50912" y="30936"/>
                        <a:pt x="50912" y="30936"/>
                      </a:cubicBezTo>
                      <a:lnTo>
                        <a:pt x="50912" y="29345"/>
                      </a:lnTo>
                      <a:cubicBezTo>
                        <a:pt x="52503" y="29345"/>
                        <a:pt x="50912" y="21390"/>
                        <a:pt x="50912" y="22981"/>
                      </a:cubicBezTo>
                      <a:cubicBezTo>
                        <a:pt x="50912" y="24572"/>
                        <a:pt x="52503" y="29345"/>
                        <a:pt x="52503" y="29345"/>
                      </a:cubicBezTo>
                      <a:cubicBezTo>
                        <a:pt x="52503" y="26163"/>
                        <a:pt x="50912" y="16617"/>
                        <a:pt x="50912" y="15026"/>
                      </a:cubicBezTo>
                      <a:lnTo>
                        <a:pt x="50912" y="16617"/>
                      </a:lnTo>
                      <a:lnTo>
                        <a:pt x="50912" y="15026"/>
                      </a:lnTo>
                      <a:cubicBezTo>
                        <a:pt x="50912" y="18208"/>
                        <a:pt x="52503" y="27754"/>
                        <a:pt x="52503" y="30936"/>
                      </a:cubicBezTo>
                      <a:cubicBezTo>
                        <a:pt x="52503" y="32527"/>
                        <a:pt x="52503" y="32527"/>
                        <a:pt x="52503" y="32527"/>
                      </a:cubicBezTo>
                      <a:cubicBezTo>
                        <a:pt x="52503" y="34118"/>
                        <a:pt x="52503" y="34118"/>
                        <a:pt x="52503" y="34118"/>
                      </a:cubicBezTo>
                      <a:lnTo>
                        <a:pt x="54093" y="34118"/>
                      </a:lnTo>
                      <a:cubicBezTo>
                        <a:pt x="54093" y="30936"/>
                        <a:pt x="54093" y="30936"/>
                        <a:pt x="54093" y="27754"/>
                      </a:cubicBezTo>
                      <a:lnTo>
                        <a:pt x="54093" y="30936"/>
                      </a:lnTo>
                      <a:cubicBezTo>
                        <a:pt x="54093" y="27754"/>
                        <a:pt x="52503" y="22981"/>
                        <a:pt x="54093" y="22981"/>
                      </a:cubicBezTo>
                      <a:cubicBezTo>
                        <a:pt x="54093" y="24572"/>
                        <a:pt x="54093" y="27754"/>
                        <a:pt x="55684" y="29345"/>
                      </a:cubicBezTo>
                      <a:cubicBezTo>
                        <a:pt x="55684" y="27754"/>
                        <a:pt x="55684" y="27754"/>
                        <a:pt x="55684" y="27754"/>
                      </a:cubicBezTo>
                      <a:lnTo>
                        <a:pt x="55684" y="29345"/>
                      </a:lnTo>
                      <a:cubicBezTo>
                        <a:pt x="55684" y="30936"/>
                        <a:pt x="55684" y="24572"/>
                        <a:pt x="57275" y="27754"/>
                      </a:cubicBezTo>
                      <a:cubicBezTo>
                        <a:pt x="57275" y="27754"/>
                        <a:pt x="58866" y="30936"/>
                        <a:pt x="58866" y="29345"/>
                      </a:cubicBezTo>
                      <a:cubicBezTo>
                        <a:pt x="57275" y="26163"/>
                        <a:pt x="55684" y="15026"/>
                        <a:pt x="55684" y="13435"/>
                      </a:cubicBezTo>
                      <a:cubicBezTo>
                        <a:pt x="55684" y="13435"/>
                        <a:pt x="57275" y="16617"/>
                        <a:pt x="57275" y="18208"/>
                      </a:cubicBezTo>
                      <a:cubicBezTo>
                        <a:pt x="57275" y="21390"/>
                        <a:pt x="57275" y="24572"/>
                        <a:pt x="58866" y="26163"/>
                      </a:cubicBezTo>
                      <a:cubicBezTo>
                        <a:pt x="58866" y="24572"/>
                        <a:pt x="58866" y="24572"/>
                        <a:pt x="58866" y="24572"/>
                      </a:cubicBezTo>
                      <a:cubicBezTo>
                        <a:pt x="58866" y="24572"/>
                        <a:pt x="58866" y="27754"/>
                        <a:pt x="58866" y="26163"/>
                      </a:cubicBezTo>
                      <a:cubicBezTo>
                        <a:pt x="58866" y="22981"/>
                        <a:pt x="58866" y="26163"/>
                        <a:pt x="58866" y="22981"/>
                      </a:cubicBezTo>
                      <a:cubicBezTo>
                        <a:pt x="58866" y="21390"/>
                        <a:pt x="58866" y="22981"/>
                        <a:pt x="60458" y="22981"/>
                      </a:cubicBezTo>
                      <a:cubicBezTo>
                        <a:pt x="60458" y="21390"/>
                        <a:pt x="58866" y="16617"/>
                        <a:pt x="60458" y="15026"/>
                      </a:cubicBezTo>
                      <a:cubicBezTo>
                        <a:pt x="60458" y="15026"/>
                        <a:pt x="60458" y="16617"/>
                        <a:pt x="60458" y="16617"/>
                      </a:cubicBezTo>
                      <a:cubicBezTo>
                        <a:pt x="60458" y="16617"/>
                        <a:pt x="62048" y="18208"/>
                        <a:pt x="62048" y="18208"/>
                      </a:cubicBezTo>
                      <a:cubicBezTo>
                        <a:pt x="62048" y="18208"/>
                        <a:pt x="62048" y="19799"/>
                        <a:pt x="63639" y="21390"/>
                      </a:cubicBezTo>
                      <a:cubicBezTo>
                        <a:pt x="63639" y="21390"/>
                        <a:pt x="63639" y="19799"/>
                        <a:pt x="63639" y="19799"/>
                      </a:cubicBezTo>
                      <a:cubicBezTo>
                        <a:pt x="65230" y="22981"/>
                        <a:pt x="63639" y="19799"/>
                        <a:pt x="63639" y="22981"/>
                      </a:cubicBezTo>
                      <a:cubicBezTo>
                        <a:pt x="63639" y="21390"/>
                        <a:pt x="63639" y="19799"/>
                        <a:pt x="63639" y="19799"/>
                      </a:cubicBezTo>
                      <a:cubicBezTo>
                        <a:pt x="63639" y="16617"/>
                        <a:pt x="63639" y="19799"/>
                        <a:pt x="62048" y="19799"/>
                      </a:cubicBezTo>
                      <a:cubicBezTo>
                        <a:pt x="62048" y="16617"/>
                        <a:pt x="60458" y="11844"/>
                        <a:pt x="62048" y="10253"/>
                      </a:cubicBezTo>
                      <a:cubicBezTo>
                        <a:pt x="62048" y="8662"/>
                        <a:pt x="62048" y="11844"/>
                        <a:pt x="62048" y="11844"/>
                      </a:cubicBezTo>
                      <a:cubicBezTo>
                        <a:pt x="63639" y="11844"/>
                        <a:pt x="62048" y="5480"/>
                        <a:pt x="63639" y="7071"/>
                      </a:cubicBezTo>
                      <a:cubicBezTo>
                        <a:pt x="65230" y="8662"/>
                        <a:pt x="65230" y="11844"/>
                        <a:pt x="65230" y="13435"/>
                      </a:cubicBezTo>
                      <a:cubicBezTo>
                        <a:pt x="65230" y="15026"/>
                        <a:pt x="63639" y="11844"/>
                        <a:pt x="63639" y="11844"/>
                      </a:cubicBezTo>
                      <a:lnTo>
                        <a:pt x="63639" y="13435"/>
                      </a:lnTo>
                      <a:cubicBezTo>
                        <a:pt x="63639" y="15026"/>
                        <a:pt x="63639" y="15026"/>
                        <a:pt x="63639" y="15026"/>
                      </a:cubicBezTo>
                      <a:cubicBezTo>
                        <a:pt x="63639" y="16617"/>
                        <a:pt x="65230" y="15026"/>
                        <a:pt x="66821" y="16617"/>
                      </a:cubicBezTo>
                      <a:cubicBezTo>
                        <a:pt x="66821" y="15026"/>
                        <a:pt x="66821" y="15026"/>
                        <a:pt x="66821" y="13435"/>
                      </a:cubicBezTo>
                      <a:lnTo>
                        <a:pt x="66821" y="13435"/>
                      </a:lnTo>
                      <a:cubicBezTo>
                        <a:pt x="66821" y="11844"/>
                        <a:pt x="66821" y="10253"/>
                        <a:pt x="66821" y="10253"/>
                      </a:cubicBezTo>
                      <a:cubicBezTo>
                        <a:pt x="66821" y="8662"/>
                        <a:pt x="66821" y="7071"/>
                        <a:pt x="66821" y="7071"/>
                      </a:cubicBezTo>
                      <a:lnTo>
                        <a:pt x="66821" y="10253"/>
                      </a:lnTo>
                      <a:cubicBezTo>
                        <a:pt x="66821" y="10253"/>
                        <a:pt x="66821" y="8662"/>
                        <a:pt x="66821" y="10253"/>
                      </a:cubicBezTo>
                      <a:cubicBezTo>
                        <a:pt x="66821" y="8662"/>
                        <a:pt x="68412" y="13435"/>
                        <a:pt x="68412" y="10253"/>
                      </a:cubicBezTo>
                      <a:lnTo>
                        <a:pt x="68412" y="8662"/>
                      </a:lnTo>
                      <a:cubicBezTo>
                        <a:pt x="68412" y="7071"/>
                        <a:pt x="68412" y="3889"/>
                        <a:pt x="68412" y="5480"/>
                      </a:cubicBezTo>
                      <a:cubicBezTo>
                        <a:pt x="68412" y="2298"/>
                        <a:pt x="68412" y="5480"/>
                        <a:pt x="66821" y="2298"/>
                      </a:cubicBezTo>
                      <a:cubicBezTo>
                        <a:pt x="68412" y="5480"/>
                        <a:pt x="65230" y="2298"/>
                        <a:pt x="66821" y="7071"/>
                      </a:cubicBezTo>
                      <a:cubicBezTo>
                        <a:pt x="65230" y="3889"/>
                        <a:pt x="65230" y="5480"/>
                        <a:pt x="65230" y="2298"/>
                      </a:cubicBezTo>
                      <a:cubicBezTo>
                        <a:pt x="65230" y="3889"/>
                        <a:pt x="65230" y="3889"/>
                        <a:pt x="65230" y="3889"/>
                      </a:cubicBezTo>
                      <a:cubicBezTo>
                        <a:pt x="65230" y="3889"/>
                        <a:pt x="65230" y="3889"/>
                        <a:pt x="65230" y="5480"/>
                      </a:cubicBezTo>
                      <a:lnTo>
                        <a:pt x="65230" y="5480"/>
                      </a:lnTo>
                      <a:lnTo>
                        <a:pt x="65230" y="5480"/>
                      </a:lnTo>
                      <a:cubicBezTo>
                        <a:pt x="65230" y="5480"/>
                        <a:pt x="65230" y="5480"/>
                        <a:pt x="65230" y="5480"/>
                      </a:cubicBezTo>
                      <a:cubicBezTo>
                        <a:pt x="65230" y="5480"/>
                        <a:pt x="65230" y="7071"/>
                        <a:pt x="65230" y="7071"/>
                      </a:cubicBezTo>
                      <a:cubicBezTo>
                        <a:pt x="65230" y="8662"/>
                        <a:pt x="65230" y="8662"/>
                        <a:pt x="65230" y="10253"/>
                      </a:cubicBezTo>
                      <a:cubicBezTo>
                        <a:pt x="65230" y="10253"/>
                        <a:pt x="65230" y="8662"/>
                        <a:pt x="65230" y="8662"/>
                      </a:cubicBezTo>
                      <a:lnTo>
                        <a:pt x="65230" y="10253"/>
                      </a:lnTo>
                      <a:cubicBezTo>
                        <a:pt x="65230" y="8662"/>
                        <a:pt x="63639" y="7071"/>
                        <a:pt x="63639" y="5480"/>
                      </a:cubicBezTo>
                      <a:lnTo>
                        <a:pt x="63639" y="5480"/>
                      </a:lnTo>
                      <a:cubicBezTo>
                        <a:pt x="63639" y="3889"/>
                        <a:pt x="62048" y="3889"/>
                        <a:pt x="62048" y="5480"/>
                      </a:cubicBezTo>
                      <a:cubicBezTo>
                        <a:pt x="62048" y="5480"/>
                        <a:pt x="62048" y="7071"/>
                        <a:pt x="62048" y="5480"/>
                      </a:cubicBezTo>
                      <a:lnTo>
                        <a:pt x="62048" y="7071"/>
                      </a:lnTo>
                      <a:lnTo>
                        <a:pt x="62048" y="7071"/>
                      </a:lnTo>
                      <a:cubicBezTo>
                        <a:pt x="62048" y="7071"/>
                        <a:pt x="62048" y="10253"/>
                        <a:pt x="60458" y="7071"/>
                      </a:cubicBezTo>
                      <a:cubicBezTo>
                        <a:pt x="60458" y="7071"/>
                        <a:pt x="60458" y="8662"/>
                        <a:pt x="60458" y="7071"/>
                      </a:cubicBezTo>
                      <a:lnTo>
                        <a:pt x="60458" y="5480"/>
                      </a:lnTo>
                      <a:cubicBezTo>
                        <a:pt x="60458" y="5480"/>
                        <a:pt x="58866" y="3889"/>
                        <a:pt x="58866" y="5480"/>
                      </a:cubicBezTo>
                      <a:cubicBezTo>
                        <a:pt x="57275" y="707"/>
                        <a:pt x="57275" y="5480"/>
                        <a:pt x="57275" y="3889"/>
                      </a:cubicBezTo>
                      <a:lnTo>
                        <a:pt x="57275" y="5480"/>
                      </a:lnTo>
                      <a:cubicBezTo>
                        <a:pt x="57275" y="5480"/>
                        <a:pt x="57275" y="5480"/>
                        <a:pt x="55684" y="7071"/>
                      </a:cubicBezTo>
                      <a:lnTo>
                        <a:pt x="55684" y="8662"/>
                      </a:lnTo>
                      <a:cubicBezTo>
                        <a:pt x="55684" y="10253"/>
                        <a:pt x="54093" y="7071"/>
                        <a:pt x="54093" y="7071"/>
                      </a:cubicBezTo>
                      <a:cubicBezTo>
                        <a:pt x="54093" y="7071"/>
                        <a:pt x="54093" y="7071"/>
                        <a:pt x="54093" y="7071"/>
                      </a:cubicBezTo>
                      <a:cubicBezTo>
                        <a:pt x="52503" y="2298"/>
                        <a:pt x="52503" y="10253"/>
                        <a:pt x="52503" y="7071"/>
                      </a:cubicBezTo>
                      <a:cubicBezTo>
                        <a:pt x="52503" y="7071"/>
                        <a:pt x="52503" y="7071"/>
                        <a:pt x="52503" y="7071"/>
                      </a:cubicBezTo>
                      <a:lnTo>
                        <a:pt x="52503" y="7071"/>
                      </a:lnTo>
                      <a:lnTo>
                        <a:pt x="52503" y="7071"/>
                      </a:lnTo>
                      <a:cubicBezTo>
                        <a:pt x="52503" y="7071"/>
                        <a:pt x="52503" y="7071"/>
                        <a:pt x="52503" y="5480"/>
                      </a:cubicBezTo>
                      <a:cubicBezTo>
                        <a:pt x="52503" y="5480"/>
                        <a:pt x="52503" y="7071"/>
                        <a:pt x="52503" y="7071"/>
                      </a:cubicBezTo>
                      <a:cubicBezTo>
                        <a:pt x="52503" y="7071"/>
                        <a:pt x="52503" y="7071"/>
                        <a:pt x="52503" y="8662"/>
                      </a:cubicBezTo>
                      <a:lnTo>
                        <a:pt x="52503" y="7071"/>
                      </a:lnTo>
                      <a:lnTo>
                        <a:pt x="52503" y="7071"/>
                      </a:lnTo>
                      <a:cubicBezTo>
                        <a:pt x="52503" y="7071"/>
                        <a:pt x="52503" y="8662"/>
                        <a:pt x="52503" y="10253"/>
                      </a:cubicBezTo>
                      <a:cubicBezTo>
                        <a:pt x="52503" y="10253"/>
                        <a:pt x="52503" y="11844"/>
                        <a:pt x="52503" y="11844"/>
                      </a:cubicBezTo>
                      <a:cubicBezTo>
                        <a:pt x="52503" y="8662"/>
                        <a:pt x="52503" y="13435"/>
                        <a:pt x="50912" y="8662"/>
                      </a:cubicBezTo>
                      <a:cubicBezTo>
                        <a:pt x="50912" y="10253"/>
                        <a:pt x="50912" y="10253"/>
                        <a:pt x="50912" y="13435"/>
                      </a:cubicBezTo>
                      <a:cubicBezTo>
                        <a:pt x="50912" y="13435"/>
                        <a:pt x="50912" y="13435"/>
                        <a:pt x="50912" y="13435"/>
                      </a:cubicBezTo>
                      <a:cubicBezTo>
                        <a:pt x="50912" y="13435"/>
                        <a:pt x="50912" y="11844"/>
                        <a:pt x="50912" y="13435"/>
                      </a:cubicBezTo>
                      <a:lnTo>
                        <a:pt x="50912" y="10253"/>
                      </a:lnTo>
                      <a:lnTo>
                        <a:pt x="50912" y="13435"/>
                      </a:lnTo>
                      <a:cubicBezTo>
                        <a:pt x="50912" y="11844"/>
                        <a:pt x="50912" y="10253"/>
                        <a:pt x="49320" y="8662"/>
                      </a:cubicBezTo>
                      <a:cubicBezTo>
                        <a:pt x="49320" y="11844"/>
                        <a:pt x="49320" y="10253"/>
                        <a:pt x="49320" y="13435"/>
                      </a:cubicBezTo>
                      <a:lnTo>
                        <a:pt x="49320" y="11844"/>
                      </a:lnTo>
                      <a:cubicBezTo>
                        <a:pt x="49320" y="11844"/>
                        <a:pt x="49320" y="15026"/>
                        <a:pt x="49320" y="13435"/>
                      </a:cubicBezTo>
                      <a:cubicBezTo>
                        <a:pt x="47729" y="10253"/>
                        <a:pt x="47729" y="13435"/>
                        <a:pt x="46138" y="10253"/>
                      </a:cubicBezTo>
                      <a:cubicBezTo>
                        <a:pt x="47729" y="15026"/>
                        <a:pt x="44548" y="8662"/>
                        <a:pt x="46138" y="11844"/>
                      </a:cubicBezTo>
                      <a:cubicBezTo>
                        <a:pt x="46138" y="10253"/>
                        <a:pt x="46138" y="10253"/>
                        <a:pt x="46138" y="8662"/>
                      </a:cubicBezTo>
                      <a:cubicBezTo>
                        <a:pt x="46138" y="10253"/>
                        <a:pt x="44548" y="7071"/>
                        <a:pt x="44548" y="10253"/>
                      </a:cubicBezTo>
                      <a:cubicBezTo>
                        <a:pt x="44548" y="8662"/>
                        <a:pt x="44548" y="8662"/>
                        <a:pt x="44548" y="7071"/>
                      </a:cubicBezTo>
                      <a:cubicBezTo>
                        <a:pt x="44548" y="7071"/>
                        <a:pt x="44548" y="8662"/>
                        <a:pt x="44548" y="7071"/>
                      </a:cubicBezTo>
                      <a:cubicBezTo>
                        <a:pt x="44548" y="7071"/>
                        <a:pt x="44548" y="5480"/>
                        <a:pt x="44548" y="5480"/>
                      </a:cubicBezTo>
                      <a:cubicBezTo>
                        <a:pt x="44548" y="5480"/>
                        <a:pt x="44548" y="10253"/>
                        <a:pt x="44548" y="13435"/>
                      </a:cubicBezTo>
                      <a:cubicBezTo>
                        <a:pt x="44548" y="11844"/>
                        <a:pt x="44548" y="11844"/>
                        <a:pt x="44548" y="15026"/>
                      </a:cubicBezTo>
                      <a:cubicBezTo>
                        <a:pt x="44548" y="13435"/>
                        <a:pt x="44548" y="13435"/>
                        <a:pt x="44548" y="11844"/>
                      </a:cubicBezTo>
                      <a:cubicBezTo>
                        <a:pt x="44548" y="11844"/>
                        <a:pt x="42957" y="10253"/>
                        <a:pt x="42957" y="13435"/>
                      </a:cubicBezTo>
                      <a:cubicBezTo>
                        <a:pt x="42957" y="13435"/>
                        <a:pt x="42957" y="13435"/>
                        <a:pt x="42957" y="13435"/>
                      </a:cubicBezTo>
                      <a:cubicBezTo>
                        <a:pt x="42957" y="13435"/>
                        <a:pt x="42957" y="13435"/>
                        <a:pt x="41366" y="13435"/>
                      </a:cubicBezTo>
                      <a:lnTo>
                        <a:pt x="41366" y="13435"/>
                      </a:lnTo>
                      <a:cubicBezTo>
                        <a:pt x="41366" y="16617"/>
                        <a:pt x="41366" y="15026"/>
                        <a:pt x="41366" y="15026"/>
                      </a:cubicBezTo>
                      <a:lnTo>
                        <a:pt x="41366" y="15026"/>
                      </a:lnTo>
                      <a:cubicBezTo>
                        <a:pt x="39775" y="11844"/>
                        <a:pt x="41366" y="16617"/>
                        <a:pt x="39775" y="13435"/>
                      </a:cubicBezTo>
                      <a:lnTo>
                        <a:pt x="39775" y="15026"/>
                      </a:lnTo>
                      <a:cubicBezTo>
                        <a:pt x="39775" y="19799"/>
                        <a:pt x="38183" y="11844"/>
                        <a:pt x="38183" y="13435"/>
                      </a:cubicBezTo>
                      <a:lnTo>
                        <a:pt x="38183" y="15026"/>
                      </a:lnTo>
                      <a:cubicBezTo>
                        <a:pt x="38183" y="16617"/>
                        <a:pt x="36593" y="8662"/>
                        <a:pt x="36593" y="8662"/>
                      </a:cubicBezTo>
                      <a:cubicBezTo>
                        <a:pt x="36593" y="8662"/>
                        <a:pt x="36593" y="8662"/>
                        <a:pt x="36593" y="7071"/>
                      </a:cubicBezTo>
                      <a:cubicBezTo>
                        <a:pt x="35002" y="3889"/>
                        <a:pt x="36593" y="10253"/>
                        <a:pt x="36593" y="10253"/>
                      </a:cubicBezTo>
                      <a:cubicBezTo>
                        <a:pt x="36593" y="8662"/>
                        <a:pt x="36593" y="7071"/>
                        <a:pt x="36593" y="5480"/>
                      </a:cubicBezTo>
                      <a:cubicBezTo>
                        <a:pt x="36593" y="3889"/>
                        <a:pt x="36593" y="10253"/>
                        <a:pt x="35002" y="7071"/>
                      </a:cubicBezTo>
                      <a:cubicBezTo>
                        <a:pt x="35002" y="8662"/>
                        <a:pt x="35002" y="8662"/>
                        <a:pt x="35002" y="10253"/>
                      </a:cubicBezTo>
                      <a:cubicBezTo>
                        <a:pt x="35002" y="10253"/>
                        <a:pt x="33411" y="5480"/>
                        <a:pt x="33411" y="10253"/>
                      </a:cubicBezTo>
                      <a:lnTo>
                        <a:pt x="33411" y="8662"/>
                      </a:lnTo>
                      <a:cubicBezTo>
                        <a:pt x="33411" y="10253"/>
                        <a:pt x="33411" y="10253"/>
                        <a:pt x="33411" y="11844"/>
                      </a:cubicBezTo>
                      <a:cubicBezTo>
                        <a:pt x="31820" y="3889"/>
                        <a:pt x="31820" y="15026"/>
                        <a:pt x="31820" y="8662"/>
                      </a:cubicBezTo>
                      <a:lnTo>
                        <a:pt x="30229" y="8662"/>
                      </a:lnTo>
                      <a:lnTo>
                        <a:pt x="30229" y="8662"/>
                      </a:lnTo>
                      <a:cubicBezTo>
                        <a:pt x="30229" y="8662"/>
                        <a:pt x="30229" y="10253"/>
                        <a:pt x="30229" y="11844"/>
                      </a:cubicBezTo>
                      <a:cubicBezTo>
                        <a:pt x="30229" y="11844"/>
                        <a:pt x="30229" y="10253"/>
                        <a:pt x="30229" y="10253"/>
                      </a:cubicBezTo>
                      <a:cubicBezTo>
                        <a:pt x="28638" y="8662"/>
                        <a:pt x="28638" y="8662"/>
                        <a:pt x="28638" y="13435"/>
                      </a:cubicBezTo>
                      <a:lnTo>
                        <a:pt x="28638" y="11844"/>
                      </a:lnTo>
                      <a:cubicBezTo>
                        <a:pt x="28638" y="13435"/>
                        <a:pt x="27047" y="8662"/>
                        <a:pt x="27047" y="11844"/>
                      </a:cubicBezTo>
                      <a:cubicBezTo>
                        <a:pt x="27047" y="11844"/>
                        <a:pt x="27047" y="11844"/>
                        <a:pt x="27047" y="10253"/>
                      </a:cubicBezTo>
                      <a:cubicBezTo>
                        <a:pt x="27047" y="13435"/>
                        <a:pt x="23865" y="3889"/>
                        <a:pt x="23865" y="11844"/>
                      </a:cubicBezTo>
                      <a:lnTo>
                        <a:pt x="23865" y="13435"/>
                      </a:lnTo>
                      <a:cubicBezTo>
                        <a:pt x="25456" y="13435"/>
                        <a:pt x="23865" y="16617"/>
                        <a:pt x="23865" y="18208"/>
                      </a:cubicBezTo>
                      <a:cubicBezTo>
                        <a:pt x="23865" y="18208"/>
                        <a:pt x="22274" y="15026"/>
                        <a:pt x="23865" y="15026"/>
                      </a:cubicBezTo>
                      <a:lnTo>
                        <a:pt x="23865" y="15026"/>
                      </a:lnTo>
                      <a:cubicBezTo>
                        <a:pt x="23865" y="10253"/>
                        <a:pt x="22274" y="13435"/>
                        <a:pt x="22274" y="10253"/>
                      </a:cubicBezTo>
                      <a:cubicBezTo>
                        <a:pt x="20683" y="10253"/>
                        <a:pt x="19092" y="8662"/>
                        <a:pt x="17501" y="8662"/>
                      </a:cubicBezTo>
                      <a:lnTo>
                        <a:pt x="17501" y="11844"/>
                      </a:lnTo>
                      <a:lnTo>
                        <a:pt x="17501" y="11844"/>
                      </a:lnTo>
                      <a:cubicBezTo>
                        <a:pt x="17501" y="11844"/>
                        <a:pt x="17501" y="8662"/>
                        <a:pt x="17501" y="8662"/>
                      </a:cubicBezTo>
                      <a:cubicBezTo>
                        <a:pt x="17501" y="7071"/>
                        <a:pt x="17501" y="10253"/>
                        <a:pt x="17501" y="10253"/>
                      </a:cubicBezTo>
                      <a:cubicBezTo>
                        <a:pt x="17501" y="8662"/>
                        <a:pt x="17501" y="7071"/>
                        <a:pt x="17501" y="7071"/>
                      </a:cubicBezTo>
                      <a:lnTo>
                        <a:pt x="17501" y="7071"/>
                      </a:lnTo>
                      <a:lnTo>
                        <a:pt x="17501" y="7071"/>
                      </a:lnTo>
                      <a:cubicBezTo>
                        <a:pt x="17501" y="8662"/>
                        <a:pt x="17501" y="10253"/>
                        <a:pt x="17501" y="10253"/>
                      </a:cubicBezTo>
                      <a:cubicBezTo>
                        <a:pt x="17501" y="10253"/>
                        <a:pt x="17501" y="8662"/>
                        <a:pt x="17501" y="8662"/>
                      </a:cubicBezTo>
                      <a:cubicBezTo>
                        <a:pt x="17501" y="8662"/>
                        <a:pt x="17501" y="8662"/>
                        <a:pt x="17501" y="8662"/>
                      </a:cubicBezTo>
                      <a:lnTo>
                        <a:pt x="17501" y="8662"/>
                      </a:lnTo>
                      <a:lnTo>
                        <a:pt x="17501" y="11844"/>
                      </a:lnTo>
                      <a:cubicBezTo>
                        <a:pt x="17501" y="13435"/>
                        <a:pt x="17501" y="11844"/>
                        <a:pt x="17501" y="15026"/>
                      </a:cubicBezTo>
                      <a:cubicBezTo>
                        <a:pt x="17501" y="10253"/>
                        <a:pt x="14319" y="13435"/>
                        <a:pt x="14319" y="11844"/>
                      </a:cubicBezTo>
                      <a:cubicBezTo>
                        <a:pt x="14319" y="13435"/>
                        <a:pt x="14319" y="13435"/>
                        <a:pt x="12728" y="13435"/>
                      </a:cubicBezTo>
                      <a:cubicBezTo>
                        <a:pt x="12728" y="13435"/>
                        <a:pt x="12728" y="16617"/>
                        <a:pt x="12728" y="16617"/>
                      </a:cubicBezTo>
                      <a:cubicBezTo>
                        <a:pt x="12728" y="10253"/>
                        <a:pt x="11137" y="13435"/>
                        <a:pt x="11137" y="10253"/>
                      </a:cubicBezTo>
                      <a:cubicBezTo>
                        <a:pt x="11137" y="13435"/>
                        <a:pt x="9546" y="10253"/>
                        <a:pt x="11137" y="15026"/>
                      </a:cubicBezTo>
                      <a:cubicBezTo>
                        <a:pt x="11137" y="15026"/>
                        <a:pt x="11137" y="13435"/>
                        <a:pt x="11137" y="11844"/>
                      </a:cubicBezTo>
                      <a:cubicBezTo>
                        <a:pt x="9546" y="13435"/>
                        <a:pt x="9546" y="10253"/>
                        <a:pt x="7955" y="11844"/>
                      </a:cubicBezTo>
                      <a:cubicBezTo>
                        <a:pt x="7955" y="11844"/>
                        <a:pt x="7955" y="13435"/>
                        <a:pt x="7955" y="15026"/>
                      </a:cubicBezTo>
                      <a:lnTo>
                        <a:pt x="7955" y="11844"/>
                      </a:lnTo>
                      <a:cubicBezTo>
                        <a:pt x="7955" y="11844"/>
                        <a:pt x="7955" y="16617"/>
                        <a:pt x="7955" y="13435"/>
                      </a:cubicBezTo>
                      <a:cubicBezTo>
                        <a:pt x="7955" y="13435"/>
                        <a:pt x="7955" y="15026"/>
                        <a:pt x="7955" y="15026"/>
                      </a:cubicBezTo>
                      <a:cubicBezTo>
                        <a:pt x="6364" y="11844"/>
                        <a:pt x="3182" y="18208"/>
                        <a:pt x="1591" y="10253"/>
                      </a:cubicBezTo>
                      <a:cubicBezTo>
                        <a:pt x="1591" y="11844"/>
                        <a:pt x="1591" y="11844"/>
                        <a:pt x="1591" y="11844"/>
                      </a:cubicBezTo>
                      <a:cubicBezTo>
                        <a:pt x="1591" y="11844"/>
                        <a:pt x="1591" y="13435"/>
                        <a:pt x="1591" y="15026"/>
                      </a:cubicBezTo>
                      <a:lnTo>
                        <a:pt x="1591" y="11844"/>
                      </a:lnTo>
                      <a:cubicBezTo>
                        <a:pt x="1591" y="15026"/>
                        <a:pt x="0" y="11844"/>
                        <a:pt x="0" y="15026"/>
                      </a:cubicBezTo>
                      <a:lnTo>
                        <a:pt x="0" y="15026"/>
                      </a:lnTo>
                      <a:cubicBezTo>
                        <a:pt x="0" y="18208"/>
                        <a:pt x="0" y="22981"/>
                        <a:pt x="0" y="26163"/>
                      </a:cubicBezTo>
                      <a:cubicBezTo>
                        <a:pt x="0" y="22981"/>
                        <a:pt x="1591" y="32527"/>
                        <a:pt x="1591" y="26163"/>
                      </a:cubicBezTo>
                      <a:cubicBezTo>
                        <a:pt x="1591" y="27754"/>
                        <a:pt x="1591" y="27754"/>
                        <a:pt x="1591" y="29345"/>
                      </a:cubicBezTo>
                      <a:cubicBezTo>
                        <a:pt x="1591" y="27754"/>
                        <a:pt x="1591" y="27754"/>
                        <a:pt x="1591" y="27754"/>
                      </a:cubicBezTo>
                      <a:lnTo>
                        <a:pt x="1591" y="27754"/>
                      </a:lnTo>
                      <a:cubicBezTo>
                        <a:pt x="3182" y="27754"/>
                        <a:pt x="3182" y="29345"/>
                        <a:pt x="4773" y="30936"/>
                      </a:cubicBezTo>
                      <a:lnTo>
                        <a:pt x="4773" y="29345"/>
                      </a:lnTo>
                      <a:cubicBezTo>
                        <a:pt x="4773" y="29345"/>
                        <a:pt x="4773" y="30936"/>
                        <a:pt x="4773" y="30936"/>
                      </a:cubicBezTo>
                      <a:cubicBezTo>
                        <a:pt x="4773" y="27754"/>
                        <a:pt x="4773" y="30936"/>
                        <a:pt x="4773" y="27754"/>
                      </a:cubicBezTo>
                      <a:cubicBezTo>
                        <a:pt x="4773" y="32527"/>
                        <a:pt x="6364" y="27754"/>
                        <a:pt x="6364" y="32527"/>
                      </a:cubicBezTo>
                      <a:cubicBezTo>
                        <a:pt x="6364" y="32527"/>
                        <a:pt x="6364" y="29345"/>
                        <a:pt x="6364" y="29345"/>
                      </a:cubicBezTo>
                      <a:lnTo>
                        <a:pt x="6364" y="30936"/>
                      </a:lnTo>
                      <a:lnTo>
                        <a:pt x="6364" y="29345"/>
                      </a:lnTo>
                      <a:cubicBezTo>
                        <a:pt x="6364" y="29345"/>
                        <a:pt x="6364" y="30936"/>
                        <a:pt x="6364" y="32527"/>
                      </a:cubicBezTo>
                      <a:cubicBezTo>
                        <a:pt x="6364" y="32527"/>
                        <a:pt x="6364" y="32527"/>
                        <a:pt x="6364" y="32527"/>
                      </a:cubicBezTo>
                      <a:cubicBezTo>
                        <a:pt x="6364" y="34118"/>
                        <a:pt x="7955" y="32527"/>
                        <a:pt x="7955" y="32527"/>
                      </a:cubicBezTo>
                      <a:lnTo>
                        <a:pt x="7955" y="30936"/>
                      </a:lnTo>
                      <a:cubicBezTo>
                        <a:pt x="9546" y="29345"/>
                        <a:pt x="11137" y="30936"/>
                        <a:pt x="11137" y="29345"/>
                      </a:cubicBezTo>
                      <a:lnTo>
                        <a:pt x="11137" y="27754"/>
                      </a:lnTo>
                      <a:cubicBezTo>
                        <a:pt x="11137" y="26163"/>
                        <a:pt x="11137" y="29345"/>
                        <a:pt x="12728" y="27754"/>
                      </a:cubicBezTo>
                      <a:lnTo>
                        <a:pt x="12728" y="27754"/>
                      </a:lnTo>
                      <a:cubicBezTo>
                        <a:pt x="12728" y="26163"/>
                        <a:pt x="12728" y="26163"/>
                        <a:pt x="12728" y="26163"/>
                      </a:cubicBezTo>
                      <a:cubicBezTo>
                        <a:pt x="12728" y="27754"/>
                        <a:pt x="12728" y="27754"/>
                        <a:pt x="12728" y="29345"/>
                      </a:cubicBezTo>
                      <a:cubicBezTo>
                        <a:pt x="14319" y="27754"/>
                        <a:pt x="12728" y="27754"/>
                        <a:pt x="14319" y="24572"/>
                      </a:cubicBezTo>
                      <a:lnTo>
                        <a:pt x="14319" y="26163"/>
                      </a:lnTo>
                      <a:cubicBezTo>
                        <a:pt x="14319" y="24572"/>
                        <a:pt x="14319" y="24572"/>
                        <a:pt x="14319" y="22981"/>
                      </a:cubicBezTo>
                      <a:cubicBezTo>
                        <a:pt x="14319" y="24572"/>
                        <a:pt x="14319" y="26163"/>
                        <a:pt x="14319" y="27754"/>
                      </a:cubicBezTo>
                      <a:cubicBezTo>
                        <a:pt x="15910" y="30936"/>
                        <a:pt x="15910" y="24572"/>
                        <a:pt x="15910" y="29345"/>
                      </a:cubicBezTo>
                      <a:cubicBezTo>
                        <a:pt x="15910" y="24572"/>
                        <a:pt x="14319" y="26163"/>
                        <a:pt x="15910" y="26163"/>
                      </a:cubicBezTo>
                      <a:cubicBezTo>
                        <a:pt x="15910" y="24572"/>
                        <a:pt x="15910" y="22981"/>
                        <a:pt x="15910" y="22981"/>
                      </a:cubicBezTo>
                      <a:cubicBezTo>
                        <a:pt x="15910" y="22981"/>
                        <a:pt x="15910" y="29345"/>
                        <a:pt x="17501" y="29345"/>
                      </a:cubicBezTo>
                      <a:lnTo>
                        <a:pt x="17501" y="29345"/>
                      </a:lnTo>
                      <a:cubicBezTo>
                        <a:pt x="17501" y="30936"/>
                        <a:pt x="17501" y="27754"/>
                        <a:pt x="19092" y="29345"/>
                      </a:cubicBezTo>
                      <a:cubicBezTo>
                        <a:pt x="19092" y="26163"/>
                        <a:pt x="19092" y="29345"/>
                        <a:pt x="19092" y="26163"/>
                      </a:cubicBezTo>
                      <a:lnTo>
                        <a:pt x="19092" y="27754"/>
                      </a:lnTo>
                      <a:cubicBezTo>
                        <a:pt x="19092" y="26163"/>
                        <a:pt x="19092" y="22981"/>
                        <a:pt x="20683" y="24572"/>
                      </a:cubicBezTo>
                      <a:cubicBezTo>
                        <a:pt x="20683" y="24572"/>
                        <a:pt x="20683" y="26163"/>
                        <a:pt x="20683" y="26163"/>
                      </a:cubicBezTo>
                      <a:cubicBezTo>
                        <a:pt x="20683" y="27754"/>
                        <a:pt x="20683" y="26163"/>
                        <a:pt x="20683" y="26163"/>
                      </a:cubicBezTo>
                      <a:cubicBezTo>
                        <a:pt x="20683" y="29345"/>
                        <a:pt x="19092" y="27754"/>
                        <a:pt x="19092" y="29345"/>
                      </a:cubicBezTo>
                      <a:cubicBezTo>
                        <a:pt x="19092" y="30936"/>
                        <a:pt x="19092" y="26163"/>
                        <a:pt x="19092" y="30936"/>
                      </a:cubicBezTo>
                      <a:cubicBezTo>
                        <a:pt x="19092" y="26163"/>
                        <a:pt x="19092" y="30936"/>
                        <a:pt x="20683" y="27754"/>
                      </a:cubicBezTo>
                      <a:lnTo>
                        <a:pt x="20683" y="29345"/>
                      </a:lnTo>
                      <a:cubicBezTo>
                        <a:pt x="20683" y="29345"/>
                        <a:pt x="20683" y="27754"/>
                        <a:pt x="20683" y="27754"/>
                      </a:cubicBezTo>
                      <a:lnTo>
                        <a:pt x="20683" y="30936"/>
                      </a:lnTo>
                      <a:cubicBezTo>
                        <a:pt x="20683" y="29345"/>
                        <a:pt x="22274" y="32527"/>
                        <a:pt x="22274" y="30936"/>
                      </a:cubicBezTo>
                      <a:cubicBezTo>
                        <a:pt x="20683" y="30936"/>
                        <a:pt x="22274" y="27754"/>
                        <a:pt x="22274" y="26163"/>
                      </a:cubicBezTo>
                      <a:cubicBezTo>
                        <a:pt x="23865" y="22981"/>
                        <a:pt x="23865" y="32527"/>
                        <a:pt x="23865" y="30936"/>
                      </a:cubicBezTo>
                      <a:cubicBezTo>
                        <a:pt x="23865" y="30936"/>
                        <a:pt x="23865" y="29345"/>
                        <a:pt x="23865" y="29345"/>
                      </a:cubicBezTo>
                      <a:cubicBezTo>
                        <a:pt x="23865" y="29345"/>
                        <a:pt x="23865" y="30936"/>
                        <a:pt x="23865" y="30936"/>
                      </a:cubicBezTo>
                      <a:cubicBezTo>
                        <a:pt x="23865" y="30936"/>
                        <a:pt x="23865" y="29345"/>
                        <a:pt x="23865" y="27754"/>
                      </a:cubicBezTo>
                      <a:cubicBezTo>
                        <a:pt x="23865" y="30936"/>
                        <a:pt x="23865" y="26163"/>
                        <a:pt x="23865" y="26163"/>
                      </a:cubicBezTo>
                      <a:lnTo>
                        <a:pt x="23865" y="27754"/>
                      </a:lnTo>
                      <a:cubicBezTo>
                        <a:pt x="25456" y="29345"/>
                        <a:pt x="23865" y="22981"/>
                        <a:pt x="25456" y="24572"/>
                      </a:cubicBezTo>
                      <a:lnTo>
                        <a:pt x="25456" y="27754"/>
                      </a:lnTo>
                      <a:lnTo>
                        <a:pt x="25456" y="26163"/>
                      </a:lnTo>
                      <a:lnTo>
                        <a:pt x="25456" y="29345"/>
                      </a:lnTo>
                      <a:cubicBezTo>
                        <a:pt x="25456" y="27754"/>
                        <a:pt x="25456" y="27754"/>
                        <a:pt x="27047" y="29345"/>
                      </a:cubicBezTo>
                      <a:cubicBezTo>
                        <a:pt x="27047" y="27754"/>
                        <a:pt x="27047" y="26163"/>
                        <a:pt x="27047" y="24572"/>
                      </a:cubicBezTo>
                      <a:cubicBezTo>
                        <a:pt x="27047" y="26163"/>
                        <a:pt x="27047" y="26163"/>
                        <a:pt x="27047" y="26163"/>
                      </a:cubicBezTo>
                      <a:cubicBezTo>
                        <a:pt x="27047" y="27754"/>
                        <a:pt x="27047" y="29345"/>
                        <a:pt x="27047" y="27754"/>
                      </a:cubicBezTo>
                      <a:lnTo>
                        <a:pt x="27047" y="29345"/>
                      </a:lnTo>
                      <a:cubicBezTo>
                        <a:pt x="27047" y="30936"/>
                        <a:pt x="27047" y="29345"/>
                        <a:pt x="28638" y="29345"/>
                      </a:cubicBezTo>
                      <a:cubicBezTo>
                        <a:pt x="28638" y="29345"/>
                        <a:pt x="28638" y="29345"/>
                        <a:pt x="28638" y="29345"/>
                      </a:cubicBezTo>
                      <a:lnTo>
                        <a:pt x="28638" y="26163"/>
                      </a:lnTo>
                      <a:cubicBezTo>
                        <a:pt x="28638" y="27754"/>
                        <a:pt x="28638" y="27754"/>
                        <a:pt x="28638" y="27754"/>
                      </a:cubicBezTo>
                      <a:cubicBezTo>
                        <a:pt x="28638" y="27754"/>
                        <a:pt x="28638" y="26163"/>
                        <a:pt x="28638" y="26163"/>
                      </a:cubicBezTo>
                      <a:cubicBezTo>
                        <a:pt x="28638" y="27754"/>
                        <a:pt x="28638" y="29345"/>
                        <a:pt x="28638" y="30936"/>
                      </a:cubicBezTo>
                      <a:lnTo>
                        <a:pt x="28638" y="29345"/>
                      </a:lnTo>
                      <a:cubicBezTo>
                        <a:pt x="28638" y="29345"/>
                        <a:pt x="28638" y="30936"/>
                        <a:pt x="28638" y="32527"/>
                      </a:cubicBezTo>
                      <a:cubicBezTo>
                        <a:pt x="28638" y="34118"/>
                        <a:pt x="30229" y="29345"/>
                        <a:pt x="30229" y="30936"/>
                      </a:cubicBezTo>
                      <a:cubicBezTo>
                        <a:pt x="30229" y="30936"/>
                        <a:pt x="30229" y="30936"/>
                        <a:pt x="30229" y="29345"/>
                      </a:cubicBezTo>
                      <a:cubicBezTo>
                        <a:pt x="30229" y="29345"/>
                        <a:pt x="31820" y="32527"/>
                        <a:pt x="31820" y="29345"/>
                      </a:cubicBezTo>
                      <a:lnTo>
                        <a:pt x="31820" y="32527"/>
                      </a:lnTo>
                      <a:cubicBezTo>
                        <a:pt x="33411" y="30936"/>
                        <a:pt x="31820" y="27754"/>
                        <a:pt x="33411" y="27754"/>
                      </a:cubicBezTo>
                      <a:cubicBezTo>
                        <a:pt x="31820" y="24572"/>
                        <a:pt x="31820" y="29345"/>
                        <a:pt x="33411" y="29345"/>
                      </a:cubicBezTo>
                      <a:cubicBezTo>
                        <a:pt x="33411" y="27754"/>
                        <a:pt x="33411" y="24572"/>
                        <a:pt x="33411" y="27754"/>
                      </a:cubicBezTo>
                      <a:cubicBezTo>
                        <a:pt x="33411" y="27754"/>
                        <a:pt x="33411" y="27754"/>
                        <a:pt x="33411" y="27754"/>
                      </a:cubicBezTo>
                      <a:close/>
                      <a:moveTo>
                        <a:pt x="39775" y="26163"/>
                      </a:moveTo>
                      <a:cubicBezTo>
                        <a:pt x="39775" y="26163"/>
                        <a:pt x="39775" y="27754"/>
                        <a:pt x="39775" y="26163"/>
                      </a:cubicBezTo>
                      <a:cubicBezTo>
                        <a:pt x="39775" y="22981"/>
                        <a:pt x="39775" y="24572"/>
                        <a:pt x="39775" y="26163"/>
                      </a:cubicBezTo>
                      <a:close/>
                      <a:moveTo>
                        <a:pt x="47729" y="19799"/>
                      </a:moveTo>
                      <a:cubicBezTo>
                        <a:pt x="47729" y="19799"/>
                        <a:pt x="47729" y="19799"/>
                        <a:pt x="47729" y="19799"/>
                      </a:cubicBezTo>
                      <a:cubicBezTo>
                        <a:pt x="47729" y="18208"/>
                        <a:pt x="47729" y="18208"/>
                        <a:pt x="47729" y="19799"/>
                      </a:cubicBezTo>
                      <a:close/>
                      <a:moveTo>
                        <a:pt x="70003" y="707"/>
                      </a:moveTo>
                      <a:lnTo>
                        <a:pt x="70003" y="707"/>
                      </a:lnTo>
                      <a:cubicBezTo>
                        <a:pt x="68412" y="-884"/>
                        <a:pt x="68412" y="707"/>
                        <a:pt x="70003" y="707"/>
                      </a:cubicBezTo>
                      <a:close/>
                      <a:moveTo>
                        <a:pt x="70003" y="707"/>
                      </a:moveTo>
                      <a:cubicBezTo>
                        <a:pt x="70003" y="707"/>
                        <a:pt x="70003" y="707"/>
                        <a:pt x="70003" y="707"/>
                      </a:cubicBezTo>
                      <a:cubicBezTo>
                        <a:pt x="70003" y="707"/>
                        <a:pt x="70003" y="707"/>
                        <a:pt x="70003" y="707"/>
                      </a:cubicBezTo>
                      <a:cubicBezTo>
                        <a:pt x="70003" y="2298"/>
                        <a:pt x="70003" y="2298"/>
                        <a:pt x="70003" y="707"/>
                      </a:cubicBezTo>
                      <a:close/>
                      <a:moveTo>
                        <a:pt x="15910" y="8662"/>
                      </a:moveTo>
                      <a:lnTo>
                        <a:pt x="15910" y="8662"/>
                      </a:lnTo>
                      <a:cubicBezTo>
                        <a:pt x="15910" y="10253"/>
                        <a:pt x="15910" y="8662"/>
                        <a:pt x="15910" y="86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1" name="รูปแบบอิสระ: รูปร่าง 160">
                  <a:extLst>
                    <a:ext uri="{FF2B5EF4-FFF2-40B4-BE49-F238E27FC236}">
                      <a16:creationId xmlns:a16="http://schemas.microsoft.com/office/drawing/2014/main" id="{53A61640-BAB2-41DB-BC8F-B46E6676B124}"/>
                    </a:ext>
                  </a:extLst>
                </p:cNvPr>
                <p:cNvSpPr/>
                <p:nvPr/>
              </p:nvSpPr>
              <p:spPr>
                <a:xfrm>
                  <a:off x="3501609" y="3131634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1193 h 1193"/>
                    <a:gd name="connsiteX1" fmla="*/ 0 w 15909"/>
                    <a:gd name="connsiteY1" fmla="*/ 1193 h 1193"/>
                    <a:gd name="connsiteX2" fmla="*/ 0 w 15909"/>
                    <a:gd name="connsiteY2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1193"/>
                      </a:moveTo>
                      <a:lnTo>
                        <a:pt x="0" y="1193"/>
                      </a:lnTo>
                      <a:cubicBezTo>
                        <a:pt x="0" y="-398"/>
                        <a:pt x="0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2" name="รูปแบบอิสระ: รูปร่าง 161">
                  <a:extLst>
                    <a:ext uri="{FF2B5EF4-FFF2-40B4-BE49-F238E27FC236}">
                      <a16:creationId xmlns:a16="http://schemas.microsoft.com/office/drawing/2014/main" id="{962391B9-95D1-474B-89A2-0D7C1EFFEAB9}"/>
                    </a:ext>
                  </a:extLst>
                </p:cNvPr>
                <p:cNvSpPr/>
                <p:nvPr/>
              </p:nvSpPr>
              <p:spPr>
                <a:xfrm>
                  <a:off x="3484108" y="313919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3" name="รูปแบบอิสระ: รูปร่าง 162">
                  <a:extLst>
                    <a:ext uri="{FF2B5EF4-FFF2-40B4-BE49-F238E27FC236}">
                      <a16:creationId xmlns:a16="http://schemas.microsoft.com/office/drawing/2014/main" id="{3FF6529A-FBAE-4332-AD9F-9D8027D6CF04}"/>
                    </a:ext>
                  </a:extLst>
                </p:cNvPr>
                <p:cNvSpPr/>
                <p:nvPr/>
              </p:nvSpPr>
              <p:spPr>
                <a:xfrm>
                  <a:off x="3519110" y="3130529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cubicBezTo>
                        <a:pt x="0" y="707"/>
                        <a:pt x="0" y="-884"/>
                        <a:pt x="0" y="707"/>
                      </a:cubicBezTo>
                      <a:cubicBezTo>
                        <a:pt x="0" y="-884"/>
                        <a:pt x="0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4" name="รูปแบบอิสระ: รูปร่าง 163">
                  <a:extLst>
                    <a:ext uri="{FF2B5EF4-FFF2-40B4-BE49-F238E27FC236}">
                      <a16:creationId xmlns:a16="http://schemas.microsoft.com/office/drawing/2014/main" id="{480E87BD-12CA-4A68-8EAC-7989F1C6CE94}"/>
                    </a:ext>
                  </a:extLst>
                </p:cNvPr>
                <p:cNvSpPr/>
                <p:nvPr/>
              </p:nvSpPr>
              <p:spPr>
                <a:xfrm>
                  <a:off x="3525474" y="310737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5" name="รูปแบบอิสระ: รูปร่าง 164">
                  <a:extLst>
                    <a:ext uri="{FF2B5EF4-FFF2-40B4-BE49-F238E27FC236}">
                      <a16:creationId xmlns:a16="http://schemas.microsoft.com/office/drawing/2014/main" id="{768EFDCB-5A58-411E-83E9-2C25B0AE5347}"/>
                    </a:ext>
                  </a:extLst>
                </p:cNvPr>
                <p:cNvSpPr/>
                <p:nvPr/>
              </p:nvSpPr>
              <p:spPr>
                <a:xfrm>
                  <a:off x="3531838" y="3118906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1193 h 1193"/>
                    <a:gd name="connsiteX1" fmla="*/ 0 w 15909"/>
                    <a:gd name="connsiteY1" fmla="*/ 1193 h 1193"/>
                    <a:gd name="connsiteX2" fmla="*/ 0 w 15909"/>
                    <a:gd name="connsiteY2" fmla="*/ 1193 h 1193"/>
                    <a:gd name="connsiteX3" fmla="*/ 0 w 15909"/>
                    <a:gd name="connsiteY3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193">
                      <a:moveTo>
                        <a:pt x="0" y="1193"/>
                      </a:moveTo>
                      <a:cubicBezTo>
                        <a:pt x="0" y="-398"/>
                        <a:pt x="0" y="1193"/>
                        <a:pt x="0" y="1193"/>
                      </a:cubicBezTo>
                      <a:lnTo>
                        <a:pt x="0" y="1193"/>
                      </a:lnTo>
                      <a:cubicBezTo>
                        <a:pt x="0" y="-398"/>
                        <a:pt x="0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6" name="รูปแบบอิสระ: รูปร่าง 165">
                  <a:extLst>
                    <a:ext uri="{FF2B5EF4-FFF2-40B4-BE49-F238E27FC236}">
                      <a16:creationId xmlns:a16="http://schemas.microsoft.com/office/drawing/2014/main" id="{81CA879C-1CF6-4684-A6EB-1DC851BB0E82}"/>
                    </a:ext>
                  </a:extLst>
                </p:cNvPr>
                <p:cNvSpPr/>
                <p:nvPr/>
              </p:nvSpPr>
              <p:spPr>
                <a:xfrm>
                  <a:off x="3527065" y="3113028"/>
                  <a:ext cx="1193" cy="1900"/>
                </a:xfrm>
                <a:custGeom>
                  <a:avLst/>
                  <a:gdLst>
                    <a:gd name="connsiteX0" fmla="*/ 0 w 1193"/>
                    <a:gd name="connsiteY0" fmla="*/ 707 h 1900"/>
                    <a:gd name="connsiteX1" fmla="*/ 0 w 1193"/>
                    <a:gd name="connsiteY1" fmla="*/ 707 h 1900"/>
                    <a:gd name="connsiteX2" fmla="*/ 0 w 1193"/>
                    <a:gd name="connsiteY2" fmla="*/ 707 h 1900"/>
                    <a:gd name="connsiteX3" fmla="*/ 0 w 1193"/>
                    <a:gd name="connsiteY3" fmla="*/ 707 h 19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900">
                      <a:moveTo>
                        <a:pt x="0" y="707"/>
                      </a:moveTo>
                      <a:cubicBezTo>
                        <a:pt x="1591" y="2298"/>
                        <a:pt x="1591" y="2298"/>
                        <a:pt x="0" y="707"/>
                      </a:cubicBezTo>
                      <a:lnTo>
                        <a:pt x="0" y="707"/>
                      </a:lnTo>
                      <a:cubicBezTo>
                        <a:pt x="0" y="-884"/>
                        <a:pt x="0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7" name="รูปแบบอิสระ: รูปร่าง 166">
                  <a:extLst>
                    <a:ext uri="{FF2B5EF4-FFF2-40B4-BE49-F238E27FC236}">
                      <a16:creationId xmlns:a16="http://schemas.microsoft.com/office/drawing/2014/main" id="{A21526C1-20E2-46A3-B5A8-2608E9149BEE}"/>
                    </a:ext>
                  </a:extLst>
                </p:cNvPr>
                <p:cNvSpPr/>
                <p:nvPr/>
              </p:nvSpPr>
              <p:spPr>
                <a:xfrm>
                  <a:off x="3528656" y="3114133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1193 h 1193"/>
                    <a:gd name="connsiteX1" fmla="*/ 0 w 15909"/>
                    <a:gd name="connsiteY1" fmla="*/ 1193 h 1193"/>
                    <a:gd name="connsiteX2" fmla="*/ 0 w 15909"/>
                    <a:gd name="connsiteY2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1193"/>
                      </a:moveTo>
                      <a:cubicBezTo>
                        <a:pt x="0" y="1193"/>
                        <a:pt x="0" y="1193"/>
                        <a:pt x="0" y="1193"/>
                      </a:cubicBezTo>
                      <a:cubicBezTo>
                        <a:pt x="0" y="-398"/>
                        <a:pt x="0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8" name="รูปแบบอิสระ: รูปร่าง 167">
                  <a:extLst>
                    <a:ext uri="{FF2B5EF4-FFF2-40B4-BE49-F238E27FC236}">
                      <a16:creationId xmlns:a16="http://schemas.microsoft.com/office/drawing/2014/main" id="{2C3DCCEA-1490-49B3-9FFB-A0EE6DB98777}"/>
                    </a:ext>
                  </a:extLst>
                </p:cNvPr>
                <p:cNvSpPr/>
                <p:nvPr/>
              </p:nvSpPr>
              <p:spPr>
                <a:xfrm>
                  <a:off x="3523883" y="3108432"/>
                  <a:ext cx="15909" cy="2121"/>
                </a:xfrm>
                <a:custGeom>
                  <a:avLst/>
                  <a:gdLst>
                    <a:gd name="connsiteX0" fmla="*/ 0 w 15909"/>
                    <a:gd name="connsiteY0" fmla="*/ 2121 h 2121"/>
                    <a:gd name="connsiteX1" fmla="*/ 0 w 15909"/>
                    <a:gd name="connsiteY1" fmla="*/ 2121 h 2121"/>
                    <a:gd name="connsiteX2" fmla="*/ 0 w 15909"/>
                    <a:gd name="connsiteY2" fmla="*/ 2121 h 21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2121">
                      <a:moveTo>
                        <a:pt x="0" y="2121"/>
                      </a:moveTo>
                      <a:cubicBezTo>
                        <a:pt x="0" y="2121"/>
                        <a:pt x="0" y="-1061"/>
                        <a:pt x="0" y="2121"/>
                      </a:cubicBezTo>
                      <a:cubicBezTo>
                        <a:pt x="0" y="-2652"/>
                        <a:pt x="0" y="2121"/>
                        <a:pt x="0" y="212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9" name="รูปแบบอิสระ: รูปร่าง 168">
                  <a:extLst>
                    <a:ext uri="{FF2B5EF4-FFF2-40B4-BE49-F238E27FC236}">
                      <a16:creationId xmlns:a16="http://schemas.microsoft.com/office/drawing/2014/main" id="{F962AD4F-C3E0-4B40-84E0-92D3E99FFE22}"/>
                    </a:ext>
                  </a:extLst>
                </p:cNvPr>
                <p:cNvSpPr/>
                <p:nvPr/>
              </p:nvSpPr>
              <p:spPr>
                <a:xfrm>
                  <a:off x="3528656" y="3116917"/>
                  <a:ext cx="15909" cy="3181"/>
                </a:xfrm>
                <a:custGeom>
                  <a:avLst/>
                  <a:gdLst>
                    <a:gd name="connsiteX0" fmla="*/ 0 w 15909"/>
                    <a:gd name="connsiteY0" fmla="*/ 3182 h 3181"/>
                    <a:gd name="connsiteX1" fmla="*/ 0 w 15909"/>
                    <a:gd name="connsiteY1" fmla="*/ 0 h 3181"/>
                    <a:gd name="connsiteX2" fmla="*/ 0 w 15909"/>
                    <a:gd name="connsiteY2" fmla="*/ 3182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3181">
                      <a:moveTo>
                        <a:pt x="0" y="3182"/>
                      </a:moveTo>
                      <a:lnTo>
                        <a:pt x="0" y="0"/>
                      </a:lnTo>
                      <a:lnTo>
                        <a:pt x="0" y="318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0" name="รูปแบบอิสระ: รูปร่าง 169">
                  <a:extLst>
                    <a:ext uri="{FF2B5EF4-FFF2-40B4-BE49-F238E27FC236}">
                      <a16:creationId xmlns:a16="http://schemas.microsoft.com/office/drawing/2014/main" id="{49B1E851-BC38-4557-A801-9FC1540FB620}"/>
                    </a:ext>
                  </a:extLst>
                </p:cNvPr>
                <p:cNvSpPr/>
                <p:nvPr/>
              </p:nvSpPr>
              <p:spPr>
                <a:xfrm>
                  <a:off x="3527065" y="311850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1" name="รูปแบบอิสระ: รูปร่าง 170">
                  <a:extLst>
                    <a:ext uri="{FF2B5EF4-FFF2-40B4-BE49-F238E27FC236}">
                      <a16:creationId xmlns:a16="http://schemas.microsoft.com/office/drawing/2014/main" id="{8FC27B05-EC55-4019-B5FC-84D7FF2DFE8F}"/>
                    </a:ext>
                  </a:extLst>
                </p:cNvPr>
                <p:cNvSpPr/>
                <p:nvPr/>
              </p:nvSpPr>
              <p:spPr>
                <a:xfrm>
                  <a:off x="3527065" y="311850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2" name="รูปแบบอิสระ: รูปร่าง 171">
                  <a:extLst>
                    <a:ext uri="{FF2B5EF4-FFF2-40B4-BE49-F238E27FC236}">
                      <a16:creationId xmlns:a16="http://schemas.microsoft.com/office/drawing/2014/main" id="{BCD6DAFB-8E87-43AF-9E2A-B33C56447B9F}"/>
                    </a:ext>
                  </a:extLst>
                </p:cNvPr>
                <p:cNvSpPr/>
                <p:nvPr/>
              </p:nvSpPr>
              <p:spPr>
                <a:xfrm>
                  <a:off x="3528656" y="312009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3" name="รูปแบบอิสระ: รูปร่าง 172">
                  <a:extLst>
                    <a:ext uri="{FF2B5EF4-FFF2-40B4-BE49-F238E27FC236}">
                      <a16:creationId xmlns:a16="http://schemas.microsoft.com/office/drawing/2014/main" id="{A93B4683-3A81-4724-B5AD-91AC7D28FCA5}"/>
                    </a:ext>
                  </a:extLst>
                </p:cNvPr>
                <p:cNvSpPr/>
                <p:nvPr/>
              </p:nvSpPr>
              <p:spPr>
                <a:xfrm>
                  <a:off x="3522292" y="3118508"/>
                  <a:ext cx="706" cy="1590"/>
                </a:xfrm>
                <a:custGeom>
                  <a:avLst/>
                  <a:gdLst>
                    <a:gd name="connsiteX0" fmla="*/ 0 w 706"/>
                    <a:gd name="connsiteY0" fmla="*/ 0 h 1590"/>
                    <a:gd name="connsiteX1" fmla="*/ 0 w 706"/>
                    <a:gd name="connsiteY1" fmla="*/ 0 h 1590"/>
                    <a:gd name="connsiteX2" fmla="*/ 0 w 706"/>
                    <a:gd name="connsiteY2" fmla="*/ 1591 h 1590"/>
                    <a:gd name="connsiteX3" fmla="*/ 0 w 706"/>
                    <a:gd name="connsiteY3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6" h="159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0" y="1591"/>
                        <a:pt x="0" y="1591"/>
                      </a:cubicBezTo>
                      <a:cubicBezTo>
                        <a:pt x="0" y="1591"/>
                        <a:pt x="1591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4" name="รูปแบบอิสระ: รูปร่าง 173">
                  <a:extLst>
                    <a:ext uri="{FF2B5EF4-FFF2-40B4-BE49-F238E27FC236}">
                      <a16:creationId xmlns:a16="http://schemas.microsoft.com/office/drawing/2014/main" id="{1C139564-5C3F-4965-92DB-A3AEB725CB14}"/>
                    </a:ext>
                  </a:extLst>
                </p:cNvPr>
                <p:cNvSpPr/>
                <p:nvPr/>
              </p:nvSpPr>
              <p:spPr>
                <a:xfrm>
                  <a:off x="3525474" y="3123281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1591 h 1591"/>
                    <a:gd name="connsiteX1" fmla="*/ 0 w 15909"/>
                    <a:gd name="connsiteY1" fmla="*/ 0 h 1591"/>
                    <a:gd name="connsiteX2" fmla="*/ 0 w 15909"/>
                    <a:gd name="connsiteY2" fmla="*/ 1591 h 1591"/>
                    <a:gd name="connsiteX3" fmla="*/ 0 w 15909"/>
                    <a:gd name="connsiteY3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">
                      <a:moveTo>
                        <a:pt x="0" y="1591"/>
                      </a:moveTo>
                      <a:cubicBezTo>
                        <a:pt x="0" y="1591"/>
                        <a:pt x="0" y="0"/>
                        <a:pt x="0" y="0"/>
                      </a:cubicBezTo>
                      <a:lnTo>
                        <a:pt x="0" y="1591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5" name="รูปแบบอิสระ: รูปร่าง 174">
                  <a:extLst>
                    <a:ext uri="{FF2B5EF4-FFF2-40B4-BE49-F238E27FC236}">
                      <a16:creationId xmlns:a16="http://schemas.microsoft.com/office/drawing/2014/main" id="{A7DE363E-870D-411C-95A9-D9B08FD08422}"/>
                    </a:ext>
                  </a:extLst>
                </p:cNvPr>
                <p:cNvSpPr/>
                <p:nvPr/>
              </p:nvSpPr>
              <p:spPr>
                <a:xfrm>
                  <a:off x="3523883" y="3126463"/>
                  <a:ext cx="707" cy="1590"/>
                </a:xfrm>
                <a:custGeom>
                  <a:avLst/>
                  <a:gdLst>
                    <a:gd name="connsiteX0" fmla="*/ 0 w 707"/>
                    <a:gd name="connsiteY0" fmla="*/ 0 h 1590"/>
                    <a:gd name="connsiteX1" fmla="*/ 0 w 707"/>
                    <a:gd name="connsiteY1" fmla="*/ 1591 h 1590"/>
                    <a:gd name="connsiteX2" fmla="*/ 0 w 707"/>
                    <a:gd name="connsiteY2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0">
                      <a:moveTo>
                        <a:pt x="0" y="0"/>
                      </a:moveTo>
                      <a:cubicBezTo>
                        <a:pt x="0" y="0"/>
                        <a:pt x="0" y="1591"/>
                        <a:pt x="0" y="1591"/>
                      </a:cubicBezTo>
                      <a:cubicBezTo>
                        <a:pt x="0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6" name="รูปแบบอิสระ: รูปร่าง 175">
                  <a:extLst>
                    <a:ext uri="{FF2B5EF4-FFF2-40B4-BE49-F238E27FC236}">
                      <a16:creationId xmlns:a16="http://schemas.microsoft.com/office/drawing/2014/main" id="{CA0D0BD6-1875-4FD0-8ADA-EC8F603733F9}"/>
                    </a:ext>
                  </a:extLst>
                </p:cNvPr>
                <p:cNvSpPr/>
                <p:nvPr/>
              </p:nvSpPr>
              <p:spPr>
                <a:xfrm>
                  <a:off x="3517519" y="3118508"/>
                  <a:ext cx="15909" cy="4772"/>
                </a:xfrm>
                <a:custGeom>
                  <a:avLst/>
                  <a:gdLst>
                    <a:gd name="connsiteX0" fmla="*/ 0 w 15909"/>
                    <a:gd name="connsiteY0" fmla="*/ 4773 h 4772"/>
                    <a:gd name="connsiteX1" fmla="*/ 0 w 15909"/>
                    <a:gd name="connsiteY1" fmla="*/ 4773 h 4772"/>
                    <a:gd name="connsiteX2" fmla="*/ 0 w 15909"/>
                    <a:gd name="connsiteY2" fmla="*/ 0 h 4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4772">
                      <a:moveTo>
                        <a:pt x="0" y="4773"/>
                      </a:moveTo>
                      <a:lnTo>
                        <a:pt x="0" y="477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7" name="รูปแบบอิสระ: รูปร่าง 176">
                  <a:extLst>
                    <a:ext uri="{FF2B5EF4-FFF2-40B4-BE49-F238E27FC236}">
                      <a16:creationId xmlns:a16="http://schemas.microsoft.com/office/drawing/2014/main" id="{734FB5BE-F278-4B04-B67F-FBE74AF46E55}"/>
                    </a:ext>
                  </a:extLst>
                </p:cNvPr>
                <p:cNvSpPr/>
                <p:nvPr/>
              </p:nvSpPr>
              <p:spPr>
                <a:xfrm>
                  <a:off x="3513630" y="3131236"/>
                  <a:ext cx="707" cy="3641"/>
                </a:xfrm>
                <a:custGeom>
                  <a:avLst/>
                  <a:gdLst>
                    <a:gd name="connsiteX0" fmla="*/ 707 w 707"/>
                    <a:gd name="connsiteY0" fmla="*/ 3182 h 3641"/>
                    <a:gd name="connsiteX1" fmla="*/ 707 w 707"/>
                    <a:gd name="connsiteY1" fmla="*/ 3182 h 3641"/>
                    <a:gd name="connsiteX2" fmla="*/ 707 w 707"/>
                    <a:gd name="connsiteY2" fmla="*/ 0 h 3641"/>
                    <a:gd name="connsiteX3" fmla="*/ 707 w 707"/>
                    <a:gd name="connsiteY3" fmla="*/ 3182 h 36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3641">
                      <a:moveTo>
                        <a:pt x="707" y="3182"/>
                      </a:moveTo>
                      <a:cubicBezTo>
                        <a:pt x="707" y="4773"/>
                        <a:pt x="707" y="1591"/>
                        <a:pt x="707" y="3182"/>
                      </a:cubicBezTo>
                      <a:cubicBezTo>
                        <a:pt x="707" y="0"/>
                        <a:pt x="707" y="0"/>
                        <a:pt x="707" y="0"/>
                      </a:cubicBezTo>
                      <a:cubicBezTo>
                        <a:pt x="707" y="1591"/>
                        <a:pt x="-884" y="1591"/>
                        <a:pt x="707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8" name="รูปแบบอิสระ: รูปร่าง 177">
                  <a:extLst>
                    <a:ext uri="{FF2B5EF4-FFF2-40B4-BE49-F238E27FC236}">
                      <a16:creationId xmlns:a16="http://schemas.microsoft.com/office/drawing/2014/main" id="{00C277D6-1263-4A1A-8B0C-BCD79339D536}"/>
                    </a:ext>
                  </a:extLst>
                </p:cNvPr>
                <p:cNvSpPr/>
                <p:nvPr/>
              </p:nvSpPr>
              <p:spPr>
                <a:xfrm>
                  <a:off x="3514337" y="313123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9" name="รูปแบบอิสระ: รูปร่าง 178">
                  <a:extLst>
                    <a:ext uri="{FF2B5EF4-FFF2-40B4-BE49-F238E27FC236}">
                      <a16:creationId xmlns:a16="http://schemas.microsoft.com/office/drawing/2014/main" id="{BD8815E4-4614-48BA-8384-ABD301D92669}"/>
                    </a:ext>
                  </a:extLst>
                </p:cNvPr>
                <p:cNvSpPr/>
                <p:nvPr/>
              </p:nvSpPr>
              <p:spPr>
                <a:xfrm>
                  <a:off x="3450698" y="3115326"/>
                  <a:ext cx="1590" cy="1591"/>
                </a:xfrm>
                <a:custGeom>
                  <a:avLst/>
                  <a:gdLst>
                    <a:gd name="connsiteX0" fmla="*/ 1591 w 1590"/>
                    <a:gd name="connsiteY0" fmla="*/ 0 h 1591"/>
                    <a:gd name="connsiteX1" fmla="*/ 0 w 1590"/>
                    <a:gd name="connsiteY1" fmla="*/ 0 h 1591"/>
                    <a:gd name="connsiteX2" fmla="*/ 1591 w 1590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">
                      <a:moveTo>
                        <a:pt x="1591" y="0"/>
                      </a:moveTo>
                      <a:lnTo>
                        <a:pt x="0" y="0"/>
                      </a:lnTo>
                      <a:lnTo>
                        <a:pt x="1591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0" name="รูปแบบอิสระ: รูปร่าง 179">
                  <a:extLst>
                    <a:ext uri="{FF2B5EF4-FFF2-40B4-BE49-F238E27FC236}">
                      <a16:creationId xmlns:a16="http://schemas.microsoft.com/office/drawing/2014/main" id="{78DE270B-D4A5-4782-BAF4-7DF91ACE5511}"/>
                    </a:ext>
                  </a:extLst>
                </p:cNvPr>
                <p:cNvSpPr/>
                <p:nvPr/>
              </p:nvSpPr>
              <p:spPr>
                <a:xfrm>
                  <a:off x="3450698" y="3116917"/>
                  <a:ext cx="15909" cy="3181"/>
                </a:xfrm>
                <a:custGeom>
                  <a:avLst/>
                  <a:gdLst>
                    <a:gd name="connsiteX0" fmla="*/ 0 w 15909"/>
                    <a:gd name="connsiteY0" fmla="*/ 3182 h 3181"/>
                    <a:gd name="connsiteX1" fmla="*/ 0 w 15909"/>
                    <a:gd name="connsiteY1" fmla="*/ 0 h 3181"/>
                    <a:gd name="connsiteX2" fmla="*/ 0 w 15909"/>
                    <a:gd name="connsiteY2" fmla="*/ 3182 h 3181"/>
                    <a:gd name="connsiteX3" fmla="*/ 0 w 15909"/>
                    <a:gd name="connsiteY3" fmla="*/ 3182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3181">
                      <a:moveTo>
                        <a:pt x="0" y="3182"/>
                      </a:moveTo>
                      <a:lnTo>
                        <a:pt x="0" y="0"/>
                      </a:lnTo>
                      <a:lnTo>
                        <a:pt x="0" y="3182"/>
                      </a:lnTo>
                      <a:cubicBezTo>
                        <a:pt x="0" y="1591"/>
                        <a:pt x="0" y="1591"/>
                        <a:pt x="0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1" name="รูปแบบอิสระ: รูปร่าง 180">
                  <a:extLst>
                    <a:ext uri="{FF2B5EF4-FFF2-40B4-BE49-F238E27FC236}">
                      <a16:creationId xmlns:a16="http://schemas.microsoft.com/office/drawing/2014/main" id="{A7077FC6-1693-471B-9D56-EBA6167C74D9}"/>
                    </a:ext>
                  </a:extLst>
                </p:cNvPr>
                <p:cNvSpPr/>
                <p:nvPr/>
              </p:nvSpPr>
              <p:spPr>
                <a:xfrm>
                  <a:off x="3495245" y="3139191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1591 h 1591"/>
                    <a:gd name="connsiteX1" fmla="*/ 0 w 15909"/>
                    <a:gd name="connsiteY1" fmla="*/ 1591 h 1591"/>
                    <a:gd name="connsiteX2" fmla="*/ 0 w 15909"/>
                    <a:gd name="connsiteY2" fmla="*/ 0 h 1591"/>
                    <a:gd name="connsiteX3" fmla="*/ 0 w 15909"/>
                    <a:gd name="connsiteY3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">
                      <a:moveTo>
                        <a:pt x="0" y="1591"/>
                      </a:moveTo>
                      <a:lnTo>
                        <a:pt x="0" y="1591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2" name="รูปแบบอิสระ: รูปร่าง 181">
                  <a:extLst>
                    <a:ext uri="{FF2B5EF4-FFF2-40B4-BE49-F238E27FC236}">
                      <a16:creationId xmlns:a16="http://schemas.microsoft.com/office/drawing/2014/main" id="{820CEFD0-5F08-48CA-8A3D-BC2CA1402310}"/>
                    </a:ext>
                  </a:extLst>
                </p:cNvPr>
                <p:cNvSpPr/>
                <p:nvPr/>
              </p:nvSpPr>
              <p:spPr>
                <a:xfrm>
                  <a:off x="3490473" y="3137600"/>
                  <a:ext cx="15909" cy="1590"/>
                </a:xfrm>
                <a:custGeom>
                  <a:avLst/>
                  <a:gdLst>
                    <a:gd name="connsiteX0" fmla="*/ 0 w 15909"/>
                    <a:gd name="connsiteY0" fmla="*/ 1591 h 1590"/>
                    <a:gd name="connsiteX1" fmla="*/ 0 w 15909"/>
                    <a:gd name="connsiteY1" fmla="*/ 1591 h 1590"/>
                    <a:gd name="connsiteX2" fmla="*/ 0 w 15909"/>
                    <a:gd name="connsiteY2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0">
                      <a:moveTo>
                        <a:pt x="0" y="1591"/>
                      </a:moveTo>
                      <a:lnTo>
                        <a:pt x="0" y="159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3" name="รูปแบบอิสระ: รูปร่าง 182">
                  <a:extLst>
                    <a:ext uri="{FF2B5EF4-FFF2-40B4-BE49-F238E27FC236}">
                      <a16:creationId xmlns:a16="http://schemas.microsoft.com/office/drawing/2014/main" id="{870E396D-A7BB-47F4-887C-924C5AB429C2}"/>
                    </a:ext>
                  </a:extLst>
                </p:cNvPr>
                <p:cNvSpPr/>
                <p:nvPr/>
              </p:nvSpPr>
              <p:spPr>
                <a:xfrm>
                  <a:off x="3487290" y="3141253"/>
                  <a:ext cx="15909" cy="1827"/>
                </a:xfrm>
                <a:custGeom>
                  <a:avLst/>
                  <a:gdLst>
                    <a:gd name="connsiteX0" fmla="*/ 0 w 15909"/>
                    <a:gd name="connsiteY0" fmla="*/ 1121 h 1827"/>
                    <a:gd name="connsiteX1" fmla="*/ 0 w 15909"/>
                    <a:gd name="connsiteY1" fmla="*/ 1121 h 1827"/>
                    <a:gd name="connsiteX2" fmla="*/ 0 w 15909"/>
                    <a:gd name="connsiteY2" fmla="*/ 1121 h 1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827">
                      <a:moveTo>
                        <a:pt x="0" y="1121"/>
                      </a:moveTo>
                      <a:cubicBezTo>
                        <a:pt x="0" y="2711"/>
                        <a:pt x="0" y="1121"/>
                        <a:pt x="0" y="1121"/>
                      </a:cubicBezTo>
                      <a:cubicBezTo>
                        <a:pt x="0" y="2711"/>
                        <a:pt x="0" y="-2062"/>
                        <a:pt x="0" y="112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1" name="กราฟิก 7">
                <a:extLst>
                  <a:ext uri="{FF2B5EF4-FFF2-40B4-BE49-F238E27FC236}">
                    <a16:creationId xmlns:a16="http://schemas.microsoft.com/office/drawing/2014/main" id="{5E03BD3B-D6DE-4ECC-A25E-8AE119D9406F}"/>
                  </a:ext>
                </a:extLst>
              </p:cNvPr>
              <p:cNvGrpSpPr/>
              <p:nvPr/>
            </p:nvGrpSpPr>
            <p:grpSpPr>
              <a:xfrm>
                <a:off x="3616160" y="3029411"/>
                <a:ext cx="45321" cy="60871"/>
                <a:chOff x="3616160" y="3029411"/>
                <a:chExt cx="45321" cy="60871"/>
              </a:xfrm>
              <a:solidFill>
                <a:srgbClr val="FFFFFF"/>
              </a:solidFill>
            </p:grpSpPr>
            <p:sp>
              <p:nvSpPr>
                <p:cNvPr id="22" name="รูปแบบอิสระ: รูปร่าง 21">
                  <a:extLst>
                    <a:ext uri="{FF2B5EF4-FFF2-40B4-BE49-F238E27FC236}">
                      <a16:creationId xmlns:a16="http://schemas.microsoft.com/office/drawing/2014/main" id="{082FB50C-5B32-4975-A6D1-3257EE19FF7D}"/>
                    </a:ext>
                  </a:extLst>
                </p:cNvPr>
                <p:cNvSpPr/>
                <p:nvPr/>
              </p:nvSpPr>
              <p:spPr>
                <a:xfrm>
                  <a:off x="3640025" y="3029411"/>
                  <a:ext cx="1591" cy="1591"/>
                </a:xfrm>
                <a:custGeom>
                  <a:avLst/>
                  <a:gdLst>
                    <a:gd name="connsiteX0" fmla="*/ 1591 w 1591"/>
                    <a:gd name="connsiteY0" fmla="*/ 1591 h 1591"/>
                    <a:gd name="connsiteX1" fmla="*/ 0 w 1591"/>
                    <a:gd name="connsiteY1" fmla="*/ 0 h 1591"/>
                    <a:gd name="connsiteX2" fmla="*/ 1591 w 1591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">
                      <a:moveTo>
                        <a:pt x="1591" y="1591"/>
                      </a:moveTo>
                      <a:cubicBezTo>
                        <a:pt x="1591" y="1591"/>
                        <a:pt x="0" y="0"/>
                        <a:pt x="0" y="0"/>
                      </a:cubicBezTo>
                      <a:cubicBezTo>
                        <a:pt x="0" y="1591"/>
                        <a:pt x="1591" y="1591"/>
                        <a:pt x="1591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" name="รูปแบบอิสระ: รูปร่าง 22">
                  <a:extLst>
                    <a:ext uri="{FF2B5EF4-FFF2-40B4-BE49-F238E27FC236}">
                      <a16:creationId xmlns:a16="http://schemas.microsoft.com/office/drawing/2014/main" id="{D859530F-138F-4419-8EF3-BE1AD7A8040D}"/>
                    </a:ext>
                  </a:extLst>
                </p:cNvPr>
                <p:cNvSpPr/>
                <p:nvPr/>
              </p:nvSpPr>
              <p:spPr>
                <a:xfrm>
                  <a:off x="3644797" y="3034184"/>
                  <a:ext cx="1591" cy="15910"/>
                </a:xfrm>
                <a:custGeom>
                  <a:avLst/>
                  <a:gdLst>
                    <a:gd name="connsiteX0" fmla="*/ 0 w 1591"/>
                    <a:gd name="connsiteY0" fmla="*/ 0 h 15910"/>
                    <a:gd name="connsiteX1" fmla="*/ 0 w 1591"/>
                    <a:gd name="connsiteY1" fmla="*/ 0 h 15910"/>
                    <a:gd name="connsiteX2" fmla="*/ 1591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" name="รูปแบบอิสระ: รูปร่าง 23">
                  <a:extLst>
                    <a:ext uri="{FF2B5EF4-FFF2-40B4-BE49-F238E27FC236}">
                      <a16:creationId xmlns:a16="http://schemas.microsoft.com/office/drawing/2014/main" id="{F2537317-5AEB-469C-BDC1-FFD1217F54C0}"/>
                    </a:ext>
                  </a:extLst>
                </p:cNvPr>
                <p:cNvSpPr/>
                <p:nvPr/>
              </p:nvSpPr>
              <p:spPr>
                <a:xfrm>
                  <a:off x="3644797" y="3035068"/>
                  <a:ext cx="1414" cy="707"/>
                </a:xfrm>
                <a:custGeom>
                  <a:avLst/>
                  <a:gdLst>
                    <a:gd name="connsiteX0" fmla="*/ 0 w 1414"/>
                    <a:gd name="connsiteY0" fmla="*/ 707 h 707"/>
                    <a:gd name="connsiteX1" fmla="*/ 0 w 1414"/>
                    <a:gd name="connsiteY1" fmla="*/ 707 h 707"/>
                    <a:gd name="connsiteX2" fmla="*/ 0 w 1414"/>
                    <a:gd name="connsiteY2" fmla="*/ 707 h 707"/>
                    <a:gd name="connsiteX3" fmla="*/ 0 w 1414"/>
                    <a:gd name="connsiteY3" fmla="*/ 707 h 707"/>
                    <a:gd name="connsiteX4" fmla="*/ 0 w 1414"/>
                    <a:gd name="connsiteY4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4" h="707">
                      <a:moveTo>
                        <a:pt x="0" y="707"/>
                      </a:moveTo>
                      <a:cubicBezTo>
                        <a:pt x="3182" y="707"/>
                        <a:pt x="0" y="-884"/>
                        <a:pt x="0" y="707"/>
                      </a:cubicBezTo>
                      <a:lnTo>
                        <a:pt x="0" y="707"/>
                      </a:lnTo>
                      <a:lnTo>
                        <a:pt x="0" y="707"/>
                      </a:lnTo>
                      <a:cubicBezTo>
                        <a:pt x="0" y="-884"/>
                        <a:pt x="1591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" name="รูปแบบอิสระ: รูปร่าง 24">
                  <a:extLst>
                    <a:ext uri="{FF2B5EF4-FFF2-40B4-BE49-F238E27FC236}">
                      <a16:creationId xmlns:a16="http://schemas.microsoft.com/office/drawing/2014/main" id="{D6C30978-DEAD-4464-908C-A3C5206B416E}"/>
                    </a:ext>
                  </a:extLst>
                </p:cNvPr>
                <p:cNvSpPr/>
                <p:nvPr/>
              </p:nvSpPr>
              <p:spPr>
                <a:xfrm>
                  <a:off x="3638434" y="3032593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  <a:gd name="connsiteX3" fmla="*/ 0 w 1193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" name="รูปแบบอิสระ: รูปร่าง 25">
                  <a:extLst>
                    <a:ext uri="{FF2B5EF4-FFF2-40B4-BE49-F238E27FC236}">
                      <a16:creationId xmlns:a16="http://schemas.microsoft.com/office/drawing/2014/main" id="{C04D0E59-99F0-4A06-946E-13892FCFE06B}"/>
                    </a:ext>
                  </a:extLst>
                </p:cNvPr>
                <p:cNvSpPr/>
                <p:nvPr/>
              </p:nvSpPr>
              <p:spPr>
                <a:xfrm>
                  <a:off x="3637726" y="3032593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cubicBezTo>
                        <a:pt x="707" y="0"/>
                        <a:pt x="-884" y="0"/>
                        <a:pt x="707" y="0"/>
                      </a:cubicBezTo>
                      <a:lnTo>
                        <a:pt x="70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" name="รูปแบบอิสระ: รูปร่าง 26">
                  <a:extLst>
                    <a:ext uri="{FF2B5EF4-FFF2-40B4-BE49-F238E27FC236}">
                      <a16:creationId xmlns:a16="http://schemas.microsoft.com/office/drawing/2014/main" id="{6F777339-EC0B-4CE9-8BE8-4934B5718B93}"/>
                    </a:ext>
                  </a:extLst>
                </p:cNvPr>
                <p:cNvSpPr/>
                <p:nvPr/>
              </p:nvSpPr>
              <p:spPr>
                <a:xfrm>
                  <a:off x="3636842" y="3031002"/>
                  <a:ext cx="1591" cy="1590"/>
                </a:xfrm>
                <a:custGeom>
                  <a:avLst/>
                  <a:gdLst>
                    <a:gd name="connsiteX0" fmla="*/ 1591 w 1591"/>
                    <a:gd name="connsiteY0" fmla="*/ 1591 h 1590"/>
                    <a:gd name="connsiteX1" fmla="*/ 1591 w 1591"/>
                    <a:gd name="connsiteY1" fmla="*/ 1591 h 1590"/>
                    <a:gd name="connsiteX2" fmla="*/ 0 w 1591"/>
                    <a:gd name="connsiteY2" fmla="*/ 0 h 1590"/>
                    <a:gd name="connsiteX3" fmla="*/ 1591 w 1591"/>
                    <a:gd name="connsiteY3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1590">
                      <a:moveTo>
                        <a:pt x="1591" y="1591"/>
                      </a:moveTo>
                      <a:lnTo>
                        <a:pt x="1591" y="1591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591"/>
                        <a:pt x="1591" y="1591"/>
                        <a:pt x="1591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" name="รูปแบบอิสระ: รูปร่าง 27">
                  <a:extLst>
                    <a:ext uri="{FF2B5EF4-FFF2-40B4-BE49-F238E27FC236}">
                      <a16:creationId xmlns:a16="http://schemas.microsoft.com/office/drawing/2014/main" id="{0C119509-6075-41C3-807A-B23ECDA91E2B}"/>
                    </a:ext>
                  </a:extLst>
                </p:cNvPr>
                <p:cNvSpPr/>
                <p:nvPr/>
              </p:nvSpPr>
              <p:spPr>
                <a:xfrm>
                  <a:off x="3640422" y="3034184"/>
                  <a:ext cx="1193" cy="15910"/>
                </a:xfrm>
                <a:custGeom>
                  <a:avLst/>
                  <a:gdLst>
                    <a:gd name="connsiteX0" fmla="*/ 1193 w 1193"/>
                    <a:gd name="connsiteY0" fmla="*/ 0 h 15910"/>
                    <a:gd name="connsiteX1" fmla="*/ 1193 w 1193"/>
                    <a:gd name="connsiteY1" fmla="*/ 0 h 15910"/>
                    <a:gd name="connsiteX2" fmla="*/ 1193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1193" y="0"/>
                      </a:moveTo>
                      <a:lnTo>
                        <a:pt x="1193" y="0"/>
                      </a:lnTo>
                      <a:cubicBezTo>
                        <a:pt x="-398" y="0"/>
                        <a:pt x="-398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" name="รูปแบบอิสระ: รูปร่าง 28">
                  <a:extLst>
                    <a:ext uri="{FF2B5EF4-FFF2-40B4-BE49-F238E27FC236}">
                      <a16:creationId xmlns:a16="http://schemas.microsoft.com/office/drawing/2014/main" id="{4C232167-D036-45F9-ABB0-9583DAE0DA64}"/>
                    </a:ext>
                  </a:extLst>
                </p:cNvPr>
                <p:cNvSpPr/>
                <p:nvPr/>
              </p:nvSpPr>
              <p:spPr>
                <a:xfrm>
                  <a:off x="3640025" y="3032593"/>
                  <a:ext cx="1193" cy="1193"/>
                </a:xfrm>
                <a:custGeom>
                  <a:avLst/>
                  <a:gdLst>
                    <a:gd name="connsiteX0" fmla="*/ 0 w 1193"/>
                    <a:gd name="connsiteY0" fmla="*/ 0 h 1193"/>
                    <a:gd name="connsiteX1" fmla="*/ 0 w 1193"/>
                    <a:gd name="connsiteY1" fmla="*/ 0 h 1193"/>
                    <a:gd name="connsiteX2" fmla="*/ 0 w 1193"/>
                    <a:gd name="connsiteY2" fmla="*/ 0 h 1193"/>
                    <a:gd name="connsiteX3" fmla="*/ 0 w 1193"/>
                    <a:gd name="connsiteY3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19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1" y="1591"/>
                        <a:pt x="1591" y="1591"/>
                        <a:pt x="0" y="0"/>
                      </a:cubicBezTo>
                      <a:cubicBezTo>
                        <a:pt x="1591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" name="รูปแบบอิสระ: รูปร่าง 29">
                  <a:extLst>
                    <a:ext uri="{FF2B5EF4-FFF2-40B4-BE49-F238E27FC236}">
                      <a16:creationId xmlns:a16="http://schemas.microsoft.com/office/drawing/2014/main" id="{9D846EC5-0CDE-4B8C-B1F4-3BF303533DAA}"/>
                    </a:ext>
                  </a:extLst>
                </p:cNvPr>
                <p:cNvSpPr/>
                <p:nvPr/>
              </p:nvSpPr>
              <p:spPr>
                <a:xfrm>
                  <a:off x="3640025" y="3033525"/>
                  <a:ext cx="1591" cy="2249"/>
                </a:xfrm>
                <a:custGeom>
                  <a:avLst/>
                  <a:gdLst>
                    <a:gd name="connsiteX0" fmla="*/ 0 w 1591"/>
                    <a:gd name="connsiteY0" fmla="*/ 659 h 2249"/>
                    <a:gd name="connsiteX1" fmla="*/ 1591 w 1591"/>
                    <a:gd name="connsiteY1" fmla="*/ 2250 h 2249"/>
                    <a:gd name="connsiteX2" fmla="*/ 0 w 1591"/>
                    <a:gd name="connsiteY2" fmla="*/ 659 h 22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2249">
                      <a:moveTo>
                        <a:pt x="0" y="659"/>
                      </a:moveTo>
                      <a:cubicBezTo>
                        <a:pt x="0" y="659"/>
                        <a:pt x="1591" y="659"/>
                        <a:pt x="1591" y="2250"/>
                      </a:cubicBezTo>
                      <a:cubicBezTo>
                        <a:pt x="1591" y="659"/>
                        <a:pt x="0" y="-932"/>
                        <a:pt x="0" y="65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" name="รูปแบบอิสระ: รูปร่าง 30">
                  <a:extLst>
                    <a:ext uri="{FF2B5EF4-FFF2-40B4-BE49-F238E27FC236}">
                      <a16:creationId xmlns:a16="http://schemas.microsoft.com/office/drawing/2014/main" id="{FBA38FF4-1D43-4D88-B750-790FEB6132C4}"/>
                    </a:ext>
                  </a:extLst>
                </p:cNvPr>
                <p:cNvSpPr/>
                <p:nvPr/>
              </p:nvSpPr>
              <p:spPr>
                <a:xfrm>
                  <a:off x="3647272" y="3036659"/>
                  <a:ext cx="707" cy="707"/>
                </a:xfrm>
                <a:custGeom>
                  <a:avLst/>
                  <a:gdLst>
                    <a:gd name="connsiteX0" fmla="*/ 707 w 707"/>
                    <a:gd name="connsiteY0" fmla="*/ 707 h 707"/>
                    <a:gd name="connsiteX1" fmla="*/ 707 w 707"/>
                    <a:gd name="connsiteY1" fmla="*/ 707 h 707"/>
                    <a:gd name="connsiteX2" fmla="*/ 707 w 707"/>
                    <a:gd name="connsiteY2" fmla="*/ 707 h 707"/>
                    <a:gd name="connsiteX3" fmla="*/ 707 w 707"/>
                    <a:gd name="connsiteY3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707">
                      <a:moveTo>
                        <a:pt x="707" y="707"/>
                      </a:moveTo>
                      <a:lnTo>
                        <a:pt x="707" y="707"/>
                      </a:lnTo>
                      <a:lnTo>
                        <a:pt x="707" y="707"/>
                      </a:lnTo>
                      <a:cubicBezTo>
                        <a:pt x="707" y="707"/>
                        <a:pt x="-884" y="-884"/>
                        <a:pt x="707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" name="รูปแบบอิสระ: รูปร่าง 31">
                  <a:extLst>
                    <a:ext uri="{FF2B5EF4-FFF2-40B4-BE49-F238E27FC236}">
                      <a16:creationId xmlns:a16="http://schemas.microsoft.com/office/drawing/2014/main" id="{E54B3451-3E33-4D33-AF1B-910A70B296D8}"/>
                    </a:ext>
                  </a:extLst>
                </p:cNvPr>
                <p:cNvSpPr/>
                <p:nvPr/>
              </p:nvSpPr>
              <p:spPr>
                <a:xfrm>
                  <a:off x="3636842" y="3032593"/>
                  <a:ext cx="3182" cy="1591"/>
                </a:xfrm>
                <a:custGeom>
                  <a:avLst/>
                  <a:gdLst>
                    <a:gd name="connsiteX0" fmla="*/ 0 w 3182"/>
                    <a:gd name="connsiteY0" fmla="*/ 0 h 1591"/>
                    <a:gd name="connsiteX1" fmla="*/ 3182 w 3182"/>
                    <a:gd name="connsiteY1" fmla="*/ 1591 h 1591"/>
                    <a:gd name="connsiteX2" fmla="*/ 3182 w 3182"/>
                    <a:gd name="connsiteY2" fmla="*/ 1591 h 1591"/>
                    <a:gd name="connsiteX3" fmla="*/ 0 w 3182"/>
                    <a:gd name="connsiteY3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2" h="1591">
                      <a:moveTo>
                        <a:pt x="0" y="0"/>
                      </a:moveTo>
                      <a:cubicBezTo>
                        <a:pt x="0" y="0"/>
                        <a:pt x="1591" y="1591"/>
                        <a:pt x="3182" y="1591"/>
                      </a:cubicBezTo>
                      <a:lnTo>
                        <a:pt x="3182" y="1591"/>
                      </a:lnTo>
                      <a:cubicBezTo>
                        <a:pt x="1591" y="1591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" name="รูปแบบอิสระ: รูปร่าง 32">
                  <a:extLst>
                    <a:ext uri="{FF2B5EF4-FFF2-40B4-BE49-F238E27FC236}">
                      <a16:creationId xmlns:a16="http://schemas.microsoft.com/office/drawing/2014/main" id="{64981FEC-79D7-40B1-A178-76323EEE78C5}"/>
                    </a:ext>
                  </a:extLst>
                </p:cNvPr>
                <p:cNvSpPr/>
                <p:nvPr/>
              </p:nvSpPr>
              <p:spPr>
                <a:xfrm>
                  <a:off x="3640025" y="3034184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" name="รูปแบบอิสระ: รูปร่าง 33">
                  <a:extLst>
                    <a:ext uri="{FF2B5EF4-FFF2-40B4-BE49-F238E27FC236}">
                      <a16:creationId xmlns:a16="http://schemas.microsoft.com/office/drawing/2014/main" id="{B0F41C0B-E533-4C9D-AADB-8E566F2023FB}"/>
                    </a:ext>
                  </a:extLst>
                </p:cNvPr>
                <p:cNvSpPr/>
                <p:nvPr/>
              </p:nvSpPr>
              <p:spPr>
                <a:xfrm>
                  <a:off x="3641616" y="3034184"/>
                  <a:ext cx="3181" cy="1590"/>
                </a:xfrm>
                <a:custGeom>
                  <a:avLst/>
                  <a:gdLst>
                    <a:gd name="connsiteX0" fmla="*/ 3182 w 3181"/>
                    <a:gd name="connsiteY0" fmla="*/ 1591 h 1590"/>
                    <a:gd name="connsiteX1" fmla="*/ 0 w 3181"/>
                    <a:gd name="connsiteY1" fmla="*/ 0 h 1590"/>
                    <a:gd name="connsiteX2" fmla="*/ 3182 w 3181"/>
                    <a:gd name="connsiteY2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1590">
                      <a:moveTo>
                        <a:pt x="3182" y="1591"/>
                      </a:moveTo>
                      <a:lnTo>
                        <a:pt x="0" y="0"/>
                      </a:lnTo>
                      <a:lnTo>
                        <a:pt x="3182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" name="รูปแบบอิสระ: รูปร่าง 34">
                  <a:extLst>
                    <a:ext uri="{FF2B5EF4-FFF2-40B4-BE49-F238E27FC236}">
                      <a16:creationId xmlns:a16="http://schemas.microsoft.com/office/drawing/2014/main" id="{EF0B52D6-BCAE-4226-9BD6-A6F2CAB616A9}"/>
                    </a:ext>
                  </a:extLst>
                </p:cNvPr>
                <p:cNvSpPr/>
                <p:nvPr/>
              </p:nvSpPr>
              <p:spPr>
                <a:xfrm>
                  <a:off x="3635251" y="3032593"/>
                  <a:ext cx="1591" cy="1591"/>
                </a:xfrm>
                <a:custGeom>
                  <a:avLst/>
                  <a:gdLst>
                    <a:gd name="connsiteX0" fmla="*/ 1591 w 1591"/>
                    <a:gd name="connsiteY0" fmla="*/ 0 h 1591"/>
                    <a:gd name="connsiteX1" fmla="*/ 0 w 1591"/>
                    <a:gd name="connsiteY1" fmla="*/ 0 h 1591"/>
                    <a:gd name="connsiteX2" fmla="*/ 1591 w 1591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">
                      <a:moveTo>
                        <a:pt x="1591" y="0"/>
                      </a:moveTo>
                      <a:lnTo>
                        <a:pt x="0" y="0"/>
                      </a:lnTo>
                      <a:lnTo>
                        <a:pt x="1591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" name="รูปแบบอิสระ: รูปร่าง 35">
                  <a:extLst>
                    <a:ext uri="{FF2B5EF4-FFF2-40B4-BE49-F238E27FC236}">
                      <a16:creationId xmlns:a16="http://schemas.microsoft.com/office/drawing/2014/main" id="{652A2B4C-13D9-4EFE-9AA5-170D1B71C3C2}"/>
                    </a:ext>
                  </a:extLst>
                </p:cNvPr>
                <p:cNvSpPr/>
                <p:nvPr/>
              </p:nvSpPr>
              <p:spPr>
                <a:xfrm>
                  <a:off x="3633661" y="3032593"/>
                  <a:ext cx="3181" cy="1591"/>
                </a:xfrm>
                <a:custGeom>
                  <a:avLst/>
                  <a:gdLst>
                    <a:gd name="connsiteX0" fmla="*/ 3182 w 3181"/>
                    <a:gd name="connsiteY0" fmla="*/ 1591 h 1591"/>
                    <a:gd name="connsiteX1" fmla="*/ 0 w 3181"/>
                    <a:gd name="connsiteY1" fmla="*/ 0 h 1591"/>
                    <a:gd name="connsiteX2" fmla="*/ 3182 w 3181"/>
                    <a:gd name="connsiteY2" fmla="*/ 1591 h 1591"/>
                    <a:gd name="connsiteX3" fmla="*/ 3182 w 3181"/>
                    <a:gd name="connsiteY3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1" h="1591">
                      <a:moveTo>
                        <a:pt x="3182" y="1591"/>
                      </a:moveTo>
                      <a:cubicBezTo>
                        <a:pt x="1591" y="1591"/>
                        <a:pt x="1591" y="0"/>
                        <a:pt x="0" y="0"/>
                      </a:cubicBezTo>
                      <a:cubicBezTo>
                        <a:pt x="0" y="0"/>
                        <a:pt x="1591" y="0"/>
                        <a:pt x="3182" y="1591"/>
                      </a:cubicBezTo>
                      <a:cubicBezTo>
                        <a:pt x="1591" y="0"/>
                        <a:pt x="1591" y="0"/>
                        <a:pt x="3182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" name="รูปแบบอิสระ: รูปร่าง 36">
                  <a:extLst>
                    <a:ext uri="{FF2B5EF4-FFF2-40B4-BE49-F238E27FC236}">
                      <a16:creationId xmlns:a16="http://schemas.microsoft.com/office/drawing/2014/main" id="{78B84B30-F191-42FB-8A5D-74CEAC77C0E1}"/>
                    </a:ext>
                  </a:extLst>
                </p:cNvPr>
                <p:cNvSpPr/>
                <p:nvPr/>
              </p:nvSpPr>
              <p:spPr>
                <a:xfrm>
                  <a:off x="3636842" y="3034184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" name="รูปแบบอิสระ: รูปร่าง 37">
                  <a:extLst>
                    <a:ext uri="{FF2B5EF4-FFF2-40B4-BE49-F238E27FC236}">
                      <a16:creationId xmlns:a16="http://schemas.microsoft.com/office/drawing/2014/main" id="{B694A8CE-76C7-414D-B7D0-8B67259913F7}"/>
                    </a:ext>
                  </a:extLst>
                </p:cNvPr>
                <p:cNvSpPr/>
                <p:nvPr/>
              </p:nvSpPr>
              <p:spPr>
                <a:xfrm>
                  <a:off x="3638434" y="3032593"/>
                  <a:ext cx="1591" cy="1591"/>
                </a:xfrm>
                <a:custGeom>
                  <a:avLst/>
                  <a:gdLst>
                    <a:gd name="connsiteX0" fmla="*/ 1591 w 1591"/>
                    <a:gd name="connsiteY0" fmla="*/ 1591 h 1591"/>
                    <a:gd name="connsiteX1" fmla="*/ 0 w 1591"/>
                    <a:gd name="connsiteY1" fmla="*/ 0 h 1591"/>
                    <a:gd name="connsiteX2" fmla="*/ 1591 w 1591"/>
                    <a:gd name="connsiteY2" fmla="*/ 1591 h 1591"/>
                    <a:gd name="connsiteX3" fmla="*/ 1591 w 1591"/>
                    <a:gd name="connsiteY3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1591">
                      <a:moveTo>
                        <a:pt x="1591" y="1591"/>
                      </a:moveTo>
                      <a:cubicBezTo>
                        <a:pt x="1591" y="1591"/>
                        <a:pt x="0" y="1591"/>
                        <a:pt x="0" y="0"/>
                      </a:cubicBezTo>
                      <a:lnTo>
                        <a:pt x="1591" y="1591"/>
                      </a:lnTo>
                      <a:lnTo>
                        <a:pt x="1591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" name="รูปแบบอิสระ: รูปร่าง 38">
                  <a:extLst>
                    <a:ext uri="{FF2B5EF4-FFF2-40B4-BE49-F238E27FC236}">
                      <a16:creationId xmlns:a16="http://schemas.microsoft.com/office/drawing/2014/main" id="{3BABE593-7209-40DE-B310-A718619DC82C}"/>
                    </a:ext>
                  </a:extLst>
                </p:cNvPr>
                <p:cNvSpPr/>
                <p:nvPr/>
              </p:nvSpPr>
              <p:spPr>
                <a:xfrm>
                  <a:off x="3640025" y="3034184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" name="รูปแบบอิสระ: รูปร่าง 39">
                  <a:extLst>
                    <a:ext uri="{FF2B5EF4-FFF2-40B4-BE49-F238E27FC236}">
                      <a16:creationId xmlns:a16="http://schemas.microsoft.com/office/drawing/2014/main" id="{96DF145F-0785-4F2B-AC23-3484EDAD5AF0}"/>
                    </a:ext>
                  </a:extLst>
                </p:cNvPr>
                <p:cNvSpPr/>
                <p:nvPr/>
              </p:nvSpPr>
              <p:spPr>
                <a:xfrm>
                  <a:off x="3640025" y="3034184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0 h 707"/>
                    <a:gd name="connsiteX1" fmla="*/ 0 w 15909"/>
                    <a:gd name="connsiteY1" fmla="*/ 0 h 707"/>
                    <a:gd name="connsiteX2" fmla="*/ 0 w 15909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" name="รูปแบบอิสระ: รูปร่าง 40">
                  <a:extLst>
                    <a:ext uri="{FF2B5EF4-FFF2-40B4-BE49-F238E27FC236}">
                      <a16:creationId xmlns:a16="http://schemas.microsoft.com/office/drawing/2014/main" id="{9AA5BE6D-B42E-4F68-82BD-626AD33F5C25}"/>
                    </a:ext>
                  </a:extLst>
                </p:cNvPr>
                <p:cNvSpPr/>
                <p:nvPr/>
              </p:nvSpPr>
              <p:spPr>
                <a:xfrm>
                  <a:off x="3641616" y="3035775"/>
                  <a:ext cx="3181" cy="1591"/>
                </a:xfrm>
                <a:custGeom>
                  <a:avLst/>
                  <a:gdLst>
                    <a:gd name="connsiteX0" fmla="*/ 0 w 3181"/>
                    <a:gd name="connsiteY0" fmla="*/ 0 h 1591"/>
                    <a:gd name="connsiteX1" fmla="*/ 3182 w 3181"/>
                    <a:gd name="connsiteY1" fmla="*/ 1591 h 1591"/>
                    <a:gd name="connsiteX2" fmla="*/ 0 w 3181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1591">
                      <a:moveTo>
                        <a:pt x="0" y="0"/>
                      </a:moveTo>
                      <a:cubicBezTo>
                        <a:pt x="1591" y="0"/>
                        <a:pt x="1591" y="1591"/>
                        <a:pt x="3182" y="1591"/>
                      </a:cubicBezTo>
                      <a:cubicBezTo>
                        <a:pt x="3182" y="1591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2" name="รูปแบบอิสระ: รูปร่าง 41">
                  <a:extLst>
                    <a:ext uri="{FF2B5EF4-FFF2-40B4-BE49-F238E27FC236}">
                      <a16:creationId xmlns:a16="http://schemas.microsoft.com/office/drawing/2014/main" id="{586B7885-EFAC-4EEC-92D7-522019139FAC}"/>
                    </a:ext>
                  </a:extLst>
                </p:cNvPr>
                <p:cNvSpPr/>
                <p:nvPr/>
              </p:nvSpPr>
              <p:spPr>
                <a:xfrm>
                  <a:off x="3641616" y="303577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3" name="รูปแบบอิสระ: รูปร่าง 42">
                  <a:extLst>
                    <a:ext uri="{FF2B5EF4-FFF2-40B4-BE49-F238E27FC236}">
                      <a16:creationId xmlns:a16="http://schemas.microsoft.com/office/drawing/2014/main" id="{9E10FC9D-EA5C-4C10-BED6-185AE5C4B1F8}"/>
                    </a:ext>
                  </a:extLst>
                </p:cNvPr>
                <p:cNvSpPr/>
                <p:nvPr/>
              </p:nvSpPr>
              <p:spPr>
                <a:xfrm>
                  <a:off x="3641616" y="3035775"/>
                  <a:ext cx="1590" cy="15910"/>
                </a:xfrm>
                <a:custGeom>
                  <a:avLst/>
                  <a:gdLst>
                    <a:gd name="connsiteX0" fmla="*/ 1591 w 1590"/>
                    <a:gd name="connsiteY0" fmla="*/ 0 h 15910"/>
                    <a:gd name="connsiteX1" fmla="*/ 0 w 1590"/>
                    <a:gd name="connsiteY1" fmla="*/ 0 h 15910"/>
                    <a:gd name="connsiteX2" fmla="*/ 0 w 1590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0">
                      <a:moveTo>
                        <a:pt x="1591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4" name="รูปแบบอิสระ: รูปร่าง 43">
                  <a:extLst>
                    <a:ext uri="{FF2B5EF4-FFF2-40B4-BE49-F238E27FC236}">
                      <a16:creationId xmlns:a16="http://schemas.microsoft.com/office/drawing/2014/main" id="{6D70F490-42AE-4362-883A-6D2E722C8648}"/>
                    </a:ext>
                  </a:extLst>
                </p:cNvPr>
                <p:cNvSpPr/>
                <p:nvPr/>
              </p:nvSpPr>
              <p:spPr>
                <a:xfrm>
                  <a:off x="3638434" y="3035775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  <a:gd name="connsiteX3" fmla="*/ 0 w 1193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159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" name="รูปแบบอิสระ: รูปร่าง 44">
                  <a:extLst>
                    <a:ext uri="{FF2B5EF4-FFF2-40B4-BE49-F238E27FC236}">
                      <a16:creationId xmlns:a16="http://schemas.microsoft.com/office/drawing/2014/main" id="{E6D0C257-3342-4CF3-9245-8DF56FFC77B0}"/>
                    </a:ext>
                  </a:extLst>
                </p:cNvPr>
                <p:cNvSpPr/>
                <p:nvPr/>
              </p:nvSpPr>
              <p:spPr>
                <a:xfrm>
                  <a:off x="3640025" y="303577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6" name="รูปแบบอิสระ: รูปร่าง 45">
                  <a:extLst>
                    <a:ext uri="{FF2B5EF4-FFF2-40B4-BE49-F238E27FC236}">
                      <a16:creationId xmlns:a16="http://schemas.microsoft.com/office/drawing/2014/main" id="{C5CB8823-8489-4877-92F0-AAE486F405DA}"/>
                    </a:ext>
                  </a:extLst>
                </p:cNvPr>
                <p:cNvSpPr/>
                <p:nvPr/>
              </p:nvSpPr>
              <p:spPr>
                <a:xfrm>
                  <a:off x="3640025" y="3035775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0 h 1591"/>
                    <a:gd name="connsiteX1" fmla="*/ 0 w 15909"/>
                    <a:gd name="connsiteY1" fmla="*/ 1591 h 1591"/>
                    <a:gd name="connsiteX2" fmla="*/ 0 w 15909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">
                      <a:moveTo>
                        <a:pt x="0" y="0"/>
                      </a:moveTo>
                      <a:lnTo>
                        <a:pt x="0" y="159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" name="รูปแบบอิสระ: รูปร่าง 46">
                  <a:extLst>
                    <a:ext uri="{FF2B5EF4-FFF2-40B4-BE49-F238E27FC236}">
                      <a16:creationId xmlns:a16="http://schemas.microsoft.com/office/drawing/2014/main" id="{29CC8D86-22D4-4CC3-8B99-6E5A235E411B}"/>
                    </a:ext>
                  </a:extLst>
                </p:cNvPr>
                <p:cNvSpPr/>
                <p:nvPr/>
              </p:nvSpPr>
              <p:spPr>
                <a:xfrm>
                  <a:off x="3640025" y="3035775"/>
                  <a:ext cx="707" cy="15910"/>
                </a:xfrm>
                <a:custGeom>
                  <a:avLst/>
                  <a:gdLst>
                    <a:gd name="connsiteX0" fmla="*/ 0 w 707"/>
                    <a:gd name="connsiteY0" fmla="*/ 0 h 15910"/>
                    <a:gd name="connsiteX1" fmla="*/ 0 w 707"/>
                    <a:gd name="connsiteY1" fmla="*/ 0 h 15910"/>
                    <a:gd name="connsiteX2" fmla="*/ 0 w 707"/>
                    <a:gd name="connsiteY2" fmla="*/ 0 h 15910"/>
                    <a:gd name="connsiteX3" fmla="*/ 0 w 707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15910">
                      <a:moveTo>
                        <a:pt x="0" y="0"/>
                      </a:moveTo>
                      <a:cubicBezTo>
                        <a:pt x="159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" name="รูปแบบอิสระ: รูปร่าง 47">
                  <a:extLst>
                    <a:ext uri="{FF2B5EF4-FFF2-40B4-BE49-F238E27FC236}">
                      <a16:creationId xmlns:a16="http://schemas.microsoft.com/office/drawing/2014/main" id="{4F355869-769D-45EC-AFC1-52FDE65CFC7F}"/>
                    </a:ext>
                  </a:extLst>
                </p:cNvPr>
                <p:cNvSpPr/>
                <p:nvPr/>
              </p:nvSpPr>
              <p:spPr>
                <a:xfrm>
                  <a:off x="3637726" y="3035068"/>
                  <a:ext cx="707" cy="707"/>
                </a:xfrm>
                <a:custGeom>
                  <a:avLst/>
                  <a:gdLst>
                    <a:gd name="connsiteX0" fmla="*/ 707 w 707"/>
                    <a:gd name="connsiteY0" fmla="*/ 707 h 707"/>
                    <a:gd name="connsiteX1" fmla="*/ 707 w 707"/>
                    <a:gd name="connsiteY1" fmla="*/ 707 h 707"/>
                    <a:gd name="connsiteX2" fmla="*/ 707 w 707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707">
                      <a:moveTo>
                        <a:pt x="707" y="707"/>
                      </a:moveTo>
                      <a:cubicBezTo>
                        <a:pt x="707" y="707"/>
                        <a:pt x="707" y="707"/>
                        <a:pt x="707" y="707"/>
                      </a:cubicBezTo>
                      <a:cubicBezTo>
                        <a:pt x="707" y="707"/>
                        <a:pt x="-884" y="-884"/>
                        <a:pt x="707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" name="รูปแบบอิสระ: รูปร่าง 48">
                  <a:extLst>
                    <a:ext uri="{FF2B5EF4-FFF2-40B4-BE49-F238E27FC236}">
                      <a16:creationId xmlns:a16="http://schemas.microsoft.com/office/drawing/2014/main" id="{14BF5E15-F54D-439D-B840-E2A2A84D3D30}"/>
                    </a:ext>
                  </a:extLst>
                </p:cNvPr>
                <p:cNvSpPr/>
                <p:nvPr/>
              </p:nvSpPr>
              <p:spPr>
                <a:xfrm>
                  <a:off x="3638831" y="3034184"/>
                  <a:ext cx="1193" cy="15910"/>
                </a:xfrm>
                <a:custGeom>
                  <a:avLst/>
                  <a:gdLst>
                    <a:gd name="connsiteX0" fmla="*/ 1193 w 1193"/>
                    <a:gd name="connsiteY0" fmla="*/ 0 h 15910"/>
                    <a:gd name="connsiteX1" fmla="*/ 1193 w 1193"/>
                    <a:gd name="connsiteY1" fmla="*/ 0 h 15910"/>
                    <a:gd name="connsiteX2" fmla="*/ 1193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1193" y="0"/>
                      </a:moveTo>
                      <a:lnTo>
                        <a:pt x="1193" y="0"/>
                      </a:lnTo>
                      <a:cubicBezTo>
                        <a:pt x="-398" y="0"/>
                        <a:pt x="-398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0" name="รูปแบบอิสระ: รูปร่าง 49">
                  <a:extLst>
                    <a:ext uri="{FF2B5EF4-FFF2-40B4-BE49-F238E27FC236}">
                      <a16:creationId xmlns:a16="http://schemas.microsoft.com/office/drawing/2014/main" id="{1DB4AEEC-3DA3-4799-B66F-68CB09B3D0DE}"/>
                    </a:ext>
                  </a:extLst>
                </p:cNvPr>
                <p:cNvSpPr/>
                <p:nvPr/>
              </p:nvSpPr>
              <p:spPr>
                <a:xfrm>
                  <a:off x="3640025" y="3034184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  <a:gd name="connsiteX3" fmla="*/ 0 w 15909"/>
                    <a:gd name="connsiteY3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1" name="รูปแบบอิสระ: รูปร่าง 50">
                  <a:extLst>
                    <a:ext uri="{FF2B5EF4-FFF2-40B4-BE49-F238E27FC236}">
                      <a16:creationId xmlns:a16="http://schemas.microsoft.com/office/drawing/2014/main" id="{22703D6E-336F-4DD3-AB59-ED744E146495}"/>
                    </a:ext>
                  </a:extLst>
                </p:cNvPr>
                <p:cNvSpPr/>
                <p:nvPr/>
              </p:nvSpPr>
              <p:spPr>
                <a:xfrm>
                  <a:off x="3640025" y="3035775"/>
                  <a:ext cx="9545" cy="6364"/>
                </a:xfrm>
                <a:custGeom>
                  <a:avLst/>
                  <a:gdLst>
                    <a:gd name="connsiteX0" fmla="*/ 9546 w 9545"/>
                    <a:gd name="connsiteY0" fmla="*/ 6364 h 6364"/>
                    <a:gd name="connsiteX1" fmla="*/ 9546 w 9545"/>
                    <a:gd name="connsiteY1" fmla="*/ 6364 h 6364"/>
                    <a:gd name="connsiteX2" fmla="*/ 0 w 9545"/>
                    <a:gd name="connsiteY2" fmla="*/ 0 h 6364"/>
                    <a:gd name="connsiteX3" fmla="*/ 1591 w 9545"/>
                    <a:gd name="connsiteY3" fmla="*/ 1591 h 6364"/>
                    <a:gd name="connsiteX4" fmla="*/ 4773 w 9545"/>
                    <a:gd name="connsiteY4" fmla="*/ 3182 h 6364"/>
                    <a:gd name="connsiteX5" fmla="*/ 3182 w 9545"/>
                    <a:gd name="connsiteY5" fmla="*/ 3182 h 6364"/>
                    <a:gd name="connsiteX6" fmla="*/ 9546 w 9545"/>
                    <a:gd name="connsiteY6" fmla="*/ 6364 h 6364"/>
                    <a:gd name="connsiteX7" fmla="*/ 9546 w 9545"/>
                    <a:gd name="connsiteY7" fmla="*/ 6364 h 6364"/>
                    <a:gd name="connsiteX8" fmla="*/ 9546 w 9545"/>
                    <a:gd name="connsiteY8" fmla="*/ 6364 h 63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545" h="6364">
                      <a:moveTo>
                        <a:pt x="9546" y="6364"/>
                      </a:moveTo>
                      <a:cubicBezTo>
                        <a:pt x="7955" y="6364"/>
                        <a:pt x="7955" y="4773"/>
                        <a:pt x="9546" y="6364"/>
                      </a:cubicBezTo>
                      <a:cubicBezTo>
                        <a:pt x="7955" y="4773"/>
                        <a:pt x="1591" y="1591"/>
                        <a:pt x="0" y="0"/>
                      </a:cubicBezTo>
                      <a:cubicBezTo>
                        <a:pt x="0" y="0"/>
                        <a:pt x="1591" y="0"/>
                        <a:pt x="1591" y="1591"/>
                      </a:cubicBezTo>
                      <a:cubicBezTo>
                        <a:pt x="3182" y="1591"/>
                        <a:pt x="3182" y="3182"/>
                        <a:pt x="4773" y="3182"/>
                      </a:cubicBezTo>
                      <a:cubicBezTo>
                        <a:pt x="4773" y="3182"/>
                        <a:pt x="4773" y="3182"/>
                        <a:pt x="3182" y="3182"/>
                      </a:cubicBezTo>
                      <a:cubicBezTo>
                        <a:pt x="6364" y="4773"/>
                        <a:pt x="6364" y="4773"/>
                        <a:pt x="9546" y="6364"/>
                      </a:cubicBezTo>
                      <a:lnTo>
                        <a:pt x="9546" y="6364"/>
                      </a:lnTo>
                      <a:cubicBezTo>
                        <a:pt x="9546" y="6364"/>
                        <a:pt x="9546" y="6364"/>
                        <a:pt x="9546" y="636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2" name="รูปแบบอิสระ: รูปร่าง 51">
                  <a:extLst>
                    <a:ext uri="{FF2B5EF4-FFF2-40B4-BE49-F238E27FC236}">
                      <a16:creationId xmlns:a16="http://schemas.microsoft.com/office/drawing/2014/main" id="{423B0C09-E4FE-4201-8B8A-6FFAC30A6A97}"/>
                    </a:ext>
                  </a:extLst>
                </p:cNvPr>
                <p:cNvSpPr/>
                <p:nvPr/>
              </p:nvSpPr>
              <p:spPr>
                <a:xfrm>
                  <a:off x="3638434" y="3034184"/>
                  <a:ext cx="1591" cy="1590"/>
                </a:xfrm>
                <a:custGeom>
                  <a:avLst/>
                  <a:gdLst>
                    <a:gd name="connsiteX0" fmla="*/ 1591 w 1591"/>
                    <a:gd name="connsiteY0" fmla="*/ 1591 h 1590"/>
                    <a:gd name="connsiteX1" fmla="*/ 1591 w 1591"/>
                    <a:gd name="connsiteY1" fmla="*/ 1591 h 1590"/>
                    <a:gd name="connsiteX2" fmla="*/ 0 w 1591"/>
                    <a:gd name="connsiteY2" fmla="*/ 0 h 1590"/>
                    <a:gd name="connsiteX3" fmla="*/ 1591 w 1591"/>
                    <a:gd name="connsiteY3" fmla="*/ 1591 h 1590"/>
                    <a:gd name="connsiteX4" fmla="*/ 1591 w 1591"/>
                    <a:gd name="connsiteY4" fmla="*/ 1591 h 1590"/>
                    <a:gd name="connsiteX5" fmla="*/ 1591 w 1591"/>
                    <a:gd name="connsiteY5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91" h="1590">
                      <a:moveTo>
                        <a:pt x="1591" y="1591"/>
                      </a:moveTo>
                      <a:lnTo>
                        <a:pt x="1591" y="1591"/>
                      </a:lnTo>
                      <a:cubicBezTo>
                        <a:pt x="1591" y="1591"/>
                        <a:pt x="0" y="1591"/>
                        <a:pt x="0" y="0"/>
                      </a:cubicBezTo>
                      <a:cubicBezTo>
                        <a:pt x="0" y="1591"/>
                        <a:pt x="0" y="1591"/>
                        <a:pt x="1591" y="1591"/>
                      </a:cubicBezTo>
                      <a:lnTo>
                        <a:pt x="1591" y="1591"/>
                      </a:lnTo>
                      <a:lnTo>
                        <a:pt x="1591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3" name="รูปแบบอิสระ: รูปร่าง 52">
                  <a:extLst>
                    <a:ext uri="{FF2B5EF4-FFF2-40B4-BE49-F238E27FC236}">
                      <a16:creationId xmlns:a16="http://schemas.microsoft.com/office/drawing/2014/main" id="{144BB63D-9313-4E9E-B6A7-6AE6BC953D23}"/>
                    </a:ext>
                  </a:extLst>
                </p:cNvPr>
                <p:cNvSpPr/>
                <p:nvPr/>
              </p:nvSpPr>
              <p:spPr>
                <a:xfrm>
                  <a:off x="3640025" y="3035775"/>
                  <a:ext cx="4772" cy="3182"/>
                </a:xfrm>
                <a:custGeom>
                  <a:avLst/>
                  <a:gdLst>
                    <a:gd name="connsiteX0" fmla="*/ 0 w 4772"/>
                    <a:gd name="connsiteY0" fmla="*/ 0 h 3182"/>
                    <a:gd name="connsiteX1" fmla="*/ 4773 w 4772"/>
                    <a:gd name="connsiteY1" fmla="*/ 3182 h 3182"/>
                    <a:gd name="connsiteX2" fmla="*/ 3182 w 4772"/>
                    <a:gd name="connsiteY2" fmla="*/ 1591 h 3182"/>
                    <a:gd name="connsiteX3" fmla="*/ 0 w 4772"/>
                    <a:gd name="connsiteY3" fmla="*/ 0 h 3182"/>
                    <a:gd name="connsiteX4" fmla="*/ 0 w 4772"/>
                    <a:gd name="connsiteY4" fmla="*/ 0 h 3182"/>
                    <a:gd name="connsiteX5" fmla="*/ 0 w 4772"/>
                    <a:gd name="connsiteY5" fmla="*/ 0 h 3182"/>
                    <a:gd name="connsiteX6" fmla="*/ 0 w 4772"/>
                    <a:gd name="connsiteY6" fmla="*/ 0 h 3182"/>
                    <a:gd name="connsiteX7" fmla="*/ 0 w 4772"/>
                    <a:gd name="connsiteY7" fmla="*/ 0 h 3182"/>
                    <a:gd name="connsiteX8" fmla="*/ 0 w 4772"/>
                    <a:gd name="connsiteY8" fmla="*/ 0 h 3182"/>
                    <a:gd name="connsiteX9" fmla="*/ 0 w 4772"/>
                    <a:gd name="connsiteY9" fmla="*/ 0 h 3182"/>
                    <a:gd name="connsiteX10" fmla="*/ 0 w 4772"/>
                    <a:gd name="connsiteY10" fmla="*/ 0 h 3182"/>
                    <a:gd name="connsiteX11" fmla="*/ 0 w 4772"/>
                    <a:gd name="connsiteY11" fmla="*/ 0 h 3182"/>
                    <a:gd name="connsiteX12" fmla="*/ 0 w 4772"/>
                    <a:gd name="connsiteY12" fmla="*/ 0 h 3182"/>
                    <a:gd name="connsiteX13" fmla="*/ 0 w 4772"/>
                    <a:gd name="connsiteY13" fmla="*/ 0 h 3182"/>
                    <a:gd name="connsiteX14" fmla="*/ 0 w 4772"/>
                    <a:gd name="connsiteY14" fmla="*/ 0 h 3182"/>
                    <a:gd name="connsiteX15" fmla="*/ 0 w 4772"/>
                    <a:gd name="connsiteY15" fmla="*/ 0 h 3182"/>
                    <a:gd name="connsiteX16" fmla="*/ 0 w 4772"/>
                    <a:gd name="connsiteY16" fmla="*/ 0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772" h="3182">
                      <a:moveTo>
                        <a:pt x="0" y="0"/>
                      </a:moveTo>
                      <a:cubicBezTo>
                        <a:pt x="1591" y="1591"/>
                        <a:pt x="1591" y="1591"/>
                        <a:pt x="4773" y="3182"/>
                      </a:cubicBezTo>
                      <a:cubicBezTo>
                        <a:pt x="4773" y="3182"/>
                        <a:pt x="3182" y="1591"/>
                        <a:pt x="3182" y="1591"/>
                      </a:cubicBezTo>
                      <a:cubicBezTo>
                        <a:pt x="3182" y="1591"/>
                        <a:pt x="1591" y="159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4" name="รูปแบบอิสระ: รูปร่าง 53">
                  <a:extLst>
                    <a:ext uri="{FF2B5EF4-FFF2-40B4-BE49-F238E27FC236}">
                      <a16:creationId xmlns:a16="http://schemas.microsoft.com/office/drawing/2014/main" id="{DE1440BD-0016-4E06-8D99-00E083BE1A59}"/>
                    </a:ext>
                  </a:extLst>
                </p:cNvPr>
                <p:cNvSpPr/>
                <p:nvPr/>
              </p:nvSpPr>
              <p:spPr>
                <a:xfrm>
                  <a:off x="3649571" y="303895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" name="รูปแบบอิสระ: รูปร่าง 54">
                  <a:extLst>
                    <a:ext uri="{FF2B5EF4-FFF2-40B4-BE49-F238E27FC236}">
                      <a16:creationId xmlns:a16="http://schemas.microsoft.com/office/drawing/2014/main" id="{CEBBA0F0-B383-4ACC-A0C3-7E0C9BFF138B}"/>
                    </a:ext>
                  </a:extLst>
                </p:cNvPr>
                <p:cNvSpPr/>
                <p:nvPr/>
              </p:nvSpPr>
              <p:spPr>
                <a:xfrm>
                  <a:off x="3643206" y="3037366"/>
                  <a:ext cx="4773" cy="1591"/>
                </a:xfrm>
                <a:custGeom>
                  <a:avLst/>
                  <a:gdLst>
                    <a:gd name="connsiteX0" fmla="*/ 4773 w 4773"/>
                    <a:gd name="connsiteY0" fmla="*/ 1591 h 1591"/>
                    <a:gd name="connsiteX1" fmla="*/ 4773 w 4773"/>
                    <a:gd name="connsiteY1" fmla="*/ 1591 h 1591"/>
                    <a:gd name="connsiteX2" fmla="*/ 4773 w 4773"/>
                    <a:gd name="connsiteY2" fmla="*/ 1591 h 1591"/>
                    <a:gd name="connsiteX3" fmla="*/ 4773 w 4773"/>
                    <a:gd name="connsiteY3" fmla="*/ 1591 h 1591"/>
                    <a:gd name="connsiteX4" fmla="*/ 4773 w 4773"/>
                    <a:gd name="connsiteY4" fmla="*/ 1591 h 1591"/>
                    <a:gd name="connsiteX5" fmla="*/ 0 w 4773"/>
                    <a:gd name="connsiteY5" fmla="*/ 0 h 1591"/>
                    <a:gd name="connsiteX6" fmla="*/ 4773 w 4773"/>
                    <a:gd name="connsiteY6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773" h="1591">
                      <a:moveTo>
                        <a:pt x="4773" y="1591"/>
                      </a:moveTo>
                      <a:cubicBezTo>
                        <a:pt x="4773" y="1591"/>
                        <a:pt x="4773" y="1591"/>
                        <a:pt x="4773" y="1591"/>
                      </a:cubicBezTo>
                      <a:cubicBezTo>
                        <a:pt x="4773" y="1591"/>
                        <a:pt x="4773" y="1591"/>
                        <a:pt x="4773" y="1591"/>
                      </a:cubicBezTo>
                      <a:cubicBezTo>
                        <a:pt x="4773" y="1591"/>
                        <a:pt x="4773" y="1591"/>
                        <a:pt x="4773" y="1591"/>
                      </a:cubicBezTo>
                      <a:lnTo>
                        <a:pt x="4773" y="1591"/>
                      </a:lnTo>
                      <a:cubicBezTo>
                        <a:pt x="3182" y="0"/>
                        <a:pt x="0" y="0"/>
                        <a:pt x="0" y="0"/>
                      </a:cubicBezTo>
                      <a:cubicBezTo>
                        <a:pt x="1591" y="0"/>
                        <a:pt x="3182" y="1591"/>
                        <a:pt x="4773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" name="รูปแบบอิสระ: รูปร่าง 55">
                  <a:extLst>
                    <a:ext uri="{FF2B5EF4-FFF2-40B4-BE49-F238E27FC236}">
                      <a16:creationId xmlns:a16="http://schemas.microsoft.com/office/drawing/2014/main" id="{C90FF855-7D0D-4F06-ADC9-6472B038ACF3}"/>
                    </a:ext>
                  </a:extLst>
                </p:cNvPr>
                <p:cNvSpPr/>
                <p:nvPr/>
              </p:nvSpPr>
              <p:spPr>
                <a:xfrm>
                  <a:off x="3644797" y="3037366"/>
                  <a:ext cx="1591" cy="1591"/>
                </a:xfrm>
                <a:custGeom>
                  <a:avLst/>
                  <a:gdLst>
                    <a:gd name="connsiteX0" fmla="*/ 0 w 1591"/>
                    <a:gd name="connsiteY0" fmla="*/ 0 h 1591"/>
                    <a:gd name="connsiteX1" fmla="*/ 0 w 1591"/>
                    <a:gd name="connsiteY1" fmla="*/ 0 h 1591"/>
                    <a:gd name="connsiteX2" fmla="*/ 1591 w 1591"/>
                    <a:gd name="connsiteY2" fmla="*/ 1591 h 1591"/>
                    <a:gd name="connsiteX3" fmla="*/ 0 w 1591"/>
                    <a:gd name="connsiteY3" fmla="*/ 0 h 1591"/>
                    <a:gd name="connsiteX4" fmla="*/ 0 w 1591"/>
                    <a:gd name="connsiteY4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91" h="159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591" y="1591"/>
                      </a:lnTo>
                      <a:lnTo>
                        <a:pt x="0" y="0"/>
                      </a:lnTo>
                      <a:cubicBezTo>
                        <a:pt x="1591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7" name="รูปแบบอิสระ: รูปร่าง 56">
                  <a:extLst>
                    <a:ext uri="{FF2B5EF4-FFF2-40B4-BE49-F238E27FC236}">
                      <a16:creationId xmlns:a16="http://schemas.microsoft.com/office/drawing/2014/main" id="{F49E7450-ECCE-41F4-9B87-A5169F325972}"/>
                    </a:ext>
                  </a:extLst>
                </p:cNvPr>
                <p:cNvSpPr/>
                <p:nvPr/>
              </p:nvSpPr>
              <p:spPr>
                <a:xfrm>
                  <a:off x="3636842" y="3035775"/>
                  <a:ext cx="3182" cy="1591"/>
                </a:xfrm>
                <a:custGeom>
                  <a:avLst/>
                  <a:gdLst>
                    <a:gd name="connsiteX0" fmla="*/ 1591 w 3182"/>
                    <a:gd name="connsiteY0" fmla="*/ 0 h 1591"/>
                    <a:gd name="connsiteX1" fmla="*/ 0 w 3182"/>
                    <a:gd name="connsiteY1" fmla="*/ 0 h 1591"/>
                    <a:gd name="connsiteX2" fmla="*/ 3182 w 3182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2" h="1591">
                      <a:moveTo>
                        <a:pt x="1591" y="0"/>
                      </a:moveTo>
                      <a:lnTo>
                        <a:pt x="0" y="0"/>
                      </a:lnTo>
                      <a:lnTo>
                        <a:pt x="3182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8" name="รูปแบบอิสระ: รูปร่าง 57">
                  <a:extLst>
                    <a:ext uri="{FF2B5EF4-FFF2-40B4-BE49-F238E27FC236}">
                      <a16:creationId xmlns:a16="http://schemas.microsoft.com/office/drawing/2014/main" id="{914548FC-D68A-4234-A8CC-8E7916FF32A8}"/>
                    </a:ext>
                  </a:extLst>
                </p:cNvPr>
                <p:cNvSpPr/>
                <p:nvPr/>
              </p:nvSpPr>
              <p:spPr>
                <a:xfrm>
                  <a:off x="3636842" y="3035775"/>
                  <a:ext cx="1591" cy="15910"/>
                </a:xfrm>
                <a:custGeom>
                  <a:avLst/>
                  <a:gdLst>
                    <a:gd name="connsiteX0" fmla="*/ 1591 w 1591"/>
                    <a:gd name="connsiteY0" fmla="*/ 0 h 15910"/>
                    <a:gd name="connsiteX1" fmla="*/ 0 w 1591"/>
                    <a:gd name="connsiteY1" fmla="*/ 0 h 15910"/>
                    <a:gd name="connsiteX2" fmla="*/ 1591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1591" y="0"/>
                      </a:moveTo>
                      <a:lnTo>
                        <a:pt x="0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9" name="รูปแบบอิสระ: รูปร่าง 58">
                  <a:extLst>
                    <a:ext uri="{FF2B5EF4-FFF2-40B4-BE49-F238E27FC236}">
                      <a16:creationId xmlns:a16="http://schemas.microsoft.com/office/drawing/2014/main" id="{A78835E4-8EA4-495E-92EF-F6AA194A2CDA}"/>
                    </a:ext>
                  </a:extLst>
                </p:cNvPr>
                <p:cNvSpPr/>
                <p:nvPr/>
              </p:nvSpPr>
              <p:spPr>
                <a:xfrm>
                  <a:off x="3646388" y="3064413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0" name="รูปแบบอิสระ: รูปร่าง 59">
                  <a:extLst>
                    <a:ext uri="{FF2B5EF4-FFF2-40B4-BE49-F238E27FC236}">
                      <a16:creationId xmlns:a16="http://schemas.microsoft.com/office/drawing/2014/main" id="{FA95852B-1910-4666-95F9-27ADEE9DE9EB}"/>
                    </a:ext>
                  </a:extLst>
                </p:cNvPr>
                <p:cNvSpPr/>
                <p:nvPr/>
              </p:nvSpPr>
              <p:spPr>
                <a:xfrm>
                  <a:off x="3646388" y="3064413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1" name="รูปแบบอิสระ: รูปร่าง 60">
                  <a:extLst>
                    <a:ext uri="{FF2B5EF4-FFF2-40B4-BE49-F238E27FC236}">
                      <a16:creationId xmlns:a16="http://schemas.microsoft.com/office/drawing/2014/main" id="{B3CB0FD4-F06C-4540-884C-D4C4B80AFC2F}"/>
                    </a:ext>
                  </a:extLst>
                </p:cNvPr>
                <p:cNvSpPr/>
                <p:nvPr/>
              </p:nvSpPr>
              <p:spPr>
                <a:xfrm>
                  <a:off x="3633002" y="3042139"/>
                  <a:ext cx="2249" cy="1590"/>
                </a:xfrm>
                <a:custGeom>
                  <a:avLst/>
                  <a:gdLst>
                    <a:gd name="connsiteX0" fmla="*/ 2250 w 2249"/>
                    <a:gd name="connsiteY0" fmla="*/ 1591 h 1590"/>
                    <a:gd name="connsiteX1" fmla="*/ 659 w 2249"/>
                    <a:gd name="connsiteY1" fmla="*/ 0 h 1590"/>
                    <a:gd name="connsiteX2" fmla="*/ 2250 w 2249"/>
                    <a:gd name="connsiteY2" fmla="*/ 1591 h 1590"/>
                    <a:gd name="connsiteX3" fmla="*/ 2250 w 2249"/>
                    <a:gd name="connsiteY3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49" h="1590">
                      <a:moveTo>
                        <a:pt x="2250" y="1591"/>
                      </a:moveTo>
                      <a:cubicBezTo>
                        <a:pt x="659" y="0"/>
                        <a:pt x="-932" y="0"/>
                        <a:pt x="659" y="0"/>
                      </a:cubicBezTo>
                      <a:lnTo>
                        <a:pt x="2250" y="1591"/>
                      </a:lnTo>
                      <a:cubicBezTo>
                        <a:pt x="659" y="1591"/>
                        <a:pt x="659" y="1591"/>
                        <a:pt x="2250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2" name="รูปแบบอิสระ: รูปร่าง 61">
                  <a:extLst>
                    <a:ext uri="{FF2B5EF4-FFF2-40B4-BE49-F238E27FC236}">
                      <a16:creationId xmlns:a16="http://schemas.microsoft.com/office/drawing/2014/main" id="{3E0C110B-81F3-4ECD-8D2E-85DD202F85AD}"/>
                    </a:ext>
                  </a:extLst>
                </p:cNvPr>
                <p:cNvSpPr/>
                <p:nvPr/>
              </p:nvSpPr>
              <p:spPr>
                <a:xfrm>
                  <a:off x="3640909" y="3054867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  <a:gd name="connsiteX3" fmla="*/ 707 w 707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lnTo>
                        <a:pt x="707" y="0"/>
                      </a:lnTo>
                      <a:cubicBezTo>
                        <a:pt x="707" y="0"/>
                        <a:pt x="-884" y="0"/>
                        <a:pt x="707" y="0"/>
                      </a:cubicBezTo>
                      <a:lnTo>
                        <a:pt x="70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3" name="รูปแบบอิสระ: รูปร่าง 62">
                  <a:extLst>
                    <a:ext uri="{FF2B5EF4-FFF2-40B4-BE49-F238E27FC236}">
                      <a16:creationId xmlns:a16="http://schemas.microsoft.com/office/drawing/2014/main" id="{9AFE216B-248C-41CA-BCE8-161256133ADD}"/>
                    </a:ext>
                  </a:extLst>
                </p:cNvPr>
                <p:cNvSpPr/>
                <p:nvPr/>
              </p:nvSpPr>
              <p:spPr>
                <a:xfrm>
                  <a:off x="3647979" y="305964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4" name="รูปแบบอิสระ: รูปร่าง 63">
                  <a:extLst>
                    <a:ext uri="{FF2B5EF4-FFF2-40B4-BE49-F238E27FC236}">
                      <a16:creationId xmlns:a16="http://schemas.microsoft.com/office/drawing/2014/main" id="{458FE504-B479-4ED9-AE37-3536BED315EE}"/>
                    </a:ext>
                  </a:extLst>
                </p:cNvPr>
                <p:cNvSpPr/>
                <p:nvPr/>
              </p:nvSpPr>
              <p:spPr>
                <a:xfrm>
                  <a:off x="3644797" y="3069186"/>
                  <a:ext cx="1193" cy="707"/>
                </a:xfrm>
                <a:custGeom>
                  <a:avLst/>
                  <a:gdLst>
                    <a:gd name="connsiteX0" fmla="*/ 0 w 1193"/>
                    <a:gd name="connsiteY0" fmla="*/ 0 h 707"/>
                    <a:gd name="connsiteX1" fmla="*/ 0 w 1193"/>
                    <a:gd name="connsiteY1" fmla="*/ 0 h 707"/>
                    <a:gd name="connsiteX2" fmla="*/ 0 w 1193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707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1" y="1591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5" name="รูปแบบอิสระ: รูปร่าง 64">
                  <a:extLst>
                    <a:ext uri="{FF2B5EF4-FFF2-40B4-BE49-F238E27FC236}">
                      <a16:creationId xmlns:a16="http://schemas.microsoft.com/office/drawing/2014/main" id="{F3CB599E-F790-4151-A6CC-5D66B46721BD}"/>
                    </a:ext>
                  </a:extLst>
                </p:cNvPr>
                <p:cNvSpPr/>
                <p:nvPr/>
              </p:nvSpPr>
              <p:spPr>
                <a:xfrm>
                  <a:off x="3636842" y="3038957"/>
                  <a:ext cx="707" cy="1193"/>
                </a:xfrm>
                <a:custGeom>
                  <a:avLst/>
                  <a:gdLst>
                    <a:gd name="connsiteX0" fmla="*/ 0 w 707"/>
                    <a:gd name="connsiteY0" fmla="*/ 0 h 1193"/>
                    <a:gd name="connsiteX1" fmla="*/ 0 w 707"/>
                    <a:gd name="connsiteY1" fmla="*/ 0 h 1193"/>
                    <a:gd name="connsiteX2" fmla="*/ 0 w 707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193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591"/>
                        <a:pt x="1591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6" name="รูปแบบอิสระ: รูปร่าง 65">
                  <a:extLst>
                    <a:ext uri="{FF2B5EF4-FFF2-40B4-BE49-F238E27FC236}">
                      <a16:creationId xmlns:a16="http://schemas.microsoft.com/office/drawing/2014/main" id="{E06F6745-98AA-4B03-9164-D7EA6702583C}"/>
                    </a:ext>
                  </a:extLst>
                </p:cNvPr>
                <p:cNvSpPr/>
                <p:nvPr/>
              </p:nvSpPr>
              <p:spPr>
                <a:xfrm>
                  <a:off x="3630479" y="3051685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0 h 707"/>
                    <a:gd name="connsiteX1" fmla="*/ 0 w 15909"/>
                    <a:gd name="connsiteY1" fmla="*/ 0 h 707"/>
                    <a:gd name="connsiteX2" fmla="*/ 0 w 15909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0"/>
                      </a:moveTo>
                      <a:cubicBezTo>
                        <a:pt x="0" y="0"/>
                        <a:pt x="0" y="1591"/>
                        <a:pt x="0" y="0"/>
                      </a:cubicBezTo>
                      <a:cubicBezTo>
                        <a:pt x="0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7" name="รูปแบบอิสระ: รูปร่าง 66">
                  <a:extLst>
                    <a:ext uri="{FF2B5EF4-FFF2-40B4-BE49-F238E27FC236}">
                      <a16:creationId xmlns:a16="http://schemas.microsoft.com/office/drawing/2014/main" id="{B7CB4AEF-E3B8-4F01-8A19-A6BC5615EA0A}"/>
                    </a:ext>
                  </a:extLst>
                </p:cNvPr>
                <p:cNvSpPr/>
                <p:nvPr/>
              </p:nvSpPr>
              <p:spPr>
                <a:xfrm>
                  <a:off x="3635649" y="3038957"/>
                  <a:ext cx="1193" cy="15910"/>
                </a:xfrm>
                <a:custGeom>
                  <a:avLst/>
                  <a:gdLst>
                    <a:gd name="connsiteX0" fmla="*/ 1193 w 1193"/>
                    <a:gd name="connsiteY0" fmla="*/ 0 h 15910"/>
                    <a:gd name="connsiteX1" fmla="*/ 1193 w 1193"/>
                    <a:gd name="connsiteY1" fmla="*/ 0 h 15910"/>
                    <a:gd name="connsiteX2" fmla="*/ 1193 w 1193"/>
                    <a:gd name="connsiteY2" fmla="*/ 0 h 15910"/>
                    <a:gd name="connsiteX3" fmla="*/ 1193 w 1193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5910">
                      <a:moveTo>
                        <a:pt x="1193" y="0"/>
                      </a:moveTo>
                      <a:cubicBezTo>
                        <a:pt x="1193" y="0"/>
                        <a:pt x="1193" y="0"/>
                        <a:pt x="1193" y="0"/>
                      </a:cubicBezTo>
                      <a:cubicBezTo>
                        <a:pt x="1193" y="0"/>
                        <a:pt x="1193" y="0"/>
                        <a:pt x="1193" y="0"/>
                      </a:cubicBezTo>
                      <a:cubicBezTo>
                        <a:pt x="-398" y="0"/>
                        <a:pt x="-398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8" name="รูปแบบอิสระ: รูปร่าง 67">
                  <a:extLst>
                    <a:ext uri="{FF2B5EF4-FFF2-40B4-BE49-F238E27FC236}">
                      <a16:creationId xmlns:a16="http://schemas.microsoft.com/office/drawing/2014/main" id="{1EE146BB-8349-4E9C-A7C8-731BF1D002B5}"/>
                    </a:ext>
                  </a:extLst>
                </p:cNvPr>
                <p:cNvSpPr/>
                <p:nvPr/>
              </p:nvSpPr>
              <p:spPr>
                <a:xfrm>
                  <a:off x="3635251" y="307714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9" name="รูปแบบอิสระ: รูปร่าง 68">
                  <a:extLst>
                    <a:ext uri="{FF2B5EF4-FFF2-40B4-BE49-F238E27FC236}">
                      <a16:creationId xmlns:a16="http://schemas.microsoft.com/office/drawing/2014/main" id="{8E2061F7-8EC7-4176-874B-36297223F132}"/>
                    </a:ext>
                  </a:extLst>
                </p:cNvPr>
                <p:cNvSpPr/>
                <p:nvPr/>
              </p:nvSpPr>
              <p:spPr>
                <a:xfrm>
                  <a:off x="3619342" y="3066004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0" name="รูปแบบอิสระ: รูปร่าง 69">
                  <a:extLst>
                    <a:ext uri="{FF2B5EF4-FFF2-40B4-BE49-F238E27FC236}">
                      <a16:creationId xmlns:a16="http://schemas.microsoft.com/office/drawing/2014/main" id="{2DE8AEE0-FFC2-4104-ADBF-18D292AC43ED}"/>
                    </a:ext>
                  </a:extLst>
                </p:cNvPr>
                <p:cNvSpPr/>
                <p:nvPr/>
              </p:nvSpPr>
              <p:spPr>
                <a:xfrm>
                  <a:off x="3636842" y="303736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1" name="รูปแบบอิสระ: รูปร่าง 70">
                  <a:extLst>
                    <a:ext uri="{FF2B5EF4-FFF2-40B4-BE49-F238E27FC236}">
                      <a16:creationId xmlns:a16="http://schemas.microsoft.com/office/drawing/2014/main" id="{6B68F1F4-B52B-48A0-92D6-3E2F90DA9C1E}"/>
                    </a:ext>
                  </a:extLst>
                </p:cNvPr>
                <p:cNvSpPr/>
                <p:nvPr/>
              </p:nvSpPr>
              <p:spPr>
                <a:xfrm>
                  <a:off x="3644797" y="304054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2" name="รูปแบบอิสระ: รูปร่าง 71">
                  <a:extLst>
                    <a:ext uri="{FF2B5EF4-FFF2-40B4-BE49-F238E27FC236}">
                      <a16:creationId xmlns:a16="http://schemas.microsoft.com/office/drawing/2014/main" id="{80E5F421-9A95-4909-AE7C-20A88FEE75CD}"/>
                    </a:ext>
                  </a:extLst>
                </p:cNvPr>
                <p:cNvSpPr/>
                <p:nvPr/>
              </p:nvSpPr>
              <p:spPr>
                <a:xfrm>
                  <a:off x="3646388" y="304691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3" name="รูปแบบอิสระ: รูปร่าง 72">
                  <a:extLst>
                    <a:ext uri="{FF2B5EF4-FFF2-40B4-BE49-F238E27FC236}">
                      <a16:creationId xmlns:a16="http://schemas.microsoft.com/office/drawing/2014/main" id="{08FA92A6-A43C-4542-9C0B-6E32F640E79D}"/>
                    </a:ext>
                  </a:extLst>
                </p:cNvPr>
                <p:cNvSpPr/>
                <p:nvPr/>
              </p:nvSpPr>
              <p:spPr>
                <a:xfrm>
                  <a:off x="3638434" y="303736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4" name="รูปแบบอิสระ: รูปร่าง 73">
                  <a:extLst>
                    <a:ext uri="{FF2B5EF4-FFF2-40B4-BE49-F238E27FC236}">
                      <a16:creationId xmlns:a16="http://schemas.microsoft.com/office/drawing/2014/main" id="{0F9D4F2E-BB00-4422-85FC-53DB5AEFB5D0}"/>
                    </a:ext>
                  </a:extLst>
                </p:cNvPr>
                <p:cNvSpPr/>
                <p:nvPr/>
              </p:nvSpPr>
              <p:spPr>
                <a:xfrm>
                  <a:off x="3636842" y="303736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5" name="รูปแบบอิสระ: รูปร่าง 74">
                  <a:extLst>
                    <a:ext uri="{FF2B5EF4-FFF2-40B4-BE49-F238E27FC236}">
                      <a16:creationId xmlns:a16="http://schemas.microsoft.com/office/drawing/2014/main" id="{A771D4BE-948A-4F7F-962D-A68243C28B83}"/>
                    </a:ext>
                  </a:extLst>
                </p:cNvPr>
                <p:cNvSpPr/>
                <p:nvPr/>
              </p:nvSpPr>
              <p:spPr>
                <a:xfrm>
                  <a:off x="3636842" y="303736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6" name="รูปแบบอิสระ: รูปร่าง 75">
                  <a:extLst>
                    <a:ext uri="{FF2B5EF4-FFF2-40B4-BE49-F238E27FC236}">
                      <a16:creationId xmlns:a16="http://schemas.microsoft.com/office/drawing/2014/main" id="{81A36259-B9C4-4C0F-872C-0CFBCFF51B73}"/>
                    </a:ext>
                  </a:extLst>
                </p:cNvPr>
                <p:cNvSpPr/>
                <p:nvPr/>
              </p:nvSpPr>
              <p:spPr>
                <a:xfrm>
                  <a:off x="3636842" y="306918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7" name="รูปแบบอิสระ: รูปร่าง 76">
                  <a:extLst>
                    <a:ext uri="{FF2B5EF4-FFF2-40B4-BE49-F238E27FC236}">
                      <a16:creationId xmlns:a16="http://schemas.microsoft.com/office/drawing/2014/main" id="{C703FCC7-C1B6-418A-9F5E-CD0D0A225A8A}"/>
                    </a:ext>
                  </a:extLst>
                </p:cNvPr>
                <p:cNvSpPr/>
                <p:nvPr/>
              </p:nvSpPr>
              <p:spPr>
                <a:xfrm>
                  <a:off x="3651161" y="305645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8" name="รูปแบบอิสระ: รูปร่าง 77">
                  <a:extLst>
                    <a:ext uri="{FF2B5EF4-FFF2-40B4-BE49-F238E27FC236}">
                      <a16:creationId xmlns:a16="http://schemas.microsoft.com/office/drawing/2014/main" id="{96A88CF7-7AC9-45AF-A54D-28CA6C096320}"/>
                    </a:ext>
                  </a:extLst>
                </p:cNvPr>
                <p:cNvSpPr/>
                <p:nvPr/>
              </p:nvSpPr>
              <p:spPr>
                <a:xfrm>
                  <a:off x="3644797" y="3053276"/>
                  <a:ext cx="6363" cy="4773"/>
                </a:xfrm>
                <a:custGeom>
                  <a:avLst/>
                  <a:gdLst>
                    <a:gd name="connsiteX0" fmla="*/ 6364 w 6363"/>
                    <a:gd name="connsiteY0" fmla="*/ 4773 h 4773"/>
                    <a:gd name="connsiteX1" fmla="*/ 6364 w 6363"/>
                    <a:gd name="connsiteY1" fmla="*/ 4773 h 4773"/>
                    <a:gd name="connsiteX2" fmla="*/ 0 w 6363"/>
                    <a:gd name="connsiteY2" fmla="*/ 0 h 4773"/>
                    <a:gd name="connsiteX3" fmla="*/ 6364 w 6363"/>
                    <a:gd name="connsiteY3" fmla="*/ 4773 h 4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63" h="4773">
                      <a:moveTo>
                        <a:pt x="6364" y="4773"/>
                      </a:moveTo>
                      <a:cubicBezTo>
                        <a:pt x="4773" y="3182"/>
                        <a:pt x="4773" y="3182"/>
                        <a:pt x="6364" y="4773"/>
                      </a:cubicBezTo>
                      <a:lnTo>
                        <a:pt x="0" y="0"/>
                      </a:lnTo>
                      <a:lnTo>
                        <a:pt x="6364" y="477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9" name="รูปแบบอิสระ: รูปร่าง 78">
                  <a:extLst>
                    <a:ext uri="{FF2B5EF4-FFF2-40B4-BE49-F238E27FC236}">
                      <a16:creationId xmlns:a16="http://schemas.microsoft.com/office/drawing/2014/main" id="{49DD5791-C82F-41E7-9560-FBF893F3B65D}"/>
                    </a:ext>
                  </a:extLst>
                </p:cNvPr>
                <p:cNvSpPr/>
                <p:nvPr/>
              </p:nvSpPr>
              <p:spPr>
                <a:xfrm>
                  <a:off x="3624115" y="3035068"/>
                  <a:ext cx="33410" cy="34118"/>
                </a:xfrm>
                <a:custGeom>
                  <a:avLst/>
                  <a:gdLst>
                    <a:gd name="connsiteX0" fmla="*/ 20683 w 33410"/>
                    <a:gd name="connsiteY0" fmla="*/ 30936 h 34118"/>
                    <a:gd name="connsiteX1" fmla="*/ 20683 w 33410"/>
                    <a:gd name="connsiteY1" fmla="*/ 30936 h 34118"/>
                    <a:gd name="connsiteX2" fmla="*/ 25456 w 33410"/>
                    <a:gd name="connsiteY2" fmla="*/ 34118 h 34118"/>
                    <a:gd name="connsiteX3" fmla="*/ 20683 w 33410"/>
                    <a:gd name="connsiteY3" fmla="*/ 30936 h 34118"/>
                    <a:gd name="connsiteX4" fmla="*/ 20683 w 33410"/>
                    <a:gd name="connsiteY4" fmla="*/ 30936 h 34118"/>
                    <a:gd name="connsiteX5" fmla="*/ 20683 w 33410"/>
                    <a:gd name="connsiteY5" fmla="*/ 30936 h 34118"/>
                    <a:gd name="connsiteX6" fmla="*/ 19091 w 33410"/>
                    <a:gd name="connsiteY6" fmla="*/ 27755 h 34118"/>
                    <a:gd name="connsiteX7" fmla="*/ 20683 w 33410"/>
                    <a:gd name="connsiteY7" fmla="*/ 30936 h 34118"/>
                    <a:gd name="connsiteX8" fmla="*/ 20683 w 33410"/>
                    <a:gd name="connsiteY8" fmla="*/ 27755 h 34118"/>
                    <a:gd name="connsiteX9" fmla="*/ 22274 w 33410"/>
                    <a:gd name="connsiteY9" fmla="*/ 27755 h 34118"/>
                    <a:gd name="connsiteX10" fmla="*/ 22274 w 33410"/>
                    <a:gd name="connsiteY10" fmla="*/ 27755 h 34118"/>
                    <a:gd name="connsiteX11" fmla="*/ 22274 w 33410"/>
                    <a:gd name="connsiteY11" fmla="*/ 27755 h 34118"/>
                    <a:gd name="connsiteX12" fmla="*/ 20683 w 33410"/>
                    <a:gd name="connsiteY12" fmla="*/ 26163 h 34118"/>
                    <a:gd name="connsiteX13" fmla="*/ 22274 w 33410"/>
                    <a:gd name="connsiteY13" fmla="*/ 27755 h 34118"/>
                    <a:gd name="connsiteX14" fmla="*/ 20683 w 33410"/>
                    <a:gd name="connsiteY14" fmla="*/ 26163 h 34118"/>
                    <a:gd name="connsiteX15" fmla="*/ 22274 w 33410"/>
                    <a:gd name="connsiteY15" fmla="*/ 27755 h 34118"/>
                    <a:gd name="connsiteX16" fmla="*/ 23865 w 33410"/>
                    <a:gd name="connsiteY16" fmla="*/ 27755 h 34118"/>
                    <a:gd name="connsiteX17" fmla="*/ 23865 w 33410"/>
                    <a:gd name="connsiteY17" fmla="*/ 27755 h 34118"/>
                    <a:gd name="connsiteX18" fmla="*/ 27046 w 33410"/>
                    <a:gd name="connsiteY18" fmla="*/ 29345 h 34118"/>
                    <a:gd name="connsiteX19" fmla="*/ 20683 w 33410"/>
                    <a:gd name="connsiteY19" fmla="*/ 24572 h 34118"/>
                    <a:gd name="connsiteX20" fmla="*/ 20683 w 33410"/>
                    <a:gd name="connsiteY20" fmla="*/ 24572 h 34118"/>
                    <a:gd name="connsiteX21" fmla="*/ 22274 w 33410"/>
                    <a:gd name="connsiteY21" fmla="*/ 24572 h 34118"/>
                    <a:gd name="connsiteX22" fmla="*/ 23865 w 33410"/>
                    <a:gd name="connsiteY22" fmla="*/ 26163 h 34118"/>
                    <a:gd name="connsiteX23" fmla="*/ 20683 w 33410"/>
                    <a:gd name="connsiteY23" fmla="*/ 22981 h 34118"/>
                    <a:gd name="connsiteX24" fmla="*/ 23865 w 33410"/>
                    <a:gd name="connsiteY24" fmla="*/ 26163 h 34118"/>
                    <a:gd name="connsiteX25" fmla="*/ 20683 w 33410"/>
                    <a:gd name="connsiteY25" fmla="*/ 22981 h 34118"/>
                    <a:gd name="connsiteX26" fmla="*/ 19091 w 33410"/>
                    <a:gd name="connsiteY26" fmla="*/ 21390 h 34118"/>
                    <a:gd name="connsiteX27" fmla="*/ 20683 w 33410"/>
                    <a:gd name="connsiteY27" fmla="*/ 22981 h 34118"/>
                    <a:gd name="connsiteX28" fmla="*/ 22274 w 33410"/>
                    <a:gd name="connsiteY28" fmla="*/ 26163 h 34118"/>
                    <a:gd name="connsiteX29" fmla="*/ 23865 w 33410"/>
                    <a:gd name="connsiteY29" fmla="*/ 26163 h 34118"/>
                    <a:gd name="connsiteX30" fmla="*/ 20683 w 33410"/>
                    <a:gd name="connsiteY30" fmla="*/ 24572 h 34118"/>
                    <a:gd name="connsiteX31" fmla="*/ 22274 w 33410"/>
                    <a:gd name="connsiteY31" fmla="*/ 24572 h 34118"/>
                    <a:gd name="connsiteX32" fmla="*/ 23865 w 33410"/>
                    <a:gd name="connsiteY32" fmla="*/ 26163 h 34118"/>
                    <a:gd name="connsiteX33" fmla="*/ 20683 w 33410"/>
                    <a:gd name="connsiteY33" fmla="*/ 22981 h 34118"/>
                    <a:gd name="connsiteX34" fmla="*/ 22274 w 33410"/>
                    <a:gd name="connsiteY34" fmla="*/ 24572 h 34118"/>
                    <a:gd name="connsiteX35" fmla="*/ 17501 w 33410"/>
                    <a:gd name="connsiteY35" fmla="*/ 19799 h 34118"/>
                    <a:gd name="connsiteX36" fmla="*/ 15910 w 33410"/>
                    <a:gd name="connsiteY36" fmla="*/ 18208 h 34118"/>
                    <a:gd name="connsiteX37" fmla="*/ 14319 w 33410"/>
                    <a:gd name="connsiteY37" fmla="*/ 16617 h 34118"/>
                    <a:gd name="connsiteX38" fmla="*/ 15910 w 33410"/>
                    <a:gd name="connsiteY38" fmla="*/ 18208 h 34118"/>
                    <a:gd name="connsiteX39" fmla="*/ 15910 w 33410"/>
                    <a:gd name="connsiteY39" fmla="*/ 18208 h 34118"/>
                    <a:gd name="connsiteX40" fmla="*/ 19091 w 33410"/>
                    <a:gd name="connsiteY40" fmla="*/ 21390 h 34118"/>
                    <a:gd name="connsiteX41" fmla="*/ 17501 w 33410"/>
                    <a:gd name="connsiteY41" fmla="*/ 19799 h 34118"/>
                    <a:gd name="connsiteX42" fmla="*/ 22274 w 33410"/>
                    <a:gd name="connsiteY42" fmla="*/ 22981 h 34118"/>
                    <a:gd name="connsiteX43" fmla="*/ 22274 w 33410"/>
                    <a:gd name="connsiteY43" fmla="*/ 22981 h 34118"/>
                    <a:gd name="connsiteX44" fmla="*/ 23865 w 33410"/>
                    <a:gd name="connsiteY44" fmla="*/ 22981 h 34118"/>
                    <a:gd name="connsiteX45" fmla="*/ 22274 w 33410"/>
                    <a:gd name="connsiteY45" fmla="*/ 22981 h 34118"/>
                    <a:gd name="connsiteX46" fmla="*/ 25456 w 33410"/>
                    <a:gd name="connsiteY46" fmla="*/ 24572 h 34118"/>
                    <a:gd name="connsiteX47" fmla="*/ 23865 w 33410"/>
                    <a:gd name="connsiteY47" fmla="*/ 24572 h 34118"/>
                    <a:gd name="connsiteX48" fmla="*/ 25456 w 33410"/>
                    <a:gd name="connsiteY48" fmla="*/ 26163 h 34118"/>
                    <a:gd name="connsiteX49" fmla="*/ 19091 w 33410"/>
                    <a:gd name="connsiteY49" fmla="*/ 19799 h 34118"/>
                    <a:gd name="connsiteX50" fmla="*/ 23865 w 33410"/>
                    <a:gd name="connsiteY50" fmla="*/ 22981 h 34118"/>
                    <a:gd name="connsiteX51" fmla="*/ 23865 w 33410"/>
                    <a:gd name="connsiteY51" fmla="*/ 24572 h 34118"/>
                    <a:gd name="connsiteX52" fmla="*/ 25456 w 33410"/>
                    <a:gd name="connsiteY52" fmla="*/ 26163 h 34118"/>
                    <a:gd name="connsiteX53" fmla="*/ 23865 w 33410"/>
                    <a:gd name="connsiteY53" fmla="*/ 24572 h 34118"/>
                    <a:gd name="connsiteX54" fmla="*/ 25456 w 33410"/>
                    <a:gd name="connsiteY54" fmla="*/ 26163 h 34118"/>
                    <a:gd name="connsiteX55" fmla="*/ 22274 w 33410"/>
                    <a:gd name="connsiteY55" fmla="*/ 22981 h 34118"/>
                    <a:gd name="connsiteX56" fmla="*/ 23865 w 33410"/>
                    <a:gd name="connsiteY56" fmla="*/ 24572 h 34118"/>
                    <a:gd name="connsiteX57" fmla="*/ 22274 w 33410"/>
                    <a:gd name="connsiteY57" fmla="*/ 22981 h 34118"/>
                    <a:gd name="connsiteX58" fmla="*/ 22274 w 33410"/>
                    <a:gd name="connsiteY58" fmla="*/ 22981 h 34118"/>
                    <a:gd name="connsiteX59" fmla="*/ 23865 w 33410"/>
                    <a:gd name="connsiteY59" fmla="*/ 22981 h 34118"/>
                    <a:gd name="connsiteX60" fmla="*/ 23865 w 33410"/>
                    <a:gd name="connsiteY60" fmla="*/ 22981 h 34118"/>
                    <a:gd name="connsiteX61" fmla="*/ 20683 w 33410"/>
                    <a:gd name="connsiteY61" fmla="*/ 19799 h 34118"/>
                    <a:gd name="connsiteX62" fmla="*/ 25456 w 33410"/>
                    <a:gd name="connsiteY62" fmla="*/ 22981 h 34118"/>
                    <a:gd name="connsiteX63" fmla="*/ 15910 w 33410"/>
                    <a:gd name="connsiteY63" fmla="*/ 15026 h 34118"/>
                    <a:gd name="connsiteX64" fmla="*/ 27046 w 33410"/>
                    <a:gd name="connsiteY64" fmla="*/ 22981 h 34118"/>
                    <a:gd name="connsiteX65" fmla="*/ 27046 w 33410"/>
                    <a:gd name="connsiteY65" fmla="*/ 22981 h 34118"/>
                    <a:gd name="connsiteX66" fmla="*/ 22274 w 33410"/>
                    <a:gd name="connsiteY66" fmla="*/ 19799 h 34118"/>
                    <a:gd name="connsiteX67" fmla="*/ 27046 w 33410"/>
                    <a:gd name="connsiteY67" fmla="*/ 22981 h 34118"/>
                    <a:gd name="connsiteX68" fmla="*/ 22274 w 33410"/>
                    <a:gd name="connsiteY68" fmla="*/ 19799 h 34118"/>
                    <a:gd name="connsiteX69" fmla="*/ 27046 w 33410"/>
                    <a:gd name="connsiteY69" fmla="*/ 22981 h 34118"/>
                    <a:gd name="connsiteX70" fmla="*/ 22274 w 33410"/>
                    <a:gd name="connsiteY70" fmla="*/ 19799 h 34118"/>
                    <a:gd name="connsiteX71" fmla="*/ 27046 w 33410"/>
                    <a:gd name="connsiteY71" fmla="*/ 22981 h 34118"/>
                    <a:gd name="connsiteX72" fmla="*/ 27046 w 33410"/>
                    <a:gd name="connsiteY72" fmla="*/ 22981 h 34118"/>
                    <a:gd name="connsiteX73" fmla="*/ 25456 w 33410"/>
                    <a:gd name="connsiteY73" fmla="*/ 22981 h 34118"/>
                    <a:gd name="connsiteX74" fmla="*/ 20683 w 33410"/>
                    <a:gd name="connsiteY74" fmla="*/ 18208 h 34118"/>
                    <a:gd name="connsiteX75" fmla="*/ 27046 w 33410"/>
                    <a:gd name="connsiteY75" fmla="*/ 21390 h 34118"/>
                    <a:gd name="connsiteX76" fmla="*/ 15910 w 33410"/>
                    <a:gd name="connsiteY76" fmla="*/ 13435 h 34118"/>
                    <a:gd name="connsiteX77" fmla="*/ 17501 w 33410"/>
                    <a:gd name="connsiteY77" fmla="*/ 13435 h 34118"/>
                    <a:gd name="connsiteX78" fmla="*/ 15910 w 33410"/>
                    <a:gd name="connsiteY78" fmla="*/ 11844 h 34118"/>
                    <a:gd name="connsiteX79" fmla="*/ 28637 w 33410"/>
                    <a:gd name="connsiteY79" fmla="*/ 21390 h 34118"/>
                    <a:gd name="connsiteX80" fmla="*/ 30229 w 33410"/>
                    <a:gd name="connsiteY80" fmla="*/ 21390 h 34118"/>
                    <a:gd name="connsiteX81" fmla="*/ 31820 w 33410"/>
                    <a:gd name="connsiteY81" fmla="*/ 22981 h 34118"/>
                    <a:gd name="connsiteX82" fmla="*/ 33411 w 33410"/>
                    <a:gd name="connsiteY82" fmla="*/ 22981 h 34118"/>
                    <a:gd name="connsiteX83" fmla="*/ 28637 w 33410"/>
                    <a:gd name="connsiteY83" fmla="*/ 19799 h 34118"/>
                    <a:gd name="connsiteX84" fmla="*/ 30229 w 33410"/>
                    <a:gd name="connsiteY84" fmla="*/ 21390 h 34118"/>
                    <a:gd name="connsiteX85" fmla="*/ 23865 w 33410"/>
                    <a:gd name="connsiteY85" fmla="*/ 16617 h 34118"/>
                    <a:gd name="connsiteX86" fmla="*/ 28637 w 33410"/>
                    <a:gd name="connsiteY86" fmla="*/ 19799 h 34118"/>
                    <a:gd name="connsiteX87" fmla="*/ 27046 w 33410"/>
                    <a:gd name="connsiteY87" fmla="*/ 18208 h 34118"/>
                    <a:gd name="connsiteX88" fmla="*/ 28637 w 33410"/>
                    <a:gd name="connsiteY88" fmla="*/ 19799 h 34118"/>
                    <a:gd name="connsiteX89" fmla="*/ 28637 w 33410"/>
                    <a:gd name="connsiteY89" fmla="*/ 18208 h 34118"/>
                    <a:gd name="connsiteX90" fmla="*/ 30229 w 33410"/>
                    <a:gd name="connsiteY90" fmla="*/ 19799 h 34118"/>
                    <a:gd name="connsiteX91" fmla="*/ 15910 w 33410"/>
                    <a:gd name="connsiteY91" fmla="*/ 10253 h 34118"/>
                    <a:gd name="connsiteX92" fmla="*/ 20683 w 33410"/>
                    <a:gd name="connsiteY92" fmla="*/ 11844 h 34118"/>
                    <a:gd name="connsiteX93" fmla="*/ 28637 w 33410"/>
                    <a:gd name="connsiteY93" fmla="*/ 16617 h 34118"/>
                    <a:gd name="connsiteX94" fmla="*/ 27046 w 33410"/>
                    <a:gd name="connsiteY94" fmla="*/ 15026 h 34118"/>
                    <a:gd name="connsiteX95" fmla="*/ 28637 w 33410"/>
                    <a:gd name="connsiteY95" fmla="*/ 16617 h 34118"/>
                    <a:gd name="connsiteX96" fmla="*/ 27046 w 33410"/>
                    <a:gd name="connsiteY96" fmla="*/ 15026 h 34118"/>
                    <a:gd name="connsiteX97" fmla="*/ 27046 w 33410"/>
                    <a:gd name="connsiteY97" fmla="*/ 15026 h 34118"/>
                    <a:gd name="connsiteX98" fmla="*/ 20683 w 33410"/>
                    <a:gd name="connsiteY98" fmla="*/ 10253 h 34118"/>
                    <a:gd name="connsiteX99" fmla="*/ 22274 w 33410"/>
                    <a:gd name="connsiteY99" fmla="*/ 11844 h 34118"/>
                    <a:gd name="connsiteX100" fmla="*/ 23865 w 33410"/>
                    <a:gd name="connsiteY100" fmla="*/ 11844 h 34118"/>
                    <a:gd name="connsiteX101" fmla="*/ 27046 w 33410"/>
                    <a:gd name="connsiteY101" fmla="*/ 13435 h 34118"/>
                    <a:gd name="connsiteX102" fmla="*/ 25456 w 33410"/>
                    <a:gd name="connsiteY102" fmla="*/ 11844 h 34118"/>
                    <a:gd name="connsiteX103" fmla="*/ 28637 w 33410"/>
                    <a:gd name="connsiteY103" fmla="*/ 13435 h 34118"/>
                    <a:gd name="connsiteX104" fmla="*/ 25456 w 33410"/>
                    <a:gd name="connsiteY104" fmla="*/ 11844 h 34118"/>
                    <a:gd name="connsiteX105" fmla="*/ 25456 w 33410"/>
                    <a:gd name="connsiteY105" fmla="*/ 11844 h 34118"/>
                    <a:gd name="connsiteX106" fmla="*/ 17501 w 33410"/>
                    <a:gd name="connsiteY106" fmla="*/ 7071 h 34118"/>
                    <a:gd name="connsiteX107" fmla="*/ 19091 w 33410"/>
                    <a:gd name="connsiteY107" fmla="*/ 8662 h 34118"/>
                    <a:gd name="connsiteX108" fmla="*/ 15910 w 33410"/>
                    <a:gd name="connsiteY108" fmla="*/ 5480 h 34118"/>
                    <a:gd name="connsiteX109" fmla="*/ 22274 w 33410"/>
                    <a:gd name="connsiteY109" fmla="*/ 8662 h 34118"/>
                    <a:gd name="connsiteX110" fmla="*/ 20683 w 33410"/>
                    <a:gd name="connsiteY110" fmla="*/ 8662 h 34118"/>
                    <a:gd name="connsiteX111" fmla="*/ 22274 w 33410"/>
                    <a:gd name="connsiteY111" fmla="*/ 8662 h 34118"/>
                    <a:gd name="connsiteX112" fmla="*/ 22274 w 33410"/>
                    <a:gd name="connsiteY112" fmla="*/ 8662 h 34118"/>
                    <a:gd name="connsiteX113" fmla="*/ 25456 w 33410"/>
                    <a:gd name="connsiteY113" fmla="*/ 8662 h 34118"/>
                    <a:gd name="connsiteX114" fmla="*/ 23865 w 33410"/>
                    <a:gd name="connsiteY114" fmla="*/ 7071 h 34118"/>
                    <a:gd name="connsiteX115" fmla="*/ 23865 w 33410"/>
                    <a:gd name="connsiteY115" fmla="*/ 7071 h 34118"/>
                    <a:gd name="connsiteX116" fmla="*/ 20683 w 33410"/>
                    <a:gd name="connsiteY116" fmla="*/ 5480 h 34118"/>
                    <a:gd name="connsiteX117" fmla="*/ 19091 w 33410"/>
                    <a:gd name="connsiteY117" fmla="*/ 3889 h 34118"/>
                    <a:gd name="connsiteX118" fmla="*/ 22274 w 33410"/>
                    <a:gd name="connsiteY118" fmla="*/ 5480 h 34118"/>
                    <a:gd name="connsiteX119" fmla="*/ 20683 w 33410"/>
                    <a:gd name="connsiteY119" fmla="*/ 5480 h 34118"/>
                    <a:gd name="connsiteX120" fmla="*/ 20683 w 33410"/>
                    <a:gd name="connsiteY120" fmla="*/ 5480 h 34118"/>
                    <a:gd name="connsiteX121" fmla="*/ 19091 w 33410"/>
                    <a:gd name="connsiteY121" fmla="*/ 3889 h 34118"/>
                    <a:gd name="connsiteX122" fmla="*/ 15910 w 33410"/>
                    <a:gd name="connsiteY122" fmla="*/ 2298 h 34118"/>
                    <a:gd name="connsiteX123" fmla="*/ 12728 w 33410"/>
                    <a:gd name="connsiteY123" fmla="*/ 707 h 34118"/>
                    <a:gd name="connsiteX124" fmla="*/ 15910 w 33410"/>
                    <a:gd name="connsiteY124" fmla="*/ 2298 h 34118"/>
                    <a:gd name="connsiteX125" fmla="*/ 11137 w 33410"/>
                    <a:gd name="connsiteY125" fmla="*/ 707 h 34118"/>
                    <a:gd name="connsiteX126" fmla="*/ 12728 w 33410"/>
                    <a:gd name="connsiteY126" fmla="*/ 707 h 34118"/>
                    <a:gd name="connsiteX127" fmla="*/ 12728 w 33410"/>
                    <a:gd name="connsiteY127" fmla="*/ 707 h 34118"/>
                    <a:gd name="connsiteX128" fmla="*/ 12728 w 33410"/>
                    <a:gd name="connsiteY128" fmla="*/ 707 h 34118"/>
                    <a:gd name="connsiteX129" fmla="*/ 12728 w 33410"/>
                    <a:gd name="connsiteY129" fmla="*/ 707 h 34118"/>
                    <a:gd name="connsiteX130" fmla="*/ 12728 w 33410"/>
                    <a:gd name="connsiteY130" fmla="*/ 707 h 34118"/>
                    <a:gd name="connsiteX131" fmla="*/ 14319 w 33410"/>
                    <a:gd name="connsiteY131" fmla="*/ 707 h 34118"/>
                    <a:gd name="connsiteX132" fmla="*/ 17501 w 33410"/>
                    <a:gd name="connsiteY132" fmla="*/ 2298 h 34118"/>
                    <a:gd name="connsiteX133" fmla="*/ 15910 w 33410"/>
                    <a:gd name="connsiteY133" fmla="*/ 707 h 34118"/>
                    <a:gd name="connsiteX134" fmla="*/ 17501 w 33410"/>
                    <a:gd name="connsiteY134" fmla="*/ 2298 h 34118"/>
                    <a:gd name="connsiteX135" fmla="*/ 14319 w 33410"/>
                    <a:gd name="connsiteY135" fmla="*/ 707 h 34118"/>
                    <a:gd name="connsiteX136" fmla="*/ 14319 w 33410"/>
                    <a:gd name="connsiteY136" fmla="*/ 707 h 34118"/>
                    <a:gd name="connsiteX137" fmla="*/ 12728 w 33410"/>
                    <a:gd name="connsiteY137" fmla="*/ 707 h 34118"/>
                    <a:gd name="connsiteX138" fmla="*/ 12728 w 33410"/>
                    <a:gd name="connsiteY138" fmla="*/ 707 h 34118"/>
                    <a:gd name="connsiteX139" fmla="*/ 14319 w 33410"/>
                    <a:gd name="connsiteY139" fmla="*/ 2298 h 34118"/>
                    <a:gd name="connsiteX140" fmla="*/ 14319 w 33410"/>
                    <a:gd name="connsiteY140" fmla="*/ 2298 h 34118"/>
                    <a:gd name="connsiteX141" fmla="*/ 14319 w 33410"/>
                    <a:gd name="connsiteY141" fmla="*/ 2298 h 34118"/>
                    <a:gd name="connsiteX142" fmla="*/ 14319 w 33410"/>
                    <a:gd name="connsiteY142" fmla="*/ 2298 h 34118"/>
                    <a:gd name="connsiteX143" fmla="*/ 12728 w 33410"/>
                    <a:gd name="connsiteY143" fmla="*/ 707 h 34118"/>
                    <a:gd name="connsiteX144" fmla="*/ 12728 w 33410"/>
                    <a:gd name="connsiteY144" fmla="*/ 707 h 34118"/>
                    <a:gd name="connsiteX145" fmla="*/ 11137 w 33410"/>
                    <a:gd name="connsiteY145" fmla="*/ 707 h 34118"/>
                    <a:gd name="connsiteX146" fmla="*/ 12728 w 33410"/>
                    <a:gd name="connsiteY146" fmla="*/ 2298 h 34118"/>
                    <a:gd name="connsiteX147" fmla="*/ 14319 w 33410"/>
                    <a:gd name="connsiteY147" fmla="*/ 3889 h 34118"/>
                    <a:gd name="connsiteX148" fmla="*/ 15910 w 33410"/>
                    <a:gd name="connsiteY148" fmla="*/ 5480 h 34118"/>
                    <a:gd name="connsiteX149" fmla="*/ 14319 w 33410"/>
                    <a:gd name="connsiteY149" fmla="*/ 5480 h 34118"/>
                    <a:gd name="connsiteX150" fmla="*/ 14319 w 33410"/>
                    <a:gd name="connsiteY150" fmla="*/ 5480 h 34118"/>
                    <a:gd name="connsiteX151" fmla="*/ 14319 w 33410"/>
                    <a:gd name="connsiteY151" fmla="*/ 7071 h 34118"/>
                    <a:gd name="connsiteX152" fmla="*/ 14319 w 33410"/>
                    <a:gd name="connsiteY152" fmla="*/ 7071 h 34118"/>
                    <a:gd name="connsiteX153" fmla="*/ 14319 w 33410"/>
                    <a:gd name="connsiteY153" fmla="*/ 7071 h 34118"/>
                    <a:gd name="connsiteX154" fmla="*/ 14319 w 33410"/>
                    <a:gd name="connsiteY154" fmla="*/ 7071 h 34118"/>
                    <a:gd name="connsiteX155" fmla="*/ 12728 w 33410"/>
                    <a:gd name="connsiteY155" fmla="*/ 7071 h 34118"/>
                    <a:gd name="connsiteX156" fmla="*/ 14319 w 33410"/>
                    <a:gd name="connsiteY156" fmla="*/ 7071 h 34118"/>
                    <a:gd name="connsiteX157" fmla="*/ 14319 w 33410"/>
                    <a:gd name="connsiteY157" fmla="*/ 7071 h 34118"/>
                    <a:gd name="connsiteX158" fmla="*/ 12728 w 33410"/>
                    <a:gd name="connsiteY158" fmla="*/ 5480 h 34118"/>
                    <a:gd name="connsiteX159" fmla="*/ 12728 w 33410"/>
                    <a:gd name="connsiteY159" fmla="*/ 5480 h 34118"/>
                    <a:gd name="connsiteX160" fmla="*/ 14319 w 33410"/>
                    <a:gd name="connsiteY160" fmla="*/ 7071 h 34118"/>
                    <a:gd name="connsiteX161" fmla="*/ 15910 w 33410"/>
                    <a:gd name="connsiteY161" fmla="*/ 8662 h 34118"/>
                    <a:gd name="connsiteX162" fmla="*/ 14319 w 33410"/>
                    <a:gd name="connsiteY162" fmla="*/ 7071 h 34118"/>
                    <a:gd name="connsiteX163" fmla="*/ 19091 w 33410"/>
                    <a:gd name="connsiteY163" fmla="*/ 10253 h 34118"/>
                    <a:gd name="connsiteX164" fmla="*/ 19091 w 33410"/>
                    <a:gd name="connsiteY164" fmla="*/ 10253 h 34118"/>
                    <a:gd name="connsiteX165" fmla="*/ 19091 w 33410"/>
                    <a:gd name="connsiteY165" fmla="*/ 10253 h 34118"/>
                    <a:gd name="connsiteX166" fmla="*/ 17501 w 33410"/>
                    <a:gd name="connsiteY166" fmla="*/ 8662 h 34118"/>
                    <a:gd name="connsiteX167" fmla="*/ 20683 w 33410"/>
                    <a:gd name="connsiteY167" fmla="*/ 10253 h 34118"/>
                    <a:gd name="connsiteX168" fmla="*/ 15910 w 33410"/>
                    <a:gd name="connsiteY168" fmla="*/ 7071 h 34118"/>
                    <a:gd name="connsiteX169" fmla="*/ 19091 w 33410"/>
                    <a:gd name="connsiteY169" fmla="*/ 10253 h 34118"/>
                    <a:gd name="connsiteX170" fmla="*/ 17501 w 33410"/>
                    <a:gd name="connsiteY170" fmla="*/ 8662 h 34118"/>
                    <a:gd name="connsiteX171" fmla="*/ 17501 w 33410"/>
                    <a:gd name="connsiteY171" fmla="*/ 10253 h 34118"/>
                    <a:gd name="connsiteX172" fmla="*/ 14319 w 33410"/>
                    <a:gd name="connsiteY172" fmla="*/ 10253 h 34118"/>
                    <a:gd name="connsiteX173" fmla="*/ 15910 w 33410"/>
                    <a:gd name="connsiteY173" fmla="*/ 11844 h 34118"/>
                    <a:gd name="connsiteX174" fmla="*/ 12728 w 33410"/>
                    <a:gd name="connsiteY174" fmla="*/ 10253 h 34118"/>
                    <a:gd name="connsiteX175" fmla="*/ 14319 w 33410"/>
                    <a:gd name="connsiteY175" fmla="*/ 11844 h 34118"/>
                    <a:gd name="connsiteX176" fmla="*/ 12728 w 33410"/>
                    <a:gd name="connsiteY176" fmla="*/ 10253 h 34118"/>
                    <a:gd name="connsiteX177" fmla="*/ 12728 w 33410"/>
                    <a:gd name="connsiteY177" fmla="*/ 10253 h 34118"/>
                    <a:gd name="connsiteX178" fmla="*/ 11137 w 33410"/>
                    <a:gd name="connsiteY178" fmla="*/ 8662 h 34118"/>
                    <a:gd name="connsiteX179" fmla="*/ 17501 w 33410"/>
                    <a:gd name="connsiteY179" fmla="*/ 13435 h 34118"/>
                    <a:gd name="connsiteX180" fmla="*/ 17501 w 33410"/>
                    <a:gd name="connsiteY180" fmla="*/ 13435 h 34118"/>
                    <a:gd name="connsiteX181" fmla="*/ 15910 w 33410"/>
                    <a:gd name="connsiteY181" fmla="*/ 11844 h 34118"/>
                    <a:gd name="connsiteX182" fmla="*/ 15910 w 33410"/>
                    <a:gd name="connsiteY182" fmla="*/ 13435 h 34118"/>
                    <a:gd name="connsiteX183" fmla="*/ 15910 w 33410"/>
                    <a:gd name="connsiteY183" fmla="*/ 13435 h 34118"/>
                    <a:gd name="connsiteX184" fmla="*/ 15910 w 33410"/>
                    <a:gd name="connsiteY184" fmla="*/ 13435 h 34118"/>
                    <a:gd name="connsiteX185" fmla="*/ 15910 w 33410"/>
                    <a:gd name="connsiteY185" fmla="*/ 13435 h 34118"/>
                    <a:gd name="connsiteX186" fmla="*/ 15910 w 33410"/>
                    <a:gd name="connsiteY186" fmla="*/ 15026 h 34118"/>
                    <a:gd name="connsiteX187" fmla="*/ 15910 w 33410"/>
                    <a:gd name="connsiteY187" fmla="*/ 15026 h 34118"/>
                    <a:gd name="connsiteX188" fmla="*/ 14319 w 33410"/>
                    <a:gd name="connsiteY188" fmla="*/ 15026 h 34118"/>
                    <a:gd name="connsiteX189" fmla="*/ 15910 w 33410"/>
                    <a:gd name="connsiteY189" fmla="*/ 16617 h 34118"/>
                    <a:gd name="connsiteX190" fmla="*/ 14319 w 33410"/>
                    <a:gd name="connsiteY190" fmla="*/ 16617 h 34118"/>
                    <a:gd name="connsiteX191" fmla="*/ 15910 w 33410"/>
                    <a:gd name="connsiteY191" fmla="*/ 16617 h 34118"/>
                    <a:gd name="connsiteX192" fmla="*/ 9546 w 33410"/>
                    <a:gd name="connsiteY192" fmla="*/ 13435 h 34118"/>
                    <a:gd name="connsiteX193" fmla="*/ 9546 w 33410"/>
                    <a:gd name="connsiteY193" fmla="*/ 13435 h 34118"/>
                    <a:gd name="connsiteX194" fmla="*/ 12728 w 33410"/>
                    <a:gd name="connsiteY194" fmla="*/ 15026 h 34118"/>
                    <a:gd name="connsiteX195" fmla="*/ 9546 w 33410"/>
                    <a:gd name="connsiteY195" fmla="*/ 11844 h 34118"/>
                    <a:gd name="connsiteX196" fmla="*/ 11137 w 33410"/>
                    <a:gd name="connsiteY196" fmla="*/ 13435 h 34118"/>
                    <a:gd name="connsiteX197" fmla="*/ 14319 w 33410"/>
                    <a:gd name="connsiteY197" fmla="*/ 15026 h 34118"/>
                    <a:gd name="connsiteX198" fmla="*/ 12728 w 33410"/>
                    <a:gd name="connsiteY198" fmla="*/ 15026 h 34118"/>
                    <a:gd name="connsiteX199" fmla="*/ 12728 w 33410"/>
                    <a:gd name="connsiteY199" fmla="*/ 15026 h 34118"/>
                    <a:gd name="connsiteX200" fmla="*/ 15910 w 33410"/>
                    <a:gd name="connsiteY200" fmla="*/ 18208 h 34118"/>
                    <a:gd name="connsiteX201" fmla="*/ 12728 w 33410"/>
                    <a:gd name="connsiteY201" fmla="*/ 16617 h 34118"/>
                    <a:gd name="connsiteX202" fmla="*/ 12728 w 33410"/>
                    <a:gd name="connsiteY202" fmla="*/ 16617 h 34118"/>
                    <a:gd name="connsiteX203" fmla="*/ 12728 w 33410"/>
                    <a:gd name="connsiteY203" fmla="*/ 16617 h 34118"/>
                    <a:gd name="connsiteX204" fmla="*/ 14319 w 33410"/>
                    <a:gd name="connsiteY204" fmla="*/ 18208 h 34118"/>
                    <a:gd name="connsiteX205" fmla="*/ 12728 w 33410"/>
                    <a:gd name="connsiteY205" fmla="*/ 16617 h 34118"/>
                    <a:gd name="connsiteX206" fmla="*/ 14319 w 33410"/>
                    <a:gd name="connsiteY206" fmla="*/ 18208 h 34118"/>
                    <a:gd name="connsiteX207" fmla="*/ 12728 w 33410"/>
                    <a:gd name="connsiteY207" fmla="*/ 16617 h 34118"/>
                    <a:gd name="connsiteX208" fmla="*/ 11137 w 33410"/>
                    <a:gd name="connsiteY208" fmla="*/ 16617 h 34118"/>
                    <a:gd name="connsiteX209" fmla="*/ 11137 w 33410"/>
                    <a:gd name="connsiteY209" fmla="*/ 16617 h 34118"/>
                    <a:gd name="connsiteX210" fmla="*/ 11137 w 33410"/>
                    <a:gd name="connsiteY210" fmla="*/ 18208 h 34118"/>
                    <a:gd name="connsiteX211" fmla="*/ 12728 w 33410"/>
                    <a:gd name="connsiteY211" fmla="*/ 19799 h 34118"/>
                    <a:gd name="connsiteX212" fmla="*/ 15910 w 33410"/>
                    <a:gd name="connsiteY212" fmla="*/ 22981 h 34118"/>
                    <a:gd name="connsiteX213" fmla="*/ 14319 w 33410"/>
                    <a:gd name="connsiteY213" fmla="*/ 21390 h 34118"/>
                    <a:gd name="connsiteX214" fmla="*/ 14319 w 33410"/>
                    <a:gd name="connsiteY214" fmla="*/ 21390 h 34118"/>
                    <a:gd name="connsiteX215" fmla="*/ 11137 w 33410"/>
                    <a:gd name="connsiteY215" fmla="*/ 18208 h 34118"/>
                    <a:gd name="connsiteX216" fmla="*/ 7955 w 33410"/>
                    <a:gd name="connsiteY216" fmla="*/ 18208 h 34118"/>
                    <a:gd name="connsiteX217" fmla="*/ 11137 w 33410"/>
                    <a:gd name="connsiteY217" fmla="*/ 19799 h 34118"/>
                    <a:gd name="connsiteX218" fmla="*/ 11137 w 33410"/>
                    <a:gd name="connsiteY218" fmla="*/ 19799 h 34118"/>
                    <a:gd name="connsiteX219" fmla="*/ 9546 w 33410"/>
                    <a:gd name="connsiteY219" fmla="*/ 18208 h 34118"/>
                    <a:gd name="connsiteX220" fmla="*/ 11137 w 33410"/>
                    <a:gd name="connsiteY220" fmla="*/ 19799 h 34118"/>
                    <a:gd name="connsiteX221" fmla="*/ 7955 w 33410"/>
                    <a:gd name="connsiteY221" fmla="*/ 16617 h 34118"/>
                    <a:gd name="connsiteX222" fmla="*/ 7955 w 33410"/>
                    <a:gd name="connsiteY222" fmla="*/ 16617 h 34118"/>
                    <a:gd name="connsiteX223" fmla="*/ 7955 w 33410"/>
                    <a:gd name="connsiteY223" fmla="*/ 16617 h 34118"/>
                    <a:gd name="connsiteX224" fmla="*/ 9546 w 33410"/>
                    <a:gd name="connsiteY224" fmla="*/ 18208 h 34118"/>
                    <a:gd name="connsiteX225" fmla="*/ 7955 w 33410"/>
                    <a:gd name="connsiteY225" fmla="*/ 16617 h 34118"/>
                    <a:gd name="connsiteX226" fmla="*/ 7955 w 33410"/>
                    <a:gd name="connsiteY226" fmla="*/ 16617 h 34118"/>
                    <a:gd name="connsiteX227" fmla="*/ 7955 w 33410"/>
                    <a:gd name="connsiteY227" fmla="*/ 16617 h 34118"/>
                    <a:gd name="connsiteX228" fmla="*/ 9546 w 33410"/>
                    <a:gd name="connsiteY228" fmla="*/ 18208 h 34118"/>
                    <a:gd name="connsiteX229" fmla="*/ 11137 w 33410"/>
                    <a:gd name="connsiteY229" fmla="*/ 19799 h 34118"/>
                    <a:gd name="connsiteX230" fmla="*/ 7955 w 33410"/>
                    <a:gd name="connsiteY230" fmla="*/ 18208 h 34118"/>
                    <a:gd name="connsiteX231" fmla="*/ 7955 w 33410"/>
                    <a:gd name="connsiteY231" fmla="*/ 19799 h 34118"/>
                    <a:gd name="connsiteX232" fmla="*/ 9546 w 33410"/>
                    <a:gd name="connsiteY232" fmla="*/ 21390 h 34118"/>
                    <a:gd name="connsiteX233" fmla="*/ 4773 w 33410"/>
                    <a:gd name="connsiteY233" fmla="*/ 16617 h 34118"/>
                    <a:gd name="connsiteX234" fmla="*/ 7955 w 33410"/>
                    <a:gd name="connsiteY234" fmla="*/ 19799 h 34118"/>
                    <a:gd name="connsiteX235" fmla="*/ 4773 w 33410"/>
                    <a:gd name="connsiteY235" fmla="*/ 16617 h 34118"/>
                    <a:gd name="connsiteX236" fmla="*/ 3182 w 33410"/>
                    <a:gd name="connsiteY236" fmla="*/ 16617 h 34118"/>
                    <a:gd name="connsiteX237" fmla="*/ 4773 w 33410"/>
                    <a:gd name="connsiteY237" fmla="*/ 18208 h 34118"/>
                    <a:gd name="connsiteX238" fmla="*/ 1591 w 33410"/>
                    <a:gd name="connsiteY238" fmla="*/ 15026 h 34118"/>
                    <a:gd name="connsiteX239" fmla="*/ 3182 w 33410"/>
                    <a:gd name="connsiteY239" fmla="*/ 16617 h 34118"/>
                    <a:gd name="connsiteX240" fmla="*/ 4773 w 33410"/>
                    <a:gd name="connsiteY240" fmla="*/ 18208 h 34118"/>
                    <a:gd name="connsiteX241" fmla="*/ 0 w 33410"/>
                    <a:gd name="connsiteY241" fmla="*/ 16617 h 34118"/>
                    <a:gd name="connsiteX242" fmla="*/ 1591 w 33410"/>
                    <a:gd name="connsiteY242" fmla="*/ 18208 h 34118"/>
                    <a:gd name="connsiteX243" fmla="*/ 3182 w 33410"/>
                    <a:gd name="connsiteY243" fmla="*/ 19799 h 34118"/>
                    <a:gd name="connsiteX244" fmla="*/ 1591 w 33410"/>
                    <a:gd name="connsiteY244" fmla="*/ 18208 h 34118"/>
                    <a:gd name="connsiteX245" fmla="*/ 3182 w 33410"/>
                    <a:gd name="connsiteY245" fmla="*/ 21390 h 34118"/>
                    <a:gd name="connsiteX246" fmla="*/ 3182 w 33410"/>
                    <a:gd name="connsiteY246" fmla="*/ 21390 h 34118"/>
                    <a:gd name="connsiteX247" fmla="*/ 11137 w 33410"/>
                    <a:gd name="connsiteY247" fmla="*/ 29345 h 34118"/>
                    <a:gd name="connsiteX248" fmla="*/ 11137 w 33410"/>
                    <a:gd name="connsiteY248" fmla="*/ 29345 h 34118"/>
                    <a:gd name="connsiteX249" fmla="*/ 12728 w 33410"/>
                    <a:gd name="connsiteY249" fmla="*/ 30936 h 34118"/>
                    <a:gd name="connsiteX250" fmla="*/ 12728 w 33410"/>
                    <a:gd name="connsiteY250" fmla="*/ 29345 h 34118"/>
                    <a:gd name="connsiteX251" fmla="*/ 12728 w 33410"/>
                    <a:gd name="connsiteY251" fmla="*/ 29345 h 34118"/>
                    <a:gd name="connsiteX252" fmla="*/ 15910 w 33410"/>
                    <a:gd name="connsiteY252" fmla="*/ 30936 h 34118"/>
                    <a:gd name="connsiteX253" fmla="*/ 14319 w 33410"/>
                    <a:gd name="connsiteY253" fmla="*/ 29345 h 34118"/>
                    <a:gd name="connsiteX254" fmla="*/ 15910 w 33410"/>
                    <a:gd name="connsiteY254" fmla="*/ 30936 h 34118"/>
                    <a:gd name="connsiteX255" fmla="*/ 12728 w 33410"/>
                    <a:gd name="connsiteY255" fmla="*/ 27755 h 34118"/>
                    <a:gd name="connsiteX256" fmla="*/ 17501 w 33410"/>
                    <a:gd name="connsiteY256" fmla="*/ 30936 h 34118"/>
                    <a:gd name="connsiteX257" fmla="*/ 15910 w 33410"/>
                    <a:gd name="connsiteY257" fmla="*/ 29345 h 34118"/>
                    <a:gd name="connsiteX258" fmla="*/ 17501 w 33410"/>
                    <a:gd name="connsiteY258" fmla="*/ 30936 h 34118"/>
                    <a:gd name="connsiteX259" fmla="*/ 15910 w 33410"/>
                    <a:gd name="connsiteY259" fmla="*/ 29345 h 34118"/>
                    <a:gd name="connsiteX260" fmla="*/ 17501 w 33410"/>
                    <a:gd name="connsiteY260" fmla="*/ 30936 h 34118"/>
                    <a:gd name="connsiteX261" fmla="*/ 17501 w 33410"/>
                    <a:gd name="connsiteY261" fmla="*/ 30936 h 34118"/>
                    <a:gd name="connsiteX262" fmla="*/ 17501 w 33410"/>
                    <a:gd name="connsiteY262" fmla="*/ 30936 h 34118"/>
                    <a:gd name="connsiteX263" fmla="*/ 17501 w 33410"/>
                    <a:gd name="connsiteY263" fmla="*/ 30936 h 34118"/>
                    <a:gd name="connsiteX264" fmla="*/ 17501 w 33410"/>
                    <a:gd name="connsiteY264" fmla="*/ 27755 h 34118"/>
                    <a:gd name="connsiteX265" fmla="*/ 17501 w 33410"/>
                    <a:gd name="connsiteY265" fmla="*/ 27755 h 34118"/>
                    <a:gd name="connsiteX266" fmla="*/ 17501 w 33410"/>
                    <a:gd name="connsiteY266" fmla="*/ 27755 h 34118"/>
                    <a:gd name="connsiteX267" fmla="*/ 17501 w 33410"/>
                    <a:gd name="connsiteY267" fmla="*/ 27755 h 34118"/>
                    <a:gd name="connsiteX268" fmla="*/ 17501 w 33410"/>
                    <a:gd name="connsiteY268" fmla="*/ 26163 h 34118"/>
                    <a:gd name="connsiteX269" fmla="*/ 20683 w 33410"/>
                    <a:gd name="connsiteY269" fmla="*/ 29345 h 34118"/>
                    <a:gd name="connsiteX270" fmla="*/ 17501 w 33410"/>
                    <a:gd name="connsiteY270" fmla="*/ 24572 h 34118"/>
                    <a:gd name="connsiteX271" fmla="*/ 19091 w 33410"/>
                    <a:gd name="connsiteY271" fmla="*/ 26163 h 34118"/>
                    <a:gd name="connsiteX272" fmla="*/ 17501 w 33410"/>
                    <a:gd name="connsiteY272" fmla="*/ 24572 h 34118"/>
                    <a:gd name="connsiteX273" fmla="*/ 20683 w 33410"/>
                    <a:gd name="connsiteY273" fmla="*/ 27755 h 34118"/>
                    <a:gd name="connsiteX274" fmla="*/ 22274 w 33410"/>
                    <a:gd name="connsiteY274" fmla="*/ 27755 h 34118"/>
                    <a:gd name="connsiteX275" fmla="*/ 19091 w 33410"/>
                    <a:gd name="connsiteY275" fmla="*/ 26163 h 34118"/>
                    <a:gd name="connsiteX276" fmla="*/ 17501 w 33410"/>
                    <a:gd name="connsiteY276" fmla="*/ 24572 h 34118"/>
                    <a:gd name="connsiteX277" fmla="*/ 22274 w 33410"/>
                    <a:gd name="connsiteY277" fmla="*/ 27755 h 34118"/>
                    <a:gd name="connsiteX278" fmla="*/ 22274 w 33410"/>
                    <a:gd name="connsiteY278" fmla="*/ 27755 h 34118"/>
                    <a:gd name="connsiteX279" fmla="*/ 22274 w 33410"/>
                    <a:gd name="connsiteY279" fmla="*/ 27755 h 34118"/>
                    <a:gd name="connsiteX280" fmla="*/ 20683 w 33410"/>
                    <a:gd name="connsiteY280" fmla="*/ 24572 h 34118"/>
                    <a:gd name="connsiteX281" fmla="*/ 20683 w 33410"/>
                    <a:gd name="connsiteY281" fmla="*/ 26163 h 34118"/>
                    <a:gd name="connsiteX282" fmla="*/ 19091 w 33410"/>
                    <a:gd name="connsiteY282" fmla="*/ 22981 h 34118"/>
                    <a:gd name="connsiteX283" fmla="*/ 20683 w 33410"/>
                    <a:gd name="connsiteY283" fmla="*/ 24572 h 34118"/>
                    <a:gd name="connsiteX284" fmla="*/ 20683 w 33410"/>
                    <a:gd name="connsiteY284" fmla="*/ 24572 h 34118"/>
                    <a:gd name="connsiteX285" fmla="*/ 22274 w 33410"/>
                    <a:gd name="connsiteY285" fmla="*/ 27755 h 34118"/>
                    <a:gd name="connsiteX286" fmla="*/ 23865 w 33410"/>
                    <a:gd name="connsiteY286" fmla="*/ 27755 h 34118"/>
                    <a:gd name="connsiteX287" fmla="*/ 22274 w 33410"/>
                    <a:gd name="connsiteY287" fmla="*/ 24572 h 34118"/>
                    <a:gd name="connsiteX288" fmla="*/ 23865 w 33410"/>
                    <a:gd name="connsiteY288" fmla="*/ 26163 h 34118"/>
                    <a:gd name="connsiteX289" fmla="*/ 22274 w 33410"/>
                    <a:gd name="connsiteY289" fmla="*/ 24572 h 34118"/>
                    <a:gd name="connsiteX290" fmla="*/ 23865 w 33410"/>
                    <a:gd name="connsiteY290" fmla="*/ 26163 h 34118"/>
                    <a:gd name="connsiteX291" fmla="*/ 25456 w 33410"/>
                    <a:gd name="connsiteY291" fmla="*/ 26163 h 34118"/>
                    <a:gd name="connsiteX292" fmla="*/ 22274 w 33410"/>
                    <a:gd name="connsiteY292" fmla="*/ 22981 h 34118"/>
                    <a:gd name="connsiteX293" fmla="*/ 27046 w 33410"/>
                    <a:gd name="connsiteY293" fmla="*/ 24572 h 34118"/>
                    <a:gd name="connsiteX294" fmla="*/ 25456 w 33410"/>
                    <a:gd name="connsiteY294" fmla="*/ 22981 h 34118"/>
                    <a:gd name="connsiteX295" fmla="*/ 27046 w 33410"/>
                    <a:gd name="connsiteY295" fmla="*/ 24572 h 34118"/>
                    <a:gd name="connsiteX296" fmla="*/ 23865 w 33410"/>
                    <a:gd name="connsiteY296" fmla="*/ 22981 h 34118"/>
                    <a:gd name="connsiteX297" fmla="*/ 22274 w 33410"/>
                    <a:gd name="connsiteY297" fmla="*/ 21390 h 34118"/>
                    <a:gd name="connsiteX298" fmla="*/ 23865 w 33410"/>
                    <a:gd name="connsiteY298" fmla="*/ 22981 h 34118"/>
                    <a:gd name="connsiteX299" fmla="*/ 22274 w 33410"/>
                    <a:gd name="connsiteY299" fmla="*/ 21390 h 34118"/>
                    <a:gd name="connsiteX300" fmla="*/ 23865 w 33410"/>
                    <a:gd name="connsiteY300" fmla="*/ 22981 h 34118"/>
                    <a:gd name="connsiteX301" fmla="*/ 23865 w 33410"/>
                    <a:gd name="connsiteY301" fmla="*/ 22981 h 34118"/>
                    <a:gd name="connsiteX302" fmla="*/ 25456 w 33410"/>
                    <a:gd name="connsiteY302" fmla="*/ 24572 h 34118"/>
                    <a:gd name="connsiteX303" fmla="*/ 25456 w 33410"/>
                    <a:gd name="connsiteY303" fmla="*/ 22981 h 34118"/>
                    <a:gd name="connsiteX304" fmla="*/ 22274 w 33410"/>
                    <a:gd name="connsiteY304" fmla="*/ 19799 h 34118"/>
                    <a:gd name="connsiteX305" fmla="*/ 23865 w 33410"/>
                    <a:gd name="connsiteY305" fmla="*/ 21390 h 34118"/>
                    <a:gd name="connsiteX306" fmla="*/ 23865 w 33410"/>
                    <a:gd name="connsiteY306" fmla="*/ 22981 h 34118"/>
                    <a:gd name="connsiteX307" fmla="*/ 25456 w 33410"/>
                    <a:gd name="connsiteY307" fmla="*/ 24572 h 34118"/>
                    <a:gd name="connsiteX308" fmla="*/ 25456 w 33410"/>
                    <a:gd name="connsiteY308" fmla="*/ 24572 h 34118"/>
                    <a:gd name="connsiteX309" fmla="*/ 25456 w 33410"/>
                    <a:gd name="connsiteY309" fmla="*/ 24572 h 34118"/>
                    <a:gd name="connsiteX310" fmla="*/ 23865 w 33410"/>
                    <a:gd name="connsiteY310" fmla="*/ 22981 h 34118"/>
                    <a:gd name="connsiteX311" fmla="*/ 25456 w 33410"/>
                    <a:gd name="connsiteY311" fmla="*/ 24572 h 34118"/>
                    <a:gd name="connsiteX312" fmla="*/ 23865 w 33410"/>
                    <a:gd name="connsiteY312" fmla="*/ 22981 h 34118"/>
                    <a:gd name="connsiteX313" fmla="*/ 27046 w 33410"/>
                    <a:gd name="connsiteY313" fmla="*/ 26163 h 34118"/>
                    <a:gd name="connsiteX314" fmla="*/ 25456 w 33410"/>
                    <a:gd name="connsiteY314" fmla="*/ 24572 h 34118"/>
                    <a:gd name="connsiteX315" fmla="*/ 27046 w 33410"/>
                    <a:gd name="connsiteY315" fmla="*/ 26163 h 34118"/>
                    <a:gd name="connsiteX316" fmla="*/ 25456 w 33410"/>
                    <a:gd name="connsiteY316" fmla="*/ 24572 h 34118"/>
                    <a:gd name="connsiteX317" fmla="*/ 20683 w 33410"/>
                    <a:gd name="connsiteY317" fmla="*/ 30936 h 34118"/>
                    <a:gd name="connsiteX318" fmla="*/ 20683 w 33410"/>
                    <a:gd name="connsiteY318" fmla="*/ 30936 h 34118"/>
                    <a:gd name="connsiteX319" fmla="*/ 22274 w 33410"/>
                    <a:gd name="connsiteY319" fmla="*/ 34118 h 34118"/>
                    <a:gd name="connsiteX320" fmla="*/ 19091 w 33410"/>
                    <a:gd name="connsiteY320" fmla="*/ 30936 h 34118"/>
                    <a:gd name="connsiteX321" fmla="*/ 20683 w 33410"/>
                    <a:gd name="connsiteY321" fmla="*/ 30936 h 34118"/>
                    <a:gd name="connsiteX322" fmla="*/ 20683 w 33410"/>
                    <a:gd name="connsiteY322" fmla="*/ 30936 h 34118"/>
                    <a:gd name="connsiteX323" fmla="*/ 20683 w 33410"/>
                    <a:gd name="connsiteY323" fmla="*/ 30936 h 34118"/>
                    <a:gd name="connsiteX324" fmla="*/ 22274 w 33410"/>
                    <a:gd name="connsiteY324" fmla="*/ 27755 h 34118"/>
                    <a:gd name="connsiteX325" fmla="*/ 22274 w 33410"/>
                    <a:gd name="connsiteY325" fmla="*/ 27755 h 34118"/>
                    <a:gd name="connsiteX326" fmla="*/ 22274 w 33410"/>
                    <a:gd name="connsiteY326" fmla="*/ 27755 h 34118"/>
                    <a:gd name="connsiteX327" fmla="*/ 20683 w 33410"/>
                    <a:gd name="connsiteY327" fmla="*/ 21390 h 34118"/>
                    <a:gd name="connsiteX328" fmla="*/ 20683 w 33410"/>
                    <a:gd name="connsiteY328" fmla="*/ 21390 h 34118"/>
                    <a:gd name="connsiteX329" fmla="*/ 20683 w 33410"/>
                    <a:gd name="connsiteY329" fmla="*/ 21390 h 34118"/>
                    <a:gd name="connsiteX330" fmla="*/ 14319 w 33410"/>
                    <a:gd name="connsiteY330" fmla="*/ 3889 h 34118"/>
                    <a:gd name="connsiteX331" fmla="*/ 14319 w 33410"/>
                    <a:gd name="connsiteY331" fmla="*/ 3889 h 34118"/>
                    <a:gd name="connsiteX332" fmla="*/ 14319 w 33410"/>
                    <a:gd name="connsiteY332" fmla="*/ 3889 h 34118"/>
                    <a:gd name="connsiteX333" fmla="*/ 15910 w 33410"/>
                    <a:gd name="connsiteY333" fmla="*/ 3889 h 34118"/>
                    <a:gd name="connsiteX334" fmla="*/ 15910 w 33410"/>
                    <a:gd name="connsiteY334" fmla="*/ 3889 h 34118"/>
                    <a:gd name="connsiteX335" fmla="*/ 15910 w 33410"/>
                    <a:gd name="connsiteY335" fmla="*/ 3889 h 34118"/>
                    <a:gd name="connsiteX336" fmla="*/ 15910 w 33410"/>
                    <a:gd name="connsiteY336" fmla="*/ 3889 h 34118"/>
                    <a:gd name="connsiteX337" fmla="*/ 1591 w 33410"/>
                    <a:gd name="connsiteY337" fmla="*/ 24572 h 34118"/>
                    <a:gd name="connsiteX338" fmla="*/ 1591 w 33410"/>
                    <a:gd name="connsiteY338" fmla="*/ 24572 h 34118"/>
                    <a:gd name="connsiteX339" fmla="*/ 1591 w 33410"/>
                    <a:gd name="connsiteY339" fmla="*/ 24572 h 34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</a:cxnLst>
                  <a:rect l="l" t="t" r="r" b="b"/>
                  <a:pathLst>
                    <a:path w="33410" h="34118">
                      <a:moveTo>
                        <a:pt x="20683" y="30936"/>
                      </a:moveTo>
                      <a:lnTo>
                        <a:pt x="20683" y="30936"/>
                      </a:lnTo>
                      <a:cubicBezTo>
                        <a:pt x="23865" y="34118"/>
                        <a:pt x="23865" y="34118"/>
                        <a:pt x="25456" y="34118"/>
                      </a:cubicBezTo>
                      <a:cubicBezTo>
                        <a:pt x="20683" y="30936"/>
                        <a:pt x="25456" y="34118"/>
                        <a:pt x="20683" y="30936"/>
                      </a:cubicBezTo>
                      <a:lnTo>
                        <a:pt x="20683" y="30936"/>
                      </a:lnTo>
                      <a:lnTo>
                        <a:pt x="20683" y="30936"/>
                      </a:lnTo>
                      <a:cubicBezTo>
                        <a:pt x="23865" y="32527"/>
                        <a:pt x="19091" y="27755"/>
                        <a:pt x="19091" y="27755"/>
                      </a:cubicBezTo>
                      <a:cubicBezTo>
                        <a:pt x="20683" y="29345"/>
                        <a:pt x="20683" y="29345"/>
                        <a:pt x="20683" y="30936"/>
                      </a:cubicBezTo>
                      <a:lnTo>
                        <a:pt x="20683" y="27755"/>
                      </a:lnTo>
                      <a:cubicBezTo>
                        <a:pt x="20683" y="27755"/>
                        <a:pt x="22274" y="27755"/>
                        <a:pt x="22274" y="27755"/>
                      </a:cubicBezTo>
                      <a:lnTo>
                        <a:pt x="22274" y="27755"/>
                      </a:lnTo>
                      <a:lnTo>
                        <a:pt x="22274" y="27755"/>
                      </a:lnTo>
                      <a:cubicBezTo>
                        <a:pt x="22274" y="27755"/>
                        <a:pt x="20683" y="26163"/>
                        <a:pt x="20683" y="26163"/>
                      </a:cubicBezTo>
                      <a:cubicBezTo>
                        <a:pt x="20683" y="26163"/>
                        <a:pt x="20683" y="26163"/>
                        <a:pt x="22274" y="27755"/>
                      </a:cubicBezTo>
                      <a:lnTo>
                        <a:pt x="20683" y="26163"/>
                      </a:lnTo>
                      <a:cubicBezTo>
                        <a:pt x="22274" y="27755"/>
                        <a:pt x="23865" y="27755"/>
                        <a:pt x="22274" y="27755"/>
                      </a:cubicBezTo>
                      <a:cubicBezTo>
                        <a:pt x="27046" y="30936"/>
                        <a:pt x="20683" y="26163"/>
                        <a:pt x="23865" y="27755"/>
                      </a:cubicBezTo>
                      <a:lnTo>
                        <a:pt x="23865" y="27755"/>
                      </a:lnTo>
                      <a:cubicBezTo>
                        <a:pt x="27046" y="29345"/>
                        <a:pt x="25456" y="29345"/>
                        <a:pt x="27046" y="29345"/>
                      </a:cubicBezTo>
                      <a:cubicBezTo>
                        <a:pt x="25456" y="29345"/>
                        <a:pt x="22274" y="26163"/>
                        <a:pt x="20683" y="24572"/>
                      </a:cubicBezTo>
                      <a:cubicBezTo>
                        <a:pt x="20683" y="24572"/>
                        <a:pt x="20683" y="24572"/>
                        <a:pt x="20683" y="24572"/>
                      </a:cubicBezTo>
                      <a:cubicBezTo>
                        <a:pt x="22274" y="26163"/>
                        <a:pt x="22274" y="26163"/>
                        <a:pt x="22274" y="24572"/>
                      </a:cubicBezTo>
                      <a:lnTo>
                        <a:pt x="23865" y="26163"/>
                      </a:lnTo>
                      <a:cubicBezTo>
                        <a:pt x="23865" y="26163"/>
                        <a:pt x="22274" y="24572"/>
                        <a:pt x="20683" y="22981"/>
                      </a:cubicBezTo>
                      <a:cubicBezTo>
                        <a:pt x="20683" y="22981"/>
                        <a:pt x="22274" y="24572"/>
                        <a:pt x="23865" y="26163"/>
                      </a:cubicBezTo>
                      <a:cubicBezTo>
                        <a:pt x="23865" y="26163"/>
                        <a:pt x="20683" y="24572"/>
                        <a:pt x="20683" y="22981"/>
                      </a:cubicBezTo>
                      <a:cubicBezTo>
                        <a:pt x="22274" y="22981"/>
                        <a:pt x="20683" y="22981"/>
                        <a:pt x="19091" y="21390"/>
                      </a:cubicBezTo>
                      <a:cubicBezTo>
                        <a:pt x="20683" y="21390"/>
                        <a:pt x="20683" y="22981"/>
                        <a:pt x="20683" y="22981"/>
                      </a:cubicBezTo>
                      <a:lnTo>
                        <a:pt x="22274" y="26163"/>
                      </a:lnTo>
                      <a:cubicBezTo>
                        <a:pt x="22274" y="26163"/>
                        <a:pt x="22274" y="26163"/>
                        <a:pt x="23865" y="26163"/>
                      </a:cubicBezTo>
                      <a:cubicBezTo>
                        <a:pt x="23865" y="26163"/>
                        <a:pt x="22274" y="24572"/>
                        <a:pt x="20683" y="24572"/>
                      </a:cubicBezTo>
                      <a:cubicBezTo>
                        <a:pt x="17501" y="22981"/>
                        <a:pt x="23865" y="27755"/>
                        <a:pt x="22274" y="24572"/>
                      </a:cubicBezTo>
                      <a:cubicBezTo>
                        <a:pt x="22274" y="24572"/>
                        <a:pt x="23865" y="26163"/>
                        <a:pt x="23865" y="26163"/>
                      </a:cubicBezTo>
                      <a:cubicBezTo>
                        <a:pt x="22274" y="24572"/>
                        <a:pt x="22274" y="24572"/>
                        <a:pt x="20683" y="22981"/>
                      </a:cubicBezTo>
                      <a:lnTo>
                        <a:pt x="22274" y="24572"/>
                      </a:lnTo>
                      <a:cubicBezTo>
                        <a:pt x="20683" y="22981"/>
                        <a:pt x="19091" y="21390"/>
                        <a:pt x="17501" y="19799"/>
                      </a:cubicBezTo>
                      <a:cubicBezTo>
                        <a:pt x="15910" y="19799"/>
                        <a:pt x="15910" y="18208"/>
                        <a:pt x="15910" y="18208"/>
                      </a:cubicBezTo>
                      <a:lnTo>
                        <a:pt x="14319" y="16617"/>
                      </a:lnTo>
                      <a:cubicBezTo>
                        <a:pt x="14319" y="16617"/>
                        <a:pt x="15910" y="18208"/>
                        <a:pt x="15910" y="18208"/>
                      </a:cubicBezTo>
                      <a:lnTo>
                        <a:pt x="15910" y="18208"/>
                      </a:lnTo>
                      <a:cubicBezTo>
                        <a:pt x="17501" y="18208"/>
                        <a:pt x="17501" y="19799"/>
                        <a:pt x="19091" y="21390"/>
                      </a:cubicBezTo>
                      <a:lnTo>
                        <a:pt x="17501" y="19799"/>
                      </a:lnTo>
                      <a:cubicBezTo>
                        <a:pt x="19091" y="21390"/>
                        <a:pt x="20683" y="21390"/>
                        <a:pt x="22274" y="22981"/>
                      </a:cubicBezTo>
                      <a:cubicBezTo>
                        <a:pt x="22274" y="22981"/>
                        <a:pt x="22274" y="22981"/>
                        <a:pt x="22274" y="22981"/>
                      </a:cubicBezTo>
                      <a:cubicBezTo>
                        <a:pt x="22274" y="22981"/>
                        <a:pt x="22274" y="22981"/>
                        <a:pt x="23865" y="22981"/>
                      </a:cubicBezTo>
                      <a:cubicBezTo>
                        <a:pt x="23865" y="22981"/>
                        <a:pt x="23865" y="22981"/>
                        <a:pt x="22274" y="22981"/>
                      </a:cubicBezTo>
                      <a:lnTo>
                        <a:pt x="25456" y="24572"/>
                      </a:lnTo>
                      <a:lnTo>
                        <a:pt x="23865" y="24572"/>
                      </a:lnTo>
                      <a:lnTo>
                        <a:pt x="25456" y="26163"/>
                      </a:lnTo>
                      <a:cubicBezTo>
                        <a:pt x="22274" y="24572"/>
                        <a:pt x="19091" y="21390"/>
                        <a:pt x="19091" y="19799"/>
                      </a:cubicBezTo>
                      <a:cubicBezTo>
                        <a:pt x="20683" y="21390"/>
                        <a:pt x="22274" y="21390"/>
                        <a:pt x="23865" y="22981"/>
                      </a:cubicBezTo>
                      <a:cubicBezTo>
                        <a:pt x="20683" y="21390"/>
                        <a:pt x="25456" y="24572"/>
                        <a:pt x="23865" y="24572"/>
                      </a:cubicBezTo>
                      <a:cubicBezTo>
                        <a:pt x="23865" y="24572"/>
                        <a:pt x="25456" y="26163"/>
                        <a:pt x="25456" y="26163"/>
                      </a:cubicBezTo>
                      <a:lnTo>
                        <a:pt x="23865" y="24572"/>
                      </a:lnTo>
                      <a:cubicBezTo>
                        <a:pt x="25456" y="26163"/>
                        <a:pt x="25456" y="26163"/>
                        <a:pt x="25456" y="26163"/>
                      </a:cubicBezTo>
                      <a:cubicBezTo>
                        <a:pt x="22274" y="22981"/>
                        <a:pt x="23865" y="24572"/>
                        <a:pt x="22274" y="22981"/>
                      </a:cubicBezTo>
                      <a:cubicBezTo>
                        <a:pt x="23865" y="24572"/>
                        <a:pt x="25456" y="24572"/>
                        <a:pt x="23865" y="24572"/>
                      </a:cubicBezTo>
                      <a:cubicBezTo>
                        <a:pt x="27046" y="26163"/>
                        <a:pt x="19091" y="21390"/>
                        <a:pt x="22274" y="22981"/>
                      </a:cubicBezTo>
                      <a:cubicBezTo>
                        <a:pt x="22274" y="22981"/>
                        <a:pt x="22274" y="22981"/>
                        <a:pt x="22274" y="22981"/>
                      </a:cubicBezTo>
                      <a:cubicBezTo>
                        <a:pt x="20683" y="21390"/>
                        <a:pt x="22274" y="22981"/>
                        <a:pt x="23865" y="22981"/>
                      </a:cubicBezTo>
                      <a:lnTo>
                        <a:pt x="23865" y="22981"/>
                      </a:lnTo>
                      <a:cubicBezTo>
                        <a:pt x="23865" y="22981"/>
                        <a:pt x="23865" y="21390"/>
                        <a:pt x="20683" y="19799"/>
                      </a:cubicBezTo>
                      <a:cubicBezTo>
                        <a:pt x="20683" y="19799"/>
                        <a:pt x="23865" y="22981"/>
                        <a:pt x="25456" y="22981"/>
                      </a:cubicBezTo>
                      <a:lnTo>
                        <a:pt x="15910" y="15026"/>
                      </a:lnTo>
                      <a:cubicBezTo>
                        <a:pt x="19091" y="16617"/>
                        <a:pt x="25456" y="21390"/>
                        <a:pt x="27046" y="22981"/>
                      </a:cubicBezTo>
                      <a:cubicBezTo>
                        <a:pt x="27046" y="22981"/>
                        <a:pt x="28637" y="22981"/>
                        <a:pt x="27046" y="22981"/>
                      </a:cubicBezTo>
                      <a:cubicBezTo>
                        <a:pt x="27046" y="22981"/>
                        <a:pt x="22274" y="19799"/>
                        <a:pt x="22274" y="19799"/>
                      </a:cubicBezTo>
                      <a:cubicBezTo>
                        <a:pt x="25456" y="21390"/>
                        <a:pt x="23865" y="21390"/>
                        <a:pt x="27046" y="22981"/>
                      </a:cubicBezTo>
                      <a:cubicBezTo>
                        <a:pt x="27046" y="22981"/>
                        <a:pt x="22274" y="19799"/>
                        <a:pt x="22274" y="19799"/>
                      </a:cubicBezTo>
                      <a:cubicBezTo>
                        <a:pt x="22274" y="19799"/>
                        <a:pt x="27046" y="22981"/>
                        <a:pt x="27046" y="22981"/>
                      </a:cubicBezTo>
                      <a:lnTo>
                        <a:pt x="22274" y="19799"/>
                      </a:lnTo>
                      <a:cubicBezTo>
                        <a:pt x="22274" y="19799"/>
                        <a:pt x="25456" y="22981"/>
                        <a:pt x="27046" y="22981"/>
                      </a:cubicBezTo>
                      <a:cubicBezTo>
                        <a:pt x="25456" y="22981"/>
                        <a:pt x="27046" y="22981"/>
                        <a:pt x="27046" y="22981"/>
                      </a:cubicBezTo>
                      <a:lnTo>
                        <a:pt x="25456" y="22981"/>
                      </a:lnTo>
                      <a:cubicBezTo>
                        <a:pt x="27046" y="22981"/>
                        <a:pt x="19091" y="18208"/>
                        <a:pt x="20683" y="18208"/>
                      </a:cubicBezTo>
                      <a:cubicBezTo>
                        <a:pt x="22274" y="18208"/>
                        <a:pt x="25456" y="21390"/>
                        <a:pt x="27046" y="21390"/>
                      </a:cubicBezTo>
                      <a:cubicBezTo>
                        <a:pt x="25456" y="19799"/>
                        <a:pt x="17501" y="13435"/>
                        <a:pt x="15910" y="13435"/>
                      </a:cubicBezTo>
                      <a:lnTo>
                        <a:pt x="17501" y="13435"/>
                      </a:lnTo>
                      <a:lnTo>
                        <a:pt x="15910" y="11844"/>
                      </a:lnTo>
                      <a:cubicBezTo>
                        <a:pt x="19091" y="13435"/>
                        <a:pt x="25456" y="18208"/>
                        <a:pt x="28637" y="21390"/>
                      </a:cubicBezTo>
                      <a:cubicBezTo>
                        <a:pt x="30229" y="21390"/>
                        <a:pt x="30229" y="22981"/>
                        <a:pt x="30229" y="21390"/>
                      </a:cubicBezTo>
                      <a:cubicBezTo>
                        <a:pt x="31820" y="21390"/>
                        <a:pt x="31820" y="22981"/>
                        <a:pt x="31820" y="22981"/>
                      </a:cubicBezTo>
                      <a:lnTo>
                        <a:pt x="33411" y="22981"/>
                      </a:lnTo>
                      <a:cubicBezTo>
                        <a:pt x="30229" y="21390"/>
                        <a:pt x="31820" y="21390"/>
                        <a:pt x="28637" y="19799"/>
                      </a:cubicBezTo>
                      <a:lnTo>
                        <a:pt x="30229" y="21390"/>
                      </a:lnTo>
                      <a:cubicBezTo>
                        <a:pt x="27046" y="19799"/>
                        <a:pt x="23865" y="16617"/>
                        <a:pt x="23865" y="16617"/>
                      </a:cubicBezTo>
                      <a:cubicBezTo>
                        <a:pt x="25456" y="16617"/>
                        <a:pt x="28637" y="19799"/>
                        <a:pt x="28637" y="19799"/>
                      </a:cubicBezTo>
                      <a:cubicBezTo>
                        <a:pt x="27046" y="19799"/>
                        <a:pt x="27046" y="18208"/>
                        <a:pt x="27046" y="18208"/>
                      </a:cubicBezTo>
                      <a:lnTo>
                        <a:pt x="28637" y="19799"/>
                      </a:lnTo>
                      <a:cubicBezTo>
                        <a:pt x="30229" y="19799"/>
                        <a:pt x="25456" y="16617"/>
                        <a:pt x="28637" y="18208"/>
                      </a:cubicBezTo>
                      <a:cubicBezTo>
                        <a:pt x="28637" y="18208"/>
                        <a:pt x="31820" y="19799"/>
                        <a:pt x="30229" y="19799"/>
                      </a:cubicBezTo>
                      <a:cubicBezTo>
                        <a:pt x="27046" y="18208"/>
                        <a:pt x="17501" y="11844"/>
                        <a:pt x="15910" y="10253"/>
                      </a:cubicBezTo>
                      <a:cubicBezTo>
                        <a:pt x="15910" y="10253"/>
                        <a:pt x="19091" y="11844"/>
                        <a:pt x="20683" y="11844"/>
                      </a:cubicBezTo>
                      <a:cubicBezTo>
                        <a:pt x="22274" y="13435"/>
                        <a:pt x="25456" y="15026"/>
                        <a:pt x="28637" y="16617"/>
                      </a:cubicBezTo>
                      <a:cubicBezTo>
                        <a:pt x="28637" y="16617"/>
                        <a:pt x="27046" y="15026"/>
                        <a:pt x="27046" y="15026"/>
                      </a:cubicBezTo>
                      <a:cubicBezTo>
                        <a:pt x="27046" y="15026"/>
                        <a:pt x="28637" y="16617"/>
                        <a:pt x="28637" y="16617"/>
                      </a:cubicBezTo>
                      <a:cubicBezTo>
                        <a:pt x="25456" y="15026"/>
                        <a:pt x="28637" y="16617"/>
                        <a:pt x="27046" y="15026"/>
                      </a:cubicBezTo>
                      <a:cubicBezTo>
                        <a:pt x="27046" y="15026"/>
                        <a:pt x="27046" y="15026"/>
                        <a:pt x="27046" y="15026"/>
                      </a:cubicBezTo>
                      <a:cubicBezTo>
                        <a:pt x="25456" y="13435"/>
                        <a:pt x="20683" y="11844"/>
                        <a:pt x="20683" y="10253"/>
                      </a:cubicBezTo>
                      <a:cubicBezTo>
                        <a:pt x="20683" y="10253"/>
                        <a:pt x="22274" y="11844"/>
                        <a:pt x="22274" y="11844"/>
                      </a:cubicBezTo>
                      <a:cubicBezTo>
                        <a:pt x="22274" y="11844"/>
                        <a:pt x="23865" y="11844"/>
                        <a:pt x="23865" y="11844"/>
                      </a:cubicBezTo>
                      <a:cubicBezTo>
                        <a:pt x="23865" y="11844"/>
                        <a:pt x="25456" y="11844"/>
                        <a:pt x="27046" y="13435"/>
                      </a:cubicBezTo>
                      <a:cubicBezTo>
                        <a:pt x="27046" y="13435"/>
                        <a:pt x="25456" y="11844"/>
                        <a:pt x="25456" y="11844"/>
                      </a:cubicBezTo>
                      <a:cubicBezTo>
                        <a:pt x="27046" y="13435"/>
                        <a:pt x="25456" y="11844"/>
                        <a:pt x="28637" y="13435"/>
                      </a:cubicBezTo>
                      <a:cubicBezTo>
                        <a:pt x="27046" y="11844"/>
                        <a:pt x="27046" y="11844"/>
                        <a:pt x="25456" y="11844"/>
                      </a:cubicBezTo>
                      <a:cubicBezTo>
                        <a:pt x="23865" y="10253"/>
                        <a:pt x="25456" y="11844"/>
                        <a:pt x="25456" y="11844"/>
                      </a:cubicBezTo>
                      <a:cubicBezTo>
                        <a:pt x="22274" y="10253"/>
                        <a:pt x="19091" y="7071"/>
                        <a:pt x="17501" y="7071"/>
                      </a:cubicBezTo>
                      <a:cubicBezTo>
                        <a:pt x="17501" y="7071"/>
                        <a:pt x="19091" y="8662"/>
                        <a:pt x="19091" y="8662"/>
                      </a:cubicBezTo>
                      <a:cubicBezTo>
                        <a:pt x="20683" y="8662"/>
                        <a:pt x="14319" y="5480"/>
                        <a:pt x="15910" y="5480"/>
                      </a:cubicBezTo>
                      <a:cubicBezTo>
                        <a:pt x="17501" y="7071"/>
                        <a:pt x="20683" y="8662"/>
                        <a:pt x="22274" y="8662"/>
                      </a:cubicBezTo>
                      <a:cubicBezTo>
                        <a:pt x="22274" y="8662"/>
                        <a:pt x="20683" y="8662"/>
                        <a:pt x="20683" y="8662"/>
                      </a:cubicBezTo>
                      <a:lnTo>
                        <a:pt x="22274" y="8662"/>
                      </a:lnTo>
                      <a:cubicBezTo>
                        <a:pt x="22274" y="8662"/>
                        <a:pt x="23865" y="10253"/>
                        <a:pt x="22274" y="8662"/>
                      </a:cubicBezTo>
                      <a:cubicBezTo>
                        <a:pt x="23865" y="10253"/>
                        <a:pt x="23865" y="8662"/>
                        <a:pt x="25456" y="8662"/>
                      </a:cubicBezTo>
                      <a:cubicBezTo>
                        <a:pt x="25456" y="8662"/>
                        <a:pt x="23865" y="7071"/>
                        <a:pt x="23865" y="7071"/>
                      </a:cubicBezTo>
                      <a:lnTo>
                        <a:pt x="23865" y="7071"/>
                      </a:lnTo>
                      <a:cubicBezTo>
                        <a:pt x="22274" y="5480"/>
                        <a:pt x="22274" y="5480"/>
                        <a:pt x="20683" y="5480"/>
                      </a:cubicBezTo>
                      <a:cubicBezTo>
                        <a:pt x="19091" y="3889"/>
                        <a:pt x="17501" y="3889"/>
                        <a:pt x="19091" y="3889"/>
                      </a:cubicBezTo>
                      <a:lnTo>
                        <a:pt x="22274" y="5480"/>
                      </a:lnTo>
                      <a:cubicBezTo>
                        <a:pt x="22274" y="5480"/>
                        <a:pt x="20683" y="5480"/>
                        <a:pt x="20683" y="5480"/>
                      </a:cubicBezTo>
                      <a:cubicBezTo>
                        <a:pt x="19091" y="5480"/>
                        <a:pt x="23865" y="7071"/>
                        <a:pt x="20683" y="5480"/>
                      </a:cubicBezTo>
                      <a:lnTo>
                        <a:pt x="19091" y="3889"/>
                      </a:lnTo>
                      <a:cubicBezTo>
                        <a:pt x="17501" y="2298"/>
                        <a:pt x="15910" y="707"/>
                        <a:pt x="15910" y="2298"/>
                      </a:cubicBezTo>
                      <a:cubicBezTo>
                        <a:pt x="12728" y="707"/>
                        <a:pt x="15910" y="2298"/>
                        <a:pt x="12728" y="707"/>
                      </a:cubicBezTo>
                      <a:cubicBezTo>
                        <a:pt x="15910" y="2298"/>
                        <a:pt x="12728" y="707"/>
                        <a:pt x="15910" y="2298"/>
                      </a:cubicBezTo>
                      <a:cubicBezTo>
                        <a:pt x="12728" y="707"/>
                        <a:pt x="14319" y="2298"/>
                        <a:pt x="11137" y="707"/>
                      </a:cubicBezTo>
                      <a:cubicBezTo>
                        <a:pt x="11137" y="707"/>
                        <a:pt x="12728" y="2298"/>
                        <a:pt x="12728" y="707"/>
                      </a:cubicBezTo>
                      <a:cubicBezTo>
                        <a:pt x="12728" y="707"/>
                        <a:pt x="12728" y="707"/>
                        <a:pt x="12728" y="707"/>
                      </a:cubicBezTo>
                      <a:lnTo>
                        <a:pt x="12728" y="707"/>
                      </a:lnTo>
                      <a:lnTo>
                        <a:pt x="12728" y="707"/>
                      </a:lnTo>
                      <a:cubicBezTo>
                        <a:pt x="12728" y="707"/>
                        <a:pt x="12728" y="707"/>
                        <a:pt x="12728" y="707"/>
                      </a:cubicBezTo>
                      <a:cubicBezTo>
                        <a:pt x="12728" y="707"/>
                        <a:pt x="12728" y="707"/>
                        <a:pt x="14319" y="707"/>
                      </a:cubicBezTo>
                      <a:cubicBezTo>
                        <a:pt x="15910" y="2298"/>
                        <a:pt x="15910" y="2298"/>
                        <a:pt x="17501" y="2298"/>
                      </a:cubicBezTo>
                      <a:cubicBezTo>
                        <a:pt x="17501" y="2298"/>
                        <a:pt x="15910" y="2298"/>
                        <a:pt x="15910" y="707"/>
                      </a:cubicBezTo>
                      <a:lnTo>
                        <a:pt x="17501" y="2298"/>
                      </a:lnTo>
                      <a:cubicBezTo>
                        <a:pt x="15910" y="707"/>
                        <a:pt x="14319" y="707"/>
                        <a:pt x="14319" y="707"/>
                      </a:cubicBezTo>
                      <a:lnTo>
                        <a:pt x="14319" y="707"/>
                      </a:lnTo>
                      <a:cubicBezTo>
                        <a:pt x="12728" y="707"/>
                        <a:pt x="12728" y="707"/>
                        <a:pt x="12728" y="707"/>
                      </a:cubicBezTo>
                      <a:cubicBezTo>
                        <a:pt x="12728" y="707"/>
                        <a:pt x="14319" y="2298"/>
                        <a:pt x="12728" y="707"/>
                      </a:cubicBezTo>
                      <a:lnTo>
                        <a:pt x="14319" y="2298"/>
                      </a:lnTo>
                      <a:lnTo>
                        <a:pt x="14319" y="2298"/>
                      </a:lnTo>
                      <a:cubicBezTo>
                        <a:pt x="14319" y="2298"/>
                        <a:pt x="17501" y="3889"/>
                        <a:pt x="14319" y="2298"/>
                      </a:cubicBezTo>
                      <a:cubicBezTo>
                        <a:pt x="14319" y="2298"/>
                        <a:pt x="15910" y="2298"/>
                        <a:pt x="14319" y="2298"/>
                      </a:cubicBezTo>
                      <a:lnTo>
                        <a:pt x="12728" y="707"/>
                      </a:lnTo>
                      <a:cubicBezTo>
                        <a:pt x="12728" y="707"/>
                        <a:pt x="11137" y="707"/>
                        <a:pt x="12728" y="707"/>
                      </a:cubicBezTo>
                      <a:cubicBezTo>
                        <a:pt x="7955" y="-884"/>
                        <a:pt x="11137" y="707"/>
                        <a:pt x="11137" y="707"/>
                      </a:cubicBezTo>
                      <a:lnTo>
                        <a:pt x="12728" y="2298"/>
                      </a:lnTo>
                      <a:cubicBezTo>
                        <a:pt x="12728" y="2298"/>
                        <a:pt x="12728" y="2298"/>
                        <a:pt x="14319" y="3889"/>
                      </a:cubicBezTo>
                      <a:lnTo>
                        <a:pt x="15910" y="5480"/>
                      </a:lnTo>
                      <a:cubicBezTo>
                        <a:pt x="17501" y="7071"/>
                        <a:pt x="14319" y="5480"/>
                        <a:pt x="14319" y="5480"/>
                      </a:cubicBezTo>
                      <a:cubicBezTo>
                        <a:pt x="14319" y="5480"/>
                        <a:pt x="14319" y="5480"/>
                        <a:pt x="14319" y="5480"/>
                      </a:cubicBezTo>
                      <a:cubicBezTo>
                        <a:pt x="9546" y="3889"/>
                        <a:pt x="17501" y="8662"/>
                        <a:pt x="14319" y="7071"/>
                      </a:cubicBezTo>
                      <a:cubicBezTo>
                        <a:pt x="14319" y="7071"/>
                        <a:pt x="14319" y="7071"/>
                        <a:pt x="14319" y="7071"/>
                      </a:cubicBezTo>
                      <a:lnTo>
                        <a:pt x="14319" y="7071"/>
                      </a:lnTo>
                      <a:lnTo>
                        <a:pt x="14319" y="7071"/>
                      </a:lnTo>
                      <a:cubicBezTo>
                        <a:pt x="14319" y="7071"/>
                        <a:pt x="14319" y="7071"/>
                        <a:pt x="12728" y="7071"/>
                      </a:cubicBezTo>
                      <a:cubicBezTo>
                        <a:pt x="12728" y="7071"/>
                        <a:pt x="12728" y="7071"/>
                        <a:pt x="14319" y="7071"/>
                      </a:cubicBezTo>
                      <a:cubicBezTo>
                        <a:pt x="14319" y="7071"/>
                        <a:pt x="14319" y="7071"/>
                        <a:pt x="14319" y="7071"/>
                      </a:cubicBezTo>
                      <a:lnTo>
                        <a:pt x="12728" y="5480"/>
                      </a:lnTo>
                      <a:lnTo>
                        <a:pt x="12728" y="5480"/>
                      </a:lnTo>
                      <a:cubicBezTo>
                        <a:pt x="12728" y="5480"/>
                        <a:pt x="14319" y="5480"/>
                        <a:pt x="14319" y="7071"/>
                      </a:cubicBezTo>
                      <a:cubicBezTo>
                        <a:pt x="14319" y="7071"/>
                        <a:pt x="14319" y="7071"/>
                        <a:pt x="15910" y="8662"/>
                      </a:cubicBezTo>
                      <a:cubicBezTo>
                        <a:pt x="12728" y="7071"/>
                        <a:pt x="17501" y="10253"/>
                        <a:pt x="14319" y="7071"/>
                      </a:cubicBezTo>
                      <a:cubicBezTo>
                        <a:pt x="15910" y="8662"/>
                        <a:pt x="15910" y="8662"/>
                        <a:pt x="19091" y="10253"/>
                      </a:cubicBezTo>
                      <a:cubicBezTo>
                        <a:pt x="19091" y="10253"/>
                        <a:pt x="19091" y="10253"/>
                        <a:pt x="19091" y="10253"/>
                      </a:cubicBezTo>
                      <a:cubicBezTo>
                        <a:pt x="19091" y="10253"/>
                        <a:pt x="17501" y="10253"/>
                        <a:pt x="19091" y="10253"/>
                      </a:cubicBezTo>
                      <a:lnTo>
                        <a:pt x="17501" y="8662"/>
                      </a:lnTo>
                      <a:lnTo>
                        <a:pt x="20683" y="10253"/>
                      </a:lnTo>
                      <a:cubicBezTo>
                        <a:pt x="19091" y="8662"/>
                        <a:pt x="19091" y="8662"/>
                        <a:pt x="15910" y="7071"/>
                      </a:cubicBezTo>
                      <a:cubicBezTo>
                        <a:pt x="19091" y="8662"/>
                        <a:pt x="17501" y="8662"/>
                        <a:pt x="19091" y="10253"/>
                      </a:cubicBezTo>
                      <a:lnTo>
                        <a:pt x="17501" y="8662"/>
                      </a:lnTo>
                      <a:cubicBezTo>
                        <a:pt x="17501" y="8662"/>
                        <a:pt x="19091" y="10253"/>
                        <a:pt x="17501" y="10253"/>
                      </a:cubicBezTo>
                      <a:cubicBezTo>
                        <a:pt x="14319" y="8662"/>
                        <a:pt x="15910" y="10253"/>
                        <a:pt x="14319" y="10253"/>
                      </a:cubicBezTo>
                      <a:cubicBezTo>
                        <a:pt x="19091" y="13435"/>
                        <a:pt x="12728" y="8662"/>
                        <a:pt x="15910" y="11844"/>
                      </a:cubicBezTo>
                      <a:cubicBezTo>
                        <a:pt x="14319" y="11844"/>
                        <a:pt x="14319" y="10253"/>
                        <a:pt x="12728" y="10253"/>
                      </a:cubicBezTo>
                      <a:cubicBezTo>
                        <a:pt x="14319" y="11844"/>
                        <a:pt x="11137" y="8662"/>
                        <a:pt x="14319" y="11844"/>
                      </a:cubicBezTo>
                      <a:cubicBezTo>
                        <a:pt x="12728" y="11844"/>
                        <a:pt x="12728" y="10253"/>
                        <a:pt x="12728" y="10253"/>
                      </a:cubicBezTo>
                      <a:cubicBezTo>
                        <a:pt x="12728" y="10253"/>
                        <a:pt x="14319" y="10253"/>
                        <a:pt x="12728" y="10253"/>
                      </a:cubicBezTo>
                      <a:cubicBezTo>
                        <a:pt x="12728" y="10253"/>
                        <a:pt x="11137" y="10253"/>
                        <a:pt x="11137" y="8662"/>
                      </a:cubicBezTo>
                      <a:cubicBezTo>
                        <a:pt x="11137" y="8662"/>
                        <a:pt x="14319" y="11844"/>
                        <a:pt x="17501" y="13435"/>
                      </a:cubicBezTo>
                      <a:cubicBezTo>
                        <a:pt x="15910" y="11844"/>
                        <a:pt x="15910" y="13435"/>
                        <a:pt x="17501" y="13435"/>
                      </a:cubicBezTo>
                      <a:cubicBezTo>
                        <a:pt x="15910" y="13435"/>
                        <a:pt x="15910" y="11844"/>
                        <a:pt x="15910" y="11844"/>
                      </a:cubicBezTo>
                      <a:cubicBezTo>
                        <a:pt x="15910" y="11844"/>
                        <a:pt x="14319" y="11844"/>
                        <a:pt x="15910" y="13435"/>
                      </a:cubicBezTo>
                      <a:cubicBezTo>
                        <a:pt x="15910" y="13435"/>
                        <a:pt x="15910" y="13435"/>
                        <a:pt x="15910" y="13435"/>
                      </a:cubicBezTo>
                      <a:cubicBezTo>
                        <a:pt x="15910" y="13435"/>
                        <a:pt x="15910" y="13435"/>
                        <a:pt x="15910" y="13435"/>
                      </a:cubicBezTo>
                      <a:lnTo>
                        <a:pt x="15910" y="13435"/>
                      </a:lnTo>
                      <a:cubicBezTo>
                        <a:pt x="19091" y="15026"/>
                        <a:pt x="15910" y="13435"/>
                        <a:pt x="15910" y="15026"/>
                      </a:cubicBezTo>
                      <a:lnTo>
                        <a:pt x="15910" y="15026"/>
                      </a:lnTo>
                      <a:cubicBezTo>
                        <a:pt x="14319" y="13435"/>
                        <a:pt x="17501" y="16617"/>
                        <a:pt x="14319" y="15026"/>
                      </a:cubicBezTo>
                      <a:lnTo>
                        <a:pt x="15910" y="16617"/>
                      </a:lnTo>
                      <a:cubicBezTo>
                        <a:pt x="19091" y="19799"/>
                        <a:pt x="12728" y="15026"/>
                        <a:pt x="14319" y="16617"/>
                      </a:cubicBezTo>
                      <a:lnTo>
                        <a:pt x="15910" y="16617"/>
                      </a:lnTo>
                      <a:cubicBezTo>
                        <a:pt x="17501" y="18208"/>
                        <a:pt x="11137" y="13435"/>
                        <a:pt x="9546" y="13435"/>
                      </a:cubicBezTo>
                      <a:cubicBezTo>
                        <a:pt x="9546" y="13435"/>
                        <a:pt x="9546" y="13435"/>
                        <a:pt x="9546" y="13435"/>
                      </a:cubicBezTo>
                      <a:cubicBezTo>
                        <a:pt x="7955" y="11844"/>
                        <a:pt x="11137" y="15026"/>
                        <a:pt x="12728" y="15026"/>
                      </a:cubicBezTo>
                      <a:cubicBezTo>
                        <a:pt x="11137" y="13435"/>
                        <a:pt x="9546" y="11844"/>
                        <a:pt x="9546" y="11844"/>
                      </a:cubicBezTo>
                      <a:cubicBezTo>
                        <a:pt x="7955" y="11844"/>
                        <a:pt x="12728" y="15026"/>
                        <a:pt x="11137" y="13435"/>
                      </a:cubicBezTo>
                      <a:cubicBezTo>
                        <a:pt x="12728" y="13435"/>
                        <a:pt x="12728" y="15026"/>
                        <a:pt x="14319" y="15026"/>
                      </a:cubicBezTo>
                      <a:cubicBezTo>
                        <a:pt x="14319" y="15026"/>
                        <a:pt x="11137" y="13435"/>
                        <a:pt x="12728" y="15026"/>
                      </a:cubicBezTo>
                      <a:lnTo>
                        <a:pt x="12728" y="15026"/>
                      </a:lnTo>
                      <a:cubicBezTo>
                        <a:pt x="12728" y="15026"/>
                        <a:pt x="14319" y="16617"/>
                        <a:pt x="15910" y="18208"/>
                      </a:cubicBezTo>
                      <a:cubicBezTo>
                        <a:pt x="9546" y="13435"/>
                        <a:pt x="17501" y="21390"/>
                        <a:pt x="12728" y="16617"/>
                      </a:cubicBezTo>
                      <a:lnTo>
                        <a:pt x="12728" y="16617"/>
                      </a:lnTo>
                      <a:lnTo>
                        <a:pt x="12728" y="16617"/>
                      </a:lnTo>
                      <a:cubicBezTo>
                        <a:pt x="12728" y="16617"/>
                        <a:pt x="12728" y="18208"/>
                        <a:pt x="14319" y="18208"/>
                      </a:cubicBezTo>
                      <a:cubicBezTo>
                        <a:pt x="14319" y="18208"/>
                        <a:pt x="12728" y="18208"/>
                        <a:pt x="12728" y="16617"/>
                      </a:cubicBezTo>
                      <a:cubicBezTo>
                        <a:pt x="11137" y="16617"/>
                        <a:pt x="11137" y="16617"/>
                        <a:pt x="14319" y="18208"/>
                      </a:cubicBezTo>
                      <a:lnTo>
                        <a:pt x="12728" y="16617"/>
                      </a:lnTo>
                      <a:cubicBezTo>
                        <a:pt x="14319" y="18208"/>
                        <a:pt x="9546" y="15026"/>
                        <a:pt x="11137" y="16617"/>
                      </a:cubicBezTo>
                      <a:cubicBezTo>
                        <a:pt x="11137" y="16617"/>
                        <a:pt x="11137" y="16617"/>
                        <a:pt x="11137" y="16617"/>
                      </a:cubicBezTo>
                      <a:cubicBezTo>
                        <a:pt x="12728" y="18208"/>
                        <a:pt x="6364" y="13435"/>
                        <a:pt x="11137" y="18208"/>
                      </a:cubicBezTo>
                      <a:lnTo>
                        <a:pt x="12728" y="19799"/>
                      </a:lnTo>
                      <a:cubicBezTo>
                        <a:pt x="12728" y="19799"/>
                        <a:pt x="15910" y="21390"/>
                        <a:pt x="15910" y="22981"/>
                      </a:cubicBezTo>
                      <a:cubicBezTo>
                        <a:pt x="15910" y="22981"/>
                        <a:pt x="14319" y="21390"/>
                        <a:pt x="14319" y="21390"/>
                      </a:cubicBezTo>
                      <a:lnTo>
                        <a:pt x="14319" y="21390"/>
                      </a:lnTo>
                      <a:cubicBezTo>
                        <a:pt x="11137" y="18208"/>
                        <a:pt x="12728" y="21390"/>
                        <a:pt x="11137" y="18208"/>
                      </a:cubicBezTo>
                      <a:cubicBezTo>
                        <a:pt x="11137" y="18208"/>
                        <a:pt x="7955" y="18208"/>
                        <a:pt x="7955" y="18208"/>
                      </a:cubicBezTo>
                      <a:lnTo>
                        <a:pt x="11137" y="19799"/>
                      </a:lnTo>
                      <a:lnTo>
                        <a:pt x="11137" y="19799"/>
                      </a:lnTo>
                      <a:cubicBezTo>
                        <a:pt x="11137" y="19799"/>
                        <a:pt x="9546" y="18208"/>
                        <a:pt x="9546" y="18208"/>
                      </a:cubicBezTo>
                      <a:cubicBezTo>
                        <a:pt x="7955" y="16617"/>
                        <a:pt x="11137" y="19799"/>
                        <a:pt x="11137" y="19799"/>
                      </a:cubicBezTo>
                      <a:cubicBezTo>
                        <a:pt x="9546" y="19799"/>
                        <a:pt x="7955" y="16617"/>
                        <a:pt x="7955" y="16617"/>
                      </a:cubicBezTo>
                      <a:lnTo>
                        <a:pt x="7955" y="16617"/>
                      </a:lnTo>
                      <a:lnTo>
                        <a:pt x="7955" y="16617"/>
                      </a:lnTo>
                      <a:cubicBezTo>
                        <a:pt x="9546" y="18208"/>
                        <a:pt x="9546" y="18208"/>
                        <a:pt x="9546" y="18208"/>
                      </a:cubicBezTo>
                      <a:cubicBezTo>
                        <a:pt x="9546" y="18208"/>
                        <a:pt x="7955" y="16617"/>
                        <a:pt x="7955" y="16617"/>
                      </a:cubicBezTo>
                      <a:cubicBezTo>
                        <a:pt x="7955" y="16617"/>
                        <a:pt x="7955" y="16617"/>
                        <a:pt x="7955" y="16617"/>
                      </a:cubicBezTo>
                      <a:lnTo>
                        <a:pt x="7955" y="16617"/>
                      </a:lnTo>
                      <a:lnTo>
                        <a:pt x="9546" y="18208"/>
                      </a:lnTo>
                      <a:cubicBezTo>
                        <a:pt x="11137" y="19799"/>
                        <a:pt x="9546" y="18208"/>
                        <a:pt x="11137" y="19799"/>
                      </a:cubicBezTo>
                      <a:cubicBezTo>
                        <a:pt x="7955" y="16617"/>
                        <a:pt x="9546" y="19799"/>
                        <a:pt x="7955" y="18208"/>
                      </a:cubicBezTo>
                      <a:cubicBezTo>
                        <a:pt x="9546" y="19799"/>
                        <a:pt x="9546" y="19799"/>
                        <a:pt x="7955" y="19799"/>
                      </a:cubicBezTo>
                      <a:cubicBezTo>
                        <a:pt x="7955" y="19799"/>
                        <a:pt x="11137" y="21390"/>
                        <a:pt x="9546" y="21390"/>
                      </a:cubicBezTo>
                      <a:cubicBezTo>
                        <a:pt x="4773" y="16617"/>
                        <a:pt x="7955" y="19799"/>
                        <a:pt x="4773" y="16617"/>
                      </a:cubicBezTo>
                      <a:cubicBezTo>
                        <a:pt x="6364" y="18208"/>
                        <a:pt x="4773" y="18208"/>
                        <a:pt x="7955" y="19799"/>
                      </a:cubicBezTo>
                      <a:cubicBezTo>
                        <a:pt x="7955" y="19799"/>
                        <a:pt x="6364" y="18208"/>
                        <a:pt x="4773" y="16617"/>
                      </a:cubicBezTo>
                      <a:cubicBezTo>
                        <a:pt x="6364" y="18208"/>
                        <a:pt x="3182" y="16617"/>
                        <a:pt x="3182" y="16617"/>
                      </a:cubicBezTo>
                      <a:cubicBezTo>
                        <a:pt x="3182" y="16617"/>
                        <a:pt x="4773" y="18208"/>
                        <a:pt x="4773" y="18208"/>
                      </a:cubicBezTo>
                      <a:lnTo>
                        <a:pt x="1591" y="15026"/>
                      </a:lnTo>
                      <a:cubicBezTo>
                        <a:pt x="1591" y="15026"/>
                        <a:pt x="4773" y="18208"/>
                        <a:pt x="3182" y="16617"/>
                      </a:cubicBezTo>
                      <a:cubicBezTo>
                        <a:pt x="3182" y="16617"/>
                        <a:pt x="4773" y="18208"/>
                        <a:pt x="4773" y="18208"/>
                      </a:cubicBezTo>
                      <a:cubicBezTo>
                        <a:pt x="1591" y="16617"/>
                        <a:pt x="6364" y="21390"/>
                        <a:pt x="0" y="16617"/>
                      </a:cubicBezTo>
                      <a:cubicBezTo>
                        <a:pt x="1591" y="18208"/>
                        <a:pt x="1591" y="18208"/>
                        <a:pt x="1591" y="18208"/>
                      </a:cubicBezTo>
                      <a:cubicBezTo>
                        <a:pt x="1591" y="18208"/>
                        <a:pt x="3182" y="19799"/>
                        <a:pt x="3182" y="19799"/>
                      </a:cubicBezTo>
                      <a:lnTo>
                        <a:pt x="1591" y="18208"/>
                      </a:lnTo>
                      <a:cubicBezTo>
                        <a:pt x="3182" y="19799"/>
                        <a:pt x="1591" y="18208"/>
                        <a:pt x="3182" y="21390"/>
                      </a:cubicBezTo>
                      <a:lnTo>
                        <a:pt x="3182" y="21390"/>
                      </a:lnTo>
                      <a:cubicBezTo>
                        <a:pt x="4773" y="24572"/>
                        <a:pt x="7955" y="26163"/>
                        <a:pt x="11137" y="29345"/>
                      </a:cubicBezTo>
                      <a:cubicBezTo>
                        <a:pt x="7955" y="26163"/>
                        <a:pt x="15910" y="32527"/>
                        <a:pt x="11137" y="29345"/>
                      </a:cubicBezTo>
                      <a:cubicBezTo>
                        <a:pt x="11137" y="29345"/>
                        <a:pt x="12728" y="30936"/>
                        <a:pt x="12728" y="30936"/>
                      </a:cubicBezTo>
                      <a:cubicBezTo>
                        <a:pt x="11137" y="29345"/>
                        <a:pt x="11137" y="29345"/>
                        <a:pt x="12728" y="29345"/>
                      </a:cubicBezTo>
                      <a:lnTo>
                        <a:pt x="12728" y="29345"/>
                      </a:lnTo>
                      <a:cubicBezTo>
                        <a:pt x="12728" y="29345"/>
                        <a:pt x="14319" y="29345"/>
                        <a:pt x="15910" y="30936"/>
                      </a:cubicBezTo>
                      <a:lnTo>
                        <a:pt x="14319" y="29345"/>
                      </a:lnTo>
                      <a:cubicBezTo>
                        <a:pt x="14319" y="29345"/>
                        <a:pt x="14319" y="29345"/>
                        <a:pt x="15910" y="30936"/>
                      </a:cubicBezTo>
                      <a:cubicBezTo>
                        <a:pt x="14319" y="27755"/>
                        <a:pt x="15910" y="30936"/>
                        <a:pt x="12728" y="27755"/>
                      </a:cubicBezTo>
                      <a:cubicBezTo>
                        <a:pt x="15910" y="30936"/>
                        <a:pt x="12728" y="27755"/>
                        <a:pt x="17501" y="30936"/>
                      </a:cubicBezTo>
                      <a:cubicBezTo>
                        <a:pt x="17501" y="30936"/>
                        <a:pt x="15910" y="29345"/>
                        <a:pt x="15910" y="29345"/>
                      </a:cubicBezTo>
                      <a:lnTo>
                        <a:pt x="17501" y="30936"/>
                      </a:lnTo>
                      <a:lnTo>
                        <a:pt x="15910" y="29345"/>
                      </a:lnTo>
                      <a:cubicBezTo>
                        <a:pt x="15910" y="29345"/>
                        <a:pt x="17501" y="30936"/>
                        <a:pt x="17501" y="30936"/>
                      </a:cubicBezTo>
                      <a:cubicBezTo>
                        <a:pt x="17501" y="30936"/>
                        <a:pt x="17501" y="30936"/>
                        <a:pt x="17501" y="30936"/>
                      </a:cubicBezTo>
                      <a:cubicBezTo>
                        <a:pt x="19091" y="32527"/>
                        <a:pt x="17501" y="30936"/>
                        <a:pt x="17501" y="30936"/>
                      </a:cubicBezTo>
                      <a:lnTo>
                        <a:pt x="17501" y="30936"/>
                      </a:lnTo>
                      <a:cubicBezTo>
                        <a:pt x="17501" y="29345"/>
                        <a:pt x="19091" y="30936"/>
                        <a:pt x="17501" y="27755"/>
                      </a:cubicBezTo>
                      <a:lnTo>
                        <a:pt x="17501" y="27755"/>
                      </a:lnTo>
                      <a:cubicBezTo>
                        <a:pt x="15910" y="26163"/>
                        <a:pt x="19091" y="27755"/>
                        <a:pt x="17501" y="27755"/>
                      </a:cubicBezTo>
                      <a:lnTo>
                        <a:pt x="17501" y="27755"/>
                      </a:lnTo>
                      <a:cubicBezTo>
                        <a:pt x="17501" y="27755"/>
                        <a:pt x="15910" y="26163"/>
                        <a:pt x="17501" y="26163"/>
                      </a:cubicBezTo>
                      <a:cubicBezTo>
                        <a:pt x="17501" y="27755"/>
                        <a:pt x="19091" y="27755"/>
                        <a:pt x="20683" y="29345"/>
                      </a:cubicBezTo>
                      <a:cubicBezTo>
                        <a:pt x="19091" y="27755"/>
                        <a:pt x="19091" y="27755"/>
                        <a:pt x="17501" y="24572"/>
                      </a:cubicBezTo>
                      <a:lnTo>
                        <a:pt x="19091" y="26163"/>
                      </a:lnTo>
                      <a:cubicBezTo>
                        <a:pt x="17501" y="24572"/>
                        <a:pt x="17501" y="24572"/>
                        <a:pt x="17501" y="24572"/>
                      </a:cubicBezTo>
                      <a:cubicBezTo>
                        <a:pt x="19091" y="26163"/>
                        <a:pt x="19091" y="26163"/>
                        <a:pt x="20683" y="27755"/>
                      </a:cubicBezTo>
                      <a:cubicBezTo>
                        <a:pt x="23865" y="29345"/>
                        <a:pt x="19091" y="24572"/>
                        <a:pt x="22274" y="27755"/>
                      </a:cubicBezTo>
                      <a:cubicBezTo>
                        <a:pt x="19091" y="24572"/>
                        <a:pt x="20683" y="26163"/>
                        <a:pt x="19091" y="26163"/>
                      </a:cubicBezTo>
                      <a:cubicBezTo>
                        <a:pt x="17501" y="24572"/>
                        <a:pt x="15910" y="22981"/>
                        <a:pt x="17501" y="24572"/>
                      </a:cubicBezTo>
                      <a:cubicBezTo>
                        <a:pt x="17501" y="24572"/>
                        <a:pt x="22274" y="27755"/>
                        <a:pt x="22274" y="27755"/>
                      </a:cubicBezTo>
                      <a:lnTo>
                        <a:pt x="22274" y="27755"/>
                      </a:lnTo>
                      <a:cubicBezTo>
                        <a:pt x="23865" y="27755"/>
                        <a:pt x="20683" y="26163"/>
                        <a:pt x="22274" y="27755"/>
                      </a:cubicBezTo>
                      <a:cubicBezTo>
                        <a:pt x="20683" y="26163"/>
                        <a:pt x="22274" y="27755"/>
                        <a:pt x="20683" y="24572"/>
                      </a:cubicBezTo>
                      <a:lnTo>
                        <a:pt x="20683" y="26163"/>
                      </a:lnTo>
                      <a:cubicBezTo>
                        <a:pt x="20683" y="26163"/>
                        <a:pt x="17501" y="22981"/>
                        <a:pt x="19091" y="22981"/>
                      </a:cubicBezTo>
                      <a:cubicBezTo>
                        <a:pt x="19091" y="22981"/>
                        <a:pt x="20683" y="24572"/>
                        <a:pt x="20683" y="24572"/>
                      </a:cubicBezTo>
                      <a:cubicBezTo>
                        <a:pt x="22274" y="24572"/>
                        <a:pt x="20683" y="24572"/>
                        <a:pt x="20683" y="24572"/>
                      </a:cubicBezTo>
                      <a:cubicBezTo>
                        <a:pt x="23865" y="27755"/>
                        <a:pt x="20683" y="26163"/>
                        <a:pt x="22274" y="27755"/>
                      </a:cubicBezTo>
                      <a:cubicBezTo>
                        <a:pt x="23865" y="29345"/>
                        <a:pt x="20683" y="26163"/>
                        <a:pt x="23865" y="27755"/>
                      </a:cubicBezTo>
                      <a:cubicBezTo>
                        <a:pt x="20683" y="24572"/>
                        <a:pt x="23865" y="27755"/>
                        <a:pt x="22274" y="24572"/>
                      </a:cubicBezTo>
                      <a:lnTo>
                        <a:pt x="23865" y="26163"/>
                      </a:lnTo>
                      <a:cubicBezTo>
                        <a:pt x="23865" y="26163"/>
                        <a:pt x="22274" y="24572"/>
                        <a:pt x="22274" y="24572"/>
                      </a:cubicBezTo>
                      <a:lnTo>
                        <a:pt x="23865" y="26163"/>
                      </a:lnTo>
                      <a:cubicBezTo>
                        <a:pt x="22274" y="24572"/>
                        <a:pt x="25456" y="27755"/>
                        <a:pt x="25456" y="26163"/>
                      </a:cubicBezTo>
                      <a:cubicBezTo>
                        <a:pt x="25456" y="26163"/>
                        <a:pt x="23865" y="24572"/>
                        <a:pt x="22274" y="22981"/>
                      </a:cubicBezTo>
                      <a:cubicBezTo>
                        <a:pt x="20683" y="21390"/>
                        <a:pt x="27046" y="26163"/>
                        <a:pt x="27046" y="24572"/>
                      </a:cubicBezTo>
                      <a:cubicBezTo>
                        <a:pt x="27046" y="24572"/>
                        <a:pt x="25456" y="24572"/>
                        <a:pt x="25456" y="22981"/>
                      </a:cubicBezTo>
                      <a:cubicBezTo>
                        <a:pt x="25456" y="22981"/>
                        <a:pt x="27046" y="22981"/>
                        <a:pt x="27046" y="24572"/>
                      </a:cubicBezTo>
                      <a:cubicBezTo>
                        <a:pt x="27046" y="24572"/>
                        <a:pt x="25456" y="22981"/>
                        <a:pt x="23865" y="22981"/>
                      </a:cubicBezTo>
                      <a:cubicBezTo>
                        <a:pt x="25456" y="24572"/>
                        <a:pt x="23865" y="21390"/>
                        <a:pt x="22274" y="21390"/>
                      </a:cubicBezTo>
                      <a:lnTo>
                        <a:pt x="23865" y="22981"/>
                      </a:lnTo>
                      <a:cubicBezTo>
                        <a:pt x="25456" y="22981"/>
                        <a:pt x="20683" y="19799"/>
                        <a:pt x="22274" y="21390"/>
                      </a:cubicBezTo>
                      <a:lnTo>
                        <a:pt x="23865" y="22981"/>
                      </a:lnTo>
                      <a:lnTo>
                        <a:pt x="23865" y="22981"/>
                      </a:lnTo>
                      <a:lnTo>
                        <a:pt x="25456" y="24572"/>
                      </a:lnTo>
                      <a:cubicBezTo>
                        <a:pt x="23865" y="22981"/>
                        <a:pt x="23865" y="22981"/>
                        <a:pt x="25456" y="22981"/>
                      </a:cubicBezTo>
                      <a:cubicBezTo>
                        <a:pt x="23865" y="21390"/>
                        <a:pt x="22274" y="19799"/>
                        <a:pt x="22274" y="19799"/>
                      </a:cubicBezTo>
                      <a:cubicBezTo>
                        <a:pt x="23865" y="19799"/>
                        <a:pt x="23865" y="21390"/>
                        <a:pt x="23865" y="21390"/>
                      </a:cubicBezTo>
                      <a:cubicBezTo>
                        <a:pt x="25456" y="22981"/>
                        <a:pt x="25456" y="22981"/>
                        <a:pt x="23865" y="22981"/>
                      </a:cubicBezTo>
                      <a:lnTo>
                        <a:pt x="25456" y="24572"/>
                      </a:lnTo>
                      <a:cubicBezTo>
                        <a:pt x="27046" y="26163"/>
                        <a:pt x="25456" y="24572"/>
                        <a:pt x="25456" y="24572"/>
                      </a:cubicBezTo>
                      <a:cubicBezTo>
                        <a:pt x="25456" y="24572"/>
                        <a:pt x="25456" y="24572"/>
                        <a:pt x="25456" y="24572"/>
                      </a:cubicBezTo>
                      <a:lnTo>
                        <a:pt x="23865" y="22981"/>
                      </a:lnTo>
                      <a:cubicBezTo>
                        <a:pt x="23865" y="22981"/>
                        <a:pt x="25456" y="24572"/>
                        <a:pt x="25456" y="24572"/>
                      </a:cubicBezTo>
                      <a:cubicBezTo>
                        <a:pt x="25456" y="24572"/>
                        <a:pt x="23865" y="22981"/>
                        <a:pt x="23865" y="22981"/>
                      </a:cubicBezTo>
                      <a:cubicBezTo>
                        <a:pt x="25456" y="24572"/>
                        <a:pt x="27046" y="24572"/>
                        <a:pt x="27046" y="26163"/>
                      </a:cubicBezTo>
                      <a:lnTo>
                        <a:pt x="25456" y="24572"/>
                      </a:lnTo>
                      <a:cubicBezTo>
                        <a:pt x="25456" y="24572"/>
                        <a:pt x="27046" y="26163"/>
                        <a:pt x="27046" y="26163"/>
                      </a:cubicBezTo>
                      <a:cubicBezTo>
                        <a:pt x="28637" y="26163"/>
                        <a:pt x="25456" y="22981"/>
                        <a:pt x="25456" y="24572"/>
                      </a:cubicBezTo>
                      <a:cubicBezTo>
                        <a:pt x="20683" y="34118"/>
                        <a:pt x="20683" y="32527"/>
                        <a:pt x="20683" y="30936"/>
                      </a:cubicBezTo>
                      <a:cubicBezTo>
                        <a:pt x="20683" y="32527"/>
                        <a:pt x="22274" y="34118"/>
                        <a:pt x="20683" y="30936"/>
                      </a:cubicBezTo>
                      <a:lnTo>
                        <a:pt x="22274" y="34118"/>
                      </a:lnTo>
                      <a:cubicBezTo>
                        <a:pt x="22274" y="34118"/>
                        <a:pt x="19091" y="32527"/>
                        <a:pt x="19091" y="30936"/>
                      </a:cubicBezTo>
                      <a:cubicBezTo>
                        <a:pt x="19091" y="30936"/>
                        <a:pt x="22274" y="32527"/>
                        <a:pt x="20683" y="30936"/>
                      </a:cubicBezTo>
                      <a:cubicBezTo>
                        <a:pt x="20683" y="32527"/>
                        <a:pt x="19091" y="29345"/>
                        <a:pt x="20683" y="30936"/>
                      </a:cubicBezTo>
                      <a:cubicBezTo>
                        <a:pt x="22274" y="30936"/>
                        <a:pt x="20683" y="30936"/>
                        <a:pt x="20683" y="30936"/>
                      </a:cubicBezTo>
                      <a:close/>
                      <a:moveTo>
                        <a:pt x="22274" y="27755"/>
                      </a:moveTo>
                      <a:cubicBezTo>
                        <a:pt x="22274" y="29345"/>
                        <a:pt x="23865" y="29345"/>
                        <a:pt x="22274" y="27755"/>
                      </a:cubicBezTo>
                      <a:cubicBezTo>
                        <a:pt x="20683" y="27755"/>
                        <a:pt x="22274" y="27755"/>
                        <a:pt x="22274" y="27755"/>
                      </a:cubicBezTo>
                      <a:close/>
                      <a:moveTo>
                        <a:pt x="20683" y="21390"/>
                      </a:moveTo>
                      <a:cubicBezTo>
                        <a:pt x="20683" y="21390"/>
                        <a:pt x="20683" y="21390"/>
                        <a:pt x="20683" y="21390"/>
                      </a:cubicBezTo>
                      <a:cubicBezTo>
                        <a:pt x="20683" y="21390"/>
                        <a:pt x="20683" y="21390"/>
                        <a:pt x="20683" y="21390"/>
                      </a:cubicBezTo>
                      <a:close/>
                      <a:moveTo>
                        <a:pt x="14319" y="3889"/>
                      </a:moveTo>
                      <a:lnTo>
                        <a:pt x="14319" y="3889"/>
                      </a:lnTo>
                      <a:cubicBezTo>
                        <a:pt x="14319" y="3889"/>
                        <a:pt x="14319" y="3889"/>
                        <a:pt x="14319" y="3889"/>
                      </a:cubicBezTo>
                      <a:close/>
                      <a:moveTo>
                        <a:pt x="15910" y="3889"/>
                      </a:moveTo>
                      <a:lnTo>
                        <a:pt x="15910" y="3889"/>
                      </a:lnTo>
                      <a:cubicBezTo>
                        <a:pt x="14319" y="3889"/>
                        <a:pt x="14319" y="3889"/>
                        <a:pt x="15910" y="3889"/>
                      </a:cubicBezTo>
                      <a:cubicBezTo>
                        <a:pt x="15910" y="3889"/>
                        <a:pt x="15910" y="3889"/>
                        <a:pt x="15910" y="3889"/>
                      </a:cubicBezTo>
                      <a:close/>
                      <a:moveTo>
                        <a:pt x="1591" y="24572"/>
                      </a:moveTo>
                      <a:lnTo>
                        <a:pt x="1591" y="24572"/>
                      </a:lnTo>
                      <a:cubicBezTo>
                        <a:pt x="1591" y="26163"/>
                        <a:pt x="1591" y="24572"/>
                        <a:pt x="1591" y="245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0" name="รูปแบบอิสระ: รูปร่าง 79">
                  <a:extLst>
                    <a:ext uri="{FF2B5EF4-FFF2-40B4-BE49-F238E27FC236}">
                      <a16:creationId xmlns:a16="http://schemas.microsoft.com/office/drawing/2014/main" id="{DFA3FC39-553B-441E-8BDD-4E07C9C1A7E0}"/>
                    </a:ext>
                  </a:extLst>
                </p:cNvPr>
                <p:cNvSpPr/>
                <p:nvPr/>
              </p:nvSpPr>
              <p:spPr>
                <a:xfrm>
                  <a:off x="3646388" y="3058447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1193 h 1193"/>
                    <a:gd name="connsiteX1" fmla="*/ 0 w 15909"/>
                    <a:gd name="connsiteY1" fmla="*/ 1193 h 1193"/>
                    <a:gd name="connsiteX2" fmla="*/ 0 w 15909"/>
                    <a:gd name="connsiteY2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1193"/>
                      </a:moveTo>
                      <a:lnTo>
                        <a:pt x="0" y="1193"/>
                      </a:lnTo>
                      <a:cubicBezTo>
                        <a:pt x="0" y="-398"/>
                        <a:pt x="0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1" name="รูปแบบอิสระ: รูปร่าง 80">
                  <a:extLst>
                    <a:ext uri="{FF2B5EF4-FFF2-40B4-BE49-F238E27FC236}">
                      <a16:creationId xmlns:a16="http://schemas.microsoft.com/office/drawing/2014/main" id="{57AF35E2-E52C-4377-99DE-7E730CDEC622}"/>
                    </a:ext>
                  </a:extLst>
                </p:cNvPr>
                <p:cNvSpPr/>
                <p:nvPr/>
              </p:nvSpPr>
              <p:spPr>
                <a:xfrm>
                  <a:off x="3644797" y="306918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2" name="รูปแบบอิสระ: รูปร่าง 81">
                  <a:extLst>
                    <a:ext uri="{FF2B5EF4-FFF2-40B4-BE49-F238E27FC236}">
                      <a16:creationId xmlns:a16="http://schemas.microsoft.com/office/drawing/2014/main" id="{0B1B43FA-DB14-4774-8BDC-408395F755A4}"/>
                    </a:ext>
                  </a:extLst>
                </p:cNvPr>
                <p:cNvSpPr/>
                <p:nvPr/>
              </p:nvSpPr>
              <p:spPr>
                <a:xfrm>
                  <a:off x="3652752" y="305168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3" name="รูปแบบอิสระ: รูปร่าง 82">
                  <a:extLst>
                    <a:ext uri="{FF2B5EF4-FFF2-40B4-BE49-F238E27FC236}">
                      <a16:creationId xmlns:a16="http://schemas.microsoft.com/office/drawing/2014/main" id="{5E5F17E6-3034-40E1-80A2-296D6CCFDA6F}"/>
                    </a:ext>
                  </a:extLst>
                </p:cNvPr>
                <p:cNvSpPr/>
                <p:nvPr/>
              </p:nvSpPr>
              <p:spPr>
                <a:xfrm>
                  <a:off x="3636842" y="3035775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0 h 707"/>
                    <a:gd name="connsiteX1" fmla="*/ 0 w 15909"/>
                    <a:gd name="connsiteY1" fmla="*/ 0 h 707"/>
                    <a:gd name="connsiteX2" fmla="*/ 0 w 15909"/>
                    <a:gd name="connsiteY2" fmla="*/ 0 h 707"/>
                    <a:gd name="connsiteX3" fmla="*/ 0 w 15909"/>
                    <a:gd name="connsiteY3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707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159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4" name="รูปแบบอิสระ: รูปร่าง 83">
                  <a:extLst>
                    <a:ext uri="{FF2B5EF4-FFF2-40B4-BE49-F238E27FC236}">
                      <a16:creationId xmlns:a16="http://schemas.microsoft.com/office/drawing/2014/main" id="{0B30DBC9-1FB3-48F7-B6B6-EF12ADC6C79A}"/>
                    </a:ext>
                  </a:extLst>
                </p:cNvPr>
                <p:cNvSpPr/>
                <p:nvPr/>
              </p:nvSpPr>
              <p:spPr>
                <a:xfrm>
                  <a:off x="3648377" y="3041432"/>
                  <a:ext cx="1193" cy="707"/>
                </a:xfrm>
                <a:custGeom>
                  <a:avLst/>
                  <a:gdLst>
                    <a:gd name="connsiteX0" fmla="*/ 1193 w 1193"/>
                    <a:gd name="connsiteY0" fmla="*/ 707 h 707"/>
                    <a:gd name="connsiteX1" fmla="*/ 1193 w 1193"/>
                    <a:gd name="connsiteY1" fmla="*/ 707 h 707"/>
                    <a:gd name="connsiteX2" fmla="*/ 1193 w 1193"/>
                    <a:gd name="connsiteY2" fmla="*/ 707 h 707"/>
                    <a:gd name="connsiteX3" fmla="*/ 1193 w 1193"/>
                    <a:gd name="connsiteY3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707">
                      <a:moveTo>
                        <a:pt x="1193" y="707"/>
                      </a:moveTo>
                      <a:cubicBezTo>
                        <a:pt x="1193" y="707"/>
                        <a:pt x="1193" y="707"/>
                        <a:pt x="1193" y="707"/>
                      </a:cubicBezTo>
                      <a:lnTo>
                        <a:pt x="1193" y="707"/>
                      </a:lnTo>
                      <a:cubicBezTo>
                        <a:pt x="-398" y="-884"/>
                        <a:pt x="-398" y="707"/>
                        <a:pt x="1193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5" name="รูปแบบอิสระ: รูปร่าง 84">
                  <a:extLst>
                    <a:ext uri="{FF2B5EF4-FFF2-40B4-BE49-F238E27FC236}">
                      <a16:creationId xmlns:a16="http://schemas.microsoft.com/office/drawing/2014/main" id="{7E355BC8-D519-4A99-A8AF-A64E86D66672}"/>
                    </a:ext>
                  </a:extLst>
                </p:cNvPr>
                <p:cNvSpPr/>
                <p:nvPr/>
              </p:nvSpPr>
              <p:spPr>
                <a:xfrm>
                  <a:off x="3642499" y="3038957"/>
                  <a:ext cx="1900" cy="1193"/>
                </a:xfrm>
                <a:custGeom>
                  <a:avLst/>
                  <a:gdLst>
                    <a:gd name="connsiteX0" fmla="*/ 707 w 1900"/>
                    <a:gd name="connsiteY0" fmla="*/ 0 h 1193"/>
                    <a:gd name="connsiteX1" fmla="*/ 707 w 1900"/>
                    <a:gd name="connsiteY1" fmla="*/ 0 h 1193"/>
                    <a:gd name="connsiteX2" fmla="*/ 707 w 1900"/>
                    <a:gd name="connsiteY2" fmla="*/ 0 h 1193"/>
                    <a:gd name="connsiteX3" fmla="*/ 707 w 1900"/>
                    <a:gd name="connsiteY3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00" h="1193">
                      <a:moveTo>
                        <a:pt x="707" y="0"/>
                      </a:moveTo>
                      <a:cubicBezTo>
                        <a:pt x="2298" y="1591"/>
                        <a:pt x="2298" y="1591"/>
                        <a:pt x="707" y="0"/>
                      </a:cubicBezTo>
                      <a:lnTo>
                        <a:pt x="707" y="0"/>
                      </a:lnTo>
                      <a:cubicBezTo>
                        <a:pt x="-884" y="0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6" name="รูปแบบอิสระ: รูปร่าง 85">
                  <a:extLst>
                    <a:ext uri="{FF2B5EF4-FFF2-40B4-BE49-F238E27FC236}">
                      <a16:creationId xmlns:a16="http://schemas.microsoft.com/office/drawing/2014/main" id="{1F76AD67-7F8C-4839-9E4D-BDF7B66F9E87}"/>
                    </a:ext>
                  </a:extLst>
                </p:cNvPr>
                <p:cNvSpPr/>
                <p:nvPr/>
              </p:nvSpPr>
              <p:spPr>
                <a:xfrm>
                  <a:off x="3643206" y="3039355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1193 h 1193"/>
                    <a:gd name="connsiteX1" fmla="*/ 0 w 15909"/>
                    <a:gd name="connsiteY1" fmla="*/ 1193 h 1193"/>
                    <a:gd name="connsiteX2" fmla="*/ 0 w 15909"/>
                    <a:gd name="connsiteY2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1193"/>
                      </a:moveTo>
                      <a:cubicBezTo>
                        <a:pt x="0" y="-398"/>
                        <a:pt x="0" y="-398"/>
                        <a:pt x="0" y="1193"/>
                      </a:cubicBezTo>
                      <a:cubicBezTo>
                        <a:pt x="0" y="-398"/>
                        <a:pt x="0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7" name="รูปแบบอิสระ: รูปร่าง 86">
                  <a:extLst>
                    <a:ext uri="{FF2B5EF4-FFF2-40B4-BE49-F238E27FC236}">
                      <a16:creationId xmlns:a16="http://schemas.microsoft.com/office/drawing/2014/main" id="{F8105BB9-DF25-4C3C-BF18-84D4CD6478A3}"/>
                    </a:ext>
                  </a:extLst>
                </p:cNvPr>
                <p:cNvSpPr/>
                <p:nvPr/>
              </p:nvSpPr>
              <p:spPr>
                <a:xfrm>
                  <a:off x="3637313" y="3036907"/>
                  <a:ext cx="1455" cy="1166"/>
                </a:xfrm>
                <a:custGeom>
                  <a:avLst/>
                  <a:gdLst>
                    <a:gd name="connsiteX0" fmla="*/ 1120 w 1455"/>
                    <a:gd name="connsiteY0" fmla="*/ 459 h 1166"/>
                    <a:gd name="connsiteX1" fmla="*/ 1120 w 1455"/>
                    <a:gd name="connsiteY1" fmla="*/ 459 h 1166"/>
                    <a:gd name="connsiteX2" fmla="*/ 1120 w 1455"/>
                    <a:gd name="connsiteY2" fmla="*/ 459 h 1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55" h="1166">
                      <a:moveTo>
                        <a:pt x="1120" y="459"/>
                      </a:moveTo>
                      <a:cubicBezTo>
                        <a:pt x="1120" y="2050"/>
                        <a:pt x="-471" y="459"/>
                        <a:pt x="1120" y="459"/>
                      </a:cubicBezTo>
                      <a:cubicBezTo>
                        <a:pt x="-2062" y="-1132"/>
                        <a:pt x="2712" y="2050"/>
                        <a:pt x="1120" y="45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8" name="รูปแบบอิสระ: รูปร่าง 87">
                  <a:extLst>
                    <a:ext uri="{FF2B5EF4-FFF2-40B4-BE49-F238E27FC236}">
                      <a16:creationId xmlns:a16="http://schemas.microsoft.com/office/drawing/2014/main" id="{62C04DF8-EA71-48AA-807E-408B51794828}"/>
                    </a:ext>
                  </a:extLst>
                </p:cNvPr>
                <p:cNvSpPr/>
                <p:nvPr/>
              </p:nvSpPr>
              <p:spPr>
                <a:xfrm>
                  <a:off x="3646388" y="3042139"/>
                  <a:ext cx="1591" cy="15910"/>
                </a:xfrm>
                <a:custGeom>
                  <a:avLst/>
                  <a:gdLst>
                    <a:gd name="connsiteX0" fmla="*/ 1591 w 1591"/>
                    <a:gd name="connsiteY0" fmla="*/ 0 h 15910"/>
                    <a:gd name="connsiteX1" fmla="*/ 0 w 1591"/>
                    <a:gd name="connsiteY1" fmla="*/ 0 h 15910"/>
                    <a:gd name="connsiteX2" fmla="*/ 1591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1591" y="0"/>
                      </a:moveTo>
                      <a:lnTo>
                        <a:pt x="0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9" name="รูปแบบอิสระ: รูปร่าง 88">
                  <a:extLst>
                    <a:ext uri="{FF2B5EF4-FFF2-40B4-BE49-F238E27FC236}">
                      <a16:creationId xmlns:a16="http://schemas.microsoft.com/office/drawing/2014/main" id="{2159698C-5B83-4738-AE98-F9191E3C004C}"/>
                    </a:ext>
                  </a:extLst>
                </p:cNvPr>
                <p:cNvSpPr/>
                <p:nvPr/>
              </p:nvSpPr>
              <p:spPr>
                <a:xfrm>
                  <a:off x="3646388" y="304213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0" name="รูปแบบอิสระ: รูปร่าง 89">
                  <a:extLst>
                    <a:ext uri="{FF2B5EF4-FFF2-40B4-BE49-F238E27FC236}">
                      <a16:creationId xmlns:a16="http://schemas.microsoft.com/office/drawing/2014/main" id="{9A9EAFBD-95AD-4717-ACFE-8A49104E903B}"/>
                    </a:ext>
                  </a:extLst>
                </p:cNvPr>
                <p:cNvSpPr/>
                <p:nvPr/>
              </p:nvSpPr>
              <p:spPr>
                <a:xfrm>
                  <a:off x="3646388" y="304213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1" name="รูปแบบอิสระ: รูปร่าง 90">
                  <a:extLst>
                    <a:ext uri="{FF2B5EF4-FFF2-40B4-BE49-F238E27FC236}">
                      <a16:creationId xmlns:a16="http://schemas.microsoft.com/office/drawing/2014/main" id="{D5A4EDC4-1A51-4343-8F03-54C5DDB9E0EF}"/>
                    </a:ext>
                  </a:extLst>
                </p:cNvPr>
                <p:cNvSpPr/>
                <p:nvPr/>
              </p:nvSpPr>
              <p:spPr>
                <a:xfrm>
                  <a:off x="3647979" y="3042139"/>
                  <a:ext cx="1591" cy="1590"/>
                </a:xfrm>
                <a:custGeom>
                  <a:avLst/>
                  <a:gdLst>
                    <a:gd name="connsiteX0" fmla="*/ 1591 w 1591"/>
                    <a:gd name="connsiteY0" fmla="*/ 1591 h 1590"/>
                    <a:gd name="connsiteX1" fmla="*/ 0 w 1591"/>
                    <a:gd name="connsiteY1" fmla="*/ 0 h 1590"/>
                    <a:gd name="connsiteX2" fmla="*/ 0 w 1591"/>
                    <a:gd name="connsiteY2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0">
                      <a:moveTo>
                        <a:pt x="1591" y="1591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2" name="รูปแบบอิสระ: รูปร่าง 91">
                  <a:extLst>
                    <a:ext uri="{FF2B5EF4-FFF2-40B4-BE49-F238E27FC236}">
                      <a16:creationId xmlns:a16="http://schemas.microsoft.com/office/drawing/2014/main" id="{A3F1CF7E-6416-4A6D-99F8-C55A3D5AA0AA}"/>
                    </a:ext>
                  </a:extLst>
                </p:cNvPr>
                <p:cNvSpPr/>
                <p:nvPr/>
              </p:nvSpPr>
              <p:spPr>
                <a:xfrm>
                  <a:off x="3644797" y="3043730"/>
                  <a:ext cx="1193" cy="1193"/>
                </a:xfrm>
                <a:custGeom>
                  <a:avLst/>
                  <a:gdLst>
                    <a:gd name="connsiteX0" fmla="*/ 0 w 1193"/>
                    <a:gd name="connsiteY0" fmla="*/ 0 h 1193"/>
                    <a:gd name="connsiteX1" fmla="*/ 0 w 1193"/>
                    <a:gd name="connsiteY1" fmla="*/ 0 h 1193"/>
                    <a:gd name="connsiteX2" fmla="*/ 0 w 1193"/>
                    <a:gd name="connsiteY2" fmla="*/ 0 h 1193"/>
                    <a:gd name="connsiteX3" fmla="*/ 0 w 1193"/>
                    <a:gd name="connsiteY3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19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1" y="1591"/>
                        <a:pt x="1591" y="1591"/>
                        <a:pt x="0" y="0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3" name="รูปแบบอิสระ: รูปร่าง 92">
                  <a:extLst>
                    <a:ext uri="{FF2B5EF4-FFF2-40B4-BE49-F238E27FC236}">
                      <a16:creationId xmlns:a16="http://schemas.microsoft.com/office/drawing/2014/main" id="{9ED604E0-EE0A-4069-899C-3C7579B24DAF}"/>
                    </a:ext>
                  </a:extLst>
                </p:cNvPr>
                <p:cNvSpPr/>
                <p:nvPr/>
              </p:nvSpPr>
              <p:spPr>
                <a:xfrm>
                  <a:off x="3649968" y="3046205"/>
                  <a:ext cx="1192" cy="707"/>
                </a:xfrm>
                <a:custGeom>
                  <a:avLst/>
                  <a:gdLst>
                    <a:gd name="connsiteX0" fmla="*/ 1193 w 1192"/>
                    <a:gd name="connsiteY0" fmla="*/ 707 h 707"/>
                    <a:gd name="connsiteX1" fmla="*/ 1193 w 1192"/>
                    <a:gd name="connsiteY1" fmla="*/ 707 h 707"/>
                    <a:gd name="connsiteX2" fmla="*/ 1193 w 1192"/>
                    <a:gd name="connsiteY2" fmla="*/ 707 h 707"/>
                    <a:gd name="connsiteX3" fmla="*/ 1193 w 1192"/>
                    <a:gd name="connsiteY3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2" h="707">
                      <a:moveTo>
                        <a:pt x="1193" y="707"/>
                      </a:moveTo>
                      <a:cubicBezTo>
                        <a:pt x="-398" y="707"/>
                        <a:pt x="-398" y="-884"/>
                        <a:pt x="1193" y="707"/>
                      </a:cubicBezTo>
                      <a:lnTo>
                        <a:pt x="1193" y="707"/>
                      </a:lnTo>
                      <a:lnTo>
                        <a:pt x="1193" y="70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4" name="รูปแบบอิสระ: รูปร่าง 93">
                  <a:extLst>
                    <a:ext uri="{FF2B5EF4-FFF2-40B4-BE49-F238E27FC236}">
                      <a16:creationId xmlns:a16="http://schemas.microsoft.com/office/drawing/2014/main" id="{9786CF79-820A-43C0-848C-5CE91ACB3CDF}"/>
                    </a:ext>
                  </a:extLst>
                </p:cNvPr>
                <p:cNvSpPr/>
                <p:nvPr/>
              </p:nvSpPr>
              <p:spPr>
                <a:xfrm>
                  <a:off x="3651161" y="3046912"/>
                  <a:ext cx="1591" cy="1590"/>
                </a:xfrm>
                <a:custGeom>
                  <a:avLst/>
                  <a:gdLst>
                    <a:gd name="connsiteX0" fmla="*/ 0 w 1591"/>
                    <a:gd name="connsiteY0" fmla="*/ 0 h 1590"/>
                    <a:gd name="connsiteX1" fmla="*/ 1591 w 1591"/>
                    <a:gd name="connsiteY1" fmla="*/ 1591 h 1590"/>
                    <a:gd name="connsiteX2" fmla="*/ 0 w 1591"/>
                    <a:gd name="connsiteY2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0">
                      <a:moveTo>
                        <a:pt x="0" y="0"/>
                      </a:moveTo>
                      <a:cubicBezTo>
                        <a:pt x="0" y="0"/>
                        <a:pt x="1591" y="1591"/>
                        <a:pt x="1591" y="1591"/>
                      </a:cubicBezTo>
                      <a:cubicBezTo>
                        <a:pt x="1591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5" name="รูปแบบอิสระ: รูปร่าง 94">
                  <a:extLst>
                    <a:ext uri="{FF2B5EF4-FFF2-40B4-BE49-F238E27FC236}">
                      <a16:creationId xmlns:a16="http://schemas.microsoft.com/office/drawing/2014/main" id="{AB8DB4D3-CCD0-42FE-9042-DB967A9A5C49}"/>
                    </a:ext>
                  </a:extLst>
                </p:cNvPr>
                <p:cNvSpPr/>
                <p:nvPr/>
              </p:nvSpPr>
              <p:spPr>
                <a:xfrm>
                  <a:off x="3643206" y="3045321"/>
                  <a:ext cx="3182" cy="3181"/>
                </a:xfrm>
                <a:custGeom>
                  <a:avLst/>
                  <a:gdLst>
                    <a:gd name="connsiteX0" fmla="*/ 3182 w 3182"/>
                    <a:gd name="connsiteY0" fmla="*/ 3182 h 3181"/>
                    <a:gd name="connsiteX1" fmla="*/ 3182 w 3182"/>
                    <a:gd name="connsiteY1" fmla="*/ 3182 h 3181"/>
                    <a:gd name="connsiteX2" fmla="*/ 0 w 3182"/>
                    <a:gd name="connsiteY2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2" h="3181">
                      <a:moveTo>
                        <a:pt x="3182" y="3182"/>
                      </a:moveTo>
                      <a:lnTo>
                        <a:pt x="3182" y="31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6" name="รูปแบบอิสระ: รูปร่าง 95">
                  <a:extLst>
                    <a:ext uri="{FF2B5EF4-FFF2-40B4-BE49-F238E27FC236}">
                      <a16:creationId xmlns:a16="http://schemas.microsoft.com/office/drawing/2014/main" id="{D8010CD6-E106-485A-B678-9A55278430E2}"/>
                    </a:ext>
                  </a:extLst>
                </p:cNvPr>
                <p:cNvSpPr/>
                <p:nvPr/>
              </p:nvSpPr>
              <p:spPr>
                <a:xfrm>
                  <a:off x="3651161" y="3054867"/>
                  <a:ext cx="3516" cy="1590"/>
                </a:xfrm>
                <a:custGeom>
                  <a:avLst/>
                  <a:gdLst>
                    <a:gd name="connsiteX0" fmla="*/ 3182 w 3516"/>
                    <a:gd name="connsiteY0" fmla="*/ 1591 h 1590"/>
                    <a:gd name="connsiteX1" fmla="*/ 3182 w 3516"/>
                    <a:gd name="connsiteY1" fmla="*/ 1591 h 1590"/>
                    <a:gd name="connsiteX2" fmla="*/ 0 w 3516"/>
                    <a:gd name="connsiteY2" fmla="*/ 0 h 1590"/>
                    <a:gd name="connsiteX3" fmla="*/ 3182 w 3516"/>
                    <a:gd name="connsiteY3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516" h="1590">
                      <a:moveTo>
                        <a:pt x="3182" y="1591"/>
                      </a:moveTo>
                      <a:cubicBezTo>
                        <a:pt x="4773" y="1591"/>
                        <a:pt x="0" y="0"/>
                        <a:pt x="3182" y="1591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1591" y="0"/>
                        <a:pt x="0" y="0"/>
                        <a:pt x="3182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7" name="รูปแบบอิสระ: รูปร่าง 96">
                  <a:extLst>
                    <a:ext uri="{FF2B5EF4-FFF2-40B4-BE49-F238E27FC236}">
                      <a16:creationId xmlns:a16="http://schemas.microsoft.com/office/drawing/2014/main" id="{9F82DFB4-6861-4665-8D0F-7FCE1D6C3C89}"/>
                    </a:ext>
                  </a:extLst>
                </p:cNvPr>
                <p:cNvSpPr/>
                <p:nvPr/>
              </p:nvSpPr>
              <p:spPr>
                <a:xfrm>
                  <a:off x="3651161" y="3054160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cubicBezTo>
                        <a:pt x="0" y="707"/>
                        <a:pt x="0" y="-884"/>
                        <a:pt x="0" y="707"/>
                      </a:cubicBezTo>
                      <a:cubicBezTo>
                        <a:pt x="0" y="-884"/>
                        <a:pt x="0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8" name="รูปแบบอิสระ: รูปร่าง 97">
                  <a:extLst>
                    <a:ext uri="{FF2B5EF4-FFF2-40B4-BE49-F238E27FC236}">
                      <a16:creationId xmlns:a16="http://schemas.microsoft.com/office/drawing/2014/main" id="{D3ED5AE3-0C92-4D39-9A2D-38703DC9EED0}"/>
                    </a:ext>
                  </a:extLst>
                </p:cNvPr>
                <p:cNvSpPr/>
                <p:nvPr/>
              </p:nvSpPr>
              <p:spPr>
                <a:xfrm>
                  <a:off x="3616160" y="3062822"/>
                  <a:ext cx="1591" cy="1590"/>
                </a:xfrm>
                <a:custGeom>
                  <a:avLst/>
                  <a:gdLst>
                    <a:gd name="connsiteX0" fmla="*/ 1591 w 1591"/>
                    <a:gd name="connsiteY0" fmla="*/ 1591 h 1590"/>
                    <a:gd name="connsiteX1" fmla="*/ 0 w 1591"/>
                    <a:gd name="connsiteY1" fmla="*/ 0 h 1590"/>
                    <a:gd name="connsiteX2" fmla="*/ 1591 w 1591"/>
                    <a:gd name="connsiteY2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0">
                      <a:moveTo>
                        <a:pt x="1591" y="1591"/>
                      </a:moveTo>
                      <a:lnTo>
                        <a:pt x="0" y="0"/>
                      </a:lnTo>
                      <a:lnTo>
                        <a:pt x="1591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9" name="รูปแบบอิสระ: รูปร่าง 98">
                  <a:extLst>
                    <a:ext uri="{FF2B5EF4-FFF2-40B4-BE49-F238E27FC236}">
                      <a16:creationId xmlns:a16="http://schemas.microsoft.com/office/drawing/2014/main" id="{90F5A8DD-285C-43D4-AF05-9F2D66973C5B}"/>
                    </a:ext>
                  </a:extLst>
                </p:cNvPr>
                <p:cNvSpPr/>
                <p:nvPr/>
              </p:nvSpPr>
              <p:spPr>
                <a:xfrm>
                  <a:off x="3617751" y="3064413"/>
                  <a:ext cx="1590" cy="1591"/>
                </a:xfrm>
                <a:custGeom>
                  <a:avLst/>
                  <a:gdLst>
                    <a:gd name="connsiteX0" fmla="*/ 1591 w 1590"/>
                    <a:gd name="connsiteY0" fmla="*/ 1591 h 1591"/>
                    <a:gd name="connsiteX1" fmla="*/ 0 w 1590"/>
                    <a:gd name="connsiteY1" fmla="*/ 0 h 1591"/>
                    <a:gd name="connsiteX2" fmla="*/ 1591 w 1590"/>
                    <a:gd name="connsiteY2" fmla="*/ 1591 h 1591"/>
                    <a:gd name="connsiteX3" fmla="*/ 1591 w 1590"/>
                    <a:gd name="connsiteY3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" h="1591">
                      <a:moveTo>
                        <a:pt x="1591" y="1591"/>
                      </a:moveTo>
                      <a:lnTo>
                        <a:pt x="0" y="0"/>
                      </a:lnTo>
                      <a:lnTo>
                        <a:pt x="1591" y="1591"/>
                      </a:lnTo>
                      <a:cubicBezTo>
                        <a:pt x="1591" y="1591"/>
                        <a:pt x="1591" y="1591"/>
                        <a:pt x="1591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0" name="รูปแบบอิสระ: รูปร่าง 99">
                  <a:extLst>
                    <a:ext uri="{FF2B5EF4-FFF2-40B4-BE49-F238E27FC236}">
                      <a16:creationId xmlns:a16="http://schemas.microsoft.com/office/drawing/2014/main" id="{A6C21AC0-AECF-4191-9DC1-E6A4D6BF0B83}"/>
                    </a:ext>
                  </a:extLst>
                </p:cNvPr>
                <p:cNvSpPr/>
                <p:nvPr/>
              </p:nvSpPr>
              <p:spPr>
                <a:xfrm>
                  <a:off x="3649968" y="3066004"/>
                  <a:ext cx="1192" cy="15910"/>
                </a:xfrm>
                <a:custGeom>
                  <a:avLst/>
                  <a:gdLst>
                    <a:gd name="connsiteX0" fmla="*/ 1193 w 1192"/>
                    <a:gd name="connsiteY0" fmla="*/ 0 h 15910"/>
                    <a:gd name="connsiteX1" fmla="*/ 1193 w 1192"/>
                    <a:gd name="connsiteY1" fmla="*/ 0 h 15910"/>
                    <a:gd name="connsiteX2" fmla="*/ 1193 w 1192"/>
                    <a:gd name="connsiteY2" fmla="*/ 0 h 15910"/>
                    <a:gd name="connsiteX3" fmla="*/ 1193 w 1192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2" h="15910">
                      <a:moveTo>
                        <a:pt x="1193" y="0"/>
                      </a:moveTo>
                      <a:lnTo>
                        <a:pt x="1193" y="0"/>
                      </a:lnTo>
                      <a:cubicBezTo>
                        <a:pt x="-398" y="0"/>
                        <a:pt x="-398" y="0"/>
                        <a:pt x="1193" y="0"/>
                      </a:cubicBezTo>
                      <a:lnTo>
                        <a:pt x="119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1" name="รูปแบบอิสระ: รูปร่าง 100">
                  <a:extLst>
                    <a:ext uri="{FF2B5EF4-FFF2-40B4-BE49-F238E27FC236}">
                      <a16:creationId xmlns:a16="http://schemas.microsoft.com/office/drawing/2014/main" id="{F71E982C-017C-47D4-96D0-41E2F7BD2AD5}"/>
                    </a:ext>
                  </a:extLst>
                </p:cNvPr>
                <p:cNvSpPr/>
                <p:nvPr/>
              </p:nvSpPr>
              <p:spPr>
                <a:xfrm>
                  <a:off x="3646388" y="3066004"/>
                  <a:ext cx="1591" cy="1590"/>
                </a:xfrm>
                <a:custGeom>
                  <a:avLst/>
                  <a:gdLst>
                    <a:gd name="connsiteX0" fmla="*/ 1591 w 1591"/>
                    <a:gd name="connsiteY0" fmla="*/ 1591 h 1590"/>
                    <a:gd name="connsiteX1" fmla="*/ 1591 w 1591"/>
                    <a:gd name="connsiteY1" fmla="*/ 1591 h 1590"/>
                    <a:gd name="connsiteX2" fmla="*/ 0 w 1591"/>
                    <a:gd name="connsiteY2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0">
                      <a:moveTo>
                        <a:pt x="1591" y="1591"/>
                      </a:moveTo>
                      <a:lnTo>
                        <a:pt x="1591" y="159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2" name="รูปแบบอิสระ: รูปร่าง 101">
                  <a:extLst>
                    <a:ext uri="{FF2B5EF4-FFF2-40B4-BE49-F238E27FC236}">
                      <a16:creationId xmlns:a16="http://schemas.microsoft.com/office/drawing/2014/main" id="{62D1D986-D653-4ECB-809D-35D8BCEA3416}"/>
                    </a:ext>
                  </a:extLst>
                </p:cNvPr>
                <p:cNvSpPr/>
                <p:nvPr/>
              </p:nvSpPr>
              <p:spPr>
                <a:xfrm>
                  <a:off x="3648156" y="3070070"/>
                  <a:ext cx="1414" cy="707"/>
                </a:xfrm>
                <a:custGeom>
                  <a:avLst/>
                  <a:gdLst>
                    <a:gd name="connsiteX0" fmla="*/ 1414 w 1414"/>
                    <a:gd name="connsiteY0" fmla="*/ 707 h 707"/>
                    <a:gd name="connsiteX1" fmla="*/ 1414 w 1414"/>
                    <a:gd name="connsiteY1" fmla="*/ 707 h 707"/>
                    <a:gd name="connsiteX2" fmla="*/ 1414 w 1414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14" h="707">
                      <a:moveTo>
                        <a:pt x="1414" y="707"/>
                      </a:moveTo>
                      <a:cubicBezTo>
                        <a:pt x="1414" y="707"/>
                        <a:pt x="1414" y="707"/>
                        <a:pt x="1414" y="707"/>
                      </a:cubicBezTo>
                      <a:cubicBezTo>
                        <a:pt x="1414" y="707"/>
                        <a:pt x="-1768" y="-884"/>
                        <a:pt x="1414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1403" name="กลุ่ม 1402">
            <a:extLst>
              <a:ext uri="{FF2B5EF4-FFF2-40B4-BE49-F238E27FC236}">
                <a16:creationId xmlns:a16="http://schemas.microsoft.com/office/drawing/2014/main" id="{6F169D5C-F1A9-4F15-921E-C5C5E988669D}"/>
              </a:ext>
            </a:extLst>
          </p:cNvPr>
          <p:cNvGrpSpPr/>
          <p:nvPr/>
        </p:nvGrpSpPr>
        <p:grpSpPr>
          <a:xfrm>
            <a:off x="350572" y="2257970"/>
            <a:ext cx="2866946" cy="2996414"/>
            <a:chOff x="2933134" y="2198189"/>
            <a:chExt cx="2866946" cy="2996414"/>
          </a:xfrm>
        </p:grpSpPr>
        <p:sp>
          <p:nvSpPr>
            <p:cNvPr id="1404" name="รูปแบบอิสระ: รูปร่าง 1403">
              <a:extLst>
                <a:ext uri="{FF2B5EF4-FFF2-40B4-BE49-F238E27FC236}">
                  <a16:creationId xmlns:a16="http://schemas.microsoft.com/office/drawing/2014/main" id="{EEFFF72D-A15C-4B91-8533-05DE1746FA3D}"/>
                </a:ext>
              </a:extLst>
            </p:cNvPr>
            <p:cNvSpPr/>
            <p:nvPr/>
          </p:nvSpPr>
          <p:spPr>
            <a:xfrm>
              <a:off x="3174785" y="4596196"/>
              <a:ext cx="2356419" cy="433192"/>
            </a:xfrm>
            <a:custGeom>
              <a:avLst/>
              <a:gdLst>
                <a:gd name="connsiteX0" fmla="*/ 2356420 w 2356419"/>
                <a:gd name="connsiteY0" fmla="*/ 0 h 433192"/>
                <a:gd name="connsiteX1" fmla="*/ 1930037 w 2356419"/>
                <a:gd name="connsiteY1" fmla="*/ 12728 h 433192"/>
                <a:gd name="connsiteX2" fmla="*/ 1452743 w 2356419"/>
                <a:gd name="connsiteY2" fmla="*/ 30229 h 433192"/>
                <a:gd name="connsiteX3" fmla="*/ 1000904 w 2356419"/>
                <a:gd name="connsiteY3" fmla="*/ 36593 h 433192"/>
                <a:gd name="connsiteX4" fmla="*/ 399514 w 2356419"/>
                <a:gd name="connsiteY4" fmla="*/ 65231 h 433192"/>
                <a:gd name="connsiteX5" fmla="*/ 20861 w 2356419"/>
                <a:gd name="connsiteY5" fmla="*/ 149555 h 433192"/>
                <a:gd name="connsiteX6" fmla="*/ 1295236 w 2356419"/>
                <a:gd name="connsiteY6" fmla="*/ 136827 h 433192"/>
                <a:gd name="connsiteX7" fmla="*/ 1831396 w 2356419"/>
                <a:gd name="connsiteY7" fmla="*/ 138418 h 433192"/>
                <a:gd name="connsiteX8" fmla="*/ 2262552 w 2356419"/>
                <a:gd name="connsiteY8" fmla="*/ 163874 h 433192"/>
                <a:gd name="connsiteX9" fmla="*/ 1848897 w 2356419"/>
                <a:gd name="connsiteY9" fmla="*/ 232288 h 433192"/>
                <a:gd name="connsiteX10" fmla="*/ 1214096 w 2356419"/>
                <a:gd name="connsiteY10" fmla="*/ 248198 h 433192"/>
                <a:gd name="connsiteX11" fmla="*/ 216551 w 2356419"/>
                <a:gd name="connsiteY11" fmla="*/ 377070 h 433192"/>
                <a:gd name="connsiteX12" fmla="*/ 1459107 w 2356419"/>
                <a:gd name="connsiteY12" fmla="*/ 429574 h 433192"/>
                <a:gd name="connsiteX13" fmla="*/ 1928446 w 2356419"/>
                <a:gd name="connsiteY13" fmla="*/ 429574 h 433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6419" h="433192">
                  <a:moveTo>
                    <a:pt x="2356420" y="0"/>
                  </a:moveTo>
                  <a:cubicBezTo>
                    <a:pt x="2238687" y="1591"/>
                    <a:pt x="2041406" y="-1591"/>
                    <a:pt x="1930037" y="12728"/>
                  </a:cubicBezTo>
                  <a:cubicBezTo>
                    <a:pt x="1790031" y="28638"/>
                    <a:pt x="1592749" y="23865"/>
                    <a:pt x="1452743" y="30229"/>
                  </a:cubicBezTo>
                  <a:cubicBezTo>
                    <a:pt x="1301600" y="36593"/>
                    <a:pt x="1152047" y="23865"/>
                    <a:pt x="1000904" y="36593"/>
                  </a:cubicBezTo>
                  <a:cubicBezTo>
                    <a:pt x="797259" y="52503"/>
                    <a:pt x="607932" y="65231"/>
                    <a:pt x="399514" y="65231"/>
                  </a:cubicBezTo>
                  <a:cubicBezTo>
                    <a:pt x="307237" y="65231"/>
                    <a:pt x="-95281" y="119326"/>
                    <a:pt x="20861" y="149555"/>
                  </a:cubicBezTo>
                  <a:cubicBezTo>
                    <a:pt x="409060" y="200468"/>
                    <a:pt x="902264" y="105007"/>
                    <a:pt x="1295236" y="136827"/>
                  </a:cubicBezTo>
                  <a:cubicBezTo>
                    <a:pt x="1465471" y="149555"/>
                    <a:pt x="1656388" y="138418"/>
                    <a:pt x="1831396" y="138418"/>
                  </a:cubicBezTo>
                  <a:cubicBezTo>
                    <a:pt x="1947537" y="138418"/>
                    <a:pt x="2146410" y="147964"/>
                    <a:pt x="2262552" y="163874"/>
                  </a:cubicBezTo>
                  <a:cubicBezTo>
                    <a:pt x="2146410" y="198877"/>
                    <a:pt x="1974584" y="216378"/>
                    <a:pt x="1848897" y="232288"/>
                  </a:cubicBezTo>
                  <a:cubicBezTo>
                    <a:pt x="1654797" y="251380"/>
                    <a:pt x="1403422" y="216378"/>
                    <a:pt x="1214096" y="248198"/>
                  </a:cubicBezTo>
                  <a:cubicBezTo>
                    <a:pt x="1112273" y="267290"/>
                    <a:pt x="270644" y="307066"/>
                    <a:pt x="216551" y="377070"/>
                  </a:cubicBezTo>
                  <a:cubicBezTo>
                    <a:pt x="361330" y="408891"/>
                    <a:pt x="1300009" y="407300"/>
                    <a:pt x="1459107" y="429574"/>
                  </a:cubicBezTo>
                  <a:cubicBezTo>
                    <a:pt x="1527519" y="439120"/>
                    <a:pt x="1860034" y="426392"/>
                    <a:pt x="1928446" y="429574"/>
                  </a:cubicBezTo>
                </a:path>
              </a:pathLst>
            </a:custGeom>
            <a:noFill/>
            <a:ln w="7259" cap="flat">
              <a:solidFill>
                <a:srgbClr val="A87C4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5" name="รูปแบบอิสระ: รูปร่าง 1404">
              <a:extLst>
                <a:ext uri="{FF2B5EF4-FFF2-40B4-BE49-F238E27FC236}">
                  <a16:creationId xmlns:a16="http://schemas.microsoft.com/office/drawing/2014/main" id="{4C545AB2-D44F-4C36-BC55-D61D5BAD84B9}"/>
                </a:ext>
              </a:extLst>
            </p:cNvPr>
            <p:cNvSpPr/>
            <p:nvPr/>
          </p:nvSpPr>
          <p:spPr>
            <a:xfrm>
              <a:off x="2933134" y="4522140"/>
              <a:ext cx="2866946" cy="43368"/>
            </a:xfrm>
            <a:custGeom>
              <a:avLst/>
              <a:gdLst>
                <a:gd name="connsiteX0" fmla="*/ 0 w 2866946"/>
                <a:gd name="connsiteY0" fmla="*/ 39054 h 43368"/>
                <a:gd name="connsiteX1" fmla="*/ 587072 w 2866946"/>
                <a:gd name="connsiteY1" fmla="*/ 39054 h 43368"/>
                <a:gd name="connsiteX2" fmla="*/ 1344379 w 2866946"/>
                <a:gd name="connsiteY2" fmla="*/ 26326 h 43368"/>
                <a:gd name="connsiteX3" fmla="*/ 1955315 w 2866946"/>
                <a:gd name="connsiteY3" fmla="*/ 4051 h 43368"/>
                <a:gd name="connsiteX4" fmla="*/ 2866947 w 2866946"/>
                <a:gd name="connsiteY4" fmla="*/ 39054 h 43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66946" h="43368">
                  <a:moveTo>
                    <a:pt x="0" y="39054"/>
                  </a:moveTo>
                  <a:cubicBezTo>
                    <a:pt x="383426" y="50191"/>
                    <a:pt x="447065" y="35872"/>
                    <a:pt x="587072" y="39054"/>
                  </a:cubicBezTo>
                  <a:cubicBezTo>
                    <a:pt x="840037" y="42236"/>
                    <a:pt x="1091412" y="29508"/>
                    <a:pt x="1344379" y="26326"/>
                  </a:cubicBezTo>
                  <a:cubicBezTo>
                    <a:pt x="1606890" y="26326"/>
                    <a:pt x="1697576" y="23144"/>
                    <a:pt x="1955315" y="4051"/>
                  </a:cubicBezTo>
                  <a:cubicBezTo>
                    <a:pt x="2158960" y="-11859"/>
                    <a:pt x="2663301" y="23144"/>
                    <a:pt x="2866947" y="39054"/>
                  </a:cubicBezTo>
                </a:path>
              </a:pathLst>
            </a:custGeom>
            <a:noFill/>
            <a:ln w="7259" cap="flat">
              <a:solidFill>
                <a:srgbClr val="A87C4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6" name="รูปแบบอิสระ: รูปร่าง 1405">
              <a:extLst>
                <a:ext uri="{FF2B5EF4-FFF2-40B4-BE49-F238E27FC236}">
                  <a16:creationId xmlns:a16="http://schemas.microsoft.com/office/drawing/2014/main" id="{47DE8492-ABFB-46DE-9AF6-86C295228131}"/>
                </a:ext>
              </a:extLst>
            </p:cNvPr>
            <p:cNvSpPr/>
            <p:nvPr/>
          </p:nvSpPr>
          <p:spPr>
            <a:xfrm>
              <a:off x="4417518" y="4535643"/>
              <a:ext cx="618891" cy="448760"/>
            </a:xfrm>
            <a:custGeom>
              <a:avLst/>
              <a:gdLst>
                <a:gd name="connsiteX0" fmla="*/ 618891 w 618891"/>
                <a:gd name="connsiteY0" fmla="*/ 421713 h 448760"/>
                <a:gd name="connsiteX1" fmla="*/ 553661 w 618891"/>
                <a:gd name="connsiteY1" fmla="*/ 273749 h 448760"/>
                <a:gd name="connsiteX2" fmla="*/ 482067 w 618891"/>
                <a:gd name="connsiteY2" fmla="*/ 6458 h 448760"/>
                <a:gd name="connsiteX3" fmla="*/ 294331 w 618891"/>
                <a:gd name="connsiteY3" fmla="*/ 22368 h 448760"/>
                <a:gd name="connsiteX4" fmla="*/ 0 w 618891"/>
                <a:gd name="connsiteY4" fmla="*/ 19187 h 448760"/>
                <a:gd name="connsiteX5" fmla="*/ 120915 w 618891"/>
                <a:gd name="connsiteY5" fmla="*/ 448761 h 448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8891" h="448760">
                  <a:moveTo>
                    <a:pt x="618891" y="421713"/>
                  </a:moveTo>
                  <a:cubicBezTo>
                    <a:pt x="604573" y="399439"/>
                    <a:pt x="553661" y="273749"/>
                    <a:pt x="553661" y="273749"/>
                  </a:cubicBezTo>
                  <a:cubicBezTo>
                    <a:pt x="505932" y="179879"/>
                    <a:pt x="482067" y="6458"/>
                    <a:pt x="482067" y="6458"/>
                  </a:cubicBezTo>
                  <a:cubicBezTo>
                    <a:pt x="482067" y="6458"/>
                    <a:pt x="464566" y="-15816"/>
                    <a:pt x="294331" y="22368"/>
                  </a:cubicBezTo>
                  <a:cubicBezTo>
                    <a:pt x="124096" y="60553"/>
                    <a:pt x="0" y="19187"/>
                    <a:pt x="0" y="19187"/>
                  </a:cubicBezTo>
                  <a:lnTo>
                    <a:pt x="120915" y="448761"/>
                  </a:lnTo>
                </a:path>
              </a:pathLst>
            </a:custGeom>
            <a:solidFill>
              <a:srgbClr val="2D80C3">
                <a:alpha val="60000"/>
              </a:srgbClr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7" name="รูปแบบอิสระ: รูปร่าง 1406">
              <a:extLst>
                <a:ext uri="{FF2B5EF4-FFF2-40B4-BE49-F238E27FC236}">
                  <a16:creationId xmlns:a16="http://schemas.microsoft.com/office/drawing/2014/main" id="{AE2C75CD-E4F5-4554-A89B-AFD52E4E8DEF}"/>
                </a:ext>
              </a:extLst>
            </p:cNvPr>
            <p:cNvSpPr/>
            <p:nvPr/>
          </p:nvSpPr>
          <p:spPr>
            <a:xfrm>
              <a:off x="4436610" y="4532556"/>
              <a:ext cx="617300" cy="429574"/>
            </a:xfrm>
            <a:custGeom>
              <a:avLst/>
              <a:gdLst>
                <a:gd name="connsiteX0" fmla="*/ 617300 w 617300"/>
                <a:gd name="connsiteY0" fmla="*/ 402527 h 429574"/>
                <a:gd name="connsiteX1" fmla="*/ 552070 w 617300"/>
                <a:gd name="connsiteY1" fmla="*/ 254562 h 429574"/>
                <a:gd name="connsiteX2" fmla="*/ 423200 w 617300"/>
                <a:gd name="connsiteY2" fmla="*/ 23865 h 429574"/>
                <a:gd name="connsiteX3" fmla="*/ 294331 w 617300"/>
                <a:gd name="connsiteY3" fmla="*/ 3182 h 429574"/>
                <a:gd name="connsiteX4" fmla="*/ 0 w 617300"/>
                <a:gd name="connsiteY4" fmla="*/ 0 h 429574"/>
                <a:gd name="connsiteX5" fmla="*/ 120914 w 617300"/>
                <a:gd name="connsiteY5" fmla="*/ 429574 h 429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7300" h="429574">
                  <a:moveTo>
                    <a:pt x="617300" y="402527"/>
                  </a:moveTo>
                  <a:cubicBezTo>
                    <a:pt x="602982" y="380253"/>
                    <a:pt x="552070" y="254562"/>
                    <a:pt x="552070" y="254562"/>
                  </a:cubicBezTo>
                  <a:cubicBezTo>
                    <a:pt x="504341" y="160692"/>
                    <a:pt x="423200" y="23865"/>
                    <a:pt x="423200" y="23865"/>
                  </a:cubicBezTo>
                  <a:cubicBezTo>
                    <a:pt x="423200" y="23865"/>
                    <a:pt x="407291" y="-9546"/>
                    <a:pt x="294331" y="3182"/>
                  </a:cubicBezTo>
                  <a:cubicBezTo>
                    <a:pt x="120914" y="23865"/>
                    <a:pt x="0" y="0"/>
                    <a:pt x="0" y="0"/>
                  </a:cubicBezTo>
                  <a:lnTo>
                    <a:pt x="120914" y="429574"/>
                  </a:lnTo>
                </a:path>
              </a:pathLst>
            </a:custGeom>
            <a:solidFill>
              <a:srgbClr val="FFFFFF"/>
            </a:solidFill>
            <a:ln w="7259" cap="flat">
              <a:solidFill>
                <a:srgbClr val="55444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8" name="รูปแบบอิสระ: รูปร่าง 1407">
              <a:extLst>
                <a:ext uri="{FF2B5EF4-FFF2-40B4-BE49-F238E27FC236}">
                  <a16:creationId xmlns:a16="http://schemas.microsoft.com/office/drawing/2014/main" id="{77EB906D-DA8E-491C-9A17-5BE0673E32E1}"/>
                </a:ext>
              </a:extLst>
            </p:cNvPr>
            <p:cNvSpPr/>
            <p:nvPr/>
          </p:nvSpPr>
          <p:spPr>
            <a:xfrm>
              <a:off x="3588617" y="4710531"/>
              <a:ext cx="544115" cy="456839"/>
            </a:xfrm>
            <a:custGeom>
              <a:avLst/>
              <a:gdLst>
                <a:gd name="connsiteX0" fmla="*/ 544116 w 544115"/>
                <a:gd name="connsiteY0" fmla="*/ 442521 h 456839"/>
                <a:gd name="connsiteX1" fmla="*/ 494795 w 544115"/>
                <a:gd name="connsiteY1" fmla="*/ 267509 h 456839"/>
                <a:gd name="connsiteX2" fmla="*/ 459793 w 544115"/>
                <a:gd name="connsiteY2" fmla="*/ 11356 h 456839"/>
                <a:gd name="connsiteX3" fmla="*/ 377063 w 544115"/>
                <a:gd name="connsiteY3" fmla="*/ 19311 h 456839"/>
                <a:gd name="connsiteX4" fmla="*/ 36593 w 544115"/>
                <a:gd name="connsiteY4" fmla="*/ 16128 h 456839"/>
                <a:gd name="connsiteX5" fmla="*/ 0 w 544115"/>
                <a:gd name="connsiteY5" fmla="*/ 456840 h 456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4115" h="456839">
                  <a:moveTo>
                    <a:pt x="544116" y="442521"/>
                  </a:moveTo>
                  <a:cubicBezTo>
                    <a:pt x="528206" y="420246"/>
                    <a:pt x="494795" y="267509"/>
                    <a:pt x="494795" y="267509"/>
                  </a:cubicBezTo>
                  <a:cubicBezTo>
                    <a:pt x="439111" y="173639"/>
                    <a:pt x="459793" y="11356"/>
                    <a:pt x="459793" y="11356"/>
                  </a:cubicBezTo>
                  <a:cubicBezTo>
                    <a:pt x="459793" y="11356"/>
                    <a:pt x="574344" y="-18874"/>
                    <a:pt x="377063" y="19311"/>
                  </a:cubicBezTo>
                  <a:cubicBezTo>
                    <a:pt x="179781" y="57495"/>
                    <a:pt x="36593" y="16128"/>
                    <a:pt x="36593" y="16128"/>
                  </a:cubicBezTo>
                  <a:lnTo>
                    <a:pt x="0" y="456840"/>
                  </a:lnTo>
                </a:path>
              </a:pathLst>
            </a:custGeom>
            <a:solidFill>
              <a:srgbClr val="2D80C3">
                <a:alpha val="60000"/>
              </a:srgbClr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9" name="รูปแบบอิสระ: รูปร่าง 1408">
              <a:extLst>
                <a:ext uri="{FF2B5EF4-FFF2-40B4-BE49-F238E27FC236}">
                  <a16:creationId xmlns:a16="http://schemas.microsoft.com/office/drawing/2014/main" id="{EEA29BD7-98FA-42A0-ADED-51BF0C193E06}"/>
                </a:ext>
              </a:extLst>
            </p:cNvPr>
            <p:cNvSpPr/>
            <p:nvPr/>
          </p:nvSpPr>
          <p:spPr>
            <a:xfrm>
              <a:off x="3607709" y="4688583"/>
              <a:ext cx="544115" cy="454922"/>
            </a:xfrm>
            <a:custGeom>
              <a:avLst/>
              <a:gdLst>
                <a:gd name="connsiteX0" fmla="*/ 544115 w 544115"/>
                <a:gd name="connsiteY0" fmla="*/ 446968 h 454922"/>
                <a:gd name="connsiteX1" fmla="*/ 472521 w 544115"/>
                <a:gd name="connsiteY1" fmla="*/ 15802 h 454922"/>
                <a:gd name="connsiteX2" fmla="*/ 377062 w 544115"/>
                <a:gd name="connsiteY2" fmla="*/ 17393 h 454922"/>
                <a:gd name="connsiteX3" fmla="*/ 36592 w 544115"/>
                <a:gd name="connsiteY3" fmla="*/ 14211 h 454922"/>
                <a:gd name="connsiteX4" fmla="*/ 0 w 544115"/>
                <a:gd name="connsiteY4" fmla="*/ 454923 h 454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4115" h="454922">
                  <a:moveTo>
                    <a:pt x="544115" y="446968"/>
                  </a:moveTo>
                  <a:cubicBezTo>
                    <a:pt x="528205" y="424693"/>
                    <a:pt x="472521" y="15802"/>
                    <a:pt x="472521" y="15802"/>
                  </a:cubicBezTo>
                  <a:cubicBezTo>
                    <a:pt x="472521" y="15802"/>
                    <a:pt x="574344" y="-20791"/>
                    <a:pt x="377062" y="17393"/>
                  </a:cubicBezTo>
                  <a:cubicBezTo>
                    <a:pt x="179781" y="55578"/>
                    <a:pt x="36592" y="14211"/>
                    <a:pt x="36592" y="14211"/>
                  </a:cubicBezTo>
                  <a:lnTo>
                    <a:pt x="0" y="454923"/>
                  </a:lnTo>
                </a:path>
              </a:pathLst>
            </a:custGeom>
            <a:solidFill>
              <a:srgbClr val="FFFFFF"/>
            </a:solidFill>
            <a:ln w="7259" cap="flat">
              <a:solidFill>
                <a:srgbClr val="55444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410" name="กราฟิก 7">
              <a:extLst>
                <a:ext uri="{FF2B5EF4-FFF2-40B4-BE49-F238E27FC236}">
                  <a16:creationId xmlns:a16="http://schemas.microsoft.com/office/drawing/2014/main" id="{C7A1AB7A-C68D-487A-B4C1-79A33B46296B}"/>
                </a:ext>
              </a:extLst>
            </p:cNvPr>
            <p:cNvGrpSpPr/>
            <p:nvPr/>
          </p:nvGrpSpPr>
          <p:grpSpPr>
            <a:xfrm>
              <a:off x="4486203" y="4653870"/>
              <a:ext cx="497222" cy="294021"/>
              <a:chOff x="5202640" y="6510950"/>
              <a:chExt cx="497222" cy="294021"/>
            </a:xfrm>
            <a:solidFill>
              <a:srgbClr val="5A4A42"/>
            </a:solidFill>
          </p:grpSpPr>
          <p:sp>
            <p:nvSpPr>
              <p:cNvPr id="1499" name="รูปแบบอิสระ: รูปร่าง 1498">
                <a:extLst>
                  <a:ext uri="{FF2B5EF4-FFF2-40B4-BE49-F238E27FC236}">
                    <a16:creationId xmlns:a16="http://schemas.microsoft.com/office/drawing/2014/main" id="{52F0BB77-751D-44AE-9136-06A0B81225F0}"/>
                  </a:ext>
                </a:extLst>
              </p:cNvPr>
              <p:cNvSpPr/>
              <p:nvPr/>
            </p:nvSpPr>
            <p:spPr>
              <a:xfrm>
                <a:off x="5240407" y="6550185"/>
                <a:ext cx="387185" cy="167343"/>
              </a:xfrm>
              <a:custGeom>
                <a:avLst/>
                <a:gdLst>
                  <a:gd name="connsiteX0" fmla="*/ 3325 w 387185"/>
                  <a:gd name="connsiteY0" fmla="*/ 130607 h 167343"/>
                  <a:gd name="connsiteX1" fmla="*/ 12871 w 387185"/>
                  <a:gd name="connsiteY1" fmla="*/ 127424 h 167343"/>
                  <a:gd name="connsiteX2" fmla="*/ 16053 w 387185"/>
                  <a:gd name="connsiteY2" fmla="*/ 130607 h 167343"/>
                  <a:gd name="connsiteX3" fmla="*/ 378797 w 387185"/>
                  <a:gd name="connsiteY3" fmla="*/ 152881 h 167343"/>
                  <a:gd name="connsiteX4" fmla="*/ 378797 w 387185"/>
                  <a:gd name="connsiteY4" fmla="*/ 152881 h 167343"/>
                  <a:gd name="connsiteX5" fmla="*/ 383570 w 387185"/>
                  <a:gd name="connsiteY5" fmla="*/ 165609 h 167343"/>
                  <a:gd name="connsiteX6" fmla="*/ 386752 w 387185"/>
                  <a:gd name="connsiteY6" fmla="*/ 164018 h 167343"/>
                  <a:gd name="connsiteX7" fmla="*/ 334250 w 387185"/>
                  <a:gd name="connsiteY7" fmla="*/ 9689 h 167343"/>
                  <a:gd name="connsiteX8" fmla="*/ 345386 w 387185"/>
                  <a:gd name="connsiteY8" fmla="*/ 4917 h 167343"/>
                  <a:gd name="connsiteX9" fmla="*/ 343795 w 387185"/>
                  <a:gd name="connsiteY9" fmla="*/ 143 h 167343"/>
                  <a:gd name="connsiteX10" fmla="*/ 332658 w 387185"/>
                  <a:gd name="connsiteY10" fmla="*/ 3325 h 167343"/>
                  <a:gd name="connsiteX11" fmla="*/ 332658 w 387185"/>
                  <a:gd name="connsiteY11" fmla="*/ 1734 h 167343"/>
                  <a:gd name="connsiteX12" fmla="*/ 327885 w 387185"/>
                  <a:gd name="connsiteY12" fmla="*/ 3325 h 167343"/>
                  <a:gd name="connsiteX13" fmla="*/ 327885 w 387185"/>
                  <a:gd name="connsiteY13" fmla="*/ 4917 h 167343"/>
                  <a:gd name="connsiteX14" fmla="*/ 171969 w 387185"/>
                  <a:gd name="connsiteY14" fmla="*/ 59011 h 167343"/>
                  <a:gd name="connsiteX15" fmla="*/ 1734 w 387185"/>
                  <a:gd name="connsiteY15" fmla="*/ 122652 h 167343"/>
                  <a:gd name="connsiteX16" fmla="*/ 3325 w 387185"/>
                  <a:gd name="connsiteY16" fmla="*/ 130607 h 167343"/>
                  <a:gd name="connsiteX17" fmla="*/ 377206 w 387185"/>
                  <a:gd name="connsiteY17" fmla="*/ 148108 h 167343"/>
                  <a:gd name="connsiteX18" fmla="*/ 323112 w 387185"/>
                  <a:gd name="connsiteY18" fmla="*/ 136971 h 167343"/>
                  <a:gd name="connsiteX19" fmla="*/ 356523 w 387185"/>
                  <a:gd name="connsiteY19" fmla="*/ 92422 h 167343"/>
                  <a:gd name="connsiteX20" fmla="*/ 356523 w 387185"/>
                  <a:gd name="connsiteY20" fmla="*/ 90831 h 167343"/>
                  <a:gd name="connsiteX21" fmla="*/ 377206 w 387185"/>
                  <a:gd name="connsiteY21" fmla="*/ 148108 h 167343"/>
                  <a:gd name="connsiteX22" fmla="*/ 340613 w 387185"/>
                  <a:gd name="connsiteY22" fmla="*/ 43101 h 167343"/>
                  <a:gd name="connsiteX23" fmla="*/ 307203 w 387185"/>
                  <a:gd name="connsiteY23" fmla="*/ 54238 h 167343"/>
                  <a:gd name="connsiteX24" fmla="*/ 296066 w 387185"/>
                  <a:gd name="connsiteY24" fmla="*/ 20827 h 167343"/>
                  <a:gd name="connsiteX25" fmla="*/ 327885 w 387185"/>
                  <a:gd name="connsiteY25" fmla="*/ 9689 h 167343"/>
                  <a:gd name="connsiteX26" fmla="*/ 340613 w 387185"/>
                  <a:gd name="connsiteY26" fmla="*/ 43101 h 167343"/>
                  <a:gd name="connsiteX27" fmla="*/ 173560 w 387185"/>
                  <a:gd name="connsiteY27" fmla="*/ 65375 h 167343"/>
                  <a:gd name="connsiteX28" fmla="*/ 291293 w 387185"/>
                  <a:gd name="connsiteY28" fmla="*/ 24008 h 167343"/>
                  <a:gd name="connsiteX29" fmla="*/ 304020 w 387185"/>
                  <a:gd name="connsiteY29" fmla="*/ 59011 h 167343"/>
                  <a:gd name="connsiteX30" fmla="*/ 308794 w 387185"/>
                  <a:gd name="connsiteY30" fmla="*/ 60602 h 167343"/>
                  <a:gd name="connsiteX31" fmla="*/ 342204 w 387185"/>
                  <a:gd name="connsiteY31" fmla="*/ 46283 h 167343"/>
                  <a:gd name="connsiteX32" fmla="*/ 356523 w 387185"/>
                  <a:gd name="connsiteY32" fmla="*/ 89240 h 167343"/>
                  <a:gd name="connsiteX33" fmla="*/ 354932 w 387185"/>
                  <a:gd name="connsiteY33" fmla="*/ 89240 h 167343"/>
                  <a:gd name="connsiteX34" fmla="*/ 316749 w 387185"/>
                  <a:gd name="connsiteY34" fmla="*/ 135380 h 167343"/>
                  <a:gd name="connsiteX35" fmla="*/ 113103 w 387185"/>
                  <a:gd name="connsiteY35" fmla="*/ 124243 h 167343"/>
                  <a:gd name="connsiteX36" fmla="*/ 113103 w 387185"/>
                  <a:gd name="connsiteY36" fmla="*/ 124243 h 167343"/>
                  <a:gd name="connsiteX37" fmla="*/ 103557 w 387185"/>
                  <a:gd name="connsiteY37" fmla="*/ 90831 h 167343"/>
                  <a:gd name="connsiteX38" fmla="*/ 173560 w 387185"/>
                  <a:gd name="connsiteY38" fmla="*/ 65375 h 167343"/>
                  <a:gd name="connsiteX39" fmla="*/ 98784 w 387185"/>
                  <a:gd name="connsiteY39" fmla="*/ 94014 h 167343"/>
                  <a:gd name="connsiteX40" fmla="*/ 106739 w 387185"/>
                  <a:gd name="connsiteY40" fmla="*/ 125834 h 167343"/>
                  <a:gd name="connsiteX41" fmla="*/ 27190 w 387185"/>
                  <a:gd name="connsiteY41" fmla="*/ 124243 h 167343"/>
                  <a:gd name="connsiteX42" fmla="*/ 25599 w 387185"/>
                  <a:gd name="connsiteY42" fmla="*/ 121061 h 167343"/>
                  <a:gd name="connsiteX43" fmla="*/ 98784 w 387185"/>
                  <a:gd name="connsiteY43" fmla="*/ 94014 h 167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87185" h="167343">
                    <a:moveTo>
                      <a:pt x="3325" y="130607"/>
                    </a:moveTo>
                    <a:cubicBezTo>
                      <a:pt x="6507" y="129016"/>
                      <a:pt x="9689" y="127424"/>
                      <a:pt x="12871" y="127424"/>
                    </a:cubicBezTo>
                    <a:cubicBezTo>
                      <a:pt x="12871" y="129016"/>
                      <a:pt x="12871" y="130607"/>
                      <a:pt x="16053" y="130607"/>
                    </a:cubicBezTo>
                    <a:cubicBezTo>
                      <a:pt x="136968" y="135380"/>
                      <a:pt x="257882" y="132198"/>
                      <a:pt x="378797" y="152881"/>
                    </a:cubicBezTo>
                    <a:cubicBezTo>
                      <a:pt x="378797" y="152881"/>
                      <a:pt x="378797" y="152881"/>
                      <a:pt x="378797" y="152881"/>
                    </a:cubicBezTo>
                    <a:cubicBezTo>
                      <a:pt x="380388" y="157654"/>
                      <a:pt x="381979" y="160836"/>
                      <a:pt x="383570" y="165609"/>
                    </a:cubicBezTo>
                    <a:cubicBezTo>
                      <a:pt x="385161" y="168791"/>
                      <a:pt x="388343" y="167200"/>
                      <a:pt x="386752" y="164018"/>
                    </a:cubicBezTo>
                    <a:cubicBezTo>
                      <a:pt x="372433" y="111514"/>
                      <a:pt x="353341" y="60602"/>
                      <a:pt x="334250" y="9689"/>
                    </a:cubicBezTo>
                    <a:cubicBezTo>
                      <a:pt x="337431" y="8098"/>
                      <a:pt x="342204" y="6508"/>
                      <a:pt x="345386" y="4917"/>
                    </a:cubicBezTo>
                    <a:cubicBezTo>
                      <a:pt x="348568" y="3325"/>
                      <a:pt x="346977" y="143"/>
                      <a:pt x="343795" y="143"/>
                    </a:cubicBezTo>
                    <a:cubicBezTo>
                      <a:pt x="340613" y="1734"/>
                      <a:pt x="335840" y="1734"/>
                      <a:pt x="332658" y="3325"/>
                    </a:cubicBezTo>
                    <a:cubicBezTo>
                      <a:pt x="332658" y="3325"/>
                      <a:pt x="332658" y="1734"/>
                      <a:pt x="332658" y="1734"/>
                    </a:cubicBezTo>
                    <a:cubicBezTo>
                      <a:pt x="331067" y="-1447"/>
                      <a:pt x="326295" y="143"/>
                      <a:pt x="327885" y="3325"/>
                    </a:cubicBezTo>
                    <a:cubicBezTo>
                      <a:pt x="327885" y="3325"/>
                      <a:pt x="327885" y="4917"/>
                      <a:pt x="327885" y="4917"/>
                    </a:cubicBezTo>
                    <a:cubicBezTo>
                      <a:pt x="275383" y="20827"/>
                      <a:pt x="224471" y="39919"/>
                      <a:pt x="171969" y="59011"/>
                    </a:cubicBezTo>
                    <a:cubicBezTo>
                      <a:pt x="114694" y="79694"/>
                      <a:pt x="57419" y="100378"/>
                      <a:pt x="1734" y="122652"/>
                    </a:cubicBezTo>
                    <a:cubicBezTo>
                      <a:pt x="-1447" y="125834"/>
                      <a:pt x="144" y="132198"/>
                      <a:pt x="3325" y="130607"/>
                    </a:cubicBezTo>
                    <a:close/>
                    <a:moveTo>
                      <a:pt x="377206" y="148108"/>
                    </a:moveTo>
                    <a:cubicBezTo>
                      <a:pt x="359705" y="143335"/>
                      <a:pt x="340613" y="140153"/>
                      <a:pt x="323112" y="136971"/>
                    </a:cubicBezTo>
                    <a:cubicBezTo>
                      <a:pt x="324704" y="114697"/>
                      <a:pt x="342204" y="106741"/>
                      <a:pt x="356523" y="92422"/>
                    </a:cubicBezTo>
                    <a:cubicBezTo>
                      <a:pt x="356523" y="92422"/>
                      <a:pt x="356523" y="90831"/>
                      <a:pt x="356523" y="90831"/>
                    </a:cubicBezTo>
                    <a:cubicBezTo>
                      <a:pt x="362887" y="109924"/>
                      <a:pt x="369251" y="129016"/>
                      <a:pt x="377206" y="148108"/>
                    </a:cubicBezTo>
                    <a:close/>
                    <a:moveTo>
                      <a:pt x="340613" y="43101"/>
                    </a:moveTo>
                    <a:cubicBezTo>
                      <a:pt x="329476" y="44692"/>
                      <a:pt x="318340" y="49465"/>
                      <a:pt x="307203" y="54238"/>
                    </a:cubicBezTo>
                    <a:cubicBezTo>
                      <a:pt x="304020" y="43101"/>
                      <a:pt x="300839" y="31964"/>
                      <a:pt x="296066" y="20827"/>
                    </a:cubicBezTo>
                    <a:cubicBezTo>
                      <a:pt x="307203" y="17645"/>
                      <a:pt x="318340" y="12872"/>
                      <a:pt x="327885" y="9689"/>
                    </a:cubicBezTo>
                    <a:cubicBezTo>
                      <a:pt x="332658" y="22418"/>
                      <a:pt x="335840" y="33555"/>
                      <a:pt x="340613" y="43101"/>
                    </a:cubicBezTo>
                    <a:close/>
                    <a:moveTo>
                      <a:pt x="173560" y="65375"/>
                    </a:moveTo>
                    <a:cubicBezTo>
                      <a:pt x="211744" y="51056"/>
                      <a:pt x="251518" y="38328"/>
                      <a:pt x="291293" y="24008"/>
                    </a:cubicBezTo>
                    <a:cubicBezTo>
                      <a:pt x="296066" y="35146"/>
                      <a:pt x="299248" y="47874"/>
                      <a:pt x="304020" y="59011"/>
                    </a:cubicBezTo>
                    <a:cubicBezTo>
                      <a:pt x="304020" y="60602"/>
                      <a:pt x="307203" y="60602"/>
                      <a:pt x="308794" y="60602"/>
                    </a:cubicBezTo>
                    <a:cubicBezTo>
                      <a:pt x="319930" y="54238"/>
                      <a:pt x="331067" y="49465"/>
                      <a:pt x="342204" y="46283"/>
                    </a:cubicBezTo>
                    <a:cubicBezTo>
                      <a:pt x="346977" y="60602"/>
                      <a:pt x="351750" y="74921"/>
                      <a:pt x="356523" y="89240"/>
                    </a:cubicBezTo>
                    <a:cubicBezTo>
                      <a:pt x="356523" y="89240"/>
                      <a:pt x="354932" y="89240"/>
                      <a:pt x="354932" y="89240"/>
                    </a:cubicBezTo>
                    <a:cubicBezTo>
                      <a:pt x="335840" y="97195"/>
                      <a:pt x="318340" y="114697"/>
                      <a:pt x="316749" y="135380"/>
                    </a:cubicBezTo>
                    <a:cubicBezTo>
                      <a:pt x="249927" y="125834"/>
                      <a:pt x="181515" y="125834"/>
                      <a:pt x="113103" y="124243"/>
                    </a:cubicBezTo>
                    <a:cubicBezTo>
                      <a:pt x="113103" y="124243"/>
                      <a:pt x="113103" y="124243"/>
                      <a:pt x="113103" y="124243"/>
                    </a:cubicBezTo>
                    <a:cubicBezTo>
                      <a:pt x="116285" y="111514"/>
                      <a:pt x="113103" y="98786"/>
                      <a:pt x="103557" y="90831"/>
                    </a:cubicBezTo>
                    <a:cubicBezTo>
                      <a:pt x="127422" y="82876"/>
                      <a:pt x="149696" y="74921"/>
                      <a:pt x="173560" y="65375"/>
                    </a:cubicBezTo>
                    <a:close/>
                    <a:moveTo>
                      <a:pt x="98784" y="94014"/>
                    </a:moveTo>
                    <a:cubicBezTo>
                      <a:pt x="108330" y="101969"/>
                      <a:pt x="111512" y="114697"/>
                      <a:pt x="106739" y="125834"/>
                    </a:cubicBezTo>
                    <a:cubicBezTo>
                      <a:pt x="79693" y="125834"/>
                      <a:pt x="52646" y="125834"/>
                      <a:pt x="27190" y="124243"/>
                    </a:cubicBezTo>
                    <a:cubicBezTo>
                      <a:pt x="27190" y="122652"/>
                      <a:pt x="27190" y="122652"/>
                      <a:pt x="25599" y="121061"/>
                    </a:cubicBezTo>
                    <a:cubicBezTo>
                      <a:pt x="49464" y="113105"/>
                      <a:pt x="74919" y="103559"/>
                      <a:pt x="98784" y="94014"/>
                    </a:cubicBezTo>
                    <a:close/>
                  </a:path>
                </a:pathLst>
              </a:custGeom>
              <a:solidFill>
                <a:srgbClr val="5A4A42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00" name="รูปแบบอิสระ: รูปร่าง 1499">
                <a:extLst>
                  <a:ext uri="{FF2B5EF4-FFF2-40B4-BE49-F238E27FC236}">
                    <a16:creationId xmlns:a16="http://schemas.microsoft.com/office/drawing/2014/main" id="{4BFCC2B4-9897-4D01-BAC7-265485AD0223}"/>
                  </a:ext>
                </a:extLst>
              </p:cNvPr>
              <p:cNvSpPr/>
              <p:nvPr/>
            </p:nvSpPr>
            <p:spPr>
              <a:xfrm>
                <a:off x="5587384" y="6510950"/>
                <a:ext cx="28091" cy="41627"/>
              </a:xfrm>
              <a:custGeom>
                <a:avLst/>
                <a:gdLst>
                  <a:gd name="connsiteX0" fmla="*/ 19092 w 28091"/>
                  <a:gd name="connsiteY0" fmla="*/ 40969 h 41627"/>
                  <a:gd name="connsiteX1" fmla="*/ 23865 w 28091"/>
                  <a:gd name="connsiteY1" fmla="*/ 39378 h 41627"/>
                  <a:gd name="connsiteX2" fmla="*/ 22274 w 28091"/>
                  <a:gd name="connsiteY2" fmla="*/ 18695 h 41627"/>
                  <a:gd name="connsiteX3" fmla="*/ 27047 w 28091"/>
                  <a:gd name="connsiteY3" fmla="*/ 17103 h 41627"/>
                  <a:gd name="connsiteX4" fmla="*/ 25456 w 28091"/>
                  <a:gd name="connsiteY4" fmla="*/ 13922 h 41627"/>
                  <a:gd name="connsiteX5" fmla="*/ 22274 w 28091"/>
                  <a:gd name="connsiteY5" fmla="*/ 15512 h 41627"/>
                  <a:gd name="connsiteX6" fmla="*/ 17501 w 28091"/>
                  <a:gd name="connsiteY6" fmla="*/ 1193 h 41627"/>
                  <a:gd name="connsiteX7" fmla="*/ 14319 w 28091"/>
                  <a:gd name="connsiteY7" fmla="*/ 1193 h 41627"/>
                  <a:gd name="connsiteX8" fmla="*/ 15910 w 28091"/>
                  <a:gd name="connsiteY8" fmla="*/ 18695 h 41627"/>
                  <a:gd name="connsiteX9" fmla="*/ 11137 w 28091"/>
                  <a:gd name="connsiteY9" fmla="*/ 23467 h 41627"/>
                  <a:gd name="connsiteX10" fmla="*/ 11137 w 28091"/>
                  <a:gd name="connsiteY10" fmla="*/ 23467 h 41627"/>
                  <a:gd name="connsiteX11" fmla="*/ 6364 w 28091"/>
                  <a:gd name="connsiteY11" fmla="*/ 15512 h 41627"/>
                  <a:gd name="connsiteX12" fmla="*/ 6364 w 28091"/>
                  <a:gd name="connsiteY12" fmla="*/ 13922 h 41627"/>
                  <a:gd name="connsiteX13" fmla="*/ 1591 w 28091"/>
                  <a:gd name="connsiteY13" fmla="*/ 10740 h 41627"/>
                  <a:gd name="connsiteX14" fmla="*/ 0 w 28091"/>
                  <a:gd name="connsiteY14" fmla="*/ 13922 h 41627"/>
                  <a:gd name="connsiteX15" fmla="*/ 19092 w 28091"/>
                  <a:gd name="connsiteY15" fmla="*/ 40969 h 41627"/>
                  <a:gd name="connsiteX16" fmla="*/ 12728 w 28091"/>
                  <a:gd name="connsiteY16" fmla="*/ 23467 h 41627"/>
                  <a:gd name="connsiteX17" fmla="*/ 15910 w 28091"/>
                  <a:gd name="connsiteY17" fmla="*/ 20286 h 41627"/>
                  <a:gd name="connsiteX18" fmla="*/ 17501 w 28091"/>
                  <a:gd name="connsiteY18" fmla="*/ 31423 h 41627"/>
                  <a:gd name="connsiteX19" fmla="*/ 12728 w 28091"/>
                  <a:gd name="connsiteY19" fmla="*/ 23467 h 41627"/>
                  <a:gd name="connsiteX20" fmla="*/ 12728 w 28091"/>
                  <a:gd name="connsiteY20" fmla="*/ 23467 h 41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8091" h="41627">
                    <a:moveTo>
                      <a:pt x="19092" y="40969"/>
                    </a:moveTo>
                    <a:cubicBezTo>
                      <a:pt x="20683" y="42560"/>
                      <a:pt x="23865" y="40969"/>
                      <a:pt x="23865" y="39378"/>
                    </a:cubicBezTo>
                    <a:cubicBezTo>
                      <a:pt x="23865" y="33014"/>
                      <a:pt x="22274" y="25059"/>
                      <a:pt x="22274" y="18695"/>
                    </a:cubicBezTo>
                    <a:cubicBezTo>
                      <a:pt x="23865" y="18695"/>
                      <a:pt x="25456" y="17103"/>
                      <a:pt x="27047" y="17103"/>
                    </a:cubicBezTo>
                    <a:cubicBezTo>
                      <a:pt x="28637" y="15512"/>
                      <a:pt x="28637" y="13922"/>
                      <a:pt x="25456" y="13922"/>
                    </a:cubicBezTo>
                    <a:cubicBezTo>
                      <a:pt x="23865" y="13922"/>
                      <a:pt x="23865" y="15512"/>
                      <a:pt x="22274" y="15512"/>
                    </a:cubicBezTo>
                    <a:cubicBezTo>
                      <a:pt x="20683" y="10740"/>
                      <a:pt x="19092" y="5967"/>
                      <a:pt x="17501" y="1193"/>
                    </a:cubicBezTo>
                    <a:cubicBezTo>
                      <a:pt x="17501" y="-398"/>
                      <a:pt x="14319" y="-398"/>
                      <a:pt x="14319" y="1193"/>
                    </a:cubicBezTo>
                    <a:cubicBezTo>
                      <a:pt x="14319" y="7557"/>
                      <a:pt x="15910" y="12331"/>
                      <a:pt x="15910" y="18695"/>
                    </a:cubicBezTo>
                    <a:cubicBezTo>
                      <a:pt x="14319" y="20286"/>
                      <a:pt x="12728" y="21877"/>
                      <a:pt x="11137" y="23467"/>
                    </a:cubicBezTo>
                    <a:cubicBezTo>
                      <a:pt x="11137" y="23467"/>
                      <a:pt x="11137" y="23467"/>
                      <a:pt x="11137" y="23467"/>
                    </a:cubicBezTo>
                    <a:cubicBezTo>
                      <a:pt x="9546" y="20286"/>
                      <a:pt x="7955" y="17103"/>
                      <a:pt x="6364" y="15512"/>
                    </a:cubicBezTo>
                    <a:cubicBezTo>
                      <a:pt x="6364" y="15512"/>
                      <a:pt x="6364" y="15512"/>
                      <a:pt x="6364" y="13922"/>
                    </a:cubicBezTo>
                    <a:cubicBezTo>
                      <a:pt x="6364" y="10740"/>
                      <a:pt x="3182" y="9148"/>
                      <a:pt x="1591" y="10740"/>
                    </a:cubicBezTo>
                    <a:cubicBezTo>
                      <a:pt x="0" y="10740"/>
                      <a:pt x="0" y="12331"/>
                      <a:pt x="0" y="13922"/>
                    </a:cubicBezTo>
                    <a:cubicBezTo>
                      <a:pt x="1591" y="23467"/>
                      <a:pt x="9546" y="33014"/>
                      <a:pt x="19092" y="40969"/>
                    </a:cubicBezTo>
                    <a:close/>
                    <a:moveTo>
                      <a:pt x="12728" y="23467"/>
                    </a:moveTo>
                    <a:cubicBezTo>
                      <a:pt x="14319" y="21877"/>
                      <a:pt x="14319" y="21877"/>
                      <a:pt x="15910" y="20286"/>
                    </a:cubicBezTo>
                    <a:cubicBezTo>
                      <a:pt x="15910" y="23467"/>
                      <a:pt x="17501" y="26650"/>
                      <a:pt x="17501" y="31423"/>
                    </a:cubicBezTo>
                    <a:cubicBezTo>
                      <a:pt x="14319" y="29832"/>
                      <a:pt x="12728" y="26650"/>
                      <a:pt x="12728" y="23467"/>
                    </a:cubicBezTo>
                    <a:cubicBezTo>
                      <a:pt x="11137" y="25059"/>
                      <a:pt x="11137" y="25059"/>
                      <a:pt x="12728" y="23467"/>
                    </a:cubicBezTo>
                    <a:close/>
                  </a:path>
                </a:pathLst>
              </a:custGeom>
              <a:solidFill>
                <a:srgbClr val="5A4A42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01" name="รูปแบบอิสระ: รูปร่าง 1500">
                <a:extLst>
                  <a:ext uri="{FF2B5EF4-FFF2-40B4-BE49-F238E27FC236}">
                    <a16:creationId xmlns:a16="http://schemas.microsoft.com/office/drawing/2014/main" id="{0FF52233-011A-45CA-9DA0-A7BBB7701F97}"/>
                  </a:ext>
                </a:extLst>
              </p:cNvPr>
              <p:cNvSpPr/>
              <p:nvPr/>
            </p:nvSpPr>
            <p:spPr>
              <a:xfrm>
                <a:off x="5627022" y="6714203"/>
                <a:ext cx="29433" cy="27293"/>
              </a:xfrm>
              <a:custGeom>
                <a:avLst/>
                <a:gdLst>
                  <a:gd name="connsiteX0" fmla="*/ 14455 w 29433"/>
                  <a:gd name="connsiteY0" fmla="*/ 17501 h 27293"/>
                  <a:gd name="connsiteX1" fmla="*/ 17638 w 29433"/>
                  <a:gd name="connsiteY1" fmla="*/ 25456 h 27293"/>
                  <a:gd name="connsiteX2" fmla="*/ 27184 w 29433"/>
                  <a:gd name="connsiteY2" fmla="*/ 25456 h 27293"/>
                  <a:gd name="connsiteX3" fmla="*/ 27184 w 29433"/>
                  <a:gd name="connsiteY3" fmla="*/ 25456 h 27293"/>
                  <a:gd name="connsiteX4" fmla="*/ 28774 w 29433"/>
                  <a:gd name="connsiteY4" fmla="*/ 22274 h 27293"/>
                  <a:gd name="connsiteX5" fmla="*/ 28774 w 29433"/>
                  <a:gd name="connsiteY5" fmla="*/ 22274 h 27293"/>
                  <a:gd name="connsiteX6" fmla="*/ 19229 w 29433"/>
                  <a:gd name="connsiteY6" fmla="*/ 4773 h 27293"/>
                  <a:gd name="connsiteX7" fmla="*/ 16046 w 29433"/>
                  <a:gd name="connsiteY7" fmla="*/ 0 h 27293"/>
                  <a:gd name="connsiteX8" fmla="*/ 137 w 29433"/>
                  <a:gd name="connsiteY8" fmla="*/ 15910 h 27293"/>
                  <a:gd name="connsiteX9" fmla="*/ 14455 w 29433"/>
                  <a:gd name="connsiteY9" fmla="*/ 17501 h 27293"/>
                  <a:gd name="connsiteX10" fmla="*/ 20819 w 29433"/>
                  <a:gd name="connsiteY10" fmla="*/ 20683 h 27293"/>
                  <a:gd name="connsiteX11" fmla="*/ 20819 w 29433"/>
                  <a:gd name="connsiteY11" fmla="*/ 14319 h 27293"/>
                  <a:gd name="connsiteX12" fmla="*/ 24001 w 29433"/>
                  <a:gd name="connsiteY12" fmla="*/ 19092 h 27293"/>
                  <a:gd name="connsiteX13" fmla="*/ 20819 w 29433"/>
                  <a:gd name="connsiteY13" fmla="*/ 20683 h 27293"/>
                  <a:gd name="connsiteX14" fmla="*/ 8092 w 29433"/>
                  <a:gd name="connsiteY14" fmla="*/ 12728 h 27293"/>
                  <a:gd name="connsiteX15" fmla="*/ 14455 w 29433"/>
                  <a:gd name="connsiteY15" fmla="*/ 7955 h 27293"/>
                  <a:gd name="connsiteX16" fmla="*/ 14455 w 29433"/>
                  <a:gd name="connsiteY16" fmla="*/ 7955 h 27293"/>
                  <a:gd name="connsiteX17" fmla="*/ 16046 w 29433"/>
                  <a:gd name="connsiteY17" fmla="*/ 11137 h 27293"/>
                  <a:gd name="connsiteX18" fmla="*/ 14455 w 29433"/>
                  <a:gd name="connsiteY18" fmla="*/ 11137 h 27293"/>
                  <a:gd name="connsiteX19" fmla="*/ 6501 w 29433"/>
                  <a:gd name="connsiteY19" fmla="*/ 14319 h 27293"/>
                  <a:gd name="connsiteX20" fmla="*/ 8092 w 29433"/>
                  <a:gd name="connsiteY20" fmla="*/ 12728 h 27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9433" h="27293">
                    <a:moveTo>
                      <a:pt x="14455" y="17501"/>
                    </a:moveTo>
                    <a:cubicBezTo>
                      <a:pt x="14455" y="20683"/>
                      <a:pt x="16046" y="22274"/>
                      <a:pt x="17638" y="25456"/>
                    </a:cubicBezTo>
                    <a:cubicBezTo>
                      <a:pt x="20819" y="27047"/>
                      <a:pt x="25592" y="28638"/>
                      <a:pt x="27184" y="25456"/>
                    </a:cubicBezTo>
                    <a:cubicBezTo>
                      <a:pt x="27184" y="25456"/>
                      <a:pt x="27184" y="25456"/>
                      <a:pt x="27184" y="25456"/>
                    </a:cubicBezTo>
                    <a:cubicBezTo>
                      <a:pt x="28774" y="25456"/>
                      <a:pt x="30365" y="23865"/>
                      <a:pt x="28774" y="22274"/>
                    </a:cubicBezTo>
                    <a:cubicBezTo>
                      <a:pt x="28774" y="22274"/>
                      <a:pt x="28774" y="22274"/>
                      <a:pt x="28774" y="22274"/>
                    </a:cubicBezTo>
                    <a:cubicBezTo>
                      <a:pt x="28774" y="17501"/>
                      <a:pt x="24001" y="9546"/>
                      <a:pt x="19229" y="4773"/>
                    </a:cubicBezTo>
                    <a:cubicBezTo>
                      <a:pt x="20819" y="3182"/>
                      <a:pt x="19229" y="0"/>
                      <a:pt x="16046" y="0"/>
                    </a:cubicBezTo>
                    <a:cubicBezTo>
                      <a:pt x="11274" y="1591"/>
                      <a:pt x="-1454" y="7955"/>
                      <a:pt x="137" y="15910"/>
                    </a:cubicBezTo>
                    <a:cubicBezTo>
                      <a:pt x="1728" y="22274"/>
                      <a:pt x="8092" y="20683"/>
                      <a:pt x="14455" y="17501"/>
                    </a:cubicBezTo>
                    <a:close/>
                    <a:moveTo>
                      <a:pt x="20819" y="20683"/>
                    </a:moveTo>
                    <a:cubicBezTo>
                      <a:pt x="19229" y="19092"/>
                      <a:pt x="19229" y="15910"/>
                      <a:pt x="20819" y="14319"/>
                    </a:cubicBezTo>
                    <a:cubicBezTo>
                      <a:pt x="22410" y="15910"/>
                      <a:pt x="22410" y="17501"/>
                      <a:pt x="24001" y="19092"/>
                    </a:cubicBezTo>
                    <a:cubicBezTo>
                      <a:pt x="22410" y="22274"/>
                      <a:pt x="22410" y="22274"/>
                      <a:pt x="20819" y="20683"/>
                    </a:cubicBezTo>
                    <a:close/>
                    <a:moveTo>
                      <a:pt x="8092" y="12728"/>
                    </a:moveTo>
                    <a:cubicBezTo>
                      <a:pt x="9683" y="11137"/>
                      <a:pt x="11274" y="9546"/>
                      <a:pt x="14455" y="7955"/>
                    </a:cubicBezTo>
                    <a:cubicBezTo>
                      <a:pt x="14455" y="7955"/>
                      <a:pt x="14455" y="7955"/>
                      <a:pt x="14455" y="7955"/>
                    </a:cubicBezTo>
                    <a:cubicBezTo>
                      <a:pt x="14455" y="9546"/>
                      <a:pt x="16046" y="9546"/>
                      <a:pt x="16046" y="11137"/>
                    </a:cubicBezTo>
                    <a:cubicBezTo>
                      <a:pt x="16046" y="11137"/>
                      <a:pt x="16046" y="11137"/>
                      <a:pt x="14455" y="11137"/>
                    </a:cubicBezTo>
                    <a:cubicBezTo>
                      <a:pt x="12864" y="12728"/>
                      <a:pt x="9683" y="14319"/>
                      <a:pt x="6501" y="14319"/>
                    </a:cubicBezTo>
                    <a:cubicBezTo>
                      <a:pt x="6501" y="14319"/>
                      <a:pt x="6501" y="14319"/>
                      <a:pt x="8092" y="12728"/>
                    </a:cubicBezTo>
                    <a:close/>
                  </a:path>
                </a:pathLst>
              </a:custGeom>
              <a:solidFill>
                <a:srgbClr val="5A4A42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02" name="รูปแบบอิสระ: รูปร่าง 1501">
                <a:extLst>
                  <a:ext uri="{FF2B5EF4-FFF2-40B4-BE49-F238E27FC236}">
                    <a16:creationId xmlns:a16="http://schemas.microsoft.com/office/drawing/2014/main" id="{F8E1DD0B-29E5-4865-86CF-C4ED179DB2C2}"/>
                  </a:ext>
                </a:extLst>
              </p:cNvPr>
              <p:cNvSpPr/>
              <p:nvPr/>
            </p:nvSpPr>
            <p:spPr>
              <a:xfrm>
                <a:off x="5202640" y="6682095"/>
                <a:ext cx="32492" cy="24585"/>
              </a:xfrm>
              <a:custGeom>
                <a:avLst/>
                <a:gdLst>
                  <a:gd name="connsiteX0" fmla="*/ 4500 w 32492"/>
                  <a:gd name="connsiteY0" fmla="*/ 11424 h 24585"/>
                  <a:gd name="connsiteX1" fmla="*/ 20410 w 32492"/>
                  <a:gd name="connsiteY1" fmla="*/ 6651 h 24585"/>
                  <a:gd name="connsiteX2" fmla="*/ 25183 w 32492"/>
                  <a:gd name="connsiteY2" fmla="*/ 14606 h 24585"/>
                  <a:gd name="connsiteX3" fmla="*/ 17228 w 32492"/>
                  <a:gd name="connsiteY3" fmla="*/ 20970 h 24585"/>
                  <a:gd name="connsiteX4" fmla="*/ 18819 w 32492"/>
                  <a:gd name="connsiteY4" fmla="*/ 24152 h 24585"/>
                  <a:gd name="connsiteX5" fmla="*/ 29956 w 32492"/>
                  <a:gd name="connsiteY5" fmla="*/ 3469 h 24585"/>
                  <a:gd name="connsiteX6" fmla="*/ 1318 w 32492"/>
                  <a:gd name="connsiteY6" fmla="*/ 6651 h 24585"/>
                  <a:gd name="connsiteX7" fmla="*/ 4500 w 32492"/>
                  <a:gd name="connsiteY7" fmla="*/ 11424 h 2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2492" h="24585">
                    <a:moveTo>
                      <a:pt x="4500" y="11424"/>
                    </a:moveTo>
                    <a:cubicBezTo>
                      <a:pt x="9273" y="8242"/>
                      <a:pt x="14046" y="5060"/>
                      <a:pt x="20410" y="6651"/>
                    </a:cubicBezTo>
                    <a:cubicBezTo>
                      <a:pt x="25183" y="6651"/>
                      <a:pt x="28365" y="9833"/>
                      <a:pt x="25183" y="14606"/>
                    </a:cubicBezTo>
                    <a:cubicBezTo>
                      <a:pt x="23592" y="17788"/>
                      <a:pt x="20410" y="19379"/>
                      <a:pt x="17228" y="20970"/>
                    </a:cubicBezTo>
                    <a:cubicBezTo>
                      <a:pt x="15637" y="22561"/>
                      <a:pt x="17228" y="25743"/>
                      <a:pt x="18819" y="24152"/>
                    </a:cubicBezTo>
                    <a:cubicBezTo>
                      <a:pt x="25183" y="20970"/>
                      <a:pt x="37911" y="11424"/>
                      <a:pt x="29956" y="3469"/>
                    </a:cubicBezTo>
                    <a:cubicBezTo>
                      <a:pt x="22001" y="-2895"/>
                      <a:pt x="9273" y="287"/>
                      <a:pt x="1318" y="6651"/>
                    </a:cubicBezTo>
                    <a:cubicBezTo>
                      <a:pt x="-1864" y="8242"/>
                      <a:pt x="1318" y="13015"/>
                      <a:pt x="4500" y="11424"/>
                    </a:cubicBezTo>
                    <a:close/>
                  </a:path>
                </a:pathLst>
              </a:custGeom>
              <a:solidFill>
                <a:srgbClr val="5A4A42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411" name="รูปแบบอิสระ: รูปร่าง 1410">
              <a:extLst>
                <a:ext uri="{FF2B5EF4-FFF2-40B4-BE49-F238E27FC236}">
                  <a16:creationId xmlns:a16="http://schemas.microsoft.com/office/drawing/2014/main" id="{BD77D911-8988-4ED9-8622-B074D817C2CA}"/>
                </a:ext>
              </a:extLst>
            </p:cNvPr>
            <p:cNvSpPr/>
            <p:nvPr/>
          </p:nvSpPr>
          <p:spPr>
            <a:xfrm>
              <a:off x="3677712" y="5030543"/>
              <a:ext cx="378653" cy="11390"/>
            </a:xfrm>
            <a:custGeom>
              <a:avLst/>
              <a:gdLst>
                <a:gd name="connsiteX0" fmla="*/ 378653 w 378653"/>
                <a:gd name="connsiteY0" fmla="*/ 0 h 11390"/>
                <a:gd name="connsiteX1" fmla="*/ 116141 w 378653"/>
                <a:gd name="connsiteY1" fmla="*/ 4773 h 11390"/>
                <a:gd name="connsiteX2" fmla="*/ 58866 w 378653"/>
                <a:gd name="connsiteY2" fmla="*/ 11137 h 11390"/>
                <a:gd name="connsiteX3" fmla="*/ 0 w 378653"/>
                <a:gd name="connsiteY3" fmla="*/ 0 h 11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8653" h="11390">
                  <a:moveTo>
                    <a:pt x="378653" y="0"/>
                  </a:moveTo>
                  <a:cubicBezTo>
                    <a:pt x="337288" y="19092"/>
                    <a:pt x="162280" y="-1591"/>
                    <a:pt x="116141" y="4773"/>
                  </a:cubicBezTo>
                  <a:cubicBezTo>
                    <a:pt x="97050" y="6364"/>
                    <a:pt x="77958" y="12728"/>
                    <a:pt x="58866" y="11137"/>
                  </a:cubicBezTo>
                  <a:cubicBezTo>
                    <a:pt x="39775" y="9546"/>
                    <a:pt x="20683" y="0"/>
                    <a:pt x="0" y="0"/>
                  </a:cubicBezTo>
                </a:path>
              </a:pathLst>
            </a:custGeom>
            <a:noFill/>
            <a:ln w="7259" cap="flat">
              <a:solidFill>
                <a:srgbClr val="55444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2" name="รูปแบบอิสระ: รูปร่าง 1411">
              <a:extLst>
                <a:ext uri="{FF2B5EF4-FFF2-40B4-BE49-F238E27FC236}">
                  <a16:creationId xmlns:a16="http://schemas.microsoft.com/office/drawing/2014/main" id="{51C68838-19A2-40E5-9F0C-381281A0B58E}"/>
                </a:ext>
              </a:extLst>
            </p:cNvPr>
            <p:cNvSpPr/>
            <p:nvPr/>
          </p:nvSpPr>
          <p:spPr>
            <a:xfrm>
              <a:off x="3666575" y="4928719"/>
              <a:ext cx="364334" cy="23174"/>
            </a:xfrm>
            <a:custGeom>
              <a:avLst/>
              <a:gdLst>
                <a:gd name="connsiteX0" fmla="*/ 364335 w 364334"/>
                <a:gd name="connsiteY0" fmla="*/ 0 h 23174"/>
                <a:gd name="connsiteX1" fmla="*/ 241829 w 364334"/>
                <a:gd name="connsiteY1" fmla="*/ 14319 h 23174"/>
                <a:gd name="connsiteX2" fmla="*/ 152734 w 364334"/>
                <a:gd name="connsiteY2" fmla="*/ 22274 h 23174"/>
                <a:gd name="connsiteX3" fmla="*/ 46139 w 364334"/>
                <a:gd name="connsiteY3" fmla="*/ 14319 h 23174"/>
                <a:gd name="connsiteX4" fmla="*/ 0 w 364334"/>
                <a:gd name="connsiteY4" fmla="*/ 7955 h 23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4334" h="23174">
                  <a:moveTo>
                    <a:pt x="364335" y="0"/>
                  </a:moveTo>
                  <a:cubicBezTo>
                    <a:pt x="334106" y="7955"/>
                    <a:pt x="272058" y="15910"/>
                    <a:pt x="241829" y="14319"/>
                  </a:cubicBezTo>
                  <a:cubicBezTo>
                    <a:pt x="213192" y="11137"/>
                    <a:pt x="179781" y="14319"/>
                    <a:pt x="152734" y="22274"/>
                  </a:cubicBezTo>
                  <a:cubicBezTo>
                    <a:pt x="136824" y="27047"/>
                    <a:pt x="63639" y="11137"/>
                    <a:pt x="46139" y="14319"/>
                  </a:cubicBezTo>
                  <a:cubicBezTo>
                    <a:pt x="30229" y="17501"/>
                    <a:pt x="15910" y="7955"/>
                    <a:pt x="0" y="7955"/>
                  </a:cubicBezTo>
                </a:path>
              </a:pathLst>
            </a:custGeom>
            <a:noFill/>
            <a:ln w="7259" cap="flat">
              <a:solidFill>
                <a:srgbClr val="55444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3" name="รูปแบบอิสระ: รูปร่าง 1412">
              <a:extLst>
                <a:ext uri="{FF2B5EF4-FFF2-40B4-BE49-F238E27FC236}">
                  <a16:creationId xmlns:a16="http://schemas.microsoft.com/office/drawing/2014/main" id="{9EAF28CA-C9A5-4DF9-9F30-9D91BD61656F}"/>
                </a:ext>
              </a:extLst>
            </p:cNvPr>
            <p:cNvSpPr/>
            <p:nvPr/>
          </p:nvSpPr>
          <p:spPr>
            <a:xfrm>
              <a:off x="4104095" y="4833258"/>
              <a:ext cx="221146" cy="30316"/>
            </a:xfrm>
            <a:custGeom>
              <a:avLst/>
              <a:gdLst>
                <a:gd name="connsiteX0" fmla="*/ 221147 w 221146"/>
                <a:gd name="connsiteY0" fmla="*/ 0 h 30316"/>
                <a:gd name="connsiteX1" fmla="*/ 71594 w 221146"/>
                <a:gd name="connsiteY1" fmla="*/ 4773 h 30316"/>
                <a:gd name="connsiteX2" fmla="*/ 0 w 221146"/>
                <a:gd name="connsiteY2" fmla="*/ 30229 h 30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1146" h="30316">
                  <a:moveTo>
                    <a:pt x="221147" y="0"/>
                  </a:moveTo>
                  <a:cubicBezTo>
                    <a:pt x="173417" y="9546"/>
                    <a:pt x="119324" y="-6364"/>
                    <a:pt x="71594" y="4773"/>
                  </a:cubicBezTo>
                  <a:cubicBezTo>
                    <a:pt x="47729" y="11137"/>
                    <a:pt x="27047" y="31820"/>
                    <a:pt x="0" y="30229"/>
                  </a:cubicBezTo>
                </a:path>
              </a:pathLst>
            </a:custGeom>
            <a:noFill/>
            <a:ln w="7259" cap="flat">
              <a:solidFill>
                <a:srgbClr val="55444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4" name="รูปแบบอิสระ: รูปร่าง 1413">
              <a:extLst>
                <a:ext uri="{FF2B5EF4-FFF2-40B4-BE49-F238E27FC236}">
                  <a16:creationId xmlns:a16="http://schemas.microsoft.com/office/drawing/2014/main" id="{EA1E583B-EBA6-40E9-B36F-7505C5D98183}"/>
                </a:ext>
              </a:extLst>
            </p:cNvPr>
            <p:cNvSpPr/>
            <p:nvPr/>
          </p:nvSpPr>
          <p:spPr>
            <a:xfrm>
              <a:off x="3927496" y="4483234"/>
              <a:ext cx="682530" cy="456621"/>
            </a:xfrm>
            <a:custGeom>
              <a:avLst/>
              <a:gdLst>
                <a:gd name="connsiteX0" fmla="*/ 68412 w 682530"/>
                <a:gd name="connsiteY0" fmla="*/ 456621 h 456621"/>
                <a:gd name="connsiteX1" fmla="*/ 0 w 682530"/>
                <a:gd name="connsiteY1" fmla="*/ 17501 h 456621"/>
                <a:gd name="connsiteX2" fmla="*/ 482067 w 682530"/>
                <a:gd name="connsiteY2" fmla="*/ 0 h 456621"/>
                <a:gd name="connsiteX3" fmla="*/ 682531 w 682530"/>
                <a:gd name="connsiteY3" fmla="*/ 456621 h 456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2530" h="456621">
                  <a:moveTo>
                    <a:pt x="68412" y="456621"/>
                  </a:moveTo>
                  <a:lnTo>
                    <a:pt x="0" y="17501"/>
                  </a:lnTo>
                  <a:lnTo>
                    <a:pt x="482067" y="0"/>
                  </a:lnTo>
                  <a:lnTo>
                    <a:pt x="682531" y="456621"/>
                  </a:lnTo>
                </a:path>
              </a:pathLst>
            </a:custGeom>
            <a:solidFill>
              <a:srgbClr val="2D80C3">
                <a:alpha val="60000"/>
              </a:srgbClr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5" name="รูปแบบอิสระ: รูปร่าง 1414">
              <a:extLst>
                <a:ext uri="{FF2B5EF4-FFF2-40B4-BE49-F238E27FC236}">
                  <a16:creationId xmlns:a16="http://schemas.microsoft.com/office/drawing/2014/main" id="{2108250C-0A43-43EA-9F59-288579330B15}"/>
                </a:ext>
              </a:extLst>
            </p:cNvPr>
            <p:cNvSpPr/>
            <p:nvPr/>
          </p:nvSpPr>
          <p:spPr>
            <a:xfrm>
              <a:off x="3951361" y="4457778"/>
              <a:ext cx="688894" cy="456621"/>
            </a:xfrm>
            <a:custGeom>
              <a:avLst/>
              <a:gdLst>
                <a:gd name="connsiteX0" fmla="*/ 70003 w 688894"/>
                <a:gd name="connsiteY0" fmla="*/ 456622 h 456621"/>
                <a:gd name="connsiteX1" fmla="*/ 0 w 688894"/>
                <a:gd name="connsiteY1" fmla="*/ 17501 h 456621"/>
                <a:gd name="connsiteX2" fmla="*/ 493204 w 688894"/>
                <a:gd name="connsiteY2" fmla="*/ 0 h 456621"/>
                <a:gd name="connsiteX3" fmla="*/ 688894 w 688894"/>
                <a:gd name="connsiteY3" fmla="*/ 456622 h 456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8894" h="456621">
                  <a:moveTo>
                    <a:pt x="70003" y="456622"/>
                  </a:moveTo>
                  <a:lnTo>
                    <a:pt x="0" y="17501"/>
                  </a:lnTo>
                  <a:lnTo>
                    <a:pt x="493204" y="0"/>
                  </a:lnTo>
                  <a:lnTo>
                    <a:pt x="688894" y="456622"/>
                  </a:lnTo>
                </a:path>
              </a:pathLst>
            </a:custGeom>
            <a:solidFill>
              <a:srgbClr val="FFFFFF"/>
            </a:solidFill>
            <a:ln w="7259" cap="flat">
              <a:solidFill>
                <a:srgbClr val="55444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416" name="กราฟิก 7">
              <a:extLst>
                <a:ext uri="{FF2B5EF4-FFF2-40B4-BE49-F238E27FC236}">
                  <a16:creationId xmlns:a16="http://schemas.microsoft.com/office/drawing/2014/main" id="{3D43491B-BB5A-469B-8893-0B7D306167F4}"/>
                </a:ext>
              </a:extLst>
            </p:cNvPr>
            <p:cNvGrpSpPr/>
            <p:nvPr/>
          </p:nvGrpSpPr>
          <p:grpSpPr>
            <a:xfrm>
              <a:off x="4169204" y="4619106"/>
              <a:ext cx="313343" cy="309873"/>
              <a:chOff x="4885641" y="6476186"/>
              <a:chExt cx="313343" cy="309873"/>
            </a:xfrm>
          </p:grpSpPr>
          <p:grpSp>
            <p:nvGrpSpPr>
              <p:cNvPr id="1486" name="กราฟิก 7">
                <a:extLst>
                  <a:ext uri="{FF2B5EF4-FFF2-40B4-BE49-F238E27FC236}">
                    <a16:creationId xmlns:a16="http://schemas.microsoft.com/office/drawing/2014/main" id="{55E9B3AF-4636-40CA-9EE1-1DE4980AC224}"/>
                  </a:ext>
                </a:extLst>
              </p:cNvPr>
              <p:cNvGrpSpPr/>
              <p:nvPr/>
            </p:nvGrpSpPr>
            <p:grpSpPr>
              <a:xfrm>
                <a:off x="4889855" y="6476186"/>
                <a:ext cx="308727" cy="309873"/>
                <a:chOff x="4889855" y="6476186"/>
                <a:chExt cx="308727" cy="309873"/>
              </a:xfrm>
              <a:solidFill>
                <a:srgbClr val="FFFFFF"/>
              </a:solidFill>
            </p:grpSpPr>
            <p:sp>
              <p:nvSpPr>
                <p:cNvPr id="1495" name="รูปแบบอิสระ: รูปร่าง 1494">
                  <a:extLst>
                    <a:ext uri="{FF2B5EF4-FFF2-40B4-BE49-F238E27FC236}">
                      <a16:creationId xmlns:a16="http://schemas.microsoft.com/office/drawing/2014/main" id="{7D0F22AC-0D4B-4928-93C5-E7D5D25C5E14}"/>
                    </a:ext>
                  </a:extLst>
                </p:cNvPr>
                <p:cNvSpPr/>
                <p:nvPr/>
              </p:nvSpPr>
              <p:spPr>
                <a:xfrm>
                  <a:off x="4889855" y="6476186"/>
                  <a:ext cx="281776" cy="242975"/>
                </a:xfrm>
                <a:custGeom>
                  <a:avLst/>
                  <a:gdLst>
                    <a:gd name="connsiteX0" fmla="*/ 681 w 281776"/>
                    <a:gd name="connsiteY0" fmla="*/ 166422 h 242975"/>
                    <a:gd name="connsiteX1" fmla="*/ 75457 w 281776"/>
                    <a:gd name="connsiteY1" fmla="*/ 241199 h 242975"/>
                    <a:gd name="connsiteX2" fmla="*/ 159779 w 281776"/>
                    <a:gd name="connsiteY2" fmla="*/ 214152 h 242975"/>
                    <a:gd name="connsiteX3" fmla="*/ 220236 w 281776"/>
                    <a:gd name="connsiteY3" fmla="*/ 218925 h 242975"/>
                    <a:gd name="connsiteX4" fmla="*/ 280693 w 281776"/>
                    <a:gd name="connsiteY4" fmla="*/ 156875 h 242975"/>
                    <a:gd name="connsiteX5" fmla="*/ 229782 w 281776"/>
                    <a:gd name="connsiteY5" fmla="*/ 74142 h 242975"/>
                    <a:gd name="connsiteX6" fmla="*/ 228191 w 281776"/>
                    <a:gd name="connsiteY6" fmla="*/ 72552 h 242975"/>
                    <a:gd name="connsiteX7" fmla="*/ 226600 w 281776"/>
                    <a:gd name="connsiteY7" fmla="*/ 72552 h 242975"/>
                    <a:gd name="connsiteX8" fmla="*/ 167734 w 281776"/>
                    <a:gd name="connsiteY8" fmla="*/ 4138 h 242975"/>
                    <a:gd name="connsiteX9" fmla="*/ 85003 w 281776"/>
                    <a:gd name="connsiteY9" fmla="*/ 29594 h 242975"/>
                    <a:gd name="connsiteX10" fmla="*/ 72275 w 281776"/>
                    <a:gd name="connsiteY10" fmla="*/ 64597 h 242975"/>
                    <a:gd name="connsiteX11" fmla="*/ 51592 w 281776"/>
                    <a:gd name="connsiteY11" fmla="*/ 72552 h 242975"/>
                    <a:gd name="connsiteX12" fmla="*/ 681 w 281776"/>
                    <a:gd name="connsiteY12" fmla="*/ 166422 h 242975"/>
                    <a:gd name="connsiteX13" fmla="*/ 153414 w 281776"/>
                    <a:gd name="connsiteY13" fmla="*/ 91644 h 242975"/>
                    <a:gd name="connsiteX14" fmla="*/ 159779 w 281776"/>
                    <a:gd name="connsiteY14" fmla="*/ 102781 h 242975"/>
                    <a:gd name="connsiteX15" fmla="*/ 132732 w 281776"/>
                    <a:gd name="connsiteY15" fmla="*/ 113918 h 242975"/>
                    <a:gd name="connsiteX16" fmla="*/ 153414 w 281776"/>
                    <a:gd name="connsiteY16" fmla="*/ 91644 h 242975"/>
                    <a:gd name="connsiteX17" fmla="*/ 129550 w 281776"/>
                    <a:gd name="connsiteY17" fmla="*/ 118691 h 242975"/>
                    <a:gd name="connsiteX18" fmla="*/ 161369 w 281776"/>
                    <a:gd name="connsiteY18" fmla="*/ 104372 h 242975"/>
                    <a:gd name="connsiteX19" fmla="*/ 166143 w 281776"/>
                    <a:gd name="connsiteY19" fmla="*/ 112327 h 242975"/>
                    <a:gd name="connsiteX20" fmla="*/ 124777 w 281776"/>
                    <a:gd name="connsiteY20" fmla="*/ 134601 h 242975"/>
                    <a:gd name="connsiteX21" fmla="*/ 127959 w 281776"/>
                    <a:gd name="connsiteY21" fmla="*/ 121873 h 242975"/>
                    <a:gd name="connsiteX22" fmla="*/ 129550 w 281776"/>
                    <a:gd name="connsiteY22" fmla="*/ 118691 h 242975"/>
                    <a:gd name="connsiteX23" fmla="*/ 166143 w 281776"/>
                    <a:gd name="connsiteY23" fmla="*/ 113918 h 242975"/>
                    <a:gd name="connsiteX24" fmla="*/ 170915 w 281776"/>
                    <a:gd name="connsiteY24" fmla="*/ 125055 h 242975"/>
                    <a:gd name="connsiteX25" fmla="*/ 134323 w 281776"/>
                    <a:gd name="connsiteY25" fmla="*/ 145738 h 242975"/>
                    <a:gd name="connsiteX26" fmla="*/ 124777 w 281776"/>
                    <a:gd name="connsiteY26" fmla="*/ 142556 h 242975"/>
                    <a:gd name="connsiteX27" fmla="*/ 124777 w 281776"/>
                    <a:gd name="connsiteY27" fmla="*/ 139374 h 242975"/>
                    <a:gd name="connsiteX28" fmla="*/ 166143 w 281776"/>
                    <a:gd name="connsiteY28" fmla="*/ 113918 h 242975"/>
                    <a:gd name="connsiteX29" fmla="*/ 150233 w 281776"/>
                    <a:gd name="connsiteY29" fmla="*/ 148920 h 242975"/>
                    <a:gd name="connsiteX30" fmla="*/ 150233 w 281776"/>
                    <a:gd name="connsiteY30" fmla="*/ 148920 h 242975"/>
                    <a:gd name="connsiteX31" fmla="*/ 139096 w 281776"/>
                    <a:gd name="connsiteY31" fmla="*/ 147329 h 242975"/>
                    <a:gd name="connsiteX32" fmla="*/ 170915 w 281776"/>
                    <a:gd name="connsiteY32" fmla="*/ 126646 h 242975"/>
                    <a:gd name="connsiteX33" fmla="*/ 172506 w 281776"/>
                    <a:gd name="connsiteY33" fmla="*/ 131419 h 242975"/>
                    <a:gd name="connsiteX34" fmla="*/ 150233 w 281776"/>
                    <a:gd name="connsiteY34" fmla="*/ 148920 h 242975"/>
                    <a:gd name="connsiteX35" fmla="*/ 172506 w 281776"/>
                    <a:gd name="connsiteY35" fmla="*/ 136192 h 242975"/>
                    <a:gd name="connsiteX36" fmla="*/ 174098 w 281776"/>
                    <a:gd name="connsiteY36" fmla="*/ 145738 h 242975"/>
                    <a:gd name="connsiteX37" fmla="*/ 155006 w 281776"/>
                    <a:gd name="connsiteY37" fmla="*/ 148920 h 242975"/>
                    <a:gd name="connsiteX38" fmla="*/ 172506 w 281776"/>
                    <a:gd name="connsiteY38" fmla="*/ 136192 h 242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281776" h="242975">
                      <a:moveTo>
                        <a:pt x="681" y="166422"/>
                      </a:moveTo>
                      <a:cubicBezTo>
                        <a:pt x="3862" y="203015"/>
                        <a:pt x="42046" y="233244"/>
                        <a:pt x="75457" y="241199"/>
                      </a:cubicBezTo>
                      <a:cubicBezTo>
                        <a:pt x="105685" y="247563"/>
                        <a:pt x="139096" y="236426"/>
                        <a:pt x="159779" y="214152"/>
                      </a:cubicBezTo>
                      <a:cubicBezTo>
                        <a:pt x="178870" y="222107"/>
                        <a:pt x="199553" y="223698"/>
                        <a:pt x="220236" y="218925"/>
                      </a:cubicBezTo>
                      <a:cubicBezTo>
                        <a:pt x="250464" y="212561"/>
                        <a:pt x="274329" y="187105"/>
                        <a:pt x="280693" y="156875"/>
                      </a:cubicBezTo>
                      <a:cubicBezTo>
                        <a:pt x="287057" y="121873"/>
                        <a:pt x="264783" y="85280"/>
                        <a:pt x="229782" y="74142"/>
                      </a:cubicBezTo>
                      <a:cubicBezTo>
                        <a:pt x="229782" y="74142"/>
                        <a:pt x="228191" y="72552"/>
                        <a:pt x="228191" y="72552"/>
                      </a:cubicBezTo>
                      <a:cubicBezTo>
                        <a:pt x="228191" y="72552"/>
                        <a:pt x="226600" y="72552"/>
                        <a:pt x="226600" y="72552"/>
                      </a:cubicBezTo>
                      <a:cubicBezTo>
                        <a:pt x="221827" y="40731"/>
                        <a:pt x="196371" y="15275"/>
                        <a:pt x="167734" y="4138"/>
                      </a:cubicBezTo>
                      <a:cubicBezTo>
                        <a:pt x="137505" y="-5408"/>
                        <a:pt x="102503" y="956"/>
                        <a:pt x="85003" y="29594"/>
                      </a:cubicBezTo>
                      <a:cubicBezTo>
                        <a:pt x="78639" y="40731"/>
                        <a:pt x="73865" y="51868"/>
                        <a:pt x="72275" y="64597"/>
                      </a:cubicBezTo>
                      <a:cubicBezTo>
                        <a:pt x="64320" y="66187"/>
                        <a:pt x="57956" y="69369"/>
                        <a:pt x="51592" y="72552"/>
                      </a:cubicBezTo>
                      <a:cubicBezTo>
                        <a:pt x="16591" y="90052"/>
                        <a:pt x="-4092" y="128237"/>
                        <a:pt x="681" y="166422"/>
                      </a:cubicBezTo>
                      <a:close/>
                      <a:moveTo>
                        <a:pt x="153414" y="91644"/>
                      </a:moveTo>
                      <a:cubicBezTo>
                        <a:pt x="156597" y="94826"/>
                        <a:pt x="158188" y="99599"/>
                        <a:pt x="159779" y="102781"/>
                      </a:cubicBezTo>
                      <a:cubicBezTo>
                        <a:pt x="150233" y="105963"/>
                        <a:pt x="140687" y="110736"/>
                        <a:pt x="132732" y="113918"/>
                      </a:cubicBezTo>
                      <a:cubicBezTo>
                        <a:pt x="137505" y="104372"/>
                        <a:pt x="145460" y="96417"/>
                        <a:pt x="153414" y="91644"/>
                      </a:cubicBezTo>
                      <a:close/>
                      <a:moveTo>
                        <a:pt x="129550" y="118691"/>
                      </a:moveTo>
                      <a:cubicBezTo>
                        <a:pt x="140687" y="113918"/>
                        <a:pt x="150233" y="109145"/>
                        <a:pt x="161369" y="104372"/>
                      </a:cubicBezTo>
                      <a:cubicBezTo>
                        <a:pt x="162960" y="107554"/>
                        <a:pt x="164552" y="109145"/>
                        <a:pt x="166143" y="112327"/>
                      </a:cubicBezTo>
                      <a:cubicBezTo>
                        <a:pt x="151824" y="120282"/>
                        <a:pt x="139096" y="126646"/>
                        <a:pt x="124777" y="134601"/>
                      </a:cubicBezTo>
                      <a:cubicBezTo>
                        <a:pt x="126368" y="129828"/>
                        <a:pt x="126368" y="126646"/>
                        <a:pt x="127959" y="121873"/>
                      </a:cubicBezTo>
                      <a:cubicBezTo>
                        <a:pt x="127959" y="121873"/>
                        <a:pt x="129550" y="120282"/>
                        <a:pt x="129550" y="118691"/>
                      </a:cubicBezTo>
                      <a:close/>
                      <a:moveTo>
                        <a:pt x="166143" y="113918"/>
                      </a:moveTo>
                      <a:cubicBezTo>
                        <a:pt x="167734" y="117100"/>
                        <a:pt x="169324" y="121873"/>
                        <a:pt x="170915" y="125055"/>
                      </a:cubicBezTo>
                      <a:cubicBezTo>
                        <a:pt x="158188" y="131419"/>
                        <a:pt x="145460" y="137783"/>
                        <a:pt x="134323" y="145738"/>
                      </a:cubicBezTo>
                      <a:cubicBezTo>
                        <a:pt x="131141" y="145738"/>
                        <a:pt x="127959" y="144147"/>
                        <a:pt x="124777" y="142556"/>
                      </a:cubicBezTo>
                      <a:cubicBezTo>
                        <a:pt x="124777" y="140965"/>
                        <a:pt x="124777" y="139374"/>
                        <a:pt x="124777" y="139374"/>
                      </a:cubicBezTo>
                      <a:cubicBezTo>
                        <a:pt x="137505" y="131419"/>
                        <a:pt x="151824" y="123464"/>
                        <a:pt x="166143" y="113918"/>
                      </a:cubicBezTo>
                      <a:close/>
                      <a:moveTo>
                        <a:pt x="150233" y="148920"/>
                      </a:moveTo>
                      <a:cubicBezTo>
                        <a:pt x="150233" y="148920"/>
                        <a:pt x="150233" y="148920"/>
                        <a:pt x="150233" y="148920"/>
                      </a:cubicBezTo>
                      <a:cubicBezTo>
                        <a:pt x="145460" y="148920"/>
                        <a:pt x="142278" y="148920"/>
                        <a:pt x="139096" y="147329"/>
                      </a:cubicBezTo>
                      <a:cubicBezTo>
                        <a:pt x="150233" y="140965"/>
                        <a:pt x="159779" y="133010"/>
                        <a:pt x="170915" y="126646"/>
                      </a:cubicBezTo>
                      <a:cubicBezTo>
                        <a:pt x="170915" y="128237"/>
                        <a:pt x="172506" y="129828"/>
                        <a:pt x="172506" y="131419"/>
                      </a:cubicBezTo>
                      <a:cubicBezTo>
                        <a:pt x="164552" y="137783"/>
                        <a:pt x="158188" y="144147"/>
                        <a:pt x="150233" y="148920"/>
                      </a:cubicBezTo>
                      <a:close/>
                      <a:moveTo>
                        <a:pt x="172506" y="136192"/>
                      </a:moveTo>
                      <a:cubicBezTo>
                        <a:pt x="172506" y="139374"/>
                        <a:pt x="174098" y="142556"/>
                        <a:pt x="174098" y="145738"/>
                      </a:cubicBezTo>
                      <a:cubicBezTo>
                        <a:pt x="167734" y="147329"/>
                        <a:pt x="161369" y="148920"/>
                        <a:pt x="155006" y="148920"/>
                      </a:cubicBezTo>
                      <a:cubicBezTo>
                        <a:pt x="161369" y="145738"/>
                        <a:pt x="167734" y="140965"/>
                        <a:pt x="172506" y="13619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59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96" name="รูปแบบอิสระ: รูปร่าง 1495">
                  <a:extLst>
                    <a:ext uri="{FF2B5EF4-FFF2-40B4-BE49-F238E27FC236}">
                      <a16:creationId xmlns:a16="http://schemas.microsoft.com/office/drawing/2014/main" id="{E6D5DDC2-987F-42B6-8B5E-DD11709ACADD}"/>
                    </a:ext>
                  </a:extLst>
                </p:cNvPr>
                <p:cNvSpPr/>
                <p:nvPr/>
              </p:nvSpPr>
              <p:spPr>
                <a:xfrm>
                  <a:off x="5028021" y="6505780"/>
                  <a:ext cx="20021" cy="29831"/>
                </a:xfrm>
                <a:custGeom>
                  <a:avLst/>
                  <a:gdLst>
                    <a:gd name="connsiteX0" fmla="*/ 2521 w 20021"/>
                    <a:gd name="connsiteY0" fmla="*/ 14319 h 29831"/>
                    <a:gd name="connsiteX1" fmla="*/ 10476 w 20021"/>
                    <a:gd name="connsiteY1" fmla="*/ 28638 h 29831"/>
                    <a:gd name="connsiteX2" fmla="*/ 15248 w 20021"/>
                    <a:gd name="connsiteY2" fmla="*/ 28638 h 29831"/>
                    <a:gd name="connsiteX3" fmla="*/ 20022 w 20021"/>
                    <a:gd name="connsiteY3" fmla="*/ 11137 h 29831"/>
                    <a:gd name="connsiteX4" fmla="*/ 20022 w 20021"/>
                    <a:gd name="connsiteY4" fmla="*/ 9546 h 29831"/>
                    <a:gd name="connsiteX5" fmla="*/ 20022 w 20021"/>
                    <a:gd name="connsiteY5" fmla="*/ 3182 h 29831"/>
                    <a:gd name="connsiteX6" fmla="*/ 16840 w 20021"/>
                    <a:gd name="connsiteY6" fmla="*/ 3182 h 29831"/>
                    <a:gd name="connsiteX7" fmla="*/ 16840 w 20021"/>
                    <a:gd name="connsiteY7" fmla="*/ 7955 h 29831"/>
                    <a:gd name="connsiteX8" fmla="*/ 8885 w 20021"/>
                    <a:gd name="connsiteY8" fmla="*/ 9546 h 29831"/>
                    <a:gd name="connsiteX9" fmla="*/ 8885 w 20021"/>
                    <a:gd name="connsiteY9" fmla="*/ 9546 h 29831"/>
                    <a:gd name="connsiteX10" fmla="*/ 7294 w 20021"/>
                    <a:gd name="connsiteY10" fmla="*/ 4773 h 29831"/>
                    <a:gd name="connsiteX11" fmla="*/ 7294 w 20021"/>
                    <a:gd name="connsiteY11" fmla="*/ 3182 h 29831"/>
                    <a:gd name="connsiteX12" fmla="*/ 5703 w 20021"/>
                    <a:gd name="connsiteY12" fmla="*/ 0 h 29831"/>
                    <a:gd name="connsiteX13" fmla="*/ 2521 w 20021"/>
                    <a:gd name="connsiteY13" fmla="*/ 1591 h 29831"/>
                    <a:gd name="connsiteX14" fmla="*/ 2521 w 20021"/>
                    <a:gd name="connsiteY14" fmla="*/ 14319 h 29831"/>
                    <a:gd name="connsiteX15" fmla="*/ 15248 w 20021"/>
                    <a:gd name="connsiteY15" fmla="*/ 11137 h 29831"/>
                    <a:gd name="connsiteX16" fmla="*/ 13658 w 20021"/>
                    <a:gd name="connsiteY16" fmla="*/ 20683 h 29831"/>
                    <a:gd name="connsiteX17" fmla="*/ 10476 w 20021"/>
                    <a:gd name="connsiteY17" fmla="*/ 14319 h 29831"/>
                    <a:gd name="connsiteX18" fmla="*/ 10476 w 20021"/>
                    <a:gd name="connsiteY18" fmla="*/ 14319 h 29831"/>
                    <a:gd name="connsiteX19" fmla="*/ 15248 w 20021"/>
                    <a:gd name="connsiteY19" fmla="*/ 11137 h 298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20021" h="29831">
                      <a:moveTo>
                        <a:pt x="2521" y="14319"/>
                      </a:moveTo>
                      <a:cubicBezTo>
                        <a:pt x="5703" y="19092"/>
                        <a:pt x="7294" y="23865"/>
                        <a:pt x="10476" y="28638"/>
                      </a:cubicBezTo>
                      <a:cubicBezTo>
                        <a:pt x="12067" y="30229"/>
                        <a:pt x="13658" y="30229"/>
                        <a:pt x="15248" y="28638"/>
                      </a:cubicBezTo>
                      <a:cubicBezTo>
                        <a:pt x="16840" y="23865"/>
                        <a:pt x="20022" y="17501"/>
                        <a:pt x="20022" y="11137"/>
                      </a:cubicBezTo>
                      <a:cubicBezTo>
                        <a:pt x="20022" y="11137"/>
                        <a:pt x="20022" y="9546"/>
                        <a:pt x="20022" y="9546"/>
                      </a:cubicBezTo>
                      <a:cubicBezTo>
                        <a:pt x="20022" y="7955"/>
                        <a:pt x="20022" y="6364"/>
                        <a:pt x="20022" y="3182"/>
                      </a:cubicBezTo>
                      <a:cubicBezTo>
                        <a:pt x="20022" y="1591"/>
                        <a:pt x="16840" y="1591"/>
                        <a:pt x="16840" y="3182"/>
                      </a:cubicBezTo>
                      <a:cubicBezTo>
                        <a:pt x="16840" y="4773"/>
                        <a:pt x="16840" y="6364"/>
                        <a:pt x="16840" y="7955"/>
                      </a:cubicBezTo>
                      <a:cubicBezTo>
                        <a:pt x="13658" y="7955"/>
                        <a:pt x="10476" y="9546"/>
                        <a:pt x="8885" y="9546"/>
                      </a:cubicBezTo>
                      <a:cubicBezTo>
                        <a:pt x="8885" y="9546"/>
                        <a:pt x="8885" y="9546"/>
                        <a:pt x="8885" y="9546"/>
                      </a:cubicBezTo>
                      <a:cubicBezTo>
                        <a:pt x="7294" y="7955"/>
                        <a:pt x="7294" y="6364"/>
                        <a:pt x="7294" y="4773"/>
                      </a:cubicBezTo>
                      <a:cubicBezTo>
                        <a:pt x="7294" y="4773"/>
                        <a:pt x="7294" y="3182"/>
                        <a:pt x="7294" y="3182"/>
                      </a:cubicBezTo>
                      <a:cubicBezTo>
                        <a:pt x="7294" y="1591"/>
                        <a:pt x="5703" y="1591"/>
                        <a:pt x="5703" y="0"/>
                      </a:cubicBezTo>
                      <a:cubicBezTo>
                        <a:pt x="4112" y="0"/>
                        <a:pt x="2521" y="0"/>
                        <a:pt x="2521" y="1591"/>
                      </a:cubicBezTo>
                      <a:cubicBezTo>
                        <a:pt x="-2252" y="6364"/>
                        <a:pt x="930" y="11137"/>
                        <a:pt x="2521" y="14319"/>
                      </a:cubicBezTo>
                      <a:close/>
                      <a:moveTo>
                        <a:pt x="15248" y="11137"/>
                      </a:moveTo>
                      <a:cubicBezTo>
                        <a:pt x="15248" y="14319"/>
                        <a:pt x="13658" y="17501"/>
                        <a:pt x="13658" y="20683"/>
                      </a:cubicBezTo>
                      <a:cubicBezTo>
                        <a:pt x="12067" y="19092"/>
                        <a:pt x="10476" y="15910"/>
                        <a:pt x="10476" y="14319"/>
                      </a:cubicBezTo>
                      <a:cubicBezTo>
                        <a:pt x="10476" y="14319"/>
                        <a:pt x="10476" y="14319"/>
                        <a:pt x="10476" y="14319"/>
                      </a:cubicBezTo>
                      <a:cubicBezTo>
                        <a:pt x="10476" y="12728"/>
                        <a:pt x="12067" y="12728"/>
                        <a:pt x="15248" y="1113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59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97" name="รูปแบบอิสระ: รูปร่าง 1496">
                  <a:extLst>
                    <a:ext uri="{FF2B5EF4-FFF2-40B4-BE49-F238E27FC236}">
                      <a16:creationId xmlns:a16="http://schemas.microsoft.com/office/drawing/2014/main" id="{5E739BC4-D1C0-4C49-914C-FA241B932512}"/>
                    </a:ext>
                  </a:extLst>
                </p:cNvPr>
                <p:cNvSpPr/>
                <p:nvPr/>
              </p:nvSpPr>
              <p:spPr>
                <a:xfrm>
                  <a:off x="5101405" y="6622197"/>
                  <a:ext cx="25640" cy="29956"/>
                </a:xfrm>
                <a:custGeom>
                  <a:avLst/>
                  <a:gdLst>
                    <a:gd name="connsiteX0" fmla="*/ 10277 w 25640"/>
                    <a:gd name="connsiteY0" fmla="*/ 17228 h 29956"/>
                    <a:gd name="connsiteX1" fmla="*/ 8686 w 25640"/>
                    <a:gd name="connsiteY1" fmla="*/ 26774 h 29956"/>
                    <a:gd name="connsiteX2" fmla="*/ 16641 w 25640"/>
                    <a:gd name="connsiteY2" fmla="*/ 29956 h 29956"/>
                    <a:gd name="connsiteX3" fmla="*/ 19823 w 25640"/>
                    <a:gd name="connsiteY3" fmla="*/ 28365 h 29956"/>
                    <a:gd name="connsiteX4" fmla="*/ 23004 w 25640"/>
                    <a:gd name="connsiteY4" fmla="*/ 26774 h 29956"/>
                    <a:gd name="connsiteX5" fmla="*/ 23004 w 25640"/>
                    <a:gd name="connsiteY5" fmla="*/ 25183 h 29956"/>
                    <a:gd name="connsiteX6" fmla="*/ 24595 w 25640"/>
                    <a:gd name="connsiteY6" fmla="*/ 7682 h 29956"/>
                    <a:gd name="connsiteX7" fmla="*/ 23004 w 25640"/>
                    <a:gd name="connsiteY7" fmla="*/ 6091 h 29956"/>
                    <a:gd name="connsiteX8" fmla="*/ 23004 w 25640"/>
                    <a:gd name="connsiteY8" fmla="*/ 4500 h 29956"/>
                    <a:gd name="connsiteX9" fmla="*/ 21413 w 25640"/>
                    <a:gd name="connsiteY9" fmla="*/ 1318 h 29956"/>
                    <a:gd name="connsiteX10" fmla="*/ 731 w 25640"/>
                    <a:gd name="connsiteY10" fmla="*/ 4500 h 29956"/>
                    <a:gd name="connsiteX11" fmla="*/ 10277 w 25640"/>
                    <a:gd name="connsiteY11" fmla="*/ 17228 h 29956"/>
                    <a:gd name="connsiteX12" fmla="*/ 10277 w 25640"/>
                    <a:gd name="connsiteY12" fmla="*/ 9273 h 29956"/>
                    <a:gd name="connsiteX13" fmla="*/ 18232 w 25640"/>
                    <a:gd name="connsiteY13" fmla="*/ 7682 h 29956"/>
                    <a:gd name="connsiteX14" fmla="*/ 19823 w 25640"/>
                    <a:gd name="connsiteY14" fmla="*/ 9273 h 29956"/>
                    <a:gd name="connsiteX15" fmla="*/ 19823 w 25640"/>
                    <a:gd name="connsiteY15" fmla="*/ 9273 h 29956"/>
                    <a:gd name="connsiteX16" fmla="*/ 21413 w 25640"/>
                    <a:gd name="connsiteY16" fmla="*/ 9273 h 29956"/>
                    <a:gd name="connsiteX17" fmla="*/ 21413 w 25640"/>
                    <a:gd name="connsiteY17" fmla="*/ 20410 h 29956"/>
                    <a:gd name="connsiteX18" fmla="*/ 19823 w 25640"/>
                    <a:gd name="connsiteY18" fmla="*/ 22001 h 29956"/>
                    <a:gd name="connsiteX19" fmla="*/ 16641 w 25640"/>
                    <a:gd name="connsiteY19" fmla="*/ 25183 h 29956"/>
                    <a:gd name="connsiteX20" fmla="*/ 13458 w 25640"/>
                    <a:gd name="connsiteY20" fmla="*/ 23592 h 29956"/>
                    <a:gd name="connsiteX21" fmla="*/ 15050 w 25640"/>
                    <a:gd name="connsiteY21" fmla="*/ 17228 h 29956"/>
                    <a:gd name="connsiteX22" fmla="*/ 13458 w 25640"/>
                    <a:gd name="connsiteY22" fmla="*/ 14046 h 29956"/>
                    <a:gd name="connsiteX23" fmla="*/ 8686 w 25640"/>
                    <a:gd name="connsiteY23" fmla="*/ 12455 h 29956"/>
                    <a:gd name="connsiteX24" fmla="*/ 10277 w 25640"/>
                    <a:gd name="connsiteY24" fmla="*/ 9273 h 29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5640" h="29956">
                      <a:moveTo>
                        <a:pt x="10277" y="17228"/>
                      </a:moveTo>
                      <a:cubicBezTo>
                        <a:pt x="8686" y="20410"/>
                        <a:pt x="8686" y="25183"/>
                        <a:pt x="8686" y="26774"/>
                      </a:cubicBezTo>
                      <a:cubicBezTo>
                        <a:pt x="10277" y="29956"/>
                        <a:pt x="13458" y="29956"/>
                        <a:pt x="16641" y="29956"/>
                      </a:cubicBezTo>
                      <a:cubicBezTo>
                        <a:pt x="18232" y="29956"/>
                        <a:pt x="19823" y="28365"/>
                        <a:pt x="19823" y="28365"/>
                      </a:cubicBezTo>
                      <a:cubicBezTo>
                        <a:pt x="19823" y="29956"/>
                        <a:pt x="23004" y="28365"/>
                        <a:pt x="23004" y="26774"/>
                      </a:cubicBezTo>
                      <a:cubicBezTo>
                        <a:pt x="23004" y="26774"/>
                        <a:pt x="23004" y="25183"/>
                        <a:pt x="23004" y="25183"/>
                      </a:cubicBezTo>
                      <a:cubicBezTo>
                        <a:pt x="26187" y="20410"/>
                        <a:pt x="26187" y="14046"/>
                        <a:pt x="24595" y="7682"/>
                      </a:cubicBezTo>
                      <a:cubicBezTo>
                        <a:pt x="24595" y="6091"/>
                        <a:pt x="24595" y="6091"/>
                        <a:pt x="23004" y="6091"/>
                      </a:cubicBezTo>
                      <a:cubicBezTo>
                        <a:pt x="23004" y="6091"/>
                        <a:pt x="23004" y="6091"/>
                        <a:pt x="23004" y="4500"/>
                      </a:cubicBezTo>
                      <a:cubicBezTo>
                        <a:pt x="23004" y="2909"/>
                        <a:pt x="23004" y="2909"/>
                        <a:pt x="21413" y="1318"/>
                      </a:cubicBezTo>
                      <a:cubicBezTo>
                        <a:pt x="16641" y="-1864"/>
                        <a:pt x="5504" y="1318"/>
                        <a:pt x="731" y="4500"/>
                      </a:cubicBezTo>
                      <a:cubicBezTo>
                        <a:pt x="-2451" y="12455"/>
                        <a:pt x="5504" y="15637"/>
                        <a:pt x="10277" y="17228"/>
                      </a:cubicBezTo>
                      <a:close/>
                      <a:moveTo>
                        <a:pt x="10277" y="9273"/>
                      </a:moveTo>
                      <a:cubicBezTo>
                        <a:pt x="11868" y="9273"/>
                        <a:pt x="15050" y="7682"/>
                        <a:pt x="18232" y="7682"/>
                      </a:cubicBezTo>
                      <a:cubicBezTo>
                        <a:pt x="18232" y="7682"/>
                        <a:pt x="18232" y="9273"/>
                        <a:pt x="19823" y="9273"/>
                      </a:cubicBezTo>
                      <a:cubicBezTo>
                        <a:pt x="19823" y="9273"/>
                        <a:pt x="19823" y="9273"/>
                        <a:pt x="19823" y="9273"/>
                      </a:cubicBezTo>
                      <a:cubicBezTo>
                        <a:pt x="19823" y="9273"/>
                        <a:pt x="19823" y="9273"/>
                        <a:pt x="21413" y="9273"/>
                      </a:cubicBezTo>
                      <a:cubicBezTo>
                        <a:pt x="21413" y="14046"/>
                        <a:pt x="21413" y="17228"/>
                        <a:pt x="21413" y="20410"/>
                      </a:cubicBezTo>
                      <a:cubicBezTo>
                        <a:pt x="21413" y="20410"/>
                        <a:pt x="21413" y="22001"/>
                        <a:pt x="19823" y="22001"/>
                      </a:cubicBezTo>
                      <a:cubicBezTo>
                        <a:pt x="19823" y="23592"/>
                        <a:pt x="18232" y="23592"/>
                        <a:pt x="16641" y="25183"/>
                      </a:cubicBezTo>
                      <a:cubicBezTo>
                        <a:pt x="13458" y="25183"/>
                        <a:pt x="13458" y="25183"/>
                        <a:pt x="13458" y="23592"/>
                      </a:cubicBezTo>
                      <a:cubicBezTo>
                        <a:pt x="13458" y="22001"/>
                        <a:pt x="15050" y="18819"/>
                        <a:pt x="15050" y="17228"/>
                      </a:cubicBezTo>
                      <a:cubicBezTo>
                        <a:pt x="15050" y="15637"/>
                        <a:pt x="15050" y="14046"/>
                        <a:pt x="13458" y="14046"/>
                      </a:cubicBezTo>
                      <a:cubicBezTo>
                        <a:pt x="11868" y="14046"/>
                        <a:pt x="10277" y="12455"/>
                        <a:pt x="8686" y="12455"/>
                      </a:cubicBezTo>
                      <a:cubicBezTo>
                        <a:pt x="7095" y="10864"/>
                        <a:pt x="7095" y="10864"/>
                        <a:pt x="10277" y="927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59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98" name="รูปแบบอิสระ: รูปร่าง 1497">
                  <a:extLst>
                    <a:ext uri="{FF2B5EF4-FFF2-40B4-BE49-F238E27FC236}">
                      <a16:creationId xmlns:a16="http://schemas.microsoft.com/office/drawing/2014/main" id="{84952870-3BD7-44EF-B2D8-C0380B7EFFBE}"/>
                    </a:ext>
                  </a:extLst>
                </p:cNvPr>
                <p:cNvSpPr/>
                <p:nvPr/>
              </p:nvSpPr>
              <p:spPr>
                <a:xfrm>
                  <a:off x="4947184" y="6629584"/>
                  <a:ext cx="26280" cy="22569"/>
                </a:xfrm>
                <a:custGeom>
                  <a:avLst/>
                  <a:gdLst>
                    <a:gd name="connsiteX0" fmla="*/ 2217 w 26280"/>
                    <a:gd name="connsiteY0" fmla="*/ 5068 h 22569"/>
                    <a:gd name="connsiteX1" fmla="*/ 18127 w 26280"/>
                    <a:gd name="connsiteY1" fmla="*/ 9841 h 22569"/>
                    <a:gd name="connsiteX2" fmla="*/ 16536 w 26280"/>
                    <a:gd name="connsiteY2" fmla="*/ 17796 h 22569"/>
                    <a:gd name="connsiteX3" fmla="*/ 6991 w 26280"/>
                    <a:gd name="connsiteY3" fmla="*/ 19388 h 22569"/>
                    <a:gd name="connsiteX4" fmla="*/ 5400 w 26280"/>
                    <a:gd name="connsiteY4" fmla="*/ 17796 h 22569"/>
                    <a:gd name="connsiteX5" fmla="*/ 10172 w 26280"/>
                    <a:gd name="connsiteY5" fmla="*/ 22570 h 22569"/>
                    <a:gd name="connsiteX6" fmla="*/ 24491 w 26280"/>
                    <a:gd name="connsiteY6" fmla="*/ 16205 h 22569"/>
                    <a:gd name="connsiteX7" fmla="*/ 3808 w 26280"/>
                    <a:gd name="connsiteY7" fmla="*/ 295 h 22569"/>
                    <a:gd name="connsiteX8" fmla="*/ 2217 w 26280"/>
                    <a:gd name="connsiteY8" fmla="*/ 5068 h 225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280" h="22569">
                      <a:moveTo>
                        <a:pt x="2217" y="5068"/>
                      </a:moveTo>
                      <a:cubicBezTo>
                        <a:pt x="6991" y="5068"/>
                        <a:pt x="14946" y="5068"/>
                        <a:pt x="18127" y="9841"/>
                      </a:cubicBezTo>
                      <a:cubicBezTo>
                        <a:pt x="19718" y="13024"/>
                        <a:pt x="18127" y="16205"/>
                        <a:pt x="16536" y="17796"/>
                      </a:cubicBezTo>
                      <a:cubicBezTo>
                        <a:pt x="14946" y="17796"/>
                        <a:pt x="6991" y="19388"/>
                        <a:pt x="6991" y="19388"/>
                      </a:cubicBezTo>
                      <a:cubicBezTo>
                        <a:pt x="6991" y="17796"/>
                        <a:pt x="5400" y="16205"/>
                        <a:pt x="5400" y="17796"/>
                      </a:cubicBezTo>
                      <a:cubicBezTo>
                        <a:pt x="2217" y="20979"/>
                        <a:pt x="6991" y="22570"/>
                        <a:pt x="10172" y="22570"/>
                      </a:cubicBezTo>
                      <a:cubicBezTo>
                        <a:pt x="14946" y="22570"/>
                        <a:pt x="21309" y="20979"/>
                        <a:pt x="24491" y="16205"/>
                      </a:cubicBezTo>
                      <a:cubicBezTo>
                        <a:pt x="32446" y="3477"/>
                        <a:pt x="11763" y="-1295"/>
                        <a:pt x="3808" y="295"/>
                      </a:cubicBezTo>
                      <a:cubicBezTo>
                        <a:pt x="-964" y="295"/>
                        <a:pt x="-964" y="5068"/>
                        <a:pt x="2217" y="506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259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487" name="รูปแบบอิสระ: รูปร่าง 1486">
                <a:extLst>
                  <a:ext uri="{FF2B5EF4-FFF2-40B4-BE49-F238E27FC236}">
                    <a16:creationId xmlns:a16="http://schemas.microsoft.com/office/drawing/2014/main" id="{1CABA264-5903-4C88-9DDC-A1C124E27241}"/>
                  </a:ext>
                </a:extLst>
              </p:cNvPr>
              <p:cNvSpPr/>
              <p:nvPr/>
            </p:nvSpPr>
            <p:spPr>
              <a:xfrm>
                <a:off x="4963720" y="6490709"/>
                <a:ext cx="144779" cy="81893"/>
              </a:xfrm>
              <a:custGeom>
                <a:avLst/>
                <a:gdLst>
                  <a:gd name="connsiteX0" fmla="*/ 46139 w 144779"/>
                  <a:gd name="connsiteY0" fmla="*/ 2342 h 81893"/>
                  <a:gd name="connsiteX1" fmla="*/ 136824 w 144779"/>
                  <a:gd name="connsiteY1" fmla="*/ 45300 h 81893"/>
                  <a:gd name="connsiteX2" fmla="*/ 144779 w 144779"/>
                  <a:gd name="connsiteY2" fmla="*/ 67574 h 81893"/>
                  <a:gd name="connsiteX3" fmla="*/ 77958 w 144779"/>
                  <a:gd name="connsiteY3" fmla="*/ 81893 h 81893"/>
                  <a:gd name="connsiteX4" fmla="*/ 77958 w 144779"/>
                  <a:gd name="connsiteY4" fmla="*/ 81893 h 81893"/>
                  <a:gd name="connsiteX5" fmla="*/ 76367 w 144779"/>
                  <a:gd name="connsiteY5" fmla="*/ 81893 h 81893"/>
                  <a:gd name="connsiteX6" fmla="*/ 0 w 144779"/>
                  <a:gd name="connsiteY6" fmla="*/ 61210 h 81893"/>
                  <a:gd name="connsiteX7" fmla="*/ 46139 w 144779"/>
                  <a:gd name="connsiteY7" fmla="*/ 2342 h 81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4779" h="81893">
                    <a:moveTo>
                      <a:pt x="46139" y="2342"/>
                    </a:moveTo>
                    <a:cubicBezTo>
                      <a:pt x="82731" y="-7204"/>
                      <a:pt x="120915" y="13479"/>
                      <a:pt x="136824" y="45300"/>
                    </a:cubicBezTo>
                    <a:cubicBezTo>
                      <a:pt x="140007" y="51663"/>
                      <a:pt x="143188" y="59619"/>
                      <a:pt x="144779" y="67574"/>
                    </a:cubicBezTo>
                    <a:cubicBezTo>
                      <a:pt x="120915" y="64392"/>
                      <a:pt x="97050" y="69165"/>
                      <a:pt x="77958" y="81893"/>
                    </a:cubicBezTo>
                    <a:cubicBezTo>
                      <a:pt x="77958" y="81893"/>
                      <a:pt x="77958" y="81893"/>
                      <a:pt x="77958" y="81893"/>
                    </a:cubicBezTo>
                    <a:cubicBezTo>
                      <a:pt x="77958" y="81893"/>
                      <a:pt x="76367" y="81893"/>
                      <a:pt x="76367" y="81893"/>
                    </a:cubicBezTo>
                    <a:cubicBezTo>
                      <a:pt x="55684" y="64392"/>
                      <a:pt x="27047" y="56437"/>
                      <a:pt x="0" y="61210"/>
                    </a:cubicBezTo>
                    <a:cubicBezTo>
                      <a:pt x="4773" y="34163"/>
                      <a:pt x="19092" y="10297"/>
                      <a:pt x="46139" y="2342"/>
                    </a:cubicBezTo>
                    <a:close/>
                  </a:path>
                </a:pathLst>
              </a:custGeom>
              <a:solidFill>
                <a:srgbClr val="EE9192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88" name="รูปแบบอิสระ: รูปร่าง 1487">
                <a:extLst>
                  <a:ext uri="{FF2B5EF4-FFF2-40B4-BE49-F238E27FC236}">
                    <a16:creationId xmlns:a16="http://schemas.microsoft.com/office/drawing/2014/main" id="{0F3C2E0C-5786-414C-9060-771BA4D346B5}"/>
                  </a:ext>
                </a:extLst>
              </p:cNvPr>
              <p:cNvSpPr/>
              <p:nvPr/>
            </p:nvSpPr>
            <p:spPr>
              <a:xfrm>
                <a:off x="5063952" y="6543964"/>
                <a:ext cx="105603" cy="131926"/>
              </a:xfrm>
              <a:custGeom>
                <a:avLst/>
                <a:gdLst>
                  <a:gd name="connsiteX0" fmla="*/ 58866 w 105603"/>
                  <a:gd name="connsiteY0" fmla="*/ 0 h 131926"/>
                  <a:gd name="connsiteX1" fmla="*/ 58866 w 105603"/>
                  <a:gd name="connsiteY1" fmla="*/ 0 h 131926"/>
                  <a:gd name="connsiteX2" fmla="*/ 101823 w 105603"/>
                  <a:gd name="connsiteY2" fmla="*/ 85915 h 131926"/>
                  <a:gd name="connsiteX3" fmla="*/ 14319 w 105603"/>
                  <a:gd name="connsiteY3" fmla="*/ 130463 h 131926"/>
                  <a:gd name="connsiteX4" fmla="*/ 0 w 105603"/>
                  <a:gd name="connsiteY4" fmla="*/ 125690 h 131926"/>
                  <a:gd name="connsiteX5" fmla="*/ 3182 w 105603"/>
                  <a:gd name="connsiteY5" fmla="*/ 122508 h 131926"/>
                  <a:gd name="connsiteX6" fmla="*/ 15910 w 105603"/>
                  <a:gd name="connsiteY6" fmla="*/ 68414 h 131926"/>
                  <a:gd name="connsiteX7" fmla="*/ 17501 w 105603"/>
                  <a:gd name="connsiteY7" fmla="*/ 68414 h 131926"/>
                  <a:gd name="connsiteX8" fmla="*/ 58866 w 105603"/>
                  <a:gd name="connsiteY8" fmla="*/ 0 h 131926"/>
                  <a:gd name="connsiteX9" fmla="*/ 58866 w 105603"/>
                  <a:gd name="connsiteY9" fmla="*/ 0 h 131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5603" h="131926">
                    <a:moveTo>
                      <a:pt x="58866" y="0"/>
                    </a:moveTo>
                    <a:cubicBezTo>
                      <a:pt x="58866" y="0"/>
                      <a:pt x="58866" y="0"/>
                      <a:pt x="58866" y="0"/>
                    </a:cubicBezTo>
                    <a:cubicBezTo>
                      <a:pt x="93868" y="14319"/>
                      <a:pt x="114550" y="49322"/>
                      <a:pt x="101823" y="85915"/>
                    </a:cubicBezTo>
                    <a:cubicBezTo>
                      <a:pt x="89095" y="122508"/>
                      <a:pt x="50911" y="136827"/>
                      <a:pt x="14319" y="130463"/>
                    </a:cubicBezTo>
                    <a:cubicBezTo>
                      <a:pt x="9546" y="128872"/>
                      <a:pt x="4773" y="127281"/>
                      <a:pt x="0" y="125690"/>
                    </a:cubicBezTo>
                    <a:cubicBezTo>
                      <a:pt x="1591" y="124100"/>
                      <a:pt x="1591" y="122508"/>
                      <a:pt x="3182" y="122508"/>
                    </a:cubicBezTo>
                    <a:cubicBezTo>
                      <a:pt x="14319" y="106598"/>
                      <a:pt x="17501" y="87506"/>
                      <a:pt x="15910" y="68414"/>
                    </a:cubicBezTo>
                    <a:cubicBezTo>
                      <a:pt x="15910" y="68414"/>
                      <a:pt x="17501" y="68414"/>
                      <a:pt x="17501" y="68414"/>
                    </a:cubicBezTo>
                    <a:cubicBezTo>
                      <a:pt x="44547" y="57277"/>
                      <a:pt x="60457" y="28639"/>
                      <a:pt x="58866" y="0"/>
                    </a:cubicBezTo>
                    <a:cubicBezTo>
                      <a:pt x="58866" y="0"/>
                      <a:pt x="58866" y="0"/>
                      <a:pt x="58866" y="0"/>
                    </a:cubicBezTo>
                    <a:close/>
                  </a:path>
                </a:pathLst>
              </a:custGeom>
              <a:solidFill>
                <a:srgbClr val="FFDA67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89" name="รูปแบบอิสระ: รูปร่าง 1488">
                <a:extLst>
                  <a:ext uri="{FF2B5EF4-FFF2-40B4-BE49-F238E27FC236}">
                    <a16:creationId xmlns:a16="http://schemas.microsoft.com/office/drawing/2014/main" id="{9E93A1D3-2412-41E0-B13C-2D206E1068F1}"/>
                  </a:ext>
                </a:extLst>
              </p:cNvPr>
              <p:cNvSpPr/>
              <p:nvPr/>
            </p:nvSpPr>
            <p:spPr>
              <a:xfrm>
                <a:off x="4885641" y="6539191"/>
                <a:ext cx="149672" cy="166498"/>
              </a:xfrm>
              <a:custGeom>
                <a:avLst/>
                <a:gdLst>
                  <a:gd name="connsiteX0" fmla="*/ 65351 w 149672"/>
                  <a:gd name="connsiteY0" fmla="*/ 0 h 166498"/>
                  <a:gd name="connsiteX1" fmla="*/ 81261 w 149672"/>
                  <a:gd name="connsiteY1" fmla="*/ 52503 h 166498"/>
                  <a:gd name="connsiteX2" fmla="*/ 113080 w 149672"/>
                  <a:gd name="connsiteY2" fmla="*/ 77960 h 166498"/>
                  <a:gd name="connsiteX3" fmla="*/ 124217 w 149672"/>
                  <a:gd name="connsiteY3" fmla="*/ 117735 h 166498"/>
                  <a:gd name="connsiteX4" fmla="*/ 149673 w 149672"/>
                  <a:gd name="connsiteY4" fmla="*/ 141600 h 166498"/>
                  <a:gd name="connsiteX5" fmla="*/ 148082 w 149672"/>
                  <a:gd name="connsiteY5" fmla="*/ 143191 h 166498"/>
                  <a:gd name="connsiteX6" fmla="*/ 33531 w 149672"/>
                  <a:gd name="connsiteY6" fmla="*/ 147964 h 166498"/>
                  <a:gd name="connsiteX7" fmla="*/ 121 w 149672"/>
                  <a:gd name="connsiteY7" fmla="*/ 84324 h 166498"/>
                  <a:gd name="connsiteX8" fmla="*/ 23985 w 149672"/>
                  <a:gd name="connsiteY8" fmla="*/ 23865 h 166498"/>
                  <a:gd name="connsiteX9" fmla="*/ 65351 w 149672"/>
                  <a:gd name="connsiteY9" fmla="*/ 0 h 166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9672" h="166498">
                    <a:moveTo>
                      <a:pt x="65351" y="0"/>
                    </a:moveTo>
                    <a:cubicBezTo>
                      <a:pt x="65351" y="19092"/>
                      <a:pt x="70124" y="36593"/>
                      <a:pt x="81261" y="52503"/>
                    </a:cubicBezTo>
                    <a:cubicBezTo>
                      <a:pt x="89216" y="63641"/>
                      <a:pt x="100353" y="73187"/>
                      <a:pt x="113080" y="77960"/>
                    </a:cubicBezTo>
                    <a:cubicBezTo>
                      <a:pt x="113080" y="92279"/>
                      <a:pt x="116262" y="105007"/>
                      <a:pt x="124217" y="117735"/>
                    </a:cubicBezTo>
                    <a:cubicBezTo>
                      <a:pt x="130581" y="127281"/>
                      <a:pt x="140127" y="135236"/>
                      <a:pt x="149673" y="141600"/>
                    </a:cubicBezTo>
                    <a:cubicBezTo>
                      <a:pt x="149673" y="141600"/>
                      <a:pt x="148082" y="143191"/>
                      <a:pt x="148082" y="143191"/>
                    </a:cubicBezTo>
                    <a:cubicBezTo>
                      <a:pt x="116262" y="173421"/>
                      <a:pt x="68533" y="173421"/>
                      <a:pt x="33531" y="147964"/>
                    </a:cubicBezTo>
                    <a:cubicBezTo>
                      <a:pt x="12849" y="132054"/>
                      <a:pt x="-1471" y="109780"/>
                      <a:pt x="121" y="84324"/>
                    </a:cubicBezTo>
                    <a:cubicBezTo>
                      <a:pt x="1712" y="62050"/>
                      <a:pt x="9667" y="39775"/>
                      <a:pt x="23985" y="23865"/>
                    </a:cubicBezTo>
                    <a:cubicBezTo>
                      <a:pt x="35122" y="11137"/>
                      <a:pt x="49441" y="3182"/>
                      <a:pt x="65351" y="0"/>
                    </a:cubicBezTo>
                    <a:close/>
                  </a:path>
                </a:pathLst>
              </a:custGeom>
              <a:solidFill>
                <a:srgbClr val="C3DD90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1490" name="กราฟิก 7">
                <a:extLst>
                  <a:ext uri="{FF2B5EF4-FFF2-40B4-BE49-F238E27FC236}">
                    <a16:creationId xmlns:a16="http://schemas.microsoft.com/office/drawing/2014/main" id="{9BD9E8EE-FE5E-4033-8A66-2CD4F912B541}"/>
                  </a:ext>
                </a:extLst>
              </p:cNvPr>
              <p:cNvGrpSpPr/>
              <p:nvPr/>
            </p:nvGrpSpPr>
            <p:grpSpPr>
              <a:xfrm>
                <a:off x="4889855" y="6476186"/>
                <a:ext cx="308727" cy="309873"/>
                <a:chOff x="4889855" y="6476186"/>
                <a:chExt cx="308727" cy="309873"/>
              </a:xfrm>
              <a:solidFill>
                <a:srgbClr val="5A4A42"/>
              </a:solidFill>
            </p:grpSpPr>
            <p:sp>
              <p:nvSpPr>
                <p:cNvPr id="1491" name="รูปแบบอิสระ: รูปร่าง 1490">
                  <a:extLst>
                    <a:ext uri="{FF2B5EF4-FFF2-40B4-BE49-F238E27FC236}">
                      <a16:creationId xmlns:a16="http://schemas.microsoft.com/office/drawing/2014/main" id="{AC7F388F-25BE-4C15-AEA5-E47179724C53}"/>
                    </a:ext>
                  </a:extLst>
                </p:cNvPr>
                <p:cNvSpPr/>
                <p:nvPr/>
              </p:nvSpPr>
              <p:spPr>
                <a:xfrm>
                  <a:off x="4889855" y="6476186"/>
                  <a:ext cx="281776" cy="242975"/>
                </a:xfrm>
                <a:custGeom>
                  <a:avLst/>
                  <a:gdLst>
                    <a:gd name="connsiteX0" fmla="*/ 681 w 281776"/>
                    <a:gd name="connsiteY0" fmla="*/ 166422 h 242975"/>
                    <a:gd name="connsiteX1" fmla="*/ 75457 w 281776"/>
                    <a:gd name="connsiteY1" fmla="*/ 241199 h 242975"/>
                    <a:gd name="connsiteX2" fmla="*/ 159779 w 281776"/>
                    <a:gd name="connsiteY2" fmla="*/ 214152 h 242975"/>
                    <a:gd name="connsiteX3" fmla="*/ 220236 w 281776"/>
                    <a:gd name="connsiteY3" fmla="*/ 218925 h 242975"/>
                    <a:gd name="connsiteX4" fmla="*/ 280693 w 281776"/>
                    <a:gd name="connsiteY4" fmla="*/ 156875 h 242975"/>
                    <a:gd name="connsiteX5" fmla="*/ 229782 w 281776"/>
                    <a:gd name="connsiteY5" fmla="*/ 74142 h 242975"/>
                    <a:gd name="connsiteX6" fmla="*/ 228191 w 281776"/>
                    <a:gd name="connsiteY6" fmla="*/ 72552 h 242975"/>
                    <a:gd name="connsiteX7" fmla="*/ 226600 w 281776"/>
                    <a:gd name="connsiteY7" fmla="*/ 72552 h 242975"/>
                    <a:gd name="connsiteX8" fmla="*/ 167734 w 281776"/>
                    <a:gd name="connsiteY8" fmla="*/ 4138 h 242975"/>
                    <a:gd name="connsiteX9" fmla="*/ 85003 w 281776"/>
                    <a:gd name="connsiteY9" fmla="*/ 29594 h 242975"/>
                    <a:gd name="connsiteX10" fmla="*/ 72275 w 281776"/>
                    <a:gd name="connsiteY10" fmla="*/ 64597 h 242975"/>
                    <a:gd name="connsiteX11" fmla="*/ 51592 w 281776"/>
                    <a:gd name="connsiteY11" fmla="*/ 72552 h 242975"/>
                    <a:gd name="connsiteX12" fmla="*/ 681 w 281776"/>
                    <a:gd name="connsiteY12" fmla="*/ 166422 h 242975"/>
                    <a:gd name="connsiteX13" fmla="*/ 158188 w 281776"/>
                    <a:gd name="connsiteY13" fmla="*/ 206197 h 242975"/>
                    <a:gd name="connsiteX14" fmla="*/ 123186 w 281776"/>
                    <a:gd name="connsiteY14" fmla="*/ 150511 h 242975"/>
                    <a:gd name="connsiteX15" fmla="*/ 131141 w 281776"/>
                    <a:gd name="connsiteY15" fmla="*/ 152102 h 242975"/>
                    <a:gd name="connsiteX16" fmla="*/ 131141 w 281776"/>
                    <a:gd name="connsiteY16" fmla="*/ 152102 h 242975"/>
                    <a:gd name="connsiteX17" fmla="*/ 174098 w 281776"/>
                    <a:gd name="connsiteY17" fmla="*/ 150511 h 242975"/>
                    <a:gd name="connsiteX18" fmla="*/ 158188 w 281776"/>
                    <a:gd name="connsiteY18" fmla="*/ 206197 h 242975"/>
                    <a:gd name="connsiteX19" fmla="*/ 135914 w 281776"/>
                    <a:gd name="connsiteY19" fmla="*/ 98008 h 242975"/>
                    <a:gd name="connsiteX20" fmla="*/ 123186 w 281776"/>
                    <a:gd name="connsiteY20" fmla="*/ 117100 h 242975"/>
                    <a:gd name="connsiteX21" fmla="*/ 123186 w 281776"/>
                    <a:gd name="connsiteY21" fmla="*/ 118691 h 242975"/>
                    <a:gd name="connsiteX22" fmla="*/ 118413 w 281776"/>
                    <a:gd name="connsiteY22" fmla="*/ 137783 h 242975"/>
                    <a:gd name="connsiteX23" fmla="*/ 118413 w 281776"/>
                    <a:gd name="connsiteY23" fmla="*/ 139374 h 242975"/>
                    <a:gd name="connsiteX24" fmla="*/ 85003 w 281776"/>
                    <a:gd name="connsiteY24" fmla="*/ 105963 h 242975"/>
                    <a:gd name="connsiteX25" fmla="*/ 77048 w 281776"/>
                    <a:gd name="connsiteY25" fmla="*/ 66187 h 242975"/>
                    <a:gd name="connsiteX26" fmla="*/ 148642 w 281776"/>
                    <a:gd name="connsiteY26" fmla="*/ 85280 h 242975"/>
                    <a:gd name="connsiteX27" fmla="*/ 135914 w 281776"/>
                    <a:gd name="connsiteY27" fmla="*/ 98008 h 242975"/>
                    <a:gd name="connsiteX28" fmla="*/ 153414 w 281776"/>
                    <a:gd name="connsiteY28" fmla="*/ 91644 h 242975"/>
                    <a:gd name="connsiteX29" fmla="*/ 159779 w 281776"/>
                    <a:gd name="connsiteY29" fmla="*/ 102781 h 242975"/>
                    <a:gd name="connsiteX30" fmla="*/ 132732 w 281776"/>
                    <a:gd name="connsiteY30" fmla="*/ 113918 h 242975"/>
                    <a:gd name="connsiteX31" fmla="*/ 153414 w 281776"/>
                    <a:gd name="connsiteY31" fmla="*/ 91644 h 242975"/>
                    <a:gd name="connsiteX32" fmla="*/ 129550 w 281776"/>
                    <a:gd name="connsiteY32" fmla="*/ 118691 h 242975"/>
                    <a:gd name="connsiteX33" fmla="*/ 161369 w 281776"/>
                    <a:gd name="connsiteY33" fmla="*/ 104372 h 242975"/>
                    <a:gd name="connsiteX34" fmla="*/ 166143 w 281776"/>
                    <a:gd name="connsiteY34" fmla="*/ 112327 h 242975"/>
                    <a:gd name="connsiteX35" fmla="*/ 124777 w 281776"/>
                    <a:gd name="connsiteY35" fmla="*/ 134601 h 242975"/>
                    <a:gd name="connsiteX36" fmla="*/ 127959 w 281776"/>
                    <a:gd name="connsiteY36" fmla="*/ 121873 h 242975"/>
                    <a:gd name="connsiteX37" fmla="*/ 129550 w 281776"/>
                    <a:gd name="connsiteY37" fmla="*/ 118691 h 242975"/>
                    <a:gd name="connsiteX38" fmla="*/ 166143 w 281776"/>
                    <a:gd name="connsiteY38" fmla="*/ 113918 h 242975"/>
                    <a:gd name="connsiteX39" fmla="*/ 170915 w 281776"/>
                    <a:gd name="connsiteY39" fmla="*/ 125055 h 242975"/>
                    <a:gd name="connsiteX40" fmla="*/ 134323 w 281776"/>
                    <a:gd name="connsiteY40" fmla="*/ 145738 h 242975"/>
                    <a:gd name="connsiteX41" fmla="*/ 124777 w 281776"/>
                    <a:gd name="connsiteY41" fmla="*/ 142556 h 242975"/>
                    <a:gd name="connsiteX42" fmla="*/ 124777 w 281776"/>
                    <a:gd name="connsiteY42" fmla="*/ 139374 h 242975"/>
                    <a:gd name="connsiteX43" fmla="*/ 166143 w 281776"/>
                    <a:gd name="connsiteY43" fmla="*/ 113918 h 242975"/>
                    <a:gd name="connsiteX44" fmla="*/ 150233 w 281776"/>
                    <a:gd name="connsiteY44" fmla="*/ 148920 h 242975"/>
                    <a:gd name="connsiteX45" fmla="*/ 150233 w 281776"/>
                    <a:gd name="connsiteY45" fmla="*/ 148920 h 242975"/>
                    <a:gd name="connsiteX46" fmla="*/ 139096 w 281776"/>
                    <a:gd name="connsiteY46" fmla="*/ 147329 h 242975"/>
                    <a:gd name="connsiteX47" fmla="*/ 170915 w 281776"/>
                    <a:gd name="connsiteY47" fmla="*/ 126646 h 242975"/>
                    <a:gd name="connsiteX48" fmla="*/ 172506 w 281776"/>
                    <a:gd name="connsiteY48" fmla="*/ 131419 h 242975"/>
                    <a:gd name="connsiteX49" fmla="*/ 150233 w 281776"/>
                    <a:gd name="connsiteY49" fmla="*/ 148920 h 242975"/>
                    <a:gd name="connsiteX50" fmla="*/ 172506 w 281776"/>
                    <a:gd name="connsiteY50" fmla="*/ 136192 h 242975"/>
                    <a:gd name="connsiteX51" fmla="*/ 174098 w 281776"/>
                    <a:gd name="connsiteY51" fmla="*/ 145738 h 242975"/>
                    <a:gd name="connsiteX52" fmla="*/ 155006 w 281776"/>
                    <a:gd name="connsiteY52" fmla="*/ 148920 h 242975"/>
                    <a:gd name="connsiteX53" fmla="*/ 172506 w 281776"/>
                    <a:gd name="connsiteY53" fmla="*/ 136192 h 242975"/>
                    <a:gd name="connsiteX54" fmla="*/ 226600 w 281776"/>
                    <a:gd name="connsiteY54" fmla="*/ 77325 h 242975"/>
                    <a:gd name="connsiteX55" fmla="*/ 226600 w 281776"/>
                    <a:gd name="connsiteY55" fmla="*/ 77325 h 242975"/>
                    <a:gd name="connsiteX56" fmla="*/ 271147 w 281776"/>
                    <a:gd name="connsiteY56" fmla="*/ 166422 h 242975"/>
                    <a:gd name="connsiteX57" fmla="*/ 178870 w 281776"/>
                    <a:gd name="connsiteY57" fmla="*/ 212561 h 242975"/>
                    <a:gd name="connsiteX58" fmla="*/ 162960 w 281776"/>
                    <a:gd name="connsiteY58" fmla="*/ 207788 h 242975"/>
                    <a:gd name="connsiteX59" fmla="*/ 166143 w 281776"/>
                    <a:gd name="connsiteY59" fmla="*/ 203015 h 242975"/>
                    <a:gd name="connsiteX60" fmla="*/ 180461 w 281776"/>
                    <a:gd name="connsiteY60" fmla="*/ 147329 h 242975"/>
                    <a:gd name="connsiteX61" fmla="*/ 182052 w 281776"/>
                    <a:gd name="connsiteY61" fmla="*/ 147329 h 242975"/>
                    <a:gd name="connsiteX62" fmla="*/ 226600 w 281776"/>
                    <a:gd name="connsiteY62" fmla="*/ 77325 h 242975"/>
                    <a:gd name="connsiteX63" fmla="*/ 226600 w 281776"/>
                    <a:gd name="connsiteY63" fmla="*/ 77325 h 242975"/>
                    <a:gd name="connsiteX64" fmla="*/ 180461 w 281776"/>
                    <a:gd name="connsiteY64" fmla="*/ 142556 h 242975"/>
                    <a:gd name="connsiteX65" fmla="*/ 156597 w 281776"/>
                    <a:gd name="connsiteY65" fmla="*/ 88462 h 242975"/>
                    <a:gd name="connsiteX66" fmla="*/ 218645 w 281776"/>
                    <a:gd name="connsiteY66" fmla="*/ 75733 h 242975"/>
                    <a:gd name="connsiteX67" fmla="*/ 180461 w 281776"/>
                    <a:gd name="connsiteY67" fmla="*/ 142556 h 242975"/>
                    <a:gd name="connsiteX68" fmla="*/ 121595 w 281776"/>
                    <a:gd name="connsiteY68" fmla="*/ 5729 h 242975"/>
                    <a:gd name="connsiteX69" fmla="*/ 210690 w 281776"/>
                    <a:gd name="connsiteY69" fmla="*/ 48686 h 242975"/>
                    <a:gd name="connsiteX70" fmla="*/ 218645 w 281776"/>
                    <a:gd name="connsiteY70" fmla="*/ 69369 h 242975"/>
                    <a:gd name="connsiteX71" fmla="*/ 153414 w 281776"/>
                    <a:gd name="connsiteY71" fmla="*/ 83689 h 242975"/>
                    <a:gd name="connsiteX72" fmla="*/ 153414 w 281776"/>
                    <a:gd name="connsiteY72" fmla="*/ 83689 h 242975"/>
                    <a:gd name="connsiteX73" fmla="*/ 151824 w 281776"/>
                    <a:gd name="connsiteY73" fmla="*/ 83689 h 242975"/>
                    <a:gd name="connsiteX74" fmla="*/ 77048 w 281776"/>
                    <a:gd name="connsiteY74" fmla="*/ 63006 h 242975"/>
                    <a:gd name="connsiteX75" fmla="*/ 121595 w 281776"/>
                    <a:gd name="connsiteY75" fmla="*/ 5729 h 242975"/>
                    <a:gd name="connsiteX76" fmla="*/ 70684 w 281776"/>
                    <a:gd name="connsiteY76" fmla="*/ 69369 h 242975"/>
                    <a:gd name="connsiteX77" fmla="*/ 86594 w 281776"/>
                    <a:gd name="connsiteY77" fmla="*/ 121873 h 242975"/>
                    <a:gd name="connsiteX78" fmla="*/ 118413 w 281776"/>
                    <a:gd name="connsiteY78" fmla="*/ 147329 h 242975"/>
                    <a:gd name="connsiteX79" fmla="*/ 129550 w 281776"/>
                    <a:gd name="connsiteY79" fmla="*/ 187105 h 242975"/>
                    <a:gd name="connsiteX80" fmla="*/ 155006 w 281776"/>
                    <a:gd name="connsiteY80" fmla="*/ 210970 h 242975"/>
                    <a:gd name="connsiteX81" fmla="*/ 153414 w 281776"/>
                    <a:gd name="connsiteY81" fmla="*/ 212561 h 242975"/>
                    <a:gd name="connsiteX82" fmla="*/ 40455 w 281776"/>
                    <a:gd name="connsiteY82" fmla="*/ 217334 h 242975"/>
                    <a:gd name="connsiteX83" fmla="*/ 7045 w 281776"/>
                    <a:gd name="connsiteY83" fmla="*/ 153693 h 242975"/>
                    <a:gd name="connsiteX84" fmla="*/ 30909 w 281776"/>
                    <a:gd name="connsiteY84" fmla="*/ 94826 h 242975"/>
                    <a:gd name="connsiteX85" fmla="*/ 70684 w 281776"/>
                    <a:gd name="connsiteY85" fmla="*/ 69369 h 242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</a:cxnLst>
                  <a:rect l="l" t="t" r="r" b="b"/>
                  <a:pathLst>
                    <a:path w="281776" h="242975">
                      <a:moveTo>
                        <a:pt x="681" y="166422"/>
                      </a:moveTo>
                      <a:cubicBezTo>
                        <a:pt x="3862" y="203015"/>
                        <a:pt x="42046" y="233244"/>
                        <a:pt x="75457" y="241199"/>
                      </a:cubicBezTo>
                      <a:cubicBezTo>
                        <a:pt x="105685" y="247563"/>
                        <a:pt x="139096" y="236426"/>
                        <a:pt x="159779" y="214152"/>
                      </a:cubicBezTo>
                      <a:cubicBezTo>
                        <a:pt x="178870" y="222107"/>
                        <a:pt x="199553" y="223698"/>
                        <a:pt x="220236" y="218925"/>
                      </a:cubicBezTo>
                      <a:cubicBezTo>
                        <a:pt x="250464" y="212561"/>
                        <a:pt x="274329" y="187105"/>
                        <a:pt x="280693" y="156875"/>
                      </a:cubicBezTo>
                      <a:cubicBezTo>
                        <a:pt x="287057" y="121873"/>
                        <a:pt x="264783" y="85280"/>
                        <a:pt x="229782" y="74142"/>
                      </a:cubicBezTo>
                      <a:cubicBezTo>
                        <a:pt x="229782" y="74142"/>
                        <a:pt x="228191" y="72552"/>
                        <a:pt x="228191" y="72552"/>
                      </a:cubicBezTo>
                      <a:cubicBezTo>
                        <a:pt x="228191" y="72552"/>
                        <a:pt x="226600" y="72552"/>
                        <a:pt x="226600" y="72552"/>
                      </a:cubicBezTo>
                      <a:cubicBezTo>
                        <a:pt x="221827" y="40731"/>
                        <a:pt x="196371" y="15275"/>
                        <a:pt x="167734" y="4138"/>
                      </a:cubicBezTo>
                      <a:cubicBezTo>
                        <a:pt x="137505" y="-5408"/>
                        <a:pt x="102503" y="956"/>
                        <a:pt x="85003" y="29594"/>
                      </a:cubicBezTo>
                      <a:cubicBezTo>
                        <a:pt x="78639" y="40731"/>
                        <a:pt x="73865" y="51868"/>
                        <a:pt x="72275" y="64597"/>
                      </a:cubicBezTo>
                      <a:cubicBezTo>
                        <a:pt x="64320" y="66187"/>
                        <a:pt x="57956" y="69369"/>
                        <a:pt x="51592" y="72552"/>
                      </a:cubicBezTo>
                      <a:cubicBezTo>
                        <a:pt x="16591" y="90052"/>
                        <a:pt x="-4092" y="128237"/>
                        <a:pt x="681" y="166422"/>
                      </a:cubicBezTo>
                      <a:close/>
                      <a:moveTo>
                        <a:pt x="158188" y="206197"/>
                      </a:moveTo>
                      <a:cubicBezTo>
                        <a:pt x="137505" y="195060"/>
                        <a:pt x="123186" y="174377"/>
                        <a:pt x="123186" y="150511"/>
                      </a:cubicBezTo>
                      <a:cubicBezTo>
                        <a:pt x="126368" y="152102"/>
                        <a:pt x="127959" y="152102"/>
                        <a:pt x="131141" y="152102"/>
                      </a:cubicBezTo>
                      <a:cubicBezTo>
                        <a:pt x="131141" y="152102"/>
                        <a:pt x="131141" y="152102"/>
                        <a:pt x="131141" y="152102"/>
                      </a:cubicBezTo>
                      <a:cubicBezTo>
                        <a:pt x="145460" y="155284"/>
                        <a:pt x="161369" y="155284"/>
                        <a:pt x="174098" y="150511"/>
                      </a:cubicBezTo>
                      <a:cubicBezTo>
                        <a:pt x="175689" y="169603"/>
                        <a:pt x="172506" y="188696"/>
                        <a:pt x="158188" y="206197"/>
                      </a:cubicBezTo>
                      <a:close/>
                      <a:moveTo>
                        <a:pt x="135914" y="98008"/>
                      </a:moveTo>
                      <a:cubicBezTo>
                        <a:pt x="131141" y="104372"/>
                        <a:pt x="126368" y="110736"/>
                        <a:pt x="123186" y="117100"/>
                      </a:cubicBezTo>
                      <a:cubicBezTo>
                        <a:pt x="123186" y="117100"/>
                        <a:pt x="123186" y="117100"/>
                        <a:pt x="123186" y="118691"/>
                      </a:cubicBezTo>
                      <a:cubicBezTo>
                        <a:pt x="120004" y="125055"/>
                        <a:pt x="118413" y="131419"/>
                        <a:pt x="118413" y="137783"/>
                      </a:cubicBezTo>
                      <a:cubicBezTo>
                        <a:pt x="116822" y="137783"/>
                        <a:pt x="116822" y="139374"/>
                        <a:pt x="118413" y="139374"/>
                      </a:cubicBezTo>
                      <a:cubicBezTo>
                        <a:pt x="104094" y="133010"/>
                        <a:pt x="91366" y="121873"/>
                        <a:pt x="85003" y="105963"/>
                      </a:cubicBezTo>
                      <a:cubicBezTo>
                        <a:pt x="78639" y="94826"/>
                        <a:pt x="77048" y="80507"/>
                        <a:pt x="77048" y="66187"/>
                      </a:cubicBezTo>
                      <a:cubicBezTo>
                        <a:pt x="100912" y="61414"/>
                        <a:pt x="127959" y="67778"/>
                        <a:pt x="148642" y="85280"/>
                      </a:cubicBezTo>
                      <a:cubicBezTo>
                        <a:pt x="143869" y="90052"/>
                        <a:pt x="140687" y="94826"/>
                        <a:pt x="135914" y="98008"/>
                      </a:cubicBezTo>
                      <a:close/>
                      <a:moveTo>
                        <a:pt x="153414" y="91644"/>
                      </a:moveTo>
                      <a:cubicBezTo>
                        <a:pt x="156597" y="94826"/>
                        <a:pt x="158188" y="99599"/>
                        <a:pt x="159779" y="102781"/>
                      </a:cubicBezTo>
                      <a:cubicBezTo>
                        <a:pt x="150233" y="105963"/>
                        <a:pt x="140687" y="110736"/>
                        <a:pt x="132732" y="113918"/>
                      </a:cubicBezTo>
                      <a:cubicBezTo>
                        <a:pt x="137505" y="104372"/>
                        <a:pt x="145460" y="96417"/>
                        <a:pt x="153414" y="91644"/>
                      </a:cubicBezTo>
                      <a:close/>
                      <a:moveTo>
                        <a:pt x="129550" y="118691"/>
                      </a:moveTo>
                      <a:cubicBezTo>
                        <a:pt x="140687" y="113918"/>
                        <a:pt x="150233" y="109145"/>
                        <a:pt x="161369" y="104372"/>
                      </a:cubicBezTo>
                      <a:cubicBezTo>
                        <a:pt x="162960" y="107554"/>
                        <a:pt x="164552" y="109145"/>
                        <a:pt x="166143" y="112327"/>
                      </a:cubicBezTo>
                      <a:cubicBezTo>
                        <a:pt x="151824" y="120282"/>
                        <a:pt x="139096" y="126646"/>
                        <a:pt x="124777" y="134601"/>
                      </a:cubicBezTo>
                      <a:cubicBezTo>
                        <a:pt x="126368" y="129828"/>
                        <a:pt x="126368" y="126646"/>
                        <a:pt x="127959" y="121873"/>
                      </a:cubicBezTo>
                      <a:cubicBezTo>
                        <a:pt x="127959" y="121873"/>
                        <a:pt x="129550" y="120282"/>
                        <a:pt x="129550" y="118691"/>
                      </a:cubicBezTo>
                      <a:close/>
                      <a:moveTo>
                        <a:pt x="166143" y="113918"/>
                      </a:moveTo>
                      <a:cubicBezTo>
                        <a:pt x="167734" y="117100"/>
                        <a:pt x="169324" y="121873"/>
                        <a:pt x="170915" y="125055"/>
                      </a:cubicBezTo>
                      <a:cubicBezTo>
                        <a:pt x="158188" y="131419"/>
                        <a:pt x="145460" y="137783"/>
                        <a:pt x="134323" y="145738"/>
                      </a:cubicBezTo>
                      <a:cubicBezTo>
                        <a:pt x="131141" y="145738"/>
                        <a:pt x="127959" y="144147"/>
                        <a:pt x="124777" y="142556"/>
                      </a:cubicBezTo>
                      <a:cubicBezTo>
                        <a:pt x="124777" y="140965"/>
                        <a:pt x="124777" y="139374"/>
                        <a:pt x="124777" y="139374"/>
                      </a:cubicBezTo>
                      <a:cubicBezTo>
                        <a:pt x="137505" y="131419"/>
                        <a:pt x="151824" y="123464"/>
                        <a:pt x="166143" y="113918"/>
                      </a:cubicBezTo>
                      <a:close/>
                      <a:moveTo>
                        <a:pt x="150233" y="148920"/>
                      </a:moveTo>
                      <a:cubicBezTo>
                        <a:pt x="150233" y="148920"/>
                        <a:pt x="150233" y="148920"/>
                        <a:pt x="150233" y="148920"/>
                      </a:cubicBezTo>
                      <a:cubicBezTo>
                        <a:pt x="145460" y="148920"/>
                        <a:pt x="142278" y="148920"/>
                        <a:pt x="139096" y="147329"/>
                      </a:cubicBezTo>
                      <a:cubicBezTo>
                        <a:pt x="150233" y="140965"/>
                        <a:pt x="159779" y="133010"/>
                        <a:pt x="170915" y="126646"/>
                      </a:cubicBezTo>
                      <a:cubicBezTo>
                        <a:pt x="170915" y="128237"/>
                        <a:pt x="172506" y="129828"/>
                        <a:pt x="172506" y="131419"/>
                      </a:cubicBezTo>
                      <a:cubicBezTo>
                        <a:pt x="164552" y="137783"/>
                        <a:pt x="158188" y="144147"/>
                        <a:pt x="150233" y="148920"/>
                      </a:cubicBezTo>
                      <a:close/>
                      <a:moveTo>
                        <a:pt x="172506" y="136192"/>
                      </a:moveTo>
                      <a:cubicBezTo>
                        <a:pt x="172506" y="139374"/>
                        <a:pt x="174098" y="142556"/>
                        <a:pt x="174098" y="145738"/>
                      </a:cubicBezTo>
                      <a:cubicBezTo>
                        <a:pt x="167734" y="147329"/>
                        <a:pt x="161369" y="148920"/>
                        <a:pt x="155006" y="148920"/>
                      </a:cubicBezTo>
                      <a:cubicBezTo>
                        <a:pt x="161369" y="145738"/>
                        <a:pt x="167734" y="140965"/>
                        <a:pt x="172506" y="136192"/>
                      </a:cubicBezTo>
                      <a:close/>
                      <a:moveTo>
                        <a:pt x="226600" y="77325"/>
                      </a:moveTo>
                      <a:cubicBezTo>
                        <a:pt x="226600" y="77325"/>
                        <a:pt x="226600" y="77325"/>
                        <a:pt x="226600" y="77325"/>
                      </a:cubicBezTo>
                      <a:cubicBezTo>
                        <a:pt x="263193" y="91644"/>
                        <a:pt x="283875" y="129828"/>
                        <a:pt x="271147" y="166422"/>
                      </a:cubicBezTo>
                      <a:cubicBezTo>
                        <a:pt x="256828" y="204606"/>
                        <a:pt x="217054" y="220516"/>
                        <a:pt x="178870" y="212561"/>
                      </a:cubicBezTo>
                      <a:cubicBezTo>
                        <a:pt x="174098" y="210970"/>
                        <a:pt x="167734" y="209379"/>
                        <a:pt x="162960" y="207788"/>
                      </a:cubicBezTo>
                      <a:cubicBezTo>
                        <a:pt x="164552" y="206197"/>
                        <a:pt x="164552" y="204606"/>
                        <a:pt x="166143" y="203015"/>
                      </a:cubicBezTo>
                      <a:cubicBezTo>
                        <a:pt x="177279" y="185513"/>
                        <a:pt x="182052" y="166422"/>
                        <a:pt x="180461" y="147329"/>
                      </a:cubicBezTo>
                      <a:cubicBezTo>
                        <a:pt x="180461" y="147329"/>
                        <a:pt x="182052" y="147329"/>
                        <a:pt x="182052" y="147329"/>
                      </a:cubicBezTo>
                      <a:cubicBezTo>
                        <a:pt x="210690" y="136192"/>
                        <a:pt x="228191" y="107554"/>
                        <a:pt x="226600" y="77325"/>
                      </a:cubicBezTo>
                      <a:cubicBezTo>
                        <a:pt x="225009" y="77325"/>
                        <a:pt x="226600" y="77325"/>
                        <a:pt x="226600" y="77325"/>
                      </a:cubicBezTo>
                      <a:close/>
                      <a:moveTo>
                        <a:pt x="180461" y="142556"/>
                      </a:moveTo>
                      <a:cubicBezTo>
                        <a:pt x="177279" y="123464"/>
                        <a:pt x="169324" y="104372"/>
                        <a:pt x="156597" y="88462"/>
                      </a:cubicBezTo>
                      <a:cubicBezTo>
                        <a:pt x="174098" y="77325"/>
                        <a:pt x="196371" y="72552"/>
                        <a:pt x="218645" y="75733"/>
                      </a:cubicBezTo>
                      <a:cubicBezTo>
                        <a:pt x="221827" y="102781"/>
                        <a:pt x="209099" y="131419"/>
                        <a:pt x="180461" y="142556"/>
                      </a:cubicBezTo>
                      <a:close/>
                      <a:moveTo>
                        <a:pt x="121595" y="5729"/>
                      </a:moveTo>
                      <a:cubicBezTo>
                        <a:pt x="156597" y="-3817"/>
                        <a:pt x="194780" y="16866"/>
                        <a:pt x="210690" y="48686"/>
                      </a:cubicBezTo>
                      <a:cubicBezTo>
                        <a:pt x="213872" y="55050"/>
                        <a:pt x="217054" y="63006"/>
                        <a:pt x="218645" y="69369"/>
                      </a:cubicBezTo>
                      <a:cubicBezTo>
                        <a:pt x="196371" y="66187"/>
                        <a:pt x="172506" y="70961"/>
                        <a:pt x="153414" y="83689"/>
                      </a:cubicBezTo>
                      <a:cubicBezTo>
                        <a:pt x="153414" y="83689"/>
                        <a:pt x="153414" y="83689"/>
                        <a:pt x="153414" y="83689"/>
                      </a:cubicBezTo>
                      <a:cubicBezTo>
                        <a:pt x="153414" y="83689"/>
                        <a:pt x="151824" y="83689"/>
                        <a:pt x="151824" y="83689"/>
                      </a:cubicBezTo>
                      <a:cubicBezTo>
                        <a:pt x="131141" y="66187"/>
                        <a:pt x="104094" y="58232"/>
                        <a:pt x="77048" y="63006"/>
                      </a:cubicBezTo>
                      <a:cubicBezTo>
                        <a:pt x="80230" y="35958"/>
                        <a:pt x="94548" y="13684"/>
                        <a:pt x="121595" y="5729"/>
                      </a:cubicBezTo>
                      <a:close/>
                      <a:moveTo>
                        <a:pt x="70684" y="69369"/>
                      </a:moveTo>
                      <a:cubicBezTo>
                        <a:pt x="70684" y="88462"/>
                        <a:pt x="75457" y="105963"/>
                        <a:pt x="86594" y="121873"/>
                      </a:cubicBezTo>
                      <a:cubicBezTo>
                        <a:pt x="94548" y="133010"/>
                        <a:pt x="105685" y="142556"/>
                        <a:pt x="118413" y="147329"/>
                      </a:cubicBezTo>
                      <a:cubicBezTo>
                        <a:pt x="118413" y="161648"/>
                        <a:pt x="121595" y="174377"/>
                        <a:pt x="129550" y="187105"/>
                      </a:cubicBezTo>
                      <a:cubicBezTo>
                        <a:pt x="135914" y="196651"/>
                        <a:pt x="145460" y="204606"/>
                        <a:pt x="155006" y="210970"/>
                      </a:cubicBezTo>
                      <a:cubicBezTo>
                        <a:pt x="155006" y="210970"/>
                        <a:pt x="153414" y="212561"/>
                        <a:pt x="153414" y="212561"/>
                      </a:cubicBezTo>
                      <a:cubicBezTo>
                        <a:pt x="123186" y="242790"/>
                        <a:pt x="73865" y="242790"/>
                        <a:pt x="40455" y="217334"/>
                      </a:cubicBezTo>
                      <a:cubicBezTo>
                        <a:pt x="19772" y="203015"/>
                        <a:pt x="5453" y="179149"/>
                        <a:pt x="7045" y="153693"/>
                      </a:cubicBezTo>
                      <a:cubicBezTo>
                        <a:pt x="8636" y="131419"/>
                        <a:pt x="16591" y="110736"/>
                        <a:pt x="30909" y="94826"/>
                      </a:cubicBezTo>
                      <a:cubicBezTo>
                        <a:pt x="40455" y="82097"/>
                        <a:pt x="54774" y="74142"/>
                        <a:pt x="70684" y="69369"/>
                      </a:cubicBezTo>
                      <a:close/>
                    </a:path>
                  </a:pathLst>
                </a:custGeom>
                <a:solidFill>
                  <a:srgbClr val="5A4A42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92" name="รูปแบบอิสระ: รูปร่าง 1491">
                  <a:extLst>
                    <a:ext uri="{FF2B5EF4-FFF2-40B4-BE49-F238E27FC236}">
                      <a16:creationId xmlns:a16="http://schemas.microsoft.com/office/drawing/2014/main" id="{14660C65-CE11-4FB1-A34F-3DBC6232A597}"/>
                    </a:ext>
                  </a:extLst>
                </p:cNvPr>
                <p:cNvSpPr/>
                <p:nvPr/>
              </p:nvSpPr>
              <p:spPr>
                <a:xfrm>
                  <a:off x="5028021" y="6505780"/>
                  <a:ext cx="20021" cy="29831"/>
                </a:xfrm>
                <a:custGeom>
                  <a:avLst/>
                  <a:gdLst>
                    <a:gd name="connsiteX0" fmla="*/ 2521 w 20021"/>
                    <a:gd name="connsiteY0" fmla="*/ 14319 h 29831"/>
                    <a:gd name="connsiteX1" fmla="*/ 10476 w 20021"/>
                    <a:gd name="connsiteY1" fmla="*/ 28638 h 29831"/>
                    <a:gd name="connsiteX2" fmla="*/ 15248 w 20021"/>
                    <a:gd name="connsiteY2" fmla="*/ 28638 h 29831"/>
                    <a:gd name="connsiteX3" fmla="*/ 20022 w 20021"/>
                    <a:gd name="connsiteY3" fmla="*/ 11137 h 29831"/>
                    <a:gd name="connsiteX4" fmla="*/ 20022 w 20021"/>
                    <a:gd name="connsiteY4" fmla="*/ 9546 h 29831"/>
                    <a:gd name="connsiteX5" fmla="*/ 20022 w 20021"/>
                    <a:gd name="connsiteY5" fmla="*/ 3182 h 29831"/>
                    <a:gd name="connsiteX6" fmla="*/ 16840 w 20021"/>
                    <a:gd name="connsiteY6" fmla="*/ 3182 h 29831"/>
                    <a:gd name="connsiteX7" fmla="*/ 16840 w 20021"/>
                    <a:gd name="connsiteY7" fmla="*/ 7955 h 29831"/>
                    <a:gd name="connsiteX8" fmla="*/ 8885 w 20021"/>
                    <a:gd name="connsiteY8" fmla="*/ 9546 h 29831"/>
                    <a:gd name="connsiteX9" fmla="*/ 8885 w 20021"/>
                    <a:gd name="connsiteY9" fmla="*/ 9546 h 29831"/>
                    <a:gd name="connsiteX10" fmla="*/ 7294 w 20021"/>
                    <a:gd name="connsiteY10" fmla="*/ 4773 h 29831"/>
                    <a:gd name="connsiteX11" fmla="*/ 7294 w 20021"/>
                    <a:gd name="connsiteY11" fmla="*/ 3182 h 29831"/>
                    <a:gd name="connsiteX12" fmla="*/ 5703 w 20021"/>
                    <a:gd name="connsiteY12" fmla="*/ 0 h 29831"/>
                    <a:gd name="connsiteX13" fmla="*/ 2521 w 20021"/>
                    <a:gd name="connsiteY13" fmla="*/ 1591 h 29831"/>
                    <a:gd name="connsiteX14" fmla="*/ 2521 w 20021"/>
                    <a:gd name="connsiteY14" fmla="*/ 14319 h 29831"/>
                    <a:gd name="connsiteX15" fmla="*/ 15248 w 20021"/>
                    <a:gd name="connsiteY15" fmla="*/ 11137 h 29831"/>
                    <a:gd name="connsiteX16" fmla="*/ 13658 w 20021"/>
                    <a:gd name="connsiteY16" fmla="*/ 20683 h 29831"/>
                    <a:gd name="connsiteX17" fmla="*/ 10476 w 20021"/>
                    <a:gd name="connsiteY17" fmla="*/ 14319 h 29831"/>
                    <a:gd name="connsiteX18" fmla="*/ 10476 w 20021"/>
                    <a:gd name="connsiteY18" fmla="*/ 14319 h 29831"/>
                    <a:gd name="connsiteX19" fmla="*/ 15248 w 20021"/>
                    <a:gd name="connsiteY19" fmla="*/ 11137 h 298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20021" h="29831">
                      <a:moveTo>
                        <a:pt x="2521" y="14319"/>
                      </a:moveTo>
                      <a:cubicBezTo>
                        <a:pt x="5703" y="19092"/>
                        <a:pt x="7294" y="23865"/>
                        <a:pt x="10476" y="28638"/>
                      </a:cubicBezTo>
                      <a:cubicBezTo>
                        <a:pt x="12067" y="30229"/>
                        <a:pt x="13658" y="30229"/>
                        <a:pt x="15248" y="28638"/>
                      </a:cubicBezTo>
                      <a:cubicBezTo>
                        <a:pt x="16840" y="23865"/>
                        <a:pt x="20022" y="17501"/>
                        <a:pt x="20022" y="11137"/>
                      </a:cubicBezTo>
                      <a:cubicBezTo>
                        <a:pt x="20022" y="11137"/>
                        <a:pt x="20022" y="9546"/>
                        <a:pt x="20022" y="9546"/>
                      </a:cubicBezTo>
                      <a:cubicBezTo>
                        <a:pt x="20022" y="7955"/>
                        <a:pt x="20022" y="6364"/>
                        <a:pt x="20022" y="3182"/>
                      </a:cubicBezTo>
                      <a:cubicBezTo>
                        <a:pt x="20022" y="1591"/>
                        <a:pt x="16840" y="1591"/>
                        <a:pt x="16840" y="3182"/>
                      </a:cubicBezTo>
                      <a:cubicBezTo>
                        <a:pt x="16840" y="4773"/>
                        <a:pt x="16840" y="6364"/>
                        <a:pt x="16840" y="7955"/>
                      </a:cubicBezTo>
                      <a:cubicBezTo>
                        <a:pt x="13658" y="7955"/>
                        <a:pt x="10476" y="9546"/>
                        <a:pt x="8885" y="9546"/>
                      </a:cubicBezTo>
                      <a:cubicBezTo>
                        <a:pt x="8885" y="9546"/>
                        <a:pt x="8885" y="9546"/>
                        <a:pt x="8885" y="9546"/>
                      </a:cubicBezTo>
                      <a:cubicBezTo>
                        <a:pt x="7294" y="7955"/>
                        <a:pt x="7294" y="6364"/>
                        <a:pt x="7294" y="4773"/>
                      </a:cubicBezTo>
                      <a:cubicBezTo>
                        <a:pt x="7294" y="4773"/>
                        <a:pt x="7294" y="3182"/>
                        <a:pt x="7294" y="3182"/>
                      </a:cubicBezTo>
                      <a:cubicBezTo>
                        <a:pt x="7294" y="1591"/>
                        <a:pt x="5703" y="1591"/>
                        <a:pt x="5703" y="0"/>
                      </a:cubicBezTo>
                      <a:cubicBezTo>
                        <a:pt x="4112" y="0"/>
                        <a:pt x="2521" y="0"/>
                        <a:pt x="2521" y="1591"/>
                      </a:cubicBezTo>
                      <a:cubicBezTo>
                        <a:pt x="-2252" y="6364"/>
                        <a:pt x="930" y="11137"/>
                        <a:pt x="2521" y="14319"/>
                      </a:cubicBezTo>
                      <a:close/>
                      <a:moveTo>
                        <a:pt x="15248" y="11137"/>
                      </a:moveTo>
                      <a:cubicBezTo>
                        <a:pt x="15248" y="14319"/>
                        <a:pt x="13658" y="17501"/>
                        <a:pt x="13658" y="20683"/>
                      </a:cubicBezTo>
                      <a:cubicBezTo>
                        <a:pt x="12067" y="19092"/>
                        <a:pt x="10476" y="15910"/>
                        <a:pt x="10476" y="14319"/>
                      </a:cubicBezTo>
                      <a:cubicBezTo>
                        <a:pt x="10476" y="14319"/>
                        <a:pt x="10476" y="14319"/>
                        <a:pt x="10476" y="14319"/>
                      </a:cubicBezTo>
                      <a:cubicBezTo>
                        <a:pt x="10476" y="12728"/>
                        <a:pt x="12067" y="12728"/>
                        <a:pt x="15248" y="11137"/>
                      </a:cubicBezTo>
                      <a:close/>
                    </a:path>
                  </a:pathLst>
                </a:custGeom>
                <a:solidFill>
                  <a:srgbClr val="5A4A42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93" name="รูปแบบอิสระ: รูปร่าง 1492">
                  <a:extLst>
                    <a:ext uri="{FF2B5EF4-FFF2-40B4-BE49-F238E27FC236}">
                      <a16:creationId xmlns:a16="http://schemas.microsoft.com/office/drawing/2014/main" id="{18A054AF-A3F0-49FC-ACF8-E2B7920FEE74}"/>
                    </a:ext>
                  </a:extLst>
                </p:cNvPr>
                <p:cNvSpPr/>
                <p:nvPr/>
              </p:nvSpPr>
              <p:spPr>
                <a:xfrm>
                  <a:off x="5101405" y="6622197"/>
                  <a:ext cx="25640" cy="29956"/>
                </a:xfrm>
                <a:custGeom>
                  <a:avLst/>
                  <a:gdLst>
                    <a:gd name="connsiteX0" fmla="*/ 10277 w 25640"/>
                    <a:gd name="connsiteY0" fmla="*/ 17228 h 29956"/>
                    <a:gd name="connsiteX1" fmla="*/ 8686 w 25640"/>
                    <a:gd name="connsiteY1" fmla="*/ 26774 h 29956"/>
                    <a:gd name="connsiteX2" fmla="*/ 16641 w 25640"/>
                    <a:gd name="connsiteY2" fmla="*/ 29956 h 29956"/>
                    <a:gd name="connsiteX3" fmla="*/ 19823 w 25640"/>
                    <a:gd name="connsiteY3" fmla="*/ 28365 h 29956"/>
                    <a:gd name="connsiteX4" fmla="*/ 23004 w 25640"/>
                    <a:gd name="connsiteY4" fmla="*/ 26774 h 29956"/>
                    <a:gd name="connsiteX5" fmla="*/ 23004 w 25640"/>
                    <a:gd name="connsiteY5" fmla="*/ 25183 h 29956"/>
                    <a:gd name="connsiteX6" fmla="*/ 24595 w 25640"/>
                    <a:gd name="connsiteY6" fmla="*/ 7682 h 29956"/>
                    <a:gd name="connsiteX7" fmla="*/ 23004 w 25640"/>
                    <a:gd name="connsiteY7" fmla="*/ 6091 h 29956"/>
                    <a:gd name="connsiteX8" fmla="*/ 23004 w 25640"/>
                    <a:gd name="connsiteY8" fmla="*/ 4500 h 29956"/>
                    <a:gd name="connsiteX9" fmla="*/ 21413 w 25640"/>
                    <a:gd name="connsiteY9" fmla="*/ 1318 h 29956"/>
                    <a:gd name="connsiteX10" fmla="*/ 731 w 25640"/>
                    <a:gd name="connsiteY10" fmla="*/ 4500 h 29956"/>
                    <a:gd name="connsiteX11" fmla="*/ 10277 w 25640"/>
                    <a:gd name="connsiteY11" fmla="*/ 17228 h 29956"/>
                    <a:gd name="connsiteX12" fmla="*/ 10277 w 25640"/>
                    <a:gd name="connsiteY12" fmla="*/ 9273 h 29956"/>
                    <a:gd name="connsiteX13" fmla="*/ 18232 w 25640"/>
                    <a:gd name="connsiteY13" fmla="*/ 7682 h 29956"/>
                    <a:gd name="connsiteX14" fmla="*/ 19823 w 25640"/>
                    <a:gd name="connsiteY14" fmla="*/ 9273 h 29956"/>
                    <a:gd name="connsiteX15" fmla="*/ 19823 w 25640"/>
                    <a:gd name="connsiteY15" fmla="*/ 9273 h 29956"/>
                    <a:gd name="connsiteX16" fmla="*/ 21413 w 25640"/>
                    <a:gd name="connsiteY16" fmla="*/ 9273 h 29956"/>
                    <a:gd name="connsiteX17" fmla="*/ 21413 w 25640"/>
                    <a:gd name="connsiteY17" fmla="*/ 20410 h 29956"/>
                    <a:gd name="connsiteX18" fmla="*/ 19823 w 25640"/>
                    <a:gd name="connsiteY18" fmla="*/ 22001 h 29956"/>
                    <a:gd name="connsiteX19" fmla="*/ 16641 w 25640"/>
                    <a:gd name="connsiteY19" fmla="*/ 25183 h 29956"/>
                    <a:gd name="connsiteX20" fmla="*/ 13458 w 25640"/>
                    <a:gd name="connsiteY20" fmla="*/ 23592 h 29956"/>
                    <a:gd name="connsiteX21" fmla="*/ 15050 w 25640"/>
                    <a:gd name="connsiteY21" fmla="*/ 17228 h 29956"/>
                    <a:gd name="connsiteX22" fmla="*/ 13458 w 25640"/>
                    <a:gd name="connsiteY22" fmla="*/ 14046 h 29956"/>
                    <a:gd name="connsiteX23" fmla="*/ 8686 w 25640"/>
                    <a:gd name="connsiteY23" fmla="*/ 12455 h 29956"/>
                    <a:gd name="connsiteX24" fmla="*/ 10277 w 25640"/>
                    <a:gd name="connsiteY24" fmla="*/ 9273 h 29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5640" h="29956">
                      <a:moveTo>
                        <a:pt x="10277" y="17228"/>
                      </a:moveTo>
                      <a:cubicBezTo>
                        <a:pt x="8686" y="20410"/>
                        <a:pt x="8686" y="25183"/>
                        <a:pt x="8686" y="26774"/>
                      </a:cubicBezTo>
                      <a:cubicBezTo>
                        <a:pt x="10277" y="29956"/>
                        <a:pt x="13458" y="29956"/>
                        <a:pt x="16641" y="29956"/>
                      </a:cubicBezTo>
                      <a:cubicBezTo>
                        <a:pt x="18232" y="29956"/>
                        <a:pt x="19823" y="28365"/>
                        <a:pt x="19823" y="28365"/>
                      </a:cubicBezTo>
                      <a:cubicBezTo>
                        <a:pt x="19823" y="29956"/>
                        <a:pt x="23004" y="28365"/>
                        <a:pt x="23004" y="26774"/>
                      </a:cubicBezTo>
                      <a:cubicBezTo>
                        <a:pt x="23004" y="26774"/>
                        <a:pt x="23004" y="25183"/>
                        <a:pt x="23004" y="25183"/>
                      </a:cubicBezTo>
                      <a:cubicBezTo>
                        <a:pt x="26187" y="20410"/>
                        <a:pt x="26187" y="14046"/>
                        <a:pt x="24595" y="7682"/>
                      </a:cubicBezTo>
                      <a:cubicBezTo>
                        <a:pt x="24595" y="6091"/>
                        <a:pt x="24595" y="6091"/>
                        <a:pt x="23004" y="6091"/>
                      </a:cubicBezTo>
                      <a:cubicBezTo>
                        <a:pt x="23004" y="6091"/>
                        <a:pt x="23004" y="6091"/>
                        <a:pt x="23004" y="4500"/>
                      </a:cubicBezTo>
                      <a:cubicBezTo>
                        <a:pt x="23004" y="2909"/>
                        <a:pt x="23004" y="2909"/>
                        <a:pt x="21413" y="1318"/>
                      </a:cubicBezTo>
                      <a:cubicBezTo>
                        <a:pt x="16641" y="-1864"/>
                        <a:pt x="5504" y="1318"/>
                        <a:pt x="731" y="4500"/>
                      </a:cubicBezTo>
                      <a:cubicBezTo>
                        <a:pt x="-2451" y="12455"/>
                        <a:pt x="5504" y="15637"/>
                        <a:pt x="10277" y="17228"/>
                      </a:cubicBezTo>
                      <a:close/>
                      <a:moveTo>
                        <a:pt x="10277" y="9273"/>
                      </a:moveTo>
                      <a:cubicBezTo>
                        <a:pt x="11868" y="9273"/>
                        <a:pt x="15050" y="7682"/>
                        <a:pt x="18232" y="7682"/>
                      </a:cubicBezTo>
                      <a:cubicBezTo>
                        <a:pt x="18232" y="7682"/>
                        <a:pt x="18232" y="9273"/>
                        <a:pt x="19823" y="9273"/>
                      </a:cubicBezTo>
                      <a:cubicBezTo>
                        <a:pt x="19823" y="9273"/>
                        <a:pt x="19823" y="9273"/>
                        <a:pt x="19823" y="9273"/>
                      </a:cubicBezTo>
                      <a:cubicBezTo>
                        <a:pt x="19823" y="9273"/>
                        <a:pt x="19823" y="9273"/>
                        <a:pt x="21413" y="9273"/>
                      </a:cubicBezTo>
                      <a:cubicBezTo>
                        <a:pt x="21413" y="14046"/>
                        <a:pt x="21413" y="17228"/>
                        <a:pt x="21413" y="20410"/>
                      </a:cubicBezTo>
                      <a:cubicBezTo>
                        <a:pt x="21413" y="20410"/>
                        <a:pt x="21413" y="22001"/>
                        <a:pt x="19823" y="22001"/>
                      </a:cubicBezTo>
                      <a:cubicBezTo>
                        <a:pt x="19823" y="23592"/>
                        <a:pt x="18232" y="23592"/>
                        <a:pt x="16641" y="25183"/>
                      </a:cubicBezTo>
                      <a:cubicBezTo>
                        <a:pt x="13458" y="25183"/>
                        <a:pt x="13458" y="25183"/>
                        <a:pt x="13458" y="23592"/>
                      </a:cubicBezTo>
                      <a:cubicBezTo>
                        <a:pt x="13458" y="22001"/>
                        <a:pt x="15050" y="18819"/>
                        <a:pt x="15050" y="17228"/>
                      </a:cubicBezTo>
                      <a:cubicBezTo>
                        <a:pt x="15050" y="15637"/>
                        <a:pt x="15050" y="14046"/>
                        <a:pt x="13458" y="14046"/>
                      </a:cubicBezTo>
                      <a:cubicBezTo>
                        <a:pt x="11868" y="14046"/>
                        <a:pt x="10277" y="12455"/>
                        <a:pt x="8686" y="12455"/>
                      </a:cubicBezTo>
                      <a:cubicBezTo>
                        <a:pt x="7095" y="10864"/>
                        <a:pt x="7095" y="10864"/>
                        <a:pt x="10277" y="9273"/>
                      </a:cubicBezTo>
                      <a:close/>
                    </a:path>
                  </a:pathLst>
                </a:custGeom>
                <a:solidFill>
                  <a:srgbClr val="5A4A42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94" name="รูปแบบอิสระ: รูปร่าง 1493">
                  <a:extLst>
                    <a:ext uri="{FF2B5EF4-FFF2-40B4-BE49-F238E27FC236}">
                      <a16:creationId xmlns:a16="http://schemas.microsoft.com/office/drawing/2014/main" id="{88854233-0EA5-4279-9BB6-869EEBDD5E31}"/>
                    </a:ext>
                  </a:extLst>
                </p:cNvPr>
                <p:cNvSpPr/>
                <p:nvPr/>
              </p:nvSpPr>
              <p:spPr>
                <a:xfrm>
                  <a:off x="4947184" y="6629584"/>
                  <a:ext cx="26280" cy="22569"/>
                </a:xfrm>
                <a:custGeom>
                  <a:avLst/>
                  <a:gdLst>
                    <a:gd name="connsiteX0" fmla="*/ 2217 w 26280"/>
                    <a:gd name="connsiteY0" fmla="*/ 5068 h 22569"/>
                    <a:gd name="connsiteX1" fmla="*/ 18127 w 26280"/>
                    <a:gd name="connsiteY1" fmla="*/ 9841 h 22569"/>
                    <a:gd name="connsiteX2" fmla="*/ 16536 w 26280"/>
                    <a:gd name="connsiteY2" fmla="*/ 17796 h 22569"/>
                    <a:gd name="connsiteX3" fmla="*/ 6991 w 26280"/>
                    <a:gd name="connsiteY3" fmla="*/ 19388 h 22569"/>
                    <a:gd name="connsiteX4" fmla="*/ 5400 w 26280"/>
                    <a:gd name="connsiteY4" fmla="*/ 17796 h 22569"/>
                    <a:gd name="connsiteX5" fmla="*/ 10172 w 26280"/>
                    <a:gd name="connsiteY5" fmla="*/ 22570 h 22569"/>
                    <a:gd name="connsiteX6" fmla="*/ 24491 w 26280"/>
                    <a:gd name="connsiteY6" fmla="*/ 16205 h 22569"/>
                    <a:gd name="connsiteX7" fmla="*/ 3808 w 26280"/>
                    <a:gd name="connsiteY7" fmla="*/ 295 h 22569"/>
                    <a:gd name="connsiteX8" fmla="*/ 2217 w 26280"/>
                    <a:gd name="connsiteY8" fmla="*/ 5068 h 225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280" h="22569">
                      <a:moveTo>
                        <a:pt x="2217" y="5068"/>
                      </a:moveTo>
                      <a:cubicBezTo>
                        <a:pt x="6991" y="5068"/>
                        <a:pt x="14946" y="5068"/>
                        <a:pt x="18127" y="9841"/>
                      </a:cubicBezTo>
                      <a:cubicBezTo>
                        <a:pt x="19718" y="13024"/>
                        <a:pt x="18127" y="16205"/>
                        <a:pt x="16536" y="17796"/>
                      </a:cubicBezTo>
                      <a:cubicBezTo>
                        <a:pt x="14946" y="17796"/>
                        <a:pt x="6991" y="19388"/>
                        <a:pt x="6991" y="19388"/>
                      </a:cubicBezTo>
                      <a:cubicBezTo>
                        <a:pt x="6991" y="17796"/>
                        <a:pt x="5400" y="16205"/>
                        <a:pt x="5400" y="17796"/>
                      </a:cubicBezTo>
                      <a:cubicBezTo>
                        <a:pt x="2217" y="20979"/>
                        <a:pt x="6991" y="22570"/>
                        <a:pt x="10172" y="22570"/>
                      </a:cubicBezTo>
                      <a:cubicBezTo>
                        <a:pt x="14946" y="22570"/>
                        <a:pt x="21309" y="20979"/>
                        <a:pt x="24491" y="16205"/>
                      </a:cubicBezTo>
                      <a:cubicBezTo>
                        <a:pt x="32446" y="3477"/>
                        <a:pt x="11763" y="-1295"/>
                        <a:pt x="3808" y="295"/>
                      </a:cubicBezTo>
                      <a:cubicBezTo>
                        <a:pt x="-964" y="295"/>
                        <a:pt x="-964" y="5068"/>
                        <a:pt x="2217" y="5068"/>
                      </a:cubicBezTo>
                      <a:close/>
                    </a:path>
                  </a:pathLst>
                </a:custGeom>
                <a:solidFill>
                  <a:srgbClr val="5A4A42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1417" name="กราฟิก 7">
              <a:extLst>
                <a:ext uri="{FF2B5EF4-FFF2-40B4-BE49-F238E27FC236}">
                  <a16:creationId xmlns:a16="http://schemas.microsoft.com/office/drawing/2014/main" id="{CF33258C-5242-432C-B6CE-F60E471745E1}"/>
                </a:ext>
              </a:extLst>
            </p:cNvPr>
            <p:cNvGrpSpPr/>
            <p:nvPr/>
          </p:nvGrpSpPr>
          <p:grpSpPr>
            <a:xfrm>
              <a:off x="3112714" y="4718576"/>
              <a:ext cx="368025" cy="476027"/>
              <a:chOff x="3829151" y="6575656"/>
              <a:chExt cx="368025" cy="476027"/>
            </a:xfrm>
          </p:grpSpPr>
          <p:sp>
            <p:nvSpPr>
              <p:cNvPr id="1481" name="รูปแบบอิสระ: รูปร่าง 1480">
                <a:extLst>
                  <a:ext uri="{FF2B5EF4-FFF2-40B4-BE49-F238E27FC236}">
                    <a16:creationId xmlns:a16="http://schemas.microsoft.com/office/drawing/2014/main" id="{54F50F1E-BF8D-4EE1-A393-CDD36A87B965}"/>
                  </a:ext>
                </a:extLst>
              </p:cNvPr>
              <p:cNvSpPr/>
              <p:nvPr/>
            </p:nvSpPr>
            <p:spPr>
              <a:xfrm>
                <a:off x="3885866" y="6862642"/>
                <a:ext cx="256153" cy="86271"/>
              </a:xfrm>
              <a:custGeom>
                <a:avLst/>
                <a:gdLst>
                  <a:gd name="connsiteX0" fmla="*/ 198042 w 256153"/>
                  <a:gd name="connsiteY0" fmla="*/ 79076 h 86271"/>
                  <a:gd name="connsiteX1" fmla="*/ 250544 w 256153"/>
                  <a:gd name="connsiteY1" fmla="*/ 29754 h 86271"/>
                  <a:gd name="connsiteX2" fmla="*/ 761 w 256153"/>
                  <a:gd name="connsiteY2" fmla="*/ 40892 h 86271"/>
                  <a:gd name="connsiteX3" fmla="*/ 198042 w 256153"/>
                  <a:gd name="connsiteY3" fmla="*/ 79076 h 86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6153" h="86271">
                    <a:moveTo>
                      <a:pt x="198042" y="79076"/>
                    </a:moveTo>
                    <a:cubicBezTo>
                      <a:pt x="198042" y="79076"/>
                      <a:pt x="277591" y="59984"/>
                      <a:pt x="250544" y="29754"/>
                    </a:cubicBezTo>
                    <a:cubicBezTo>
                      <a:pt x="223498" y="-475"/>
                      <a:pt x="-15149" y="-22749"/>
                      <a:pt x="761" y="40892"/>
                    </a:cubicBezTo>
                    <a:cubicBezTo>
                      <a:pt x="15079" y="102941"/>
                      <a:pt x="174177" y="85440"/>
                      <a:pt x="198042" y="79076"/>
                    </a:cubicBezTo>
                    <a:close/>
                  </a:path>
                </a:pathLst>
              </a:custGeom>
              <a:solidFill>
                <a:srgbClr val="A87C4F">
                  <a:alpha val="60000"/>
                </a:srgbClr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82" name="รูปแบบอิสระ: รูปร่าง 1481">
                <a:extLst>
                  <a:ext uri="{FF2B5EF4-FFF2-40B4-BE49-F238E27FC236}">
                    <a16:creationId xmlns:a16="http://schemas.microsoft.com/office/drawing/2014/main" id="{C47C0028-DFAB-4866-A381-4D626058EF5E}"/>
                  </a:ext>
                </a:extLst>
              </p:cNvPr>
              <p:cNvSpPr/>
              <p:nvPr/>
            </p:nvSpPr>
            <p:spPr>
              <a:xfrm>
                <a:off x="3904127" y="6637834"/>
                <a:ext cx="260920" cy="293229"/>
              </a:xfrm>
              <a:custGeom>
                <a:avLst/>
                <a:gdLst>
                  <a:gd name="connsiteX0" fmla="*/ 260921 w 260920"/>
                  <a:gd name="connsiteY0" fmla="*/ 0 h 293229"/>
                  <a:gd name="connsiteX1" fmla="*/ 0 w 260920"/>
                  <a:gd name="connsiteY1" fmla="*/ 1591 h 293229"/>
                  <a:gd name="connsiteX2" fmla="*/ 31820 w 260920"/>
                  <a:gd name="connsiteY2" fmla="*/ 256154 h 293229"/>
                  <a:gd name="connsiteX3" fmla="*/ 221146 w 260920"/>
                  <a:gd name="connsiteY3" fmla="*/ 256154 h 293229"/>
                  <a:gd name="connsiteX4" fmla="*/ 260921 w 260920"/>
                  <a:gd name="connsiteY4" fmla="*/ 0 h 293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0920" h="293229">
                    <a:moveTo>
                      <a:pt x="260921" y="0"/>
                    </a:moveTo>
                    <a:lnTo>
                      <a:pt x="0" y="1591"/>
                    </a:lnTo>
                    <a:cubicBezTo>
                      <a:pt x="0" y="1591"/>
                      <a:pt x="17500" y="221152"/>
                      <a:pt x="31820" y="256154"/>
                    </a:cubicBezTo>
                    <a:cubicBezTo>
                      <a:pt x="46138" y="291156"/>
                      <a:pt x="184553" y="318203"/>
                      <a:pt x="221146" y="256154"/>
                    </a:cubicBezTo>
                    <a:cubicBezTo>
                      <a:pt x="241829" y="224333"/>
                      <a:pt x="260921" y="0"/>
                      <a:pt x="260921" y="0"/>
                    </a:cubicBezTo>
                    <a:close/>
                  </a:path>
                </a:pathLst>
              </a:custGeom>
              <a:solidFill>
                <a:srgbClr val="EE9192"/>
              </a:solidFill>
              <a:ln w="7259" cap="flat">
                <a:solidFill>
                  <a:srgbClr val="55444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83" name="รูปแบบอิสระ: รูปร่าง 1482">
                <a:extLst>
                  <a:ext uri="{FF2B5EF4-FFF2-40B4-BE49-F238E27FC236}">
                    <a16:creationId xmlns:a16="http://schemas.microsoft.com/office/drawing/2014/main" id="{2F2B3F8B-5A61-406F-B06E-748F1560E89B}"/>
                  </a:ext>
                </a:extLst>
              </p:cNvPr>
              <p:cNvSpPr/>
              <p:nvPr/>
            </p:nvSpPr>
            <p:spPr>
              <a:xfrm>
                <a:off x="3894581" y="6575656"/>
                <a:ext cx="269053" cy="127647"/>
              </a:xfrm>
              <a:custGeom>
                <a:avLst/>
                <a:gdLst>
                  <a:gd name="connsiteX0" fmla="*/ 0 w 269053"/>
                  <a:gd name="connsiteY0" fmla="*/ 71724 h 127647"/>
                  <a:gd name="connsiteX1" fmla="*/ 100232 w 269053"/>
                  <a:gd name="connsiteY1" fmla="*/ 129 h 127647"/>
                  <a:gd name="connsiteX2" fmla="*/ 268876 w 269053"/>
                  <a:gd name="connsiteY2" fmla="*/ 62178 h 127647"/>
                  <a:gd name="connsiteX3" fmla="*/ 155916 w 269053"/>
                  <a:gd name="connsiteY3" fmla="*/ 127410 h 127647"/>
                  <a:gd name="connsiteX4" fmla="*/ 27046 w 269053"/>
                  <a:gd name="connsiteY4" fmla="*/ 106727 h 127647"/>
                  <a:gd name="connsiteX5" fmla="*/ 0 w 269053"/>
                  <a:gd name="connsiteY5" fmla="*/ 71724 h 127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9053" h="127647">
                    <a:moveTo>
                      <a:pt x="0" y="71724"/>
                    </a:moveTo>
                    <a:cubicBezTo>
                      <a:pt x="0" y="71724"/>
                      <a:pt x="1591" y="1720"/>
                      <a:pt x="100232" y="129"/>
                    </a:cubicBezTo>
                    <a:cubicBezTo>
                      <a:pt x="181372" y="-1462"/>
                      <a:pt x="273648" y="11266"/>
                      <a:pt x="268876" y="62178"/>
                    </a:cubicBezTo>
                    <a:cubicBezTo>
                      <a:pt x="264103" y="113091"/>
                      <a:pt x="216373" y="125819"/>
                      <a:pt x="155916" y="127410"/>
                    </a:cubicBezTo>
                    <a:cubicBezTo>
                      <a:pt x="117732" y="129001"/>
                      <a:pt x="60457" y="122637"/>
                      <a:pt x="27046" y="106727"/>
                    </a:cubicBezTo>
                    <a:cubicBezTo>
                      <a:pt x="12728" y="98772"/>
                      <a:pt x="0" y="86044"/>
                      <a:pt x="0" y="71724"/>
                    </a:cubicBezTo>
                    <a:close/>
                  </a:path>
                </a:pathLst>
              </a:custGeom>
              <a:solidFill>
                <a:srgbClr val="EC4963"/>
              </a:solidFill>
              <a:ln w="7259" cap="flat">
                <a:solidFill>
                  <a:srgbClr val="55444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84" name="รูปแบบอิสระ: รูปร่าง 1483">
                <a:extLst>
                  <a:ext uri="{FF2B5EF4-FFF2-40B4-BE49-F238E27FC236}">
                    <a16:creationId xmlns:a16="http://schemas.microsoft.com/office/drawing/2014/main" id="{2F1BEB5E-F435-40A5-8D41-2E7F9A117B9C}"/>
                  </a:ext>
                </a:extLst>
              </p:cNvPr>
              <p:cNvSpPr/>
              <p:nvPr/>
            </p:nvSpPr>
            <p:spPr>
              <a:xfrm>
                <a:off x="3829151" y="6683937"/>
                <a:ext cx="97520" cy="160217"/>
              </a:xfrm>
              <a:custGeom>
                <a:avLst/>
                <a:gdLst>
                  <a:gd name="connsiteX0" fmla="*/ 89295 w 97520"/>
                  <a:gd name="connsiteY0" fmla="*/ 49358 h 160217"/>
                  <a:gd name="connsiteX1" fmla="*/ 46339 w 97520"/>
                  <a:gd name="connsiteY1" fmla="*/ 37 h 160217"/>
                  <a:gd name="connsiteX2" fmla="*/ 3383 w 97520"/>
                  <a:gd name="connsiteY2" fmla="*/ 77996 h 160217"/>
                  <a:gd name="connsiteX3" fmla="*/ 49521 w 97520"/>
                  <a:gd name="connsiteY3" fmla="*/ 159138 h 160217"/>
                  <a:gd name="connsiteX4" fmla="*/ 97250 w 97520"/>
                  <a:gd name="connsiteY4" fmla="*/ 127318 h 160217"/>
                  <a:gd name="connsiteX5" fmla="*/ 82932 w 97520"/>
                  <a:gd name="connsiteY5" fmla="*/ 125727 h 160217"/>
                  <a:gd name="connsiteX6" fmla="*/ 49521 w 97520"/>
                  <a:gd name="connsiteY6" fmla="*/ 130500 h 160217"/>
                  <a:gd name="connsiteX7" fmla="*/ 38384 w 97520"/>
                  <a:gd name="connsiteY7" fmla="*/ 22311 h 160217"/>
                  <a:gd name="connsiteX8" fmla="*/ 73386 w 97520"/>
                  <a:gd name="connsiteY8" fmla="*/ 41403 h 160217"/>
                  <a:gd name="connsiteX9" fmla="*/ 89295 w 97520"/>
                  <a:gd name="connsiteY9" fmla="*/ 49358 h 160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7520" h="160217">
                    <a:moveTo>
                      <a:pt x="89295" y="49358"/>
                    </a:moveTo>
                    <a:cubicBezTo>
                      <a:pt x="89295" y="49358"/>
                      <a:pt x="89295" y="-1555"/>
                      <a:pt x="46339" y="37"/>
                    </a:cubicBezTo>
                    <a:cubicBezTo>
                      <a:pt x="3383" y="1627"/>
                      <a:pt x="-6163" y="31857"/>
                      <a:pt x="3383" y="77996"/>
                    </a:cubicBezTo>
                    <a:cubicBezTo>
                      <a:pt x="9746" y="109817"/>
                      <a:pt x="24065" y="152774"/>
                      <a:pt x="49521" y="159138"/>
                    </a:cubicBezTo>
                    <a:cubicBezTo>
                      <a:pt x="74977" y="163911"/>
                      <a:pt x="100432" y="152774"/>
                      <a:pt x="97250" y="127318"/>
                    </a:cubicBezTo>
                    <a:cubicBezTo>
                      <a:pt x="94068" y="101861"/>
                      <a:pt x="82932" y="117772"/>
                      <a:pt x="82932" y="125727"/>
                    </a:cubicBezTo>
                    <a:cubicBezTo>
                      <a:pt x="82932" y="133682"/>
                      <a:pt x="55885" y="135273"/>
                      <a:pt x="49521" y="130500"/>
                    </a:cubicBezTo>
                    <a:cubicBezTo>
                      <a:pt x="27247" y="112998"/>
                      <a:pt x="6564" y="28675"/>
                      <a:pt x="38384" y="22311"/>
                    </a:cubicBezTo>
                    <a:cubicBezTo>
                      <a:pt x="57476" y="19128"/>
                      <a:pt x="70204" y="28675"/>
                      <a:pt x="73386" y="41403"/>
                    </a:cubicBezTo>
                    <a:cubicBezTo>
                      <a:pt x="74977" y="54131"/>
                      <a:pt x="84522" y="66859"/>
                      <a:pt x="89295" y="49358"/>
                    </a:cubicBezTo>
                    <a:close/>
                  </a:path>
                </a:pathLst>
              </a:custGeom>
              <a:solidFill>
                <a:srgbClr val="EE9192"/>
              </a:solidFill>
              <a:ln w="7259" cap="flat">
                <a:solidFill>
                  <a:srgbClr val="55444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85" name="รูปแบบอิสระ: รูปร่าง 1484">
                <a:extLst>
                  <a:ext uri="{FF2B5EF4-FFF2-40B4-BE49-F238E27FC236}">
                    <a16:creationId xmlns:a16="http://schemas.microsoft.com/office/drawing/2014/main" id="{2DF9EB4E-6CF6-4409-B430-06720D13CECA}"/>
                  </a:ext>
                </a:extLst>
              </p:cNvPr>
              <p:cNvSpPr/>
              <p:nvPr/>
            </p:nvSpPr>
            <p:spPr>
              <a:xfrm>
                <a:off x="3927772" y="6645626"/>
                <a:ext cx="215026" cy="57993"/>
              </a:xfrm>
              <a:custGeom>
                <a:avLst/>
                <a:gdLst>
                  <a:gd name="connsiteX0" fmla="*/ 220 w 215026"/>
                  <a:gd name="connsiteY0" fmla="*/ 41529 h 57993"/>
                  <a:gd name="connsiteX1" fmla="*/ 97270 w 215026"/>
                  <a:gd name="connsiteY1" fmla="*/ 163 h 57993"/>
                  <a:gd name="connsiteX2" fmla="*/ 215003 w 215026"/>
                  <a:gd name="connsiteY2" fmla="*/ 36756 h 57993"/>
                  <a:gd name="connsiteX3" fmla="*/ 220 w 215026"/>
                  <a:gd name="connsiteY3" fmla="*/ 41529 h 57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026" h="57993">
                    <a:moveTo>
                      <a:pt x="220" y="41529"/>
                    </a:moveTo>
                    <a:cubicBezTo>
                      <a:pt x="220" y="41529"/>
                      <a:pt x="-9326" y="-3019"/>
                      <a:pt x="97270" y="163"/>
                    </a:cubicBezTo>
                    <a:cubicBezTo>
                      <a:pt x="202274" y="3345"/>
                      <a:pt x="213412" y="27210"/>
                      <a:pt x="215003" y="36756"/>
                    </a:cubicBezTo>
                    <a:cubicBezTo>
                      <a:pt x="216593" y="46303"/>
                      <a:pt x="137044" y="76532"/>
                      <a:pt x="220" y="41529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59" cap="flat">
                <a:solidFill>
                  <a:srgbClr val="55444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418" name="รูปแบบอิสระ: รูปร่าง 1417">
              <a:extLst>
                <a:ext uri="{FF2B5EF4-FFF2-40B4-BE49-F238E27FC236}">
                  <a16:creationId xmlns:a16="http://schemas.microsoft.com/office/drawing/2014/main" id="{D115F9E7-7C3C-4D2F-A024-728D8EADAB13}"/>
                </a:ext>
              </a:extLst>
            </p:cNvPr>
            <p:cNvSpPr/>
            <p:nvPr/>
          </p:nvSpPr>
          <p:spPr>
            <a:xfrm>
              <a:off x="3446045" y="3829327"/>
              <a:ext cx="716916" cy="730276"/>
            </a:xfrm>
            <a:custGeom>
              <a:avLst/>
              <a:gdLst>
                <a:gd name="connsiteX0" fmla="*/ 432131 w 716916"/>
                <a:gd name="connsiteY0" fmla="*/ 730276 h 730276"/>
                <a:gd name="connsiteX1" fmla="*/ 322353 w 716916"/>
                <a:gd name="connsiteY1" fmla="*/ 711184 h 730276"/>
                <a:gd name="connsiteX2" fmla="*/ 21658 w 716916"/>
                <a:gd name="connsiteY2" fmla="*/ 462986 h 730276"/>
                <a:gd name="connsiteX3" fmla="*/ 455996 w 716916"/>
                <a:gd name="connsiteY3" fmla="*/ 23865 h 730276"/>
                <a:gd name="connsiteX4" fmla="*/ 592820 w 716916"/>
                <a:gd name="connsiteY4" fmla="*/ 4773 h 730276"/>
                <a:gd name="connsiteX5" fmla="*/ 716916 w 716916"/>
                <a:gd name="connsiteY5" fmla="*/ 58868 h 730276"/>
                <a:gd name="connsiteX6" fmla="*/ 535545 w 716916"/>
                <a:gd name="connsiteY6" fmla="*/ 267290 h 730276"/>
                <a:gd name="connsiteX7" fmla="*/ 226894 w 716916"/>
                <a:gd name="connsiteY7" fmla="*/ 497988 h 730276"/>
                <a:gd name="connsiteX8" fmla="*/ 452813 w 716916"/>
                <a:gd name="connsiteY8" fmla="*/ 590267 h 730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6916" h="730276">
                  <a:moveTo>
                    <a:pt x="432131" y="730276"/>
                  </a:moveTo>
                  <a:cubicBezTo>
                    <a:pt x="432131" y="730276"/>
                    <a:pt x="405084" y="725503"/>
                    <a:pt x="322353" y="711184"/>
                  </a:cubicBezTo>
                  <a:cubicBezTo>
                    <a:pt x="185529" y="687319"/>
                    <a:pt x="-76983" y="636406"/>
                    <a:pt x="21658" y="462986"/>
                  </a:cubicBezTo>
                  <a:cubicBezTo>
                    <a:pt x="123481" y="284792"/>
                    <a:pt x="379628" y="73187"/>
                    <a:pt x="455996" y="23865"/>
                  </a:cubicBezTo>
                  <a:cubicBezTo>
                    <a:pt x="513271" y="-14319"/>
                    <a:pt x="592820" y="4773"/>
                    <a:pt x="592820" y="4773"/>
                  </a:cubicBezTo>
                  <a:lnTo>
                    <a:pt x="716916" y="58868"/>
                  </a:lnTo>
                  <a:lnTo>
                    <a:pt x="535545" y="267290"/>
                  </a:lnTo>
                  <a:lnTo>
                    <a:pt x="226894" y="497988"/>
                  </a:lnTo>
                  <a:lnTo>
                    <a:pt x="452813" y="590267"/>
                  </a:lnTo>
                </a:path>
              </a:pathLst>
            </a:custGeom>
            <a:solidFill>
              <a:srgbClr val="FCD0A8"/>
            </a:solidFill>
            <a:ln w="7259" cap="flat">
              <a:solidFill>
                <a:srgbClr val="55444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9" name="รูปแบบอิสระ: รูปร่าง 1418">
              <a:extLst>
                <a:ext uri="{FF2B5EF4-FFF2-40B4-BE49-F238E27FC236}">
                  <a16:creationId xmlns:a16="http://schemas.microsoft.com/office/drawing/2014/main" id="{6AAE8FC0-140B-42E1-B1DC-66F60C9B92D0}"/>
                </a:ext>
              </a:extLst>
            </p:cNvPr>
            <p:cNvSpPr/>
            <p:nvPr/>
          </p:nvSpPr>
          <p:spPr>
            <a:xfrm>
              <a:off x="3486068" y="2198189"/>
              <a:ext cx="1700181" cy="1947749"/>
            </a:xfrm>
            <a:custGeom>
              <a:avLst/>
              <a:gdLst>
                <a:gd name="connsiteX0" fmla="*/ 1524885 w 1700181"/>
                <a:gd name="connsiteY0" fmla="*/ 1344755 h 1947749"/>
                <a:gd name="connsiteX1" fmla="*/ 1699893 w 1700181"/>
                <a:gd name="connsiteY1" fmla="*/ 1634320 h 1947749"/>
                <a:gd name="connsiteX2" fmla="*/ 1604434 w 1700181"/>
                <a:gd name="connsiteY2" fmla="*/ 1486356 h 1947749"/>
                <a:gd name="connsiteX3" fmla="*/ 1448519 w 1700181"/>
                <a:gd name="connsiteY3" fmla="*/ 1895247 h 1947749"/>
                <a:gd name="connsiteX4" fmla="*/ 1497839 w 1700181"/>
                <a:gd name="connsiteY4" fmla="*/ 1704325 h 1947749"/>
                <a:gd name="connsiteX5" fmla="*/ 1298967 w 1700181"/>
                <a:gd name="connsiteY5" fmla="*/ 1919112 h 1947749"/>
                <a:gd name="connsiteX6" fmla="*/ 1438973 w 1700181"/>
                <a:gd name="connsiteY6" fmla="*/ 1745691 h 1947749"/>
                <a:gd name="connsiteX7" fmla="*/ 1232145 w 1700181"/>
                <a:gd name="connsiteY7" fmla="*/ 1917521 h 1947749"/>
                <a:gd name="connsiteX8" fmla="*/ 1341923 w 1700181"/>
                <a:gd name="connsiteY8" fmla="*/ 1791831 h 1947749"/>
                <a:gd name="connsiteX9" fmla="*/ 1291012 w 1700181"/>
                <a:gd name="connsiteY9" fmla="*/ 1742509 h 1947749"/>
                <a:gd name="connsiteX10" fmla="*/ 1173279 w 1700181"/>
                <a:gd name="connsiteY10" fmla="*/ 1947750 h 1947749"/>
                <a:gd name="connsiteX11" fmla="*/ 1143050 w 1700181"/>
                <a:gd name="connsiteY11" fmla="*/ 1844334 h 1947749"/>
                <a:gd name="connsiteX12" fmla="*/ 983952 w 1700181"/>
                <a:gd name="connsiteY12" fmla="*/ 1877745 h 1947749"/>
                <a:gd name="connsiteX13" fmla="*/ 667347 w 1700181"/>
                <a:gd name="connsiteY13" fmla="*/ 1849107 h 1947749"/>
                <a:gd name="connsiteX14" fmla="*/ 479612 w 1700181"/>
                <a:gd name="connsiteY14" fmla="*/ 1872973 h 1947749"/>
                <a:gd name="connsiteX15" fmla="*/ 360288 w 1700181"/>
                <a:gd name="connsiteY15" fmla="*/ 1705916 h 1947749"/>
                <a:gd name="connsiteX16" fmla="*/ 403244 w 1700181"/>
                <a:gd name="connsiteY16" fmla="*/ 1874563 h 1947749"/>
                <a:gd name="connsiteX17" fmla="*/ 100958 w 1700181"/>
                <a:gd name="connsiteY17" fmla="*/ 1697961 h 1947749"/>
                <a:gd name="connsiteX18" fmla="*/ 180507 w 1700181"/>
                <a:gd name="connsiteY18" fmla="*/ 1911157 h 1947749"/>
                <a:gd name="connsiteX19" fmla="*/ 3909 w 1700181"/>
                <a:gd name="connsiteY19" fmla="*/ 1694779 h 1947749"/>
                <a:gd name="connsiteX20" fmla="*/ 151870 w 1700181"/>
                <a:gd name="connsiteY20" fmla="*/ 1332027 h 1947749"/>
                <a:gd name="connsiteX21" fmla="*/ 164597 w 1700181"/>
                <a:gd name="connsiteY21" fmla="*/ 848358 h 1947749"/>
                <a:gd name="connsiteX22" fmla="*/ 861447 w 1700181"/>
                <a:gd name="connsiteY22" fmla="*/ 5120 h 1947749"/>
                <a:gd name="connsiteX23" fmla="*/ 1163733 w 1700181"/>
                <a:gd name="connsiteY23" fmla="*/ 126037 h 1947749"/>
                <a:gd name="connsiteX24" fmla="*/ 1510567 w 1700181"/>
                <a:gd name="connsiteY24" fmla="*/ 1123604 h 1947749"/>
                <a:gd name="connsiteX25" fmla="*/ 1524885 w 1700181"/>
                <a:gd name="connsiteY25" fmla="*/ 1344755 h 1947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700181" h="1947749">
                  <a:moveTo>
                    <a:pt x="1524885" y="1344755"/>
                  </a:moveTo>
                  <a:cubicBezTo>
                    <a:pt x="1606026" y="1467264"/>
                    <a:pt x="1706258" y="1540450"/>
                    <a:pt x="1699893" y="1634320"/>
                  </a:cubicBezTo>
                  <a:cubicBezTo>
                    <a:pt x="1699893" y="1634320"/>
                    <a:pt x="1688757" y="1584999"/>
                    <a:pt x="1604434" y="1486356"/>
                  </a:cubicBezTo>
                  <a:cubicBezTo>
                    <a:pt x="1604434" y="1486356"/>
                    <a:pt x="1796943" y="1820469"/>
                    <a:pt x="1448519" y="1895247"/>
                  </a:cubicBezTo>
                  <a:cubicBezTo>
                    <a:pt x="1448519" y="1895247"/>
                    <a:pt x="1531250" y="1834788"/>
                    <a:pt x="1497839" y="1704325"/>
                  </a:cubicBezTo>
                  <a:cubicBezTo>
                    <a:pt x="1497839" y="1704325"/>
                    <a:pt x="1505794" y="1911157"/>
                    <a:pt x="1298967" y="1919112"/>
                  </a:cubicBezTo>
                  <a:cubicBezTo>
                    <a:pt x="1298967" y="1919112"/>
                    <a:pt x="1467611" y="1880928"/>
                    <a:pt x="1438973" y="1745691"/>
                  </a:cubicBezTo>
                  <a:cubicBezTo>
                    <a:pt x="1438973" y="1745691"/>
                    <a:pt x="1419881" y="1922294"/>
                    <a:pt x="1232145" y="1917521"/>
                  </a:cubicBezTo>
                  <a:cubicBezTo>
                    <a:pt x="1232145" y="1917521"/>
                    <a:pt x="1364197" y="1906384"/>
                    <a:pt x="1341923" y="1791831"/>
                  </a:cubicBezTo>
                  <a:cubicBezTo>
                    <a:pt x="1341923" y="1791831"/>
                    <a:pt x="1260783" y="1707507"/>
                    <a:pt x="1291012" y="1742509"/>
                  </a:cubicBezTo>
                  <a:cubicBezTo>
                    <a:pt x="1326013" y="1780693"/>
                    <a:pt x="1294193" y="1946159"/>
                    <a:pt x="1173279" y="1947750"/>
                  </a:cubicBezTo>
                  <a:cubicBezTo>
                    <a:pt x="1173279" y="1947750"/>
                    <a:pt x="1141460" y="1887292"/>
                    <a:pt x="1143050" y="1844334"/>
                  </a:cubicBezTo>
                  <a:cubicBezTo>
                    <a:pt x="1144641" y="1801377"/>
                    <a:pt x="1069865" y="1876154"/>
                    <a:pt x="983952" y="1877745"/>
                  </a:cubicBezTo>
                  <a:cubicBezTo>
                    <a:pt x="898039" y="1879337"/>
                    <a:pt x="711895" y="1834788"/>
                    <a:pt x="667347" y="1849107"/>
                  </a:cubicBezTo>
                  <a:cubicBezTo>
                    <a:pt x="667347" y="1849107"/>
                    <a:pt x="560752" y="1893656"/>
                    <a:pt x="479612" y="1872973"/>
                  </a:cubicBezTo>
                  <a:cubicBezTo>
                    <a:pt x="398471" y="1850698"/>
                    <a:pt x="384153" y="1845925"/>
                    <a:pt x="360288" y="1705916"/>
                  </a:cubicBezTo>
                  <a:cubicBezTo>
                    <a:pt x="360288" y="1705916"/>
                    <a:pt x="352333" y="1815696"/>
                    <a:pt x="403244" y="1874563"/>
                  </a:cubicBezTo>
                  <a:cubicBezTo>
                    <a:pt x="403244" y="1874563"/>
                    <a:pt x="145506" y="1973206"/>
                    <a:pt x="100958" y="1697961"/>
                  </a:cubicBezTo>
                  <a:cubicBezTo>
                    <a:pt x="100958" y="1697961"/>
                    <a:pt x="10272" y="1830015"/>
                    <a:pt x="180507" y="1911157"/>
                  </a:cubicBezTo>
                  <a:cubicBezTo>
                    <a:pt x="180507" y="1911157"/>
                    <a:pt x="-31093" y="1909566"/>
                    <a:pt x="3909" y="1694779"/>
                  </a:cubicBezTo>
                  <a:cubicBezTo>
                    <a:pt x="29364" y="1535677"/>
                    <a:pt x="105731" y="1472037"/>
                    <a:pt x="151870" y="1332027"/>
                  </a:cubicBezTo>
                  <a:cubicBezTo>
                    <a:pt x="239373" y="1063145"/>
                    <a:pt x="164597" y="848358"/>
                    <a:pt x="164597" y="848358"/>
                  </a:cubicBezTo>
                  <a:cubicBezTo>
                    <a:pt x="131187" y="375827"/>
                    <a:pt x="611663" y="40123"/>
                    <a:pt x="861447" y="5120"/>
                  </a:cubicBezTo>
                  <a:cubicBezTo>
                    <a:pt x="1111231" y="-29882"/>
                    <a:pt x="1163733" y="126037"/>
                    <a:pt x="1163733" y="126037"/>
                  </a:cubicBezTo>
                  <a:cubicBezTo>
                    <a:pt x="1547160" y="278775"/>
                    <a:pt x="1578979" y="764035"/>
                    <a:pt x="1510567" y="1123604"/>
                  </a:cubicBezTo>
                  <a:cubicBezTo>
                    <a:pt x="1510567" y="1123604"/>
                    <a:pt x="1467611" y="1258841"/>
                    <a:pt x="1524885" y="1344755"/>
                  </a:cubicBezTo>
                  <a:close/>
                </a:path>
              </a:pathLst>
            </a:custGeom>
            <a:solidFill>
              <a:srgbClr val="8E6255"/>
            </a:solidFill>
            <a:ln w="7259" cap="flat">
              <a:solidFill>
                <a:srgbClr val="55444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0" name="รูปแบบอิสระ: รูปร่าง 1419">
              <a:extLst>
                <a:ext uri="{FF2B5EF4-FFF2-40B4-BE49-F238E27FC236}">
                  <a16:creationId xmlns:a16="http://schemas.microsoft.com/office/drawing/2014/main" id="{A859FEF1-ECE1-4F95-A071-703701802908}"/>
                </a:ext>
              </a:extLst>
            </p:cNvPr>
            <p:cNvSpPr/>
            <p:nvPr/>
          </p:nvSpPr>
          <p:spPr>
            <a:xfrm>
              <a:off x="3812946" y="3321070"/>
              <a:ext cx="1008681" cy="660179"/>
            </a:xfrm>
            <a:custGeom>
              <a:avLst/>
              <a:gdLst>
                <a:gd name="connsiteX0" fmla="*/ 1008682 w 1008681"/>
                <a:gd name="connsiteY0" fmla="*/ 97775 h 660179"/>
                <a:gd name="connsiteX1" fmla="*/ 661848 w 1008681"/>
                <a:gd name="connsiteY1" fmla="*/ 638720 h 660179"/>
                <a:gd name="connsiteX2" fmla="*/ 0 w 1008681"/>
                <a:gd name="connsiteY2" fmla="*/ 627583 h 660179"/>
                <a:gd name="connsiteX3" fmla="*/ 87504 w 1008681"/>
                <a:gd name="connsiteY3" fmla="*/ 34134 h 660179"/>
                <a:gd name="connsiteX4" fmla="*/ 1008682 w 1008681"/>
                <a:gd name="connsiteY4" fmla="*/ 97775 h 660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8681" h="660179">
                  <a:moveTo>
                    <a:pt x="1008682" y="97775"/>
                  </a:moveTo>
                  <a:cubicBezTo>
                    <a:pt x="1008682" y="97775"/>
                    <a:pt x="854357" y="584625"/>
                    <a:pt x="661848" y="638720"/>
                  </a:cubicBezTo>
                  <a:cubicBezTo>
                    <a:pt x="469339" y="692814"/>
                    <a:pt x="0" y="627583"/>
                    <a:pt x="0" y="627583"/>
                  </a:cubicBezTo>
                  <a:cubicBezTo>
                    <a:pt x="0" y="627583"/>
                    <a:pt x="120915" y="247330"/>
                    <a:pt x="87504" y="34134"/>
                  </a:cubicBezTo>
                  <a:cubicBezTo>
                    <a:pt x="85913" y="32543"/>
                    <a:pt x="916405" y="-74055"/>
                    <a:pt x="1008682" y="97775"/>
                  </a:cubicBezTo>
                  <a:close/>
                </a:path>
              </a:pathLst>
            </a:custGeom>
            <a:solidFill>
              <a:srgbClr val="554443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1" name="รูปแบบอิสระ: รูปร่าง 1420">
              <a:extLst>
                <a:ext uri="{FF2B5EF4-FFF2-40B4-BE49-F238E27FC236}">
                  <a16:creationId xmlns:a16="http://schemas.microsoft.com/office/drawing/2014/main" id="{A8327764-3145-4F48-B782-12DB4B086D2B}"/>
                </a:ext>
              </a:extLst>
            </p:cNvPr>
            <p:cNvSpPr/>
            <p:nvPr/>
          </p:nvSpPr>
          <p:spPr>
            <a:xfrm>
              <a:off x="3774762" y="3788833"/>
              <a:ext cx="1078684" cy="776834"/>
            </a:xfrm>
            <a:custGeom>
              <a:avLst/>
              <a:gdLst>
                <a:gd name="connsiteX0" fmla="*/ 766852 w 1078684"/>
                <a:gd name="connsiteY0" fmla="*/ 718 h 776834"/>
                <a:gd name="connsiteX1" fmla="*/ 537751 w 1078684"/>
                <a:gd name="connsiteY1" fmla="*/ 24583 h 776834"/>
                <a:gd name="connsiteX2" fmla="*/ 308650 w 1078684"/>
                <a:gd name="connsiteY2" fmla="*/ 718 h 776834"/>
                <a:gd name="connsiteX3" fmla="*/ 0 w 1078684"/>
                <a:gd name="connsiteY3" fmla="*/ 148682 h 776834"/>
                <a:gd name="connsiteX4" fmla="*/ 171826 w 1078684"/>
                <a:gd name="connsiteY4" fmla="*/ 303011 h 776834"/>
                <a:gd name="connsiteX5" fmla="*/ 232283 w 1078684"/>
                <a:gd name="connsiteY5" fmla="*/ 672127 h 776834"/>
                <a:gd name="connsiteX6" fmla="*/ 214782 w 1078684"/>
                <a:gd name="connsiteY6" fmla="*/ 742131 h 776834"/>
                <a:gd name="connsiteX7" fmla="*/ 539342 w 1078684"/>
                <a:gd name="connsiteY7" fmla="*/ 773952 h 776834"/>
                <a:gd name="connsiteX8" fmla="*/ 863902 w 1078684"/>
                <a:gd name="connsiteY8" fmla="*/ 742131 h 776834"/>
                <a:gd name="connsiteX9" fmla="*/ 849583 w 1078684"/>
                <a:gd name="connsiteY9" fmla="*/ 643488 h 776834"/>
                <a:gd name="connsiteX10" fmla="*/ 906859 w 1078684"/>
                <a:gd name="connsiteY10" fmla="*/ 304602 h 776834"/>
                <a:gd name="connsiteX11" fmla="*/ 1078685 w 1078684"/>
                <a:gd name="connsiteY11" fmla="*/ 150273 h 776834"/>
                <a:gd name="connsiteX12" fmla="*/ 766852 w 1078684"/>
                <a:gd name="connsiteY12" fmla="*/ 718 h 776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8684" h="776834">
                  <a:moveTo>
                    <a:pt x="766852" y="718"/>
                  </a:moveTo>
                  <a:lnTo>
                    <a:pt x="537751" y="24583"/>
                  </a:lnTo>
                  <a:lnTo>
                    <a:pt x="308650" y="718"/>
                  </a:lnTo>
                  <a:cubicBezTo>
                    <a:pt x="224328" y="-12010"/>
                    <a:pt x="0" y="148682"/>
                    <a:pt x="0" y="148682"/>
                  </a:cubicBezTo>
                  <a:cubicBezTo>
                    <a:pt x="0" y="148682"/>
                    <a:pt x="135233" y="264827"/>
                    <a:pt x="171826" y="303011"/>
                  </a:cubicBezTo>
                  <a:cubicBezTo>
                    <a:pt x="197281" y="330058"/>
                    <a:pt x="221146" y="548027"/>
                    <a:pt x="232283" y="672127"/>
                  </a:cubicBezTo>
                  <a:lnTo>
                    <a:pt x="214782" y="742131"/>
                  </a:lnTo>
                  <a:cubicBezTo>
                    <a:pt x="208419" y="778725"/>
                    <a:pt x="377062" y="780316"/>
                    <a:pt x="539342" y="773952"/>
                  </a:cubicBezTo>
                  <a:cubicBezTo>
                    <a:pt x="703213" y="780316"/>
                    <a:pt x="870266" y="777133"/>
                    <a:pt x="863902" y="742131"/>
                  </a:cubicBezTo>
                  <a:cubicBezTo>
                    <a:pt x="857538" y="705538"/>
                    <a:pt x="852766" y="673717"/>
                    <a:pt x="849583" y="643488"/>
                  </a:cubicBezTo>
                  <a:cubicBezTo>
                    <a:pt x="860721" y="517798"/>
                    <a:pt x="882994" y="330058"/>
                    <a:pt x="906859" y="304602"/>
                  </a:cubicBezTo>
                  <a:cubicBezTo>
                    <a:pt x="941860" y="266418"/>
                    <a:pt x="1078685" y="150273"/>
                    <a:pt x="1078685" y="150273"/>
                  </a:cubicBezTo>
                  <a:cubicBezTo>
                    <a:pt x="1078685" y="150273"/>
                    <a:pt x="849583" y="-12010"/>
                    <a:pt x="766852" y="718"/>
                  </a:cubicBezTo>
                  <a:close/>
                </a:path>
              </a:pathLst>
            </a:custGeom>
            <a:solidFill>
              <a:srgbClr val="FFD430"/>
            </a:solidFill>
            <a:ln w="7259" cap="flat">
              <a:solidFill>
                <a:srgbClr val="55444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422" name="กราฟิก 7">
              <a:extLst>
                <a:ext uri="{FF2B5EF4-FFF2-40B4-BE49-F238E27FC236}">
                  <a16:creationId xmlns:a16="http://schemas.microsoft.com/office/drawing/2014/main" id="{4D1E96E6-A71C-4DBA-B568-8E8394BFFB44}"/>
                </a:ext>
              </a:extLst>
            </p:cNvPr>
            <p:cNvGrpSpPr/>
            <p:nvPr/>
          </p:nvGrpSpPr>
          <p:grpSpPr>
            <a:xfrm>
              <a:off x="3668190" y="3487258"/>
              <a:ext cx="1541275" cy="683796"/>
              <a:chOff x="4384627" y="5344338"/>
              <a:chExt cx="1541275" cy="683796"/>
            </a:xfrm>
            <a:solidFill>
              <a:srgbClr val="554443"/>
            </a:solidFill>
          </p:grpSpPr>
          <p:sp>
            <p:nvSpPr>
              <p:cNvPr id="1475" name="รูปแบบอิสระ: รูปร่าง 1474">
                <a:extLst>
                  <a:ext uri="{FF2B5EF4-FFF2-40B4-BE49-F238E27FC236}">
                    <a16:creationId xmlns:a16="http://schemas.microsoft.com/office/drawing/2014/main" id="{4EB8C6B8-D876-45B7-9939-0F0CE1C94157}"/>
                  </a:ext>
                </a:extLst>
              </p:cNvPr>
              <p:cNvSpPr/>
              <p:nvPr/>
            </p:nvSpPr>
            <p:spPr>
              <a:xfrm>
                <a:off x="5600112" y="5372977"/>
                <a:ext cx="111923" cy="372298"/>
              </a:xfrm>
              <a:custGeom>
                <a:avLst/>
                <a:gdLst>
                  <a:gd name="connsiteX0" fmla="*/ 0 w 111923"/>
                  <a:gd name="connsiteY0" fmla="*/ 0 h 372298"/>
                  <a:gd name="connsiteX1" fmla="*/ 65230 w 111923"/>
                  <a:gd name="connsiteY1" fmla="*/ 76369 h 372298"/>
                  <a:gd name="connsiteX2" fmla="*/ 103414 w 111923"/>
                  <a:gd name="connsiteY2" fmla="*/ 170239 h 372298"/>
                  <a:gd name="connsiteX3" fmla="*/ 111369 w 111923"/>
                  <a:gd name="connsiteY3" fmla="*/ 272064 h 372298"/>
                  <a:gd name="connsiteX4" fmla="*/ 97050 w 111923"/>
                  <a:gd name="connsiteY4" fmla="*/ 372298 h 372298"/>
                  <a:gd name="connsiteX5" fmla="*/ 105005 w 111923"/>
                  <a:gd name="connsiteY5" fmla="*/ 272064 h 372298"/>
                  <a:gd name="connsiteX6" fmla="*/ 95459 w 111923"/>
                  <a:gd name="connsiteY6" fmla="*/ 171830 h 372298"/>
                  <a:gd name="connsiteX7" fmla="*/ 58866 w 111923"/>
                  <a:gd name="connsiteY7" fmla="*/ 79551 h 372298"/>
                  <a:gd name="connsiteX8" fmla="*/ 31820 w 111923"/>
                  <a:gd name="connsiteY8" fmla="*/ 38185 h 372298"/>
                  <a:gd name="connsiteX9" fmla="*/ 0 w 111923"/>
                  <a:gd name="connsiteY9" fmla="*/ 0 h 372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1923" h="372298">
                    <a:moveTo>
                      <a:pt x="0" y="0"/>
                    </a:moveTo>
                    <a:cubicBezTo>
                      <a:pt x="25456" y="22275"/>
                      <a:pt x="47729" y="47730"/>
                      <a:pt x="65230" y="76369"/>
                    </a:cubicBezTo>
                    <a:cubicBezTo>
                      <a:pt x="82731" y="105007"/>
                      <a:pt x="97050" y="136827"/>
                      <a:pt x="103414" y="170239"/>
                    </a:cubicBezTo>
                    <a:cubicBezTo>
                      <a:pt x="111369" y="203650"/>
                      <a:pt x="112960" y="238652"/>
                      <a:pt x="111369" y="272064"/>
                    </a:cubicBezTo>
                    <a:cubicBezTo>
                      <a:pt x="109778" y="305475"/>
                      <a:pt x="105005" y="340478"/>
                      <a:pt x="97050" y="372298"/>
                    </a:cubicBezTo>
                    <a:cubicBezTo>
                      <a:pt x="101823" y="338887"/>
                      <a:pt x="105005" y="305475"/>
                      <a:pt x="105005" y="272064"/>
                    </a:cubicBezTo>
                    <a:cubicBezTo>
                      <a:pt x="105005" y="238652"/>
                      <a:pt x="103414" y="205241"/>
                      <a:pt x="95459" y="171830"/>
                    </a:cubicBezTo>
                    <a:cubicBezTo>
                      <a:pt x="89095" y="138419"/>
                      <a:pt x="76367" y="108189"/>
                      <a:pt x="58866" y="79551"/>
                    </a:cubicBezTo>
                    <a:cubicBezTo>
                      <a:pt x="50912" y="65232"/>
                      <a:pt x="41366" y="50913"/>
                      <a:pt x="31820" y="38185"/>
                    </a:cubicBezTo>
                    <a:cubicBezTo>
                      <a:pt x="23865" y="25456"/>
                      <a:pt x="12728" y="11137"/>
                      <a:pt x="0" y="0"/>
                    </a:cubicBezTo>
                    <a:close/>
                  </a:path>
                </a:pathLst>
              </a:custGeom>
              <a:solidFill>
                <a:srgbClr val="554443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76" name="รูปแบบอิสระ: รูปร่าง 1475">
                <a:extLst>
                  <a:ext uri="{FF2B5EF4-FFF2-40B4-BE49-F238E27FC236}">
                    <a16:creationId xmlns:a16="http://schemas.microsoft.com/office/drawing/2014/main" id="{D757A931-8A19-46E8-BC02-BF935DB4C871}"/>
                  </a:ext>
                </a:extLst>
              </p:cNvPr>
              <p:cNvSpPr/>
              <p:nvPr/>
            </p:nvSpPr>
            <p:spPr>
              <a:xfrm>
                <a:off x="5625568" y="5525714"/>
                <a:ext cx="45121" cy="294337"/>
              </a:xfrm>
              <a:custGeom>
                <a:avLst/>
                <a:gdLst>
                  <a:gd name="connsiteX0" fmla="*/ 0 w 45121"/>
                  <a:gd name="connsiteY0" fmla="*/ 0 h 294337"/>
                  <a:gd name="connsiteX1" fmla="*/ 44548 w 45121"/>
                  <a:gd name="connsiteY1" fmla="*/ 147965 h 294337"/>
                  <a:gd name="connsiteX2" fmla="*/ 38183 w 45121"/>
                  <a:gd name="connsiteY2" fmla="*/ 225924 h 294337"/>
                  <a:gd name="connsiteX3" fmla="*/ 1591 w 45121"/>
                  <a:gd name="connsiteY3" fmla="*/ 294338 h 294337"/>
                  <a:gd name="connsiteX4" fmla="*/ 33411 w 45121"/>
                  <a:gd name="connsiteY4" fmla="*/ 224333 h 294337"/>
                  <a:gd name="connsiteX5" fmla="*/ 38183 w 45121"/>
                  <a:gd name="connsiteY5" fmla="*/ 147965 h 294337"/>
                  <a:gd name="connsiteX6" fmla="*/ 0 w 45121"/>
                  <a:gd name="connsiteY6" fmla="*/ 0 h 294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5121" h="294337">
                    <a:moveTo>
                      <a:pt x="0" y="0"/>
                    </a:moveTo>
                    <a:cubicBezTo>
                      <a:pt x="20683" y="47730"/>
                      <a:pt x="38183" y="97052"/>
                      <a:pt x="44548" y="147965"/>
                    </a:cubicBezTo>
                    <a:cubicBezTo>
                      <a:pt x="46138" y="173421"/>
                      <a:pt x="44548" y="200468"/>
                      <a:pt x="38183" y="225924"/>
                    </a:cubicBezTo>
                    <a:cubicBezTo>
                      <a:pt x="31820" y="251381"/>
                      <a:pt x="19092" y="275246"/>
                      <a:pt x="1591" y="294338"/>
                    </a:cubicBezTo>
                    <a:cubicBezTo>
                      <a:pt x="17501" y="273655"/>
                      <a:pt x="27047" y="249790"/>
                      <a:pt x="33411" y="224333"/>
                    </a:cubicBezTo>
                    <a:cubicBezTo>
                      <a:pt x="38183" y="198877"/>
                      <a:pt x="39775" y="173421"/>
                      <a:pt x="38183" y="147965"/>
                    </a:cubicBezTo>
                    <a:cubicBezTo>
                      <a:pt x="31820" y="97052"/>
                      <a:pt x="14319" y="49322"/>
                      <a:pt x="0" y="0"/>
                    </a:cubicBezTo>
                    <a:close/>
                  </a:path>
                </a:pathLst>
              </a:custGeom>
              <a:solidFill>
                <a:srgbClr val="554443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77" name="รูปแบบอิสระ: รูปร่าง 1476">
                <a:extLst>
                  <a:ext uri="{FF2B5EF4-FFF2-40B4-BE49-F238E27FC236}">
                    <a16:creationId xmlns:a16="http://schemas.microsoft.com/office/drawing/2014/main" id="{358A482C-0517-4683-BFED-7597D0AAF7C8}"/>
                  </a:ext>
                </a:extLst>
              </p:cNvPr>
              <p:cNvSpPr/>
              <p:nvPr/>
            </p:nvSpPr>
            <p:spPr>
              <a:xfrm>
                <a:off x="5472834" y="5457301"/>
                <a:ext cx="97242" cy="356387"/>
              </a:xfrm>
              <a:custGeom>
                <a:avLst/>
                <a:gdLst>
                  <a:gd name="connsiteX0" fmla="*/ 89095 w 97242"/>
                  <a:gd name="connsiteY0" fmla="*/ 0 h 356387"/>
                  <a:gd name="connsiteX1" fmla="*/ 90686 w 97242"/>
                  <a:gd name="connsiteY1" fmla="*/ 190922 h 356387"/>
                  <a:gd name="connsiteX2" fmla="*/ 60458 w 97242"/>
                  <a:gd name="connsiteY2" fmla="*/ 281609 h 356387"/>
                  <a:gd name="connsiteX3" fmla="*/ 0 w 97242"/>
                  <a:gd name="connsiteY3" fmla="*/ 356387 h 356387"/>
                  <a:gd name="connsiteX4" fmla="*/ 54094 w 97242"/>
                  <a:gd name="connsiteY4" fmla="*/ 280019 h 356387"/>
                  <a:gd name="connsiteX5" fmla="*/ 82731 w 97242"/>
                  <a:gd name="connsiteY5" fmla="*/ 190922 h 356387"/>
                  <a:gd name="connsiteX6" fmla="*/ 89095 w 97242"/>
                  <a:gd name="connsiteY6" fmla="*/ 0 h 356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7242" h="356387">
                    <a:moveTo>
                      <a:pt x="89095" y="0"/>
                    </a:moveTo>
                    <a:cubicBezTo>
                      <a:pt x="97050" y="63641"/>
                      <a:pt x="101823" y="127281"/>
                      <a:pt x="90686" y="190922"/>
                    </a:cubicBezTo>
                    <a:cubicBezTo>
                      <a:pt x="84322" y="222742"/>
                      <a:pt x="74776" y="252971"/>
                      <a:pt x="60458" y="281609"/>
                    </a:cubicBezTo>
                    <a:cubicBezTo>
                      <a:pt x="46139" y="310248"/>
                      <a:pt x="25456" y="335704"/>
                      <a:pt x="0" y="356387"/>
                    </a:cubicBezTo>
                    <a:cubicBezTo>
                      <a:pt x="22274" y="334113"/>
                      <a:pt x="41366" y="307066"/>
                      <a:pt x="54094" y="280019"/>
                    </a:cubicBezTo>
                    <a:cubicBezTo>
                      <a:pt x="68412" y="251380"/>
                      <a:pt x="77958" y="221151"/>
                      <a:pt x="82731" y="190922"/>
                    </a:cubicBezTo>
                    <a:cubicBezTo>
                      <a:pt x="93868" y="127281"/>
                      <a:pt x="90686" y="63641"/>
                      <a:pt x="89095" y="0"/>
                    </a:cubicBezTo>
                    <a:close/>
                  </a:path>
                </a:pathLst>
              </a:custGeom>
              <a:solidFill>
                <a:srgbClr val="554443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78" name="รูปแบบอิสระ: รูปร่าง 1477">
                <a:extLst>
                  <a:ext uri="{FF2B5EF4-FFF2-40B4-BE49-F238E27FC236}">
                    <a16:creationId xmlns:a16="http://schemas.microsoft.com/office/drawing/2014/main" id="{D77757B1-3D4B-439F-9750-B7BC9F296037}"/>
                  </a:ext>
                </a:extLst>
              </p:cNvPr>
              <p:cNvSpPr/>
              <p:nvPr/>
            </p:nvSpPr>
            <p:spPr>
              <a:xfrm>
                <a:off x="5647842" y="5344338"/>
                <a:ext cx="143508" cy="515488"/>
              </a:xfrm>
              <a:custGeom>
                <a:avLst/>
                <a:gdLst>
                  <a:gd name="connsiteX0" fmla="*/ 0 w 143508"/>
                  <a:gd name="connsiteY0" fmla="*/ 0 h 515488"/>
                  <a:gd name="connsiteX1" fmla="*/ 85913 w 143508"/>
                  <a:gd name="connsiteY1" fmla="*/ 111371 h 515488"/>
                  <a:gd name="connsiteX2" fmla="*/ 138415 w 143508"/>
                  <a:gd name="connsiteY2" fmla="*/ 241835 h 515488"/>
                  <a:gd name="connsiteX3" fmla="*/ 135233 w 143508"/>
                  <a:gd name="connsiteY3" fmla="*/ 383435 h 515488"/>
                  <a:gd name="connsiteX4" fmla="*/ 84322 w 143508"/>
                  <a:gd name="connsiteY4" fmla="*/ 515489 h 515488"/>
                  <a:gd name="connsiteX5" fmla="*/ 128870 w 143508"/>
                  <a:gd name="connsiteY5" fmla="*/ 383435 h 515488"/>
                  <a:gd name="connsiteX6" fmla="*/ 130461 w 143508"/>
                  <a:gd name="connsiteY6" fmla="*/ 245016 h 515488"/>
                  <a:gd name="connsiteX7" fmla="*/ 79549 w 143508"/>
                  <a:gd name="connsiteY7" fmla="*/ 116144 h 515488"/>
                  <a:gd name="connsiteX8" fmla="*/ 36593 w 143508"/>
                  <a:gd name="connsiteY8" fmla="*/ 62050 h 515488"/>
                  <a:gd name="connsiteX9" fmla="*/ 0 w 143508"/>
                  <a:gd name="connsiteY9" fmla="*/ 0 h 515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3508" h="515488">
                    <a:moveTo>
                      <a:pt x="0" y="0"/>
                    </a:moveTo>
                    <a:cubicBezTo>
                      <a:pt x="19092" y="42958"/>
                      <a:pt x="58866" y="71596"/>
                      <a:pt x="85913" y="111371"/>
                    </a:cubicBezTo>
                    <a:cubicBezTo>
                      <a:pt x="114551" y="149555"/>
                      <a:pt x="130461" y="195695"/>
                      <a:pt x="138415" y="241835"/>
                    </a:cubicBezTo>
                    <a:cubicBezTo>
                      <a:pt x="146370" y="287974"/>
                      <a:pt x="144779" y="337295"/>
                      <a:pt x="135233" y="383435"/>
                    </a:cubicBezTo>
                    <a:cubicBezTo>
                      <a:pt x="125688" y="429574"/>
                      <a:pt x="108187" y="474122"/>
                      <a:pt x="84322" y="515489"/>
                    </a:cubicBezTo>
                    <a:cubicBezTo>
                      <a:pt x="105005" y="474122"/>
                      <a:pt x="120915" y="427983"/>
                      <a:pt x="128870" y="383435"/>
                    </a:cubicBezTo>
                    <a:cubicBezTo>
                      <a:pt x="136824" y="337295"/>
                      <a:pt x="138415" y="289565"/>
                      <a:pt x="130461" y="245016"/>
                    </a:cubicBezTo>
                    <a:cubicBezTo>
                      <a:pt x="122506" y="198877"/>
                      <a:pt x="106596" y="154329"/>
                      <a:pt x="79549" y="116144"/>
                    </a:cubicBezTo>
                    <a:cubicBezTo>
                      <a:pt x="66821" y="97052"/>
                      <a:pt x="50912" y="79551"/>
                      <a:pt x="36593" y="62050"/>
                    </a:cubicBezTo>
                    <a:cubicBezTo>
                      <a:pt x="22274" y="41367"/>
                      <a:pt x="7955" y="22274"/>
                      <a:pt x="0" y="0"/>
                    </a:cubicBezTo>
                    <a:close/>
                  </a:path>
                </a:pathLst>
              </a:custGeom>
              <a:solidFill>
                <a:srgbClr val="554443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79" name="รูปแบบอิสระ: รูปร่าง 1478">
                <a:extLst>
                  <a:ext uri="{FF2B5EF4-FFF2-40B4-BE49-F238E27FC236}">
                    <a16:creationId xmlns:a16="http://schemas.microsoft.com/office/drawing/2014/main" id="{07487AB9-11BF-421E-BE5E-887849A57809}"/>
                  </a:ext>
                </a:extLst>
              </p:cNvPr>
              <p:cNvSpPr/>
              <p:nvPr/>
            </p:nvSpPr>
            <p:spPr>
              <a:xfrm>
                <a:off x="4384627" y="5476393"/>
                <a:ext cx="84298" cy="404118"/>
              </a:xfrm>
              <a:custGeom>
                <a:avLst/>
                <a:gdLst>
                  <a:gd name="connsiteX0" fmla="*/ 84298 w 84298"/>
                  <a:gd name="connsiteY0" fmla="*/ 404118 h 404118"/>
                  <a:gd name="connsiteX1" fmla="*/ 17477 w 84298"/>
                  <a:gd name="connsiteY1" fmla="*/ 318203 h 404118"/>
                  <a:gd name="connsiteX2" fmla="*/ 1567 w 84298"/>
                  <a:gd name="connsiteY2" fmla="*/ 208423 h 404118"/>
                  <a:gd name="connsiteX3" fmla="*/ 28614 w 84298"/>
                  <a:gd name="connsiteY3" fmla="*/ 101825 h 404118"/>
                  <a:gd name="connsiteX4" fmla="*/ 68388 w 84298"/>
                  <a:gd name="connsiteY4" fmla="*/ 0 h 404118"/>
                  <a:gd name="connsiteX5" fmla="*/ 34978 w 84298"/>
                  <a:gd name="connsiteY5" fmla="*/ 105007 h 404118"/>
                  <a:gd name="connsiteX6" fmla="*/ 9522 w 84298"/>
                  <a:gd name="connsiteY6" fmla="*/ 210014 h 404118"/>
                  <a:gd name="connsiteX7" fmla="*/ 23841 w 84298"/>
                  <a:gd name="connsiteY7" fmla="*/ 316612 h 404118"/>
                  <a:gd name="connsiteX8" fmla="*/ 84298 w 84298"/>
                  <a:gd name="connsiteY8" fmla="*/ 404118 h 404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4298" h="404118">
                    <a:moveTo>
                      <a:pt x="84298" y="404118"/>
                    </a:moveTo>
                    <a:cubicBezTo>
                      <a:pt x="55660" y="381844"/>
                      <a:pt x="31795" y="351615"/>
                      <a:pt x="17477" y="318203"/>
                    </a:cubicBezTo>
                    <a:cubicBezTo>
                      <a:pt x="3158" y="284792"/>
                      <a:pt x="-3206" y="246607"/>
                      <a:pt x="1567" y="208423"/>
                    </a:cubicBezTo>
                    <a:cubicBezTo>
                      <a:pt x="6340" y="171830"/>
                      <a:pt x="17477" y="135236"/>
                      <a:pt x="28614" y="101825"/>
                    </a:cubicBezTo>
                    <a:cubicBezTo>
                      <a:pt x="41341" y="66823"/>
                      <a:pt x="54069" y="33411"/>
                      <a:pt x="68388" y="0"/>
                    </a:cubicBezTo>
                    <a:cubicBezTo>
                      <a:pt x="57251" y="35003"/>
                      <a:pt x="46114" y="70005"/>
                      <a:pt x="34978" y="105007"/>
                    </a:cubicBezTo>
                    <a:cubicBezTo>
                      <a:pt x="23841" y="140010"/>
                      <a:pt x="12704" y="175012"/>
                      <a:pt x="9522" y="210014"/>
                    </a:cubicBezTo>
                    <a:cubicBezTo>
                      <a:pt x="4749" y="246607"/>
                      <a:pt x="11113" y="281610"/>
                      <a:pt x="23841" y="316612"/>
                    </a:cubicBezTo>
                    <a:cubicBezTo>
                      <a:pt x="36569" y="348433"/>
                      <a:pt x="57251" y="380253"/>
                      <a:pt x="84298" y="404118"/>
                    </a:cubicBezTo>
                    <a:close/>
                  </a:path>
                </a:pathLst>
              </a:custGeom>
              <a:solidFill>
                <a:srgbClr val="554443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80" name="รูปแบบอิสระ: รูปร่าง 1479">
                <a:extLst>
                  <a:ext uri="{FF2B5EF4-FFF2-40B4-BE49-F238E27FC236}">
                    <a16:creationId xmlns:a16="http://schemas.microsoft.com/office/drawing/2014/main" id="{349AB219-8DC3-41FE-8858-22D9A6789D23}"/>
                  </a:ext>
                </a:extLst>
              </p:cNvPr>
              <p:cNvSpPr/>
              <p:nvPr/>
            </p:nvSpPr>
            <p:spPr>
              <a:xfrm>
                <a:off x="4498616" y="5525714"/>
                <a:ext cx="65767" cy="329340"/>
              </a:xfrm>
              <a:custGeom>
                <a:avLst/>
                <a:gdLst>
                  <a:gd name="connsiteX0" fmla="*/ 538 w 65767"/>
                  <a:gd name="connsiteY0" fmla="*/ 0 h 329340"/>
                  <a:gd name="connsiteX1" fmla="*/ 18038 w 65767"/>
                  <a:gd name="connsiteY1" fmla="*/ 168648 h 329340"/>
                  <a:gd name="connsiteX2" fmla="*/ 35539 w 65767"/>
                  <a:gd name="connsiteY2" fmla="*/ 251381 h 329340"/>
                  <a:gd name="connsiteX3" fmla="*/ 65768 w 65767"/>
                  <a:gd name="connsiteY3" fmla="*/ 329340 h 329340"/>
                  <a:gd name="connsiteX4" fmla="*/ 10084 w 65767"/>
                  <a:gd name="connsiteY4" fmla="*/ 170239 h 329340"/>
                  <a:gd name="connsiteX5" fmla="*/ 538 w 65767"/>
                  <a:gd name="connsiteY5" fmla="*/ 0 h 329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767" h="329340">
                    <a:moveTo>
                      <a:pt x="538" y="0"/>
                    </a:moveTo>
                    <a:cubicBezTo>
                      <a:pt x="5310" y="55686"/>
                      <a:pt x="8492" y="112962"/>
                      <a:pt x="18038" y="168648"/>
                    </a:cubicBezTo>
                    <a:cubicBezTo>
                      <a:pt x="22811" y="195695"/>
                      <a:pt x="27584" y="224333"/>
                      <a:pt x="35539" y="251381"/>
                    </a:cubicBezTo>
                    <a:cubicBezTo>
                      <a:pt x="43494" y="278428"/>
                      <a:pt x="53040" y="303884"/>
                      <a:pt x="65768" y="329340"/>
                    </a:cubicBezTo>
                    <a:cubicBezTo>
                      <a:pt x="35539" y="281610"/>
                      <a:pt x="19629" y="225924"/>
                      <a:pt x="10084" y="170239"/>
                    </a:cubicBezTo>
                    <a:cubicBezTo>
                      <a:pt x="538" y="112962"/>
                      <a:pt x="-1054" y="55686"/>
                      <a:pt x="538" y="0"/>
                    </a:cubicBezTo>
                    <a:close/>
                  </a:path>
                </a:pathLst>
              </a:custGeom>
              <a:solidFill>
                <a:srgbClr val="554443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423" name="รูปแบบอิสระ: รูปร่าง 1422">
              <a:extLst>
                <a:ext uri="{FF2B5EF4-FFF2-40B4-BE49-F238E27FC236}">
                  <a16:creationId xmlns:a16="http://schemas.microsoft.com/office/drawing/2014/main" id="{36278B12-A77E-4FD1-B39F-9B78F7873673}"/>
                </a:ext>
              </a:extLst>
            </p:cNvPr>
            <p:cNvSpPr/>
            <p:nvPr/>
          </p:nvSpPr>
          <p:spPr>
            <a:xfrm>
              <a:off x="4059547" y="3528625"/>
              <a:ext cx="493203" cy="323865"/>
            </a:xfrm>
            <a:custGeom>
              <a:avLst/>
              <a:gdLst>
                <a:gd name="connsiteX0" fmla="*/ 340470 w 493203"/>
                <a:gd name="connsiteY0" fmla="*/ 28638 h 323865"/>
                <a:gd name="connsiteX1" fmla="*/ 361153 w 493203"/>
                <a:gd name="connsiteY1" fmla="*/ 211605 h 323865"/>
                <a:gd name="connsiteX2" fmla="*/ 493204 w 493203"/>
                <a:gd name="connsiteY2" fmla="*/ 287974 h 323865"/>
                <a:gd name="connsiteX3" fmla="*/ 0 w 493203"/>
                <a:gd name="connsiteY3" fmla="*/ 268882 h 323865"/>
                <a:gd name="connsiteX4" fmla="*/ 143188 w 493203"/>
                <a:gd name="connsiteY4" fmla="*/ 170238 h 323865"/>
                <a:gd name="connsiteX5" fmla="*/ 143188 w 493203"/>
                <a:gd name="connsiteY5" fmla="*/ 0 h 323865"/>
                <a:gd name="connsiteX6" fmla="*/ 340470 w 493203"/>
                <a:gd name="connsiteY6" fmla="*/ 28638 h 323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3203" h="323865">
                  <a:moveTo>
                    <a:pt x="340470" y="28638"/>
                  </a:moveTo>
                  <a:cubicBezTo>
                    <a:pt x="340470" y="28638"/>
                    <a:pt x="315014" y="182967"/>
                    <a:pt x="361153" y="211605"/>
                  </a:cubicBezTo>
                  <a:cubicBezTo>
                    <a:pt x="408882" y="240243"/>
                    <a:pt x="493204" y="287974"/>
                    <a:pt x="493204" y="287974"/>
                  </a:cubicBezTo>
                  <a:cubicBezTo>
                    <a:pt x="493204" y="287974"/>
                    <a:pt x="256148" y="380253"/>
                    <a:pt x="0" y="268882"/>
                  </a:cubicBezTo>
                  <a:cubicBezTo>
                    <a:pt x="0" y="268882"/>
                    <a:pt x="125687" y="229106"/>
                    <a:pt x="143188" y="170238"/>
                  </a:cubicBezTo>
                  <a:cubicBezTo>
                    <a:pt x="159098" y="111371"/>
                    <a:pt x="143188" y="0"/>
                    <a:pt x="143188" y="0"/>
                  </a:cubicBezTo>
                  <a:lnTo>
                    <a:pt x="340470" y="28638"/>
                  </a:lnTo>
                  <a:close/>
                </a:path>
              </a:pathLst>
            </a:custGeom>
            <a:solidFill>
              <a:srgbClr val="FCCA9A"/>
            </a:solidFill>
            <a:ln w="7259" cap="flat">
              <a:solidFill>
                <a:srgbClr val="55444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4" name="รูปแบบอิสระ: รูปร่าง 1423">
              <a:extLst>
                <a:ext uri="{FF2B5EF4-FFF2-40B4-BE49-F238E27FC236}">
                  <a16:creationId xmlns:a16="http://schemas.microsoft.com/office/drawing/2014/main" id="{CBD1C3E3-D2B4-4E00-82E0-8DEA565939CD}"/>
                </a:ext>
              </a:extLst>
            </p:cNvPr>
            <p:cNvSpPr/>
            <p:nvPr/>
          </p:nvSpPr>
          <p:spPr>
            <a:xfrm>
              <a:off x="3817605" y="2604245"/>
              <a:ext cx="1142658" cy="1068749"/>
            </a:xfrm>
            <a:custGeom>
              <a:avLst/>
              <a:gdLst>
                <a:gd name="connsiteX0" fmla="*/ 778103 w 1142658"/>
                <a:gd name="connsiteY0" fmla="*/ 0 h 1068749"/>
                <a:gd name="connsiteX1" fmla="*/ 1043797 w 1142658"/>
                <a:gd name="connsiteY1" fmla="*/ 539354 h 1068749"/>
                <a:gd name="connsiteX2" fmla="*/ 1142438 w 1142658"/>
                <a:gd name="connsiteY2" fmla="*/ 633224 h 1068749"/>
                <a:gd name="connsiteX3" fmla="*/ 988113 w 1142658"/>
                <a:gd name="connsiteY3" fmla="*/ 824146 h 1068749"/>
                <a:gd name="connsiteX4" fmla="*/ 949929 w 1142658"/>
                <a:gd name="connsiteY4" fmla="*/ 819373 h 1068749"/>
                <a:gd name="connsiteX5" fmla="*/ 488545 w 1142658"/>
                <a:gd name="connsiteY5" fmla="*/ 1065980 h 1068749"/>
                <a:gd name="connsiteX6" fmla="*/ 114 w 1142658"/>
                <a:gd name="connsiteY6" fmla="*/ 548900 h 1068749"/>
                <a:gd name="connsiteX7" fmla="*/ 381949 w 1142658"/>
                <a:gd name="connsiteY7" fmla="*/ 171829 h 1068749"/>
                <a:gd name="connsiteX8" fmla="*/ 778103 w 1142658"/>
                <a:gd name="connsiteY8" fmla="*/ 0 h 1068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2658" h="1068749">
                  <a:moveTo>
                    <a:pt x="778103" y="0"/>
                  </a:moveTo>
                  <a:cubicBezTo>
                    <a:pt x="778103" y="0"/>
                    <a:pt x="1021523" y="124099"/>
                    <a:pt x="1043797" y="539354"/>
                  </a:cubicBezTo>
                  <a:cubicBezTo>
                    <a:pt x="1043797" y="539354"/>
                    <a:pt x="1137665" y="523444"/>
                    <a:pt x="1142438" y="633224"/>
                  </a:cubicBezTo>
                  <a:cubicBezTo>
                    <a:pt x="1147211" y="744595"/>
                    <a:pt x="1074025" y="825737"/>
                    <a:pt x="988113" y="824146"/>
                  </a:cubicBezTo>
                  <a:lnTo>
                    <a:pt x="949929" y="819373"/>
                  </a:lnTo>
                  <a:cubicBezTo>
                    <a:pt x="949929" y="819373"/>
                    <a:pt x="817878" y="1099392"/>
                    <a:pt x="488545" y="1065980"/>
                  </a:cubicBezTo>
                  <a:cubicBezTo>
                    <a:pt x="3296" y="1016659"/>
                    <a:pt x="114" y="548900"/>
                    <a:pt x="114" y="548900"/>
                  </a:cubicBezTo>
                  <a:cubicBezTo>
                    <a:pt x="114" y="548900"/>
                    <a:pt x="-17387" y="248199"/>
                    <a:pt x="381949" y="171829"/>
                  </a:cubicBezTo>
                  <a:cubicBezTo>
                    <a:pt x="716055" y="108189"/>
                    <a:pt x="760603" y="98643"/>
                    <a:pt x="778103" y="0"/>
                  </a:cubicBezTo>
                  <a:close/>
                </a:path>
              </a:pathLst>
            </a:custGeom>
            <a:solidFill>
              <a:srgbClr val="FCD0A8"/>
            </a:solidFill>
            <a:ln w="7259" cap="flat">
              <a:solidFill>
                <a:srgbClr val="55444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5" name="รูปแบบอิสระ: รูปร่าง 1424">
              <a:extLst>
                <a:ext uri="{FF2B5EF4-FFF2-40B4-BE49-F238E27FC236}">
                  <a16:creationId xmlns:a16="http://schemas.microsoft.com/office/drawing/2014/main" id="{9A82249E-2B09-4091-A088-2759E12CCA89}"/>
                </a:ext>
              </a:extLst>
            </p:cNvPr>
            <p:cNvSpPr/>
            <p:nvPr/>
          </p:nvSpPr>
          <p:spPr>
            <a:xfrm>
              <a:off x="4816797" y="3224741"/>
              <a:ext cx="75364" cy="130463"/>
            </a:xfrm>
            <a:custGeom>
              <a:avLst/>
              <a:gdLst>
                <a:gd name="connsiteX0" fmla="*/ 38241 w 75364"/>
                <a:gd name="connsiteY0" fmla="*/ 0 h 130463"/>
                <a:gd name="connsiteX1" fmla="*/ 58 w 75364"/>
                <a:gd name="connsiteY1" fmla="*/ 130463 h 130463"/>
                <a:gd name="connsiteX2" fmla="*/ 38241 w 75364"/>
                <a:gd name="connsiteY2" fmla="*/ 0 h 130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364" h="130463">
                  <a:moveTo>
                    <a:pt x="38241" y="0"/>
                  </a:moveTo>
                  <a:cubicBezTo>
                    <a:pt x="38241" y="0"/>
                    <a:pt x="143246" y="63641"/>
                    <a:pt x="58" y="130463"/>
                  </a:cubicBezTo>
                  <a:cubicBezTo>
                    <a:pt x="-1533" y="128872"/>
                    <a:pt x="30286" y="54094"/>
                    <a:pt x="38241" y="0"/>
                  </a:cubicBezTo>
                  <a:close/>
                </a:path>
              </a:pathLst>
            </a:custGeom>
            <a:solidFill>
              <a:srgbClr val="85726B">
                <a:alpha val="40000"/>
              </a:srgbClr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426" name="กราฟิก 7">
              <a:extLst>
                <a:ext uri="{FF2B5EF4-FFF2-40B4-BE49-F238E27FC236}">
                  <a16:creationId xmlns:a16="http://schemas.microsoft.com/office/drawing/2014/main" id="{B59C262F-C6D1-496B-8231-F8D97765CA02}"/>
                </a:ext>
              </a:extLst>
            </p:cNvPr>
            <p:cNvGrpSpPr/>
            <p:nvPr/>
          </p:nvGrpSpPr>
          <p:grpSpPr>
            <a:xfrm>
              <a:off x="4534567" y="3132288"/>
              <a:ext cx="171577" cy="183501"/>
              <a:chOff x="5251004" y="4989368"/>
              <a:chExt cx="171577" cy="183501"/>
            </a:xfrm>
          </p:grpSpPr>
          <p:sp>
            <p:nvSpPr>
              <p:cNvPr id="1472" name="รูปแบบอิสระ: รูปร่าง 1471">
                <a:extLst>
                  <a:ext uri="{FF2B5EF4-FFF2-40B4-BE49-F238E27FC236}">
                    <a16:creationId xmlns:a16="http://schemas.microsoft.com/office/drawing/2014/main" id="{C3D8FC31-B113-41E3-8F04-EDD7C4C75594}"/>
                  </a:ext>
                </a:extLst>
              </p:cNvPr>
              <p:cNvSpPr/>
              <p:nvPr/>
            </p:nvSpPr>
            <p:spPr>
              <a:xfrm>
                <a:off x="5251004" y="4992204"/>
                <a:ext cx="114326" cy="141050"/>
              </a:xfrm>
              <a:custGeom>
                <a:avLst/>
                <a:gdLst>
                  <a:gd name="connsiteX0" fmla="*/ 113643 w 114326"/>
                  <a:gd name="connsiteY0" fmla="*/ 78480 h 141050"/>
                  <a:gd name="connsiteX1" fmla="*/ 48413 w 114326"/>
                  <a:gd name="connsiteY1" fmla="*/ 140530 h 141050"/>
                  <a:gd name="connsiteX2" fmla="*/ 683 w 114326"/>
                  <a:gd name="connsiteY2" fmla="*/ 62570 h 141050"/>
                  <a:gd name="connsiteX3" fmla="*/ 65914 w 114326"/>
                  <a:gd name="connsiteY3" fmla="*/ 520 h 141050"/>
                  <a:gd name="connsiteX4" fmla="*/ 113643 w 114326"/>
                  <a:gd name="connsiteY4" fmla="*/ 78480 h 141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326" h="141050">
                    <a:moveTo>
                      <a:pt x="113643" y="78480"/>
                    </a:moveTo>
                    <a:cubicBezTo>
                      <a:pt x="108870" y="116665"/>
                      <a:pt x="78641" y="145303"/>
                      <a:pt x="48413" y="140530"/>
                    </a:cubicBezTo>
                    <a:cubicBezTo>
                      <a:pt x="16593" y="135757"/>
                      <a:pt x="-4089" y="102345"/>
                      <a:pt x="683" y="62570"/>
                    </a:cubicBezTo>
                    <a:cubicBezTo>
                      <a:pt x="5457" y="24386"/>
                      <a:pt x="35685" y="-4252"/>
                      <a:pt x="65914" y="520"/>
                    </a:cubicBezTo>
                    <a:cubicBezTo>
                      <a:pt x="97733" y="5294"/>
                      <a:pt x="118416" y="40296"/>
                      <a:pt x="113643" y="78480"/>
                    </a:cubicBezTo>
                    <a:close/>
                  </a:path>
                </a:pathLst>
              </a:custGeom>
              <a:solidFill>
                <a:srgbClr val="231F20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73" name="รูปแบบอิสระ: รูปร่าง 1472">
                <a:extLst>
                  <a:ext uri="{FF2B5EF4-FFF2-40B4-BE49-F238E27FC236}">
                    <a16:creationId xmlns:a16="http://schemas.microsoft.com/office/drawing/2014/main" id="{285EE551-892B-43C3-963B-E85B73445DBA}"/>
                  </a:ext>
                </a:extLst>
              </p:cNvPr>
              <p:cNvSpPr/>
              <p:nvPr/>
            </p:nvSpPr>
            <p:spPr>
              <a:xfrm>
                <a:off x="5311901" y="4989368"/>
                <a:ext cx="33897" cy="43305"/>
              </a:xfrm>
              <a:custGeom>
                <a:avLst/>
                <a:gdLst>
                  <a:gd name="connsiteX0" fmla="*/ 33654 w 33897"/>
                  <a:gd name="connsiteY0" fmla="*/ 24039 h 43305"/>
                  <a:gd name="connsiteX1" fmla="*/ 14562 w 33897"/>
                  <a:gd name="connsiteY1" fmla="*/ 43131 h 43305"/>
                  <a:gd name="connsiteX2" fmla="*/ 244 w 33897"/>
                  <a:gd name="connsiteY2" fmla="*/ 19266 h 43305"/>
                  <a:gd name="connsiteX3" fmla="*/ 19335 w 33897"/>
                  <a:gd name="connsiteY3" fmla="*/ 174 h 43305"/>
                  <a:gd name="connsiteX4" fmla="*/ 33654 w 33897"/>
                  <a:gd name="connsiteY4" fmla="*/ 24039 h 43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897" h="43305">
                    <a:moveTo>
                      <a:pt x="33654" y="24039"/>
                    </a:moveTo>
                    <a:cubicBezTo>
                      <a:pt x="32063" y="35176"/>
                      <a:pt x="22517" y="44722"/>
                      <a:pt x="14562" y="43131"/>
                    </a:cubicBezTo>
                    <a:cubicBezTo>
                      <a:pt x="5016" y="41540"/>
                      <a:pt x="-1347" y="31994"/>
                      <a:pt x="244" y="19266"/>
                    </a:cubicBezTo>
                    <a:cubicBezTo>
                      <a:pt x="1834" y="8129"/>
                      <a:pt x="11380" y="-1417"/>
                      <a:pt x="19335" y="174"/>
                    </a:cubicBezTo>
                    <a:cubicBezTo>
                      <a:pt x="28881" y="1765"/>
                      <a:pt x="35245" y="12902"/>
                      <a:pt x="33654" y="240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74" name="รูปแบบอิสระ: รูปร่าง 1473">
                <a:extLst>
                  <a:ext uri="{FF2B5EF4-FFF2-40B4-BE49-F238E27FC236}">
                    <a16:creationId xmlns:a16="http://schemas.microsoft.com/office/drawing/2014/main" id="{3DFF295A-A8C5-49FA-9DB4-FD46FDCD24E4}"/>
                  </a:ext>
                </a:extLst>
              </p:cNvPr>
              <p:cNvSpPr/>
              <p:nvPr/>
            </p:nvSpPr>
            <p:spPr>
              <a:xfrm>
                <a:off x="5342374" y="5007043"/>
                <a:ext cx="65230" cy="49321"/>
              </a:xfrm>
              <a:custGeom>
                <a:avLst/>
                <a:gdLst>
                  <a:gd name="connsiteX0" fmla="*/ 3182 w 65230"/>
                  <a:gd name="connsiteY0" fmla="*/ 28639 h 49321"/>
                  <a:gd name="connsiteX1" fmla="*/ 65230 w 65230"/>
                  <a:gd name="connsiteY1" fmla="*/ 0 h 49321"/>
                  <a:gd name="connsiteX2" fmla="*/ 0 w 65230"/>
                  <a:gd name="connsiteY2" fmla="*/ 49322 h 49321"/>
                  <a:gd name="connsiteX3" fmla="*/ 3182 w 65230"/>
                  <a:gd name="connsiteY3" fmla="*/ 28639 h 49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230" h="49321">
                    <a:moveTo>
                      <a:pt x="3182" y="28639"/>
                    </a:moveTo>
                    <a:cubicBezTo>
                      <a:pt x="3182" y="28639"/>
                      <a:pt x="49320" y="23865"/>
                      <a:pt x="65230" y="0"/>
                    </a:cubicBezTo>
                    <a:cubicBezTo>
                      <a:pt x="65230" y="0"/>
                      <a:pt x="60457" y="41367"/>
                      <a:pt x="0" y="49322"/>
                    </a:cubicBezTo>
                    <a:lnTo>
                      <a:pt x="3182" y="28639"/>
                    </a:lnTo>
                    <a:close/>
                  </a:path>
                </a:pathLst>
              </a:custGeom>
              <a:solidFill>
                <a:srgbClr val="231F20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427" name="รูปแบบอิสระ: รูปร่าง 1426">
              <a:extLst>
                <a:ext uri="{FF2B5EF4-FFF2-40B4-BE49-F238E27FC236}">
                  <a16:creationId xmlns:a16="http://schemas.microsoft.com/office/drawing/2014/main" id="{A7FE891C-731D-422B-BB45-3F865AA47D32}"/>
                </a:ext>
              </a:extLst>
            </p:cNvPr>
            <p:cNvSpPr/>
            <p:nvPr/>
          </p:nvSpPr>
          <p:spPr>
            <a:xfrm>
              <a:off x="4527290" y="2991940"/>
              <a:ext cx="235471" cy="75290"/>
            </a:xfrm>
            <a:custGeom>
              <a:avLst/>
              <a:gdLst>
                <a:gd name="connsiteX0" fmla="*/ 6 w 235471"/>
                <a:gd name="connsiteY0" fmla="*/ 40288 h 75290"/>
                <a:gd name="connsiteX1" fmla="*/ 138421 w 235471"/>
                <a:gd name="connsiteY1" fmla="*/ 14832 h 75290"/>
                <a:gd name="connsiteX2" fmla="*/ 235471 w 235471"/>
                <a:gd name="connsiteY2" fmla="*/ 75291 h 75290"/>
                <a:gd name="connsiteX3" fmla="*/ 6 w 235471"/>
                <a:gd name="connsiteY3" fmla="*/ 40288 h 75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5471" h="75290">
                  <a:moveTo>
                    <a:pt x="6" y="40288"/>
                  </a:moveTo>
                  <a:cubicBezTo>
                    <a:pt x="6" y="40288"/>
                    <a:pt x="-3176" y="-29717"/>
                    <a:pt x="138421" y="14832"/>
                  </a:cubicBezTo>
                  <a:cubicBezTo>
                    <a:pt x="138421" y="14832"/>
                    <a:pt x="206833" y="40288"/>
                    <a:pt x="235471" y="75291"/>
                  </a:cubicBezTo>
                  <a:cubicBezTo>
                    <a:pt x="235471" y="73699"/>
                    <a:pt x="89101" y="16423"/>
                    <a:pt x="6" y="40288"/>
                  </a:cubicBezTo>
                  <a:close/>
                </a:path>
              </a:pathLst>
            </a:custGeom>
            <a:solidFill>
              <a:srgbClr val="554443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428" name="กราฟิก 7">
              <a:extLst>
                <a:ext uri="{FF2B5EF4-FFF2-40B4-BE49-F238E27FC236}">
                  <a16:creationId xmlns:a16="http://schemas.microsoft.com/office/drawing/2014/main" id="{07E4C530-B4D5-429C-A814-092FC214B076}"/>
                </a:ext>
              </a:extLst>
            </p:cNvPr>
            <p:cNvGrpSpPr/>
            <p:nvPr/>
          </p:nvGrpSpPr>
          <p:grpSpPr>
            <a:xfrm>
              <a:off x="3992624" y="3051320"/>
              <a:ext cx="152515" cy="195453"/>
              <a:chOff x="4709061" y="4908400"/>
              <a:chExt cx="152515" cy="195453"/>
            </a:xfrm>
          </p:grpSpPr>
          <p:sp>
            <p:nvSpPr>
              <p:cNvPr id="1469" name="รูปแบบอิสระ: รูปร่าง 1468">
                <a:extLst>
                  <a:ext uri="{FF2B5EF4-FFF2-40B4-BE49-F238E27FC236}">
                    <a16:creationId xmlns:a16="http://schemas.microsoft.com/office/drawing/2014/main" id="{F2E3609E-2D0C-4234-8133-A71A44BBC69E}"/>
                  </a:ext>
                </a:extLst>
              </p:cNvPr>
              <p:cNvSpPr/>
              <p:nvPr/>
            </p:nvSpPr>
            <p:spPr>
              <a:xfrm>
                <a:off x="4733935" y="4920608"/>
                <a:ext cx="114326" cy="141050"/>
              </a:xfrm>
              <a:custGeom>
                <a:avLst/>
                <a:gdLst>
                  <a:gd name="connsiteX0" fmla="*/ 683 w 114326"/>
                  <a:gd name="connsiteY0" fmla="*/ 62570 h 141050"/>
                  <a:gd name="connsiteX1" fmla="*/ 48413 w 114326"/>
                  <a:gd name="connsiteY1" fmla="*/ 140530 h 141050"/>
                  <a:gd name="connsiteX2" fmla="*/ 113643 w 114326"/>
                  <a:gd name="connsiteY2" fmla="*/ 78480 h 141050"/>
                  <a:gd name="connsiteX3" fmla="*/ 65914 w 114326"/>
                  <a:gd name="connsiteY3" fmla="*/ 520 h 141050"/>
                  <a:gd name="connsiteX4" fmla="*/ 683 w 114326"/>
                  <a:gd name="connsiteY4" fmla="*/ 62570 h 141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326" h="141050">
                    <a:moveTo>
                      <a:pt x="683" y="62570"/>
                    </a:moveTo>
                    <a:cubicBezTo>
                      <a:pt x="-4089" y="100755"/>
                      <a:pt x="16593" y="135757"/>
                      <a:pt x="48413" y="140530"/>
                    </a:cubicBezTo>
                    <a:cubicBezTo>
                      <a:pt x="80232" y="145303"/>
                      <a:pt x="108870" y="116665"/>
                      <a:pt x="113643" y="78480"/>
                    </a:cubicBezTo>
                    <a:cubicBezTo>
                      <a:pt x="118416" y="40296"/>
                      <a:pt x="97733" y="5294"/>
                      <a:pt x="65914" y="520"/>
                    </a:cubicBezTo>
                    <a:cubicBezTo>
                      <a:pt x="35685" y="-4252"/>
                      <a:pt x="5457" y="24386"/>
                      <a:pt x="683" y="62570"/>
                    </a:cubicBezTo>
                    <a:close/>
                  </a:path>
                </a:pathLst>
              </a:custGeom>
              <a:solidFill>
                <a:srgbClr val="231F20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70" name="รูปแบบอิสระ: รูปร่าง 1469">
                <a:extLst>
                  <a:ext uri="{FF2B5EF4-FFF2-40B4-BE49-F238E27FC236}">
                    <a16:creationId xmlns:a16="http://schemas.microsoft.com/office/drawing/2014/main" id="{4DE35CB0-16CD-43FB-A38E-7E0E0F8C1E3D}"/>
                  </a:ext>
                </a:extLst>
              </p:cNvPr>
              <p:cNvSpPr/>
              <p:nvPr/>
            </p:nvSpPr>
            <p:spPr>
              <a:xfrm>
                <a:off x="4797164" y="4926477"/>
                <a:ext cx="36298" cy="37033"/>
              </a:xfrm>
              <a:custGeom>
                <a:avLst/>
                <a:gdLst>
                  <a:gd name="connsiteX0" fmla="*/ 2685 w 36298"/>
                  <a:gd name="connsiteY0" fmla="*/ 34426 h 37033"/>
                  <a:gd name="connsiteX1" fmla="*/ 28141 w 36298"/>
                  <a:gd name="connsiteY1" fmla="*/ 28063 h 37033"/>
                  <a:gd name="connsiteX2" fmla="*/ 32913 w 36298"/>
                  <a:gd name="connsiteY2" fmla="*/ 2606 h 37033"/>
                  <a:gd name="connsiteX3" fmla="*/ 7458 w 36298"/>
                  <a:gd name="connsiteY3" fmla="*/ 8970 h 37033"/>
                  <a:gd name="connsiteX4" fmla="*/ 2685 w 36298"/>
                  <a:gd name="connsiteY4" fmla="*/ 34426 h 37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298" h="37033">
                    <a:moveTo>
                      <a:pt x="2685" y="34426"/>
                    </a:moveTo>
                    <a:cubicBezTo>
                      <a:pt x="7458" y="39200"/>
                      <a:pt x="18595" y="37609"/>
                      <a:pt x="28141" y="28063"/>
                    </a:cubicBezTo>
                    <a:cubicBezTo>
                      <a:pt x="36095" y="20107"/>
                      <a:pt x="39277" y="8970"/>
                      <a:pt x="32913" y="2606"/>
                    </a:cubicBezTo>
                    <a:cubicBezTo>
                      <a:pt x="28141" y="-2167"/>
                      <a:pt x="17003" y="-576"/>
                      <a:pt x="7458" y="8970"/>
                    </a:cubicBezTo>
                    <a:cubicBezTo>
                      <a:pt x="-497" y="18516"/>
                      <a:pt x="-2088" y="29654"/>
                      <a:pt x="2685" y="3442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71" name="รูปแบบอิสระ: รูปร่าง 1470">
                <a:extLst>
                  <a:ext uri="{FF2B5EF4-FFF2-40B4-BE49-F238E27FC236}">
                    <a16:creationId xmlns:a16="http://schemas.microsoft.com/office/drawing/2014/main" id="{E335BAAD-E9C3-4EB7-A647-C08554AF7767}"/>
                  </a:ext>
                </a:extLst>
              </p:cNvPr>
              <p:cNvSpPr/>
              <p:nvPr/>
            </p:nvSpPr>
            <p:spPr>
              <a:xfrm>
                <a:off x="4709061" y="4908400"/>
                <a:ext cx="52604" cy="63640"/>
              </a:xfrm>
              <a:custGeom>
                <a:avLst/>
                <a:gdLst>
                  <a:gd name="connsiteX0" fmla="*/ 52605 w 52604"/>
                  <a:gd name="connsiteY0" fmla="*/ 44548 h 63640"/>
                  <a:gd name="connsiteX1" fmla="*/ 102 w 52604"/>
                  <a:gd name="connsiteY1" fmla="*/ 0 h 63640"/>
                  <a:gd name="connsiteX2" fmla="*/ 51014 w 52604"/>
                  <a:gd name="connsiteY2" fmla="*/ 63641 h 63640"/>
                  <a:gd name="connsiteX3" fmla="*/ 52605 w 52604"/>
                  <a:gd name="connsiteY3" fmla="*/ 44548 h 63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2604" h="63640">
                    <a:moveTo>
                      <a:pt x="52605" y="44548"/>
                    </a:moveTo>
                    <a:cubicBezTo>
                      <a:pt x="52605" y="44548"/>
                      <a:pt x="8057" y="27047"/>
                      <a:pt x="102" y="0"/>
                    </a:cubicBezTo>
                    <a:cubicBezTo>
                      <a:pt x="102" y="0"/>
                      <a:pt x="-4671" y="41367"/>
                      <a:pt x="51014" y="63641"/>
                    </a:cubicBezTo>
                    <a:lnTo>
                      <a:pt x="52605" y="44548"/>
                    </a:lnTo>
                    <a:close/>
                  </a:path>
                </a:pathLst>
              </a:custGeom>
              <a:solidFill>
                <a:srgbClr val="231F20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429" name="รูปแบบอิสระ: รูปร่าง 1428">
              <a:extLst>
                <a:ext uri="{FF2B5EF4-FFF2-40B4-BE49-F238E27FC236}">
                  <a16:creationId xmlns:a16="http://schemas.microsoft.com/office/drawing/2014/main" id="{C03E2105-44F5-4040-857A-ABF2CF11BB0B}"/>
                </a:ext>
              </a:extLst>
            </p:cNvPr>
            <p:cNvSpPr/>
            <p:nvPr/>
          </p:nvSpPr>
          <p:spPr>
            <a:xfrm>
              <a:off x="3973635" y="2927898"/>
              <a:ext cx="225068" cy="59781"/>
            </a:xfrm>
            <a:custGeom>
              <a:avLst/>
              <a:gdLst>
                <a:gd name="connsiteX0" fmla="*/ 224328 w 225068"/>
                <a:gd name="connsiteY0" fmla="*/ 59781 h 59781"/>
                <a:gd name="connsiteX1" fmla="*/ 106595 w 225068"/>
                <a:gd name="connsiteY1" fmla="*/ 914 h 59781"/>
                <a:gd name="connsiteX2" fmla="*/ 0 w 225068"/>
                <a:gd name="connsiteY2" fmla="*/ 31143 h 59781"/>
                <a:gd name="connsiteX3" fmla="*/ 224328 w 225068"/>
                <a:gd name="connsiteY3" fmla="*/ 59781 h 59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5068" h="59781">
                  <a:moveTo>
                    <a:pt x="224328" y="59781"/>
                  </a:moveTo>
                  <a:cubicBezTo>
                    <a:pt x="224328" y="59781"/>
                    <a:pt x="241829" y="-8633"/>
                    <a:pt x="106595" y="914"/>
                  </a:cubicBezTo>
                  <a:cubicBezTo>
                    <a:pt x="106595" y="914"/>
                    <a:pt x="25456" y="2505"/>
                    <a:pt x="0" y="31143"/>
                  </a:cubicBezTo>
                  <a:cubicBezTo>
                    <a:pt x="0" y="31143"/>
                    <a:pt x="144779" y="15233"/>
                    <a:pt x="224328" y="59781"/>
                  </a:cubicBezTo>
                  <a:close/>
                </a:path>
              </a:pathLst>
            </a:custGeom>
            <a:solidFill>
              <a:srgbClr val="554443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0" name="รูปแบบอิสระ: รูปร่าง 1429">
              <a:extLst>
                <a:ext uri="{FF2B5EF4-FFF2-40B4-BE49-F238E27FC236}">
                  <a16:creationId xmlns:a16="http://schemas.microsoft.com/office/drawing/2014/main" id="{12FB6F16-6643-44B0-86CE-3F7ECC8FD844}"/>
                </a:ext>
              </a:extLst>
            </p:cNvPr>
            <p:cNvSpPr/>
            <p:nvPr/>
          </p:nvSpPr>
          <p:spPr>
            <a:xfrm>
              <a:off x="4589502" y="2322635"/>
              <a:ext cx="62582" cy="295928"/>
            </a:xfrm>
            <a:custGeom>
              <a:avLst/>
              <a:gdLst>
                <a:gd name="connsiteX0" fmla="*/ 58709 w 62582"/>
                <a:gd name="connsiteY0" fmla="*/ 0 h 295928"/>
                <a:gd name="connsiteX1" fmla="*/ 50754 w 62582"/>
                <a:gd name="connsiteY1" fmla="*/ 63641 h 295928"/>
                <a:gd name="connsiteX2" fmla="*/ 26889 w 62582"/>
                <a:gd name="connsiteY2" fmla="*/ 160693 h 295928"/>
                <a:gd name="connsiteX3" fmla="*/ 3024 w 62582"/>
                <a:gd name="connsiteY3" fmla="*/ 295929 h 295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582" h="295928">
                  <a:moveTo>
                    <a:pt x="58709" y="0"/>
                  </a:moveTo>
                  <a:cubicBezTo>
                    <a:pt x="58709" y="0"/>
                    <a:pt x="71436" y="19092"/>
                    <a:pt x="50754" y="63641"/>
                  </a:cubicBezTo>
                  <a:cubicBezTo>
                    <a:pt x="28480" y="108189"/>
                    <a:pt x="53936" y="71596"/>
                    <a:pt x="26889" y="160693"/>
                  </a:cubicBezTo>
                  <a:cubicBezTo>
                    <a:pt x="14161" y="203650"/>
                    <a:pt x="-8113" y="213196"/>
                    <a:pt x="3024" y="295929"/>
                  </a:cubicBezTo>
                </a:path>
              </a:pathLst>
            </a:custGeom>
            <a:noFill/>
            <a:ln w="7259" cap="rnd">
              <a:solidFill>
                <a:srgbClr val="55444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431" name="กราฟิก 7">
              <a:extLst>
                <a:ext uri="{FF2B5EF4-FFF2-40B4-BE49-F238E27FC236}">
                  <a16:creationId xmlns:a16="http://schemas.microsoft.com/office/drawing/2014/main" id="{426D3CC7-7186-454B-A16B-EBE641FF40CF}"/>
                </a:ext>
              </a:extLst>
            </p:cNvPr>
            <p:cNvGrpSpPr/>
            <p:nvPr/>
          </p:nvGrpSpPr>
          <p:grpSpPr>
            <a:xfrm>
              <a:off x="4560528" y="3353566"/>
              <a:ext cx="207826" cy="109689"/>
              <a:chOff x="5276965" y="5210646"/>
              <a:chExt cx="207826" cy="109689"/>
            </a:xfrm>
          </p:grpSpPr>
          <p:sp>
            <p:nvSpPr>
              <p:cNvPr id="1467" name="รูปแบบอิสระ: รูปร่าง 1466">
                <a:extLst>
                  <a:ext uri="{FF2B5EF4-FFF2-40B4-BE49-F238E27FC236}">
                    <a16:creationId xmlns:a16="http://schemas.microsoft.com/office/drawing/2014/main" id="{8A2D21D8-75FD-41F3-8F27-1DF256C57FE7}"/>
                  </a:ext>
                </a:extLst>
              </p:cNvPr>
              <p:cNvSpPr/>
              <p:nvPr/>
            </p:nvSpPr>
            <p:spPr>
              <a:xfrm>
                <a:off x="5276965" y="5210646"/>
                <a:ext cx="189683" cy="86009"/>
              </a:xfrm>
              <a:custGeom>
                <a:avLst/>
                <a:gdLst>
                  <a:gd name="connsiteX0" fmla="*/ 189505 w 189683"/>
                  <a:gd name="connsiteY0" fmla="*/ 55733 h 86009"/>
                  <a:gd name="connsiteX1" fmla="*/ 89273 w 189683"/>
                  <a:gd name="connsiteY1" fmla="*/ 84371 h 86009"/>
                  <a:gd name="connsiteX2" fmla="*/ 178 w 189683"/>
                  <a:gd name="connsiteY2" fmla="*/ 30276 h 86009"/>
                  <a:gd name="connsiteX3" fmla="*/ 100410 w 189683"/>
                  <a:gd name="connsiteY3" fmla="*/ 1638 h 86009"/>
                  <a:gd name="connsiteX4" fmla="*/ 189505 w 189683"/>
                  <a:gd name="connsiteY4" fmla="*/ 55733 h 86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9683" h="86009">
                    <a:moveTo>
                      <a:pt x="189505" y="55733"/>
                    </a:moveTo>
                    <a:cubicBezTo>
                      <a:pt x="186323" y="78007"/>
                      <a:pt x="141776" y="90735"/>
                      <a:pt x="89273" y="84371"/>
                    </a:cubicBezTo>
                    <a:cubicBezTo>
                      <a:pt x="36771" y="78007"/>
                      <a:pt x="-3004" y="54142"/>
                      <a:pt x="178" y="30276"/>
                    </a:cubicBezTo>
                    <a:cubicBezTo>
                      <a:pt x="3361" y="8002"/>
                      <a:pt x="47908" y="-4726"/>
                      <a:pt x="100410" y="1638"/>
                    </a:cubicBezTo>
                    <a:cubicBezTo>
                      <a:pt x="152913" y="9593"/>
                      <a:pt x="192687" y="33459"/>
                      <a:pt x="189505" y="55733"/>
                    </a:cubicBezTo>
                    <a:close/>
                  </a:path>
                </a:pathLst>
              </a:custGeom>
              <a:solidFill>
                <a:srgbClr val="F38373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68" name="รูปแบบอิสระ: รูปร่าง 1467">
                <a:extLst>
                  <a:ext uri="{FF2B5EF4-FFF2-40B4-BE49-F238E27FC236}">
                    <a16:creationId xmlns:a16="http://schemas.microsoft.com/office/drawing/2014/main" id="{08A150FA-A09E-4ED8-A7D1-246FE872E734}"/>
                  </a:ext>
                </a:extLst>
              </p:cNvPr>
              <p:cNvSpPr/>
              <p:nvPr/>
            </p:nvSpPr>
            <p:spPr>
              <a:xfrm>
                <a:off x="5318204" y="5232765"/>
                <a:ext cx="27656" cy="40180"/>
              </a:xfrm>
              <a:custGeom>
                <a:avLst/>
                <a:gdLst>
                  <a:gd name="connsiteX0" fmla="*/ 27351 w 27656"/>
                  <a:gd name="connsiteY0" fmla="*/ 22477 h 40180"/>
                  <a:gd name="connsiteX1" fmla="*/ 11441 w 27656"/>
                  <a:gd name="connsiteY1" fmla="*/ 39978 h 40180"/>
                  <a:gd name="connsiteX2" fmla="*/ 305 w 27656"/>
                  <a:gd name="connsiteY2" fmla="*/ 17704 h 40180"/>
                  <a:gd name="connsiteX3" fmla="*/ 16215 w 27656"/>
                  <a:gd name="connsiteY3" fmla="*/ 203 h 40180"/>
                  <a:gd name="connsiteX4" fmla="*/ 27351 w 27656"/>
                  <a:gd name="connsiteY4" fmla="*/ 22477 h 40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656" h="40180">
                    <a:moveTo>
                      <a:pt x="27351" y="22477"/>
                    </a:moveTo>
                    <a:cubicBezTo>
                      <a:pt x="25761" y="33614"/>
                      <a:pt x="17806" y="41569"/>
                      <a:pt x="11441" y="39978"/>
                    </a:cubicBezTo>
                    <a:cubicBezTo>
                      <a:pt x="3487" y="38387"/>
                      <a:pt x="-1286" y="28841"/>
                      <a:pt x="305" y="17704"/>
                    </a:cubicBezTo>
                    <a:cubicBezTo>
                      <a:pt x="1896" y="6567"/>
                      <a:pt x="9851" y="-1388"/>
                      <a:pt x="16215" y="203"/>
                    </a:cubicBezTo>
                    <a:cubicBezTo>
                      <a:pt x="24170" y="1794"/>
                      <a:pt x="28942" y="11340"/>
                      <a:pt x="27351" y="2247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432" name="กราฟิก 7">
              <a:extLst>
                <a:ext uri="{FF2B5EF4-FFF2-40B4-BE49-F238E27FC236}">
                  <a16:creationId xmlns:a16="http://schemas.microsoft.com/office/drawing/2014/main" id="{FE672602-A282-47A2-BAEE-4889B51C396B}"/>
                </a:ext>
              </a:extLst>
            </p:cNvPr>
            <p:cNvGrpSpPr/>
            <p:nvPr/>
          </p:nvGrpSpPr>
          <p:grpSpPr>
            <a:xfrm>
              <a:off x="3897221" y="3247088"/>
              <a:ext cx="209279" cy="109385"/>
              <a:chOff x="4613658" y="5104168"/>
              <a:chExt cx="209279" cy="109385"/>
            </a:xfrm>
          </p:grpSpPr>
          <p:sp>
            <p:nvSpPr>
              <p:cNvPr id="1465" name="รูปแบบอิสระ: รูปร่าง 1464">
                <a:extLst>
                  <a:ext uri="{FF2B5EF4-FFF2-40B4-BE49-F238E27FC236}">
                    <a16:creationId xmlns:a16="http://schemas.microsoft.com/office/drawing/2014/main" id="{2DFA6358-BA10-4301-8D10-9E933DE1F769}"/>
                  </a:ext>
                </a:extLst>
              </p:cNvPr>
              <p:cNvSpPr/>
              <p:nvPr/>
            </p:nvSpPr>
            <p:spPr>
              <a:xfrm>
                <a:off x="4613658" y="5104168"/>
                <a:ext cx="191009" cy="85770"/>
              </a:xfrm>
              <a:custGeom>
                <a:avLst/>
                <a:gdLst>
                  <a:gd name="connsiteX0" fmla="*/ 190964 w 191009"/>
                  <a:gd name="connsiteY0" fmla="*/ 54022 h 85770"/>
                  <a:gd name="connsiteX1" fmla="*/ 90732 w 191009"/>
                  <a:gd name="connsiteY1" fmla="*/ 84252 h 85770"/>
                  <a:gd name="connsiteX2" fmla="*/ 46 w 191009"/>
                  <a:gd name="connsiteY2" fmla="*/ 31748 h 85770"/>
                  <a:gd name="connsiteX3" fmla="*/ 100278 w 191009"/>
                  <a:gd name="connsiteY3" fmla="*/ 1519 h 85770"/>
                  <a:gd name="connsiteX4" fmla="*/ 190964 w 191009"/>
                  <a:gd name="connsiteY4" fmla="*/ 54022 h 85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009" h="85770">
                    <a:moveTo>
                      <a:pt x="190964" y="54022"/>
                    </a:moveTo>
                    <a:cubicBezTo>
                      <a:pt x="187782" y="76297"/>
                      <a:pt x="143234" y="90616"/>
                      <a:pt x="90732" y="84252"/>
                    </a:cubicBezTo>
                    <a:cubicBezTo>
                      <a:pt x="38230" y="77887"/>
                      <a:pt x="-1545" y="54022"/>
                      <a:pt x="46" y="31748"/>
                    </a:cubicBezTo>
                    <a:cubicBezTo>
                      <a:pt x="3228" y="9474"/>
                      <a:pt x="47775" y="-4845"/>
                      <a:pt x="100278" y="1519"/>
                    </a:cubicBezTo>
                    <a:cubicBezTo>
                      <a:pt x="152780" y="6291"/>
                      <a:pt x="192555" y="30157"/>
                      <a:pt x="190964" y="54022"/>
                    </a:cubicBezTo>
                    <a:close/>
                  </a:path>
                </a:pathLst>
              </a:custGeom>
              <a:solidFill>
                <a:srgbClr val="F38373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66" name="รูปแบบอิสระ: รูปร่าง 1465">
                <a:extLst>
                  <a:ext uri="{FF2B5EF4-FFF2-40B4-BE49-F238E27FC236}">
                    <a16:creationId xmlns:a16="http://schemas.microsoft.com/office/drawing/2014/main" id="{1630951D-898F-47B1-928F-5F8029B82D92}"/>
                  </a:ext>
                </a:extLst>
              </p:cNvPr>
              <p:cNvSpPr/>
              <p:nvPr/>
            </p:nvSpPr>
            <p:spPr>
              <a:xfrm>
                <a:off x="4654765" y="5124779"/>
                <a:ext cx="27598" cy="41366"/>
              </a:xfrm>
              <a:custGeom>
                <a:avLst/>
                <a:gdLst>
                  <a:gd name="connsiteX0" fmla="*/ 27352 w 27598"/>
                  <a:gd name="connsiteY0" fmla="*/ 22274 h 41366"/>
                  <a:gd name="connsiteX1" fmla="*/ 11442 w 27598"/>
                  <a:gd name="connsiteY1" fmla="*/ 41366 h 41366"/>
                  <a:gd name="connsiteX2" fmla="*/ 305 w 27598"/>
                  <a:gd name="connsiteY2" fmla="*/ 19092 h 41366"/>
                  <a:gd name="connsiteX3" fmla="*/ 16215 w 27598"/>
                  <a:gd name="connsiteY3" fmla="*/ 0 h 41366"/>
                  <a:gd name="connsiteX4" fmla="*/ 27352 w 27598"/>
                  <a:gd name="connsiteY4" fmla="*/ 22274 h 41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598" h="41366">
                    <a:moveTo>
                      <a:pt x="27352" y="22274"/>
                    </a:moveTo>
                    <a:cubicBezTo>
                      <a:pt x="25761" y="33411"/>
                      <a:pt x="19397" y="41366"/>
                      <a:pt x="11442" y="41366"/>
                    </a:cubicBezTo>
                    <a:cubicBezTo>
                      <a:pt x="3487" y="39775"/>
                      <a:pt x="-1286" y="30229"/>
                      <a:pt x="305" y="19092"/>
                    </a:cubicBezTo>
                    <a:cubicBezTo>
                      <a:pt x="1896" y="7955"/>
                      <a:pt x="8260" y="0"/>
                      <a:pt x="16215" y="0"/>
                    </a:cubicBezTo>
                    <a:cubicBezTo>
                      <a:pt x="22578" y="1591"/>
                      <a:pt x="28943" y="12728"/>
                      <a:pt x="27352" y="2227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433" name="กราฟิก 7">
              <a:extLst>
                <a:ext uri="{FF2B5EF4-FFF2-40B4-BE49-F238E27FC236}">
                  <a16:creationId xmlns:a16="http://schemas.microsoft.com/office/drawing/2014/main" id="{E3DA6A3B-544B-4CAA-85BC-808103A9DC39}"/>
                </a:ext>
              </a:extLst>
            </p:cNvPr>
            <p:cNvGrpSpPr/>
            <p:nvPr/>
          </p:nvGrpSpPr>
          <p:grpSpPr>
            <a:xfrm>
              <a:off x="4233432" y="3380660"/>
              <a:ext cx="172058" cy="258444"/>
              <a:chOff x="4949869" y="5237740"/>
              <a:chExt cx="172058" cy="258444"/>
            </a:xfrm>
          </p:grpSpPr>
          <p:sp>
            <p:nvSpPr>
              <p:cNvPr id="1463" name="รูปแบบอิสระ: รูปร่าง 1462">
                <a:extLst>
                  <a:ext uri="{FF2B5EF4-FFF2-40B4-BE49-F238E27FC236}">
                    <a16:creationId xmlns:a16="http://schemas.microsoft.com/office/drawing/2014/main" id="{EBB39711-C52C-4D07-943A-F69E0814A7CF}"/>
                  </a:ext>
                </a:extLst>
              </p:cNvPr>
              <p:cNvSpPr/>
              <p:nvPr/>
            </p:nvSpPr>
            <p:spPr>
              <a:xfrm>
                <a:off x="4949869" y="5237740"/>
                <a:ext cx="157038" cy="202649"/>
              </a:xfrm>
              <a:custGeom>
                <a:avLst/>
                <a:gdLst>
                  <a:gd name="connsiteX0" fmla="*/ 10669 w 157038"/>
                  <a:gd name="connsiteY0" fmla="*/ 0 h 202649"/>
                  <a:gd name="connsiteX1" fmla="*/ 157039 w 157038"/>
                  <a:gd name="connsiteY1" fmla="*/ 17501 h 202649"/>
                  <a:gd name="connsiteX2" fmla="*/ 59989 w 157038"/>
                  <a:gd name="connsiteY2" fmla="*/ 202059 h 202649"/>
                  <a:gd name="connsiteX3" fmla="*/ 10669 w 157038"/>
                  <a:gd name="connsiteY3" fmla="*/ 0 h 202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7038" h="202649">
                    <a:moveTo>
                      <a:pt x="10669" y="0"/>
                    </a:moveTo>
                    <a:cubicBezTo>
                      <a:pt x="10669" y="0"/>
                      <a:pt x="91809" y="35003"/>
                      <a:pt x="157039" y="17501"/>
                    </a:cubicBezTo>
                    <a:cubicBezTo>
                      <a:pt x="157039" y="17501"/>
                      <a:pt x="149084" y="214787"/>
                      <a:pt x="59989" y="202059"/>
                    </a:cubicBezTo>
                    <a:cubicBezTo>
                      <a:pt x="-30697" y="187740"/>
                      <a:pt x="7487" y="15910"/>
                      <a:pt x="10669" y="0"/>
                    </a:cubicBezTo>
                    <a:close/>
                  </a:path>
                </a:pathLst>
              </a:custGeom>
              <a:solidFill>
                <a:srgbClr val="F05A4B"/>
              </a:solidFill>
              <a:ln w="7259" cap="flat">
                <a:solidFill>
                  <a:srgbClr val="55444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64" name="รูปแบบอิสระ: รูปร่าง 1463">
                <a:extLst>
                  <a:ext uri="{FF2B5EF4-FFF2-40B4-BE49-F238E27FC236}">
                    <a16:creationId xmlns:a16="http://schemas.microsoft.com/office/drawing/2014/main" id="{53682D66-1167-4FA5-ACDD-2656AF95560B}"/>
                  </a:ext>
                </a:extLst>
              </p:cNvPr>
              <p:cNvSpPr/>
              <p:nvPr/>
            </p:nvSpPr>
            <p:spPr>
              <a:xfrm>
                <a:off x="4960538" y="5237740"/>
                <a:ext cx="146369" cy="66992"/>
              </a:xfrm>
              <a:custGeom>
                <a:avLst/>
                <a:gdLst>
                  <a:gd name="connsiteX0" fmla="*/ 0 w 146369"/>
                  <a:gd name="connsiteY0" fmla="*/ 0 h 66992"/>
                  <a:gd name="connsiteX1" fmla="*/ 146370 w 146369"/>
                  <a:gd name="connsiteY1" fmla="*/ 17501 h 66992"/>
                  <a:gd name="connsiteX2" fmla="*/ 66821 w 146369"/>
                  <a:gd name="connsiteY2" fmla="*/ 65232 h 66992"/>
                  <a:gd name="connsiteX3" fmla="*/ 0 w 146369"/>
                  <a:gd name="connsiteY3" fmla="*/ 0 h 66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6369" h="66992">
                    <a:moveTo>
                      <a:pt x="0" y="0"/>
                    </a:moveTo>
                    <a:cubicBezTo>
                      <a:pt x="0" y="0"/>
                      <a:pt x="95459" y="42958"/>
                      <a:pt x="146370" y="17501"/>
                    </a:cubicBezTo>
                    <a:cubicBezTo>
                      <a:pt x="146370" y="17501"/>
                      <a:pt x="141597" y="77960"/>
                      <a:pt x="66821" y="65232"/>
                    </a:cubicBezTo>
                    <a:cubicBezTo>
                      <a:pt x="-7955" y="50913"/>
                      <a:pt x="4773" y="1432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7259" cap="flat">
                <a:solidFill>
                  <a:srgbClr val="55444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434" name="กราฟิก 7">
              <a:extLst>
                <a:ext uri="{FF2B5EF4-FFF2-40B4-BE49-F238E27FC236}">
                  <a16:creationId xmlns:a16="http://schemas.microsoft.com/office/drawing/2014/main" id="{C4D8AED3-EE2A-4C12-BFB7-52E9100FE924}"/>
                </a:ext>
              </a:extLst>
            </p:cNvPr>
            <p:cNvGrpSpPr/>
            <p:nvPr/>
          </p:nvGrpSpPr>
          <p:grpSpPr>
            <a:xfrm>
              <a:off x="4607242" y="2602654"/>
              <a:ext cx="140759" cy="353057"/>
              <a:chOff x="5323679" y="4459734"/>
              <a:chExt cx="140759" cy="353057"/>
            </a:xfrm>
          </p:grpSpPr>
          <p:sp>
            <p:nvSpPr>
              <p:cNvPr id="1461" name="รูปแบบอิสระ: รูปร่าง 1460">
                <a:extLst>
                  <a:ext uri="{FF2B5EF4-FFF2-40B4-BE49-F238E27FC236}">
                    <a16:creationId xmlns:a16="http://schemas.microsoft.com/office/drawing/2014/main" id="{677F4DE1-2A0F-449E-9BAD-FCCE37BFFADB}"/>
                  </a:ext>
                </a:extLst>
              </p:cNvPr>
              <p:cNvSpPr/>
              <p:nvPr/>
            </p:nvSpPr>
            <p:spPr>
              <a:xfrm>
                <a:off x="5328055" y="4462916"/>
                <a:ext cx="124096" cy="273654"/>
              </a:xfrm>
              <a:custGeom>
                <a:avLst/>
                <a:gdLst>
                  <a:gd name="connsiteX0" fmla="*/ 0 w 124096"/>
                  <a:gd name="connsiteY0" fmla="*/ 0 h 273654"/>
                  <a:gd name="connsiteX1" fmla="*/ 124096 w 124096"/>
                  <a:gd name="connsiteY1" fmla="*/ 273654 h 273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4096" h="273654">
                    <a:moveTo>
                      <a:pt x="0" y="0"/>
                    </a:moveTo>
                    <a:cubicBezTo>
                      <a:pt x="0" y="0"/>
                      <a:pt x="92277" y="65232"/>
                      <a:pt x="124096" y="273654"/>
                    </a:cubicBezTo>
                  </a:path>
                </a:pathLst>
              </a:custGeom>
              <a:solidFill>
                <a:srgbClr val="FCCA9A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62" name="รูปแบบอิสระ: รูปร่าง 1461">
                <a:extLst>
                  <a:ext uri="{FF2B5EF4-FFF2-40B4-BE49-F238E27FC236}">
                    <a16:creationId xmlns:a16="http://schemas.microsoft.com/office/drawing/2014/main" id="{8868FA56-A2A8-409B-A25A-B3063F2172B7}"/>
                  </a:ext>
                </a:extLst>
              </p:cNvPr>
              <p:cNvSpPr/>
              <p:nvPr/>
            </p:nvSpPr>
            <p:spPr>
              <a:xfrm>
                <a:off x="5323679" y="4459734"/>
                <a:ext cx="126880" cy="275245"/>
              </a:xfrm>
              <a:custGeom>
                <a:avLst/>
                <a:gdLst>
                  <a:gd name="connsiteX0" fmla="*/ 5966 w 126880"/>
                  <a:gd name="connsiteY0" fmla="*/ 0 h 275245"/>
                  <a:gd name="connsiteX1" fmla="*/ 55287 w 126880"/>
                  <a:gd name="connsiteY1" fmla="*/ 58868 h 275245"/>
                  <a:gd name="connsiteX2" fmla="*/ 88697 w 126880"/>
                  <a:gd name="connsiteY2" fmla="*/ 127281 h 275245"/>
                  <a:gd name="connsiteX3" fmla="*/ 112562 w 126880"/>
                  <a:gd name="connsiteY3" fmla="*/ 200468 h 275245"/>
                  <a:gd name="connsiteX4" fmla="*/ 120517 w 126880"/>
                  <a:gd name="connsiteY4" fmla="*/ 237061 h 275245"/>
                  <a:gd name="connsiteX5" fmla="*/ 126881 w 126880"/>
                  <a:gd name="connsiteY5" fmla="*/ 275246 h 275245"/>
                  <a:gd name="connsiteX6" fmla="*/ 120517 w 126880"/>
                  <a:gd name="connsiteY6" fmla="*/ 240243 h 275245"/>
                  <a:gd name="connsiteX7" fmla="*/ 110971 w 126880"/>
                  <a:gd name="connsiteY7" fmla="*/ 203650 h 275245"/>
                  <a:gd name="connsiteX8" fmla="*/ 85515 w 126880"/>
                  <a:gd name="connsiteY8" fmla="*/ 132055 h 275245"/>
                  <a:gd name="connsiteX9" fmla="*/ 50514 w 126880"/>
                  <a:gd name="connsiteY9" fmla="*/ 65232 h 275245"/>
                  <a:gd name="connsiteX10" fmla="*/ 1193 w 126880"/>
                  <a:gd name="connsiteY10" fmla="*/ 9546 h 275245"/>
                  <a:gd name="connsiteX11" fmla="*/ 1193 w 126880"/>
                  <a:gd name="connsiteY11" fmla="*/ 9546 h 275245"/>
                  <a:gd name="connsiteX12" fmla="*/ 1193 w 126880"/>
                  <a:gd name="connsiteY12" fmla="*/ 3182 h 275245"/>
                  <a:gd name="connsiteX13" fmla="*/ 5966 w 126880"/>
                  <a:gd name="connsiteY13" fmla="*/ 0 h 275245"/>
                  <a:gd name="connsiteX14" fmla="*/ 5966 w 126880"/>
                  <a:gd name="connsiteY14" fmla="*/ 0 h 275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26880" h="275245">
                    <a:moveTo>
                      <a:pt x="5966" y="0"/>
                    </a:moveTo>
                    <a:cubicBezTo>
                      <a:pt x="26649" y="17501"/>
                      <a:pt x="40968" y="38184"/>
                      <a:pt x="55287" y="58868"/>
                    </a:cubicBezTo>
                    <a:cubicBezTo>
                      <a:pt x="69605" y="81142"/>
                      <a:pt x="79151" y="103416"/>
                      <a:pt x="88697" y="127281"/>
                    </a:cubicBezTo>
                    <a:cubicBezTo>
                      <a:pt x="98243" y="151146"/>
                      <a:pt x="106198" y="175012"/>
                      <a:pt x="112562" y="200468"/>
                    </a:cubicBezTo>
                    <a:cubicBezTo>
                      <a:pt x="115744" y="213196"/>
                      <a:pt x="117335" y="225924"/>
                      <a:pt x="120517" y="237061"/>
                    </a:cubicBezTo>
                    <a:lnTo>
                      <a:pt x="126881" y="275246"/>
                    </a:lnTo>
                    <a:lnTo>
                      <a:pt x="120517" y="240243"/>
                    </a:lnTo>
                    <a:cubicBezTo>
                      <a:pt x="117335" y="227516"/>
                      <a:pt x="114153" y="214787"/>
                      <a:pt x="110971" y="203650"/>
                    </a:cubicBezTo>
                    <a:cubicBezTo>
                      <a:pt x="103016" y="179785"/>
                      <a:pt x="96652" y="154329"/>
                      <a:pt x="85515" y="132055"/>
                    </a:cubicBezTo>
                    <a:cubicBezTo>
                      <a:pt x="75970" y="108189"/>
                      <a:pt x="63241" y="85915"/>
                      <a:pt x="50514" y="65232"/>
                    </a:cubicBezTo>
                    <a:cubicBezTo>
                      <a:pt x="36195" y="44549"/>
                      <a:pt x="20285" y="23865"/>
                      <a:pt x="1193" y="9546"/>
                    </a:cubicBezTo>
                    <a:lnTo>
                      <a:pt x="1193" y="9546"/>
                    </a:lnTo>
                    <a:cubicBezTo>
                      <a:pt x="-398" y="7955"/>
                      <a:pt x="-398" y="6364"/>
                      <a:pt x="1193" y="3182"/>
                    </a:cubicBezTo>
                    <a:cubicBezTo>
                      <a:pt x="2784" y="0"/>
                      <a:pt x="4375" y="0"/>
                      <a:pt x="5966" y="0"/>
                    </a:cubicBezTo>
                    <a:cubicBezTo>
                      <a:pt x="5966" y="0"/>
                      <a:pt x="5966" y="0"/>
                      <a:pt x="5966" y="0"/>
                    </a:cubicBezTo>
                    <a:close/>
                  </a:path>
                </a:pathLst>
              </a:custGeom>
              <a:solidFill>
                <a:srgbClr val="554443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435" name="รูปแบบอิสระ: รูปร่าง 1434">
              <a:extLst>
                <a:ext uri="{FF2B5EF4-FFF2-40B4-BE49-F238E27FC236}">
                  <a16:creationId xmlns:a16="http://schemas.microsoft.com/office/drawing/2014/main" id="{00911D66-F44A-4046-AF83-3A00C6204D79}"/>
                </a:ext>
              </a:extLst>
            </p:cNvPr>
            <p:cNvSpPr/>
            <p:nvPr/>
          </p:nvSpPr>
          <p:spPr>
            <a:xfrm>
              <a:off x="4528887" y="2603586"/>
              <a:ext cx="97306" cy="232947"/>
            </a:xfrm>
            <a:custGeom>
              <a:avLst/>
              <a:gdLst>
                <a:gd name="connsiteX0" fmla="*/ 84322 w 97306"/>
                <a:gd name="connsiteY0" fmla="*/ 2250 h 232947"/>
                <a:gd name="connsiteX1" fmla="*/ 82731 w 97306"/>
                <a:gd name="connsiteY1" fmla="*/ 132713 h 232947"/>
                <a:gd name="connsiteX2" fmla="*/ 47729 w 97306"/>
                <a:gd name="connsiteY2" fmla="*/ 188399 h 232947"/>
                <a:gd name="connsiteX3" fmla="*/ 25456 w 97306"/>
                <a:gd name="connsiteY3" fmla="*/ 212264 h 232947"/>
                <a:gd name="connsiteX4" fmla="*/ 0 w 97306"/>
                <a:gd name="connsiteY4" fmla="*/ 232947 h 232947"/>
                <a:gd name="connsiteX5" fmla="*/ 23865 w 97306"/>
                <a:gd name="connsiteY5" fmla="*/ 210673 h 232947"/>
                <a:gd name="connsiteX6" fmla="*/ 46138 w 97306"/>
                <a:gd name="connsiteY6" fmla="*/ 186808 h 232947"/>
                <a:gd name="connsiteX7" fmla="*/ 79549 w 97306"/>
                <a:gd name="connsiteY7" fmla="*/ 131123 h 232947"/>
                <a:gd name="connsiteX8" fmla="*/ 92277 w 97306"/>
                <a:gd name="connsiteY8" fmla="*/ 67482 h 232947"/>
                <a:gd name="connsiteX9" fmla="*/ 77958 w 97306"/>
                <a:gd name="connsiteY9" fmla="*/ 5432 h 232947"/>
                <a:gd name="connsiteX10" fmla="*/ 77958 w 97306"/>
                <a:gd name="connsiteY10" fmla="*/ 5432 h 232947"/>
                <a:gd name="connsiteX11" fmla="*/ 79549 w 97306"/>
                <a:gd name="connsiteY11" fmla="*/ 659 h 232947"/>
                <a:gd name="connsiteX12" fmla="*/ 84322 w 97306"/>
                <a:gd name="connsiteY12" fmla="*/ 2250 h 232947"/>
                <a:gd name="connsiteX13" fmla="*/ 84322 w 97306"/>
                <a:gd name="connsiteY13" fmla="*/ 2250 h 23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7306" h="232947">
                  <a:moveTo>
                    <a:pt x="84322" y="2250"/>
                  </a:moveTo>
                  <a:cubicBezTo>
                    <a:pt x="103414" y="43617"/>
                    <a:pt x="100232" y="91347"/>
                    <a:pt x="82731" y="132713"/>
                  </a:cubicBezTo>
                  <a:cubicBezTo>
                    <a:pt x="74776" y="153397"/>
                    <a:pt x="62048" y="170898"/>
                    <a:pt x="47729" y="188399"/>
                  </a:cubicBezTo>
                  <a:cubicBezTo>
                    <a:pt x="41366" y="196354"/>
                    <a:pt x="33411" y="204309"/>
                    <a:pt x="25456" y="212264"/>
                  </a:cubicBezTo>
                  <a:lnTo>
                    <a:pt x="0" y="232947"/>
                  </a:lnTo>
                  <a:lnTo>
                    <a:pt x="23865" y="210673"/>
                  </a:lnTo>
                  <a:cubicBezTo>
                    <a:pt x="31820" y="202718"/>
                    <a:pt x="38183" y="194763"/>
                    <a:pt x="46138" y="186808"/>
                  </a:cubicBezTo>
                  <a:cubicBezTo>
                    <a:pt x="58866" y="169307"/>
                    <a:pt x="71594" y="151806"/>
                    <a:pt x="79549" y="131123"/>
                  </a:cubicBezTo>
                  <a:cubicBezTo>
                    <a:pt x="87504" y="110439"/>
                    <a:pt x="92277" y="89756"/>
                    <a:pt x="92277" y="67482"/>
                  </a:cubicBezTo>
                  <a:cubicBezTo>
                    <a:pt x="92277" y="46798"/>
                    <a:pt x="87504" y="24524"/>
                    <a:pt x="77958" y="5432"/>
                  </a:cubicBezTo>
                  <a:lnTo>
                    <a:pt x="77958" y="5432"/>
                  </a:lnTo>
                  <a:cubicBezTo>
                    <a:pt x="76367" y="3841"/>
                    <a:pt x="77958" y="659"/>
                    <a:pt x="79549" y="659"/>
                  </a:cubicBezTo>
                  <a:cubicBezTo>
                    <a:pt x="81140" y="-932"/>
                    <a:pt x="82731" y="659"/>
                    <a:pt x="84322" y="2250"/>
                  </a:cubicBezTo>
                  <a:cubicBezTo>
                    <a:pt x="84322" y="2250"/>
                    <a:pt x="84322" y="2250"/>
                    <a:pt x="84322" y="2250"/>
                  </a:cubicBezTo>
                  <a:close/>
                </a:path>
              </a:pathLst>
            </a:custGeom>
            <a:solidFill>
              <a:srgbClr val="554443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6" name="รูปแบบอิสระ: รูปร่าง 1435">
              <a:extLst>
                <a:ext uri="{FF2B5EF4-FFF2-40B4-BE49-F238E27FC236}">
                  <a16:creationId xmlns:a16="http://schemas.microsoft.com/office/drawing/2014/main" id="{2AADE5C5-986E-4980-AEFB-27398DD1F386}"/>
                </a:ext>
              </a:extLst>
            </p:cNvPr>
            <p:cNvSpPr/>
            <p:nvPr/>
          </p:nvSpPr>
          <p:spPr>
            <a:xfrm>
              <a:off x="4589344" y="2586744"/>
              <a:ext cx="304736" cy="563219"/>
            </a:xfrm>
            <a:custGeom>
              <a:avLst/>
              <a:gdLst>
                <a:gd name="connsiteX0" fmla="*/ 0 w 304736"/>
                <a:gd name="connsiteY0" fmla="*/ 0 h 563219"/>
                <a:gd name="connsiteX1" fmla="*/ 252966 w 304736"/>
                <a:gd name="connsiteY1" fmla="*/ 260926 h 563219"/>
                <a:gd name="connsiteX2" fmla="*/ 302286 w 304736"/>
                <a:gd name="connsiteY2" fmla="*/ 563219 h 563219"/>
                <a:gd name="connsiteX3" fmla="*/ 264103 w 304736"/>
                <a:gd name="connsiteY3" fmla="*/ 563219 h 563219"/>
                <a:gd name="connsiteX4" fmla="*/ 28638 w 304736"/>
                <a:gd name="connsiteY4" fmla="*/ 25456 h 563219"/>
                <a:gd name="connsiteX5" fmla="*/ 0 w 304736"/>
                <a:gd name="connsiteY5" fmla="*/ 0 h 56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736" h="563219">
                  <a:moveTo>
                    <a:pt x="0" y="0"/>
                  </a:moveTo>
                  <a:cubicBezTo>
                    <a:pt x="0" y="0"/>
                    <a:pt x="182963" y="62050"/>
                    <a:pt x="252966" y="260926"/>
                  </a:cubicBezTo>
                  <a:cubicBezTo>
                    <a:pt x="321378" y="459803"/>
                    <a:pt x="302286" y="563219"/>
                    <a:pt x="302286" y="563219"/>
                  </a:cubicBezTo>
                  <a:cubicBezTo>
                    <a:pt x="302286" y="563219"/>
                    <a:pt x="281604" y="558447"/>
                    <a:pt x="264103" y="563219"/>
                  </a:cubicBezTo>
                  <a:cubicBezTo>
                    <a:pt x="264103" y="563219"/>
                    <a:pt x="305468" y="257745"/>
                    <a:pt x="28638" y="2545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54443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437" name="กราฟิก 7">
              <a:extLst>
                <a:ext uri="{FF2B5EF4-FFF2-40B4-BE49-F238E27FC236}">
                  <a16:creationId xmlns:a16="http://schemas.microsoft.com/office/drawing/2014/main" id="{6BA81D5B-1CD3-4CDA-97A0-CB08BB857DCA}"/>
                </a:ext>
              </a:extLst>
            </p:cNvPr>
            <p:cNvGrpSpPr/>
            <p:nvPr/>
          </p:nvGrpSpPr>
          <p:grpSpPr>
            <a:xfrm>
              <a:off x="4305525" y="3245424"/>
              <a:ext cx="21601" cy="79133"/>
              <a:chOff x="5021962" y="5102504"/>
              <a:chExt cx="21601" cy="79133"/>
            </a:xfrm>
          </p:grpSpPr>
          <p:sp>
            <p:nvSpPr>
              <p:cNvPr id="1459" name="รูปแบบอิสระ: รูปร่าง 1458">
                <a:extLst>
                  <a:ext uri="{FF2B5EF4-FFF2-40B4-BE49-F238E27FC236}">
                    <a16:creationId xmlns:a16="http://schemas.microsoft.com/office/drawing/2014/main" id="{F7D6C669-6206-4BA2-BB7B-ADF1495CFFB1}"/>
                  </a:ext>
                </a:extLst>
              </p:cNvPr>
              <p:cNvSpPr/>
              <p:nvPr/>
            </p:nvSpPr>
            <p:spPr>
              <a:xfrm>
                <a:off x="5023824" y="5102504"/>
                <a:ext cx="16263" cy="62049"/>
              </a:xfrm>
              <a:custGeom>
                <a:avLst/>
                <a:gdLst>
                  <a:gd name="connsiteX0" fmla="*/ 16263 w 16263"/>
                  <a:gd name="connsiteY0" fmla="*/ 0 h 62049"/>
                  <a:gd name="connsiteX1" fmla="*/ 16263 w 16263"/>
                  <a:gd name="connsiteY1" fmla="*/ 62050 h 62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263" h="62049">
                    <a:moveTo>
                      <a:pt x="16263" y="0"/>
                    </a:moveTo>
                    <a:cubicBezTo>
                      <a:pt x="16263" y="0"/>
                      <a:pt x="-20329" y="44549"/>
                      <a:pt x="16263" y="62050"/>
                    </a:cubicBezTo>
                  </a:path>
                </a:pathLst>
              </a:custGeom>
              <a:solidFill>
                <a:srgbClr val="FCCA9A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60" name="รูปแบบอิสระ: รูปร่าง 1459">
                <a:extLst>
                  <a:ext uri="{FF2B5EF4-FFF2-40B4-BE49-F238E27FC236}">
                    <a16:creationId xmlns:a16="http://schemas.microsoft.com/office/drawing/2014/main" id="{31410BEA-5058-47FF-9D88-6AC2008F16FD}"/>
                  </a:ext>
                </a:extLst>
              </p:cNvPr>
              <p:cNvSpPr/>
              <p:nvPr/>
            </p:nvSpPr>
            <p:spPr>
              <a:xfrm>
                <a:off x="5021962" y="5102504"/>
                <a:ext cx="19716" cy="62049"/>
              </a:xfrm>
              <a:custGeom>
                <a:avLst/>
                <a:gdLst>
                  <a:gd name="connsiteX0" fmla="*/ 18125 w 19716"/>
                  <a:gd name="connsiteY0" fmla="*/ 0 h 62049"/>
                  <a:gd name="connsiteX1" fmla="*/ 6988 w 19716"/>
                  <a:gd name="connsiteY1" fmla="*/ 33411 h 62049"/>
                  <a:gd name="connsiteX2" fmla="*/ 8579 w 19716"/>
                  <a:gd name="connsiteY2" fmla="*/ 49322 h 62049"/>
                  <a:gd name="connsiteX3" fmla="*/ 19716 w 19716"/>
                  <a:gd name="connsiteY3" fmla="*/ 62050 h 62049"/>
                  <a:gd name="connsiteX4" fmla="*/ 3806 w 19716"/>
                  <a:gd name="connsiteY4" fmla="*/ 50913 h 62049"/>
                  <a:gd name="connsiteX5" fmla="*/ 624 w 19716"/>
                  <a:gd name="connsiteY5" fmla="*/ 31820 h 62049"/>
                  <a:gd name="connsiteX6" fmla="*/ 6988 w 19716"/>
                  <a:gd name="connsiteY6" fmla="*/ 14320 h 62049"/>
                  <a:gd name="connsiteX7" fmla="*/ 18125 w 19716"/>
                  <a:gd name="connsiteY7" fmla="*/ 0 h 62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9716" h="62049">
                    <a:moveTo>
                      <a:pt x="18125" y="0"/>
                    </a:moveTo>
                    <a:cubicBezTo>
                      <a:pt x="13352" y="11137"/>
                      <a:pt x="8579" y="22275"/>
                      <a:pt x="6988" y="33411"/>
                    </a:cubicBezTo>
                    <a:cubicBezTo>
                      <a:pt x="5397" y="38185"/>
                      <a:pt x="6988" y="44549"/>
                      <a:pt x="8579" y="49322"/>
                    </a:cubicBezTo>
                    <a:cubicBezTo>
                      <a:pt x="10170" y="54095"/>
                      <a:pt x="14943" y="58868"/>
                      <a:pt x="19716" y="62050"/>
                    </a:cubicBezTo>
                    <a:cubicBezTo>
                      <a:pt x="13352" y="60459"/>
                      <a:pt x="6988" y="57277"/>
                      <a:pt x="3806" y="50913"/>
                    </a:cubicBezTo>
                    <a:cubicBezTo>
                      <a:pt x="624" y="44549"/>
                      <a:pt x="-967" y="38185"/>
                      <a:pt x="624" y="31820"/>
                    </a:cubicBezTo>
                    <a:cubicBezTo>
                      <a:pt x="2215" y="25456"/>
                      <a:pt x="3806" y="19092"/>
                      <a:pt x="6988" y="14320"/>
                    </a:cubicBezTo>
                    <a:cubicBezTo>
                      <a:pt x="10170" y="9546"/>
                      <a:pt x="13352" y="4773"/>
                      <a:pt x="18125" y="0"/>
                    </a:cubicBezTo>
                    <a:close/>
                  </a:path>
                </a:pathLst>
              </a:custGeom>
              <a:solidFill>
                <a:srgbClr val="554443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438" name="รูปแบบอิสระ: รูปร่าง 1437">
              <a:extLst>
                <a:ext uri="{FF2B5EF4-FFF2-40B4-BE49-F238E27FC236}">
                  <a16:creationId xmlns:a16="http://schemas.microsoft.com/office/drawing/2014/main" id="{D4AE840E-1D3D-49E6-A97A-2E2F093DC170}"/>
                </a:ext>
              </a:extLst>
            </p:cNvPr>
            <p:cNvSpPr/>
            <p:nvPr/>
          </p:nvSpPr>
          <p:spPr>
            <a:xfrm>
              <a:off x="3564752" y="3180193"/>
              <a:ext cx="232888" cy="868694"/>
            </a:xfrm>
            <a:custGeom>
              <a:avLst/>
              <a:gdLst>
                <a:gd name="connsiteX0" fmla="*/ 222737 w 232888"/>
                <a:gd name="connsiteY0" fmla="*/ 0 h 868694"/>
                <a:gd name="connsiteX1" fmla="*/ 222737 w 232888"/>
                <a:gd name="connsiteY1" fmla="*/ 230697 h 868694"/>
                <a:gd name="connsiteX2" fmla="*/ 138415 w 232888"/>
                <a:gd name="connsiteY2" fmla="*/ 447075 h 868694"/>
                <a:gd name="connsiteX3" fmla="*/ 71594 w 232888"/>
                <a:gd name="connsiteY3" fmla="*/ 540945 h 868694"/>
                <a:gd name="connsiteX4" fmla="*/ 22274 w 232888"/>
                <a:gd name="connsiteY4" fmla="*/ 644361 h 868694"/>
                <a:gd name="connsiteX5" fmla="*/ 3182 w 232888"/>
                <a:gd name="connsiteY5" fmla="*/ 757323 h 868694"/>
                <a:gd name="connsiteX6" fmla="*/ 7955 w 232888"/>
                <a:gd name="connsiteY6" fmla="*/ 814600 h 868694"/>
                <a:gd name="connsiteX7" fmla="*/ 25456 w 232888"/>
                <a:gd name="connsiteY7" fmla="*/ 868694 h 868694"/>
                <a:gd name="connsiteX8" fmla="*/ 6364 w 232888"/>
                <a:gd name="connsiteY8" fmla="*/ 814600 h 868694"/>
                <a:gd name="connsiteX9" fmla="*/ 0 w 232888"/>
                <a:gd name="connsiteY9" fmla="*/ 757323 h 868694"/>
                <a:gd name="connsiteX10" fmla="*/ 17501 w 232888"/>
                <a:gd name="connsiteY10" fmla="*/ 642770 h 868694"/>
                <a:gd name="connsiteX11" fmla="*/ 66821 w 232888"/>
                <a:gd name="connsiteY11" fmla="*/ 537763 h 868694"/>
                <a:gd name="connsiteX12" fmla="*/ 133642 w 232888"/>
                <a:gd name="connsiteY12" fmla="*/ 442302 h 868694"/>
                <a:gd name="connsiteX13" fmla="*/ 217965 w 232888"/>
                <a:gd name="connsiteY13" fmla="*/ 229106 h 868694"/>
                <a:gd name="connsiteX14" fmla="*/ 230692 w 232888"/>
                <a:gd name="connsiteY14" fmla="*/ 114553 h 868694"/>
                <a:gd name="connsiteX15" fmla="*/ 222737 w 232888"/>
                <a:gd name="connsiteY15" fmla="*/ 0 h 868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2888" h="868694">
                  <a:moveTo>
                    <a:pt x="222737" y="0"/>
                  </a:moveTo>
                  <a:cubicBezTo>
                    <a:pt x="237056" y="76369"/>
                    <a:pt x="235465" y="154328"/>
                    <a:pt x="222737" y="230697"/>
                  </a:cubicBezTo>
                  <a:cubicBezTo>
                    <a:pt x="208419" y="307066"/>
                    <a:pt x="181372" y="381844"/>
                    <a:pt x="138415" y="447075"/>
                  </a:cubicBezTo>
                  <a:cubicBezTo>
                    <a:pt x="116142" y="478895"/>
                    <a:pt x="90686" y="507534"/>
                    <a:pt x="71594" y="540945"/>
                  </a:cubicBezTo>
                  <a:cubicBezTo>
                    <a:pt x="50912" y="572766"/>
                    <a:pt x="35002" y="607768"/>
                    <a:pt x="22274" y="644361"/>
                  </a:cubicBezTo>
                  <a:cubicBezTo>
                    <a:pt x="9546" y="680954"/>
                    <a:pt x="3182" y="719139"/>
                    <a:pt x="3182" y="757323"/>
                  </a:cubicBezTo>
                  <a:cubicBezTo>
                    <a:pt x="3182" y="776415"/>
                    <a:pt x="4773" y="795508"/>
                    <a:pt x="7955" y="814600"/>
                  </a:cubicBezTo>
                  <a:cubicBezTo>
                    <a:pt x="11137" y="833692"/>
                    <a:pt x="15910" y="852784"/>
                    <a:pt x="25456" y="868694"/>
                  </a:cubicBezTo>
                  <a:cubicBezTo>
                    <a:pt x="15910" y="852784"/>
                    <a:pt x="9546" y="833692"/>
                    <a:pt x="6364" y="814600"/>
                  </a:cubicBezTo>
                  <a:cubicBezTo>
                    <a:pt x="3182" y="795508"/>
                    <a:pt x="0" y="776415"/>
                    <a:pt x="0" y="757323"/>
                  </a:cubicBezTo>
                  <a:cubicBezTo>
                    <a:pt x="0" y="719139"/>
                    <a:pt x="6364" y="679363"/>
                    <a:pt x="17501" y="642770"/>
                  </a:cubicBezTo>
                  <a:cubicBezTo>
                    <a:pt x="28638" y="606177"/>
                    <a:pt x="46138" y="569583"/>
                    <a:pt x="66821" y="537763"/>
                  </a:cubicBezTo>
                  <a:cubicBezTo>
                    <a:pt x="85913" y="504352"/>
                    <a:pt x="112960" y="475714"/>
                    <a:pt x="133642" y="442302"/>
                  </a:cubicBezTo>
                  <a:cubicBezTo>
                    <a:pt x="176599" y="378661"/>
                    <a:pt x="203646" y="305475"/>
                    <a:pt x="217965" y="229106"/>
                  </a:cubicBezTo>
                  <a:cubicBezTo>
                    <a:pt x="225919" y="190922"/>
                    <a:pt x="229101" y="152737"/>
                    <a:pt x="230692" y="114553"/>
                  </a:cubicBezTo>
                  <a:cubicBezTo>
                    <a:pt x="230692" y="77960"/>
                    <a:pt x="229101" y="38184"/>
                    <a:pt x="222737" y="0"/>
                  </a:cubicBezTo>
                  <a:close/>
                </a:path>
              </a:pathLst>
            </a:custGeom>
            <a:solidFill>
              <a:srgbClr val="554443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9" name="รูปแบบอิสระ: รูปร่าง 1438">
              <a:extLst>
                <a:ext uri="{FF2B5EF4-FFF2-40B4-BE49-F238E27FC236}">
                  <a16:creationId xmlns:a16="http://schemas.microsoft.com/office/drawing/2014/main" id="{AE666FD6-1744-4915-ADDC-2D2709D4CBEF}"/>
                </a:ext>
              </a:extLst>
            </p:cNvPr>
            <p:cNvSpPr/>
            <p:nvPr/>
          </p:nvSpPr>
          <p:spPr>
            <a:xfrm>
              <a:off x="3631574" y="3460211"/>
              <a:ext cx="225918" cy="429574"/>
            </a:xfrm>
            <a:custGeom>
              <a:avLst/>
              <a:gdLst>
                <a:gd name="connsiteX0" fmla="*/ 225919 w 225918"/>
                <a:gd name="connsiteY0" fmla="*/ 0 h 429574"/>
                <a:gd name="connsiteX1" fmla="*/ 189327 w 225918"/>
                <a:gd name="connsiteY1" fmla="*/ 116144 h 429574"/>
                <a:gd name="connsiteX2" fmla="*/ 138415 w 225918"/>
                <a:gd name="connsiteY2" fmla="*/ 227516 h 429574"/>
                <a:gd name="connsiteX3" fmla="*/ 74776 w 225918"/>
                <a:gd name="connsiteY3" fmla="*/ 332523 h 429574"/>
                <a:gd name="connsiteX4" fmla="*/ 38183 w 225918"/>
                <a:gd name="connsiteY4" fmla="*/ 381844 h 429574"/>
                <a:gd name="connsiteX5" fmla="*/ 0 w 225918"/>
                <a:gd name="connsiteY5" fmla="*/ 429574 h 429574"/>
                <a:gd name="connsiteX6" fmla="*/ 70003 w 225918"/>
                <a:gd name="connsiteY6" fmla="*/ 329340 h 429574"/>
                <a:gd name="connsiteX7" fmla="*/ 132051 w 225918"/>
                <a:gd name="connsiteY7" fmla="*/ 224333 h 429574"/>
                <a:gd name="connsiteX8" fmla="*/ 184554 w 225918"/>
                <a:gd name="connsiteY8" fmla="*/ 114553 h 429574"/>
                <a:gd name="connsiteX9" fmla="*/ 225919 w 225918"/>
                <a:gd name="connsiteY9" fmla="*/ 0 h 429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5918" h="429574">
                  <a:moveTo>
                    <a:pt x="225919" y="0"/>
                  </a:moveTo>
                  <a:cubicBezTo>
                    <a:pt x="217964" y="39775"/>
                    <a:pt x="205236" y="77960"/>
                    <a:pt x="189327" y="116144"/>
                  </a:cubicBezTo>
                  <a:cubicBezTo>
                    <a:pt x="175008" y="154329"/>
                    <a:pt x="157507" y="190922"/>
                    <a:pt x="138415" y="227516"/>
                  </a:cubicBezTo>
                  <a:cubicBezTo>
                    <a:pt x="119324" y="262518"/>
                    <a:pt x="98640" y="299111"/>
                    <a:pt x="74776" y="332523"/>
                  </a:cubicBezTo>
                  <a:cubicBezTo>
                    <a:pt x="63639" y="350023"/>
                    <a:pt x="50911" y="365934"/>
                    <a:pt x="38183" y="381844"/>
                  </a:cubicBezTo>
                  <a:cubicBezTo>
                    <a:pt x="25456" y="397754"/>
                    <a:pt x="12728" y="413664"/>
                    <a:pt x="0" y="429574"/>
                  </a:cubicBezTo>
                  <a:cubicBezTo>
                    <a:pt x="23865" y="396163"/>
                    <a:pt x="47729" y="364343"/>
                    <a:pt x="70003" y="329340"/>
                  </a:cubicBezTo>
                  <a:cubicBezTo>
                    <a:pt x="92277" y="295929"/>
                    <a:pt x="112960" y="260927"/>
                    <a:pt x="132051" y="224333"/>
                  </a:cubicBezTo>
                  <a:cubicBezTo>
                    <a:pt x="151143" y="189331"/>
                    <a:pt x="168644" y="152738"/>
                    <a:pt x="184554" y="114553"/>
                  </a:cubicBezTo>
                  <a:cubicBezTo>
                    <a:pt x="198873" y="76369"/>
                    <a:pt x="214782" y="38185"/>
                    <a:pt x="225919" y="0"/>
                  </a:cubicBezTo>
                  <a:close/>
                </a:path>
              </a:pathLst>
            </a:custGeom>
            <a:solidFill>
              <a:srgbClr val="554443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440" name="กราฟิก 7">
              <a:extLst>
                <a:ext uri="{FF2B5EF4-FFF2-40B4-BE49-F238E27FC236}">
                  <a16:creationId xmlns:a16="http://schemas.microsoft.com/office/drawing/2014/main" id="{AF97AADB-9A4D-4320-A9ED-0C694A1DB1DC}"/>
                </a:ext>
              </a:extLst>
            </p:cNvPr>
            <p:cNvGrpSpPr/>
            <p:nvPr/>
          </p:nvGrpSpPr>
          <p:grpSpPr>
            <a:xfrm>
              <a:off x="3827662" y="4101391"/>
              <a:ext cx="355168" cy="689884"/>
              <a:chOff x="4544099" y="5958471"/>
              <a:chExt cx="355168" cy="689884"/>
            </a:xfrm>
          </p:grpSpPr>
          <p:sp>
            <p:nvSpPr>
              <p:cNvPr id="1454" name="รูปแบบอิสระ: รูปร่าง 1453">
                <a:extLst>
                  <a:ext uri="{FF2B5EF4-FFF2-40B4-BE49-F238E27FC236}">
                    <a16:creationId xmlns:a16="http://schemas.microsoft.com/office/drawing/2014/main" id="{2C75DB10-97E5-4F40-A880-C24151A450F6}"/>
                  </a:ext>
                </a:extLst>
              </p:cNvPr>
              <p:cNvSpPr/>
              <p:nvPr/>
            </p:nvSpPr>
            <p:spPr>
              <a:xfrm>
                <a:off x="4545292" y="5967103"/>
                <a:ext cx="142506" cy="274576"/>
              </a:xfrm>
              <a:custGeom>
                <a:avLst/>
                <a:gdLst>
                  <a:gd name="connsiteX0" fmla="*/ 0 w 142506"/>
                  <a:gd name="connsiteY0" fmla="*/ 29552 h 274576"/>
                  <a:gd name="connsiteX1" fmla="*/ 28637 w 142506"/>
                  <a:gd name="connsiteY1" fmla="*/ 914 h 274576"/>
                  <a:gd name="connsiteX2" fmla="*/ 90686 w 142506"/>
                  <a:gd name="connsiteY2" fmla="*/ 59781 h 274576"/>
                  <a:gd name="connsiteX3" fmla="*/ 140006 w 142506"/>
                  <a:gd name="connsiteY3" fmla="*/ 161606 h 274576"/>
                  <a:gd name="connsiteX4" fmla="*/ 101823 w 142506"/>
                  <a:gd name="connsiteY4" fmla="*/ 185471 h 274576"/>
                  <a:gd name="connsiteX5" fmla="*/ 124096 w 142506"/>
                  <a:gd name="connsiteY5" fmla="*/ 274568 h 274576"/>
                  <a:gd name="connsiteX6" fmla="*/ 0 w 142506"/>
                  <a:gd name="connsiteY6" fmla="*/ 29552 h 274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2506" h="274576">
                    <a:moveTo>
                      <a:pt x="0" y="29552"/>
                    </a:moveTo>
                    <a:cubicBezTo>
                      <a:pt x="0" y="29552"/>
                      <a:pt x="0" y="10459"/>
                      <a:pt x="28637" y="914"/>
                    </a:cubicBezTo>
                    <a:cubicBezTo>
                      <a:pt x="58866" y="-8633"/>
                      <a:pt x="90686" y="59781"/>
                      <a:pt x="90686" y="59781"/>
                    </a:cubicBezTo>
                    <a:cubicBezTo>
                      <a:pt x="90686" y="59781"/>
                      <a:pt x="155916" y="145696"/>
                      <a:pt x="140006" y="161606"/>
                    </a:cubicBezTo>
                    <a:cubicBezTo>
                      <a:pt x="124096" y="179107"/>
                      <a:pt x="90686" y="167970"/>
                      <a:pt x="101823" y="185471"/>
                    </a:cubicBezTo>
                    <a:cubicBezTo>
                      <a:pt x="112960" y="202972"/>
                      <a:pt x="151143" y="261840"/>
                      <a:pt x="124096" y="274568"/>
                    </a:cubicBezTo>
                    <a:cubicBezTo>
                      <a:pt x="124096" y="276159"/>
                      <a:pt x="1591" y="55008"/>
                      <a:pt x="0" y="29552"/>
                    </a:cubicBezTo>
                    <a:close/>
                  </a:path>
                </a:pathLst>
              </a:custGeom>
              <a:solidFill>
                <a:srgbClr val="C3DD90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55" name="รูปแบบอิสระ: รูปร่าง 1454">
                <a:extLst>
                  <a:ext uri="{FF2B5EF4-FFF2-40B4-BE49-F238E27FC236}">
                    <a16:creationId xmlns:a16="http://schemas.microsoft.com/office/drawing/2014/main" id="{8656780A-5F87-4645-96A2-2ADDA0B618C9}"/>
                  </a:ext>
                </a:extLst>
              </p:cNvPr>
              <p:cNvSpPr/>
              <p:nvPr/>
            </p:nvSpPr>
            <p:spPr>
              <a:xfrm>
                <a:off x="4632796" y="6106643"/>
                <a:ext cx="213191" cy="345042"/>
              </a:xfrm>
              <a:custGeom>
                <a:avLst/>
                <a:gdLst>
                  <a:gd name="connsiteX0" fmla="*/ 178190 w 213191"/>
                  <a:gd name="connsiteY0" fmla="*/ 345042 h 345042"/>
                  <a:gd name="connsiteX1" fmla="*/ 0 w 213191"/>
                  <a:gd name="connsiteY1" fmla="*/ 23657 h 345042"/>
                  <a:gd name="connsiteX2" fmla="*/ 55684 w 213191"/>
                  <a:gd name="connsiteY2" fmla="*/ 14111 h 345042"/>
                  <a:gd name="connsiteX3" fmla="*/ 213191 w 213191"/>
                  <a:gd name="connsiteY3" fmla="*/ 321177 h 345042"/>
                  <a:gd name="connsiteX4" fmla="*/ 178190 w 213191"/>
                  <a:gd name="connsiteY4" fmla="*/ 345042 h 3450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3191" h="345042">
                    <a:moveTo>
                      <a:pt x="178190" y="345042"/>
                    </a:moveTo>
                    <a:lnTo>
                      <a:pt x="0" y="23657"/>
                    </a:lnTo>
                    <a:cubicBezTo>
                      <a:pt x="0" y="23657"/>
                      <a:pt x="14319" y="-22482"/>
                      <a:pt x="55684" y="14111"/>
                    </a:cubicBezTo>
                    <a:cubicBezTo>
                      <a:pt x="55684" y="14111"/>
                      <a:pt x="190918" y="284583"/>
                      <a:pt x="213191" y="321177"/>
                    </a:cubicBezTo>
                    <a:cubicBezTo>
                      <a:pt x="213191" y="322768"/>
                      <a:pt x="175008" y="333905"/>
                      <a:pt x="178190" y="345042"/>
                    </a:cubicBezTo>
                    <a:close/>
                  </a:path>
                </a:pathLst>
              </a:custGeom>
              <a:solidFill>
                <a:srgbClr val="FFDA67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56" name="รูปแบบอิสระ: รูปร่าง 1455">
                <a:extLst>
                  <a:ext uri="{FF2B5EF4-FFF2-40B4-BE49-F238E27FC236}">
                    <a16:creationId xmlns:a16="http://schemas.microsoft.com/office/drawing/2014/main" id="{5D049750-1D28-4B11-8C7B-9A2E9D4E3CBD}"/>
                  </a:ext>
                </a:extLst>
              </p:cNvPr>
              <p:cNvSpPr/>
              <p:nvPr/>
            </p:nvSpPr>
            <p:spPr>
              <a:xfrm>
                <a:off x="4544099" y="5958471"/>
                <a:ext cx="324162" cy="540945"/>
              </a:xfrm>
              <a:custGeom>
                <a:avLst/>
                <a:gdLst>
                  <a:gd name="connsiteX0" fmla="*/ 301889 w 324162"/>
                  <a:gd name="connsiteY0" fmla="*/ 470941 h 540945"/>
                  <a:gd name="connsiteX1" fmla="*/ 297116 w 324162"/>
                  <a:gd name="connsiteY1" fmla="*/ 472531 h 540945"/>
                  <a:gd name="connsiteX2" fmla="*/ 295525 w 324162"/>
                  <a:gd name="connsiteY2" fmla="*/ 472531 h 540945"/>
                  <a:gd name="connsiteX3" fmla="*/ 292343 w 324162"/>
                  <a:gd name="connsiteY3" fmla="*/ 472531 h 540945"/>
                  <a:gd name="connsiteX4" fmla="*/ 289161 w 324162"/>
                  <a:gd name="connsiteY4" fmla="*/ 474122 h 540945"/>
                  <a:gd name="connsiteX5" fmla="*/ 282797 w 324162"/>
                  <a:gd name="connsiteY5" fmla="*/ 475714 h 540945"/>
                  <a:gd name="connsiteX6" fmla="*/ 279615 w 324162"/>
                  <a:gd name="connsiteY6" fmla="*/ 482078 h 540945"/>
                  <a:gd name="connsiteX7" fmla="*/ 279615 w 324162"/>
                  <a:gd name="connsiteY7" fmla="*/ 478896 h 540945"/>
                  <a:gd name="connsiteX8" fmla="*/ 278024 w 324162"/>
                  <a:gd name="connsiteY8" fmla="*/ 480486 h 540945"/>
                  <a:gd name="connsiteX9" fmla="*/ 281206 w 324162"/>
                  <a:gd name="connsiteY9" fmla="*/ 482078 h 540945"/>
                  <a:gd name="connsiteX10" fmla="*/ 273251 w 324162"/>
                  <a:gd name="connsiteY10" fmla="*/ 493215 h 540945"/>
                  <a:gd name="connsiteX11" fmla="*/ 270069 w 324162"/>
                  <a:gd name="connsiteY11" fmla="*/ 493215 h 540945"/>
                  <a:gd name="connsiteX12" fmla="*/ 270069 w 324162"/>
                  <a:gd name="connsiteY12" fmla="*/ 494806 h 540945"/>
                  <a:gd name="connsiteX13" fmla="*/ 278024 w 324162"/>
                  <a:gd name="connsiteY13" fmla="*/ 502761 h 540945"/>
                  <a:gd name="connsiteX14" fmla="*/ 287570 w 324162"/>
                  <a:gd name="connsiteY14" fmla="*/ 510716 h 540945"/>
                  <a:gd name="connsiteX15" fmla="*/ 292343 w 324162"/>
                  <a:gd name="connsiteY15" fmla="*/ 515489 h 540945"/>
                  <a:gd name="connsiteX16" fmla="*/ 295525 w 324162"/>
                  <a:gd name="connsiteY16" fmla="*/ 518671 h 540945"/>
                  <a:gd name="connsiteX17" fmla="*/ 298707 w 324162"/>
                  <a:gd name="connsiteY17" fmla="*/ 520262 h 540945"/>
                  <a:gd name="connsiteX18" fmla="*/ 301889 w 324162"/>
                  <a:gd name="connsiteY18" fmla="*/ 518671 h 540945"/>
                  <a:gd name="connsiteX19" fmla="*/ 313026 w 324162"/>
                  <a:gd name="connsiteY19" fmla="*/ 512307 h 540945"/>
                  <a:gd name="connsiteX20" fmla="*/ 313026 w 324162"/>
                  <a:gd name="connsiteY20" fmla="*/ 509125 h 540945"/>
                  <a:gd name="connsiteX21" fmla="*/ 311435 w 324162"/>
                  <a:gd name="connsiteY21" fmla="*/ 494806 h 540945"/>
                  <a:gd name="connsiteX22" fmla="*/ 309843 w 324162"/>
                  <a:gd name="connsiteY22" fmla="*/ 486851 h 540945"/>
                  <a:gd name="connsiteX23" fmla="*/ 308252 w 324162"/>
                  <a:gd name="connsiteY23" fmla="*/ 482078 h 540945"/>
                  <a:gd name="connsiteX24" fmla="*/ 306662 w 324162"/>
                  <a:gd name="connsiteY24" fmla="*/ 474122 h 540945"/>
                  <a:gd name="connsiteX25" fmla="*/ 305071 w 324162"/>
                  <a:gd name="connsiteY25" fmla="*/ 466167 h 540945"/>
                  <a:gd name="connsiteX26" fmla="*/ 309843 w 324162"/>
                  <a:gd name="connsiteY26" fmla="*/ 467758 h 540945"/>
                  <a:gd name="connsiteX27" fmla="*/ 313026 w 324162"/>
                  <a:gd name="connsiteY27" fmla="*/ 478896 h 540945"/>
                  <a:gd name="connsiteX28" fmla="*/ 316207 w 324162"/>
                  <a:gd name="connsiteY28" fmla="*/ 488441 h 540945"/>
                  <a:gd name="connsiteX29" fmla="*/ 316207 w 324162"/>
                  <a:gd name="connsiteY29" fmla="*/ 488441 h 540945"/>
                  <a:gd name="connsiteX30" fmla="*/ 317798 w 324162"/>
                  <a:gd name="connsiteY30" fmla="*/ 497988 h 540945"/>
                  <a:gd name="connsiteX31" fmla="*/ 320980 w 324162"/>
                  <a:gd name="connsiteY31" fmla="*/ 513898 h 540945"/>
                  <a:gd name="connsiteX32" fmla="*/ 320980 w 324162"/>
                  <a:gd name="connsiteY32" fmla="*/ 515489 h 540945"/>
                  <a:gd name="connsiteX33" fmla="*/ 322572 w 324162"/>
                  <a:gd name="connsiteY33" fmla="*/ 521853 h 540945"/>
                  <a:gd name="connsiteX34" fmla="*/ 324162 w 324162"/>
                  <a:gd name="connsiteY34" fmla="*/ 528217 h 540945"/>
                  <a:gd name="connsiteX35" fmla="*/ 324162 w 324162"/>
                  <a:gd name="connsiteY35" fmla="*/ 531399 h 540945"/>
                  <a:gd name="connsiteX36" fmla="*/ 322572 w 324162"/>
                  <a:gd name="connsiteY36" fmla="*/ 536172 h 540945"/>
                  <a:gd name="connsiteX37" fmla="*/ 317798 w 324162"/>
                  <a:gd name="connsiteY37" fmla="*/ 540945 h 540945"/>
                  <a:gd name="connsiteX38" fmla="*/ 314617 w 324162"/>
                  <a:gd name="connsiteY38" fmla="*/ 539354 h 540945"/>
                  <a:gd name="connsiteX39" fmla="*/ 306662 w 324162"/>
                  <a:gd name="connsiteY39" fmla="*/ 534581 h 540945"/>
                  <a:gd name="connsiteX40" fmla="*/ 298707 w 324162"/>
                  <a:gd name="connsiteY40" fmla="*/ 528217 h 540945"/>
                  <a:gd name="connsiteX41" fmla="*/ 293934 w 324162"/>
                  <a:gd name="connsiteY41" fmla="*/ 523444 h 540945"/>
                  <a:gd name="connsiteX42" fmla="*/ 289161 w 324162"/>
                  <a:gd name="connsiteY42" fmla="*/ 520262 h 540945"/>
                  <a:gd name="connsiteX43" fmla="*/ 285979 w 324162"/>
                  <a:gd name="connsiteY43" fmla="*/ 517080 h 540945"/>
                  <a:gd name="connsiteX44" fmla="*/ 281206 w 324162"/>
                  <a:gd name="connsiteY44" fmla="*/ 510716 h 540945"/>
                  <a:gd name="connsiteX45" fmla="*/ 273251 w 324162"/>
                  <a:gd name="connsiteY45" fmla="*/ 501170 h 540945"/>
                  <a:gd name="connsiteX46" fmla="*/ 265296 w 324162"/>
                  <a:gd name="connsiteY46" fmla="*/ 491624 h 540945"/>
                  <a:gd name="connsiteX47" fmla="*/ 263705 w 324162"/>
                  <a:gd name="connsiteY47" fmla="*/ 488441 h 540945"/>
                  <a:gd name="connsiteX48" fmla="*/ 255750 w 324162"/>
                  <a:gd name="connsiteY48" fmla="*/ 475714 h 540945"/>
                  <a:gd name="connsiteX49" fmla="*/ 254159 w 324162"/>
                  <a:gd name="connsiteY49" fmla="*/ 472531 h 540945"/>
                  <a:gd name="connsiteX50" fmla="*/ 254159 w 324162"/>
                  <a:gd name="connsiteY50" fmla="*/ 470941 h 540945"/>
                  <a:gd name="connsiteX51" fmla="*/ 249386 w 324162"/>
                  <a:gd name="connsiteY51" fmla="*/ 464576 h 540945"/>
                  <a:gd name="connsiteX52" fmla="*/ 244613 w 324162"/>
                  <a:gd name="connsiteY52" fmla="*/ 458212 h 540945"/>
                  <a:gd name="connsiteX53" fmla="*/ 239840 w 324162"/>
                  <a:gd name="connsiteY53" fmla="*/ 448666 h 540945"/>
                  <a:gd name="connsiteX54" fmla="*/ 235068 w 324162"/>
                  <a:gd name="connsiteY54" fmla="*/ 437529 h 540945"/>
                  <a:gd name="connsiteX55" fmla="*/ 231885 w 324162"/>
                  <a:gd name="connsiteY55" fmla="*/ 432756 h 540945"/>
                  <a:gd name="connsiteX56" fmla="*/ 228703 w 324162"/>
                  <a:gd name="connsiteY56" fmla="*/ 426392 h 540945"/>
                  <a:gd name="connsiteX57" fmla="*/ 219158 w 324162"/>
                  <a:gd name="connsiteY57" fmla="*/ 410482 h 540945"/>
                  <a:gd name="connsiteX58" fmla="*/ 217567 w 324162"/>
                  <a:gd name="connsiteY58" fmla="*/ 407300 h 540945"/>
                  <a:gd name="connsiteX59" fmla="*/ 208021 w 324162"/>
                  <a:gd name="connsiteY59" fmla="*/ 391390 h 540945"/>
                  <a:gd name="connsiteX60" fmla="*/ 201657 w 324162"/>
                  <a:gd name="connsiteY60" fmla="*/ 378661 h 540945"/>
                  <a:gd name="connsiteX61" fmla="*/ 195293 w 324162"/>
                  <a:gd name="connsiteY61" fmla="*/ 369115 h 540945"/>
                  <a:gd name="connsiteX62" fmla="*/ 195293 w 324162"/>
                  <a:gd name="connsiteY62" fmla="*/ 367525 h 540945"/>
                  <a:gd name="connsiteX63" fmla="*/ 192111 w 324162"/>
                  <a:gd name="connsiteY63" fmla="*/ 362751 h 540945"/>
                  <a:gd name="connsiteX64" fmla="*/ 190520 w 324162"/>
                  <a:gd name="connsiteY64" fmla="*/ 356387 h 540945"/>
                  <a:gd name="connsiteX65" fmla="*/ 185747 w 324162"/>
                  <a:gd name="connsiteY65" fmla="*/ 348432 h 540945"/>
                  <a:gd name="connsiteX66" fmla="*/ 180974 w 324162"/>
                  <a:gd name="connsiteY66" fmla="*/ 340477 h 540945"/>
                  <a:gd name="connsiteX67" fmla="*/ 173019 w 324162"/>
                  <a:gd name="connsiteY67" fmla="*/ 327749 h 540945"/>
                  <a:gd name="connsiteX68" fmla="*/ 166655 w 324162"/>
                  <a:gd name="connsiteY68" fmla="*/ 315021 h 540945"/>
                  <a:gd name="connsiteX69" fmla="*/ 165064 w 324162"/>
                  <a:gd name="connsiteY69" fmla="*/ 313430 h 540945"/>
                  <a:gd name="connsiteX70" fmla="*/ 163474 w 324162"/>
                  <a:gd name="connsiteY70" fmla="*/ 310248 h 540945"/>
                  <a:gd name="connsiteX71" fmla="*/ 161882 w 324162"/>
                  <a:gd name="connsiteY71" fmla="*/ 307066 h 540945"/>
                  <a:gd name="connsiteX72" fmla="*/ 155519 w 324162"/>
                  <a:gd name="connsiteY72" fmla="*/ 295929 h 540945"/>
                  <a:gd name="connsiteX73" fmla="*/ 149154 w 324162"/>
                  <a:gd name="connsiteY73" fmla="*/ 284792 h 540945"/>
                  <a:gd name="connsiteX74" fmla="*/ 149154 w 324162"/>
                  <a:gd name="connsiteY74" fmla="*/ 283201 h 540945"/>
                  <a:gd name="connsiteX75" fmla="*/ 144382 w 324162"/>
                  <a:gd name="connsiteY75" fmla="*/ 273654 h 540945"/>
                  <a:gd name="connsiteX76" fmla="*/ 141199 w 324162"/>
                  <a:gd name="connsiteY76" fmla="*/ 272064 h 540945"/>
                  <a:gd name="connsiteX77" fmla="*/ 139609 w 324162"/>
                  <a:gd name="connsiteY77" fmla="*/ 273654 h 540945"/>
                  <a:gd name="connsiteX78" fmla="*/ 138018 w 324162"/>
                  <a:gd name="connsiteY78" fmla="*/ 278428 h 540945"/>
                  <a:gd name="connsiteX79" fmla="*/ 133244 w 324162"/>
                  <a:gd name="connsiteY79" fmla="*/ 286383 h 540945"/>
                  <a:gd name="connsiteX80" fmla="*/ 131654 w 324162"/>
                  <a:gd name="connsiteY80" fmla="*/ 284792 h 540945"/>
                  <a:gd name="connsiteX81" fmla="*/ 123699 w 324162"/>
                  <a:gd name="connsiteY81" fmla="*/ 280019 h 540945"/>
                  <a:gd name="connsiteX82" fmla="*/ 120517 w 324162"/>
                  <a:gd name="connsiteY82" fmla="*/ 276837 h 540945"/>
                  <a:gd name="connsiteX83" fmla="*/ 112562 w 324162"/>
                  <a:gd name="connsiteY83" fmla="*/ 264109 h 540945"/>
                  <a:gd name="connsiteX84" fmla="*/ 110971 w 324162"/>
                  <a:gd name="connsiteY84" fmla="*/ 259335 h 540945"/>
                  <a:gd name="connsiteX85" fmla="*/ 107789 w 324162"/>
                  <a:gd name="connsiteY85" fmla="*/ 254562 h 540945"/>
                  <a:gd name="connsiteX86" fmla="*/ 106198 w 324162"/>
                  <a:gd name="connsiteY86" fmla="*/ 251380 h 540945"/>
                  <a:gd name="connsiteX87" fmla="*/ 104607 w 324162"/>
                  <a:gd name="connsiteY87" fmla="*/ 248199 h 540945"/>
                  <a:gd name="connsiteX88" fmla="*/ 93470 w 324162"/>
                  <a:gd name="connsiteY88" fmla="*/ 225924 h 540945"/>
                  <a:gd name="connsiteX89" fmla="*/ 90288 w 324162"/>
                  <a:gd name="connsiteY89" fmla="*/ 222742 h 540945"/>
                  <a:gd name="connsiteX90" fmla="*/ 83924 w 324162"/>
                  <a:gd name="connsiteY90" fmla="*/ 210014 h 540945"/>
                  <a:gd name="connsiteX91" fmla="*/ 82333 w 324162"/>
                  <a:gd name="connsiteY91" fmla="*/ 206832 h 540945"/>
                  <a:gd name="connsiteX92" fmla="*/ 77560 w 324162"/>
                  <a:gd name="connsiteY92" fmla="*/ 195695 h 540945"/>
                  <a:gd name="connsiteX93" fmla="*/ 72787 w 324162"/>
                  <a:gd name="connsiteY93" fmla="*/ 187740 h 540945"/>
                  <a:gd name="connsiteX94" fmla="*/ 68015 w 324162"/>
                  <a:gd name="connsiteY94" fmla="*/ 178193 h 540945"/>
                  <a:gd name="connsiteX95" fmla="*/ 63241 w 324162"/>
                  <a:gd name="connsiteY95" fmla="*/ 165466 h 540945"/>
                  <a:gd name="connsiteX96" fmla="*/ 55287 w 324162"/>
                  <a:gd name="connsiteY96" fmla="*/ 149555 h 540945"/>
                  <a:gd name="connsiteX97" fmla="*/ 48923 w 324162"/>
                  <a:gd name="connsiteY97" fmla="*/ 138418 h 540945"/>
                  <a:gd name="connsiteX98" fmla="*/ 44150 w 324162"/>
                  <a:gd name="connsiteY98" fmla="*/ 130463 h 540945"/>
                  <a:gd name="connsiteX99" fmla="*/ 40968 w 324162"/>
                  <a:gd name="connsiteY99" fmla="*/ 127281 h 540945"/>
                  <a:gd name="connsiteX100" fmla="*/ 37786 w 324162"/>
                  <a:gd name="connsiteY100" fmla="*/ 116144 h 540945"/>
                  <a:gd name="connsiteX101" fmla="*/ 36195 w 324162"/>
                  <a:gd name="connsiteY101" fmla="*/ 114553 h 540945"/>
                  <a:gd name="connsiteX102" fmla="*/ 33013 w 324162"/>
                  <a:gd name="connsiteY102" fmla="*/ 109780 h 540945"/>
                  <a:gd name="connsiteX103" fmla="*/ 29831 w 324162"/>
                  <a:gd name="connsiteY103" fmla="*/ 100234 h 540945"/>
                  <a:gd name="connsiteX104" fmla="*/ 25058 w 324162"/>
                  <a:gd name="connsiteY104" fmla="*/ 89097 h 540945"/>
                  <a:gd name="connsiteX105" fmla="*/ 23467 w 324162"/>
                  <a:gd name="connsiteY105" fmla="*/ 84324 h 540945"/>
                  <a:gd name="connsiteX106" fmla="*/ 17103 w 324162"/>
                  <a:gd name="connsiteY106" fmla="*/ 71596 h 540945"/>
                  <a:gd name="connsiteX107" fmla="*/ 15512 w 324162"/>
                  <a:gd name="connsiteY107" fmla="*/ 70005 h 540945"/>
                  <a:gd name="connsiteX108" fmla="*/ 9148 w 324162"/>
                  <a:gd name="connsiteY108" fmla="*/ 57277 h 540945"/>
                  <a:gd name="connsiteX109" fmla="*/ 7557 w 324162"/>
                  <a:gd name="connsiteY109" fmla="*/ 54094 h 540945"/>
                  <a:gd name="connsiteX110" fmla="*/ 5966 w 324162"/>
                  <a:gd name="connsiteY110" fmla="*/ 47730 h 540945"/>
                  <a:gd name="connsiteX111" fmla="*/ 2784 w 324162"/>
                  <a:gd name="connsiteY111" fmla="*/ 41367 h 540945"/>
                  <a:gd name="connsiteX112" fmla="*/ 1193 w 324162"/>
                  <a:gd name="connsiteY112" fmla="*/ 33411 h 540945"/>
                  <a:gd name="connsiteX113" fmla="*/ 1193 w 324162"/>
                  <a:gd name="connsiteY113" fmla="*/ 27047 h 540945"/>
                  <a:gd name="connsiteX114" fmla="*/ 9148 w 324162"/>
                  <a:gd name="connsiteY114" fmla="*/ 14319 h 540945"/>
                  <a:gd name="connsiteX115" fmla="*/ 12330 w 324162"/>
                  <a:gd name="connsiteY115" fmla="*/ 11137 h 540945"/>
                  <a:gd name="connsiteX116" fmla="*/ 25058 w 324162"/>
                  <a:gd name="connsiteY116" fmla="*/ 3182 h 540945"/>
                  <a:gd name="connsiteX117" fmla="*/ 29831 w 324162"/>
                  <a:gd name="connsiteY117" fmla="*/ 1591 h 540945"/>
                  <a:gd name="connsiteX118" fmla="*/ 37786 w 324162"/>
                  <a:gd name="connsiteY118" fmla="*/ 0 h 540945"/>
                  <a:gd name="connsiteX119" fmla="*/ 39377 w 324162"/>
                  <a:gd name="connsiteY119" fmla="*/ 1591 h 540945"/>
                  <a:gd name="connsiteX120" fmla="*/ 40968 w 324162"/>
                  <a:gd name="connsiteY120" fmla="*/ 1591 h 540945"/>
                  <a:gd name="connsiteX121" fmla="*/ 45741 w 324162"/>
                  <a:gd name="connsiteY121" fmla="*/ 3182 h 540945"/>
                  <a:gd name="connsiteX122" fmla="*/ 50514 w 324162"/>
                  <a:gd name="connsiteY122" fmla="*/ 6364 h 540945"/>
                  <a:gd name="connsiteX123" fmla="*/ 53695 w 324162"/>
                  <a:gd name="connsiteY123" fmla="*/ 9546 h 540945"/>
                  <a:gd name="connsiteX124" fmla="*/ 63241 w 324162"/>
                  <a:gd name="connsiteY124" fmla="*/ 19092 h 540945"/>
                  <a:gd name="connsiteX125" fmla="*/ 69605 w 324162"/>
                  <a:gd name="connsiteY125" fmla="*/ 28638 h 540945"/>
                  <a:gd name="connsiteX126" fmla="*/ 71196 w 324162"/>
                  <a:gd name="connsiteY126" fmla="*/ 30229 h 540945"/>
                  <a:gd name="connsiteX127" fmla="*/ 79151 w 324162"/>
                  <a:gd name="connsiteY127" fmla="*/ 38184 h 540945"/>
                  <a:gd name="connsiteX128" fmla="*/ 82333 w 324162"/>
                  <a:gd name="connsiteY128" fmla="*/ 42957 h 540945"/>
                  <a:gd name="connsiteX129" fmla="*/ 85515 w 324162"/>
                  <a:gd name="connsiteY129" fmla="*/ 46139 h 540945"/>
                  <a:gd name="connsiteX130" fmla="*/ 87106 w 324162"/>
                  <a:gd name="connsiteY130" fmla="*/ 49322 h 540945"/>
                  <a:gd name="connsiteX131" fmla="*/ 101425 w 324162"/>
                  <a:gd name="connsiteY131" fmla="*/ 68413 h 540945"/>
                  <a:gd name="connsiteX132" fmla="*/ 110971 w 324162"/>
                  <a:gd name="connsiteY132" fmla="*/ 85915 h 540945"/>
                  <a:gd name="connsiteX133" fmla="*/ 110971 w 324162"/>
                  <a:gd name="connsiteY133" fmla="*/ 87506 h 540945"/>
                  <a:gd name="connsiteX134" fmla="*/ 115744 w 324162"/>
                  <a:gd name="connsiteY134" fmla="*/ 95461 h 540945"/>
                  <a:gd name="connsiteX135" fmla="*/ 120517 w 324162"/>
                  <a:gd name="connsiteY135" fmla="*/ 103416 h 540945"/>
                  <a:gd name="connsiteX136" fmla="*/ 122108 w 324162"/>
                  <a:gd name="connsiteY136" fmla="*/ 105007 h 540945"/>
                  <a:gd name="connsiteX137" fmla="*/ 128472 w 324162"/>
                  <a:gd name="connsiteY137" fmla="*/ 116144 h 540945"/>
                  <a:gd name="connsiteX138" fmla="*/ 138018 w 324162"/>
                  <a:gd name="connsiteY138" fmla="*/ 133645 h 540945"/>
                  <a:gd name="connsiteX139" fmla="*/ 144382 w 324162"/>
                  <a:gd name="connsiteY139" fmla="*/ 147964 h 540945"/>
                  <a:gd name="connsiteX140" fmla="*/ 145973 w 324162"/>
                  <a:gd name="connsiteY140" fmla="*/ 168648 h 540945"/>
                  <a:gd name="connsiteX141" fmla="*/ 152336 w 324162"/>
                  <a:gd name="connsiteY141" fmla="*/ 175012 h 540945"/>
                  <a:gd name="connsiteX142" fmla="*/ 153928 w 324162"/>
                  <a:gd name="connsiteY142" fmla="*/ 182967 h 540945"/>
                  <a:gd name="connsiteX143" fmla="*/ 157109 w 324162"/>
                  <a:gd name="connsiteY143" fmla="*/ 186149 h 540945"/>
                  <a:gd name="connsiteX144" fmla="*/ 165064 w 324162"/>
                  <a:gd name="connsiteY144" fmla="*/ 202059 h 540945"/>
                  <a:gd name="connsiteX145" fmla="*/ 168246 w 324162"/>
                  <a:gd name="connsiteY145" fmla="*/ 208423 h 540945"/>
                  <a:gd name="connsiteX146" fmla="*/ 177792 w 324162"/>
                  <a:gd name="connsiteY146" fmla="*/ 221151 h 540945"/>
                  <a:gd name="connsiteX147" fmla="*/ 184156 w 324162"/>
                  <a:gd name="connsiteY147" fmla="*/ 229106 h 540945"/>
                  <a:gd name="connsiteX148" fmla="*/ 192111 w 324162"/>
                  <a:gd name="connsiteY148" fmla="*/ 243425 h 540945"/>
                  <a:gd name="connsiteX149" fmla="*/ 193702 w 324162"/>
                  <a:gd name="connsiteY149" fmla="*/ 245016 h 540945"/>
                  <a:gd name="connsiteX150" fmla="*/ 200066 w 324162"/>
                  <a:gd name="connsiteY150" fmla="*/ 252971 h 540945"/>
                  <a:gd name="connsiteX151" fmla="*/ 201657 w 324162"/>
                  <a:gd name="connsiteY151" fmla="*/ 256154 h 540945"/>
                  <a:gd name="connsiteX152" fmla="*/ 203248 w 324162"/>
                  <a:gd name="connsiteY152" fmla="*/ 259335 h 540945"/>
                  <a:gd name="connsiteX153" fmla="*/ 211203 w 324162"/>
                  <a:gd name="connsiteY153" fmla="*/ 273654 h 540945"/>
                  <a:gd name="connsiteX154" fmla="*/ 212794 w 324162"/>
                  <a:gd name="connsiteY154" fmla="*/ 275245 h 540945"/>
                  <a:gd name="connsiteX155" fmla="*/ 214385 w 324162"/>
                  <a:gd name="connsiteY155" fmla="*/ 278428 h 540945"/>
                  <a:gd name="connsiteX156" fmla="*/ 220748 w 324162"/>
                  <a:gd name="connsiteY156" fmla="*/ 291156 h 540945"/>
                  <a:gd name="connsiteX157" fmla="*/ 227113 w 324162"/>
                  <a:gd name="connsiteY157" fmla="*/ 302293 h 540945"/>
                  <a:gd name="connsiteX158" fmla="*/ 233477 w 324162"/>
                  <a:gd name="connsiteY158" fmla="*/ 316612 h 540945"/>
                  <a:gd name="connsiteX159" fmla="*/ 241431 w 324162"/>
                  <a:gd name="connsiteY159" fmla="*/ 330931 h 540945"/>
                  <a:gd name="connsiteX160" fmla="*/ 247795 w 324162"/>
                  <a:gd name="connsiteY160" fmla="*/ 345250 h 540945"/>
                  <a:gd name="connsiteX161" fmla="*/ 258932 w 324162"/>
                  <a:gd name="connsiteY161" fmla="*/ 364342 h 540945"/>
                  <a:gd name="connsiteX162" fmla="*/ 268478 w 324162"/>
                  <a:gd name="connsiteY162" fmla="*/ 383435 h 540945"/>
                  <a:gd name="connsiteX163" fmla="*/ 274842 w 324162"/>
                  <a:gd name="connsiteY163" fmla="*/ 396163 h 540945"/>
                  <a:gd name="connsiteX164" fmla="*/ 279615 w 324162"/>
                  <a:gd name="connsiteY164" fmla="*/ 404118 h 540945"/>
                  <a:gd name="connsiteX165" fmla="*/ 284388 w 324162"/>
                  <a:gd name="connsiteY165" fmla="*/ 415255 h 540945"/>
                  <a:gd name="connsiteX166" fmla="*/ 293934 w 324162"/>
                  <a:gd name="connsiteY166" fmla="*/ 435938 h 540945"/>
                  <a:gd name="connsiteX167" fmla="*/ 297116 w 324162"/>
                  <a:gd name="connsiteY167" fmla="*/ 443893 h 540945"/>
                  <a:gd name="connsiteX168" fmla="*/ 300297 w 324162"/>
                  <a:gd name="connsiteY168" fmla="*/ 451848 h 540945"/>
                  <a:gd name="connsiteX169" fmla="*/ 303480 w 324162"/>
                  <a:gd name="connsiteY169" fmla="*/ 461394 h 540945"/>
                  <a:gd name="connsiteX170" fmla="*/ 305071 w 324162"/>
                  <a:gd name="connsiteY170" fmla="*/ 467758 h 540945"/>
                  <a:gd name="connsiteX171" fmla="*/ 301889 w 324162"/>
                  <a:gd name="connsiteY171" fmla="*/ 470941 h 540945"/>
                  <a:gd name="connsiteX172" fmla="*/ 314617 w 324162"/>
                  <a:gd name="connsiteY172" fmla="*/ 526626 h 540945"/>
                  <a:gd name="connsiteX173" fmla="*/ 314617 w 324162"/>
                  <a:gd name="connsiteY173" fmla="*/ 523444 h 540945"/>
                  <a:gd name="connsiteX174" fmla="*/ 311435 w 324162"/>
                  <a:gd name="connsiteY174" fmla="*/ 521853 h 540945"/>
                  <a:gd name="connsiteX175" fmla="*/ 314617 w 324162"/>
                  <a:gd name="connsiteY175" fmla="*/ 523444 h 540945"/>
                  <a:gd name="connsiteX176" fmla="*/ 314617 w 324162"/>
                  <a:gd name="connsiteY176" fmla="*/ 526626 h 540945"/>
                  <a:gd name="connsiteX177" fmla="*/ 271660 w 324162"/>
                  <a:gd name="connsiteY177" fmla="*/ 482078 h 540945"/>
                  <a:gd name="connsiteX178" fmla="*/ 279615 w 324162"/>
                  <a:gd name="connsiteY178" fmla="*/ 472531 h 540945"/>
                  <a:gd name="connsiteX179" fmla="*/ 285979 w 324162"/>
                  <a:gd name="connsiteY179" fmla="*/ 467758 h 540945"/>
                  <a:gd name="connsiteX180" fmla="*/ 290752 w 324162"/>
                  <a:gd name="connsiteY180" fmla="*/ 467758 h 540945"/>
                  <a:gd name="connsiteX181" fmla="*/ 292343 w 324162"/>
                  <a:gd name="connsiteY181" fmla="*/ 467758 h 540945"/>
                  <a:gd name="connsiteX182" fmla="*/ 293934 w 324162"/>
                  <a:gd name="connsiteY182" fmla="*/ 466167 h 540945"/>
                  <a:gd name="connsiteX183" fmla="*/ 295525 w 324162"/>
                  <a:gd name="connsiteY183" fmla="*/ 461394 h 540945"/>
                  <a:gd name="connsiteX184" fmla="*/ 292343 w 324162"/>
                  <a:gd name="connsiteY184" fmla="*/ 453439 h 540945"/>
                  <a:gd name="connsiteX185" fmla="*/ 290752 w 324162"/>
                  <a:gd name="connsiteY185" fmla="*/ 450257 h 540945"/>
                  <a:gd name="connsiteX186" fmla="*/ 287570 w 324162"/>
                  <a:gd name="connsiteY186" fmla="*/ 442302 h 540945"/>
                  <a:gd name="connsiteX187" fmla="*/ 284388 w 324162"/>
                  <a:gd name="connsiteY187" fmla="*/ 435938 h 540945"/>
                  <a:gd name="connsiteX188" fmla="*/ 281206 w 324162"/>
                  <a:gd name="connsiteY188" fmla="*/ 427983 h 540945"/>
                  <a:gd name="connsiteX189" fmla="*/ 278024 w 324162"/>
                  <a:gd name="connsiteY189" fmla="*/ 423210 h 540945"/>
                  <a:gd name="connsiteX190" fmla="*/ 274842 w 324162"/>
                  <a:gd name="connsiteY190" fmla="*/ 416846 h 540945"/>
                  <a:gd name="connsiteX191" fmla="*/ 274842 w 324162"/>
                  <a:gd name="connsiteY191" fmla="*/ 413664 h 540945"/>
                  <a:gd name="connsiteX192" fmla="*/ 274842 w 324162"/>
                  <a:gd name="connsiteY192" fmla="*/ 412073 h 540945"/>
                  <a:gd name="connsiteX193" fmla="*/ 266887 w 324162"/>
                  <a:gd name="connsiteY193" fmla="*/ 396163 h 540945"/>
                  <a:gd name="connsiteX194" fmla="*/ 265296 w 324162"/>
                  <a:gd name="connsiteY194" fmla="*/ 394572 h 540945"/>
                  <a:gd name="connsiteX195" fmla="*/ 260523 w 324162"/>
                  <a:gd name="connsiteY195" fmla="*/ 385025 h 540945"/>
                  <a:gd name="connsiteX196" fmla="*/ 255750 w 324162"/>
                  <a:gd name="connsiteY196" fmla="*/ 378661 h 540945"/>
                  <a:gd name="connsiteX197" fmla="*/ 255750 w 324162"/>
                  <a:gd name="connsiteY197" fmla="*/ 377070 h 540945"/>
                  <a:gd name="connsiteX198" fmla="*/ 250977 w 324162"/>
                  <a:gd name="connsiteY198" fmla="*/ 364342 h 540945"/>
                  <a:gd name="connsiteX199" fmla="*/ 247795 w 324162"/>
                  <a:gd name="connsiteY199" fmla="*/ 359570 h 540945"/>
                  <a:gd name="connsiteX200" fmla="*/ 243023 w 324162"/>
                  <a:gd name="connsiteY200" fmla="*/ 353205 h 540945"/>
                  <a:gd name="connsiteX201" fmla="*/ 238249 w 324162"/>
                  <a:gd name="connsiteY201" fmla="*/ 343659 h 540945"/>
                  <a:gd name="connsiteX202" fmla="*/ 235068 w 324162"/>
                  <a:gd name="connsiteY202" fmla="*/ 338886 h 540945"/>
                  <a:gd name="connsiteX203" fmla="*/ 233477 w 324162"/>
                  <a:gd name="connsiteY203" fmla="*/ 334113 h 540945"/>
                  <a:gd name="connsiteX204" fmla="*/ 233477 w 324162"/>
                  <a:gd name="connsiteY204" fmla="*/ 332522 h 540945"/>
                  <a:gd name="connsiteX205" fmla="*/ 228703 w 324162"/>
                  <a:gd name="connsiteY205" fmla="*/ 326158 h 540945"/>
                  <a:gd name="connsiteX206" fmla="*/ 225522 w 324162"/>
                  <a:gd name="connsiteY206" fmla="*/ 318203 h 540945"/>
                  <a:gd name="connsiteX207" fmla="*/ 225522 w 324162"/>
                  <a:gd name="connsiteY207" fmla="*/ 316612 h 540945"/>
                  <a:gd name="connsiteX208" fmla="*/ 220748 w 324162"/>
                  <a:gd name="connsiteY208" fmla="*/ 308657 h 540945"/>
                  <a:gd name="connsiteX209" fmla="*/ 215976 w 324162"/>
                  <a:gd name="connsiteY209" fmla="*/ 300702 h 540945"/>
                  <a:gd name="connsiteX210" fmla="*/ 211203 w 324162"/>
                  <a:gd name="connsiteY210" fmla="*/ 294338 h 540945"/>
                  <a:gd name="connsiteX211" fmla="*/ 209612 w 324162"/>
                  <a:gd name="connsiteY211" fmla="*/ 292747 h 540945"/>
                  <a:gd name="connsiteX212" fmla="*/ 201657 w 324162"/>
                  <a:gd name="connsiteY212" fmla="*/ 276837 h 540945"/>
                  <a:gd name="connsiteX213" fmla="*/ 198475 w 324162"/>
                  <a:gd name="connsiteY213" fmla="*/ 273654 h 540945"/>
                  <a:gd name="connsiteX214" fmla="*/ 196884 w 324162"/>
                  <a:gd name="connsiteY214" fmla="*/ 268882 h 540945"/>
                  <a:gd name="connsiteX215" fmla="*/ 193702 w 324162"/>
                  <a:gd name="connsiteY215" fmla="*/ 262518 h 540945"/>
                  <a:gd name="connsiteX216" fmla="*/ 190520 w 324162"/>
                  <a:gd name="connsiteY216" fmla="*/ 257744 h 540945"/>
                  <a:gd name="connsiteX217" fmla="*/ 188929 w 324162"/>
                  <a:gd name="connsiteY217" fmla="*/ 256154 h 540945"/>
                  <a:gd name="connsiteX218" fmla="*/ 188929 w 324162"/>
                  <a:gd name="connsiteY218" fmla="*/ 254562 h 540945"/>
                  <a:gd name="connsiteX219" fmla="*/ 185747 w 324162"/>
                  <a:gd name="connsiteY219" fmla="*/ 248199 h 540945"/>
                  <a:gd name="connsiteX220" fmla="*/ 180974 w 324162"/>
                  <a:gd name="connsiteY220" fmla="*/ 241834 h 540945"/>
                  <a:gd name="connsiteX221" fmla="*/ 179383 w 324162"/>
                  <a:gd name="connsiteY221" fmla="*/ 237061 h 540945"/>
                  <a:gd name="connsiteX222" fmla="*/ 174610 w 324162"/>
                  <a:gd name="connsiteY222" fmla="*/ 229106 h 540945"/>
                  <a:gd name="connsiteX223" fmla="*/ 165064 w 324162"/>
                  <a:gd name="connsiteY223" fmla="*/ 213196 h 540945"/>
                  <a:gd name="connsiteX224" fmla="*/ 157109 w 324162"/>
                  <a:gd name="connsiteY224" fmla="*/ 200468 h 540945"/>
                  <a:gd name="connsiteX225" fmla="*/ 155519 w 324162"/>
                  <a:gd name="connsiteY225" fmla="*/ 195695 h 540945"/>
                  <a:gd name="connsiteX226" fmla="*/ 150745 w 324162"/>
                  <a:gd name="connsiteY226" fmla="*/ 186149 h 540945"/>
                  <a:gd name="connsiteX227" fmla="*/ 149154 w 324162"/>
                  <a:gd name="connsiteY227" fmla="*/ 182967 h 540945"/>
                  <a:gd name="connsiteX228" fmla="*/ 138018 w 324162"/>
                  <a:gd name="connsiteY228" fmla="*/ 162283 h 540945"/>
                  <a:gd name="connsiteX229" fmla="*/ 138018 w 324162"/>
                  <a:gd name="connsiteY229" fmla="*/ 159102 h 540945"/>
                  <a:gd name="connsiteX230" fmla="*/ 134836 w 324162"/>
                  <a:gd name="connsiteY230" fmla="*/ 157510 h 540945"/>
                  <a:gd name="connsiteX231" fmla="*/ 123699 w 324162"/>
                  <a:gd name="connsiteY231" fmla="*/ 152738 h 540945"/>
                  <a:gd name="connsiteX232" fmla="*/ 110971 w 324162"/>
                  <a:gd name="connsiteY232" fmla="*/ 154328 h 540945"/>
                  <a:gd name="connsiteX233" fmla="*/ 101425 w 324162"/>
                  <a:gd name="connsiteY233" fmla="*/ 159102 h 540945"/>
                  <a:gd name="connsiteX234" fmla="*/ 95061 w 324162"/>
                  <a:gd name="connsiteY234" fmla="*/ 165466 h 540945"/>
                  <a:gd name="connsiteX235" fmla="*/ 95061 w 324162"/>
                  <a:gd name="connsiteY235" fmla="*/ 170238 h 540945"/>
                  <a:gd name="connsiteX236" fmla="*/ 93470 w 324162"/>
                  <a:gd name="connsiteY236" fmla="*/ 171829 h 540945"/>
                  <a:gd name="connsiteX237" fmla="*/ 93470 w 324162"/>
                  <a:gd name="connsiteY237" fmla="*/ 175012 h 540945"/>
                  <a:gd name="connsiteX238" fmla="*/ 95061 w 324162"/>
                  <a:gd name="connsiteY238" fmla="*/ 178193 h 540945"/>
                  <a:gd name="connsiteX239" fmla="*/ 101425 w 324162"/>
                  <a:gd name="connsiteY239" fmla="*/ 192513 h 540945"/>
                  <a:gd name="connsiteX240" fmla="*/ 107789 w 324162"/>
                  <a:gd name="connsiteY240" fmla="*/ 202059 h 540945"/>
                  <a:gd name="connsiteX241" fmla="*/ 115744 w 324162"/>
                  <a:gd name="connsiteY241" fmla="*/ 214787 h 540945"/>
                  <a:gd name="connsiteX242" fmla="*/ 125290 w 324162"/>
                  <a:gd name="connsiteY242" fmla="*/ 230697 h 540945"/>
                  <a:gd name="connsiteX243" fmla="*/ 134836 w 324162"/>
                  <a:gd name="connsiteY243" fmla="*/ 246607 h 540945"/>
                  <a:gd name="connsiteX244" fmla="*/ 145973 w 324162"/>
                  <a:gd name="connsiteY244" fmla="*/ 267290 h 540945"/>
                  <a:gd name="connsiteX245" fmla="*/ 153928 w 324162"/>
                  <a:gd name="connsiteY245" fmla="*/ 281609 h 540945"/>
                  <a:gd name="connsiteX246" fmla="*/ 155519 w 324162"/>
                  <a:gd name="connsiteY246" fmla="*/ 286383 h 540945"/>
                  <a:gd name="connsiteX247" fmla="*/ 157109 w 324162"/>
                  <a:gd name="connsiteY247" fmla="*/ 289565 h 540945"/>
                  <a:gd name="connsiteX248" fmla="*/ 165064 w 324162"/>
                  <a:gd name="connsiteY248" fmla="*/ 303884 h 540945"/>
                  <a:gd name="connsiteX249" fmla="*/ 169837 w 324162"/>
                  <a:gd name="connsiteY249" fmla="*/ 311839 h 540945"/>
                  <a:gd name="connsiteX250" fmla="*/ 174610 w 324162"/>
                  <a:gd name="connsiteY250" fmla="*/ 321385 h 540945"/>
                  <a:gd name="connsiteX251" fmla="*/ 177792 w 324162"/>
                  <a:gd name="connsiteY251" fmla="*/ 327749 h 540945"/>
                  <a:gd name="connsiteX252" fmla="*/ 177792 w 324162"/>
                  <a:gd name="connsiteY252" fmla="*/ 327749 h 540945"/>
                  <a:gd name="connsiteX253" fmla="*/ 184156 w 324162"/>
                  <a:gd name="connsiteY253" fmla="*/ 340477 h 540945"/>
                  <a:gd name="connsiteX254" fmla="*/ 190520 w 324162"/>
                  <a:gd name="connsiteY254" fmla="*/ 351615 h 540945"/>
                  <a:gd name="connsiteX255" fmla="*/ 192111 w 324162"/>
                  <a:gd name="connsiteY255" fmla="*/ 354796 h 540945"/>
                  <a:gd name="connsiteX256" fmla="*/ 201657 w 324162"/>
                  <a:gd name="connsiteY256" fmla="*/ 372298 h 540945"/>
                  <a:gd name="connsiteX257" fmla="*/ 206430 w 324162"/>
                  <a:gd name="connsiteY257" fmla="*/ 383435 h 540945"/>
                  <a:gd name="connsiteX258" fmla="*/ 211203 w 324162"/>
                  <a:gd name="connsiteY258" fmla="*/ 391390 h 540945"/>
                  <a:gd name="connsiteX259" fmla="*/ 217567 w 324162"/>
                  <a:gd name="connsiteY259" fmla="*/ 402527 h 540945"/>
                  <a:gd name="connsiteX260" fmla="*/ 225522 w 324162"/>
                  <a:gd name="connsiteY260" fmla="*/ 416846 h 540945"/>
                  <a:gd name="connsiteX261" fmla="*/ 233477 w 324162"/>
                  <a:gd name="connsiteY261" fmla="*/ 432756 h 540945"/>
                  <a:gd name="connsiteX262" fmla="*/ 239840 w 324162"/>
                  <a:gd name="connsiteY262" fmla="*/ 445484 h 540945"/>
                  <a:gd name="connsiteX263" fmla="*/ 243023 w 324162"/>
                  <a:gd name="connsiteY263" fmla="*/ 450257 h 540945"/>
                  <a:gd name="connsiteX264" fmla="*/ 247795 w 324162"/>
                  <a:gd name="connsiteY264" fmla="*/ 459803 h 540945"/>
                  <a:gd name="connsiteX265" fmla="*/ 258932 w 324162"/>
                  <a:gd name="connsiteY265" fmla="*/ 482078 h 540945"/>
                  <a:gd name="connsiteX266" fmla="*/ 263705 w 324162"/>
                  <a:gd name="connsiteY266" fmla="*/ 493215 h 540945"/>
                  <a:gd name="connsiteX267" fmla="*/ 266887 w 324162"/>
                  <a:gd name="connsiteY267" fmla="*/ 497988 h 540945"/>
                  <a:gd name="connsiteX268" fmla="*/ 271660 w 324162"/>
                  <a:gd name="connsiteY268" fmla="*/ 482078 h 540945"/>
                  <a:gd name="connsiteX269" fmla="*/ 133244 w 324162"/>
                  <a:gd name="connsiteY269" fmla="*/ 273654 h 540945"/>
                  <a:gd name="connsiteX270" fmla="*/ 134836 w 324162"/>
                  <a:gd name="connsiteY270" fmla="*/ 268882 h 540945"/>
                  <a:gd name="connsiteX271" fmla="*/ 134836 w 324162"/>
                  <a:gd name="connsiteY271" fmla="*/ 268882 h 540945"/>
                  <a:gd name="connsiteX272" fmla="*/ 134836 w 324162"/>
                  <a:gd name="connsiteY272" fmla="*/ 262518 h 540945"/>
                  <a:gd name="connsiteX273" fmla="*/ 125290 w 324162"/>
                  <a:gd name="connsiteY273" fmla="*/ 248199 h 540945"/>
                  <a:gd name="connsiteX274" fmla="*/ 123699 w 324162"/>
                  <a:gd name="connsiteY274" fmla="*/ 245016 h 540945"/>
                  <a:gd name="connsiteX275" fmla="*/ 122108 w 324162"/>
                  <a:gd name="connsiteY275" fmla="*/ 241834 h 540945"/>
                  <a:gd name="connsiteX276" fmla="*/ 117335 w 324162"/>
                  <a:gd name="connsiteY276" fmla="*/ 233879 h 540945"/>
                  <a:gd name="connsiteX277" fmla="*/ 110971 w 324162"/>
                  <a:gd name="connsiteY277" fmla="*/ 222742 h 540945"/>
                  <a:gd name="connsiteX278" fmla="*/ 106198 w 324162"/>
                  <a:gd name="connsiteY278" fmla="*/ 216378 h 540945"/>
                  <a:gd name="connsiteX279" fmla="*/ 101425 w 324162"/>
                  <a:gd name="connsiteY279" fmla="*/ 206832 h 540945"/>
                  <a:gd name="connsiteX280" fmla="*/ 99834 w 324162"/>
                  <a:gd name="connsiteY280" fmla="*/ 203650 h 540945"/>
                  <a:gd name="connsiteX281" fmla="*/ 96652 w 324162"/>
                  <a:gd name="connsiteY281" fmla="*/ 198877 h 540945"/>
                  <a:gd name="connsiteX282" fmla="*/ 95061 w 324162"/>
                  <a:gd name="connsiteY282" fmla="*/ 194104 h 540945"/>
                  <a:gd name="connsiteX283" fmla="*/ 91879 w 324162"/>
                  <a:gd name="connsiteY283" fmla="*/ 186149 h 540945"/>
                  <a:gd name="connsiteX284" fmla="*/ 90288 w 324162"/>
                  <a:gd name="connsiteY284" fmla="*/ 179785 h 540945"/>
                  <a:gd name="connsiteX285" fmla="*/ 85515 w 324162"/>
                  <a:gd name="connsiteY285" fmla="*/ 175012 h 540945"/>
                  <a:gd name="connsiteX286" fmla="*/ 83924 w 324162"/>
                  <a:gd name="connsiteY286" fmla="*/ 173421 h 540945"/>
                  <a:gd name="connsiteX287" fmla="*/ 88697 w 324162"/>
                  <a:gd name="connsiteY287" fmla="*/ 173421 h 540945"/>
                  <a:gd name="connsiteX288" fmla="*/ 90288 w 324162"/>
                  <a:gd name="connsiteY288" fmla="*/ 163874 h 540945"/>
                  <a:gd name="connsiteX289" fmla="*/ 93470 w 324162"/>
                  <a:gd name="connsiteY289" fmla="*/ 157510 h 540945"/>
                  <a:gd name="connsiteX290" fmla="*/ 99834 w 324162"/>
                  <a:gd name="connsiteY290" fmla="*/ 154328 h 540945"/>
                  <a:gd name="connsiteX291" fmla="*/ 104607 w 324162"/>
                  <a:gd name="connsiteY291" fmla="*/ 149555 h 540945"/>
                  <a:gd name="connsiteX292" fmla="*/ 106198 w 324162"/>
                  <a:gd name="connsiteY292" fmla="*/ 147964 h 540945"/>
                  <a:gd name="connsiteX293" fmla="*/ 114153 w 324162"/>
                  <a:gd name="connsiteY293" fmla="*/ 147964 h 540945"/>
                  <a:gd name="connsiteX294" fmla="*/ 133244 w 324162"/>
                  <a:gd name="connsiteY294" fmla="*/ 151146 h 540945"/>
                  <a:gd name="connsiteX295" fmla="*/ 141199 w 324162"/>
                  <a:gd name="connsiteY295" fmla="*/ 160693 h 540945"/>
                  <a:gd name="connsiteX296" fmla="*/ 145973 w 324162"/>
                  <a:gd name="connsiteY296" fmla="*/ 165466 h 540945"/>
                  <a:gd name="connsiteX297" fmla="*/ 147564 w 324162"/>
                  <a:gd name="connsiteY297" fmla="*/ 162283 h 540945"/>
                  <a:gd name="connsiteX298" fmla="*/ 144382 w 324162"/>
                  <a:gd name="connsiteY298" fmla="*/ 154328 h 540945"/>
                  <a:gd name="connsiteX299" fmla="*/ 141199 w 324162"/>
                  <a:gd name="connsiteY299" fmla="*/ 146373 h 540945"/>
                  <a:gd name="connsiteX300" fmla="*/ 134836 w 324162"/>
                  <a:gd name="connsiteY300" fmla="*/ 135236 h 540945"/>
                  <a:gd name="connsiteX301" fmla="*/ 128472 w 324162"/>
                  <a:gd name="connsiteY301" fmla="*/ 124099 h 540945"/>
                  <a:gd name="connsiteX302" fmla="*/ 117335 w 324162"/>
                  <a:gd name="connsiteY302" fmla="*/ 108189 h 540945"/>
                  <a:gd name="connsiteX303" fmla="*/ 112562 w 324162"/>
                  <a:gd name="connsiteY303" fmla="*/ 101825 h 540945"/>
                  <a:gd name="connsiteX304" fmla="*/ 110971 w 324162"/>
                  <a:gd name="connsiteY304" fmla="*/ 98643 h 540945"/>
                  <a:gd name="connsiteX305" fmla="*/ 109380 w 324162"/>
                  <a:gd name="connsiteY305" fmla="*/ 95461 h 540945"/>
                  <a:gd name="connsiteX306" fmla="*/ 106198 w 324162"/>
                  <a:gd name="connsiteY306" fmla="*/ 90688 h 540945"/>
                  <a:gd name="connsiteX307" fmla="*/ 101425 w 324162"/>
                  <a:gd name="connsiteY307" fmla="*/ 84324 h 540945"/>
                  <a:gd name="connsiteX308" fmla="*/ 96652 w 324162"/>
                  <a:gd name="connsiteY308" fmla="*/ 77960 h 540945"/>
                  <a:gd name="connsiteX309" fmla="*/ 93470 w 324162"/>
                  <a:gd name="connsiteY309" fmla="*/ 73187 h 540945"/>
                  <a:gd name="connsiteX310" fmla="*/ 79151 w 324162"/>
                  <a:gd name="connsiteY310" fmla="*/ 54094 h 540945"/>
                  <a:gd name="connsiteX311" fmla="*/ 74379 w 324162"/>
                  <a:gd name="connsiteY311" fmla="*/ 49322 h 540945"/>
                  <a:gd name="connsiteX312" fmla="*/ 69605 w 324162"/>
                  <a:gd name="connsiteY312" fmla="*/ 44548 h 540945"/>
                  <a:gd name="connsiteX313" fmla="*/ 66424 w 324162"/>
                  <a:gd name="connsiteY313" fmla="*/ 41367 h 540945"/>
                  <a:gd name="connsiteX314" fmla="*/ 53695 w 324162"/>
                  <a:gd name="connsiteY314" fmla="*/ 23865 h 540945"/>
                  <a:gd name="connsiteX315" fmla="*/ 42559 w 324162"/>
                  <a:gd name="connsiteY315" fmla="*/ 15910 h 540945"/>
                  <a:gd name="connsiteX316" fmla="*/ 36195 w 324162"/>
                  <a:gd name="connsiteY316" fmla="*/ 17501 h 540945"/>
                  <a:gd name="connsiteX317" fmla="*/ 29831 w 324162"/>
                  <a:gd name="connsiteY317" fmla="*/ 14319 h 540945"/>
                  <a:gd name="connsiteX318" fmla="*/ 26649 w 324162"/>
                  <a:gd name="connsiteY318" fmla="*/ 19092 h 540945"/>
                  <a:gd name="connsiteX319" fmla="*/ 18694 w 324162"/>
                  <a:gd name="connsiteY319" fmla="*/ 22274 h 540945"/>
                  <a:gd name="connsiteX320" fmla="*/ 10739 w 324162"/>
                  <a:gd name="connsiteY320" fmla="*/ 28638 h 540945"/>
                  <a:gd name="connsiteX321" fmla="*/ 9148 w 324162"/>
                  <a:gd name="connsiteY321" fmla="*/ 31820 h 540945"/>
                  <a:gd name="connsiteX322" fmla="*/ 5966 w 324162"/>
                  <a:gd name="connsiteY322" fmla="*/ 35002 h 540945"/>
                  <a:gd name="connsiteX323" fmla="*/ 5966 w 324162"/>
                  <a:gd name="connsiteY323" fmla="*/ 41367 h 540945"/>
                  <a:gd name="connsiteX324" fmla="*/ 10739 w 324162"/>
                  <a:gd name="connsiteY324" fmla="*/ 50912 h 540945"/>
                  <a:gd name="connsiteX325" fmla="*/ 13921 w 324162"/>
                  <a:gd name="connsiteY325" fmla="*/ 58867 h 540945"/>
                  <a:gd name="connsiteX326" fmla="*/ 13921 w 324162"/>
                  <a:gd name="connsiteY326" fmla="*/ 63641 h 540945"/>
                  <a:gd name="connsiteX327" fmla="*/ 17103 w 324162"/>
                  <a:gd name="connsiteY327" fmla="*/ 68413 h 540945"/>
                  <a:gd name="connsiteX328" fmla="*/ 17103 w 324162"/>
                  <a:gd name="connsiteY328" fmla="*/ 70005 h 540945"/>
                  <a:gd name="connsiteX329" fmla="*/ 25058 w 324162"/>
                  <a:gd name="connsiteY329" fmla="*/ 85915 h 540945"/>
                  <a:gd name="connsiteX330" fmla="*/ 28240 w 324162"/>
                  <a:gd name="connsiteY330" fmla="*/ 90688 h 540945"/>
                  <a:gd name="connsiteX331" fmla="*/ 28240 w 324162"/>
                  <a:gd name="connsiteY331" fmla="*/ 92279 h 540945"/>
                  <a:gd name="connsiteX332" fmla="*/ 33013 w 324162"/>
                  <a:gd name="connsiteY332" fmla="*/ 101825 h 540945"/>
                  <a:gd name="connsiteX333" fmla="*/ 37786 w 324162"/>
                  <a:gd name="connsiteY333" fmla="*/ 112962 h 540945"/>
                  <a:gd name="connsiteX334" fmla="*/ 45741 w 324162"/>
                  <a:gd name="connsiteY334" fmla="*/ 127281 h 540945"/>
                  <a:gd name="connsiteX335" fmla="*/ 47332 w 324162"/>
                  <a:gd name="connsiteY335" fmla="*/ 128872 h 540945"/>
                  <a:gd name="connsiteX336" fmla="*/ 50514 w 324162"/>
                  <a:gd name="connsiteY336" fmla="*/ 133645 h 540945"/>
                  <a:gd name="connsiteX337" fmla="*/ 52105 w 324162"/>
                  <a:gd name="connsiteY337" fmla="*/ 136827 h 540945"/>
                  <a:gd name="connsiteX338" fmla="*/ 55287 w 324162"/>
                  <a:gd name="connsiteY338" fmla="*/ 143191 h 540945"/>
                  <a:gd name="connsiteX339" fmla="*/ 61650 w 324162"/>
                  <a:gd name="connsiteY339" fmla="*/ 155919 h 540945"/>
                  <a:gd name="connsiteX340" fmla="*/ 63241 w 324162"/>
                  <a:gd name="connsiteY340" fmla="*/ 160693 h 540945"/>
                  <a:gd name="connsiteX341" fmla="*/ 69605 w 324162"/>
                  <a:gd name="connsiteY341" fmla="*/ 173421 h 540945"/>
                  <a:gd name="connsiteX342" fmla="*/ 75970 w 324162"/>
                  <a:gd name="connsiteY342" fmla="*/ 186149 h 540945"/>
                  <a:gd name="connsiteX343" fmla="*/ 79151 w 324162"/>
                  <a:gd name="connsiteY343" fmla="*/ 194104 h 540945"/>
                  <a:gd name="connsiteX344" fmla="*/ 82333 w 324162"/>
                  <a:gd name="connsiteY344" fmla="*/ 202059 h 540945"/>
                  <a:gd name="connsiteX345" fmla="*/ 83924 w 324162"/>
                  <a:gd name="connsiteY345" fmla="*/ 206832 h 540945"/>
                  <a:gd name="connsiteX346" fmla="*/ 95061 w 324162"/>
                  <a:gd name="connsiteY346" fmla="*/ 225924 h 540945"/>
                  <a:gd name="connsiteX347" fmla="*/ 98243 w 324162"/>
                  <a:gd name="connsiteY347" fmla="*/ 230697 h 540945"/>
                  <a:gd name="connsiteX348" fmla="*/ 103016 w 324162"/>
                  <a:gd name="connsiteY348" fmla="*/ 238652 h 540945"/>
                  <a:gd name="connsiteX349" fmla="*/ 104607 w 324162"/>
                  <a:gd name="connsiteY349" fmla="*/ 241834 h 540945"/>
                  <a:gd name="connsiteX350" fmla="*/ 109380 w 324162"/>
                  <a:gd name="connsiteY350" fmla="*/ 249789 h 540945"/>
                  <a:gd name="connsiteX351" fmla="*/ 110971 w 324162"/>
                  <a:gd name="connsiteY351" fmla="*/ 254562 h 540945"/>
                  <a:gd name="connsiteX352" fmla="*/ 114153 w 324162"/>
                  <a:gd name="connsiteY352" fmla="*/ 257744 h 540945"/>
                  <a:gd name="connsiteX353" fmla="*/ 115744 w 324162"/>
                  <a:gd name="connsiteY353" fmla="*/ 260926 h 540945"/>
                  <a:gd name="connsiteX354" fmla="*/ 118926 w 324162"/>
                  <a:gd name="connsiteY354" fmla="*/ 267290 h 540945"/>
                  <a:gd name="connsiteX355" fmla="*/ 122108 w 324162"/>
                  <a:gd name="connsiteY355" fmla="*/ 273654 h 540945"/>
                  <a:gd name="connsiteX356" fmla="*/ 122108 w 324162"/>
                  <a:gd name="connsiteY356" fmla="*/ 276837 h 540945"/>
                  <a:gd name="connsiteX357" fmla="*/ 125290 w 324162"/>
                  <a:gd name="connsiteY357" fmla="*/ 281609 h 540945"/>
                  <a:gd name="connsiteX358" fmla="*/ 131654 w 324162"/>
                  <a:gd name="connsiteY358" fmla="*/ 286383 h 540945"/>
                  <a:gd name="connsiteX359" fmla="*/ 133244 w 324162"/>
                  <a:gd name="connsiteY359" fmla="*/ 273654 h 540945"/>
                  <a:gd name="connsiteX360" fmla="*/ 305071 w 324162"/>
                  <a:gd name="connsiteY360" fmla="*/ 525035 h 540945"/>
                  <a:gd name="connsiteX361" fmla="*/ 301889 w 324162"/>
                  <a:gd name="connsiteY361" fmla="*/ 525035 h 540945"/>
                  <a:gd name="connsiteX362" fmla="*/ 305071 w 324162"/>
                  <a:gd name="connsiteY362" fmla="*/ 532990 h 540945"/>
                  <a:gd name="connsiteX363" fmla="*/ 305071 w 324162"/>
                  <a:gd name="connsiteY363" fmla="*/ 525035 h 540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</a:cxnLst>
                <a:rect l="l" t="t" r="r" b="b"/>
                <a:pathLst>
                  <a:path w="324162" h="540945">
                    <a:moveTo>
                      <a:pt x="301889" y="470941"/>
                    </a:moveTo>
                    <a:cubicBezTo>
                      <a:pt x="300297" y="470941"/>
                      <a:pt x="298707" y="470941"/>
                      <a:pt x="297116" y="472531"/>
                    </a:cubicBezTo>
                    <a:cubicBezTo>
                      <a:pt x="297116" y="472531"/>
                      <a:pt x="295525" y="472531"/>
                      <a:pt x="295525" y="472531"/>
                    </a:cubicBezTo>
                    <a:cubicBezTo>
                      <a:pt x="293934" y="470941"/>
                      <a:pt x="292343" y="472531"/>
                      <a:pt x="292343" y="472531"/>
                    </a:cubicBezTo>
                    <a:cubicBezTo>
                      <a:pt x="290752" y="472531"/>
                      <a:pt x="290752" y="474122"/>
                      <a:pt x="289161" y="474122"/>
                    </a:cubicBezTo>
                    <a:cubicBezTo>
                      <a:pt x="287570" y="477305"/>
                      <a:pt x="285979" y="477305"/>
                      <a:pt x="282797" y="475714"/>
                    </a:cubicBezTo>
                    <a:cubicBezTo>
                      <a:pt x="281206" y="477305"/>
                      <a:pt x="281206" y="480486"/>
                      <a:pt x="279615" y="482078"/>
                    </a:cubicBezTo>
                    <a:cubicBezTo>
                      <a:pt x="279615" y="480486"/>
                      <a:pt x="279615" y="480486"/>
                      <a:pt x="279615" y="478896"/>
                    </a:cubicBezTo>
                    <a:cubicBezTo>
                      <a:pt x="278024" y="478896"/>
                      <a:pt x="278024" y="480486"/>
                      <a:pt x="278024" y="480486"/>
                    </a:cubicBezTo>
                    <a:cubicBezTo>
                      <a:pt x="279615" y="480486"/>
                      <a:pt x="279615" y="482078"/>
                      <a:pt x="281206" y="482078"/>
                    </a:cubicBezTo>
                    <a:cubicBezTo>
                      <a:pt x="276433" y="483669"/>
                      <a:pt x="273251" y="488441"/>
                      <a:pt x="273251" y="493215"/>
                    </a:cubicBezTo>
                    <a:cubicBezTo>
                      <a:pt x="271660" y="493215"/>
                      <a:pt x="271660" y="493215"/>
                      <a:pt x="270069" y="493215"/>
                    </a:cubicBezTo>
                    <a:cubicBezTo>
                      <a:pt x="270069" y="493215"/>
                      <a:pt x="270069" y="494806"/>
                      <a:pt x="270069" y="494806"/>
                    </a:cubicBezTo>
                    <a:cubicBezTo>
                      <a:pt x="273251" y="497988"/>
                      <a:pt x="274842" y="499579"/>
                      <a:pt x="278024" y="502761"/>
                    </a:cubicBezTo>
                    <a:cubicBezTo>
                      <a:pt x="281206" y="505943"/>
                      <a:pt x="284388" y="509125"/>
                      <a:pt x="287570" y="510716"/>
                    </a:cubicBezTo>
                    <a:cubicBezTo>
                      <a:pt x="289161" y="512307"/>
                      <a:pt x="290752" y="513898"/>
                      <a:pt x="292343" y="515489"/>
                    </a:cubicBezTo>
                    <a:cubicBezTo>
                      <a:pt x="292343" y="517080"/>
                      <a:pt x="293934" y="517080"/>
                      <a:pt x="295525" y="518671"/>
                    </a:cubicBezTo>
                    <a:cubicBezTo>
                      <a:pt x="297116" y="520262"/>
                      <a:pt x="297116" y="520262"/>
                      <a:pt x="298707" y="520262"/>
                    </a:cubicBezTo>
                    <a:cubicBezTo>
                      <a:pt x="300297" y="520262"/>
                      <a:pt x="300297" y="518671"/>
                      <a:pt x="301889" y="518671"/>
                    </a:cubicBezTo>
                    <a:cubicBezTo>
                      <a:pt x="305071" y="515489"/>
                      <a:pt x="308252" y="512307"/>
                      <a:pt x="313026" y="512307"/>
                    </a:cubicBezTo>
                    <a:cubicBezTo>
                      <a:pt x="313026" y="510716"/>
                      <a:pt x="313026" y="509125"/>
                      <a:pt x="313026" y="509125"/>
                    </a:cubicBezTo>
                    <a:cubicBezTo>
                      <a:pt x="311435" y="504352"/>
                      <a:pt x="311435" y="499579"/>
                      <a:pt x="311435" y="494806"/>
                    </a:cubicBezTo>
                    <a:cubicBezTo>
                      <a:pt x="311435" y="491624"/>
                      <a:pt x="309843" y="490033"/>
                      <a:pt x="309843" y="486851"/>
                    </a:cubicBezTo>
                    <a:cubicBezTo>
                      <a:pt x="309843" y="485260"/>
                      <a:pt x="308252" y="483669"/>
                      <a:pt x="308252" y="482078"/>
                    </a:cubicBezTo>
                    <a:cubicBezTo>
                      <a:pt x="308252" y="478896"/>
                      <a:pt x="308252" y="477305"/>
                      <a:pt x="306662" y="474122"/>
                    </a:cubicBezTo>
                    <a:cubicBezTo>
                      <a:pt x="305071" y="472531"/>
                      <a:pt x="305071" y="469350"/>
                      <a:pt x="305071" y="466167"/>
                    </a:cubicBezTo>
                    <a:cubicBezTo>
                      <a:pt x="306662" y="466167"/>
                      <a:pt x="308252" y="466167"/>
                      <a:pt x="309843" y="467758"/>
                    </a:cubicBezTo>
                    <a:cubicBezTo>
                      <a:pt x="309843" y="472531"/>
                      <a:pt x="311435" y="475714"/>
                      <a:pt x="313026" y="478896"/>
                    </a:cubicBezTo>
                    <a:cubicBezTo>
                      <a:pt x="314617" y="482078"/>
                      <a:pt x="314617" y="485260"/>
                      <a:pt x="316207" y="488441"/>
                    </a:cubicBezTo>
                    <a:cubicBezTo>
                      <a:pt x="316207" y="488441"/>
                      <a:pt x="316207" y="488441"/>
                      <a:pt x="316207" y="488441"/>
                    </a:cubicBezTo>
                    <a:cubicBezTo>
                      <a:pt x="314617" y="491624"/>
                      <a:pt x="316207" y="494806"/>
                      <a:pt x="317798" y="497988"/>
                    </a:cubicBezTo>
                    <a:cubicBezTo>
                      <a:pt x="319389" y="502761"/>
                      <a:pt x="317798" y="509125"/>
                      <a:pt x="320980" y="513898"/>
                    </a:cubicBezTo>
                    <a:cubicBezTo>
                      <a:pt x="320980" y="513898"/>
                      <a:pt x="320980" y="515489"/>
                      <a:pt x="320980" y="515489"/>
                    </a:cubicBezTo>
                    <a:cubicBezTo>
                      <a:pt x="322572" y="517080"/>
                      <a:pt x="320980" y="520262"/>
                      <a:pt x="322572" y="521853"/>
                    </a:cubicBezTo>
                    <a:cubicBezTo>
                      <a:pt x="324162" y="523444"/>
                      <a:pt x="324162" y="526626"/>
                      <a:pt x="324162" y="528217"/>
                    </a:cubicBezTo>
                    <a:cubicBezTo>
                      <a:pt x="324162" y="529808"/>
                      <a:pt x="324162" y="529808"/>
                      <a:pt x="324162" y="531399"/>
                    </a:cubicBezTo>
                    <a:cubicBezTo>
                      <a:pt x="324162" y="532990"/>
                      <a:pt x="324162" y="534581"/>
                      <a:pt x="322572" y="536172"/>
                    </a:cubicBezTo>
                    <a:cubicBezTo>
                      <a:pt x="320980" y="537763"/>
                      <a:pt x="319389" y="539354"/>
                      <a:pt x="317798" y="540945"/>
                    </a:cubicBezTo>
                    <a:cubicBezTo>
                      <a:pt x="316207" y="539354"/>
                      <a:pt x="316207" y="539354"/>
                      <a:pt x="314617" y="539354"/>
                    </a:cubicBezTo>
                    <a:cubicBezTo>
                      <a:pt x="311435" y="539354"/>
                      <a:pt x="308252" y="537763"/>
                      <a:pt x="306662" y="534581"/>
                    </a:cubicBezTo>
                    <a:cubicBezTo>
                      <a:pt x="303480" y="532990"/>
                      <a:pt x="301889" y="529808"/>
                      <a:pt x="298707" y="528217"/>
                    </a:cubicBezTo>
                    <a:cubicBezTo>
                      <a:pt x="297116" y="526626"/>
                      <a:pt x="295525" y="525035"/>
                      <a:pt x="293934" y="523444"/>
                    </a:cubicBezTo>
                    <a:cubicBezTo>
                      <a:pt x="293934" y="521853"/>
                      <a:pt x="292343" y="520262"/>
                      <a:pt x="289161" y="520262"/>
                    </a:cubicBezTo>
                    <a:cubicBezTo>
                      <a:pt x="287570" y="520262"/>
                      <a:pt x="287570" y="518671"/>
                      <a:pt x="285979" y="517080"/>
                    </a:cubicBezTo>
                    <a:cubicBezTo>
                      <a:pt x="284388" y="515489"/>
                      <a:pt x="282797" y="512307"/>
                      <a:pt x="281206" y="510716"/>
                    </a:cubicBezTo>
                    <a:cubicBezTo>
                      <a:pt x="278024" y="507534"/>
                      <a:pt x="273251" y="507534"/>
                      <a:pt x="273251" y="501170"/>
                    </a:cubicBezTo>
                    <a:cubicBezTo>
                      <a:pt x="270069" y="497988"/>
                      <a:pt x="268478" y="494806"/>
                      <a:pt x="265296" y="491624"/>
                    </a:cubicBezTo>
                    <a:cubicBezTo>
                      <a:pt x="263705" y="491624"/>
                      <a:pt x="263705" y="490033"/>
                      <a:pt x="263705" y="488441"/>
                    </a:cubicBezTo>
                    <a:cubicBezTo>
                      <a:pt x="262114" y="483669"/>
                      <a:pt x="258932" y="478896"/>
                      <a:pt x="255750" y="475714"/>
                    </a:cubicBezTo>
                    <a:cubicBezTo>
                      <a:pt x="255750" y="475714"/>
                      <a:pt x="255750" y="474122"/>
                      <a:pt x="254159" y="472531"/>
                    </a:cubicBezTo>
                    <a:cubicBezTo>
                      <a:pt x="254159" y="472531"/>
                      <a:pt x="254159" y="470941"/>
                      <a:pt x="254159" y="470941"/>
                    </a:cubicBezTo>
                    <a:cubicBezTo>
                      <a:pt x="250977" y="469350"/>
                      <a:pt x="250977" y="466167"/>
                      <a:pt x="249386" y="464576"/>
                    </a:cubicBezTo>
                    <a:cubicBezTo>
                      <a:pt x="247795" y="462986"/>
                      <a:pt x="247795" y="459803"/>
                      <a:pt x="244613" y="458212"/>
                    </a:cubicBezTo>
                    <a:cubicBezTo>
                      <a:pt x="244613" y="455031"/>
                      <a:pt x="243023" y="451848"/>
                      <a:pt x="239840" y="448666"/>
                    </a:cubicBezTo>
                    <a:cubicBezTo>
                      <a:pt x="239840" y="443893"/>
                      <a:pt x="236658" y="442302"/>
                      <a:pt x="235068" y="437529"/>
                    </a:cubicBezTo>
                    <a:cubicBezTo>
                      <a:pt x="235068" y="435938"/>
                      <a:pt x="231885" y="434347"/>
                      <a:pt x="231885" y="432756"/>
                    </a:cubicBezTo>
                    <a:cubicBezTo>
                      <a:pt x="231885" y="429574"/>
                      <a:pt x="230294" y="427983"/>
                      <a:pt x="228703" y="426392"/>
                    </a:cubicBezTo>
                    <a:cubicBezTo>
                      <a:pt x="225522" y="421619"/>
                      <a:pt x="223931" y="415255"/>
                      <a:pt x="219158" y="410482"/>
                    </a:cubicBezTo>
                    <a:cubicBezTo>
                      <a:pt x="217567" y="408891"/>
                      <a:pt x="219158" y="407300"/>
                      <a:pt x="217567" y="407300"/>
                    </a:cubicBezTo>
                    <a:cubicBezTo>
                      <a:pt x="212794" y="402527"/>
                      <a:pt x="212794" y="396163"/>
                      <a:pt x="208021" y="391390"/>
                    </a:cubicBezTo>
                    <a:cubicBezTo>
                      <a:pt x="208021" y="385025"/>
                      <a:pt x="201657" y="383435"/>
                      <a:pt x="201657" y="378661"/>
                    </a:cubicBezTo>
                    <a:cubicBezTo>
                      <a:pt x="198475" y="377070"/>
                      <a:pt x="200066" y="370706"/>
                      <a:pt x="195293" y="369115"/>
                    </a:cubicBezTo>
                    <a:cubicBezTo>
                      <a:pt x="195293" y="369115"/>
                      <a:pt x="195293" y="367525"/>
                      <a:pt x="195293" y="367525"/>
                    </a:cubicBezTo>
                    <a:cubicBezTo>
                      <a:pt x="195293" y="364342"/>
                      <a:pt x="193702" y="362751"/>
                      <a:pt x="192111" y="362751"/>
                    </a:cubicBezTo>
                    <a:cubicBezTo>
                      <a:pt x="190520" y="361160"/>
                      <a:pt x="192111" y="357978"/>
                      <a:pt x="190520" y="356387"/>
                    </a:cubicBezTo>
                    <a:cubicBezTo>
                      <a:pt x="188929" y="354796"/>
                      <a:pt x="187338" y="353205"/>
                      <a:pt x="185747" y="348432"/>
                    </a:cubicBezTo>
                    <a:cubicBezTo>
                      <a:pt x="185747" y="345250"/>
                      <a:pt x="182565" y="343659"/>
                      <a:pt x="180974" y="340477"/>
                    </a:cubicBezTo>
                    <a:cubicBezTo>
                      <a:pt x="177792" y="335704"/>
                      <a:pt x="174610" y="332522"/>
                      <a:pt x="173019" y="327749"/>
                    </a:cubicBezTo>
                    <a:cubicBezTo>
                      <a:pt x="171428" y="322976"/>
                      <a:pt x="166655" y="319794"/>
                      <a:pt x="166655" y="315021"/>
                    </a:cubicBezTo>
                    <a:cubicBezTo>
                      <a:pt x="166655" y="315021"/>
                      <a:pt x="165064" y="313430"/>
                      <a:pt x="165064" y="313430"/>
                    </a:cubicBezTo>
                    <a:cubicBezTo>
                      <a:pt x="165064" y="311839"/>
                      <a:pt x="163474" y="311839"/>
                      <a:pt x="163474" y="310248"/>
                    </a:cubicBezTo>
                    <a:cubicBezTo>
                      <a:pt x="163474" y="308657"/>
                      <a:pt x="161882" y="308657"/>
                      <a:pt x="161882" y="307066"/>
                    </a:cubicBezTo>
                    <a:cubicBezTo>
                      <a:pt x="160291" y="303884"/>
                      <a:pt x="157109" y="300702"/>
                      <a:pt x="155519" y="295929"/>
                    </a:cubicBezTo>
                    <a:cubicBezTo>
                      <a:pt x="153928" y="292747"/>
                      <a:pt x="152336" y="287974"/>
                      <a:pt x="149154" y="284792"/>
                    </a:cubicBezTo>
                    <a:cubicBezTo>
                      <a:pt x="149154" y="284792"/>
                      <a:pt x="149154" y="284792"/>
                      <a:pt x="149154" y="283201"/>
                    </a:cubicBezTo>
                    <a:cubicBezTo>
                      <a:pt x="149154" y="280019"/>
                      <a:pt x="145973" y="276837"/>
                      <a:pt x="144382" y="273654"/>
                    </a:cubicBezTo>
                    <a:cubicBezTo>
                      <a:pt x="144382" y="273654"/>
                      <a:pt x="142790" y="272064"/>
                      <a:pt x="141199" y="272064"/>
                    </a:cubicBezTo>
                    <a:cubicBezTo>
                      <a:pt x="141199" y="272064"/>
                      <a:pt x="139609" y="273654"/>
                      <a:pt x="139609" y="273654"/>
                    </a:cubicBezTo>
                    <a:cubicBezTo>
                      <a:pt x="139609" y="275245"/>
                      <a:pt x="139609" y="276837"/>
                      <a:pt x="138018" y="278428"/>
                    </a:cubicBezTo>
                    <a:cubicBezTo>
                      <a:pt x="136427" y="281609"/>
                      <a:pt x="134836" y="284792"/>
                      <a:pt x="133244" y="286383"/>
                    </a:cubicBezTo>
                    <a:cubicBezTo>
                      <a:pt x="133244" y="286383"/>
                      <a:pt x="133244" y="284792"/>
                      <a:pt x="131654" y="284792"/>
                    </a:cubicBezTo>
                    <a:cubicBezTo>
                      <a:pt x="125290" y="283201"/>
                      <a:pt x="125290" y="283201"/>
                      <a:pt x="123699" y="280019"/>
                    </a:cubicBezTo>
                    <a:cubicBezTo>
                      <a:pt x="123699" y="278428"/>
                      <a:pt x="122108" y="276837"/>
                      <a:pt x="120517" y="276837"/>
                    </a:cubicBezTo>
                    <a:cubicBezTo>
                      <a:pt x="117335" y="273654"/>
                      <a:pt x="115744" y="268882"/>
                      <a:pt x="112562" y="264109"/>
                    </a:cubicBezTo>
                    <a:cubicBezTo>
                      <a:pt x="112562" y="262518"/>
                      <a:pt x="110971" y="260926"/>
                      <a:pt x="110971" y="259335"/>
                    </a:cubicBezTo>
                    <a:cubicBezTo>
                      <a:pt x="109380" y="257744"/>
                      <a:pt x="107789" y="256154"/>
                      <a:pt x="107789" y="254562"/>
                    </a:cubicBezTo>
                    <a:cubicBezTo>
                      <a:pt x="107789" y="252971"/>
                      <a:pt x="106198" y="252971"/>
                      <a:pt x="106198" y="251380"/>
                    </a:cubicBezTo>
                    <a:cubicBezTo>
                      <a:pt x="106198" y="249789"/>
                      <a:pt x="104607" y="249789"/>
                      <a:pt x="104607" y="248199"/>
                    </a:cubicBezTo>
                    <a:cubicBezTo>
                      <a:pt x="101425" y="240243"/>
                      <a:pt x="96652" y="233879"/>
                      <a:pt x="93470" y="225924"/>
                    </a:cubicBezTo>
                    <a:cubicBezTo>
                      <a:pt x="93470" y="224333"/>
                      <a:pt x="90288" y="224333"/>
                      <a:pt x="90288" y="222742"/>
                    </a:cubicBezTo>
                    <a:cubicBezTo>
                      <a:pt x="88697" y="217969"/>
                      <a:pt x="87106" y="214787"/>
                      <a:pt x="83924" y="210014"/>
                    </a:cubicBezTo>
                    <a:cubicBezTo>
                      <a:pt x="82333" y="208423"/>
                      <a:pt x="82333" y="208423"/>
                      <a:pt x="82333" y="206832"/>
                    </a:cubicBezTo>
                    <a:cubicBezTo>
                      <a:pt x="82333" y="202059"/>
                      <a:pt x="77560" y="198877"/>
                      <a:pt x="77560" y="195695"/>
                    </a:cubicBezTo>
                    <a:cubicBezTo>
                      <a:pt x="74379" y="194104"/>
                      <a:pt x="74379" y="190922"/>
                      <a:pt x="72787" y="187740"/>
                    </a:cubicBezTo>
                    <a:cubicBezTo>
                      <a:pt x="71196" y="184558"/>
                      <a:pt x="69605" y="182967"/>
                      <a:pt x="68015" y="178193"/>
                    </a:cubicBezTo>
                    <a:cubicBezTo>
                      <a:pt x="66424" y="173421"/>
                      <a:pt x="64833" y="170238"/>
                      <a:pt x="63241" y="165466"/>
                    </a:cubicBezTo>
                    <a:cubicBezTo>
                      <a:pt x="60060" y="160693"/>
                      <a:pt x="58469" y="154328"/>
                      <a:pt x="55287" y="149555"/>
                    </a:cubicBezTo>
                    <a:cubicBezTo>
                      <a:pt x="52105" y="146373"/>
                      <a:pt x="52105" y="141600"/>
                      <a:pt x="48923" y="138418"/>
                    </a:cubicBezTo>
                    <a:cubicBezTo>
                      <a:pt x="47332" y="135236"/>
                      <a:pt x="45741" y="132054"/>
                      <a:pt x="44150" y="130463"/>
                    </a:cubicBezTo>
                    <a:cubicBezTo>
                      <a:pt x="44150" y="128872"/>
                      <a:pt x="40968" y="128872"/>
                      <a:pt x="40968" y="127281"/>
                    </a:cubicBezTo>
                    <a:cubicBezTo>
                      <a:pt x="40968" y="122508"/>
                      <a:pt x="36195" y="120917"/>
                      <a:pt x="37786" y="116144"/>
                    </a:cubicBezTo>
                    <a:cubicBezTo>
                      <a:pt x="37786" y="116144"/>
                      <a:pt x="36195" y="114553"/>
                      <a:pt x="36195" y="114553"/>
                    </a:cubicBezTo>
                    <a:cubicBezTo>
                      <a:pt x="34604" y="112962"/>
                      <a:pt x="34604" y="111371"/>
                      <a:pt x="33013" y="109780"/>
                    </a:cubicBezTo>
                    <a:cubicBezTo>
                      <a:pt x="31422" y="106598"/>
                      <a:pt x="29831" y="103416"/>
                      <a:pt x="29831" y="100234"/>
                    </a:cubicBezTo>
                    <a:cubicBezTo>
                      <a:pt x="28240" y="97052"/>
                      <a:pt x="26649" y="92279"/>
                      <a:pt x="25058" y="89097"/>
                    </a:cubicBezTo>
                    <a:cubicBezTo>
                      <a:pt x="25058" y="87506"/>
                      <a:pt x="23467" y="85915"/>
                      <a:pt x="23467" y="84324"/>
                    </a:cubicBezTo>
                    <a:cubicBezTo>
                      <a:pt x="20285" y="79551"/>
                      <a:pt x="17103" y="76369"/>
                      <a:pt x="17103" y="71596"/>
                    </a:cubicBezTo>
                    <a:cubicBezTo>
                      <a:pt x="17103" y="71596"/>
                      <a:pt x="17103" y="70005"/>
                      <a:pt x="15512" y="70005"/>
                    </a:cubicBezTo>
                    <a:cubicBezTo>
                      <a:pt x="12330" y="66822"/>
                      <a:pt x="10739" y="62050"/>
                      <a:pt x="9148" y="57277"/>
                    </a:cubicBezTo>
                    <a:cubicBezTo>
                      <a:pt x="9148" y="55686"/>
                      <a:pt x="5966" y="55686"/>
                      <a:pt x="7557" y="54094"/>
                    </a:cubicBezTo>
                    <a:cubicBezTo>
                      <a:pt x="7557" y="54094"/>
                      <a:pt x="5966" y="47730"/>
                      <a:pt x="5966" y="47730"/>
                    </a:cubicBezTo>
                    <a:cubicBezTo>
                      <a:pt x="2784" y="46139"/>
                      <a:pt x="2784" y="44548"/>
                      <a:pt x="2784" y="41367"/>
                    </a:cubicBezTo>
                    <a:cubicBezTo>
                      <a:pt x="2784" y="38184"/>
                      <a:pt x="1193" y="36593"/>
                      <a:pt x="1193" y="33411"/>
                    </a:cubicBezTo>
                    <a:cubicBezTo>
                      <a:pt x="-398" y="30229"/>
                      <a:pt x="-398" y="28638"/>
                      <a:pt x="1193" y="27047"/>
                    </a:cubicBezTo>
                    <a:cubicBezTo>
                      <a:pt x="2784" y="22274"/>
                      <a:pt x="5966" y="17501"/>
                      <a:pt x="9148" y="14319"/>
                    </a:cubicBezTo>
                    <a:cubicBezTo>
                      <a:pt x="9148" y="11137"/>
                      <a:pt x="12330" y="12728"/>
                      <a:pt x="12330" y="11137"/>
                    </a:cubicBezTo>
                    <a:cubicBezTo>
                      <a:pt x="15512" y="6364"/>
                      <a:pt x="20285" y="4773"/>
                      <a:pt x="25058" y="3182"/>
                    </a:cubicBezTo>
                    <a:cubicBezTo>
                      <a:pt x="26649" y="3182"/>
                      <a:pt x="28240" y="1591"/>
                      <a:pt x="29831" y="1591"/>
                    </a:cubicBezTo>
                    <a:cubicBezTo>
                      <a:pt x="33013" y="1591"/>
                      <a:pt x="36195" y="0"/>
                      <a:pt x="37786" y="0"/>
                    </a:cubicBezTo>
                    <a:cubicBezTo>
                      <a:pt x="37786" y="0"/>
                      <a:pt x="39377" y="0"/>
                      <a:pt x="39377" y="1591"/>
                    </a:cubicBezTo>
                    <a:cubicBezTo>
                      <a:pt x="39377" y="3182"/>
                      <a:pt x="40968" y="3182"/>
                      <a:pt x="40968" y="1591"/>
                    </a:cubicBezTo>
                    <a:cubicBezTo>
                      <a:pt x="42559" y="3182"/>
                      <a:pt x="44150" y="3182"/>
                      <a:pt x="45741" y="3182"/>
                    </a:cubicBezTo>
                    <a:cubicBezTo>
                      <a:pt x="47332" y="3182"/>
                      <a:pt x="48923" y="6364"/>
                      <a:pt x="50514" y="6364"/>
                    </a:cubicBezTo>
                    <a:cubicBezTo>
                      <a:pt x="53695" y="6364"/>
                      <a:pt x="52105" y="9546"/>
                      <a:pt x="53695" y="9546"/>
                    </a:cubicBezTo>
                    <a:cubicBezTo>
                      <a:pt x="58469" y="11137"/>
                      <a:pt x="60060" y="15910"/>
                      <a:pt x="63241" y="19092"/>
                    </a:cubicBezTo>
                    <a:cubicBezTo>
                      <a:pt x="64833" y="22274"/>
                      <a:pt x="68015" y="23865"/>
                      <a:pt x="69605" y="28638"/>
                    </a:cubicBezTo>
                    <a:cubicBezTo>
                      <a:pt x="69605" y="28638"/>
                      <a:pt x="71196" y="30229"/>
                      <a:pt x="71196" y="30229"/>
                    </a:cubicBezTo>
                    <a:cubicBezTo>
                      <a:pt x="74379" y="31820"/>
                      <a:pt x="75970" y="35002"/>
                      <a:pt x="79151" y="38184"/>
                    </a:cubicBezTo>
                    <a:cubicBezTo>
                      <a:pt x="80742" y="39775"/>
                      <a:pt x="80742" y="41367"/>
                      <a:pt x="82333" y="42957"/>
                    </a:cubicBezTo>
                    <a:cubicBezTo>
                      <a:pt x="83924" y="44548"/>
                      <a:pt x="83924" y="46139"/>
                      <a:pt x="85515" y="46139"/>
                    </a:cubicBezTo>
                    <a:cubicBezTo>
                      <a:pt x="87106" y="47730"/>
                      <a:pt x="87106" y="49322"/>
                      <a:pt x="87106" y="49322"/>
                    </a:cubicBezTo>
                    <a:cubicBezTo>
                      <a:pt x="93470" y="54094"/>
                      <a:pt x="95061" y="63641"/>
                      <a:pt x="101425" y="68413"/>
                    </a:cubicBezTo>
                    <a:cubicBezTo>
                      <a:pt x="103016" y="74777"/>
                      <a:pt x="109380" y="79551"/>
                      <a:pt x="110971" y="85915"/>
                    </a:cubicBezTo>
                    <a:cubicBezTo>
                      <a:pt x="110971" y="85915"/>
                      <a:pt x="110971" y="87506"/>
                      <a:pt x="110971" y="87506"/>
                    </a:cubicBezTo>
                    <a:cubicBezTo>
                      <a:pt x="114153" y="89097"/>
                      <a:pt x="115744" y="92279"/>
                      <a:pt x="115744" y="95461"/>
                    </a:cubicBezTo>
                    <a:cubicBezTo>
                      <a:pt x="117335" y="98643"/>
                      <a:pt x="118926" y="100234"/>
                      <a:pt x="120517" y="103416"/>
                    </a:cubicBezTo>
                    <a:cubicBezTo>
                      <a:pt x="120517" y="103416"/>
                      <a:pt x="120517" y="105007"/>
                      <a:pt x="122108" y="105007"/>
                    </a:cubicBezTo>
                    <a:cubicBezTo>
                      <a:pt x="125290" y="108189"/>
                      <a:pt x="125290" y="112962"/>
                      <a:pt x="128472" y="116144"/>
                    </a:cubicBezTo>
                    <a:cubicBezTo>
                      <a:pt x="133244" y="120917"/>
                      <a:pt x="134836" y="128872"/>
                      <a:pt x="138018" y="133645"/>
                    </a:cubicBezTo>
                    <a:cubicBezTo>
                      <a:pt x="141199" y="138418"/>
                      <a:pt x="142790" y="143191"/>
                      <a:pt x="144382" y="147964"/>
                    </a:cubicBezTo>
                    <a:cubicBezTo>
                      <a:pt x="147564" y="154328"/>
                      <a:pt x="150745" y="160693"/>
                      <a:pt x="145973" y="168648"/>
                    </a:cubicBezTo>
                    <a:cubicBezTo>
                      <a:pt x="147564" y="170238"/>
                      <a:pt x="150745" y="173421"/>
                      <a:pt x="152336" y="175012"/>
                    </a:cubicBezTo>
                    <a:cubicBezTo>
                      <a:pt x="150745" y="178193"/>
                      <a:pt x="155519" y="179785"/>
                      <a:pt x="153928" y="182967"/>
                    </a:cubicBezTo>
                    <a:cubicBezTo>
                      <a:pt x="155519" y="184558"/>
                      <a:pt x="157109" y="184558"/>
                      <a:pt x="157109" y="186149"/>
                    </a:cubicBezTo>
                    <a:cubicBezTo>
                      <a:pt x="158700" y="192513"/>
                      <a:pt x="161882" y="197286"/>
                      <a:pt x="165064" y="202059"/>
                    </a:cubicBezTo>
                    <a:cubicBezTo>
                      <a:pt x="166655" y="203650"/>
                      <a:pt x="166655" y="206832"/>
                      <a:pt x="168246" y="208423"/>
                    </a:cubicBezTo>
                    <a:cubicBezTo>
                      <a:pt x="171428" y="213196"/>
                      <a:pt x="174610" y="216378"/>
                      <a:pt x="177792" y="221151"/>
                    </a:cubicBezTo>
                    <a:cubicBezTo>
                      <a:pt x="179383" y="224333"/>
                      <a:pt x="180974" y="227515"/>
                      <a:pt x="184156" y="229106"/>
                    </a:cubicBezTo>
                    <a:cubicBezTo>
                      <a:pt x="184156" y="235470"/>
                      <a:pt x="192111" y="237061"/>
                      <a:pt x="192111" y="243425"/>
                    </a:cubicBezTo>
                    <a:cubicBezTo>
                      <a:pt x="192111" y="243425"/>
                      <a:pt x="193702" y="243425"/>
                      <a:pt x="193702" y="245016"/>
                    </a:cubicBezTo>
                    <a:cubicBezTo>
                      <a:pt x="195293" y="248199"/>
                      <a:pt x="196884" y="249789"/>
                      <a:pt x="200066" y="252971"/>
                    </a:cubicBezTo>
                    <a:cubicBezTo>
                      <a:pt x="200066" y="254562"/>
                      <a:pt x="200066" y="254562"/>
                      <a:pt x="201657" y="256154"/>
                    </a:cubicBezTo>
                    <a:cubicBezTo>
                      <a:pt x="201657" y="257744"/>
                      <a:pt x="201657" y="257744"/>
                      <a:pt x="203248" y="259335"/>
                    </a:cubicBezTo>
                    <a:cubicBezTo>
                      <a:pt x="206430" y="264109"/>
                      <a:pt x="209612" y="268882"/>
                      <a:pt x="211203" y="273654"/>
                    </a:cubicBezTo>
                    <a:cubicBezTo>
                      <a:pt x="211203" y="275245"/>
                      <a:pt x="212794" y="275245"/>
                      <a:pt x="212794" y="275245"/>
                    </a:cubicBezTo>
                    <a:cubicBezTo>
                      <a:pt x="212794" y="276837"/>
                      <a:pt x="214385" y="276837"/>
                      <a:pt x="214385" y="278428"/>
                    </a:cubicBezTo>
                    <a:cubicBezTo>
                      <a:pt x="215976" y="283201"/>
                      <a:pt x="219158" y="286383"/>
                      <a:pt x="220748" y="291156"/>
                    </a:cubicBezTo>
                    <a:cubicBezTo>
                      <a:pt x="222339" y="294338"/>
                      <a:pt x="223931" y="299111"/>
                      <a:pt x="227113" y="302293"/>
                    </a:cubicBezTo>
                    <a:cubicBezTo>
                      <a:pt x="230294" y="307066"/>
                      <a:pt x="231885" y="311839"/>
                      <a:pt x="233477" y="316612"/>
                    </a:cubicBezTo>
                    <a:cubicBezTo>
                      <a:pt x="236658" y="321385"/>
                      <a:pt x="239840" y="326158"/>
                      <a:pt x="241431" y="330931"/>
                    </a:cubicBezTo>
                    <a:cubicBezTo>
                      <a:pt x="243023" y="335704"/>
                      <a:pt x="247795" y="340477"/>
                      <a:pt x="247795" y="345250"/>
                    </a:cubicBezTo>
                    <a:cubicBezTo>
                      <a:pt x="252568" y="351615"/>
                      <a:pt x="255750" y="357978"/>
                      <a:pt x="258932" y="364342"/>
                    </a:cubicBezTo>
                    <a:cubicBezTo>
                      <a:pt x="262114" y="370706"/>
                      <a:pt x="265296" y="377070"/>
                      <a:pt x="268478" y="383435"/>
                    </a:cubicBezTo>
                    <a:cubicBezTo>
                      <a:pt x="270069" y="388208"/>
                      <a:pt x="273251" y="391390"/>
                      <a:pt x="274842" y="396163"/>
                    </a:cubicBezTo>
                    <a:cubicBezTo>
                      <a:pt x="274842" y="399345"/>
                      <a:pt x="278024" y="400936"/>
                      <a:pt x="279615" y="404118"/>
                    </a:cubicBezTo>
                    <a:cubicBezTo>
                      <a:pt x="281206" y="407300"/>
                      <a:pt x="282797" y="412073"/>
                      <a:pt x="284388" y="415255"/>
                    </a:cubicBezTo>
                    <a:cubicBezTo>
                      <a:pt x="287570" y="421619"/>
                      <a:pt x="290752" y="427983"/>
                      <a:pt x="293934" y="435938"/>
                    </a:cubicBezTo>
                    <a:cubicBezTo>
                      <a:pt x="295525" y="439120"/>
                      <a:pt x="295525" y="442302"/>
                      <a:pt x="297116" y="443893"/>
                    </a:cubicBezTo>
                    <a:cubicBezTo>
                      <a:pt x="298707" y="447075"/>
                      <a:pt x="300297" y="448666"/>
                      <a:pt x="300297" y="451848"/>
                    </a:cubicBezTo>
                    <a:cubicBezTo>
                      <a:pt x="301889" y="455031"/>
                      <a:pt x="301889" y="458212"/>
                      <a:pt x="303480" y="461394"/>
                    </a:cubicBezTo>
                    <a:cubicBezTo>
                      <a:pt x="303480" y="462986"/>
                      <a:pt x="305071" y="466167"/>
                      <a:pt x="305071" y="467758"/>
                    </a:cubicBezTo>
                    <a:cubicBezTo>
                      <a:pt x="300297" y="467758"/>
                      <a:pt x="300297" y="469350"/>
                      <a:pt x="301889" y="470941"/>
                    </a:cubicBezTo>
                    <a:close/>
                    <a:moveTo>
                      <a:pt x="314617" y="526626"/>
                    </a:moveTo>
                    <a:cubicBezTo>
                      <a:pt x="316207" y="525035"/>
                      <a:pt x="316207" y="523444"/>
                      <a:pt x="314617" y="523444"/>
                    </a:cubicBezTo>
                    <a:cubicBezTo>
                      <a:pt x="314617" y="520262"/>
                      <a:pt x="313026" y="521853"/>
                      <a:pt x="311435" y="521853"/>
                    </a:cubicBezTo>
                    <a:cubicBezTo>
                      <a:pt x="313026" y="523444"/>
                      <a:pt x="313026" y="525035"/>
                      <a:pt x="314617" y="523444"/>
                    </a:cubicBezTo>
                    <a:cubicBezTo>
                      <a:pt x="313026" y="523444"/>
                      <a:pt x="314617" y="525035"/>
                      <a:pt x="314617" y="526626"/>
                    </a:cubicBezTo>
                    <a:close/>
                    <a:moveTo>
                      <a:pt x="271660" y="482078"/>
                    </a:moveTo>
                    <a:cubicBezTo>
                      <a:pt x="273251" y="477305"/>
                      <a:pt x="276433" y="475714"/>
                      <a:pt x="279615" y="472531"/>
                    </a:cubicBezTo>
                    <a:cubicBezTo>
                      <a:pt x="281206" y="470941"/>
                      <a:pt x="284388" y="469350"/>
                      <a:pt x="285979" y="467758"/>
                    </a:cubicBezTo>
                    <a:cubicBezTo>
                      <a:pt x="287570" y="466167"/>
                      <a:pt x="289161" y="466167"/>
                      <a:pt x="290752" y="467758"/>
                    </a:cubicBezTo>
                    <a:cubicBezTo>
                      <a:pt x="290752" y="467758"/>
                      <a:pt x="292343" y="467758"/>
                      <a:pt x="292343" y="467758"/>
                    </a:cubicBezTo>
                    <a:cubicBezTo>
                      <a:pt x="292343" y="467758"/>
                      <a:pt x="293934" y="467758"/>
                      <a:pt x="293934" y="466167"/>
                    </a:cubicBezTo>
                    <a:cubicBezTo>
                      <a:pt x="297116" y="464576"/>
                      <a:pt x="297116" y="464576"/>
                      <a:pt x="295525" y="461394"/>
                    </a:cubicBezTo>
                    <a:cubicBezTo>
                      <a:pt x="293934" y="459803"/>
                      <a:pt x="293934" y="456621"/>
                      <a:pt x="292343" y="453439"/>
                    </a:cubicBezTo>
                    <a:cubicBezTo>
                      <a:pt x="292343" y="451848"/>
                      <a:pt x="292343" y="450257"/>
                      <a:pt x="290752" y="450257"/>
                    </a:cubicBezTo>
                    <a:cubicBezTo>
                      <a:pt x="289161" y="448666"/>
                      <a:pt x="289161" y="445484"/>
                      <a:pt x="287570" y="442302"/>
                    </a:cubicBezTo>
                    <a:cubicBezTo>
                      <a:pt x="285979" y="440711"/>
                      <a:pt x="284388" y="437529"/>
                      <a:pt x="284388" y="435938"/>
                    </a:cubicBezTo>
                    <a:cubicBezTo>
                      <a:pt x="284388" y="432756"/>
                      <a:pt x="282797" y="431165"/>
                      <a:pt x="281206" y="427983"/>
                    </a:cubicBezTo>
                    <a:cubicBezTo>
                      <a:pt x="281206" y="426392"/>
                      <a:pt x="278024" y="424801"/>
                      <a:pt x="278024" y="423210"/>
                    </a:cubicBezTo>
                    <a:cubicBezTo>
                      <a:pt x="278024" y="420028"/>
                      <a:pt x="276433" y="420028"/>
                      <a:pt x="274842" y="416846"/>
                    </a:cubicBezTo>
                    <a:cubicBezTo>
                      <a:pt x="274842" y="416846"/>
                      <a:pt x="274842" y="415255"/>
                      <a:pt x="274842" y="413664"/>
                    </a:cubicBezTo>
                    <a:cubicBezTo>
                      <a:pt x="274842" y="413664"/>
                      <a:pt x="274842" y="412073"/>
                      <a:pt x="274842" y="412073"/>
                    </a:cubicBezTo>
                    <a:cubicBezTo>
                      <a:pt x="270069" y="407300"/>
                      <a:pt x="270069" y="400936"/>
                      <a:pt x="266887" y="396163"/>
                    </a:cubicBezTo>
                    <a:cubicBezTo>
                      <a:pt x="266887" y="396163"/>
                      <a:pt x="266887" y="394572"/>
                      <a:pt x="265296" y="394572"/>
                    </a:cubicBezTo>
                    <a:cubicBezTo>
                      <a:pt x="262114" y="391390"/>
                      <a:pt x="260523" y="388208"/>
                      <a:pt x="260523" y="385025"/>
                    </a:cubicBezTo>
                    <a:cubicBezTo>
                      <a:pt x="258932" y="381844"/>
                      <a:pt x="258932" y="380253"/>
                      <a:pt x="255750" y="378661"/>
                    </a:cubicBezTo>
                    <a:cubicBezTo>
                      <a:pt x="255750" y="378661"/>
                      <a:pt x="255750" y="378661"/>
                      <a:pt x="255750" y="377070"/>
                    </a:cubicBezTo>
                    <a:cubicBezTo>
                      <a:pt x="255750" y="372298"/>
                      <a:pt x="250977" y="369115"/>
                      <a:pt x="250977" y="364342"/>
                    </a:cubicBezTo>
                    <a:cubicBezTo>
                      <a:pt x="250977" y="362751"/>
                      <a:pt x="249386" y="361160"/>
                      <a:pt x="247795" y="359570"/>
                    </a:cubicBezTo>
                    <a:cubicBezTo>
                      <a:pt x="244613" y="357978"/>
                      <a:pt x="246204" y="354796"/>
                      <a:pt x="243023" y="353205"/>
                    </a:cubicBezTo>
                    <a:cubicBezTo>
                      <a:pt x="244613" y="348432"/>
                      <a:pt x="239840" y="346841"/>
                      <a:pt x="238249" y="343659"/>
                    </a:cubicBezTo>
                    <a:cubicBezTo>
                      <a:pt x="238249" y="342068"/>
                      <a:pt x="236658" y="340477"/>
                      <a:pt x="235068" y="338886"/>
                    </a:cubicBezTo>
                    <a:cubicBezTo>
                      <a:pt x="235068" y="337295"/>
                      <a:pt x="231885" y="335704"/>
                      <a:pt x="233477" y="334113"/>
                    </a:cubicBezTo>
                    <a:cubicBezTo>
                      <a:pt x="233477" y="334113"/>
                      <a:pt x="233477" y="332522"/>
                      <a:pt x="233477" y="332522"/>
                    </a:cubicBezTo>
                    <a:cubicBezTo>
                      <a:pt x="231885" y="330931"/>
                      <a:pt x="228703" y="329340"/>
                      <a:pt x="228703" y="326158"/>
                    </a:cubicBezTo>
                    <a:cubicBezTo>
                      <a:pt x="228703" y="322976"/>
                      <a:pt x="227113" y="321385"/>
                      <a:pt x="225522" y="318203"/>
                    </a:cubicBezTo>
                    <a:cubicBezTo>
                      <a:pt x="225522" y="318203"/>
                      <a:pt x="225522" y="316612"/>
                      <a:pt x="225522" y="316612"/>
                    </a:cubicBezTo>
                    <a:cubicBezTo>
                      <a:pt x="222339" y="315021"/>
                      <a:pt x="222339" y="311839"/>
                      <a:pt x="220748" y="308657"/>
                    </a:cubicBezTo>
                    <a:cubicBezTo>
                      <a:pt x="219158" y="305475"/>
                      <a:pt x="219158" y="302293"/>
                      <a:pt x="215976" y="300702"/>
                    </a:cubicBezTo>
                    <a:cubicBezTo>
                      <a:pt x="212794" y="299111"/>
                      <a:pt x="214385" y="294338"/>
                      <a:pt x="211203" y="294338"/>
                    </a:cubicBezTo>
                    <a:cubicBezTo>
                      <a:pt x="211203" y="294338"/>
                      <a:pt x="211203" y="292747"/>
                      <a:pt x="209612" y="292747"/>
                    </a:cubicBezTo>
                    <a:cubicBezTo>
                      <a:pt x="208021" y="286383"/>
                      <a:pt x="203248" y="283201"/>
                      <a:pt x="201657" y="276837"/>
                    </a:cubicBezTo>
                    <a:cubicBezTo>
                      <a:pt x="201657" y="275245"/>
                      <a:pt x="198475" y="273654"/>
                      <a:pt x="198475" y="273654"/>
                    </a:cubicBezTo>
                    <a:cubicBezTo>
                      <a:pt x="200066" y="270473"/>
                      <a:pt x="196884" y="270473"/>
                      <a:pt x="196884" y="268882"/>
                    </a:cubicBezTo>
                    <a:cubicBezTo>
                      <a:pt x="195293" y="267290"/>
                      <a:pt x="193702" y="264109"/>
                      <a:pt x="193702" y="262518"/>
                    </a:cubicBezTo>
                    <a:cubicBezTo>
                      <a:pt x="193702" y="259335"/>
                      <a:pt x="192111" y="259335"/>
                      <a:pt x="190520" y="257744"/>
                    </a:cubicBezTo>
                    <a:cubicBezTo>
                      <a:pt x="190520" y="257744"/>
                      <a:pt x="190520" y="256154"/>
                      <a:pt x="188929" y="256154"/>
                    </a:cubicBezTo>
                    <a:cubicBezTo>
                      <a:pt x="188929" y="256154"/>
                      <a:pt x="188929" y="254562"/>
                      <a:pt x="188929" y="254562"/>
                    </a:cubicBezTo>
                    <a:cubicBezTo>
                      <a:pt x="187338" y="252971"/>
                      <a:pt x="182565" y="251380"/>
                      <a:pt x="185747" y="248199"/>
                    </a:cubicBezTo>
                    <a:cubicBezTo>
                      <a:pt x="184156" y="246607"/>
                      <a:pt x="182565" y="243425"/>
                      <a:pt x="180974" y="241834"/>
                    </a:cubicBezTo>
                    <a:cubicBezTo>
                      <a:pt x="179383" y="240243"/>
                      <a:pt x="179383" y="238652"/>
                      <a:pt x="179383" y="237061"/>
                    </a:cubicBezTo>
                    <a:cubicBezTo>
                      <a:pt x="177792" y="233879"/>
                      <a:pt x="176201" y="230697"/>
                      <a:pt x="174610" y="229106"/>
                    </a:cubicBezTo>
                    <a:cubicBezTo>
                      <a:pt x="171428" y="224333"/>
                      <a:pt x="166655" y="219560"/>
                      <a:pt x="165064" y="213196"/>
                    </a:cubicBezTo>
                    <a:cubicBezTo>
                      <a:pt x="161882" y="210014"/>
                      <a:pt x="161882" y="203650"/>
                      <a:pt x="157109" y="200468"/>
                    </a:cubicBezTo>
                    <a:cubicBezTo>
                      <a:pt x="155519" y="200468"/>
                      <a:pt x="155519" y="197286"/>
                      <a:pt x="155519" y="195695"/>
                    </a:cubicBezTo>
                    <a:cubicBezTo>
                      <a:pt x="153928" y="192513"/>
                      <a:pt x="153928" y="189331"/>
                      <a:pt x="150745" y="186149"/>
                    </a:cubicBezTo>
                    <a:cubicBezTo>
                      <a:pt x="149154" y="186149"/>
                      <a:pt x="149154" y="184558"/>
                      <a:pt x="149154" y="182967"/>
                    </a:cubicBezTo>
                    <a:cubicBezTo>
                      <a:pt x="145973" y="176603"/>
                      <a:pt x="141199" y="168648"/>
                      <a:pt x="138018" y="162283"/>
                    </a:cubicBezTo>
                    <a:cubicBezTo>
                      <a:pt x="136427" y="160693"/>
                      <a:pt x="138018" y="160693"/>
                      <a:pt x="138018" y="159102"/>
                    </a:cubicBezTo>
                    <a:cubicBezTo>
                      <a:pt x="136427" y="159102"/>
                      <a:pt x="136427" y="159102"/>
                      <a:pt x="134836" y="157510"/>
                    </a:cubicBezTo>
                    <a:cubicBezTo>
                      <a:pt x="130063" y="154328"/>
                      <a:pt x="128472" y="152738"/>
                      <a:pt x="123699" y="152738"/>
                    </a:cubicBezTo>
                    <a:cubicBezTo>
                      <a:pt x="118926" y="151146"/>
                      <a:pt x="115744" y="152738"/>
                      <a:pt x="110971" y="154328"/>
                    </a:cubicBezTo>
                    <a:cubicBezTo>
                      <a:pt x="107789" y="155919"/>
                      <a:pt x="104607" y="157510"/>
                      <a:pt x="101425" y="159102"/>
                    </a:cubicBezTo>
                    <a:cubicBezTo>
                      <a:pt x="98243" y="160693"/>
                      <a:pt x="98243" y="163874"/>
                      <a:pt x="95061" y="165466"/>
                    </a:cubicBezTo>
                    <a:cubicBezTo>
                      <a:pt x="93470" y="165466"/>
                      <a:pt x="93470" y="168648"/>
                      <a:pt x="95061" y="170238"/>
                    </a:cubicBezTo>
                    <a:cubicBezTo>
                      <a:pt x="95061" y="170238"/>
                      <a:pt x="95061" y="171829"/>
                      <a:pt x="93470" y="171829"/>
                    </a:cubicBezTo>
                    <a:cubicBezTo>
                      <a:pt x="93470" y="173421"/>
                      <a:pt x="93470" y="173421"/>
                      <a:pt x="93470" y="175012"/>
                    </a:cubicBezTo>
                    <a:cubicBezTo>
                      <a:pt x="93470" y="176603"/>
                      <a:pt x="95061" y="176603"/>
                      <a:pt x="95061" y="178193"/>
                    </a:cubicBezTo>
                    <a:cubicBezTo>
                      <a:pt x="95061" y="184558"/>
                      <a:pt x="96652" y="187740"/>
                      <a:pt x="101425" y="192513"/>
                    </a:cubicBezTo>
                    <a:cubicBezTo>
                      <a:pt x="104607" y="195695"/>
                      <a:pt x="106198" y="198877"/>
                      <a:pt x="107789" y="202059"/>
                    </a:cubicBezTo>
                    <a:cubicBezTo>
                      <a:pt x="110971" y="206832"/>
                      <a:pt x="112562" y="210014"/>
                      <a:pt x="115744" y="214787"/>
                    </a:cubicBezTo>
                    <a:cubicBezTo>
                      <a:pt x="118926" y="219560"/>
                      <a:pt x="122108" y="225924"/>
                      <a:pt x="125290" y="230697"/>
                    </a:cubicBezTo>
                    <a:cubicBezTo>
                      <a:pt x="128472" y="235470"/>
                      <a:pt x="131654" y="241834"/>
                      <a:pt x="134836" y="246607"/>
                    </a:cubicBezTo>
                    <a:cubicBezTo>
                      <a:pt x="138018" y="252971"/>
                      <a:pt x="142790" y="259335"/>
                      <a:pt x="145973" y="267290"/>
                    </a:cubicBezTo>
                    <a:cubicBezTo>
                      <a:pt x="149154" y="272064"/>
                      <a:pt x="150745" y="276837"/>
                      <a:pt x="153928" y="281609"/>
                    </a:cubicBezTo>
                    <a:cubicBezTo>
                      <a:pt x="155519" y="283201"/>
                      <a:pt x="155519" y="284792"/>
                      <a:pt x="155519" y="286383"/>
                    </a:cubicBezTo>
                    <a:cubicBezTo>
                      <a:pt x="155519" y="287974"/>
                      <a:pt x="155519" y="287974"/>
                      <a:pt x="157109" y="289565"/>
                    </a:cubicBezTo>
                    <a:cubicBezTo>
                      <a:pt x="160291" y="294338"/>
                      <a:pt x="161882" y="299111"/>
                      <a:pt x="165064" y="303884"/>
                    </a:cubicBezTo>
                    <a:cubicBezTo>
                      <a:pt x="166655" y="307066"/>
                      <a:pt x="168246" y="308657"/>
                      <a:pt x="169837" y="311839"/>
                    </a:cubicBezTo>
                    <a:cubicBezTo>
                      <a:pt x="171428" y="315021"/>
                      <a:pt x="173019" y="318203"/>
                      <a:pt x="174610" y="321385"/>
                    </a:cubicBezTo>
                    <a:cubicBezTo>
                      <a:pt x="176201" y="322976"/>
                      <a:pt x="176201" y="326158"/>
                      <a:pt x="177792" y="327749"/>
                    </a:cubicBezTo>
                    <a:cubicBezTo>
                      <a:pt x="177792" y="327749"/>
                      <a:pt x="177792" y="327749"/>
                      <a:pt x="177792" y="327749"/>
                    </a:cubicBezTo>
                    <a:cubicBezTo>
                      <a:pt x="179383" y="332522"/>
                      <a:pt x="182565" y="335704"/>
                      <a:pt x="184156" y="340477"/>
                    </a:cubicBezTo>
                    <a:cubicBezTo>
                      <a:pt x="185747" y="345250"/>
                      <a:pt x="188929" y="348432"/>
                      <a:pt x="190520" y="351615"/>
                    </a:cubicBezTo>
                    <a:cubicBezTo>
                      <a:pt x="190520" y="353205"/>
                      <a:pt x="190520" y="353205"/>
                      <a:pt x="192111" y="354796"/>
                    </a:cubicBezTo>
                    <a:cubicBezTo>
                      <a:pt x="195293" y="361160"/>
                      <a:pt x="198475" y="367525"/>
                      <a:pt x="201657" y="372298"/>
                    </a:cubicBezTo>
                    <a:cubicBezTo>
                      <a:pt x="203248" y="375480"/>
                      <a:pt x="204839" y="380253"/>
                      <a:pt x="206430" y="383435"/>
                    </a:cubicBezTo>
                    <a:cubicBezTo>
                      <a:pt x="208021" y="386617"/>
                      <a:pt x="209612" y="388208"/>
                      <a:pt x="211203" y="391390"/>
                    </a:cubicBezTo>
                    <a:cubicBezTo>
                      <a:pt x="212794" y="396163"/>
                      <a:pt x="214385" y="399345"/>
                      <a:pt x="217567" y="402527"/>
                    </a:cubicBezTo>
                    <a:cubicBezTo>
                      <a:pt x="220748" y="407300"/>
                      <a:pt x="222339" y="412073"/>
                      <a:pt x="225522" y="416846"/>
                    </a:cubicBezTo>
                    <a:cubicBezTo>
                      <a:pt x="227113" y="421619"/>
                      <a:pt x="230294" y="426392"/>
                      <a:pt x="233477" y="432756"/>
                    </a:cubicBezTo>
                    <a:cubicBezTo>
                      <a:pt x="235068" y="437529"/>
                      <a:pt x="238249" y="440711"/>
                      <a:pt x="239840" y="445484"/>
                    </a:cubicBezTo>
                    <a:cubicBezTo>
                      <a:pt x="239840" y="447075"/>
                      <a:pt x="241431" y="448666"/>
                      <a:pt x="243023" y="450257"/>
                    </a:cubicBezTo>
                    <a:cubicBezTo>
                      <a:pt x="244613" y="453439"/>
                      <a:pt x="246204" y="456621"/>
                      <a:pt x="247795" y="459803"/>
                    </a:cubicBezTo>
                    <a:cubicBezTo>
                      <a:pt x="252568" y="466167"/>
                      <a:pt x="254159" y="475714"/>
                      <a:pt x="258932" y="482078"/>
                    </a:cubicBezTo>
                    <a:cubicBezTo>
                      <a:pt x="258932" y="486851"/>
                      <a:pt x="263705" y="488441"/>
                      <a:pt x="263705" y="493215"/>
                    </a:cubicBezTo>
                    <a:cubicBezTo>
                      <a:pt x="263705" y="494806"/>
                      <a:pt x="265296" y="494806"/>
                      <a:pt x="266887" y="497988"/>
                    </a:cubicBezTo>
                    <a:cubicBezTo>
                      <a:pt x="268478" y="488441"/>
                      <a:pt x="271660" y="485260"/>
                      <a:pt x="271660" y="482078"/>
                    </a:cubicBezTo>
                    <a:close/>
                    <a:moveTo>
                      <a:pt x="133244" y="273654"/>
                    </a:moveTo>
                    <a:cubicBezTo>
                      <a:pt x="133244" y="272064"/>
                      <a:pt x="136427" y="270473"/>
                      <a:pt x="134836" y="268882"/>
                    </a:cubicBezTo>
                    <a:cubicBezTo>
                      <a:pt x="134836" y="268882"/>
                      <a:pt x="134836" y="268882"/>
                      <a:pt x="134836" y="268882"/>
                    </a:cubicBezTo>
                    <a:cubicBezTo>
                      <a:pt x="138018" y="267290"/>
                      <a:pt x="136427" y="264109"/>
                      <a:pt x="134836" y="262518"/>
                    </a:cubicBezTo>
                    <a:cubicBezTo>
                      <a:pt x="131654" y="257744"/>
                      <a:pt x="130063" y="252971"/>
                      <a:pt x="125290" y="248199"/>
                    </a:cubicBezTo>
                    <a:cubicBezTo>
                      <a:pt x="125290" y="248199"/>
                      <a:pt x="123699" y="246607"/>
                      <a:pt x="123699" y="245016"/>
                    </a:cubicBezTo>
                    <a:cubicBezTo>
                      <a:pt x="123699" y="243425"/>
                      <a:pt x="123699" y="241834"/>
                      <a:pt x="122108" y="241834"/>
                    </a:cubicBezTo>
                    <a:cubicBezTo>
                      <a:pt x="118926" y="240243"/>
                      <a:pt x="118926" y="235470"/>
                      <a:pt x="117335" y="233879"/>
                    </a:cubicBezTo>
                    <a:cubicBezTo>
                      <a:pt x="114153" y="230697"/>
                      <a:pt x="114153" y="225924"/>
                      <a:pt x="110971" y="222742"/>
                    </a:cubicBezTo>
                    <a:cubicBezTo>
                      <a:pt x="109380" y="219560"/>
                      <a:pt x="109380" y="217969"/>
                      <a:pt x="106198" y="216378"/>
                    </a:cubicBezTo>
                    <a:cubicBezTo>
                      <a:pt x="106198" y="211605"/>
                      <a:pt x="99834" y="211605"/>
                      <a:pt x="101425" y="206832"/>
                    </a:cubicBezTo>
                    <a:cubicBezTo>
                      <a:pt x="101425" y="206832"/>
                      <a:pt x="99834" y="205241"/>
                      <a:pt x="99834" y="203650"/>
                    </a:cubicBezTo>
                    <a:cubicBezTo>
                      <a:pt x="98243" y="202059"/>
                      <a:pt x="96652" y="200468"/>
                      <a:pt x="96652" y="198877"/>
                    </a:cubicBezTo>
                    <a:cubicBezTo>
                      <a:pt x="96652" y="197286"/>
                      <a:pt x="95061" y="195695"/>
                      <a:pt x="95061" y="194104"/>
                    </a:cubicBezTo>
                    <a:cubicBezTo>
                      <a:pt x="95061" y="190922"/>
                      <a:pt x="93470" y="189331"/>
                      <a:pt x="91879" y="186149"/>
                    </a:cubicBezTo>
                    <a:cubicBezTo>
                      <a:pt x="90288" y="184558"/>
                      <a:pt x="88697" y="182967"/>
                      <a:pt x="90288" y="179785"/>
                    </a:cubicBezTo>
                    <a:cubicBezTo>
                      <a:pt x="88697" y="178193"/>
                      <a:pt x="87106" y="176603"/>
                      <a:pt x="85515" y="175012"/>
                    </a:cubicBezTo>
                    <a:cubicBezTo>
                      <a:pt x="85515" y="175012"/>
                      <a:pt x="85515" y="173421"/>
                      <a:pt x="83924" y="173421"/>
                    </a:cubicBezTo>
                    <a:cubicBezTo>
                      <a:pt x="85515" y="173421"/>
                      <a:pt x="87106" y="173421"/>
                      <a:pt x="88697" y="173421"/>
                    </a:cubicBezTo>
                    <a:cubicBezTo>
                      <a:pt x="88697" y="170238"/>
                      <a:pt x="88697" y="167057"/>
                      <a:pt x="90288" y="163874"/>
                    </a:cubicBezTo>
                    <a:cubicBezTo>
                      <a:pt x="90288" y="162283"/>
                      <a:pt x="91879" y="159102"/>
                      <a:pt x="93470" y="157510"/>
                    </a:cubicBezTo>
                    <a:cubicBezTo>
                      <a:pt x="95061" y="155919"/>
                      <a:pt x="96652" y="152738"/>
                      <a:pt x="99834" y="154328"/>
                    </a:cubicBezTo>
                    <a:cubicBezTo>
                      <a:pt x="98243" y="151146"/>
                      <a:pt x="104607" y="152738"/>
                      <a:pt x="104607" y="149555"/>
                    </a:cubicBezTo>
                    <a:cubicBezTo>
                      <a:pt x="104607" y="149555"/>
                      <a:pt x="106198" y="147964"/>
                      <a:pt x="106198" y="147964"/>
                    </a:cubicBezTo>
                    <a:cubicBezTo>
                      <a:pt x="109380" y="149555"/>
                      <a:pt x="112562" y="147964"/>
                      <a:pt x="114153" y="147964"/>
                    </a:cubicBezTo>
                    <a:cubicBezTo>
                      <a:pt x="120517" y="143191"/>
                      <a:pt x="126881" y="146373"/>
                      <a:pt x="133244" y="151146"/>
                    </a:cubicBezTo>
                    <a:cubicBezTo>
                      <a:pt x="136427" y="154328"/>
                      <a:pt x="139609" y="155919"/>
                      <a:pt x="141199" y="160693"/>
                    </a:cubicBezTo>
                    <a:cubicBezTo>
                      <a:pt x="141199" y="162283"/>
                      <a:pt x="144382" y="163874"/>
                      <a:pt x="145973" y="165466"/>
                    </a:cubicBezTo>
                    <a:cubicBezTo>
                      <a:pt x="145973" y="163874"/>
                      <a:pt x="147564" y="162283"/>
                      <a:pt x="147564" y="162283"/>
                    </a:cubicBezTo>
                    <a:cubicBezTo>
                      <a:pt x="145973" y="159102"/>
                      <a:pt x="144382" y="155919"/>
                      <a:pt x="144382" y="154328"/>
                    </a:cubicBezTo>
                    <a:cubicBezTo>
                      <a:pt x="144382" y="151146"/>
                      <a:pt x="139609" y="149555"/>
                      <a:pt x="141199" y="146373"/>
                    </a:cubicBezTo>
                    <a:cubicBezTo>
                      <a:pt x="136427" y="144783"/>
                      <a:pt x="138018" y="138418"/>
                      <a:pt x="134836" y="135236"/>
                    </a:cubicBezTo>
                    <a:cubicBezTo>
                      <a:pt x="131654" y="132054"/>
                      <a:pt x="131654" y="127281"/>
                      <a:pt x="128472" y="124099"/>
                    </a:cubicBezTo>
                    <a:cubicBezTo>
                      <a:pt x="123699" y="119326"/>
                      <a:pt x="122108" y="112962"/>
                      <a:pt x="117335" y="108189"/>
                    </a:cubicBezTo>
                    <a:cubicBezTo>
                      <a:pt x="115744" y="106598"/>
                      <a:pt x="114153" y="103416"/>
                      <a:pt x="112562" y="101825"/>
                    </a:cubicBezTo>
                    <a:cubicBezTo>
                      <a:pt x="112562" y="100234"/>
                      <a:pt x="110971" y="98643"/>
                      <a:pt x="110971" y="98643"/>
                    </a:cubicBezTo>
                    <a:cubicBezTo>
                      <a:pt x="110971" y="97052"/>
                      <a:pt x="109380" y="97052"/>
                      <a:pt x="109380" y="95461"/>
                    </a:cubicBezTo>
                    <a:cubicBezTo>
                      <a:pt x="107789" y="93870"/>
                      <a:pt x="107789" y="92279"/>
                      <a:pt x="106198" y="90688"/>
                    </a:cubicBezTo>
                    <a:cubicBezTo>
                      <a:pt x="104607" y="89097"/>
                      <a:pt x="103016" y="85915"/>
                      <a:pt x="101425" y="84324"/>
                    </a:cubicBezTo>
                    <a:cubicBezTo>
                      <a:pt x="99834" y="82733"/>
                      <a:pt x="98243" y="79551"/>
                      <a:pt x="96652" y="77960"/>
                    </a:cubicBezTo>
                    <a:cubicBezTo>
                      <a:pt x="95061" y="76369"/>
                      <a:pt x="96652" y="73187"/>
                      <a:pt x="93470" y="73187"/>
                    </a:cubicBezTo>
                    <a:cubicBezTo>
                      <a:pt x="90288" y="65232"/>
                      <a:pt x="83924" y="60458"/>
                      <a:pt x="79151" y="54094"/>
                    </a:cubicBezTo>
                    <a:cubicBezTo>
                      <a:pt x="77560" y="52503"/>
                      <a:pt x="75970" y="50912"/>
                      <a:pt x="74379" y="49322"/>
                    </a:cubicBezTo>
                    <a:cubicBezTo>
                      <a:pt x="72787" y="47730"/>
                      <a:pt x="72787" y="46139"/>
                      <a:pt x="69605" y="44548"/>
                    </a:cubicBezTo>
                    <a:cubicBezTo>
                      <a:pt x="68015" y="44548"/>
                      <a:pt x="68015" y="42957"/>
                      <a:pt x="66424" y="41367"/>
                    </a:cubicBezTo>
                    <a:cubicBezTo>
                      <a:pt x="61650" y="36593"/>
                      <a:pt x="56878" y="30229"/>
                      <a:pt x="53695" y="23865"/>
                    </a:cubicBezTo>
                    <a:cubicBezTo>
                      <a:pt x="50514" y="19092"/>
                      <a:pt x="45741" y="17501"/>
                      <a:pt x="42559" y="15910"/>
                    </a:cubicBezTo>
                    <a:cubicBezTo>
                      <a:pt x="40968" y="14319"/>
                      <a:pt x="37786" y="14319"/>
                      <a:pt x="36195" y="17501"/>
                    </a:cubicBezTo>
                    <a:cubicBezTo>
                      <a:pt x="34604" y="15910"/>
                      <a:pt x="33013" y="15910"/>
                      <a:pt x="29831" y="14319"/>
                    </a:cubicBezTo>
                    <a:cubicBezTo>
                      <a:pt x="29831" y="15910"/>
                      <a:pt x="28240" y="19092"/>
                      <a:pt x="26649" y="19092"/>
                    </a:cubicBezTo>
                    <a:cubicBezTo>
                      <a:pt x="23467" y="19092"/>
                      <a:pt x="21876" y="20683"/>
                      <a:pt x="18694" y="22274"/>
                    </a:cubicBezTo>
                    <a:cubicBezTo>
                      <a:pt x="15512" y="22274"/>
                      <a:pt x="12330" y="25456"/>
                      <a:pt x="10739" y="28638"/>
                    </a:cubicBezTo>
                    <a:cubicBezTo>
                      <a:pt x="10739" y="30229"/>
                      <a:pt x="9148" y="30229"/>
                      <a:pt x="9148" y="31820"/>
                    </a:cubicBezTo>
                    <a:cubicBezTo>
                      <a:pt x="7557" y="33411"/>
                      <a:pt x="5966" y="33411"/>
                      <a:pt x="5966" y="35002"/>
                    </a:cubicBezTo>
                    <a:cubicBezTo>
                      <a:pt x="5966" y="36593"/>
                      <a:pt x="4375" y="39775"/>
                      <a:pt x="5966" y="41367"/>
                    </a:cubicBezTo>
                    <a:cubicBezTo>
                      <a:pt x="7557" y="44548"/>
                      <a:pt x="7557" y="49322"/>
                      <a:pt x="10739" y="50912"/>
                    </a:cubicBezTo>
                    <a:cubicBezTo>
                      <a:pt x="10739" y="54094"/>
                      <a:pt x="12330" y="55686"/>
                      <a:pt x="13921" y="58867"/>
                    </a:cubicBezTo>
                    <a:cubicBezTo>
                      <a:pt x="13921" y="60458"/>
                      <a:pt x="13921" y="62050"/>
                      <a:pt x="13921" y="63641"/>
                    </a:cubicBezTo>
                    <a:cubicBezTo>
                      <a:pt x="15512" y="65232"/>
                      <a:pt x="17103" y="65232"/>
                      <a:pt x="17103" y="68413"/>
                    </a:cubicBezTo>
                    <a:cubicBezTo>
                      <a:pt x="17103" y="68413"/>
                      <a:pt x="17103" y="70005"/>
                      <a:pt x="17103" y="70005"/>
                    </a:cubicBezTo>
                    <a:cubicBezTo>
                      <a:pt x="21876" y="74777"/>
                      <a:pt x="21876" y="81142"/>
                      <a:pt x="25058" y="85915"/>
                    </a:cubicBezTo>
                    <a:cubicBezTo>
                      <a:pt x="26649" y="87506"/>
                      <a:pt x="25058" y="90688"/>
                      <a:pt x="28240" y="90688"/>
                    </a:cubicBezTo>
                    <a:cubicBezTo>
                      <a:pt x="28240" y="90688"/>
                      <a:pt x="28240" y="90688"/>
                      <a:pt x="28240" y="92279"/>
                    </a:cubicBezTo>
                    <a:cubicBezTo>
                      <a:pt x="28240" y="97052"/>
                      <a:pt x="31422" y="98643"/>
                      <a:pt x="33013" y="101825"/>
                    </a:cubicBezTo>
                    <a:cubicBezTo>
                      <a:pt x="34604" y="105007"/>
                      <a:pt x="36195" y="109780"/>
                      <a:pt x="37786" y="112962"/>
                    </a:cubicBezTo>
                    <a:cubicBezTo>
                      <a:pt x="40968" y="117735"/>
                      <a:pt x="42559" y="122508"/>
                      <a:pt x="45741" y="127281"/>
                    </a:cubicBezTo>
                    <a:cubicBezTo>
                      <a:pt x="45741" y="128872"/>
                      <a:pt x="47332" y="128872"/>
                      <a:pt x="47332" y="128872"/>
                    </a:cubicBezTo>
                    <a:cubicBezTo>
                      <a:pt x="50514" y="130463"/>
                      <a:pt x="50514" y="132054"/>
                      <a:pt x="50514" y="133645"/>
                    </a:cubicBezTo>
                    <a:cubicBezTo>
                      <a:pt x="50514" y="135236"/>
                      <a:pt x="50514" y="135236"/>
                      <a:pt x="52105" y="136827"/>
                    </a:cubicBezTo>
                    <a:cubicBezTo>
                      <a:pt x="53695" y="138418"/>
                      <a:pt x="56878" y="140009"/>
                      <a:pt x="55287" y="143191"/>
                    </a:cubicBezTo>
                    <a:cubicBezTo>
                      <a:pt x="60060" y="146373"/>
                      <a:pt x="58469" y="152738"/>
                      <a:pt x="61650" y="155919"/>
                    </a:cubicBezTo>
                    <a:cubicBezTo>
                      <a:pt x="63241" y="157510"/>
                      <a:pt x="61650" y="159102"/>
                      <a:pt x="63241" y="160693"/>
                    </a:cubicBezTo>
                    <a:cubicBezTo>
                      <a:pt x="66424" y="163874"/>
                      <a:pt x="66424" y="168648"/>
                      <a:pt x="69605" y="173421"/>
                    </a:cubicBezTo>
                    <a:cubicBezTo>
                      <a:pt x="72787" y="178193"/>
                      <a:pt x="74379" y="181376"/>
                      <a:pt x="75970" y="186149"/>
                    </a:cubicBezTo>
                    <a:cubicBezTo>
                      <a:pt x="77560" y="189331"/>
                      <a:pt x="79151" y="190922"/>
                      <a:pt x="79151" y="194104"/>
                    </a:cubicBezTo>
                    <a:cubicBezTo>
                      <a:pt x="80742" y="197286"/>
                      <a:pt x="82333" y="198877"/>
                      <a:pt x="82333" y="202059"/>
                    </a:cubicBezTo>
                    <a:cubicBezTo>
                      <a:pt x="82333" y="203650"/>
                      <a:pt x="83924" y="205241"/>
                      <a:pt x="83924" y="206832"/>
                    </a:cubicBezTo>
                    <a:cubicBezTo>
                      <a:pt x="88697" y="213196"/>
                      <a:pt x="91879" y="219560"/>
                      <a:pt x="95061" y="225924"/>
                    </a:cubicBezTo>
                    <a:cubicBezTo>
                      <a:pt x="95061" y="227515"/>
                      <a:pt x="96652" y="229106"/>
                      <a:pt x="98243" y="230697"/>
                    </a:cubicBezTo>
                    <a:cubicBezTo>
                      <a:pt x="99834" y="232288"/>
                      <a:pt x="101425" y="235470"/>
                      <a:pt x="103016" y="238652"/>
                    </a:cubicBezTo>
                    <a:cubicBezTo>
                      <a:pt x="103016" y="240243"/>
                      <a:pt x="104607" y="240243"/>
                      <a:pt x="104607" y="241834"/>
                    </a:cubicBezTo>
                    <a:cubicBezTo>
                      <a:pt x="107789" y="245016"/>
                      <a:pt x="107789" y="246607"/>
                      <a:pt x="109380" y="249789"/>
                    </a:cubicBezTo>
                    <a:cubicBezTo>
                      <a:pt x="109380" y="251380"/>
                      <a:pt x="112562" y="252971"/>
                      <a:pt x="110971" y="254562"/>
                    </a:cubicBezTo>
                    <a:cubicBezTo>
                      <a:pt x="110971" y="257744"/>
                      <a:pt x="112562" y="257744"/>
                      <a:pt x="114153" y="257744"/>
                    </a:cubicBezTo>
                    <a:cubicBezTo>
                      <a:pt x="114153" y="257744"/>
                      <a:pt x="114153" y="259335"/>
                      <a:pt x="115744" y="260926"/>
                    </a:cubicBezTo>
                    <a:cubicBezTo>
                      <a:pt x="117335" y="262518"/>
                      <a:pt x="117335" y="265699"/>
                      <a:pt x="118926" y="267290"/>
                    </a:cubicBezTo>
                    <a:cubicBezTo>
                      <a:pt x="120517" y="268882"/>
                      <a:pt x="120517" y="272064"/>
                      <a:pt x="122108" y="273654"/>
                    </a:cubicBezTo>
                    <a:cubicBezTo>
                      <a:pt x="120517" y="275245"/>
                      <a:pt x="122108" y="275245"/>
                      <a:pt x="122108" y="276837"/>
                    </a:cubicBezTo>
                    <a:cubicBezTo>
                      <a:pt x="123699" y="278428"/>
                      <a:pt x="123699" y="280019"/>
                      <a:pt x="125290" y="281609"/>
                    </a:cubicBezTo>
                    <a:cubicBezTo>
                      <a:pt x="126881" y="284792"/>
                      <a:pt x="128472" y="286383"/>
                      <a:pt x="131654" y="286383"/>
                    </a:cubicBezTo>
                    <a:cubicBezTo>
                      <a:pt x="131654" y="276837"/>
                      <a:pt x="133244" y="276837"/>
                      <a:pt x="133244" y="273654"/>
                    </a:cubicBezTo>
                    <a:close/>
                    <a:moveTo>
                      <a:pt x="305071" y="525035"/>
                    </a:moveTo>
                    <a:cubicBezTo>
                      <a:pt x="303480" y="525035"/>
                      <a:pt x="303480" y="525035"/>
                      <a:pt x="301889" y="525035"/>
                    </a:cubicBezTo>
                    <a:cubicBezTo>
                      <a:pt x="300297" y="528217"/>
                      <a:pt x="303480" y="529808"/>
                      <a:pt x="305071" y="532990"/>
                    </a:cubicBezTo>
                    <a:cubicBezTo>
                      <a:pt x="305071" y="529808"/>
                      <a:pt x="305071" y="528217"/>
                      <a:pt x="305071" y="525035"/>
                    </a:cubicBezTo>
                    <a:close/>
                  </a:path>
                </a:pathLst>
              </a:custGeom>
              <a:solidFill>
                <a:srgbClr val="5A4A42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57" name="รูปแบบอิสระ: รูปร่าง 1456">
                <a:extLst>
                  <a:ext uri="{FF2B5EF4-FFF2-40B4-BE49-F238E27FC236}">
                    <a16:creationId xmlns:a16="http://schemas.microsoft.com/office/drawing/2014/main" id="{B89CA287-B298-4841-9F1F-00D91488283E}"/>
                  </a:ext>
                </a:extLst>
              </p:cNvPr>
              <p:cNvSpPr/>
              <p:nvPr/>
            </p:nvSpPr>
            <p:spPr>
              <a:xfrm>
                <a:off x="4685298" y="6143028"/>
                <a:ext cx="140665" cy="246607"/>
              </a:xfrm>
              <a:custGeom>
                <a:avLst/>
                <a:gdLst>
                  <a:gd name="connsiteX0" fmla="*/ 0 w 140665"/>
                  <a:gd name="connsiteY0" fmla="*/ 1591 h 246607"/>
                  <a:gd name="connsiteX1" fmla="*/ 6364 w 140665"/>
                  <a:gd name="connsiteY1" fmla="*/ 17501 h 246607"/>
                  <a:gd name="connsiteX2" fmla="*/ 7955 w 140665"/>
                  <a:gd name="connsiteY2" fmla="*/ 19092 h 246607"/>
                  <a:gd name="connsiteX3" fmla="*/ 12728 w 140665"/>
                  <a:gd name="connsiteY3" fmla="*/ 27047 h 246607"/>
                  <a:gd name="connsiteX4" fmla="*/ 14319 w 140665"/>
                  <a:gd name="connsiteY4" fmla="*/ 30229 h 246607"/>
                  <a:gd name="connsiteX5" fmla="*/ 20683 w 140665"/>
                  <a:gd name="connsiteY5" fmla="*/ 41366 h 246607"/>
                  <a:gd name="connsiteX6" fmla="*/ 25456 w 140665"/>
                  <a:gd name="connsiteY6" fmla="*/ 49321 h 246607"/>
                  <a:gd name="connsiteX7" fmla="*/ 27047 w 140665"/>
                  <a:gd name="connsiteY7" fmla="*/ 54094 h 246607"/>
                  <a:gd name="connsiteX8" fmla="*/ 33411 w 140665"/>
                  <a:gd name="connsiteY8" fmla="*/ 65231 h 246607"/>
                  <a:gd name="connsiteX9" fmla="*/ 36593 w 140665"/>
                  <a:gd name="connsiteY9" fmla="*/ 70005 h 246607"/>
                  <a:gd name="connsiteX10" fmla="*/ 39775 w 140665"/>
                  <a:gd name="connsiteY10" fmla="*/ 74777 h 246607"/>
                  <a:gd name="connsiteX11" fmla="*/ 42957 w 140665"/>
                  <a:gd name="connsiteY11" fmla="*/ 77960 h 246607"/>
                  <a:gd name="connsiteX12" fmla="*/ 46139 w 140665"/>
                  <a:gd name="connsiteY12" fmla="*/ 82733 h 246607"/>
                  <a:gd name="connsiteX13" fmla="*/ 49320 w 140665"/>
                  <a:gd name="connsiteY13" fmla="*/ 87506 h 246607"/>
                  <a:gd name="connsiteX14" fmla="*/ 52503 w 140665"/>
                  <a:gd name="connsiteY14" fmla="*/ 92279 h 246607"/>
                  <a:gd name="connsiteX15" fmla="*/ 55684 w 140665"/>
                  <a:gd name="connsiteY15" fmla="*/ 97052 h 246607"/>
                  <a:gd name="connsiteX16" fmla="*/ 57275 w 140665"/>
                  <a:gd name="connsiteY16" fmla="*/ 100234 h 246607"/>
                  <a:gd name="connsiteX17" fmla="*/ 58866 w 140665"/>
                  <a:gd name="connsiteY17" fmla="*/ 103416 h 246607"/>
                  <a:gd name="connsiteX18" fmla="*/ 62049 w 140665"/>
                  <a:gd name="connsiteY18" fmla="*/ 108189 h 246607"/>
                  <a:gd name="connsiteX19" fmla="*/ 65230 w 140665"/>
                  <a:gd name="connsiteY19" fmla="*/ 112962 h 246607"/>
                  <a:gd name="connsiteX20" fmla="*/ 66821 w 140665"/>
                  <a:gd name="connsiteY20" fmla="*/ 117735 h 246607"/>
                  <a:gd name="connsiteX21" fmla="*/ 73185 w 140665"/>
                  <a:gd name="connsiteY21" fmla="*/ 127281 h 246607"/>
                  <a:gd name="connsiteX22" fmla="*/ 74776 w 140665"/>
                  <a:gd name="connsiteY22" fmla="*/ 128872 h 246607"/>
                  <a:gd name="connsiteX23" fmla="*/ 79549 w 140665"/>
                  <a:gd name="connsiteY23" fmla="*/ 138418 h 246607"/>
                  <a:gd name="connsiteX24" fmla="*/ 85913 w 140665"/>
                  <a:gd name="connsiteY24" fmla="*/ 147964 h 246607"/>
                  <a:gd name="connsiteX25" fmla="*/ 89095 w 140665"/>
                  <a:gd name="connsiteY25" fmla="*/ 155919 h 246607"/>
                  <a:gd name="connsiteX26" fmla="*/ 93868 w 140665"/>
                  <a:gd name="connsiteY26" fmla="*/ 163874 h 246607"/>
                  <a:gd name="connsiteX27" fmla="*/ 97050 w 140665"/>
                  <a:gd name="connsiteY27" fmla="*/ 171829 h 246607"/>
                  <a:gd name="connsiteX28" fmla="*/ 101823 w 140665"/>
                  <a:gd name="connsiteY28" fmla="*/ 178193 h 246607"/>
                  <a:gd name="connsiteX29" fmla="*/ 106596 w 140665"/>
                  <a:gd name="connsiteY29" fmla="*/ 186149 h 246607"/>
                  <a:gd name="connsiteX30" fmla="*/ 111369 w 140665"/>
                  <a:gd name="connsiteY30" fmla="*/ 195695 h 246607"/>
                  <a:gd name="connsiteX31" fmla="*/ 112960 w 140665"/>
                  <a:gd name="connsiteY31" fmla="*/ 200468 h 246607"/>
                  <a:gd name="connsiteX32" fmla="*/ 116142 w 140665"/>
                  <a:gd name="connsiteY32" fmla="*/ 205241 h 246607"/>
                  <a:gd name="connsiteX33" fmla="*/ 120915 w 140665"/>
                  <a:gd name="connsiteY33" fmla="*/ 213196 h 246607"/>
                  <a:gd name="connsiteX34" fmla="*/ 122506 w 140665"/>
                  <a:gd name="connsiteY34" fmla="*/ 214787 h 246607"/>
                  <a:gd name="connsiteX35" fmla="*/ 124097 w 140665"/>
                  <a:gd name="connsiteY35" fmla="*/ 221151 h 246607"/>
                  <a:gd name="connsiteX36" fmla="*/ 128870 w 140665"/>
                  <a:gd name="connsiteY36" fmla="*/ 225924 h 246607"/>
                  <a:gd name="connsiteX37" fmla="*/ 130461 w 140665"/>
                  <a:gd name="connsiteY37" fmla="*/ 229106 h 246607"/>
                  <a:gd name="connsiteX38" fmla="*/ 132052 w 140665"/>
                  <a:gd name="connsiteY38" fmla="*/ 232288 h 246607"/>
                  <a:gd name="connsiteX39" fmla="*/ 135233 w 140665"/>
                  <a:gd name="connsiteY39" fmla="*/ 237061 h 246607"/>
                  <a:gd name="connsiteX40" fmla="*/ 140007 w 140665"/>
                  <a:gd name="connsiteY40" fmla="*/ 246607 h 246607"/>
                  <a:gd name="connsiteX41" fmla="*/ 138415 w 140665"/>
                  <a:gd name="connsiteY41" fmla="*/ 240243 h 246607"/>
                  <a:gd name="connsiteX42" fmla="*/ 133643 w 140665"/>
                  <a:gd name="connsiteY42" fmla="*/ 230697 h 246607"/>
                  <a:gd name="connsiteX43" fmla="*/ 130461 w 140665"/>
                  <a:gd name="connsiteY43" fmla="*/ 222742 h 246607"/>
                  <a:gd name="connsiteX44" fmla="*/ 125688 w 140665"/>
                  <a:gd name="connsiteY44" fmla="*/ 214787 h 246607"/>
                  <a:gd name="connsiteX45" fmla="*/ 119324 w 140665"/>
                  <a:gd name="connsiteY45" fmla="*/ 200468 h 246607"/>
                  <a:gd name="connsiteX46" fmla="*/ 112960 w 140665"/>
                  <a:gd name="connsiteY46" fmla="*/ 189331 h 246607"/>
                  <a:gd name="connsiteX47" fmla="*/ 111369 w 140665"/>
                  <a:gd name="connsiteY47" fmla="*/ 184557 h 246607"/>
                  <a:gd name="connsiteX48" fmla="*/ 108187 w 140665"/>
                  <a:gd name="connsiteY48" fmla="*/ 179785 h 246607"/>
                  <a:gd name="connsiteX49" fmla="*/ 103414 w 140665"/>
                  <a:gd name="connsiteY49" fmla="*/ 173421 h 246607"/>
                  <a:gd name="connsiteX50" fmla="*/ 100232 w 140665"/>
                  <a:gd name="connsiteY50" fmla="*/ 163874 h 246607"/>
                  <a:gd name="connsiteX51" fmla="*/ 98641 w 140665"/>
                  <a:gd name="connsiteY51" fmla="*/ 160692 h 246607"/>
                  <a:gd name="connsiteX52" fmla="*/ 93868 w 140665"/>
                  <a:gd name="connsiteY52" fmla="*/ 154328 h 246607"/>
                  <a:gd name="connsiteX53" fmla="*/ 90686 w 140665"/>
                  <a:gd name="connsiteY53" fmla="*/ 146373 h 246607"/>
                  <a:gd name="connsiteX54" fmla="*/ 85913 w 140665"/>
                  <a:gd name="connsiteY54" fmla="*/ 136827 h 246607"/>
                  <a:gd name="connsiteX55" fmla="*/ 81140 w 140665"/>
                  <a:gd name="connsiteY55" fmla="*/ 127281 h 246607"/>
                  <a:gd name="connsiteX56" fmla="*/ 74776 w 140665"/>
                  <a:gd name="connsiteY56" fmla="*/ 112962 h 246607"/>
                  <a:gd name="connsiteX57" fmla="*/ 65230 w 140665"/>
                  <a:gd name="connsiteY57" fmla="*/ 95461 h 246607"/>
                  <a:gd name="connsiteX58" fmla="*/ 62049 w 140665"/>
                  <a:gd name="connsiteY58" fmla="*/ 90688 h 246607"/>
                  <a:gd name="connsiteX59" fmla="*/ 58866 w 140665"/>
                  <a:gd name="connsiteY59" fmla="*/ 84324 h 246607"/>
                  <a:gd name="connsiteX60" fmla="*/ 58866 w 140665"/>
                  <a:gd name="connsiteY60" fmla="*/ 82733 h 246607"/>
                  <a:gd name="connsiteX61" fmla="*/ 58866 w 140665"/>
                  <a:gd name="connsiteY61" fmla="*/ 81141 h 246607"/>
                  <a:gd name="connsiteX62" fmla="*/ 50912 w 140665"/>
                  <a:gd name="connsiteY62" fmla="*/ 68413 h 246607"/>
                  <a:gd name="connsiteX63" fmla="*/ 47729 w 140665"/>
                  <a:gd name="connsiteY63" fmla="*/ 63641 h 246607"/>
                  <a:gd name="connsiteX64" fmla="*/ 36593 w 140665"/>
                  <a:gd name="connsiteY64" fmla="*/ 42957 h 246607"/>
                  <a:gd name="connsiteX65" fmla="*/ 33411 w 140665"/>
                  <a:gd name="connsiteY65" fmla="*/ 36593 h 246607"/>
                  <a:gd name="connsiteX66" fmla="*/ 25456 w 140665"/>
                  <a:gd name="connsiteY66" fmla="*/ 22274 h 246607"/>
                  <a:gd name="connsiteX67" fmla="*/ 17501 w 140665"/>
                  <a:gd name="connsiteY67" fmla="*/ 9546 h 246607"/>
                  <a:gd name="connsiteX68" fmla="*/ 15910 w 140665"/>
                  <a:gd name="connsiteY68" fmla="*/ 4773 h 246607"/>
                  <a:gd name="connsiteX69" fmla="*/ 12728 w 140665"/>
                  <a:gd name="connsiteY69" fmla="*/ 0 h 246607"/>
                  <a:gd name="connsiteX70" fmla="*/ 0 w 140665"/>
                  <a:gd name="connsiteY70" fmla="*/ 1591 h 246607"/>
                  <a:gd name="connsiteX71" fmla="*/ 0 w 140665"/>
                  <a:gd name="connsiteY71" fmla="*/ 1591 h 2466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</a:cxnLst>
                <a:rect l="l" t="t" r="r" b="b"/>
                <a:pathLst>
                  <a:path w="140665" h="246607">
                    <a:moveTo>
                      <a:pt x="0" y="1591"/>
                    </a:moveTo>
                    <a:cubicBezTo>
                      <a:pt x="1591" y="6364"/>
                      <a:pt x="4773" y="12728"/>
                      <a:pt x="6364" y="17501"/>
                    </a:cubicBezTo>
                    <a:cubicBezTo>
                      <a:pt x="6364" y="19092"/>
                      <a:pt x="7955" y="19092"/>
                      <a:pt x="7955" y="19092"/>
                    </a:cubicBezTo>
                    <a:cubicBezTo>
                      <a:pt x="9546" y="20683"/>
                      <a:pt x="12728" y="23865"/>
                      <a:pt x="12728" y="27047"/>
                    </a:cubicBezTo>
                    <a:cubicBezTo>
                      <a:pt x="12728" y="28638"/>
                      <a:pt x="12728" y="28638"/>
                      <a:pt x="14319" y="30229"/>
                    </a:cubicBezTo>
                    <a:cubicBezTo>
                      <a:pt x="17501" y="33411"/>
                      <a:pt x="19092" y="38184"/>
                      <a:pt x="20683" y="41366"/>
                    </a:cubicBezTo>
                    <a:cubicBezTo>
                      <a:pt x="22274" y="44548"/>
                      <a:pt x="23865" y="46139"/>
                      <a:pt x="25456" y="49321"/>
                    </a:cubicBezTo>
                    <a:cubicBezTo>
                      <a:pt x="25456" y="50912"/>
                      <a:pt x="25456" y="52503"/>
                      <a:pt x="27047" y="54094"/>
                    </a:cubicBezTo>
                    <a:cubicBezTo>
                      <a:pt x="30229" y="57276"/>
                      <a:pt x="31820" y="60458"/>
                      <a:pt x="33411" y="65231"/>
                    </a:cubicBezTo>
                    <a:cubicBezTo>
                      <a:pt x="36593" y="65231"/>
                      <a:pt x="35002" y="68413"/>
                      <a:pt x="36593" y="70005"/>
                    </a:cubicBezTo>
                    <a:cubicBezTo>
                      <a:pt x="38184" y="71596"/>
                      <a:pt x="39775" y="73186"/>
                      <a:pt x="39775" y="74777"/>
                    </a:cubicBezTo>
                    <a:cubicBezTo>
                      <a:pt x="39775" y="76369"/>
                      <a:pt x="41366" y="76369"/>
                      <a:pt x="42957" y="77960"/>
                    </a:cubicBezTo>
                    <a:cubicBezTo>
                      <a:pt x="44548" y="79551"/>
                      <a:pt x="44548" y="81141"/>
                      <a:pt x="46139" y="82733"/>
                    </a:cubicBezTo>
                    <a:cubicBezTo>
                      <a:pt x="46139" y="84324"/>
                      <a:pt x="47729" y="85915"/>
                      <a:pt x="49320" y="87506"/>
                    </a:cubicBezTo>
                    <a:cubicBezTo>
                      <a:pt x="50912" y="89096"/>
                      <a:pt x="50912" y="90688"/>
                      <a:pt x="52503" y="92279"/>
                    </a:cubicBezTo>
                    <a:cubicBezTo>
                      <a:pt x="54094" y="93870"/>
                      <a:pt x="54094" y="95461"/>
                      <a:pt x="55684" y="97052"/>
                    </a:cubicBezTo>
                    <a:cubicBezTo>
                      <a:pt x="55684" y="98643"/>
                      <a:pt x="57275" y="100234"/>
                      <a:pt x="57275" y="100234"/>
                    </a:cubicBezTo>
                    <a:cubicBezTo>
                      <a:pt x="57275" y="101825"/>
                      <a:pt x="58866" y="103416"/>
                      <a:pt x="58866" y="103416"/>
                    </a:cubicBezTo>
                    <a:cubicBezTo>
                      <a:pt x="60458" y="105007"/>
                      <a:pt x="60458" y="106598"/>
                      <a:pt x="62049" y="108189"/>
                    </a:cubicBezTo>
                    <a:cubicBezTo>
                      <a:pt x="63639" y="109780"/>
                      <a:pt x="63639" y="112962"/>
                      <a:pt x="65230" y="112962"/>
                    </a:cubicBezTo>
                    <a:cubicBezTo>
                      <a:pt x="66821" y="114553"/>
                      <a:pt x="65230" y="116144"/>
                      <a:pt x="66821" y="117735"/>
                    </a:cubicBezTo>
                    <a:cubicBezTo>
                      <a:pt x="68412" y="120917"/>
                      <a:pt x="70004" y="124099"/>
                      <a:pt x="73185" y="127281"/>
                    </a:cubicBezTo>
                    <a:cubicBezTo>
                      <a:pt x="73185" y="127281"/>
                      <a:pt x="74776" y="128872"/>
                      <a:pt x="74776" y="128872"/>
                    </a:cubicBezTo>
                    <a:cubicBezTo>
                      <a:pt x="74776" y="132054"/>
                      <a:pt x="77958" y="135236"/>
                      <a:pt x="79549" y="138418"/>
                    </a:cubicBezTo>
                    <a:cubicBezTo>
                      <a:pt x="81140" y="141600"/>
                      <a:pt x="84322" y="144782"/>
                      <a:pt x="85913" y="147964"/>
                    </a:cubicBezTo>
                    <a:cubicBezTo>
                      <a:pt x="87504" y="151146"/>
                      <a:pt x="89095" y="152737"/>
                      <a:pt x="89095" y="155919"/>
                    </a:cubicBezTo>
                    <a:cubicBezTo>
                      <a:pt x="90686" y="159102"/>
                      <a:pt x="92277" y="160692"/>
                      <a:pt x="93868" y="163874"/>
                    </a:cubicBezTo>
                    <a:cubicBezTo>
                      <a:pt x="95459" y="165466"/>
                      <a:pt x="97050" y="168647"/>
                      <a:pt x="97050" y="171829"/>
                    </a:cubicBezTo>
                    <a:cubicBezTo>
                      <a:pt x="98641" y="173421"/>
                      <a:pt x="100232" y="176602"/>
                      <a:pt x="101823" y="178193"/>
                    </a:cubicBezTo>
                    <a:cubicBezTo>
                      <a:pt x="103414" y="181376"/>
                      <a:pt x="105005" y="182967"/>
                      <a:pt x="106596" y="186149"/>
                    </a:cubicBezTo>
                    <a:cubicBezTo>
                      <a:pt x="108187" y="189331"/>
                      <a:pt x="109778" y="192512"/>
                      <a:pt x="111369" y="195695"/>
                    </a:cubicBezTo>
                    <a:cubicBezTo>
                      <a:pt x="112960" y="197286"/>
                      <a:pt x="112960" y="198877"/>
                      <a:pt x="112960" y="200468"/>
                    </a:cubicBezTo>
                    <a:cubicBezTo>
                      <a:pt x="112960" y="202059"/>
                      <a:pt x="114551" y="203650"/>
                      <a:pt x="116142" y="205241"/>
                    </a:cubicBezTo>
                    <a:cubicBezTo>
                      <a:pt x="116142" y="208423"/>
                      <a:pt x="119324" y="211605"/>
                      <a:pt x="120915" y="213196"/>
                    </a:cubicBezTo>
                    <a:cubicBezTo>
                      <a:pt x="120915" y="213196"/>
                      <a:pt x="122506" y="214787"/>
                      <a:pt x="122506" y="214787"/>
                    </a:cubicBezTo>
                    <a:cubicBezTo>
                      <a:pt x="120915" y="217969"/>
                      <a:pt x="124097" y="219560"/>
                      <a:pt x="124097" y="221151"/>
                    </a:cubicBezTo>
                    <a:cubicBezTo>
                      <a:pt x="127278" y="221151"/>
                      <a:pt x="125688" y="224333"/>
                      <a:pt x="128870" y="225924"/>
                    </a:cubicBezTo>
                    <a:cubicBezTo>
                      <a:pt x="128870" y="225924"/>
                      <a:pt x="130461" y="227515"/>
                      <a:pt x="130461" y="229106"/>
                    </a:cubicBezTo>
                    <a:cubicBezTo>
                      <a:pt x="130461" y="230697"/>
                      <a:pt x="130461" y="232288"/>
                      <a:pt x="132052" y="232288"/>
                    </a:cubicBezTo>
                    <a:cubicBezTo>
                      <a:pt x="130461" y="235470"/>
                      <a:pt x="135233" y="235470"/>
                      <a:pt x="135233" y="237061"/>
                    </a:cubicBezTo>
                    <a:cubicBezTo>
                      <a:pt x="135233" y="240243"/>
                      <a:pt x="138415" y="243425"/>
                      <a:pt x="140007" y="246607"/>
                    </a:cubicBezTo>
                    <a:cubicBezTo>
                      <a:pt x="141598" y="243425"/>
                      <a:pt x="140007" y="241834"/>
                      <a:pt x="138415" y="240243"/>
                    </a:cubicBezTo>
                    <a:cubicBezTo>
                      <a:pt x="136824" y="237061"/>
                      <a:pt x="135233" y="233879"/>
                      <a:pt x="133643" y="230697"/>
                    </a:cubicBezTo>
                    <a:cubicBezTo>
                      <a:pt x="133643" y="227515"/>
                      <a:pt x="130461" y="225924"/>
                      <a:pt x="130461" y="222742"/>
                    </a:cubicBezTo>
                    <a:cubicBezTo>
                      <a:pt x="128870" y="219560"/>
                      <a:pt x="127278" y="217969"/>
                      <a:pt x="125688" y="214787"/>
                    </a:cubicBezTo>
                    <a:cubicBezTo>
                      <a:pt x="124097" y="210014"/>
                      <a:pt x="120915" y="205241"/>
                      <a:pt x="119324" y="200468"/>
                    </a:cubicBezTo>
                    <a:cubicBezTo>
                      <a:pt x="117733" y="195695"/>
                      <a:pt x="116142" y="192512"/>
                      <a:pt x="112960" y="189331"/>
                    </a:cubicBezTo>
                    <a:cubicBezTo>
                      <a:pt x="111369" y="187740"/>
                      <a:pt x="111369" y="186149"/>
                      <a:pt x="111369" y="184557"/>
                    </a:cubicBezTo>
                    <a:cubicBezTo>
                      <a:pt x="111369" y="182967"/>
                      <a:pt x="109778" y="181376"/>
                      <a:pt x="108187" y="179785"/>
                    </a:cubicBezTo>
                    <a:cubicBezTo>
                      <a:pt x="106596" y="178193"/>
                      <a:pt x="106596" y="175012"/>
                      <a:pt x="103414" y="173421"/>
                    </a:cubicBezTo>
                    <a:cubicBezTo>
                      <a:pt x="103414" y="170238"/>
                      <a:pt x="100232" y="167057"/>
                      <a:pt x="100232" y="163874"/>
                    </a:cubicBezTo>
                    <a:cubicBezTo>
                      <a:pt x="100232" y="162283"/>
                      <a:pt x="100232" y="162283"/>
                      <a:pt x="98641" y="160692"/>
                    </a:cubicBezTo>
                    <a:cubicBezTo>
                      <a:pt x="97050" y="159102"/>
                      <a:pt x="95459" y="157510"/>
                      <a:pt x="93868" y="154328"/>
                    </a:cubicBezTo>
                    <a:cubicBezTo>
                      <a:pt x="93868" y="151146"/>
                      <a:pt x="92277" y="149555"/>
                      <a:pt x="90686" y="146373"/>
                    </a:cubicBezTo>
                    <a:cubicBezTo>
                      <a:pt x="89095" y="143191"/>
                      <a:pt x="85913" y="141600"/>
                      <a:pt x="85913" y="136827"/>
                    </a:cubicBezTo>
                    <a:cubicBezTo>
                      <a:pt x="84322" y="133645"/>
                      <a:pt x="82731" y="130463"/>
                      <a:pt x="81140" y="127281"/>
                    </a:cubicBezTo>
                    <a:cubicBezTo>
                      <a:pt x="79549" y="122508"/>
                      <a:pt x="76367" y="117735"/>
                      <a:pt x="74776" y="112962"/>
                    </a:cubicBezTo>
                    <a:cubicBezTo>
                      <a:pt x="70004" y="106598"/>
                      <a:pt x="68412" y="100234"/>
                      <a:pt x="65230" y="95461"/>
                    </a:cubicBezTo>
                    <a:cubicBezTo>
                      <a:pt x="63639" y="93870"/>
                      <a:pt x="62049" y="92279"/>
                      <a:pt x="62049" y="90688"/>
                    </a:cubicBezTo>
                    <a:cubicBezTo>
                      <a:pt x="62049" y="89096"/>
                      <a:pt x="60458" y="85915"/>
                      <a:pt x="58866" y="84324"/>
                    </a:cubicBezTo>
                    <a:cubicBezTo>
                      <a:pt x="58866" y="84324"/>
                      <a:pt x="58866" y="82733"/>
                      <a:pt x="58866" y="82733"/>
                    </a:cubicBezTo>
                    <a:cubicBezTo>
                      <a:pt x="58866" y="82733"/>
                      <a:pt x="58866" y="81141"/>
                      <a:pt x="58866" y="81141"/>
                    </a:cubicBezTo>
                    <a:cubicBezTo>
                      <a:pt x="54094" y="77960"/>
                      <a:pt x="54094" y="71596"/>
                      <a:pt x="50912" y="68413"/>
                    </a:cubicBezTo>
                    <a:cubicBezTo>
                      <a:pt x="49320" y="66822"/>
                      <a:pt x="49320" y="65231"/>
                      <a:pt x="47729" y="63641"/>
                    </a:cubicBezTo>
                    <a:cubicBezTo>
                      <a:pt x="44548" y="57276"/>
                      <a:pt x="41366" y="50912"/>
                      <a:pt x="36593" y="42957"/>
                    </a:cubicBezTo>
                    <a:cubicBezTo>
                      <a:pt x="35002" y="41366"/>
                      <a:pt x="33411" y="39775"/>
                      <a:pt x="33411" y="36593"/>
                    </a:cubicBezTo>
                    <a:cubicBezTo>
                      <a:pt x="28638" y="31820"/>
                      <a:pt x="28638" y="27047"/>
                      <a:pt x="25456" y="22274"/>
                    </a:cubicBezTo>
                    <a:cubicBezTo>
                      <a:pt x="22274" y="17501"/>
                      <a:pt x="19092" y="14319"/>
                      <a:pt x="17501" y="9546"/>
                    </a:cubicBezTo>
                    <a:cubicBezTo>
                      <a:pt x="15910" y="7955"/>
                      <a:pt x="15910" y="6364"/>
                      <a:pt x="15910" y="4773"/>
                    </a:cubicBezTo>
                    <a:cubicBezTo>
                      <a:pt x="14319" y="3182"/>
                      <a:pt x="12728" y="1591"/>
                      <a:pt x="12728" y="0"/>
                    </a:cubicBezTo>
                    <a:cubicBezTo>
                      <a:pt x="4773" y="3182"/>
                      <a:pt x="3182" y="1591"/>
                      <a:pt x="0" y="1591"/>
                    </a:cubicBezTo>
                    <a:cubicBezTo>
                      <a:pt x="1591" y="0"/>
                      <a:pt x="1591" y="0"/>
                      <a:pt x="0" y="1591"/>
                    </a:cubicBezTo>
                    <a:close/>
                  </a:path>
                </a:pathLst>
              </a:custGeom>
              <a:solidFill>
                <a:srgbClr val="5A4A42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58" name="รูปแบบอิสระ: รูปร่าง 1457">
                <a:extLst>
                  <a:ext uri="{FF2B5EF4-FFF2-40B4-BE49-F238E27FC236}">
                    <a16:creationId xmlns:a16="http://schemas.microsoft.com/office/drawing/2014/main" id="{5788F6AC-AFC4-450F-B187-A042DEDD6CD3}"/>
                  </a:ext>
                </a:extLst>
              </p:cNvPr>
              <p:cNvSpPr/>
              <p:nvPr/>
            </p:nvSpPr>
            <p:spPr>
              <a:xfrm>
                <a:off x="4596204" y="5990291"/>
                <a:ext cx="68014" cy="103416"/>
              </a:xfrm>
              <a:custGeom>
                <a:avLst/>
                <a:gdLst>
                  <a:gd name="connsiteX0" fmla="*/ 66821 w 68014"/>
                  <a:gd name="connsiteY0" fmla="*/ 103416 h 103416"/>
                  <a:gd name="connsiteX1" fmla="*/ 66821 w 68014"/>
                  <a:gd name="connsiteY1" fmla="*/ 98643 h 103416"/>
                  <a:gd name="connsiteX2" fmla="*/ 63639 w 68014"/>
                  <a:gd name="connsiteY2" fmla="*/ 92279 h 103416"/>
                  <a:gd name="connsiteX3" fmla="*/ 62048 w 68014"/>
                  <a:gd name="connsiteY3" fmla="*/ 87506 h 103416"/>
                  <a:gd name="connsiteX4" fmla="*/ 60457 w 68014"/>
                  <a:gd name="connsiteY4" fmla="*/ 84324 h 103416"/>
                  <a:gd name="connsiteX5" fmla="*/ 57275 w 68014"/>
                  <a:gd name="connsiteY5" fmla="*/ 79551 h 103416"/>
                  <a:gd name="connsiteX6" fmla="*/ 55684 w 68014"/>
                  <a:gd name="connsiteY6" fmla="*/ 77960 h 103416"/>
                  <a:gd name="connsiteX7" fmla="*/ 47729 w 68014"/>
                  <a:gd name="connsiteY7" fmla="*/ 63641 h 103416"/>
                  <a:gd name="connsiteX8" fmla="*/ 39775 w 68014"/>
                  <a:gd name="connsiteY8" fmla="*/ 50912 h 103416"/>
                  <a:gd name="connsiteX9" fmla="*/ 31820 w 68014"/>
                  <a:gd name="connsiteY9" fmla="*/ 38184 h 103416"/>
                  <a:gd name="connsiteX10" fmla="*/ 23865 w 68014"/>
                  <a:gd name="connsiteY10" fmla="*/ 28638 h 103416"/>
                  <a:gd name="connsiteX11" fmla="*/ 19091 w 68014"/>
                  <a:gd name="connsiteY11" fmla="*/ 22274 h 103416"/>
                  <a:gd name="connsiteX12" fmla="*/ 12728 w 68014"/>
                  <a:gd name="connsiteY12" fmla="*/ 14319 h 103416"/>
                  <a:gd name="connsiteX13" fmla="*/ 11137 w 68014"/>
                  <a:gd name="connsiteY13" fmla="*/ 11137 h 103416"/>
                  <a:gd name="connsiteX14" fmla="*/ 7955 w 68014"/>
                  <a:gd name="connsiteY14" fmla="*/ 9546 h 103416"/>
                  <a:gd name="connsiteX15" fmla="*/ 1591 w 68014"/>
                  <a:gd name="connsiteY15" fmla="*/ 0 h 103416"/>
                  <a:gd name="connsiteX16" fmla="*/ 0 w 68014"/>
                  <a:gd name="connsiteY16" fmla="*/ 3182 h 103416"/>
                  <a:gd name="connsiteX17" fmla="*/ 3182 w 68014"/>
                  <a:gd name="connsiteY17" fmla="*/ 6364 h 103416"/>
                  <a:gd name="connsiteX18" fmla="*/ 6364 w 68014"/>
                  <a:gd name="connsiteY18" fmla="*/ 12728 h 103416"/>
                  <a:gd name="connsiteX19" fmla="*/ 7955 w 68014"/>
                  <a:gd name="connsiteY19" fmla="*/ 15910 h 103416"/>
                  <a:gd name="connsiteX20" fmla="*/ 12728 w 68014"/>
                  <a:gd name="connsiteY20" fmla="*/ 22274 h 103416"/>
                  <a:gd name="connsiteX21" fmla="*/ 14319 w 68014"/>
                  <a:gd name="connsiteY21" fmla="*/ 27047 h 103416"/>
                  <a:gd name="connsiteX22" fmla="*/ 17500 w 68014"/>
                  <a:gd name="connsiteY22" fmla="*/ 31820 h 103416"/>
                  <a:gd name="connsiteX23" fmla="*/ 20683 w 68014"/>
                  <a:gd name="connsiteY23" fmla="*/ 36593 h 103416"/>
                  <a:gd name="connsiteX24" fmla="*/ 25455 w 68014"/>
                  <a:gd name="connsiteY24" fmla="*/ 44548 h 103416"/>
                  <a:gd name="connsiteX25" fmla="*/ 30229 w 68014"/>
                  <a:gd name="connsiteY25" fmla="*/ 50912 h 103416"/>
                  <a:gd name="connsiteX26" fmla="*/ 31820 w 68014"/>
                  <a:gd name="connsiteY26" fmla="*/ 54094 h 103416"/>
                  <a:gd name="connsiteX27" fmla="*/ 38183 w 68014"/>
                  <a:gd name="connsiteY27" fmla="*/ 63641 h 103416"/>
                  <a:gd name="connsiteX28" fmla="*/ 39775 w 68014"/>
                  <a:gd name="connsiteY28" fmla="*/ 65232 h 103416"/>
                  <a:gd name="connsiteX29" fmla="*/ 46138 w 68014"/>
                  <a:gd name="connsiteY29" fmla="*/ 77960 h 103416"/>
                  <a:gd name="connsiteX30" fmla="*/ 49320 w 68014"/>
                  <a:gd name="connsiteY30" fmla="*/ 79551 h 103416"/>
                  <a:gd name="connsiteX31" fmla="*/ 50911 w 68014"/>
                  <a:gd name="connsiteY31" fmla="*/ 84324 h 103416"/>
                  <a:gd name="connsiteX32" fmla="*/ 52502 w 68014"/>
                  <a:gd name="connsiteY32" fmla="*/ 87506 h 103416"/>
                  <a:gd name="connsiteX33" fmla="*/ 54093 w 68014"/>
                  <a:gd name="connsiteY33" fmla="*/ 90688 h 103416"/>
                  <a:gd name="connsiteX34" fmla="*/ 55684 w 68014"/>
                  <a:gd name="connsiteY34" fmla="*/ 93870 h 103416"/>
                  <a:gd name="connsiteX35" fmla="*/ 58866 w 68014"/>
                  <a:gd name="connsiteY35" fmla="*/ 98643 h 103416"/>
                  <a:gd name="connsiteX36" fmla="*/ 66821 w 68014"/>
                  <a:gd name="connsiteY36" fmla="*/ 103416 h 103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68014" h="103416">
                    <a:moveTo>
                      <a:pt x="66821" y="103416"/>
                    </a:moveTo>
                    <a:cubicBezTo>
                      <a:pt x="68412" y="101825"/>
                      <a:pt x="68412" y="100234"/>
                      <a:pt x="66821" y="98643"/>
                    </a:cubicBezTo>
                    <a:cubicBezTo>
                      <a:pt x="65230" y="97052"/>
                      <a:pt x="65230" y="93870"/>
                      <a:pt x="63639" y="92279"/>
                    </a:cubicBezTo>
                    <a:cubicBezTo>
                      <a:pt x="63639" y="90688"/>
                      <a:pt x="62048" y="89097"/>
                      <a:pt x="62048" y="87506"/>
                    </a:cubicBezTo>
                    <a:cubicBezTo>
                      <a:pt x="62048" y="85915"/>
                      <a:pt x="60457" y="85915"/>
                      <a:pt x="60457" y="84324"/>
                    </a:cubicBezTo>
                    <a:cubicBezTo>
                      <a:pt x="60457" y="82733"/>
                      <a:pt x="60457" y="81142"/>
                      <a:pt x="57275" y="79551"/>
                    </a:cubicBezTo>
                    <a:cubicBezTo>
                      <a:pt x="57275" y="79551"/>
                      <a:pt x="55684" y="77960"/>
                      <a:pt x="55684" y="77960"/>
                    </a:cubicBezTo>
                    <a:cubicBezTo>
                      <a:pt x="54093" y="71596"/>
                      <a:pt x="49320" y="68413"/>
                      <a:pt x="47729" y="63641"/>
                    </a:cubicBezTo>
                    <a:cubicBezTo>
                      <a:pt x="46138" y="58867"/>
                      <a:pt x="41365" y="54094"/>
                      <a:pt x="39775" y="50912"/>
                    </a:cubicBezTo>
                    <a:cubicBezTo>
                      <a:pt x="36592" y="46139"/>
                      <a:pt x="33410" y="42957"/>
                      <a:pt x="31820" y="38184"/>
                    </a:cubicBezTo>
                    <a:cubicBezTo>
                      <a:pt x="30229" y="35002"/>
                      <a:pt x="27046" y="31820"/>
                      <a:pt x="23865" y="28638"/>
                    </a:cubicBezTo>
                    <a:cubicBezTo>
                      <a:pt x="22274" y="27047"/>
                      <a:pt x="22274" y="23865"/>
                      <a:pt x="19091" y="22274"/>
                    </a:cubicBezTo>
                    <a:cubicBezTo>
                      <a:pt x="15910" y="20683"/>
                      <a:pt x="15910" y="17501"/>
                      <a:pt x="12728" y="14319"/>
                    </a:cubicBezTo>
                    <a:cubicBezTo>
                      <a:pt x="11137" y="14319"/>
                      <a:pt x="11137" y="11137"/>
                      <a:pt x="11137" y="11137"/>
                    </a:cubicBezTo>
                    <a:cubicBezTo>
                      <a:pt x="11137" y="9546"/>
                      <a:pt x="7955" y="9546"/>
                      <a:pt x="7955" y="9546"/>
                    </a:cubicBezTo>
                    <a:cubicBezTo>
                      <a:pt x="6364" y="6364"/>
                      <a:pt x="3182" y="4773"/>
                      <a:pt x="1591" y="0"/>
                    </a:cubicBezTo>
                    <a:cubicBezTo>
                      <a:pt x="1591" y="1591"/>
                      <a:pt x="0" y="3182"/>
                      <a:pt x="0" y="3182"/>
                    </a:cubicBezTo>
                    <a:cubicBezTo>
                      <a:pt x="0" y="4773"/>
                      <a:pt x="3182" y="4773"/>
                      <a:pt x="3182" y="6364"/>
                    </a:cubicBezTo>
                    <a:cubicBezTo>
                      <a:pt x="3182" y="9546"/>
                      <a:pt x="4773" y="11137"/>
                      <a:pt x="6364" y="12728"/>
                    </a:cubicBezTo>
                    <a:cubicBezTo>
                      <a:pt x="6364" y="14319"/>
                      <a:pt x="7955" y="14319"/>
                      <a:pt x="7955" y="15910"/>
                    </a:cubicBezTo>
                    <a:cubicBezTo>
                      <a:pt x="7955" y="19092"/>
                      <a:pt x="9545" y="20683"/>
                      <a:pt x="12728" y="22274"/>
                    </a:cubicBezTo>
                    <a:cubicBezTo>
                      <a:pt x="14319" y="23865"/>
                      <a:pt x="14319" y="25456"/>
                      <a:pt x="14319" y="27047"/>
                    </a:cubicBezTo>
                    <a:cubicBezTo>
                      <a:pt x="15910" y="28638"/>
                      <a:pt x="17500" y="30229"/>
                      <a:pt x="17500" y="31820"/>
                    </a:cubicBezTo>
                    <a:cubicBezTo>
                      <a:pt x="17500" y="33411"/>
                      <a:pt x="19091" y="35002"/>
                      <a:pt x="20683" y="36593"/>
                    </a:cubicBezTo>
                    <a:cubicBezTo>
                      <a:pt x="22274" y="39775"/>
                      <a:pt x="23865" y="41367"/>
                      <a:pt x="25455" y="44548"/>
                    </a:cubicBezTo>
                    <a:cubicBezTo>
                      <a:pt x="27046" y="46139"/>
                      <a:pt x="28637" y="49322"/>
                      <a:pt x="30229" y="50912"/>
                    </a:cubicBezTo>
                    <a:cubicBezTo>
                      <a:pt x="31820" y="50912"/>
                      <a:pt x="31820" y="52503"/>
                      <a:pt x="31820" y="54094"/>
                    </a:cubicBezTo>
                    <a:cubicBezTo>
                      <a:pt x="33410" y="57277"/>
                      <a:pt x="35001" y="60458"/>
                      <a:pt x="38183" y="63641"/>
                    </a:cubicBezTo>
                    <a:cubicBezTo>
                      <a:pt x="38183" y="63641"/>
                      <a:pt x="39775" y="65232"/>
                      <a:pt x="39775" y="65232"/>
                    </a:cubicBezTo>
                    <a:cubicBezTo>
                      <a:pt x="39775" y="70005"/>
                      <a:pt x="44547" y="73187"/>
                      <a:pt x="46138" y="77960"/>
                    </a:cubicBezTo>
                    <a:cubicBezTo>
                      <a:pt x="46138" y="79551"/>
                      <a:pt x="47729" y="79551"/>
                      <a:pt x="49320" y="79551"/>
                    </a:cubicBezTo>
                    <a:cubicBezTo>
                      <a:pt x="47729" y="81142"/>
                      <a:pt x="50911" y="82733"/>
                      <a:pt x="50911" y="84324"/>
                    </a:cubicBezTo>
                    <a:cubicBezTo>
                      <a:pt x="50911" y="85915"/>
                      <a:pt x="52502" y="85915"/>
                      <a:pt x="52502" y="87506"/>
                    </a:cubicBezTo>
                    <a:cubicBezTo>
                      <a:pt x="52502" y="89097"/>
                      <a:pt x="54093" y="89097"/>
                      <a:pt x="54093" y="90688"/>
                    </a:cubicBezTo>
                    <a:cubicBezTo>
                      <a:pt x="54093" y="92279"/>
                      <a:pt x="55684" y="92279"/>
                      <a:pt x="55684" y="93870"/>
                    </a:cubicBezTo>
                    <a:cubicBezTo>
                      <a:pt x="57275" y="95461"/>
                      <a:pt x="58866" y="95461"/>
                      <a:pt x="58866" y="98643"/>
                    </a:cubicBezTo>
                    <a:cubicBezTo>
                      <a:pt x="63639" y="103416"/>
                      <a:pt x="65230" y="103416"/>
                      <a:pt x="66821" y="103416"/>
                    </a:cubicBezTo>
                    <a:close/>
                  </a:path>
                </a:pathLst>
              </a:custGeom>
              <a:solidFill>
                <a:srgbClr val="5A4A42"/>
              </a:solidFill>
              <a:ln w="1451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441" name="รูปแบบอิสระ: รูปร่าง 1440">
              <a:extLst>
                <a:ext uri="{FF2B5EF4-FFF2-40B4-BE49-F238E27FC236}">
                  <a16:creationId xmlns:a16="http://schemas.microsoft.com/office/drawing/2014/main" id="{4EFC5CA0-633F-43C7-8870-1D5C7D9876B5}"/>
                </a:ext>
              </a:extLst>
            </p:cNvPr>
            <p:cNvSpPr/>
            <p:nvPr/>
          </p:nvSpPr>
          <p:spPr>
            <a:xfrm>
              <a:off x="3491567" y="4324840"/>
              <a:ext cx="181372" cy="5656"/>
            </a:xfrm>
            <a:custGeom>
              <a:avLst/>
              <a:gdLst>
                <a:gd name="connsiteX0" fmla="*/ 181372 w 181372"/>
                <a:gd name="connsiteY0" fmla="*/ 5657 h 5656"/>
                <a:gd name="connsiteX1" fmla="*/ 0 w 181372"/>
                <a:gd name="connsiteY1" fmla="*/ 5657 h 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1372" h="5656">
                  <a:moveTo>
                    <a:pt x="181372" y="5657"/>
                  </a:moveTo>
                  <a:cubicBezTo>
                    <a:pt x="181372" y="5657"/>
                    <a:pt x="81140" y="-7071"/>
                    <a:pt x="0" y="5657"/>
                  </a:cubicBezTo>
                </a:path>
              </a:pathLst>
            </a:custGeom>
            <a:solidFill>
              <a:srgbClr val="FCCA9A"/>
            </a:solidFill>
            <a:ln w="7259" cap="flat">
              <a:solidFill>
                <a:srgbClr val="55444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2" name="รูปแบบอิสระ: รูปร่าง 1441">
              <a:extLst>
                <a:ext uri="{FF2B5EF4-FFF2-40B4-BE49-F238E27FC236}">
                  <a16:creationId xmlns:a16="http://schemas.microsoft.com/office/drawing/2014/main" id="{276CC792-57DA-48DF-AB7F-855DAA436CEA}"/>
                </a:ext>
              </a:extLst>
            </p:cNvPr>
            <p:cNvSpPr/>
            <p:nvPr/>
          </p:nvSpPr>
          <p:spPr>
            <a:xfrm>
              <a:off x="4162785" y="3945471"/>
              <a:ext cx="897320" cy="627227"/>
            </a:xfrm>
            <a:custGeom>
              <a:avLst/>
              <a:gdLst>
                <a:gd name="connsiteX0" fmla="*/ 652479 w 897320"/>
                <a:gd name="connsiteY0" fmla="*/ 0 h 627227"/>
                <a:gd name="connsiteX1" fmla="*/ 881580 w 897320"/>
                <a:gd name="connsiteY1" fmla="*/ 558447 h 627227"/>
                <a:gd name="connsiteX2" fmla="*/ 401104 w 897320"/>
                <a:gd name="connsiteY2" fmla="*/ 604586 h 627227"/>
                <a:gd name="connsiteX3" fmla="*/ 278598 w 897320"/>
                <a:gd name="connsiteY3" fmla="*/ 623678 h 627227"/>
                <a:gd name="connsiteX4" fmla="*/ 138592 w 897320"/>
                <a:gd name="connsiteY4" fmla="*/ 604586 h 627227"/>
                <a:gd name="connsiteX5" fmla="*/ 52679 w 897320"/>
                <a:gd name="connsiteY5" fmla="*/ 625269 h 627227"/>
                <a:gd name="connsiteX6" fmla="*/ 41542 w 897320"/>
                <a:gd name="connsiteY6" fmla="*/ 614132 h 627227"/>
                <a:gd name="connsiteX7" fmla="*/ 11314 w 897320"/>
                <a:gd name="connsiteY7" fmla="*/ 604586 h 627227"/>
                <a:gd name="connsiteX8" fmla="*/ 11314 w 897320"/>
                <a:gd name="connsiteY8" fmla="*/ 583903 h 627227"/>
                <a:gd name="connsiteX9" fmla="*/ 44724 w 897320"/>
                <a:gd name="connsiteY9" fmla="*/ 532990 h 627227"/>
                <a:gd name="connsiteX10" fmla="*/ 219732 w 897320"/>
                <a:gd name="connsiteY10" fmla="*/ 485260 h 627227"/>
                <a:gd name="connsiteX11" fmla="*/ 522018 w 897320"/>
                <a:gd name="connsiteY11" fmla="*/ 483669 h 627227"/>
                <a:gd name="connsiteX12" fmla="*/ 665206 w 897320"/>
                <a:gd name="connsiteY12" fmla="*/ 459804 h 627227"/>
                <a:gd name="connsiteX13" fmla="*/ 504518 w 897320"/>
                <a:gd name="connsiteY13" fmla="*/ 173421 h 627227"/>
                <a:gd name="connsiteX14" fmla="*/ 652479 w 897320"/>
                <a:gd name="connsiteY14" fmla="*/ 0 h 627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97320" h="627227">
                  <a:moveTo>
                    <a:pt x="652479" y="0"/>
                  </a:moveTo>
                  <a:cubicBezTo>
                    <a:pt x="652479" y="0"/>
                    <a:pt x="970675" y="505943"/>
                    <a:pt x="881580" y="558447"/>
                  </a:cubicBezTo>
                  <a:cubicBezTo>
                    <a:pt x="792485" y="609359"/>
                    <a:pt x="593612" y="631633"/>
                    <a:pt x="401104" y="604586"/>
                  </a:cubicBezTo>
                  <a:cubicBezTo>
                    <a:pt x="401104" y="604586"/>
                    <a:pt x="345420" y="612541"/>
                    <a:pt x="278598" y="623678"/>
                  </a:cubicBezTo>
                  <a:cubicBezTo>
                    <a:pt x="211777" y="634816"/>
                    <a:pt x="173593" y="617314"/>
                    <a:pt x="138592" y="604586"/>
                  </a:cubicBezTo>
                  <a:cubicBezTo>
                    <a:pt x="103590" y="591858"/>
                    <a:pt x="74953" y="631633"/>
                    <a:pt x="52679" y="625269"/>
                  </a:cubicBezTo>
                  <a:cubicBezTo>
                    <a:pt x="30405" y="618905"/>
                    <a:pt x="41542" y="614132"/>
                    <a:pt x="41542" y="614132"/>
                  </a:cubicBezTo>
                  <a:cubicBezTo>
                    <a:pt x="41542" y="614132"/>
                    <a:pt x="4949" y="622087"/>
                    <a:pt x="11314" y="604586"/>
                  </a:cubicBezTo>
                  <a:cubicBezTo>
                    <a:pt x="11314" y="604586"/>
                    <a:pt x="-14142" y="601404"/>
                    <a:pt x="11314" y="583903"/>
                  </a:cubicBezTo>
                  <a:cubicBezTo>
                    <a:pt x="11314" y="583903"/>
                    <a:pt x="-18915" y="583903"/>
                    <a:pt x="44724" y="532990"/>
                  </a:cubicBezTo>
                  <a:cubicBezTo>
                    <a:pt x="108363" y="482078"/>
                    <a:pt x="137001" y="455031"/>
                    <a:pt x="219732" y="485260"/>
                  </a:cubicBezTo>
                  <a:cubicBezTo>
                    <a:pt x="304054" y="515489"/>
                    <a:pt x="347010" y="521853"/>
                    <a:pt x="522018" y="483669"/>
                  </a:cubicBezTo>
                  <a:cubicBezTo>
                    <a:pt x="695435" y="445484"/>
                    <a:pt x="665206" y="459804"/>
                    <a:pt x="665206" y="459804"/>
                  </a:cubicBezTo>
                  <a:lnTo>
                    <a:pt x="504518" y="173421"/>
                  </a:lnTo>
                  <a:cubicBezTo>
                    <a:pt x="504518" y="173421"/>
                    <a:pt x="550656" y="89097"/>
                    <a:pt x="652479" y="0"/>
                  </a:cubicBezTo>
                  <a:close/>
                </a:path>
              </a:pathLst>
            </a:custGeom>
            <a:solidFill>
              <a:srgbClr val="FCD0A8"/>
            </a:solidFill>
            <a:ln w="7259" cap="flat">
              <a:solidFill>
                <a:srgbClr val="55444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3" name="รูปแบบอิสระ: รูปร่าง 1442">
              <a:extLst>
                <a:ext uri="{FF2B5EF4-FFF2-40B4-BE49-F238E27FC236}">
                  <a16:creationId xmlns:a16="http://schemas.microsoft.com/office/drawing/2014/main" id="{EB9CFF2F-7B33-4FAE-B35E-7B81F4172CBE}"/>
                </a:ext>
              </a:extLst>
            </p:cNvPr>
            <p:cNvSpPr/>
            <p:nvPr/>
          </p:nvSpPr>
          <p:spPr>
            <a:xfrm>
              <a:off x="4205918" y="4518236"/>
              <a:ext cx="77958" cy="41366"/>
            </a:xfrm>
            <a:custGeom>
              <a:avLst/>
              <a:gdLst>
                <a:gd name="connsiteX0" fmla="*/ 77958 w 77958"/>
                <a:gd name="connsiteY0" fmla="*/ 0 h 41366"/>
                <a:gd name="connsiteX1" fmla="*/ 0 w 77958"/>
                <a:gd name="connsiteY1" fmla="*/ 41366 h 41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7958" h="41366">
                  <a:moveTo>
                    <a:pt x="77958" y="0"/>
                  </a:moveTo>
                  <a:lnTo>
                    <a:pt x="0" y="41366"/>
                  </a:lnTo>
                </a:path>
              </a:pathLst>
            </a:custGeom>
            <a:ln w="7259" cap="rnd">
              <a:solidFill>
                <a:srgbClr val="55444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4" name="รูปแบบอิสระ: รูปร่าง 1443">
              <a:extLst>
                <a:ext uri="{FF2B5EF4-FFF2-40B4-BE49-F238E27FC236}">
                  <a16:creationId xmlns:a16="http://schemas.microsoft.com/office/drawing/2014/main" id="{0C81BA54-9A79-4357-8C20-00AA7871B0D7}"/>
                </a:ext>
              </a:extLst>
            </p:cNvPr>
            <p:cNvSpPr/>
            <p:nvPr/>
          </p:nvSpPr>
          <p:spPr>
            <a:xfrm>
              <a:off x="4175689" y="4497553"/>
              <a:ext cx="87503" cy="52503"/>
            </a:xfrm>
            <a:custGeom>
              <a:avLst/>
              <a:gdLst>
                <a:gd name="connsiteX0" fmla="*/ 87504 w 87503"/>
                <a:gd name="connsiteY0" fmla="*/ 0 h 52503"/>
                <a:gd name="connsiteX1" fmla="*/ 0 w 87503"/>
                <a:gd name="connsiteY1" fmla="*/ 52503 h 52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7503" h="52503">
                  <a:moveTo>
                    <a:pt x="87504" y="0"/>
                  </a:moveTo>
                  <a:lnTo>
                    <a:pt x="0" y="52503"/>
                  </a:lnTo>
                </a:path>
              </a:pathLst>
            </a:custGeom>
            <a:ln w="7259" cap="rnd">
              <a:solidFill>
                <a:srgbClr val="55444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5" name="รูปแบบอิสระ: รูปร่าง 1444">
              <a:extLst>
                <a:ext uri="{FF2B5EF4-FFF2-40B4-BE49-F238E27FC236}">
                  <a16:creationId xmlns:a16="http://schemas.microsoft.com/office/drawing/2014/main" id="{80384E92-6AB9-49AD-A692-14C2CBD917A9}"/>
                </a:ext>
              </a:extLst>
            </p:cNvPr>
            <p:cNvSpPr/>
            <p:nvPr/>
          </p:nvSpPr>
          <p:spPr>
            <a:xfrm>
              <a:off x="4174098" y="4465733"/>
              <a:ext cx="89094" cy="63640"/>
            </a:xfrm>
            <a:custGeom>
              <a:avLst/>
              <a:gdLst>
                <a:gd name="connsiteX0" fmla="*/ 89095 w 89094"/>
                <a:gd name="connsiteY0" fmla="*/ 0 h 63640"/>
                <a:gd name="connsiteX1" fmla="*/ 0 w 89094"/>
                <a:gd name="connsiteY1" fmla="*/ 63641 h 63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9094" h="63640">
                  <a:moveTo>
                    <a:pt x="89095" y="0"/>
                  </a:moveTo>
                  <a:lnTo>
                    <a:pt x="0" y="63641"/>
                  </a:lnTo>
                </a:path>
              </a:pathLst>
            </a:custGeom>
            <a:ln w="7259" cap="rnd">
              <a:solidFill>
                <a:srgbClr val="554443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6" name="รูปแบบอิสระ: รูปร่าง 1445">
              <a:extLst>
                <a:ext uri="{FF2B5EF4-FFF2-40B4-BE49-F238E27FC236}">
                  <a16:creationId xmlns:a16="http://schemas.microsoft.com/office/drawing/2014/main" id="{76DDD22B-E0FE-4306-884B-3D9B9802C11D}"/>
                </a:ext>
              </a:extLst>
            </p:cNvPr>
            <p:cNvSpPr/>
            <p:nvPr/>
          </p:nvSpPr>
          <p:spPr>
            <a:xfrm>
              <a:off x="3812946" y="4385068"/>
              <a:ext cx="308410" cy="214771"/>
            </a:xfrm>
            <a:custGeom>
              <a:avLst/>
              <a:gdLst>
                <a:gd name="connsiteX0" fmla="*/ 0 w 308410"/>
                <a:gd name="connsiteY0" fmla="*/ 153852 h 214771"/>
                <a:gd name="connsiteX1" fmla="*/ 216373 w 308410"/>
                <a:gd name="connsiteY1" fmla="*/ 211129 h 214771"/>
                <a:gd name="connsiteX2" fmla="*/ 273649 w 308410"/>
                <a:gd name="connsiteY2" fmla="*/ 185673 h 214771"/>
                <a:gd name="connsiteX3" fmla="*/ 280013 w 308410"/>
                <a:gd name="connsiteY3" fmla="*/ 141124 h 214771"/>
                <a:gd name="connsiteX4" fmla="*/ 292740 w 308410"/>
                <a:gd name="connsiteY4" fmla="*/ 102940 h 214771"/>
                <a:gd name="connsiteX5" fmla="*/ 297514 w 308410"/>
                <a:gd name="connsiteY5" fmla="*/ 52027 h 214771"/>
                <a:gd name="connsiteX6" fmla="*/ 214782 w 308410"/>
                <a:gd name="connsiteY6" fmla="*/ 9070 h 214771"/>
                <a:gd name="connsiteX7" fmla="*/ 98641 w 308410"/>
                <a:gd name="connsiteY7" fmla="*/ 32935 h 214771"/>
                <a:gd name="connsiteX8" fmla="*/ 30229 w 308410"/>
                <a:gd name="connsiteY8" fmla="*/ 71119 h 214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8410" h="214771">
                  <a:moveTo>
                    <a:pt x="0" y="153852"/>
                  </a:moveTo>
                  <a:cubicBezTo>
                    <a:pt x="68412" y="155443"/>
                    <a:pt x="157507" y="193628"/>
                    <a:pt x="216373" y="211129"/>
                  </a:cubicBezTo>
                  <a:cubicBezTo>
                    <a:pt x="275239" y="227039"/>
                    <a:pt x="273649" y="185673"/>
                    <a:pt x="273649" y="185673"/>
                  </a:cubicBezTo>
                  <a:cubicBezTo>
                    <a:pt x="305468" y="174535"/>
                    <a:pt x="280013" y="141124"/>
                    <a:pt x="280013" y="141124"/>
                  </a:cubicBezTo>
                  <a:cubicBezTo>
                    <a:pt x="322969" y="133169"/>
                    <a:pt x="292740" y="102940"/>
                    <a:pt x="292740" y="102940"/>
                  </a:cubicBezTo>
                  <a:cubicBezTo>
                    <a:pt x="292740" y="102940"/>
                    <a:pt x="324560" y="79074"/>
                    <a:pt x="297514" y="52027"/>
                  </a:cubicBezTo>
                  <a:cubicBezTo>
                    <a:pt x="264103" y="17025"/>
                    <a:pt x="273649" y="34526"/>
                    <a:pt x="214782" y="9070"/>
                  </a:cubicBezTo>
                  <a:cubicBezTo>
                    <a:pt x="155916" y="-14796"/>
                    <a:pt x="152734" y="13843"/>
                    <a:pt x="98641" y="32935"/>
                  </a:cubicBezTo>
                  <a:cubicBezTo>
                    <a:pt x="57275" y="47254"/>
                    <a:pt x="30229" y="71119"/>
                    <a:pt x="30229" y="71119"/>
                  </a:cubicBezTo>
                </a:path>
              </a:pathLst>
            </a:custGeom>
            <a:solidFill>
              <a:srgbClr val="FCD0A8"/>
            </a:solidFill>
            <a:ln w="7259" cap="flat">
              <a:solidFill>
                <a:srgbClr val="55444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7" name="รูปแบบอิสระ: รูปร่าง 1446">
              <a:extLst>
                <a:ext uri="{FF2B5EF4-FFF2-40B4-BE49-F238E27FC236}">
                  <a16:creationId xmlns:a16="http://schemas.microsoft.com/office/drawing/2014/main" id="{1626A1AE-DE9B-4705-BB2D-9CE8ED94B2B9}"/>
                </a:ext>
              </a:extLst>
            </p:cNvPr>
            <p:cNvSpPr/>
            <p:nvPr/>
          </p:nvSpPr>
          <p:spPr>
            <a:xfrm>
              <a:off x="4024546" y="4451008"/>
              <a:ext cx="84322" cy="36998"/>
            </a:xfrm>
            <a:custGeom>
              <a:avLst/>
              <a:gdLst>
                <a:gd name="connsiteX0" fmla="*/ 0 w 84322"/>
                <a:gd name="connsiteY0" fmla="*/ 405 h 36998"/>
                <a:gd name="connsiteX1" fmla="*/ 46139 w 84322"/>
                <a:gd name="connsiteY1" fmla="*/ 8361 h 36998"/>
                <a:gd name="connsiteX2" fmla="*/ 84322 w 84322"/>
                <a:gd name="connsiteY2" fmla="*/ 36999 h 36998"/>
                <a:gd name="connsiteX3" fmla="*/ 63639 w 84322"/>
                <a:gd name="connsiteY3" fmla="*/ 24271 h 36998"/>
                <a:gd name="connsiteX4" fmla="*/ 42957 w 84322"/>
                <a:gd name="connsiteY4" fmla="*/ 14725 h 36998"/>
                <a:gd name="connsiteX5" fmla="*/ 0 w 84322"/>
                <a:gd name="connsiteY5" fmla="*/ 405 h 36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322" h="36998">
                  <a:moveTo>
                    <a:pt x="0" y="405"/>
                  </a:moveTo>
                  <a:cubicBezTo>
                    <a:pt x="15910" y="-1186"/>
                    <a:pt x="31820" y="1997"/>
                    <a:pt x="46139" y="8361"/>
                  </a:cubicBezTo>
                  <a:cubicBezTo>
                    <a:pt x="60458" y="14725"/>
                    <a:pt x="74776" y="24271"/>
                    <a:pt x="84322" y="36999"/>
                  </a:cubicBezTo>
                  <a:cubicBezTo>
                    <a:pt x="77958" y="32226"/>
                    <a:pt x="71594" y="29044"/>
                    <a:pt x="63639" y="24271"/>
                  </a:cubicBezTo>
                  <a:cubicBezTo>
                    <a:pt x="57275" y="21088"/>
                    <a:pt x="49320" y="17907"/>
                    <a:pt x="42957" y="14725"/>
                  </a:cubicBezTo>
                  <a:cubicBezTo>
                    <a:pt x="30229" y="9952"/>
                    <a:pt x="15910" y="5178"/>
                    <a:pt x="0" y="405"/>
                  </a:cubicBezTo>
                  <a:close/>
                </a:path>
              </a:pathLst>
            </a:custGeom>
            <a:solidFill>
              <a:srgbClr val="554443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8" name="รูปแบบอิสระ: รูปร่าง 1447">
              <a:extLst>
                <a:ext uri="{FF2B5EF4-FFF2-40B4-BE49-F238E27FC236}">
                  <a16:creationId xmlns:a16="http://schemas.microsoft.com/office/drawing/2014/main" id="{4421AEF5-7381-4FF1-9C59-C81D7DA48E97}"/>
                </a:ext>
              </a:extLst>
            </p:cNvPr>
            <p:cNvSpPr/>
            <p:nvPr/>
          </p:nvSpPr>
          <p:spPr>
            <a:xfrm>
              <a:off x="4011818" y="4489193"/>
              <a:ext cx="84321" cy="36998"/>
            </a:xfrm>
            <a:custGeom>
              <a:avLst/>
              <a:gdLst>
                <a:gd name="connsiteX0" fmla="*/ 0 w 84321"/>
                <a:gd name="connsiteY0" fmla="*/ 405 h 36998"/>
                <a:gd name="connsiteX1" fmla="*/ 46138 w 84321"/>
                <a:gd name="connsiteY1" fmla="*/ 8361 h 36998"/>
                <a:gd name="connsiteX2" fmla="*/ 84322 w 84321"/>
                <a:gd name="connsiteY2" fmla="*/ 36999 h 36998"/>
                <a:gd name="connsiteX3" fmla="*/ 63639 w 84321"/>
                <a:gd name="connsiteY3" fmla="*/ 24271 h 36998"/>
                <a:gd name="connsiteX4" fmla="*/ 42957 w 84321"/>
                <a:gd name="connsiteY4" fmla="*/ 14725 h 36998"/>
                <a:gd name="connsiteX5" fmla="*/ 0 w 84321"/>
                <a:gd name="connsiteY5" fmla="*/ 405 h 36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321" h="36998">
                  <a:moveTo>
                    <a:pt x="0" y="405"/>
                  </a:moveTo>
                  <a:cubicBezTo>
                    <a:pt x="15910" y="-1186"/>
                    <a:pt x="31820" y="1997"/>
                    <a:pt x="46138" y="8361"/>
                  </a:cubicBezTo>
                  <a:cubicBezTo>
                    <a:pt x="60457" y="14725"/>
                    <a:pt x="74776" y="24271"/>
                    <a:pt x="84322" y="36999"/>
                  </a:cubicBezTo>
                  <a:cubicBezTo>
                    <a:pt x="77958" y="32226"/>
                    <a:pt x="71594" y="29044"/>
                    <a:pt x="63639" y="24271"/>
                  </a:cubicBezTo>
                  <a:cubicBezTo>
                    <a:pt x="57275" y="21088"/>
                    <a:pt x="49320" y="17907"/>
                    <a:pt x="42957" y="14725"/>
                  </a:cubicBezTo>
                  <a:cubicBezTo>
                    <a:pt x="30229" y="8361"/>
                    <a:pt x="15910" y="3588"/>
                    <a:pt x="0" y="405"/>
                  </a:cubicBezTo>
                  <a:close/>
                </a:path>
              </a:pathLst>
            </a:custGeom>
            <a:solidFill>
              <a:srgbClr val="554443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9" name="รูปแบบอิสระ: รูปร่าง 1448">
              <a:extLst>
                <a:ext uri="{FF2B5EF4-FFF2-40B4-BE49-F238E27FC236}">
                  <a16:creationId xmlns:a16="http://schemas.microsoft.com/office/drawing/2014/main" id="{C2CF9CDE-2A39-4536-A54F-3D255D0445E8}"/>
                </a:ext>
              </a:extLst>
            </p:cNvPr>
            <p:cNvSpPr/>
            <p:nvPr/>
          </p:nvSpPr>
          <p:spPr>
            <a:xfrm>
              <a:off x="4003863" y="4536923"/>
              <a:ext cx="84321" cy="36998"/>
            </a:xfrm>
            <a:custGeom>
              <a:avLst/>
              <a:gdLst>
                <a:gd name="connsiteX0" fmla="*/ 0 w 84321"/>
                <a:gd name="connsiteY0" fmla="*/ 405 h 36998"/>
                <a:gd name="connsiteX1" fmla="*/ 46138 w 84321"/>
                <a:gd name="connsiteY1" fmla="*/ 8361 h 36998"/>
                <a:gd name="connsiteX2" fmla="*/ 84322 w 84321"/>
                <a:gd name="connsiteY2" fmla="*/ 36999 h 36998"/>
                <a:gd name="connsiteX3" fmla="*/ 63639 w 84321"/>
                <a:gd name="connsiteY3" fmla="*/ 24271 h 36998"/>
                <a:gd name="connsiteX4" fmla="*/ 42957 w 84321"/>
                <a:gd name="connsiteY4" fmla="*/ 14725 h 36998"/>
                <a:gd name="connsiteX5" fmla="*/ 0 w 84321"/>
                <a:gd name="connsiteY5" fmla="*/ 405 h 36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321" h="36998">
                  <a:moveTo>
                    <a:pt x="0" y="405"/>
                  </a:moveTo>
                  <a:cubicBezTo>
                    <a:pt x="15910" y="-1186"/>
                    <a:pt x="31820" y="1997"/>
                    <a:pt x="46138" y="8361"/>
                  </a:cubicBezTo>
                  <a:cubicBezTo>
                    <a:pt x="60457" y="14725"/>
                    <a:pt x="74776" y="24271"/>
                    <a:pt x="84322" y="36999"/>
                  </a:cubicBezTo>
                  <a:cubicBezTo>
                    <a:pt x="77958" y="32226"/>
                    <a:pt x="71594" y="29044"/>
                    <a:pt x="63639" y="24271"/>
                  </a:cubicBezTo>
                  <a:cubicBezTo>
                    <a:pt x="57275" y="21088"/>
                    <a:pt x="49320" y="17907"/>
                    <a:pt x="42957" y="14725"/>
                  </a:cubicBezTo>
                  <a:cubicBezTo>
                    <a:pt x="30229" y="9952"/>
                    <a:pt x="15910" y="5178"/>
                    <a:pt x="0" y="405"/>
                  </a:cubicBezTo>
                  <a:close/>
                </a:path>
              </a:pathLst>
            </a:custGeom>
            <a:solidFill>
              <a:srgbClr val="554443"/>
            </a:solidFill>
            <a:ln w="1451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450" name="กราฟิก 7">
              <a:extLst>
                <a:ext uri="{FF2B5EF4-FFF2-40B4-BE49-F238E27FC236}">
                  <a16:creationId xmlns:a16="http://schemas.microsoft.com/office/drawing/2014/main" id="{28957E0D-D2B4-45AE-B74E-C8CFB6CA1EA9}"/>
                </a:ext>
              </a:extLst>
            </p:cNvPr>
            <p:cNvGrpSpPr/>
            <p:nvPr/>
          </p:nvGrpSpPr>
          <p:grpSpPr>
            <a:xfrm>
              <a:off x="4010227" y="3845237"/>
              <a:ext cx="601389" cy="92590"/>
              <a:chOff x="4726664" y="5702317"/>
              <a:chExt cx="601389" cy="92590"/>
            </a:xfrm>
            <a:noFill/>
          </p:grpSpPr>
          <p:sp>
            <p:nvSpPr>
              <p:cNvPr id="1451" name="รูปแบบอิสระ: รูปร่าง 1450">
                <a:extLst>
                  <a:ext uri="{FF2B5EF4-FFF2-40B4-BE49-F238E27FC236}">
                    <a16:creationId xmlns:a16="http://schemas.microsoft.com/office/drawing/2014/main" id="{BD598D3C-74AC-486B-AFD5-187674C3BE34}"/>
                  </a:ext>
                </a:extLst>
              </p:cNvPr>
              <p:cNvSpPr/>
              <p:nvPr/>
            </p:nvSpPr>
            <p:spPr>
              <a:xfrm>
                <a:off x="4726664" y="5702317"/>
                <a:ext cx="44547" cy="17501"/>
              </a:xfrm>
              <a:custGeom>
                <a:avLst/>
                <a:gdLst>
                  <a:gd name="connsiteX0" fmla="*/ 0 w 44547"/>
                  <a:gd name="connsiteY0" fmla="*/ 0 h 17501"/>
                  <a:gd name="connsiteX1" fmla="*/ 44548 w 44547"/>
                  <a:gd name="connsiteY1" fmla="*/ 17501 h 175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547" h="17501">
                    <a:moveTo>
                      <a:pt x="0" y="0"/>
                    </a:moveTo>
                    <a:cubicBezTo>
                      <a:pt x="0" y="0"/>
                      <a:pt x="15910" y="7955"/>
                      <a:pt x="44548" y="17501"/>
                    </a:cubicBezTo>
                  </a:path>
                </a:pathLst>
              </a:custGeom>
              <a:noFill/>
              <a:ln w="7259" cap="rnd">
                <a:solidFill>
                  <a:srgbClr val="55444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52" name="รูปแบบอิสระ: รูปร่าง 1451">
                <a:extLst>
                  <a:ext uri="{FF2B5EF4-FFF2-40B4-BE49-F238E27FC236}">
                    <a16:creationId xmlns:a16="http://schemas.microsoft.com/office/drawing/2014/main" id="{21855259-9048-4116-BCE0-4572CCDF69FB}"/>
                  </a:ext>
                </a:extLst>
              </p:cNvPr>
              <p:cNvSpPr/>
              <p:nvPr/>
            </p:nvSpPr>
            <p:spPr>
              <a:xfrm>
                <a:off x="4860306" y="5748456"/>
                <a:ext cx="327742" cy="26462"/>
              </a:xfrm>
              <a:custGeom>
                <a:avLst/>
                <a:gdLst>
                  <a:gd name="connsiteX0" fmla="*/ 0 w 327742"/>
                  <a:gd name="connsiteY0" fmla="*/ 0 h 26462"/>
                  <a:gd name="connsiteX1" fmla="*/ 327742 w 327742"/>
                  <a:gd name="connsiteY1" fmla="*/ 7955 h 26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27742" h="26462">
                    <a:moveTo>
                      <a:pt x="0" y="0"/>
                    </a:moveTo>
                    <a:cubicBezTo>
                      <a:pt x="90686" y="23865"/>
                      <a:pt x="214782" y="41367"/>
                      <a:pt x="327742" y="7955"/>
                    </a:cubicBezTo>
                  </a:path>
                </a:pathLst>
              </a:custGeom>
              <a:noFill/>
              <a:ln w="7259" cap="rnd">
                <a:solidFill>
                  <a:srgbClr val="554443"/>
                </a:solidFill>
                <a:custDash>
                  <a:ds d="446153" sp="446153"/>
                </a:custDash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53" name="รูปแบบอิสระ: รูปร่าง 1452">
                <a:extLst>
                  <a:ext uri="{FF2B5EF4-FFF2-40B4-BE49-F238E27FC236}">
                    <a16:creationId xmlns:a16="http://schemas.microsoft.com/office/drawing/2014/main" id="{ADA96F4A-5A8B-4666-9CFB-DC4AA423DA71}"/>
                  </a:ext>
                </a:extLst>
              </p:cNvPr>
              <p:cNvSpPr/>
              <p:nvPr/>
            </p:nvSpPr>
            <p:spPr>
              <a:xfrm>
                <a:off x="5232596" y="5718227"/>
                <a:ext cx="42956" cy="22274"/>
              </a:xfrm>
              <a:custGeom>
                <a:avLst/>
                <a:gdLst>
                  <a:gd name="connsiteX0" fmla="*/ 0 w 42956"/>
                  <a:gd name="connsiteY0" fmla="*/ 22274 h 22274"/>
                  <a:gd name="connsiteX1" fmla="*/ 42956 w 42956"/>
                  <a:gd name="connsiteY1" fmla="*/ 0 h 22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2956" h="22274">
                    <a:moveTo>
                      <a:pt x="0" y="22274"/>
                    </a:moveTo>
                    <a:cubicBezTo>
                      <a:pt x="14319" y="15910"/>
                      <a:pt x="28637" y="7955"/>
                      <a:pt x="42956" y="0"/>
                    </a:cubicBezTo>
                  </a:path>
                </a:pathLst>
              </a:custGeom>
              <a:noFill/>
              <a:ln w="7259" cap="rnd">
                <a:solidFill>
                  <a:srgbClr val="55444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503" name="กราฟิก 7">
            <a:extLst>
              <a:ext uri="{FF2B5EF4-FFF2-40B4-BE49-F238E27FC236}">
                <a16:creationId xmlns:a16="http://schemas.microsoft.com/office/drawing/2014/main" id="{3F716FBB-C243-4C22-ACA4-884250315EEF}"/>
              </a:ext>
            </a:extLst>
          </p:cNvPr>
          <p:cNvGrpSpPr/>
          <p:nvPr/>
        </p:nvGrpSpPr>
        <p:grpSpPr>
          <a:xfrm>
            <a:off x="6318740" y="2483328"/>
            <a:ext cx="1248100" cy="1302664"/>
            <a:chOff x="7035177" y="4340408"/>
            <a:chExt cx="1248100" cy="1302664"/>
          </a:xfrm>
          <a:solidFill>
            <a:srgbClr val="FFFFFF"/>
          </a:solidFill>
        </p:grpSpPr>
        <p:grpSp>
          <p:nvGrpSpPr>
            <p:cNvPr id="1504" name="กราฟิก 7">
              <a:extLst>
                <a:ext uri="{FF2B5EF4-FFF2-40B4-BE49-F238E27FC236}">
                  <a16:creationId xmlns:a16="http://schemas.microsoft.com/office/drawing/2014/main" id="{3B74F486-65EB-4780-A7B6-B9157A6F4CFC}"/>
                </a:ext>
              </a:extLst>
            </p:cNvPr>
            <p:cNvGrpSpPr/>
            <p:nvPr/>
          </p:nvGrpSpPr>
          <p:grpSpPr>
            <a:xfrm>
              <a:off x="7510880" y="5096140"/>
              <a:ext cx="726896" cy="338854"/>
              <a:chOff x="7510880" y="5096140"/>
              <a:chExt cx="726896" cy="338854"/>
            </a:xfrm>
            <a:solidFill>
              <a:srgbClr val="FFFFFF"/>
            </a:solidFill>
          </p:grpSpPr>
          <p:grpSp>
            <p:nvGrpSpPr>
              <p:cNvPr id="2408" name="กราฟิก 7">
                <a:extLst>
                  <a:ext uri="{FF2B5EF4-FFF2-40B4-BE49-F238E27FC236}">
                    <a16:creationId xmlns:a16="http://schemas.microsoft.com/office/drawing/2014/main" id="{177FE82B-BD6B-496B-B1EE-BE277E7E7C55}"/>
                  </a:ext>
                </a:extLst>
              </p:cNvPr>
              <p:cNvGrpSpPr/>
              <p:nvPr/>
            </p:nvGrpSpPr>
            <p:grpSpPr>
              <a:xfrm>
                <a:off x="7510880" y="5096140"/>
                <a:ext cx="726896" cy="280011"/>
                <a:chOff x="7510880" y="5096140"/>
                <a:chExt cx="726896" cy="280011"/>
              </a:xfrm>
              <a:solidFill>
                <a:srgbClr val="FFFFFF"/>
              </a:solidFill>
            </p:grpSpPr>
            <p:sp>
              <p:nvSpPr>
                <p:cNvPr id="2491" name="รูปแบบอิสระ: รูปร่าง 2490">
                  <a:extLst>
                    <a:ext uri="{FF2B5EF4-FFF2-40B4-BE49-F238E27FC236}">
                      <a16:creationId xmlns:a16="http://schemas.microsoft.com/office/drawing/2014/main" id="{4C3BDF0B-E4CE-4EA2-AFF2-B84B09965EA3}"/>
                    </a:ext>
                  </a:extLst>
                </p:cNvPr>
                <p:cNvSpPr/>
                <p:nvPr/>
              </p:nvSpPr>
              <p:spPr>
                <a:xfrm>
                  <a:off x="7798847" y="5124333"/>
                  <a:ext cx="3182" cy="2481"/>
                </a:xfrm>
                <a:custGeom>
                  <a:avLst/>
                  <a:gdLst>
                    <a:gd name="connsiteX0" fmla="*/ 3182 w 3182"/>
                    <a:gd name="connsiteY0" fmla="*/ 446 h 2481"/>
                    <a:gd name="connsiteX1" fmla="*/ 0 w 3182"/>
                    <a:gd name="connsiteY1" fmla="*/ 2036 h 2481"/>
                    <a:gd name="connsiteX2" fmla="*/ 3182 w 3182"/>
                    <a:gd name="connsiteY2" fmla="*/ 446 h 2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2" h="2481">
                      <a:moveTo>
                        <a:pt x="3182" y="446"/>
                      </a:moveTo>
                      <a:cubicBezTo>
                        <a:pt x="1591" y="-1146"/>
                        <a:pt x="1591" y="2036"/>
                        <a:pt x="0" y="2036"/>
                      </a:cubicBezTo>
                      <a:cubicBezTo>
                        <a:pt x="3182" y="3627"/>
                        <a:pt x="3182" y="446"/>
                        <a:pt x="3182" y="44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92" name="รูปแบบอิสระ: รูปร่าง 2491">
                  <a:extLst>
                    <a:ext uri="{FF2B5EF4-FFF2-40B4-BE49-F238E27FC236}">
                      <a16:creationId xmlns:a16="http://schemas.microsoft.com/office/drawing/2014/main" id="{052FA5DA-2DBB-4A52-BDE3-A49EC738FDCC}"/>
                    </a:ext>
                  </a:extLst>
                </p:cNvPr>
                <p:cNvSpPr/>
                <p:nvPr/>
              </p:nvSpPr>
              <p:spPr>
                <a:xfrm>
                  <a:off x="7832257" y="5132734"/>
                  <a:ext cx="6364" cy="1590"/>
                </a:xfrm>
                <a:custGeom>
                  <a:avLst/>
                  <a:gdLst>
                    <a:gd name="connsiteX0" fmla="*/ 1592 w 6364"/>
                    <a:gd name="connsiteY0" fmla="*/ 0 h 1590"/>
                    <a:gd name="connsiteX1" fmla="*/ 0 w 6364"/>
                    <a:gd name="connsiteY1" fmla="*/ 1591 h 1590"/>
                    <a:gd name="connsiteX2" fmla="*/ 6364 w 6364"/>
                    <a:gd name="connsiteY2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364" h="1590">
                      <a:moveTo>
                        <a:pt x="1592" y="0"/>
                      </a:moveTo>
                      <a:lnTo>
                        <a:pt x="0" y="1591"/>
                      </a:lnTo>
                      <a:lnTo>
                        <a:pt x="6364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93" name="รูปแบบอิสระ: รูปร่าง 2492">
                  <a:extLst>
                    <a:ext uri="{FF2B5EF4-FFF2-40B4-BE49-F238E27FC236}">
                      <a16:creationId xmlns:a16="http://schemas.microsoft.com/office/drawing/2014/main" id="{CFFAD890-7256-4128-BC77-036EDEE19B8F}"/>
                    </a:ext>
                  </a:extLst>
                </p:cNvPr>
                <p:cNvSpPr/>
                <p:nvPr/>
              </p:nvSpPr>
              <p:spPr>
                <a:xfrm>
                  <a:off x="7843395" y="5135915"/>
                  <a:ext cx="17501" cy="9546"/>
                </a:xfrm>
                <a:custGeom>
                  <a:avLst/>
                  <a:gdLst>
                    <a:gd name="connsiteX0" fmla="*/ 17501 w 17501"/>
                    <a:gd name="connsiteY0" fmla="*/ 9546 h 9546"/>
                    <a:gd name="connsiteX1" fmla="*/ 3182 w 17501"/>
                    <a:gd name="connsiteY1" fmla="*/ 1591 h 9546"/>
                    <a:gd name="connsiteX2" fmla="*/ 3182 w 17501"/>
                    <a:gd name="connsiteY2" fmla="*/ 0 h 9546"/>
                    <a:gd name="connsiteX3" fmla="*/ 0 w 17501"/>
                    <a:gd name="connsiteY3" fmla="*/ 3182 h 9546"/>
                    <a:gd name="connsiteX4" fmla="*/ 17501 w 17501"/>
                    <a:gd name="connsiteY4" fmla="*/ 9546 h 9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01" h="9546">
                      <a:moveTo>
                        <a:pt x="17501" y="9546"/>
                      </a:moveTo>
                      <a:cubicBezTo>
                        <a:pt x="17501" y="3182"/>
                        <a:pt x="7955" y="6364"/>
                        <a:pt x="3182" y="1591"/>
                      </a:cubicBezTo>
                      <a:lnTo>
                        <a:pt x="3182" y="0"/>
                      </a:lnTo>
                      <a:lnTo>
                        <a:pt x="0" y="3182"/>
                      </a:lnTo>
                      <a:cubicBezTo>
                        <a:pt x="4773" y="4773"/>
                        <a:pt x="14319" y="6364"/>
                        <a:pt x="17501" y="954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94" name="รูปแบบอิสระ: รูปร่าง 2493">
                  <a:extLst>
                    <a:ext uri="{FF2B5EF4-FFF2-40B4-BE49-F238E27FC236}">
                      <a16:creationId xmlns:a16="http://schemas.microsoft.com/office/drawing/2014/main" id="{4A6D6B57-5D31-497F-B7AB-0334F271CCA0}"/>
                    </a:ext>
                  </a:extLst>
                </p:cNvPr>
                <p:cNvSpPr/>
                <p:nvPr/>
              </p:nvSpPr>
              <p:spPr>
                <a:xfrm>
                  <a:off x="7867259" y="5159781"/>
                  <a:ext cx="3977" cy="1591"/>
                </a:xfrm>
                <a:custGeom>
                  <a:avLst/>
                  <a:gdLst>
                    <a:gd name="connsiteX0" fmla="*/ 3182 w 3977"/>
                    <a:gd name="connsiteY0" fmla="*/ 1591 h 1591"/>
                    <a:gd name="connsiteX1" fmla="*/ 0 w 3977"/>
                    <a:gd name="connsiteY1" fmla="*/ 0 h 1591"/>
                    <a:gd name="connsiteX2" fmla="*/ 0 w 3977"/>
                    <a:gd name="connsiteY2" fmla="*/ 0 h 1591"/>
                    <a:gd name="connsiteX3" fmla="*/ 3182 w 3977"/>
                    <a:gd name="connsiteY3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77" h="1591">
                      <a:moveTo>
                        <a:pt x="3182" y="1591"/>
                      </a:moveTo>
                      <a:cubicBezTo>
                        <a:pt x="3182" y="0"/>
                        <a:pt x="6364" y="159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92" y="1591"/>
                        <a:pt x="1592" y="1591"/>
                        <a:pt x="3182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95" name="รูปแบบอิสระ: รูปร่าง 2494">
                  <a:extLst>
                    <a:ext uri="{FF2B5EF4-FFF2-40B4-BE49-F238E27FC236}">
                      <a16:creationId xmlns:a16="http://schemas.microsoft.com/office/drawing/2014/main" id="{ADA39C0A-F58E-4E2C-9085-EB1EFE738C21}"/>
                    </a:ext>
                  </a:extLst>
                </p:cNvPr>
                <p:cNvSpPr/>
                <p:nvPr/>
              </p:nvSpPr>
              <p:spPr>
                <a:xfrm>
                  <a:off x="7867436" y="5160912"/>
                  <a:ext cx="1414" cy="918"/>
                </a:xfrm>
                <a:custGeom>
                  <a:avLst/>
                  <a:gdLst>
                    <a:gd name="connsiteX0" fmla="*/ 1414 w 1414"/>
                    <a:gd name="connsiteY0" fmla="*/ 459 h 918"/>
                    <a:gd name="connsiteX1" fmla="*/ 1414 w 1414"/>
                    <a:gd name="connsiteY1" fmla="*/ 459 h 918"/>
                    <a:gd name="connsiteX2" fmla="*/ 1414 w 1414"/>
                    <a:gd name="connsiteY2" fmla="*/ 459 h 9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14" h="918">
                      <a:moveTo>
                        <a:pt x="1414" y="459"/>
                      </a:moveTo>
                      <a:cubicBezTo>
                        <a:pt x="-1768" y="-1132"/>
                        <a:pt x="1414" y="2050"/>
                        <a:pt x="1414" y="459"/>
                      </a:cubicBezTo>
                      <a:lnTo>
                        <a:pt x="1414" y="45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96" name="รูปแบบอิสระ: รูปร่าง 2495">
                  <a:extLst>
                    <a:ext uri="{FF2B5EF4-FFF2-40B4-BE49-F238E27FC236}">
                      <a16:creationId xmlns:a16="http://schemas.microsoft.com/office/drawing/2014/main" id="{F359920D-1108-4B7D-8B49-EB3CA5BDEEF1}"/>
                    </a:ext>
                  </a:extLst>
                </p:cNvPr>
                <p:cNvSpPr/>
                <p:nvPr/>
              </p:nvSpPr>
              <p:spPr>
                <a:xfrm>
                  <a:off x="7876806" y="5166145"/>
                  <a:ext cx="5723" cy="3182"/>
                </a:xfrm>
                <a:custGeom>
                  <a:avLst/>
                  <a:gdLst>
                    <a:gd name="connsiteX0" fmla="*/ 4773 w 5723"/>
                    <a:gd name="connsiteY0" fmla="*/ 0 h 3182"/>
                    <a:gd name="connsiteX1" fmla="*/ 0 w 5723"/>
                    <a:gd name="connsiteY1" fmla="*/ 0 h 3182"/>
                    <a:gd name="connsiteX2" fmla="*/ 1591 w 5723"/>
                    <a:gd name="connsiteY2" fmla="*/ 3182 h 3182"/>
                    <a:gd name="connsiteX3" fmla="*/ 4773 w 5723"/>
                    <a:gd name="connsiteY3" fmla="*/ 0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723" h="3182">
                      <a:moveTo>
                        <a:pt x="4773" y="0"/>
                      </a:moveTo>
                      <a:lnTo>
                        <a:pt x="0" y="0"/>
                      </a:lnTo>
                      <a:cubicBezTo>
                        <a:pt x="0" y="1591"/>
                        <a:pt x="3181" y="3182"/>
                        <a:pt x="1591" y="3182"/>
                      </a:cubicBezTo>
                      <a:cubicBezTo>
                        <a:pt x="6363" y="3182"/>
                        <a:pt x="6363" y="3182"/>
                        <a:pt x="477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97" name="รูปแบบอิสระ: รูปร่าง 2496">
                  <a:extLst>
                    <a:ext uri="{FF2B5EF4-FFF2-40B4-BE49-F238E27FC236}">
                      <a16:creationId xmlns:a16="http://schemas.microsoft.com/office/drawing/2014/main" id="{8AD9E6E1-3C4F-4E6E-85A8-326985372D67}"/>
                    </a:ext>
                  </a:extLst>
                </p:cNvPr>
                <p:cNvSpPr/>
                <p:nvPr/>
              </p:nvSpPr>
              <p:spPr>
                <a:xfrm>
                  <a:off x="7884761" y="5164554"/>
                  <a:ext cx="1590" cy="15910"/>
                </a:xfrm>
                <a:custGeom>
                  <a:avLst/>
                  <a:gdLst>
                    <a:gd name="connsiteX0" fmla="*/ 1591 w 1590"/>
                    <a:gd name="connsiteY0" fmla="*/ 0 h 15910"/>
                    <a:gd name="connsiteX1" fmla="*/ 0 w 1590"/>
                    <a:gd name="connsiteY1" fmla="*/ 0 h 15910"/>
                    <a:gd name="connsiteX2" fmla="*/ 1591 w 1590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0">
                      <a:moveTo>
                        <a:pt x="1591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98" name="รูปแบบอิสระ: รูปร่าง 2497">
                  <a:extLst>
                    <a:ext uri="{FF2B5EF4-FFF2-40B4-BE49-F238E27FC236}">
                      <a16:creationId xmlns:a16="http://schemas.microsoft.com/office/drawing/2014/main" id="{82C07A12-C75D-46D8-A0FB-297AEF0F5F84}"/>
                    </a:ext>
                  </a:extLst>
                </p:cNvPr>
                <p:cNvSpPr/>
                <p:nvPr/>
              </p:nvSpPr>
              <p:spPr>
                <a:xfrm>
                  <a:off x="7879987" y="5161126"/>
                  <a:ext cx="4773" cy="1837"/>
                </a:xfrm>
                <a:custGeom>
                  <a:avLst/>
                  <a:gdLst>
                    <a:gd name="connsiteX0" fmla="*/ 0 w 4773"/>
                    <a:gd name="connsiteY0" fmla="*/ 1837 h 1837"/>
                    <a:gd name="connsiteX1" fmla="*/ 4774 w 4773"/>
                    <a:gd name="connsiteY1" fmla="*/ 1837 h 1837"/>
                    <a:gd name="connsiteX2" fmla="*/ 3182 w 4773"/>
                    <a:gd name="connsiteY2" fmla="*/ 1837 h 1837"/>
                    <a:gd name="connsiteX3" fmla="*/ 0 w 4773"/>
                    <a:gd name="connsiteY3" fmla="*/ 1837 h 18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73" h="1837">
                      <a:moveTo>
                        <a:pt x="0" y="1837"/>
                      </a:moveTo>
                      <a:lnTo>
                        <a:pt x="4774" y="1837"/>
                      </a:lnTo>
                      <a:cubicBezTo>
                        <a:pt x="4774" y="246"/>
                        <a:pt x="4774" y="-1345"/>
                        <a:pt x="3182" y="1837"/>
                      </a:cubicBezTo>
                      <a:cubicBezTo>
                        <a:pt x="3182" y="1837"/>
                        <a:pt x="1592" y="1837"/>
                        <a:pt x="0" y="183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99" name="รูปแบบอิสระ: รูปร่าง 2498">
                  <a:extLst>
                    <a:ext uri="{FF2B5EF4-FFF2-40B4-BE49-F238E27FC236}">
                      <a16:creationId xmlns:a16="http://schemas.microsoft.com/office/drawing/2014/main" id="{4F75F5E1-E50D-4210-8825-0218E26E0120}"/>
                    </a:ext>
                  </a:extLst>
                </p:cNvPr>
                <p:cNvSpPr/>
                <p:nvPr/>
              </p:nvSpPr>
              <p:spPr>
                <a:xfrm>
                  <a:off x="7872430" y="5156872"/>
                  <a:ext cx="5966" cy="4500"/>
                </a:xfrm>
                <a:custGeom>
                  <a:avLst/>
                  <a:gdLst>
                    <a:gd name="connsiteX0" fmla="*/ 5966 w 5966"/>
                    <a:gd name="connsiteY0" fmla="*/ 4500 h 4500"/>
                    <a:gd name="connsiteX1" fmla="*/ 5966 w 5966"/>
                    <a:gd name="connsiteY1" fmla="*/ 1318 h 4500"/>
                    <a:gd name="connsiteX2" fmla="*/ 5966 w 5966"/>
                    <a:gd name="connsiteY2" fmla="*/ 4500 h 4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966" h="4500">
                      <a:moveTo>
                        <a:pt x="5966" y="4500"/>
                      </a:moveTo>
                      <a:cubicBezTo>
                        <a:pt x="4376" y="2909"/>
                        <a:pt x="1193" y="1318"/>
                        <a:pt x="5966" y="1318"/>
                      </a:cubicBezTo>
                      <a:cubicBezTo>
                        <a:pt x="-1989" y="-1864"/>
                        <a:pt x="-1989" y="1318"/>
                        <a:pt x="5966" y="450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00" name="รูปแบบอิสระ: รูปร่าง 2499">
                  <a:extLst>
                    <a:ext uri="{FF2B5EF4-FFF2-40B4-BE49-F238E27FC236}">
                      <a16:creationId xmlns:a16="http://schemas.microsoft.com/office/drawing/2014/main" id="{3269963B-B439-4079-8AD9-48180C01161E}"/>
                    </a:ext>
                  </a:extLst>
                </p:cNvPr>
                <p:cNvSpPr/>
                <p:nvPr/>
              </p:nvSpPr>
              <p:spPr>
                <a:xfrm>
                  <a:off x="7859304" y="5139098"/>
                  <a:ext cx="4772" cy="3506"/>
                </a:xfrm>
                <a:custGeom>
                  <a:avLst/>
                  <a:gdLst>
                    <a:gd name="connsiteX0" fmla="*/ 4773 w 4772"/>
                    <a:gd name="connsiteY0" fmla="*/ 3182 h 3506"/>
                    <a:gd name="connsiteX1" fmla="*/ 3182 w 4772"/>
                    <a:gd name="connsiteY1" fmla="*/ 0 h 3506"/>
                    <a:gd name="connsiteX2" fmla="*/ 0 w 4772"/>
                    <a:gd name="connsiteY2" fmla="*/ 0 h 3506"/>
                    <a:gd name="connsiteX3" fmla="*/ 4773 w 4772"/>
                    <a:gd name="connsiteY3" fmla="*/ 3182 h 3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72" h="3506">
                      <a:moveTo>
                        <a:pt x="4773" y="3182"/>
                      </a:moveTo>
                      <a:lnTo>
                        <a:pt x="3182" y="0"/>
                      </a:lnTo>
                      <a:lnTo>
                        <a:pt x="0" y="0"/>
                      </a:lnTo>
                      <a:cubicBezTo>
                        <a:pt x="1592" y="0"/>
                        <a:pt x="4773" y="4773"/>
                        <a:pt x="4773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01" name="รูปแบบอิสระ: รูปร่าง 2500">
                  <a:extLst>
                    <a:ext uri="{FF2B5EF4-FFF2-40B4-BE49-F238E27FC236}">
                      <a16:creationId xmlns:a16="http://schemas.microsoft.com/office/drawing/2014/main" id="{23F8CE76-FD47-4CA4-ACFD-911829B3EAF5}"/>
                    </a:ext>
                  </a:extLst>
                </p:cNvPr>
                <p:cNvSpPr/>
                <p:nvPr/>
              </p:nvSpPr>
              <p:spPr>
                <a:xfrm>
                  <a:off x="7900670" y="5174100"/>
                  <a:ext cx="3615" cy="4773"/>
                </a:xfrm>
                <a:custGeom>
                  <a:avLst/>
                  <a:gdLst>
                    <a:gd name="connsiteX0" fmla="*/ 3181 w 3615"/>
                    <a:gd name="connsiteY0" fmla="*/ 4773 h 4773"/>
                    <a:gd name="connsiteX1" fmla="*/ 3181 w 3615"/>
                    <a:gd name="connsiteY1" fmla="*/ 0 h 4773"/>
                    <a:gd name="connsiteX2" fmla="*/ 0 w 3615"/>
                    <a:gd name="connsiteY2" fmla="*/ 0 h 4773"/>
                    <a:gd name="connsiteX3" fmla="*/ 3181 w 3615"/>
                    <a:gd name="connsiteY3" fmla="*/ 4773 h 4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15" h="4773">
                      <a:moveTo>
                        <a:pt x="3181" y="4773"/>
                      </a:moveTo>
                      <a:cubicBezTo>
                        <a:pt x="3181" y="3182"/>
                        <a:pt x="3181" y="1591"/>
                        <a:pt x="3181" y="0"/>
                      </a:cubicBezTo>
                      <a:lnTo>
                        <a:pt x="0" y="0"/>
                      </a:lnTo>
                      <a:cubicBezTo>
                        <a:pt x="1591" y="1591"/>
                        <a:pt x="4773" y="3182"/>
                        <a:pt x="3181" y="477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02" name="รูปแบบอิสระ: รูปร่าง 2501">
                  <a:extLst>
                    <a:ext uri="{FF2B5EF4-FFF2-40B4-BE49-F238E27FC236}">
                      <a16:creationId xmlns:a16="http://schemas.microsoft.com/office/drawing/2014/main" id="{56AC5E1E-BBCD-4644-AEA3-52C8FEE7FEB6}"/>
                    </a:ext>
                  </a:extLst>
                </p:cNvPr>
                <p:cNvSpPr/>
                <p:nvPr/>
              </p:nvSpPr>
              <p:spPr>
                <a:xfrm>
                  <a:off x="7903852" y="5173393"/>
                  <a:ext cx="4773" cy="706"/>
                </a:xfrm>
                <a:custGeom>
                  <a:avLst/>
                  <a:gdLst>
                    <a:gd name="connsiteX0" fmla="*/ 0 w 4773"/>
                    <a:gd name="connsiteY0" fmla="*/ 707 h 706"/>
                    <a:gd name="connsiteX1" fmla="*/ 4774 w 4773"/>
                    <a:gd name="connsiteY1" fmla="*/ 707 h 706"/>
                    <a:gd name="connsiteX2" fmla="*/ 0 w 4773"/>
                    <a:gd name="connsiteY2" fmla="*/ 707 h 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73" h="706">
                      <a:moveTo>
                        <a:pt x="0" y="707"/>
                      </a:moveTo>
                      <a:lnTo>
                        <a:pt x="4774" y="707"/>
                      </a:lnTo>
                      <a:cubicBezTo>
                        <a:pt x="1592" y="-884"/>
                        <a:pt x="1592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03" name="รูปแบบอิสระ: รูปร่าง 2502">
                  <a:extLst>
                    <a:ext uri="{FF2B5EF4-FFF2-40B4-BE49-F238E27FC236}">
                      <a16:creationId xmlns:a16="http://schemas.microsoft.com/office/drawing/2014/main" id="{C56A041B-232B-4C1A-B292-60EC1C4F682E}"/>
                    </a:ext>
                  </a:extLst>
                </p:cNvPr>
                <p:cNvSpPr/>
                <p:nvPr/>
              </p:nvSpPr>
              <p:spPr>
                <a:xfrm>
                  <a:off x="7881578" y="5159781"/>
                  <a:ext cx="9545" cy="15910"/>
                </a:xfrm>
                <a:custGeom>
                  <a:avLst/>
                  <a:gdLst>
                    <a:gd name="connsiteX0" fmla="*/ 7955 w 9545"/>
                    <a:gd name="connsiteY0" fmla="*/ 0 h 15910"/>
                    <a:gd name="connsiteX1" fmla="*/ 0 w 9545"/>
                    <a:gd name="connsiteY1" fmla="*/ 0 h 15910"/>
                    <a:gd name="connsiteX2" fmla="*/ 9545 w 9545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9545" h="15910">
                      <a:moveTo>
                        <a:pt x="7955" y="0"/>
                      </a:moveTo>
                      <a:lnTo>
                        <a:pt x="0" y="0"/>
                      </a:lnTo>
                      <a:lnTo>
                        <a:pt x="954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04" name="รูปแบบอิสระ: รูปร่าง 2503">
                  <a:extLst>
                    <a:ext uri="{FF2B5EF4-FFF2-40B4-BE49-F238E27FC236}">
                      <a16:creationId xmlns:a16="http://schemas.microsoft.com/office/drawing/2014/main" id="{D0709F76-A6E0-4BFD-B47D-44FFCB2AAEF0}"/>
                    </a:ext>
                  </a:extLst>
                </p:cNvPr>
                <p:cNvSpPr/>
                <p:nvPr/>
              </p:nvSpPr>
              <p:spPr>
                <a:xfrm>
                  <a:off x="7916580" y="5186828"/>
                  <a:ext cx="6363" cy="1591"/>
                </a:xfrm>
                <a:custGeom>
                  <a:avLst/>
                  <a:gdLst>
                    <a:gd name="connsiteX0" fmla="*/ 3181 w 6363"/>
                    <a:gd name="connsiteY0" fmla="*/ 0 h 1591"/>
                    <a:gd name="connsiteX1" fmla="*/ 0 w 6363"/>
                    <a:gd name="connsiteY1" fmla="*/ 1591 h 1591"/>
                    <a:gd name="connsiteX2" fmla="*/ 6363 w 6363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363" h="1591">
                      <a:moveTo>
                        <a:pt x="3181" y="0"/>
                      </a:moveTo>
                      <a:lnTo>
                        <a:pt x="0" y="1591"/>
                      </a:lnTo>
                      <a:lnTo>
                        <a:pt x="636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05" name="รูปแบบอิสระ: รูปร่าง 2504">
                  <a:extLst>
                    <a:ext uri="{FF2B5EF4-FFF2-40B4-BE49-F238E27FC236}">
                      <a16:creationId xmlns:a16="http://schemas.microsoft.com/office/drawing/2014/main" id="{D08A093F-3D70-421B-BDAE-971215243AE6}"/>
                    </a:ext>
                  </a:extLst>
                </p:cNvPr>
                <p:cNvSpPr/>
                <p:nvPr/>
              </p:nvSpPr>
              <p:spPr>
                <a:xfrm>
                  <a:off x="7929308" y="5191601"/>
                  <a:ext cx="9545" cy="5480"/>
                </a:xfrm>
                <a:custGeom>
                  <a:avLst/>
                  <a:gdLst>
                    <a:gd name="connsiteX0" fmla="*/ 1591 w 9545"/>
                    <a:gd name="connsiteY0" fmla="*/ 0 h 5480"/>
                    <a:gd name="connsiteX1" fmla="*/ 0 w 9545"/>
                    <a:gd name="connsiteY1" fmla="*/ 4773 h 5480"/>
                    <a:gd name="connsiteX2" fmla="*/ 9545 w 9545"/>
                    <a:gd name="connsiteY2" fmla="*/ 4773 h 5480"/>
                    <a:gd name="connsiteX3" fmla="*/ 1591 w 9545"/>
                    <a:gd name="connsiteY3" fmla="*/ 0 h 5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545" h="5480">
                      <a:moveTo>
                        <a:pt x="1591" y="0"/>
                      </a:moveTo>
                      <a:cubicBezTo>
                        <a:pt x="-1592" y="1591"/>
                        <a:pt x="3182" y="4773"/>
                        <a:pt x="0" y="4773"/>
                      </a:cubicBezTo>
                      <a:cubicBezTo>
                        <a:pt x="3182" y="6364"/>
                        <a:pt x="6363" y="4773"/>
                        <a:pt x="9545" y="4773"/>
                      </a:cubicBezTo>
                      <a:cubicBezTo>
                        <a:pt x="6363" y="4773"/>
                        <a:pt x="4773" y="3182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06" name="รูปแบบอิสระ: รูปร่าง 2505">
                  <a:extLst>
                    <a:ext uri="{FF2B5EF4-FFF2-40B4-BE49-F238E27FC236}">
                      <a16:creationId xmlns:a16="http://schemas.microsoft.com/office/drawing/2014/main" id="{3472951C-8473-480A-A3D8-0E90914AB615}"/>
                    </a:ext>
                  </a:extLst>
                </p:cNvPr>
                <p:cNvSpPr/>
                <p:nvPr/>
              </p:nvSpPr>
              <p:spPr>
                <a:xfrm>
                  <a:off x="7938853" y="5196374"/>
                  <a:ext cx="4772" cy="15910"/>
                </a:xfrm>
                <a:custGeom>
                  <a:avLst/>
                  <a:gdLst>
                    <a:gd name="connsiteX0" fmla="*/ 4773 w 4772"/>
                    <a:gd name="connsiteY0" fmla="*/ 0 h 15910"/>
                    <a:gd name="connsiteX1" fmla="*/ 0 w 4772"/>
                    <a:gd name="connsiteY1" fmla="*/ 0 h 15910"/>
                    <a:gd name="connsiteX2" fmla="*/ 4773 w 4772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72" h="15910">
                      <a:moveTo>
                        <a:pt x="4773" y="0"/>
                      </a:moveTo>
                      <a:cubicBezTo>
                        <a:pt x="3182" y="0"/>
                        <a:pt x="1592" y="0"/>
                        <a:pt x="0" y="0"/>
                      </a:cubicBezTo>
                      <a:cubicBezTo>
                        <a:pt x="1592" y="0"/>
                        <a:pt x="3182" y="0"/>
                        <a:pt x="477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07" name="รูปแบบอิสระ: รูปร่าง 2506">
                  <a:extLst>
                    <a:ext uri="{FF2B5EF4-FFF2-40B4-BE49-F238E27FC236}">
                      <a16:creationId xmlns:a16="http://schemas.microsoft.com/office/drawing/2014/main" id="{C2E5C62E-C72C-4A2A-B6FE-38ABF8FBFB76}"/>
                    </a:ext>
                  </a:extLst>
                </p:cNvPr>
                <p:cNvSpPr/>
                <p:nvPr/>
              </p:nvSpPr>
              <p:spPr>
                <a:xfrm>
                  <a:off x="7916580" y="5178873"/>
                  <a:ext cx="1590" cy="4772"/>
                </a:xfrm>
                <a:custGeom>
                  <a:avLst/>
                  <a:gdLst>
                    <a:gd name="connsiteX0" fmla="*/ 0 w 1590"/>
                    <a:gd name="connsiteY0" fmla="*/ 0 h 4772"/>
                    <a:gd name="connsiteX1" fmla="*/ 1591 w 1590"/>
                    <a:gd name="connsiteY1" fmla="*/ 4773 h 4772"/>
                    <a:gd name="connsiteX2" fmla="*/ 1591 w 1590"/>
                    <a:gd name="connsiteY2" fmla="*/ 1591 h 4772"/>
                    <a:gd name="connsiteX3" fmla="*/ 0 w 1590"/>
                    <a:gd name="connsiteY3" fmla="*/ 0 h 4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" h="4772">
                      <a:moveTo>
                        <a:pt x="0" y="0"/>
                      </a:moveTo>
                      <a:cubicBezTo>
                        <a:pt x="0" y="0"/>
                        <a:pt x="0" y="3182"/>
                        <a:pt x="1591" y="4773"/>
                      </a:cubicBezTo>
                      <a:lnTo>
                        <a:pt x="1591" y="1591"/>
                      </a:lnTo>
                      <a:cubicBezTo>
                        <a:pt x="159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08" name="รูปแบบอิสระ: รูปร่าง 2507">
                  <a:extLst>
                    <a:ext uri="{FF2B5EF4-FFF2-40B4-BE49-F238E27FC236}">
                      <a16:creationId xmlns:a16="http://schemas.microsoft.com/office/drawing/2014/main" id="{80292D3E-9415-4C1F-8B72-1BA045A64A7E}"/>
                    </a:ext>
                  </a:extLst>
                </p:cNvPr>
                <p:cNvSpPr/>
                <p:nvPr/>
              </p:nvSpPr>
              <p:spPr>
                <a:xfrm>
                  <a:off x="7918171" y="5178873"/>
                  <a:ext cx="3182" cy="1591"/>
                </a:xfrm>
                <a:custGeom>
                  <a:avLst/>
                  <a:gdLst>
                    <a:gd name="connsiteX0" fmla="*/ 0 w 3182"/>
                    <a:gd name="connsiteY0" fmla="*/ 0 h 1591"/>
                    <a:gd name="connsiteX1" fmla="*/ 0 w 3182"/>
                    <a:gd name="connsiteY1" fmla="*/ 0 h 1591"/>
                    <a:gd name="connsiteX2" fmla="*/ 3182 w 3182"/>
                    <a:gd name="connsiteY2" fmla="*/ 1591 h 1591"/>
                    <a:gd name="connsiteX3" fmla="*/ 0 w 3182"/>
                    <a:gd name="connsiteY3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2" h="159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1" y="1591"/>
                        <a:pt x="3182" y="1591"/>
                        <a:pt x="3182" y="1591"/>
                      </a:cubicBezTo>
                      <a:cubicBezTo>
                        <a:pt x="3182" y="1591"/>
                        <a:pt x="1591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09" name="รูปแบบอิสระ: รูปร่าง 2508">
                  <a:extLst>
                    <a:ext uri="{FF2B5EF4-FFF2-40B4-BE49-F238E27FC236}">
                      <a16:creationId xmlns:a16="http://schemas.microsoft.com/office/drawing/2014/main" id="{7F377472-6774-42E2-8443-2FEBD7A642C5}"/>
                    </a:ext>
                  </a:extLst>
                </p:cNvPr>
                <p:cNvSpPr/>
                <p:nvPr/>
              </p:nvSpPr>
              <p:spPr>
                <a:xfrm>
                  <a:off x="7916580" y="5178873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10" name="รูปแบบอิสระ: รูปร่าง 2509">
                  <a:extLst>
                    <a:ext uri="{FF2B5EF4-FFF2-40B4-BE49-F238E27FC236}">
                      <a16:creationId xmlns:a16="http://schemas.microsoft.com/office/drawing/2014/main" id="{040EE324-857C-4F75-A9BF-B2CD6AB3C793}"/>
                    </a:ext>
                  </a:extLst>
                </p:cNvPr>
                <p:cNvSpPr/>
                <p:nvPr/>
              </p:nvSpPr>
              <p:spPr>
                <a:xfrm>
                  <a:off x="7899079" y="5162963"/>
                  <a:ext cx="6489" cy="4772"/>
                </a:xfrm>
                <a:custGeom>
                  <a:avLst/>
                  <a:gdLst>
                    <a:gd name="connsiteX0" fmla="*/ 0 w 6489"/>
                    <a:gd name="connsiteY0" fmla="*/ 4773 h 4772"/>
                    <a:gd name="connsiteX1" fmla="*/ 4773 w 6489"/>
                    <a:gd name="connsiteY1" fmla="*/ 0 h 4772"/>
                    <a:gd name="connsiteX2" fmla="*/ 0 w 6489"/>
                    <a:gd name="connsiteY2" fmla="*/ 4773 h 4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489" h="4772">
                      <a:moveTo>
                        <a:pt x="0" y="4773"/>
                      </a:moveTo>
                      <a:cubicBezTo>
                        <a:pt x="3182" y="4773"/>
                        <a:pt x="9546" y="4773"/>
                        <a:pt x="4773" y="0"/>
                      </a:cubicBezTo>
                      <a:cubicBezTo>
                        <a:pt x="3182" y="1591"/>
                        <a:pt x="4773" y="3182"/>
                        <a:pt x="0" y="477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11" name="รูปแบบอิสระ: รูปร่าง 2510">
                  <a:extLst>
                    <a:ext uri="{FF2B5EF4-FFF2-40B4-BE49-F238E27FC236}">
                      <a16:creationId xmlns:a16="http://schemas.microsoft.com/office/drawing/2014/main" id="{8A56A944-2DBA-46DD-AF1F-0B7E7B7D83FD}"/>
                    </a:ext>
                  </a:extLst>
                </p:cNvPr>
                <p:cNvSpPr/>
                <p:nvPr/>
              </p:nvSpPr>
              <p:spPr>
                <a:xfrm>
                  <a:off x="7908625" y="5170918"/>
                  <a:ext cx="6363" cy="3181"/>
                </a:xfrm>
                <a:custGeom>
                  <a:avLst/>
                  <a:gdLst>
                    <a:gd name="connsiteX0" fmla="*/ 6363 w 6363"/>
                    <a:gd name="connsiteY0" fmla="*/ 3182 h 3181"/>
                    <a:gd name="connsiteX1" fmla="*/ 1591 w 6363"/>
                    <a:gd name="connsiteY1" fmla="*/ 0 h 3181"/>
                    <a:gd name="connsiteX2" fmla="*/ 0 w 6363"/>
                    <a:gd name="connsiteY2" fmla="*/ 1591 h 3181"/>
                    <a:gd name="connsiteX3" fmla="*/ 6363 w 6363"/>
                    <a:gd name="connsiteY3" fmla="*/ 3182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63" h="3181">
                      <a:moveTo>
                        <a:pt x="6363" y="3182"/>
                      </a:moveTo>
                      <a:lnTo>
                        <a:pt x="1591" y="0"/>
                      </a:lnTo>
                      <a:cubicBezTo>
                        <a:pt x="1591" y="0"/>
                        <a:pt x="1591" y="1591"/>
                        <a:pt x="0" y="1591"/>
                      </a:cubicBezTo>
                      <a:lnTo>
                        <a:pt x="6363" y="318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12" name="รูปแบบอิสระ: รูปร่าง 2511">
                  <a:extLst>
                    <a:ext uri="{FF2B5EF4-FFF2-40B4-BE49-F238E27FC236}">
                      <a16:creationId xmlns:a16="http://schemas.microsoft.com/office/drawing/2014/main" id="{AE8B43C6-6103-4462-A2F2-89671AC153AD}"/>
                    </a:ext>
                  </a:extLst>
                </p:cNvPr>
                <p:cNvSpPr/>
                <p:nvPr/>
              </p:nvSpPr>
              <p:spPr>
                <a:xfrm>
                  <a:off x="7914989" y="5174100"/>
                  <a:ext cx="3182" cy="1591"/>
                </a:xfrm>
                <a:custGeom>
                  <a:avLst/>
                  <a:gdLst>
                    <a:gd name="connsiteX0" fmla="*/ 3182 w 3182"/>
                    <a:gd name="connsiteY0" fmla="*/ 0 h 1591"/>
                    <a:gd name="connsiteX1" fmla="*/ 0 w 3182"/>
                    <a:gd name="connsiteY1" fmla="*/ 0 h 1591"/>
                    <a:gd name="connsiteX2" fmla="*/ 1592 w 3182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2" h="1591">
                      <a:moveTo>
                        <a:pt x="3182" y="0"/>
                      </a:moveTo>
                      <a:lnTo>
                        <a:pt x="0" y="0"/>
                      </a:lnTo>
                      <a:lnTo>
                        <a:pt x="1592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13" name="รูปแบบอิสระ: รูปร่าง 2512">
                  <a:extLst>
                    <a:ext uri="{FF2B5EF4-FFF2-40B4-BE49-F238E27FC236}">
                      <a16:creationId xmlns:a16="http://schemas.microsoft.com/office/drawing/2014/main" id="{50C373BB-2DC6-4342-857D-1D097F8CA443}"/>
                    </a:ext>
                  </a:extLst>
                </p:cNvPr>
                <p:cNvSpPr/>
                <p:nvPr/>
              </p:nvSpPr>
              <p:spPr>
                <a:xfrm>
                  <a:off x="7935274" y="5186828"/>
                  <a:ext cx="8352" cy="4772"/>
                </a:xfrm>
                <a:custGeom>
                  <a:avLst/>
                  <a:gdLst>
                    <a:gd name="connsiteX0" fmla="*/ 1989 w 8352"/>
                    <a:gd name="connsiteY0" fmla="*/ 3182 h 4772"/>
                    <a:gd name="connsiteX1" fmla="*/ 8352 w 8352"/>
                    <a:gd name="connsiteY1" fmla="*/ 4773 h 4772"/>
                    <a:gd name="connsiteX2" fmla="*/ 398 w 8352"/>
                    <a:gd name="connsiteY2" fmla="*/ 0 h 4772"/>
                    <a:gd name="connsiteX3" fmla="*/ 1989 w 8352"/>
                    <a:gd name="connsiteY3" fmla="*/ 3182 h 4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352" h="4772">
                      <a:moveTo>
                        <a:pt x="1989" y="3182"/>
                      </a:moveTo>
                      <a:cubicBezTo>
                        <a:pt x="5171" y="3182"/>
                        <a:pt x="6762" y="3182"/>
                        <a:pt x="8352" y="4773"/>
                      </a:cubicBezTo>
                      <a:cubicBezTo>
                        <a:pt x="6762" y="3182"/>
                        <a:pt x="3580" y="1591"/>
                        <a:pt x="398" y="0"/>
                      </a:cubicBezTo>
                      <a:cubicBezTo>
                        <a:pt x="398" y="0"/>
                        <a:pt x="-1193" y="1591"/>
                        <a:pt x="1989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14" name="รูปแบบอิสระ: รูปร่าง 2513">
                  <a:extLst>
                    <a:ext uri="{FF2B5EF4-FFF2-40B4-BE49-F238E27FC236}">
                      <a16:creationId xmlns:a16="http://schemas.microsoft.com/office/drawing/2014/main" id="{F1EC0BF5-52F9-4E9B-8D21-2BFA54829DAB}"/>
                    </a:ext>
                  </a:extLst>
                </p:cNvPr>
                <p:cNvSpPr/>
                <p:nvPr/>
              </p:nvSpPr>
              <p:spPr>
                <a:xfrm>
                  <a:off x="7927716" y="5184044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1193 h 1193"/>
                    <a:gd name="connsiteX1" fmla="*/ 0 w 15909"/>
                    <a:gd name="connsiteY1" fmla="*/ 1193 h 1193"/>
                    <a:gd name="connsiteX2" fmla="*/ 0 w 15909"/>
                    <a:gd name="connsiteY2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1193"/>
                      </a:moveTo>
                      <a:lnTo>
                        <a:pt x="0" y="1193"/>
                      </a:lnTo>
                      <a:cubicBezTo>
                        <a:pt x="0" y="-398"/>
                        <a:pt x="0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15" name="รูปแบบอิสระ: รูปร่าง 2514">
                  <a:extLst>
                    <a:ext uri="{FF2B5EF4-FFF2-40B4-BE49-F238E27FC236}">
                      <a16:creationId xmlns:a16="http://schemas.microsoft.com/office/drawing/2014/main" id="{4479F49D-8240-4FCC-B5EA-7BAAB1D6EDFE}"/>
                    </a:ext>
                  </a:extLst>
                </p:cNvPr>
                <p:cNvSpPr/>
                <p:nvPr/>
              </p:nvSpPr>
              <p:spPr>
                <a:xfrm>
                  <a:off x="7967491" y="5201147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1591 h 1591"/>
                    <a:gd name="connsiteX1" fmla="*/ 0 w 15909"/>
                    <a:gd name="connsiteY1" fmla="*/ 0 h 1591"/>
                    <a:gd name="connsiteX2" fmla="*/ 0 w 15909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">
                      <a:moveTo>
                        <a:pt x="0" y="1591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16" name="รูปแบบอิสระ: รูปร่าง 2515">
                  <a:extLst>
                    <a:ext uri="{FF2B5EF4-FFF2-40B4-BE49-F238E27FC236}">
                      <a16:creationId xmlns:a16="http://schemas.microsoft.com/office/drawing/2014/main" id="{5E83560D-9D89-4C5C-BEA3-9EBFD97BD9B5}"/>
                    </a:ext>
                  </a:extLst>
                </p:cNvPr>
                <p:cNvSpPr/>
                <p:nvPr/>
              </p:nvSpPr>
              <p:spPr>
                <a:xfrm>
                  <a:off x="7930898" y="5185237"/>
                  <a:ext cx="5966" cy="1591"/>
                </a:xfrm>
                <a:custGeom>
                  <a:avLst/>
                  <a:gdLst>
                    <a:gd name="connsiteX0" fmla="*/ 4773 w 5966"/>
                    <a:gd name="connsiteY0" fmla="*/ 1591 h 1591"/>
                    <a:gd name="connsiteX1" fmla="*/ 0 w 5966"/>
                    <a:gd name="connsiteY1" fmla="*/ 0 h 1591"/>
                    <a:gd name="connsiteX2" fmla="*/ 4773 w 5966"/>
                    <a:gd name="connsiteY2" fmla="*/ 1591 h 1591"/>
                    <a:gd name="connsiteX3" fmla="*/ 4773 w 5966"/>
                    <a:gd name="connsiteY3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966" h="1591">
                      <a:moveTo>
                        <a:pt x="4773" y="1591"/>
                      </a:moveTo>
                      <a:cubicBezTo>
                        <a:pt x="3182" y="0"/>
                        <a:pt x="1592" y="0"/>
                        <a:pt x="0" y="0"/>
                      </a:cubicBezTo>
                      <a:cubicBezTo>
                        <a:pt x="3182" y="0"/>
                        <a:pt x="4773" y="1591"/>
                        <a:pt x="4773" y="1591"/>
                      </a:cubicBezTo>
                      <a:cubicBezTo>
                        <a:pt x="6364" y="1591"/>
                        <a:pt x="6364" y="1591"/>
                        <a:pt x="4773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17" name="รูปแบบอิสระ: รูปร่าง 2516">
                  <a:extLst>
                    <a:ext uri="{FF2B5EF4-FFF2-40B4-BE49-F238E27FC236}">
                      <a16:creationId xmlns:a16="http://schemas.microsoft.com/office/drawing/2014/main" id="{B3509CB3-715F-4BCB-8FE6-124E2E9A595B}"/>
                    </a:ext>
                  </a:extLst>
                </p:cNvPr>
                <p:cNvSpPr/>
                <p:nvPr/>
              </p:nvSpPr>
              <p:spPr>
                <a:xfrm>
                  <a:off x="7946808" y="5194783"/>
                  <a:ext cx="3182" cy="3181"/>
                </a:xfrm>
                <a:custGeom>
                  <a:avLst/>
                  <a:gdLst>
                    <a:gd name="connsiteX0" fmla="*/ 3182 w 3182"/>
                    <a:gd name="connsiteY0" fmla="*/ 3182 h 3181"/>
                    <a:gd name="connsiteX1" fmla="*/ 0 w 3182"/>
                    <a:gd name="connsiteY1" fmla="*/ 0 h 3181"/>
                    <a:gd name="connsiteX2" fmla="*/ 3182 w 3182"/>
                    <a:gd name="connsiteY2" fmla="*/ 3182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2" h="3181">
                      <a:moveTo>
                        <a:pt x="3182" y="3182"/>
                      </a:moveTo>
                      <a:cubicBezTo>
                        <a:pt x="3182" y="1591"/>
                        <a:pt x="1592" y="1591"/>
                        <a:pt x="0" y="0"/>
                      </a:cubicBezTo>
                      <a:cubicBezTo>
                        <a:pt x="1592" y="1591"/>
                        <a:pt x="3182" y="3182"/>
                        <a:pt x="3182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18" name="รูปแบบอิสระ: รูปร่าง 2517">
                  <a:extLst>
                    <a:ext uri="{FF2B5EF4-FFF2-40B4-BE49-F238E27FC236}">
                      <a16:creationId xmlns:a16="http://schemas.microsoft.com/office/drawing/2014/main" id="{6F6E5CD9-C1E7-47EC-BF4E-34ECDF62175B}"/>
                    </a:ext>
                  </a:extLst>
                </p:cNvPr>
                <p:cNvSpPr/>
                <p:nvPr/>
              </p:nvSpPr>
              <p:spPr>
                <a:xfrm>
                  <a:off x="7929308" y="5185237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19" name="รูปแบบอิสระ: รูปร่าง 2518">
                  <a:extLst>
                    <a:ext uri="{FF2B5EF4-FFF2-40B4-BE49-F238E27FC236}">
                      <a16:creationId xmlns:a16="http://schemas.microsoft.com/office/drawing/2014/main" id="{07E27FB0-A3E2-4DF8-A5D1-A0A07D37CC7A}"/>
                    </a:ext>
                  </a:extLst>
                </p:cNvPr>
                <p:cNvSpPr/>
                <p:nvPr/>
              </p:nvSpPr>
              <p:spPr>
                <a:xfrm>
                  <a:off x="7928600" y="5185237"/>
                  <a:ext cx="3889" cy="15910"/>
                </a:xfrm>
                <a:custGeom>
                  <a:avLst/>
                  <a:gdLst>
                    <a:gd name="connsiteX0" fmla="*/ 707 w 3889"/>
                    <a:gd name="connsiteY0" fmla="*/ 0 h 15910"/>
                    <a:gd name="connsiteX1" fmla="*/ 3890 w 3889"/>
                    <a:gd name="connsiteY1" fmla="*/ 0 h 15910"/>
                    <a:gd name="connsiteX2" fmla="*/ 707 w 3889"/>
                    <a:gd name="connsiteY2" fmla="*/ 0 h 15910"/>
                    <a:gd name="connsiteX3" fmla="*/ 707 w 388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89" h="15910">
                      <a:moveTo>
                        <a:pt x="707" y="0"/>
                      </a:moveTo>
                      <a:cubicBezTo>
                        <a:pt x="2298" y="0"/>
                        <a:pt x="2298" y="0"/>
                        <a:pt x="3890" y="0"/>
                      </a:cubicBezTo>
                      <a:cubicBezTo>
                        <a:pt x="2298" y="0"/>
                        <a:pt x="707" y="0"/>
                        <a:pt x="707" y="0"/>
                      </a:cubicBezTo>
                      <a:cubicBezTo>
                        <a:pt x="-884" y="0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20" name="รูปแบบอิสระ: รูปร่าง 2519">
                  <a:extLst>
                    <a:ext uri="{FF2B5EF4-FFF2-40B4-BE49-F238E27FC236}">
                      <a16:creationId xmlns:a16="http://schemas.microsoft.com/office/drawing/2014/main" id="{BB5584D5-2EF0-4D6C-9507-D712A77C30D5}"/>
                    </a:ext>
                  </a:extLst>
                </p:cNvPr>
                <p:cNvSpPr/>
                <p:nvPr/>
              </p:nvSpPr>
              <p:spPr>
                <a:xfrm>
                  <a:off x="7965304" y="5185237"/>
                  <a:ext cx="19688" cy="15910"/>
                </a:xfrm>
                <a:custGeom>
                  <a:avLst/>
                  <a:gdLst>
                    <a:gd name="connsiteX0" fmla="*/ 16506 w 19688"/>
                    <a:gd name="connsiteY0" fmla="*/ 3182 h 15910"/>
                    <a:gd name="connsiteX1" fmla="*/ 5369 w 19688"/>
                    <a:gd name="connsiteY1" fmla="*/ 0 h 15910"/>
                    <a:gd name="connsiteX2" fmla="*/ 596 w 19688"/>
                    <a:gd name="connsiteY2" fmla="*/ 15910 h 15910"/>
                    <a:gd name="connsiteX3" fmla="*/ 6961 w 19688"/>
                    <a:gd name="connsiteY3" fmla="*/ 14319 h 15910"/>
                    <a:gd name="connsiteX4" fmla="*/ 3779 w 19688"/>
                    <a:gd name="connsiteY4" fmla="*/ 6364 h 15910"/>
                    <a:gd name="connsiteX5" fmla="*/ 10142 w 19688"/>
                    <a:gd name="connsiteY5" fmla="*/ 12728 h 15910"/>
                    <a:gd name="connsiteX6" fmla="*/ 19688 w 19688"/>
                    <a:gd name="connsiteY6" fmla="*/ 6364 h 15910"/>
                    <a:gd name="connsiteX7" fmla="*/ 13324 w 19688"/>
                    <a:gd name="connsiteY7" fmla="*/ 4773 h 15910"/>
                    <a:gd name="connsiteX8" fmla="*/ 16506 w 19688"/>
                    <a:gd name="connsiteY8" fmla="*/ 3182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688" h="15910">
                      <a:moveTo>
                        <a:pt x="16506" y="3182"/>
                      </a:moveTo>
                      <a:cubicBezTo>
                        <a:pt x="14916" y="4773"/>
                        <a:pt x="8551" y="4773"/>
                        <a:pt x="5369" y="0"/>
                      </a:cubicBezTo>
                      <a:cubicBezTo>
                        <a:pt x="596" y="0"/>
                        <a:pt x="-994" y="9546"/>
                        <a:pt x="596" y="15910"/>
                      </a:cubicBezTo>
                      <a:cubicBezTo>
                        <a:pt x="596" y="14319"/>
                        <a:pt x="2187" y="14319"/>
                        <a:pt x="6961" y="14319"/>
                      </a:cubicBezTo>
                      <a:cubicBezTo>
                        <a:pt x="5369" y="12728"/>
                        <a:pt x="-994" y="6364"/>
                        <a:pt x="3779" y="6364"/>
                      </a:cubicBezTo>
                      <a:cubicBezTo>
                        <a:pt x="10142" y="7955"/>
                        <a:pt x="8551" y="9546"/>
                        <a:pt x="10142" y="12728"/>
                      </a:cubicBezTo>
                      <a:cubicBezTo>
                        <a:pt x="8551" y="7955"/>
                        <a:pt x="19688" y="11137"/>
                        <a:pt x="19688" y="6364"/>
                      </a:cubicBezTo>
                      <a:lnTo>
                        <a:pt x="13324" y="4773"/>
                      </a:lnTo>
                      <a:cubicBezTo>
                        <a:pt x="14916" y="4773"/>
                        <a:pt x="18097" y="4773"/>
                        <a:pt x="16506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21" name="รูปแบบอิสระ: รูปร่าง 2520">
                  <a:extLst>
                    <a:ext uri="{FF2B5EF4-FFF2-40B4-BE49-F238E27FC236}">
                      <a16:creationId xmlns:a16="http://schemas.microsoft.com/office/drawing/2014/main" id="{14313AAC-D0B9-405C-BE2A-898CCDF447EB}"/>
                    </a:ext>
                  </a:extLst>
                </p:cNvPr>
                <p:cNvSpPr/>
                <p:nvPr/>
              </p:nvSpPr>
              <p:spPr>
                <a:xfrm>
                  <a:off x="7957945" y="5197965"/>
                  <a:ext cx="9545" cy="6364"/>
                </a:xfrm>
                <a:custGeom>
                  <a:avLst/>
                  <a:gdLst>
                    <a:gd name="connsiteX0" fmla="*/ 1591 w 9545"/>
                    <a:gd name="connsiteY0" fmla="*/ 0 h 6364"/>
                    <a:gd name="connsiteX1" fmla="*/ 0 w 9545"/>
                    <a:gd name="connsiteY1" fmla="*/ 0 h 6364"/>
                    <a:gd name="connsiteX2" fmla="*/ 4773 w 9545"/>
                    <a:gd name="connsiteY2" fmla="*/ 6364 h 6364"/>
                    <a:gd name="connsiteX3" fmla="*/ 9545 w 9545"/>
                    <a:gd name="connsiteY3" fmla="*/ 4773 h 6364"/>
                    <a:gd name="connsiteX4" fmla="*/ 1591 w 9545"/>
                    <a:gd name="connsiteY4" fmla="*/ 0 h 6364"/>
                    <a:gd name="connsiteX5" fmla="*/ 1591 w 9545"/>
                    <a:gd name="connsiteY5" fmla="*/ 0 h 63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545" h="6364">
                      <a:moveTo>
                        <a:pt x="1591" y="0"/>
                      </a:moveTo>
                      <a:lnTo>
                        <a:pt x="0" y="0"/>
                      </a:lnTo>
                      <a:cubicBezTo>
                        <a:pt x="1591" y="1591"/>
                        <a:pt x="3182" y="3182"/>
                        <a:pt x="4773" y="6364"/>
                      </a:cubicBezTo>
                      <a:cubicBezTo>
                        <a:pt x="7955" y="6364"/>
                        <a:pt x="9545" y="6364"/>
                        <a:pt x="9545" y="4773"/>
                      </a:cubicBezTo>
                      <a:lnTo>
                        <a:pt x="1591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22" name="รูปแบบอิสระ: รูปร่าง 2521">
                  <a:extLst>
                    <a:ext uri="{FF2B5EF4-FFF2-40B4-BE49-F238E27FC236}">
                      <a16:creationId xmlns:a16="http://schemas.microsoft.com/office/drawing/2014/main" id="{AB353EF7-953A-47D6-99C7-268E6D0A6DFA}"/>
                    </a:ext>
                  </a:extLst>
                </p:cNvPr>
                <p:cNvSpPr/>
                <p:nvPr/>
              </p:nvSpPr>
              <p:spPr>
                <a:xfrm>
                  <a:off x="7943626" y="5187712"/>
                  <a:ext cx="12728" cy="8662"/>
                </a:xfrm>
                <a:custGeom>
                  <a:avLst/>
                  <a:gdLst>
                    <a:gd name="connsiteX0" fmla="*/ 4774 w 12728"/>
                    <a:gd name="connsiteY0" fmla="*/ 5480 h 8662"/>
                    <a:gd name="connsiteX1" fmla="*/ 11137 w 12728"/>
                    <a:gd name="connsiteY1" fmla="*/ 707 h 8662"/>
                    <a:gd name="connsiteX2" fmla="*/ 3182 w 12728"/>
                    <a:gd name="connsiteY2" fmla="*/ 707 h 8662"/>
                    <a:gd name="connsiteX3" fmla="*/ 4774 w 12728"/>
                    <a:gd name="connsiteY3" fmla="*/ 5480 h 8662"/>
                    <a:gd name="connsiteX4" fmla="*/ 0 w 12728"/>
                    <a:gd name="connsiteY4" fmla="*/ 3889 h 8662"/>
                    <a:gd name="connsiteX5" fmla="*/ 4774 w 12728"/>
                    <a:gd name="connsiteY5" fmla="*/ 5480 h 8662"/>
                    <a:gd name="connsiteX6" fmla="*/ 4774 w 12728"/>
                    <a:gd name="connsiteY6" fmla="*/ 5480 h 8662"/>
                    <a:gd name="connsiteX7" fmla="*/ 4774 w 12728"/>
                    <a:gd name="connsiteY7" fmla="*/ 5480 h 8662"/>
                    <a:gd name="connsiteX8" fmla="*/ 4774 w 12728"/>
                    <a:gd name="connsiteY8" fmla="*/ 5480 h 8662"/>
                    <a:gd name="connsiteX9" fmla="*/ 4774 w 12728"/>
                    <a:gd name="connsiteY9" fmla="*/ 5480 h 8662"/>
                    <a:gd name="connsiteX10" fmla="*/ 4774 w 12728"/>
                    <a:gd name="connsiteY10" fmla="*/ 5480 h 8662"/>
                    <a:gd name="connsiteX11" fmla="*/ 4774 w 12728"/>
                    <a:gd name="connsiteY11" fmla="*/ 5480 h 8662"/>
                    <a:gd name="connsiteX12" fmla="*/ 4774 w 12728"/>
                    <a:gd name="connsiteY12" fmla="*/ 5480 h 8662"/>
                    <a:gd name="connsiteX13" fmla="*/ 4774 w 12728"/>
                    <a:gd name="connsiteY13" fmla="*/ 5480 h 8662"/>
                    <a:gd name="connsiteX14" fmla="*/ 4774 w 12728"/>
                    <a:gd name="connsiteY14" fmla="*/ 5480 h 8662"/>
                    <a:gd name="connsiteX15" fmla="*/ 12729 w 12728"/>
                    <a:gd name="connsiteY15" fmla="*/ 8662 h 8662"/>
                    <a:gd name="connsiteX16" fmla="*/ 4774 w 12728"/>
                    <a:gd name="connsiteY16" fmla="*/ 5480 h 86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2728" h="8662">
                      <a:moveTo>
                        <a:pt x="4774" y="5480"/>
                      </a:moveTo>
                      <a:cubicBezTo>
                        <a:pt x="7955" y="3889"/>
                        <a:pt x="12729" y="3889"/>
                        <a:pt x="11137" y="707"/>
                      </a:cubicBezTo>
                      <a:cubicBezTo>
                        <a:pt x="6364" y="-884"/>
                        <a:pt x="6364" y="707"/>
                        <a:pt x="3182" y="707"/>
                      </a:cubicBezTo>
                      <a:cubicBezTo>
                        <a:pt x="11137" y="3889"/>
                        <a:pt x="0" y="707"/>
                        <a:pt x="4774" y="5480"/>
                      </a:cubicBezTo>
                      <a:cubicBezTo>
                        <a:pt x="3182" y="5480"/>
                        <a:pt x="1592" y="3889"/>
                        <a:pt x="0" y="3889"/>
                      </a:cubicBezTo>
                      <a:cubicBezTo>
                        <a:pt x="1592" y="3889"/>
                        <a:pt x="3182" y="5480"/>
                        <a:pt x="4774" y="5480"/>
                      </a:cubicBezTo>
                      <a:lnTo>
                        <a:pt x="4774" y="5480"/>
                      </a:lnTo>
                      <a:lnTo>
                        <a:pt x="4774" y="5480"/>
                      </a:lnTo>
                      <a:lnTo>
                        <a:pt x="4774" y="5480"/>
                      </a:lnTo>
                      <a:cubicBezTo>
                        <a:pt x="3182" y="5480"/>
                        <a:pt x="3182" y="5480"/>
                        <a:pt x="4774" y="5480"/>
                      </a:cubicBezTo>
                      <a:lnTo>
                        <a:pt x="4774" y="5480"/>
                      </a:lnTo>
                      <a:cubicBezTo>
                        <a:pt x="4774" y="5480"/>
                        <a:pt x="4774" y="5480"/>
                        <a:pt x="4774" y="5480"/>
                      </a:cubicBezTo>
                      <a:cubicBezTo>
                        <a:pt x="7955" y="7071"/>
                        <a:pt x="4774" y="5480"/>
                        <a:pt x="4774" y="5480"/>
                      </a:cubicBezTo>
                      <a:lnTo>
                        <a:pt x="4774" y="5480"/>
                      </a:lnTo>
                      <a:lnTo>
                        <a:pt x="4774" y="5480"/>
                      </a:lnTo>
                      <a:lnTo>
                        <a:pt x="12729" y="8662"/>
                      </a:lnTo>
                      <a:cubicBezTo>
                        <a:pt x="11137" y="7071"/>
                        <a:pt x="9546" y="7071"/>
                        <a:pt x="4774" y="548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23" name="รูปแบบอิสระ: รูปร่าง 2522">
                  <a:extLst>
                    <a:ext uri="{FF2B5EF4-FFF2-40B4-BE49-F238E27FC236}">
                      <a16:creationId xmlns:a16="http://schemas.microsoft.com/office/drawing/2014/main" id="{E18C2B8B-44AE-4369-B918-59804C176746}"/>
                    </a:ext>
                  </a:extLst>
                </p:cNvPr>
                <p:cNvSpPr/>
                <p:nvPr/>
              </p:nvSpPr>
              <p:spPr>
                <a:xfrm>
                  <a:off x="7911806" y="5159781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92" y="0"/>
                        <a:pt x="1592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24" name="รูปแบบอิสระ: รูปร่าง 2523">
                  <a:extLst>
                    <a:ext uri="{FF2B5EF4-FFF2-40B4-BE49-F238E27FC236}">
                      <a16:creationId xmlns:a16="http://schemas.microsoft.com/office/drawing/2014/main" id="{EB2F8566-0812-45DA-94F0-265D654AD33B}"/>
                    </a:ext>
                  </a:extLst>
                </p:cNvPr>
                <p:cNvSpPr/>
                <p:nvPr/>
              </p:nvSpPr>
              <p:spPr>
                <a:xfrm>
                  <a:off x="7910445" y="5161372"/>
                  <a:ext cx="6557" cy="11137"/>
                </a:xfrm>
                <a:custGeom>
                  <a:avLst/>
                  <a:gdLst>
                    <a:gd name="connsiteX0" fmla="*/ 4543 w 6557"/>
                    <a:gd name="connsiteY0" fmla="*/ 1591 h 11137"/>
                    <a:gd name="connsiteX1" fmla="*/ 1361 w 6557"/>
                    <a:gd name="connsiteY1" fmla="*/ 1591 h 11137"/>
                    <a:gd name="connsiteX2" fmla="*/ 2953 w 6557"/>
                    <a:gd name="connsiteY2" fmla="*/ 0 h 11137"/>
                    <a:gd name="connsiteX3" fmla="*/ 1361 w 6557"/>
                    <a:gd name="connsiteY3" fmla="*/ 3182 h 11137"/>
                    <a:gd name="connsiteX4" fmla="*/ 1361 w 6557"/>
                    <a:gd name="connsiteY4" fmla="*/ 3182 h 11137"/>
                    <a:gd name="connsiteX5" fmla="*/ 6135 w 6557"/>
                    <a:gd name="connsiteY5" fmla="*/ 11137 h 11137"/>
                    <a:gd name="connsiteX6" fmla="*/ 4543 w 6557"/>
                    <a:gd name="connsiteY6" fmla="*/ 1591 h 11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557" h="11137">
                      <a:moveTo>
                        <a:pt x="4543" y="1591"/>
                      </a:moveTo>
                      <a:cubicBezTo>
                        <a:pt x="4543" y="1591"/>
                        <a:pt x="2953" y="3182"/>
                        <a:pt x="1361" y="1591"/>
                      </a:cubicBezTo>
                      <a:cubicBezTo>
                        <a:pt x="-229" y="0"/>
                        <a:pt x="1361" y="0"/>
                        <a:pt x="2953" y="0"/>
                      </a:cubicBezTo>
                      <a:cubicBezTo>
                        <a:pt x="1361" y="0"/>
                        <a:pt x="-1820" y="0"/>
                        <a:pt x="1361" y="3182"/>
                      </a:cubicBezTo>
                      <a:lnTo>
                        <a:pt x="1361" y="3182"/>
                      </a:lnTo>
                      <a:cubicBezTo>
                        <a:pt x="4543" y="6364"/>
                        <a:pt x="7725" y="11137"/>
                        <a:pt x="6135" y="11137"/>
                      </a:cubicBezTo>
                      <a:cubicBezTo>
                        <a:pt x="6135" y="6364"/>
                        <a:pt x="6135" y="4773"/>
                        <a:pt x="4543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25" name="รูปแบบอิสระ: รูปร่าง 2524">
                  <a:extLst>
                    <a:ext uri="{FF2B5EF4-FFF2-40B4-BE49-F238E27FC236}">
                      <a16:creationId xmlns:a16="http://schemas.microsoft.com/office/drawing/2014/main" id="{58F4C548-B0E3-4FE0-95D8-911D8BCC720C}"/>
                    </a:ext>
                  </a:extLst>
                </p:cNvPr>
                <p:cNvSpPr/>
                <p:nvPr/>
              </p:nvSpPr>
              <p:spPr>
                <a:xfrm>
                  <a:off x="7932490" y="5174100"/>
                  <a:ext cx="7954" cy="4773"/>
                </a:xfrm>
                <a:custGeom>
                  <a:avLst/>
                  <a:gdLst>
                    <a:gd name="connsiteX0" fmla="*/ 0 w 7954"/>
                    <a:gd name="connsiteY0" fmla="*/ 3182 h 4773"/>
                    <a:gd name="connsiteX1" fmla="*/ 7955 w 7954"/>
                    <a:gd name="connsiteY1" fmla="*/ 4773 h 4773"/>
                    <a:gd name="connsiteX2" fmla="*/ 4773 w 7954"/>
                    <a:gd name="connsiteY2" fmla="*/ 0 h 4773"/>
                    <a:gd name="connsiteX3" fmla="*/ 4773 w 7954"/>
                    <a:gd name="connsiteY3" fmla="*/ 1591 h 4773"/>
                    <a:gd name="connsiteX4" fmla="*/ 0 w 7954"/>
                    <a:gd name="connsiteY4" fmla="*/ 3182 h 4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954" h="4773">
                      <a:moveTo>
                        <a:pt x="0" y="3182"/>
                      </a:moveTo>
                      <a:lnTo>
                        <a:pt x="7955" y="4773"/>
                      </a:lnTo>
                      <a:lnTo>
                        <a:pt x="4773" y="0"/>
                      </a:lnTo>
                      <a:lnTo>
                        <a:pt x="4773" y="1591"/>
                      </a:lnTo>
                      <a:cubicBezTo>
                        <a:pt x="0" y="0"/>
                        <a:pt x="1591" y="3182"/>
                        <a:pt x="0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26" name="รูปแบบอิสระ: รูปร่าง 2525">
                  <a:extLst>
                    <a:ext uri="{FF2B5EF4-FFF2-40B4-BE49-F238E27FC236}">
                      <a16:creationId xmlns:a16="http://schemas.microsoft.com/office/drawing/2014/main" id="{119D508C-8249-4B87-B014-670AA29789EE}"/>
                    </a:ext>
                  </a:extLst>
                </p:cNvPr>
                <p:cNvSpPr/>
                <p:nvPr/>
              </p:nvSpPr>
              <p:spPr>
                <a:xfrm>
                  <a:off x="7965900" y="5204329"/>
                  <a:ext cx="4772" cy="1590"/>
                </a:xfrm>
                <a:custGeom>
                  <a:avLst/>
                  <a:gdLst>
                    <a:gd name="connsiteX0" fmla="*/ 1591 w 4772"/>
                    <a:gd name="connsiteY0" fmla="*/ 0 h 1590"/>
                    <a:gd name="connsiteX1" fmla="*/ 0 w 4772"/>
                    <a:gd name="connsiteY1" fmla="*/ 1591 h 1590"/>
                    <a:gd name="connsiteX2" fmla="*/ 4773 w 4772"/>
                    <a:gd name="connsiteY2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72" h="1590">
                      <a:moveTo>
                        <a:pt x="1591" y="0"/>
                      </a:moveTo>
                      <a:lnTo>
                        <a:pt x="0" y="1591"/>
                      </a:lnTo>
                      <a:lnTo>
                        <a:pt x="477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27" name="รูปแบบอิสระ: รูปร่าง 2526">
                  <a:extLst>
                    <a:ext uri="{FF2B5EF4-FFF2-40B4-BE49-F238E27FC236}">
                      <a16:creationId xmlns:a16="http://schemas.microsoft.com/office/drawing/2014/main" id="{0FEDDA64-3EAD-49A0-A935-1278EF69849D}"/>
                    </a:ext>
                  </a:extLst>
                </p:cNvPr>
                <p:cNvSpPr/>
                <p:nvPr/>
              </p:nvSpPr>
              <p:spPr>
                <a:xfrm>
                  <a:off x="7975446" y="5207511"/>
                  <a:ext cx="3182" cy="3182"/>
                </a:xfrm>
                <a:custGeom>
                  <a:avLst/>
                  <a:gdLst>
                    <a:gd name="connsiteX0" fmla="*/ 1592 w 3182"/>
                    <a:gd name="connsiteY0" fmla="*/ 0 h 3182"/>
                    <a:gd name="connsiteX1" fmla="*/ 0 w 3182"/>
                    <a:gd name="connsiteY1" fmla="*/ 3182 h 3182"/>
                    <a:gd name="connsiteX2" fmla="*/ 3182 w 3182"/>
                    <a:gd name="connsiteY2" fmla="*/ 1591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2" h="3182">
                      <a:moveTo>
                        <a:pt x="1592" y="0"/>
                      </a:moveTo>
                      <a:lnTo>
                        <a:pt x="0" y="3182"/>
                      </a:lnTo>
                      <a:lnTo>
                        <a:pt x="3182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28" name="รูปแบบอิสระ: รูปร่าง 2527">
                  <a:extLst>
                    <a:ext uri="{FF2B5EF4-FFF2-40B4-BE49-F238E27FC236}">
                      <a16:creationId xmlns:a16="http://schemas.microsoft.com/office/drawing/2014/main" id="{7BE94608-37AE-47D8-94BB-810E57709FB4}"/>
                    </a:ext>
                  </a:extLst>
                </p:cNvPr>
                <p:cNvSpPr/>
                <p:nvPr/>
              </p:nvSpPr>
              <p:spPr>
                <a:xfrm>
                  <a:off x="7792483" y="5302972"/>
                  <a:ext cx="1591" cy="1591"/>
                </a:xfrm>
                <a:custGeom>
                  <a:avLst/>
                  <a:gdLst>
                    <a:gd name="connsiteX0" fmla="*/ 1592 w 1591"/>
                    <a:gd name="connsiteY0" fmla="*/ 0 h 1591"/>
                    <a:gd name="connsiteX1" fmla="*/ 0 w 1591"/>
                    <a:gd name="connsiteY1" fmla="*/ 1591 h 1591"/>
                    <a:gd name="connsiteX2" fmla="*/ 1592 w 1591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">
                      <a:moveTo>
                        <a:pt x="1592" y="0"/>
                      </a:moveTo>
                      <a:lnTo>
                        <a:pt x="0" y="1591"/>
                      </a:lnTo>
                      <a:cubicBezTo>
                        <a:pt x="0" y="1591"/>
                        <a:pt x="0" y="1591"/>
                        <a:pt x="159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29" name="รูปแบบอิสระ: รูปร่าง 2528">
                  <a:extLst>
                    <a:ext uri="{FF2B5EF4-FFF2-40B4-BE49-F238E27FC236}">
                      <a16:creationId xmlns:a16="http://schemas.microsoft.com/office/drawing/2014/main" id="{CB5B2260-A3AB-4487-8BBA-FDB7E6E4DF85}"/>
                    </a:ext>
                  </a:extLst>
                </p:cNvPr>
                <p:cNvSpPr/>
                <p:nvPr/>
              </p:nvSpPr>
              <p:spPr>
                <a:xfrm>
                  <a:off x="7809984" y="530297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30" name="รูปแบบอิสระ: รูปร่าง 2529">
                  <a:extLst>
                    <a:ext uri="{FF2B5EF4-FFF2-40B4-BE49-F238E27FC236}">
                      <a16:creationId xmlns:a16="http://schemas.microsoft.com/office/drawing/2014/main" id="{5CF24785-416B-4085-9C79-1076A43F60F3}"/>
                    </a:ext>
                  </a:extLst>
                </p:cNvPr>
                <p:cNvSpPr/>
                <p:nvPr/>
              </p:nvSpPr>
              <p:spPr>
                <a:xfrm>
                  <a:off x="8067001" y="5258944"/>
                  <a:ext cx="11858" cy="4252"/>
                </a:xfrm>
                <a:custGeom>
                  <a:avLst/>
                  <a:gdLst>
                    <a:gd name="connsiteX0" fmla="*/ 11858 w 11858"/>
                    <a:gd name="connsiteY0" fmla="*/ 4252 h 4252"/>
                    <a:gd name="connsiteX1" fmla="*/ 2313 w 11858"/>
                    <a:gd name="connsiteY1" fmla="*/ 1071 h 4252"/>
                    <a:gd name="connsiteX2" fmla="*/ 8677 w 11858"/>
                    <a:gd name="connsiteY2" fmla="*/ 4252 h 4252"/>
                    <a:gd name="connsiteX3" fmla="*/ 11858 w 11858"/>
                    <a:gd name="connsiteY3" fmla="*/ 4252 h 42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858" h="4252">
                      <a:moveTo>
                        <a:pt x="11858" y="4252"/>
                      </a:moveTo>
                      <a:cubicBezTo>
                        <a:pt x="3903" y="2661"/>
                        <a:pt x="-4051" y="-2112"/>
                        <a:pt x="2313" y="1071"/>
                      </a:cubicBezTo>
                      <a:lnTo>
                        <a:pt x="8677" y="4252"/>
                      </a:lnTo>
                      <a:cubicBezTo>
                        <a:pt x="8677" y="4252"/>
                        <a:pt x="8677" y="4252"/>
                        <a:pt x="11858" y="425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31" name="รูปแบบอิสระ: รูปร่าง 2530">
                  <a:extLst>
                    <a:ext uri="{FF2B5EF4-FFF2-40B4-BE49-F238E27FC236}">
                      <a16:creationId xmlns:a16="http://schemas.microsoft.com/office/drawing/2014/main" id="{0E1DE677-86F5-4999-B47F-57B4904A67F3}"/>
                    </a:ext>
                  </a:extLst>
                </p:cNvPr>
                <p:cNvSpPr/>
                <p:nvPr/>
              </p:nvSpPr>
              <p:spPr>
                <a:xfrm>
                  <a:off x="7946808" y="5282289"/>
                  <a:ext cx="3182" cy="1591"/>
                </a:xfrm>
                <a:custGeom>
                  <a:avLst/>
                  <a:gdLst>
                    <a:gd name="connsiteX0" fmla="*/ 0 w 3182"/>
                    <a:gd name="connsiteY0" fmla="*/ 1591 h 1591"/>
                    <a:gd name="connsiteX1" fmla="*/ 0 w 3182"/>
                    <a:gd name="connsiteY1" fmla="*/ 1591 h 1591"/>
                    <a:gd name="connsiteX2" fmla="*/ 3182 w 3182"/>
                    <a:gd name="connsiteY2" fmla="*/ 0 h 1591"/>
                    <a:gd name="connsiteX3" fmla="*/ 0 w 3182"/>
                    <a:gd name="connsiteY3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2" h="1591">
                      <a:moveTo>
                        <a:pt x="0" y="1591"/>
                      </a:moveTo>
                      <a:lnTo>
                        <a:pt x="0" y="1591"/>
                      </a:lnTo>
                      <a:cubicBezTo>
                        <a:pt x="1592" y="1591"/>
                        <a:pt x="3182" y="0"/>
                        <a:pt x="3182" y="0"/>
                      </a:cubicBezTo>
                      <a:cubicBezTo>
                        <a:pt x="3182" y="0"/>
                        <a:pt x="1592" y="1591"/>
                        <a:pt x="0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32" name="รูปแบบอิสระ: รูปร่าง 2531">
                  <a:extLst>
                    <a:ext uri="{FF2B5EF4-FFF2-40B4-BE49-F238E27FC236}">
                      <a16:creationId xmlns:a16="http://schemas.microsoft.com/office/drawing/2014/main" id="{9ED5A74E-CB45-490B-8315-386A46D97372}"/>
                    </a:ext>
                  </a:extLst>
                </p:cNvPr>
                <p:cNvSpPr/>
                <p:nvPr/>
              </p:nvSpPr>
              <p:spPr>
                <a:xfrm>
                  <a:off x="7940445" y="5295017"/>
                  <a:ext cx="4772" cy="1591"/>
                </a:xfrm>
                <a:custGeom>
                  <a:avLst/>
                  <a:gdLst>
                    <a:gd name="connsiteX0" fmla="*/ 4773 w 4772"/>
                    <a:gd name="connsiteY0" fmla="*/ 1591 h 1591"/>
                    <a:gd name="connsiteX1" fmla="*/ 0 w 4772"/>
                    <a:gd name="connsiteY1" fmla="*/ 0 h 1591"/>
                    <a:gd name="connsiteX2" fmla="*/ 4773 w 4772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72" h="1591">
                      <a:moveTo>
                        <a:pt x="4773" y="1591"/>
                      </a:moveTo>
                      <a:lnTo>
                        <a:pt x="0" y="0"/>
                      </a:lnTo>
                      <a:cubicBezTo>
                        <a:pt x="1591" y="0"/>
                        <a:pt x="3181" y="1591"/>
                        <a:pt x="4773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33" name="รูปแบบอิสระ: รูปร่าง 2532">
                  <a:extLst>
                    <a:ext uri="{FF2B5EF4-FFF2-40B4-BE49-F238E27FC236}">
                      <a16:creationId xmlns:a16="http://schemas.microsoft.com/office/drawing/2014/main" id="{C1BC70F4-7A8F-4E74-965E-F23DB4AAEE4F}"/>
                    </a:ext>
                  </a:extLst>
                </p:cNvPr>
                <p:cNvSpPr/>
                <p:nvPr/>
              </p:nvSpPr>
              <p:spPr>
                <a:xfrm>
                  <a:off x="7698616" y="5309336"/>
                  <a:ext cx="3436" cy="3182"/>
                </a:xfrm>
                <a:custGeom>
                  <a:avLst/>
                  <a:gdLst>
                    <a:gd name="connsiteX0" fmla="*/ 3182 w 3436"/>
                    <a:gd name="connsiteY0" fmla="*/ 0 h 3182"/>
                    <a:gd name="connsiteX1" fmla="*/ 0 w 3436"/>
                    <a:gd name="connsiteY1" fmla="*/ 3182 h 3182"/>
                    <a:gd name="connsiteX2" fmla="*/ 3182 w 3436"/>
                    <a:gd name="connsiteY2" fmla="*/ 0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436" h="3182">
                      <a:moveTo>
                        <a:pt x="3182" y="0"/>
                      </a:moveTo>
                      <a:lnTo>
                        <a:pt x="0" y="3182"/>
                      </a:lnTo>
                      <a:cubicBezTo>
                        <a:pt x="4773" y="3182"/>
                        <a:pt x="3182" y="1591"/>
                        <a:pt x="31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34" name="รูปแบบอิสระ: รูปร่าง 2533">
                  <a:extLst>
                    <a:ext uri="{FF2B5EF4-FFF2-40B4-BE49-F238E27FC236}">
                      <a16:creationId xmlns:a16="http://schemas.microsoft.com/office/drawing/2014/main" id="{2BD0ED4B-D591-4174-84AD-AA8EADC1AE32}"/>
                    </a:ext>
                  </a:extLst>
                </p:cNvPr>
                <p:cNvSpPr/>
                <p:nvPr/>
              </p:nvSpPr>
              <p:spPr>
                <a:xfrm>
                  <a:off x="8064541" y="5246841"/>
                  <a:ext cx="1837" cy="2036"/>
                </a:xfrm>
                <a:custGeom>
                  <a:avLst/>
                  <a:gdLst>
                    <a:gd name="connsiteX0" fmla="*/ 0 w 1837"/>
                    <a:gd name="connsiteY0" fmla="*/ 446 h 2036"/>
                    <a:gd name="connsiteX1" fmla="*/ 0 w 1837"/>
                    <a:gd name="connsiteY1" fmla="*/ 2037 h 2036"/>
                    <a:gd name="connsiteX2" fmla="*/ 0 w 1837"/>
                    <a:gd name="connsiteY2" fmla="*/ 446 h 2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37" h="2036">
                      <a:moveTo>
                        <a:pt x="0" y="446"/>
                      </a:moveTo>
                      <a:cubicBezTo>
                        <a:pt x="0" y="2037"/>
                        <a:pt x="0" y="2037"/>
                        <a:pt x="0" y="2037"/>
                      </a:cubicBezTo>
                      <a:cubicBezTo>
                        <a:pt x="1591" y="2037"/>
                        <a:pt x="3182" y="-1146"/>
                        <a:pt x="0" y="44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35" name="รูปแบบอิสระ: รูปร่าง 2534">
                  <a:extLst>
                    <a:ext uri="{FF2B5EF4-FFF2-40B4-BE49-F238E27FC236}">
                      <a16:creationId xmlns:a16="http://schemas.microsoft.com/office/drawing/2014/main" id="{3FE592A8-DEC6-435B-B813-84A7FCC04FFE}"/>
                    </a:ext>
                  </a:extLst>
                </p:cNvPr>
                <p:cNvSpPr/>
                <p:nvPr/>
              </p:nvSpPr>
              <p:spPr>
                <a:xfrm>
                  <a:off x="7797257" y="5272743"/>
                  <a:ext cx="2249" cy="1591"/>
                </a:xfrm>
                <a:custGeom>
                  <a:avLst/>
                  <a:gdLst>
                    <a:gd name="connsiteX0" fmla="*/ 1591 w 2249"/>
                    <a:gd name="connsiteY0" fmla="*/ 0 h 1591"/>
                    <a:gd name="connsiteX1" fmla="*/ 0 w 2249"/>
                    <a:gd name="connsiteY1" fmla="*/ 1591 h 1591"/>
                    <a:gd name="connsiteX2" fmla="*/ 1591 w 2249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249" h="1591">
                      <a:moveTo>
                        <a:pt x="1591" y="0"/>
                      </a:moveTo>
                      <a:cubicBezTo>
                        <a:pt x="0" y="0"/>
                        <a:pt x="0" y="1591"/>
                        <a:pt x="0" y="1591"/>
                      </a:cubicBezTo>
                      <a:cubicBezTo>
                        <a:pt x="1591" y="1591"/>
                        <a:pt x="3181" y="0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36" name="รูปแบบอิสระ: รูปร่าง 2535">
                  <a:extLst>
                    <a:ext uri="{FF2B5EF4-FFF2-40B4-BE49-F238E27FC236}">
                      <a16:creationId xmlns:a16="http://schemas.microsoft.com/office/drawing/2014/main" id="{24F4561C-C72F-46FA-A24A-88D5BC5CE31F}"/>
                    </a:ext>
                  </a:extLst>
                </p:cNvPr>
                <p:cNvSpPr/>
                <p:nvPr/>
              </p:nvSpPr>
              <p:spPr>
                <a:xfrm>
                  <a:off x="8064541" y="5248878"/>
                  <a:ext cx="3182" cy="2250"/>
                </a:xfrm>
                <a:custGeom>
                  <a:avLst/>
                  <a:gdLst>
                    <a:gd name="connsiteX0" fmla="*/ 3182 w 3182"/>
                    <a:gd name="connsiteY0" fmla="*/ 1591 h 2250"/>
                    <a:gd name="connsiteX1" fmla="*/ 3182 w 3182"/>
                    <a:gd name="connsiteY1" fmla="*/ 1591 h 2250"/>
                    <a:gd name="connsiteX2" fmla="*/ 0 w 3182"/>
                    <a:gd name="connsiteY2" fmla="*/ 0 h 2250"/>
                    <a:gd name="connsiteX3" fmla="*/ 3182 w 3182"/>
                    <a:gd name="connsiteY3" fmla="*/ 1591 h 2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2" h="2250">
                      <a:moveTo>
                        <a:pt x="3182" y="1591"/>
                      </a:moveTo>
                      <a:cubicBezTo>
                        <a:pt x="3182" y="1591"/>
                        <a:pt x="3182" y="1591"/>
                        <a:pt x="3182" y="1591"/>
                      </a:cubicBezTo>
                      <a:cubicBezTo>
                        <a:pt x="1591" y="1591"/>
                        <a:pt x="1591" y="1591"/>
                        <a:pt x="0" y="0"/>
                      </a:cubicBezTo>
                      <a:cubicBezTo>
                        <a:pt x="0" y="1591"/>
                        <a:pt x="0" y="3182"/>
                        <a:pt x="3182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37" name="รูปแบบอิสระ: รูปร่าง 2536">
                  <a:extLst>
                    <a:ext uri="{FF2B5EF4-FFF2-40B4-BE49-F238E27FC236}">
                      <a16:creationId xmlns:a16="http://schemas.microsoft.com/office/drawing/2014/main" id="{86F5AAAC-C45F-424C-ADDC-0DDFEB97E61F}"/>
                    </a:ext>
                  </a:extLst>
                </p:cNvPr>
                <p:cNvSpPr/>
                <p:nvPr/>
              </p:nvSpPr>
              <p:spPr>
                <a:xfrm>
                  <a:off x="7697024" y="516932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38" name="รูปแบบอิสระ: รูปร่าง 2537">
                  <a:extLst>
                    <a:ext uri="{FF2B5EF4-FFF2-40B4-BE49-F238E27FC236}">
                      <a16:creationId xmlns:a16="http://schemas.microsoft.com/office/drawing/2014/main" id="{3B971A55-7D28-4E4D-8E95-E8F00241DD42}"/>
                    </a:ext>
                  </a:extLst>
                </p:cNvPr>
                <p:cNvSpPr/>
                <p:nvPr/>
              </p:nvSpPr>
              <p:spPr>
                <a:xfrm>
                  <a:off x="7789302" y="5135915"/>
                  <a:ext cx="3181" cy="3182"/>
                </a:xfrm>
                <a:custGeom>
                  <a:avLst/>
                  <a:gdLst>
                    <a:gd name="connsiteX0" fmla="*/ 3181 w 3181"/>
                    <a:gd name="connsiteY0" fmla="*/ 0 h 3182"/>
                    <a:gd name="connsiteX1" fmla="*/ 0 w 3181"/>
                    <a:gd name="connsiteY1" fmla="*/ 3182 h 3182"/>
                    <a:gd name="connsiteX2" fmla="*/ 3181 w 3181"/>
                    <a:gd name="connsiteY2" fmla="*/ 0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3182">
                      <a:moveTo>
                        <a:pt x="3181" y="0"/>
                      </a:moveTo>
                      <a:cubicBezTo>
                        <a:pt x="3181" y="0"/>
                        <a:pt x="1591" y="1591"/>
                        <a:pt x="0" y="3182"/>
                      </a:cubicBezTo>
                      <a:cubicBezTo>
                        <a:pt x="0" y="3182"/>
                        <a:pt x="1591" y="1591"/>
                        <a:pt x="318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39" name="รูปแบบอิสระ: รูปร่าง 2538">
                  <a:extLst>
                    <a:ext uri="{FF2B5EF4-FFF2-40B4-BE49-F238E27FC236}">
                      <a16:creationId xmlns:a16="http://schemas.microsoft.com/office/drawing/2014/main" id="{7C688FB3-2ADE-4717-948A-CC2B4EB4D67D}"/>
                    </a:ext>
                  </a:extLst>
                </p:cNvPr>
                <p:cNvSpPr/>
                <p:nvPr/>
              </p:nvSpPr>
              <p:spPr>
                <a:xfrm>
                  <a:off x="8012923" y="5225896"/>
                  <a:ext cx="706" cy="707"/>
                </a:xfrm>
                <a:custGeom>
                  <a:avLst/>
                  <a:gdLst>
                    <a:gd name="connsiteX0" fmla="*/ 707 w 706"/>
                    <a:gd name="connsiteY0" fmla="*/ 707 h 707"/>
                    <a:gd name="connsiteX1" fmla="*/ 707 w 706"/>
                    <a:gd name="connsiteY1" fmla="*/ 707 h 707"/>
                    <a:gd name="connsiteX2" fmla="*/ 707 w 706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6" h="707">
                      <a:moveTo>
                        <a:pt x="707" y="707"/>
                      </a:moveTo>
                      <a:cubicBezTo>
                        <a:pt x="-884" y="-884"/>
                        <a:pt x="707" y="707"/>
                        <a:pt x="707" y="707"/>
                      </a:cubicBezTo>
                      <a:lnTo>
                        <a:pt x="707" y="70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40" name="รูปแบบอิสระ: รูปร่าง 2539">
                  <a:extLst>
                    <a:ext uri="{FF2B5EF4-FFF2-40B4-BE49-F238E27FC236}">
                      <a16:creationId xmlns:a16="http://schemas.microsoft.com/office/drawing/2014/main" id="{7F03054B-9F54-4FC4-9BEB-BA3E3C4D84CE}"/>
                    </a:ext>
                  </a:extLst>
                </p:cNvPr>
                <p:cNvSpPr/>
                <p:nvPr/>
              </p:nvSpPr>
              <p:spPr>
                <a:xfrm>
                  <a:off x="8008857" y="5210693"/>
                  <a:ext cx="706" cy="15910"/>
                </a:xfrm>
                <a:custGeom>
                  <a:avLst/>
                  <a:gdLst>
                    <a:gd name="connsiteX0" fmla="*/ 0 w 706"/>
                    <a:gd name="connsiteY0" fmla="*/ 0 h 15910"/>
                    <a:gd name="connsiteX1" fmla="*/ 0 w 706"/>
                    <a:gd name="connsiteY1" fmla="*/ 0 h 15910"/>
                    <a:gd name="connsiteX2" fmla="*/ 0 w 706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6" h="15910">
                      <a:moveTo>
                        <a:pt x="0" y="0"/>
                      </a:moveTo>
                      <a:cubicBezTo>
                        <a:pt x="0" y="0"/>
                        <a:pt x="1591" y="0"/>
                        <a:pt x="0" y="0"/>
                      </a:cubicBezTo>
                      <a:cubicBezTo>
                        <a:pt x="159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41" name="รูปแบบอิสระ: รูปร่าง 2540">
                  <a:extLst>
                    <a:ext uri="{FF2B5EF4-FFF2-40B4-BE49-F238E27FC236}">
                      <a16:creationId xmlns:a16="http://schemas.microsoft.com/office/drawing/2014/main" id="{B0CD0FEF-C6DD-43A7-B29B-9B688BBA1527}"/>
                    </a:ext>
                  </a:extLst>
                </p:cNvPr>
                <p:cNvSpPr/>
                <p:nvPr/>
              </p:nvSpPr>
              <p:spPr>
                <a:xfrm>
                  <a:off x="8113861" y="525206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42" name="รูปแบบอิสระ: รูปร่าง 2541">
                  <a:extLst>
                    <a:ext uri="{FF2B5EF4-FFF2-40B4-BE49-F238E27FC236}">
                      <a16:creationId xmlns:a16="http://schemas.microsoft.com/office/drawing/2014/main" id="{A0886B42-205F-45C4-A884-E3AFD553F925}"/>
                    </a:ext>
                  </a:extLst>
                </p:cNvPr>
                <p:cNvSpPr/>
                <p:nvPr/>
              </p:nvSpPr>
              <p:spPr>
                <a:xfrm>
                  <a:off x="8010447" y="5223421"/>
                  <a:ext cx="2250" cy="1591"/>
                </a:xfrm>
                <a:custGeom>
                  <a:avLst/>
                  <a:gdLst>
                    <a:gd name="connsiteX0" fmla="*/ 0 w 2250"/>
                    <a:gd name="connsiteY0" fmla="*/ 0 h 1591"/>
                    <a:gd name="connsiteX1" fmla="*/ 1592 w 2250"/>
                    <a:gd name="connsiteY1" fmla="*/ 1591 h 1591"/>
                    <a:gd name="connsiteX2" fmla="*/ 0 w 2250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250" h="1591">
                      <a:moveTo>
                        <a:pt x="0" y="0"/>
                      </a:moveTo>
                      <a:cubicBezTo>
                        <a:pt x="0" y="0"/>
                        <a:pt x="1592" y="1591"/>
                        <a:pt x="1592" y="1591"/>
                      </a:cubicBezTo>
                      <a:cubicBezTo>
                        <a:pt x="3182" y="1591"/>
                        <a:pt x="1592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43" name="รูปแบบอิสระ: รูปร่าง 2542">
                  <a:extLst>
                    <a:ext uri="{FF2B5EF4-FFF2-40B4-BE49-F238E27FC236}">
                      <a16:creationId xmlns:a16="http://schemas.microsoft.com/office/drawing/2014/main" id="{E8DB41D9-031B-47D8-8C28-F44741CDD407}"/>
                    </a:ext>
                  </a:extLst>
                </p:cNvPr>
                <p:cNvSpPr/>
                <p:nvPr/>
              </p:nvSpPr>
              <p:spPr>
                <a:xfrm>
                  <a:off x="8008857" y="5223421"/>
                  <a:ext cx="1590" cy="1591"/>
                </a:xfrm>
                <a:custGeom>
                  <a:avLst/>
                  <a:gdLst>
                    <a:gd name="connsiteX0" fmla="*/ 1591 w 1590"/>
                    <a:gd name="connsiteY0" fmla="*/ 1591 h 1591"/>
                    <a:gd name="connsiteX1" fmla="*/ 0 w 1590"/>
                    <a:gd name="connsiteY1" fmla="*/ 0 h 1591"/>
                    <a:gd name="connsiteX2" fmla="*/ 1591 w 1590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">
                      <a:moveTo>
                        <a:pt x="1591" y="1591"/>
                      </a:moveTo>
                      <a:cubicBezTo>
                        <a:pt x="1591" y="1591"/>
                        <a:pt x="0" y="1591"/>
                        <a:pt x="0" y="0"/>
                      </a:cubicBezTo>
                      <a:cubicBezTo>
                        <a:pt x="0" y="1591"/>
                        <a:pt x="0" y="1591"/>
                        <a:pt x="1591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44" name="รูปแบบอิสระ: รูปร่าง 2543">
                  <a:extLst>
                    <a:ext uri="{FF2B5EF4-FFF2-40B4-BE49-F238E27FC236}">
                      <a16:creationId xmlns:a16="http://schemas.microsoft.com/office/drawing/2014/main" id="{FBCA0E0B-A0BB-412B-AD07-71024B0CFBAE}"/>
                    </a:ext>
                  </a:extLst>
                </p:cNvPr>
                <p:cNvSpPr/>
                <p:nvPr/>
              </p:nvSpPr>
              <p:spPr>
                <a:xfrm>
                  <a:off x="8013630" y="5226603"/>
                  <a:ext cx="3182" cy="1591"/>
                </a:xfrm>
                <a:custGeom>
                  <a:avLst/>
                  <a:gdLst>
                    <a:gd name="connsiteX0" fmla="*/ 3182 w 3182"/>
                    <a:gd name="connsiteY0" fmla="*/ 1591 h 1591"/>
                    <a:gd name="connsiteX1" fmla="*/ 0 w 3182"/>
                    <a:gd name="connsiteY1" fmla="*/ 0 h 1591"/>
                    <a:gd name="connsiteX2" fmla="*/ 0 w 3182"/>
                    <a:gd name="connsiteY2" fmla="*/ 0 h 1591"/>
                    <a:gd name="connsiteX3" fmla="*/ 3182 w 3182"/>
                    <a:gd name="connsiteY3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2" h="1591">
                      <a:moveTo>
                        <a:pt x="3182" y="1591"/>
                      </a:moveTo>
                      <a:cubicBezTo>
                        <a:pt x="1591" y="1591"/>
                        <a:pt x="1591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591" y="0"/>
                        <a:pt x="3182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45" name="รูปแบบอิสระ: รูปร่าง 2544">
                  <a:extLst>
                    <a:ext uri="{FF2B5EF4-FFF2-40B4-BE49-F238E27FC236}">
                      <a16:creationId xmlns:a16="http://schemas.microsoft.com/office/drawing/2014/main" id="{455ABDA8-2CF7-4396-9736-03E38EC43E63}"/>
                    </a:ext>
                  </a:extLst>
                </p:cNvPr>
                <p:cNvSpPr/>
                <p:nvPr/>
              </p:nvSpPr>
              <p:spPr>
                <a:xfrm>
                  <a:off x="7537926" y="5295415"/>
                  <a:ext cx="707" cy="1193"/>
                </a:xfrm>
                <a:custGeom>
                  <a:avLst/>
                  <a:gdLst>
                    <a:gd name="connsiteX0" fmla="*/ 0 w 707"/>
                    <a:gd name="connsiteY0" fmla="*/ 1193 h 1193"/>
                    <a:gd name="connsiteX1" fmla="*/ 0 w 707"/>
                    <a:gd name="connsiteY1" fmla="*/ 1193 h 1193"/>
                    <a:gd name="connsiteX2" fmla="*/ 0 w 707"/>
                    <a:gd name="connsiteY2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193">
                      <a:moveTo>
                        <a:pt x="0" y="1193"/>
                      </a:moveTo>
                      <a:cubicBezTo>
                        <a:pt x="0" y="1193"/>
                        <a:pt x="1592" y="1193"/>
                        <a:pt x="0" y="1193"/>
                      </a:cubicBezTo>
                      <a:cubicBezTo>
                        <a:pt x="0" y="-398"/>
                        <a:pt x="0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46" name="รูปแบบอิสระ: รูปร่าง 2545">
                  <a:extLst>
                    <a:ext uri="{FF2B5EF4-FFF2-40B4-BE49-F238E27FC236}">
                      <a16:creationId xmlns:a16="http://schemas.microsoft.com/office/drawing/2014/main" id="{614008BF-8FE1-428F-92E4-633A2484F5CB}"/>
                    </a:ext>
                  </a:extLst>
                </p:cNvPr>
                <p:cNvSpPr/>
                <p:nvPr/>
              </p:nvSpPr>
              <p:spPr>
                <a:xfrm>
                  <a:off x="8066132" y="5293426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1591 h 1591"/>
                    <a:gd name="connsiteX1" fmla="*/ 0 w 15909"/>
                    <a:gd name="connsiteY1" fmla="*/ 0 h 1591"/>
                    <a:gd name="connsiteX2" fmla="*/ 0 w 15909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">
                      <a:moveTo>
                        <a:pt x="0" y="1591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47" name="รูปแบบอิสระ: รูปร่าง 2546">
                  <a:extLst>
                    <a:ext uri="{FF2B5EF4-FFF2-40B4-BE49-F238E27FC236}">
                      <a16:creationId xmlns:a16="http://schemas.microsoft.com/office/drawing/2014/main" id="{058CD1A0-0BBA-44A7-8C3B-112BBA9B68D1}"/>
                    </a:ext>
                  </a:extLst>
                </p:cNvPr>
                <p:cNvSpPr/>
                <p:nvPr/>
              </p:nvSpPr>
              <p:spPr>
                <a:xfrm>
                  <a:off x="8054995" y="5285471"/>
                  <a:ext cx="9546" cy="11137"/>
                </a:xfrm>
                <a:custGeom>
                  <a:avLst/>
                  <a:gdLst>
                    <a:gd name="connsiteX0" fmla="*/ 0 w 9546"/>
                    <a:gd name="connsiteY0" fmla="*/ 11137 h 11137"/>
                    <a:gd name="connsiteX1" fmla="*/ 4774 w 9546"/>
                    <a:gd name="connsiteY1" fmla="*/ 7955 h 11137"/>
                    <a:gd name="connsiteX2" fmla="*/ 9546 w 9546"/>
                    <a:gd name="connsiteY2" fmla="*/ 7955 h 11137"/>
                    <a:gd name="connsiteX3" fmla="*/ 4774 w 9546"/>
                    <a:gd name="connsiteY3" fmla="*/ 0 h 11137"/>
                    <a:gd name="connsiteX4" fmla="*/ 0 w 9546"/>
                    <a:gd name="connsiteY4" fmla="*/ 11137 h 11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546" h="11137">
                      <a:moveTo>
                        <a:pt x="0" y="11137"/>
                      </a:moveTo>
                      <a:cubicBezTo>
                        <a:pt x="1592" y="9546"/>
                        <a:pt x="3182" y="7955"/>
                        <a:pt x="4774" y="7955"/>
                      </a:cubicBezTo>
                      <a:cubicBezTo>
                        <a:pt x="6364" y="7955"/>
                        <a:pt x="7955" y="7955"/>
                        <a:pt x="9546" y="7955"/>
                      </a:cubicBezTo>
                      <a:cubicBezTo>
                        <a:pt x="7955" y="4773"/>
                        <a:pt x="6364" y="3182"/>
                        <a:pt x="4774" y="0"/>
                      </a:cubicBezTo>
                      <a:cubicBezTo>
                        <a:pt x="4774" y="3182"/>
                        <a:pt x="1592" y="7955"/>
                        <a:pt x="0" y="1113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48" name="รูปแบบอิสระ: รูปร่าง 2547">
                  <a:extLst>
                    <a:ext uri="{FF2B5EF4-FFF2-40B4-BE49-F238E27FC236}">
                      <a16:creationId xmlns:a16="http://schemas.microsoft.com/office/drawing/2014/main" id="{284A553B-EC56-4B10-B34B-A453FD1C63DE}"/>
                    </a:ext>
                  </a:extLst>
                </p:cNvPr>
                <p:cNvSpPr/>
                <p:nvPr/>
              </p:nvSpPr>
              <p:spPr>
                <a:xfrm>
                  <a:off x="7510880" y="5096140"/>
                  <a:ext cx="663438" cy="219560"/>
                </a:xfrm>
                <a:custGeom>
                  <a:avLst/>
                  <a:gdLst>
                    <a:gd name="connsiteX0" fmla="*/ 243420 w 663438"/>
                    <a:gd name="connsiteY0" fmla="*/ 210014 h 219560"/>
                    <a:gd name="connsiteX1" fmla="*/ 248193 w 663438"/>
                    <a:gd name="connsiteY1" fmla="*/ 213196 h 219560"/>
                    <a:gd name="connsiteX2" fmla="*/ 241828 w 663438"/>
                    <a:gd name="connsiteY2" fmla="*/ 219560 h 219560"/>
                    <a:gd name="connsiteX3" fmla="*/ 264102 w 663438"/>
                    <a:gd name="connsiteY3" fmla="*/ 208423 h 219560"/>
                    <a:gd name="connsiteX4" fmla="*/ 267285 w 663438"/>
                    <a:gd name="connsiteY4" fmla="*/ 210014 h 219560"/>
                    <a:gd name="connsiteX5" fmla="*/ 265693 w 663438"/>
                    <a:gd name="connsiteY5" fmla="*/ 210014 h 219560"/>
                    <a:gd name="connsiteX6" fmla="*/ 280012 w 663438"/>
                    <a:gd name="connsiteY6" fmla="*/ 203650 h 219560"/>
                    <a:gd name="connsiteX7" fmla="*/ 283194 w 663438"/>
                    <a:gd name="connsiteY7" fmla="*/ 206832 h 219560"/>
                    <a:gd name="connsiteX8" fmla="*/ 289558 w 663438"/>
                    <a:gd name="connsiteY8" fmla="*/ 203650 h 219560"/>
                    <a:gd name="connsiteX9" fmla="*/ 289558 w 663438"/>
                    <a:gd name="connsiteY9" fmla="*/ 205241 h 219560"/>
                    <a:gd name="connsiteX10" fmla="*/ 300695 w 663438"/>
                    <a:gd name="connsiteY10" fmla="*/ 203650 h 219560"/>
                    <a:gd name="connsiteX11" fmla="*/ 300695 w 663438"/>
                    <a:gd name="connsiteY11" fmla="*/ 203650 h 219560"/>
                    <a:gd name="connsiteX12" fmla="*/ 307059 w 663438"/>
                    <a:gd name="connsiteY12" fmla="*/ 198877 h 219560"/>
                    <a:gd name="connsiteX13" fmla="*/ 307059 w 663438"/>
                    <a:gd name="connsiteY13" fmla="*/ 200468 h 219560"/>
                    <a:gd name="connsiteX14" fmla="*/ 313422 w 663438"/>
                    <a:gd name="connsiteY14" fmla="*/ 198877 h 219560"/>
                    <a:gd name="connsiteX15" fmla="*/ 307059 w 663438"/>
                    <a:gd name="connsiteY15" fmla="*/ 203650 h 219560"/>
                    <a:gd name="connsiteX16" fmla="*/ 324559 w 663438"/>
                    <a:gd name="connsiteY16" fmla="*/ 206832 h 219560"/>
                    <a:gd name="connsiteX17" fmla="*/ 319787 w 663438"/>
                    <a:gd name="connsiteY17" fmla="*/ 208423 h 219560"/>
                    <a:gd name="connsiteX18" fmla="*/ 334106 w 663438"/>
                    <a:gd name="connsiteY18" fmla="*/ 214787 h 219560"/>
                    <a:gd name="connsiteX19" fmla="*/ 327742 w 663438"/>
                    <a:gd name="connsiteY19" fmla="*/ 205241 h 219560"/>
                    <a:gd name="connsiteX20" fmla="*/ 335696 w 663438"/>
                    <a:gd name="connsiteY20" fmla="*/ 203650 h 219560"/>
                    <a:gd name="connsiteX21" fmla="*/ 343651 w 663438"/>
                    <a:gd name="connsiteY21" fmla="*/ 205241 h 219560"/>
                    <a:gd name="connsiteX22" fmla="*/ 343651 w 663438"/>
                    <a:gd name="connsiteY22" fmla="*/ 210014 h 219560"/>
                    <a:gd name="connsiteX23" fmla="*/ 350016 w 663438"/>
                    <a:gd name="connsiteY23" fmla="*/ 203650 h 219560"/>
                    <a:gd name="connsiteX24" fmla="*/ 357971 w 663438"/>
                    <a:gd name="connsiteY24" fmla="*/ 210014 h 219560"/>
                    <a:gd name="connsiteX25" fmla="*/ 361152 w 663438"/>
                    <a:gd name="connsiteY25" fmla="*/ 203650 h 219560"/>
                    <a:gd name="connsiteX26" fmla="*/ 380244 w 663438"/>
                    <a:gd name="connsiteY26" fmla="*/ 200468 h 219560"/>
                    <a:gd name="connsiteX27" fmla="*/ 381835 w 663438"/>
                    <a:gd name="connsiteY27" fmla="*/ 203650 h 219560"/>
                    <a:gd name="connsiteX28" fmla="*/ 386608 w 663438"/>
                    <a:gd name="connsiteY28" fmla="*/ 200468 h 219560"/>
                    <a:gd name="connsiteX29" fmla="*/ 386608 w 663438"/>
                    <a:gd name="connsiteY29" fmla="*/ 202059 h 219560"/>
                    <a:gd name="connsiteX30" fmla="*/ 392971 w 663438"/>
                    <a:gd name="connsiteY30" fmla="*/ 195695 h 219560"/>
                    <a:gd name="connsiteX31" fmla="*/ 412063 w 663438"/>
                    <a:gd name="connsiteY31" fmla="*/ 197286 h 219560"/>
                    <a:gd name="connsiteX32" fmla="*/ 412063 w 663438"/>
                    <a:gd name="connsiteY32" fmla="*/ 202059 h 219560"/>
                    <a:gd name="connsiteX33" fmla="*/ 427973 w 663438"/>
                    <a:gd name="connsiteY33" fmla="*/ 194104 h 219560"/>
                    <a:gd name="connsiteX34" fmla="*/ 434337 w 663438"/>
                    <a:gd name="connsiteY34" fmla="*/ 197286 h 219560"/>
                    <a:gd name="connsiteX35" fmla="*/ 440701 w 663438"/>
                    <a:gd name="connsiteY35" fmla="*/ 186149 h 219560"/>
                    <a:gd name="connsiteX36" fmla="*/ 435928 w 663438"/>
                    <a:gd name="connsiteY36" fmla="*/ 182967 h 219560"/>
                    <a:gd name="connsiteX37" fmla="*/ 443883 w 663438"/>
                    <a:gd name="connsiteY37" fmla="*/ 179785 h 219560"/>
                    <a:gd name="connsiteX38" fmla="*/ 442292 w 663438"/>
                    <a:gd name="connsiteY38" fmla="*/ 184558 h 219560"/>
                    <a:gd name="connsiteX39" fmla="*/ 443883 w 663438"/>
                    <a:gd name="connsiteY39" fmla="*/ 182967 h 219560"/>
                    <a:gd name="connsiteX40" fmla="*/ 443883 w 663438"/>
                    <a:gd name="connsiteY40" fmla="*/ 189331 h 219560"/>
                    <a:gd name="connsiteX41" fmla="*/ 440701 w 663438"/>
                    <a:gd name="connsiteY41" fmla="*/ 186149 h 219560"/>
                    <a:gd name="connsiteX42" fmla="*/ 437520 w 663438"/>
                    <a:gd name="connsiteY42" fmla="*/ 194104 h 219560"/>
                    <a:gd name="connsiteX43" fmla="*/ 440701 w 663438"/>
                    <a:gd name="connsiteY43" fmla="*/ 192513 h 219560"/>
                    <a:gd name="connsiteX44" fmla="*/ 440701 w 663438"/>
                    <a:gd name="connsiteY44" fmla="*/ 194104 h 219560"/>
                    <a:gd name="connsiteX45" fmla="*/ 443883 w 663438"/>
                    <a:gd name="connsiteY45" fmla="*/ 192513 h 219560"/>
                    <a:gd name="connsiteX46" fmla="*/ 445475 w 663438"/>
                    <a:gd name="connsiteY46" fmla="*/ 197286 h 219560"/>
                    <a:gd name="connsiteX47" fmla="*/ 445475 w 663438"/>
                    <a:gd name="connsiteY47" fmla="*/ 195695 h 219560"/>
                    <a:gd name="connsiteX48" fmla="*/ 456611 w 663438"/>
                    <a:gd name="connsiteY48" fmla="*/ 198877 h 219560"/>
                    <a:gd name="connsiteX49" fmla="*/ 483657 w 663438"/>
                    <a:gd name="connsiteY49" fmla="*/ 184558 h 219560"/>
                    <a:gd name="connsiteX50" fmla="*/ 483657 w 663438"/>
                    <a:gd name="connsiteY50" fmla="*/ 194104 h 219560"/>
                    <a:gd name="connsiteX51" fmla="*/ 467748 w 663438"/>
                    <a:gd name="connsiteY51" fmla="*/ 195695 h 219560"/>
                    <a:gd name="connsiteX52" fmla="*/ 469339 w 663438"/>
                    <a:gd name="connsiteY52" fmla="*/ 198877 h 219560"/>
                    <a:gd name="connsiteX53" fmla="*/ 480475 w 663438"/>
                    <a:gd name="connsiteY53" fmla="*/ 194104 h 219560"/>
                    <a:gd name="connsiteX54" fmla="*/ 486840 w 663438"/>
                    <a:gd name="connsiteY54" fmla="*/ 197286 h 219560"/>
                    <a:gd name="connsiteX55" fmla="*/ 501159 w 663438"/>
                    <a:gd name="connsiteY55" fmla="*/ 190922 h 219560"/>
                    <a:gd name="connsiteX56" fmla="*/ 494795 w 663438"/>
                    <a:gd name="connsiteY56" fmla="*/ 195695 h 219560"/>
                    <a:gd name="connsiteX57" fmla="*/ 509114 w 663438"/>
                    <a:gd name="connsiteY57" fmla="*/ 190922 h 219560"/>
                    <a:gd name="connsiteX58" fmla="*/ 505932 w 663438"/>
                    <a:gd name="connsiteY58" fmla="*/ 192513 h 219560"/>
                    <a:gd name="connsiteX59" fmla="*/ 515477 w 663438"/>
                    <a:gd name="connsiteY59" fmla="*/ 194104 h 219560"/>
                    <a:gd name="connsiteX60" fmla="*/ 513886 w 663438"/>
                    <a:gd name="connsiteY60" fmla="*/ 194104 h 219560"/>
                    <a:gd name="connsiteX61" fmla="*/ 544115 w 663438"/>
                    <a:gd name="connsiteY61" fmla="*/ 187740 h 219560"/>
                    <a:gd name="connsiteX62" fmla="*/ 542524 w 663438"/>
                    <a:gd name="connsiteY62" fmla="*/ 195695 h 219560"/>
                    <a:gd name="connsiteX63" fmla="*/ 556843 w 663438"/>
                    <a:gd name="connsiteY63" fmla="*/ 176603 h 219560"/>
                    <a:gd name="connsiteX64" fmla="*/ 561616 w 663438"/>
                    <a:gd name="connsiteY64" fmla="*/ 187740 h 219560"/>
                    <a:gd name="connsiteX65" fmla="*/ 558434 w 663438"/>
                    <a:gd name="connsiteY65" fmla="*/ 197286 h 219560"/>
                    <a:gd name="connsiteX66" fmla="*/ 572753 w 663438"/>
                    <a:gd name="connsiteY66" fmla="*/ 197286 h 219560"/>
                    <a:gd name="connsiteX67" fmla="*/ 566389 w 663438"/>
                    <a:gd name="connsiteY67" fmla="*/ 189331 h 219560"/>
                    <a:gd name="connsiteX68" fmla="*/ 587071 w 663438"/>
                    <a:gd name="connsiteY68" fmla="*/ 195695 h 219560"/>
                    <a:gd name="connsiteX69" fmla="*/ 583889 w 663438"/>
                    <a:gd name="connsiteY69" fmla="*/ 187740 h 219560"/>
                    <a:gd name="connsiteX70" fmla="*/ 591844 w 663438"/>
                    <a:gd name="connsiteY70" fmla="*/ 195695 h 219560"/>
                    <a:gd name="connsiteX71" fmla="*/ 595026 w 663438"/>
                    <a:gd name="connsiteY71" fmla="*/ 187740 h 219560"/>
                    <a:gd name="connsiteX72" fmla="*/ 610936 w 663438"/>
                    <a:gd name="connsiteY72" fmla="*/ 195695 h 219560"/>
                    <a:gd name="connsiteX73" fmla="*/ 625255 w 663438"/>
                    <a:gd name="connsiteY73" fmla="*/ 194104 h 219560"/>
                    <a:gd name="connsiteX74" fmla="*/ 615709 w 663438"/>
                    <a:gd name="connsiteY74" fmla="*/ 192513 h 219560"/>
                    <a:gd name="connsiteX75" fmla="*/ 620482 w 663438"/>
                    <a:gd name="connsiteY75" fmla="*/ 187740 h 219560"/>
                    <a:gd name="connsiteX76" fmla="*/ 617300 w 663438"/>
                    <a:gd name="connsiteY76" fmla="*/ 181376 h 219560"/>
                    <a:gd name="connsiteX77" fmla="*/ 637983 w 663438"/>
                    <a:gd name="connsiteY77" fmla="*/ 189331 h 219560"/>
                    <a:gd name="connsiteX78" fmla="*/ 626846 w 663438"/>
                    <a:gd name="connsiteY78" fmla="*/ 181376 h 219560"/>
                    <a:gd name="connsiteX79" fmla="*/ 620482 w 663438"/>
                    <a:gd name="connsiteY79" fmla="*/ 178194 h 219560"/>
                    <a:gd name="connsiteX80" fmla="*/ 614118 w 663438"/>
                    <a:gd name="connsiteY80" fmla="*/ 175012 h 219560"/>
                    <a:gd name="connsiteX81" fmla="*/ 604573 w 663438"/>
                    <a:gd name="connsiteY81" fmla="*/ 171830 h 219560"/>
                    <a:gd name="connsiteX82" fmla="*/ 614118 w 663438"/>
                    <a:gd name="connsiteY82" fmla="*/ 173421 h 219560"/>
                    <a:gd name="connsiteX83" fmla="*/ 609345 w 663438"/>
                    <a:gd name="connsiteY83" fmla="*/ 170239 h 219560"/>
                    <a:gd name="connsiteX84" fmla="*/ 625255 w 663438"/>
                    <a:gd name="connsiteY84" fmla="*/ 175012 h 219560"/>
                    <a:gd name="connsiteX85" fmla="*/ 633210 w 663438"/>
                    <a:gd name="connsiteY85" fmla="*/ 178194 h 219560"/>
                    <a:gd name="connsiteX86" fmla="*/ 636392 w 663438"/>
                    <a:gd name="connsiteY86" fmla="*/ 179785 h 219560"/>
                    <a:gd name="connsiteX87" fmla="*/ 636392 w 663438"/>
                    <a:gd name="connsiteY87" fmla="*/ 179785 h 219560"/>
                    <a:gd name="connsiteX88" fmla="*/ 641165 w 663438"/>
                    <a:gd name="connsiteY88" fmla="*/ 187740 h 219560"/>
                    <a:gd name="connsiteX89" fmla="*/ 647528 w 663438"/>
                    <a:gd name="connsiteY89" fmla="*/ 187740 h 219560"/>
                    <a:gd name="connsiteX90" fmla="*/ 650710 w 663438"/>
                    <a:gd name="connsiteY90" fmla="*/ 190922 h 219560"/>
                    <a:gd name="connsiteX91" fmla="*/ 657075 w 663438"/>
                    <a:gd name="connsiteY91" fmla="*/ 187740 h 219560"/>
                    <a:gd name="connsiteX92" fmla="*/ 655483 w 663438"/>
                    <a:gd name="connsiteY92" fmla="*/ 182967 h 219560"/>
                    <a:gd name="connsiteX93" fmla="*/ 652302 w 663438"/>
                    <a:gd name="connsiteY93" fmla="*/ 187740 h 219560"/>
                    <a:gd name="connsiteX94" fmla="*/ 647528 w 663438"/>
                    <a:gd name="connsiteY94" fmla="*/ 182967 h 219560"/>
                    <a:gd name="connsiteX95" fmla="*/ 653893 w 663438"/>
                    <a:gd name="connsiteY95" fmla="*/ 179785 h 219560"/>
                    <a:gd name="connsiteX96" fmla="*/ 658665 w 663438"/>
                    <a:gd name="connsiteY96" fmla="*/ 181376 h 219560"/>
                    <a:gd name="connsiteX97" fmla="*/ 663438 w 663438"/>
                    <a:gd name="connsiteY97" fmla="*/ 178194 h 219560"/>
                    <a:gd name="connsiteX98" fmla="*/ 663438 w 663438"/>
                    <a:gd name="connsiteY98" fmla="*/ 178194 h 219560"/>
                    <a:gd name="connsiteX99" fmla="*/ 663438 w 663438"/>
                    <a:gd name="connsiteY99" fmla="*/ 178194 h 219560"/>
                    <a:gd name="connsiteX100" fmla="*/ 661847 w 663438"/>
                    <a:gd name="connsiteY100" fmla="*/ 179785 h 219560"/>
                    <a:gd name="connsiteX101" fmla="*/ 663438 w 663438"/>
                    <a:gd name="connsiteY101" fmla="*/ 178194 h 219560"/>
                    <a:gd name="connsiteX102" fmla="*/ 658665 w 663438"/>
                    <a:gd name="connsiteY102" fmla="*/ 173421 h 219560"/>
                    <a:gd name="connsiteX103" fmla="*/ 658665 w 663438"/>
                    <a:gd name="connsiteY103" fmla="*/ 170239 h 219560"/>
                    <a:gd name="connsiteX104" fmla="*/ 649120 w 663438"/>
                    <a:gd name="connsiteY104" fmla="*/ 171830 h 219560"/>
                    <a:gd name="connsiteX105" fmla="*/ 647528 w 663438"/>
                    <a:gd name="connsiteY105" fmla="*/ 171830 h 219560"/>
                    <a:gd name="connsiteX106" fmla="*/ 647528 w 663438"/>
                    <a:gd name="connsiteY106" fmla="*/ 171830 h 219560"/>
                    <a:gd name="connsiteX107" fmla="*/ 644347 w 663438"/>
                    <a:gd name="connsiteY107" fmla="*/ 171830 h 219560"/>
                    <a:gd name="connsiteX108" fmla="*/ 631618 w 663438"/>
                    <a:gd name="connsiteY108" fmla="*/ 170239 h 219560"/>
                    <a:gd name="connsiteX109" fmla="*/ 612527 w 663438"/>
                    <a:gd name="connsiteY109" fmla="*/ 167057 h 219560"/>
                    <a:gd name="connsiteX110" fmla="*/ 628437 w 663438"/>
                    <a:gd name="connsiteY110" fmla="*/ 165466 h 219560"/>
                    <a:gd name="connsiteX111" fmla="*/ 633210 w 663438"/>
                    <a:gd name="connsiteY111" fmla="*/ 165466 h 219560"/>
                    <a:gd name="connsiteX112" fmla="*/ 636392 w 663438"/>
                    <a:gd name="connsiteY112" fmla="*/ 165466 h 219560"/>
                    <a:gd name="connsiteX113" fmla="*/ 642756 w 663438"/>
                    <a:gd name="connsiteY113" fmla="*/ 165466 h 219560"/>
                    <a:gd name="connsiteX114" fmla="*/ 652302 w 663438"/>
                    <a:gd name="connsiteY114" fmla="*/ 165466 h 219560"/>
                    <a:gd name="connsiteX115" fmla="*/ 645938 w 663438"/>
                    <a:gd name="connsiteY115" fmla="*/ 163875 h 219560"/>
                    <a:gd name="connsiteX116" fmla="*/ 649120 w 663438"/>
                    <a:gd name="connsiteY116" fmla="*/ 162284 h 219560"/>
                    <a:gd name="connsiteX117" fmla="*/ 641165 w 663438"/>
                    <a:gd name="connsiteY117" fmla="*/ 160693 h 219560"/>
                    <a:gd name="connsiteX118" fmla="*/ 636392 w 663438"/>
                    <a:gd name="connsiteY118" fmla="*/ 155920 h 219560"/>
                    <a:gd name="connsiteX119" fmla="*/ 609345 w 663438"/>
                    <a:gd name="connsiteY119" fmla="*/ 152738 h 219560"/>
                    <a:gd name="connsiteX120" fmla="*/ 601390 w 663438"/>
                    <a:gd name="connsiteY120" fmla="*/ 151146 h 219560"/>
                    <a:gd name="connsiteX121" fmla="*/ 607754 w 663438"/>
                    <a:gd name="connsiteY121" fmla="*/ 149555 h 219560"/>
                    <a:gd name="connsiteX122" fmla="*/ 588663 w 663438"/>
                    <a:gd name="connsiteY122" fmla="*/ 136827 h 219560"/>
                    <a:gd name="connsiteX123" fmla="*/ 590253 w 663438"/>
                    <a:gd name="connsiteY123" fmla="*/ 132055 h 219560"/>
                    <a:gd name="connsiteX124" fmla="*/ 580708 w 663438"/>
                    <a:gd name="connsiteY124" fmla="*/ 130463 h 219560"/>
                    <a:gd name="connsiteX125" fmla="*/ 588663 w 663438"/>
                    <a:gd name="connsiteY125" fmla="*/ 128872 h 219560"/>
                    <a:gd name="connsiteX126" fmla="*/ 569571 w 663438"/>
                    <a:gd name="connsiteY126" fmla="*/ 125690 h 219560"/>
                    <a:gd name="connsiteX127" fmla="*/ 585481 w 663438"/>
                    <a:gd name="connsiteY127" fmla="*/ 132055 h 219560"/>
                    <a:gd name="connsiteX128" fmla="*/ 558434 w 663438"/>
                    <a:gd name="connsiteY128" fmla="*/ 135236 h 219560"/>
                    <a:gd name="connsiteX129" fmla="*/ 555252 w 663438"/>
                    <a:gd name="connsiteY129" fmla="*/ 132055 h 219560"/>
                    <a:gd name="connsiteX130" fmla="*/ 555252 w 663438"/>
                    <a:gd name="connsiteY130" fmla="*/ 130463 h 219560"/>
                    <a:gd name="connsiteX131" fmla="*/ 529796 w 663438"/>
                    <a:gd name="connsiteY131" fmla="*/ 125690 h 219560"/>
                    <a:gd name="connsiteX132" fmla="*/ 532978 w 663438"/>
                    <a:gd name="connsiteY132" fmla="*/ 116144 h 219560"/>
                    <a:gd name="connsiteX133" fmla="*/ 545706 w 663438"/>
                    <a:gd name="connsiteY133" fmla="*/ 124100 h 219560"/>
                    <a:gd name="connsiteX134" fmla="*/ 540933 w 663438"/>
                    <a:gd name="connsiteY134" fmla="*/ 120917 h 219560"/>
                    <a:gd name="connsiteX135" fmla="*/ 548888 w 663438"/>
                    <a:gd name="connsiteY135" fmla="*/ 124100 h 219560"/>
                    <a:gd name="connsiteX136" fmla="*/ 517069 w 663438"/>
                    <a:gd name="connsiteY136" fmla="*/ 105007 h 219560"/>
                    <a:gd name="connsiteX137" fmla="*/ 512295 w 663438"/>
                    <a:gd name="connsiteY137" fmla="*/ 106598 h 219560"/>
                    <a:gd name="connsiteX138" fmla="*/ 515477 w 663438"/>
                    <a:gd name="connsiteY138" fmla="*/ 108189 h 219560"/>
                    <a:gd name="connsiteX139" fmla="*/ 510704 w 663438"/>
                    <a:gd name="connsiteY139" fmla="*/ 111371 h 219560"/>
                    <a:gd name="connsiteX140" fmla="*/ 493204 w 663438"/>
                    <a:gd name="connsiteY140" fmla="*/ 108189 h 219560"/>
                    <a:gd name="connsiteX141" fmla="*/ 493204 w 663438"/>
                    <a:gd name="connsiteY141" fmla="*/ 103416 h 219560"/>
                    <a:gd name="connsiteX142" fmla="*/ 497977 w 663438"/>
                    <a:gd name="connsiteY142" fmla="*/ 106598 h 219560"/>
                    <a:gd name="connsiteX143" fmla="*/ 485249 w 663438"/>
                    <a:gd name="connsiteY143" fmla="*/ 100234 h 219560"/>
                    <a:gd name="connsiteX144" fmla="*/ 488430 w 663438"/>
                    <a:gd name="connsiteY144" fmla="*/ 105007 h 219560"/>
                    <a:gd name="connsiteX145" fmla="*/ 470930 w 663438"/>
                    <a:gd name="connsiteY145" fmla="*/ 101825 h 219560"/>
                    <a:gd name="connsiteX146" fmla="*/ 474112 w 663438"/>
                    <a:gd name="connsiteY146" fmla="*/ 108189 h 219560"/>
                    <a:gd name="connsiteX147" fmla="*/ 485249 w 663438"/>
                    <a:gd name="connsiteY147" fmla="*/ 106598 h 219560"/>
                    <a:gd name="connsiteX148" fmla="*/ 494795 w 663438"/>
                    <a:gd name="connsiteY148" fmla="*/ 119326 h 219560"/>
                    <a:gd name="connsiteX149" fmla="*/ 497977 w 663438"/>
                    <a:gd name="connsiteY149" fmla="*/ 119326 h 219560"/>
                    <a:gd name="connsiteX150" fmla="*/ 499567 w 663438"/>
                    <a:gd name="connsiteY150" fmla="*/ 119326 h 219560"/>
                    <a:gd name="connsiteX151" fmla="*/ 499567 w 663438"/>
                    <a:gd name="connsiteY151" fmla="*/ 119326 h 219560"/>
                    <a:gd name="connsiteX152" fmla="*/ 499567 w 663438"/>
                    <a:gd name="connsiteY152" fmla="*/ 119326 h 219560"/>
                    <a:gd name="connsiteX153" fmla="*/ 499567 w 663438"/>
                    <a:gd name="connsiteY153" fmla="*/ 119326 h 219560"/>
                    <a:gd name="connsiteX154" fmla="*/ 497977 w 663438"/>
                    <a:gd name="connsiteY154" fmla="*/ 116144 h 219560"/>
                    <a:gd name="connsiteX155" fmla="*/ 512295 w 663438"/>
                    <a:gd name="connsiteY155" fmla="*/ 117735 h 219560"/>
                    <a:gd name="connsiteX156" fmla="*/ 510704 w 663438"/>
                    <a:gd name="connsiteY156" fmla="*/ 120917 h 219560"/>
                    <a:gd name="connsiteX157" fmla="*/ 515477 w 663438"/>
                    <a:gd name="connsiteY157" fmla="*/ 120917 h 219560"/>
                    <a:gd name="connsiteX158" fmla="*/ 513886 w 663438"/>
                    <a:gd name="connsiteY158" fmla="*/ 127281 h 219560"/>
                    <a:gd name="connsiteX159" fmla="*/ 520250 w 663438"/>
                    <a:gd name="connsiteY159" fmla="*/ 130463 h 219560"/>
                    <a:gd name="connsiteX160" fmla="*/ 531387 w 663438"/>
                    <a:gd name="connsiteY160" fmla="*/ 136827 h 219560"/>
                    <a:gd name="connsiteX161" fmla="*/ 536160 w 663438"/>
                    <a:gd name="connsiteY161" fmla="*/ 138419 h 219560"/>
                    <a:gd name="connsiteX162" fmla="*/ 545706 w 663438"/>
                    <a:gd name="connsiteY162" fmla="*/ 141600 h 219560"/>
                    <a:gd name="connsiteX163" fmla="*/ 545706 w 663438"/>
                    <a:gd name="connsiteY163" fmla="*/ 141600 h 219560"/>
                    <a:gd name="connsiteX164" fmla="*/ 548888 w 663438"/>
                    <a:gd name="connsiteY164" fmla="*/ 143191 h 219560"/>
                    <a:gd name="connsiteX165" fmla="*/ 550479 w 663438"/>
                    <a:gd name="connsiteY165" fmla="*/ 143191 h 219560"/>
                    <a:gd name="connsiteX166" fmla="*/ 553661 w 663438"/>
                    <a:gd name="connsiteY166" fmla="*/ 143191 h 219560"/>
                    <a:gd name="connsiteX167" fmla="*/ 556843 w 663438"/>
                    <a:gd name="connsiteY167" fmla="*/ 146374 h 219560"/>
                    <a:gd name="connsiteX168" fmla="*/ 561616 w 663438"/>
                    <a:gd name="connsiteY168" fmla="*/ 147965 h 219560"/>
                    <a:gd name="connsiteX169" fmla="*/ 556843 w 663438"/>
                    <a:gd name="connsiteY169" fmla="*/ 149555 h 219560"/>
                    <a:gd name="connsiteX170" fmla="*/ 560024 w 663438"/>
                    <a:gd name="connsiteY170" fmla="*/ 151146 h 219560"/>
                    <a:gd name="connsiteX171" fmla="*/ 560024 w 663438"/>
                    <a:gd name="connsiteY171" fmla="*/ 151146 h 219560"/>
                    <a:gd name="connsiteX172" fmla="*/ 553661 w 663438"/>
                    <a:gd name="connsiteY172" fmla="*/ 152738 h 219560"/>
                    <a:gd name="connsiteX173" fmla="*/ 558434 w 663438"/>
                    <a:gd name="connsiteY173" fmla="*/ 154329 h 219560"/>
                    <a:gd name="connsiteX174" fmla="*/ 569571 w 663438"/>
                    <a:gd name="connsiteY174" fmla="*/ 155920 h 219560"/>
                    <a:gd name="connsiteX175" fmla="*/ 582298 w 663438"/>
                    <a:gd name="connsiteY175" fmla="*/ 159102 h 219560"/>
                    <a:gd name="connsiteX176" fmla="*/ 593436 w 663438"/>
                    <a:gd name="connsiteY176" fmla="*/ 160693 h 219560"/>
                    <a:gd name="connsiteX177" fmla="*/ 596618 w 663438"/>
                    <a:gd name="connsiteY177" fmla="*/ 162284 h 219560"/>
                    <a:gd name="connsiteX178" fmla="*/ 583889 w 663438"/>
                    <a:gd name="connsiteY178" fmla="*/ 160693 h 219560"/>
                    <a:gd name="connsiteX179" fmla="*/ 585481 w 663438"/>
                    <a:gd name="connsiteY179" fmla="*/ 160693 h 219560"/>
                    <a:gd name="connsiteX180" fmla="*/ 575934 w 663438"/>
                    <a:gd name="connsiteY180" fmla="*/ 160693 h 219560"/>
                    <a:gd name="connsiteX181" fmla="*/ 571161 w 663438"/>
                    <a:gd name="connsiteY181" fmla="*/ 162284 h 219560"/>
                    <a:gd name="connsiteX182" fmla="*/ 567979 w 663438"/>
                    <a:gd name="connsiteY182" fmla="*/ 162284 h 219560"/>
                    <a:gd name="connsiteX183" fmla="*/ 567979 w 663438"/>
                    <a:gd name="connsiteY183" fmla="*/ 162284 h 219560"/>
                    <a:gd name="connsiteX184" fmla="*/ 567979 w 663438"/>
                    <a:gd name="connsiteY184" fmla="*/ 162284 h 219560"/>
                    <a:gd name="connsiteX185" fmla="*/ 563207 w 663438"/>
                    <a:gd name="connsiteY185" fmla="*/ 160693 h 219560"/>
                    <a:gd name="connsiteX186" fmla="*/ 567979 w 663438"/>
                    <a:gd name="connsiteY186" fmla="*/ 162284 h 219560"/>
                    <a:gd name="connsiteX187" fmla="*/ 567979 w 663438"/>
                    <a:gd name="connsiteY187" fmla="*/ 163875 h 219560"/>
                    <a:gd name="connsiteX188" fmla="*/ 560024 w 663438"/>
                    <a:gd name="connsiteY188" fmla="*/ 160693 h 219560"/>
                    <a:gd name="connsiteX189" fmla="*/ 560024 w 663438"/>
                    <a:gd name="connsiteY189" fmla="*/ 160693 h 219560"/>
                    <a:gd name="connsiteX190" fmla="*/ 560024 w 663438"/>
                    <a:gd name="connsiteY190" fmla="*/ 160693 h 219560"/>
                    <a:gd name="connsiteX191" fmla="*/ 569571 w 663438"/>
                    <a:gd name="connsiteY191" fmla="*/ 163875 h 219560"/>
                    <a:gd name="connsiteX192" fmla="*/ 571161 w 663438"/>
                    <a:gd name="connsiteY192" fmla="*/ 165466 h 219560"/>
                    <a:gd name="connsiteX193" fmla="*/ 560024 w 663438"/>
                    <a:gd name="connsiteY193" fmla="*/ 162284 h 219560"/>
                    <a:gd name="connsiteX194" fmla="*/ 561616 w 663438"/>
                    <a:gd name="connsiteY194" fmla="*/ 170239 h 219560"/>
                    <a:gd name="connsiteX195" fmla="*/ 560024 w 663438"/>
                    <a:gd name="connsiteY195" fmla="*/ 168648 h 219560"/>
                    <a:gd name="connsiteX196" fmla="*/ 553661 w 663438"/>
                    <a:gd name="connsiteY196" fmla="*/ 168648 h 219560"/>
                    <a:gd name="connsiteX197" fmla="*/ 550479 w 663438"/>
                    <a:gd name="connsiteY197" fmla="*/ 163875 h 219560"/>
                    <a:gd name="connsiteX198" fmla="*/ 548888 w 663438"/>
                    <a:gd name="connsiteY198" fmla="*/ 170239 h 219560"/>
                    <a:gd name="connsiteX199" fmla="*/ 545706 w 663438"/>
                    <a:gd name="connsiteY199" fmla="*/ 163875 h 219560"/>
                    <a:gd name="connsiteX200" fmla="*/ 534569 w 663438"/>
                    <a:gd name="connsiteY200" fmla="*/ 170239 h 219560"/>
                    <a:gd name="connsiteX201" fmla="*/ 534569 w 663438"/>
                    <a:gd name="connsiteY201" fmla="*/ 167057 h 219560"/>
                    <a:gd name="connsiteX202" fmla="*/ 525024 w 663438"/>
                    <a:gd name="connsiteY202" fmla="*/ 168648 h 219560"/>
                    <a:gd name="connsiteX203" fmla="*/ 475703 w 663438"/>
                    <a:gd name="connsiteY203" fmla="*/ 163875 h 219560"/>
                    <a:gd name="connsiteX204" fmla="*/ 467748 w 663438"/>
                    <a:gd name="connsiteY204" fmla="*/ 167057 h 219560"/>
                    <a:gd name="connsiteX205" fmla="*/ 467748 w 663438"/>
                    <a:gd name="connsiteY205" fmla="*/ 162284 h 219560"/>
                    <a:gd name="connsiteX206" fmla="*/ 448656 w 663438"/>
                    <a:gd name="connsiteY206" fmla="*/ 165466 h 219560"/>
                    <a:gd name="connsiteX207" fmla="*/ 450247 w 663438"/>
                    <a:gd name="connsiteY207" fmla="*/ 162284 h 219560"/>
                    <a:gd name="connsiteX208" fmla="*/ 447065 w 663438"/>
                    <a:gd name="connsiteY208" fmla="*/ 162284 h 219560"/>
                    <a:gd name="connsiteX209" fmla="*/ 450247 w 663438"/>
                    <a:gd name="connsiteY209" fmla="*/ 159102 h 219560"/>
                    <a:gd name="connsiteX210" fmla="*/ 440701 w 663438"/>
                    <a:gd name="connsiteY210" fmla="*/ 170239 h 219560"/>
                    <a:gd name="connsiteX211" fmla="*/ 431155 w 663438"/>
                    <a:gd name="connsiteY211" fmla="*/ 171830 h 219560"/>
                    <a:gd name="connsiteX212" fmla="*/ 432746 w 663438"/>
                    <a:gd name="connsiteY212" fmla="*/ 167057 h 219560"/>
                    <a:gd name="connsiteX213" fmla="*/ 413655 w 663438"/>
                    <a:gd name="connsiteY213" fmla="*/ 168648 h 219560"/>
                    <a:gd name="connsiteX214" fmla="*/ 408881 w 663438"/>
                    <a:gd name="connsiteY214" fmla="*/ 168648 h 219560"/>
                    <a:gd name="connsiteX215" fmla="*/ 394563 w 663438"/>
                    <a:gd name="connsiteY215" fmla="*/ 168648 h 219560"/>
                    <a:gd name="connsiteX216" fmla="*/ 396154 w 663438"/>
                    <a:gd name="connsiteY216" fmla="*/ 168648 h 219560"/>
                    <a:gd name="connsiteX217" fmla="*/ 385016 w 663438"/>
                    <a:gd name="connsiteY217" fmla="*/ 170239 h 219560"/>
                    <a:gd name="connsiteX218" fmla="*/ 385016 w 663438"/>
                    <a:gd name="connsiteY218" fmla="*/ 170239 h 219560"/>
                    <a:gd name="connsiteX219" fmla="*/ 367516 w 663438"/>
                    <a:gd name="connsiteY219" fmla="*/ 168648 h 219560"/>
                    <a:gd name="connsiteX220" fmla="*/ 367516 w 663438"/>
                    <a:gd name="connsiteY220" fmla="*/ 171830 h 219560"/>
                    <a:gd name="connsiteX221" fmla="*/ 350016 w 663438"/>
                    <a:gd name="connsiteY221" fmla="*/ 170239 h 219560"/>
                    <a:gd name="connsiteX222" fmla="*/ 353197 w 663438"/>
                    <a:gd name="connsiteY222" fmla="*/ 171830 h 219560"/>
                    <a:gd name="connsiteX223" fmla="*/ 338879 w 663438"/>
                    <a:gd name="connsiteY223" fmla="*/ 162284 h 219560"/>
                    <a:gd name="connsiteX224" fmla="*/ 342061 w 663438"/>
                    <a:gd name="connsiteY224" fmla="*/ 160693 h 219560"/>
                    <a:gd name="connsiteX225" fmla="*/ 332514 w 663438"/>
                    <a:gd name="connsiteY225" fmla="*/ 165466 h 219560"/>
                    <a:gd name="connsiteX226" fmla="*/ 329332 w 663438"/>
                    <a:gd name="connsiteY226" fmla="*/ 159102 h 219560"/>
                    <a:gd name="connsiteX227" fmla="*/ 307059 w 663438"/>
                    <a:gd name="connsiteY227" fmla="*/ 162284 h 219560"/>
                    <a:gd name="connsiteX228" fmla="*/ 307059 w 663438"/>
                    <a:gd name="connsiteY228" fmla="*/ 167057 h 219560"/>
                    <a:gd name="connsiteX229" fmla="*/ 287967 w 663438"/>
                    <a:gd name="connsiteY229" fmla="*/ 167057 h 219560"/>
                    <a:gd name="connsiteX230" fmla="*/ 286376 w 663438"/>
                    <a:gd name="connsiteY230" fmla="*/ 165466 h 219560"/>
                    <a:gd name="connsiteX231" fmla="*/ 270467 w 663438"/>
                    <a:gd name="connsiteY231" fmla="*/ 171830 h 219560"/>
                    <a:gd name="connsiteX232" fmla="*/ 245010 w 663438"/>
                    <a:gd name="connsiteY232" fmla="*/ 167057 h 219560"/>
                    <a:gd name="connsiteX233" fmla="*/ 232283 w 663438"/>
                    <a:gd name="connsiteY233" fmla="*/ 168648 h 219560"/>
                    <a:gd name="connsiteX234" fmla="*/ 232283 w 663438"/>
                    <a:gd name="connsiteY234" fmla="*/ 167057 h 219560"/>
                    <a:gd name="connsiteX235" fmla="*/ 217964 w 663438"/>
                    <a:gd name="connsiteY235" fmla="*/ 171830 h 219560"/>
                    <a:gd name="connsiteX236" fmla="*/ 217964 w 663438"/>
                    <a:gd name="connsiteY236" fmla="*/ 170239 h 219560"/>
                    <a:gd name="connsiteX237" fmla="*/ 195690 w 663438"/>
                    <a:gd name="connsiteY237" fmla="*/ 175012 h 219560"/>
                    <a:gd name="connsiteX238" fmla="*/ 194099 w 663438"/>
                    <a:gd name="connsiteY238" fmla="*/ 171830 h 219560"/>
                    <a:gd name="connsiteX239" fmla="*/ 165461 w 663438"/>
                    <a:gd name="connsiteY239" fmla="*/ 171830 h 219560"/>
                    <a:gd name="connsiteX240" fmla="*/ 167053 w 663438"/>
                    <a:gd name="connsiteY240" fmla="*/ 170239 h 219560"/>
                    <a:gd name="connsiteX241" fmla="*/ 130460 w 663438"/>
                    <a:gd name="connsiteY241" fmla="*/ 173421 h 219560"/>
                    <a:gd name="connsiteX242" fmla="*/ 124096 w 663438"/>
                    <a:gd name="connsiteY242" fmla="*/ 176603 h 219560"/>
                    <a:gd name="connsiteX243" fmla="*/ 127278 w 663438"/>
                    <a:gd name="connsiteY243" fmla="*/ 179785 h 219560"/>
                    <a:gd name="connsiteX244" fmla="*/ 125687 w 663438"/>
                    <a:gd name="connsiteY244" fmla="*/ 184558 h 219560"/>
                    <a:gd name="connsiteX245" fmla="*/ 120914 w 663438"/>
                    <a:gd name="connsiteY245" fmla="*/ 179785 h 219560"/>
                    <a:gd name="connsiteX246" fmla="*/ 120914 w 663438"/>
                    <a:gd name="connsiteY246" fmla="*/ 179785 h 219560"/>
                    <a:gd name="connsiteX247" fmla="*/ 114550 w 663438"/>
                    <a:gd name="connsiteY247" fmla="*/ 173421 h 219560"/>
                    <a:gd name="connsiteX248" fmla="*/ 100232 w 663438"/>
                    <a:gd name="connsiteY248" fmla="*/ 171830 h 219560"/>
                    <a:gd name="connsiteX249" fmla="*/ 90685 w 663438"/>
                    <a:gd name="connsiteY249" fmla="*/ 170239 h 219560"/>
                    <a:gd name="connsiteX250" fmla="*/ 92277 w 663438"/>
                    <a:gd name="connsiteY250" fmla="*/ 168648 h 219560"/>
                    <a:gd name="connsiteX251" fmla="*/ 76367 w 663438"/>
                    <a:gd name="connsiteY251" fmla="*/ 175012 h 219560"/>
                    <a:gd name="connsiteX252" fmla="*/ 81140 w 663438"/>
                    <a:gd name="connsiteY252" fmla="*/ 171830 h 219560"/>
                    <a:gd name="connsiteX253" fmla="*/ 90685 w 663438"/>
                    <a:gd name="connsiteY253" fmla="*/ 168648 h 219560"/>
                    <a:gd name="connsiteX254" fmla="*/ 84322 w 663438"/>
                    <a:gd name="connsiteY254" fmla="*/ 168648 h 219560"/>
                    <a:gd name="connsiteX255" fmla="*/ 95459 w 663438"/>
                    <a:gd name="connsiteY255" fmla="*/ 165466 h 219560"/>
                    <a:gd name="connsiteX256" fmla="*/ 100232 w 663438"/>
                    <a:gd name="connsiteY256" fmla="*/ 163875 h 219560"/>
                    <a:gd name="connsiteX257" fmla="*/ 100232 w 663438"/>
                    <a:gd name="connsiteY257" fmla="*/ 163875 h 219560"/>
                    <a:gd name="connsiteX258" fmla="*/ 98640 w 663438"/>
                    <a:gd name="connsiteY258" fmla="*/ 163875 h 219560"/>
                    <a:gd name="connsiteX259" fmla="*/ 92277 w 663438"/>
                    <a:gd name="connsiteY259" fmla="*/ 163875 h 219560"/>
                    <a:gd name="connsiteX260" fmla="*/ 101822 w 663438"/>
                    <a:gd name="connsiteY260" fmla="*/ 160693 h 219560"/>
                    <a:gd name="connsiteX261" fmla="*/ 103414 w 663438"/>
                    <a:gd name="connsiteY261" fmla="*/ 160693 h 219560"/>
                    <a:gd name="connsiteX262" fmla="*/ 108186 w 663438"/>
                    <a:gd name="connsiteY262" fmla="*/ 157510 h 219560"/>
                    <a:gd name="connsiteX263" fmla="*/ 98640 w 663438"/>
                    <a:gd name="connsiteY263" fmla="*/ 159102 h 219560"/>
                    <a:gd name="connsiteX264" fmla="*/ 92277 w 663438"/>
                    <a:gd name="connsiteY264" fmla="*/ 157510 h 219560"/>
                    <a:gd name="connsiteX265" fmla="*/ 109777 w 663438"/>
                    <a:gd name="connsiteY265" fmla="*/ 149555 h 219560"/>
                    <a:gd name="connsiteX266" fmla="*/ 119324 w 663438"/>
                    <a:gd name="connsiteY266" fmla="*/ 143191 h 219560"/>
                    <a:gd name="connsiteX267" fmla="*/ 124096 w 663438"/>
                    <a:gd name="connsiteY267" fmla="*/ 136827 h 219560"/>
                    <a:gd name="connsiteX268" fmla="*/ 132051 w 663438"/>
                    <a:gd name="connsiteY268" fmla="*/ 130463 h 219560"/>
                    <a:gd name="connsiteX269" fmla="*/ 132051 w 663438"/>
                    <a:gd name="connsiteY269" fmla="*/ 124100 h 219560"/>
                    <a:gd name="connsiteX270" fmla="*/ 151143 w 663438"/>
                    <a:gd name="connsiteY270" fmla="*/ 122508 h 219560"/>
                    <a:gd name="connsiteX271" fmla="*/ 154324 w 663438"/>
                    <a:gd name="connsiteY271" fmla="*/ 111371 h 219560"/>
                    <a:gd name="connsiteX272" fmla="*/ 160689 w 663438"/>
                    <a:gd name="connsiteY272" fmla="*/ 112962 h 219560"/>
                    <a:gd name="connsiteX273" fmla="*/ 194099 w 663438"/>
                    <a:gd name="connsiteY273" fmla="*/ 89097 h 219560"/>
                    <a:gd name="connsiteX274" fmla="*/ 192508 w 663438"/>
                    <a:gd name="connsiteY274" fmla="*/ 84324 h 219560"/>
                    <a:gd name="connsiteX275" fmla="*/ 202054 w 663438"/>
                    <a:gd name="connsiteY275" fmla="*/ 84324 h 219560"/>
                    <a:gd name="connsiteX276" fmla="*/ 206827 w 663438"/>
                    <a:gd name="connsiteY276" fmla="*/ 77960 h 219560"/>
                    <a:gd name="connsiteX277" fmla="*/ 205236 w 663438"/>
                    <a:gd name="connsiteY277" fmla="*/ 76369 h 219560"/>
                    <a:gd name="connsiteX278" fmla="*/ 280012 w 663438"/>
                    <a:gd name="connsiteY278" fmla="*/ 30229 h 219560"/>
                    <a:gd name="connsiteX279" fmla="*/ 280012 w 663438"/>
                    <a:gd name="connsiteY279" fmla="*/ 27047 h 219560"/>
                    <a:gd name="connsiteX280" fmla="*/ 276830 w 663438"/>
                    <a:gd name="connsiteY280" fmla="*/ 23865 h 219560"/>
                    <a:gd name="connsiteX281" fmla="*/ 289558 w 663438"/>
                    <a:gd name="connsiteY281" fmla="*/ 20683 h 219560"/>
                    <a:gd name="connsiteX282" fmla="*/ 299104 w 663438"/>
                    <a:gd name="connsiteY282" fmla="*/ 7955 h 219560"/>
                    <a:gd name="connsiteX283" fmla="*/ 295922 w 663438"/>
                    <a:gd name="connsiteY283" fmla="*/ 11137 h 219560"/>
                    <a:gd name="connsiteX284" fmla="*/ 280012 w 663438"/>
                    <a:gd name="connsiteY284" fmla="*/ 0 h 219560"/>
                    <a:gd name="connsiteX285" fmla="*/ 259330 w 663438"/>
                    <a:gd name="connsiteY285" fmla="*/ 14319 h 219560"/>
                    <a:gd name="connsiteX286" fmla="*/ 257738 w 663438"/>
                    <a:gd name="connsiteY286" fmla="*/ 11137 h 219560"/>
                    <a:gd name="connsiteX287" fmla="*/ 249783 w 663438"/>
                    <a:gd name="connsiteY287" fmla="*/ 19092 h 219560"/>
                    <a:gd name="connsiteX288" fmla="*/ 249783 w 663438"/>
                    <a:gd name="connsiteY288" fmla="*/ 17501 h 219560"/>
                    <a:gd name="connsiteX289" fmla="*/ 216373 w 663438"/>
                    <a:gd name="connsiteY289" fmla="*/ 36594 h 219560"/>
                    <a:gd name="connsiteX290" fmla="*/ 219555 w 663438"/>
                    <a:gd name="connsiteY290" fmla="*/ 38184 h 219560"/>
                    <a:gd name="connsiteX291" fmla="*/ 213191 w 663438"/>
                    <a:gd name="connsiteY291" fmla="*/ 39775 h 219560"/>
                    <a:gd name="connsiteX292" fmla="*/ 221146 w 663438"/>
                    <a:gd name="connsiteY292" fmla="*/ 39775 h 219560"/>
                    <a:gd name="connsiteX293" fmla="*/ 194099 w 663438"/>
                    <a:gd name="connsiteY293" fmla="*/ 50913 h 219560"/>
                    <a:gd name="connsiteX294" fmla="*/ 192508 w 663438"/>
                    <a:gd name="connsiteY294" fmla="*/ 55686 h 219560"/>
                    <a:gd name="connsiteX295" fmla="*/ 190918 w 663438"/>
                    <a:gd name="connsiteY295" fmla="*/ 55686 h 219560"/>
                    <a:gd name="connsiteX296" fmla="*/ 190918 w 663438"/>
                    <a:gd name="connsiteY296" fmla="*/ 58868 h 219560"/>
                    <a:gd name="connsiteX297" fmla="*/ 182963 w 663438"/>
                    <a:gd name="connsiteY297" fmla="*/ 58868 h 219560"/>
                    <a:gd name="connsiteX298" fmla="*/ 186144 w 663438"/>
                    <a:gd name="connsiteY298" fmla="*/ 55686 h 219560"/>
                    <a:gd name="connsiteX299" fmla="*/ 173416 w 663438"/>
                    <a:gd name="connsiteY299" fmla="*/ 65232 h 219560"/>
                    <a:gd name="connsiteX300" fmla="*/ 178189 w 663438"/>
                    <a:gd name="connsiteY300" fmla="*/ 63641 h 219560"/>
                    <a:gd name="connsiteX301" fmla="*/ 141597 w 663438"/>
                    <a:gd name="connsiteY301" fmla="*/ 95461 h 219560"/>
                    <a:gd name="connsiteX302" fmla="*/ 143188 w 663438"/>
                    <a:gd name="connsiteY302" fmla="*/ 95461 h 219560"/>
                    <a:gd name="connsiteX303" fmla="*/ 125687 w 663438"/>
                    <a:gd name="connsiteY303" fmla="*/ 108189 h 219560"/>
                    <a:gd name="connsiteX304" fmla="*/ 125687 w 663438"/>
                    <a:gd name="connsiteY304" fmla="*/ 108189 h 219560"/>
                    <a:gd name="connsiteX305" fmla="*/ 119324 w 663438"/>
                    <a:gd name="connsiteY305" fmla="*/ 114553 h 219560"/>
                    <a:gd name="connsiteX306" fmla="*/ 114550 w 663438"/>
                    <a:gd name="connsiteY306" fmla="*/ 111371 h 219560"/>
                    <a:gd name="connsiteX307" fmla="*/ 108186 w 663438"/>
                    <a:gd name="connsiteY307" fmla="*/ 125690 h 219560"/>
                    <a:gd name="connsiteX308" fmla="*/ 105004 w 663438"/>
                    <a:gd name="connsiteY308" fmla="*/ 125690 h 219560"/>
                    <a:gd name="connsiteX309" fmla="*/ 98640 w 663438"/>
                    <a:gd name="connsiteY309" fmla="*/ 135236 h 219560"/>
                    <a:gd name="connsiteX310" fmla="*/ 93867 w 663438"/>
                    <a:gd name="connsiteY310" fmla="*/ 130463 h 219560"/>
                    <a:gd name="connsiteX311" fmla="*/ 76367 w 663438"/>
                    <a:gd name="connsiteY311" fmla="*/ 143191 h 219560"/>
                    <a:gd name="connsiteX312" fmla="*/ 60457 w 663438"/>
                    <a:gd name="connsiteY312" fmla="*/ 151146 h 219560"/>
                    <a:gd name="connsiteX313" fmla="*/ 77957 w 663438"/>
                    <a:gd name="connsiteY313" fmla="*/ 144783 h 219560"/>
                    <a:gd name="connsiteX314" fmla="*/ 76367 w 663438"/>
                    <a:gd name="connsiteY314" fmla="*/ 151146 h 219560"/>
                    <a:gd name="connsiteX315" fmla="*/ 39775 w 663438"/>
                    <a:gd name="connsiteY315" fmla="*/ 167057 h 219560"/>
                    <a:gd name="connsiteX316" fmla="*/ 41365 w 663438"/>
                    <a:gd name="connsiteY316" fmla="*/ 165466 h 219560"/>
                    <a:gd name="connsiteX317" fmla="*/ 25455 w 663438"/>
                    <a:gd name="connsiteY317" fmla="*/ 176603 h 219560"/>
                    <a:gd name="connsiteX318" fmla="*/ 30228 w 663438"/>
                    <a:gd name="connsiteY318" fmla="*/ 178194 h 219560"/>
                    <a:gd name="connsiteX319" fmla="*/ 38183 w 663438"/>
                    <a:gd name="connsiteY319" fmla="*/ 171830 h 219560"/>
                    <a:gd name="connsiteX320" fmla="*/ 39775 w 663438"/>
                    <a:gd name="connsiteY320" fmla="*/ 175012 h 219560"/>
                    <a:gd name="connsiteX321" fmla="*/ 30228 w 663438"/>
                    <a:gd name="connsiteY321" fmla="*/ 182967 h 219560"/>
                    <a:gd name="connsiteX322" fmla="*/ 25455 w 663438"/>
                    <a:gd name="connsiteY322" fmla="*/ 182967 h 219560"/>
                    <a:gd name="connsiteX323" fmla="*/ 15910 w 663438"/>
                    <a:gd name="connsiteY323" fmla="*/ 189331 h 219560"/>
                    <a:gd name="connsiteX324" fmla="*/ 20683 w 663438"/>
                    <a:gd name="connsiteY324" fmla="*/ 178194 h 219560"/>
                    <a:gd name="connsiteX325" fmla="*/ 4773 w 663438"/>
                    <a:gd name="connsiteY325" fmla="*/ 187740 h 219560"/>
                    <a:gd name="connsiteX326" fmla="*/ 0 w 663438"/>
                    <a:gd name="connsiteY326" fmla="*/ 194104 h 219560"/>
                    <a:gd name="connsiteX327" fmla="*/ 15910 w 663438"/>
                    <a:gd name="connsiteY327" fmla="*/ 190922 h 219560"/>
                    <a:gd name="connsiteX328" fmla="*/ 6363 w 663438"/>
                    <a:gd name="connsiteY328" fmla="*/ 194104 h 219560"/>
                    <a:gd name="connsiteX329" fmla="*/ 20683 w 663438"/>
                    <a:gd name="connsiteY329" fmla="*/ 192513 h 219560"/>
                    <a:gd name="connsiteX330" fmla="*/ 3181 w 663438"/>
                    <a:gd name="connsiteY330" fmla="*/ 197286 h 219560"/>
                    <a:gd name="connsiteX331" fmla="*/ 17500 w 663438"/>
                    <a:gd name="connsiteY331" fmla="*/ 197286 h 219560"/>
                    <a:gd name="connsiteX332" fmla="*/ 28637 w 663438"/>
                    <a:gd name="connsiteY332" fmla="*/ 198877 h 219560"/>
                    <a:gd name="connsiteX333" fmla="*/ 31820 w 663438"/>
                    <a:gd name="connsiteY333" fmla="*/ 192513 h 219560"/>
                    <a:gd name="connsiteX334" fmla="*/ 55684 w 663438"/>
                    <a:gd name="connsiteY334" fmla="*/ 198877 h 219560"/>
                    <a:gd name="connsiteX335" fmla="*/ 54093 w 663438"/>
                    <a:gd name="connsiteY335" fmla="*/ 195695 h 219560"/>
                    <a:gd name="connsiteX336" fmla="*/ 63639 w 663438"/>
                    <a:gd name="connsiteY336" fmla="*/ 198877 h 219560"/>
                    <a:gd name="connsiteX337" fmla="*/ 74775 w 663438"/>
                    <a:gd name="connsiteY337" fmla="*/ 192513 h 219560"/>
                    <a:gd name="connsiteX338" fmla="*/ 92277 w 663438"/>
                    <a:gd name="connsiteY338" fmla="*/ 189331 h 219560"/>
                    <a:gd name="connsiteX339" fmla="*/ 89095 w 663438"/>
                    <a:gd name="connsiteY339" fmla="*/ 192513 h 219560"/>
                    <a:gd name="connsiteX340" fmla="*/ 112959 w 663438"/>
                    <a:gd name="connsiteY340" fmla="*/ 187740 h 219560"/>
                    <a:gd name="connsiteX341" fmla="*/ 103414 w 663438"/>
                    <a:gd name="connsiteY341" fmla="*/ 192513 h 219560"/>
                    <a:gd name="connsiteX342" fmla="*/ 112959 w 663438"/>
                    <a:gd name="connsiteY342" fmla="*/ 190922 h 219560"/>
                    <a:gd name="connsiteX343" fmla="*/ 109777 w 663438"/>
                    <a:gd name="connsiteY343" fmla="*/ 194104 h 219560"/>
                    <a:gd name="connsiteX344" fmla="*/ 122505 w 663438"/>
                    <a:gd name="connsiteY344" fmla="*/ 192513 h 219560"/>
                    <a:gd name="connsiteX345" fmla="*/ 132051 w 663438"/>
                    <a:gd name="connsiteY345" fmla="*/ 192513 h 219560"/>
                    <a:gd name="connsiteX346" fmla="*/ 138415 w 663438"/>
                    <a:gd name="connsiteY346" fmla="*/ 186149 h 219560"/>
                    <a:gd name="connsiteX347" fmla="*/ 143188 w 663438"/>
                    <a:gd name="connsiteY347" fmla="*/ 189331 h 219560"/>
                    <a:gd name="connsiteX348" fmla="*/ 136824 w 663438"/>
                    <a:gd name="connsiteY348" fmla="*/ 190922 h 219560"/>
                    <a:gd name="connsiteX349" fmla="*/ 135233 w 663438"/>
                    <a:gd name="connsiteY349" fmla="*/ 194104 h 219560"/>
                    <a:gd name="connsiteX350" fmla="*/ 147961 w 663438"/>
                    <a:gd name="connsiteY350" fmla="*/ 194104 h 219560"/>
                    <a:gd name="connsiteX351" fmla="*/ 144779 w 663438"/>
                    <a:gd name="connsiteY351" fmla="*/ 194104 h 219560"/>
                    <a:gd name="connsiteX352" fmla="*/ 155916 w 663438"/>
                    <a:gd name="connsiteY352" fmla="*/ 189331 h 219560"/>
                    <a:gd name="connsiteX353" fmla="*/ 154324 w 663438"/>
                    <a:gd name="connsiteY353" fmla="*/ 192513 h 219560"/>
                    <a:gd name="connsiteX354" fmla="*/ 160689 w 663438"/>
                    <a:gd name="connsiteY354" fmla="*/ 190922 h 219560"/>
                    <a:gd name="connsiteX355" fmla="*/ 155916 w 663438"/>
                    <a:gd name="connsiteY355" fmla="*/ 197286 h 219560"/>
                    <a:gd name="connsiteX356" fmla="*/ 165461 w 663438"/>
                    <a:gd name="connsiteY356" fmla="*/ 194104 h 219560"/>
                    <a:gd name="connsiteX357" fmla="*/ 170234 w 663438"/>
                    <a:gd name="connsiteY357" fmla="*/ 198877 h 219560"/>
                    <a:gd name="connsiteX358" fmla="*/ 192508 w 663438"/>
                    <a:gd name="connsiteY358" fmla="*/ 195695 h 219560"/>
                    <a:gd name="connsiteX359" fmla="*/ 195690 w 663438"/>
                    <a:gd name="connsiteY359" fmla="*/ 194104 h 219560"/>
                    <a:gd name="connsiteX360" fmla="*/ 217964 w 663438"/>
                    <a:gd name="connsiteY360" fmla="*/ 194104 h 219560"/>
                    <a:gd name="connsiteX361" fmla="*/ 222737 w 663438"/>
                    <a:gd name="connsiteY361" fmla="*/ 198877 h 219560"/>
                    <a:gd name="connsiteX362" fmla="*/ 227510 w 663438"/>
                    <a:gd name="connsiteY362" fmla="*/ 190922 h 219560"/>
                    <a:gd name="connsiteX363" fmla="*/ 233873 w 663438"/>
                    <a:gd name="connsiteY363" fmla="*/ 195695 h 219560"/>
                    <a:gd name="connsiteX364" fmla="*/ 251375 w 663438"/>
                    <a:gd name="connsiteY364" fmla="*/ 192513 h 219560"/>
                    <a:gd name="connsiteX365" fmla="*/ 243420 w 663438"/>
                    <a:gd name="connsiteY365" fmla="*/ 210014 h 219560"/>
                    <a:gd name="connsiteX366" fmla="*/ 324559 w 663438"/>
                    <a:gd name="connsiteY366" fmla="*/ 205241 h 219560"/>
                    <a:gd name="connsiteX367" fmla="*/ 318196 w 663438"/>
                    <a:gd name="connsiteY367" fmla="*/ 206832 h 219560"/>
                    <a:gd name="connsiteX368" fmla="*/ 324559 w 663438"/>
                    <a:gd name="connsiteY368" fmla="*/ 205241 h 219560"/>
                    <a:gd name="connsiteX369" fmla="*/ 448656 w 663438"/>
                    <a:gd name="connsiteY369" fmla="*/ 194104 h 219560"/>
                    <a:gd name="connsiteX370" fmla="*/ 443883 w 663438"/>
                    <a:gd name="connsiteY370" fmla="*/ 194104 h 219560"/>
                    <a:gd name="connsiteX371" fmla="*/ 448656 w 663438"/>
                    <a:gd name="connsiteY371" fmla="*/ 194104 h 219560"/>
                    <a:gd name="connsiteX372" fmla="*/ 525024 w 663438"/>
                    <a:gd name="connsiteY372" fmla="*/ 138419 h 219560"/>
                    <a:gd name="connsiteX373" fmla="*/ 525024 w 663438"/>
                    <a:gd name="connsiteY373" fmla="*/ 138419 h 219560"/>
                    <a:gd name="connsiteX374" fmla="*/ 525024 w 663438"/>
                    <a:gd name="connsiteY374" fmla="*/ 138419 h 219560"/>
                    <a:gd name="connsiteX375" fmla="*/ 518659 w 663438"/>
                    <a:gd name="connsiteY375" fmla="*/ 133645 h 219560"/>
                    <a:gd name="connsiteX376" fmla="*/ 518659 w 663438"/>
                    <a:gd name="connsiteY376" fmla="*/ 133645 h 219560"/>
                    <a:gd name="connsiteX377" fmla="*/ 521841 w 663438"/>
                    <a:gd name="connsiteY377" fmla="*/ 135236 h 219560"/>
                    <a:gd name="connsiteX378" fmla="*/ 518659 w 663438"/>
                    <a:gd name="connsiteY378" fmla="*/ 133645 h 219560"/>
                    <a:gd name="connsiteX379" fmla="*/ 100232 w 663438"/>
                    <a:gd name="connsiteY379" fmla="*/ 173421 h 219560"/>
                    <a:gd name="connsiteX380" fmla="*/ 97049 w 663438"/>
                    <a:gd name="connsiteY380" fmla="*/ 173421 h 219560"/>
                    <a:gd name="connsiteX381" fmla="*/ 100232 w 663438"/>
                    <a:gd name="connsiteY381" fmla="*/ 173421 h 2195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</a:cxnLst>
                  <a:rect l="l" t="t" r="r" b="b"/>
                  <a:pathLst>
                    <a:path w="663438" h="219560">
                      <a:moveTo>
                        <a:pt x="243420" y="210014"/>
                      </a:moveTo>
                      <a:lnTo>
                        <a:pt x="248193" y="213196"/>
                      </a:lnTo>
                      <a:cubicBezTo>
                        <a:pt x="241828" y="217969"/>
                        <a:pt x="237056" y="216378"/>
                        <a:pt x="241828" y="219560"/>
                      </a:cubicBezTo>
                      <a:cubicBezTo>
                        <a:pt x="241828" y="210014"/>
                        <a:pt x="262512" y="217969"/>
                        <a:pt x="264102" y="208423"/>
                      </a:cubicBezTo>
                      <a:lnTo>
                        <a:pt x="267285" y="210014"/>
                      </a:lnTo>
                      <a:cubicBezTo>
                        <a:pt x="265693" y="210014"/>
                        <a:pt x="265693" y="210014"/>
                        <a:pt x="265693" y="210014"/>
                      </a:cubicBezTo>
                      <a:cubicBezTo>
                        <a:pt x="272057" y="214787"/>
                        <a:pt x="270467" y="203650"/>
                        <a:pt x="280012" y="203650"/>
                      </a:cubicBezTo>
                      <a:cubicBezTo>
                        <a:pt x="283194" y="203650"/>
                        <a:pt x="284785" y="205241"/>
                        <a:pt x="283194" y="206832"/>
                      </a:cubicBezTo>
                      <a:lnTo>
                        <a:pt x="289558" y="203650"/>
                      </a:lnTo>
                      <a:cubicBezTo>
                        <a:pt x="291149" y="203650"/>
                        <a:pt x="291149" y="205241"/>
                        <a:pt x="289558" y="205241"/>
                      </a:cubicBezTo>
                      <a:lnTo>
                        <a:pt x="300695" y="203650"/>
                      </a:lnTo>
                      <a:lnTo>
                        <a:pt x="300695" y="203650"/>
                      </a:lnTo>
                      <a:cubicBezTo>
                        <a:pt x="302286" y="202059"/>
                        <a:pt x="305467" y="200468"/>
                        <a:pt x="307059" y="198877"/>
                      </a:cubicBezTo>
                      <a:cubicBezTo>
                        <a:pt x="310241" y="200468"/>
                        <a:pt x="305467" y="200468"/>
                        <a:pt x="307059" y="200468"/>
                      </a:cubicBezTo>
                      <a:lnTo>
                        <a:pt x="313422" y="198877"/>
                      </a:lnTo>
                      <a:cubicBezTo>
                        <a:pt x="316605" y="200468"/>
                        <a:pt x="311832" y="203650"/>
                        <a:pt x="307059" y="203650"/>
                      </a:cubicBezTo>
                      <a:cubicBezTo>
                        <a:pt x="313422" y="213196"/>
                        <a:pt x="311832" y="200468"/>
                        <a:pt x="324559" y="206832"/>
                      </a:cubicBezTo>
                      <a:lnTo>
                        <a:pt x="319787" y="208423"/>
                      </a:lnTo>
                      <a:cubicBezTo>
                        <a:pt x="322969" y="213196"/>
                        <a:pt x="327742" y="211605"/>
                        <a:pt x="334106" y="214787"/>
                      </a:cubicBezTo>
                      <a:cubicBezTo>
                        <a:pt x="332514" y="213196"/>
                        <a:pt x="321377" y="206832"/>
                        <a:pt x="327742" y="205241"/>
                      </a:cubicBezTo>
                      <a:cubicBezTo>
                        <a:pt x="329332" y="205241"/>
                        <a:pt x="332514" y="206832"/>
                        <a:pt x="335696" y="203650"/>
                      </a:cubicBezTo>
                      <a:cubicBezTo>
                        <a:pt x="335696" y="206832"/>
                        <a:pt x="338879" y="205241"/>
                        <a:pt x="343651" y="205241"/>
                      </a:cubicBezTo>
                      <a:lnTo>
                        <a:pt x="343651" y="210014"/>
                      </a:lnTo>
                      <a:cubicBezTo>
                        <a:pt x="348424" y="208423"/>
                        <a:pt x="348424" y="206832"/>
                        <a:pt x="350016" y="203650"/>
                      </a:cubicBezTo>
                      <a:cubicBezTo>
                        <a:pt x="354788" y="203650"/>
                        <a:pt x="356379" y="206832"/>
                        <a:pt x="357971" y="210014"/>
                      </a:cubicBezTo>
                      <a:cubicBezTo>
                        <a:pt x="365926" y="210014"/>
                        <a:pt x="351606" y="205241"/>
                        <a:pt x="361152" y="203650"/>
                      </a:cubicBezTo>
                      <a:cubicBezTo>
                        <a:pt x="367516" y="205241"/>
                        <a:pt x="372289" y="203650"/>
                        <a:pt x="380244" y="200468"/>
                      </a:cubicBezTo>
                      <a:cubicBezTo>
                        <a:pt x="385016" y="202059"/>
                        <a:pt x="380244" y="203650"/>
                        <a:pt x="381835" y="203650"/>
                      </a:cubicBezTo>
                      <a:lnTo>
                        <a:pt x="386608" y="200468"/>
                      </a:lnTo>
                      <a:cubicBezTo>
                        <a:pt x="388199" y="200468"/>
                        <a:pt x="386608" y="202059"/>
                        <a:pt x="386608" y="202059"/>
                      </a:cubicBezTo>
                      <a:cubicBezTo>
                        <a:pt x="389790" y="200468"/>
                        <a:pt x="386608" y="197286"/>
                        <a:pt x="392971" y="195695"/>
                      </a:cubicBezTo>
                      <a:cubicBezTo>
                        <a:pt x="394563" y="190922"/>
                        <a:pt x="404108" y="202059"/>
                        <a:pt x="412063" y="197286"/>
                      </a:cubicBezTo>
                      <a:cubicBezTo>
                        <a:pt x="413655" y="198877"/>
                        <a:pt x="412063" y="200468"/>
                        <a:pt x="412063" y="202059"/>
                      </a:cubicBezTo>
                      <a:cubicBezTo>
                        <a:pt x="421610" y="198877"/>
                        <a:pt x="420018" y="198877"/>
                        <a:pt x="427973" y="194104"/>
                      </a:cubicBezTo>
                      <a:lnTo>
                        <a:pt x="434337" y="197286"/>
                      </a:lnTo>
                      <a:cubicBezTo>
                        <a:pt x="429565" y="194104"/>
                        <a:pt x="435928" y="190922"/>
                        <a:pt x="440701" y="186149"/>
                      </a:cubicBezTo>
                      <a:cubicBezTo>
                        <a:pt x="439110" y="184558"/>
                        <a:pt x="437520" y="182967"/>
                        <a:pt x="435928" y="182967"/>
                      </a:cubicBezTo>
                      <a:lnTo>
                        <a:pt x="443883" y="179785"/>
                      </a:lnTo>
                      <a:cubicBezTo>
                        <a:pt x="445475" y="179785"/>
                        <a:pt x="443883" y="181376"/>
                        <a:pt x="442292" y="184558"/>
                      </a:cubicBezTo>
                      <a:cubicBezTo>
                        <a:pt x="442292" y="184558"/>
                        <a:pt x="443883" y="184558"/>
                        <a:pt x="443883" y="182967"/>
                      </a:cubicBezTo>
                      <a:cubicBezTo>
                        <a:pt x="447065" y="184558"/>
                        <a:pt x="445475" y="187740"/>
                        <a:pt x="443883" y="189331"/>
                      </a:cubicBezTo>
                      <a:cubicBezTo>
                        <a:pt x="442292" y="187740"/>
                        <a:pt x="442292" y="187740"/>
                        <a:pt x="440701" y="186149"/>
                      </a:cubicBezTo>
                      <a:cubicBezTo>
                        <a:pt x="439110" y="189331"/>
                        <a:pt x="435928" y="192513"/>
                        <a:pt x="437520" y="194104"/>
                      </a:cubicBezTo>
                      <a:cubicBezTo>
                        <a:pt x="437520" y="194104"/>
                        <a:pt x="439110" y="192513"/>
                        <a:pt x="440701" y="192513"/>
                      </a:cubicBezTo>
                      <a:cubicBezTo>
                        <a:pt x="440701" y="192513"/>
                        <a:pt x="439110" y="194104"/>
                        <a:pt x="440701" y="194104"/>
                      </a:cubicBezTo>
                      <a:cubicBezTo>
                        <a:pt x="440701" y="194104"/>
                        <a:pt x="442292" y="194104"/>
                        <a:pt x="443883" y="192513"/>
                      </a:cubicBezTo>
                      <a:lnTo>
                        <a:pt x="445475" y="197286"/>
                      </a:lnTo>
                      <a:lnTo>
                        <a:pt x="445475" y="195695"/>
                      </a:lnTo>
                      <a:lnTo>
                        <a:pt x="456611" y="198877"/>
                      </a:lnTo>
                      <a:cubicBezTo>
                        <a:pt x="464566" y="194104"/>
                        <a:pt x="470930" y="186149"/>
                        <a:pt x="483657" y="184558"/>
                      </a:cubicBezTo>
                      <a:cubicBezTo>
                        <a:pt x="480475" y="187740"/>
                        <a:pt x="483657" y="190922"/>
                        <a:pt x="483657" y="194104"/>
                      </a:cubicBezTo>
                      <a:cubicBezTo>
                        <a:pt x="480475" y="189331"/>
                        <a:pt x="474112" y="195695"/>
                        <a:pt x="467748" y="195695"/>
                      </a:cubicBezTo>
                      <a:cubicBezTo>
                        <a:pt x="470930" y="195695"/>
                        <a:pt x="470930" y="198877"/>
                        <a:pt x="469339" y="198877"/>
                      </a:cubicBezTo>
                      <a:lnTo>
                        <a:pt x="480475" y="194104"/>
                      </a:lnTo>
                      <a:cubicBezTo>
                        <a:pt x="480475" y="197286"/>
                        <a:pt x="483657" y="197286"/>
                        <a:pt x="486840" y="197286"/>
                      </a:cubicBezTo>
                      <a:cubicBezTo>
                        <a:pt x="483657" y="190922"/>
                        <a:pt x="496385" y="192513"/>
                        <a:pt x="501159" y="190922"/>
                      </a:cubicBezTo>
                      <a:cubicBezTo>
                        <a:pt x="501159" y="192513"/>
                        <a:pt x="501159" y="195695"/>
                        <a:pt x="494795" y="195695"/>
                      </a:cubicBezTo>
                      <a:cubicBezTo>
                        <a:pt x="501159" y="200468"/>
                        <a:pt x="502749" y="187740"/>
                        <a:pt x="509114" y="190922"/>
                      </a:cubicBezTo>
                      <a:cubicBezTo>
                        <a:pt x="507522" y="190922"/>
                        <a:pt x="507522" y="190922"/>
                        <a:pt x="505932" y="192513"/>
                      </a:cubicBezTo>
                      <a:cubicBezTo>
                        <a:pt x="509114" y="190922"/>
                        <a:pt x="517069" y="192513"/>
                        <a:pt x="515477" y="194104"/>
                      </a:cubicBezTo>
                      <a:lnTo>
                        <a:pt x="513886" y="194104"/>
                      </a:lnTo>
                      <a:cubicBezTo>
                        <a:pt x="523432" y="194104"/>
                        <a:pt x="542524" y="194104"/>
                        <a:pt x="544115" y="187740"/>
                      </a:cubicBezTo>
                      <a:cubicBezTo>
                        <a:pt x="544115" y="187740"/>
                        <a:pt x="542524" y="194104"/>
                        <a:pt x="542524" y="195695"/>
                      </a:cubicBezTo>
                      <a:cubicBezTo>
                        <a:pt x="547297" y="189331"/>
                        <a:pt x="555252" y="182967"/>
                        <a:pt x="556843" y="176603"/>
                      </a:cubicBezTo>
                      <a:cubicBezTo>
                        <a:pt x="556843" y="179785"/>
                        <a:pt x="560024" y="182967"/>
                        <a:pt x="561616" y="187740"/>
                      </a:cubicBezTo>
                      <a:cubicBezTo>
                        <a:pt x="563207" y="190922"/>
                        <a:pt x="564798" y="195695"/>
                        <a:pt x="558434" y="197286"/>
                      </a:cubicBezTo>
                      <a:cubicBezTo>
                        <a:pt x="561616" y="197286"/>
                        <a:pt x="566389" y="198877"/>
                        <a:pt x="572753" y="197286"/>
                      </a:cubicBezTo>
                      <a:cubicBezTo>
                        <a:pt x="569571" y="197286"/>
                        <a:pt x="563207" y="190922"/>
                        <a:pt x="566389" y="189331"/>
                      </a:cubicBezTo>
                      <a:cubicBezTo>
                        <a:pt x="577526" y="194104"/>
                        <a:pt x="572753" y="192513"/>
                        <a:pt x="587071" y="195695"/>
                      </a:cubicBezTo>
                      <a:cubicBezTo>
                        <a:pt x="582298" y="194104"/>
                        <a:pt x="579116" y="187740"/>
                        <a:pt x="583889" y="187740"/>
                      </a:cubicBezTo>
                      <a:cubicBezTo>
                        <a:pt x="583889" y="189331"/>
                        <a:pt x="593436" y="195695"/>
                        <a:pt x="591844" y="195695"/>
                      </a:cubicBezTo>
                      <a:cubicBezTo>
                        <a:pt x="593436" y="192513"/>
                        <a:pt x="595026" y="190922"/>
                        <a:pt x="595026" y="187740"/>
                      </a:cubicBezTo>
                      <a:cubicBezTo>
                        <a:pt x="593436" y="189331"/>
                        <a:pt x="602981" y="194104"/>
                        <a:pt x="610936" y="195695"/>
                      </a:cubicBezTo>
                      <a:cubicBezTo>
                        <a:pt x="607754" y="194104"/>
                        <a:pt x="623664" y="195695"/>
                        <a:pt x="625255" y="194104"/>
                      </a:cubicBezTo>
                      <a:lnTo>
                        <a:pt x="615709" y="192513"/>
                      </a:lnTo>
                      <a:cubicBezTo>
                        <a:pt x="623664" y="192513"/>
                        <a:pt x="623664" y="190922"/>
                        <a:pt x="620482" y="187740"/>
                      </a:cubicBezTo>
                      <a:cubicBezTo>
                        <a:pt x="615709" y="184558"/>
                        <a:pt x="610936" y="181376"/>
                        <a:pt x="617300" y="181376"/>
                      </a:cubicBezTo>
                      <a:cubicBezTo>
                        <a:pt x="618891" y="182967"/>
                        <a:pt x="633210" y="189331"/>
                        <a:pt x="637983" y="189331"/>
                      </a:cubicBezTo>
                      <a:cubicBezTo>
                        <a:pt x="634801" y="187740"/>
                        <a:pt x="630028" y="182967"/>
                        <a:pt x="626846" y="181376"/>
                      </a:cubicBezTo>
                      <a:cubicBezTo>
                        <a:pt x="626846" y="181376"/>
                        <a:pt x="622073" y="179785"/>
                        <a:pt x="620482" y="178194"/>
                      </a:cubicBezTo>
                      <a:cubicBezTo>
                        <a:pt x="617300" y="176603"/>
                        <a:pt x="615709" y="176603"/>
                        <a:pt x="614118" y="175012"/>
                      </a:cubicBezTo>
                      <a:cubicBezTo>
                        <a:pt x="609345" y="173421"/>
                        <a:pt x="606163" y="171830"/>
                        <a:pt x="604573" y="171830"/>
                      </a:cubicBezTo>
                      <a:lnTo>
                        <a:pt x="614118" y="173421"/>
                      </a:lnTo>
                      <a:cubicBezTo>
                        <a:pt x="612527" y="171830"/>
                        <a:pt x="610936" y="171830"/>
                        <a:pt x="609345" y="170239"/>
                      </a:cubicBezTo>
                      <a:cubicBezTo>
                        <a:pt x="614118" y="171830"/>
                        <a:pt x="620482" y="173421"/>
                        <a:pt x="625255" y="175012"/>
                      </a:cubicBezTo>
                      <a:cubicBezTo>
                        <a:pt x="628437" y="176603"/>
                        <a:pt x="631618" y="176603"/>
                        <a:pt x="633210" y="178194"/>
                      </a:cubicBezTo>
                      <a:cubicBezTo>
                        <a:pt x="634801" y="178194"/>
                        <a:pt x="636392" y="179785"/>
                        <a:pt x="636392" y="179785"/>
                      </a:cubicBezTo>
                      <a:lnTo>
                        <a:pt x="636392" y="179785"/>
                      </a:lnTo>
                      <a:cubicBezTo>
                        <a:pt x="636392" y="181376"/>
                        <a:pt x="639573" y="184558"/>
                        <a:pt x="641165" y="187740"/>
                      </a:cubicBezTo>
                      <a:cubicBezTo>
                        <a:pt x="645938" y="187740"/>
                        <a:pt x="645938" y="189331"/>
                        <a:pt x="647528" y="187740"/>
                      </a:cubicBezTo>
                      <a:cubicBezTo>
                        <a:pt x="650710" y="187740"/>
                        <a:pt x="650710" y="190922"/>
                        <a:pt x="650710" y="190922"/>
                      </a:cubicBezTo>
                      <a:cubicBezTo>
                        <a:pt x="652302" y="189331"/>
                        <a:pt x="655483" y="187740"/>
                        <a:pt x="657075" y="187740"/>
                      </a:cubicBezTo>
                      <a:cubicBezTo>
                        <a:pt x="652302" y="186149"/>
                        <a:pt x="657075" y="182967"/>
                        <a:pt x="655483" y="182967"/>
                      </a:cubicBezTo>
                      <a:cubicBezTo>
                        <a:pt x="653893" y="184558"/>
                        <a:pt x="652302" y="186149"/>
                        <a:pt x="652302" y="187740"/>
                      </a:cubicBezTo>
                      <a:cubicBezTo>
                        <a:pt x="649120" y="186149"/>
                        <a:pt x="647528" y="184558"/>
                        <a:pt x="647528" y="182967"/>
                      </a:cubicBezTo>
                      <a:cubicBezTo>
                        <a:pt x="647528" y="181376"/>
                        <a:pt x="650710" y="179785"/>
                        <a:pt x="653893" y="179785"/>
                      </a:cubicBezTo>
                      <a:cubicBezTo>
                        <a:pt x="657075" y="179785"/>
                        <a:pt x="657075" y="181376"/>
                        <a:pt x="658665" y="181376"/>
                      </a:cubicBezTo>
                      <a:cubicBezTo>
                        <a:pt x="658665" y="181376"/>
                        <a:pt x="661847" y="179785"/>
                        <a:pt x="663438" y="178194"/>
                      </a:cubicBezTo>
                      <a:lnTo>
                        <a:pt x="663438" y="178194"/>
                      </a:lnTo>
                      <a:lnTo>
                        <a:pt x="663438" y="178194"/>
                      </a:lnTo>
                      <a:cubicBezTo>
                        <a:pt x="663438" y="178194"/>
                        <a:pt x="661847" y="178194"/>
                        <a:pt x="661847" y="179785"/>
                      </a:cubicBezTo>
                      <a:cubicBezTo>
                        <a:pt x="663438" y="179785"/>
                        <a:pt x="663438" y="179785"/>
                        <a:pt x="663438" y="178194"/>
                      </a:cubicBezTo>
                      <a:cubicBezTo>
                        <a:pt x="661847" y="176603"/>
                        <a:pt x="658665" y="175012"/>
                        <a:pt x="658665" y="173421"/>
                      </a:cubicBezTo>
                      <a:cubicBezTo>
                        <a:pt x="657075" y="171830"/>
                        <a:pt x="661847" y="170239"/>
                        <a:pt x="658665" y="170239"/>
                      </a:cubicBezTo>
                      <a:cubicBezTo>
                        <a:pt x="657075" y="170239"/>
                        <a:pt x="652302" y="171830"/>
                        <a:pt x="649120" y="171830"/>
                      </a:cubicBezTo>
                      <a:lnTo>
                        <a:pt x="647528" y="171830"/>
                      </a:lnTo>
                      <a:lnTo>
                        <a:pt x="647528" y="171830"/>
                      </a:lnTo>
                      <a:lnTo>
                        <a:pt x="644347" y="171830"/>
                      </a:lnTo>
                      <a:cubicBezTo>
                        <a:pt x="639573" y="170239"/>
                        <a:pt x="634801" y="170239"/>
                        <a:pt x="631618" y="170239"/>
                      </a:cubicBezTo>
                      <a:cubicBezTo>
                        <a:pt x="623664" y="168648"/>
                        <a:pt x="617300" y="167057"/>
                        <a:pt x="612527" y="167057"/>
                      </a:cubicBezTo>
                      <a:cubicBezTo>
                        <a:pt x="614118" y="167057"/>
                        <a:pt x="622073" y="167057"/>
                        <a:pt x="628437" y="165466"/>
                      </a:cubicBezTo>
                      <a:cubicBezTo>
                        <a:pt x="630028" y="165466"/>
                        <a:pt x="631618" y="165466"/>
                        <a:pt x="633210" y="165466"/>
                      </a:cubicBezTo>
                      <a:cubicBezTo>
                        <a:pt x="633210" y="165466"/>
                        <a:pt x="634801" y="165466"/>
                        <a:pt x="636392" y="165466"/>
                      </a:cubicBezTo>
                      <a:cubicBezTo>
                        <a:pt x="637983" y="165466"/>
                        <a:pt x="641165" y="165466"/>
                        <a:pt x="642756" y="165466"/>
                      </a:cubicBezTo>
                      <a:cubicBezTo>
                        <a:pt x="647528" y="165466"/>
                        <a:pt x="650710" y="167057"/>
                        <a:pt x="652302" y="165466"/>
                      </a:cubicBezTo>
                      <a:cubicBezTo>
                        <a:pt x="650710" y="165466"/>
                        <a:pt x="647528" y="163875"/>
                        <a:pt x="645938" y="163875"/>
                      </a:cubicBezTo>
                      <a:cubicBezTo>
                        <a:pt x="645938" y="162284"/>
                        <a:pt x="652302" y="163875"/>
                        <a:pt x="649120" y="162284"/>
                      </a:cubicBezTo>
                      <a:cubicBezTo>
                        <a:pt x="641165" y="162284"/>
                        <a:pt x="644347" y="157510"/>
                        <a:pt x="641165" y="160693"/>
                      </a:cubicBezTo>
                      <a:cubicBezTo>
                        <a:pt x="636392" y="159102"/>
                        <a:pt x="639573" y="159102"/>
                        <a:pt x="636392" y="155920"/>
                      </a:cubicBezTo>
                      <a:cubicBezTo>
                        <a:pt x="633210" y="155920"/>
                        <a:pt x="620482" y="154329"/>
                        <a:pt x="609345" y="152738"/>
                      </a:cubicBezTo>
                      <a:cubicBezTo>
                        <a:pt x="606163" y="152738"/>
                        <a:pt x="602981" y="151146"/>
                        <a:pt x="601390" y="151146"/>
                      </a:cubicBezTo>
                      <a:cubicBezTo>
                        <a:pt x="604573" y="151146"/>
                        <a:pt x="606163" y="151146"/>
                        <a:pt x="607754" y="149555"/>
                      </a:cubicBezTo>
                      <a:cubicBezTo>
                        <a:pt x="599799" y="144783"/>
                        <a:pt x="598208" y="141600"/>
                        <a:pt x="588663" y="136827"/>
                      </a:cubicBezTo>
                      <a:cubicBezTo>
                        <a:pt x="588663" y="135236"/>
                        <a:pt x="585481" y="132055"/>
                        <a:pt x="590253" y="132055"/>
                      </a:cubicBezTo>
                      <a:cubicBezTo>
                        <a:pt x="587071" y="132055"/>
                        <a:pt x="583889" y="132055"/>
                        <a:pt x="580708" y="130463"/>
                      </a:cubicBezTo>
                      <a:cubicBezTo>
                        <a:pt x="577526" y="124100"/>
                        <a:pt x="588663" y="133645"/>
                        <a:pt x="588663" y="128872"/>
                      </a:cubicBezTo>
                      <a:cubicBezTo>
                        <a:pt x="585481" y="130463"/>
                        <a:pt x="575934" y="127281"/>
                        <a:pt x="569571" y="125690"/>
                      </a:cubicBezTo>
                      <a:cubicBezTo>
                        <a:pt x="567979" y="128872"/>
                        <a:pt x="579116" y="130463"/>
                        <a:pt x="585481" y="132055"/>
                      </a:cubicBezTo>
                      <a:cubicBezTo>
                        <a:pt x="579116" y="135236"/>
                        <a:pt x="566389" y="135236"/>
                        <a:pt x="558434" y="135236"/>
                      </a:cubicBezTo>
                      <a:cubicBezTo>
                        <a:pt x="555252" y="135236"/>
                        <a:pt x="555252" y="133645"/>
                        <a:pt x="555252" y="132055"/>
                      </a:cubicBezTo>
                      <a:cubicBezTo>
                        <a:pt x="555252" y="130463"/>
                        <a:pt x="556843" y="130463"/>
                        <a:pt x="555252" y="130463"/>
                      </a:cubicBezTo>
                      <a:cubicBezTo>
                        <a:pt x="542524" y="122508"/>
                        <a:pt x="539342" y="133645"/>
                        <a:pt x="529796" y="125690"/>
                      </a:cubicBezTo>
                      <a:cubicBezTo>
                        <a:pt x="526614" y="120917"/>
                        <a:pt x="532978" y="119326"/>
                        <a:pt x="532978" y="116144"/>
                      </a:cubicBezTo>
                      <a:cubicBezTo>
                        <a:pt x="539342" y="117735"/>
                        <a:pt x="540933" y="122508"/>
                        <a:pt x="545706" y="124100"/>
                      </a:cubicBezTo>
                      <a:lnTo>
                        <a:pt x="540933" y="120917"/>
                      </a:lnTo>
                      <a:cubicBezTo>
                        <a:pt x="542524" y="120917"/>
                        <a:pt x="547297" y="120917"/>
                        <a:pt x="548888" y="124100"/>
                      </a:cubicBezTo>
                      <a:cubicBezTo>
                        <a:pt x="547297" y="119326"/>
                        <a:pt x="526614" y="112962"/>
                        <a:pt x="517069" y="105007"/>
                      </a:cubicBezTo>
                      <a:cubicBezTo>
                        <a:pt x="515477" y="105007"/>
                        <a:pt x="510704" y="105007"/>
                        <a:pt x="512295" y="106598"/>
                      </a:cubicBezTo>
                      <a:lnTo>
                        <a:pt x="515477" y="108189"/>
                      </a:lnTo>
                      <a:cubicBezTo>
                        <a:pt x="517069" y="112962"/>
                        <a:pt x="507522" y="109780"/>
                        <a:pt x="510704" y="111371"/>
                      </a:cubicBezTo>
                      <a:cubicBezTo>
                        <a:pt x="505932" y="111371"/>
                        <a:pt x="499567" y="111371"/>
                        <a:pt x="493204" y="108189"/>
                      </a:cubicBezTo>
                      <a:lnTo>
                        <a:pt x="493204" y="103416"/>
                      </a:lnTo>
                      <a:cubicBezTo>
                        <a:pt x="493204" y="105007"/>
                        <a:pt x="496385" y="108189"/>
                        <a:pt x="497977" y="106598"/>
                      </a:cubicBezTo>
                      <a:cubicBezTo>
                        <a:pt x="494795" y="106598"/>
                        <a:pt x="491612" y="97052"/>
                        <a:pt x="485249" y="100234"/>
                      </a:cubicBezTo>
                      <a:lnTo>
                        <a:pt x="488430" y="105007"/>
                      </a:lnTo>
                      <a:cubicBezTo>
                        <a:pt x="483657" y="105007"/>
                        <a:pt x="475703" y="106598"/>
                        <a:pt x="470930" y="101825"/>
                      </a:cubicBezTo>
                      <a:cubicBezTo>
                        <a:pt x="470930" y="106598"/>
                        <a:pt x="472520" y="101825"/>
                        <a:pt x="474112" y="108189"/>
                      </a:cubicBezTo>
                      <a:cubicBezTo>
                        <a:pt x="472520" y="101825"/>
                        <a:pt x="488430" y="114553"/>
                        <a:pt x="485249" y="106598"/>
                      </a:cubicBezTo>
                      <a:cubicBezTo>
                        <a:pt x="486840" y="112962"/>
                        <a:pt x="491612" y="111371"/>
                        <a:pt x="494795" y="119326"/>
                      </a:cubicBezTo>
                      <a:cubicBezTo>
                        <a:pt x="494795" y="117735"/>
                        <a:pt x="494795" y="116144"/>
                        <a:pt x="497977" y="119326"/>
                      </a:cubicBezTo>
                      <a:cubicBezTo>
                        <a:pt x="497977" y="119326"/>
                        <a:pt x="499567" y="119326"/>
                        <a:pt x="499567" y="119326"/>
                      </a:cubicBezTo>
                      <a:lnTo>
                        <a:pt x="499567" y="119326"/>
                      </a:lnTo>
                      <a:lnTo>
                        <a:pt x="499567" y="119326"/>
                      </a:lnTo>
                      <a:cubicBezTo>
                        <a:pt x="499567" y="119326"/>
                        <a:pt x="499567" y="119326"/>
                        <a:pt x="499567" y="119326"/>
                      </a:cubicBezTo>
                      <a:cubicBezTo>
                        <a:pt x="497977" y="117735"/>
                        <a:pt x="497977" y="117735"/>
                        <a:pt x="497977" y="116144"/>
                      </a:cubicBezTo>
                      <a:cubicBezTo>
                        <a:pt x="501159" y="114553"/>
                        <a:pt x="509114" y="117735"/>
                        <a:pt x="512295" y="117735"/>
                      </a:cubicBezTo>
                      <a:cubicBezTo>
                        <a:pt x="515477" y="119326"/>
                        <a:pt x="510704" y="119326"/>
                        <a:pt x="510704" y="120917"/>
                      </a:cubicBezTo>
                      <a:lnTo>
                        <a:pt x="515477" y="120917"/>
                      </a:lnTo>
                      <a:cubicBezTo>
                        <a:pt x="513886" y="124100"/>
                        <a:pt x="520250" y="128872"/>
                        <a:pt x="513886" y="127281"/>
                      </a:cubicBezTo>
                      <a:lnTo>
                        <a:pt x="520250" y="130463"/>
                      </a:lnTo>
                      <a:cubicBezTo>
                        <a:pt x="523432" y="133645"/>
                        <a:pt x="526614" y="136827"/>
                        <a:pt x="531387" y="136827"/>
                      </a:cubicBezTo>
                      <a:cubicBezTo>
                        <a:pt x="534569" y="138419"/>
                        <a:pt x="539342" y="136827"/>
                        <a:pt x="536160" y="138419"/>
                      </a:cubicBezTo>
                      <a:lnTo>
                        <a:pt x="545706" y="141600"/>
                      </a:lnTo>
                      <a:lnTo>
                        <a:pt x="545706" y="141600"/>
                      </a:lnTo>
                      <a:cubicBezTo>
                        <a:pt x="547297" y="141600"/>
                        <a:pt x="547297" y="143191"/>
                        <a:pt x="548888" y="143191"/>
                      </a:cubicBezTo>
                      <a:cubicBezTo>
                        <a:pt x="550479" y="143191"/>
                        <a:pt x="550479" y="143191"/>
                        <a:pt x="550479" y="143191"/>
                      </a:cubicBezTo>
                      <a:cubicBezTo>
                        <a:pt x="552069" y="143191"/>
                        <a:pt x="552069" y="143191"/>
                        <a:pt x="553661" y="143191"/>
                      </a:cubicBezTo>
                      <a:cubicBezTo>
                        <a:pt x="556843" y="143191"/>
                        <a:pt x="558434" y="144783"/>
                        <a:pt x="556843" y="146374"/>
                      </a:cubicBezTo>
                      <a:cubicBezTo>
                        <a:pt x="558434" y="146374"/>
                        <a:pt x="561616" y="146374"/>
                        <a:pt x="561616" y="147965"/>
                      </a:cubicBezTo>
                      <a:lnTo>
                        <a:pt x="556843" y="149555"/>
                      </a:lnTo>
                      <a:cubicBezTo>
                        <a:pt x="560024" y="149555"/>
                        <a:pt x="553661" y="151146"/>
                        <a:pt x="560024" y="151146"/>
                      </a:cubicBezTo>
                      <a:lnTo>
                        <a:pt x="560024" y="151146"/>
                      </a:lnTo>
                      <a:cubicBezTo>
                        <a:pt x="552069" y="151146"/>
                        <a:pt x="552069" y="151146"/>
                        <a:pt x="553661" y="152738"/>
                      </a:cubicBezTo>
                      <a:cubicBezTo>
                        <a:pt x="555252" y="152738"/>
                        <a:pt x="560024" y="154329"/>
                        <a:pt x="558434" y="154329"/>
                      </a:cubicBezTo>
                      <a:lnTo>
                        <a:pt x="569571" y="155920"/>
                      </a:lnTo>
                      <a:cubicBezTo>
                        <a:pt x="569571" y="155920"/>
                        <a:pt x="574344" y="157510"/>
                        <a:pt x="582298" y="159102"/>
                      </a:cubicBezTo>
                      <a:lnTo>
                        <a:pt x="593436" y="160693"/>
                      </a:lnTo>
                      <a:cubicBezTo>
                        <a:pt x="599799" y="162284"/>
                        <a:pt x="599799" y="162284"/>
                        <a:pt x="596618" y="162284"/>
                      </a:cubicBezTo>
                      <a:cubicBezTo>
                        <a:pt x="591844" y="162284"/>
                        <a:pt x="585481" y="160693"/>
                        <a:pt x="583889" y="160693"/>
                      </a:cubicBezTo>
                      <a:cubicBezTo>
                        <a:pt x="579116" y="159102"/>
                        <a:pt x="582298" y="159102"/>
                        <a:pt x="585481" y="160693"/>
                      </a:cubicBezTo>
                      <a:cubicBezTo>
                        <a:pt x="569571" y="157510"/>
                        <a:pt x="574344" y="159102"/>
                        <a:pt x="575934" y="160693"/>
                      </a:cubicBezTo>
                      <a:cubicBezTo>
                        <a:pt x="579116" y="162284"/>
                        <a:pt x="580708" y="163875"/>
                        <a:pt x="571161" y="162284"/>
                      </a:cubicBezTo>
                      <a:cubicBezTo>
                        <a:pt x="572753" y="163875"/>
                        <a:pt x="571161" y="162284"/>
                        <a:pt x="567979" y="162284"/>
                      </a:cubicBezTo>
                      <a:cubicBezTo>
                        <a:pt x="567979" y="162284"/>
                        <a:pt x="567979" y="162284"/>
                        <a:pt x="567979" y="162284"/>
                      </a:cubicBezTo>
                      <a:cubicBezTo>
                        <a:pt x="567979" y="162284"/>
                        <a:pt x="567979" y="162284"/>
                        <a:pt x="567979" y="162284"/>
                      </a:cubicBezTo>
                      <a:cubicBezTo>
                        <a:pt x="566389" y="162284"/>
                        <a:pt x="564798" y="160693"/>
                        <a:pt x="563207" y="160693"/>
                      </a:cubicBezTo>
                      <a:cubicBezTo>
                        <a:pt x="564798" y="160693"/>
                        <a:pt x="566389" y="162284"/>
                        <a:pt x="567979" y="162284"/>
                      </a:cubicBezTo>
                      <a:cubicBezTo>
                        <a:pt x="567979" y="162284"/>
                        <a:pt x="566389" y="162284"/>
                        <a:pt x="567979" y="163875"/>
                      </a:cubicBezTo>
                      <a:lnTo>
                        <a:pt x="560024" y="160693"/>
                      </a:lnTo>
                      <a:lnTo>
                        <a:pt x="560024" y="160693"/>
                      </a:lnTo>
                      <a:cubicBezTo>
                        <a:pt x="560024" y="160693"/>
                        <a:pt x="560024" y="160693"/>
                        <a:pt x="560024" y="160693"/>
                      </a:cubicBezTo>
                      <a:cubicBezTo>
                        <a:pt x="558434" y="160693"/>
                        <a:pt x="563207" y="162284"/>
                        <a:pt x="569571" y="163875"/>
                      </a:cubicBezTo>
                      <a:cubicBezTo>
                        <a:pt x="569571" y="163875"/>
                        <a:pt x="571161" y="165466"/>
                        <a:pt x="571161" y="165466"/>
                      </a:cubicBezTo>
                      <a:cubicBezTo>
                        <a:pt x="560024" y="160693"/>
                        <a:pt x="569571" y="167057"/>
                        <a:pt x="560024" y="162284"/>
                      </a:cubicBezTo>
                      <a:cubicBezTo>
                        <a:pt x="563207" y="165466"/>
                        <a:pt x="556843" y="163875"/>
                        <a:pt x="561616" y="170239"/>
                      </a:cubicBezTo>
                      <a:cubicBezTo>
                        <a:pt x="560024" y="170239"/>
                        <a:pt x="560024" y="168648"/>
                        <a:pt x="560024" y="168648"/>
                      </a:cubicBezTo>
                      <a:cubicBezTo>
                        <a:pt x="556843" y="168648"/>
                        <a:pt x="555252" y="167057"/>
                        <a:pt x="553661" y="168648"/>
                      </a:cubicBezTo>
                      <a:lnTo>
                        <a:pt x="550479" y="163875"/>
                      </a:lnTo>
                      <a:cubicBezTo>
                        <a:pt x="550479" y="165466"/>
                        <a:pt x="550479" y="167057"/>
                        <a:pt x="548888" y="170239"/>
                      </a:cubicBezTo>
                      <a:cubicBezTo>
                        <a:pt x="544115" y="167057"/>
                        <a:pt x="544115" y="167057"/>
                        <a:pt x="545706" y="163875"/>
                      </a:cubicBezTo>
                      <a:cubicBezTo>
                        <a:pt x="542524" y="168648"/>
                        <a:pt x="542524" y="165466"/>
                        <a:pt x="534569" y="170239"/>
                      </a:cubicBezTo>
                      <a:lnTo>
                        <a:pt x="534569" y="167057"/>
                      </a:lnTo>
                      <a:cubicBezTo>
                        <a:pt x="531387" y="167057"/>
                        <a:pt x="526614" y="170239"/>
                        <a:pt x="525024" y="168648"/>
                      </a:cubicBezTo>
                      <a:cubicBezTo>
                        <a:pt x="518659" y="163875"/>
                        <a:pt x="493204" y="168648"/>
                        <a:pt x="475703" y="163875"/>
                      </a:cubicBezTo>
                      <a:cubicBezTo>
                        <a:pt x="478885" y="171830"/>
                        <a:pt x="467748" y="160693"/>
                        <a:pt x="467748" y="167057"/>
                      </a:cubicBezTo>
                      <a:cubicBezTo>
                        <a:pt x="466157" y="165466"/>
                        <a:pt x="464566" y="163875"/>
                        <a:pt x="467748" y="162284"/>
                      </a:cubicBezTo>
                      <a:cubicBezTo>
                        <a:pt x="459793" y="163875"/>
                        <a:pt x="455020" y="159102"/>
                        <a:pt x="448656" y="165466"/>
                      </a:cubicBezTo>
                      <a:cubicBezTo>
                        <a:pt x="447065" y="163875"/>
                        <a:pt x="450247" y="162284"/>
                        <a:pt x="450247" y="162284"/>
                      </a:cubicBezTo>
                      <a:cubicBezTo>
                        <a:pt x="450247" y="162284"/>
                        <a:pt x="447065" y="163875"/>
                        <a:pt x="447065" y="162284"/>
                      </a:cubicBezTo>
                      <a:cubicBezTo>
                        <a:pt x="445475" y="160693"/>
                        <a:pt x="448656" y="160693"/>
                        <a:pt x="450247" y="159102"/>
                      </a:cubicBezTo>
                      <a:cubicBezTo>
                        <a:pt x="442292" y="159102"/>
                        <a:pt x="440701" y="165466"/>
                        <a:pt x="440701" y="170239"/>
                      </a:cubicBezTo>
                      <a:cubicBezTo>
                        <a:pt x="435928" y="167057"/>
                        <a:pt x="434337" y="168648"/>
                        <a:pt x="431155" y="171830"/>
                      </a:cubicBezTo>
                      <a:cubicBezTo>
                        <a:pt x="429565" y="170239"/>
                        <a:pt x="426383" y="168648"/>
                        <a:pt x="432746" y="167057"/>
                      </a:cubicBezTo>
                      <a:cubicBezTo>
                        <a:pt x="429565" y="167057"/>
                        <a:pt x="413655" y="165466"/>
                        <a:pt x="413655" y="168648"/>
                      </a:cubicBezTo>
                      <a:cubicBezTo>
                        <a:pt x="412063" y="167057"/>
                        <a:pt x="408881" y="168648"/>
                        <a:pt x="408881" y="168648"/>
                      </a:cubicBezTo>
                      <a:cubicBezTo>
                        <a:pt x="402518" y="168648"/>
                        <a:pt x="400926" y="168648"/>
                        <a:pt x="394563" y="168648"/>
                      </a:cubicBezTo>
                      <a:lnTo>
                        <a:pt x="396154" y="168648"/>
                      </a:lnTo>
                      <a:cubicBezTo>
                        <a:pt x="392971" y="173421"/>
                        <a:pt x="391381" y="170239"/>
                        <a:pt x="385016" y="170239"/>
                      </a:cubicBezTo>
                      <a:lnTo>
                        <a:pt x="385016" y="170239"/>
                      </a:lnTo>
                      <a:cubicBezTo>
                        <a:pt x="372289" y="167057"/>
                        <a:pt x="380244" y="171830"/>
                        <a:pt x="367516" y="168648"/>
                      </a:cubicBezTo>
                      <a:lnTo>
                        <a:pt x="367516" y="171830"/>
                      </a:lnTo>
                      <a:cubicBezTo>
                        <a:pt x="365926" y="178194"/>
                        <a:pt x="356379" y="168648"/>
                        <a:pt x="350016" y="170239"/>
                      </a:cubicBezTo>
                      <a:lnTo>
                        <a:pt x="353197" y="171830"/>
                      </a:lnTo>
                      <a:cubicBezTo>
                        <a:pt x="350016" y="175012"/>
                        <a:pt x="342061" y="162284"/>
                        <a:pt x="338879" y="162284"/>
                      </a:cubicBezTo>
                      <a:cubicBezTo>
                        <a:pt x="337287" y="162284"/>
                        <a:pt x="340469" y="160693"/>
                        <a:pt x="342061" y="160693"/>
                      </a:cubicBezTo>
                      <a:cubicBezTo>
                        <a:pt x="332514" y="157510"/>
                        <a:pt x="340469" y="165466"/>
                        <a:pt x="332514" y="165466"/>
                      </a:cubicBezTo>
                      <a:cubicBezTo>
                        <a:pt x="330924" y="163875"/>
                        <a:pt x="334106" y="159102"/>
                        <a:pt x="329332" y="159102"/>
                      </a:cubicBezTo>
                      <a:cubicBezTo>
                        <a:pt x="326151" y="157510"/>
                        <a:pt x="315014" y="167057"/>
                        <a:pt x="307059" y="162284"/>
                      </a:cubicBezTo>
                      <a:cubicBezTo>
                        <a:pt x="308650" y="163875"/>
                        <a:pt x="310241" y="165466"/>
                        <a:pt x="307059" y="167057"/>
                      </a:cubicBezTo>
                      <a:cubicBezTo>
                        <a:pt x="302286" y="167057"/>
                        <a:pt x="292740" y="160693"/>
                        <a:pt x="287967" y="167057"/>
                      </a:cubicBezTo>
                      <a:cubicBezTo>
                        <a:pt x="287967" y="167057"/>
                        <a:pt x="286376" y="165466"/>
                        <a:pt x="286376" y="165466"/>
                      </a:cubicBezTo>
                      <a:cubicBezTo>
                        <a:pt x="281603" y="167057"/>
                        <a:pt x="273648" y="168648"/>
                        <a:pt x="270467" y="171830"/>
                      </a:cubicBezTo>
                      <a:cubicBezTo>
                        <a:pt x="265693" y="160693"/>
                        <a:pt x="245010" y="178194"/>
                        <a:pt x="245010" y="167057"/>
                      </a:cubicBezTo>
                      <a:lnTo>
                        <a:pt x="232283" y="168648"/>
                      </a:lnTo>
                      <a:lnTo>
                        <a:pt x="232283" y="167057"/>
                      </a:lnTo>
                      <a:cubicBezTo>
                        <a:pt x="224328" y="167057"/>
                        <a:pt x="221146" y="168648"/>
                        <a:pt x="217964" y="171830"/>
                      </a:cubicBezTo>
                      <a:cubicBezTo>
                        <a:pt x="216373" y="171830"/>
                        <a:pt x="217964" y="170239"/>
                        <a:pt x="217964" y="170239"/>
                      </a:cubicBezTo>
                      <a:cubicBezTo>
                        <a:pt x="205236" y="168648"/>
                        <a:pt x="205236" y="168648"/>
                        <a:pt x="195690" y="175012"/>
                      </a:cubicBezTo>
                      <a:lnTo>
                        <a:pt x="194099" y="171830"/>
                      </a:lnTo>
                      <a:cubicBezTo>
                        <a:pt x="190918" y="173421"/>
                        <a:pt x="176598" y="167057"/>
                        <a:pt x="165461" y="171830"/>
                      </a:cubicBezTo>
                      <a:cubicBezTo>
                        <a:pt x="165461" y="171830"/>
                        <a:pt x="165461" y="170239"/>
                        <a:pt x="167053" y="170239"/>
                      </a:cubicBezTo>
                      <a:cubicBezTo>
                        <a:pt x="154324" y="175012"/>
                        <a:pt x="135233" y="162284"/>
                        <a:pt x="130460" y="173421"/>
                      </a:cubicBezTo>
                      <a:cubicBezTo>
                        <a:pt x="127278" y="175012"/>
                        <a:pt x="127278" y="175012"/>
                        <a:pt x="124096" y="176603"/>
                      </a:cubicBezTo>
                      <a:cubicBezTo>
                        <a:pt x="127278" y="176603"/>
                        <a:pt x="127278" y="178194"/>
                        <a:pt x="127278" y="179785"/>
                      </a:cubicBezTo>
                      <a:cubicBezTo>
                        <a:pt x="125687" y="181376"/>
                        <a:pt x="124096" y="182967"/>
                        <a:pt x="125687" y="184558"/>
                      </a:cubicBezTo>
                      <a:cubicBezTo>
                        <a:pt x="120914" y="186149"/>
                        <a:pt x="116141" y="181376"/>
                        <a:pt x="120914" y="179785"/>
                      </a:cubicBezTo>
                      <a:lnTo>
                        <a:pt x="120914" y="179785"/>
                      </a:lnTo>
                      <a:cubicBezTo>
                        <a:pt x="124096" y="173421"/>
                        <a:pt x="111369" y="178194"/>
                        <a:pt x="114550" y="173421"/>
                      </a:cubicBezTo>
                      <a:cubicBezTo>
                        <a:pt x="108186" y="173421"/>
                        <a:pt x="103414" y="173421"/>
                        <a:pt x="100232" y="171830"/>
                      </a:cubicBezTo>
                      <a:cubicBezTo>
                        <a:pt x="97049" y="171830"/>
                        <a:pt x="93867" y="170239"/>
                        <a:pt x="90685" y="170239"/>
                      </a:cubicBezTo>
                      <a:lnTo>
                        <a:pt x="92277" y="168648"/>
                      </a:lnTo>
                      <a:lnTo>
                        <a:pt x="76367" y="175012"/>
                      </a:lnTo>
                      <a:lnTo>
                        <a:pt x="81140" y="171830"/>
                      </a:lnTo>
                      <a:cubicBezTo>
                        <a:pt x="85912" y="170239"/>
                        <a:pt x="93867" y="167057"/>
                        <a:pt x="90685" y="168648"/>
                      </a:cubicBezTo>
                      <a:cubicBezTo>
                        <a:pt x="100232" y="165466"/>
                        <a:pt x="87504" y="168648"/>
                        <a:pt x="84322" y="168648"/>
                      </a:cubicBezTo>
                      <a:cubicBezTo>
                        <a:pt x="89095" y="165466"/>
                        <a:pt x="92277" y="165466"/>
                        <a:pt x="95459" y="165466"/>
                      </a:cubicBezTo>
                      <a:cubicBezTo>
                        <a:pt x="98640" y="165466"/>
                        <a:pt x="100232" y="165466"/>
                        <a:pt x="100232" y="163875"/>
                      </a:cubicBezTo>
                      <a:lnTo>
                        <a:pt x="100232" y="163875"/>
                      </a:lnTo>
                      <a:lnTo>
                        <a:pt x="98640" y="163875"/>
                      </a:lnTo>
                      <a:cubicBezTo>
                        <a:pt x="93867" y="163875"/>
                        <a:pt x="89095" y="165466"/>
                        <a:pt x="92277" y="163875"/>
                      </a:cubicBezTo>
                      <a:cubicBezTo>
                        <a:pt x="97049" y="162284"/>
                        <a:pt x="100232" y="162284"/>
                        <a:pt x="101822" y="160693"/>
                      </a:cubicBezTo>
                      <a:cubicBezTo>
                        <a:pt x="101822" y="160693"/>
                        <a:pt x="103414" y="160693"/>
                        <a:pt x="103414" y="160693"/>
                      </a:cubicBezTo>
                      <a:lnTo>
                        <a:pt x="108186" y="157510"/>
                      </a:lnTo>
                      <a:lnTo>
                        <a:pt x="98640" y="159102"/>
                      </a:lnTo>
                      <a:cubicBezTo>
                        <a:pt x="97049" y="157510"/>
                        <a:pt x="103414" y="155920"/>
                        <a:pt x="92277" y="157510"/>
                      </a:cubicBezTo>
                      <a:cubicBezTo>
                        <a:pt x="100232" y="155920"/>
                        <a:pt x="105004" y="152738"/>
                        <a:pt x="109777" y="149555"/>
                      </a:cubicBezTo>
                      <a:cubicBezTo>
                        <a:pt x="112959" y="146374"/>
                        <a:pt x="117732" y="143191"/>
                        <a:pt x="119324" y="143191"/>
                      </a:cubicBezTo>
                      <a:cubicBezTo>
                        <a:pt x="119324" y="141600"/>
                        <a:pt x="122505" y="138419"/>
                        <a:pt x="124096" y="136827"/>
                      </a:cubicBezTo>
                      <a:cubicBezTo>
                        <a:pt x="125687" y="135236"/>
                        <a:pt x="128869" y="133645"/>
                        <a:pt x="132051" y="130463"/>
                      </a:cubicBezTo>
                      <a:cubicBezTo>
                        <a:pt x="130460" y="130463"/>
                        <a:pt x="127278" y="127281"/>
                        <a:pt x="132051" y="124100"/>
                      </a:cubicBezTo>
                      <a:cubicBezTo>
                        <a:pt x="135233" y="132055"/>
                        <a:pt x="143188" y="120917"/>
                        <a:pt x="151143" y="122508"/>
                      </a:cubicBezTo>
                      <a:cubicBezTo>
                        <a:pt x="144779" y="120917"/>
                        <a:pt x="163871" y="111371"/>
                        <a:pt x="154324" y="111371"/>
                      </a:cubicBezTo>
                      <a:cubicBezTo>
                        <a:pt x="159098" y="109780"/>
                        <a:pt x="155916" y="114553"/>
                        <a:pt x="160689" y="112962"/>
                      </a:cubicBezTo>
                      <a:cubicBezTo>
                        <a:pt x="168644" y="103416"/>
                        <a:pt x="182963" y="98643"/>
                        <a:pt x="194099" y="89097"/>
                      </a:cubicBezTo>
                      <a:cubicBezTo>
                        <a:pt x="194099" y="87506"/>
                        <a:pt x="190918" y="87506"/>
                        <a:pt x="192508" y="84324"/>
                      </a:cubicBezTo>
                      <a:lnTo>
                        <a:pt x="202054" y="84324"/>
                      </a:lnTo>
                      <a:cubicBezTo>
                        <a:pt x="203645" y="82733"/>
                        <a:pt x="200463" y="77960"/>
                        <a:pt x="206827" y="77960"/>
                      </a:cubicBezTo>
                      <a:cubicBezTo>
                        <a:pt x="205236" y="77960"/>
                        <a:pt x="203645" y="76369"/>
                        <a:pt x="205236" y="76369"/>
                      </a:cubicBezTo>
                      <a:cubicBezTo>
                        <a:pt x="232283" y="63641"/>
                        <a:pt x="249783" y="38184"/>
                        <a:pt x="280012" y="30229"/>
                      </a:cubicBezTo>
                      <a:cubicBezTo>
                        <a:pt x="275239" y="30229"/>
                        <a:pt x="276830" y="28639"/>
                        <a:pt x="280012" y="27047"/>
                      </a:cubicBezTo>
                      <a:cubicBezTo>
                        <a:pt x="278422" y="27047"/>
                        <a:pt x="278422" y="23865"/>
                        <a:pt x="276830" y="23865"/>
                      </a:cubicBezTo>
                      <a:lnTo>
                        <a:pt x="289558" y="20683"/>
                      </a:lnTo>
                      <a:cubicBezTo>
                        <a:pt x="287967" y="15910"/>
                        <a:pt x="299104" y="12728"/>
                        <a:pt x="299104" y="7955"/>
                      </a:cubicBezTo>
                      <a:lnTo>
                        <a:pt x="295922" y="11137"/>
                      </a:lnTo>
                      <a:cubicBezTo>
                        <a:pt x="297513" y="4773"/>
                        <a:pt x="283194" y="6364"/>
                        <a:pt x="280012" y="0"/>
                      </a:cubicBezTo>
                      <a:cubicBezTo>
                        <a:pt x="278422" y="7955"/>
                        <a:pt x="262512" y="1591"/>
                        <a:pt x="259330" y="14319"/>
                      </a:cubicBezTo>
                      <a:cubicBezTo>
                        <a:pt x="256147" y="14319"/>
                        <a:pt x="259330" y="11137"/>
                        <a:pt x="257738" y="11137"/>
                      </a:cubicBezTo>
                      <a:cubicBezTo>
                        <a:pt x="257738" y="14319"/>
                        <a:pt x="256147" y="17501"/>
                        <a:pt x="249783" y="19092"/>
                      </a:cubicBezTo>
                      <a:lnTo>
                        <a:pt x="249783" y="17501"/>
                      </a:lnTo>
                      <a:cubicBezTo>
                        <a:pt x="238647" y="27047"/>
                        <a:pt x="230692" y="28639"/>
                        <a:pt x="216373" y="36594"/>
                      </a:cubicBezTo>
                      <a:lnTo>
                        <a:pt x="219555" y="38184"/>
                      </a:lnTo>
                      <a:cubicBezTo>
                        <a:pt x="216373" y="39775"/>
                        <a:pt x="214782" y="39775"/>
                        <a:pt x="213191" y="39775"/>
                      </a:cubicBezTo>
                      <a:cubicBezTo>
                        <a:pt x="213191" y="46139"/>
                        <a:pt x="221146" y="33411"/>
                        <a:pt x="221146" y="39775"/>
                      </a:cubicBezTo>
                      <a:cubicBezTo>
                        <a:pt x="213191" y="36594"/>
                        <a:pt x="200463" y="54094"/>
                        <a:pt x="194099" y="50913"/>
                      </a:cubicBezTo>
                      <a:cubicBezTo>
                        <a:pt x="189326" y="54094"/>
                        <a:pt x="197281" y="52504"/>
                        <a:pt x="192508" y="55686"/>
                      </a:cubicBezTo>
                      <a:lnTo>
                        <a:pt x="190918" y="55686"/>
                      </a:lnTo>
                      <a:lnTo>
                        <a:pt x="190918" y="58868"/>
                      </a:lnTo>
                      <a:cubicBezTo>
                        <a:pt x="187736" y="60459"/>
                        <a:pt x="184553" y="60459"/>
                        <a:pt x="182963" y="58868"/>
                      </a:cubicBezTo>
                      <a:cubicBezTo>
                        <a:pt x="184553" y="58868"/>
                        <a:pt x="184553" y="57277"/>
                        <a:pt x="186144" y="55686"/>
                      </a:cubicBezTo>
                      <a:cubicBezTo>
                        <a:pt x="181371" y="57277"/>
                        <a:pt x="176598" y="63641"/>
                        <a:pt x="173416" y="65232"/>
                      </a:cubicBezTo>
                      <a:lnTo>
                        <a:pt x="178189" y="63641"/>
                      </a:lnTo>
                      <a:cubicBezTo>
                        <a:pt x="167053" y="74778"/>
                        <a:pt x="151143" y="82733"/>
                        <a:pt x="141597" y="95461"/>
                      </a:cubicBezTo>
                      <a:lnTo>
                        <a:pt x="143188" y="95461"/>
                      </a:lnTo>
                      <a:cubicBezTo>
                        <a:pt x="135233" y="105007"/>
                        <a:pt x="135233" y="100234"/>
                        <a:pt x="125687" y="108189"/>
                      </a:cubicBezTo>
                      <a:lnTo>
                        <a:pt x="125687" y="108189"/>
                      </a:lnTo>
                      <a:cubicBezTo>
                        <a:pt x="124096" y="111371"/>
                        <a:pt x="122505" y="112962"/>
                        <a:pt x="119324" y="114553"/>
                      </a:cubicBezTo>
                      <a:cubicBezTo>
                        <a:pt x="120914" y="111371"/>
                        <a:pt x="112959" y="114553"/>
                        <a:pt x="114550" y="111371"/>
                      </a:cubicBezTo>
                      <a:cubicBezTo>
                        <a:pt x="106595" y="120917"/>
                        <a:pt x="111369" y="116144"/>
                        <a:pt x="108186" y="125690"/>
                      </a:cubicBezTo>
                      <a:cubicBezTo>
                        <a:pt x="106595" y="125690"/>
                        <a:pt x="106595" y="125690"/>
                        <a:pt x="105004" y="125690"/>
                      </a:cubicBezTo>
                      <a:cubicBezTo>
                        <a:pt x="103414" y="128872"/>
                        <a:pt x="105004" y="130463"/>
                        <a:pt x="98640" y="135236"/>
                      </a:cubicBezTo>
                      <a:cubicBezTo>
                        <a:pt x="101822" y="130463"/>
                        <a:pt x="90685" y="136827"/>
                        <a:pt x="93867" y="130463"/>
                      </a:cubicBezTo>
                      <a:cubicBezTo>
                        <a:pt x="84322" y="135236"/>
                        <a:pt x="77957" y="140010"/>
                        <a:pt x="76367" y="143191"/>
                      </a:cubicBezTo>
                      <a:cubicBezTo>
                        <a:pt x="73185" y="146374"/>
                        <a:pt x="71594" y="149555"/>
                        <a:pt x="60457" y="151146"/>
                      </a:cubicBezTo>
                      <a:cubicBezTo>
                        <a:pt x="65230" y="155920"/>
                        <a:pt x="79549" y="141600"/>
                        <a:pt x="77957" y="144783"/>
                      </a:cubicBezTo>
                      <a:cubicBezTo>
                        <a:pt x="84322" y="143191"/>
                        <a:pt x="81140" y="149555"/>
                        <a:pt x="76367" y="151146"/>
                      </a:cubicBezTo>
                      <a:cubicBezTo>
                        <a:pt x="73185" y="154329"/>
                        <a:pt x="54093" y="157510"/>
                        <a:pt x="39775" y="167057"/>
                      </a:cubicBezTo>
                      <a:cubicBezTo>
                        <a:pt x="41365" y="165466"/>
                        <a:pt x="39775" y="165466"/>
                        <a:pt x="41365" y="165466"/>
                      </a:cubicBezTo>
                      <a:cubicBezTo>
                        <a:pt x="31820" y="170239"/>
                        <a:pt x="38183" y="171830"/>
                        <a:pt x="25455" y="176603"/>
                      </a:cubicBezTo>
                      <a:cubicBezTo>
                        <a:pt x="33410" y="176603"/>
                        <a:pt x="17500" y="182967"/>
                        <a:pt x="30228" y="178194"/>
                      </a:cubicBezTo>
                      <a:lnTo>
                        <a:pt x="38183" y="171830"/>
                      </a:lnTo>
                      <a:cubicBezTo>
                        <a:pt x="36592" y="173421"/>
                        <a:pt x="38183" y="175012"/>
                        <a:pt x="39775" y="175012"/>
                      </a:cubicBezTo>
                      <a:cubicBezTo>
                        <a:pt x="39775" y="176603"/>
                        <a:pt x="39775" y="178194"/>
                        <a:pt x="30228" y="182967"/>
                      </a:cubicBezTo>
                      <a:cubicBezTo>
                        <a:pt x="27046" y="182967"/>
                        <a:pt x="25455" y="182967"/>
                        <a:pt x="25455" y="182967"/>
                      </a:cubicBezTo>
                      <a:cubicBezTo>
                        <a:pt x="17500" y="186149"/>
                        <a:pt x="23865" y="186149"/>
                        <a:pt x="15910" y="189331"/>
                      </a:cubicBezTo>
                      <a:cubicBezTo>
                        <a:pt x="0" y="194104"/>
                        <a:pt x="25455" y="181376"/>
                        <a:pt x="20683" y="178194"/>
                      </a:cubicBezTo>
                      <a:cubicBezTo>
                        <a:pt x="11136" y="182967"/>
                        <a:pt x="17500" y="184558"/>
                        <a:pt x="4773" y="187740"/>
                      </a:cubicBezTo>
                      <a:cubicBezTo>
                        <a:pt x="14318" y="186149"/>
                        <a:pt x="6363" y="190922"/>
                        <a:pt x="0" y="194104"/>
                      </a:cubicBezTo>
                      <a:cubicBezTo>
                        <a:pt x="3181" y="194104"/>
                        <a:pt x="7955" y="194104"/>
                        <a:pt x="15910" y="190922"/>
                      </a:cubicBezTo>
                      <a:lnTo>
                        <a:pt x="6363" y="194104"/>
                      </a:lnTo>
                      <a:cubicBezTo>
                        <a:pt x="9545" y="194104"/>
                        <a:pt x="17500" y="192513"/>
                        <a:pt x="20683" y="192513"/>
                      </a:cubicBezTo>
                      <a:lnTo>
                        <a:pt x="3181" y="197286"/>
                      </a:lnTo>
                      <a:cubicBezTo>
                        <a:pt x="12728" y="195695"/>
                        <a:pt x="14318" y="195695"/>
                        <a:pt x="17500" y="197286"/>
                      </a:cubicBezTo>
                      <a:cubicBezTo>
                        <a:pt x="19091" y="198877"/>
                        <a:pt x="22273" y="198877"/>
                        <a:pt x="28637" y="198877"/>
                      </a:cubicBezTo>
                      <a:cubicBezTo>
                        <a:pt x="9545" y="198877"/>
                        <a:pt x="33410" y="194104"/>
                        <a:pt x="31820" y="192513"/>
                      </a:cubicBezTo>
                      <a:cubicBezTo>
                        <a:pt x="62048" y="187740"/>
                        <a:pt x="25455" y="200468"/>
                        <a:pt x="55684" y="198877"/>
                      </a:cubicBezTo>
                      <a:cubicBezTo>
                        <a:pt x="50911" y="198877"/>
                        <a:pt x="46138" y="197286"/>
                        <a:pt x="54093" y="195695"/>
                      </a:cubicBezTo>
                      <a:cubicBezTo>
                        <a:pt x="57275" y="195695"/>
                        <a:pt x="62048" y="197286"/>
                        <a:pt x="63639" y="198877"/>
                      </a:cubicBezTo>
                      <a:cubicBezTo>
                        <a:pt x="82730" y="197286"/>
                        <a:pt x="65230" y="195695"/>
                        <a:pt x="74775" y="192513"/>
                      </a:cubicBezTo>
                      <a:cubicBezTo>
                        <a:pt x="74775" y="195695"/>
                        <a:pt x="84322" y="190922"/>
                        <a:pt x="92277" y="189331"/>
                      </a:cubicBezTo>
                      <a:lnTo>
                        <a:pt x="89095" y="192513"/>
                      </a:lnTo>
                      <a:cubicBezTo>
                        <a:pt x="106595" y="194104"/>
                        <a:pt x="98640" y="186149"/>
                        <a:pt x="112959" y="187740"/>
                      </a:cubicBezTo>
                      <a:cubicBezTo>
                        <a:pt x="109777" y="189331"/>
                        <a:pt x="106595" y="190922"/>
                        <a:pt x="103414" y="192513"/>
                      </a:cubicBezTo>
                      <a:lnTo>
                        <a:pt x="112959" y="190922"/>
                      </a:lnTo>
                      <a:lnTo>
                        <a:pt x="109777" y="194104"/>
                      </a:lnTo>
                      <a:cubicBezTo>
                        <a:pt x="116141" y="192513"/>
                        <a:pt x="119324" y="192513"/>
                        <a:pt x="122505" y="192513"/>
                      </a:cubicBezTo>
                      <a:cubicBezTo>
                        <a:pt x="125687" y="192513"/>
                        <a:pt x="130460" y="192513"/>
                        <a:pt x="132051" y="192513"/>
                      </a:cubicBezTo>
                      <a:cubicBezTo>
                        <a:pt x="130460" y="190922"/>
                        <a:pt x="132051" y="186149"/>
                        <a:pt x="138415" y="186149"/>
                      </a:cubicBezTo>
                      <a:cubicBezTo>
                        <a:pt x="141597" y="187740"/>
                        <a:pt x="136824" y="189331"/>
                        <a:pt x="143188" y="189331"/>
                      </a:cubicBezTo>
                      <a:cubicBezTo>
                        <a:pt x="141597" y="190922"/>
                        <a:pt x="140006" y="194104"/>
                        <a:pt x="136824" y="190922"/>
                      </a:cubicBezTo>
                      <a:cubicBezTo>
                        <a:pt x="136824" y="192513"/>
                        <a:pt x="135233" y="192513"/>
                        <a:pt x="135233" y="194104"/>
                      </a:cubicBezTo>
                      <a:cubicBezTo>
                        <a:pt x="138415" y="195695"/>
                        <a:pt x="144779" y="194104"/>
                        <a:pt x="147961" y="194104"/>
                      </a:cubicBezTo>
                      <a:cubicBezTo>
                        <a:pt x="146369" y="194104"/>
                        <a:pt x="146369" y="194104"/>
                        <a:pt x="144779" y="194104"/>
                      </a:cubicBezTo>
                      <a:lnTo>
                        <a:pt x="155916" y="189331"/>
                      </a:lnTo>
                      <a:cubicBezTo>
                        <a:pt x="157506" y="190922"/>
                        <a:pt x="155916" y="190922"/>
                        <a:pt x="154324" y="192513"/>
                      </a:cubicBezTo>
                      <a:cubicBezTo>
                        <a:pt x="155916" y="192513"/>
                        <a:pt x="157506" y="190922"/>
                        <a:pt x="160689" y="190922"/>
                      </a:cubicBezTo>
                      <a:cubicBezTo>
                        <a:pt x="160689" y="194104"/>
                        <a:pt x="160689" y="195695"/>
                        <a:pt x="155916" y="197286"/>
                      </a:cubicBezTo>
                      <a:lnTo>
                        <a:pt x="165461" y="194104"/>
                      </a:lnTo>
                      <a:cubicBezTo>
                        <a:pt x="165461" y="195695"/>
                        <a:pt x="170234" y="197286"/>
                        <a:pt x="170234" y="198877"/>
                      </a:cubicBezTo>
                      <a:cubicBezTo>
                        <a:pt x="176598" y="200468"/>
                        <a:pt x="184553" y="194104"/>
                        <a:pt x="192508" y="195695"/>
                      </a:cubicBezTo>
                      <a:cubicBezTo>
                        <a:pt x="192508" y="195695"/>
                        <a:pt x="194099" y="194104"/>
                        <a:pt x="195690" y="194104"/>
                      </a:cubicBezTo>
                      <a:cubicBezTo>
                        <a:pt x="202054" y="194104"/>
                        <a:pt x="210009" y="197286"/>
                        <a:pt x="217964" y="194104"/>
                      </a:cubicBezTo>
                      <a:lnTo>
                        <a:pt x="222737" y="198877"/>
                      </a:lnTo>
                      <a:cubicBezTo>
                        <a:pt x="229101" y="197286"/>
                        <a:pt x="216373" y="192513"/>
                        <a:pt x="227510" y="190922"/>
                      </a:cubicBezTo>
                      <a:cubicBezTo>
                        <a:pt x="235465" y="189331"/>
                        <a:pt x="230692" y="195695"/>
                        <a:pt x="233873" y="195695"/>
                      </a:cubicBezTo>
                      <a:cubicBezTo>
                        <a:pt x="237056" y="192513"/>
                        <a:pt x="245010" y="187740"/>
                        <a:pt x="251375" y="192513"/>
                      </a:cubicBezTo>
                      <a:cubicBezTo>
                        <a:pt x="246602" y="210014"/>
                        <a:pt x="245010" y="208423"/>
                        <a:pt x="243420" y="210014"/>
                      </a:cubicBezTo>
                      <a:close/>
                      <a:moveTo>
                        <a:pt x="324559" y="205241"/>
                      </a:moveTo>
                      <a:cubicBezTo>
                        <a:pt x="322969" y="205241"/>
                        <a:pt x="319787" y="208423"/>
                        <a:pt x="318196" y="206832"/>
                      </a:cubicBezTo>
                      <a:cubicBezTo>
                        <a:pt x="319787" y="202059"/>
                        <a:pt x="321377" y="203650"/>
                        <a:pt x="324559" y="205241"/>
                      </a:cubicBezTo>
                      <a:close/>
                      <a:moveTo>
                        <a:pt x="448656" y="194104"/>
                      </a:moveTo>
                      <a:cubicBezTo>
                        <a:pt x="447065" y="195695"/>
                        <a:pt x="445475" y="194104"/>
                        <a:pt x="443883" y="194104"/>
                      </a:cubicBezTo>
                      <a:cubicBezTo>
                        <a:pt x="445475" y="192513"/>
                        <a:pt x="447065" y="194104"/>
                        <a:pt x="448656" y="194104"/>
                      </a:cubicBezTo>
                      <a:close/>
                      <a:moveTo>
                        <a:pt x="525024" y="138419"/>
                      </a:moveTo>
                      <a:lnTo>
                        <a:pt x="525024" y="138419"/>
                      </a:lnTo>
                      <a:cubicBezTo>
                        <a:pt x="528205" y="140010"/>
                        <a:pt x="526614" y="140010"/>
                        <a:pt x="525024" y="138419"/>
                      </a:cubicBezTo>
                      <a:close/>
                      <a:moveTo>
                        <a:pt x="518659" y="133645"/>
                      </a:moveTo>
                      <a:cubicBezTo>
                        <a:pt x="518659" y="133645"/>
                        <a:pt x="518659" y="133645"/>
                        <a:pt x="518659" y="133645"/>
                      </a:cubicBezTo>
                      <a:cubicBezTo>
                        <a:pt x="518659" y="133645"/>
                        <a:pt x="520250" y="135236"/>
                        <a:pt x="521841" y="135236"/>
                      </a:cubicBezTo>
                      <a:cubicBezTo>
                        <a:pt x="521841" y="135236"/>
                        <a:pt x="521841" y="133645"/>
                        <a:pt x="518659" y="133645"/>
                      </a:cubicBezTo>
                      <a:close/>
                      <a:moveTo>
                        <a:pt x="100232" y="173421"/>
                      </a:moveTo>
                      <a:lnTo>
                        <a:pt x="97049" y="173421"/>
                      </a:lnTo>
                      <a:cubicBezTo>
                        <a:pt x="97049" y="173421"/>
                        <a:pt x="98640" y="173421"/>
                        <a:pt x="100232" y="17342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49" name="รูปแบบอิสระ: รูปร่าง 2548">
                  <a:extLst>
                    <a:ext uri="{FF2B5EF4-FFF2-40B4-BE49-F238E27FC236}">
                      <a16:creationId xmlns:a16="http://schemas.microsoft.com/office/drawing/2014/main" id="{8A833317-1809-42C4-8D1E-A8DA907E9C83}"/>
                    </a:ext>
                  </a:extLst>
                </p:cNvPr>
                <p:cNvSpPr/>
                <p:nvPr/>
              </p:nvSpPr>
              <p:spPr>
                <a:xfrm>
                  <a:off x="7944024" y="5293426"/>
                  <a:ext cx="1193" cy="1591"/>
                </a:xfrm>
                <a:custGeom>
                  <a:avLst/>
                  <a:gdLst>
                    <a:gd name="connsiteX0" fmla="*/ 1194 w 1193"/>
                    <a:gd name="connsiteY0" fmla="*/ 1591 h 1591"/>
                    <a:gd name="connsiteX1" fmla="*/ 1194 w 1193"/>
                    <a:gd name="connsiteY1" fmla="*/ 0 h 1591"/>
                    <a:gd name="connsiteX2" fmla="*/ 1194 w 1193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">
                      <a:moveTo>
                        <a:pt x="1194" y="1591"/>
                      </a:moveTo>
                      <a:cubicBezTo>
                        <a:pt x="1194" y="1591"/>
                        <a:pt x="1194" y="0"/>
                        <a:pt x="1194" y="0"/>
                      </a:cubicBezTo>
                      <a:cubicBezTo>
                        <a:pt x="-398" y="0"/>
                        <a:pt x="-398" y="1591"/>
                        <a:pt x="1194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50" name="รูปแบบอิสระ: รูปร่าง 2549">
                  <a:extLst>
                    <a:ext uri="{FF2B5EF4-FFF2-40B4-BE49-F238E27FC236}">
                      <a16:creationId xmlns:a16="http://schemas.microsoft.com/office/drawing/2014/main" id="{4D933C07-BE85-4DAF-A93C-398EE2E19BD1}"/>
                    </a:ext>
                  </a:extLst>
                </p:cNvPr>
                <p:cNvSpPr/>
                <p:nvPr/>
              </p:nvSpPr>
              <p:spPr>
                <a:xfrm>
                  <a:off x="7702195" y="5307745"/>
                  <a:ext cx="1192" cy="1192"/>
                </a:xfrm>
                <a:custGeom>
                  <a:avLst/>
                  <a:gdLst>
                    <a:gd name="connsiteX0" fmla="*/ 1193 w 1192"/>
                    <a:gd name="connsiteY0" fmla="*/ 0 h 1192"/>
                    <a:gd name="connsiteX1" fmla="*/ 1193 w 1192"/>
                    <a:gd name="connsiteY1" fmla="*/ 0 h 1192"/>
                    <a:gd name="connsiteX2" fmla="*/ 1193 w 1192"/>
                    <a:gd name="connsiteY2" fmla="*/ 0 h 1192"/>
                    <a:gd name="connsiteX3" fmla="*/ 1193 w 1192"/>
                    <a:gd name="connsiteY3" fmla="*/ 0 h 1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2" h="1192">
                      <a:moveTo>
                        <a:pt x="1193" y="0"/>
                      </a:moveTo>
                      <a:lnTo>
                        <a:pt x="1193" y="0"/>
                      </a:lnTo>
                      <a:cubicBezTo>
                        <a:pt x="-398" y="1591"/>
                        <a:pt x="-398" y="1591"/>
                        <a:pt x="1193" y="0"/>
                      </a:cubicBezTo>
                      <a:lnTo>
                        <a:pt x="119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51" name="รูปแบบอิสระ: รูปร่าง 2550">
                  <a:extLst>
                    <a:ext uri="{FF2B5EF4-FFF2-40B4-BE49-F238E27FC236}">
                      <a16:creationId xmlns:a16="http://schemas.microsoft.com/office/drawing/2014/main" id="{0E573321-7A80-437E-B30C-1D8DA56F8057}"/>
                    </a:ext>
                  </a:extLst>
                </p:cNvPr>
                <p:cNvSpPr/>
                <p:nvPr/>
              </p:nvSpPr>
              <p:spPr>
                <a:xfrm>
                  <a:off x="8157702" y="5264788"/>
                  <a:ext cx="706" cy="1193"/>
                </a:xfrm>
                <a:custGeom>
                  <a:avLst/>
                  <a:gdLst>
                    <a:gd name="connsiteX0" fmla="*/ 707 w 706"/>
                    <a:gd name="connsiteY0" fmla="*/ 0 h 1193"/>
                    <a:gd name="connsiteX1" fmla="*/ 707 w 706"/>
                    <a:gd name="connsiteY1" fmla="*/ 0 h 1193"/>
                    <a:gd name="connsiteX2" fmla="*/ 707 w 706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6" h="1193">
                      <a:moveTo>
                        <a:pt x="707" y="0"/>
                      </a:moveTo>
                      <a:cubicBezTo>
                        <a:pt x="707" y="1591"/>
                        <a:pt x="-884" y="1591"/>
                        <a:pt x="707" y="0"/>
                      </a:cubicBezTo>
                      <a:cubicBezTo>
                        <a:pt x="707" y="1591"/>
                        <a:pt x="707" y="1591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52" name="รูปแบบอิสระ: รูปร่าง 2551">
                  <a:extLst>
                    <a:ext uri="{FF2B5EF4-FFF2-40B4-BE49-F238E27FC236}">
                      <a16:creationId xmlns:a16="http://schemas.microsoft.com/office/drawing/2014/main" id="{300D8346-1A51-4498-818A-AA27A7D2C34D}"/>
                    </a:ext>
                  </a:extLst>
                </p:cNvPr>
                <p:cNvSpPr/>
                <p:nvPr/>
              </p:nvSpPr>
              <p:spPr>
                <a:xfrm>
                  <a:off x="7992947" y="5217941"/>
                  <a:ext cx="4772" cy="2298"/>
                </a:xfrm>
                <a:custGeom>
                  <a:avLst/>
                  <a:gdLst>
                    <a:gd name="connsiteX0" fmla="*/ 0 w 4772"/>
                    <a:gd name="connsiteY0" fmla="*/ 707 h 2298"/>
                    <a:gd name="connsiteX1" fmla="*/ 4773 w 4772"/>
                    <a:gd name="connsiteY1" fmla="*/ 2298 h 2298"/>
                    <a:gd name="connsiteX2" fmla="*/ 0 w 4772"/>
                    <a:gd name="connsiteY2" fmla="*/ 707 h 2298"/>
                    <a:gd name="connsiteX3" fmla="*/ 0 w 4772"/>
                    <a:gd name="connsiteY3" fmla="*/ 707 h 2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72" h="2298">
                      <a:moveTo>
                        <a:pt x="0" y="707"/>
                      </a:moveTo>
                      <a:lnTo>
                        <a:pt x="4773" y="2298"/>
                      </a:lnTo>
                      <a:cubicBezTo>
                        <a:pt x="1591" y="707"/>
                        <a:pt x="1591" y="-884"/>
                        <a:pt x="0" y="707"/>
                      </a:cubicBezTo>
                      <a:cubicBezTo>
                        <a:pt x="0" y="-884"/>
                        <a:pt x="1591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53" name="รูปแบบอิสระ: รูปร่าง 2552">
                  <a:extLst>
                    <a:ext uri="{FF2B5EF4-FFF2-40B4-BE49-F238E27FC236}">
                      <a16:creationId xmlns:a16="http://schemas.microsoft.com/office/drawing/2014/main" id="{2323E837-2D74-40A3-A1E4-DDD01F720EF1}"/>
                    </a:ext>
                  </a:extLst>
                </p:cNvPr>
                <p:cNvSpPr/>
                <p:nvPr/>
              </p:nvSpPr>
              <p:spPr>
                <a:xfrm>
                  <a:off x="7962718" y="5182055"/>
                  <a:ext cx="2250" cy="2636"/>
                </a:xfrm>
                <a:custGeom>
                  <a:avLst/>
                  <a:gdLst>
                    <a:gd name="connsiteX0" fmla="*/ 1592 w 2250"/>
                    <a:gd name="connsiteY0" fmla="*/ 0 h 2636"/>
                    <a:gd name="connsiteX1" fmla="*/ 0 w 2250"/>
                    <a:gd name="connsiteY1" fmla="*/ 0 h 2636"/>
                    <a:gd name="connsiteX2" fmla="*/ 0 w 2250"/>
                    <a:gd name="connsiteY2" fmla="*/ 1591 h 2636"/>
                    <a:gd name="connsiteX3" fmla="*/ 1592 w 2250"/>
                    <a:gd name="connsiteY3" fmla="*/ 0 h 26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50" h="2636">
                      <a:moveTo>
                        <a:pt x="1592" y="0"/>
                      </a:moveTo>
                      <a:cubicBezTo>
                        <a:pt x="1592" y="0"/>
                        <a:pt x="0" y="0"/>
                        <a:pt x="0" y="0"/>
                      </a:cubicBezTo>
                      <a:lnTo>
                        <a:pt x="0" y="1591"/>
                      </a:lnTo>
                      <a:cubicBezTo>
                        <a:pt x="1592" y="3182"/>
                        <a:pt x="3182" y="3182"/>
                        <a:pt x="159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54" name="รูปแบบอิสระ: รูปร่าง 2553">
                  <a:extLst>
                    <a:ext uri="{FF2B5EF4-FFF2-40B4-BE49-F238E27FC236}">
                      <a16:creationId xmlns:a16="http://schemas.microsoft.com/office/drawing/2014/main" id="{DACBC967-A74A-44D0-81D4-14075D39D9E8}"/>
                    </a:ext>
                  </a:extLst>
                </p:cNvPr>
                <p:cNvSpPr/>
                <p:nvPr/>
              </p:nvSpPr>
              <p:spPr>
                <a:xfrm>
                  <a:off x="7987751" y="5201147"/>
                  <a:ext cx="5619" cy="4772"/>
                </a:xfrm>
                <a:custGeom>
                  <a:avLst/>
                  <a:gdLst>
                    <a:gd name="connsiteX0" fmla="*/ 5196 w 5619"/>
                    <a:gd name="connsiteY0" fmla="*/ 4773 h 4772"/>
                    <a:gd name="connsiteX1" fmla="*/ 423 w 5619"/>
                    <a:gd name="connsiteY1" fmla="*/ 0 h 4772"/>
                    <a:gd name="connsiteX2" fmla="*/ 423 w 5619"/>
                    <a:gd name="connsiteY2" fmla="*/ 0 h 4772"/>
                    <a:gd name="connsiteX3" fmla="*/ 5196 w 5619"/>
                    <a:gd name="connsiteY3" fmla="*/ 4773 h 4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19" h="4772">
                      <a:moveTo>
                        <a:pt x="5196" y="4773"/>
                      </a:moveTo>
                      <a:cubicBezTo>
                        <a:pt x="6787" y="1591"/>
                        <a:pt x="3605" y="1591"/>
                        <a:pt x="423" y="0"/>
                      </a:cubicBezTo>
                      <a:cubicBezTo>
                        <a:pt x="423" y="0"/>
                        <a:pt x="423" y="0"/>
                        <a:pt x="423" y="0"/>
                      </a:cubicBezTo>
                      <a:cubicBezTo>
                        <a:pt x="-1168" y="4773"/>
                        <a:pt x="2014" y="4773"/>
                        <a:pt x="5196" y="477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55" name="รูปแบบอิสระ: รูปร่าง 2554">
                  <a:extLst>
                    <a:ext uri="{FF2B5EF4-FFF2-40B4-BE49-F238E27FC236}">
                      <a16:creationId xmlns:a16="http://schemas.microsoft.com/office/drawing/2014/main" id="{D17D9271-1564-4C56-87C3-A476EEF3AEE7}"/>
                    </a:ext>
                  </a:extLst>
                </p:cNvPr>
                <p:cNvSpPr/>
                <p:nvPr/>
              </p:nvSpPr>
              <p:spPr>
                <a:xfrm>
                  <a:off x="7983401" y="5201147"/>
                  <a:ext cx="3182" cy="1591"/>
                </a:xfrm>
                <a:custGeom>
                  <a:avLst/>
                  <a:gdLst>
                    <a:gd name="connsiteX0" fmla="*/ 3182 w 3182"/>
                    <a:gd name="connsiteY0" fmla="*/ 1591 h 1591"/>
                    <a:gd name="connsiteX1" fmla="*/ 0 w 3182"/>
                    <a:gd name="connsiteY1" fmla="*/ 0 h 1591"/>
                    <a:gd name="connsiteX2" fmla="*/ 3182 w 3182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2" h="1591">
                      <a:moveTo>
                        <a:pt x="3182" y="1591"/>
                      </a:moveTo>
                      <a:cubicBezTo>
                        <a:pt x="1592" y="1591"/>
                        <a:pt x="1592" y="1591"/>
                        <a:pt x="0" y="0"/>
                      </a:cubicBezTo>
                      <a:cubicBezTo>
                        <a:pt x="0" y="1591"/>
                        <a:pt x="1592" y="0"/>
                        <a:pt x="3182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56" name="รูปแบบอิสระ: รูปร่าง 2555">
                  <a:extLst>
                    <a:ext uri="{FF2B5EF4-FFF2-40B4-BE49-F238E27FC236}">
                      <a16:creationId xmlns:a16="http://schemas.microsoft.com/office/drawing/2014/main" id="{340F1C0E-9DBC-4434-910C-C9F187CE73E8}"/>
                    </a:ext>
                  </a:extLst>
                </p:cNvPr>
                <p:cNvSpPr/>
                <p:nvPr/>
              </p:nvSpPr>
              <p:spPr>
                <a:xfrm>
                  <a:off x="8017933" y="5226274"/>
                  <a:ext cx="6091" cy="3654"/>
                </a:xfrm>
                <a:custGeom>
                  <a:avLst/>
                  <a:gdLst>
                    <a:gd name="connsiteX0" fmla="*/ 3652 w 6091"/>
                    <a:gd name="connsiteY0" fmla="*/ 330 h 3654"/>
                    <a:gd name="connsiteX1" fmla="*/ 470 w 6091"/>
                    <a:gd name="connsiteY1" fmla="*/ 1921 h 3654"/>
                    <a:gd name="connsiteX2" fmla="*/ 3652 w 6091"/>
                    <a:gd name="connsiteY2" fmla="*/ 330 h 36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091" h="3654">
                      <a:moveTo>
                        <a:pt x="3652" y="330"/>
                      </a:moveTo>
                      <a:cubicBezTo>
                        <a:pt x="2061" y="-1262"/>
                        <a:pt x="2061" y="3511"/>
                        <a:pt x="470" y="1921"/>
                      </a:cubicBezTo>
                      <a:cubicBezTo>
                        <a:pt x="-2712" y="5102"/>
                        <a:pt x="11607" y="3511"/>
                        <a:pt x="3652" y="3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57" name="รูปแบบอิสระ: รูปร่าง 2556">
                  <a:extLst>
                    <a:ext uri="{FF2B5EF4-FFF2-40B4-BE49-F238E27FC236}">
                      <a16:creationId xmlns:a16="http://schemas.microsoft.com/office/drawing/2014/main" id="{6EBCF5B4-E33E-4D5F-BF93-87C3B773EEF6}"/>
                    </a:ext>
                  </a:extLst>
                </p:cNvPr>
                <p:cNvSpPr/>
                <p:nvPr/>
              </p:nvSpPr>
              <p:spPr>
                <a:xfrm>
                  <a:off x="7994538" y="5197965"/>
                  <a:ext cx="3182" cy="3182"/>
                </a:xfrm>
                <a:custGeom>
                  <a:avLst/>
                  <a:gdLst>
                    <a:gd name="connsiteX0" fmla="*/ 0 w 3182"/>
                    <a:gd name="connsiteY0" fmla="*/ 0 h 3182"/>
                    <a:gd name="connsiteX1" fmla="*/ 0 w 3182"/>
                    <a:gd name="connsiteY1" fmla="*/ 3182 h 3182"/>
                    <a:gd name="connsiteX2" fmla="*/ 3182 w 3182"/>
                    <a:gd name="connsiteY2" fmla="*/ 1591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2" h="3182">
                      <a:moveTo>
                        <a:pt x="0" y="0"/>
                      </a:moveTo>
                      <a:lnTo>
                        <a:pt x="0" y="3182"/>
                      </a:lnTo>
                      <a:lnTo>
                        <a:pt x="3182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58" name="รูปแบบอิสระ: รูปร่าง 2557">
                  <a:extLst>
                    <a:ext uri="{FF2B5EF4-FFF2-40B4-BE49-F238E27FC236}">
                      <a16:creationId xmlns:a16="http://schemas.microsoft.com/office/drawing/2014/main" id="{2BF24BED-D9A0-4504-8ADB-154A22D1B3E6}"/>
                    </a:ext>
                  </a:extLst>
                </p:cNvPr>
                <p:cNvSpPr/>
                <p:nvPr/>
              </p:nvSpPr>
              <p:spPr>
                <a:xfrm>
                  <a:off x="8010447" y="5207511"/>
                  <a:ext cx="6364" cy="3182"/>
                </a:xfrm>
                <a:custGeom>
                  <a:avLst/>
                  <a:gdLst>
                    <a:gd name="connsiteX0" fmla="*/ 6364 w 6364"/>
                    <a:gd name="connsiteY0" fmla="*/ 3182 h 3182"/>
                    <a:gd name="connsiteX1" fmla="*/ 1592 w 6364"/>
                    <a:gd name="connsiteY1" fmla="*/ 0 h 3182"/>
                    <a:gd name="connsiteX2" fmla="*/ 0 w 6364"/>
                    <a:gd name="connsiteY2" fmla="*/ 0 h 3182"/>
                    <a:gd name="connsiteX3" fmla="*/ 6364 w 6364"/>
                    <a:gd name="connsiteY3" fmla="*/ 3182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64" h="3182">
                      <a:moveTo>
                        <a:pt x="6364" y="3182"/>
                      </a:moveTo>
                      <a:lnTo>
                        <a:pt x="1592" y="0"/>
                      </a:lnTo>
                      <a:cubicBezTo>
                        <a:pt x="1592" y="0"/>
                        <a:pt x="0" y="0"/>
                        <a:pt x="0" y="0"/>
                      </a:cubicBezTo>
                      <a:cubicBezTo>
                        <a:pt x="3182" y="1591"/>
                        <a:pt x="6364" y="3182"/>
                        <a:pt x="6364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59" name="รูปแบบอิสระ: รูปร่าง 2558">
                  <a:extLst>
                    <a:ext uri="{FF2B5EF4-FFF2-40B4-BE49-F238E27FC236}">
                      <a16:creationId xmlns:a16="http://schemas.microsoft.com/office/drawing/2014/main" id="{32C092E4-6D14-4DAD-9725-8BAB1E0C6196}"/>
                    </a:ext>
                  </a:extLst>
                </p:cNvPr>
                <p:cNvSpPr/>
                <p:nvPr/>
              </p:nvSpPr>
              <p:spPr>
                <a:xfrm>
                  <a:off x="8005675" y="5205920"/>
                  <a:ext cx="4772" cy="1591"/>
                </a:xfrm>
                <a:custGeom>
                  <a:avLst/>
                  <a:gdLst>
                    <a:gd name="connsiteX0" fmla="*/ 4773 w 4772"/>
                    <a:gd name="connsiteY0" fmla="*/ 1591 h 1591"/>
                    <a:gd name="connsiteX1" fmla="*/ 0 w 4772"/>
                    <a:gd name="connsiteY1" fmla="*/ 0 h 1591"/>
                    <a:gd name="connsiteX2" fmla="*/ 4773 w 4772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72" h="1591">
                      <a:moveTo>
                        <a:pt x="4773" y="1591"/>
                      </a:moveTo>
                      <a:cubicBezTo>
                        <a:pt x="3182" y="1591"/>
                        <a:pt x="1591" y="0"/>
                        <a:pt x="0" y="0"/>
                      </a:cubicBezTo>
                      <a:cubicBezTo>
                        <a:pt x="1591" y="1591"/>
                        <a:pt x="3182" y="1591"/>
                        <a:pt x="4773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60" name="รูปแบบอิสระ: รูปร่าง 2559">
                  <a:extLst>
                    <a:ext uri="{FF2B5EF4-FFF2-40B4-BE49-F238E27FC236}">
                      <a16:creationId xmlns:a16="http://schemas.microsoft.com/office/drawing/2014/main" id="{B4364179-B3CC-4D0D-9338-595CEAF4D79A}"/>
                    </a:ext>
                  </a:extLst>
                </p:cNvPr>
                <p:cNvSpPr/>
                <p:nvPr/>
              </p:nvSpPr>
              <p:spPr>
                <a:xfrm>
                  <a:off x="8000902" y="5199556"/>
                  <a:ext cx="4772" cy="3182"/>
                </a:xfrm>
                <a:custGeom>
                  <a:avLst/>
                  <a:gdLst>
                    <a:gd name="connsiteX0" fmla="*/ 0 w 4772"/>
                    <a:gd name="connsiteY0" fmla="*/ 0 h 3182"/>
                    <a:gd name="connsiteX1" fmla="*/ 1591 w 4772"/>
                    <a:gd name="connsiteY1" fmla="*/ 1591 h 3182"/>
                    <a:gd name="connsiteX2" fmla="*/ 4773 w 4772"/>
                    <a:gd name="connsiteY2" fmla="*/ 3182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72" h="3182">
                      <a:moveTo>
                        <a:pt x="0" y="0"/>
                      </a:moveTo>
                      <a:lnTo>
                        <a:pt x="1591" y="1591"/>
                      </a:lnTo>
                      <a:lnTo>
                        <a:pt x="4773" y="318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61" name="รูปแบบอิสระ: รูปร่าง 2560">
                  <a:extLst>
                    <a:ext uri="{FF2B5EF4-FFF2-40B4-BE49-F238E27FC236}">
                      <a16:creationId xmlns:a16="http://schemas.microsoft.com/office/drawing/2014/main" id="{FAD8D084-A14A-4F0F-8797-88882EDE2A7B}"/>
                    </a:ext>
                  </a:extLst>
                </p:cNvPr>
                <p:cNvSpPr/>
                <p:nvPr/>
              </p:nvSpPr>
              <p:spPr>
                <a:xfrm>
                  <a:off x="8067723" y="5233851"/>
                  <a:ext cx="5431" cy="2298"/>
                </a:xfrm>
                <a:custGeom>
                  <a:avLst/>
                  <a:gdLst>
                    <a:gd name="connsiteX0" fmla="*/ 0 w 5431"/>
                    <a:gd name="connsiteY0" fmla="*/ 707 h 2298"/>
                    <a:gd name="connsiteX1" fmla="*/ 4773 w 5431"/>
                    <a:gd name="connsiteY1" fmla="*/ 2298 h 2298"/>
                    <a:gd name="connsiteX2" fmla="*/ 3181 w 5431"/>
                    <a:gd name="connsiteY2" fmla="*/ 707 h 2298"/>
                    <a:gd name="connsiteX3" fmla="*/ 0 w 5431"/>
                    <a:gd name="connsiteY3" fmla="*/ 707 h 2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431" h="2298">
                      <a:moveTo>
                        <a:pt x="0" y="707"/>
                      </a:moveTo>
                      <a:lnTo>
                        <a:pt x="4773" y="2298"/>
                      </a:lnTo>
                      <a:cubicBezTo>
                        <a:pt x="6363" y="2298"/>
                        <a:pt x="4773" y="707"/>
                        <a:pt x="3181" y="707"/>
                      </a:cubicBezTo>
                      <a:cubicBezTo>
                        <a:pt x="1591" y="707"/>
                        <a:pt x="0" y="-884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62" name="รูปแบบอิสระ: รูปร่าง 2561">
                  <a:extLst>
                    <a:ext uri="{FF2B5EF4-FFF2-40B4-BE49-F238E27FC236}">
                      <a16:creationId xmlns:a16="http://schemas.microsoft.com/office/drawing/2014/main" id="{F6741D36-EF09-4589-9C9E-625FBE41E915}"/>
                    </a:ext>
                  </a:extLst>
                </p:cNvPr>
                <p:cNvSpPr/>
                <p:nvPr/>
              </p:nvSpPr>
              <p:spPr>
                <a:xfrm>
                  <a:off x="8056586" y="5218648"/>
                  <a:ext cx="3182" cy="3181"/>
                </a:xfrm>
                <a:custGeom>
                  <a:avLst/>
                  <a:gdLst>
                    <a:gd name="connsiteX0" fmla="*/ 0 w 3182"/>
                    <a:gd name="connsiteY0" fmla="*/ 0 h 3181"/>
                    <a:gd name="connsiteX1" fmla="*/ 1591 w 3182"/>
                    <a:gd name="connsiteY1" fmla="*/ 3182 h 3181"/>
                    <a:gd name="connsiteX2" fmla="*/ 3182 w 3182"/>
                    <a:gd name="connsiteY2" fmla="*/ 0 h 3181"/>
                    <a:gd name="connsiteX3" fmla="*/ 0 w 3182"/>
                    <a:gd name="connsiteY3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2" h="3181">
                      <a:moveTo>
                        <a:pt x="0" y="0"/>
                      </a:moveTo>
                      <a:cubicBezTo>
                        <a:pt x="1591" y="1591"/>
                        <a:pt x="1591" y="1591"/>
                        <a:pt x="1591" y="3182"/>
                      </a:cubicBezTo>
                      <a:lnTo>
                        <a:pt x="318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63" name="รูปแบบอิสระ: รูปร่าง 2562">
                  <a:extLst>
                    <a:ext uri="{FF2B5EF4-FFF2-40B4-BE49-F238E27FC236}">
                      <a16:creationId xmlns:a16="http://schemas.microsoft.com/office/drawing/2014/main" id="{DCE2781E-EFA0-4B5C-9365-CCE6375E7A31}"/>
                    </a:ext>
                  </a:extLst>
                </p:cNvPr>
                <p:cNvSpPr/>
                <p:nvPr/>
              </p:nvSpPr>
              <p:spPr>
                <a:xfrm>
                  <a:off x="8070064" y="5223023"/>
                  <a:ext cx="9438" cy="1988"/>
                </a:xfrm>
                <a:custGeom>
                  <a:avLst/>
                  <a:gdLst>
                    <a:gd name="connsiteX0" fmla="*/ 2432 w 9438"/>
                    <a:gd name="connsiteY0" fmla="*/ 1989 h 1988"/>
                    <a:gd name="connsiteX1" fmla="*/ 5614 w 9438"/>
                    <a:gd name="connsiteY1" fmla="*/ 398 h 1988"/>
                    <a:gd name="connsiteX2" fmla="*/ 2432 w 9438"/>
                    <a:gd name="connsiteY2" fmla="*/ 1989 h 1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9438" h="1988">
                      <a:moveTo>
                        <a:pt x="2432" y="1989"/>
                      </a:moveTo>
                      <a:cubicBezTo>
                        <a:pt x="4023" y="398"/>
                        <a:pt x="15160" y="3580"/>
                        <a:pt x="5614" y="398"/>
                      </a:cubicBezTo>
                      <a:cubicBezTo>
                        <a:pt x="4023" y="398"/>
                        <a:pt x="-3932" y="-1193"/>
                        <a:pt x="2432" y="19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64" name="รูปแบบอิสระ: รูปร่าง 2563">
                  <a:extLst>
                    <a:ext uri="{FF2B5EF4-FFF2-40B4-BE49-F238E27FC236}">
                      <a16:creationId xmlns:a16="http://schemas.microsoft.com/office/drawing/2014/main" id="{A1FE480C-023D-41E4-A323-6B7931EB24CC}"/>
                    </a:ext>
                  </a:extLst>
                </p:cNvPr>
                <p:cNvSpPr/>
                <p:nvPr/>
              </p:nvSpPr>
              <p:spPr>
                <a:xfrm>
                  <a:off x="8128180" y="5264788"/>
                  <a:ext cx="20682" cy="3182"/>
                </a:xfrm>
                <a:custGeom>
                  <a:avLst/>
                  <a:gdLst>
                    <a:gd name="connsiteX0" fmla="*/ 20683 w 20682"/>
                    <a:gd name="connsiteY0" fmla="*/ 3182 h 3182"/>
                    <a:gd name="connsiteX1" fmla="*/ 19092 w 20682"/>
                    <a:gd name="connsiteY1" fmla="*/ 3182 h 3182"/>
                    <a:gd name="connsiteX2" fmla="*/ 17500 w 20682"/>
                    <a:gd name="connsiteY2" fmla="*/ 3182 h 3182"/>
                    <a:gd name="connsiteX3" fmla="*/ 11137 w 20682"/>
                    <a:gd name="connsiteY3" fmla="*/ 1591 h 3182"/>
                    <a:gd name="connsiteX4" fmla="*/ 0 w 20682"/>
                    <a:gd name="connsiteY4" fmla="*/ 0 h 3182"/>
                    <a:gd name="connsiteX5" fmla="*/ 12728 w 20682"/>
                    <a:gd name="connsiteY5" fmla="*/ 3182 h 3182"/>
                    <a:gd name="connsiteX6" fmla="*/ 19092 w 20682"/>
                    <a:gd name="connsiteY6" fmla="*/ 3182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0682" h="3182">
                      <a:moveTo>
                        <a:pt x="20683" y="3182"/>
                      </a:moveTo>
                      <a:lnTo>
                        <a:pt x="19092" y="3182"/>
                      </a:lnTo>
                      <a:lnTo>
                        <a:pt x="17500" y="3182"/>
                      </a:lnTo>
                      <a:lnTo>
                        <a:pt x="11137" y="1591"/>
                      </a:lnTo>
                      <a:lnTo>
                        <a:pt x="0" y="0"/>
                      </a:lnTo>
                      <a:lnTo>
                        <a:pt x="12728" y="3182"/>
                      </a:lnTo>
                      <a:lnTo>
                        <a:pt x="19092" y="318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65" name="รูปแบบอิสระ: รูปร่าง 2564">
                  <a:extLst>
                    <a:ext uri="{FF2B5EF4-FFF2-40B4-BE49-F238E27FC236}">
                      <a16:creationId xmlns:a16="http://schemas.microsoft.com/office/drawing/2014/main" id="{AE6E182A-827F-4627-A10B-628F014A2A58}"/>
                    </a:ext>
                  </a:extLst>
                </p:cNvPr>
                <p:cNvSpPr/>
                <p:nvPr/>
              </p:nvSpPr>
              <p:spPr>
                <a:xfrm>
                  <a:off x="8142499" y="5290244"/>
                  <a:ext cx="11217" cy="6363"/>
                </a:xfrm>
                <a:custGeom>
                  <a:avLst/>
                  <a:gdLst>
                    <a:gd name="connsiteX0" fmla="*/ 9546 w 11217"/>
                    <a:gd name="connsiteY0" fmla="*/ 6364 h 6363"/>
                    <a:gd name="connsiteX1" fmla="*/ 7955 w 11217"/>
                    <a:gd name="connsiteY1" fmla="*/ 1591 h 6363"/>
                    <a:gd name="connsiteX2" fmla="*/ 0 w 11217"/>
                    <a:gd name="connsiteY2" fmla="*/ 0 h 6363"/>
                    <a:gd name="connsiteX3" fmla="*/ 9546 w 11217"/>
                    <a:gd name="connsiteY3" fmla="*/ 6364 h 63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217" h="6363">
                      <a:moveTo>
                        <a:pt x="9546" y="6364"/>
                      </a:moveTo>
                      <a:cubicBezTo>
                        <a:pt x="15910" y="6364"/>
                        <a:pt x="1592" y="1591"/>
                        <a:pt x="7955" y="1591"/>
                      </a:cubicBezTo>
                      <a:cubicBezTo>
                        <a:pt x="6364" y="0"/>
                        <a:pt x="3182" y="1591"/>
                        <a:pt x="0" y="0"/>
                      </a:cubicBezTo>
                      <a:cubicBezTo>
                        <a:pt x="1592" y="3182"/>
                        <a:pt x="-1591" y="1591"/>
                        <a:pt x="9546" y="636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66" name="รูปแบบอิสระ: รูปร่าง 2565">
                  <a:extLst>
                    <a:ext uri="{FF2B5EF4-FFF2-40B4-BE49-F238E27FC236}">
                      <a16:creationId xmlns:a16="http://schemas.microsoft.com/office/drawing/2014/main" id="{8E3ADFFE-28B0-4BFA-A2FF-64AD7349C500}"/>
                    </a:ext>
                  </a:extLst>
                </p:cNvPr>
                <p:cNvSpPr/>
                <p:nvPr/>
              </p:nvSpPr>
              <p:spPr>
                <a:xfrm>
                  <a:off x="8142499" y="5290244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67" name="รูปแบบอิสระ: รูปร่าง 2566">
                  <a:extLst>
                    <a:ext uri="{FF2B5EF4-FFF2-40B4-BE49-F238E27FC236}">
                      <a16:creationId xmlns:a16="http://schemas.microsoft.com/office/drawing/2014/main" id="{3D0B0B3F-DE25-4A51-B0ED-7AF0E521B093}"/>
                    </a:ext>
                  </a:extLst>
                </p:cNvPr>
                <p:cNvSpPr/>
                <p:nvPr/>
              </p:nvSpPr>
              <p:spPr>
                <a:xfrm>
                  <a:off x="7806802" y="5127960"/>
                  <a:ext cx="4772" cy="1591"/>
                </a:xfrm>
                <a:custGeom>
                  <a:avLst/>
                  <a:gdLst>
                    <a:gd name="connsiteX0" fmla="*/ 0 w 4772"/>
                    <a:gd name="connsiteY0" fmla="*/ 1591 h 1591"/>
                    <a:gd name="connsiteX1" fmla="*/ 4773 w 4772"/>
                    <a:gd name="connsiteY1" fmla="*/ 0 h 1591"/>
                    <a:gd name="connsiteX2" fmla="*/ 1591 w 4772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72" h="1591">
                      <a:moveTo>
                        <a:pt x="0" y="1591"/>
                      </a:moveTo>
                      <a:lnTo>
                        <a:pt x="4773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68" name="รูปแบบอิสระ: รูปร่าง 2567">
                  <a:extLst>
                    <a:ext uri="{FF2B5EF4-FFF2-40B4-BE49-F238E27FC236}">
                      <a16:creationId xmlns:a16="http://schemas.microsoft.com/office/drawing/2014/main" id="{843CCAAC-F813-4C90-8C20-795DB13FA5B7}"/>
                    </a:ext>
                  </a:extLst>
                </p:cNvPr>
                <p:cNvSpPr/>
                <p:nvPr/>
              </p:nvSpPr>
              <p:spPr>
                <a:xfrm>
                  <a:off x="7811575" y="5120005"/>
                  <a:ext cx="3182" cy="4773"/>
                </a:xfrm>
                <a:custGeom>
                  <a:avLst/>
                  <a:gdLst>
                    <a:gd name="connsiteX0" fmla="*/ 0 w 3182"/>
                    <a:gd name="connsiteY0" fmla="*/ 1591 h 4773"/>
                    <a:gd name="connsiteX1" fmla="*/ 3182 w 3182"/>
                    <a:gd name="connsiteY1" fmla="*/ 4773 h 4773"/>
                    <a:gd name="connsiteX2" fmla="*/ 3182 w 3182"/>
                    <a:gd name="connsiteY2" fmla="*/ 0 h 4773"/>
                    <a:gd name="connsiteX3" fmla="*/ 0 w 3182"/>
                    <a:gd name="connsiteY3" fmla="*/ 1591 h 4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2" h="4773">
                      <a:moveTo>
                        <a:pt x="0" y="1591"/>
                      </a:moveTo>
                      <a:lnTo>
                        <a:pt x="3182" y="4773"/>
                      </a:lnTo>
                      <a:lnTo>
                        <a:pt x="3182" y="0"/>
                      </a:lnTo>
                      <a:cubicBezTo>
                        <a:pt x="1592" y="0"/>
                        <a:pt x="0" y="1591"/>
                        <a:pt x="0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69" name="รูปแบบอิสระ: รูปร่าง 2568">
                  <a:extLst>
                    <a:ext uri="{FF2B5EF4-FFF2-40B4-BE49-F238E27FC236}">
                      <a16:creationId xmlns:a16="http://schemas.microsoft.com/office/drawing/2014/main" id="{21EB304E-D939-4263-8490-97B13F3382CA}"/>
                    </a:ext>
                  </a:extLst>
                </p:cNvPr>
                <p:cNvSpPr/>
                <p:nvPr/>
              </p:nvSpPr>
              <p:spPr>
                <a:xfrm>
                  <a:off x="7844986" y="5307745"/>
                  <a:ext cx="3181" cy="1590"/>
                </a:xfrm>
                <a:custGeom>
                  <a:avLst/>
                  <a:gdLst>
                    <a:gd name="connsiteX0" fmla="*/ 3181 w 3181"/>
                    <a:gd name="connsiteY0" fmla="*/ 1591 h 1590"/>
                    <a:gd name="connsiteX1" fmla="*/ 3181 w 3181"/>
                    <a:gd name="connsiteY1" fmla="*/ 1591 h 1590"/>
                    <a:gd name="connsiteX2" fmla="*/ 0 w 3181"/>
                    <a:gd name="connsiteY2" fmla="*/ 0 h 1590"/>
                    <a:gd name="connsiteX3" fmla="*/ 3181 w 3181"/>
                    <a:gd name="connsiteY3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1" h="1590">
                      <a:moveTo>
                        <a:pt x="3181" y="1591"/>
                      </a:moveTo>
                      <a:lnTo>
                        <a:pt x="3181" y="1591"/>
                      </a:lnTo>
                      <a:cubicBezTo>
                        <a:pt x="3181" y="0"/>
                        <a:pt x="1591" y="0"/>
                        <a:pt x="0" y="0"/>
                      </a:cubicBezTo>
                      <a:lnTo>
                        <a:pt x="3181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70" name="รูปแบบอิสระ: รูปร่าง 2569">
                  <a:extLst>
                    <a:ext uri="{FF2B5EF4-FFF2-40B4-BE49-F238E27FC236}">
                      <a16:creationId xmlns:a16="http://schemas.microsoft.com/office/drawing/2014/main" id="{1A2EF715-A3A3-4E87-B2E3-E9F9866B5320}"/>
                    </a:ext>
                  </a:extLst>
                </p:cNvPr>
                <p:cNvSpPr/>
                <p:nvPr/>
              </p:nvSpPr>
              <p:spPr>
                <a:xfrm>
                  <a:off x="7787710" y="5304563"/>
                  <a:ext cx="1591" cy="3182"/>
                </a:xfrm>
                <a:custGeom>
                  <a:avLst/>
                  <a:gdLst>
                    <a:gd name="connsiteX0" fmla="*/ 0 w 1591"/>
                    <a:gd name="connsiteY0" fmla="*/ 3182 h 3182"/>
                    <a:gd name="connsiteX1" fmla="*/ 1592 w 1591"/>
                    <a:gd name="connsiteY1" fmla="*/ 3182 h 3182"/>
                    <a:gd name="connsiteX2" fmla="*/ 0 w 1591"/>
                    <a:gd name="connsiteY2" fmla="*/ 0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3182">
                      <a:moveTo>
                        <a:pt x="0" y="3182"/>
                      </a:moveTo>
                      <a:lnTo>
                        <a:pt x="1592" y="31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71" name="รูปแบบอิสระ: รูปร่าง 2570">
                  <a:extLst>
                    <a:ext uri="{FF2B5EF4-FFF2-40B4-BE49-F238E27FC236}">
                      <a16:creationId xmlns:a16="http://schemas.microsoft.com/office/drawing/2014/main" id="{41E55E42-CC34-4FC2-A3D4-B7BD862E7167}"/>
                    </a:ext>
                  </a:extLst>
                </p:cNvPr>
                <p:cNvSpPr/>
                <p:nvPr/>
              </p:nvSpPr>
              <p:spPr>
                <a:xfrm>
                  <a:off x="7738390" y="5311988"/>
                  <a:ext cx="6363" cy="2121"/>
                </a:xfrm>
                <a:custGeom>
                  <a:avLst/>
                  <a:gdLst>
                    <a:gd name="connsiteX0" fmla="*/ 0 w 6363"/>
                    <a:gd name="connsiteY0" fmla="*/ 2121 h 2121"/>
                    <a:gd name="connsiteX1" fmla="*/ 6363 w 6363"/>
                    <a:gd name="connsiteY1" fmla="*/ 2121 h 2121"/>
                    <a:gd name="connsiteX2" fmla="*/ 0 w 6363"/>
                    <a:gd name="connsiteY2" fmla="*/ 2121 h 21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363" h="2121">
                      <a:moveTo>
                        <a:pt x="0" y="2121"/>
                      </a:moveTo>
                      <a:cubicBezTo>
                        <a:pt x="1591" y="2121"/>
                        <a:pt x="4773" y="530"/>
                        <a:pt x="6363" y="2121"/>
                      </a:cubicBezTo>
                      <a:cubicBezTo>
                        <a:pt x="1591" y="2121"/>
                        <a:pt x="0" y="-2652"/>
                        <a:pt x="0" y="212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409" name="กราฟิก 7">
                <a:extLst>
                  <a:ext uri="{FF2B5EF4-FFF2-40B4-BE49-F238E27FC236}">
                    <a16:creationId xmlns:a16="http://schemas.microsoft.com/office/drawing/2014/main" id="{121FCBB5-DA73-4EAE-B915-A9CEBC946396}"/>
                  </a:ext>
                </a:extLst>
              </p:cNvPr>
              <p:cNvGrpSpPr/>
              <p:nvPr/>
            </p:nvGrpSpPr>
            <p:grpSpPr>
              <a:xfrm>
                <a:off x="7606339" y="5204329"/>
                <a:ext cx="618821" cy="200877"/>
                <a:chOff x="7606339" y="5204329"/>
                <a:chExt cx="618821" cy="200877"/>
              </a:xfrm>
              <a:solidFill>
                <a:srgbClr val="FFFFFF"/>
              </a:solidFill>
            </p:grpSpPr>
            <p:sp>
              <p:nvSpPr>
                <p:cNvPr id="2410" name="รูปแบบอิสระ: รูปร่าง 2409">
                  <a:extLst>
                    <a:ext uri="{FF2B5EF4-FFF2-40B4-BE49-F238E27FC236}">
                      <a16:creationId xmlns:a16="http://schemas.microsoft.com/office/drawing/2014/main" id="{66EE8160-0D29-45E6-9152-EA6931D0E622}"/>
                    </a:ext>
                  </a:extLst>
                </p:cNvPr>
                <p:cNvSpPr/>
                <p:nvPr/>
              </p:nvSpPr>
              <p:spPr>
                <a:xfrm>
                  <a:off x="7693843" y="5207511"/>
                  <a:ext cx="2635" cy="3182"/>
                </a:xfrm>
                <a:custGeom>
                  <a:avLst/>
                  <a:gdLst>
                    <a:gd name="connsiteX0" fmla="*/ 1591 w 2635"/>
                    <a:gd name="connsiteY0" fmla="*/ 0 h 3182"/>
                    <a:gd name="connsiteX1" fmla="*/ 0 w 2635"/>
                    <a:gd name="connsiteY1" fmla="*/ 3182 h 3182"/>
                    <a:gd name="connsiteX2" fmla="*/ 1591 w 2635"/>
                    <a:gd name="connsiteY2" fmla="*/ 0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635" h="3182">
                      <a:moveTo>
                        <a:pt x="1591" y="0"/>
                      </a:moveTo>
                      <a:cubicBezTo>
                        <a:pt x="0" y="0"/>
                        <a:pt x="0" y="1591"/>
                        <a:pt x="0" y="3182"/>
                      </a:cubicBezTo>
                      <a:cubicBezTo>
                        <a:pt x="3181" y="3182"/>
                        <a:pt x="3181" y="0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11" name="รูปแบบอิสระ: รูปร่าง 2410">
                  <a:extLst>
                    <a:ext uri="{FF2B5EF4-FFF2-40B4-BE49-F238E27FC236}">
                      <a16:creationId xmlns:a16="http://schemas.microsoft.com/office/drawing/2014/main" id="{6DB0607E-43F0-4B23-8B94-7993E6A33C0B}"/>
                    </a:ext>
                  </a:extLst>
                </p:cNvPr>
                <p:cNvSpPr/>
                <p:nvPr/>
              </p:nvSpPr>
              <p:spPr>
                <a:xfrm>
                  <a:off x="7722480" y="5205920"/>
                  <a:ext cx="4772" cy="1591"/>
                </a:xfrm>
                <a:custGeom>
                  <a:avLst/>
                  <a:gdLst>
                    <a:gd name="connsiteX0" fmla="*/ 0 w 4772"/>
                    <a:gd name="connsiteY0" fmla="*/ 0 h 1591"/>
                    <a:gd name="connsiteX1" fmla="*/ 0 w 4772"/>
                    <a:gd name="connsiteY1" fmla="*/ 1591 h 1591"/>
                    <a:gd name="connsiteX2" fmla="*/ 4773 w 4772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72" h="1591">
                      <a:moveTo>
                        <a:pt x="0" y="0"/>
                      </a:moveTo>
                      <a:lnTo>
                        <a:pt x="0" y="1591"/>
                      </a:lnTo>
                      <a:lnTo>
                        <a:pt x="477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12" name="รูปแบบอิสระ: รูปร่าง 2411">
                  <a:extLst>
                    <a:ext uri="{FF2B5EF4-FFF2-40B4-BE49-F238E27FC236}">
                      <a16:creationId xmlns:a16="http://schemas.microsoft.com/office/drawing/2014/main" id="{D77D1452-2016-4A60-AA72-761310A31388}"/>
                    </a:ext>
                  </a:extLst>
                </p:cNvPr>
                <p:cNvSpPr/>
                <p:nvPr/>
              </p:nvSpPr>
              <p:spPr>
                <a:xfrm>
                  <a:off x="7732026" y="5205920"/>
                  <a:ext cx="15909" cy="4773"/>
                </a:xfrm>
                <a:custGeom>
                  <a:avLst/>
                  <a:gdLst>
                    <a:gd name="connsiteX0" fmla="*/ 15910 w 15909"/>
                    <a:gd name="connsiteY0" fmla="*/ 4773 h 4773"/>
                    <a:gd name="connsiteX1" fmla="*/ 3182 w 15909"/>
                    <a:gd name="connsiteY1" fmla="*/ 1591 h 4773"/>
                    <a:gd name="connsiteX2" fmla="*/ 3182 w 15909"/>
                    <a:gd name="connsiteY2" fmla="*/ 0 h 4773"/>
                    <a:gd name="connsiteX3" fmla="*/ 0 w 15909"/>
                    <a:gd name="connsiteY3" fmla="*/ 3182 h 4773"/>
                    <a:gd name="connsiteX4" fmla="*/ 15910 w 15909"/>
                    <a:gd name="connsiteY4" fmla="*/ 4773 h 4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909" h="4773">
                      <a:moveTo>
                        <a:pt x="15910" y="4773"/>
                      </a:moveTo>
                      <a:cubicBezTo>
                        <a:pt x="14319" y="0"/>
                        <a:pt x="6364" y="3182"/>
                        <a:pt x="3182" y="1591"/>
                      </a:cubicBezTo>
                      <a:lnTo>
                        <a:pt x="3182" y="0"/>
                      </a:lnTo>
                      <a:lnTo>
                        <a:pt x="0" y="3182"/>
                      </a:lnTo>
                      <a:cubicBezTo>
                        <a:pt x="4773" y="4773"/>
                        <a:pt x="11137" y="3182"/>
                        <a:pt x="15910" y="477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13" name="รูปแบบอิสระ: รูปร่าง 2412">
                  <a:extLst>
                    <a:ext uri="{FF2B5EF4-FFF2-40B4-BE49-F238E27FC236}">
                      <a16:creationId xmlns:a16="http://schemas.microsoft.com/office/drawing/2014/main" id="{128426E1-A33A-40DC-ABD3-D3514601D73B}"/>
                    </a:ext>
                  </a:extLst>
                </p:cNvPr>
                <p:cNvSpPr/>
                <p:nvPr/>
              </p:nvSpPr>
              <p:spPr>
                <a:xfrm>
                  <a:off x="7755891" y="5221830"/>
                  <a:ext cx="3977" cy="1591"/>
                </a:xfrm>
                <a:custGeom>
                  <a:avLst/>
                  <a:gdLst>
                    <a:gd name="connsiteX0" fmla="*/ 3182 w 3977"/>
                    <a:gd name="connsiteY0" fmla="*/ 1591 h 1591"/>
                    <a:gd name="connsiteX1" fmla="*/ 0 w 3977"/>
                    <a:gd name="connsiteY1" fmla="*/ 0 h 1591"/>
                    <a:gd name="connsiteX2" fmla="*/ 0 w 3977"/>
                    <a:gd name="connsiteY2" fmla="*/ 0 h 1591"/>
                    <a:gd name="connsiteX3" fmla="*/ 3182 w 3977"/>
                    <a:gd name="connsiteY3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77" h="1591">
                      <a:moveTo>
                        <a:pt x="3182" y="1591"/>
                      </a:moveTo>
                      <a:cubicBezTo>
                        <a:pt x="3182" y="0"/>
                        <a:pt x="6364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591"/>
                        <a:pt x="1592" y="1591"/>
                        <a:pt x="3182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14" name="รูปแบบอิสระ: รูปร่าง 2413">
                  <a:extLst>
                    <a:ext uri="{FF2B5EF4-FFF2-40B4-BE49-F238E27FC236}">
                      <a16:creationId xmlns:a16="http://schemas.microsoft.com/office/drawing/2014/main" id="{30EFE1D7-22FC-4D83-859D-31616EB5DB56}"/>
                    </a:ext>
                  </a:extLst>
                </p:cNvPr>
                <p:cNvSpPr/>
                <p:nvPr/>
              </p:nvSpPr>
              <p:spPr>
                <a:xfrm>
                  <a:off x="7754770" y="5223421"/>
                  <a:ext cx="1455" cy="707"/>
                </a:xfrm>
                <a:custGeom>
                  <a:avLst/>
                  <a:gdLst>
                    <a:gd name="connsiteX0" fmla="*/ 1120 w 1455"/>
                    <a:gd name="connsiteY0" fmla="*/ 0 h 707"/>
                    <a:gd name="connsiteX1" fmla="*/ 1120 w 1455"/>
                    <a:gd name="connsiteY1" fmla="*/ 0 h 707"/>
                    <a:gd name="connsiteX2" fmla="*/ 1120 w 1455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55" h="707">
                      <a:moveTo>
                        <a:pt x="1120" y="0"/>
                      </a:moveTo>
                      <a:cubicBezTo>
                        <a:pt x="-2062" y="0"/>
                        <a:pt x="2712" y="1591"/>
                        <a:pt x="1120" y="0"/>
                      </a:cubicBezTo>
                      <a:lnTo>
                        <a:pt x="112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15" name="รูปแบบอิสระ: รูปร่าง 2414">
                  <a:extLst>
                    <a:ext uri="{FF2B5EF4-FFF2-40B4-BE49-F238E27FC236}">
                      <a16:creationId xmlns:a16="http://schemas.microsoft.com/office/drawing/2014/main" id="{1E5A428F-9098-47E2-86B1-A48541120661}"/>
                    </a:ext>
                  </a:extLst>
                </p:cNvPr>
                <p:cNvSpPr/>
                <p:nvPr/>
              </p:nvSpPr>
              <p:spPr>
                <a:xfrm>
                  <a:off x="7765437" y="5225012"/>
                  <a:ext cx="4226" cy="4772"/>
                </a:xfrm>
                <a:custGeom>
                  <a:avLst/>
                  <a:gdLst>
                    <a:gd name="connsiteX0" fmla="*/ 3181 w 4226"/>
                    <a:gd name="connsiteY0" fmla="*/ 0 h 4772"/>
                    <a:gd name="connsiteX1" fmla="*/ 0 w 4226"/>
                    <a:gd name="connsiteY1" fmla="*/ 1591 h 4772"/>
                    <a:gd name="connsiteX2" fmla="*/ 1591 w 4226"/>
                    <a:gd name="connsiteY2" fmla="*/ 4773 h 4772"/>
                    <a:gd name="connsiteX3" fmla="*/ 3181 w 4226"/>
                    <a:gd name="connsiteY3" fmla="*/ 0 h 4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26" h="4772">
                      <a:moveTo>
                        <a:pt x="3181" y="0"/>
                      </a:moveTo>
                      <a:lnTo>
                        <a:pt x="0" y="1591"/>
                      </a:lnTo>
                      <a:cubicBezTo>
                        <a:pt x="0" y="3182"/>
                        <a:pt x="3181" y="3182"/>
                        <a:pt x="1591" y="4773"/>
                      </a:cubicBezTo>
                      <a:cubicBezTo>
                        <a:pt x="4773" y="3182"/>
                        <a:pt x="4773" y="1591"/>
                        <a:pt x="318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16" name="รูปแบบอิสระ: รูปร่าง 2415">
                  <a:extLst>
                    <a:ext uri="{FF2B5EF4-FFF2-40B4-BE49-F238E27FC236}">
                      <a16:creationId xmlns:a16="http://schemas.microsoft.com/office/drawing/2014/main" id="{18775CB5-66DC-4E5F-8B8A-FFFE2C8E5209}"/>
                    </a:ext>
                  </a:extLst>
                </p:cNvPr>
                <p:cNvSpPr/>
                <p:nvPr/>
              </p:nvSpPr>
              <p:spPr>
                <a:xfrm>
                  <a:off x="7770210" y="5221830"/>
                  <a:ext cx="1590" cy="15910"/>
                </a:xfrm>
                <a:custGeom>
                  <a:avLst/>
                  <a:gdLst>
                    <a:gd name="connsiteX0" fmla="*/ 1591 w 1590"/>
                    <a:gd name="connsiteY0" fmla="*/ 0 h 15910"/>
                    <a:gd name="connsiteX1" fmla="*/ 0 w 1590"/>
                    <a:gd name="connsiteY1" fmla="*/ 0 h 15910"/>
                    <a:gd name="connsiteX2" fmla="*/ 1591 w 1590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0">
                      <a:moveTo>
                        <a:pt x="1591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17" name="รูปแบบอิสระ: รูปร่าง 2416">
                  <a:extLst>
                    <a:ext uri="{FF2B5EF4-FFF2-40B4-BE49-F238E27FC236}">
                      <a16:creationId xmlns:a16="http://schemas.microsoft.com/office/drawing/2014/main" id="{7B2BF299-1FEE-4AC7-8A6D-A515507BC386}"/>
                    </a:ext>
                  </a:extLst>
                </p:cNvPr>
                <p:cNvSpPr/>
                <p:nvPr/>
              </p:nvSpPr>
              <p:spPr>
                <a:xfrm>
                  <a:off x="7765437" y="5218402"/>
                  <a:ext cx="3181" cy="3427"/>
                </a:xfrm>
                <a:custGeom>
                  <a:avLst/>
                  <a:gdLst>
                    <a:gd name="connsiteX0" fmla="*/ 0 w 3181"/>
                    <a:gd name="connsiteY0" fmla="*/ 3428 h 3427"/>
                    <a:gd name="connsiteX1" fmla="*/ 3181 w 3181"/>
                    <a:gd name="connsiteY1" fmla="*/ 1837 h 3427"/>
                    <a:gd name="connsiteX2" fmla="*/ 1591 w 3181"/>
                    <a:gd name="connsiteY2" fmla="*/ 1837 h 3427"/>
                    <a:gd name="connsiteX3" fmla="*/ 0 w 3181"/>
                    <a:gd name="connsiteY3" fmla="*/ 3428 h 34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1" h="3427">
                      <a:moveTo>
                        <a:pt x="0" y="3428"/>
                      </a:moveTo>
                      <a:lnTo>
                        <a:pt x="3181" y="1837"/>
                      </a:lnTo>
                      <a:cubicBezTo>
                        <a:pt x="3181" y="246"/>
                        <a:pt x="3181" y="-1345"/>
                        <a:pt x="1591" y="1837"/>
                      </a:cubicBezTo>
                      <a:cubicBezTo>
                        <a:pt x="3181" y="1837"/>
                        <a:pt x="1591" y="3428"/>
                        <a:pt x="0" y="34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18" name="รูปแบบอิสระ: รูปร่าง 2417">
                  <a:extLst>
                    <a:ext uri="{FF2B5EF4-FFF2-40B4-BE49-F238E27FC236}">
                      <a16:creationId xmlns:a16="http://schemas.microsoft.com/office/drawing/2014/main" id="{ED0E161D-5663-4C4A-A2D2-C22EC51C12EC}"/>
                    </a:ext>
                  </a:extLst>
                </p:cNvPr>
                <p:cNvSpPr/>
                <p:nvPr/>
              </p:nvSpPr>
              <p:spPr>
                <a:xfrm>
                  <a:off x="7759073" y="5218215"/>
                  <a:ext cx="4772" cy="3615"/>
                </a:xfrm>
                <a:custGeom>
                  <a:avLst/>
                  <a:gdLst>
                    <a:gd name="connsiteX0" fmla="*/ 4773 w 4772"/>
                    <a:gd name="connsiteY0" fmla="*/ 3615 h 3615"/>
                    <a:gd name="connsiteX1" fmla="*/ 4773 w 4772"/>
                    <a:gd name="connsiteY1" fmla="*/ 434 h 3615"/>
                    <a:gd name="connsiteX2" fmla="*/ 4773 w 4772"/>
                    <a:gd name="connsiteY2" fmla="*/ 3615 h 36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72" h="3615">
                      <a:moveTo>
                        <a:pt x="4773" y="3615"/>
                      </a:moveTo>
                      <a:cubicBezTo>
                        <a:pt x="3182" y="2025"/>
                        <a:pt x="0" y="434"/>
                        <a:pt x="4773" y="434"/>
                      </a:cubicBezTo>
                      <a:cubicBezTo>
                        <a:pt x="-1591" y="-1157"/>
                        <a:pt x="-1591" y="2025"/>
                        <a:pt x="4773" y="361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19" name="รูปแบบอิสระ: รูปร่าง 2418">
                  <a:extLst>
                    <a:ext uri="{FF2B5EF4-FFF2-40B4-BE49-F238E27FC236}">
                      <a16:creationId xmlns:a16="http://schemas.microsoft.com/office/drawing/2014/main" id="{822A4286-2C27-401A-AA0A-1BC6404F8730}"/>
                    </a:ext>
                  </a:extLst>
                </p:cNvPr>
                <p:cNvSpPr/>
                <p:nvPr/>
              </p:nvSpPr>
              <p:spPr>
                <a:xfrm>
                  <a:off x="7744754" y="5204329"/>
                  <a:ext cx="4773" cy="2297"/>
                </a:xfrm>
                <a:custGeom>
                  <a:avLst/>
                  <a:gdLst>
                    <a:gd name="connsiteX0" fmla="*/ 4774 w 4773"/>
                    <a:gd name="connsiteY0" fmla="*/ 1591 h 2297"/>
                    <a:gd name="connsiteX1" fmla="*/ 3182 w 4773"/>
                    <a:gd name="connsiteY1" fmla="*/ 0 h 2297"/>
                    <a:gd name="connsiteX2" fmla="*/ 0 w 4773"/>
                    <a:gd name="connsiteY2" fmla="*/ 1591 h 2297"/>
                    <a:gd name="connsiteX3" fmla="*/ 4774 w 4773"/>
                    <a:gd name="connsiteY3" fmla="*/ 1591 h 2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73" h="2297">
                      <a:moveTo>
                        <a:pt x="4774" y="1591"/>
                      </a:moveTo>
                      <a:lnTo>
                        <a:pt x="3182" y="0"/>
                      </a:lnTo>
                      <a:lnTo>
                        <a:pt x="0" y="1591"/>
                      </a:lnTo>
                      <a:cubicBezTo>
                        <a:pt x="1592" y="1591"/>
                        <a:pt x="4774" y="3182"/>
                        <a:pt x="4774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20" name="รูปแบบอิสระ: รูปร่าง 2419">
                  <a:extLst>
                    <a:ext uri="{FF2B5EF4-FFF2-40B4-BE49-F238E27FC236}">
                      <a16:creationId xmlns:a16="http://schemas.microsoft.com/office/drawing/2014/main" id="{1CC013AD-4BEA-49D7-94C9-33487B306FFB}"/>
                    </a:ext>
                  </a:extLst>
                </p:cNvPr>
                <p:cNvSpPr/>
                <p:nvPr/>
              </p:nvSpPr>
              <p:spPr>
                <a:xfrm>
                  <a:off x="7784528" y="5225012"/>
                  <a:ext cx="3182" cy="4772"/>
                </a:xfrm>
                <a:custGeom>
                  <a:avLst/>
                  <a:gdLst>
                    <a:gd name="connsiteX0" fmla="*/ 3182 w 3182"/>
                    <a:gd name="connsiteY0" fmla="*/ 4773 h 4772"/>
                    <a:gd name="connsiteX1" fmla="*/ 3182 w 3182"/>
                    <a:gd name="connsiteY1" fmla="*/ 0 h 4772"/>
                    <a:gd name="connsiteX2" fmla="*/ 0 w 3182"/>
                    <a:gd name="connsiteY2" fmla="*/ 0 h 4772"/>
                    <a:gd name="connsiteX3" fmla="*/ 3182 w 3182"/>
                    <a:gd name="connsiteY3" fmla="*/ 4773 h 4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2" h="4772">
                      <a:moveTo>
                        <a:pt x="3182" y="4773"/>
                      </a:moveTo>
                      <a:cubicBezTo>
                        <a:pt x="3182" y="3182"/>
                        <a:pt x="3182" y="1591"/>
                        <a:pt x="3182" y="0"/>
                      </a:cubicBezTo>
                      <a:lnTo>
                        <a:pt x="0" y="0"/>
                      </a:lnTo>
                      <a:cubicBezTo>
                        <a:pt x="1592" y="3182"/>
                        <a:pt x="3182" y="4773"/>
                        <a:pt x="3182" y="477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21" name="รูปแบบอิสระ: รูปร่าง 2420">
                  <a:extLst>
                    <a:ext uri="{FF2B5EF4-FFF2-40B4-BE49-F238E27FC236}">
                      <a16:creationId xmlns:a16="http://schemas.microsoft.com/office/drawing/2014/main" id="{8ABCBC52-D987-4828-A097-51516EB2F8EF}"/>
                    </a:ext>
                  </a:extLst>
                </p:cNvPr>
                <p:cNvSpPr/>
                <p:nvPr/>
              </p:nvSpPr>
              <p:spPr>
                <a:xfrm>
                  <a:off x="7787710" y="5225012"/>
                  <a:ext cx="4772" cy="1591"/>
                </a:xfrm>
                <a:custGeom>
                  <a:avLst/>
                  <a:gdLst>
                    <a:gd name="connsiteX0" fmla="*/ 0 w 4772"/>
                    <a:gd name="connsiteY0" fmla="*/ 1591 h 1591"/>
                    <a:gd name="connsiteX1" fmla="*/ 4773 w 4772"/>
                    <a:gd name="connsiteY1" fmla="*/ 0 h 1591"/>
                    <a:gd name="connsiteX2" fmla="*/ 0 w 4772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72" h="1591">
                      <a:moveTo>
                        <a:pt x="0" y="1591"/>
                      </a:moveTo>
                      <a:lnTo>
                        <a:pt x="4773" y="0"/>
                      </a:lnTo>
                      <a:cubicBezTo>
                        <a:pt x="0" y="0"/>
                        <a:pt x="0" y="0"/>
                        <a:pt x="0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22" name="รูปแบบอิสระ: รูปร่าง 2421">
                  <a:extLst>
                    <a:ext uri="{FF2B5EF4-FFF2-40B4-BE49-F238E27FC236}">
                      <a16:creationId xmlns:a16="http://schemas.microsoft.com/office/drawing/2014/main" id="{41DD6DFA-4CAE-4EA1-9456-79F8B145052E}"/>
                    </a:ext>
                  </a:extLst>
                </p:cNvPr>
                <p:cNvSpPr/>
                <p:nvPr/>
              </p:nvSpPr>
              <p:spPr>
                <a:xfrm>
                  <a:off x="7767028" y="5215466"/>
                  <a:ext cx="7954" cy="3182"/>
                </a:xfrm>
                <a:custGeom>
                  <a:avLst/>
                  <a:gdLst>
                    <a:gd name="connsiteX0" fmla="*/ 6364 w 7954"/>
                    <a:gd name="connsiteY0" fmla="*/ 0 h 3182"/>
                    <a:gd name="connsiteX1" fmla="*/ 0 w 7954"/>
                    <a:gd name="connsiteY1" fmla="*/ 3182 h 3182"/>
                    <a:gd name="connsiteX2" fmla="*/ 7955 w 7954"/>
                    <a:gd name="connsiteY2" fmla="*/ 1591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954" h="3182">
                      <a:moveTo>
                        <a:pt x="6364" y="0"/>
                      </a:moveTo>
                      <a:lnTo>
                        <a:pt x="0" y="3182"/>
                      </a:lnTo>
                      <a:lnTo>
                        <a:pt x="7955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23" name="รูปแบบอิสระ: รูปร่าง 2422">
                  <a:extLst>
                    <a:ext uri="{FF2B5EF4-FFF2-40B4-BE49-F238E27FC236}">
                      <a16:creationId xmlns:a16="http://schemas.microsoft.com/office/drawing/2014/main" id="{B1E18E94-FC3B-4998-9DA2-0E134E8C2BCE}"/>
                    </a:ext>
                  </a:extLst>
                </p:cNvPr>
                <p:cNvSpPr/>
                <p:nvPr/>
              </p:nvSpPr>
              <p:spPr>
                <a:xfrm>
                  <a:off x="7800438" y="5232967"/>
                  <a:ext cx="3182" cy="1591"/>
                </a:xfrm>
                <a:custGeom>
                  <a:avLst/>
                  <a:gdLst>
                    <a:gd name="connsiteX0" fmla="*/ 1592 w 3182"/>
                    <a:gd name="connsiteY0" fmla="*/ 0 h 1591"/>
                    <a:gd name="connsiteX1" fmla="*/ 0 w 3182"/>
                    <a:gd name="connsiteY1" fmla="*/ 1591 h 1591"/>
                    <a:gd name="connsiteX2" fmla="*/ 3182 w 3182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2" h="1591">
                      <a:moveTo>
                        <a:pt x="1592" y="0"/>
                      </a:moveTo>
                      <a:lnTo>
                        <a:pt x="0" y="1591"/>
                      </a:lnTo>
                      <a:lnTo>
                        <a:pt x="318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24" name="รูปแบบอิสระ: รูปร่าง 2423">
                  <a:extLst>
                    <a:ext uri="{FF2B5EF4-FFF2-40B4-BE49-F238E27FC236}">
                      <a16:creationId xmlns:a16="http://schemas.microsoft.com/office/drawing/2014/main" id="{BB6A5211-2D8B-43A2-8A47-7E1F4B6DB5D7}"/>
                    </a:ext>
                  </a:extLst>
                </p:cNvPr>
                <p:cNvSpPr/>
                <p:nvPr/>
              </p:nvSpPr>
              <p:spPr>
                <a:xfrm>
                  <a:off x="7811116" y="5234559"/>
                  <a:ext cx="8413" cy="4772"/>
                </a:xfrm>
                <a:custGeom>
                  <a:avLst/>
                  <a:gdLst>
                    <a:gd name="connsiteX0" fmla="*/ 459 w 8413"/>
                    <a:gd name="connsiteY0" fmla="*/ 0 h 4772"/>
                    <a:gd name="connsiteX1" fmla="*/ 459 w 8413"/>
                    <a:gd name="connsiteY1" fmla="*/ 4773 h 4772"/>
                    <a:gd name="connsiteX2" fmla="*/ 8414 w 8413"/>
                    <a:gd name="connsiteY2" fmla="*/ 3182 h 4772"/>
                    <a:gd name="connsiteX3" fmla="*/ 459 w 8413"/>
                    <a:gd name="connsiteY3" fmla="*/ 0 h 4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13" h="4772">
                      <a:moveTo>
                        <a:pt x="459" y="0"/>
                      </a:moveTo>
                      <a:cubicBezTo>
                        <a:pt x="-1132" y="1591"/>
                        <a:pt x="2051" y="3182"/>
                        <a:pt x="459" y="4773"/>
                      </a:cubicBezTo>
                      <a:cubicBezTo>
                        <a:pt x="3641" y="4773"/>
                        <a:pt x="5232" y="3182"/>
                        <a:pt x="8414" y="3182"/>
                      </a:cubicBezTo>
                      <a:cubicBezTo>
                        <a:pt x="5232" y="3182"/>
                        <a:pt x="3641" y="1591"/>
                        <a:pt x="45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25" name="รูปแบบอิสระ: รูปร่าง 2424">
                  <a:extLst>
                    <a:ext uri="{FF2B5EF4-FFF2-40B4-BE49-F238E27FC236}">
                      <a16:creationId xmlns:a16="http://schemas.microsoft.com/office/drawing/2014/main" id="{82641572-6AFE-437C-839A-5A3C7A25AB99}"/>
                    </a:ext>
                  </a:extLst>
                </p:cNvPr>
                <p:cNvSpPr/>
                <p:nvPr/>
              </p:nvSpPr>
              <p:spPr>
                <a:xfrm>
                  <a:off x="7819530" y="5234559"/>
                  <a:ext cx="3182" cy="1591"/>
                </a:xfrm>
                <a:custGeom>
                  <a:avLst/>
                  <a:gdLst>
                    <a:gd name="connsiteX0" fmla="*/ 3182 w 3182"/>
                    <a:gd name="connsiteY0" fmla="*/ 0 h 1591"/>
                    <a:gd name="connsiteX1" fmla="*/ 0 w 3182"/>
                    <a:gd name="connsiteY1" fmla="*/ 1591 h 1591"/>
                    <a:gd name="connsiteX2" fmla="*/ 3182 w 3182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2" h="1591">
                      <a:moveTo>
                        <a:pt x="3182" y="0"/>
                      </a:moveTo>
                      <a:cubicBezTo>
                        <a:pt x="1592" y="0"/>
                        <a:pt x="1592" y="1591"/>
                        <a:pt x="0" y="1591"/>
                      </a:cubicBezTo>
                      <a:cubicBezTo>
                        <a:pt x="0" y="1591"/>
                        <a:pt x="1592" y="1591"/>
                        <a:pt x="31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26" name="รูปแบบอิสระ: รูปร่าง 2425">
                  <a:extLst>
                    <a:ext uri="{FF2B5EF4-FFF2-40B4-BE49-F238E27FC236}">
                      <a16:creationId xmlns:a16="http://schemas.microsoft.com/office/drawing/2014/main" id="{82E42440-3A9B-476F-8210-FC564EB3A691}"/>
                    </a:ext>
                  </a:extLst>
                </p:cNvPr>
                <p:cNvSpPr/>
                <p:nvPr/>
              </p:nvSpPr>
              <p:spPr>
                <a:xfrm>
                  <a:off x="7797257" y="5226603"/>
                  <a:ext cx="3181" cy="3181"/>
                </a:xfrm>
                <a:custGeom>
                  <a:avLst/>
                  <a:gdLst>
                    <a:gd name="connsiteX0" fmla="*/ 0 w 3181"/>
                    <a:gd name="connsiteY0" fmla="*/ 0 h 3181"/>
                    <a:gd name="connsiteX1" fmla="*/ 3181 w 3181"/>
                    <a:gd name="connsiteY1" fmla="*/ 3182 h 3181"/>
                    <a:gd name="connsiteX2" fmla="*/ 0 w 3181"/>
                    <a:gd name="connsiteY2" fmla="*/ 0 h 3181"/>
                    <a:gd name="connsiteX3" fmla="*/ 0 w 3181"/>
                    <a:gd name="connsiteY3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1" h="3181">
                      <a:moveTo>
                        <a:pt x="0" y="0"/>
                      </a:moveTo>
                      <a:cubicBezTo>
                        <a:pt x="0" y="0"/>
                        <a:pt x="0" y="1591"/>
                        <a:pt x="3181" y="3182"/>
                      </a:cubicBezTo>
                      <a:lnTo>
                        <a:pt x="0" y="0"/>
                      </a:ln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27" name="รูปแบบอิสระ: รูปร่าง 2426">
                  <a:extLst>
                    <a:ext uri="{FF2B5EF4-FFF2-40B4-BE49-F238E27FC236}">
                      <a16:creationId xmlns:a16="http://schemas.microsoft.com/office/drawing/2014/main" id="{0E8933EC-1A6E-4F8A-BAD6-55A392317FEB}"/>
                    </a:ext>
                  </a:extLst>
                </p:cNvPr>
                <p:cNvSpPr/>
                <p:nvPr/>
              </p:nvSpPr>
              <p:spPr>
                <a:xfrm>
                  <a:off x="7798847" y="5226603"/>
                  <a:ext cx="3182" cy="1591"/>
                </a:xfrm>
                <a:custGeom>
                  <a:avLst/>
                  <a:gdLst>
                    <a:gd name="connsiteX0" fmla="*/ 0 w 3182"/>
                    <a:gd name="connsiteY0" fmla="*/ 0 h 1591"/>
                    <a:gd name="connsiteX1" fmla="*/ 0 w 3182"/>
                    <a:gd name="connsiteY1" fmla="*/ 0 h 1591"/>
                    <a:gd name="connsiteX2" fmla="*/ 3182 w 3182"/>
                    <a:gd name="connsiteY2" fmla="*/ 1591 h 1591"/>
                    <a:gd name="connsiteX3" fmla="*/ 0 w 3182"/>
                    <a:gd name="connsiteY3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2" h="159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1" y="0"/>
                        <a:pt x="3182" y="0"/>
                        <a:pt x="3182" y="1591"/>
                      </a:cubicBezTo>
                      <a:cubicBezTo>
                        <a:pt x="3182" y="1591"/>
                        <a:pt x="1591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28" name="รูปแบบอิสระ: รูปร่าง 2427">
                  <a:extLst>
                    <a:ext uri="{FF2B5EF4-FFF2-40B4-BE49-F238E27FC236}">
                      <a16:creationId xmlns:a16="http://schemas.microsoft.com/office/drawing/2014/main" id="{E1175F8B-66EB-4F80-8F69-16C81FFF2D1E}"/>
                    </a:ext>
                  </a:extLst>
                </p:cNvPr>
                <p:cNvSpPr/>
                <p:nvPr/>
              </p:nvSpPr>
              <p:spPr>
                <a:xfrm>
                  <a:off x="7797257" y="5226603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29" name="รูปแบบอิสระ: รูปร่าง 2428">
                  <a:extLst>
                    <a:ext uri="{FF2B5EF4-FFF2-40B4-BE49-F238E27FC236}">
                      <a16:creationId xmlns:a16="http://schemas.microsoft.com/office/drawing/2014/main" id="{33D7962F-5524-435E-A435-4198CA90D82B}"/>
                    </a:ext>
                  </a:extLst>
                </p:cNvPr>
                <p:cNvSpPr/>
                <p:nvPr/>
              </p:nvSpPr>
              <p:spPr>
                <a:xfrm>
                  <a:off x="7782937" y="5215466"/>
                  <a:ext cx="5201" cy="4773"/>
                </a:xfrm>
                <a:custGeom>
                  <a:avLst/>
                  <a:gdLst>
                    <a:gd name="connsiteX0" fmla="*/ 0 w 5201"/>
                    <a:gd name="connsiteY0" fmla="*/ 4773 h 4773"/>
                    <a:gd name="connsiteX1" fmla="*/ 3182 w 5201"/>
                    <a:gd name="connsiteY1" fmla="*/ 0 h 4773"/>
                    <a:gd name="connsiteX2" fmla="*/ 0 w 5201"/>
                    <a:gd name="connsiteY2" fmla="*/ 4773 h 4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201" h="4773">
                      <a:moveTo>
                        <a:pt x="0" y="4773"/>
                      </a:moveTo>
                      <a:cubicBezTo>
                        <a:pt x="3182" y="3182"/>
                        <a:pt x="7955" y="3182"/>
                        <a:pt x="3182" y="0"/>
                      </a:cubicBezTo>
                      <a:cubicBezTo>
                        <a:pt x="1591" y="1591"/>
                        <a:pt x="3182" y="3182"/>
                        <a:pt x="0" y="477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30" name="รูปแบบอิสระ: รูปร่าง 2429">
                  <a:extLst>
                    <a:ext uri="{FF2B5EF4-FFF2-40B4-BE49-F238E27FC236}">
                      <a16:creationId xmlns:a16="http://schemas.microsoft.com/office/drawing/2014/main" id="{34C7740F-D8EF-4DBF-BD20-CC4B8ACBEA87}"/>
                    </a:ext>
                  </a:extLst>
                </p:cNvPr>
                <p:cNvSpPr/>
                <p:nvPr/>
              </p:nvSpPr>
              <p:spPr>
                <a:xfrm>
                  <a:off x="7792483" y="5221830"/>
                  <a:ext cx="3182" cy="3182"/>
                </a:xfrm>
                <a:custGeom>
                  <a:avLst/>
                  <a:gdLst>
                    <a:gd name="connsiteX0" fmla="*/ 3182 w 3182"/>
                    <a:gd name="connsiteY0" fmla="*/ 1591 h 3182"/>
                    <a:gd name="connsiteX1" fmla="*/ 0 w 3182"/>
                    <a:gd name="connsiteY1" fmla="*/ 0 h 3182"/>
                    <a:gd name="connsiteX2" fmla="*/ 0 w 3182"/>
                    <a:gd name="connsiteY2" fmla="*/ 3182 h 3182"/>
                    <a:gd name="connsiteX3" fmla="*/ 3182 w 3182"/>
                    <a:gd name="connsiteY3" fmla="*/ 1591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2" h="3182">
                      <a:moveTo>
                        <a:pt x="3182" y="1591"/>
                      </a:moveTo>
                      <a:lnTo>
                        <a:pt x="0" y="0"/>
                      </a:lnTo>
                      <a:cubicBezTo>
                        <a:pt x="0" y="0"/>
                        <a:pt x="0" y="1591"/>
                        <a:pt x="0" y="3182"/>
                      </a:cubicBezTo>
                      <a:lnTo>
                        <a:pt x="3182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31" name="รูปแบบอิสระ: รูปร่าง 2430">
                  <a:extLst>
                    <a:ext uri="{FF2B5EF4-FFF2-40B4-BE49-F238E27FC236}">
                      <a16:creationId xmlns:a16="http://schemas.microsoft.com/office/drawing/2014/main" id="{FF945740-9247-4C56-821A-D18226907184}"/>
                    </a:ext>
                  </a:extLst>
                </p:cNvPr>
                <p:cNvSpPr/>
                <p:nvPr/>
              </p:nvSpPr>
              <p:spPr>
                <a:xfrm>
                  <a:off x="7795665" y="5221830"/>
                  <a:ext cx="3182" cy="1591"/>
                </a:xfrm>
                <a:custGeom>
                  <a:avLst/>
                  <a:gdLst>
                    <a:gd name="connsiteX0" fmla="*/ 3182 w 3182"/>
                    <a:gd name="connsiteY0" fmla="*/ 0 h 1591"/>
                    <a:gd name="connsiteX1" fmla="*/ 0 w 3182"/>
                    <a:gd name="connsiteY1" fmla="*/ 1591 h 1591"/>
                    <a:gd name="connsiteX2" fmla="*/ 1592 w 3182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2" h="1591">
                      <a:moveTo>
                        <a:pt x="3182" y="0"/>
                      </a:moveTo>
                      <a:lnTo>
                        <a:pt x="0" y="1591"/>
                      </a:lnTo>
                      <a:lnTo>
                        <a:pt x="1592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32" name="รูปแบบอิสระ: รูปร่าง 2431">
                  <a:extLst>
                    <a:ext uri="{FF2B5EF4-FFF2-40B4-BE49-F238E27FC236}">
                      <a16:creationId xmlns:a16="http://schemas.microsoft.com/office/drawing/2014/main" id="{2A1CB82A-BF37-4572-A072-683988F0F148}"/>
                    </a:ext>
                  </a:extLst>
                </p:cNvPr>
                <p:cNvSpPr/>
                <p:nvPr/>
              </p:nvSpPr>
              <p:spPr>
                <a:xfrm>
                  <a:off x="7814511" y="5229785"/>
                  <a:ext cx="8200" cy="1591"/>
                </a:xfrm>
                <a:custGeom>
                  <a:avLst/>
                  <a:gdLst>
                    <a:gd name="connsiteX0" fmla="*/ 1837 w 8200"/>
                    <a:gd name="connsiteY0" fmla="*/ 1591 h 1591"/>
                    <a:gd name="connsiteX1" fmla="*/ 8201 w 8200"/>
                    <a:gd name="connsiteY1" fmla="*/ 1591 h 1591"/>
                    <a:gd name="connsiteX2" fmla="*/ 1837 w 8200"/>
                    <a:gd name="connsiteY2" fmla="*/ 0 h 1591"/>
                    <a:gd name="connsiteX3" fmla="*/ 1837 w 8200"/>
                    <a:gd name="connsiteY3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200" h="1591">
                      <a:moveTo>
                        <a:pt x="1837" y="1591"/>
                      </a:moveTo>
                      <a:cubicBezTo>
                        <a:pt x="3428" y="0"/>
                        <a:pt x="5019" y="1591"/>
                        <a:pt x="8201" y="1591"/>
                      </a:cubicBezTo>
                      <a:cubicBezTo>
                        <a:pt x="6610" y="0"/>
                        <a:pt x="3428" y="0"/>
                        <a:pt x="1837" y="0"/>
                      </a:cubicBezTo>
                      <a:cubicBezTo>
                        <a:pt x="246" y="0"/>
                        <a:pt x="-1345" y="1591"/>
                        <a:pt x="1837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33" name="รูปแบบอิสระ: รูปร่าง 2432">
                  <a:extLst>
                    <a:ext uri="{FF2B5EF4-FFF2-40B4-BE49-F238E27FC236}">
                      <a16:creationId xmlns:a16="http://schemas.microsoft.com/office/drawing/2014/main" id="{00154F43-657F-42C4-A7BF-51779E546468}"/>
                    </a:ext>
                  </a:extLst>
                </p:cNvPr>
                <p:cNvSpPr/>
                <p:nvPr/>
              </p:nvSpPr>
              <p:spPr>
                <a:xfrm>
                  <a:off x="7808393" y="5228592"/>
                  <a:ext cx="15909" cy="1192"/>
                </a:xfrm>
                <a:custGeom>
                  <a:avLst/>
                  <a:gdLst>
                    <a:gd name="connsiteX0" fmla="*/ 0 w 15909"/>
                    <a:gd name="connsiteY0" fmla="*/ 1193 h 1192"/>
                    <a:gd name="connsiteX1" fmla="*/ 0 w 15909"/>
                    <a:gd name="connsiteY1" fmla="*/ 1193 h 1192"/>
                    <a:gd name="connsiteX2" fmla="*/ 0 w 15909"/>
                    <a:gd name="connsiteY2" fmla="*/ 1193 h 1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2">
                      <a:moveTo>
                        <a:pt x="0" y="1193"/>
                      </a:moveTo>
                      <a:lnTo>
                        <a:pt x="0" y="1193"/>
                      </a:lnTo>
                      <a:cubicBezTo>
                        <a:pt x="0" y="-398"/>
                        <a:pt x="0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34" name="รูปแบบอิสระ: รูปร่าง 2433">
                  <a:extLst>
                    <a:ext uri="{FF2B5EF4-FFF2-40B4-BE49-F238E27FC236}">
                      <a16:creationId xmlns:a16="http://schemas.microsoft.com/office/drawing/2014/main" id="{FBE7D441-A2A5-4B87-AD95-DEF53DE7905A}"/>
                    </a:ext>
                  </a:extLst>
                </p:cNvPr>
                <p:cNvSpPr/>
                <p:nvPr/>
              </p:nvSpPr>
              <p:spPr>
                <a:xfrm>
                  <a:off x="7841804" y="5234559"/>
                  <a:ext cx="1590" cy="15910"/>
                </a:xfrm>
                <a:custGeom>
                  <a:avLst/>
                  <a:gdLst>
                    <a:gd name="connsiteX0" fmla="*/ 1591 w 1590"/>
                    <a:gd name="connsiteY0" fmla="*/ 0 h 15910"/>
                    <a:gd name="connsiteX1" fmla="*/ 1591 w 1590"/>
                    <a:gd name="connsiteY1" fmla="*/ 0 h 15910"/>
                    <a:gd name="connsiteX2" fmla="*/ 0 w 1590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0">
                      <a:moveTo>
                        <a:pt x="1591" y="0"/>
                      </a:moveTo>
                      <a:lnTo>
                        <a:pt x="159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35" name="รูปแบบอิสระ: รูปร่าง 2434">
                  <a:extLst>
                    <a:ext uri="{FF2B5EF4-FFF2-40B4-BE49-F238E27FC236}">
                      <a16:creationId xmlns:a16="http://schemas.microsoft.com/office/drawing/2014/main" id="{0217372D-E70C-4EFE-A4DB-D041F8C02A65}"/>
                    </a:ext>
                  </a:extLst>
                </p:cNvPr>
                <p:cNvSpPr/>
                <p:nvPr/>
              </p:nvSpPr>
              <p:spPr>
                <a:xfrm>
                  <a:off x="7811575" y="5227487"/>
                  <a:ext cx="4375" cy="707"/>
                </a:xfrm>
                <a:custGeom>
                  <a:avLst/>
                  <a:gdLst>
                    <a:gd name="connsiteX0" fmla="*/ 3182 w 4375"/>
                    <a:gd name="connsiteY0" fmla="*/ 707 h 707"/>
                    <a:gd name="connsiteX1" fmla="*/ 0 w 4375"/>
                    <a:gd name="connsiteY1" fmla="*/ 707 h 707"/>
                    <a:gd name="connsiteX2" fmla="*/ 3182 w 4375"/>
                    <a:gd name="connsiteY2" fmla="*/ 707 h 707"/>
                    <a:gd name="connsiteX3" fmla="*/ 3182 w 4375"/>
                    <a:gd name="connsiteY3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375" h="707">
                      <a:moveTo>
                        <a:pt x="3182" y="707"/>
                      </a:moveTo>
                      <a:cubicBezTo>
                        <a:pt x="1592" y="-884"/>
                        <a:pt x="0" y="707"/>
                        <a:pt x="0" y="707"/>
                      </a:cubicBezTo>
                      <a:cubicBezTo>
                        <a:pt x="1592" y="707"/>
                        <a:pt x="3182" y="707"/>
                        <a:pt x="3182" y="707"/>
                      </a:cubicBezTo>
                      <a:cubicBezTo>
                        <a:pt x="4773" y="707"/>
                        <a:pt x="4773" y="707"/>
                        <a:pt x="3182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36" name="รูปแบบอิสระ: รูปร่าง 2435">
                  <a:extLst>
                    <a:ext uri="{FF2B5EF4-FFF2-40B4-BE49-F238E27FC236}">
                      <a16:creationId xmlns:a16="http://schemas.microsoft.com/office/drawing/2014/main" id="{D9EDFADE-F36A-4FB1-B8A6-497ACC6DE39F}"/>
                    </a:ext>
                  </a:extLst>
                </p:cNvPr>
                <p:cNvSpPr/>
                <p:nvPr/>
              </p:nvSpPr>
              <p:spPr>
                <a:xfrm>
                  <a:off x="7825894" y="5232967"/>
                  <a:ext cx="3182" cy="2250"/>
                </a:xfrm>
                <a:custGeom>
                  <a:avLst/>
                  <a:gdLst>
                    <a:gd name="connsiteX0" fmla="*/ 3182 w 3182"/>
                    <a:gd name="connsiteY0" fmla="*/ 1591 h 2250"/>
                    <a:gd name="connsiteX1" fmla="*/ 0 w 3182"/>
                    <a:gd name="connsiteY1" fmla="*/ 0 h 2250"/>
                    <a:gd name="connsiteX2" fmla="*/ 3182 w 3182"/>
                    <a:gd name="connsiteY2" fmla="*/ 1591 h 2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2" h="2250">
                      <a:moveTo>
                        <a:pt x="3182" y="1591"/>
                      </a:moveTo>
                      <a:cubicBezTo>
                        <a:pt x="3182" y="1591"/>
                        <a:pt x="1591" y="0"/>
                        <a:pt x="0" y="0"/>
                      </a:cubicBezTo>
                      <a:cubicBezTo>
                        <a:pt x="0" y="1591"/>
                        <a:pt x="1591" y="3182"/>
                        <a:pt x="3182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37" name="รูปแบบอิสระ: รูปร่าง 2436">
                  <a:extLst>
                    <a:ext uri="{FF2B5EF4-FFF2-40B4-BE49-F238E27FC236}">
                      <a16:creationId xmlns:a16="http://schemas.microsoft.com/office/drawing/2014/main" id="{9C00B298-155F-46AA-B051-141331113B38}"/>
                    </a:ext>
                  </a:extLst>
                </p:cNvPr>
                <p:cNvSpPr/>
                <p:nvPr/>
              </p:nvSpPr>
              <p:spPr>
                <a:xfrm>
                  <a:off x="7808393" y="5229785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0 h 707"/>
                    <a:gd name="connsiteX1" fmla="*/ 0 w 15909"/>
                    <a:gd name="connsiteY1" fmla="*/ 0 h 707"/>
                    <a:gd name="connsiteX2" fmla="*/ 0 w 15909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38" name="รูปแบบอิสระ: รูปร่าง 2437">
                  <a:extLst>
                    <a:ext uri="{FF2B5EF4-FFF2-40B4-BE49-F238E27FC236}">
                      <a16:creationId xmlns:a16="http://schemas.microsoft.com/office/drawing/2014/main" id="{4A94011E-C068-4AE9-B9D4-4ABDFB5C8F81}"/>
                    </a:ext>
                  </a:extLst>
                </p:cNvPr>
                <p:cNvSpPr/>
                <p:nvPr/>
              </p:nvSpPr>
              <p:spPr>
                <a:xfrm>
                  <a:off x="7808393" y="5228195"/>
                  <a:ext cx="3182" cy="1590"/>
                </a:xfrm>
                <a:custGeom>
                  <a:avLst/>
                  <a:gdLst>
                    <a:gd name="connsiteX0" fmla="*/ 0 w 3182"/>
                    <a:gd name="connsiteY0" fmla="*/ 1591 h 1590"/>
                    <a:gd name="connsiteX1" fmla="*/ 3182 w 3182"/>
                    <a:gd name="connsiteY1" fmla="*/ 0 h 1590"/>
                    <a:gd name="connsiteX2" fmla="*/ 0 w 3182"/>
                    <a:gd name="connsiteY2" fmla="*/ 1591 h 1590"/>
                    <a:gd name="connsiteX3" fmla="*/ 0 w 3182"/>
                    <a:gd name="connsiteY3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2" h="1590">
                      <a:moveTo>
                        <a:pt x="0" y="1591"/>
                      </a:moveTo>
                      <a:cubicBezTo>
                        <a:pt x="1592" y="1591"/>
                        <a:pt x="1592" y="0"/>
                        <a:pt x="3182" y="0"/>
                      </a:cubicBezTo>
                      <a:cubicBezTo>
                        <a:pt x="1592" y="0"/>
                        <a:pt x="1592" y="0"/>
                        <a:pt x="0" y="1591"/>
                      </a:cubicBezTo>
                      <a:cubicBezTo>
                        <a:pt x="0" y="1591"/>
                        <a:pt x="0" y="1591"/>
                        <a:pt x="0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39" name="รูปแบบอิสระ: รูปร่าง 2438">
                  <a:extLst>
                    <a:ext uri="{FF2B5EF4-FFF2-40B4-BE49-F238E27FC236}">
                      <a16:creationId xmlns:a16="http://schemas.microsoft.com/office/drawing/2014/main" id="{C047E8D5-0D9C-4F82-B238-FC1AC22A0E24}"/>
                    </a:ext>
                  </a:extLst>
                </p:cNvPr>
                <p:cNvSpPr/>
                <p:nvPr/>
              </p:nvSpPr>
              <p:spPr>
                <a:xfrm>
                  <a:off x="7840213" y="5217057"/>
                  <a:ext cx="15909" cy="15910"/>
                </a:xfrm>
                <a:custGeom>
                  <a:avLst/>
                  <a:gdLst>
                    <a:gd name="connsiteX0" fmla="*/ 12728 w 15909"/>
                    <a:gd name="connsiteY0" fmla="*/ 0 h 15910"/>
                    <a:gd name="connsiteX1" fmla="*/ 3182 w 15909"/>
                    <a:gd name="connsiteY1" fmla="*/ 0 h 15910"/>
                    <a:gd name="connsiteX2" fmla="*/ 1591 w 15909"/>
                    <a:gd name="connsiteY2" fmla="*/ 15910 h 15910"/>
                    <a:gd name="connsiteX3" fmla="*/ 6364 w 15909"/>
                    <a:gd name="connsiteY3" fmla="*/ 12728 h 15910"/>
                    <a:gd name="connsiteX4" fmla="*/ 1591 w 15909"/>
                    <a:gd name="connsiteY4" fmla="*/ 6364 h 15910"/>
                    <a:gd name="connsiteX5" fmla="*/ 7955 w 15909"/>
                    <a:gd name="connsiteY5" fmla="*/ 9546 h 15910"/>
                    <a:gd name="connsiteX6" fmla="*/ 15910 w 15909"/>
                    <a:gd name="connsiteY6" fmla="*/ 1591 h 15910"/>
                    <a:gd name="connsiteX7" fmla="*/ 11137 w 15909"/>
                    <a:gd name="connsiteY7" fmla="*/ 3182 h 15910"/>
                    <a:gd name="connsiteX8" fmla="*/ 12728 w 15909"/>
                    <a:gd name="connsiteY8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909" h="15910">
                      <a:moveTo>
                        <a:pt x="12728" y="0"/>
                      </a:moveTo>
                      <a:cubicBezTo>
                        <a:pt x="12728" y="3182"/>
                        <a:pt x="6364" y="4773"/>
                        <a:pt x="3182" y="0"/>
                      </a:cubicBezTo>
                      <a:cubicBezTo>
                        <a:pt x="-1591" y="1591"/>
                        <a:pt x="0" y="11137"/>
                        <a:pt x="1591" y="15910"/>
                      </a:cubicBezTo>
                      <a:cubicBezTo>
                        <a:pt x="1591" y="14319"/>
                        <a:pt x="1591" y="14319"/>
                        <a:pt x="6364" y="12728"/>
                      </a:cubicBezTo>
                      <a:cubicBezTo>
                        <a:pt x="4773" y="11137"/>
                        <a:pt x="-1591" y="7955"/>
                        <a:pt x="1591" y="6364"/>
                      </a:cubicBezTo>
                      <a:cubicBezTo>
                        <a:pt x="6364" y="6364"/>
                        <a:pt x="6364" y="7955"/>
                        <a:pt x="7955" y="9546"/>
                      </a:cubicBezTo>
                      <a:cubicBezTo>
                        <a:pt x="6364" y="6364"/>
                        <a:pt x="15910" y="6364"/>
                        <a:pt x="15910" y="1591"/>
                      </a:cubicBezTo>
                      <a:lnTo>
                        <a:pt x="11137" y="3182"/>
                      </a:lnTo>
                      <a:cubicBezTo>
                        <a:pt x="11137" y="1591"/>
                        <a:pt x="12728" y="1591"/>
                        <a:pt x="1272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40" name="รูปแบบอิสระ: รูปร่าง 2439">
                  <a:extLst>
                    <a:ext uri="{FF2B5EF4-FFF2-40B4-BE49-F238E27FC236}">
                      <a16:creationId xmlns:a16="http://schemas.microsoft.com/office/drawing/2014/main" id="{9C72503E-F1E7-44FD-A784-CFF90E431D83}"/>
                    </a:ext>
                  </a:extLst>
                </p:cNvPr>
                <p:cNvSpPr/>
                <p:nvPr/>
              </p:nvSpPr>
              <p:spPr>
                <a:xfrm>
                  <a:off x="7833849" y="5232967"/>
                  <a:ext cx="7954" cy="4772"/>
                </a:xfrm>
                <a:custGeom>
                  <a:avLst/>
                  <a:gdLst>
                    <a:gd name="connsiteX0" fmla="*/ 1591 w 7954"/>
                    <a:gd name="connsiteY0" fmla="*/ 0 h 4772"/>
                    <a:gd name="connsiteX1" fmla="*/ 0 w 7954"/>
                    <a:gd name="connsiteY1" fmla="*/ 0 h 4772"/>
                    <a:gd name="connsiteX2" fmla="*/ 4773 w 7954"/>
                    <a:gd name="connsiteY2" fmla="*/ 4773 h 4772"/>
                    <a:gd name="connsiteX3" fmla="*/ 7955 w 7954"/>
                    <a:gd name="connsiteY3" fmla="*/ 1591 h 4772"/>
                    <a:gd name="connsiteX4" fmla="*/ 1591 w 7954"/>
                    <a:gd name="connsiteY4" fmla="*/ 0 h 4772"/>
                    <a:gd name="connsiteX5" fmla="*/ 1591 w 7954"/>
                    <a:gd name="connsiteY5" fmla="*/ 0 h 4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954" h="4772">
                      <a:moveTo>
                        <a:pt x="1591" y="0"/>
                      </a:moveTo>
                      <a:lnTo>
                        <a:pt x="0" y="0"/>
                      </a:lnTo>
                      <a:cubicBezTo>
                        <a:pt x="1591" y="1591"/>
                        <a:pt x="3182" y="1591"/>
                        <a:pt x="4773" y="4773"/>
                      </a:cubicBezTo>
                      <a:cubicBezTo>
                        <a:pt x="7955" y="3182"/>
                        <a:pt x="7955" y="3182"/>
                        <a:pt x="7955" y="1591"/>
                      </a:cubicBezTo>
                      <a:lnTo>
                        <a:pt x="1591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41" name="รูปแบบอิสระ: รูปร่าง 2440">
                  <a:extLst>
                    <a:ext uri="{FF2B5EF4-FFF2-40B4-BE49-F238E27FC236}">
                      <a16:creationId xmlns:a16="http://schemas.microsoft.com/office/drawing/2014/main" id="{ED621633-3F9A-4E8C-84C0-2A05B8D6B7BC}"/>
                    </a:ext>
                  </a:extLst>
                </p:cNvPr>
                <p:cNvSpPr/>
                <p:nvPr/>
              </p:nvSpPr>
              <p:spPr>
                <a:xfrm>
                  <a:off x="7821121" y="5225012"/>
                  <a:ext cx="12727" cy="7955"/>
                </a:xfrm>
                <a:custGeom>
                  <a:avLst/>
                  <a:gdLst>
                    <a:gd name="connsiteX0" fmla="*/ 4773 w 12727"/>
                    <a:gd name="connsiteY0" fmla="*/ 6364 h 7955"/>
                    <a:gd name="connsiteX1" fmla="*/ 9545 w 12727"/>
                    <a:gd name="connsiteY1" fmla="*/ 0 h 7955"/>
                    <a:gd name="connsiteX2" fmla="*/ 3181 w 12727"/>
                    <a:gd name="connsiteY2" fmla="*/ 3182 h 7955"/>
                    <a:gd name="connsiteX3" fmla="*/ 4773 w 12727"/>
                    <a:gd name="connsiteY3" fmla="*/ 6364 h 7955"/>
                    <a:gd name="connsiteX4" fmla="*/ 0 w 12727"/>
                    <a:gd name="connsiteY4" fmla="*/ 6364 h 7955"/>
                    <a:gd name="connsiteX5" fmla="*/ 3181 w 12727"/>
                    <a:gd name="connsiteY5" fmla="*/ 7955 h 7955"/>
                    <a:gd name="connsiteX6" fmla="*/ 4773 w 12727"/>
                    <a:gd name="connsiteY6" fmla="*/ 6364 h 7955"/>
                    <a:gd name="connsiteX7" fmla="*/ 4773 w 12727"/>
                    <a:gd name="connsiteY7" fmla="*/ 6364 h 7955"/>
                    <a:gd name="connsiteX8" fmla="*/ 4773 w 12727"/>
                    <a:gd name="connsiteY8" fmla="*/ 6364 h 7955"/>
                    <a:gd name="connsiteX9" fmla="*/ 4773 w 12727"/>
                    <a:gd name="connsiteY9" fmla="*/ 6364 h 7955"/>
                    <a:gd name="connsiteX10" fmla="*/ 4773 w 12727"/>
                    <a:gd name="connsiteY10" fmla="*/ 6364 h 7955"/>
                    <a:gd name="connsiteX11" fmla="*/ 4773 w 12727"/>
                    <a:gd name="connsiteY11" fmla="*/ 6364 h 7955"/>
                    <a:gd name="connsiteX12" fmla="*/ 4773 w 12727"/>
                    <a:gd name="connsiteY12" fmla="*/ 6364 h 7955"/>
                    <a:gd name="connsiteX13" fmla="*/ 4773 w 12727"/>
                    <a:gd name="connsiteY13" fmla="*/ 6364 h 7955"/>
                    <a:gd name="connsiteX14" fmla="*/ 4773 w 12727"/>
                    <a:gd name="connsiteY14" fmla="*/ 6364 h 7955"/>
                    <a:gd name="connsiteX15" fmla="*/ 12728 w 12727"/>
                    <a:gd name="connsiteY15" fmla="*/ 7955 h 7955"/>
                    <a:gd name="connsiteX16" fmla="*/ 4773 w 12727"/>
                    <a:gd name="connsiteY16" fmla="*/ 6364 h 7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2727" h="7955">
                      <a:moveTo>
                        <a:pt x="4773" y="6364"/>
                      </a:moveTo>
                      <a:cubicBezTo>
                        <a:pt x="6363" y="3182"/>
                        <a:pt x="11136" y="3182"/>
                        <a:pt x="9545" y="0"/>
                      </a:cubicBezTo>
                      <a:cubicBezTo>
                        <a:pt x="4773" y="0"/>
                        <a:pt x="6363" y="1591"/>
                        <a:pt x="3181" y="3182"/>
                      </a:cubicBezTo>
                      <a:cubicBezTo>
                        <a:pt x="11136" y="3182"/>
                        <a:pt x="0" y="3182"/>
                        <a:pt x="4773" y="6364"/>
                      </a:cubicBezTo>
                      <a:cubicBezTo>
                        <a:pt x="3181" y="6364"/>
                        <a:pt x="1591" y="6364"/>
                        <a:pt x="0" y="6364"/>
                      </a:cubicBezTo>
                      <a:cubicBezTo>
                        <a:pt x="1591" y="6364"/>
                        <a:pt x="3181" y="7955"/>
                        <a:pt x="3181" y="7955"/>
                      </a:cubicBezTo>
                      <a:lnTo>
                        <a:pt x="4773" y="6364"/>
                      </a:lnTo>
                      <a:lnTo>
                        <a:pt x="4773" y="6364"/>
                      </a:lnTo>
                      <a:lnTo>
                        <a:pt x="4773" y="6364"/>
                      </a:lnTo>
                      <a:cubicBezTo>
                        <a:pt x="4773" y="7955"/>
                        <a:pt x="4773" y="6364"/>
                        <a:pt x="4773" y="6364"/>
                      </a:cubicBezTo>
                      <a:lnTo>
                        <a:pt x="4773" y="6364"/>
                      </a:lnTo>
                      <a:cubicBezTo>
                        <a:pt x="4773" y="6364"/>
                        <a:pt x="4773" y="6364"/>
                        <a:pt x="4773" y="6364"/>
                      </a:cubicBezTo>
                      <a:cubicBezTo>
                        <a:pt x="7955" y="7955"/>
                        <a:pt x="6363" y="6364"/>
                        <a:pt x="4773" y="6364"/>
                      </a:cubicBezTo>
                      <a:lnTo>
                        <a:pt x="4773" y="6364"/>
                      </a:lnTo>
                      <a:lnTo>
                        <a:pt x="4773" y="6364"/>
                      </a:lnTo>
                      <a:lnTo>
                        <a:pt x="12728" y="7955"/>
                      </a:lnTo>
                      <a:cubicBezTo>
                        <a:pt x="11136" y="6364"/>
                        <a:pt x="9545" y="6364"/>
                        <a:pt x="4773" y="636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42" name="รูปแบบอิสระ: รูปร่าง 2441">
                  <a:extLst>
                    <a:ext uri="{FF2B5EF4-FFF2-40B4-BE49-F238E27FC236}">
                      <a16:creationId xmlns:a16="http://schemas.microsoft.com/office/drawing/2014/main" id="{56514FD5-6935-42B8-8B0B-31186EF2FD44}"/>
                    </a:ext>
                  </a:extLst>
                </p:cNvPr>
                <p:cNvSpPr/>
                <p:nvPr/>
              </p:nvSpPr>
              <p:spPr>
                <a:xfrm>
                  <a:off x="7790892" y="5209102"/>
                  <a:ext cx="1192" cy="1193"/>
                </a:xfrm>
                <a:custGeom>
                  <a:avLst/>
                  <a:gdLst>
                    <a:gd name="connsiteX0" fmla="*/ 0 w 1192"/>
                    <a:gd name="connsiteY0" fmla="*/ 0 h 1193"/>
                    <a:gd name="connsiteX1" fmla="*/ 0 w 1192"/>
                    <a:gd name="connsiteY1" fmla="*/ 0 h 1193"/>
                    <a:gd name="connsiteX2" fmla="*/ 0 w 1192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2" h="1193">
                      <a:moveTo>
                        <a:pt x="0" y="0"/>
                      </a:move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1591" y="1591"/>
                        <a:pt x="1591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43" name="รูปแบบอิสระ: รูปร่าง 2442">
                  <a:extLst>
                    <a:ext uri="{FF2B5EF4-FFF2-40B4-BE49-F238E27FC236}">
                      <a16:creationId xmlns:a16="http://schemas.microsoft.com/office/drawing/2014/main" id="{1AED1341-983D-4F4A-8946-BD203C7BC08D}"/>
                    </a:ext>
                  </a:extLst>
                </p:cNvPr>
                <p:cNvSpPr/>
                <p:nvPr/>
              </p:nvSpPr>
              <p:spPr>
                <a:xfrm>
                  <a:off x="7787940" y="5210693"/>
                  <a:ext cx="7327" cy="9546"/>
                </a:xfrm>
                <a:custGeom>
                  <a:avLst/>
                  <a:gdLst>
                    <a:gd name="connsiteX0" fmla="*/ 6134 w 7327"/>
                    <a:gd name="connsiteY0" fmla="*/ 1591 h 9546"/>
                    <a:gd name="connsiteX1" fmla="*/ 2952 w 7327"/>
                    <a:gd name="connsiteY1" fmla="*/ 1591 h 9546"/>
                    <a:gd name="connsiteX2" fmla="*/ 2952 w 7327"/>
                    <a:gd name="connsiteY2" fmla="*/ 0 h 9546"/>
                    <a:gd name="connsiteX3" fmla="*/ 1362 w 7327"/>
                    <a:gd name="connsiteY3" fmla="*/ 3182 h 9546"/>
                    <a:gd name="connsiteX4" fmla="*/ 1362 w 7327"/>
                    <a:gd name="connsiteY4" fmla="*/ 3182 h 9546"/>
                    <a:gd name="connsiteX5" fmla="*/ 6134 w 7327"/>
                    <a:gd name="connsiteY5" fmla="*/ 9546 h 9546"/>
                    <a:gd name="connsiteX6" fmla="*/ 6134 w 7327"/>
                    <a:gd name="connsiteY6" fmla="*/ 1591 h 9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327" h="9546">
                      <a:moveTo>
                        <a:pt x="6134" y="1591"/>
                      </a:moveTo>
                      <a:cubicBezTo>
                        <a:pt x="6134" y="1591"/>
                        <a:pt x="4543" y="3182"/>
                        <a:pt x="2952" y="1591"/>
                      </a:cubicBezTo>
                      <a:cubicBezTo>
                        <a:pt x="1362" y="0"/>
                        <a:pt x="2952" y="0"/>
                        <a:pt x="2952" y="0"/>
                      </a:cubicBezTo>
                      <a:cubicBezTo>
                        <a:pt x="1362" y="0"/>
                        <a:pt x="-1821" y="1591"/>
                        <a:pt x="1362" y="3182"/>
                      </a:cubicBezTo>
                      <a:lnTo>
                        <a:pt x="1362" y="3182"/>
                      </a:lnTo>
                      <a:cubicBezTo>
                        <a:pt x="4543" y="4773"/>
                        <a:pt x="7725" y="9546"/>
                        <a:pt x="6134" y="9546"/>
                      </a:cubicBezTo>
                      <a:cubicBezTo>
                        <a:pt x="7725" y="6364"/>
                        <a:pt x="7725" y="4773"/>
                        <a:pt x="6134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44" name="รูปแบบอิสระ: รูปร่าง 2443">
                  <a:extLst>
                    <a:ext uri="{FF2B5EF4-FFF2-40B4-BE49-F238E27FC236}">
                      <a16:creationId xmlns:a16="http://schemas.microsoft.com/office/drawing/2014/main" id="{B0614364-C7E6-4FCD-9654-7CD215D3D71B}"/>
                    </a:ext>
                  </a:extLst>
                </p:cNvPr>
                <p:cNvSpPr/>
                <p:nvPr/>
              </p:nvSpPr>
              <p:spPr>
                <a:xfrm>
                  <a:off x="7809984" y="5217057"/>
                  <a:ext cx="6363" cy="3182"/>
                </a:xfrm>
                <a:custGeom>
                  <a:avLst/>
                  <a:gdLst>
                    <a:gd name="connsiteX0" fmla="*/ 0 w 6363"/>
                    <a:gd name="connsiteY0" fmla="*/ 3182 h 3182"/>
                    <a:gd name="connsiteX1" fmla="*/ 6363 w 6363"/>
                    <a:gd name="connsiteY1" fmla="*/ 3182 h 3182"/>
                    <a:gd name="connsiteX2" fmla="*/ 3182 w 6363"/>
                    <a:gd name="connsiteY2" fmla="*/ 0 h 3182"/>
                    <a:gd name="connsiteX3" fmla="*/ 3182 w 6363"/>
                    <a:gd name="connsiteY3" fmla="*/ 1591 h 3182"/>
                    <a:gd name="connsiteX4" fmla="*/ 0 w 6363"/>
                    <a:gd name="connsiteY4" fmla="*/ 3182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63" h="3182">
                      <a:moveTo>
                        <a:pt x="0" y="3182"/>
                      </a:moveTo>
                      <a:lnTo>
                        <a:pt x="6363" y="3182"/>
                      </a:lnTo>
                      <a:lnTo>
                        <a:pt x="3182" y="0"/>
                      </a:lnTo>
                      <a:lnTo>
                        <a:pt x="3182" y="1591"/>
                      </a:lnTo>
                      <a:cubicBezTo>
                        <a:pt x="0" y="1591"/>
                        <a:pt x="1591" y="3182"/>
                        <a:pt x="0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45" name="รูปแบบอิสระ: รูปร่าง 2444">
                  <a:extLst>
                    <a:ext uri="{FF2B5EF4-FFF2-40B4-BE49-F238E27FC236}">
                      <a16:creationId xmlns:a16="http://schemas.microsoft.com/office/drawing/2014/main" id="{D5DA61C1-F34F-436D-A508-D15233B8DBEC}"/>
                    </a:ext>
                  </a:extLst>
                </p:cNvPr>
                <p:cNvSpPr/>
                <p:nvPr/>
              </p:nvSpPr>
              <p:spPr>
                <a:xfrm>
                  <a:off x="7841804" y="5236150"/>
                  <a:ext cx="4772" cy="3181"/>
                </a:xfrm>
                <a:custGeom>
                  <a:avLst/>
                  <a:gdLst>
                    <a:gd name="connsiteX0" fmla="*/ 1591 w 4772"/>
                    <a:gd name="connsiteY0" fmla="*/ 0 h 3181"/>
                    <a:gd name="connsiteX1" fmla="*/ 0 w 4772"/>
                    <a:gd name="connsiteY1" fmla="*/ 3182 h 3181"/>
                    <a:gd name="connsiteX2" fmla="*/ 4773 w 4772"/>
                    <a:gd name="connsiteY2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72" h="3181">
                      <a:moveTo>
                        <a:pt x="1591" y="0"/>
                      </a:moveTo>
                      <a:lnTo>
                        <a:pt x="0" y="3182"/>
                      </a:lnTo>
                      <a:lnTo>
                        <a:pt x="477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46" name="รูปแบบอิสระ: รูปร่าง 2445">
                  <a:extLst>
                    <a:ext uri="{FF2B5EF4-FFF2-40B4-BE49-F238E27FC236}">
                      <a16:creationId xmlns:a16="http://schemas.microsoft.com/office/drawing/2014/main" id="{E91C501E-BDFB-4857-A39B-06CF9B72703A}"/>
                    </a:ext>
                  </a:extLst>
                </p:cNvPr>
                <p:cNvSpPr/>
                <p:nvPr/>
              </p:nvSpPr>
              <p:spPr>
                <a:xfrm>
                  <a:off x="7851349" y="5237740"/>
                  <a:ext cx="1591" cy="1591"/>
                </a:xfrm>
                <a:custGeom>
                  <a:avLst/>
                  <a:gdLst>
                    <a:gd name="connsiteX0" fmla="*/ 0 w 1591"/>
                    <a:gd name="connsiteY0" fmla="*/ 0 h 1591"/>
                    <a:gd name="connsiteX1" fmla="*/ 0 w 1591"/>
                    <a:gd name="connsiteY1" fmla="*/ 1591 h 1591"/>
                    <a:gd name="connsiteX2" fmla="*/ 1592 w 1591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">
                      <a:moveTo>
                        <a:pt x="0" y="0"/>
                      </a:moveTo>
                      <a:lnTo>
                        <a:pt x="0" y="1591"/>
                      </a:lnTo>
                      <a:lnTo>
                        <a:pt x="1592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47" name="รูปแบบอิสระ: รูปร่าง 2446">
                  <a:extLst>
                    <a:ext uri="{FF2B5EF4-FFF2-40B4-BE49-F238E27FC236}">
                      <a16:creationId xmlns:a16="http://schemas.microsoft.com/office/drawing/2014/main" id="{C5FFBE2D-57B9-49AA-89A6-AC0EC6C0D6F6}"/>
                    </a:ext>
                  </a:extLst>
                </p:cNvPr>
                <p:cNvSpPr/>
                <p:nvPr/>
              </p:nvSpPr>
              <p:spPr>
                <a:xfrm>
                  <a:off x="8021585" y="5314109"/>
                  <a:ext cx="3182" cy="1591"/>
                </a:xfrm>
                <a:custGeom>
                  <a:avLst/>
                  <a:gdLst>
                    <a:gd name="connsiteX0" fmla="*/ 3182 w 3182"/>
                    <a:gd name="connsiteY0" fmla="*/ 0 h 1591"/>
                    <a:gd name="connsiteX1" fmla="*/ 0 w 3182"/>
                    <a:gd name="connsiteY1" fmla="*/ 1591 h 1591"/>
                    <a:gd name="connsiteX2" fmla="*/ 3182 w 3182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2" h="1591">
                      <a:moveTo>
                        <a:pt x="3182" y="0"/>
                      </a:moveTo>
                      <a:lnTo>
                        <a:pt x="0" y="1591"/>
                      </a:lnTo>
                      <a:cubicBezTo>
                        <a:pt x="1591" y="0"/>
                        <a:pt x="1591" y="0"/>
                        <a:pt x="31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48" name="รูปแบบอิสระ: รูปร่าง 2447">
                  <a:extLst>
                    <a:ext uri="{FF2B5EF4-FFF2-40B4-BE49-F238E27FC236}">
                      <a16:creationId xmlns:a16="http://schemas.microsoft.com/office/drawing/2014/main" id="{EEFB8CCB-F284-4439-8B62-67FD81677C2F}"/>
                    </a:ext>
                  </a:extLst>
                </p:cNvPr>
                <p:cNvSpPr/>
                <p:nvPr/>
              </p:nvSpPr>
              <p:spPr>
                <a:xfrm>
                  <a:off x="8045449" y="531092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49" name="รูปแบบอิสระ: รูปร่าง 2448">
                  <a:extLst>
                    <a:ext uri="{FF2B5EF4-FFF2-40B4-BE49-F238E27FC236}">
                      <a16:creationId xmlns:a16="http://schemas.microsoft.com/office/drawing/2014/main" id="{81C4760F-83A0-4E3D-B5B6-3325ECD8C75E}"/>
                    </a:ext>
                  </a:extLst>
                </p:cNvPr>
                <p:cNvSpPr/>
                <p:nvPr/>
              </p:nvSpPr>
              <p:spPr>
                <a:xfrm>
                  <a:off x="8011261" y="5267970"/>
                  <a:ext cx="8732" cy="2952"/>
                </a:xfrm>
                <a:custGeom>
                  <a:avLst/>
                  <a:gdLst>
                    <a:gd name="connsiteX0" fmla="*/ 8733 w 8732"/>
                    <a:gd name="connsiteY0" fmla="*/ 0 h 2952"/>
                    <a:gd name="connsiteX1" fmla="*/ 2369 w 8732"/>
                    <a:gd name="connsiteY1" fmla="*/ 1591 h 2952"/>
                    <a:gd name="connsiteX2" fmla="*/ 8733 w 8732"/>
                    <a:gd name="connsiteY2" fmla="*/ 0 h 2952"/>
                    <a:gd name="connsiteX3" fmla="*/ 8733 w 8732"/>
                    <a:gd name="connsiteY3" fmla="*/ 0 h 29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732" h="2952">
                      <a:moveTo>
                        <a:pt x="8733" y="0"/>
                      </a:moveTo>
                      <a:cubicBezTo>
                        <a:pt x="3959" y="1591"/>
                        <a:pt x="-3996" y="4773"/>
                        <a:pt x="2369" y="1591"/>
                      </a:cubicBezTo>
                      <a:lnTo>
                        <a:pt x="8733" y="0"/>
                      </a:lnTo>
                      <a:cubicBezTo>
                        <a:pt x="8733" y="1591"/>
                        <a:pt x="8733" y="0"/>
                        <a:pt x="873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50" name="รูปแบบอิสระ: รูปร่าง 2449">
                  <a:extLst>
                    <a:ext uri="{FF2B5EF4-FFF2-40B4-BE49-F238E27FC236}">
                      <a16:creationId xmlns:a16="http://schemas.microsoft.com/office/drawing/2014/main" id="{868F0948-A42C-4112-A933-7D1FAAB0FCE5}"/>
                    </a:ext>
                  </a:extLst>
                </p:cNvPr>
                <p:cNvSpPr/>
                <p:nvPr/>
              </p:nvSpPr>
              <p:spPr>
                <a:xfrm>
                  <a:off x="8136135" y="5280698"/>
                  <a:ext cx="6363" cy="1591"/>
                </a:xfrm>
                <a:custGeom>
                  <a:avLst/>
                  <a:gdLst>
                    <a:gd name="connsiteX0" fmla="*/ 4773 w 6363"/>
                    <a:gd name="connsiteY0" fmla="*/ 1591 h 1591"/>
                    <a:gd name="connsiteX1" fmla="*/ 6363 w 6363"/>
                    <a:gd name="connsiteY1" fmla="*/ 1591 h 1591"/>
                    <a:gd name="connsiteX2" fmla="*/ 4773 w 6363"/>
                    <a:gd name="connsiteY2" fmla="*/ 1591 h 1591"/>
                    <a:gd name="connsiteX3" fmla="*/ 0 w 6363"/>
                    <a:gd name="connsiteY3" fmla="*/ 0 h 1591"/>
                    <a:gd name="connsiteX4" fmla="*/ 4773 w 6363"/>
                    <a:gd name="connsiteY4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63" h="1591">
                      <a:moveTo>
                        <a:pt x="4773" y="1591"/>
                      </a:moveTo>
                      <a:lnTo>
                        <a:pt x="6363" y="1591"/>
                      </a:lnTo>
                      <a:lnTo>
                        <a:pt x="4773" y="1591"/>
                      </a:lnTo>
                      <a:cubicBezTo>
                        <a:pt x="3182" y="1591"/>
                        <a:pt x="1591" y="1591"/>
                        <a:pt x="0" y="0"/>
                      </a:cubicBezTo>
                      <a:cubicBezTo>
                        <a:pt x="1591" y="0"/>
                        <a:pt x="6363" y="1591"/>
                        <a:pt x="4773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51" name="รูปแบบอิสระ: รูปร่าง 2450">
                  <a:extLst>
                    <a:ext uri="{FF2B5EF4-FFF2-40B4-BE49-F238E27FC236}">
                      <a16:creationId xmlns:a16="http://schemas.microsoft.com/office/drawing/2014/main" id="{D1036058-63D1-4A02-A296-9F26348113BD}"/>
                    </a:ext>
                  </a:extLst>
                </p:cNvPr>
                <p:cNvSpPr/>
                <p:nvPr/>
              </p:nvSpPr>
              <p:spPr>
                <a:xfrm>
                  <a:off x="8148863" y="5283880"/>
                  <a:ext cx="4772" cy="1192"/>
                </a:xfrm>
                <a:custGeom>
                  <a:avLst/>
                  <a:gdLst>
                    <a:gd name="connsiteX0" fmla="*/ 4773 w 4772"/>
                    <a:gd name="connsiteY0" fmla="*/ 0 h 1192"/>
                    <a:gd name="connsiteX1" fmla="*/ 0 w 4772"/>
                    <a:gd name="connsiteY1" fmla="*/ 0 h 1192"/>
                    <a:gd name="connsiteX2" fmla="*/ 4773 w 4772"/>
                    <a:gd name="connsiteY2" fmla="*/ 0 h 1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72" h="1192">
                      <a:moveTo>
                        <a:pt x="4773" y="0"/>
                      </a:moveTo>
                      <a:lnTo>
                        <a:pt x="0" y="0"/>
                      </a:lnTo>
                      <a:cubicBezTo>
                        <a:pt x="1591" y="1591"/>
                        <a:pt x="3182" y="1591"/>
                        <a:pt x="477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52" name="รูปแบบอิสระ: รูปร่าง 2451">
                  <a:extLst>
                    <a:ext uri="{FF2B5EF4-FFF2-40B4-BE49-F238E27FC236}">
                      <a16:creationId xmlns:a16="http://schemas.microsoft.com/office/drawing/2014/main" id="{7AD00855-720F-439B-9801-F5AB6AC63661}"/>
                    </a:ext>
                  </a:extLst>
                </p:cNvPr>
                <p:cNvSpPr/>
                <p:nvPr/>
              </p:nvSpPr>
              <p:spPr>
                <a:xfrm>
                  <a:off x="7942035" y="5326837"/>
                  <a:ext cx="1988" cy="3182"/>
                </a:xfrm>
                <a:custGeom>
                  <a:avLst/>
                  <a:gdLst>
                    <a:gd name="connsiteX0" fmla="*/ 1591 w 1988"/>
                    <a:gd name="connsiteY0" fmla="*/ 0 h 3182"/>
                    <a:gd name="connsiteX1" fmla="*/ 0 w 1988"/>
                    <a:gd name="connsiteY1" fmla="*/ 3182 h 3182"/>
                    <a:gd name="connsiteX2" fmla="*/ 1591 w 1988"/>
                    <a:gd name="connsiteY2" fmla="*/ 0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988" h="3182">
                      <a:moveTo>
                        <a:pt x="1591" y="0"/>
                      </a:moveTo>
                      <a:lnTo>
                        <a:pt x="0" y="3182"/>
                      </a:lnTo>
                      <a:cubicBezTo>
                        <a:pt x="3182" y="3182"/>
                        <a:pt x="1591" y="1591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53" name="รูปแบบอิสระ: รูปร่าง 2452">
                  <a:extLst>
                    <a:ext uri="{FF2B5EF4-FFF2-40B4-BE49-F238E27FC236}">
                      <a16:creationId xmlns:a16="http://schemas.microsoft.com/office/drawing/2014/main" id="{5EEA6056-37B5-4A51-852B-2FAA622CB472}"/>
                    </a:ext>
                  </a:extLst>
                </p:cNvPr>
                <p:cNvSpPr/>
                <p:nvPr/>
              </p:nvSpPr>
              <p:spPr>
                <a:xfrm>
                  <a:off x="7935671" y="5250742"/>
                  <a:ext cx="4773" cy="4499"/>
                </a:xfrm>
                <a:custGeom>
                  <a:avLst/>
                  <a:gdLst>
                    <a:gd name="connsiteX0" fmla="*/ 0 w 4773"/>
                    <a:gd name="connsiteY0" fmla="*/ 1318 h 4499"/>
                    <a:gd name="connsiteX1" fmla="*/ 4774 w 4773"/>
                    <a:gd name="connsiteY1" fmla="*/ 4500 h 4499"/>
                    <a:gd name="connsiteX2" fmla="*/ 0 w 4773"/>
                    <a:gd name="connsiteY2" fmla="*/ 1318 h 4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73" h="4499">
                      <a:moveTo>
                        <a:pt x="0" y="1318"/>
                      </a:moveTo>
                      <a:cubicBezTo>
                        <a:pt x="1592" y="2909"/>
                        <a:pt x="3182" y="2909"/>
                        <a:pt x="4774" y="4500"/>
                      </a:cubicBezTo>
                      <a:cubicBezTo>
                        <a:pt x="3182" y="1318"/>
                        <a:pt x="1592" y="-1864"/>
                        <a:pt x="0" y="13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54" name="รูปแบบอิสระ: รูปร่าง 2453">
                  <a:extLst>
                    <a:ext uri="{FF2B5EF4-FFF2-40B4-BE49-F238E27FC236}">
                      <a16:creationId xmlns:a16="http://schemas.microsoft.com/office/drawing/2014/main" id="{D475B2BC-2793-496B-AC29-D44919C8BDB7}"/>
                    </a:ext>
                  </a:extLst>
                </p:cNvPr>
                <p:cNvSpPr/>
                <p:nvPr/>
              </p:nvSpPr>
              <p:spPr>
                <a:xfrm>
                  <a:off x="8008857" y="5283880"/>
                  <a:ext cx="1192" cy="1590"/>
                </a:xfrm>
                <a:custGeom>
                  <a:avLst/>
                  <a:gdLst>
                    <a:gd name="connsiteX0" fmla="*/ 0 w 1192"/>
                    <a:gd name="connsiteY0" fmla="*/ 0 h 1590"/>
                    <a:gd name="connsiteX1" fmla="*/ 0 w 1192"/>
                    <a:gd name="connsiteY1" fmla="*/ 1591 h 1590"/>
                    <a:gd name="connsiteX2" fmla="*/ 0 w 1192"/>
                    <a:gd name="connsiteY2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2" h="1590">
                      <a:moveTo>
                        <a:pt x="0" y="0"/>
                      </a:moveTo>
                      <a:cubicBezTo>
                        <a:pt x="0" y="0"/>
                        <a:pt x="0" y="1591"/>
                        <a:pt x="0" y="1591"/>
                      </a:cubicBezTo>
                      <a:cubicBezTo>
                        <a:pt x="1591" y="1591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55" name="รูปแบบอิสระ: รูปร่าง 2454">
                  <a:extLst>
                    <a:ext uri="{FF2B5EF4-FFF2-40B4-BE49-F238E27FC236}">
                      <a16:creationId xmlns:a16="http://schemas.microsoft.com/office/drawing/2014/main" id="{A97EDDD4-1763-4197-A798-6F6F8D382BF7}"/>
                    </a:ext>
                  </a:extLst>
                </p:cNvPr>
                <p:cNvSpPr/>
                <p:nvPr/>
              </p:nvSpPr>
              <p:spPr>
                <a:xfrm>
                  <a:off x="7942035" y="5253650"/>
                  <a:ext cx="6364" cy="2636"/>
                </a:xfrm>
                <a:custGeom>
                  <a:avLst/>
                  <a:gdLst>
                    <a:gd name="connsiteX0" fmla="*/ 6364 w 6364"/>
                    <a:gd name="connsiteY0" fmla="*/ 1591 h 2636"/>
                    <a:gd name="connsiteX1" fmla="*/ 6364 w 6364"/>
                    <a:gd name="connsiteY1" fmla="*/ 1591 h 2636"/>
                    <a:gd name="connsiteX2" fmla="*/ 0 w 6364"/>
                    <a:gd name="connsiteY2" fmla="*/ 0 h 2636"/>
                    <a:gd name="connsiteX3" fmla="*/ 6364 w 6364"/>
                    <a:gd name="connsiteY3" fmla="*/ 1591 h 26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64" h="2636">
                      <a:moveTo>
                        <a:pt x="6364" y="1591"/>
                      </a:moveTo>
                      <a:cubicBezTo>
                        <a:pt x="6364" y="1591"/>
                        <a:pt x="6364" y="1591"/>
                        <a:pt x="6364" y="1591"/>
                      </a:cubicBezTo>
                      <a:cubicBezTo>
                        <a:pt x="3182" y="1591"/>
                        <a:pt x="1591" y="1591"/>
                        <a:pt x="0" y="0"/>
                      </a:cubicBezTo>
                      <a:cubicBezTo>
                        <a:pt x="1591" y="3182"/>
                        <a:pt x="3182" y="3182"/>
                        <a:pt x="6364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56" name="รูปแบบอิสระ: รูปร่าง 2455">
                  <a:extLst>
                    <a:ext uri="{FF2B5EF4-FFF2-40B4-BE49-F238E27FC236}">
                      <a16:creationId xmlns:a16="http://schemas.microsoft.com/office/drawing/2014/main" id="{C672A6ED-F74D-4914-B76F-7CBB96151F04}"/>
                    </a:ext>
                  </a:extLst>
                </p:cNvPr>
                <p:cNvSpPr/>
                <p:nvPr/>
              </p:nvSpPr>
              <p:spPr>
                <a:xfrm>
                  <a:off x="7674751" y="536024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57" name="รูปแบบอิสระ: รูปร่าง 2456">
                  <a:extLst>
                    <a:ext uri="{FF2B5EF4-FFF2-40B4-BE49-F238E27FC236}">
                      <a16:creationId xmlns:a16="http://schemas.microsoft.com/office/drawing/2014/main" id="{C867D866-4EFC-4312-9787-9521E1EA799A}"/>
                    </a:ext>
                  </a:extLst>
                </p:cNvPr>
                <p:cNvSpPr/>
                <p:nvPr/>
              </p:nvSpPr>
              <p:spPr>
                <a:xfrm>
                  <a:off x="7639749" y="5317291"/>
                  <a:ext cx="1192" cy="3182"/>
                </a:xfrm>
                <a:custGeom>
                  <a:avLst/>
                  <a:gdLst>
                    <a:gd name="connsiteX0" fmla="*/ 0 w 1192"/>
                    <a:gd name="connsiteY0" fmla="*/ 0 h 3182"/>
                    <a:gd name="connsiteX1" fmla="*/ 0 w 1192"/>
                    <a:gd name="connsiteY1" fmla="*/ 3182 h 3182"/>
                    <a:gd name="connsiteX2" fmla="*/ 0 w 1192"/>
                    <a:gd name="connsiteY2" fmla="*/ 0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2" h="3182">
                      <a:moveTo>
                        <a:pt x="0" y="0"/>
                      </a:moveTo>
                      <a:cubicBezTo>
                        <a:pt x="0" y="0"/>
                        <a:pt x="0" y="1591"/>
                        <a:pt x="0" y="3182"/>
                      </a:cubicBezTo>
                      <a:cubicBezTo>
                        <a:pt x="1591" y="1591"/>
                        <a:pt x="1591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58" name="รูปแบบอิสระ: รูปร่าง 2457">
                  <a:extLst>
                    <a:ext uri="{FF2B5EF4-FFF2-40B4-BE49-F238E27FC236}">
                      <a16:creationId xmlns:a16="http://schemas.microsoft.com/office/drawing/2014/main" id="{90CB7557-56B7-4C3C-A327-A2A6B9D76A5A}"/>
                    </a:ext>
                  </a:extLst>
                </p:cNvPr>
                <p:cNvSpPr/>
                <p:nvPr/>
              </p:nvSpPr>
              <p:spPr>
                <a:xfrm>
                  <a:off x="7884053" y="5244105"/>
                  <a:ext cx="707" cy="706"/>
                </a:xfrm>
                <a:custGeom>
                  <a:avLst/>
                  <a:gdLst>
                    <a:gd name="connsiteX0" fmla="*/ 707 w 707"/>
                    <a:gd name="connsiteY0" fmla="*/ 0 h 706"/>
                    <a:gd name="connsiteX1" fmla="*/ 707 w 707"/>
                    <a:gd name="connsiteY1" fmla="*/ 0 h 706"/>
                    <a:gd name="connsiteX2" fmla="*/ 707 w 707"/>
                    <a:gd name="connsiteY2" fmla="*/ 0 h 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706">
                      <a:moveTo>
                        <a:pt x="707" y="0"/>
                      </a:moveTo>
                      <a:cubicBezTo>
                        <a:pt x="-884" y="0"/>
                        <a:pt x="707" y="1591"/>
                        <a:pt x="707" y="0"/>
                      </a:cubicBezTo>
                      <a:lnTo>
                        <a:pt x="70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59" name="รูปแบบอิสระ: รูปร่าง 2458">
                  <a:extLst>
                    <a:ext uri="{FF2B5EF4-FFF2-40B4-BE49-F238E27FC236}">
                      <a16:creationId xmlns:a16="http://schemas.microsoft.com/office/drawing/2014/main" id="{BCC24A17-B73B-4794-8E43-845C82A152D3}"/>
                    </a:ext>
                  </a:extLst>
                </p:cNvPr>
                <p:cNvSpPr/>
                <p:nvPr/>
              </p:nvSpPr>
              <p:spPr>
                <a:xfrm>
                  <a:off x="7878396" y="523137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60" name="รูปแบบอิสระ: รูปร่าง 2459">
                  <a:extLst>
                    <a:ext uri="{FF2B5EF4-FFF2-40B4-BE49-F238E27FC236}">
                      <a16:creationId xmlns:a16="http://schemas.microsoft.com/office/drawing/2014/main" id="{D1D00784-2404-42B5-A932-48C00BA323D0}"/>
                    </a:ext>
                  </a:extLst>
                </p:cNvPr>
                <p:cNvSpPr/>
                <p:nvPr/>
              </p:nvSpPr>
              <p:spPr>
                <a:xfrm>
                  <a:off x="7969082" y="524092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61" name="รูปแบบอิสระ: รูปร่าง 2460">
                  <a:extLst>
                    <a:ext uri="{FF2B5EF4-FFF2-40B4-BE49-F238E27FC236}">
                      <a16:creationId xmlns:a16="http://schemas.microsoft.com/office/drawing/2014/main" id="{E5E0D81F-B1BC-45A3-B657-727A5F43579E}"/>
                    </a:ext>
                  </a:extLst>
                </p:cNvPr>
                <p:cNvSpPr/>
                <p:nvPr/>
              </p:nvSpPr>
              <p:spPr>
                <a:xfrm>
                  <a:off x="7881578" y="5242514"/>
                  <a:ext cx="1590" cy="1591"/>
                </a:xfrm>
                <a:custGeom>
                  <a:avLst/>
                  <a:gdLst>
                    <a:gd name="connsiteX0" fmla="*/ 0 w 1590"/>
                    <a:gd name="connsiteY0" fmla="*/ 0 h 1591"/>
                    <a:gd name="connsiteX1" fmla="*/ 1591 w 1590"/>
                    <a:gd name="connsiteY1" fmla="*/ 1591 h 1591"/>
                    <a:gd name="connsiteX2" fmla="*/ 0 w 1590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">
                      <a:moveTo>
                        <a:pt x="0" y="0"/>
                      </a:moveTo>
                      <a:cubicBezTo>
                        <a:pt x="0" y="0"/>
                        <a:pt x="1591" y="1591"/>
                        <a:pt x="1591" y="1591"/>
                      </a:cubicBezTo>
                      <a:cubicBezTo>
                        <a:pt x="1591" y="1591"/>
                        <a:pt x="1591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62" name="รูปแบบอิสระ: รูปร่าง 2461">
                  <a:extLst>
                    <a:ext uri="{FF2B5EF4-FFF2-40B4-BE49-F238E27FC236}">
                      <a16:creationId xmlns:a16="http://schemas.microsoft.com/office/drawing/2014/main" id="{D9C3723D-3CC5-4FF3-926D-22525506B2F5}"/>
                    </a:ext>
                  </a:extLst>
                </p:cNvPr>
                <p:cNvSpPr/>
                <p:nvPr/>
              </p:nvSpPr>
              <p:spPr>
                <a:xfrm>
                  <a:off x="7880385" y="5244105"/>
                  <a:ext cx="1193" cy="15910"/>
                </a:xfrm>
                <a:custGeom>
                  <a:avLst/>
                  <a:gdLst>
                    <a:gd name="connsiteX0" fmla="*/ 1194 w 1193"/>
                    <a:gd name="connsiteY0" fmla="*/ 0 h 15910"/>
                    <a:gd name="connsiteX1" fmla="*/ 1194 w 1193"/>
                    <a:gd name="connsiteY1" fmla="*/ 0 h 15910"/>
                    <a:gd name="connsiteX2" fmla="*/ 1194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1194" y="0"/>
                      </a:moveTo>
                      <a:cubicBezTo>
                        <a:pt x="1194" y="0"/>
                        <a:pt x="1194" y="0"/>
                        <a:pt x="1194" y="0"/>
                      </a:cubicBezTo>
                      <a:cubicBezTo>
                        <a:pt x="-398" y="0"/>
                        <a:pt x="-398" y="0"/>
                        <a:pt x="119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63" name="รูปแบบอิสระ: รูปร่าง 2462">
                  <a:extLst>
                    <a:ext uri="{FF2B5EF4-FFF2-40B4-BE49-F238E27FC236}">
                      <a16:creationId xmlns:a16="http://schemas.microsoft.com/office/drawing/2014/main" id="{C33219FC-C483-4FE4-9DB5-EB2A5CDCEA06}"/>
                    </a:ext>
                  </a:extLst>
                </p:cNvPr>
                <p:cNvSpPr/>
                <p:nvPr/>
              </p:nvSpPr>
              <p:spPr>
                <a:xfrm>
                  <a:off x="7883169" y="5244105"/>
                  <a:ext cx="3182" cy="1590"/>
                </a:xfrm>
                <a:custGeom>
                  <a:avLst/>
                  <a:gdLst>
                    <a:gd name="connsiteX0" fmla="*/ 3182 w 3182"/>
                    <a:gd name="connsiteY0" fmla="*/ 1591 h 1590"/>
                    <a:gd name="connsiteX1" fmla="*/ 0 w 3182"/>
                    <a:gd name="connsiteY1" fmla="*/ 0 h 1590"/>
                    <a:gd name="connsiteX2" fmla="*/ 0 w 3182"/>
                    <a:gd name="connsiteY2" fmla="*/ 0 h 1590"/>
                    <a:gd name="connsiteX3" fmla="*/ 3182 w 3182"/>
                    <a:gd name="connsiteY3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2" h="1590">
                      <a:moveTo>
                        <a:pt x="3182" y="1591"/>
                      </a:moveTo>
                      <a:cubicBezTo>
                        <a:pt x="1592" y="1591"/>
                        <a:pt x="1592" y="159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92" y="0"/>
                        <a:pt x="3182" y="1591"/>
                        <a:pt x="3182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64" name="รูปแบบอิสระ: รูปร่าง 2463">
                  <a:extLst>
                    <a:ext uri="{FF2B5EF4-FFF2-40B4-BE49-F238E27FC236}">
                      <a16:creationId xmlns:a16="http://schemas.microsoft.com/office/drawing/2014/main" id="{D5193A81-4BC0-44A5-AF10-B8E6FCB01408}"/>
                    </a:ext>
                  </a:extLst>
                </p:cNvPr>
                <p:cNvSpPr/>
                <p:nvPr/>
              </p:nvSpPr>
              <p:spPr>
                <a:xfrm>
                  <a:off x="7816746" y="5333201"/>
                  <a:ext cx="1193" cy="1193"/>
                </a:xfrm>
                <a:custGeom>
                  <a:avLst/>
                  <a:gdLst>
                    <a:gd name="connsiteX0" fmla="*/ 1194 w 1193"/>
                    <a:gd name="connsiteY0" fmla="*/ 0 h 1193"/>
                    <a:gd name="connsiteX1" fmla="*/ 1194 w 1193"/>
                    <a:gd name="connsiteY1" fmla="*/ 0 h 1193"/>
                    <a:gd name="connsiteX2" fmla="*/ 1194 w 1193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193">
                      <a:moveTo>
                        <a:pt x="1194" y="0"/>
                      </a:moveTo>
                      <a:cubicBezTo>
                        <a:pt x="1194" y="0"/>
                        <a:pt x="1194" y="0"/>
                        <a:pt x="1194" y="0"/>
                      </a:cubicBezTo>
                      <a:cubicBezTo>
                        <a:pt x="-398" y="1591"/>
                        <a:pt x="-398" y="1591"/>
                        <a:pt x="119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65" name="รูปแบบอิสระ: รูปร่าง 2464">
                  <a:extLst>
                    <a:ext uri="{FF2B5EF4-FFF2-40B4-BE49-F238E27FC236}">
                      <a16:creationId xmlns:a16="http://schemas.microsoft.com/office/drawing/2014/main" id="{EF2CDC8F-6B75-43DA-B617-E65BDC61B767}"/>
                    </a:ext>
                  </a:extLst>
                </p:cNvPr>
                <p:cNvSpPr/>
                <p:nvPr/>
              </p:nvSpPr>
              <p:spPr>
                <a:xfrm>
                  <a:off x="8137726" y="5261605"/>
                  <a:ext cx="1591" cy="15910"/>
                </a:xfrm>
                <a:custGeom>
                  <a:avLst/>
                  <a:gdLst>
                    <a:gd name="connsiteX0" fmla="*/ 1592 w 1591"/>
                    <a:gd name="connsiteY0" fmla="*/ 0 h 15910"/>
                    <a:gd name="connsiteX1" fmla="*/ 0 w 1591"/>
                    <a:gd name="connsiteY1" fmla="*/ 0 h 15910"/>
                    <a:gd name="connsiteX2" fmla="*/ 0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1592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66" name="รูปแบบอิสระ: รูปร่าง 2465">
                  <a:extLst>
                    <a:ext uri="{FF2B5EF4-FFF2-40B4-BE49-F238E27FC236}">
                      <a16:creationId xmlns:a16="http://schemas.microsoft.com/office/drawing/2014/main" id="{3B12BAA7-60D8-46E8-B6D8-77FB78B491F8}"/>
                    </a:ext>
                  </a:extLst>
                </p:cNvPr>
                <p:cNvSpPr/>
                <p:nvPr/>
              </p:nvSpPr>
              <p:spPr>
                <a:xfrm>
                  <a:off x="8117043" y="5260015"/>
                  <a:ext cx="30229" cy="3181"/>
                </a:xfrm>
                <a:custGeom>
                  <a:avLst/>
                  <a:gdLst>
                    <a:gd name="connsiteX0" fmla="*/ 30229 w 30229"/>
                    <a:gd name="connsiteY0" fmla="*/ 1591 h 3181"/>
                    <a:gd name="connsiteX1" fmla="*/ 20683 w 30229"/>
                    <a:gd name="connsiteY1" fmla="*/ 0 h 3181"/>
                    <a:gd name="connsiteX2" fmla="*/ 0 w 30229"/>
                    <a:gd name="connsiteY2" fmla="*/ 3182 h 3181"/>
                    <a:gd name="connsiteX3" fmla="*/ 30229 w 30229"/>
                    <a:gd name="connsiteY3" fmla="*/ 1591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229" h="3181">
                      <a:moveTo>
                        <a:pt x="30229" y="1591"/>
                      </a:moveTo>
                      <a:cubicBezTo>
                        <a:pt x="20683" y="1591"/>
                        <a:pt x="20683" y="1591"/>
                        <a:pt x="20683" y="0"/>
                      </a:cubicBezTo>
                      <a:lnTo>
                        <a:pt x="0" y="3182"/>
                      </a:lnTo>
                      <a:lnTo>
                        <a:pt x="30229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67" name="รูปแบบอิสระ: รูปร่าง 2466">
                  <a:extLst>
                    <a:ext uri="{FF2B5EF4-FFF2-40B4-BE49-F238E27FC236}">
                      <a16:creationId xmlns:a16="http://schemas.microsoft.com/office/drawing/2014/main" id="{6A0976DF-BCC5-4BC8-B422-0968BA552498}"/>
                    </a:ext>
                  </a:extLst>
                </p:cNvPr>
                <p:cNvSpPr/>
                <p:nvPr/>
              </p:nvSpPr>
              <p:spPr>
                <a:xfrm>
                  <a:off x="7606339" y="5226603"/>
                  <a:ext cx="564798" cy="135236"/>
                </a:xfrm>
                <a:custGeom>
                  <a:avLst/>
                  <a:gdLst>
                    <a:gd name="connsiteX0" fmla="*/ 378653 w 564798"/>
                    <a:gd name="connsiteY0" fmla="*/ 92279 h 135236"/>
                    <a:gd name="connsiteX1" fmla="*/ 383426 w 564798"/>
                    <a:gd name="connsiteY1" fmla="*/ 93870 h 135236"/>
                    <a:gd name="connsiteX2" fmla="*/ 378653 w 564798"/>
                    <a:gd name="connsiteY2" fmla="*/ 101825 h 135236"/>
                    <a:gd name="connsiteX3" fmla="*/ 394563 w 564798"/>
                    <a:gd name="connsiteY3" fmla="*/ 89097 h 135236"/>
                    <a:gd name="connsiteX4" fmla="*/ 397745 w 564798"/>
                    <a:gd name="connsiteY4" fmla="*/ 90688 h 135236"/>
                    <a:gd name="connsiteX5" fmla="*/ 396154 w 564798"/>
                    <a:gd name="connsiteY5" fmla="*/ 90688 h 135236"/>
                    <a:gd name="connsiteX6" fmla="*/ 399336 w 564798"/>
                    <a:gd name="connsiteY6" fmla="*/ 90688 h 135236"/>
                    <a:gd name="connsiteX7" fmla="*/ 402518 w 564798"/>
                    <a:gd name="connsiteY7" fmla="*/ 87506 h 135236"/>
                    <a:gd name="connsiteX8" fmla="*/ 412063 w 564798"/>
                    <a:gd name="connsiteY8" fmla="*/ 82733 h 135236"/>
                    <a:gd name="connsiteX9" fmla="*/ 418428 w 564798"/>
                    <a:gd name="connsiteY9" fmla="*/ 85915 h 135236"/>
                    <a:gd name="connsiteX10" fmla="*/ 426383 w 564798"/>
                    <a:gd name="connsiteY10" fmla="*/ 82733 h 135236"/>
                    <a:gd name="connsiteX11" fmla="*/ 426383 w 564798"/>
                    <a:gd name="connsiteY11" fmla="*/ 84324 h 135236"/>
                    <a:gd name="connsiteX12" fmla="*/ 439110 w 564798"/>
                    <a:gd name="connsiteY12" fmla="*/ 81142 h 135236"/>
                    <a:gd name="connsiteX13" fmla="*/ 439110 w 564798"/>
                    <a:gd name="connsiteY13" fmla="*/ 81142 h 135236"/>
                    <a:gd name="connsiteX14" fmla="*/ 442292 w 564798"/>
                    <a:gd name="connsiteY14" fmla="*/ 76369 h 135236"/>
                    <a:gd name="connsiteX15" fmla="*/ 443883 w 564798"/>
                    <a:gd name="connsiteY15" fmla="*/ 77960 h 135236"/>
                    <a:gd name="connsiteX16" fmla="*/ 447065 w 564798"/>
                    <a:gd name="connsiteY16" fmla="*/ 74777 h 135236"/>
                    <a:gd name="connsiteX17" fmla="*/ 445475 w 564798"/>
                    <a:gd name="connsiteY17" fmla="*/ 79551 h 135236"/>
                    <a:gd name="connsiteX18" fmla="*/ 456611 w 564798"/>
                    <a:gd name="connsiteY18" fmla="*/ 81142 h 135236"/>
                    <a:gd name="connsiteX19" fmla="*/ 470930 w 564798"/>
                    <a:gd name="connsiteY19" fmla="*/ 79551 h 135236"/>
                    <a:gd name="connsiteX20" fmla="*/ 464566 w 564798"/>
                    <a:gd name="connsiteY20" fmla="*/ 81142 h 135236"/>
                    <a:gd name="connsiteX21" fmla="*/ 497977 w 564798"/>
                    <a:gd name="connsiteY21" fmla="*/ 82733 h 135236"/>
                    <a:gd name="connsiteX22" fmla="*/ 478885 w 564798"/>
                    <a:gd name="connsiteY22" fmla="*/ 79551 h 135236"/>
                    <a:gd name="connsiteX23" fmla="*/ 469339 w 564798"/>
                    <a:gd name="connsiteY23" fmla="*/ 74777 h 135236"/>
                    <a:gd name="connsiteX24" fmla="*/ 477294 w 564798"/>
                    <a:gd name="connsiteY24" fmla="*/ 73187 h 135236"/>
                    <a:gd name="connsiteX25" fmla="*/ 491612 w 564798"/>
                    <a:gd name="connsiteY25" fmla="*/ 73187 h 135236"/>
                    <a:gd name="connsiteX26" fmla="*/ 501159 w 564798"/>
                    <a:gd name="connsiteY26" fmla="*/ 76369 h 135236"/>
                    <a:gd name="connsiteX27" fmla="*/ 497977 w 564798"/>
                    <a:gd name="connsiteY27" fmla="*/ 71596 h 135236"/>
                    <a:gd name="connsiteX28" fmla="*/ 525024 w 564798"/>
                    <a:gd name="connsiteY28" fmla="*/ 74777 h 135236"/>
                    <a:gd name="connsiteX29" fmla="*/ 520250 w 564798"/>
                    <a:gd name="connsiteY29" fmla="*/ 73187 h 135236"/>
                    <a:gd name="connsiteX30" fmla="*/ 513886 w 564798"/>
                    <a:gd name="connsiteY30" fmla="*/ 70005 h 135236"/>
                    <a:gd name="connsiteX31" fmla="*/ 528205 w 564798"/>
                    <a:gd name="connsiteY31" fmla="*/ 68413 h 135236"/>
                    <a:gd name="connsiteX32" fmla="*/ 523432 w 564798"/>
                    <a:gd name="connsiteY32" fmla="*/ 65232 h 135236"/>
                    <a:gd name="connsiteX33" fmla="*/ 536160 w 564798"/>
                    <a:gd name="connsiteY33" fmla="*/ 66822 h 135236"/>
                    <a:gd name="connsiteX34" fmla="*/ 528205 w 564798"/>
                    <a:gd name="connsiteY34" fmla="*/ 63641 h 135236"/>
                    <a:gd name="connsiteX35" fmla="*/ 532978 w 564798"/>
                    <a:gd name="connsiteY35" fmla="*/ 63641 h 135236"/>
                    <a:gd name="connsiteX36" fmla="*/ 520250 w 564798"/>
                    <a:gd name="connsiteY36" fmla="*/ 60458 h 135236"/>
                    <a:gd name="connsiteX37" fmla="*/ 526614 w 564798"/>
                    <a:gd name="connsiteY37" fmla="*/ 60458 h 135236"/>
                    <a:gd name="connsiteX38" fmla="*/ 532978 w 564798"/>
                    <a:gd name="connsiteY38" fmla="*/ 58867 h 135236"/>
                    <a:gd name="connsiteX39" fmla="*/ 542524 w 564798"/>
                    <a:gd name="connsiteY39" fmla="*/ 60458 h 135236"/>
                    <a:gd name="connsiteX40" fmla="*/ 536160 w 564798"/>
                    <a:gd name="connsiteY40" fmla="*/ 55686 h 135236"/>
                    <a:gd name="connsiteX41" fmla="*/ 544115 w 564798"/>
                    <a:gd name="connsiteY41" fmla="*/ 55686 h 135236"/>
                    <a:gd name="connsiteX42" fmla="*/ 534569 w 564798"/>
                    <a:gd name="connsiteY42" fmla="*/ 52503 h 135236"/>
                    <a:gd name="connsiteX43" fmla="*/ 515477 w 564798"/>
                    <a:gd name="connsiteY43" fmla="*/ 52503 h 135236"/>
                    <a:gd name="connsiteX44" fmla="*/ 509114 w 564798"/>
                    <a:gd name="connsiteY44" fmla="*/ 50912 h 135236"/>
                    <a:gd name="connsiteX45" fmla="*/ 529796 w 564798"/>
                    <a:gd name="connsiteY45" fmla="*/ 52503 h 135236"/>
                    <a:gd name="connsiteX46" fmla="*/ 525024 w 564798"/>
                    <a:gd name="connsiteY46" fmla="*/ 52503 h 135236"/>
                    <a:gd name="connsiteX47" fmla="*/ 532978 w 564798"/>
                    <a:gd name="connsiteY47" fmla="*/ 52503 h 135236"/>
                    <a:gd name="connsiteX48" fmla="*/ 537751 w 564798"/>
                    <a:gd name="connsiteY48" fmla="*/ 52503 h 135236"/>
                    <a:gd name="connsiteX49" fmla="*/ 539342 w 564798"/>
                    <a:gd name="connsiteY49" fmla="*/ 52503 h 135236"/>
                    <a:gd name="connsiteX50" fmla="*/ 540933 w 564798"/>
                    <a:gd name="connsiteY50" fmla="*/ 54094 h 135236"/>
                    <a:gd name="connsiteX51" fmla="*/ 536160 w 564798"/>
                    <a:gd name="connsiteY51" fmla="*/ 54094 h 135236"/>
                    <a:gd name="connsiteX52" fmla="*/ 544115 w 564798"/>
                    <a:gd name="connsiteY52" fmla="*/ 55686 h 135236"/>
                    <a:gd name="connsiteX53" fmla="*/ 544115 w 564798"/>
                    <a:gd name="connsiteY53" fmla="*/ 55686 h 135236"/>
                    <a:gd name="connsiteX54" fmla="*/ 545706 w 564798"/>
                    <a:gd name="connsiteY54" fmla="*/ 55686 h 135236"/>
                    <a:gd name="connsiteX55" fmla="*/ 545706 w 564798"/>
                    <a:gd name="connsiteY55" fmla="*/ 55686 h 135236"/>
                    <a:gd name="connsiteX56" fmla="*/ 552069 w 564798"/>
                    <a:gd name="connsiteY56" fmla="*/ 55686 h 135236"/>
                    <a:gd name="connsiteX57" fmla="*/ 550479 w 564798"/>
                    <a:gd name="connsiteY57" fmla="*/ 55686 h 135236"/>
                    <a:gd name="connsiteX58" fmla="*/ 558434 w 564798"/>
                    <a:gd name="connsiteY58" fmla="*/ 54094 h 135236"/>
                    <a:gd name="connsiteX59" fmla="*/ 563207 w 564798"/>
                    <a:gd name="connsiteY59" fmla="*/ 50912 h 135236"/>
                    <a:gd name="connsiteX60" fmla="*/ 555252 w 564798"/>
                    <a:gd name="connsiteY60" fmla="*/ 49322 h 135236"/>
                    <a:gd name="connsiteX61" fmla="*/ 560024 w 564798"/>
                    <a:gd name="connsiteY61" fmla="*/ 49322 h 135236"/>
                    <a:gd name="connsiteX62" fmla="*/ 564798 w 564798"/>
                    <a:gd name="connsiteY62" fmla="*/ 50912 h 135236"/>
                    <a:gd name="connsiteX63" fmla="*/ 561616 w 564798"/>
                    <a:gd name="connsiteY63" fmla="*/ 52503 h 135236"/>
                    <a:gd name="connsiteX64" fmla="*/ 563207 w 564798"/>
                    <a:gd name="connsiteY64" fmla="*/ 52503 h 135236"/>
                    <a:gd name="connsiteX65" fmla="*/ 564798 w 564798"/>
                    <a:gd name="connsiteY65" fmla="*/ 50912 h 135236"/>
                    <a:gd name="connsiteX66" fmla="*/ 561616 w 564798"/>
                    <a:gd name="connsiteY66" fmla="*/ 49322 h 135236"/>
                    <a:gd name="connsiteX67" fmla="*/ 561616 w 564798"/>
                    <a:gd name="connsiteY67" fmla="*/ 47730 h 135236"/>
                    <a:gd name="connsiteX68" fmla="*/ 550479 w 564798"/>
                    <a:gd name="connsiteY68" fmla="*/ 46139 h 135236"/>
                    <a:gd name="connsiteX69" fmla="*/ 556843 w 564798"/>
                    <a:gd name="connsiteY69" fmla="*/ 47730 h 135236"/>
                    <a:gd name="connsiteX70" fmla="*/ 552069 w 564798"/>
                    <a:gd name="connsiteY70" fmla="*/ 46139 h 135236"/>
                    <a:gd name="connsiteX71" fmla="*/ 545706 w 564798"/>
                    <a:gd name="connsiteY71" fmla="*/ 44548 h 135236"/>
                    <a:gd name="connsiteX72" fmla="*/ 548888 w 564798"/>
                    <a:gd name="connsiteY72" fmla="*/ 44548 h 135236"/>
                    <a:gd name="connsiteX73" fmla="*/ 545706 w 564798"/>
                    <a:gd name="connsiteY73" fmla="*/ 42957 h 135236"/>
                    <a:gd name="connsiteX74" fmla="*/ 545706 w 564798"/>
                    <a:gd name="connsiteY74" fmla="*/ 42957 h 135236"/>
                    <a:gd name="connsiteX75" fmla="*/ 518659 w 564798"/>
                    <a:gd name="connsiteY75" fmla="*/ 38184 h 135236"/>
                    <a:gd name="connsiteX76" fmla="*/ 537751 w 564798"/>
                    <a:gd name="connsiteY76" fmla="*/ 36593 h 135236"/>
                    <a:gd name="connsiteX77" fmla="*/ 470930 w 564798"/>
                    <a:gd name="connsiteY77" fmla="*/ 39775 h 135236"/>
                    <a:gd name="connsiteX78" fmla="*/ 488430 w 564798"/>
                    <a:gd name="connsiteY78" fmla="*/ 38184 h 135236"/>
                    <a:gd name="connsiteX79" fmla="*/ 493204 w 564798"/>
                    <a:gd name="connsiteY79" fmla="*/ 38184 h 135236"/>
                    <a:gd name="connsiteX80" fmla="*/ 496385 w 564798"/>
                    <a:gd name="connsiteY80" fmla="*/ 38184 h 135236"/>
                    <a:gd name="connsiteX81" fmla="*/ 504340 w 564798"/>
                    <a:gd name="connsiteY81" fmla="*/ 36593 h 135236"/>
                    <a:gd name="connsiteX82" fmla="*/ 531387 w 564798"/>
                    <a:gd name="connsiteY82" fmla="*/ 35002 h 135236"/>
                    <a:gd name="connsiteX83" fmla="*/ 526614 w 564798"/>
                    <a:gd name="connsiteY83" fmla="*/ 33411 h 135236"/>
                    <a:gd name="connsiteX84" fmla="*/ 504340 w 564798"/>
                    <a:gd name="connsiteY84" fmla="*/ 36593 h 135236"/>
                    <a:gd name="connsiteX85" fmla="*/ 520250 w 564798"/>
                    <a:gd name="connsiteY85" fmla="*/ 31820 h 135236"/>
                    <a:gd name="connsiteX86" fmla="*/ 521841 w 564798"/>
                    <a:gd name="connsiteY86" fmla="*/ 31820 h 135236"/>
                    <a:gd name="connsiteX87" fmla="*/ 521841 w 564798"/>
                    <a:gd name="connsiteY87" fmla="*/ 31820 h 135236"/>
                    <a:gd name="connsiteX88" fmla="*/ 509114 w 564798"/>
                    <a:gd name="connsiteY88" fmla="*/ 33411 h 135236"/>
                    <a:gd name="connsiteX89" fmla="*/ 490022 w 564798"/>
                    <a:gd name="connsiteY89" fmla="*/ 35002 h 135236"/>
                    <a:gd name="connsiteX90" fmla="*/ 518659 w 564798"/>
                    <a:gd name="connsiteY90" fmla="*/ 31820 h 135236"/>
                    <a:gd name="connsiteX91" fmla="*/ 485249 w 564798"/>
                    <a:gd name="connsiteY91" fmla="*/ 33411 h 135236"/>
                    <a:gd name="connsiteX92" fmla="*/ 507522 w 564798"/>
                    <a:gd name="connsiteY92" fmla="*/ 28638 h 135236"/>
                    <a:gd name="connsiteX93" fmla="*/ 493204 w 564798"/>
                    <a:gd name="connsiteY93" fmla="*/ 27047 h 135236"/>
                    <a:gd name="connsiteX94" fmla="*/ 493204 w 564798"/>
                    <a:gd name="connsiteY94" fmla="*/ 28638 h 135236"/>
                    <a:gd name="connsiteX95" fmla="*/ 448656 w 564798"/>
                    <a:gd name="connsiteY95" fmla="*/ 30229 h 135236"/>
                    <a:gd name="connsiteX96" fmla="*/ 467748 w 564798"/>
                    <a:gd name="connsiteY96" fmla="*/ 22274 h 135236"/>
                    <a:gd name="connsiteX97" fmla="*/ 439110 w 564798"/>
                    <a:gd name="connsiteY97" fmla="*/ 28638 h 135236"/>
                    <a:gd name="connsiteX98" fmla="*/ 415246 w 564798"/>
                    <a:gd name="connsiteY98" fmla="*/ 35002 h 135236"/>
                    <a:gd name="connsiteX99" fmla="*/ 416836 w 564798"/>
                    <a:gd name="connsiteY99" fmla="*/ 33411 h 135236"/>
                    <a:gd name="connsiteX100" fmla="*/ 410473 w 564798"/>
                    <a:gd name="connsiteY100" fmla="*/ 35002 h 135236"/>
                    <a:gd name="connsiteX101" fmla="*/ 432746 w 564798"/>
                    <a:gd name="connsiteY101" fmla="*/ 27047 h 135236"/>
                    <a:gd name="connsiteX102" fmla="*/ 462975 w 564798"/>
                    <a:gd name="connsiteY102" fmla="*/ 20683 h 135236"/>
                    <a:gd name="connsiteX103" fmla="*/ 458202 w 564798"/>
                    <a:gd name="connsiteY103" fmla="*/ 17501 h 135236"/>
                    <a:gd name="connsiteX104" fmla="*/ 469339 w 564798"/>
                    <a:gd name="connsiteY104" fmla="*/ 15910 h 135236"/>
                    <a:gd name="connsiteX105" fmla="*/ 451838 w 564798"/>
                    <a:gd name="connsiteY105" fmla="*/ 11137 h 135236"/>
                    <a:gd name="connsiteX106" fmla="*/ 429565 w 564798"/>
                    <a:gd name="connsiteY106" fmla="*/ 15910 h 135236"/>
                    <a:gd name="connsiteX107" fmla="*/ 453429 w 564798"/>
                    <a:gd name="connsiteY107" fmla="*/ 15910 h 135236"/>
                    <a:gd name="connsiteX108" fmla="*/ 435928 w 564798"/>
                    <a:gd name="connsiteY108" fmla="*/ 20683 h 135236"/>
                    <a:gd name="connsiteX109" fmla="*/ 418428 w 564798"/>
                    <a:gd name="connsiteY109" fmla="*/ 22274 h 135236"/>
                    <a:gd name="connsiteX110" fmla="*/ 429565 w 564798"/>
                    <a:gd name="connsiteY110" fmla="*/ 14319 h 135236"/>
                    <a:gd name="connsiteX111" fmla="*/ 415246 w 564798"/>
                    <a:gd name="connsiteY111" fmla="*/ 14319 h 135236"/>
                    <a:gd name="connsiteX112" fmla="*/ 421610 w 564798"/>
                    <a:gd name="connsiteY112" fmla="*/ 12728 h 135236"/>
                    <a:gd name="connsiteX113" fmla="*/ 402518 w 564798"/>
                    <a:gd name="connsiteY113" fmla="*/ 11137 h 135236"/>
                    <a:gd name="connsiteX114" fmla="*/ 397745 w 564798"/>
                    <a:gd name="connsiteY114" fmla="*/ 7955 h 135236"/>
                    <a:gd name="connsiteX115" fmla="*/ 396154 w 564798"/>
                    <a:gd name="connsiteY115" fmla="*/ 6364 h 135236"/>
                    <a:gd name="connsiteX116" fmla="*/ 392971 w 564798"/>
                    <a:gd name="connsiteY116" fmla="*/ 31820 h 135236"/>
                    <a:gd name="connsiteX117" fmla="*/ 383426 w 564798"/>
                    <a:gd name="connsiteY117" fmla="*/ 22274 h 135236"/>
                    <a:gd name="connsiteX118" fmla="*/ 388199 w 564798"/>
                    <a:gd name="connsiteY118" fmla="*/ 9546 h 135236"/>
                    <a:gd name="connsiteX119" fmla="*/ 385016 w 564798"/>
                    <a:gd name="connsiteY119" fmla="*/ 12728 h 135236"/>
                    <a:gd name="connsiteX120" fmla="*/ 381835 w 564798"/>
                    <a:gd name="connsiteY120" fmla="*/ 9546 h 135236"/>
                    <a:gd name="connsiteX121" fmla="*/ 378653 w 564798"/>
                    <a:gd name="connsiteY121" fmla="*/ 12728 h 135236"/>
                    <a:gd name="connsiteX122" fmla="*/ 369107 w 564798"/>
                    <a:gd name="connsiteY122" fmla="*/ 11137 h 135236"/>
                    <a:gd name="connsiteX123" fmla="*/ 359561 w 564798"/>
                    <a:gd name="connsiteY123" fmla="*/ 20683 h 135236"/>
                    <a:gd name="connsiteX124" fmla="*/ 359561 w 564798"/>
                    <a:gd name="connsiteY124" fmla="*/ 17501 h 135236"/>
                    <a:gd name="connsiteX125" fmla="*/ 340469 w 564798"/>
                    <a:gd name="connsiteY125" fmla="*/ 11137 h 135236"/>
                    <a:gd name="connsiteX126" fmla="*/ 338879 w 564798"/>
                    <a:gd name="connsiteY126" fmla="*/ 6364 h 135236"/>
                    <a:gd name="connsiteX127" fmla="*/ 334106 w 564798"/>
                    <a:gd name="connsiteY127" fmla="*/ 7955 h 135236"/>
                    <a:gd name="connsiteX128" fmla="*/ 337287 w 564798"/>
                    <a:gd name="connsiteY128" fmla="*/ 3182 h 135236"/>
                    <a:gd name="connsiteX129" fmla="*/ 326151 w 564798"/>
                    <a:gd name="connsiteY129" fmla="*/ 6364 h 135236"/>
                    <a:gd name="connsiteX130" fmla="*/ 337287 w 564798"/>
                    <a:gd name="connsiteY130" fmla="*/ 7955 h 135236"/>
                    <a:gd name="connsiteX131" fmla="*/ 321377 w 564798"/>
                    <a:gd name="connsiteY131" fmla="*/ 19092 h 135236"/>
                    <a:gd name="connsiteX132" fmla="*/ 318196 w 564798"/>
                    <a:gd name="connsiteY132" fmla="*/ 15910 h 135236"/>
                    <a:gd name="connsiteX133" fmla="*/ 297513 w 564798"/>
                    <a:gd name="connsiteY133" fmla="*/ 17501 h 135236"/>
                    <a:gd name="connsiteX134" fmla="*/ 297513 w 564798"/>
                    <a:gd name="connsiteY134" fmla="*/ 7955 h 135236"/>
                    <a:gd name="connsiteX135" fmla="*/ 308650 w 564798"/>
                    <a:gd name="connsiteY135" fmla="*/ 12728 h 135236"/>
                    <a:gd name="connsiteX136" fmla="*/ 303877 w 564798"/>
                    <a:gd name="connsiteY136" fmla="*/ 9546 h 135236"/>
                    <a:gd name="connsiteX137" fmla="*/ 310241 w 564798"/>
                    <a:gd name="connsiteY137" fmla="*/ 9546 h 135236"/>
                    <a:gd name="connsiteX138" fmla="*/ 281603 w 564798"/>
                    <a:gd name="connsiteY138" fmla="*/ 0 h 135236"/>
                    <a:gd name="connsiteX139" fmla="*/ 278422 w 564798"/>
                    <a:gd name="connsiteY139" fmla="*/ 3182 h 135236"/>
                    <a:gd name="connsiteX140" fmla="*/ 281603 w 564798"/>
                    <a:gd name="connsiteY140" fmla="*/ 3182 h 135236"/>
                    <a:gd name="connsiteX141" fmla="*/ 278422 w 564798"/>
                    <a:gd name="connsiteY141" fmla="*/ 7955 h 135236"/>
                    <a:gd name="connsiteX142" fmla="*/ 264102 w 564798"/>
                    <a:gd name="connsiteY142" fmla="*/ 9546 h 135236"/>
                    <a:gd name="connsiteX143" fmla="*/ 264102 w 564798"/>
                    <a:gd name="connsiteY143" fmla="*/ 4773 h 135236"/>
                    <a:gd name="connsiteX144" fmla="*/ 268875 w 564798"/>
                    <a:gd name="connsiteY144" fmla="*/ 6364 h 135236"/>
                    <a:gd name="connsiteX145" fmla="*/ 257738 w 564798"/>
                    <a:gd name="connsiteY145" fmla="*/ 4773 h 135236"/>
                    <a:gd name="connsiteX146" fmla="*/ 260920 w 564798"/>
                    <a:gd name="connsiteY146" fmla="*/ 7955 h 135236"/>
                    <a:gd name="connsiteX147" fmla="*/ 246602 w 564798"/>
                    <a:gd name="connsiteY147" fmla="*/ 11137 h 135236"/>
                    <a:gd name="connsiteX148" fmla="*/ 249783 w 564798"/>
                    <a:gd name="connsiteY148" fmla="*/ 15910 h 135236"/>
                    <a:gd name="connsiteX149" fmla="*/ 257738 w 564798"/>
                    <a:gd name="connsiteY149" fmla="*/ 11137 h 135236"/>
                    <a:gd name="connsiteX150" fmla="*/ 267285 w 564798"/>
                    <a:gd name="connsiteY150" fmla="*/ 20683 h 135236"/>
                    <a:gd name="connsiteX151" fmla="*/ 270467 w 564798"/>
                    <a:gd name="connsiteY151" fmla="*/ 19092 h 135236"/>
                    <a:gd name="connsiteX152" fmla="*/ 272057 w 564798"/>
                    <a:gd name="connsiteY152" fmla="*/ 17501 h 135236"/>
                    <a:gd name="connsiteX153" fmla="*/ 272057 w 564798"/>
                    <a:gd name="connsiteY153" fmla="*/ 17501 h 135236"/>
                    <a:gd name="connsiteX154" fmla="*/ 272057 w 564798"/>
                    <a:gd name="connsiteY154" fmla="*/ 17501 h 135236"/>
                    <a:gd name="connsiteX155" fmla="*/ 272057 w 564798"/>
                    <a:gd name="connsiteY155" fmla="*/ 17501 h 135236"/>
                    <a:gd name="connsiteX156" fmla="*/ 270467 w 564798"/>
                    <a:gd name="connsiteY156" fmla="*/ 14319 h 135236"/>
                    <a:gd name="connsiteX157" fmla="*/ 281603 w 564798"/>
                    <a:gd name="connsiteY157" fmla="*/ 11137 h 135236"/>
                    <a:gd name="connsiteX158" fmla="*/ 281603 w 564798"/>
                    <a:gd name="connsiteY158" fmla="*/ 14319 h 135236"/>
                    <a:gd name="connsiteX159" fmla="*/ 284785 w 564798"/>
                    <a:gd name="connsiteY159" fmla="*/ 12728 h 135236"/>
                    <a:gd name="connsiteX160" fmla="*/ 284785 w 564798"/>
                    <a:gd name="connsiteY160" fmla="*/ 19092 h 135236"/>
                    <a:gd name="connsiteX161" fmla="*/ 289558 w 564798"/>
                    <a:gd name="connsiteY161" fmla="*/ 20683 h 135236"/>
                    <a:gd name="connsiteX162" fmla="*/ 299104 w 564798"/>
                    <a:gd name="connsiteY162" fmla="*/ 23865 h 135236"/>
                    <a:gd name="connsiteX163" fmla="*/ 303877 w 564798"/>
                    <a:gd name="connsiteY163" fmla="*/ 23865 h 135236"/>
                    <a:gd name="connsiteX164" fmla="*/ 311832 w 564798"/>
                    <a:gd name="connsiteY164" fmla="*/ 23865 h 135236"/>
                    <a:gd name="connsiteX165" fmla="*/ 311832 w 564798"/>
                    <a:gd name="connsiteY165" fmla="*/ 23865 h 135236"/>
                    <a:gd name="connsiteX166" fmla="*/ 337287 w 564798"/>
                    <a:gd name="connsiteY166" fmla="*/ 28638 h 135236"/>
                    <a:gd name="connsiteX167" fmla="*/ 346834 w 564798"/>
                    <a:gd name="connsiteY167" fmla="*/ 30229 h 135236"/>
                    <a:gd name="connsiteX168" fmla="*/ 346834 w 564798"/>
                    <a:gd name="connsiteY168" fmla="*/ 33411 h 135236"/>
                    <a:gd name="connsiteX169" fmla="*/ 357971 w 564798"/>
                    <a:gd name="connsiteY169" fmla="*/ 35002 h 135236"/>
                    <a:gd name="connsiteX170" fmla="*/ 380244 w 564798"/>
                    <a:gd name="connsiteY170" fmla="*/ 41367 h 135236"/>
                    <a:gd name="connsiteX171" fmla="*/ 381835 w 564798"/>
                    <a:gd name="connsiteY171" fmla="*/ 38184 h 135236"/>
                    <a:gd name="connsiteX172" fmla="*/ 388199 w 564798"/>
                    <a:gd name="connsiteY172" fmla="*/ 38184 h 135236"/>
                    <a:gd name="connsiteX173" fmla="*/ 391381 w 564798"/>
                    <a:gd name="connsiteY173" fmla="*/ 38184 h 135236"/>
                    <a:gd name="connsiteX174" fmla="*/ 392971 w 564798"/>
                    <a:gd name="connsiteY174" fmla="*/ 38184 h 135236"/>
                    <a:gd name="connsiteX175" fmla="*/ 394563 w 564798"/>
                    <a:gd name="connsiteY175" fmla="*/ 35002 h 135236"/>
                    <a:gd name="connsiteX176" fmla="*/ 402518 w 564798"/>
                    <a:gd name="connsiteY176" fmla="*/ 38184 h 135236"/>
                    <a:gd name="connsiteX177" fmla="*/ 400926 w 564798"/>
                    <a:gd name="connsiteY177" fmla="*/ 38184 h 135236"/>
                    <a:gd name="connsiteX178" fmla="*/ 405700 w 564798"/>
                    <a:gd name="connsiteY178" fmla="*/ 39775 h 135236"/>
                    <a:gd name="connsiteX179" fmla="*/ 412063 w 564798"/>
                    <a:gd name="connsiteY179" fmla="*/ 39775 h 135236"/>
                    <a:gd name="connsiteX180" fmla="*/ 413655 w 564798"/>
                    <a:gd name="connsiteY180" fmla="*/ 39775 h 135236"/>
                    <a:gd name="connsiteX181" fmla="*/ 413655 w 564798"/>
                    <a:gd name="connsiteY181" fmla="*/ 39775 h 135236"/>
                    <a:gd name="connsiteX182" fmla="*/ 413655 w 564798"/>
                    <a:gd name="connsiteY182" fmla="*/ 39775 h 135236"/>
                    <a:gd name="connsiteX183" fmla="*/ 412063 w 564798"/>
                    <a:gd name="connsiteY183" fmla="*/ 41367 h 135236"/>
                    <a:gd name="connsiteX184" fmla="*/ 415246 w 564798"/>
                    <a:gd name="connsiteY184" fmla="*/ 39775 h 135236"/>
                    <a:gd name="connsiteX185" fmla="*/ 420018 w 564798"/>
                    <a:gd name="connsiteY185" fmla="*/ 39775 h 135236"/>
                    <a:gd name="connsiteX186" fmla="*/ 413655 w 564798"/>
                    <a:gd name="connsiteY186" fmla="*/ 41367 h 135236"/>
                    <a:gd name="connsiteX187" fmla="*/ 413655 w 564798"/>
                    <a:gd name="connsiteY187" fmla="*/ 41367 h 135236"/>
                    <a:gd name="connsiteX188" fmla="*/ 423200 w 564798"/>
                    <a:gd name="connsiteY188" fmla="*/ 39775 h 135236"/>
                    <a:gd name="connsiteX189" fmla="*/ 429565 w 564798"/>
                    <a:gd name="connsiteY189" fmla="*/ 38184 h 135236"/>
                    <a:gd name="connsiteX190" fmla="*/ 423200 w 564798"/>
                    <a:gd name="connsiteY190" fmla="*/ 41367 h 135236"/>
                    <a:gd name="connsiteX191" fmla="*/ 453429 w 564798"/>
                    <a:gd name="connsiteY191" fmla="*/ 39775 h 135236"/>
                    <a:gd name="connsiteX192" fmla="*/ 448656 w 564798"/>
                    <a:gd name="connsiteY192" fmla="*/ 39775 h 135236"/>
                    <a:gd name="connsiteX193" fmla="*/ 448656 w 564798"/>
                    <a:gd name="connsiteY193" fmla="*/ 39775 h 135236"/>
                    <a:gd name="connsiteX194" fmla="*/ 455020 w 564798"/>
                    <a:gd name="connsiteY194" fmla="*/ 39775 h 135236"/>
                    <a:gd name="connsiteX195" fmla="*/ 440701 w 564798"/>
                    <a:gd name="connsiteY195" fmla="*/ 41367 h 135236"/>
                    <a:gd name="connsiteX196" fmla="*/ 464566 w 564798"/>
                    <a:gd name="connsiteY196" fmla="*/ 39775 h 135236"/>
                    <a:gd name="connsiteX197" fmla="*/ 439110 w 564798"/>
                    <a:gd name="connsiteY197" fmla="*/ 42957 h 135236"/>
                    <a:gd name="connsiteX198" fmla="*/ 456611 w 564798"/>
                    <a:gd name="connsiteY198" fmla="*/ 42957 h 135236"/>
                    <a:gd name="connsiteX199" fmla="*/ 474112 w 564798"/>
                    <a:gd name="connsiteY199" fmla="*/ 42957 h 135236"/>
                    <a:gd name="connsiteX200" fmla="*/ 462975 w 564798"/>
                    <a:gd name="connsiteY200" fmla="*/ 42957 h 135236"/>
                    <a:gd name="connsiteX201" fmla="*/ 474112 w 564798"/>
                    <a:gd name="connsiteY201" fmla="*/ 42957 h 135236"/>
                    <a:gd name="connsiteX202" fmla="*/ 470930 w 564798"/>
                    <a:gd name="connsiteY202" fmla="*/ 44548 h 135236"/>
                    <a:gd name="connsiteX203" fmla="*/ 467748 w 564798"/>
                    <a:gd name="connsiteY203" fmla="*/ 46139 h 135236"/>
                    <a:gd name="connsiteX204" fmla="*/ 480475 w 564798"/>
                    <a:gd name="connsiteY204" fmla="*/ 46139 h 135236"/>
                    <a:gd name="connsiteX205" fmla="*/ 486840 w 564798"/>
                    <a:gd name="connsiteY205" fmla="*/ 46139 h 135236"/>
                    <a:gd name="connsiteX206" fmla="*/ 458202 w 564798"/>
                    <a:gd name="connsiteY206" fmla="*/ 46139 h 135236"/>
                    <a:gd name="connsiteX207" fmla="*/ 459793 w 564798"/>
                    <a:gd name="connsiteY207" fmla="*/ 46139 h 135236"/>
                    <a:gd name="connsiteX208" fmla="*/ 466157 w 564798"/>
                    <a:gd name="connsiteY208" fmla="*/ 47730 h 135236"/>
                    <a:gd name="connsiteX209" fmla="*/ 443883 w 564798"/>
                    <a:gd name="connsiteY209" fmla="*/ 46139 h 135236"/>
                    <a:gd name="connsiteX210" fmla="*/ 445475 w 564798"/>
                    <a:gd name="connsiteY210" fmla="*/ 46139 h 135236"/>
                    <a:gd name="connsiteX211" fmla="*/ 432746 w 564798"/>
                    <a:gd name="connsiteY211" fmla="*/ 46139 h 135236"/>
                    <a:gd name="connsiteX212" fmla="*/ 451838 w 564798"/>
                    <a:gd name="connsiteY212" fmla="*/ 47730 h 135236"/>
                    <a:gd name="connsiteX213" fmla="*/ 493204 w 564798"/>
                    <a:gd name="connsiteY213" fmla="*/ 49322 h 135236"/>
                    <a:gd name="connsiteX214" fmla="*/ 494795 w 564798"/>
                    <a:gd name="connsiteY214" fmla="*/ 50912 h 135236"/>
                    <a:gd name="connsiteX215" fmla="*/ 472520 w 564798"/>
                    <a:gd name="connsiteY215" fmla="*/ 49322 h 135236"/>
                    <a:gd name="connsiteX216" fmla="*/ 470930 w 564798"/>
                    <a:gd name="connsiteY216" fmla="*/ 50912 h 135236"/>
                    <a:gd name="connsiteX217" fmla="*/ 469339 w 564798"/>
                    <a:gd name="connsiteY217" fmla="*/ 50912 h 135236"/>
                    <a:gd name="connsiteX218" fmla="*/ 461384 w 564798"/>
                    <a:gd name="connsiteY218" fmla="*/ 52503 h 135236"/>
                    <a:gd name="connsiteX219" fmla="*/ 464566 w 564798"/>
                    <a:gd name="connsiteY219" fmla="*/ 52503 h 135236"/>
                    <a:gd name="connsiteX220" fmla="*/ 464566 w 564798"/>
                    <a:gd name="connsiteY220" fmla="*/ 54094 h 135236"/>
                    <a:gd name="connsiteX221" fmla="*/ 462975 w 564798"/>
                    <a:gd name="connsiteY221" fmla="*/ 54094 h 135236"/>
                    <a:gd name="connsiteX222" fmla="*/ 445475 w 564798"/>
                    <a:gd name="connsiteY222" fmla="*/ 54094 h 135236"/>
                    <a:gd name="connsiteX223" fmla="*/ 443883 w 564798"/>
                    <a:gd name="connsiteY223" fmla="*/ 54094 h 135236"/>
                    <a:gd name="connsiteX224" fmla="*/ 451838 w 564798"/>
                    <a:gd name="connsiteY224" fmla="*/ 55686 h 135236"/>
                    <a:gd name="connsiteX225" fmla="*/ 455020 w 564798"/>
                    <a:gd name="connsiteY225" fmla="*/ 55686 h 135236"/>
                    <a:gd name="connsiteX226" fmla="*/ 456611 w 564798"/>
                    <a:gd name="connsiteY226" fmla="*/ 55686 h 135236"/>
                    <a:gd name="connsiteX227" fmla="*/ 451838 w 564798"/>
                    <a:gd name="connsiteY227" fmla="*/ 55686 h 135236"/>
                    <a:gd name="connsiteX228" fmla="*/ 439110 w 564798"/>
                    <a:gd name="connsiteY228" fmla="*/ 55686 h 135236"/>
                    <a:gd name="connsiteX229" fmla="*/ 445475 w 564798"/>
                    <a:gd name="connsiteY229" fmla="*/ 57277 h 135236"/>
                    <a:gd name="connsiteX230" fmla="*/ 431155 w 564798"/>
                    <a:gd name="connsiteY230" fmla="*/ 55686 h 135236"/>
                    <a:gd name="connsiteX231" fmla="*/ 412063 w 564798"/>
                    <a:gd name="connsiteY231" fmla="*/ 52503 h 135236"/>
                    <a:gd name="connsiteX232" fmla="*/ 408881 w 564798"/>
                    <a:gd name="connsiteY232" fmla="*/ 50912 h 135236"/>
                    <a:gd name="connsiteX233" fmla="*/ 418428 w 564798"/>
                    <a:gd name="connsiteY233" fmla="*/ 55686 h 135236"/>
                    <a:gd name="connsiteX234" fmla="*/ 404108 w 564798"/>
                    <a:gd name="connsiteY234" fmla="*/ 50912 h 135236"/>
                    <a:gd name="connsiteX235" fmla="*/ 405700 w 564798"/>
                    <a:gd name="connsiteY235" fmla="*/ 52503 h 135236"/>
                    <a:gd name="connsiteX236" fmla="*/ 402518 w 564798"/>
                    <a:gd name="connsiteY236" fmla="*/ 54094 h 135236"/>
                    <a:gd name="connsiteX237" fmla="*/ 408881 w 564798"/>
                    <a:gd name="connsiteY237" fmla="*/ 58867 h 135236"/>
                    <a:gd name="connsiteX238" fmla="*/ 400926 w 564798"/>
                    <a:gd name="connsiteY238" fmla="*/ 57277 h 135236"/>
                    <a:gd name="connsiteX239" fmla="*/ 397745 w 564798"/>
                    <a:gd name="connsiteY239" fmla="*/ 58867 h 135236"/>
                    <a:gd name="connsiteX240" fmla="*/ 396154 w 564798"/>
                    <a:gd name="connsiteY240" fmla="*/ 57277 h 135236"/>
                    <a:gd name="connsiteX241" fmla="*/ 391381 w 564798"/>
                    <a:gd name="connsiteY241" fmla="*/ 63641 h 135236"/>
                    <a:gd name="connsiteX242" fmla="*/ 370698 w 564798"/>
                    <a:gd name="connsiteY242" fmla="*/ 62050 h 135236"/>
                    <a:gd name="connsiteX243" fmla="*/ 361152 w 564798"/>
                    <a:gd name="connsiteY243" fmla="*/ 63641 h 135236"/>
                    <a:gd name="connsiteX244" fmla="*/ 361152 w 564798"/>
                    <a:gd name="connsiteY244" fmla="*/ 62050 h 135236"/>
                    <a:gd name="connsiteX245" fmla="*/ 350016 w 564798"/>
                    <a:gd name="connsiteY245" fmla="*/ 68413 h 135236"/>
                    <a:gd name="connsiteX246" fmla="*/ 350016 w 564798"/>
                    <a:gd name="connsiteY246" fmla="*/ 66822 h 135236"/>
                    <a:gd name="connsiteX247" fmla="*/ 332514 w 564798"/>
                    <a:gd name="connsiteY247" fmla="*/ 73187 h 135236"/>
                    <a:gd name="connsiteX248" fmla="*/ 330924 w 564798"/>
                    <a:gd name="connsiteY248" fmla="*/ 70005 h 135236"/>
                    <a:gd name="connsiteX249" fmla="*/ 307059 w 564798"/>
                    <a:gd name="connsiteY249" fmla="*/ 71596 h 135236"/>
                    <a:gd name="connsiteX250" fmla="*/ 308650 w 564798"/>
                    <a:gd name="connsiteY250" fmla="*/ 70005 h 135236"/>
                    <a:gd name="connsiteX251" fmla="*/ 280012 w 564798"/>
                    <a:gd name="connsiteY251" fmla="*/ 76369 h 135236"/>
                    <a:gd name="connsiteX252" fmla="*/ 273648 w 564798"/>
                    <a:gd name="connsiteY252" fmla="*/ 79551 h 135236"/>
                    <a:gd name="connsiteX253" fmla="*/ 276830 w 564798"/>
                    <a:gd name="connsiteY253" fmla="*/ 85915 h 135236"/>
                    <a:gd name="connsiteX254" fmla="*/ 272057 w 564798"/>
                    <a:gd name="connsiteY254" fmla="*/ 82733 h 135236"/>
                    <a:gd name="connsiteX255" fmla="*/ 272057 w 564798"/>
                    <a:gd name="connsiteY255" fmla="*/ 82733 h 135236"/>
                    <a:gd name="connsiteX256" fmla="*/ 259330 w 564798"/>
                    <a:gd name="connsiteY256" fmla="*/ 77960 h 135236"/>
                    <a:gd name="connsiteX257" fmla="*/ 206827 w 564798"/>
                    <a:gd name="connsiteY257" fmla="*/ 81142 h 135236"/>
                    <a:gd name="connsiteX258" fmla="*/ 210009 w 564798"/>
                    <a:gd name="connsiteY258" fmla="*/ 85915 h 135236"/>
                    <a:gd name="connsiteX259" fmla="*/ 203645 w 564798"/>
                    <a:gd name="connsiteY259" fmla="*/ 85915 h 135236"/>
                    <a:gd name="connsiteX260" fmla="*/ 205236 w 564798"/>
                    <a:gd name="connsiteY260" fmla="*/ 82733 h 135236"/>
                    <a:gd name="connsiteX261" fmla="*/ 198873 w 564798"/>
                    <a:gd name="connsiteY261" fmla="*/ 87506 h 135236"/>
                    <a:gd name="connsiteX262" fmla="*/ 198873 w 564798"/>
                    <a:gd name="connsiteY262" fmla="*/ 81142 h 135236"/>
                    <a:gd name="connsiteX263" fmla="*/ 195690 w 564798"/>
                    <a:gd name="connsiteY263" fmla="*/ 82733 h 135236"/>
                    <a:gd name="connsiteX264" fmla="*/ 197281 w 564798"/>
                    <a:gd name="connsiteY264" fmla="*/ 82733 h 135236"/>
                    <a:gd name="connsiteX265" fmla="*/ 189326 w 564798"/>
                    <a:gd name="connsiteY265" fmla="*/ 87506 h 135236"/>
                    <a:gd name="connsiteX266" fmla="*/ 186144 w 564798"/>
                    <a:gd name="connsiteY266" fmla="*/ 84324 h 135236"/>
                    <a:gd name="connsiteX267" fmla="*/ 184553 w 564798"/>
                    <a:gd name="connsiteY267" fmla="*/ 84324 h 135236"/>
                    <a:gd name="connsiteX268" fmla="*/ 176598 w 564798"/>
                    <a:gd name="connsiteY268" fmla="*/ 84324 h 135236"/>
                    <a:gd name="connsiteX269" fmla="*/ 179781 w 564798"/>
                    <a:gd name="connsiteY269" fmla="*/ 87506 h 135236"/>
                    <a:gd name="connsiteX270" fmla="*/ 176598 w 564798"/>
                    <a:gd name="connsiteY270" fmla="*/ 92279 h 135236"/>
                    <a:gd name="connsiteX271" fmla="*/ 144779 w 564798"/>
                    <a:gd name="connsiteY271" fmla="*/ 92279 h 135236"/>
                    <a:gd name="connsiteX272" fmla="*/ 130460 w 564798"/>
                    <a:gd name="connsiteY272" fmla="*/ 97052 h 135236"/>
                    <a:gd name="connsiteX273" fmla="*/ 128869 w 564798"/>
                    <a:gd name="connsiteY273" fmla="*/ 101825 h 135236"/>
                    <a:gd name="connsiteX274" fmla="*/ 114550 w 564798"/>
                    <a:gd name="connsiteY274" fmla="*/ 93870 h 135236"/>
                    <a:gd name="connsiteX275" fmla="*/ 106595 w 564798"/>
                    <a:gd name="connsiteY275" fmla="*/ 101825 h 135236"/>
                    <a:gd name="connsiteX276" fmla="*/ 101822 w 564798"/>
                    <a:gd name="connsiteY276" fmla="*/ 97052 h 135236"/>
                    <a:gd name="connsiteX277" fmla="*/ 68412 w 564798"/>
                    <a:gd name="connsiteY277" fmla="*/ 100234 h 135236"/>
                    <a:gd name="connsiteX278" fmla="*/ 68412 w 564798"/>
                    <a:gd name="connsiteY278" fmla="*/ 105007 h 135236"/>
                    <a:gd name="connsiteX279" fmla="*/ 62048 w 564798"/>
                    <a:gd name="connsiteY279" fmla="*/ 100234 h 135236"/>
                    <a:gd name="connsiteX280" fmla="*/ 55684 w 564798"/>
                    <a:gd name="connsiteY280" fmla="*/ 103416 h 135236"/>
                    <a:gd name="connsiteX281" fmla="*/ 55684 w 564798"/>
                    <a:gd name="connsiteY281" fmla="*/ 106598 h 135236"/>
                    <a:gd name="connsiteX282" fmla="*/ 44547 w 564798"/>
                    <a:gd name="connsiteY282" fmla="*/ 106598 h 135236"/>
                    <a:gd name="connsiteX283" fmla="*/ 39775 w 564798"/>
                    <a:gd name="connsiteY283" fmla="*/ 106598 h 135236"/>
                    <a:gd name="connsiteX284" fmla="*/ 36592 w 564798"/>
                    <a:gd name="connsiteY284" fmla="*/ 106598 h 135236"/>
                    <a:gd name="connsiteX285" fmla="*/ 23865 w 564798"/>
                    <a:gd name="connsiteY285" fmla="*/ 109780 h 135236"/>
                    <a:gd name="connsiteX286" fmla="*/ 28637 w 564798"/>
                    <a:gd name="connsiteY286" fmla="*/ 92279 h 135236"/>
                    <a:gd name="connsiteX287" fmla="*/ 25455 w 564798"/>
                    <a:gd name="connsiteY287" fmla="*/ 92279 h 135236"/>
                    <a:gd name="connsiteX288" fmla="*/ 20683 w 564798"/>
                    <a:gd name="connsiteY288" fmla="*/ 92279 h 135236"/>
                    <a:gd name="connsiteX289" fmla="*/ 25455 w 564798"/>
                    <a:gd name="connsiteY289" fmla="*/ 82733 h 135236"/>
                    <a:gd name="connsiteX290" fmla="*/ 20683 w 564798"/>
                    <a:gd name="connsiteY290" fmla="*/ 71596 h 135236"/>
                    <a:gd name="connsiteX291" fmla="*/ 20683 w 564798"/>
                    <a:gd name="connsiteY291" fmla="*/ 74777 h 135236"/>
                    <a:gd name="connsiteX292" fmla="*/ 3181 w 564798"/>
                    <a:gd name="connsiteY292" fmla="*/ 79551 h 135236"/>
                    <a:gd name="connsiteX293" fmla="*/ 3181 w 564798"/>
                    <a:gd name="connsiteY293" fmla="*/ 101825 h 135236"/>
                    <a:gd name="connsiteX294" fmla="*/ 0 w 564798"/>
                    <a:gd name="connsiteY294" fmla="*/ 101825 h 135236"/>
                    <a:gd name="connsiteX295" fmla="*/ 1591 w 564798"/>
                    <a:gd name="connsiteY295" fmla="*/ 112962 h 135236"/>
                    <a:gd name="connsiteX296" fmla="*/ 1591 w 564798"/>
                    <a:gd name="connsiteY296" fmla="*/ 112962 h 135236"/>
                    <a:gd name="connsiteX297" fmla="*/ 0 w 564798"/>
                    <a:gd name="connsiteY297" fmla="*/ 135236 h 135236"/>
                    <a:gd name="connsiteX298" fmla="*/ 22273 w 564798"/>
                    <a:gd name="connsiteY298" fmla="*/ 135236 h 135236"/>
                    <a:gd name="connsiteX299" fmla="*/ 22273 w 564798"/>
                    <a:gd name="connsiteY299" fmla="*/ 132054 h 135236"/>
                    <a:gd name="connsiteX300" fmla="*/ 28637 w 564798"/>
                    <a:gd name="connsiteY300" fmla="*/ 133645 h 135236"/>
                    <a:gd name="connsiteX301" fmla="*/ 23865 w 564798"/>
                    <a:gd name="connsiteY301" fmla="*/ 128872 h 135236"/>
                    <a:gd name="connsiteX302" fmla="*/ 39775 w 564798"/>
                    <a:gd name="connsiteY302" fmla="*/ 130463 h 135236"/>
                    <a:gd name="connsiteX303" fmla="*/ 47729 w 564798"/>
                    <a:gd name="connsiteY303" fmla="*/ 130463 h 135236"/>
                    <a:gd name="connsiteX304" fmla="*/ 52502 w 564798"/>
                    <a:gd name="connsiteY304" fmla="*/ 133645 h 135236"/>
                    <a:gd name="connsiteX305" fmla="*/ 55684 w 564798"/>
                    <a:gd name="connsiteY305" fmla="*/ 128872 h 135236"/>
                    <a:gd name="connsiteX306" fmla="*/ 57275 w 564798"/>
                    <a:gd name="connsiteY306" fmla="*/ 130463 h 135236"/>
                    <a:gd name="connsiteX307" fmla="*/ 58865 w 564798"/>
                    <a:gd name="connsiteY307" fmla="*/ 127281 h 135236"/>
                    <a:gd name="connsiteX308" fmla="*/ 63639 w 564798"/>
                    <a:gd name="connsiteY308" fmla="*/ 132054 h 135236"/>
                    <a:gd name="connsiteX309" fmla="*/ 60457 w 564798"/>
                    <a:gd name="connsiteY309" fmla="*/ 133645 h 135236"/>
                    <a:gd name="connsiteX310" fmla="*/ 73185 w 564798"/>
                    <a:gd name="connsiteY310" fmla="*/ 132054 h 135236"/>
                    <a:gd name="connsiteX311" fmla="*/ 68412 w 564798"/>
                    <a:gd name="connsiteY311" fmla="*/ 132054 h 135236"/>
                    <a:gd name="connsiteX312" fmla="*/ 106595 w 564798"/>
                    <a:gd name="connsiteY312" fmla="*/ 124099 h 135236"/>
                    <a:gd name="connsiteX313" fmla="*/ 105004 w 564798"/>
                    <a:gd name="connsiteY313" fmla="*/ 122508 h 135236"/>
                    <a:gd name="connsiteX314" fmla="*/ 122505 w 564798"/>
                    <a:gd name="connsiteY314" fmla="*/ 120917 h 135236"/>
                    <a:gd name="connsiteX315" fmla="*/ 122505 w 564798"/>
                    <a:gd name="connsiteY315" fmla="*/ 120917 h 135236"/>
                    <a:gd name="connsiteX316" fmla="*/ 128869 w 564798"/>
                    <a:gd name="connsiteY316" fmla="*/ 117735 h 135236"/>
                    <a:gd name="connsiteX317" fmla="*/ 130460 w 564798"/>
                    <a:gd name="connsiteY317" fmla="*/ 122508 h 135236"/>
                    <a:gd name="connsiteX318" fmla="*/ 140006 w 564798"/>
                    <a:gd name="connsiteY318" fmla="*/ 112962 h 135236"/>
                    <a:gd name="connsiteX319" fmla="*/ 141597 w 564798"/>
                    <a:gd name="connsiteY319" fmla="*/ 114553 h 135236"/>
                    <a:gd name="connsiteX320" fmla="*/ 147961 w 564798"/>
                    <a:gd name="connsiteY320" fmla="*/ 109780 h 135236"/>
                    <a:gd name="connsiteX321" fmla="*/ 147961 w 564798"/>
                    <a:gd name="connsiteY321" fmla="*/ 116144 h 135236"/>
                    <a:gd name="connsiteX322" fmla="*/ 168644 w 564798"/>
                    <a:gd name="connsiteY322" fmla="*/ 116144 h 135236"/>
                    <a:gd name="connsiteX323" fmla="*/ 162279 w 564798"/>
                    <a:gd name="connsiteY323" fmla="*/ 111371 h 135236"/>
                    <a:gd name="connsiteX324" fmla="*/ 168644 w 564798"/>
                    <a:gd name="connsiteY324" fmla="*/ 106598 h 135236"/>
                    <a:gd name="connsiteX325" fmla="*/ 184553 w 564798"/>
                    <a:gd name="connsiteY325" fmla="*/ 112962 h 135236"/>
                    <a:gd name="connsiteX326" fmla="*/ 182963 w 564798"/>
                    <a:gd name="connsiteY326" fmla="*/ 112962 h 135236"/>
                    <a:gd name="connsiteX327" fmla="*/ 192508 w 564798"/>
                    <a:gd name="connsiteY327" fmla="*/ 111371 h 135236"/>
                    <a:gd name="connsiteX328" fmla="*/ 197281 w 564798"/>
                    <a:gd name="connsiteY328" fmla="*/ 105007 h 135236"/>
                    <a:gd name="connsiteX329" fmla="*/ 189326 w 564798"/>
                    <a:gd name="connsiteY329" fmla="*/ 106598 h 135236"/>
                    <a:gd name="connsiteX330" fmla="*/ 203645 w 564798"/>
                    <a:gd name="connsiteY330" fmla="*/ 100234 h 135236"/>
                    <a:gd name="connsiteX331" fmla="*/ 200463 w 564798"/>
                    <a:gd name="connsiteY331" fmla="*/ 103416 h 135236"/>
                    <a:gd name="connsiteX332" fmla="*/ 206827 w 564798"/>
                    <a:gd name="connsiteY332" fmla="*/ 103416 h 135236"/>
                    <a:gd name="connsiteX333" fmla="*/ 194099 w 564798"/>
                    <a:gd name="connsiteY333" fmla="*/ 109780 h 135236"/>
                    <a:gd name="connsiteX334" fmla="*/ 200463 w 564798"/>
                    <a:gd name="connsiteY334" fmla="*/ 111371 h 135236"/>
                    <a:gd name="connsiteX335" fmla="*/ 213191 w 564798"/>
                    <a:gd name="connsiteY335" fmla="*/ 105007 h 135236"/>
                    <a:gd name="connsiteX336" fmla="*/ 213191 w 564798"/>
                    <a:gd name="connsiteY336" fmla="*/ 108189 h 135236"/>
                    <a:gd name="connsiteX337" fmla="*/ 217964 w 564798"/>
                    <a:gd name="connsiteY337" fmla="*/ 105007 h 135236"/>
                    <a:gd name="connsiteX338" fmla="*/ 214782 w 564798"/>
                    <a:gd name="connsiteY338" fmla="*/ 109780 h 135236"/>
                    <a:gd name="connsiteX339" fmla="*/ 227510 w 564798"/>
                    <a:gd name="connsiteY339" fmla="*/ 109780 h 135236"/>
                    <a:gd name="connsiteX340" fmla="*/ 221146 w 564798"/>
                    <a:gd name="connsiteY340" fmla="*/ 105007 h 135236"/>
                    <a:gd name="connsiteX341" fmla="*/ 241828 w 564798"/>
                    <a:gd name="connsiteY341" fmla="*/ 109780 h 135236"/>
                    <a:gd name="connsiteX342" fmla="*/ 237056 w 564798"/>
                    <a:gd name="connsiteY342" fmla="*/ 106598 h 135236"/>
                    <a:gd name="connsiteX343" fmla="*/ 245010 w 564798"/>
                    <a:gd name="connsiteY343" fmla="*/ 109780 h 135236"/>
                    <a:gd name="connsiteX344" fmla="*/ 246602 w 564798"/>
                    <a:gd name="connsiteY344" fmla="*/ 105007 h 135236"/>
                    <a:gd name="connsiteX345" fmla="*/ 254557 w 564798"/>
                    <a:gd name="connsiteY345" fmla="*/ 101825 h 135236"/>
                    <a:gd name="connsiteX346" fmla="*/ 254557 w 564798"/>
                    <a:gd name="connsiteY346" fmla="*/ 105007 h 135236"/>
                    <a:gd name="connsiteX347" fmla="*/ 265693 w 564798"/>
                    <a:gd name="connsiteY347" fmla="*/ 98643 h 135236"/>
                    <a:gd name="connsiteX348" fmla="*/ 262512 w 564798"/>
                    <a:gd name="connsiteY348" fmla="*/ 103416 h 135236"/>
                    <a:gd name="connsiteX349" fmla="*/ 267285 w 564798"/>
                    <a:gd name="connsiteY349" fmla="*/ 101825 h 135236"/>
                    <a:gd name="connsiteX350" fmla="*/ 267285 w 564798"/>
                    <a:gd name="connsiteY350" fmla="*/ 105007 h 135236"/>
                    <a:gd name="connsiteX351" fmla="*/ 278422 w 564798"/>
                    <a:gd name="connsiteY351" fmla="*/ 101825 h 135236"/>
                    <a:gd name="connsiteX352" fmla="*/ 283194 w 564798"/>
                    <a:gd name="connsiteY352" fmla="*/ 95461 h 135236"/>
                    <a:gd name="connsiteX353" fmla="*/ 287967 w 564798"/>
                    <a:gd name="connsiteY353" fmla="*/ 97052 h 135236"/>
                    <a:gd name="connsiteX354" fmla="*/ 283194 w 564798"/>
                    <a:gd name="connsiteY354" fmla="*/ 98643 h 135236"/>
                    <a:gd name="connsiteX355" fmla="*/ 281603 w 564798"/>
                    <a:gd name="connsiteY355" fmla="*/ 101825 h 135236"/>
                    <a:gd name="connsiteX356" fmla="*/ 291149 w 564798"/>
                    <a:gd name="connsiteY356" fmla="*/ 100234 h 135236"/>
                    <a:gd name="connsiteX357" fmla="*/ 287967 w 564798"/>
                    <a:gd name="connsiteY357" fmla="*/ 100234 h 135236"/>
                    <a:gd name="connsiteX358" fmla="*/ 295922 w 564798"/>
                    <a:gd name="connsiteY358" fmla="*/ 93870 h 135236"/>
                    <a:gd name="connsiteX359" fmla="*/ 295922 w 564798"/>
                    <a:gd name="connsiteY359" fmla="*/ 97052 h 135236"/>
                    <a:gd name="connsiteX360" fmla="*/ 300695 w 564798"/>
                    <a:gd name="connsiteY360" fmla="*/ 93870 h 135236"/>
                    <a:gd name="connsiteX361" fmla="*/ 297513 w 564798"/>
                    <a:gd name="connsiteY361" fmla="*/ 100234 h 135236"/>
                    <a:gd name="connsiteX362" fmla="*/ 305467 w 564798"/>
                    <a:gd name="connsiteY362" fmla="*/ 95461 h 135236"/>
                    <a:gd name="connsiteX363" fmla="*/ 308650 w 564798"/>
                    <a:gd name="connsiteY363" fmla="*/ 98643 h 135236"/>
                    <a:gd name="connsiteX364" fmla="*/ 326151 w 564798"/>
                    <a:gd name="connsiteY364" fmla="*/ 93870 h 135236"/>
                    <a:gd name="connsiteX365" fmla="*/ 327742 w 564798"/>
                    <a:gd name="connsiteY365" fmla="*/ 92279 h 135236"/>
                    <a:gd name="connsiteX366" fmla="*/ 345242 w 564798"/>
                    <a:gd name="connsiteY366" fmla="*/ 90688 h 135236"/>
                    <a:gd name="connsiteX367" fmla="*/ 350016 w 564798"/>
                    <a:gd name="connsiteY367" fmla="*/ 95461 h 135236"/>
                    <a:gd name="connsiteX368" fmla="*/ 353197 w 564798"/>
                    <a:gd name="connsiteY368" fmla="*/ 87506 h 135236"/>
                    <a:gd name="connsiteX369" fmla="*/ 357971 w 564798"/>
                    <a:gd name="connsiteY369" fmla="*/ 92279 h 135236"/>
                    <a:gd name="connsiteX370" fmla="*/ 372289 w 564798"/>
                    <a:gd name="connsiteY370" fmla="*/ 87506 h 135236"/>
                    <a:gd name="connsiteX371" fmla="*/ 378653 w 564798"/>
                    <a:gd name="connsiteY371" fmla="*/ 92279 h 135236"/>
                    <a:gd name="connsiteX372" fmla="*/ 469339 w 564798"/>
                    <a:gd name="connsiteY372" fmla="*/ 77960 h 135236"/>
                    <a:gd name="connsiteX373" fmla="*/ 462975 w 564798"/>
                    <a:gd name="connsiteY373" fmla="*/ 79551 h 135236"/>
                    <a:gd name="connsiteX374" fmla="*/ 469339 w 564798"/>
                    <a:gd name="connsiteY374" fmla="*/ 77960 h 135236"/>
                    <a:gd name="connsiteX375" fmla="*/ 548888 w 564798"/>
                    <a:gd name="connsiteY375" fmla="*/ 54094 h 135236"/>
                    <a:gd name="connsiteX376" fmla="*/ 545706 w 564798"/>
                    <a:gd name="connsiteY376" fmla="*/ 54094 h 135236"/>
                    <a:gd name="connsiteX377" fmla="*/ 548888 w 564798"/>
                    <a:gd name="connsiteY377" fmla="*/ 54094 h 135236"/>
                    <a:gd name="connsiteX378" fmla="*/ 297513 w 564798"/>
                    <a:gd name="connsiteY378" fmla="*/ 19092 h 135236"/>
                    <a:gd name="connsiteX379" fmla="*/ 297513 w 564798"/>
                    <a:gd name="connsiteY379" fmla="*/ 19092 h 135236"/>
                    <a:gd name="connsiteX380" fmla="*/ 297513 w 564798"/>
                    <a:gd name="connsiteY380" fmla="*/ 19092 h 135236"/>
                    <a:gd name="connsiteX381" fmla="*/ 292740 w 564798"/>
                    <a:gd name="connsiteY381" fmla="*/ 15910 h 135236"/>
                    <a:gd name="connsiteX382" fmla="*/ 292740 w 564798"/>
                    <a:gd name="connsiteY382" fmla="*/ 15910 h 135236"/>
                    <a:gd name="connsiteX383" fmla="*/ 295922 w 564798"/>
                    <a:gd name="connsiteY383" fmla="*/ 17501 h 135236"/>
                    <a:gd name="connsiteX384" fmla="*/ 292740 w 564798"/>
                    <a:gd name="connsiteY384" fmla="*/ 15910 h 135236"/>
                    <a:gd name="connsiteX385" fmla="*/ 189326 w 564798"/>
                    <a:gd name="connsiteY385" fmla="*/ 87506 h 135236"/>
                    <a:gd name="connsiteX386" fmla="*/ 189326 w 564798"/>
                    <a:gd name="connsiteY386" fmla="*/ 87506 h 135236"/>
                    <a:gd name="connsiteX387" fmla="*/ 189326 w 564798"/>
                    <a:gd name="connsiteY387" fmla="*/ 87506 h 1352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</a:cxnLst>
                  <a:rect l="l" t="t" r="r" b="b"/>
                  <a:pathLst>
                    <a:path w="564798" h="135236">
                      <a:moveTo>
                        <a:pt x="378653" y="92279"/>
                      </a:moveTo>
                      <a:lnTo>
                        <a:pt x="383426" y="93870"/>
                      </a:lnTo>
                      <a:cubicBezTo>
                        <a:pt x="378653" y="98643"/>
                        <a:pt x="373880" y="98643"/>
                        <a:pt x="378653" y="101825"/>
                      </a:cubicBezTo>
                      <a:cubicBezTo>
                        <a:pt x="378653" y="92279"/>
                        <a:pt x="396154" y="98643"/>
                        <a:pt x="394563" y="89097"/>
                      </a:cubicBezTo>
                      <a:lnTo>
                        <a:pt x="397745" y="90688"/>
                      </a:lnTo>
                      <a:cubicBezTo>
                        <a:pt x="396154" y="90688"/>
                        <a:pt x="396154" y="90688"/>
                        <a:pt x="396154" y="90688"/>
                      </a:cubicBezTo>
                      <a:cubicBezTo>
                        <a:pt x="397745" y="92279"/>
                        <a:pt x="399336" y="92279"/>
                        <a:pt x="399336" y="90688"/>
                      </a:cubicBezTo>
                      <a:cubicBezTo>
                        <a:pt x="400926" y="90688"/>
                        <a:pt x="400926" y="89097"/>
                        <a:pt x="402518" y="87506"/>
                      </a:cubicBezTo>
                      <a:cubicBezTo>
                        <a:pt x="404108" y="85915"/>
                        <a:pt x="405700" y="82733"/>
                        <a:pt x="412063" y="82733"/>
                      </a:cubicBezTo>
                      <a:cubicBezTo>
                        <a:pt x="416836" y="82733"/>
                        <a:pt x="420018" y="84324"/>
                        <a:pt x="418428" y="85915"/>
                      </a:cubicBezTo>
                      <a:lnTo>
                        <a:pt x="426383" y="82733"/>
                      </a:lnTo>
                      <a:cubicBezTo>
                        <a:pt x="429565" y="82733"/>
                        <a:pt x="429565" y="84324"/>
                        <a:pt x="426383" y="84324"/>
                      </a:cubicBezTo>
                      <a:lnTo>
                        <a:pt x="439110" y="81142"/>
                      </a:lnTo>
                      <a:lnTo>
                        <a:pt x="439110" y="81142"/>
                      </a:lnTo>
                      <a:cubicBezTo>
                        <a:pt x="439110" y="79551"/>
                        <a:pt x="440701" y="77960"/>
                        <a:pt x="442292" y="76369"/>
                      </a:cubicBezTo>
                      <a:cubicBezTo>
                        <a:pt x="447065" y="76369"/>
                        <a:pt x="442292" y="77960"/>
                        <a:pt x="443883" y="77960"/>
                      </a:cubicBezTo>
                      <a:cubicBezTo>
                        <a:pt x="445475" y="76369"/>
                        <a:pt x="447065" y="76369"/>
                        <a:pt x="447065" y="74777"/>
                      </a:cubicBezTo>
                      <a:cubicBezTo>
                        <a:pt x="453429" y="76369"/>
                        <a:pt x="450247" y="79551"/>
                        <a:pt x="445475" y="79551"/>
                      </a:cubicBezTo>
                      <a:cubicBezTo>
                        <a:pt x="455020" y="82733"/>
                        <a:pt x="456611" y="82733"/>
                        <a:pt x="456611" y="81142"/>
                      </a:cubicBezTo>
                      <a:cubicBezTo>
                        <a:pt x="458202" y="79551"/>
                        <a:pt x="458202" y="77960"/>
                        <a:pt x="470930" y="79551"/>
                      </a:cubicBezTo>
                      <a:lnTo>
                        <a:pt x="464566" y="81142"/>
                      </a:lnTo>
                      <a:cubicBezTo>
                        <a:pt x="478885" y="84324"/>
                        <a:pt x="482067" y="82733"/>
                        <a:pt x="497977" y="82733"/>
                      </a:cubicBezTo>
                      <a:cubicBezTo>
                        <a:pt x="494795" y="82733"/>
                        <a:pt x="485249" y="81142"/>
                        <a:pt x="478885" y="79551"/>
                      </a:cubicBezTo>
                      <a:cubicBezTo>
                        <a:pt x="472520" y="77960"/>
                        <a:pt x="466157" y="76369"/>
                        <a:pt x="469339" y="74777"/>
                      </a:cubicBezTo>
                      <a:cubicBezTo>
                        <a:pt x="472520" y="74777"/>
                        <a:pt x="477294" y="74777"/>
                        <a:pt x="477294" y="73187"/>
                      </a:cubicBezTo>
                      <a:cubicBezTo>
                        <a:pt x="483657" y="74777"/>
                        <a:pt x="486840" y="74777"/>
                        <a:pt x="491612" y="73187"/>
                      </a:cubicBezTo>
                      <a:lnTo>
                        <a:pt x="501159" y="76369"/>
                      </a:lnTo>
                      <a:cubicBezTo>
                        <a:pt x="504340" y="74777"/>
                        <a:pt x="499567" y="73187"/>
                        <a:pt x="497977" y="71596"/>
                      </a:cubicBezTo>
                      <a:cubicBezTo>
                        <a:pt x="505932" y="71596"/>
                        <a:pt x="515477" y="73187"/>
                        <a:pt x="525024" y="74777"/>
                      </a:cubicBezTo>
                      <a:cubicBezTo>
                        <a:pt x="531387" y="74777"/>
                        <a:pt x="526614" y="73187"/>
                        <a:pt x="520250" y="73187"/>
                      </a:cubicBezTo>
                      <a:cubicBezTo>
                        <a:pt x="513886" y="73187"/>
                        <a:pt x="507522" y="71596"/>
                        <a:pt x="513886" y="70005"/>
                      </a:cubicBezTo>
                      <a:cubicBezTo>
                        <a:pt x="523432" y="70005"/>
                        <a:pt x="526614" y="68413"/>
                        <a:pt x="528205" y="68413"/>
                      </a:cubicBezTo>
                      <a:cubicBezTo>
                        <a:pt x="526614" y="68413"/>
                        <a:pt x="525024" y="66822"/>
                        <a:pt x="523432" y="65232"/>
                      </a:cubicBezTo>
                      <a:cubicBezTo>
                        <a:pt x="529796" y="65232"/>
                        <a:pt x="531387" y="66822"/>
                        <a:pt x="536160" y="66822"/>
                      </a:cubicBezTo>
                      <a:lnTo>
                        <a:pt x="528205" y="63641"/>
                      </a:lnTo>
                      <a:cubicBezTo>
                        <a:pt x="528205" y="63641"/>
                        <a:pt x="531387" y="63641"/>
                        <a:pt x="532978" y="63641"/>
                      </a:cubicBezTo>
                      <a:cubicBezTo>
                        <a:pt x="529796" y="62050"/>
                        <a:pt x="520250" y="62050"/>
                        <a:pt x="520250" y="60458"/>
                      </a:cubicBezTo>
                      <a:cubicBezTo>
                        <a:pt x="513886" y="58867"/>
                        <a:pt x="520250" y="58867"/>
                        <a:pt x="526614" y="60458"/>
                      </a:cubicBezTo>
                      <a:cubicBezTo>
                        <a:pt x="532978" y="60458"/>
                        <a:pt x="537751" y="60458"/>
                        <a:pt x="532978" y="58867"/>
                      </a:cubicBezTo>
                      <a:cubicBezTo>
                        <a:pt x="536160" y="58867"/>
                        <a:pt x="537751" y="60458"/>
                        <a:pt x="542524" y="60458"/>
                      </a:cubicBezTo>
                      <a:cubicBezTo>
                        <a:pt x="539342" y="57277"/>
                        <a:pt x="539342" y="57277"/>
                        <a:pt x="536160" y="55686"/>
                      </a:cubicBezTo>
                      <a:lnTo>
                        <a:pt x="544115" y="55686"/>
                      </a:lnTo>
                      <a:cubicBezTo>
                        <a:pt x="536160" y="55686"/>
                        <a:pt x="534569" y="54094"/>
                        <a:pt x="534569" y="52503"/>
                      </a:cubicBezTo>
                      <a:cubicBezTo>
                        <a:pt x="526614" y="52503"/>
                        <a:pt x="518659" y="52503"/>
                        <a:pt x="515477" y="52503"/>
                      </a:cubicBezTo>
                      <a:cubicBezTo>
                        <a:pt x="513886" y="52503"/>
                        <a:pt x="510704" y="50912"/>
                        <a:pt x="509114" y="50912"/>
                      </a:cubicBezTo>
                      <a:cubicBezTo>
                        <a:pt x="513886" y="50912"/>
                        <a:pt x="521841" y="50912"/>
                        <a:pt x="529796" y="52503"/>
                      </a:cubicBezTo>
                      <a:cubicBezTo>
                        <a:pt x="528205" y="52503"/>
                        <a:pt x="526614" y="52503"/>
                        <a:pt x="525024" y="52503"/>
                      </a:cubicBezTo>
                      <a:cubicBezTo>
                        <a:pt x="528205" y="52503"/>
                        <a:pt x="531387" y="52503"/>
                        <a:pt x="532978" y="52503"/>
                      </a:cubicBezTo>
                      <a:cubicBezTo>
                        <a:pt x="534569" y="52503"/>
                        <a:pt x="536160" y="52503"/>
                        <a:pt x="537751" y="52503"/>
                      </a:cubicBezTo>
                      <a:cubicBezTo>
                        <a:pt x="539342" y="52503"/>
                        <a:pt x="539342" y="52503"/>
                        <a:pt x="539342" y="52503"/>
                      </a:cubicBezTo>
                      <a:cubicBezTo>
                        <a:pt x="540933" y="52503"/>
                        <a:pt x="540933" y="52503"/>
                        <a:pt x="540933" y="54094"/>
                      </a:cubicBezTo>
                      <a:cubicBezTo>
                        <a:pt x="539342" y="54094"/>
                        <a:pt x="537751" y="54094"/>
                        <a:pt x="536160" y="54094"/>
                      </a:cubicBezTo>
                      <a:cubicBezTo>
                        <a:pt x="537751" y="54094"/>
                        <a:pt x="540933" y="55686"/>
                        <a:pt x="544115" y="55686"/>
                      </a:cubicBezTo>
                      <a:cubicBezTo>
                        <a:pt x="544115" y="55686"/>
                        <a:pt x="544115" y="55686"/>
                        <a:pt x="544115" y="55686"/>
                      </a:cubicBezTo>
                      <a:cubicBezTo>
                        <a:pt x="544115" y="55686"/>
                        <a:pt x="545706" y="55686"/>
                        <a:pt x="545706" y="55686"/>
                      </a:cubicBezTo>
                      <a:cubicBezTo>
                        <a:pt x="545706" y="55686"/>
                        <a:pt x="545706" y="55686"/>
                        <a:pt x="545706" y="55686"/>
                      </a:cubicBezTo>
                      <a:lnTo>
                        <a:pt x="552069" y="55686"/>
                      </a:lnTo>
                      <a:lnTo>
                        <a:pt x="550479" y="55686"/>
                      </a:lnTo>
                      <a:cubicBezTo>
                        <a:pt x="553661" y="55686"/>
                        <a:pt x="555252" y="54094"/>
                        <a:pt x="558434" y="54094"/>
                      </a:cubicBezTo>
                      <a:cubicBezTo>
                        <a:pt x="558434" y="52503"/>
                        <a:pt x="558434" y="50912"/>
                        <a:pt x="563207" y="50912"/>
                      </a:cubicBezTo>
                      <a:cubicBezTo>
                        <a:pt x="560024" y="50912"/>
                        <a:pt x="556843" y="49322"/>
                        <a:pt x="555252" y="49322"/>
                      </a:cubicBezTo>
                      <a:cubicBezTo>
                        <a:pt x="560024" y="49322"/>
                        <a:pt x="558434" y="49322"/>
                        <a:pt x="560024" y="49322"/>
                      </a:cubicBezTo>
                      <a:cubicBezTo>
                        <a:pt x="560024" y="49322"/>
                        <a:pt x="563207" y="50912"/>
                        <a:pt x="564798" y="50912"/>
                      </a:cubicBezTo>
                      <a:cubicBezTo>
                        <a:pt x="563207" y="50912"/>
                        <a:pt x="563207" y="52503"/>
                        <a:pt x="561616" y="52503"/>
                      </a:cubicBezTo>
                      <a:cubicBezTo>
                        <a:pt x="563207" y="52503"/>
                        <a:pt x="563207" y="52503"/>
                        <a:pt x="563207" y="52503"/>
                      </a:cubicBezTo>
                      <a:cubicBezTo>
                        <a:pt x="563207" y="52503"/>
                        <a:pt x="564798" y="52503"/>
                        <a:pt x="564798" y="50912"/>
                      </a:cubicBezTo>
                      <a:cubicBezTo>
                        <a:pt x="563207" y="50912"/>
                        <a:pt x="563207" y="49322"/>
                        <a:pt x="561616" y="49322"/>
                      </a:cubicBezTo>
                      <a:cubicBezTo>
                        <a:pt x="563207" y="49322"/>
                        <a:pt x="561616" y="49322"/>
                        <a:pt x="561616" y="47730"/>
                      </a:cubicBezTo>
                      <a:cubicBezTo>
                        <a:pt x="558434" y="47730"/>
                        <a:pt x="555252" y="46139"/>
                        <a:pt x="550479" y="46139"/>
                      </a:cubicBezTo>
                      <a:cubicBezTo>
                        <a:pt x="552069" y="46139"/>
                        <a:pt x="555252" y="46139"/>
                        <a:pt x="556843" y="47730"/>
                      </a:cubicBezTo>
                      <a:cubicBezTo>
                        <a:pt x="556843" y="46139"/>
                        <a:pt x="555252" y="46139"/>
                        <a:pt x="552069" y="46139"/>
                      </a:cubicBezTo>
                      <a:cubicBezTo>
                        <a:pt x="548888" y="46139"/>
                        <a:pt x="545706" y="46139"/>
                        <a:pt x="545706" y="44548"/>
                      </a:cubicBezTo>
                      <a:cubicBezTo>
                        <a:pt x="547297" y="44548"/>
                        <a:pt x="547297" y="44548"/>
                        <a:pt x="548888" y="44548"/>
                      </a:cubicBezTo>
                      <a:cubicBezTo>
                        <a:pt x="544115" y="44548"/>
                        <a:pt x="542524" y="42957"/>
                        <a:pt x="545706" y="42957"/>
                      </a:cubicBezTo>
                      <a:lnTo>
                        <a:pt x="545706" y="42957"/>
                      </a:lnTo>
                      <a:cubicBezTo>
                        <a:pt x="542524" y="41367"/>
                        <a:pt x="532978" y="36593"/>
                        <a:pt x="518659" y="38184"/>
                      </a:cubicBezTo>
                      <a:cubicBezTo>
                        <a:pt x="520250" y="38184"/>
                        <a:pt x="536160" y="36593"/>
                        <a:pt x="537751" y="36593"/>
                      </a:cubicBezTo>
                      <a:lnTo>
                        <a:pt x="470930" y="39775"/>
                      </a:lnTo>
                      <a:cubicBezTo>
                        <a:pt x="475703" y="39775"/>
                        <a:pt x="482067" y="38184"/>
                        <a:pt x="488430" y="38184"/>
                      </a:cubicBezTo>
                      <a:cubicBezTo>
                        <a:pt x="490022" y="38184"/>
                        <a:pt x="491612" y="38184"/>
                        <a:pt x="493204" y="38184"/>
                      </a:cubicBezTo>
                      <a:lnTo>
                        <a:pt x="496385" y="38184"/>
                      </a:lnTo>
                      <a:lnTo>
                        <a:pt x="504340" y="36593"/>
                      </a:lnTo>
                      <a:cubicBezTo>
                        <a:pt x="515477" y="35002"/>
                        <a:pt x="526614" y="33411"/>
                        <a:pt x="531387" y="35002"/>
                      </a:cubicBezTo>
                      <a:cubicBezTo>
                        <a:pt x="532978" y="35002"/>
                        <a:pt x="534569" y="33411"/>
                        <a:pt x="526614" y="33411"/>
                      </a:cubicBezTo>
                      <a:cubicBezTo>
                        <a:pt x="525024" y="33411"/>
                        <a:pt x="507522" y="36593"/>
                        <a:pt x="504340" y="36593"/>
                      </a:cubicBezTo>
                      <a:cubicBezTo>
                        <a:pt x="517069" y="33411"/>
                        <a:pt x="510704" y="35002"/>
                        <a:pt x="520250" y="31820"/>
                      </a:cubicBezTo>
                      <a:cubicBezTo>
                        <a:pt x="520250" y="31820"/>
                        <a:pt x="521841" y="31820"/>
                        <a:pt x="521841" y="31820"/>
                      </a:cubicBezTo>
                      <a:cubicBezTo>
                        <a:pt x="521841" y="31820"/>
                        <a:pt x="521841" y="31820"/>
                        <a:pt x="521841" y="31820"/>
                      </a:cubicBezTo>
                      <a:cubicBezTo>
                        <a:pt x="520250" y="31820"/>
                        <a:pt x="513886" y="33411"/>
                        <a:pt x="509114" y="33411"/>
                      </a:cubicBezTo>
                      <a:cubicBezTo>
                        <a:pt x="501159" y="33411"/>
                        <a:pt x="491612" y="35002"/>
                        <a:pt x="490022" y="35002"/>
                      </a:cubicBezTo>
                      <a:cubicBezTo>
                        <a:pt x="494795" y="35002"/>
                        <a:pt x="513886" y="31820"/>
                        <a:pt x="518659" y="31820"/>
                      </a:cubicBezTo>
                      <a:cubicBezTo>
                        <a:pt x="507522" y="31820"/>
                        <a:pt x="496385" y="33411"/>
                        <a:pt x="485249" y="33411"/>
                      </a:cubicBezTo>
                      <a:cubicBezTo>
                        <a:pt x="491612" y="33411"/>
                        <a:pt x="504340" y="30229"/>
                        <a:pt x="507522" y="28638"/>
                      </a:cubicBezTo>
                      <a:cubicBezTo>
                        <a:pt x="504340" y="30229"/>
                        <a:pt x="497977" y="27047"/>
                        <a:pt x="493204" y="27047"/>
                      </a:cubicBezTo>
                      <a:cubicBezTo>
                        <a:pt x="493204" y="27047"/>
                        <a:pt x="493204" y="28638"/>
                        <a:pt x="493204" y="28638"/>
                      </a:cubicBezTo>
                      <a:cubicBezTo>
                        <a:pt x="483657" y="25456"/>
                        <a:pt x="455020" y="33411"/>
                        <a:pt x="448656" y="30229"/>
                      </a:cubicBezTo>
                      <a:cubicBezTo>
                        <a:pt x="453429" y="28638"/>
                        <a:pt x="472520" y="23865"/>
                        <a:pt x="467748" y="22274"/>
                      </a:cubicBezTo>
                      <a:cubicBezTo>
                        <a:pt x="462975" y="23865"/>
                        <a:pt x="450247" y="25456"/>
                        <a:pt x="439110" y="28638"/>
                      </a:cubicBezTo>
                      <a:cubicBezTo>
                        <a:pt x="427973" y="31820"/>
                        <a:pt x="418428" y="33411"/>
                        <a:pt x="415246" y="35002"/>
                      </a:cubicBezTo>
                      <a:lnTo>
                        <a:pt x="416836" y="33411"/>
                      </a:lnTo>
                      <a:lnTo>
                        <a:pt x="410473" y="35002"/>
                      </a:lnTo>
                      <a:cubicBezTo>
                        <a:pt x="415246" y="33411"/>
                        <a:pt x="421610" y="30229"/>
                        <a:pt x="432746" y="27047"/>
                      </a:cubicBezTo>
                      <a:cubicBezTo>
                        <a:pt x="442292" y="23865"/>
                        <a:pt x="455020" y="22274"/>
                        <a:pt x="462975" y="20683"/>
                      </a:cubicBezTo>
                      <a:cubicBezTo>
                        <a:pt x="461384" y="19092"/>
                        <a:pt x="466157" y="19092"/>
                        <a:pt x="458202" y="17501"/>
                      </a:cubicBezTo>
                      <a:cubicBezTo>
                        <a:pt x="458202" y="15910"/>
                        <a:pt x="467748" y="15910"/>
                        <a:pt x="469339" y="15910"/>
                      </a:cubicBezTo>
                      <a:lnTo>
                        <a:pt x="451838" y="11137"/>
                      </a:lnTo>
                      <a:cubicBezTo>
                        <a:pt x="447065" y="14319"/>
                        <a:pt x="432746" y="12728"/>
                        <a:pt x="429565" y="15910"/>
                      </a:cubicBezTo>
                      <a:cubicBezTo>
                        <a:pt x="437520" y="15910"/>
                        <a:pt x="445475" y="15910"/>
                        <a:pt x="453429" y="15910"/>
                      </a:cubicBezTo>
                      <a:cubicBezTo>
                        <a:pt x="450247" y="17501"/>
                        <a:pt x="442292" y="19092"/>
                        <a:pt x="435928" y="20683"/>
                      </a:cubicBezTo>
                      <a:cubicBezTo>
                        <a:pt x="429565" y="22274"/>
                        <a:pt x="423200" y="22274"/>
                        <a:pt x="418428" y="22274"/>
                      </a:cubicBezTo>
                      <a:cubicBezTo>
                        <a:pt x="416836" y="20683"/>
                        <a:pt x="427973" y="15910"/>
                        <a:pt x="429565" y="14319"/>
                      </a:cubicBezTo>
                      <a:cubicBezTo>
                        <a:pt x="426383" y="15910"/>
                        <a:pt x="416836" y="14319"/>
                        <a:pt x="415246" y="14319"/>
                      </a:cubicBezTo>
                      <a:lnTo>
                        <a:pt x="421610" y="12728"/>
                      </a:lnTo>
                      <a:cubicBezTo>
                        <a:pt x="415246" y="9546"/>
                        <a:pt x="407291" y="15910"/>
                        <a:pt x="402518" y="11137"/>
                      </a:cubicBezTo>
                      <a:cubicBezTo>
                        <a:pt x="400926" y="11137"/>
                        <a:pt x="399336" y="9546"/>
                        <a:pt x="397745" y="7955"/>
                      </a:cubicBezTo>
                      <a:cubicBezTo>
                        <a:pt x="396154" y="6364"/>
                        <a:pt x="396154" y="6364"/>
                        <a:pt x="396154" y="6364"/>
                      </a:cubicBezTo>
                      <a:cubicBezTo>
                        <a:pt x="397745" y="12728"/>
                        <a:pt x="396154" y="28638"/>
                        <a:pt x="392971" y="31820"/>
                      </a:cubicBezTo>
                      <a:cubicBezTo>
                        <a:pt x="392971" y="31820"/>
                        <a:pt x="385016" y="25456"/>
                        <a:pt x="383426" y="22274"/>
                      </a:cubicBezTo>
                      <a:cubicBezTo>
                        <a:pt x="381835" y="17501"/>
                        <a:pt x="389790" y="14319"/>
                        <a:pt x="388199" y="9546"/>
                      </a:cubicBezTo>
                      <a:cubicBezTo>
                        <a:pt x="388199" y="11137"/>
                        <a:pt x="386608" y="12728"/>
                        <a:pt x="385016" y="12728"/>
                      </a:cubicBezTo>
                      <a:cubicBezTo>
                        <a:pt x="383426" y="11137"/>
                        <a:pt x="386608" y="9546"/>
                        <a:pt x="381835" y="9546"/>
                      </a:cubicBezTo>
                      <a:cubicBezTo>
                        <a:pt x="380244" y="14319"/>
                        <a:pt x="373880" y="7955"/>
                        <a:pt x="378653" y="12728"/>
                      </a:cubicBezTo>
                      <a:cubicBezTo>
                        <a:pt x="373880" y="12728"/>
                        <a:pt x="373880" y="11137"/>
                        <a:pt x="369107" y="11137"/>
                      </a:cubicBezTo>
                      <a:cubicBezTo>
                        <a:pt x="370698" y="14319"/>
                        <a:pt x="362743" y="20683"/>
                        <a:pt x="359561" y="20683"/>
                      </a:cubicBezTo>
                      <a:cubicBezTo>
                        <a:pt x="359561" y="19092"/>
                        <a:pt x="359561" y="17501"/>
                        <a:pt x="359561" y="17501"/>
                      </a:cubicBezTo>
                      <a:cubicBezTo>
                        <a:pt x="351606" y="15910"/>
                        <a:pt x="346834" y="12728"/>
                        <a:pt x="340469" y="11137"/>
                      </a:cubicBezTo>
                      <a:cubicBezTo>
                        <a:pt x="340469" y="9546"/>
                        <a:pt x="337287" y="7955"/>
                        <a:pt x="338879" y="6364"/>
                      </a:cubicBezTo>
                      <a:cubicBezTo>
                        <a:pt x="337287" y="6364"/>
                        <a:pt x="335696" y="7955"/>
                        <a:pt x="334106" y="7955"/>
                      </a:cubicBezTo>
                      <a:cubicBezTo>
                        <a:pt x="330924" y="3182"/>
                        <a:pt x="338879" y="7955"/>
                        <a:pt x="337287" y="3182"/>
                      </a:cubicBezTo>
                      <a:cubicBezTo>
                        <a:pt x="337287" y="6364"/>
                        <a:pt x="330924" y="6364"/>
                        <a:pt x="326151" y="6364"/>
                      </a:cubicBezTo>
                      <a:cubicBezTo>
                        <a:pt x="326151" y="11137"/>
                        <a:pt x="334106" y="7955"/>
                        <a:pt x="337287" y="7955"/>
                      </a:cubicBezTo>
                      <a:cubicBezTo>
                        <a:pt x="335696" y="14319"/>
                        <a:pt x="329332" y="19092"/>
                        <a:pt x="321377" y="19092"/>
                      </a:cubicBezTo>
                      <a:cubicBezTo>
                        <a:pt x="315014" y="19092"/>
                        <a:pt x="319787" y="14319"/>
                        <a:pt x="318196" y="15910"/>
                      </a:cubicBezTo>
                      <a:cubicBezTo>
                        <a:pt x="307059" y="12728"/>
                        <a:pt x="305467" y="23865"/>
                        <a:pt x="297513" y="17501"/>
                      </a:cubicBezTo>
                      <a:cubicBezTo>
                        <a:pt x="294331" y="12728"/>
                        <a:pt x="299104" y="11137"/>
                        <a:pt x="297513" y="7955"/>
                      </a:cubicBezTo>
                      <a:cubicBezTo>
                        <a:pt x="302286" y="7955"/>
                        <a:pt x="305467" y="11137"/>
                        <a:pt x="308650" y="12728"/>
                      </a:cubicBezTo>
                      <a:lnTo>
                        <a:pt x="303877" y="9546"/>
                      </a:lnTo>
                      <a:cubicBezTo>
                        <a:pt x="305467" y="7955"/>
                        <a:pt x="308650" y="7955"/>
                        <a:pt x="310241" y="9546"/>
                      </a:cubicBezTo>
                      <a:cubicBezTo>
                        <a:pt x="307059" y="6364"/>
                        <a:pt x="289558" y="4773"/>
                        <a:pt x="281603" y="0"/>
                      </a:cubicBezTo>
                      <a:cubicBezTo>
                        <a:pt x="280012" y="1591"/>
                        <a:pt x="276830" y="1591"/>
                        <a:pt x="278422" y="3182"/>
                      </a:cubicBezTo>
                      <a:lnTo>
                        <a:pt x="281603" y="3182"/>
                      </a:lnTo>
                      <a:cubicBezTo>
                        <a:pt x="283194" y="6364"/>
                        <a:pt x="275239" y="6364"/>
                        <a:pt x="278422" y="7955"/>
                      </a:cubicBezTo>
                      <a:cubicBezTo>
                        <a:pt x="273648" y="9546"/>
                        <a:pt x="268875" y="11137"/>
                        <a:pt x="264102" y="9546"/>
                      </a:cubicBezTo>
                      <a:lnTo>
                        <a:pt x="264102" y="4773"/>
                      </a:lnTo>
                      <a:cubicBezTo>
                        <a:pt x="264102" y="6364"/>
                        <a:pt x="267285" y="7955"/>
                        <a:pt x="268875" y="6364"/>
                      </a:cubicBezTo>
                      <a:cubicBezTo>
                        <a:pt x="265693" y="7955"/>
                        <a:pt x="260920" y="0"/>
                        <a:pt x="257738" y="4773"/>
                      </a:cubicBezTo>
                      <a:lnTo>
                        <a:pt x="260920" y="7955"/>
                      </a:lnTo>
                      <a:cubicBezTo>
                        <a:pt x="256147" y="9546"/>
                        <a:pt x="251375" y="12728"/>
                        <a:pt x="246602" y="11137"/>
                      </a:cubicBezTo>
                      <a:cubicBezTo>
                        <a:pt x="248193" y="15910"/>
                        <a:pt x="248193" y="11137"/>
                        <a:pt x="249783" y="15910"/>
                      </a:cubicBezTo>
                      <a:cubicBezTo>
                        <a:pt x="248193" y="9546"/>
                        <a:pt x="262512" y="19092"/>
                        <a:pt x="257738" y="11137"/>
                      </a:cubicBezTo>
                      <a:cubicBezTo>
                        <a:pt x="260920" y="17501"/>
                        <a:pt x="264102" y="14319"/>
                        <a:pt x="267285" y="20683"/>
                      </a:cubicBezTo>
                      <a:cubicBezTo>
                        <a:pt x="267285" y="19092"/>
                        <a:pt x="265693" y="17501"/>
                        <a:pt x="270467" y="19092"/>
                      </a:cubicBezTo>
                      <a:cubicBezTo>
                        <a:pt x="270467" y="19092"/>
                        <a:pt x="270467" y="19092"/>
                        <a:pt x="272057" y="17501"/>
                      </a:cubicBezTo>
                      <a:lnTo>
                        <a:pt x="272057" y="17501"/>
                      </a:lnTo>
                      <a:lnTo>
                        <a:pt x="272057" y="17501"/>
                      </a:lnTo>
                      <a:cubicBezTo>
                        <a:pt x="272057" y="17501"/>
                        <a:pt x="272057" y="17501"/>
                        <a:pt x="272057" y="17501"/>
                      </a:cubicBezTo>
                      <a:cubicBezTo>
                        <a:pt x="270467" y="17501"/>
                        <a:pt x="270467" y="15910"/>
                        <a:pt x="270467" y="14319"/>
                      </a:cubicBezTo>
                      <a:cubicBezTo>
                        <a:pt x="273648" y="11137"/>
                        <a:pt x="280012" y="12728"/>
                        <a:pt x="281603" y="11137"/>
                      </a:cubicBezTo>
                      <a:cubicBezTo>
                        <a:pt x="283194" y="12728"/>
                        <a:pt x="280012" y="12728"/>
                        <a:pt x="281603" y="14319"/>
                      </a:cubicBezTo>
                      <a:lnTo>
                        <a:pt x="284785" y="12728"/>
                      </a:lnTo>
                      <a:cubicBezTo>
                        <a:pt x="284785" y="15910"/>
                        <a:pt x="289558" y="19092"/>
                        <a:pt x="284785" y="19092"/>
                      </a:cubicBezTo>
                      <a:lnTo>
                        <a:pt x="289558" y="20683"/>
                      </a:lnTo>
                      <a:cubicBezTo>
                        <a:pt x="292740" y="22274"/>
                        <a:pt x="295922" y="23865"/>
                        <a:pt x="299104" y="23865"/>
                      </a:cubicBezTo>
                      <a:cubicBezTo>
                        <a:pt x="300695" y="25456"/>
                        <a:pt x="305467" y="22274"/>
                        <a:pt x="303877" y="23865"/>
                      </a:cubicBezTo>
                      <a:lnTo>
                        <a:pt x="311832" y="23865"/>
                      </a:lnTo>
                      <a:lnTo>
                        <a:pt x="311832" y="23865"/>
                      </a:lnTo>
                      <a:cubicBezTo>
                        <a:pt x="319787" y="25456"/>
                        <a:pt x="329332" y="22274"/>
                        <a:pt x="337287" y="28638"/>
                      </a:cubicBezTo>
                      <a:cubicBezTo>
                        <a:pt x="340469" y="28638"/>
                        <a:pt x="343651" y="28638"/>
                        <a:pt x="346834" y="30229"/>
                      </a:cubicBezTo>
                      <a:lnTo>
                        <a:pt x="346834" y="33411"/>
                      </a:lnTo>
                      <a:cubicBezTo>
                        <a:pt x="350016" y="33411"/>
                        <a:pt x="356379" y="38184"/>
                        <a:pt x="357971" y="35002"/>
                      </a:cubicBezTo>
                      <a:cubicBezTo>
                        <a:pt x="361152" y="42957"/>
                        <a:pt x="373880" y="39775"/>
                        <a:pt x="380244" y="41367"/>
                      </a:cubicBezTo>
                      <a:lnTo>
                        <a:pt x="381835" y="38184"/>
                      </a:lnTo>
                      <a:cubicBezTo>
                        <a:pt x="383426" y="38184"/>
                        <a:pt x="386608" y="38184"/>
                        <a:pt x="388199" y="38184"/>
                      </a:cubicBezTo>
                      <a:cubicBezTo>
                        <a:pt x="389790" y="38184"/>
                        <a:pt x="389790" y="38184"/>
                        <a:pt x="391381" y="38184"/>
                      </a:cubicBezTo>
                      <a:cubicBezTo>
                        <a:pt x="391381" y="38184"/>
                        <a:pt x="392971" y="38184"/>
                        <a:pt x="392971" y="38184"/>
                      </a:cubicBezTo>
                      <a:lnTo>
                        <a:pt x="394563" y="35002"/>
                      </a:lnTo>
                      <a:cubicBezTo>
                        <a:pt x="397745" y="33411"/>
                        <a:pt x="399336" y="38184"/>
                        <a:pt x="402518" y="38184"/>
                      </a:cubicBezTo>
                      <a:cubicBezTo>
                        <a:pt x="400926" y="39775"/>
                        <a:pt x="400926" y="38184"/>
                        <a:pt x="400926" y="38184"/>
                      </a:cubicBezTo>
                      <a:cubicBezTo>
                        <a:pt x="399336" y="41367"/>
                        <a:pt x="400926" y="39775"/>
                        <a:pt x="405700" y="39775"/>
                      </a:cubicBezTo>
                      <a:cubicBezTo>
                        <a:pt x="408881" y="38184"/>
                        <a:pt x="415246" y="38184"/>
                        <a:pt x="412063" y="39775"/>
                      </a:cubicBezTo>
                      <a:cubicBezTo>
                        <a:pt x="415246" y="39775"/>
                        <a:pt x="415246" y="39775"/>
                        <a:pt x="413655" y="39775"/>
                      </a:cubicBezTo>
                      <a:cubicBezTo>
                        <a:pt x="413655" y="39775"/>
                        <a:pt x="413655" y="39775"/>
                        <a:pt x="413655" y="39775"/>
                      </a:cubicBezTo>
                      <a:cubicBezTo>
                        <a:pt x="413655" y="39775"/>
                        <a:pt x="413655" y="39775"/>
                        <a:pt x="413655" y="39775"/>
                      </a:cubicBezTo>
                      <a:cubicBezTo>
                        <a:pt x="413655" y="39775"/>
                        <a:pt x="412063" y="41367"/>
                        <a:pt x="412063" y="41367"/>
                      </a:cubicBezTo>
                      <a:cubicBezTo>
                        <a:pt x="413655" y="41367"/>
                        <a:pt x="413655" y="39775"/>
                        <a:pt x="415246" y="39775"/>
                      </a:cubicBezTo>
                      <a:cubicBezTo>
                        <a:pt x="415246" y="39775"/>
                        <a:pt x="418428" y="39775"/>
                        <a:pt x="420018" y="39775"/>
                      </a:cubicBezTo>
                      <a:lnTo>
                        <a:pt x="413655" y="41367"/>
                      </a:lnTo>
                      <a:cubicBezTo>
                        <a:pt x="413655" y="41367"/>
                        <a:pt x="413655" y="41367"/>
                        <a:pt x="413655" y="41367"/>
                      </a:cubicBezTo>
                      <a:cubicBezTo>
                        <a:pt x="412063" y="42957"/>
                        <a:pt x="418428" y="41367"/>
                        <a:pt x="423200" y="39775"/>
                      </a:cubicBezTo>
                      <a:cubicBezTo>
                        <a:pt x="424791" y="39775"/>
                        <a:pt x="426383" y="39775"/>
                        <a:pt x="429565" y="38184"/>
                      </a:cubicBezTo>
                      <a:cubicBezTo>
                        <a:pt x="416836" y="41367"/>
                        <a:pt x="437520" y="38184"/>
                        <a:pt x="423200" y="41367"/>
                      </a:cubicBezTo>
                      <a:cubicBezTo>
                        <a:pt x="431155" y="39775"/>
                        <a:pt x="434337" y="41367"/>
                        <a:pt x="453429" y="39775"/>
                      </a:cubicBezTo>
                      <a:cubicBezTo>
                        <a:pt x="451838" y="39775"/>
                        <a:pt x="450247" y="39775"/>
                        <a:pt x="448656" y="39775"/>
                      </a:cubicBezTo>
                      <a:cubicBezTo>
                        <a:pt x="448656" y="39775"/>
                        <a:pt x="448656" y="39775"/>
                        <a:pt x="448656" y="39775"/>
                      </a:cubicBezTo>
                      <a:cubicBezTo>
                        <a:pt x="448656" y="39775"/>
                        <a:pt x="448656" y="39775"/>
                        <a:pt x="455020" y="39775"/>
                      </a:cubicBezTo>
                      <a:lnTo>
                        <a:pt x="440701" y="41367"/>
                      </a:lnTo>
                      <a:lnTo>
                        <a:pt x="464566" y="39775"/>
                      </a:lnTo>
                      <a:cubicBezTo>
                        <a:pt x="458202" y="41367"/>
                        <a:pt x="451838" y="41367"/>
                        <a:pt x="439110" y="42957"/>
                      </a:cubicBezTo>
                      <a:cubicBezTo>
                        <a:pt x="450247" y="42957"/>
                        <a:pt x="453429" y="42957"/>
                        <a:pt x="456611" y="42957"/>
                      </a:cubicBezTo>
                      <a:cubicBezTo>
                        <a:pt x="459793" y="42957"/>
                        <a:pt x="462975" y="42957"/>
                        <a:pt x="474112" y="42957"/>
                      </a:cubicBezTo>
                      <a:lnTo>
                        <a:pt x="462975" y="42957"/>
                      </a:lnTo>
                      <a:cubicBezTo>
                        <a:pt x="464566" y="42957"/>
                        <a:pt x="483657" y="42957"/>
                        <a:pt x="474112" y="42957"/>
                      </a:cubicBezTo>
                      <a:cubicBezTo>
                        <a:pt x="464566" y="42957"/>
                        <a:pt x="467748" y="44548"/>
                        <a:pt x="470930" y="44548"/>
                      </a:cubicBezTo>
                      <a:cubicBezTo>
                        <a:pt x="474112" y="44548"/>
                        <a:pt x="478885" y="46139"/>
                        <a:pt x="467748" y="46139"/>
                      </a:cubicBezTo>
                      <a:cubicBezTo>
                        <a:pt x="491612" y="46139"/>
                        <a:pt x="486840" y="46139"/>
                        <a:pt x="480475" y="46139"/>
                      </a:cubicBezTo>
                      <a:cubicBezTo>
                        <a:pt x="474112" y="46139"/>
                        <a:pt x="467748" y="46139"/>
                        <a:pt x="486840" y="46139"/>
                      </a:cubicBezTo>
                      <a:cubicBezTo>
                        <a:pt x="475703" y="46139"/>
                        <a:pt x="469339" y="46139"/>
                        <a:pt x="458202" y="46139"/>
                      </a:cubicBezTo>
                      <a:cubicBezTo>
                        <a:pt x="458202" y="46139"/>
                        <a:pt x="459793" y="46139"/>
                        <a:pt x="459793" y="46139"/>
                      </a:cubicBezTo>
                      <a:cubicBezTo>
                        <a:pt x="462975" y="46139"/>
                        <a:pt x="439110" y="46139"/>
                        <a:pt x="466157" y="47730"/>
                      </a:cubicBezTo>
                      <a:cubicBezTo>
                        <a:pt x="455020" y="47730"/>
                        <a:pt x="450247" y="47730"/>
                        <a:pt x="443883" y="46139"/>
                      </a:cubicBezTo>
                      <a:cubicBezTo>
                        <a:pt x="445475" y="46139"/>
                        <a:pt x="451838" y="46139"/>
                        <a:pt x="445475" y="46139"/>
                      </a:cubicBezTo>
                      <a:cubicBezTo>
                        <a:pt x="439110" y="46139"/>
                        <a:pt x="437520" y="46139"/>
                        <a:pt x="432746" y="46139"/>
                      </a:cubicBezTo>
                      <a:cubicBezTo>
                        <a:pt x="432746" y="46139"/>
                        <a:pt x="440701" y="46139"/>
                        <a:pt x="451838" y="47730"/>
                      </a:cubicBezTo>
                      <a:cubicBezTo>
                        <a:pt x="462975" y="47730"/>
                        <a:pt x="478885" y="49322"/>
                        <a:pt x="493204" y="49322"/>
                      </a:cubicBezTo>
                      <a:cubicBezTo>
                        <a:pt x="477294" y="49322"/>
                        <a:pt x="478885" y="49322"/>
                        <a:pt x="494795" y="50912"/>
                      </a:cubicBezTo>
                      <a:cubicBezTo>
                        <a:pt x="485249" y="50912"/>
                        <a:pt x="474112" y="49322"/>
                        <a:pt x="472520" y="49322"/>
                      </a:cubicBezTo>
                      <a:cubicBezTo>
                        <a:pt x="469339" y="49322"/>
                        <a:pt x="451838" y="49322"/>
                        <a:pt x="470930" y="50912"/>
                      </a:cubicBezTo>
                      <a:cubicBezTo>
                        <a:pt x="464566" y="50912"/>
                        <a:pt x="467748" y="50912"/>
                        <a:pt x="469339" y="50912"/>
                      </a:cubicBezTo>
                      <a:cubicBezTo>
                        <a:pt x="464566" y="50912"/>
                        <a:pt x="462975" y="50912"/>
                        <a:pt x="461384" y="52503"/>
                      </a:cubicBezTo>
                      <a:lnTo>
                        <a:pt x="464566" y="52503"/>
                      </a:lnTo>
                      <a:cubicBezTo>
                        <a:pt x="483657" y="55686"/>
                        <a:pt x="466157" y="54094"/>
                        <a:pt x="464566" y="54094"/>
                      </a:cubicBezTo>
                      <a:lnTo>
                        <a:pt x="462975" y="54094"/>
                      </a:lnTo>
                      <a:cubicBezTo>
                        <a:pt x="442292" y="52503"/>
                        <a:pt x="464566" y="55686"/>
                        <a:pt x="445475" y="54094"/>
                      </a:cubicBezTo>
                      <a:cubicBezTo>
                        <a:pt x="445475" y="54094"/>
                        <a:pt x="445475" y="54094"/>
                        <a:pt x="443883" y="54094"/>
                      </a:cubicBezTo>
                      <a:lnTo>
                        <a:pt x="451838" y="55686"/>
                      </a:lnTo>
                      <a:lnTo>
                        <a:pt x="455020" y="55686"/>
                      </a:lnTo>
                      <a:cubicBezTo>
                        <a:pt x="456611" y="55686"/>
                        <a:pt x="456611" y="55686"/>
                        <a:pt x="456611" y="55686"/>
                      </a:cubicBezTo>
                      <a:cubicBezTo>
                        <a:pt x="464566" y="57277"/>
                        <a:pt x="458202" y="57277"/>
                        <a:pt x="451838" y="55686"/>
                      </a:cubicBezTo>
                      <a:cubicBezTo>
                        <a:pt x="445475" y="55686"/>
                        <a:pt x="437520" y="54094"/>
                        <a:pt x="439110" y="55686"/>
                      </a:cubicBezTo>
                      <a:lnTo>
                        <a:pt x="445475" y="57277"/>
                      </a:lnTo>
                      <a:cubicBezTo>
                        <a:pt x="447065" y="58867"/>
                        <a:pt x="439110" y="57277"/>
                        <a:pt x="431155" y="55686"/>
                      </a:cubicBezTo>
                      <a:cubicBezTo>
                        <a:pt x="423200" y="54094"/>
                        <a:pt x="415246" y="52503"/>
                        <a:pt x="412063" y="52503"/>
                      </a:cubicBezTo>
                      <a:cubicBezTo>
                        <a:pt x="410473" y="52503"/>
                        <a:pt x="410473" y="52503"/>
                        <a:pt x="408881" y="50912"/>
                      </a:cubicBezTo>
                      <a:cubicBezTo>
                        <a:pt x="396154" y="47730"/>
                        <a:pt x="418428" y="54094"/>
                        <a:pt x="418428" y="55686"/>
                      </a:cubicBezTo>
                      <a:cubicBezTo>
                        <a:pt x="413655" y="54094"/>
                        <a:pt x="405700" y="50912"/>
                        <a:pt x="404108" y="50912"/>
                      </a:cubicBezTo>
                      <a:cubicBezTo>
                        <a:pt x="402518" y="50912"/>
                        <a:pt x="405700" y="52503"/>
                        <a:pt x="405700" y="52503"/>
                      </a:cubicBezTo>
                      <a:cubicBezTo>
                        <a:pt x="407291" y="54094"/>
                        <a:pt x="407291" y="55686"/>
                        <a:pt x="402518" y="54094"/>
                      </a:cubicBezTo>
                      <a:cubicBezTo>
                        <a:pt x="405700" y="55686"/>
                        <a:pt x="408881" y="57277"/>
                        <a:pt x="408881" y="58867"/>
                      </a:cubicBezTo>
                      <a:cubicBezTo>
                        <a:pt x="407291" y="58867"/>
                        <a:pt x="404108" y="58867"/>
                        <a:pt x="400926" y="57277"/>
                      </a:cubicBezTo>
                      <a:cubicBezTo>
                        <a:pt x="397745" y="57277"/>
                        <a:pt x="397745" y="55686"/>
                        <a:pt x="397745" y="58867"/>
                      </a:cubicBezTo>
                      <a:cubicBezTo>
                        <a:pt x="397745" y="58867"/>
                        <a:pt x="396154" y="57277"/>
                        <a:pt x="396154" y="57277"/>
                      </a:cubicBezTo>
                      <a:cubicBezTo>
                        <a:pt x="396154" y="58867"/>
                        <a:pt x="391381" y="60458"/>
                        <a:pt x="391381" y="63641"/>
                      </a:cubicBezTo>
                      <a:cubicBezTo>
                        <a:pt x="388199" y="52503"/>
                        <a:pt x="370698" y="71596"/>
                        <a:pt x="370698" y="62050"/>
                      </a:cubicBezTo>
                      <a:lnTo>
                        <a:pt x="361152" y="63641"/>
                      </a:lnTo>
                      <a:lnTo>
                        <a:pt x="361152" y="62050"/>
                      </a:lnTo>
                      <a:cubicBezTo>
                        <a:pt x="354788" y="62050"/>
                        <a:pt x="353197" y="65232"/>
                        <a:pt x="350016" y="68413"/>
                      </a:cubicBezTo>
                      <a:cubicBezTo>
                        <a:pt x="348424" y="68413"/>
                        <a:pt x="350016" y="66822"/>
                        <a:pt x="350016" y="66822"/>
                      </a:cubicBezTo>
                      <a:cubicBezTo>
                        <a:pt x="340469" y="66822"/>
                        <a:pt x="338879" y="66822"/>
                        <a:pt x="332514" y="73187"/>
                      </a:cubicBezTo>
                      <a:lnTo>
                        <a:pt x="330924" y="70005"/>
                      </a:lnTo>
                      <a:cubicBezTo>
                        <a:pt x="329332" y="71596"/>
                        <a:pt x="316605" y="66822"/>
                        <a:pt x="307059" y="71596"/>
                      </a:cubicBezTo>
                      <a:cubicBezTo>
                        <a:pt x="307059" y="71596"/>
                        <a:pt x="307059" y="70005"/>
                        <a:pt x="308650" y="70005"/>
                      </a:cubicBezTo>
                      <a:cubicBezTo>
                        <a:pt x="299104" y="74777"/>
                        <a:pt x="281603" y="63641"/>
                        <a:pt x="280012" y="76369"/>
                      </a:cubicBezTo>
                      <a:lnTo>
                        <a:pt x="273648" y="79551"/>
                      </a:lnTo>
                      <a:cubicBezTo>
                        <a:pt x="283194" y="79551"/>
                        <a:pt x="273648" y="84324"/>
                        <a:pt x="276830" y="85915"/>
                      </a:cubicBezTo>
                      <a:cubicBezTo>
                        <a:pt x="273648" y="87506"/>
                        <a:pt x="267285" y="82733"/>
                        <a:pt x="272057" y="82733"/>
                      </a:cubicBezTo>
                      <a:lnTo>
                        <a:pt x="272057" y="82733"/>
                      </a:lnTo>
                      <a:cubicBezTo>
                        <a:pt x="272057" y="76369"/>
                        <a:pt x="260920" y="82733"/>
                        <a:pt x="259330" y="77960"/>
                      </a:cubicBezTo>
                      <a:cubicBezTo>
                        <a:pt x="241828" y="81142"/>
                        <a:pt x="224328" y="79551"/>
                        <a:pt x="206827" y="81142"/>
                      </a:cubicBezTo>
                      <a:lnTo>
                        <a:pt x="210009" y="85915"/>
                      </a:lnTo>
                      <a:lnTo>
                        <a:pt x="203645" y="85915"/>
                      </a:lnTo>
                      <a:cubicBezTo>
                        <a:pt x="202054" y="84324"/>
                        <a:pt x="200463" y="82733"/>
                        <a:pt x="205236" y="82733"/>
                      </a:cubicBezTo>
                      <a:cubicBezTo>
                        <a:pt x="202054" y="79551"/>
                        <a:pt x="198873" y="85915"/>
                        <a:pt x="198873" y="87506"/>
                      </a:cubicBezTo>
                      <a:cubicBezTo>
                        <a:pt x="190918" y="85915"/>
                        <a:pt x="202054" y="81142"/>
                        <a:pt x="198873" y="81142"/>
                      </a:cubicBezTo>
                      <a:lnTo>
                        <a:pt x="195690" y="82733"/>
                      </a:lnTo>
                      <a:lnTo>
                        <a:pt x="197281" y="82733"/>
                      </a:lnTo>
                      <a:cubicBezTo>
                        <a:pt x="194099" y="84324"/>
                        <a:pt x="194099" y="87506"/>
                        <a:pt x="189326" y="87506"/>
                      </a:cubicBezTo>
                      <a:cubicBezTo>
                        <a:pt x="186144" y="87506"/>
                        <a:pt x="187736" y="84324"/>
                        <a:pt x="186144" y="84324"/>
                      </a:cubicBezTo>
                      <a:cubicBezTo>
                        <a:pt x="186144" y="84324"/>
                        <a:pt x="186144" y="84324"/>
                        <a:pt x="184553" y="84324"/>
                      </a:cubicBezTo>
                      <a:lnTo>
                        <a:pt x="176598" y="84324"/>
                      </a:lnTo>
                      <a:lnTo>
                        <a:pt x="179781" y="87506"/>
                      </a:lnTo>
                      <a:cubicBezTo>
                        <a:pt x="176598" y="89097"/>
                        <a:pt x="173416" y="87506"/>
                        <a:pt x="176598" y="92279"/>
                      </a:cubicBezTo>
                      <a:cubicBezTo>
                        <a:pt x="170234" y="85915"/>
                        <a:pt x="149552" y="93870"/>
                        <a:pt x="144779" y="92279"/>
                      </a:cubicBezTo>
                      <a:cubicBezTo>
                        <a:pt x="140006" y="95461"/>
                        <a:pt x="136824" y="97052"/>
                        <a:pt x="130460" y="97052"/>
                      </a:cubicBezTo>
                      <a:cubicBezTo>
                        <a:pt x="132051" y="97052"/>
                        <a:pt x="133642" y="101825"/>
                        <a:pt x="128869" y="101825"/>
                      </a:cubicBezTo>
                      <a:cubicBezTo>
                        <a:pt x="128869" y="92279"/>
                        <a:pt x="119324" y="98643"/>
                        <a:pt x="114550" y="93870"/>
                      </a:cubicBezTo>
                      <a:cubicBezTo>
                        <a:pt x="119324" y="97052"/>
                        <a:pt x="100232" y="97052"/>
                        <a:pt x="106595" y="101825"/>
                      </a:cubicBezTo>
                      <a:cubicBezTo>
                        <a:pt x="101822" y="101825"/>
                        <a:pt x="106595" y="98643"/>
                        <a:pt x="101822" y="97052"/>
                      </a:cubicBezTo>
                      <a:cubicBezTo>
                        <a:pt x="92277" y="101825"/>
                        <a:pt x="81140" y="97052"/>
                        <a:pt x="68412" y="100234"/>
                      </a:cubicBezTo>
                      <a:cubicBezTo>
                        <a:pt x="68412" y="101825"/>
                        <a:pt x="70003" y="103416"/>
                        <a:pt x="68412" y="105007"/>
                      </a:cubicBezTo>
                      <a:lnTo>
                        <a:pt x="62048" y="100234"/>
                      </a:lnTo>
                      <a:cubicBezTo>
                        <a:pt x="60457" y="101825"/>
                        <a:pt x="60457" y="106598"/>
                        <a:pt x="55684" y="103416"/>
                      </a:cubicBezTo>
                      <a:cubicBezTo>
                        <a:pt x="55684" y="105007"/>
                        <a:pt x="57275" y="105007"/>
                        <a:pt x="55684" y="106598"/>
                      </a:cubicBezTo>
                      <a:cubicBezTo>
                        <a:pt x="52502" y="106598"/>
                        <a:pt x="47729" y="106598"/>
                        <a:pt x="44547" y="106598"/>
                      </a:cubicBezTo>
                      <a:lnTo>
                        <a:pt x="39775" y="106598"/>
                      </a:lnTo>
                      <a:lnTo>
                        <a:pt x="36592" y="106598"/>
                      </a:lnTo>
                      <a:cubicBezTo>
                        <a:pt x="31820" y="106598"/>
                        <a:pt x="28637" y="108189"/>
                        <a:pt x="23865" y="109780"/>
                      </a:cubicBezTo>
                      <a:cubicBezTo>
                        <a:pt x="23865" y="105007"/>
                        <a:pt x="25455" y="97052"/>
                        <a:pt x="28637" y="92279"/>
                      </a:cubicBezTo>
                      <a:cubicBezTo>
                        <a:pt x="27046" y="93870"/>
                        <a:pt x="25455" y="93870"/>
                        <a:pt x="25455" y="92279"/>
                      </a:cubicBezTo>
                      <a:cubicBezTo>
                        <a:pt x="25455" y="93870"/>
                        <a:pt x="22273" y="92279"/>
                        <a:pt x="20683" y="92279"/>
                      </a:cubicBezTo>
                      <a:lnTo>
                        <a:pt x="25455" y="82733"/>
                      </a:lnTo>
                      <a:cubicBezTo>
                        <a:pt x="20683" y="81142"/>
                        <a:pt x="25455" y="71596"/>
                        <a:pt x="20683" y="71596"/>
                      </a:cubicBezTo>
                      <a:lnTo>
                        <a:pt x="20683" y="74777"/>
                      </a:lnTo>
                      <a:cubicBezTo>
                        <a:pt x="15910" y="70005"/>
                        <a:pt x="9545" y="81142"/>
                        <a:pt x="3181" y="79551"/>
                      </a:cubicBezTo>
                      <a:cubicBezTo>
                        <a:pt x="9545" y="84324"/>
                        <a:pt x="-4774" y="90688"/>
                        <a:pt x="3181" y="101825"/>
                      </a:cubicBezTo>
                      <a:cubicBezTo>
                        <a:pt x="1591" y="105007"/>
                        <a:pt x="1591" y="100234"/>
                        <a:pt x="0" y="101825"/>
                      </a:cubicBezTo>
                      <a:cubicBezTo>
                        <a:pt x="3181" y="103416"/>
                        <a:pt x="3181" y="106598"/>
                        <a:pt x="1591" y="112962"/>
                      </a:cubicBezTo>
                      <a:lnTo>
                        <a:pt x="1591" y="112962"/>
                      </a:lnTo>
                      <a:cubicBezTo>
                        <a:pt x="1591" y="120917"/>
                        <a:pt x="1591" y="128872"/>
                        <a:pt x="0" y="135236"/>
                      </a:cubicBezTo>
                      <a:cubicBezTo>
                        <a:pt x="6363" y="135236"/>
                        <a:pt x="11136" y="135236"/>
                        <a:pt x="22273" y="135236"/>
                      </a:cubicBezTo>
                      <a:lnTo>
                        <a:pt x="22273" y="132054"/>
                      </a:lnTo>
                      <a:cubicBezTo>
                        <a:pt x="27046" y="132054"/>
                        <a:pt x="27046" y="133645"/>
                        <a:pt x="28637" y="133645"/>
                      </a:cubicBezTo>
                      <a:cubicBezTo>
                        <a:pt x="35001" y="127281"/>
                        <a:pt x="15910" y="135236"/>
                        <a:pt x="23865" y="128872"/>
                      </a:cubicBezTo>
                      <a:cubicBezTo>
                        <a:pt x="25455" y="132054"/>
                        <a:pt x="33410" y="130463"/>
                        <a:pt x="39775" y="130463"/>
                      </a:cubicBezTo>
                      <a:cubicBezTo>
                        <a:pt x="44547" y="130463"/>
                        <a:pt x="46138" y="130463"/>
                        <a:pt x="47729" y="130463"/>
                      </a:cubicBezTo>
                      <a:cubicBezTo>
                        <a:pt x="49320" y="130463"/>
                        <a:pt x="50911" y="132054"/>
                        <a:pt x="52502" y="133645"/>
                      </a:cubicBezTo>
                      <a:cubicBezTo>
                        <a:pt x="57275" y="133645"/>
                        <a:pt x="50911" y="130463"/>
                        <a:pt x="55684" y="128872"/>
                      </a:cubicBezTo>
                      <a:lnTo>
                        <a:pt x="57275" y="130463"/>
                      </a:lnTo>
                      <a:lnTo>
                        <a:pt x="58865" y="127281"/>
                      </a:lnTo>
                      <a:cubicBezTo>
                        <a:pt x="62048" y="127281"/>
                        <a:pt x="63639" y="128872"/>
                        <a:pt x="63639" y="132054"/>
                      </a:cubicBezTo>
                      <a:cubicBezTo>
                        <a:pt x="63639" y="132054"/>
                        <a:pt x="62048" y="132054"/>
                        <a:pt x="60457" y="133645"/>
                      </a:cubicBezTo>
                      <a:cubicBezTo>
                        <a:pt x="65230" y="135236"/>
                        <a:pt x="71594" y="132054"/>
                        <a:pt x="73185" y="132054"/>
                      </a:cubicBezTo>
                      <a:lnTo>
                        <a:pt x="68412" y="132054"/>
                      </a:lnTo>
                      <a:cubicBezTo>
                        <a:pt x="81140" y="128872"/>
                        <a:pt x="95459" y="128872"/>
                        <a:pt x="106595" y="124099"/>
                      </a:cubicBezTo>
                      <a:lnTo>
                        <a:pt x="105004" y="122508"/>
                      </a:lnTo>
                      <a:cubicBezTo>
                        <a:pt x="112959" y="117735"/>
                        <a:pt x="112959" y="122508"/>
                        <a:pt x="122505" y="120917"/>
                      </a:cubicBezTo>
                      <a:lnTo>
                        <a:pt x="122505" y="120917"/>
                      </a:lnTo>
                      <a:cubicBezTo>
                        <a:pt x="124096" y="119326"/>
                        <a:pt x="127278" y="117735"/>
                        <a:pt x="128869" y="117735"/>
                      </a:cubicBezTo>
                      <a:cubicBezTo>
                        <a:pt x="127278" y="119326"/>
                        <a:pt x="133642" y="120917"/>
                        <a:pt x="130460" y="122508"/>
                      </a:cubicBezTo>
                      <a:cubicBezTo>
                        <a:pt x="140006" y="117735"/>
                        <a:pt x="135233" y="119326"/>
                        <a:pt x="140006" y="112962"/>
                      </a:cubicBezTo>
                      <a:lnTo>
                        <a:pt x="141597" y="114553"/>
                      </a:lnTo>
                      <a:cubicBezTo>
                        <a:pt x="143188" y="111371"/>
                        <a:pt x="143188" y="111371"/>
                        <a:pt x="147961" y="109780"/>
                      </a:cubicBezTo>
                      <a:cubicBezTo>
                        <a:pt x="144779" y="112962"/>
                        <a:pt x="151143" y="112962"/>
                        <a:pt x="147961" y="116144"/>
                      </a:cubicBezTo>
                      <a:cubicBezTo>
                        <a:pt x="159098" y="120917"/>
                        <a:pt x="162279" y="108189"/>
                        <a:pt x="168644" y="116144"/>
                      </a:cubicBezTo>
                      <a:cubicBezTo>
                        <a:pt x="171826" y="108189"/>
                        <a:pt x="159098" y="112962"/>
                        <a:pt x="162279" y="111371"/>
                      </a:cubicBezTo>
                      <a:cubicBezTo>
                        <a:pt x="159098" y="109780"/>
                        <a:pt x="165461" y="105007"/>
                        <a:pt x="168644" y="106598"/>
                      </a:cubicBezTo>
                      <a:cubicBezTo>
                        <a:pt x="171826" y="106598"/>
                        <a:pt x="175008" y="114553"/>
                        <a:pt x="184553" y="112962"/>
                      </a:cubicBezTo>
                      <a:cubicBezTo>
                        <a:pt x="182963" y="112962"/>
                        <a:pt x="182963" y="112962"/>
                        <a:pt x="182963" y="112962"/>
                      </a:cubicBezTo>
                      <a:cubicBezTo>
                        <a:pt x="186144" y="114553"/>
                        <a:pt x="189326" y="109780"/>
                        <a:pt x="192508" y="111371"/>
                      </a:cubicBezTo>
                      <a:cubicBezTo>
                        <a:pt x="194099" y="106598"/>
                        <a:pt x="197281" y="111371"/>
                        <a:pt x="197281" y="105007"/>
                      </a:cubicBezTo>
                      <a:lnTo>
                        <a:pt x="189326" y="106598"/>
                      </a:lnTo>
                      <a:cubicBezTo>
                        <a:pt x="194099" y="105007"/>
                        <a:pt x="197281" y="98643"/>
                        <a:pt x="203645" y="100234"/>
                      </a:cubicBezTo>
                      <a:cubicBezTo>
                        <a:pt x="203645" y="101825"/>
                        <a:pt x="202054" y="103416"/>
                        <a:pt x="200463" y="103416"/>
                      </a:cubicBezTo>
                      <a:cubicBezTo>
                        <a:pt x="202054" y="105007"/>
                        <a:pt x="203645" y="101825"/>
                        <a:pt x="206827" y="103416"/>
                      </a:cubicBezTo>
                      <a:cubicBezTo>
                        <a:pt x="206827" y="108189"/>
                        <a:pt x="197281" y="106598"/>
                        <a:pt x="194099" y="109780"/>
                      </a:cubicBezTo>
                      <a:cubicBezTo>
                        <a:pt x="197281" y="111371"/>
                        <a:pt x="202054" y="105007"/>
                        <a:pt x="200463" y="111371"/>
                      </a:cubicBezTo>
                      <a:cubicBezTo>
                        <a:pt x="203645" y="103416"/>
                        <a:pt x="208418" y="111371"/>
                        <a:pt x="213191" y="105007"/>
                      </a:cubicBezTo>
                      <a:lnTo>
                        <a:pt x="213191" y="108189"/>
                      </a:lnTo>
                      <a:cubicBezTo>
                        <a:pt x="214782" y="108189"/>
                        <a:pt x="216373" y="106598"/>
                        <a:pt x="217964" y="105007"/>
                      </a:cubicBezTo>
                      <a:lnTo>
                        <a:pt x="214782" y="109780"/>
                      </a:lnTo>
                      <a:cubicBezTo>
                        <a:pt x="219555" y="105007"/>
                        <a:pt x="224328" y="111371"/>
                        <a:pt x="227510" y="109780"/>
                      </a:cubicBezTo>
                      <a:cubicBezTo>
                        <a:pt x="217964" y="111371"/>
                        <a:pt x="224328" y="106598"/>
                        <a:pt x="221146" y="105007"/>
                      </a:cubicBezTo>
                      <a:cubicBezTo>
                        <a:pt x="232283" y="98643"/>
                        <a:pt x="229101" y="112962"/>
                        <a:pt x="241828" y="109780"/>
                      </a:cubicBezTo>
                      <a:cubicBezTo>
                        <a:pt x="240238" y="109780"/>
                        <a:pt x="235465" y="108189"/>
                        <a:pt x="237056" y="106598"/>
                      </a:cubicBezTo>
                      <a:cubicBezTo>
                        <a:pt x="240238" y="106598"/>
                        <a:pt x="243420" y="108189"/>
                        <a:pt x="245010" y="109780"/>
                      </a:cubicBezTo>
                      <a:cubicBezTo>
                        <a:pt x="252965" y="108189"/>
                        <a:pt x="243420" y="106598"/>
                        <a:pt x="246602" y="105007"/>
                      </a:cubicBezTo>
                      <a:cubicBezTo>
                        <a:pt x="249783" y="108189"/>
                        <a:pt x="249783" y="103416"/>
                        <a:pt x="254557" y="101825"/>
                      </a:cubicBezTo>
                      <a:lnTo>
                        <a:pt x="254557" y="105007"/>
                      </a:lnTo>
                      <a:cubicBezTo>
                        <a:pt x="264102" y="105007"/>
                        <a:pt x="256147" y="98643"/>
                        <a:pt x="265693" y="98643"/>
                      </a:cubicBezTo>
                      <a:lnTo>
                        <a:pt x="262512" y="103416"/>
                      </a:lnTo>
                      <a:lnTo>
                        <a:pt x="267285" y="101825"/>
                      </a:lnTo>
                      <a:lnTo>
                        <a:pt x="267285" y="105007"/>
                      </a:lnTo>
                      <a:cubicBezTo>
                        <a:pt x="272057" y="101825"/>
                        <a:pt x="273648" y="101825"/>
                        <a:pt x="278422" y="101825"/>
                      </a:cubicBezTo>
                      <a:cubicBezTo>
                        <a:pt x="276830" y="100234"/>
                        <a:pt x="278422" y="95461"/>
                        <a:pt x="283194" y="95461"/>
                      </a:cubicBezTo>
                      <a:cubicBezTo>
                        <a:pt x="286376" y="97052"/>
                        <a:pt x="281603" y="98643"/>
                        <a:pt x="287967" y="97052"/>
                      </a:cubicBezTo>
                      <a:cubicBezTo>
                        <a:pt x="286376" y="98643"/>
                        <a:pt x="286376" y="101825"/>
                        <a:pt x="283194" y="98643"/>
                      </a:cubicBezTo>
                      <a:cubicBezTo>
                        <a:pt x="283194" y="100234"/>
                        <a:pt x="281603" y="100234"/>
                        <a:pt x="281603" y="101825"/>
                      </a:cubicBezTo>
                      <a:cubicBezTo>
                        <a:pt x="284785" y="103416"/>
                        <a:pt x="289558" y="101825"/>
                        <a:pt x="291149" y="100234"/>
                      </a:cubicBezTo>
                      <a:cubicBezTo>
                        <a:pt x="289558" y="100234"/>
                        <a:pt x="289558" y="100234"/>
                        <a:pt x="287967" y="100234"/>
                      </a:cubicBezTo>
                      <a:lnTo>
                        <a:pt x="295922" y="93870"/>
                      </a:lnTo>
                      <a:cubicBezTo>
                        <a:pt x="297513" y="95461"/>
                        <a:pt x="295922" y="95461"/>
                        <a:pt x="295922" y="97052"/>
                      </a:cubicBezTo>
                      <a:cubicBezTo>
                        <a:pt x="297513" y="97052"/>
                        <a:pt x="299104" y="95461"/>
                        <a:pt x="300695" y="93870"/>
                      </a:cubicBezTo>
                      <a:cubicBezTo>
                        <a:pt x="300695" y="97052"/>
                        <a:pt x="300695" y="98643"/>
                        <a:pt x="297513" y="100234"/>
                      </a:cubicBezTo>
                      <a:lnTo>
                        <a:pt x="305467" y="95461"/>
                      </a:lnTo>
                      <a:cubicBezTo>
                        <a:pt x="305467" y="97052"/>
                        <a:pt x="310241" y="98643"/>
                        <a:pt x="308650" y="98643"/>
                      </a:cubicBezTo>
                      <a:cubicBezTo>
                        <a:pt x="313422" y="100234"/>
                        <a:pt x="319787" y="92279"/>
                        <a:pt x="326151" y="93870"/>
                      </a:cubicBezTo>
                      <a:cubicBezTo>
                        <a:pt x="326151" y="93870"/>
                        <a:pt x="327742" y="92279"/>
                        <a:pt x="327742" y="92279"/>
                      </a:cubicBezTo>
                      <a:cubicBezTo>
                        <a:pt x="334106" y="92279"/>
                        <a:pt x="338879" y="93870"/>
                        <a:pt x="345242" y="90688"/>
                      </a:cubicBezTo>
                      <a:lnTo>
                        <a:pt x="350016" y="95461"/>
                      </a:lnTo>
                      <a:cubicBezTo>
                        <a:pt x="354788" y="93870"/>
                        <a:pt x="343651" y="90688"/>
                        <a:pt x="353197" y="87506"/>
                      </a:cubicBezTo>
                      <a:cubicBezTo>
                        <a:pt x="359561" y="85915"/>
                        <a:pt x="356379" y="90688"/>
                        <a:pt x="357971" y="92279"/>
                      </a:cubicBezTo>
                      <a:cubicBezTo>
                        <a:pt x="361152" y="89097"/>
                        <a:pt x="365926" y="84324"/>
                        <a:pt x="372289" y="87506"/>
                      </a:cubicBezTo>
                      <a:cubicBezTo>
                        <a:pt x="381835" y="92279"/>
                        <a:pt x="380244" y="92279"/>
                        <a:pt x="378653" y="92279"/>
                      </a:cubicBezTo>
                      <a:close/>
                      <a:moveTo>
                        <a:pt x="469339" y="77960"/>
                      </a:moveTo>
                      <a:cubicBezTo>
                        <a:pt x="469339" y="77960"/>
                        <a:pt x="467748" y="81142"/>
                        <a:pt x="462975" y="79551"/>
                      </a:cubicBezTo>
                      <a:cubicBezTo>
                        <a:pt x="459793" y="76369"/>
                        <a:pt x="464566" y="77960"/>
                        <a:pt x="469339" y="77960"/>
                      </a:cubicBezTo>
                      <a:close/>
                      <a:moveTo>
                        <a:pt x="548888" y="54094"/>
                      </a:moveTo>
                      <a:cubicBezTo>
                        <a:pt x="548888" y="54094"/>
                        <a:pt x="547297" y="54094"/>
                        <a:pt x="545706" y="54094"/>
                      </a:cubicBezTo>
                      <a:cubicBezTo>
                        <a:pt x="545706" y="55686"/>
                        <a:pt x="547297" y="54094"/>
                        <a:pt x="548888" y="54094"/>
                      </a:cubicBezTo>
                      <a:close/>
                      <a:moveTo>
                        <a:pt x="297513" y="19092"/>
                      </a:moveTo>
                      <a:cubicBezTo>
                        <a:pt x="297513" y="19092"/>
                        <a:pt x="297513" y="19092"/>
                        <a:pt x="297513" y="19092"/>
                      </a:cubicBezTo>
                      <a:cubicBezTo>
                        <a:pt x="300695" y="20683"/>
                        <a:pt x="299104" y="20683"/>
                        <a:pt x="297513" y="19092"/>
                      </a:cubicBezTo>
                      <a:close/>
                      <a:moveTo>
                        <a:pt x="292740" y="15910"/>
                      </a:moveTo>
                      <a:cubicBezTo>
                        <a:pt x="291149" y="17501"/>
                        <a:pt x="291149" y="17501"/>
                        <a:pt x="292740" y="15910"/>
                      </a:cubicBezTo>
                      <a:cubicBezTo>
                        <a:pt x="292740" y="15910"/>
                        <a:pt x="294331" y="15910"/>
                        <a:pt x="295922" y="17501"/>
                      </a:cubicBezTo>
                      <a:cubicBezTo>
                        <a:pt x="294331" y="17501"/>
                        <a:pt x="294331" y="15910"/>
                        <a:pt x="292740" y="15910"/>
                      </a:cubicBezTo>
                      <a:close/>
                      <a:moveTo>
                        <a:pt x="189326" y="87506"/>
                      </a:moveTo>
                      <a:lnTo>
                        <a:pt x="189326" y="87506"/>
                      </a:lnTo>
                      <a:cubicBezTo>
                        <a:pt x="187736" y="89097"/>
                        <a:pt x="189326" y="89097"/>
                        <a:pt x="189326" y="875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68" name="รูปแบบอิสระ: รูปร่าง 2467">
                  <a:extLst>
                    <a:ext uri="{FF2B5EF4-FFF2-40B4-BE49-F238E27FC236}">
                      <a16:creationId xmlns:a16="http://schemas.microsoft.com/office/drawing/2014/main" id="{06729A33-CD4F-4323-BA11-95F872F81EAA}"/>
                    </a:ext>
                  </a:extLst>
                </p:cNvPr>
                <p:cNvSpPr/>
                <p:nvPr/>
              </p:nvSpPr>
              <p:spPr>
                <a:xfrm>
                  <a:off x="8148863" y="5283880"/>
                  <a:ext cx="3182" cy="15910"/>
                </a:xfrm>
                <a:custGeom>
                  <a:avLst/>
                  <a:gdLst>
                    <a:gd name="connsiteX0" fmla="*/ 3182 w 3182"/>
                    <a:gd name="connsiteY0" fmla="*/ 0 h 15910"/>
                    <a:gd name="connsiteX1" fmla="*/ 0 w 3182"/>
                    <a:gd name="connsiteY1" fmla="*/ 0 h 15910"/>
                    <a:gd name="connsiteX2" fmla="*/ 3182 w 3182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2" h="15910">
                      <a:moveTo>
                        <a:pt x="3182" y="0"/>
                      </a:move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1591" y="0"/>
                        <a:pt x="3182" y="0"/>
                        <a:pt x="31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69" name="รูปแบบอิสระ: รูปร่าง 2468">
                  <a:extLst>
                    <a:ext uri="{FF2B5EF4-FFF2-40B4-BE49-F238E27FC236}">
                      <a16:creationId xmlns:a16="http://schemas.microsoft.com/office/drawing/2014/main" id="{C0E7B515-FF7C-4E64-9595-0A4FADBAD293}"/>
                    </a:ext>
                  </a:extLst>
                </p:cNvPr>
                <p:cNvSpPr/>
                <p:nvPr/>
              </p:nvSpPr>
              <p:spPr>
                <a:xfrm>
                  <a:off x="7943626" y="532683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70" name="รูปแบบอิสระ: รูปร่าง 2469">
                  <a:extLst>
                    <a:ext uri="{FF2B5EF4-FFF2-40B4-BE49-F238E27FC236}">
                      <a16:creationId xmlns:a16="http://schemas.microsoft.com/office/drawing/2014/main" id="{415029BD-970B-452E-A5AE-DC555667A03B}"/>
                    </a:ext>
                  </a:extLst>
                </p:cNvPr>
                <p:cNvSpPr/>
                <p:nvPr/>
              </p:nvSpPr>
              <p:spPr>
                <a:xfrm>
                  <a:off x="7994538" y="5232967"/>
                  <a:ext cx="2250" cy="1591"/>
                </a:xfrm>
                <a:custGeom>
                  <a:avLst/>
                  <a:gdLst>
                    <a:gd name="connsiteX0" fmla="*/ 0 w 2250"/>
                    <a:gd name="connsiteY0" fmla="*/ 0 h 1591"/>
                    <a:gd name="connsiteX1" fmla="*/ 1592 w 2250"/>
                    <a:gd name="connsiteY1" fmla="*/ 1591 h 1591"/>
                    <a:gd name="connsiteX2" fmla="*/ 0 w 2250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250" h="1591">
                      <a:moveTo>
                        <a:pt x="0" y="0"/>
                      </a:moveTo>
                      <a:cubicBezTo>
                        <a:pt x="1592" y="0"/>
                        <a:pt x="1592" y="1591"/>
                        <a:pt x="1592" y="1591"/>
                      </a:cubicBezTo>
                      <a:cubicBezTo>
                        <a:pt x="3182" y="1591"/>
                        <a:pt x="1592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71" name="รูปแบบอิสระ: รูปร่าง 2470">
                  <a:extLst>
                    <a:ext uri="{FF2B5EF4-FFF2-40B4-BE49-F238E27FC236}">
                      <a16:creationId xmlns:a16="http://schemas.microsoft.com/office/drawing/2014/main" id="{7CEE3C2C-9BC7-4C07-8954-7F11391395A0}"/>
                    </a:ext>
                  </a:extLst>
                </p:cNvPr>
                <p:cNvSpPr/>
                <p:nvPr/>
              </p:nvSpPr>
              <p:spPr>
                <a:xfrm>
                  <a:off x="7865669" y="5240922"/>
                  <a:ext cx="3182" cy="1591"/>
                </a:xfrm>
                <a:custGeom>
                  <a:avLst/>
                  <a:gdLst>
                    <a:gd name="connsiteX0" fmla="*/ 0 w 3182"/>
                    <a:gd name="connsiteY0" fmla="*/ 1591 h 1591"/>
                    <a:gd name="connsiteX1" fmla="*/ 3182 w 3182"/>
                    <a:gd name="connsiteY1" fmla="*/ 1591 h 1591"/>
                    <a:gd name="connsiteX2" fmla="*/ 0 w 3182"/>
                    <a:gd name="connsiteY2" fmla="*/ 0 h 1591"/>
                    <a:gd name="connsiteX3" fmla="*/ 0 w 3182"/>
                    <a:gd name="connsiteY3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2" h="1591">
                      <a:moveTo>
                        <a:pt x="0" y="1591"/>
                      </a:moveTo>
                      <a:lnTo>
                        <a:pt x="3182" y="1591"/>
                      </a:lnTo>
                      <a:cubicBezTo>
                        <a:pt x="1591" y="1591"/>
                        <a:pt x="1591" y="0"/>
                        <a:pt x="0" y="0"/>
                      </a:cubicBezTo>
                      <a:cubicBezTo>
                        <a:pt x="1591" y="1591"/>
                        <a:pt x="1591" y="1591"/>
                        <a:pt x="0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72" name="รูปแบบอิสระ: รูปร่าง 2471">
                  <a:extLst>
                    <a:ext uri="{FF2B5EF4-FFF2-40B4-BE49-F238E27FC236}">
                      <a16:creationId xmlns:a16="http://schemas.microsoft.com/office/drawing/2014/main" id="{DF802CD9-6E43-40B5-92FA-2E52644EB4A5}"/>
                    </a:ext>
                  </a:extLst>
                </p:cNvPr>
                <p:cNvSpPr/>
                <p:nvPr/>
              </p:nvSpPr>
              <p:spPr>
                <a:xfrm>
                  <a:off x="7835440" y="5217057"/>
                  <a:ext cx="2952" cy="1591"/>
                </a:xfrm>
                <a:custGeom>
                  <a:avLst/>
                  <a:gdLst>
                    <a:gd name="connsiteX0" fmla="*/ 1592 w 2952"/>
                    <a:gd name="connsiteY0" fmla="*/ 0 h 1591"/>
                    <a:gd name="connsiteX1" fmla="*/ 0 w 2952"/>
                    <a:gd name="connsiteY1" fmla="*/ 0 h 1591"/>
                    <a:gd name="connsiteX2" fmla="*/ 0 w 2952"/>
                    <a:gd name="connsiteY2" fmla="*/ 1591 h 1591"/>
                    <a:gd name="connsiteX3" fmla="*/ 1592 w 2952"/>
                    <a:gd name="connsiteY3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952" h="1591">
                      <a:moveTo>
                        <a:pt x="1592" y="0"/>
                      </a:moveTo>
                      <a:cubicBezTo>
                        <a:pt x="1592" y="0"/>
                        <a:pt x="0" y="0"/>
                        <a:pt x="0" y="0"/>
                      </a:cubicBezTo>
                      <a:lnTo>
                        <a:pt x="0" y="1591"/>
                      </a:lnTo>
                      <a:cubicBezTo>
                        <a:pt x="1592" y="1591"/>
                        <a:pt x="4773" y="1591"/>
                        <a:pt x="159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73" name="รูปแบบอิสระ: รูปร่าง 2472">
                  <a:extLst>
                    <a:ext uri="{FF2B5EF4-FFF2-40B4-BE49-F238E27FC236}">
                      <a16:creationId xmlns:a16="http://schemas.microsoft.com/office/drawing/2014/main" id="{0838452D-0A79-4AA5-A58D-575BEEB7349E}"/>
                    </a:ext>
                  </a:extLst>
                </p:cNvPr>
                <p:cNvSpPr/>
                <p:nvPr/>
              </p:nvSpPr>
              <p:spPr>
                <a:xfrm>
                  <a:off x="7859304" y="5229388"/>
                  <a:ext cx="4772" cy="3033"/>
                </a:xfrm>
                <a:custGeom>
                  <a:avLst/>
                  <a:gdLst>
                    <a:gd name="connsiteX0" fmla="*/ 4773 w 4772"/>
                    <a:gd name="connsiteY0" fmla="*/ 1989 h 3033"/>
                    <a:gd name="connsiteX1" fmla="*/ 0 w 4772"/>
                    <a:gd name="connsiteY1" fmla="*/ 398 h 3033"/>
                    <a:gd name="connsiteX2" fmla="*/ 0 w 4772"/>
                    <a:gd name="connsiteY2" fmla="*/ 398 h 3033"/>
                    <a:gd name="connsiteX3" fmla="*/ 4773 w 4772"/>
                    <a:gd name="connsiteY3" fmla="*/ 1989 h 30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72" h="3033">
                      <a:moveTo>
                        <a:pt x="4773" y="1989"/>
                      </a:moveTo>
                      <a:cubicBezTo>
                        <a:pt x="4773" y="-1193"/>
                        <a:pt x="3182" y="398"/>
                        <a:pt x="0" y="398"/>
                      </a:cubicBezTo>
                      <a:cubicBezTo>
                        <a:pt x="0" y="398"/>
                        <a:pt x="0" y="398"/>
                        <a:pt x="0" y="398"/>
                      </a:cubicBezTo>
                      <a:cubicBezTo>
                        <a:pt x="0" y="3580"/>
                        <a:pt x="1592" y="3580"/>
                        <a:pt x="4773" y="19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74" name="รูปแบบอิสระ: รูปร่าง 2473">
                  <a:extLst>
                    <a:ext uri="{FF2B5EF4-FFF2-40B4-BE49-F238E27FC236}">
                      <a16:creationId xmlns:a16="http://schemas.microsoft.com/office/drawing/2014/main" id="{24A6699A-ED39-4533-AE9C-23C1BC071ED4}"/>
                    </a:ext>
                  </a:extLst>
                </p:cNvPr>
                <p:cNvSpPr/>
                <p:nvPr/>
              </p:nvSpPr>
              <p:spPr>
                <a:xfrm>
                  <a:off x="7856122" y="5229785"/>
                  <a:ext cx="3182" cy="15910"/>
                </a:xfrm>
                <a:custGeom>
                  <a:avLst/>
                  <a:gdLst>
                    <a:gd name="connsiteX0" fmla="*/ 3182 w 3182"/>
                    <a:gd name="connsiteY0" fmla="*/ 0 h 15910"/>
                    <a:gd name="connsiteX1" fmla="*/ 0 w 3182"/>
                    <a:gd name="connsiteY1" fmla="*/ 0 h 15910"/>
                    <a:gd name="connsiteX2" fmla="*/ 3182 w 3182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2" h="15910">
                      <a:moveTo>
                        <a:pt x="3182" y="0"/>
                      </a:moveTo>
                      <a:cubicBezTo>
                        <a:pt x="1592" y="0"/>
                        <a:pt x="1592" y="0"/>
                        <a:pt x="0" y="0"/>
                      </a:cubicBezTo>
                      <a:cubicBezTo>
                        <a:pt x="0" y="0"/>
                        <a:pt x="1592" y="0"/>
                        <a:pt x="31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75" name="รูปแบบอิสระ: รูปร่าง 2474">
                  <a:extLst>
                    <a:ext uri="{FF2B5EF4-FFF2-40B4-BE49-F238E27FC236}">
                      <a16:creationId xmlns:a16="http://schemas.microsoft.com/office/drawing/2014/main" id="{DF925547-D2F1-4941-BA18-3AAACF48BDF8}"/>
                    </a:ext>
                  </a:extLst>
                </p:cNvPr>
                <p:cNvSpPr/>
                <p:nvPr/>
              </p:nvSpPr>
              <p:spPr>
                <a:xfrm>
                  <a:off x="7888948" y="5243775"/>
                  <a:ext cx="4176" cy="2824"/>
                </a:xfrm>
                <a:custGeom>
                  <a:avLst/>
                  <a:gdLst>
                    <a:gd name="connsiteX0" fmla="*/ 2176 w 4176"/>
                    <a:gd name="connsiteY0" fmla="*/ 330 h 2824"/>
                    <a:gd name="connsiteX1" fmla="*/ 585 w 4176"/>
                    <a:gd name="connsiteY1" fmla="*/ 1920 h 2824"/>
                    <a:gd name="connsiteX2" fmla="*/ 2176 w 4176"/>
                    <a:gd name="connsiteY2" fmla="*/ 330 h 28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176" h="2824">
                      <a:moveTo>
                        <a:pt x="2176" y="330"/>
                      </a:moveTo>
                      <a:cubicBezTo>
                        <a:pt x="585" y="-1262"/>
                        <a:pt x="585" y="3511"/>
                        <a:pt x="585" y="1920"/>
                      </a:cubicBezTo>
                      <a:cubicBezTo>
                        <a:pt x="-2597" y="5102"/>
                        <a:pt x="8540" y="-1262"/>
                        <a:pt x="2176" y="3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76" name="รูปแบบอิสระ: รูปร่าง 2475">
                  <a:extLst>
                    <a:ext uri="{FF2B5EF4-FFF2-40B4-BE49-F238E27FC236}">
                      <a16:creationId xmlns:a16="http://schemas.microsoft.com/office/drawing/2014/main" id="{E6C6C2CA-D3E6-4C27-8D82-C22EA0C985AC}"/>
                    </a:ext>
                  </a:extLst>
                </p:cNvPr>
                <p:cNvSpPr/>
                <p:nvPr/>
              </p:nvSpPr>
              <p:spPr>
                <a:xfrm>
                  <a:off x="7864077" y="5221830"/>
                  <a:ext cx="3182" cy="4773"/>
                </a:xfrm>
                <a:custGeom>
                  <a:avLst/>
                  <a:gdLst>
                    <a:gd name="connsiteX0" fmla="*/ 0 w 3182"/>
                    <a:gd name="connsiteY0" fmla="*/ 0 h 4773"/>
                    <a:gd name="connsiteX1" fmla="*/ 0 w 3182"/>
                    <a:gd name="connsiteY1" fmla="*/ 4773 h 4773"/>
                    <a:gd name="connsiteX2" fmla="*/ 3182 w 3182"/>
                    <a:gd name="connsiteY2" fmla="*/ 1591 h 4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2" h="4773">
                      <a:moveTo>
                        <a:pt x="0" y="0"/>
                      </a:moveTo>
                      <a:lnTo>
                        <a:pt x="0" y="4773"/>
                      </a:lnTo>
                      <a:lnTo>
                        <a:pt x="3182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77" name="รูปแบบอิสระ: รูปร่าง 2476">
                  <a:extLst>
                    <a:ext uri="{FF2B5EF4-FFF2-40B4-BE49-F238E27FC236}">
                      <a16:creationId xmlns:a16="http://schemas.microsoft.com/office/drawing/2014/main" id="{92332B1F-2531-460C-A622-03EC477884B9}"/>
                    </a:ext>
                  </a:extLst>
                </p:cNvPr>
                <p:cNvSpPr/>
                <p:nvPr/>
              </p:nvSpPr>
              <p:spPr>
                <a:xfrm>
                  <a:off x="7878396" y="5226603"/>
                  <a:ext cx="6364" cy="2298"/>
                </a:xfrm>
                <a:custGeom>
                  <a:avLst/>
                  <a:gdLst>
                    <a:gd name="connsiteX0" fmla="*/ 6364 w 6364"/>
                    <a:gd name="connsiteY0" fmla="*/ 1591 h 2298"/>
                    <a:gd name="connsiteX1" fmla="*/ 1591 w 6364"/>
                    <a:gd name="connsiteY1" fmla="*/ 0 h 2298"/>
                    <a:gd name="connsiteX2" fmla="*/ 0 w 6364"/>
                    <a:gd name="connsiteY2" fmla="*/ 1591 h 2298"/>
                    <a:gd name="connsiteX3" fmla="*/ 6364 w 6364"/>
                    <a:gd name="connsiteY3" fmla="*/ 1591 h 2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64" h="2298">
                      <a:moveTo>
                        <a:pt x="6364" y="1591"/>
                      </a:moveTo>
                      <a:lnTo>
                        <a:pt x="1591" y="0"/>
                      </a:lnTo>
                      <a:cubicBezTo>
                        <a:pt x="1591" y="0"/>
                        <a:pt x="1591" y="1591"/>
                        <a:pt x="0" y="1591"/>
                      </a:cubicBezTo>
                      <a:cubicBezTo>
                        <a:pt x="3182" y="1591"/>
                        <a:pt x="6364" y="3182"/>
                        <a:pt x="6364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78" name="รูปแบบอิสระ: รูปร่าง 2477">
                  <a:extLst>
                    <a:ext uri="{FF2B5EF4-FFF2-40B4-BE49-F238E27FC236}">
                      <a16:creationId xmlns:a16="http://schemas.microsoft.com/office/drawing/2014/main" id="{756E07B4-4CF4-4B7B-9B1C-4FB48495B9EC}"/>
                    </a:ext>
                  </a:extLst>
                </p:cNvPr>
                <p:cNvSpPr/>
                <p:nvPr/>
              </p:nvSpPr>
              <p:spPr>
                <a:xfrm>
                  <a:off x="7876806" y="5228195"/>
                  <a:ext cx="3181" cy="15910"/>
                </a:xfrm>
                <a:custGeom>
                  <a:avLst/>
                  <a:gdLst>
                    <a:gd name="connsiteX0" fmla="*/ 3181 w 3181"/>
                    <a:gd name="connsiteY0" fmla="*/ 0 h 15910"/>
                    <a:gd name="connsiteX1" fmla="*/ 0 w 3181"/>
                    <a:gd name="connsiteY1" fmla="*/ 0 h 15910"/>
                    <a:gd name="connsiteX2" fmla="*/ 3181 w 318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15910">
                      <a:moveTo>
                        <a:pt x="3181" y="0"/>
                      </a:moveTo>
                      <a:cubicBezTo>
                        <a:pt x="1591" y="0"/>
                        <a:pt x="0" y="0"/>
                        <a:pt x="0" y="0"/>
                      </a:cubicBezTo>
                      <a:cubicBezTo>
                        <a:pt x="0" y="0"/>
                        <a:pt x="1591" y="0"/>
                        <a:pt x="318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79" name="รูปแบบอิสระ: รูปร่าง 2478">
                  <a:extLst>
                    <a:ext uri="{FF2B5EF4-FFF2-40B4-BE49-F238E27FC236}">
                      <a16:creationId xmlns:a16="http://schemas.microsoft.com/office/drawing/2014/main" id="{D1119ED0-8087-48AD-9B26-015163D197CB}"/>
                    </a:ext>
                  </a:extLst>
                </p:cNvPr>
                <p:cNvSpPr/>
                <p:nvPr/>
              </p:nvSpPr>
              <p:spPr>
                <a:xfrm>
                  <a:off x="7870441" y="5221830"/>
                  <a:ext cx="3182" cy="1591"/>
                </a:xfrm>
                <a:custGeom>
                  <a:avLst/>
                  <a:gdLst>
                    <a:gd name="connsiteX0" fmla="*/ 0 w 3182"/>
                    <a:gd name="connsiteY0" fmla="*/ 0 h 1591"/>
                    <a:gd name="connsiteX1" fmla="*/ 1591 w 3182"/>
                    <a:gd name="connsiteY1" fmla="*/ 1591 h 1591"/>
                    <a:gd name="connsiteX2" fmla="*/ 3182 w 3182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2" h="1591">
                      <a:moveTo>
                        <a:pt x="0" y="0"/>
                      </a:moveTo>
                      <a:lnTo>
                        <a:pt x="1591" y="1591"/>
                      </a:lnTo>
                      <a:lnTo>
                        <a:pt x="3182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80" name="รูปแบบอิสระ: รูปร่าง 2479">
                  <a:extLst>
                    <a:ext uri="{FF2B5EF4-FFF2-40B4-BE49-F238E27FC236}">
                      <a16:creationId xmlns:a16="http://schemas.microsoft.com/office/drawing/2014/main" id="{825F1C5E-532C-480B-8671-BC253C7CCCC1}"/>
                    </a:ext>
                  </a:extLst>
                </p:cNvPr>
                <p:cNvSpPr/>
                <p:nvPr/>
              </p:nvSpPr>
              <p:spPr>
                <a:xfrm>
                  <a:off x="7929308" y="5236150"/>
                  <a:ext cx="4772" cy="1590"/>
                </a:xfrm>
                <a:custGeom>
                  <a:avLst/>
                  <a:gdLst>
                    <a:gd name="connsiteX0" fmla="*/ 0 w 4772"/>
                    <a:gd name="connsiteY0" fmla="*/ 1591 h 1590"/>
                    <a:gd name="connsiteX1" fmla="*/ 4773 w 4772"/>
                    <a:gd name="connsiteY1" fmla="*/ 1591 h 1590"/>
                    <a:gd name="connsiteX2" fmla="*/ 3182 w 4772"/>
                    <a:gd name="connsiteY2" fmla="*/ 0 h 1590"/>
                    <a:gd name="connsiteX3" fmla="*/ 0 w 4772"/>
                    <a:gd name="connsiteY3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72" h="1590">
                      <a:moveTo>
                        <a:pt x="0" y="1591"/>
                      </a:moveTo>
                      <a:lnTo>
                        <a:pt x="4773" y="1591"/>
                      </a:lnTo>
                      <a:cubicBezTo>
                        <a:pt x="4773" y="0"/>
                        <a:pt x="4773" y="0"/>
                        <a:pt x="3182" y="0"/>
                      </a:cubicBezTo>
                      <a:cubicBezTo>
                        <a:pt x="1591" y="0"/>
                        <a:pt x="0" y="0"/>
                        <a:pt x="0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81" name="รูปแบบอิสระ: รูปร่าง 2480">
                  <a:extLst>
                    <a:ext uri="{FF2B5EF4-FFF2-40B4-BE49-F238E27FC236}">
                      <a16:creationId xmlns:a16="http://schemas.microsoft.com/office/drawing/2014/main" id="{219699B7-767C-44CC-BF09-E82FE05AD7A0}"/>
                    </a:ext>
                  </a:extLst>
                </p:cNvPr>
                <p:cNvSpPr/>
                <p:nvPr/>
              </p:nvSpPr>
              <p:spPr>
                <a:xfrm>
                  <a:off x="7918171" y="5225012"/>
                  <a:ext cx="3182" cy="4772"/>
                </a:xfrm>
                <a:custGeom>
                  <a:avLst/>
                  <a:gdLst>
                    <a:gd name="connsiteX0" fmla="*/ 0 w 3182"/>
                    <a:gd name="connsiteY0" fmla="*/ 1591 h 4772"/>
                    <a:gd name="connsiteX1" fmla="*/ 1591 w 3182"/>
                    <a:gd name="connsiteY1" fmla="*/ 4773 h 4772"/>
                    <a:gd name="connsiteX2" fmla="*/ 3182 w 3182"/>
                    <a:gd name="connsiteY2" fmla="*/ 0 h 4772"/>
                    <a:gd name="connsiteX3" fmla="*/ 0 w 3182"/>
                    <a:gd name="connsiteY3" fmla="*/ 1591 h 4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2" h="4772">
                      <a:moveTo>
                        <a:pt x="0" y="1591"/>
                      </a:moveTo>
                      <a:cubicBezTo>
                        <a:pt x="1591" y="3182"/>
                        <a:pt x="1591" y="3182"/>
                        <a:pt x="1591" y="4773"/>
                      </a:cubicBezTo>
                      <a:lnTo>
                        <a:pt x="3182" y="0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82" name="รูปแบบอิสระ: รูปร่าง 2481">
                  <a:extLst>
                    <a:ext uri="{FF2B5EF4-FFF2-40B4-BE49-F238E27FC236}">
                      <a16:creationId xmlns:a16="http://schemas.microsoft.com/office/drawing/2014/main" id="{FA7766A7-DD8F-4A6A-B1AD-70DB239C9365}"/>
                    </a:ext>
                  </a:extLst>
                </p:cNvPr>
                <p:cNvSpPr/>
                <p:nvPr/>
              </p:nvSpPr>
              <p:spPr>
                <a:xfrm>
                  <a:off x="7929805" y="5223421"/>
                  <a:ext cx="5152" cy="3182"/>
                </a:xfrm>
                <a:custGeom>
                  <a:avLst/>
                  <a:gdLst>
                    <a:gd name="connsiteX0" fmla="*/ 1094 w 5152"/>
                    <a:gd name="connsiteY0" fmla="*/ 3182 h 3182"/>
                    <a:gd name="connsiteX1" fmla="*/ 2685 w 5152"/>
                    <a:gd name="connsiteY1" fmla="*/ 0 h 3182"/>
                    <a:gd name="connsiteX2" fmla="*/ 1094 w 5152"/>
                    <a:gd name="connsiteY2" fmla="*/ 3182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152" h="3182">
                      <a:moveTo>
                        <a:pt x="1094" y="3182"/>
                      </a:moveTo>
                      <a:cubicBezTo>
                        <a:pt x="1094" y="1591"/>
                        <a:pt x="9049" y="1591"/>
                        <a:pt x="2685" y="0"/>
                      </a:cubicBezTo>
                      <a:cubicBezTo>
                        <a:pt x="2685" y="1591"/>
                        <a:pt x="-2088" y="1591"/>
                        <a:pt x="1094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83" name="รูปแบบอิสระ: รูปร่าง 2482">
                  <a:extLst>
                    <a:ext uri="{FF2B5EF4-FFF2-40B4-BE49-F238E27FC236}">
                      <a16:creationId xmlns:a16="http://schemas.microsoft.com/office/drawing/2014/main" id="{AE62586D-2E88-4E33-B9E0-5B0CC90BE94F}"/>
                    </a:ext>
                  </a:extLst>
                </p:cNvPr>
                <p:cNvSpPr/>
                <p:nvPr/>
              </p:nvSpPr>
              <p:spPr>
                <a:xfrm>
                  <a:off x="7997720" y="5245695"/>
                  <a:ext cx="1590" cy="6364"/>
                </a:xfrm>
                <a:custGeom>
                  <a:avLst/>
                  <a:gdLst>
                    <a:gd name="connsiteX0" fmla="*/ 1591 w 1590"/>
                    <a:gd name="connsiteY0" fmla="*/ 0 h 6364"/>
                    <a:gd name="connsiteX1" fmla="*/ 1591 w 1590"/>
                    <a:gd name="connsiteY1" fmla="*/ 0 h 6364"/>
                    <a:gd name="connsiteX2" fmla="*/ 0 w 1590"/>
                    <a:gd name="connsiteY2" fmla="*/ 6364 h 63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6364">
                      <a:moveTo>
                        <a:pt x="1591" y="0"/>
                      </a:moveTo>
                      <a:lnTo>
                        <a:pt x="1591" y="0"/>
                      </a:lnTo>
                      <a:lnTo>
                        <a:pt x="0" y="636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84" name="รูปแบบอิสระ: รูปร่าง 2483">
                  <a:extLst>
                    <a:ext uri="{FF2B5EF4-FFF2-40B4-BE49-F238E27FC236}">
                      <a16:creationId xmlns:a16="http://schemas.microsoft.com/office/drawing/2014/main" id="{15E3DB08-C1E9-4273-B9EB-3C6D8D9059B8}"/>
                    </a:ext>
                  </a:extLst>
                </p:cNvPr>
                <p:cNvSpPr/>
                <p:nvPr/>
              </p:nvSpPr>
              <p:spPr>
                <a:xfrm>
                  <a:off x="8085223" y="5246166"/>
                  <a:ext cx="17500" cy="4302"/>
                </a:xfrm>
                <a:custGeom>
                  <a:avLst/>
                  <a:gdLst>
                    <a:gd name="connsiteX0" fmla="*/ 17501 w 17500"/>
                    <a:gd name="connsiteY0" fmla="*/ 1120 h 4302"/>
                    <a:gd name="connsiteX1" fmla="*/ 1591 w 17500"/>
                    <a:gd name="connsiteY1" fmla="*/ 1120 h 4302"/>
                    <a:gd name="connsiteX2" fmla="*/ 0 w 17500"/>
                    <a:gd name="connsiteY2" fmla="*/ 4302 h 4302"/>
                    <a:gd name="connsiteX3" fmla="*/ 17501 w 17500"/>
                    <a:gd name="connsiteY3" fmla="*/ 1120 h 4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500" h="4302">
                      <a:moveTo>
                        <a:pt x="17501" y="1120"/>
                      </a:moveTo>
                      <a:cubicBezTo>
                        <a:pt x="11137" y="-2061"/>
                        <a:pt x="6365" y="2711"/>
                        <a:pt x="1591" y="1120"/>
                      </a:cubicBezTo>
                      <a:cubicBezTo>
                        <a:pt x="-3182" y="1120"/>
                        <a:pt x="4773" y="2711"/>
                        <a:pt x="0" y="4302"/>
                      </a:cubicBezTo>
                      <a:cubicBezTo>
                        <a:pt x="9546" y="2711"/>
                        <a:pt x="9546" y="4302"/>
                        <a:pt x="17501" y="112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85" name="รูปแบบอิสระ: รูปร่าง 2484">
                  <a:extLst>
                    <a:ext uri="{FF2B5EF4-FFF2-40B4-BE49-F238E27FC236}">
                      <a16:creationId xmlns:a16="http://schemas.microsoft.com/office/drawing/2014/main" id="{E9397E88-F81A-4488-84C7-AD2E027B56AE}"/>
                    </a:ext>
                  </a:extLst>
                </p:cNvPr>
                <p:cNvSpPr/>
                <p:nvPr/>
              </p:nvSpPr>
              <p:spPr>
                <a:xfrm>
                  <a:off x="8080451" y="5250469"/>
                  <a:ext cx="4772" cy="15910"/>
                </a:xfrm>
                <a:custGeom>
                  <a:avLst/>
                  <a:gdLst>
                    <a:gd name="connsiteX0" fmla="*/ 4773 w 4772"/>
                    <a:gd name="connsiteY0" fmla="*/ 0 h 15910"/>
                    <a:gd name="connsiteX1" fmla="*/ 0 w 4772"/>
                    <a:gd name="connsiteY1" fmla="*/ 0 h 15910"/>
                    <a:gd name="connsiteX2" fmla="*/ 4773 w 4772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72" h="15910">
                      <a:moveTo>
                        <a:pt x="4773" y="0"/>
                      </a:moveTo>
                      <a:cubicBezTo>
                        <a:pt x="3182" y="0"/>
                        <a:pt x="1591" y="0"/>
                        <a:pt x="0" y="0"/>
                      </a:cubicBezTo>
                      <a:cubicBezTo>
                        <a:pt x="3182" y="0"/>
                        <a:pt x="3182" y="0"/>
                        <a:pt x="477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86" name="รูปแบบอิสระ: รูปร่าง 2485">
                  <a:extLst>
                    <a:ext uri="{FF2B5EF4-FFF2-40B4-BE49-F238E27FC236}">
                      <a16:creationId xmlns:a16="http://schemas.microsoft.com/office/drawing/2014/main" id="{E553359D-F5C8-4D35-A147-8FBCA35A4B47}"/>
                    </a:ext>
                  </a:extLst>
                </p:cNvPr>
                <p:cNvSpPr/>
                <p:nvPr/>
              </p:nvSpPr>
              <p:spPr>
                <a:xfrm>
                  <a:off x="7642931" y="5299790"/>
                  <a:ext cx="3182" cy="4772"/>
                </a:xfrm>
                <a:custGeom>
                  <a:avLst/>
                  <a:gdLst>
                    <a:gd name="connsiteX0" fmla="*/ 1591 w 3182"/>
                    <a:gd name="connsiteY0" fmla="*/ 4773 h 4772"/>
                    <a:gd name="connsiteX1" fmla="*/ 3182 w 3182"/>
                    <a:gd name="connsiteY1" fmla="*/ 0 h 4772"/>
                    <a:gd name="connsiteX2" fmla="*/ 0 w 3182"/>
                    <a:gd name="connsiteY2" fmla="*/ 3182 h 4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2" h="4772">
                      <a:moveTo>
                        <a:pt x="1591" y="4773"/>
                      </a:moveTo>
                      <a:lnTo>
                        <a:pt x="3182" y="0"/>
                      </a:lnTo>
                      <a:lnTo>
                        <a:pt x="0" y="318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87" name="รูปแบบอิสระ: รูปร่าง 2486">
                  <a:extLst>
                    <a:ext uri="{FF2B5EF4-FFF2-40B4-BE49-F238E27FC236}">
                      <a16:creationId xmlns:a16="http://schemas.microsoft.com/office/drawing/2014/main" id="{E5FF2640-D650-4EBB-BC17-6C797DDB0344}"/>
                    </a:ext>
                  </a:extLst>
                </p:cNvPr>
                <p:cNvSpPr/>
                <p:nvPr/>
              </p:nvSpPr>
              <p:spPr>
                <a:xfrm>
                  <a:off x="7638159" y="5293426"/>
                  <a:ext cx="4772" cy="3182"/>
                </a:xfrm>
                <a:custGeom>
                  <a:avLst/>
                  <a:gdLst>
                    <a:gd name="connsiteX0" fmla="*/ 0 w 4772"/>
                    <a:gd name="connsiteY0" fmla="*/ 3182 h 3182"/>
                    <a:gd name="connsiteX1" fmla="*/ 4773 w 4772"/>
                    <a:gd name="connsiteY1" fmla="*/ 1591 h 3182"/>
                    <a:gd name="connsiteX2" fmla="*/ 1591 w 4772"/>
                    <a:gd name="connsiteY2" fmla="*/ 0 h 3182"/>
                    <a:gd name="connsiteX3" fmla="*/ 0 w 4772"/>
                    <a:gd name="connsiteY3" fmla="*/ 3182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72" h="3182">
                      <a:moveTo>
                        <a:pt x="0" y="3182"/>
                      </a:moveTo>
                      <a:lnTo>
                        <a:pt x="4773" y="1591"/>
                      </a:lnTo>
                      <a:lnTo>
                        <a:pt x="1591" y="0"/>
                      </a:lnTo>
                      <a:cubicBezTo>
                        <a:pt x="1591" y="1591"/>
                        <a:pt x="1591" y="3182"/>
                        <a:pt x="0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88" name="รูปแบบอิสระ: รูปร่าง 2487">
                  <a:extLst>
                    <a:ext uri="{FF2B5EF4-FFF2-40B4-BE49-F238E27FC236}">
                      <a16:creationId xmlns:a16="http://schemas.microsoft.com/office/drawing/2014/main" id="{ED3D8B90-42C6-40B7-BB04-6B713D16A433}"/>
                    </a:ext>
                  </a:extLst>
                </p:cNvPr>
                <p:cNvSpPr/>
                <p:nvPr/>
              </p:nvSpPr>
              <p:spPr>
                <a:xfrm>
                  <a:off x="8101134" y="5307745"/>
                  <a:ext cx="9545" cy="1590"/>
                </a:xfrm>
                <a:custGeom>
                  <a:avLst/>
                  <a:gdLst>
                    <a:gd name="connsiteX0" fmla="*/ 9545 w 9545"/>
                    <a:gd name="connsiteY0" fmla="*/ 1591 h 1590"/>
                    <a:gd name="connsiteX1" fmla="*/ 7955 w 9545"/>
                    <a:gd name="connsiteY1" fmla="*/ 0 h 1590"/>
                    <a:gd name="connsiteX2" fmla="*/ 0 w 9545"/>
                    <a:gd name="connsiteY2" fmla="*/ 0 h 1590"/>
                    <a:gd name="connsiteX3" fmla="*/ 9545 w 9545"/>
                    <a:gd name="connsiteY3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545" h="1590">
                      <a:moveTo>
                        <a:pt x="9545" y="1591"/>
                      </a:moveTo>
                      <a:lnTo>
                        <a:pt x="7955" y="0"/>
                      </a:lnTo>
                      <a:cubicBezTo>
                        <a:pt x="4773" y="0"/>
                        <a:pt x="3182" y="0"/>
                        <a:pt x="0" y="0"/>
                      </a:cubicBezTo>
                      <a:lnTo>
                        <a:pt x="9545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89" name="รูปแบบอิสระ: รูปร่าง 2488">
                  <a:extLst>
                    <a:ext uri="{FF2B5EF4-FFF2-40B4-BE49-F238E27FC236}">
                      <a16:creationId xmlns:a16="http://schemas.microsoft.com/office/drawing/2014/main" id="{3E46EB21-FD20-4754-8081-9155D6C75C0E}"/>
                    </a:ext>
                  </a:extLst>
                </p:cNvPr>
                <p:cNvSpPr/>
                <p:nvPr/>
              </p:nvSpPr>
              <p:spPr>
                <a:xfrm>
                  <a:off x="8015220" y="5314109"/>
                  <a:ext cx="4773" cy="4772"/>
                </a:xfrm>
                <a:custGeom>
                  <a:avLst/>
                  <a:gdLst>
                    <a:gd name="connsiteX0" fmla="*/ 3182 w 4773"/>
                    <a:gd name="connsiteY0" fmla="*/ 4773 h 4772"/>
                    <a:gd name="connsiteX1" fmla="*/ 4774 w 4773"/>
                    <a:gd name="connsiteY1" fmla="*/ 4773 h 4772"/>
                    <a:gd name="connsiteX2" fmla="*/ 0 w 4773"/>
                    <a:gd name="connsiteY2" fmla="*/ 0 h 4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73" h="4772">
                      <a:moveTo>
                        <a:pt x="3182" y="4773"/>
                      </a:moveTo>
                      <a:lnTo>
                        <a:pt x="4774" y="477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90" name="รูปแบบอิสระ: รูปร่าง 2489">
                  <a:extLst>
                    <a:ext uri="{FF2B5EF4-FFF2-40B4-BE49-F238E27FC236}">
                      <a16:creationId xmlns:a16="http://schemas.microsoft.com/office/drawing/2014/main" id="{9A952CAD-7A6F-45FB-8C98-F269C9279842}"/>
                    </a:ext>
                  </a:extLst>
                </p:cNvPr>
                <p:cNvSpPr/>
                <p:nvPr/>
              </p:nvSpPr>
              <p:spPr>
                <a:xfrm>
                  <a:off x="7973432" y="5327833"/>
                  <a:ext cx="5195" cy="2186"/>
                </a:xfrm>
                <a:custGeom>
                  <a:avLst/>
                  <a:gdLst>
                    <a:gd name="connsiteX0" fmla="*/ 423 w 5195"/>
                    <a:gd name="connsiteY0" fmla="*/ 2186 h 2186"/>
                    <a:gd name="connsiteX1" fmla="*/ 5196 w 5195"/>
                    <a:gd name="connsiteY1" fmla="*/ 595 h 2186"/>
                    <a:gd name="connsiteX2" fmla="*/ 423 w 5195"/>
                    <a:gd name="connsiteY2" fmla="*/ 2186 h 21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195" h="2186">
                      <a:moveTo>
                        <a:pt x="423" y="2186"/>
                      </a:moveTo>
                      <a:cubicBezTo>
                        <a:pt x="2014" y="2186"/>
                        <a:pt x="3605" y="595"/>
                        <a:pt x="5196" y="595"/>
                      </a:cubicBezTo>
                      <a:cubicBezTo>
                        <a:pt x="2014" y="2186"/>
                        <a:pt x="-1168" y="-2587"/>
                        <a:pt x="423" y="218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1505" name="กราฟิก 7">
              <a:extLst>
                <a:ext uri="{FF2B5EF4-FFF2-40B4-BE49-F238E27FC236}">
                  <a16:creationId xmlns:a16="http://schemas.microsoft.com/office/drawing/2014/main" id="{CAD563F0-BD9E-4ADF-BB6E-BBAAE1AC59DE}"/>
                </a:ext>
              </a:extLst>
            </p:cNvPr>
            <p:cNvGrpSpPr/>
            <p:nvPr/>
          </p:nvGrpSpPr>
          <p:grpSpPr>
            <a:xfrm>
              <a:off x="7035177" y="4340408"/>
              <a:ext cx="674601" cy="1099756"/>
              <a:chOff x="7035177" y="4340408"/>
              <a:chExt cx="674601" cy="1099756"/>
            </a:xfrm>
            <a:solidFill>
              <a:srgbClr val="FFFFFF"/>
            </a:solidFill>
          </p:grpSpPr>
          <p:grpSp>
            <p:nvGrpSpPr>
              <p:cNvPr id="1506" name="กราฟิก 7">
                <a:extLst>
                  <a:ext uri="{FF2B5EF4-FFF2-40B4-BE49-F238E27FC236}">
                    <a16:creationId xmlns:a16="http://schemas.microsoft.com/office/drawing/2014/main" id="{80B05389-1CCD-46A2-B547-D2637F63FCBA}"/>
                  </a:ext>
                </a:extLst>
              </p:cNvPr>
              <p:cNvGrpSpPr/>
              <p:nvPr/>
            </p:nvGrpSpPr>
            <p:grpSpPr>
              <a:xfrm>
                <a:off x="7557018" y="5166145"/>
                <a:ext cx="102846" cy="46668"/>
                <a:chOff x="7557018" y="5166145"/>
                <a:chExt cx="102846" cy="46668"/>
              </a:xfrm>
              <a:solidFill>
                <a:srgbClr val="FFFFFF"/>
              </a:solidFill>
            </p:grpSpPr>
            <p:sp>
              <p:nvSpPr>
                <p:cNvPr id="2327" name="รูปแบบอิสระ: รูปร่าง 2326">
                  <a:extLst>
                    <a:ext uri="{FF2B5EF4-FFF2-40B4-BE49-F238E27FC236}">
                      <a16:creationId xmlns:a16="http://schemas.microsoft.com/office/drawing/2014/main" id="{8C3F9798-0033-4FE1-A468-F10DB8B4CE92}"/>
                    </a:ext>
                  </a:extLst>
                </p:cNvPr>
                <p:cNvSpPr/>
                <p:nvPr/>
              </p:nvSpPr>
              <p:spPr>
                <a:xfrm>
                  <a:off x="7557018" y="5182055"/>
                  <a:ext cx="1591" cy="1591"/>
                </a:xfrm>
                <a:custGeom>
                  <a:avLst/>
                  <a:gdLst>
                    <a:gd name="connsiteX0" fmla="*/ 1592 w 1591"/>
                    <a:gd name="connsiteY0" fmla="*/ 0 h 1591"/>
                    <a:gd name="connsiteX1" fmla="*/ 0 w 1591"/>
                    <a:gd name="connsiteY1" fmla="*/ 1591 h 1591"/>
                    <a:gd name="connsiteX2" fmla="*/ 1592 w 1591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">
                      <a:moveTo>
                        <a:pt x="1592" y="0"/>
                      </a:moveTo>
                      <a:cubicBezTo>
                        <a:pt x="1592" y="0"/>
                        <a:pt x="0" y="1591"/>
                        <a:pt x="0" y="1591"/>
                      </a:cubicBezTo>
                      <a:cubicBezTo>
                        <a:pt x="1592" y="1591"/>
                        <a:pt x="1592" y="0"/>
                        <a:pt x="159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28" name="รูปแบบอิสระ: รูปร่าง 2327">
                  <a:extLst>
                    <a:ext uri="{FF2B5EF4-FFF2-40B4-BE49-F238E27FC236}">
                      <a16:creationId xmlns:a16="http://schemas.microsoft.com/office/drawing/2014/main" id="{056EAA46-70F4-437E-8ACB-0B853FC6959D}"/>
                    </a:ext>
                  </a:extLst>
                </p:cNvPr>
                <p:cNvSpPr/>
                <p:nvPr/>
              </p:nvSpPr>
              <p:spPr>
                <a:xfrm>
                  <a:off x="7561791" y="5178873"/>
                  <a:ext cx="1591" cy="1591"/>
                </a:xfrm>
                <a:custGeom>
                  <a:avLst/>
                  <a:gdLst>
                    <a:gd name="connsiteX0" fmla="*/ 0 w 1591"/>
                    <a:gd name="connsiteY0" fmla="*/ 0 h 1591"/>
                    <a:gd name="connsiteX1" fmla="*/ 0 w 1591"/>
                    <a:gd name="connsiteY1" fmla="*/ 1591 h 1591"/>
                    <a:gd name="connsiteX2" fmla="*/ 1592 w 1591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">
                      <a:moveTo>
                        <a:pt x="0" y="0"/>
                      </a:moveTo>
                      <a:lnTo>
                        <a:pt x="0" y="1591"/>
                      </a:lnTo>
                      <a:lnTo>
                        <a:pt x="159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29" name="รูปแบบอิสระ: รูปร่าง 2328">
                  <a:extLst>
                    <a:ext uri="{FF2B5EF4-FFF2-40B4-BE49-F238E27FC236}">
                      <a16:creationId xmlns:a16="http://schemas.microsoft.com/office/drawing/2014/main" id="{3CCBEF7C-7901-4F82-A292-19A95BD33983}"/>
                    </a:ext>
                  </a:extLst>
                </p:cNvPr>
                <p:cNvSpPr/>
                <p:nvPr/>
              </p:nvSpPr>
              <p:spPr>
                <a:xfrm>
                  <a:off x="7563382" y="5178873"/>
                  <a:ext cx="1590" cy="1591"/>
                </a:xfrm>
                <a:custGeom>
                  <a:avLst/>
                  <a:gdLst>
                    <a:gd name="connsiteX0" fmla="*/ 1591 w 1590"/>
                    <a:gd name="connsiteY0" fmla="*/ 1591 h 1591"/>
                    <a:gd name="connsiteX1" fmla="*/ 1591 w 1590"/>
                    <a:gd name="connsiteY1" fmla="*/ 1591 h 1591"/>
                    <a:gd name="connsiteX2" fmla="*/ 1591 w 1590"/>
                    <a:gd name="connsiteY2" fmla="*/ 0 h 1591"/>
                    <a:gd name="connsiteX3" fmla="*/ 0 w 1590"/>
                    <a:gd name="connsiteY3" fmla="*/ 1591 h 1591"/>
                    <a:gd name="connsiteX4" fmla="*/ 1591 w 1590"/>
                    <a:gd name="connsiteY4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90" h="1591">
                      <a:moveTo>
                        <a:pt x="1591" y="1591"/>
                      </a:moveTo>
                      <a:cubicBezTo>
                        <a:pt x="1591" y="-1591"/>
                        <a:pt x="0" y="1591"/>
                        <a:pt x="1591" y="1591"/>
                      </a:cubicBezTo>
                      <a:lnTo>
                        <a:pt x="1591" y="0"/>
                      </a:lnTo>
                      <a:lnTo>
                        <a:pt x="0" y="1591"/>
                      </a:lnTo>
                      <a:cubicBezTo>
                        <a:pt x="0" y="1591"/>
                        <a:pt x="1591" y="0"/>
                        <a:pt x="1591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30" name="รูปแบบอิสระ: รูปร่าง 2329">
                  <a:extLst>
                    <a:ext uri="{FF2B5EF4-FFF2-40B4-BE49-F238E27FC236}">
                      <a16:creationId xmlns:a16="http://schemas.microsoft.com/office/drawing/2014/main" id="{BEE2592D-0A8F-44D2-935F-7A858240A41F}"/>
                    </a:ext>
                  </a:extLst>
                </p:cNvPr>
                <p:cNvSpPr/>
                <p:nvPr/>
              </p:nvSpPr>
              <p:spPr>
                <a:xfrm>
                  <a:off x="7561791" y="5185635"/>
                  <a:ext cx="1193" cy="1193"/>
                </a:xfrm>
                <a:custGeom>
                  <a:avLst/>
                  <a:gdLst>
                    <a:gd name="connsiteX0" fmla="*/ 0 w 1193"/>
                    <a:gd name="connsiteY0" fmla="*/ 1193 h 1193"/>
                    <a:gd name="connsiteX1" fmla="*/ 0 w 1193"/>
                    <a:gd name="connsiteY1" fmla="*/ 1193 h 1193"/>
                    <a:gd name="connsiteX2" fmla="*/ 0 w 1193"/>
                    <a:gd name="connsiteY2" fmla="*/ 1193 h 1193"/>
                    <a:gd name="connsiteX3" fmla="*/ 0 w 1193"/>
                    <a:gd name="connsiteY3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193">
                      <a:moveTo>
                        <a:pt x="0" y="1193"/>
                      </a:moveTo>
                      <a:cubicBezTo>
                        <a:pt x="1592" y="-398"/>
                        <a:pt x="1592" y="-398"/>
                        <a:pt x="0" y="1193"/>
                      </a:cubicBezTo>
                      <a:cubicBezTo>
                        <a:pt x="0" y="1193"/>
                        <a:pt x="0" y="1193"/>
                        <a:pt x="0" y="1193"/>
                      </a:cubicBezTo>
                      <a:cubicBezTo>
                        <a:pt x="0" y="1193"/>
                        <a:pt x="0" y="1193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31" name="รูปแบบอิสระ: รูปร่าง 2330">
                  <a:extLst>
                    <a:ext uri="{FF2B5EF4-FFF2-40B4-BE49-F238E27FC236}">
                      <a16:creationId xmlns:a16="http://schemas.microsoft.com/office/drawing/2014/main" id="{B97662A9-765B-4B93-B468-242315F4C363}"/>
                    </a:ext>
                  </a:extLst>
                </p:cNvPr>
                <p:cNvSpPr/>
                <p:nvPr/>
              </p:nvSpPr>
              <p:spPr>
                <a:xfrm>
                  <a:off x="7561791" y="5186828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0 h 707"/>
                    <a:gd name="connsiteX1" fmla="*/ 0 w 15909"/>
                    <a:gd name="connsiteY1" fmla="*/ 0 h 707"/>
                    <a:gd name="connsiteX2" fmla="*/ 0 w 15909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0"/>
                      </a:moveTo>
                      <a:cubicBezTo>
                        <a:pt x="0" y="0"/>
                        <a:pt x="0" y="1591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32" name="รูปแบบอิสระ: รูปร่าง 2331">
                  <a:extLst>
                    <a:ext uri="{FF2B5EF4-FFF2-40B4-BE49-F238E27FC236}">
                      <a16:creationId xmlns:a16="http://schemas.microsoft.com/office/drawing/2014/main" id="{CD55CF0E-2878-4CA8-ABC7-98E091A796D9}"/>
                    </a:ext>
                  </a:extLst>
                </p:cNvPr>
                <p:cNvSpPr/>
                <p:nvPr/>
              </p:nvSpPr>
              <p:spPr>
                <a:xfrm>
                  <a:off x="7561791" y="5186828"/>
                  <a:ext cx="1591" cy="1591"/>
                </a:xfrm>
                <a:custGeom>
                  <a:avLst/>
                  <a:gdLst>
                    <a:gd name="connsiteX0" fmla="*/ 1592 w 1591"/>
                    <a:gd name="connsiteY0" fmla="*/ 0 h 1591"/>
                    <a:gd name="connsiteX1" fmla="*/ 1592 w 1591"/>
                    <a:gd name="connsiteY1" fmla="*/ 0 h 1591"/>
                    <a:gd name="connsiteX2" fmla="*/ 0 w 1591"/>
                    <a:gd name="connsiteY2" fmla="*/ 1591 h 1591"/>
                    <a:gd name="connsiteX3" fmla="*/ 1592 w 1591"/>
                    <a:gd name="connsiteY3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1591">
                      <a:moveTo>
                        <a:pt x="1592" y="0"/>
                      </a:moveTo>
                      <a:lnTo>
                        <a:pt x="1592" y="0"/>
                      </a:lnTo>
                      <a:cubicBezTo>
                        <a:pt x="0" y="1591"/>
                        <a:pt x="1592" y="1591"/>
                        <a:pt x="0" y="1591"/>
                      </a:cubicBezTo>
                      <a:cubicBezTo>
                        <a:pt x="1592" y="1591"/>
                        <a:pt x="1592" y="0"/>
                        <a:pt x="159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33" name="รูปแบบอิสระ: รูปร่าง 2332">
                  <a:extLst>
                    <a:ext uri="{FF2B5EF4-FFF2-40B4-BE49-F238E27FC236}">
                      <a16:creationId xmlns:a16="http://schemas.microsoft.com/office/drawing/2014/main" id="{D6038E88-4068-4675-BD10-CAE80A791DAB}"/>
                    </a:ext>
                  </a:extLst>
                </p:cNvPr>
                <p:cNvSpPr/>
                <p:nvPr/>
              </p:nvSpPr>
              <p:spPr>
                <a:xfrm>
                  <a:off x="7564973" y="5183646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34" name="รูปแบบอิสระ: รูปร่าง 2333">
                  <a:extLst>
                    <a:ext uri="{FF2B5EF4-FFF2-40B4-BE49-F238E27FC236}">
                      <a16:creationId xmlns:a16="http://schemas.microsoft.com/office/drawing/2014/main" id="{C837C2D9-D180-4F19-9141-6AAF2DEEC702}"/>
                    </a:ext>
                  </a:extLst>
                </p:cNvPr>
                <p:cNvSpPr/>
                <p:nvPr/>
              </p:nvSpPr>
              <p:spPr>
                <a:xfrm>
                  <a:off x="7563382" y="5184044"/>
                  <a:ext cx="1192" cy="1193"/>
                </a:xfrm>
                <a:custGeom>
                  <a:avLst/>
                  <a:gdLst>
                    <a:gd name="connsiteX0" fmla="*/ 0 w 1192"/>
                    <a:gd name="connsiteY0" fmla="*/ 1193 h 1193"/>
                    <a:gd name="connsiteX1" fmla="*/ 0 w 1192"/>
                    <a:gd name="connsiteY1" fmla="*/ 1193 h 1193"/>
                    <a:gd name="connsiteX2" fmla="*/ 0 w 1192"/>
                    <a:gd name="connsiteY2" fmla="*/ 1193 h 1193"/>
                    <a:gd name="connsiteX3" fmla="*/ 0 w 1192"/>
                    <a:gd name="connsiteY3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2" h="1193">
                      <a:moveTo>
                        <a:pt x="0" y="1193"/>
                      </a:moveTo>
                      <a:lnTo>
                        <a:pt x="0" y="1193"/>
                      </a:lnTo>
                      <a:cubicBezTo>
                        <a:pt x="1591" y="-398"/>
                        <a:pt x="1591" y="-398"/>
                        <a:pt x="0" y="1193"/>
                      </a:cubicBezTo>
                      <a:cubicBezTo>
                        <a:pt x="1591" y="-398"/>
                        <a:pt x="0" y="1193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35" name="รูปแบบอิสระ: รูปร่าง 2334">
                  <a:extLst>
                    <a:ext uri="{FF2B5EF4-FFF2-40B4-BE49-F238E27FC236}">
                      <a16:creationId xmlns:a16="http://schemas.microsoft.com/office/drawing/2014/main" id="{775DEC8D-F822-426A-96F9-5AE945C4416D}"/>
                    </a:ext>
                  </a:extLst>
                </p:cNvPr>
                <p:cNvSpPr/>
                <p:nvPr/>
              </p:nvSpPr>
              <p:spPr>
                <a:xfrm>
                  <a:off x="7563382" y="5183646"/>
                  <a:ext cx="1590" cy="1591"/>
                </a:xfrm>
                <a:custGeom>
                  <a:avLst/>
                  <a:gdLst>
                    <a:gd name="connsiteX0" fmla="*/ 0 w 1590"/>
                    <a:gd name="connsiteY0" fmla="*/ 1591 h 1591"/>
                    <a:gd name="connsiteX1" fmla="*/ 1591 w 1590"/>
                    <a:gd name="connsiteY1" fmla="*/ 0 h 1591"/>
                    <a:gd name="connsiteX2" fmla="*/ 0 w 1590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">
                      <a:moveTo>
                        <a:pt x="0" y="1591"/>
                      </a:moveTo>
                      <a:cubicBezTo>
                        <a:pt x="0" y="1591"/>
                        <a:pt x="0" y="0"/>
                        <a:pt x="1591" y="0"/>
                      </a:cubicBezTo>
                      <a:cubicBezTo>
                        <a:pt x="0" y="0"/>
                        <a:pt x="0" y="1591"/>
                        <a:pt x="0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36" name="รูปแบบอิสระ: รูปร่าง 2335">
                  <a:extLst>
                    <a:ext uri="{FF2B5EF4-FFF2-40B4-BE49-F238E27FC236}">
                      <a16:creationId xmlns:a16="http://schemas.microsoft.com/office/drawing/2014/main" id="{51DC1816-1C7C-400D-B457-03C0E1D94C21}"/>
                    </a:ext>
                  </a:extLst>
                </p:cNvPr>
                <p:cNvSpPr/>
                <p:nvPr/>
              </p:nvSpPr>
              <p:spPr>
                <a:xfrm>
                  <a:off x="7564973" y="5176575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  <a:gd name="connsiteX3" fmla="*/ 0 w 15909"/>
                    <a:gd name="connsiteY3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lnTo>
                        <a:pt x="0" y="707"/>
                      </a:lnTo>
                      <a:lnTo>
                        <a:pt x="0" y="707"/>
                      </a:lnTo>
                      <a:cubicBezTo>
                        <a:pt x="0" y="-884"/>
                        <a:pt x="0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37" name="รูปแบบอิสระ: รูปร่าง 2336">
                  <a:extLst>
                    <a:ext uri="{FF2B5EF4-FFF2-40B4-BE49-F238E27FC236}">
                      <a16:creationId xmlns:a16="http://schemas.microsoft.com/office/drawing/2014/main" id="{BBE7A094-2B24-49A4-BF2B-CC19CD15C939}"/>
                    </a:ext>
                  </a:extLst>
                </p:cNvPr>
                <p:cNvSpPr/>
                <p:nvPr/>
              </p:nvSpPr>
              <p:spPr>
                <a:xfrm>
                  <a:off x="7564973" y="5185237"/>
                  <a:ext cx="1591" cy="3182"/>
                </a:xfrm>
                <a:custGeom>
                  <a:avLst/>
                  <a:gdLst>
                    <a:gd name="connsiteX0" fmla="*/ 0 w 1591"/>
                    <a:gd name="connsiteY0" fmla="*/ 3182 h 3182"/>
                    <a:gd name="connsiteX1" fmla="*/ 1592 w 1591"/>
                    <a:gd name="connsiteY1" fmla="*/ 0 h 3182"/>
                    <a:gd name="connsiteX2" fmla="*/ 1592 w 1591"/>
                    <a:gd name="connsiteY2" fmla="*/ 0 h 3182"/>
                    <a:gd name="connsiteX3" fmla="*/ 0 w 1591"/>
                    <a:gd name="connsiteY3" fmla="*/ 3182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3182">
                      <a:moveTo>
                        <a:pt x="0" y="3182"/>
                      </a:moveTo>
                      <a:cubicBezTo>
                        <a:pt x="0" y="3182"/>
                        <a:pt x="0" y="1591"/>
                        <a:pt x="1592" y="0"/>
                      </a:cubicBezTo>
                      <a:lnTo>
                        <a:pt x="1592" y="0"/>
                      </a:lnTo>
                      <a:cubicBezTo>
                        <a:pt x="0" y="1591"/>
                        <a:pt x="0" y="3182"/>
                        <a:pt x="0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38" name="รูปแบบอิสระ: รูปร่าง 2337">
                  <a:extLst>
                    <a:ext uri="{FF2B5EF4-FFF2-40B4-BE49-F238E27FC236}">
                      <a16:creationId xmlns:a16="http://schemas.microsoft.com/office/drawing/2014/main" id="{C1E6D6D0-C389-4EC0-8180-96C78061742E}"/>
                    </a:ext>
                  </a:extLst>
                </p:cNvPr>
                <p:cNvSpPr/>
                <p:nvPr/>
              </p:nvSpPr>
              <p:spPr>
                <a:xfrm>
                  <a:off x="7564973" y="5185635"/>
                  <a:ext cx="1193" cy="1193"/>
                </a:xfrm>
                <a:custGeom>
                  <a:avLst/>
                  <a:gdLst>
                    <a:gd name="connsiteX0" fmla="*/ 0 w 1193"/>
                    <a:gd name="connsiteY0" fmla="*/ 1193 h 1193"/>
                    <a:gd name="connsiteX1" fmla="*/ 0 w 1193"/>
                    <a:gd name="connsiteY1" fmla="*/ 1193 h 1193"/>
                    <a:gd name="connsiteX2" fmla="*/ 0 w 1193"/>
                    <a:gd name="connsiteY2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193">
                      <a:moveTo>
                        <a:pt x="0" y="1193"/>
                      </a:moveTo>
                      <a:lnTo>
                        <a:pt x="0" y="1193"/>
                      </a:lnTo>
                      <a:cubicBezTo>
                        <a:pt x="1592" y="-398"/>
                        <a:pt x="1592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39" name="รูปแบบอิสระ: รูปร่าง 2338">
                  <a:extLst>
                    <a:ext uri="{FF2B5EF4-FFF2-40B4-BE49-F238E27FC236}">
                      <a16:creationId xmlns:a16="http://schemas.microsoft.com/office/drawing/2014/main" id="{52DADC39-11E0-4160-8358-A7B5EC7D973C}"/>
                    </a:ext>
                  </a:extLst>
                </p:cNvPr>
                <p:cNvSpPr/>
                <p:nvPr/>
              </p:nvSpPr>
              <p:spPr>
                <a:xfrm>
                  <a:off x="7564973" y="5180464"/>
                  <a:ext cx="1591" cy="3181"/>
                </a:xfrm>
                <a:custGeom>
                  <a:avLst/>
                  <a:gdLst>
                    <a:gd name="connsiteX0" fmla="*/ 1592 w 1591"/>
                    <a:gd name="connsiteY0" fmla="*/ 0 h 3181"/>
                    <a:gd name="connsiteX1" fmla="*/ 0 w 1591"/>
                    <a:gd name="connsiteY1" fmla="*/ 3182 h 3181"/>
                    <a:gd name="connsiteX2" fmla="*/ 1592 w 1591"/>
                    <a:gd name="connsiteY2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3181">
                      <a:moveTo>
                        <a:pt x="1592" y="0"/>
                      </a:moveTo>
                      <a:lnTo>
                        <a:pt x="0" y="3182"/>
                      </a:lnTo>
                      <a:lnTo>
                        <a:pt x="159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40" name="รูปแบบอิสระ: รูปร่าง 2339">
                  <a:extLst>
                    <a:ext uri="{FF2B5EF4-FFF2-40B4-BE49-F238E27FC236}">
                      <a16:creationId xmlns:a16="http://schemas.microsoft.com/office/drawing/2014/main" id="{3A1534D8-E1F2-468F-ADFC-7901F1B8D0C8}"/>
                    </a:ext>
                  </a:extLst>
                </p:cNvPr>
                <p:cNvSpPr/>
                <p:nvPr/>
              </p:nvSpPr>
              <p:spPr>
                <a:xfrm>
                  <a:off x="7564973" y="5188419"/>
                  <a:ext cx="1591" cy="1590"/>
                </a:xfrm>
                <a:custGeom>
                  <a:avLst/>
                  <a:gdLst>
                    <a:gd name="connsiteX0" fmla="*/ 1592 w 1591"/>
                    <a:gd name="connsiteY0" fmla="*/ 1591 h 1590"/>
                    <a:gd name="connsiteX1" fmla="*/ 0 w 1591"/>
                    <a:gd name="connsiteY1" fmla="*/ 1591 h 1590"/>
                    <a:gd name="connsiteX2" fmla="*/ 1592 w 1591"/>
                    <a:gd name="connsiteY2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0">
                      <a:moveTo>
                        <a:pt x="1592" y="1591"/>
                      </a:moveTo>
                      <a:lnTo>
                        <a:pt x="0" y="1591"/>
                      </a:lnTo>
                      <a:lnTo>
                        <a:pt x="159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41" name="รูปแบบอิสระ: รูปร่าง 2340">
                  <a:extLst>
                    <a:ext uri="{FF2B5EF4-FFF2-40B4-BE49-F238E27FC236}">
                      <a16:creationId xmlns:a16="http://schemas.microsoft.com/office/drawing/2014/main" id="{85BBAA6E-F6BA-4F1E-9AEF-3721F8A9B203}"/>
                    </a:ext>
                  </a:extLst>
                </p:cNvPr>
                <p:cNvSpPr/>
                <p:nvPr/>
              </p:nvSpPr>
              <p:spPr>
                <a:xfrm>
                  <a:off x="7564973" y="5190010"/>
                  <a:ext cx="1591" cy="3182"/>
                </a:xfrm>
                <a:custGeom>
                  <a:avLst/>
                  <a:gdLst>
                    <a:gd name="connsiteX0" fmla="*/ 1592 w 1591"/>
                    <a:gd name="connsiteY0" fmla="*/ 0 h 3182"/>
                    <a:gd name="connsiteX1" fmla="*/ 0 w 1591"/>
                    <a:gd name="connsiteY1" fmla="*/ 3182 h 3182"/>
                    <a:gd name="connsiteX2" fmla="*/ 1592 w 1591"/>
                    <a:gd name="connsiteY2" fmla="*/ 0 h 3182"/>
                    <a:gd name="connsiteX3" fmla="*/ 1592 w 1591"/>
                    <a:gd name="connsiteY3" fmla="*/ 0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3182">
                      <a:moveTo>
                        <a:pt x="1592" y="0"/>
                      </a:moveTo>
                      <a:cubicBezTo>
                        <a:pt x="1592" y="1591"/>
                        <a:pt x="1592" y="1591"/>
                        <a:pt x="0" y="3182"/>
                      </a:cubicBezTo>
                      <a:cubicBezTo>
                        <a:pt x="1592" y="1591"/>
                        <a:pt x="1592" y="1591"/>
                        <a:pt x="1592" y="0"/>
                      </a:cubicBezTo>
                      <a:cubicBezTo>
                        <a:pt x="1592" y="0"/>
                        <a:pt x="1592" y="0"/>
                        <a:pt x="159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42" name="รูปแบบอิสระ: รูปร่าง 2341">
                  <a:extLst>
                    <a:ext uri="{FF2B5EF4-FFF2-40B4-BE49-F238E27FC236}">
                      <a16:creationId xmlns:a16="http://schemas.microsoft.com/office/drawing/2014/main" id="{B0F38BB3-89CA-4359-8E1B-9A2DE3ECE929}"/>
                    </a:ext>
                  </a:extLst>
                </p:cNvPr>
                <p:cNvSpPr/>
                <p:nvPr/>
              </p:nvSpPr>
              <p:spPr>
                <a:xfrm>
                  <a:off x="7568155" y="5188419"/>
                  <a:ext cx="15909" cy="1192"/>
                </a:xfrm>
                <a:custGeom>
                  <a:avLst/>
                  <a:gdLst>
                    <a:gd name="connsiteX0" fmla="*/ 0 w 15909"/>
                    <a:gd name="connsiteY0" fmla="*/ 0 h 1192"/>
                    <a:gd name="connsiteX1" fmla="*/ 0 w 15909"/>
                    <a:gd name="connsiteY1" fmla="*/ 0 h 1192"/>
                    <a:gd name="connsiteX2" fmla="*/ 0 w 15909"/>
                    <a:gd name="connsiteY2" fmla="*/ 0 h 1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2">
                      <a:moveTo>
                        <a:pt x="0" y="0"/>
                      </a:moveTo>
                      <a:cubicBezTo>
                        <a:pt x="0" y="0"/>
                        <a:pt x="0" y="1591"/>
                        <a:pt x="0" y="0"/>
                      </a:cubicBez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43" name="รูปแบบอิสระ: รูปร่าง 2342">
                  <a:extLst>
                    <a:ext uri="{FF2B5EF4-FFF2-40B4-BE49-F238E27FC236}">
                      <a16:creationId xmlns:a16="http://schemas.microsoft.com/office/drawing/2014/main" id="{B8BFF6FC-0B2D-41E7-93EB-9B01424A13BB}"/>
                    </a:ext>
                  </a:extLst>
                </p:cNvPr>
                <p:cNvSpPr/>
                <p:nvPr/>
              </p:nvSpPr>
              <p:spPr>
                <a:xfrm>
                  <a:off x="7566565" y="5185237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0 h 1591"/>
                    <a:gd name="connsiteX1" fmla="*/ 0 w 15909"/>
                    <a:gd name="connsiteY1" fmla="*/ 1591 h 1591"/>
                    <a:gd name="connsiteX2" fmla="*/ 0 w 15909"/>
                    <a:gd name="connsiteY2" fmla="*/ 0 h 1591"/>
                    <a:gd name="connsiteX3" fmla="*/ 0 w 15909"/>
                    <a:gd name="connsiteY3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">
                      <a:moveTo>
                        <a:pt x="0" y="0"/>
                      </a:moveTo>
                      <a:cubicBezTo>
                        <a:pt x="0" y="0"/>
                        <a:pt x="0" y="1591"/>
                        <a:pt x="0" y="1591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44" name="รูปแบบอิสระ: รูปร่าง 2343">
                  <a:extLst>
                    <a:ext uri="{FF2B5EF4-FFF2-40B4-BE49-F238E27FC236}">
                      <a16:creationId xmlns:a16="http://schemas.microsoft.com/office/drawing/2014/main" id="{BCBBD595-CA12-49D4-BF56-5970AF198DE1}"/>
                    </a:ext>
                  </a:extLst>
                </p:cNvPr>
                <p:cNvSpPr/>
                <p:nvPr/>
              </p:nvSpPr>
              <p:spPr>
                <a:xfrm>
                  <a:off x="7566565" y="518523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45" name="รูปแบบอิสระ: รูปร่าง 2344">
                  <a:extLst>
                    <a:ext uri="{FF2B5EF4-FFF2-40B4-BE49-F238E27FC236}">
                      <a16:creationId xmlns:a16="http://schemas.microsoft.com/office/drawing/2014/main" id="{0A121F3B-ED63-497F-8A93-90F7EF417913}"/>
                    </a:ext>
                  </a:extLst>
                </p:cNvPr>
                <p:cNvSpPr/>
                <p:nvPr/>
              </p:nvSpPr>
              <p:spPr>
                <a:xfrm>
                  <a:off x="7566565" y="518523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46" name="รูปแบบอิสระ: รูปร่าง 2345">
                  <a:extLst>
                    <a:ext uri="{FF2B5EF4-FFF2-40B4-BE49-F238E27FC236}">
                      <a16:creationId xmlns:a16="http://schemas.microsoft.com/office/drawing/2014/main" id="{0D7741A9-6B18-4B16-A889-9B37E1097974}"/>
                    </a:ext>
                  </a:extLst>
                </p:cNvPr>
                <p:cNvSpPr/>
                <p:nvPr/>
              </p:nvSpPr>
              <p:spPr>
                <a:xfrm>
                  <a:off x="7566565" y="5180464"/>
                  <a:ext cx="1590" cy="3181"/>
                </a:xfrm>
                <a:custGeom>
                  <a:avLst/>
                  <a:gdLst>
                    <a:gd name="connsiteX0" fmla="*/ 0 w 1590"/>
                    <a:gd name="connsiteY0" fmla="*/ 3182 h 3181"/>
                    <a:gd name="connsiteX1" fmla="*/ 1591 w 1590"/>
                    <a:gd name="connsiteY1" fmla="*/ 0 h 3181"/>
                    <a:gd name="connsiteX2" fmla="*/ 0 w 1590"/>
                    <a:gd name="connsiteY2" fmla="*/ 3182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3181">
                      <a:moveTo>
                        <a:pt x="0" y="3182"/>
                      </a:moveTo>
                      <a:cubicBezTo>
                        <a:pt x="0" y="1591"/>
                        <a:pt x="1591" y="1591"/>
                        <a:pt x="1591" y="0"/>
                      </a:cubicBezTo>
                      <a:cubicBezTo>
                        <a:pt x="1591" y="0"/>
                        <a:pt x="0" y="1591"/>
                        <a:pt x="0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47" name="รูปแบบอิสระ: รูปร่าง 2346">
                  <a:extLst>
                    <a:ext uri="{FF2B5EF4-FFF2-40B4-BE49-F238E27FC236}">
                      <a16:creationId xmlns:a16="http://schemas.microsoft.com/office/drawing/2014/main" id="{0C18821F-545E-463B-B317-DD2D4AE703A3}"/>
                    </a:ext>
                  </a:extLst>
                </p:cNvPr>
                <p:cNvSpPr/>
                <p:nvPr/>
              </p:nvSpPr>
              <p:spPr>
                <a:xfrm>
                  <a:off x="7566962" y="5183646"/>
                  <a:ext cx="1192" cy="15910"/>
                </a:xfrm>
                <a:custGeom>
                  <a:avLst/>
                  <a:gdLst>
                    <a:gd name="connsiteX0" fmla="*/ 1193 w 1192"/>
                    <a:gd name="connsiteY0" fmla="*/ 0 h 15910"/>
                    <a:gd name="connsiteX1" fmla="*/ 1193 w 1192"/>
                    <a:gd name="connsiteY1" fmla="*/ 0 h 15910"/>
                    <a:gd name="connsiteX2" fmla="*/ 1193 w 1192"/>
                    <a:gd name="connsiteY2" fmla="*/ 0 h 15910"/>
                    <a:gd name="connsiteX3" fmla="*/ 1193 w 1192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2" h="15910">
                      <a:moveTo>
                        <a:pt x="1193" y="0"/>
                      </a:moveTo>
                      <a:lnTo>
                        <a:pt x="1193" y="0"/>
                      </a:lnTo>
                      <a:cubicBezTo>
                        <a:pt x="-398" y="0"/>
                        <a:pt x="-398" y="0"/>
                        <a:pt x="1193" y="0"/>
                      </a:cubicBezTo>
                      <a:lnTo>
                        <a:pt x="119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48" name="รูปแบบอิสระ: รูปร่าง 2347">
                  <a:extLst>
                    <a:ext uri="{FF2B5EF4-FFF2-40B4-BE49-F238E27FC236}">
                      <a16:creationId xmlns:a16="http://schemas.microsoft.com/office/drawing/2014/main" id="{35954D6D-AF7D-42E9-B9FF-4974F736E719}"/>
                    </a:ext>
                  </a:extLst>
                </p:cNvPr>
                <p:cNvSpPr/>
                <p:nvPr/>
              </p:nvSpPr>
              <p:spPr>
                <a:xfrm>
                  <a:off x="7568155" y="518364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49" name="รูปแบบอิสระ: รูปร่าง 2348">
                  <a:extLst>
                    <a:ext uri="{FF2B5EF4-FFF2-40B4-BE49-F238E27FC236}">
                      <a16:creationId xmlns:a16="http://schemas.microsoft.com/office/drawing/2014/main" id="{0E8FEE3E-7BAD-4FC2-AF9F-0E7B5924CDC3}"/>
                    </a:ext>
                  </a:extLst>
                </p:cNvPr>
                <p:cNvSpPr/>
                <p:nvPr/>
              </p:nvSpPr>
              <p:spPr>
                <a:xfrm>
                  <a:off x="7568155" y="5185635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1193 h 1193"/>
                    <a:gd name="connsiteX1" fmla="*/ 0 w 15909"/>
                    <a:gd name="connsiteY1" fmla="*/ 1193 h 1193"/>
                    <a:gd name="connsiteX2" fmla="*/ 0 w 15909"/>
                    <a:gd name="connsiteY2" fmla="*/ 1193 h 1193"/>
                    <a:gd name="connsiteX3" fmla="*/ 0 w 15909"/>
                    <a:gd name="connsiteY3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193">
                      <a:moveTo>
                        <a:pt x="0" y="1193"/>
                      </a:moveTo>
                      <a:cubicBezTo>
                        <a:pt x="0" y="1193"/>
                        <a:pt x="0" y="1193"/>
                        <a:pt x="0" y="1193"/>
                      </a:cubicBezTo>
                      <a:cubicBezTo>
                        <a:pt x="0" y="-398"/>
                        <a:pt x="0" y="-398"/>
                        <a:pt x="0" y="1193"/>
                      </a:cubicBezTo>
                      <a:cubicBezTo>
                        <a:pt x="0" y="-398"/>
                        <a:pt x="0" y="1193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50" name="รูปแบบอิสระ: รูปร่าง 2349">
                  <a:extLst>
                    <a:ext uri="{FF2B5EF4-FFF2-40B4-BE49-F238E27FC236}">
                      <a16:creationId xmlns:a16="http://schemas.microsoft.com/office/drawing/2014/main" id="{E63241A8-B846-49A9-B8CE-546AB37AA82B}"/>
                    </a:ext>
                  </a:extLst>
                </p:cNvPr>
                <p:cNvSpPr/>
                <p:nvPr/>
              </p:nvSpPr>
              <p:spPr>
                <a:xfrm>
                  <a:off x="7568155" y="5185635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1193 h 1193"/>
                    <a:gd name="connsiteX1" fmla="*/ 0 w 15909"/>
                    <a:gd name="connsiteY1" fmla="*/ 1193 h 1193"/>
                    <a:gd name="connsiteX2" fmla="*/ 0 w 15909"/>
                    <a:gd name="connsiteY2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1193"/>
                      </a:moveTo>
                      <a:lnTo>
                        <a:pt x="0" y="1193"/>
                      </a:lnTo>
                      <a:cubicBezTo>
                        <a:pt x="0" y="-398"/>
                        <a:pt x="0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51" name="รูปแบบอิสระ: รูปร่าง 2350">
                  <a:extLst>
                    <a:ext uri="{FF2B5EF4-FFF2-40B4-BE49-F238E27FC236}">
                      <a16:creationId xmlns:a16="http://schemas.microsoft.com/office/drawing/2014/main" id="{EE1A2D99-7415-41FA-9EEB-A5DD7A605FE4}"/>
                    </a:ext>
                  </a:extLst>
                </p:cNvPr>
                <p:cNvSpPr/>
                <p:nvPr/>
              </p:nvSpPr>
              <p:spPr>
                <a:xfrm>
                  <a:off x="7571337" y="518682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52" name="รูปแบบอิสระ: รูปร่าง 2351">
                  <a:extLst>
                    <a:ext uri="{FF2B5EF4-FFF2-40B4-BE49-F238E27FC236}">
                      <a16:creationId xmlns:a16="http://schemas.microsoft.com/office/drawing/2014/main" id="{62A8050A-B28F-42D1-B00A-1A5A758FD882}"/>
                    </a:ext>
                  </a:extLst>
                </p:cNvPr>
                <p:cNvSpPr/>
                <p:nvPr/>
              </p:nvSpPr>
              <p:spPr>
                <a:xfrm>
                  <a:off x="7568155" y="518523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53" name="รูปแบบอิสระ: รูปร่าง 2352">
                  <a:extLst>
                    <a:ext uri="{FF2B5EF4-FFF2-40B4-BE49-F238E27FC236}">
                      <a16:creationId xmlns:a16="http://schemas.microsoft.com/office/drawing/2014/main" id="{EB1927E2-51D1-4652-9D49-01A859241182}"/>
                    </a:ext>
                  </a:extLst>
                </p:cNvPr>
                <p:cNvSpPr/>
                <p:nvPr/>
              </p:nvSpPr>
              <p:spPr>
                <a:xfrm>
                  <a:off x="7568155" y="5187712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cubicBezTo>
                        <a:pt x="0" y="707"/>
                        <a:pt x="0" y="-884"/>
                        <a:pt x="0" y="707"/>
                      </a:cubicBezTo>
                      <a:cubicBezTo>
                        <a:pt x="0" y="707"/>
                        <a:pt x="0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54" name="รูปแบบอิสระ: รูปร่าง 2353">
                  <a:extLst>
                    <a:ext uri="{FF2B5EF4-FFF2-40B4-BE49-F238E27FC236}">
                      <a16:creationId xmlns:a16="http://schemas.microsoft.com/office/drawing/2014/main" id="{393AADA0-0560-4047-98D8-7CAB3AC4EDE8}"/>
                    </a:ext>
                  </a:extLst>
                </p:cNvPr>
                <p:cNvSpPr/>
                <p:nvPr/>
              </p:nvSpPr>
              <p:spPr>
                <a:xfrm>
                  <a:off x="7567448" y="5186828"/>
                  <a:ext cx="706" cy="15910"/>
                </a:xfrm>
                <a:custGeom>
                  <a:avLst/>
                  <a:gdLst>
                    <a:gd name="connsiteX0" fmla="*/ 707 w 706"/>
                    <a:gd name="connsiteY0" fmla="*/ 0 h 15910"/>
                    <a:gd name="connsiteX1" fmla="*/ 707 w 706"/>
                    <a:gd name="connsiteY1" fmla="*/ 0 h 15910"/>
                    <a:gd name="connsiteX2" fmla="*/ 707 w 706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6" h="15910">
                      <a:moveTo>
                        <a:pt x="707" y="0"/>
                      </a:moveTo>
                      <a:lnTo>
                        <a:pt x="707" y="0"/>
                      </a:lnTo>
                      <a:cubicBezTo>
                        <a:pt x="-884" y="0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55" name="รูปแบบอิสระ: รูปร่าง 2354">
                  <a:extLst>
                    <a:ext uri="{FF2B5EF4-FFF2-40B4-BE49-F238E27FC236}">
                      <a16:creationId xmlns:a16="http://schemas.microsoft.com/office/drawing/2014/main" id="{955BCF15-E412-4F60-B77C-25E02F5E6E65}"/>
                    </a:ext>
                  </a:extLst>
                </p:cNvPr>
                <p:cNvSpPr/>
                <p:nvPr/>
              </p:nvSpPr>
              <p:spPr>
                <a:xfrm>
                  <a:off x="7568155" y="5185635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1193 h 1193"/>
                    <a:gd name="connsiteX1" fmla="*/ 0 w 15909"/>
                    <a:gd name="connsiteY1" fmla="*/ 1193 h 1193"/>
                    <a:gd name="connsiteX2" fmla="*/ 0 w 15909"/>
                    <a:gd name="connsiteY2" fmla="*/ 1193 h 1193"/>
                    <a:gd name="connsiteX3" fmla="*/ 0 w 15909"/>
                    <a:gd name="connsiteY3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193">
                      <a:moveTo>
                        <a:pt x="0" y="1193"/>
                      </a:moveTo>
                      <a:cubicBezTo>
                        <a:pt x="0" y="1193"/>
                        <a:pt x="0" y="-398"/>
                        <a:pt x="0" y="1193"/>
                      </a:cubicBezTo>
                      <a:cubicBezTo>
                        <a:pt x="0" y="-398"/>
                        <a:pt x="0" y="-398"/>
                        <a:pt x="0" y="1193"/>
                      </a:cubicBezTo>
                      <a:cubicBezTo>
                        <a:pt x="0" y="1193"/>
                        <a:pt x="0" y="1193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56" name="รูปแบบอิสระ: รูปร่าง 2355">
                  <a:extLst>
                    <a:ext uri="{FF2B5EF4-FFF2-40B4-BE49-F238E27FC236}">
                      <a16:creationId xmlns:a16="http://schemas.microsoft.com/office/drawing/2014/main" id="{16B05830-4D3E-49BD-A8DF-B7F86FEB0031}"/>
                    </a:ext>
                  </a:extLst>
                </p:cNvPr>
                <p:cNvSpPr/>
                <p:nvPr/>
              </p:nvSpPr>
              <p:spPr>
                <a:xfrm>
                  <a:off x="7571337" y="5175691"/>
                  <a:ext cx="4772" cy="11137"/>
                </a:xfrm>
                <a:custGeom>
                  <a:avLst/>
                  <a:gdLst>
                    <a:gd name="connsiteX0" fmla="*/ 4773 w 4772"/>
                    <a:gd name="connsiteY0" fmla="*/ 0 h 11137"/>
                    <a:gd name="connsiteX1" fmla="*/ 4773 w 4772"/>
                    <a:gd name="connsiteY1" fmla="*/ 0 h 11137"/>
                    <a:gd name="connsiteX2" fmla="*/ 0 w 4772"/>
                    <a:gd name="connsiteY2" fmla="*/ 11137 h 11137"/>
                    <a:gd name="connsiteX3" fmla="*/ 1591 w 4772"/>
                    <a:gd name="connsiteY3" fmla="*/ 9546 h 11137"/>
                    <a:gd name="connsiteX4" fmla="*/ 3182 w 4772"/>
                    <a:gd name="connsiteY4" fmla="*/ 6364 h 11137"/>
                    <a:gd name="connsiteX5" fmla="*/ 3182 w 4772"/>
                    <a:gd name="connsiteY5" fmla="*/ 7955 h 11137"/>
                    <a:gd name="connsiteX6" fmla="*/ 4773 w 4772"/>
                    <a:gd name="connsiteY6" fmla="*/ 0 h 11137"/>
                    <a:gd name="connsiteX7" fmla="*/ 4773 w 4772"/>
                    <a:gd name="connsiteY7" fmla="*/ 1591 h 11137"/>
                    <a:gd name="connsiteX8" fmla="*/ 4773 w 4772"/>
                    <a:gd name="connsiteY8" fmla="*/ 0 h 11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772" h="11137">
                      <a:moveTo>
                        <a:pt x="4773" y="0"/>
                      </a:moveTo>
                      <a:cubicBezTo>
                        <a:pt x="3182" y="1591"/>
                        <a:pt x="3182" y="3182"/>
                        <a:pt x="4773" y="0"/>
                      </a:cubicBezTo>
                      <a:cubicBezTo>
                        <a:pt x="3182" y="1591"/>
                        <a:pt x="1591" y="7955"/>
                        <a:pt x="0" y="11137"/>
                      </a:cubicBezTo>
                      <a:cubicBezTo>
                        <a:pt x="0" y="11137"/>
                        <a:pt x="0" y="9546"/>
                        <a:pt x="1591" y="9546"/>
                      </a:cubicBezTo>
                      <a:cubicBezTo>
                        <a:pt x="1591" y="7955"/>
                        <a:pt x="1591" y="6364"/>
                        <a:pt x="3182" y="6364"/>
                      </a:cubicBezTo>
                      <a:cubicBezTo>
                        <a:pt x="3182" y="6364"/>
                        <a:pt x="3182" y="6364"/>
                        <a:pt x="3182" y="7955"/>
                      </a:cubicBezTo>
                      <a:cubicBezTo>
                        <a:pt x="1591" y="4773"/>
                        <a:pt x="3182" y="3182"/>
                        <a:pt x="4773" y="0"/>
                      </a:cubicBezTo>
                      <a:lnTo>
                        <a:pt x="4773" y="1591"/>
                      </a:lnTo>
                      <a:cubicBezTo>
                        <a:pt x="3182" y="1591"/>
                        <a:pt x="4773" y="0"/>
                        <a:pt x="477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57" name="รูปแบบอิสระ: รูปร่าง 2356">
                  <a:extLst>
                    <a:ext uri="{FF2B5EF4-FFF2-40B4-BE49-F238E27FC236}">
                      <a16:creationId xmlns:a16="http://schemas.microsoft.com/office/drawing/2014/main" id="{9D520CDB-4498-4E81-85EE-5E8512A7B101}"/>
                    </a:ext>
                  </a:extLst>
                </p:cNvPr>
                <p:cNvSpPr/>
                <p:nvPr/>
              </p:nvSpPr>
              <p:spPr>
                <a:xfrm>
                  <a:off x="7569746" y="5186828"/>
                  <a:ext cx="15909" cy="3181"/>
                </a:xfrm>
                <a:custGeom>
                  <a:avLst/>
                  <a:gdLst>
                    <a:gd name="connsiteX0" fmla="*/ 0 w 15909"/>
                    <a:gd name="connsiteY0" fmla="*/ 0 h 3181"/>
                    <a:gd name="connsiteX1" fmla="*/ 0 w 15909"/>
                    <a:gd name="connsiteY1" fmla="*/ 0 h 3181"/>
                    <a:gd name="connsiteX2" fmla="*/ 0 w 15909"/>
                    <a:gd name="connsiteY2" fmla="*/ 3182 h 3181"/>
                    <a:gd name="connsiteX3" fmla="*/ 0 w 15909"/>
                    <a:gd name="connsiteY3" fmla="*/ 0 h 3181"/>
                    <a:gd name="connsiteX4" fmla="*/ 0 w 15909"/>
                    <a:gd name="connsiteY4" fmla="*/ 0 h 3181"/>
                    <a:gd name="connsiteX5" fmla="*/ 0 w 15909"/>
                    <a:gd name="connsiteY5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909" h="318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1591"/>
                        <a:pt x="0" y="3182"/>
                      </a:cubicBezTo>
                      <a:cubicBezTo>
                        <a:pt x="0" y="1591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58" name="รูปแบบอิสระ: รูปร่าง 2357">
                  <a:extLst>
                    <a:ext uri="{FF2B5EF4-FFF2-40B4-BE49-F238E27FC236}">
                      <a16:creationId xmlns:a16="http://schemas.microsoft.com/office/drawing/2014/main" id="{EC110C2B-7A7C-4FE3-ADFC-7A9E61429A08}"/>
                    </a:ext>
                  </a:extLst>
                </p:cNvPr>
                <p:cNvSpPr/>
                <p:nvPr/>
              </p:nvSpPr>
              <p:spPr>
                <a:xfrm>
                  <a:off x="7569746" y="5182055"/>
                  <a:ext cx="1591" cy="4773"/>
                </a:xfrm>
                <a:custGeom>
                  <a:avLst/>
                  <a:gdLst>
                    <a:gd name="connsiteX0" fmla="*/ 0 w 1591"/>
                    <a:gd name="connsiteY0" fmla="*/ 4773 h 4773"/>
                    <a:gd name="connsiteX1" fmla="*/ 1592 w 1591"/>
                    <a:gd name="connsiteY1" fmla="*/ 0 h 4773"/>
                    <a:gd name="connsiteX2" fmla="*/ 0 w 1591"/>
                    <a:gd name="connsiteY2" fmla="*/ 1591 h 4773"/>
                    <a:gd name="connsiteX3" fmla="*/ 0 w 1591"/>
                    <a:gd name="connsiteY3" fmla="*/ 4773 h 4773"/>
                    <a:gd name="connsiteX4" fmla="*/ 0 w 1591"/>
                    <a:gd name="connsiteY4" fmla="*/ 4773 h 4773"/>
                    <a:gd name="connsiteX5" fmla="*/ 0 w 1591"/>
                    <a:gd name="connsiteY5" fmla="*/ 4773 h 4773"/>
                    <a:gd name="connsiteX6" fmla="*/ 0 w 1591"/>
                    <a:gd name="connsiteY6" fmla="*/ 4773 h 4773"/>
                    <a:gd name="connsiteX7" fmla="*/ 0 w 1591"/>
                    <a:gd name="connsiteY7" fmla="*/ 4773 h 4773"/>
                    <a:gd name="connsiteX8" fmla="*/ 0 w 1591"/>
                    <a:gd name="connsiteY8" fmla="*/ 4773 h 4773"/>
                    <a:gd name="connsiteX9" fmla="*/ 0 w 1591"/>
                    <a:gd name="connsiteY9" fmla="*/ 4773 h 4773"/>
                    <a:gd name="connsiteX10" fmla="*/ 0 w 1591"/>
                    <a:gd name="connsiteY10" fmla="*/ 4773 h 4773"/>
                    <a:gd name="connsiteX11" fmla="*/ 0 w 1591"/>
                    <a:gd name="connsiteY11" fmla="*/ 4773 h 4773"/>
                    <a:gd name="connsiteX12" fmla="*/ 0 w 1591"/>
                    <a:gd name="connsiteY12" fmla="*/ 4773 h 4773"/>
                    <a:gd name="connsiteX13" fmla="*/ 0 w 1591"/>
                    <a:gd name="connsiteY13" fmla="*/ 4773 h 4773"/>
                    <a:gd name="connsiteX14" fmla="*/ 0 w 1591"/>
                    <a:gd name="connsiteY14" fmla="*/ 4773 h 4773"/>
                    <a:gd name="connsiteX15" fmla="*/ 0 w 1591"/>
                    <a:gd name="connsiteY15" fmla="*/ 4773 h 4773"/>
                    <a:gd name="connsiteX16" fmla="*/ 0 w 1591"/>
                    <a:gd name="connsiteY16" fmla="*/ 4773 h 4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591" h="4773">
                      <a:moveTo>
                        <a:pt x="0" y="4773"/>
                      </a:moveTo>
                      <a:cubicBezTo>
                        <a:pt x="1592" y="3182"/>
                        <a:pt x="1592" y="1591"/>
                        <a:pt x="1592" y="0"/>
                      </a:cubicBezTo>
                      <a:cubicBezTo>
                        <a:pt x="1592" y="0"/>
                        <a:pt x="0" y="1591"/>
                        <a:pt x="0" y="1591"/>
                      </a:cubicBezTo>
                      <a:cubicBezTo>
                        <a:pt x="1592" y="1591"/>
                        <a:pt x="0" y="3182"/>
                        <a:pt x="0" y="4773"/>
                      </a:cubicBezTo>
                      <a:cubicBezTo>
                        <a:pt x="0" y="4773"/>
                        <a:pt x="0" y="4773"/>
                        <a:pt x="0" y="4773"/>
                      </a:cubicBezTo>
                      <a:cubicBezTo>
                        <a:pt x="0" y="4773"/>
                        <a:pt x="0" y="4773"/>
                        <a:pt x="0" y="4773"/>
                      </a:cubicBezTo>
                      <a:lnTo>
                        <a:pt x="0" y="4773"/>
                      </a:lnTo>
                      <a:lnTo>
                        <a:pt x="0" y="4773"/>
                      </a:lnTo>
                      <a:lnTo>
                        <a:pt x="0" y="4773"/>
                      </a:lnTo>
                      <a:cubicBezTo>
                        <a:pt x="0" y="4773"/>
                        <a:pt x="0" y="4773"/>
                        <a:pt x="0" y="4773"/>
                      </a:cubicBezTo>
                      <a:lnTo>
                        <a:pt x="0" y="4773"/>
                      </a:lnTo>
                      <a:lnTo>
                        <a:pt x="0" y="4773"/>
                      </a:lnTo>
                      <a:cubicBezTo>
                        <a:pt x="0" y="4773"/>
                        <a:pt x="0" y="4773"/>
                        <a:pt x="0" y="4773"/>
                      </a:cubicBezTo>
                      <a:lnTo>
                        <a:pt x="0" y="4773"/>
                      </a:lnTo>
                      <a:lnTo>
                        <a:pt x="0" y="4773"/>
                      </a:lnTo>
                      <a:lnTo>
                        <a:pt x="0" y="4773"/>
                      </a:lnTo>
                      <a:cubicBezTo>
                        <a:pt x="0" y="3182"/>
                        <a:pt x="0" y="3182"/>
                        <a:pt x="0" y="477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59" name="รูปแบบอิสระ: รูปร่าง 2358">
                  <a:extLst>
                    <a:ext uri="{FF2B5EF4-FFF2-40B4-BE49-F238E27FC236}">
                      <a16:creationId xmlns:a16="http://schemas.microsoft.com/office/drawing/2014/main" id="{F60F3755-AFC7-4D50-A5DB-7CF766E30CF0}"/>
                    </a:ext>
                  </a:extLst>
                </p:cNvPr>
                <p:cNvSpPr/>
                <p:nvPr/>
              </p:nvSpPr>
              <p:spPr>
                <a:xfrm>
                  <a:off x="7569746" y="517569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60" name="รูปแบบอิสระ: รูปร่าง 2359">
                  <a:extLst>
                    <a:ext uri="{FF2B5EF4-FFF2-40B4-BE49-F238E27FC236}">
                      <a16:creationId xmlns:a16="http://schemas.microsoft.com/office/drawing/2014/main" id="{9E0BDC2C-B7C3-49E6-AEEC-B143A8EF2BF0}"/>
                    </a:ext>
                  </a:extLst>
                </p:cNvPr>
                <p:cNvSpPr/>
                <p:nvPr/>
              </p:nvSpPr>
              <p:spPr>
                <a:xfrm>
                  <a:off x="7568155" y="5177282"/>
                  <a:ext cx="1590" cy="4772"/>
                </a:xfrm>
                <a:custGeom>
                  <a:avLst/>
                  <a:gdLst>
                    <a:gd name="connsiteX0" fmla="*/ 1591 w 1590"/>
                    <a:gd name="connsiteY0" fmla="*/ 0 h 4772"/>
                    <a:gd name="connsiteX1" fmla="*/ 1591 w 1590"/>
                    <a:gd name="connsiteY1" fmla="*/ 0 h 4772"/>
                    <a:gd name="connsiteX2" fmla="*/ 1591 w 1590"/>
                    <a:gd name="connsiteY2" fmla="*/ 0 h 4772"/>
                    <a:gd name="connsiteX3" fmla="*/ 1591 w 1590"/>
                    <a:gd name="connsiteY3" fmla="*/ 0 h 4772"/>
                    <a:gd name="connsiteX4" fmla="*/ 1591 w 1590"/>
                    <a:gd name="connsiteY4" fmla="*/ 0 h 4772"/>
                    <a:gd name="connsiteX5" fmla="*/ 0 w 1590"/>
                    <a:gd name="connsiteY5" fmla="*/ 4773 h 4772"/>
                    <a:gd name="connsiteX6" fmla="*/ 1591 w 1590"/>
                    <a:gd name="connsiteY6" fmla="*/ 0 h 4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90" h="4772">
                      <a:moveTo>
                        <a:pt x="1591" y="0"/>
                      </a:moveTo>
                      <a:cubicBezTo>
                        <a:pt x="1591" y="0"/>
                        <a:pt x="1591" y="0"/>
                        <a:pt x="1591" y="0"/>
                      </a:cubicBezTo>
                      <a:cubicBezTo>
                        <a:pt x="1591" y="0"/>
                        <a:pt x="1591" y="0"/>
                        <a:pt x="1591" y="0"/>
                      </a:cubicBezTo>
                      <a:cubicBezTo>
                        <a:pt x="1591" y="0"/>
                        <a:pt x="1591" y="0"/>
                        <a:pt x="1591" y="0"/>
                      </a:cubicBezTo>
                      <a:lnTo>
                        <a:pt x="1591" y="0"/>
                      </a:lnTo>
                      <a:cubicBezTo>
                        <a:pt x="1591" y="1591"/>
                        <a:pt x="0" y="4773"/>
                        <a:pt x="0" y="4773"/>
                      </a:cubicBezTo>
                      <a:cubicBezTo>
                        <a:pt x="0" y="3182"/>
                        <a:pt x="1591" y="1591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61" name="รูปแบบอิสระ: รูปร่าง 2360">
                  <a:extLst>
                    <a:ext uri="{FF2B5EF4-FFF2-40B4-BE49-F238E27FC236}">
                      <a16:creationId xmlns:a16="http://schemas.microsoft.com/office/drawing/2014/main" id="{9B092116-0122-47CD-B4C9-5CDD77734110}"/>
                    </a:ext>
                  </a:extLst>
                </p:cNvPr>
                <p:cNvSpPr/>
                <p:nvPr/>
              </p:nvSpPr>
              <p:spPr>
                <a:xfrm>
                  <a:off x="7569746" y="5178873"/>
                  <a:ext cx="1591" cy="1591"/>
                </a:xfrm>
                <a:custGeom>
                  <a:avLst/>
                  <a:gdLst>
                    <a:gd name="connsiteX0" fmla="*/ 0 w 1591"/>
                    <a:gd name="connsiteY0" fmla="*/ 1591 h 1591"/>
                    <a:gd name="connsiteX1" fmla="*/ 0 w 1591"/>
                    <a:gd name="connsiteY1" fmla="*/ 1591 h 1591"/>
                    <a:gd name="connsiteX2" fmla="*/ 1592 w 1591"/>
                    <a:gd name="connsiteY2" fmla="*/ 0 h 1591"/>
                    <a:gd name="connsiteX3" fmla="*/ 0 w 1591"/>
                    <a:gd name="connsiteY3" fmla="*/ 1591 h 1591"/>
                    <a:gd name="connsiteX4" fmla="*/ 0 w 1591"/>
                    <a:gd name="connsiteY4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91" h="1591">
                      <a:moveTo>
                        <a:pt x="0" y="1591"/>
                      </a:moveTo>
                      <a:lnTo>
                        <a:pt x="0" y="1591"/>
                      </a:lnTo>
                      <a:lnTo>
                        <a:pt x="1592" y="0"/>
                      </a:lnTo>
                      <a:lnTo>
                        <a:pt x="0" y="1591"/>
                      </a:lnTo>
                      <a:cubicBezTo>
                        <a:pt x="0" y="0"/>
                        <a:pt x="0" y="1591"/>
                        <a:pt x="0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62" name="รูปแบบอิสระ: รูปร่าง 2361">
                  <a:extLst>
                    <a:ext uri="{FF2B5EF4-FFF2-40B4-BE49-F238E27FC236}">
                      <a16:creationId xmlns:a16="http://schemas.microsoft.com/office/drawing/2014/main" id="{C8FD929A-C940-441F-8429-D2F422EB3033}"/>
                    </a:ext>
                  </a:extLst>
                </p:cNvPr>
                <p:cNvSpPr/>
                <p:nvPr/>
              </p:nvSpPr>
              <p:spPr>
                <a:xfrm>
                  <a:off x="7569746" y="5186828"/>
                  <a:ext cx="1591" cy="3181"/>
                </a:xfrm>
                <a:custGeom>
                  <a:avLst/>
                  <a:gdLst>
                    <a:gd name="connsiteX0" fmla="*/ 0 w 1591"/>
                    <a:gd name="connsiteY0" fmla="*/ 1591 h 3181"/>
                    <a:gd name="connsiteX1" fmla="*/ 0 w 1591"/>
                    <a:gd name="connsiteY1" fmla="*/ 3182 h 3181"/>
                    <a:gd name="connsiteX2" fmla="*/ 1592 w 1591"/>
                    <a:gd name="connsiteY2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3181">
                      <a:moveTo>
                        <a:pt x="0" y="1591"/>
                      </a:moveTo>
                      <a:lnTo>
                        <a:pt x="0" y="3182"/>
                      </a:lnTo>
                      <a:lnTo>
                        <a:pt x="159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63" name="รูปแบบอิสระ: รูปร่าง 2362">
                  <a:extLst>
                    <a:ext uri="{FF2B5EF4-FFF2-40B4-BE49-F238E27FC236}">
                      <a16:creationId xmlns:a16="http://schemas.microsoft.com/office/drawing/2014/main" id="{4DC34DAC-BE7A-46BA-8ABA-6D6EDC1EAC96}"/>
                    </a:ext>
                  </a:extLst>
                </p:cNvPr>
                <p:cNvSpPr/>
                <p:nvPr/>
              </p:nvSpPr>
              <p:spPr>
                <a:xfrm>
                  <a:off x="7569746" y="5188419"/>
                  <a:ext cx="1591" cy="1590"/>
                </a:xfrm>
                <a:custGeom>
                  <a:avLst/>
                  <a:gdLst>
                    <a:gd name="connsiteX0" fmla="*/ 1592 w 1591"/>
                    <a:gd name="connsiteY0" fmla="*/ 0 h 1590"/>
                    <a:gd name="connsiteX1" fmla="*/ 0 w 1591"/>
                    <a:gd name="connsiteY1" fmla="*/ 1591 h 1590"/>
                    <a:gd name="connsiteX2" fmla="*/ 1592 w 1591"/>
                    <a:gd name="connsiteY2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0">
                      <a:moveTo>
                        <a:pt x="1592" y="0"/>
                      </a:moveTo>
                      <a:lnTo>
                        <a:pt x="0" y="1591"/>
                      </a:lnTo>
                      <a:lnTo>
                        <a:pt x="159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64" name="รูปแบบอิสระ: รูปร่าง 2363">
                  <a:extLst>
                    <a:ext uri="{FF2B5EF4-FFF2-40B4-BE49-F238E27FC236}">
                      <a16:creationId xmlns:a16="http://schemas.microsoft.com/office/drawing/2014/main" id="{00CC2851-815F-45C5-A375-095E57E4DCFC}"/>
                    </a:ext>
                  </a:extLst>
                </p:cNvPr>
                <p:cNvSpPr/>
                <p:nvPr/>
              </p:nvSpPr>
              <p:spPr>
                <a:xfrm>
                  <a:off x="7614294" y="517569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65" name="รูปแบบอิสระ: รูปร่าง 2364">
                  <a:extLst>
                    <a:ext uri="{FF2B5EF4-FFF2-40B4-BE49-F238E27FC236}">
                      <a16:creationId xmlns:a16="http://schemas.microsoft.com/office/drawing/2014/main" id="{5A1A8F97-F179-4F13-A3E5-81949B42173A}"/>
                    </a:ext>
                  </a:extLst>
                </p:cNvPr>
                <p:cNvSpPr/>
                <p:nvPr/>
              </p:nvSpPr>
              <p:spPr>
                <a:xfrm>
                  <a:off x="7614294" y="5175691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0 h 707"/>
                    <a:gd name="connsiteX1" fmla="*/ 0 w 15909"/>
                    <a:gd name="connsiteY1" fmla="*/ 0 h 707"/>
                    <a:gd name="connsiteX2" fmla="*/ 0 w 15909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66" name="รูปแบบอิสระ: รูปร่าง 2365">
                  <a:extLst>
                    <a:ext uri="{FF2B5EF4-FFF2-40B4-BE49-F238E27FC236}">
                      <a16:creationId xmlns:a16="http://schemas.microsoft.com/office/drawing/2014/main" id="{C3E3C654-B543-46B5-8781-AFF75A2A82E1}"/>
                    </a:ext>
                  </a:extLst>
                </p:cNvPr>
                <p:cNvSpPr/>
                <p:nvPr/>
              </p:nvSpPr>
              <p:spPr>
                <a:xfrm>
                  <a:off x="7588838" y="5193192"/>
                  <a:ext cx="15909" cy="2952"/>
                </a:xfrm>
                <a:custGeom>
                  <a:avLst/>
                  <a:gdLst>
                    <a:gd name="connsiteX0" fmla="*/ 0 w 15909"/>
                    <a:gd name="connsiteY0" fmla="*/ 0 h 2952"/>
                    <a:gd name="connsiteX1" fmla="*/ 0 w 15909"/>
                    <a:gd name="connsiteY1" fmla="*/ 1591 h 2952"/>
                    <a:gd name="connsiteX2" fmla="*/ 0 w 15909"/>
                    <a:gd name="connsiteY2" fmla="*/ 0 h 2952"/>
                    <a:gd name="connsiteX3" fmla="*/ 0 w 15909"/>
                    <a:gd name="connsiteY3" fmla="*/ 0 h 29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2952">
                      <a:moveTo>
                        <a:pt x="0" y="0"/>
                      </a:moveTo>
                      <a:cubicBezTo>
                        <a:pt x="0" y="1591"/>
                        <a:pt x="0" y="4773"/>
                        <a:pt x="0" y="1591"/>
                      </a:cubicBezTo>
                      <a:lnTo>
                        <a:pt x="0" y="0"/>
                      </a:lnTo>
                      <a:cubicBezTo>
                        <a:pt x="0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67" name="รูปแบบอิสระ: รูปร่าง 2366">
                  <a:extLst>
                    <a:ext uri="{FF2B5EF4-FFF2-40B4-BE49-F238E27FC236}">
                      <a16:creationId xmlns:a16="http://schemas.microsoft.com/office/drawing/2014/main" id="{BDE17815-E28C-47DE-ACEB-2BAE85CB55CC}"/>
                    </a:ext>
                  </a:extLst>
                </p:cNvPr>
                <p:cNvSpPr/>
                <p:nvPr/>
              </p:nvSpPr>
              <p:spPr>
                <a:xfrm>
                  <a:off x="7603157" y="518523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68" name="รูปแบบอิสระ: รูปร่าง 2367">
                  <a:extLst>
                    <a:ext uri="{FF2B5EF4-FFF2-40B4-BE49-F238E27FC236}">
                      <a16:creationId xmlns:a16="http://schemas.microsoft.com/office/drawing/2014/main" id="{CEB34DCA-F47F-4099-A085-AD0929240CAC}"/>
                    </a:ext>
                  </a:extLst>
                </p:cNvPr>
                <p:cNvSpPr/>
                <p:nvPr/>
              </p:nvSpPr>
              <p:spPr>
                <a:xfrm>
                  <a:off x="7604747" y="517728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69" name="รูปแบบอิสระ: รูปร่าง 2368">
                  <a:extLst>
                    <a:ext uri="{FF2B5EF4-FFF2-40B4-BE49-F238E27FC236}">
                      <a16:creationId xmlns:a16="http://schemas.microsoft.com/office/drawing/2014/main" id="{78720486-10DD-4364-A16B-809BEC10E106}"/>
                    </a:ext>
                  </a:extLst>
                </p:cNvPr>
                <p:cNvSpPr/>
                <p:nvPr/>
              </p:nvSpPr>
              <p:spPr>
                <a:xfrm>
                  <a:off x="7620657" y="5173441"/>
                  <a:ext cx="15909" cy="2249"/>
                </a:xfrm>
                <a:custGeom>
                  <a:avLst/>
                  <a:gdLst>
                    <a:gd name="connsiteX0" fmla="*/ 0 w 15909"/>
                    <a:gd name="connsiteY0" fmla="*/ 2250 h 2249"/>
                    <a:gd name="connsiteX1" fmla="*/ 0 w 15909"/>
                    <a:gd name="connsiteY1" fmla="*/ 659 h 2249"/>
                    <a:gd name="connsiteX2" fmla="*/ 0 w 15909"/>
                    <a:gd name="connsiteY2" fmla="*/ 2250 h 22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2249">
                      <a:moveTo>
                        <a:pt x="0" y="2250"/>
                      </a:moveTo>
                      <a:lnTo>
                        <a:pt x="0" y="659"/>
                      </a:lnTo>
                      <a:cubicBezTo>
                        <a:pt x="0" y="-932"/>
                        <a:pt x="0" y="659"/>
                        <a:pt x="0" y="225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70" name="รูปแบบอิสระ: รูปร่าง 2369">
                  <a:extLst>
                    <a:ext uri="{FF2B5EF4-FFF2-40B4-BE49-F238E27FC236}">
                      <a16:creationId xmlns:a16="http://schemas.microsoft.com/office/drawing/2014/main" id="{F32743A1-20A4-477F-AF44-E3E5AFDEA99E}"/>
                    </a:ext>
                  </a:extLst>
                </p:cNvPr>
                <p:cNvSpPr/>
                <p:nvPr/>
              </p:nvSpPr>
              <p:spPr>
                <a:xfrm>
                  <a:off x="7579292" y="5189303"/>
                  <a:ext cx="15909" cy="1414"/>
                </a:xfrm>
                <a:custGeom>
                  <a:avLst/>
                  <a:gdLst>
                    <a:gd name="connsiteX0" fmla="*/ 0 w 15909"/>
                    <a:gd name="connsiteY0" fmla="*/ 707 h 1414"/>
                    <a:gd name="connsiteX1" fmla="*/ 0 w 15909"/>
                    <a:gd name="connsiteY1" fmla="*/ 707 h 1414"/>
                    <a:gd name="connsiteX2" fmla="*/ 0 w 15909"/>
                    <a:gd name="connsiteY2" fmla="*/ 707 h 1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414">
                      <a:moveTo>
                        <a:pt x="0" y="707"/>
                      </a:moveTo>
                      <a:cubicBezTo>
                        <a:pt x="0" y="707"/>
                        <a:pt x="0" y="2298"/>
                        <a:pt x="0" y="707"/>
                      </a:cubicBezTo>
                      <a:cubicBezTo>
                        <a:pt x="0" y="707"/>
                        <a:pt x="0" y="-884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71" name="รูปแบบอิสระ: รูปร่าง 2370">
                  <a:extLst>
                    <a:ext uri="{FF2B5EF4-FFF2-40B4-BE49-F238E27FC236}">
                      <a16:creationId xmlns:a16="http://schemas.microsoft.com/office/drawing/2014/main" id="{25386EA3-00E2-4F08-AF1C-0F2BC2812EE9}"/>
                    </a:ext>
                  </a:extLst>
                </p:cNvPr>
                <p:cNvSpPr/>
                <p:nvPr/>
              </p:nvSpPr>
              <p:spPr>
                <a:xfrm>
                  <a:off x="7611112" y="5196374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72" name="รูปแบบอิสระ: รูปร่าง 2371">
                  <a:extLst>
                    <a:ext uri="{FF2B5EF4-FFF2-40B4-BE49-F238E27FC236}">
                      <a16:creationId xmlns:a16="http://schemas.microsoft.com/office/drawing/2014/main" id="{C623928F-A18B-41BC-87BB-6A8C9A17971F}"/>
                    </a:ext>
                  </a:extLst>
                </p:cNvPr>
                <p:cNvSpPr/>
                <p:nvPr/>
              </p:nvSpPr>
              <p:spPr>
                <a:xfrm>
                  <a:off x="7579292" y="5191601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0 h 707"/>
                    <a:gd name="connsiteX1" fmla="*/ 0 w 15909"/>
                    <a:gd name="connsiteY1" fmla="*/ 0 h 707"/>
                    <a:gd name="connsiteX2" fmla="*/ 0 w 15909"/>
                    <a:gd name="connsiteY2" fmla="*/ 0 h 707"/>
                    <a:gd name="connsiteX3" fmla="*/ 0 w 15909"/>
                    <a:gd name="connsiteY3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707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73" name="รูปแบบอิสระ: รูปร่าง 2372">
                  <a:extLst>
                    <a:ext uri="{FF2B5EF4-FFF2-40B4-BE49-F238E27FC236}">
                      <a16:creationId xmlns:a16="http://schemas.microsoft.com/office/drawing/2014/main" id="{D58A3867-F901-4EB6-9F95-FCFF93DEF29C}"/>
                    </a:ext>
                  </a:extLst>
                </p:cNvPr>
                <p:cNvSpPr/>
                <p:nvPr/>
              </p:nvSpPr>
              <p:spPr>
                <a:xfrm>
                  <a:off x="7641340" y="517728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74" name="รูปแบบอิสระ: รูปร่าง 2373">
                  <a:extLst>
                    <a:ext uri="{FF2B5EF4-FFF2-40B4-BE49-F238E27FC236}">
                      <a16:creationId xmlns:a16="http://schemas.microsoft.com/office/drawing/2014/main" id="{9478D160-F4B0-40F5-858C-DF0D76B1EEBD}"/>
                    </a:ext>
                  </a:extLst>
                </p:cNvPr>
                <p:cNvSpPr/>
                <p:nvPr/>
              </p:nvSpPr>
              <p:spPr>
                <a:xfrm>
                  <a:off x="7649295" y="5196374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75" name="รูปแบบอิสระ: รูปร่าง 2374">
                  <a:extLst>
                    <a:ext uri="{FF2B5EF4-FFF2-40B4-BE49-F238E27FC236}">
                      <a16:creationId xmlns:a16="http://schemas.microsoft.com/office/drawing/2014/main" id="{C008B5C6-2682-4D39-B7EE-DA30C53AF912}"/>
                    </a:ext>
                  </a:extLst>
                </p:cNvPr>
                <p:cNvSpPr/>
                <p:nvPr/>
              </p:nvSpPr>
              <p:spPr>
                <a:xfrm>
                  <a:off x="7572928" y="519001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76" name="รูปแบบอิสระ: รูปร่าง 2375">
                  <a:extLst>
                    <a:ext uri="{FF2B5EF4-FFF2-40B4-BE49-F238E27FC236}">
                      <a16:creationId xmlns:a16="http://schemas.microsoft.com/office/drawing/2014/main" id="{EC126654-3DB9-4646-85AA-ECD80AB281EC}"/>
                    </a:ext>
                  </a:extLst>
                </p:cNvPr>
                <p:cNvSpPr/>
                <p:nvPr/>
              </p:nvSpPr>
              <p:spPr>
                <a:xfrm>
                  <a:off x="7576110" y="518205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77" name="รูปแบบอิสระ: รูปร่าง 2376">
                  <a:extLst>
                    <a:ext uri="{FF2B5EF4-FFF2-40B4-BE49-F238E27FC236}">
                      <a16:creationId xmlns:a16="http://schemas.microsoft.com/office/drawing/2014/main" id="{717D84B8-BC09-427B-B236-73F46F259CC9}"/>
                    </a:ext>
                  </a:extLst>
                </p:cNvPr>
                <p:cNvSpPr/>
                <p:nvPr/>
              </p:nvSpPr>
              <p:spPr>
                <a:xfrm>
                  <a:off x="7584065" y="5180464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78" name="รูปแบบอิสระ: รูปร่าง 2377">
                  <a:extLst>
                    <a:ext uri="{FF2B5EF4-FFF2-40B4-BE49-F238E27FC236}">
                      <a16:creationId xmlns:a16="http://schemas.microsoft.com/office/drawing/2014/main" id="{5396BF9B-E2C6-4AA7-880C-485525FB892C}"/>
                    </a:ext>
                  </a:extLst>
                </p:cNvPr>
                <p:cNvSpPr/>
                <p:nvPr/>
              </p:nvSpPr>
              <p:spPr>
                <a:xfrm>
                  <a:off x="7574519" y="5188419"/>
                  <a:ext cx="15909" cy="706"/>
                </a:xfrm>
                <a:custGeom>
                  <a:avLst/>
                  <a:gdLst>
                    <a:gd name="connsiteX0" fmla="*/ 0 w 15909"/>
                    <a:gd name="connsiteY0" fmla="*/ 0 h 706"/>
                    <a:gd name="connsiteX1" fmla="*/ 0 w 15909"/>
                    <a:gd name="connsiteY1" fmla="*/ 0 h 706"/>
                    <a:gd name="connsiteX2" fmla="*/ 0 w 15909"/>
                    <a:gd name="connsiteY2" fmla="*/ 0 h 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6">
                      <a:moveTo>
                        <a:pt x="0" y="0"/>
                      </a:moveTo>
                      <a:cubicBezTo>
                        <a:pt x="0" y="0"/>
                        <a:pt x="0" y="1591"/>
                        <a:pt x="0" y="0"/>
                      </a:cubicBezTo>
                      <a:cubicBezTo>
                        <a:pt x="0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79" name="รูปแบบอิสระ: รูปร่าง 2378">
                  <a:extLst>
                    <a:ext uri="{FF2B5EF4-FFF2-40B4-BE49-F238E27FC236}">
                      <a16:creationId xmlns:a16="http://schemas.microsoft.com/office/drawing/2014/main" id="{78F60A80-3DA4-477F-A068-E3EDAC95DC27}"/>
                    </a:ext>
                  </a:extLst>
                </p:cNvPr>
                <p:cNvSpPr/>
                <p:nvPr/>
              </p:nvSpPr>
              <p:spPr>
                <a:xfrm>
                  <a:off x="7572928" y="519001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80" name="รูปแบบอิสระ: รูปร่าง 2379">
                  <a:extLst>
                    <a:ext uri="{FF2B5EF4-FFF2-40B4-BE49-F238E27FC236}">
                      <a16:creationId xmlns:a16="http://schemas.microsoft.com/office/drawing/2014/main" id="{359A1C77-4E3E-4ECD-91F5-1BB858B41340}"/>
                    </a:ext>
                  </a:extLst>
                </p:cNvPr>
                <p:cNvSpPr/>
                <p:nvPr/>
              </p:nvSpPr>
              <p:spPr>
                <a:xfrm>
                  <a:off x="7573812" y="5190010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  <a:gd name="connsiteX3" fmla="*/ 707 w 707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cubicBezTo>
                        <a:pt x="707" y="0"/>
                        <a:pt x="707" y="0"/>
                        <a:pt x="707" y="0"/>
                      </a:cubicBezTo>
                      <a:cubicBezTo>
                        <a:pt x="707" y="0"/>
                        <a:pt x="-884" y="0"/>
                        <a:pt x="707" y="0"/>
                      </a:cubicBezTo>
                      <a:cubicBezTo>
                        <a:pt x="-884" y="0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81" name="รูปแบบอิสระ: รูปร่าง 2380">
                  <a:extLst>
                    <a:ext uri="{FF2B5EF4-FFF2-40B4-BE49-F238E27FC236}">
                      <a16:creationId xmlns:a16="http://schemas.microsoft.com/office/drawing/2014/main" id="{6BD941EE-50AC-4FCB-8CA1-88CC4789AFA9}"/>
                    </a:ext>
                  </a:extLst>
                </p:cNvPr>
                <p:cNvSpPr/>
                <p:nvPr/>
              </p:nvSpPr>
              <p:spPr>
                <a:xfrm>
                  <a:off x="7630204" y="518205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82" name="รูปแบบอิสระ: รูปร่าง 2381">
                  <a:extLst>
                    <a:ext uri="{FF2B5EF4-FFF2-40B4-BE49-F238E27FC236}">
                      <a16:creationId xmlns:a16="http://schemas.microsoft.com/office/drawing/2014/main" id="{E325A87F-FAE3-4A46-B4D3-0CB603703370}"/>
                    </a:ext>
                  </a:extLst>
                </p:cNvPr>
                <p:cNvSpPr/>
                <p:nvPr/>
              </p:nvSpPr>
              <p:spPr>
                <a:xfrm>
                  <a:off x="7596793" y="517410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83" name="รูปแบบอิสระ: รูปร่าง 2382">
                  <a:extLst>
                    <a:ext uri="{FF2B5EF4-FFF2-40B4-BE49-F238E27FC236}">
                      <a16:creationId xmlns:a16="http://schemas.microsoft.com/office/drawing/2014/main" id="{8A1E0A33-3536-4754-8C70-DF28E80C02DA}"/>
                    </a:ext>
                  </a:extLst>
                </p:cNvPr>
                <p:cNvSpPr/>
                <p:nvPr/>
              </p:nvSpPr>
              <p:spPr>
                <a:xfrm>
                  <a:off x="7596793" y="5174100"/>
                  <a:ext cx="1591" cy="6364"/>
                </a:xfrm>
                <a:custGeom>
                  <a:avLst/>
                  <a:gdLst>
                    <a:gd name="connsiteX0" fmla="*/ 1592 w 1591"/>
                    <a:gd name="connsiteY0" fmla="*/ 0 h 6364"/>
                    <a:gd name="connsiteX1" fmla="*/ 1592 w 1591"/>
                    <a:gd name="connsiteY1" fmla="*/ 0 h 6364"/>
                    <a:gd name="connsiteX2" fmla="*/ 0 w 1591"/>
                    <a:gd name="connsiteY2" fmla="*/ 6364 h 6364"/>
                    <a:gd name="connsiteX3" fmla="*/ 1592 w 1591"/>
                    <a:gd name="connsiteY3" fmla="*/ 0 h 63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6364">
                      <a:moveTo>
                        <a:pt x="1592" y="0"/>
                      </a:moveTo>
                      <a:cubicBezTo>
                        <a:pt x="0" y="1591"/>
                        <a:pt x="0" y="1591"/>
                        <a:pt x="1592" y="0"/>
                      </a:cubicBezTo>
                      <a:lnTo>
                        <a:pt x="0" y="6364"/>
                      </a:lnTo>
                      <a:lnTo>
                        <a:pt x="159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84" name="รูปแบบอิสระ: รูปร่าง 2383">
                  <a:extLst>
                    <a:ext uri="{FF2B5EF4-FFF2-40B4-BE49-F238E27FC236}">
                      <a16:creationId xmlns:a16="http://schemas.microsoft.com/office/drawing/2014/main" id="{0E03E01B-564D-49F8-B72D-96438BE97101}"/>
                    </a:ext>
                  </a:extLst>
                </p:cNvPr>
                <p:cNvSpPr/>
                <p:nvPr/>
              </p:nvSpPr>
              <p:spPr>
                <a:xfrm>
                  <a:off x="7569746" y="5166145"/>
                  <a:ext cx="78665" cy="36593"/>
                </a:xfrm>
                <a:custGeom>
                  <a:avLst/>
                  <a:gdLst>
                    <a:gd name="connsiteX0" fmla="*/ 47729 w 78665"/>
                    <a:gd name="connsiteY0" fmla="*/ 9546 h 36593"/>
                    <a:gd name="connsiteX1" fmla="*/ 47729 w 78665"/>
                    <a:gd name="connsiteY1" fmla="*/ 7955 h 36593"/>
                    <a:gd name="connsiteX2" fmla="*/ 49321 w 78665"/>
                    <a:gd name="connsiteY2" fmla="*/ 3182 h 36593"/>
                    <a:gd name="connsiteX3" fmla="*/ 47729 w 78665"/>
                    <a:gd name="connsiteY3" fmla="*/ 9546 h 36593"/>
                    <a:gd name="connsiteX4" fmla="*/ 47729 w 78665"/>
                    <a:gd name="connsiteY4" fmla="*/ 9546 h 36593"/>
                    <a:gd name="connsiteX5" fmla="*/ 47729 w 78665"/>
                    <a:gd name="connsiteY5" fmla="*/ 9546 h 36593"/>
                    <a:gd name="connsiteX6" fmla="*/ 44548 w 78665"/>
                    <a:gd name="connsiteY6" fmla="*/ 11137 h 36593"/>
                    <a:gd name="connsiteX7" fmla="*/ 44548 w 78665"/>
                    <a:gd name="connsiteY7" fmla="*/ 9546 h 36593"/>
                    <a:gd name="connsiteX8" fmla="*/ 44548 w 78665"/>
                    <a:gd name="connsiteY8" fmla="*/ 11137 h 36593"/>
                    <a:gd name="connsiteX9" fmla="*/ 44548 w 78665"/>
                    <a:gd name="connsiteY9" fmla="*/ 9546 h 36593"/>
                    <a:gd name="connsiteX10" fmla="*/ 44548 w 78665"/>
                    <a:gd name="connsiteY10" fmla="*/ 9546 h 36593"/>
                    <a:gd name="connsiteX11" fmla="*/ 44548 w 78665"/>
                    <a:gd name="connsiteY11" fmla="*/ 9546 h 36593"/>
                    <a:gd name="connsiteX12" fmla="*/ 42957 w 78665"/>
                    <a:gd name="connsiteY12" fmla="*/ 12728 h 36593"/>
                    <a:gd name="connsiteX13" fmla="*/ 42957 w 78665"/>
                    <a:gd name="connsiteY13" fmla="*/ 11137 h 36593"/>
                    <a:gd name="connsiteX14" fmla="*/ 42957 w 78665"/>
                    <a:gd name="connsiteY14" fmla="*/ 12728 h 36593"/>
                    <a:gd name="connsiteX15" fmla="*/ 44548 w 78665"/>
                    <a:gd name="connsiteY15" fmla="*/ 9546 h 36593"/>
                    <a:gd name="connsiteX16" fmla="*/ 44548 w 78665"/>
                    <a:gd name="connsiteY16" fmla="*/ 7955 h 36593"/>
                    <a:gd name="connsiteX17" fmla="*/ 44548 w 78665"/>
                    <a:gd name="connsiteY17" fmla="*/ 7955 h 36593"/>
                    <a:gd name="connsiteX18" fmla="*/ 44548 w 78665"/>
                    <a:gd name="connsiteY18" fmla="*/ 3182 h 36593"/>
                    <a:gd name="connsiteX19" fmla="*/ 44548 w 78665"/>
                    <a:gd name="connsiteY19" fmla="*/ 9546 h 36593"/>
                    <a:gd name="connsiteX20" fmla="*/ 44548 w 78665"/>
                    <a:gd name="connsiteY20" fmla="*/ 9546 h 36593"/>
                    <a:gd name="connsiteX21" fmla="*/ 44548 w 78665"/>
                    <a:gd name="connsiteY21" fmla="*/ 7955 h 36593"/>
                    <a:gd name="connsiteX22" fmla="*/ 44548 w 78665"/>
                    <a:gd name="connsiteY22" fmla="*/ 4773 h 36593"/>
                    <a:gd name="connsiteX23" fmla="*/ 42957 w 78665"/>
                    <a:gd name="connsiteY23" fmla="*/ 7955 h 36593"/>
                    <a:gd name="connsiteX24" fmla="*/ 42957 w 78665"/>
                    <a:gd name="connsiteY24" fmla="*/ 3182 h 36593"/>
                    <a:gd name="connsiteX25" fmla="*/ 41366 w 78665"/>
                    <a:gd name="connsiteY25" fmla="*/ 7955 h 36593"/>
                    <a:gd name="connsiteX26" fmla="*/ 39775 w 78665"/>
                    <a:gd name="connsiteY26" fmla="*/ 9546 h 36593"/>
                    <a:gd name="connsiteX27" fmla="*/ 39775 w 78665"/>
                    <a:gd name="connsiteY27" fmla="*/ 6364 h 36593"/>
                    <a:gd name="connsiteX28" fmla="*/ 39775 w 78665"/>
                    <a:gd name="connsiteY28" fmla="*/ 7955 h 36593"/>
                    <a:gd name="connsiteX29" fmla="*/ 39775 w 78665"/>
                    <a:gd name="connsiteY29" fmla="*/ 6364 h 36593"/>
                    <a:gd name="connsiteX30" fmla="*/ 38184 w 78665"/>
                    <a:gd name="connsiteY30" fmla="*/ 9546 h 36593"/>
                    <a:gd name="connsiteX31" fmla="*/ 36593 w 78665"/>
                    <a:gd name="connsiteY31" fmla="*/ 7955 h 36593"/>
                    <a:gd name="connsiteX32" fmla="*/ 36593 w 78665"/>
                    <a:gd name="connsiteY32" fmla="*/ 4773 h 36593"/>
                    <a:gd name="connsiteX33" fmla="*/ 35002 w 78665"/>
                    <a:gd name="connsiteY33" fmla="*/ 9546 h 36593"/>
                    <a:gd name="connsiteX34" fmla="*/ 35002 w 78665"/>
                    <a:gd name="connsiteY34" fmla="*/ 7955 h 36593"/>
                    <a:gd name="connsiteX35" fmla="*/ 33411 w 78665"/>
                    <a:gd name="connsiteY35" fmla="*/ 14320 h 36593"/>
                    <a:gd name="connsiteX36" fmla="*/ 33411 w 78665"/>
                    <a:gd name="connsiteY36" fmla="*/ 17501 h 36593"/>
                    <a:gd name="connsiteX37" fmla="*/ 31820 w 78665"/>
                    <a:gd name="connsiteY37" fmla="*/ 19092 h 36593"/>
                    <a:gd name="connsiteX38" fmla="*/ 31820 w 78665"/>
                    <a:gd name="connsiteY38" fmla="*/ 15910 h 36593"/>
                    <a:gd name="connsiteX39" fmla="*/ 31820 w 78665"/>
                    <a:gd name="connsiteY39" fmla="*/ 15910 h 36593"/>
                    <a:gd name="connsiteX40" fmla="*/ 33411 w 78665"/>
                    <a:gd name="connsiteY40" fmla="*/ 11137 h 36593"/>
                    <a:gd name="connsiteX41" fmla="*/ 33411 w 78665"/>
                    <a:gd name="connsiteY41" fmla="*/ 12728 h 36593"/>
                    <a:gd name="connsiteX42" fmla="*/ 35002 w 78665"/>
                    <a:gd name="connsiteY42" fmla="*/ 7955 h 36593"/>
                    <a:gd name="connsiteX43" fmla="*/ 35002 w 78665"/>
                    <a:gd name="connsiteY43" fmla="*/ 7955 h 36593"/>
                    <a:gd name="connsiteX44" fmla="*/ 35002 w 78665"/>
                    <a:gd name="connsiteY44" fmla="*/ 6364 h 36593"/>
                    <a:gd name="connsiteX45" fmla="*/ 35002 w 78665"/>
                    <a:gd name="connsiteY45" fmla="*/ 7955 h 36593"/>
                    <a:gd name="connsiteX46" fmla="*/ 35002 w 78665"/>
                    <a:gd name="connsiteY46" fmla="*/ 4773 h 36593"/>
                    <a:gd name="connsiteX47" fmla="*/ 35002 w 78665"/>
                    <a:gd name="connsiteY47" fmla="*/ 6364 h 36593"/>
                    <a:gd name="connsiteX48" fmla="*/ 35002 w 78665"/>
                    <a:gd name="connsiteY48" fmla="*/ 4773 h 36593"/>
                    <a:gd name="connsiteX49" fmla="*/ 31820 w 78665"/>
                    <a:gd name="connsiteY49" fmla="*/ 12728 h 36593"/>
                    <a:gd name="connsiteX50" fmla="*/ 33411 w 78665"/>
                    <a:gd name="connsiteY50" fmla="*/ 6364 h 36593"/>
                    <a:gd name="connsiteX51" fmla="*/ 35002 w 78665"/>
                    <a:gd name="connsiteY51" fmla="*/ 6364 h 36593"/>
                    <a:gd name="connsiteX52" fmla="*/ 35002 w 78665"/>
                    <a:gd name="connsiteY52" fmla="*/ 4773 h 36593"/>
                    <a:gd name="connsiteX53" fmla="*/ 33411 w 78665"/>
                    <a:gd name="connsiteY53" fmla="*/ 7955 h 36593"/>
                    <a:gd name="connsiteX54" fmla="*/ 33411 w 78665"/>
                    <a:gd name="connsiteY54" fmla="*/ 4773 h 36593"/>
                    <a:gd name="connsiteX55" fmla="*/ 31820 w 78665"/>
                    <a:gd name="connsiteY55" fmla="*/ 9546 h 36593"/>
                    <a:gd name="connsiteX56" fmla="*/ 33411 w 78665"/>
                    <a:gd name="connsiteY56" fmla="*/ 6364 h 36593"/>
                    <a:gd name="connsiteX57" fmla="*/ 31820 w 78665"/>
                    <a:gd name="connsiteY57" fmla="*/ 7955 h 36593"/>
                    <a:gd name="connsiteX58" fmla="*/ 31820 w 78665"/>
                    <a:gd name="connsiteY58" fmla="*/ 7955 h 36593"/>
                    <a:gd name="connsiteX59" fmla="*/ 31820 w 78665"/>
                    <a:gd name="connsiteY59" fmla="*/ 6364 h 36593"/>
                    <a:gd name="connsiteX60" fmla="*/ 31820 w 78665"/>
                    <a:gd name="connsiteY60" fmla="*/ 6364 h 36593"/>
                    <a:gd name="connsiteX61" fmla="*/ 28638 w 78665"/>
                    <a:gd name="connsiteY61" fmla="*/ 9546 h 36593"/>
                    <a:gd name="connsiteX62" fmla="*/ 30229 w 78665"/>
                    <a:gd name="connsiteY62" fmla="*/ 4773 h 36593"/>
                    <a:gd name="connsiteX63" fmla="*/ 25456 w 78665"/>
                    <a:gd name="connsiteY63" fmla="*/ 17501 h 36593"/>
                    <a:gd name="connsiteX64" fmla="*/ 28638 w 78665"/>
                    <a:gd name="connsiteY64" fmla="*/ 4773 h 36593"/>
                    <a:gd name="connsiteX65" fmla="*/ 28638 w 78665"/>
                    <a:gd name="connsiteY65" fmla="*/ 4773 h 36593"/>
                    <a:gd name="connsiteX66" fmla="*/ 27047 w 78665"/>
                    <a:gd name="connsiteY66" fmla="*/ 9546 h 36593"/>
                    <a:gd name="connsiteX67" fmla="*/ 27047 w 78665"/>
                    <a:gd name="connsiteY67" fmla="*/ 4773 h 36593"/>
                    <a:gd name="connsiteX68" fmla="*/ 25456 w 78665"/>
                    <a:gd name="connsiteY68" fmla="*/ 9546 h 36593"/>
                    <a:gd name="connsiteX69" fmla="*/ 27047 w 78665"/>
                    <a:gd name="connsiteY69" fmla="*/ 4773 h 36593"/>
                    <a:gd name="connsiteX70" fmla="*/ 25456 w 78665"/>
                    <a:gd name="connsiteY70" fmla="*/ 9546 h 36593"/>
                    <a:gd name="connsiteX71" fmla="*/ 27047 w 78665"/>
                    <a:gd name="connsiteY71" fmla="*/ 3182 h 36593"/>
                    <a:gd name="connsiteX72" fmla="*/ 27047 w 78665"/>
                    <a:gd name="connsiteY72" fmla="*/ 3182 h 36593"/>
                    <a:gd name="connsiteX73" fmla="*/ 27047 w 78665"/>
                    <a:gd name="connsiteY73" fmla="*/ 4773 h 36593"/>
                    <a:gd name="connsiteX74" fmla="*/ 23865 w 78665"/>
                    <a:gd name="connsiteY74" fmla="*/ 11137 h 36593"/>
                    <a:gd name="connsiteX75" fmla="*/ 25456 w 78665"/>
                    <a:gd name="connsiteY75" fmla="*/ 4773 h 36593"/>
                    <a:gd name="connsiteX76" fmla="*/ 20684 w 78665"/>
                    <a:gd name="connsiteY76" fmla="*/ 19092 h 36593"/>
                    <a:gd name="connsiteX77" fmla="*/ 20684 w 78665"/>
                    <a:gd name="connsiteY77" fmla="*/ 17501 h 36593"/>
                    <a:gd name="connsiteX78" fmla="*/ 19092 w 78665"/>
                    <a:gd name="connsiteY78" fmla="*/ 19092 h 36593"/>
                    <a:gd name="connsiteX79" fmla="*/ 25456 w 78665"/>
                    <a:gd name="connsiteY79" fmla="*/ 4773 h 36593"/>
                    <a:gd name="connsiteX80" fmla="*/ 25456 w 78665"/>
                    <a:gd name="connsiteY80" fmla="*/ 3182 h 36593"/>
                    <a:gd name="connsiteX81" fmla="*/ 27047 w 78665"/>
                    <a:gd name="connsiteY81" fmla="*/ 1591 h 36593"/>
                    <a:gd name="connsiteX82" fmla="*/ 27047 w 78665"/>
                    <a:gd name="connsiteY82" fmla="*/ 0 h 36593"/>
                    <a:gd name="connsiteX83" fmla="*/ 25456 w 78665"/>
                    <a:gd name="connsiteY83" fmla="*/ 4773 h 36593"/>
                    <a:gd name="connsiteX84" fmla="*/ 27047 w 78665"/>
                    <a:gd name="connsiteY84" fmla="*/ 1591 h 36593"/>
                    <a:gd name="connsiteX85" fmla="*/ 23865 w 78665"/>
                    <a:gd name="connsiteY85" fmla="*/ 9546 h 36593"/>
                    <a:gd name="connsiteX86" fmla="*/ 25456 w 78665"/>
                    <a:gd name="connsiteY86" fmla="*/ 3182 h 36593"/>
                    <a:gd name="connsiteX87" fmla="*/ 23865 w 78665"/>
                    <a:gd name="connsiteY87" fmla="*/ 4773 h 36593"/>
                    <a:gd name="connsiteX88" fmla="*/ 23865 w 78665"/>
                    <a:gd name="connsiteY88" fmla="*/ 3182 h 36593"/>
                    <a:gd name="connsiteX89" fmla="*/ 22274 w 78665"/>
                    <a:gd name="connsiteY89" fmla="*/ 3182 h 36593"/>
                    <a:gd name="connsiteX90" fmla="*/ 22274 w 78665"/>
                    <a:gd name="connsiteY90" fmla="*/ 1591 h 36593"/>
                    <a:gd name="connsiteX91" fmla="*/ 17501 w 78665"/>
                    <a:gd name="connsiteY91" fmla="*/ 17501 h 36593"/>
                    <a:gd name="connsiteX92" fmla="*/ 17501 w 78665"/>
                    <a:gd name="connsiteY92" fmla="*/ 12728 h 36593"/>
                    <a:gd name="connsiteX93" fmla="*/ 20684 w 78665"/>
                    <a:gd name="connsiteY93" fmla="*/ 4773 h 36593"/>
                    <a:gd name="connsiteX94" fmla="*/ 19092 w 78665"/>
                    <a:gd name="connsiteY94" fmla="*/ 6364 h 36593"/>
                    <a:gd name="connsiteX95" fmla="*/ 19092 w 78665"/>
                    <a:gd name="connsiteY95" fmla="*/ 4773 h 36593"/>
                    <a:gd name="connsiteX96" fmla="*/ 17501 w 78665"/>
                    <a:gd name="connsiteY96" fmla="*/ 7955 h 36593"/>
                    <a:gd name="connsiteX97" fmla="*/ 17501 w 78665"/>
                    <a:gd name="connsiteY97" fmla="*/ 7955 h 36593"/>
                    <a:gd name="connsiteX98" fmla="*/ 14319 w 78665"/>
                    <a:gd name="connsiteY98" fmla="*/ 14320 h 36593"/>
                    <a:gd name="connsiteX99" fmla="*/ 14319 w 78665"/>
                    <a:gd name="connsiteY99" fmla="*/ 12728 h 36593"/>
                    <a:gd name="connsiteX100" fmla="*/ 12729 w 78665"/>
                    <a:gd name="connsiteY100" fmla="*/ 11137 h 36593"/>
                    <a:gd name="connsiteX101" fmla="*/ 12729 w 78665"/>
                    <a:gd name="connsiteY101" fmla="*/ 7955 h 36593"/>
                    <a:gd name="connsiteX102" fmla="*/ 11137 w 78665"/>
                    <a:gd name="connsiteY102" fmla="*/ 9546 h 36593"/>
                    <a:gd name="connsiteX103" fmla="*/ 12729 w 78665"/>
                    <a:gd name="connsiteY103" fmla="*/ 6364 h 36593"/>
                    <a:gd name="connsiteX104" fmla="*/ 11137 w 78665"/>
                    <a:gd name="connsiteY104" fmla="*/ 9546 h 36593"/>
                    <a:gd name="connsiteX105" fmla="*/ 12729 w 78665"/>
                    <a:gd name="connsiteY105" fmla="*/ 9546 h 36593"/>
                    <a:gd name="connsiteX106" fmla="*/ 7955 w 78665"/>
                    <a:gd name="connsiteY106" fmla="*/ 17501 h 36593"/>
                    <a:gd name="connsiteX107" fmla="*/ 7955 w 78665"/>
                    <a:gd name="connsiteY107" fmla="*/ 15910 h 36593"/>
                    <a:gd name="connsiteX108" fmla="*/ 4774 w 78665"/>
                    <a:gd name="connsiteY108" fmla="*/ 19092 h 36593"/>
                    <a:gd name="connsiteX109" fmla="*/ 6364 w 78665"/>
                    <a:gd name="connsiteY109" fmla="*/ 12728 h 36593"/>
                    <a:gd name="connsiteX110" fmla="*/ 6364 w 78665"/>
                    <a:gd name="connsiteY110" fmla="*/ 14320 h 36593"/>
                    <a:gd name="connsiteX111" fmla="*/ 6364 w 78665"/>
                    <a:gd name="connsiteY111" fmla="*/ 12728 h 36593"/>
                    <a:gd name="connsiteX112" fmla="*/ 7955 w 78665"/>
                    <a:gd name="connsiteY112" fmla="*/ 12728 h 36593"/>
                    <a:gd name="connsiteX113" fmla="*/ 6364 w 78665"/>
                    <a:gd name="connsiteY113" fmla="*/ 9546 h 36593"/>
                    <a:gd name="connsiteX114" fmla="*/ 4774 w 78665"/>
                    <a:gd name="connsiteY114" fmla="*/ 11137 h 36593"/>
                    <a:gd name="connsiteX115" fmla="*/ 4774 w 78665"/>
                    <a:gd name="connsiteY115" fmla="*/ 11137 h 36593"/>
                    <a:gd name="connsiteX116" fmla="*/ 3182 w 78665"/>
                    <a:gd name="connsiteY116" fmla="*/ 14320 h 36593"/>
                    <a:gd name="connsiteX117" fmla="*/ 1592 w 78665"/>
                    <a:gd name="connsiteY117" fmla="*/ 15910 h 36593"/>
                    <a:gd name="connsiteX118" fmla="*/ 3182 w 78665"/>
                    <a:gd name="connsiteY118" fmla="*/ 12728 h 36593"/>
                    <a:gd name="connsiteX119" fmla="*/ 3182 w 78665"/>
                    <a:gd name="connsiteY119" fmla="*/ 14320 h 36593"/>
                    <a:gd name="connsiteX120" fmla="*/ 1592 w 78665"/>
                    <a:gd name="connsiteY120" fmla="*/ 14320 h 36593"/>
                    <a:gd name="connsiteX121" fmla="*/ 1592 w 78665"/>
                    <a:gd name="connsiteY121" fmla="*/ 15910 h 36593"/>
                    <a:gd name="connsiteX122" fmla="*/ 0 w 78665"/>
                    <a:gd name="connsiteY122" fmla="*/ 19092 h 36593"/>
                    <a:gd name="connsiteX123" fmla="*/ 0 w 78665"/>
                    <a:gd name="connsiteY123" fmla="*/ 22275 h 36593"/>
                    <a:gd name="connsiteX124" fmla="*/ 1592 w 78665"/>
                    <a:gd name="connsiteY124" fmla="*/ 19092 h 36593"/>
                    <a:gd name="connsiteX125" fmla="*/ 1592 w 78665"/>
                    <a:gd name="connsiteY125" fmla="*/ 23865 h 36593"/>
                    <a:gd name="connsiteX126" fmla="*/ 1592 w 78665"/>
                    <a:gd name="connsiteY126" fmla="*/ 22275 h 36593"/>
                    <a:gd name="connsiteX127" fmla="*/ 1592 w 78665"/>
                    <a:gd name="connsiteY127" fmla="*/ 22275 h 36593"/>
                    <a:gd name="connsiteX128" fmla="*/ 1592 w 78665"/>
                    <a:gd name="connsiteY128" fmla="*/ 22275 h 36593"/>
                    <a:gd name="connsiteX129" fmla="*/ 1592 w 78665"/>
                    <a:gd name="connsiteY129" fmla="*/ 22275 h 36593"/>
                    <a:gd name="connsiteX130" fmla="*/ 1592 w 78665"/>
                    <a:gd name="connsiteY130" fmla="*/ 22275 h 36593"/>
                    <a:gd name="connsiteX131" fmla="*/ 1592 w 78665"/>
                    <a:gd name="connsiteY131" fmla="*/ 20683 h 36593"/>
                    <a:gd name="connsiteX132" fmla="*/ 3182 w 78665"/>
                    <a:gd name="connsiteY132" fmla="*/ 17501 h 36593"/>
                    <a:gd name="connsiteX133" fmla="*/ 3182 w 78665"/>
                    <a:gd name="connsiteY133" fmla="*/ 19092 h 36593"/>
                    <a:gd name="connsiteX134" fmla="*/ 4774 w 78665"/>
                    <a:gd name="connsiteY134" fmla="*/ 17501 h 36593"/>
                    <a:gd name="connsiteX135" fmla="*/ 3182 w 78665"/>
                    <a:gd name="connsiteY135" fmla="*/ 22275 h 36593"/>
                    <a:gd name="connsiteX136" fmla="*/ 3182 w 78665"/>
                    <a:gd name="connsiteY136" fmla="*/ 22275 h 36593"/>
                    <a:gd name="connsiteX137" fmla="*/ 3182 w 78665"/>
                    <a:gd name="connsiteY137" fmla="*/ 23865 h 36593"/>
                    <a:gd name="connsiteX138" fmla="*/ 3182 w 78665"/>
                    <a:gd name="connsiteY138" fmla="*/ 23865 h 36593"/>
                    <a:gd name="connsiteX139" fmla="*/ 4774 w 78665"/>
                    <a:gd name="connsiteY139" fmla="*/ 22275 h 36593"/>
                    <a:gd name="connsiteX140" fmla="*/ 4774 w 78665"/>
                    <a:gd name="connsiteY140" fmla="*/ 22275 h 36593"/>
                    <a:gd name="connsiteX141" fmla="*/ 6364 w 78665"/>
                    <a:gd name="connsiteY141" fmla="*/ 23865 h 36593"/>
                    <a:gd name="connsiteX142" fmla="*/ 7955 w 78665"/>
                    <a:gd name="connsiteY142" fmla="*/ 23865 h 36593"/>
                    <a:gd name="connsiteX143" fmla="*/ 7955 w 78665"/>
                    <a:gd name="connsiteY143" fmla="*/ 25456 h 36593"/>
                    <a:gd name="connsiteX144" fmla="*/ 9546 w 78665"/>
                    <a:gd name="connsiteY144" fmla="*/ 25456 h 36593"/>
                    <a:gd name="connsiteX145" fmla="*/ 11137 w 78665"/>
                    <a:gd name="connsiteY145" fmla="*/ 28639 h 36593"/>
                    <a:gd name="connsiteX146" fmla="*/ 11137 w 78665"/>
                    <a:gd name="connsiteY146" fmla="*/ 27047 h 36593"/>
                    <a:gd name="connsiteX147" fmla="*/ 12729 w 78665"/>
                    <a:gd name="connsiteY147" fmla="*/ 25456 h 36593"/>
                    <a:gd name="connsiteX148" fmla="*/ 12729 w 78665"/>
                    <a:gd name="connsiteY148" fmla="*/ 23865 h 36593"/>
                    <a:gd name="connsiteX149" fmla="*/ 14319 w 78665"/>
                    <a:gd name="connsiteY149" fmla="*/ 25456 h 36593"/>
                    <a:gd name="connsiteX150" fmla="*/ 14319 w 78665"/>
                    <a:gd name="connsiteY150" fmla="*/ 25456 h 36593"/>
                    <a:gd name="connsiteX151" fmla="*/ 15910 w 78665"/>
                    <a:gd name="connsiteY151" fmla="*/ 25456 h 36593"/>
                    <a:gd name="connsiteX152" fmla="*/ 15910 w 78665"/>
                    <a:gd name="connsiteY152" fmla="*/ 25456 h 36593"/>
                    <a:gd name="connsiteX153" fmla="*/ 15910 w 78665"/>
                    <a:gd name="connsiteY153" fmla="*/ 25456 h 36593"/>
                    <a:gd name="connsiteX154" fmla="*/ 15910 w 78665"/>
                    <a:gd name="connsiteY154" fmla="*/ 25456 h 36593"/>
                    <a:gd name="connsiteX155" fmla="*/ 15910 w 78665"/>
                    <a:gd name="connsiteY155" fmla="*/ 27047 h 36593"/>
                    <a:gd name="connsiteX156" fmla="*/ 15910 w 78665"/>
                    <a:gd name="connsiteY156" fmla="*/ 25456 h 36593"/>
                    <a:gd name="connsiteX157" fmla="*/ 15910 w 78665"/>
                    <a:gd name="connsiteY157" fmla="*/ 25456 h 36593"/>
                    <a:gd name="connsiteX158" fmla="*/ 15910 w 78665"/>
                    <a:gd name="connsiteY158" fmla="*/ 27047 h 36593"/>
                    <a:gd name="connsiteX159" fmla="*/ 15910 w 78665"/>
                    <a:gd name="connsiteY159" fmla="*/ 27047 h 36593"/>
                    <a:gd name="connsiteX160" fmla="*/ 15910 w 78665"/>
                    <a:gd name="connsiteY160" fmla="*/ 23865 h 36593"/>
                    <a:gd name="connsiteX161" fmla="*/ 15910 w 78665"/>
                    <a:gd name="connsiteY161" fmla="*/ 22275 h 36593"/>
                    <a:gd name="connsiteX162" fmla="*/ 15910 w 78665"/>
                    <a:gd name="connsiteY162" fmla="*/ 25456 h 36593"/>
                    <a:gd name="connsiteX163" fmla="*/ 17501 w 78665"/>
                    <a:gd name="connsiteY163" fmla="*/ 20683 h 36593"/>
                    <a:gd name="connsiteX164" fmla="*/ 17501 w 78665"/>
                    <a:gd name="connsiteY164" fmla="*/ 20683 h 36593"/>
                    <a:gd name="connsiteX165" fmla="*/ 17501 w 78665"/>
                    <a:gd name="connsiteY165" fmla="*/ 20683 h 36593"/>
                    <a:gd name="connsiteX166" fmla="*/ 17501 w 78665"/>
                    <a:gd name="connsiteY166" fmla="*/ 23865 h 36593"/>
                    <a:gd name="connsiteX167" fmla="*/ 19092 w 78665"/>
                    <a:gd name="connsiteY167" fmla="*/ 20683 h 36593"/>
                    <a:gd name="connsiteX168" fmla="*/ 17501 w 78665"/>
                    <a:gd name="connsiteY168" fmla="*/ 25456 h 36593"/>
                    <a:gd name="connsiteX169" fmla="*/ 19092 w 78665"/>
                    <a:gd name="connsiteY169" fmla="*/ 20683 h 36593"/>
                    <a:gd name="connsiteX170" fmla="*/ 19092 w 78665"/>
                    <a:gd name="connsiteY170" fmla="*/ 22275 h 36593"/>
                    <a:gd name="connsiteX171" fmla="*/ 20684 w 78665"/>
                    <a:gd name="connsiteY171" fmla="*/ 20683 h 36593"/>
                    <a:gd name="connsiteX172" fmla="*/ 23865 w 78665"/>
                    <a:gd name="connsiteY172" fmla="*/ 25456 h 36593"/>
                    <a:gd name="connsiteX173" fmla="*/ 25456 w 78665"/>
                    <a:gd name="connsiteY173" fmla="*/ 23865 h 36593"/>
                    <a:gd name="connsiteX174" fmla="*/ 25456 w 78665"/>
                    <a:gd name="connsiteY174" fmla="*/ 27047 h 36593"/>
                    <a:gd name="connsiteX175" fmla="*/ 27047 w 78665"/>
                    <a:gd name="connsiteY175" fmla="*/ 25456 h 36593"/>
                    <a:gd name="connsiteX176" fmla="*/ 27047 w 78665"/>
                    <a:gd name="connsiteY176" fmla="*/ 28639 h 36593"/>
                    <a:gd name="connsiteX177" fmla="*/ 27047 w 78665"/>
                    <a:gd name="connsiteY177" fmla="*/ 28639 h 36593"/>
                    <a:gd name="connsiteX178" fmla="*/ 27047 w 78665"/>
                    <a:gd name="connsiteY178" fmla="*/ 30230 h 36593"/>
                    <a:gd name="connsiteX179" fmla="*/ 28638 w 78665"/>
                    <a:gd name="connsiteY179" fmla="*/ 22275 h 36593"/>
                    <a:gd name="connsiteX180" fmla="*/ 30229 w 78665"/>
                    <a:gd name="connsiteY180" fmla="*/ 22275 h 36593"/>
                    <a:gd name="connsiteX181" fmla="*/ 30229 w 78665"/>
                    <a:gd name="connsiteY181" fmla="*/ 25456 h 36593"/>
                    <a:gd name="connsiteX182" fmla="*/ 31820 w 78665"/>
                    <a:gd name="connsiteY182" fmla="*/ 23865 h 36593"/>
                    <a:gd name="connsiteX183" fmla="*/ 31820 w 78665"/>
                    <a:gd name="connsiteY183" fmla="*/ 23865 h 36593"/>
                    <a:gd name="connsiteX184" fmla="*/ 33411 w 78665"/>
                    <a:gd name="connsiteY184" fmla="*/ 23865 h 36593"/>
                    <a:gd name="connsiteX185" fmla="*/ 33411 w 78665"/>
                    <a:gd name="connsiteY185" fmla="*/ 23865 h 36593"/>
                    <a:gd name="connsiteX186" fmla="*/ 35002 w 78665"/>
                    <a:gd name="connsiteY186" fmla="*/ 22275 h 36593"/>
                    <a:gd name="connsiteX187" fmla="*/ 35002 w 78665"/>
                    <a:gd name="connsiteY187" fmla="*/ 22275 h 36593"/>
                    <a:gd name="connsiteX188" fmla="*/ 36593 w 78665"/>
                    <a:gd name="connsiteY188" fmla="*/ 23865 h 36593"/>
                    <a:gd name="connsiteX189" fmla="*/ 36593 w 78665"/>
                    <a:gd name="connsiteY189" fmla="*/ 22275 h 36593"/>
                    <a:gd name="connsiteX190" fmla="*/ 38184 w 78665"/>
                    <a:gd name="connsiteY190" fmla="*/ 23865 h 36593"/>
                    <a:gd name="connsiteX191" fmla="*/ 38184 w 78665"/>
                    <a:gd name="connsiteY191" fmla="*/ 22275 h 36593"/>
                    <a:gd name="connsiteX192" fmla="*/ 38184 w 78665"/>
                    <a:gd name="connsiteY192" fmla="*/ 28639 h 36593"/>
                    <a:gd name="connsiteX193" fmla="*/ 38184 w 78665"/>
                    <a:gd name="connsiteY193" fmla="*/ 30230 h 36593"/>
                    <a:gd name="connsiteX194" fmla="*/ 39775 w 78665"/>
                    <a:gd name="connsiteY194" fmla="*/ 27047 h 36593"/>
                    <a:gd name="connsiteX195" fmla="*/ 39775 w 78665"/>
                    <a:gd name="connsiteY195" fmla="*/ 31820 h 36593"/>
                    <a:gd name="connsiteX196" fmla="*/ 41366 w 78665"/>
                    <a:gd name="connsiteY196" fmla="*/ 30230 h 36593"/>
                    <a:gd name="connsiteX197" fmla="*/ 41366 w 78665"/>
                    <a:gd name="connsiteY197" fmla="*/ 27047 h 36593"/>
                    <a:gd name="connsiteX198" fmla="*/ 42957 w 78665"/>
                    <a:gd name="connsiteY198" fmla="*/ 28639 h 36593"/>
                    <a:gd name="connsiteX199" fmla="*/ 42957 w 78665"/>
                    <a:gd name="connsiteY199" fmla="*/ 30230 h 36593"/>
                    <a:gd name="connsiteX200" fmla="*/ 44548 w 78665"/>
                    <a:gd name="connsiteY200" fmla="*/ 27047 h 36593"/>
                    <a:gd name="connsiteX201" fmla="*/ 46139 w 78665"/>
                    <a:gd name="connsiteY201" fmla="*/ 30230 h 36593"/>
                    <a:gd name="connsiteX202" fmla="*/ 47729 w 78665"/>
                    <a:gd name="connsiteY202" fmla="*/ 30230 h 36593"/>
                    <a:gd name="connsiteX203" fmla="*/ 47729 w 78665"/>
                    <a:gd name="connsiteY203" fmla="*/ 30230 h 36593"/>
                    <a:gd name="connsiteX204" fmla="*/ 49321 w 78665"/>
                    <a:gd name="connsiteY204" fmla="*/ 27047 h 36593"/>
                    <a:gd name="connsiteX205" fmla="*/ 49321 w 78665"/>
                    <a:gd name="connsiteY205" fmla="*/ 28639 h 36593"/>
                    <a:gd name="connsiteX206" fmla="*/ 50912 w 78665"/>
                    <a:gd name="connsiteY206" fmla="*/ 27047 h 36593"/>
                    <a:gd name="connsiteX207" fmla="*/ 50912 w 78665"/>
                    <a:gd name="connsiteY207" fmla="*/ 28639 h 36593"/>
                    <a:gd name="connsiteX208" fmla="*/ 52503 w 78665"/>
                    <a:gd name="connsiteY208" fmla="*/ 30230 h 36593"/>
                    <a:gd name="connsiteX209" fmla="*/ 52503 w 78665"/>
                    <a:gd name="connsiteY209" fmla="*/ 31820 h 36593"/>
                    <a:gd name="connsiteX210" fmla="*/ 55684 w 78665"/>
                    <a:gd name="connsiteY210" fmla="*/ 30230 h 36593"/>
                    <a:gd name="connsiteX211" fmla="*/ 55684 w 78665"/>
                    <a:gd name="connsiteY211" fmla="*/ 28639 h 36593"/>
                    <a:gd name="connsiteX212" fmla="*/ 55684 w 78665"/>
                    <a:gd name="connsiteY212" fmla="*/ 23865 h 36593"/>
                    <a:gd name="connsiteX213" fmla="*/ 55684 w 78665"/>
                    <a:gd name="connsiteY213" fmla="*/ 27047 h 36593"/>
                    <a:gd name="connsiteX214" fmla="*/ 55684 w 78665"/>
                    <a:gd name="connsiteY214" fmla="*/ 27047 h 36593"/>
                    <a:gd name="connsiteX215" fmla="*/ 55684 w 78665"/>
                    <a:gd name="connsiteY215" fmla="*/ 31820 h 36593"/>
                    <a:gd name="connsiteX216" fmla="*/ 60458 w 78665"/>
                    <a:gd name="connsiteY216" fmla="*/ 35003 h 36593"/>
                    <a:gd name="connsiteX217" fmla="*/ 60458 w 78665"/>
                    <a:gd name="connsiteY217" fmla="*/ 31820 h 36593"/>
                    <a:gd name="connsiteX218" fmla="*/ 60458 w 78665"/>
                    <a:gd name="connsiteY218" fmla="*/ 31820 h 36593"/>
                    <a:gd name="connsiteX219" fmla="*/ 60458 w 78665"/>
                    <a:gd name="connsiteY219" fmla="*/ 35003 h 36593"/>
                    <a:gd name="connsiteX220" fmla="*/ 60458 w 78665"/>
                    <a:gd name="connsiteY220" fmla="*/ 33411 h 36593"/>
                    <a:gd name="connsiteX221" fmla="*/ 60458 w 78665"/>
                    <a:gd name="connsiteY221" fmla="*/ 36594 h 36593"/>
                    <a:gd name="connsiteX222" fmla="*/ 60458 w 78665"/>
                    <a:gd name="connsiteY222" fmla="*/ 36594 h 36593"/>
                    <a:gd name="connsiteX223" fmla="*/ 60458 w 78665"/>
                    <a:gd name="connsiteY223" fmla="*/ 36594 h 36593"/>
                    <a:gd name="connsiteX224" fmla="*/ 60458 w 78665"/>
                    <a:gd name="connsiteY224" fmla="*/ 33411 h 36593"/>
                    <a:gd name="connsiteX225" fmla="*/ 60458 w 78665"/>
                    <a:gd name="connsiteY225" fmla="*/ 35003 h 36593"/>
                    <a:gd name="connsiteX226" fmla="*/ 60458 w 78665"/>
                    <a:gd name="connsiteY226" fmla="*/ 35003 h 36593"/>
                    <a:gd name="connsiteX227" fmla="*/ 60458 w 78665"/>
                    <a:gd name="connsiteY227" fmla="*/ 35003 h 36593"/>
                    <a:gd name="connsiteX228" fmla="*/ 60458 w 78665"/>
                    <a:gd name="connsiteY228" fmla="*/ 31820 h 36593"/>
                    <a:gd name="connsiteX229" fmla="*/ 60458 w 78665"/>
                    <a:gd name="connsiteY229" fmla="*/ 28639 h 36593"/>
                    <a:gd name="connsiteX230" fmla="*/ 63639 w 78665"/>
                    <a:gd name="connsiteY230" fmla="*/ 31820 h 36593"/>
                    <a:gd name="connsiteX231" fmla="*/ 65231 w 78665"/>
                    <a:gd name="connsiteY231" fmla="*/ 30230 h 36593"/>
                    <a:gd name="connsiteX232" fmla="*/ 65231 w 78665"/>
                    <a:gd name="connsiteY232" fmla="*/ 27047 h 36593"/>
                    <a:gd name="connsiteX233" fmla="*/ 66821 w 78665"/>
                    <a:gd name="connsiteY233" fmla="*/ 33411 h 36593"/>
                    <a:gd name="connsiteX234" fmla="*/ 66821 w 78665"/>
                    <a:gd name="connsiteY234" fmla="*/ 28639 h 36593"/>
                    <a:gd name="connsiteX235" fmla="*/ 66821 w 78665"/>
                    <a:gd name="connsiteY235" fmla="*/ 31820 h 36593"/>
                    <a:gd name="connsiteX236" fmla="*/ 70004 w 78665"/>
                    <a:gd name="connsiteY236" fmla="*/ 31820 h 36593"/>
                    <a:gd name="connsiteX237" fmla="*/ 70004 w 78665"/>
                    <a:gd name="connsiteY237" fmla="*/ 28639 h 36593"/>
                    <a:gd name="connsiteX238" fmla="*/ 70004 w 78665"/>
                    <a:gd name="connsiteY238" fmla="*/ 31820 h 36593"/>
                    <a:gd name="connsiteX239" fmla="*/ 70004 w 78665"/>
                    <a:gd name="connsiteY239" fmla="*/ 30230 h 36593"/>
                    <a:gd name="connsiteX240" fmla="*/ 70004 w 78665"/>
                    <a:gd name="connsiteY240" fmla="*/ 28639 h 36593"/>
                    <a:gd name="connsiteX241" fmla="*/ 76368 w 78665"/>
                    <a:gd name="connsiteY241" fmla="*/ 31820 h 36593"/>
                    <a:gd name="connsiteX242" fmla="*/ 76368 w 78665"/>
                    <a:gd name="connsiteY242" fmla="*/ 30230 h 36593"/>
                    <a:gd name="connsiteX243" fmla="*/ 76368 w 78665"/>
                    <a:gd name="connsiteY243" fmla="*/ 27047 h 36593"/>
                    <a:gd name="connsiteX244" fmla="*/ 77958 w 78665"/>
                    <a:gd name="connsiteY244" fmla="*/ 30230 h 36593"/>
                    <a:gd name="connsiteX245" fmla="*/ 77958 w 78665"/>
                    <a:gd name="connsiteY245" fmla="*/ 27047 h 36593"/>
                    <a:gd name="connsiteX246" fmla="*/ 77958 w 78665"/>
                    <a:gd name="connsiteY246" fmla="*/ 27047 h 36593"/>
                    <a:gd name="connsiteX247" fmla="*/ 76368 w 78665"/>
                    <a:gd name="connsiteY247" fmla="*/ 15910 h 36593"/>
                    <a:gd name="connsiteX248" fmla="*/ 74776 w 78665"/>
                    <a:gd name="connsiteY248" fmla="*/ 15910 h 36593"/>
                    <a:gd name="connsiteX249" fmla="*/ 74776 w 78665"/>
                    <a:gd name="connsiteY249" fmla="*/ 12728 h 36593"/>
                    <a:gd name="connsiteX250" fmla="*/ 74776 w 78665"/>
                    <a:gd name="connsiteY250" fmla="*/ 14320 h 36593"/>
                    <a:gd name="connsiteX251" fmla="*/ 74776 w 78665"/>
                    <a:gd name="connsiteY251" fmla="*/ 14320 h 36593"/>
                    <a:gd name="connsiteX252" fmla="*/ 71594 w 78665"/>
                    <a:gd name="connsiteY252" fmla="*/ 12728 h 36593"/>
                    <a:gd name="connsiteX253" fmla="*/ 71594 w 78665"/>
                    <a:gd name="connsiteY253" fmla="*/ 14320 h 36593"/>
                    <a:gd name="connsiteX254" fmla="*/ 71594 w 78665"/>
                    <a:gd name="connsiteY254" fmla="*/ 12728 h 36593"/>
                    <a:gd name="connsiteX255" fmla="*/ 71594 w 78665"/>
                    <a:gd name="connsiteY255" fmla="*/ 15910 h 36593"/>
                    <a:gd name="connsiteX256" fmla="*/ 70004 w 78665"/>
                    <a:gd name="connsiteY256" fmla="*/ 11137 h 36593"/>
                    <a:gd name="connsiteX257" fmla="*/ 70004 w 78665"/>
                    <a:gd name="connsiteY257" fmla="*/ 14320 h 36593"/>
                    <a:gd name="connsiteX258" fmla="*/ 70004 w 78665"/>
                    <a:gd name="connsiteY258" fmla="*/ 12728 h 36593"/>
                    <a:gd name="connsiteX259" fmla="*/ 70004 w 78665"/>
                    <a:gd name="connsiteY259" fmla="*/ 14320 h 36593"/>
                    <a:gd name="connsiteX260" fmla="*/ 70004 w 78665"/>
                    <a:gd name="connsiteY260" fmla="*/ 11137 h 36593"/>
                    <a:gd name="connsiteX261" fmla="*/ 70004 w 78665"/>
                    <a:gd name="connsiteY261" fmla="*/ 11137 h 36593"/>
                    <a:gd name="connsiteX262" fmla="*/ 68413 w 78665"/>
                    <a:gd name="connsiteY262" fmla="*/ 11137 h 36593"/>
                    <a:gd name="connsiteX263" fmla="*/ 68413 w 78665"/>
                    <a:gd name="connsiteY263" fmla="*/ 12728 h 36593"/>
                    <a:gd name="connsiteX264" fmla="*/ 65231 w 78665"/>
                    <a:gd name="connsiteY264" fmla="*/ 14320 h 36593"/>
                    <a:gd name="connsiteX265" fmla="*/ 65231 w 78665"/>
                    <a:gd name="connsiteY265" fmla="*/ 15910 h 36593"/>
                    <a:gd name="connsiteX266" fmla="*/ 63639 w 78665"/>
                    <a:gd name="connsiteY266" fmla="*/ 15910 h 36593"/>
                    <a:gd name="connsiteX267" fmla="*/ 63639 w 78665"/>
                    <a:gd name="connsiteY267" fmla="*/ 15910 h 36593"/>
                    <a:gd name="connsiteX268" fmla="*/ 63639 w 78665"/>
                    <a:gd name="connsiteY268" fmla="*/ 17501 h 36593"/>
                    <a:gd name="connsiteX269" fmla="*/ 63639 w 78665"/>
                    <a:gd name="connsiteY269" fmla="*/ 14320 h 36593"/>
                    <a:gd name="connsiteX270" fmla="*/ 62049 w 78665"/>
                    <a:gd name="connsiteY270" fmla="*/ 19092 h 36593"/>
                    <a:gd name="connsiteX271" fmla="*/ 62049 w 78665"/>
                    <a:gd name="connsiteY271" fmla="*/ 17501 h 36593"/>
                    <a:gd name="connsiteX272" fmla="*/ 62049 w 78665"/>
                    <a:gd name="connsiteY272" fmla="*/ 20683 h 36593"/>
                    <a:gd name="connsiteX273" fmla="*/ 62049 w 78665"/>
                    <a:gd name="connsiteY273" fmla="*/ 15910 h 36593"/>
                    <a:gd name="connsiteX274" fmla="*/ 60458 w 78665"/>
                    <a:gd name="connsiteY274" fmla="*/ 14320 h 36593"/>
                    <a:gd name="connsiteX275" fmla="*/ 60458 w 78665"/>
                    <a:gd name="connsiteY275" fmla="*/ 17501 h 36593"/>
                    <a:gd name="connsiteX276" fmla="*/ 60458 w 78665"/>
                    <a:gd name="connsiteY276" fmla="*/ 20683 h 36593"/>
                    <a:gd name="connsiteX277" fmla="*/ 58866 w 78665"/>
                    <a:gd name="connsiteY277" fmla="*/ 14320 h 36593"/>
                    <a:gd name="connsiteX278" fmla="*/ 58866 w 78665"/>
                    <a:gd name="connsiteY278" fmla="*/ 14320 h 36593"/>
                    <a:gd name="connsiteX279" fmla="*/ 58866 w 78665"/>
                    <a:gd name="connsiteY279" fmla="*/ 14320 h 36593"/>
                    <a:gd name="connsiteX280" fmla="*/ 58866 w 78665"/>
                    <a:gd name="connsiteY280" fmla="*/ 17501 h 36593"/>
                    <a:gd name="connsiteX281" fmla="*/ 58866 w 78665"/>
                    <a:gd name="connsiteY281" fmla="*/ 15910 h 36593"/>
                    <a:gd name="connsiteX282" fmla="*/ 57276 w 78665"/>
                    <a:gd name="connsiteY282" fmla="*/ 19092 h 36593"/>
                    <a:gd name="connsiteX283" fmla="*/ 57276 w 78665"/>
                    <a:gd name="connsiteY283" fmla="*/ 17501 h 36593"/>
                    <a:gd name="connsiteX284" fmla="*/ 57276 w 78665"/>
                    <a:gd name="connsiteY284" fmla="*/ 17501 h 36593"/>
                    <a:gd name="connsiteX285" fmla="*/ 58866 w 78665"/>
                    <a:gd name="connsiteY285" fmla="*/ 14320 h 36593"/>
                    <a:gd name="connsiteX286" fmla="*/ 58866 w 78665"/>
                    <a:gd name="connsiteY286" fmla="*/ 12728 h 36593"/>
                    <a:gd name="connsiteX287" fmla="*/ 57276 w 78665"/>
                    <a:gd name="connsiteY287" fmla="*/ 15910 h 36593"/>
                    <a:gd name="connsiteX288" fmla="*/ 57276 w 78665"/>
                    <a:gd name="connsiteY288" fmla="*/ 14320 h 36593"/>
                    <a:gd name="connsiteX289" fmla="*/ 57276 w 78665"/>
                    <a:gd name="connsiteY289" fmla="*/ 15910 h 36593"/>
                    <a:gd name="connsiteX290" fmla="*/ 57276 w 78665"/>
                    <a:gd name="connsiteY290" fmla="*/ 12728 h 36593"/>
                    <a:gd name="connsiteX291" fmla="*/ 55684 w 78665"/>
                    <a:gd name="connsiteY291" fmla="*/ 11137 h 36593"/>
                    <a:gd name="connsiteX292" fmla="*/ 55684 w 78665"/>
                    <a:gd name="connsiteY292" fmla="*/ 15910 h 36593"/>
                    <a:gd name="connsiteX293" fmla="*/ 54094 w 78665"/>
                    <a:gd name="connsiteY293" fmla="*/ 11137 h 36593"/>
                    <a:gd name="connsiteX294" fmla="*/ 54094 w 78665"/>
                    <a:gd name="connsiteY294" fmla="*/ 12728 h 36593"/>
                    <a:gd name="connsiteX295" fmla="*/ 54094 w 78665"/>
                    <a:gd name="connsiteY295" fmla="*/ 9546 h 36593"/>
                    <a:gd name="connsiteX296" fmla="*/ 54094 w 78665"/>
                    <a:gd name="connsiteY296" fmla="*/ 12728 h 36593"/>
                    <a:gd name="connsiteX297" fmla="*/ 54094 w 78665"/>
                    <a:gd name="connsiteY297" fmla="*/ 14320 h 36593"/>
                    <a:gd name="connsiteX298" fmla="*/ 54094 w 78665"/>
                    <a:gd name="connsiteY298" fmla="*/ 12728 h 36593"/>
                    <a:gd name="connsiteX299" fmla="*/ 52503 w 78665"/>
                    <a:gd name="connsiteY299" fmla="*/ 15910 h 36593"/>
                    <a:gd name="connsiteX300" fmla="*/ 52503 w 78665"/>
                    <a:gd name="connsiteY300" fmla="*/ 12728 h 36593"/>
                    <a:gd name="connsiteX301" fmla="*/ 52503 w 78665"/>
                    <a:gd name="connsiteY301" fmla="*/ 12728 h 36593"/>
                    <a:gd name="connsiteX302" fmla="*/ 52503 w 78665"/>
                    <a:gd name="connsiteY302" fmla="*/ 9546 h 36593"/>
                    <a:gd name="connsiteX303" fmla="*/ 50912 w 78665"/>
                    <a:gd name="connsiteY303" fmla="*/ 9546 h 36593"/>
                    <a:gd name="connsiteX304" fmla="*/ 50912 w 78665"/>
                    <a:gd name="connsiteY304" fmla="*/ 14320 h 36593"/>
                    <a:gd name="connsiteX305" fmla="*/ 50912 w 78665"/>
                    <a:gd name="connsiteY305" fmla="*/ 12728 h 36593"/>
                    <a:gd name="connsiteX306" fmla="*/ 50912 w 78665"/>
                    <a:gd name="connsiteY306" fmla="*/ 11137 h 36593"/>
                    <a:gd name="connsiteX307" fmla="*/ 50912 w 78665"/>
                    <a:gd name="connsiteY307" fmla="*/ 9546 h 36593"/>
                    <a:gd name="connsiteX308" fmla="*/ 50912 w 78665"/>
                    <a:gd name="connsiteY308" fmla="*/ 9546 h 36593"/>
                    <a:gd name="connsiteX309" fmla="*/ 50912 w 78665"/>
                    <a:gd name="connsiteY309" fmla="*/ 9546 h 36593"/>
                    <a:gd name="connsiteX310" fmla="*/ 49321 w 78665"/>
                    <a:gd name="connsiteY310" fmla="*/ 12728 h 36593"/>
                    <a:gd name="connsiteX311" fmla="*/ 49321 w 78665"/>
                    <a:gd name="connsiteY311" fmla="*/ 11137 h 36593"/>
                    <a:gd name="connsiteX312" fmla="*/ 49321 w 78665"/>
                    <a:gd name="connsiteY312" fmla="*/ 12728 h 36593"/>
                    <a:gd name="connsiteX313" fmla="*/ 49321 w 78665"/>
                    <a:gd name="connsiteY313" fmla="*/ 7955 h 36593"/>
                    <a:gd name="connsiteX314" fmla="*/ 47729 w 78665"/>
                    <a:gd name="connsiteY314" fmla="*/ 9546 h 36593"/>
                    <a:gd name="connsiteX315" fmla="*/ 47729 w 78665"/>
                    <a:gd name="connsiteY315" fmla="*/ 6364 h 36593"/>
                    <a:gd name="connsiteX316" fmla="*/ 46139 w 78665"/>
                    <a:gd name="connsiteY316" fmla="*/ 7955 h 36593"/>
                    <a:gd name="connsiteX317" fmla="*/ 46139 w 78665"/>
                    <a:gd name="connsiteY317" fmla="*/ 9546 h 36593"/>
                    <a:gd name="connsiteX318" fmla="*/ 44548 w 78665"/>
                    <a:gd name="connsiteY318" fmla="*/ 9546 h 36593"/>
                    <a:gd name="connsiteX319" fmla="*/ 44548 w 78665"/>
                    <a:gd name="connsiteY319" fmla="*/ 6364 h 36593"/>
                    <a:gd name="connsiteX320" fmla="*/ 42957 w 78665"/>
                    <a:gd name="connsiteY320" fmla="*/ 11137 h 36593"/>
                    <a:gd name="connsiteX321" fmla="*/ 42957 w 78665"/>
                    <a:gd name="connsiteY321" fmla="*/ 7955 h 36593"/>
                    <a:gd name="connsiteX322" fmla="*/ 47729 w 78665"/>
                    <a:gd name="connsiteY322" fmla="*/ 9546 h 36593"/>
                    <a:gd name="connsiteX323" fmla="*/ 47729 w 78665"/>
                    <a:gd name="connsiteY323" fmla="*/ 9546 h 36593"/>
                    <a:gd name="connsiteX324" fmla="*/ 42957 w 78665"/>
                    <a:gd name="connsiteY324" fmla="*/ 11137 h 36593"/>
                    <a:gd name="connsiteX325" fmla="*/ 42957 w 78665"/>
                    <a:gd name="connsiteY325" fmla="*/ 11137 h 36593"/>
                    <a:gd name="connsiteX326" fmla="*/ 42957 w 78665"/>
                    <a:gd name="connsiteY326" fmla="*/ 11137 h 36593"/>
                    <a:gd name="connsiteX327" fmla="*/ 33411 w 78665"/>
                    <a:gd name="connsiteY327" fmla="*/ 14320 h 36593"/>
                    <a:gd name="connsiteX328" fmla="*/ 33411 w 78665"/>
                    <a:gd name="connsiteY328" fmla="*/ 14320 h 36593"/>
                    <a:gd name="connsiteX329" fmla="*/ 33411 w 78665"/>
                    <a:gd name="connsiteY329" fmla="*/ 14320 h 36593"/>
                    <a:gd name="connsiteX330" fmla="*/ 6364 w 78665"/>
                    <a:gd name="connsiteY330" fmla="*/ 22275 h 36593"/>
                    <a:gd name="connsiteX331" fmla="*/ 6364 w 78665"/>
                    <a:gd name="connsiteY331" fmla="*/ 22275 h 36593"/>
                    <a:gd name="connsiteX332" fmla="*/ 6364 w 78665"/>
                    <a:gd name="connsiteY332" fmla="*/ 22275 h 36593"/>
                    <a:gd name="connsiteX333" fmla="*/ 6364 w 78665"/>
                    <a:gd name="connsiteY333" fmla="*/ 20683 h 36593"/>
                    <a:gd name="connsiteX334" fmla="*/ 6364 w 78665"/>
                    <a:gd name="connsiteY334" fmla="*/ 20683 h 36593"/>
                    <a:gd name="connsiteX335" fmla="*/ 6364 w 78665"/>
                    <a:gd name="connsiteY335" fmla="*/ 20683 h 36593"/>
                    <a:gd name="connsiteX336" fmla="*/ 6364 w 78665"/>
                    <a:gd name="connsiteY336" fmla="*/ 20683 h 36593"/>
                    <a:gd name="connsiteX337" fmla="*/ 62049 w 78665"/>
                    <a:gd name="connsiteY337" fmla="*/ 30230 h 36593"/>
                    <a:gd name="connsiteX338" fmla="*/ 62049 w 78665"/>
                    <a:gd name="connsiteY338" fmla="*/ 30230 h 36593"/>
                    <a:gd name="connsiteX339" fmla="*/ 62049 w 78665"/>
                    <a:gd name="connsiteY339" fmla="*/ 30230 h 365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</a:cxnLst>
                  <a:rect l="l" t="t" r="r" b="b"/>
                  <a:pathLst>
                    <a:path w="78665" h="36593">
                      <a:moveTo>
                        <a:pt x="47729" y="9546"/>
                      </a:moveTo>
                      <a:lnTo>
                        <a:pt x="47729" y="7955"/>
                      </a:lnTo>
                      <a:cubicBezTo>
                        <a:pt x="47729" y="4773"/>
                        <a:pt x="49321" y="6364"/>
                        <a:pt x="49321" y="3182"/>
                      </a:cubicBezTo>
                      <a:cubicBezTo>
                        <a:pt x="47729" y="9546"/>
                        <a:pt x="47729" y="4773"/>
                        <a:pt x="47729" y="9546"/>
                      </a:cubicBezTo>
                      <a:lnTo>
                        <a:pt x="47729" y="9546"/>
                      </a:lnTo>
                      <a:cubicBezTo>
                        <a:pt x="46139" y="9546"/>
                        <a:pt x="46139" y="9546"/>
                        <a:pt x="47729" y="9546"/>
                      </a:cubicBezTo>
                      <a:cubicBezTo>
                        <a:pt x="46139" y="4773"/>
                        <a:pt x="46139" y="12728"/>
                        <a:pt x="44548" y="11137"/>
                      </a:cubicBezTo>
                      <a:cubicBezTo>
                        <a:pt x="44548" y="11137"/>
                        <a:pt x="44548" y="9546"/>
                        <a:pt x="44548" y="9546"/>
                      </a:cubicBezTo>
                      <a:lnTo>
                        <a:pt x="44548" y="11137"/>
                      </a:lnTo>
                      <a:cubicBezTo>
                        <a:pt x="44548" y="11137"/>
                        <a:pt x="44548" y="9546"/>
                        <a:pt x="44548" y="9546"/>
                      </a:cubicBezTo>
                      <a:lnTo>
                        <a:pt x="44548" y="9546"/>
                      </a:lnTo>
                      <a:lnTo>
                        <a:pt x="44548" y="9546"/>
                      </a:lnTo>
                      <a:cubicBezTo>
                        <a:pt x="44548" y="11137"/>
                        <a:pt x="44548" y="11137"/>
                        <a:pt x="42957" y="12728"/>
                      </a:cubicBezTo>
                      <a:cubicBezTo>
                        <a:pt x="42957" y="11137"/>
                        <a:pt x="42957" y="12728"/>
                        <a:pt x="42957" y="11137"/>
                      </a:cubicBezTo>
                      <a:lnTo>
                        <a:pt x="42957" y="12728"/>
                      </a:lnTo>
                      <a:cubicBezTo>
                        <a:pt x="42957" y="11137"/>
                        <a:pt x="42957" y="9546"/>
                        <a:pt x="44548" y="9546"/>
                      </a:cubicBezTo>
                      <a:cubicBezTo>
                        <a:pt x="44548" y="3182"/>
                        <a:pt x="44548" y="11137"/>
                        <a:pt x="44548" y="7955"/>
                      </a:cubicBezTo>
                      <a:lnTo>
                        <a:pt x="44548" y="7955"/>
                      </a:lnTo>
                      <a:cubicBezTo>
                        <a:pt x="44548" y="4773"/>
                        <a:pt x="44548" y="6364"/>
                        <a:pt x="44548" y="3182"/>
                      </a:cubicBezTo>
                      <a:cubicBezTo>
                        <a:pt x="44548" y="4773"/>
                        <a:pt x="44548" y="7955"/>
                        <a:pt x="44548" y="9546"/>
                      </a:cubicBezTo>
                      <a:cubicBezTo>
                        <a:pt x="44548" y="9546"/>
                        <a:pt x="44548" y="9546"/>
                        <a:pt x="44548" y="9546"/>
                      </a:cubicBezTo>
                      <a:cubicBezTo>
                        <a:pt x="44548" y="7955"/>
                        <a:pt x="44548" y="7955"/>
                        <a:pt x="44548" y="7955"/>
                      </a:cubicBezTo>
                      <a:lnTo>
                        <a:pt x="44548" y="4773"/>
                      </a:lnTo>
                      <a:cubicBezTo>
                        <a:pt x="44548" y="4773"/>
                        <a:pt x="44548" y="6364"/>
                        <a:pt x="42957" y="7955"/>
                      </a:cubicBezTo>
                      <a:cubicBezTo>
                        <a:pt x="42957" y="7955"/>
                        <a:pt x="42957" y="4773"/>
                        <a:pt x="42957" y="3182"/>
                      </a:cubicBezTo>
                      <a:cubicBezTo>
                        <a:pt x="42957" y="3182"/>
                        <a:pt x="42957" y="6364"/>
                        <a:pt x="41366" y="7955"/>
                      </a:cubicBezTo>
                      <a:cubicBezTo>
                        <a:pt x="41366" y="6364"/>
                        <a:pt x="41366" y="7955"/>
                        <a:pt x="39775" y="9546"/>
                      </a:cubicBezTo>
                      <a:cubicBezTo>
                        <a:pt x="39775" y="7955"/>
                        <a:pt x="39775" y="7955"/>
                        <a:pt x="39775" y="6364"/>
                      </a:cubicBezTo>
                      <a:lnTo>
                        <a:pt x="39775" y="7955"/>
                      </a:lnTo>
                      <a:cubicBezTo>
                        <a:pt x="39775" y="7955"/>
                        <a:pt x="39775" y="7955"/>
                        <a:pt x="39775" y="6364"/>
                      </a:cubicBezTo>
                      <a:cubicBezTo>
                        <a:pt x="39775" y="7955"/>
                        <a:pt x="39775" y="9546"/>
                        <a:pt x="38184" y="9546"/>
                      </a:cubicBezTo>
                      <a:cubicBezTo>
                        <a:pt x="38184" y="12728"/>
                        <a:pt x="38184" y="4773"/>
                        <a:pt x="36593" y="7955"/>
                      </a:cubicBezTo>
                      <a:cubicBezTo>
                        <a:pt x="36593" y="6364"/>
                        <a:pt x="36593" y="6364"/>
                        <a:pt x="36593" y="4773"/>
                      </a:cubicBezTo>
                      <a:cubicBezTo>
                        <a:pt x="35002" y="6364"/>
                        <a:pt x="35002" y="6364"/>
                        <a:pt x="35002" y="9546"/>
                      </a:cubicBezTo>
                      <a:lnTo>
                        <a:pt x="35002" y="7955"/>
                      </a:lnTo>
                      <a:cubicBezTo>
                        <a:pt x="35002" y="9546"/>
                        <a:pt x="33411" y="12728"/>
                        <a:pt x="33411" y="14320"/>
                      </a:cubicBezTo>
                      <a:cubicBezTo>
                        <a:pt x="33411" y="15910"/>
                        <a:pt x="33411" y="15910"/>
                        <a:pt x="33411" y="17501"/>
                      </a:cubicBezTo>
                      <a:lnTo>
                        <a:pt x="31820" y="19092"/>
                      </a:lnTo>
                      <a:cubicBezTo>
                        <a:pt x="31820" y="19092"/>
                        <a:pt x="31820" y="17501"/>
                        <a:pt x="31820" y="15910"/>
                      </a:cubicBezTo>
                      <a:lnTo>
                        <a:pt x="31820" y="15910"/>
                      </a:lnTo>
                      <a:cubicBezTo>
                        <a:pt x="31820" y="14320"/>
                        <a:pt x="31820" y="12728"/>
                        <a:pt x="33411" y="11137"/>
                      </a:cubicBezTo>
                      <a:lnTo>
                        <a:pt x="33411" y="12728"/>
                      </a:lnTo>
                      <a:cubicBezTo>
                        <a:pt x="33411" y="11137"/>
                        <a:pt x="35002" y="9546"/>
                        <a:pt x="35002" y="7955"/>
                      </a:cubicBezTo>
                      <a:cubicBezTo>
                        <a:pt x="35002" y="7955"/>
                        <a:pt x="35002" y="7955"/>
                        <a:pt x="35002" y="7955"/>
                      </a:cubicBezTo>
                      <a:cubicBezTo>
                        <a:pt x="35002" y="7955"/>
                        <a:pt x="35002" y="6364"/>
                        <a:pt x="35002" y="6364"/>
                      </a:cubicBezTo>
                      <a:cubicBezTo>
                        <a:pt x="35002" y="6364"/>
                        <a:pt x="35002" y="6364"/>
                        <a:pt x="35002" y="7955"/>
                      </a:cubicBezTo>
                      <a:lnTo>
                        <a:pt x="35002" y="4773"/>
                      </a:lnTo>
                      <a:lnTo>
                        <a:pt x="35002" y="6364"/>
                      </a:lnTo>
                      <a:lnTo>
                        <a:pt x="35002" y="4773"/>
                      </a:lnTo>
                      <a:cubicBezTo>
                        <a:pt x="33411" y="7955"/>
                        <a:pt x="31820" y="12728"/>
                        <a:pt x="31820" y="12728"/>
                      </a:cubicBezTo>
                      <a:cubicBezTo>
                        <a:pt x="31820" y="11137"/>
                        <a:pt x="33411" y="9546"/>
                        <a:pt x="33411" y="6364"/>
                      </a:cubicBezTo>
                      <a:cubicBezTo>
                        <a:pt x="33411" y="9546"/>
                        <a:pt x="35002" y="4773"/>
                        <a:pt x="35002" y="6364"/>
                      </a:cubicBezTo>
                      <a:cubicBezTo>
                        <a:pt x="35002" y="6364"/>
                        <a:pt x="35002" y="4773"/>
                        <a:pt x="35002" y="4773"/>
                      </a:cubicBezTo>
                      <a:lnTo>
                        <a:pt x="33411" y="7955"/>
                      </a:lnTo>
                      <a:cubicBezTo>
                        <a:pt x="33411" y="6364"/>
                        <a:pt x="33411" y="6364"/>
                        <a:pt x="33411" y="4773"/>
                      </a:cubicBezTo>
                      <a:cubicBezTo>
                        <a:pt x="31820" y="9546"/>
                        <a:pt x="31820" y="7955"/>
                        <a:pt x="31820" y="9546"/>
                      </a:cubicBezTo>
                      <a:cubicBezTo>
                        <a:pt x="31820" y="7955"/>
                        <a:pt x="31820" y="6364"/>
                        <a:pt x="33411" y="6364"/>
                      </a:cubicBezTo>
                      <a:cubicBezTo>
                        <a:pt x="33411" y="3182"/>
                        <a:pt x="31820" y="11137"/>
                        <a:pt x="31820" y="7955"/>
                      </a:cubicBezTo>
                      <a:cubicBezTo>
                        <a:pt x="31820" y="7955"/>
                        <a:pt x="31820" y="7955"/>
                        <a:pt x="31820" y="7955"/>
                      </a:cubicBezTo>
                      <a:cubicBezTo>
                        <a:pt x="31820" y="9546"/>
                        <a:pt x="30229" y="7955"/>
                        <a:pt x="31820" y="6364"/>
                      </a:cubicBezTo>
                      <a:lnTo>
                        <a:pt x="31820" y="6364"/>
                      </a:lnTo>
                      <a:cubicBezTo>
                        <a:pt x="31820" y="6364"/>
                        <a:pt x="30229" y="6364"/>
                        <a:pt x="28638" y="9546"/>
                      </a:cubicBezTo>
                      <a:cubicBezTo>
                        <a:pt x="28638" y="9546"/>
                        <a:pt x="30229" y="4773"/>
                        <a:pt x="30229" y="4773"/>
                      </a:cubicBezTo>
                      <a:lnTo>
                        <a:pt x="25456" y="17501"/>
                      </a:lnTo>
                      <a:cubicBezTo>
                        <a:pt x="27047" y="14320"/>
                        <a:pt x="28638" y="6364"/>
                        <a:pt x="28638" y="4773"/>
                      </a:cubicBezTo>
                      <a:cubicBezTo>
                        <a:pt x="28638" y="4773"/>
                        <a:pt x="28638" y="3182"/>
                        <a:pt x="28638" y="4773"/>
                      </a:cubicBezTo>
                      <a:cubicBezTo>
                        <a:pt x="28638" y="4773"/>
                        <a:pt x="27047" y="9546"/>
                        <a:pt x="27047" y="9546"/>
                      </a:cubicBezTo>
                      <a:cubicBezTo>
                        <a:pt x="27047" y="6364"/>
                        <a:pt x="27047" y="7955"/>
                        <a:pt x="27047" y="4773"/>
                      </a:cubicBezTo>
                      <a:cubicBezTo>
                        <a:pt x="27047" y="4773"/>
                        <a:pt x="25456" y="11137"/>
                        <a:pt x="25456" y="9546"/>
                      </a:cubicBezTo>
                      <a:cubicBezTo>
                        <a:pt x="25456" y="9546"/>
                        <a:pt x="27047" y="4773"/>
                        <a:pt x="27047" y="4773"/>
                      </a:cubicBezTo>
                      <a:lnTo>
                        <a:pt x="25456" y="9546"/>
                      </a:lnTo>
                      <a:cubicBezTo>
                        <a:pt x="25456" y="7955"/>
                        <a:pt x="27047" y="4773"/>
                        <a:pt x="27047" y="3182"/>
                      </a:cubicBezTo>
                      <a:cubicBezTo>
                        <a:pt x="27047" y="4773"/>
                        <a:pt x="27047" y="3182"/>
                        <a:pt x="27047" y="3182"/>
                      </a:cubicBezTo>
                      <a:lnTo>
                        <a:pt x="27047" y="4773"/>
                      </a:lnTo>
                      <a:cubicBezTo>
                        <a:pt x="27047" y="3182"/>
                        <a:pt x="23865" y="11137"/>
                        <a:pt x="23865" y="11137"/>
                      </a:cubicBezTo>
                      <a:cubicBezTo>
                        <a:pt x="23865" y="9546"/>
                        <a:pt x="25456" y="4773"/>
                        <a:pt x="25456" y="4773"/>
                      </a:cubicBezTo>
                      <a:cubicBezTo>
                        <a:pt x="23865" y="7955"/>
                        <a:pt x="20684" y="15910"/>
                        <a:pt x="20684" y="19092"/>
                      </a:cubicBezTo>
                      <a:lnTo>
                        <a:pt x="20684" y="17501"/>
                      </a:lnTo>
                      <a:lnTo>
                        <a:pt x="19092" y="19092"/>
                      </a:lnTo>
                      <a:cubicBezTo>
                        <a:pt x="20684" y="15910"/>
                        <a:pt x="23865" y="7955"/>
                        <a:pt x="25456" y="4773"/>
                      </a:cubicBezTo>
                      <a:cubicBezTo>
                        <a:pt x="25456" y="3182"/>
                        <a:pt x="25456" y="3182"/>
                        <a:pt x="25456" y="3182"/>
                      </a:cubicBezTo>
                      <a:cubicBezTo>
                        <a:pt x="25456" y="1591"/>
                        <a:pt x="25456" y="1591"/>
                        <a:pt x="27047" y="1591"/>
                      </a:cubicBezTo>
                      <a:lnTo>
                        <a:pt x="27047" y="0"/>
                      </a:lnTo>
                      <a:cubicBezTo>
                        <a:pt x="25456" y="3182"/>
                        <a:pt x="25456" y="3182"/>
                        <a:pt x="25456" y="4773"/>
                      </a:cubicBezTo>
                      <a:lnTo>
                        <a:pt x="27047" y="1591"/>
                      </a:lnTo>
                      <a:cubicBezTo>
                        <a:pt x="27047" y="4773"/>
                        <a:pt x="23865" y="9546"/>
                        <a:pt x="23865" y="9546"/>
                      </a:cubicBezTo>
                      <a:cubicBezTo>
                        <a:pt x="23865" y="7955"/>
                        <a:pt x="25456" y="4773"/>
                        <a:pt x="25456" y="3182"/>
                      </a:cubicBezTo>
                      <a:cubicBezTo>
                        <a:pt x="25456" y="4773"/>
                        <a:pt x="23865" y="4773"/>
                        <a:pt x="23865" y="4773"/>
                      </a:cubicBezTo>
                      <a:lnTo>
                        <a:pt x="23865" y="3182"/>
                      </a:lnTo>
                      <a:cubicBezTo>
                        <a:pt x="23865" y="1591"/>
                        <a:pt x="22274" y="6364"/>
                        <a:pt x="22274" y="3182"/>
                      </a:cubicBezTo>
                      <a:cubicBezTo>
                        <a:pt x="22274" y="3182"/>
                        <a:pt x="22274" y="0"/>
                        <a:pt x="22274" y="1591"/>
                      </a:cubicBezTo>
                      <a:cubicBezTo>
                        <a:pt x="22274" y="4773"/>
                        <a:pt x="19092" y="15910"/>
                        <a:pt x="17501" y="17501"/>
                      </a:cubicBezTo>
                      <a:cubicBezTo>
                        <a:pt x="17501" y="17501"/>
                        <a:pt x="17501" y="14320"/>
                        <a:pt x="17501" y="12728"/>
                      </a:cubicBezTo>
                      <a:cubicBezTo>
                        <a:pt x="17501" y="9546"/>
                        <a:pt x="19092" y="6364"/>
                        <a:pt x="20684" y="4773"/>
                      </a:cubicBezTo>
                      <a:cubicBezTo>
                        <a:pt x="20684" y="4773"/>
                        <a:pt x="20684" y="6364"/>
                        <a:pt x="19092" y="6364"/>
                      </a:cubicBezTo>
                      <a:cubicBezTo>
                        <a:pt x="19092" y="6364"/>
                        <a:pt x="20684" y="3182"/>
                        <a:pt x="19092" y="4773"/>
                      </a:cubicBezTo>
                      <a:cubicBezTo>
                        <a:pt x="17501" y="7955"/>
                        <a:pt x="19092" y="4773"/>
                        <a:pt x="17501" y="7955"/>
                      </a:cubicBezTo>
                      <a:cubicBezTo>
                        <a:pt x="17501" y="7955"/>
                        <a:pt x="17501" y="7955"/>
                        <a:pt x="17501" y="7955"/>
                      </a:cubicBezTo>
                      <a:cubicBezTo>
                        <a:pt x="17501" y="9546"/>
                        <a:pt x="15910" y="14320"/>
                        <a:pt x="14319" y="14320"/>
                      </a:cubicBezTo>
                      <a:cubicBezTo>
                        <a:pt x="14319" y="14320"/>
                        <a:pt x="14319" y="12728"/>
                        <a:pt x="14319" y="12728"/>
                      </a:cubicBezTo>
                      <a:cubicBezTo>
                        <a:pt x="14319" y="12728"/>
                        <a:pt x="14319" y="11137"/>
                        <a:pt x="12729" y="11137"/>
                      </a:cubicBezTo>
                      <a:cubicBezTo>
                        <a:pt x="12729" y="11137"/>
                        <a:pt x="12729" y="9546"/>
                        <a:pt x="12729" y="7955"/>
                      </a:cubicBezTo>
                      <a:cubicBezTo>
                        <a:pt x="12729" y="7955"/>
                        <a:pt x="12729" y="9546"/>
                        <a:pt x="11137" y="9546"/>
                      </a:cubicBezTo>
                      <a:cubicBezTo>
                        <a:pt x="11137" y="6364"/>
                        <a:pt x="11137" y="9546"/>
                        <a:pt x="12729" y="6364"/>
                      </a:cubicBezTo>
                      <a:cubicBezTo>
                        <a:pt x="12729" y="7955"/>
                        <a:pt x="11137" y="7955"/>
                        <a:pt x="11137" y="9546"/>
                      </a:cubicBezTo>
                      <a:cubicBezTo>
                        <a:pt x="9546" y="12728"/>
                        <a:pt x="11137" y="9546"/>
                        <a:pt x="12729" y="9546"/>
                      </a:cubicBezTo>
                      <a:cubicBezTo>
                        <a:pt x="11137" y="12728"/>
                        <a:pt x="9546" y="17501"/>
                        <a:pt x="7955" y="17501"/>
                      </a:cubicBezTo>
                      <a:cubicBezTo>
                        <a:pt x="6364" y="17501"/>
                        <a:pt x="7955" y="14320"/>
                        <a:pt x="7955" y="15910"/>
                      </a:cubicBezTo>
                      <a:cubicBezTo>
                        <a:pt x="7955" y="14320"/>
                        <a:pt x="4774" y="22275"/>
                        <a:pt x="4774" y="19092"/>
                      </a:cubicBezTo>
                      <a:cubicBezTo>
                        <a:pt x="4774" y="15910"/>
                        <a:pt x="6364" y="14320"/>
                        <a:pt x="6364" y="12728"/>
                      </a:cubicBezTo>
                      <a:cubicBezTo>
                        <a:pt x="6364" y="12728"/>
                        <a:pt x="6364" y="14320"/>
                        <a:pt x="6364" y="14320"/>
                      </a:cubicBezTo>
                      <a:lnTo>
                        <a:pt x="6364" y="12728"/>
                      </a:lnTo>
                      <a:cubicBezTo>
                        <a:pt x="6364" y="12728"/>
                        <a:pt x="7955" y="11137"/>
                        <a:pt x="7955" y="12728"/>
                      </a:cubicBezTo>
                      <a:cubicBezTo>
                        <a:pt x="7955" y="11137"/>
                        <a:pt x="6364" y="11137"/>
                        <a:pt x="6364" y="9546"/>
                      </a:cubicBezTo>
                      <a:cubicBezTo>
                        <a:pt x="6364" y="9546"/>
                        <a:pt x="4774" y="11137"/>
                        <a:pt x="4774" y="11137"/>
                      </a:cubicBezTo>
                      <a:lnTo>
                        <a:pt x="4774" y="11137"/>
                      </a:lnTo>
                      <a:cubicBezTo>
                        <a:pt x="4774" y="12728"/>
                        <a:pt x="3182" y="12728"/>
                        <a:pt x="3182" y="14320"/>
                      </a:cubicBezTo>
                      <a:cubicBezTo>
                        <a:pt x="3182" y="15910"/>
                        <a:pt x="1592" y="17501"/>
                        <a:pt x="1592" y="15910"/>
                      </a:cubicBezTo>
                      <a:lnTo>
                        <a:pt x="3182" y="12728"/>
                      </a:lnTo>
                      <a:cubicBezTo>
                        <a:pt x="3182" y="12728"/>
                        <a:pt x="3182" y="14320"/>
                        <a:pt x="3182" y="14320"/>
                      </a:cubicBezTo>
                      <a:cubicBezTo>
                        <a:pt x="3182" y="15910"/>
                        <a:pt x="3182" y="11137"/>
                        <a:pt x="1592" y="14320"/>
                      </a:cubicBezTo>
                      <a:lnTo>
                        <a:pt x="1592" y="15910"/>
                      </a:lnTo>
                      <a:cubicBezTo>
                        <a:pt x="0" y="17501"/>
                        <a:pt x="0" y="19092"/>
                        <a:pt x="0" y="19092"/>
                      </a:cubicBezTo>
                      <a:cubicBezTo>
                        <a:pt x="0" y="22275"/>
                        <a:pt x="0" y="19092"/>
                        <a:pt x="0" y="22275"/>
                      </a:cubicBezTo>
                      <a:cubicBezTo>
                        <a:pt x="1592" y="19092"/>
                        <a:pt x="1592" y="22275"/>
                        <a:pt x="1592" y="19092"/>
                      </a:cubicBezTo>
                      <a:cubicBezTo>
                        <a:pt x="0" y="22275"/>
                        <a:pt x="1592" y="20683"/>
                        <a:pt x="1592" y="23865"/>
                      </a:cubicBezTo>
                      <a:cubicBezTo>
                        <a:pt x="1592" y="22275"/>
                        <a:pt x="1592" y="22275"/>
                        <a:pt x="1592" y="22275"/>
                      </a:cubicBezTo>
                      <a:cubicBezTo>
                        <a:pt x="1592" y="22275"/>
                        <a:pt x="1592" y="22275"/>
                        <a:pt x="1592" y="22275"/>
                      </a:cubicBezTo>
                      <a:lnTo>
                        <a:pt x="1592" y="22275"/>
                      </a:lnTo>
                      <a:lnTo>
                        <a:pt x="1592" y="22275"/>
                      </a:lnTo>
                      <a:cubicBezTo>
                        <a:pt x="1592" y="22275"/>
                        <a:pt x="1592" y="22275"/>
                        <a:pt x="1592" y="22275"/>
                      </a:cubicBezTo>
                      <a:cubicBezTo>
                        <a:pt x="1592" y="22275"/>
                        <a:pt x="1592" y="20683"/>
                        <a:pt x="1592" y="20683"/>
                      </a:cubicBezTo>
                      <a:cubicBezTo>
                        <a:pt x="3182" y="19092"/>
                        <a:pt x="3182" y="19092"/>
                        <a:pt x="3182" y="17501"/>
                      </a:cubicBezTo>
                      <a:cubicBezTo>
                        <a:pt x="3182" y="17501"/>
                        <a:pt x="3182" y="19092"/>
                        <a:pt x="3182" y="19092"/>
                      </a:cubicBezTo>
                      <a:lnTo>
                        <a:pt x="4774" y="17501"/>
                      </a:lnTo>
                      <a:cubicBezTo>
                        <a:pt x="4774" y="19092"/>
                        <a:pt x="4774" y="20683"/>
                        <a:pt x="3182" y="22275"/>
                      </a:cubicBezTo>
                      <a:lnTo>
                        <a:pt x="3182" y="22275"/>
                      </a:lnTo>
                      <a:cubicBezTo>
                        <a:pt x="3182" y="23865"/>
                        <a:pt x="3182" y="23865"/>
                        <a:pt x="3182" y="23865"/>
                      </a:cubicBezTo>
                      <a:cubicBezTo>
                        <a:pt x="3182" y="23865"/>
                        <a:pt x="4774" y="22275"/>
                        <a:pt x="3182" y="23865"/>
                      </a:cubicBezTo>
                      <a:lnTo>
                        <a:pt x="4774" y="22275"/>
                      </a:lnTo>
                      <a:lnTo>
                        <a:pt x="4774" y="22275"/>
                      </a:lnTo>
                      <a:cubicBezTo>
                        <a:pt x="4774" y="22275"/>
                        <a:pt x="7955" y="19092"/>
                        <a:pt x="6364" y="23865"/>
                      </a:cubicBezTo>
                      <a:cubicBezTo>
                        <a:pt x="6364" y="23865"/>
                        <a:pt x="7955" y="22275"/>
                        <a:pt x="7955" y="23865"/>
                      </a:cubicBezTo>
                      <a:lnTo>
                        <a:pt x="7955" y="25456"/>
                      </a:lnTo>
                      <a:cubicBezTo>
                        <a:pt x="7955" y="25456"/>
                        <a:pt x="7955" y="27047"/>
                        <a:pt x="9546" y="25456"/>
                      </a:cubicBezTo>
                      <a:cubicBezTo>
                        <a:pt x="7955" y="30230"/>
                        <a:pt x="11137" y="27047"/>
                        <a:pt x="11137" y="28639"/>
                      </a:cubicBezTo>
                      <a:lnTo>
                        <a:pt x="11137" y="27047"/>
                      </a:lnTo>
                      <a:cubicBezTo>
                        <a:pt x="11137" y="27047"/>
                        <a:pt x="12729" y="27047"/>
                        <a:pt x="12729" y="25456"/>
                      </a:cubicBezTo>
                      <a:lnTo>
                        <a:pt x="12729" y="23865"/>
                      </a:lnTo>
                      <a:cubicBezTo>
                        <a:pt x="14319" y="22275"/>
                        <a:pt x="12729" y="25456"/>
                        <a:pt x="14319" y="25456"/>
                      </a:cubicBezTo>
                      <a:cubicBezTo>
                        <a:pt x="14319" y="25456"/>
                        <a:pt x="14319" y="25456"/>
                        <a:pt x="14319" y="25456"/>
                      </a:cubicBezTo>
                      <a:cubicBezTo>
                        <a:pt x="14319" y="30230"/>
                        <a:pt x="17501" y="22275"/>
                        <a:pt x="15910" y="25456"/>
                      </a:cubicBezTo>
                      <a:cubicBezTo>
                        <a:pt x="15910" y="25456"/>
                        <a:pt x="15910" y="25456"/>
                        <a:pt x="15910" y="25456"/>
                      </a:cubicBezTo>
                      <a:lnTo>
                        <a:pt x="15910" y="25456"/>
                      </a:lnTo>
                      <a:lnTo>
                        <a:pt x="15910" y="25456"/>
                      </a:lnTo>
                      <a:cubicBezTo>
                        <a:pt x="15910" y="25456"/>
                        <a:pt x="15910" y="25456"/>
                        <a:pt x="15910" y="27047"/>
                      </a:cubicBezTo>
                      <a:cubicBezTo>
                        <a:pt x="15910" y="27047"/>
                        <a:pt x="15910" y="25456"/>
                        <a:pt x="15910" y="25456"/>
                      </a:cubicBezTo>
                      <a:cubicBezTo>
                        <a:pt x="15910" y="25456"/>
                        <a:pt x="15910" y="25456"/>
                        <a:pt x="15910" y="25456"/>
                      </a:cubicBezTo>
                      <a:lnTo>
                        <a:pt x="15910" y="27047"/>
                      </a:lnTo>
                      <a:lnTo>
                        <a:pt x="15910" y="27047"/>
                      </a:lnTo>
                      <a:cubicBezTo>
                        <a:pt x="15910" y="28639"/>
                        <a:pt x="15910" y="25456"/>
                        <a:pt x="15910" y="23865"/>
                      </a:cubicBezTo>
                      <a:cubicBezTo>
                        <a:pt x="15910" y="23865"/>
                        <a:pt x="15910" y="23865"/>
                        <a:pt x="15910" y="22275"/>
                      </a:cubicBezTo>
                      <a:cubicBezTo>
                        <a:pt x="15910" y="25456"/>
                        <a:pt x="15910" y="20683"/>
                        <a:pt x="15910" y="25456"/>
                      </a:cubicBezTo>
                      <a:cubicBezTo>
                        <a:pt x="15910" y="23865"/>
                        <a:pt x="17501" y="23865"/>
                        <a:pt x="17501" y="20683"/>
                      </a:cubicBezTo>
                      <a:cubicBezTo>
                        <a:pt x="17501" y="20683"/>
                        <a:pt x="17501" y="20683"/>
                        <a:pt x="17501" y="20683"/>
                      </a:cubicBezTo>
                      <a:cubicBezTo>
                        <a:pt x="17501" y="20683"/>
                        <a:pt x="17501" y="22275"/>
                        <a:pt x="17501" y="20683"/>
                      </a:cubicBezTo>
                      <a:lnTo>
                        <a:pt x="17501" y="23865"/>
                      </a:lnTo>
                      <a:lnTo>
                        <a:pt x="19092" y="20683"/>
                      </a:lnTo>
                      <a:cubicBezTo>
                        <a:pt x="19092" y="22275"/>
                        <a:pt x="19092" y="23865"/>
                        <a:pt x="17501" y="25456"/>
                      </a:cubicBezTo>
                      <a:cubicBezTo>
                        <a:pt x="19092" y="22275"/>
                        <a:pt x="19092" y="23865"/>
                        <a:pt x="19092" y="20683"/>
                      </a:cubicBezTo>
                      <a:lnTo>
                        <a:pt x="19092" y="22275"/>
                      </a:lnTo>
                      <a:cubicBezTo>
                        <a:pt x="19092" y="22275"/>
                        <a:pt x="20684" y="20683"/>
                        <a:pt x="20684" y="20683"/>
                      </a:cubicBezTo>
                      <a:cubicBezTo>
                        <a:pt x="20684" y="23865"/>
                        <a:pt x="22274" y="22275"/>
                        <a:pt x="23865" y="25456"/>
                      </a:cubicBezTo>
                      <a:cubicBezTo>
                        <a:pt x="25456" y="20683"/>
                        <a:pt x="23865" y="28639"/>
                        <a:pt x="25456" y="23865"/>
                      </a:cubicBezTo>
                      <a:cubicBezTo>
                        <a:pt x="25456" y="25456"/>
                        <a:pt x="25456" y="25456"/>
                        <a:pt x="25456" y="27047"/>
                      </a:cubicBezTo>
                      <a:cubicBezTo>
                        <a:pt x="27047" y="25456"/>
                        <a:pt x="25456" y="28639"/>
                        <a:pt x="27047" y="25456"/>
                      </a:cubicBezTo>
                      <a:cubicBezTo>
                        <a:pt x="27047" y="27047"/>
                        <a:pt x="27047" y="27047"/>
                        <a:pt x="27047" y="28639"/>
                      </a:cubicBezTo>
                      <a:cubicBezTo>
                        <a:pt x="27047" y="28639"/>
                        <a:pt x="27047" y="27047"/>
                        <a:pt x="27047" y="28639"/>
                      </a:cubicBezTo>
                      <a:cubicBezTo>
                        <a:pt x="27047" y="28639"/>
                        <a:pt x="27047" y="30230"/>
                        <a:pt x="27047" y="30230"/>
                      </a:cubicBezTo>
                      <a:cubicBezTo>
                        <a:pt x="27047" y="30230"/>
                        <a:pt x="28638" y="27047"/>
                        <a:pt x="28638" y="22275"/>
                      </a:cubicBezTo>
                      <a:cubicBezTo>
                        <a:pt x="28638" y="23865"/>
                        <a:pt x="28638" y="23865"/>
                        <a:pt x="30229" y="22275"/>
                      </a:cubicBezTo>
                      <a:cubicBezTo>
                        <a:pt x="30229" y="23865"/>
                        <a:pt x="30229" y="25456"/>
                        <a:pt x="30229" y="25456"/>
                      </a:cubicBezTo>
                      <a:cubicBezTo>
                        <a:pt x="30229" y="25456"/>
                        <a:pt x="31820" y="27047"/>
                        <a:pt x="31820" y="23865"/>
                      </a:cubicBezTo>
                      <a:cubicBezTo>
                        <a:pt x="31820" y="23865"/>
                        <a:pt x="31820" y="23865"/>
                        <a:pt x="31820" y="23865"/>
                      </a:cubicBezTo>
                      <a:cubicBezTo>
                        <a:pt x="31820" y="23865"/>
                        <a:pt x="31820" y="23865"/>
                        <a:pt x="33411" y="23865"/>
                      </a:cubicBezTo>
                      <a:lnTo>
                        <a:pt x="33411" y="23865"/>
                      </a:lnTo>
                      <a:cubicBezTo>
                        <a:pt x="35002" y="20683"/>
                        <a:pt x="33411" y="23865"/>
                        <a:pt x="35002" y="22275"/>
                      </a:cubicBezTo>
                      <a:lnTo>
                        <a:pt x="35002" y="22275"/>
                      </a:lnTo>
                      <a:cubicBezTo>
                        <a:pt x="35002" y="25456"/>
                        <a:pt x="35002" y="20683"/>
                        <a:pt x="36593" y="23865"/>
                      </a:cubicBezTo>
                      <a:lnTo>
                        <a:pt x="36593" y="22275"/>
                      </a:lnTo>
                      <a:cubicBezTo>
                        <a:pt x="38184" y="17501"/>
                        <a:pt x="36593" y="25456"/>
                        <a:pt x="38184" y="23865"/>
                      </a:cubicBezTo>
                      <a:lnTo>
                        <a:pt x="38184" y="22275"/>
                      </a:lnTo>
                      <a:cubicBezTo>
                        <a:pt x="38184" y="20683"/>
                        <a:pt x="38184" y="28639"/>
                        <a:pt x="38184" y="28639"/>
                      </a:cubicBezTo>
                      <a:cubicBezTo>
                        <a:pt x="38184" y="28639"/>
                        <a:pt x="38184" y="28639"/>
                        <a:pt x="38184" y="30230"/>
                      </a:cubicBezTo>
                      <a:cubicBezTo>
                        <a:pt x="38184" y="33411"/>
                        <a:pt x="38184" y="27047"/>
                        <a:pt x="39775" y="27047"/>
                      </a:cubicBezTo>
                      <a:cubicBezTo>
                        <a:pt x="39775" y="28639"/>
                        <a:pt x="39775" y="30230"/>
                        <a:pt x="39775" y="31820"/>
                      </a:cubicBezTo>
                      <a:cubicBezTo>
                        <a:pt x="39775" y="33411"/>
                        <a:pt x="41366" y="27047"/>
                        <a:pt x="41366" y="30230"/>
                      </a:cubicBezTo>
                      <a:cubicBezTo>
                        <a:pt x="41366" y="28639"/>
                        <a:pt x="41366" y="28639"/>
                        <a:pt x="41366" y="27047"/>
                      </a:cubicBezTo>
                      <a:cubicBezTo>
                        <a:pt x="41366" y="27047"/>
                        <a:pt x="41366" y="31820"/>
                        <a:pt x="42957" y="28639"/>
                      </a:cubicBezTo>
                      <a:lnTo>
                        <a:pt x="42957" y="30230"/>
                      </a:lnTo>
                      <a:cubicBezTo>
                        <a:pt x="42957" y="28639"/>
                        <a:pt x="44548" y="28639"/>
                        <a:pt x="44548" y="27047"/>
                      </a:cubicBezTo>
                      <a:cubicBezTo>
                        <a:pt x="44548" y="35003"/>
                        <a:pt x="46139" y="23865"/>
                        <a:pt x="46139" y="30230"/>
                      </a:cubicBezTo>
                      <a:lnTo>
                        <a:pt x="47729" y="30230"/>
                      </a:lnTo>
                      <a:lnTo>
                        <a:pt x="47729" y="30230"/>
                      </a:lnTo>
                      <a:cubicBezTo>
                        <a:pt x="47729" y="30230"/>
                        <a:pt x="49321" y="28639"/>
                        <a:pt x="49321" y="27047"/>
                      </a:cubicBezTo>
                      <a:cubicBezTo>
                        <a:pt x="49321" y="27047"/>
                        <a:pt x="49321" y="28639"/>
                        <a:pt x="49321" y="28639"/>
                      </a:cubicBezTo>
                      <a:cubicBezTo>
                        <a:pt x="49321" y="30230"/>
                        <a:pt x="50912" y="30230"/>
                        <a:pt x="50912" y="27047"/>
                      </a:cubicBezTo>
                      <a:lnTo>
                        <a:pt x="50912" y="28639"/>
                      </a:lnTo>
                      <a:cubicBezTo>
                        <a:pt x="50912" y="27047"/>
                        <a:pt x="52503" y="31820"/>
                        <a:pt x="52503" y="30230"/>
                      </a:cubicBezTo>
                      <a:cubicBezTo>
                        <a:pt x="52503" y="30230"/>
                        <a:pt x="52503" y="30230"/>
                        <a:pt x="52503" y="31820"/>
                      </a:cubicBezTo>
                      <a:cubicBezTo>
                        <a:pt x="54094" y="28639"/>
                        <a:pt x="54094" y="38185"/>
                        <a:pt x="55684" y="30230"/>
                      </a:cubicBezTo>
                      <a:lnTo>
                        <a:pt x="55684" y="28639"/>
                      </a:lnTo>
                      <a:cubicBezTo>
                        <a:pt x="55684" y="28639"/>
                        <a:pt x="55684" y="25456"/>
                        <a:pt x="55684" y="23865"/>
                      </a:cubicBezTo>
                      <a:cubicBezTo>
                        <a:pt x="55684" y="23865"/>
                        <a:pt x="55684" y="27047"/>
                        <a:pt x="55684" y="27047"/>
                      </a:cubicBezTo>
                      <a:lnTo>
                        <a:pt x="55684" y="27047"/>
                      </a:lnTo>
                      <a:cubicBezTo>
                        <a:pt x="55684" y="31820"/>
                        <a:pt x="57276" y="28639"/>
                        <a:pt x="55684" y="31820"/>
                      </a:cubicBezTo>
                      <a:cubicBezTo>
                        <a:pt x="57276" y="31820"/>
                        <a:pt x="58866" y="33411"/>
                        <a:pt x="60458" y="35003"/>
                      </a:cubicBezTo>
                      <a:lnTo>
                        <a:pt x="60458" y="31820"/>
                      </a:lnTo>
                      <a:lnTo>
                        <a:pt x="60458" y="31820"/>
                      </a:lnTo>
                      <a:cubicBezTo>
                        <a:pt x="60458" y="31820"/>
                        <a:pt x="60458" y="35003"/>
                        <a:pt x="60458" y="35003"/>
                      </a:cubicBezTo>
                      <a:cubicBezTo>
                        <a:pt x="60458" y="36594"/>
                        <a:pt x="60458" y="33411"/>
                        <a:pt x="60458" y="33411"/>
                      </a:cubicBezTo>
                      <a:cubicBezTo>
                        <a:pt x="60458" y="35003"/>
                        <a:pt x="60458" y="36594"/>
                        <a:pt x="60458" y="36594"/>
                      </a:cubicBezTo>
                      <a:lnTo>
                        <a:pt x="60458" y="36594"/>
                      </a:lnTo>
                      <a:lnTo>
                        <a:pt x="60458" y="36594"/>
                      </a:lnTo>
                      <a:cubicBezTo>
                        <a:pt x="60458" y="35003"/>
                        <a:pt x="60458" y="33411"/>
                        <a:pt x="60458" y="33411"/>
                      </a:cubicBezTo>
                      <a:cubicBezTo>
                        <a:pt x="60458" y="33411"/>
                        <a:pt x="60458" y="35003"/>
                        <a:pt x="60458" y="35003"/>
                      </a:cubicBezTo>
                      <a:cubicBezTo>
                        <a:pt x="60458" y="35003"/>
                        <a:pt x="60458" y="35003"/>
                        <a:pt x="60458" y="35003"/>
                      </a:cubicBezTo>
                      <a:lnTo>
                        <a:pt x="60458" y="35003"/>
                      </a:lnTo>
                      <a:lnTo>
                        <a:pt x="60458" y="31820"/>
                      </a:lnTo>
                      <a:cubicBezTo>
                        <a:pt x="60458" y="30230"/>
                        <a:pt x="60458" y="31820"/>
                        <a:pt x="60458" y="28639"/>
                      </a:cubicBezTo>
                      <a:cubicBezTo>
                        <a:pt x="60458" y="33411"/>
                        <a:pt x="63639" y="30230"/>
                        <a:pt x="63639" y="31820"/>
                      </a:cubicBezTo>
                      <a:cubicBezTo>
                        <a:pt x="63639" y="30230"/>
                        <a:pt x="63639" y="30230"/>
                        <a:pt x="65231" y="30230"/>
                      </a:cubicBezTo>
                      <a:cubicBezTo>
                        <a:pt x="65231" y="30230"/>
                        <a:pt x="65231" y="27047"/>
                        <a:pt x="65231" y="27047"/>
                      </a:cubicBezTo>
                      <a:cubicBezTo>
                        <a:pt x="65231" y="33411"/>
                        <a:pt x="66821" y="30230"/>
                        <a:pt x="66821" y="33411"/>
                      </a:cubicBezTo>
                      <a:cubicBezTo>
                        <a:pt x="66821" y="30230"/>
                        <a:pt x="68413" y="33411"/>
                        <a:pt x="66821" y="28639"/>
                      </a:cubicBezTo>
                      <a:cubicBezTo>
                        <a:pt x="66821" y="28639"/>
                        <a:pt x="66821" y="30230"/>
                        <a:pt x="66821" y="31820"/>
                      </a:cubicBezTo>
                      <a:cubicBezTo>
                        <a:pt x="66821" y="30230"/>
                        <a:pt x="68413" y="33411"/>
                        <a:pt x="70004" y="31820"/>
                      </a:cubicBezTo>
                      <a:cubicBezTo>
                        <a:pt x="70004" y="31820"/>
                        <a:pt x="70004" y="30230"/>
                        <a:pt x="70004" y="28639"/>
                      </a:cubicBezTo>
                      <a:lnTo>
                        <a:pt x="70004" y="31820"/>
                      </a:lnTo>
                      <a:cubicBezTo>
                        <a:pt x="70004" y="31820"/>
                        <a:pt x="70004" y="27047"/>
                        <a:pt x="70004" y="30230"/>
                      </a:cubicBezTo>
                      <a:cubicBezTo>
                        <a:pt x="70004" y="30230"/>
                        <a:pt x="70004" y="28639"/>
                        <a:pt x="70004" y="28639"/>
                      </a:cubicBezTo>
                      <a:cubicBezTo>
                        <a:pt x="71594" y="31820"/>
                        <a:pt x="73186" y="25456"/>
                        <a:pt x="76368" y="31820"/>
                      </a:cubicBezTo>
                      <a:cubicBezTo>
                        <a:pt x="76368" y="30230"/>
                        <a:pt x="76368" y="30230"/>
                        <a:pt x="76368" y="30230"/>
                      </a:cubicBezTo>
                      <a:cubicBezTo>
                        <a:pt x="76368" y="30230"/>
                        <a:pt x="76368" y="28639"/>
                        <a:pt x="76368" y="27047"/>
                      </a:cubicBezTo>
                      <a:lnTo>
                        <a:pt x="77958" y="30230"/>
                      </a:lnTo>
                      <a:cubicBezTo>
                        <a:pt x="77958" y="27047"/>
                        <a:pt x="79549" y="30230"/>
                        <a:pt x="77958" y="27047"/>
                      </a:cubicBezTo>
                      <a:lnTo>
                        <a:pt x="77958" y="27047"/>
                      </a:lnTo>
                      <a:cubicBezTo>
                        <a:pt x="77958" y="23865"/>
                        <a:pt x="76368" y="19092"/>
                        <a:pt x="76368" y="15910"/>
                      </a:cubicBezTo>
                      <a:cubicBezTo>
                        <a:pt x="76368" y="19092"/>
                        <a:pt x="74776" y="11137"/>
                        <a:pt x="74776" y="15910"/>
                      </a:cubicBezTo>
                      <a:cubicBezTo>
                        <a:pt x="74776" y="14320"/>
                        <a:pt x="74776" y="14320"/>
                        <a:pt x="74776" y="12728"/>
                      </a:cubicBezTo>
                      <a:cubicBezTo>
                        <a:pt x="74776" y="14320"/>
                        <a:pt x="74776" y="14320"/>
                        <a:pt x="74776" y="14320"/>
                      </a:cubicBezTo>
                      <a:lnTo>
                        <a:pt x="74776" y="14320"/>
                      </a:lnTo>
                      <a:cubicBezTo>
                        <a:pt x="73186" y="14320"/>
                        <a:pt x="73186" y="12728"/>
                        <a:pt x="71594" y="12728"/>
                      </a:cubicBezTo>
                      <a:lnTo>
                        <a:pt x="71594" y="14320"/>
                      </a:lnTo>
                      <a:cubicBezTo>
                        <a:pt x="71594" y="14320"/>
                        <a:pt x="71594" y="12728"/>
                        <a:pt x="71594" y="12728"/>
                      </a:cubicBezTo>
                      <a:cubicBezTo>
                        <a:pt x="71594" y="15910"/>
                        <a:pt x="71594" y="12728"/>
                        <a:pt x="71594" y="15910"/>
                      </a:cubicBezTo>
                      <a:cubicBezTo>
                        <a:pt x="71594" y="11137"/>
                        <a:pt x="70004" y="15910"/>
                        <a:pt x="70004" y="11137"/>
                      </a:cubicBezTo>
                      <a:cubicBezTo>
                        <a:pt x="70004" y="11137"/>
                        <a:pt x="70004" y="14320"/>
                        <a:pt x="70004" y="14320"/>
                      </a:cubicBezTo>
                      <a:lnTo>
                        <a:pt x="70004" y="12728"/>
                      </a:lnTo>
                      <a:lnTo>
                        <a:pt x="70004" y="14320"/>
                      </a:lnTo>
                      <a:cubicBezTo>
                        <a:pt x="70004" y="14320"/>
                        <a:pt x="70004" y="12728"/>
                        <a:pt x="70004" y="11137"/>
                      </a:cubicBezTo>
                      <a:cubicBezTo>
                        <a:pt x="70004" y="11137"/>
                        <a:pt x="70004" y="11137"/>
                        <a:pt x="70004" y="11137"/>
                      </a:cubicBezTo>
                      <a:cubicBezTo>
                        <a:pt x="70004" y="9546"/>
                        <a:pt x="68413" y="11137"/>
                        <a:pt x="68413" y="11137"/>
                      </a:cubicBezTo>
                      <a:lnTo>
                        <a:pt x="68413" y="12728"/>
                      </a:lnTo>
                      <a:cubicBezTo>
                        <a:pt x="66821" y="14320"/>
                        <a:pt x="66821" y="12728"/>
                        <a:pt x="65231" y="14320"/>
                      </a:cubicBezTo>
                      <a:lnTo>
                        <a:pt x="65231" y="15910"/>
                      </a:lnTo>
                      <a:cubicBezTo>
                        <a:pt x="65231" y="17501"/>
                        <a:pt x="65231" y="14320"/>
                        <a:pt x="63639" y="15910"/>
                      </a:cubicBezTo>
                      <a:lnTo>
                        <a:pt x="63639" y="15910"/>
                      </a:lnTo>
                      <a:cubicBezTo>
                        <a:pt x="63639" y="17501"/>
                        <a:pt x="63639" y="17501"/>
                        <a:pt x="63639" y="17501"/>
                      </a:cubicBezTo>
                      <a:cubicBezTo>
                        <a:pt x="63639" y="15910"/>
                        <a:pt x="63639" y="15910"/>
                        <a:pt x="63639" y="14320"/>
                      </a:cubicBezTo>
                      <a:cubicBezTo>
                        <a:pt x="63639" y="15910"/>
                        <a:pt x="63639" y="15910"/>
                        <a:pt x="62049" y="19092"/>
                      </a:cubicBezTo>
                      <a:lnTo>
                        <a:pt x="62049" y="17501"/>
                      </a:lnTo>
                      <a:cubicBezTo>
                        <a:pt x="62049" y="19092"/>
                        <a:pt x="62049" y="19092"/>
                        <a:pt x="62049" y="20683"/>
                      </a:cubicBezTo>
                      <a:cubicBezTo>
                        <a:pt x="62049" y="19092"/>
                        <a:pt x="62049" y="17501"/>
                        <a:pt x="62049" y="15910"/>
                      </a:cubicBezTo>
                      <a:cubicBezTo>
                        <a:pt x="60458" y="12728"/>
                        <a:pt x="60458" y="19092"/>
                        <a:pt x="60458" y="14320"/>
                      </a:cubicBezTo>
                      <a:cubicBezTo>
                        <a:pt x="60458" y="19092"/>
                        <a:pt x="60458" y="17501"/>
                        <a:pt x="60458" y="17501"/>
                      </a:cubicBezTo>
                      <a:cubicBezTo>
                        <a:pt x="60458" y="19092"/>
                        <a:pt x="60458" y="20683"/>
                        <a:pt x="60458" y="20683"/>
                      </a:cubicBezTo>
                      <a:cubicBezTo>
                        <a:pt x="60458" y="20683"/>
                        <a:pt x="60458" y="14320"/>
                        <a:pt x="58866" y="14320"/>
                      </a:cubicBezTo>
                      <a:lnTo>
                        <a:pt x="58866" y="14320"/>
                      </a:lnTo>
                      <a:cubicBezTo>
                        <a:pt x="58866" y="12728"/>
                        <a:pt x="58866" y="15910"/>
                        <a:pt x="58866" y="14320"/>
                      </a:cubicBezTo>
                      <a:cubicBezTo>
                        <a:pt x="58866" y="17501"/>
                        <a:pt x="58866" y="14320"/>
                        <a:pt x="58866" y="17501"/>
                      </a:cubicBezTo>
                      <a:lnTo>
                        <a:pt x="58866" y="15910"/>
                      </a:lnTo>
                      <a:cubicBezTo>
                        <a:pt x="58866" y="17501"/>
                        <a:pt x="57276" y="20683"/>
                        <a:pt x="57276" y="19092"/>
                      </a:cubicBezTo>
                      <a:cubicBezTo>
                        <a:pt x="57276" y="19092"/>
                        <a:pt x="57276" y="17501"/>
                        <a:pt x="57276" y="17501"/>
                      </a:cubicBezTo>
                      <a:cubicBezTo>
                        <a:pt x="57276" y="15910"/>
                        <a:pt x="57276" y="17501"/>
                        <a:pt x="57276" y="17501"/>
                      </a:cubicBezTo>
                      <a:cubicBezTo>
                        <a:pt x="57276" y="14320"/>
                        <a:pt x="57276" y="17501"/>
                        <a:pt x="58866" y="14320"/>
                      </a:cubicBezTo>
                      <a:cubicBezTo>
                        <a:pt x="58866" y="12728"/>
                        <a:pt x="58866" y="17501"/>
                        <a:pt x="58866" y="12728"/>
                      </a:cubicBezTo>
                      <a:cubicBezTo>
                        <a:pt x="58866" y="17501"/>
                        <a:pt x="58866" y="12728"/>
                        <a:pt x="57276" y="15910"/>
                      </a:cubicBezTo>
                      <a:lnTo>
                        <a:pt x="57276" y="14320"/>
                      </a:lnTo>
                      <a:cubicBezTo>
                        <a:pt x="57276" y="14320"/>
                        <a:pt x="57276" y="15910"/>
                        <a:pt x="57276" y="15910"/>
                      </a:cubicBezTo>
                      <a:lnTo>
                        <a:pt x="57276" y="12728"/>
                      </a:lnTo>
                      <a:cubicBezTo>
                        <a:pt x="57276" y="14320"/>
                        <a:pt x="57276" y="11137"/>
                        <a:pt x="55684" y="11137"/>
                      </a:cubicBezTo>
                      <a:cubicBezTo>
                        <a:pt x="55684" y="11137"/>
                        <a:pt x="55684" y="14320"/>
                        <a:pt x="55684" y="15910"/>
                      </a:cubicBezTo>
                      <a:cubicBezTo>
                        <a:pt x="54094" y="19092"/>
                        <a:pt x="55684" y="9546"/>
                        <a:pt x="54094" y="11137"/>
                      </a:cubicBezTo>
                      <a:cubicBezTo>
                        <a:pt x="54094" y="11137"/>
                        <a:pt x="54094" y="12728"/>
                        <a:pt x="54094" y="12728"/>
                      </a:cubicBezTo>
                      <a:cubicBezTo>
                        <a:pt x="54094" y="12728"/>
                        <a:pt x="54094" y="11137"/>
                        <a:pt x="54094" y="9546"/>
                      </a:cubicBezTo>
                      <a:cubicBezTo>
                        <a:pt x="54094" y="9546"/>
                        <a:pt x="54094" y="11137"/>
                        <a:pt x="54094" y="12728"/>
                      </a:cubicBezTo>
                      <a:cubicBezTo>
                        <a:pt x="54094" y="9546"/>
                        <a:pt x="54094" y="14320"/>
                        <a:pt x="54094" y="14320"/>
                      </a:cubicBezTo>
                      <a:lnTo>
                        <a:pt x="54094" y="12728"/>
                      </a:lnTo>
                      <a:cubicBezTo>
                        <a:pt x="54094" y="11137"/>
                        <a:pt x="54094" y="17501"/>
                        <a:pt x="52503" y="15910"/>
                      </a:cubicBezTo>
                      <a:lnTo>
                        <a:pt x="52503" y="12728"/>
                      </a:lnTo>
                      <a:lnTo>
                        <a:pt x="52503" y="12728"/>
                      </a:lnTo>
                      <a:lnTo>
                        <a:pt x="52503" y="9546"/>
                      </a:lnTo>
                      <a:cubicBezTo>
                        <a:pt x="52503" y="11137"/>
                        <a:pt x="52503" y="11137"/>
                        <a:pt x="50912" y="9546"/>
                      </a:cubicBezTo>
                      <a:cubicBezTo>
                        <a:pt x="50912" y="11137"/>
                        <a:pt x="50912" y="12728"/>
                        <a:pt x="50912" y="14320"/>
                      </a:cubicBezTo>
                      <a:cubicBezTo>
                        <a:pt x="50912" y="12728"/>
                        <a:pt x="50912" y="12728"/>
                        <a:pt x="50912" y="12728"/>
                      </a:cubicBezTo>
                      <a:cubicBezTo>
                        <a:pt x="50912" y="11137"/>
                        <a:pt x="50912" y="9546"/>
                        <a:pt x="50912" y="11137"/>
                      </a:cubicBezTo>
                      <a:lnTo>
                        <a:pt x="50912" y="9546"/>
                      </a:lnTo>
                      <a:cubicBezTo>
                        <a:pt x="50912" y="7955"/>
                        <a:pt x="50912" y="9546"/>
                        <a:pt x="50912" y="9546"/>
                      </a:cubicBezTo>
                      <a:cubicBezTo>
                        <a:pt x="50912" y="9546"/>
                        <a:pt x="50912" y="9546"/>
                        <a:pt x="50912" y="9546"/>
                      </a:cubicBezTo>
                      <a:lnTo>
                        <a:pt x="49321" y="12728"/>
                      </a:lnTo>
                      <a:cubicBezTo>
                        <a:pt x="49321" y="11137"/>
                        <a:pt x="49321" y="11137"/>
                        <a:pt x="49321" y="11137"/>
                      </a:cubicBezTo>
                      <a:cubicBezTo>
                        <a:pt x="49321" y="11137"/>
                        <a:pt x="49321" y="12728"/>
                        <a:pt x="49321" y="12728"/>
                      </a:cubicBezTo>
                      <a:cubicBezTo>
                        <a:pt x="49321" y="11137"/>
                        <a:pt x="49321" y="9546"/>
                        <a:pt x="49321" y="7955"/>
                      </a:cubicBezTo>
                      <a:lnTo>
                        <a:pt x="47729" y="9546"/>
                      </a:lnTo>
                      <a:cubicBezTo>
                        <a:pt x="47729" y="9546"/>
                        <a:pt x="47729" y="7955"/>
                        <a:pt x="47729" y="6364"/>
                      </a:cubicBezTo>
                      <a:cubicBezTo>
                        <a:pt x="47729" y="4773"/>
                        <a:pt x="46139" y="9546"/>
                        <a:pt x="46139" y="7955"/>
                      </a:cubicBezTo>
                      <a:cubicBezTo>
                        <a:pt x="46139" y="7955"/>
                        <a:pt x="46139" y="7955"/>
                        <a:pt x="46139" y="9546"/>
                      </a:cubicBezTo>
                      <a:cubicBezTo>
                        <a:pt x="46139" y="9546"/>
                        <a:pt x="46139" y="6364"/>
                        <a:pt x="44548" y="9546"/>
                      </a:cubicBezTo>
                      <a:lnTo>
                        <a:pt x="44548" y="6364"/>
                      </a:lnTo>
                      <a:cubicBezTo>
                        <a:pt x="44548" y="6364"/>
                        <a:pt x="44548" y="11137"/>
                        <a:pt x="42957" y="11137"/>
                      </a:cubicBezTo>
                      <a:cubicBezTo>
                        <a:pt x="42957" y="12728"/>
                        <a:pt x="42957" y="7955"/>
                        <a:pt x="42957" y="7955"/>
                      </a:cubicBezTo>
                      <a:cubicBezTo>
                        <a:pt x="47729" y="9546"/>
                        <a:pt x="47729" y="12728"/>
                        <a:pt x="47729" y="9546"/>
                      </a:cubicBezTo>
                      <a:cubicBezTo>
                        <a:pt x="47729" y="9546"/>
                        <a:pt x="47729" y="9546"/>
                        <a:pt x="47729" y="9546"/>
                      </a:cubicBezTo>
                      <a:close/>
                      <a:moveTo>
                        <a:pt x="42957" y="11137"/>
                      </a:moveTo>
                      <a:cubicBezTo>
                        <a:pt x="42957" y="9546"/>
                        <a:pt x="42957" y="9546"/>
                        <a:pt x="42957" y="11137"/>
                      </a:cubicBezTo>
                      <a:cubicBezTo>
                        <a:pt x="42957" y="12728"/>
                        <a:pt x="42957" y="11137"/>
                        <a:pt x="42957" y="11137"/>
                      </a:cubicBezTo>
                      <a:close/>
                      <a:moveTo>
                        <a:pt x="33411" y="14320"/>
                      </a:moveTo>
                      <a:cubicBezTo>
                        <a:pt x="33411" y="14320"/>
                        <a:pt x="33411" y="14320"/>
                        <a:pt x="33411" y="14320"/>
                      </a:cubicBezTo>
                      <a:cubicBezTo>
                        <a:pt x="33411" y="14320"/>
                        <a:pt x="33411" y="14320"/>
                        <a:pt x="33411" y="14320"/>
                      </a:cubicBezTo>
                      <a:close/>
                      <a:moveTo>
                        <a:pt x="6364" y="22275"/>
                      </a:moveTo>
                      <a:lnTo>
                        <a:pt x="6364" y="22275"/>
                      </a:lnTo>
                      <a:cubicBezTo>
                        <a:pt x="6364" y="23865"/>
                        <a:pt x="6364" y="22275"/>
                        <a:pt x="6364" y="22275"/>
                      </a:cubicBezTo>
                      <a:close/>
                      <a:moveTo>
                        <a:pt x="6364" y="20683"/>
                      </a:moveTo>
                      <a:cubicBezTo>
                        <a:pt x="6364" y="22275"/>
                        <a:pt x="6364" y="22275"/>
                        <a:pt x="6364" y="20683"/>
                      </a:cubicBezTo>
                      <a:cubicBezTo>
                        <a:pt x="6364" y="22275"/>
                        <a:pt x="6364" y="22275"/>
                        <a:pt x="6364" y="20683"/>
                      </a:cubicBezTo>
                      <a:cubicBezTo>
                        <a:pt x="6364" y="20683"/>
                        <a:pt x="6364" y="20683"/>
                        <a:pt x="6364" y="20683"/>
                      </a:cubicBezTo>
                      <a:close/>
                      <a:moveTo>
                        <a:pt x="62049" y="30230"/>
                      </a:moveTo>
                      <a:lnTo>
                        <a:pt x="62049" y="30230"/>
                      </a:lnTo>
                      <a:cubicBezTo>
                        <a:pt x="62049" y="30230"/>
                        <a:pt x="62049" y="30230"/>
                        <a:pt x="62049" y="302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85" name="รูปแบบอิสระ: รูปร่าง 2384">
                  <a:extLst>
                    <a:ext uri="{FF2B5EF4-FFF2-40B4-BE49-F238E27FC236}">
                      <a16:creationId xmlns:a16="http://schemas.microsoft.com/office/drawing/2014/main" id="{7500CA5A-03B0-475F-91B2-34A225E50E15}"/>
                    </a:ext>
                  </a:extLst>
                </p:cNvPr>
                <p:cNvSpPr/>
                <p:nvPr/>
              </p:nvSpPr>
              <p:spPr>
                <a:xfrm>
                  <a:off x="7604747" y="5177282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86" name="รูปแบบอิสระ: รูปร่าง 2385">
                  <a:extLst>
                    <a:ext uri="{FF2B5EF4-FFF2-40B4-BE49-F238E27FC236}">
                      <a16:creationId xmlns:a16="http://schemas.microsoft.com/office/drawing/2014/main" id="{D8BD817B-3DF8-4B70-968E-04B66077CCA9}"/>
                    </a:ext>
                  </a:extLst>
                </p:cNvPr>
                <p:cNvSpPr/>
                <p:nvPr/>
              </p:nvSpPr>
              <p:spPr>
                <a:xfrm>
                  <a:off x="7620657" y="517569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87" name="รูปแบบอิสระ: รูปร่าง 2386">
                  <a:extLst>
                    <a:ext uri="{FF2B5EF4-FFF2-40B4-BE49-F238E27FC236}">
                      <a16:creationId xmlns:a16="http://schemas.microsoft.com/office/drawing/2014/main" id="{4B6DE253-918E-40EE-B9FC-6477CE61F6E1}"/>
                    </a:ext>
                  </a:extLst>
                </p:cNvPr>
                <p:cNvSpPr/>
                <p:nvPr/>
              </p:nvSpPr>
              <p:spPr>
                <a:xfrm>
                  <a:off x="7588838" y="517250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88" name="รูปแบบอิสระ: รูปร่าง 2387">
                  <a:extLst>
                    <a:ext uri="{FF2B5EF4-FFF2-40B4-BE49-F238E27FC236}">
                      <a16:creationId xmlns:a16="http://schemas.microsoft.com/office/drawing/2014/main" id="{32F92B4C-38F2-4A94-9A0E-E02A861F3D80}"/>
                    </a:ext>
                  </a:extLst>
                </p:cNvPr>
                <p:cNvSpPr/>
                <p:nvPr/>
              </p:nvSpPr>
              <p:spPr>
                <a:xfrm>
                  <a:off x="7571337" y="5190010"/>
                  <a:ext cx="706" cy="15910"/>
                </a:xfrm>
                <a:custGeom>
                  <a:avLst/>
                  <a:gdLst>
                    <a:gd name="connsiteX0" fmla="*/ 0 w 706"/>
                    <a:gd name="connsiteY0" fmla="*/ 0 h 15910"/>
                    <a:gd name="connsiteX1" fmla="*/ 0 w 706"/>
                    <a:gd name="connsiteY1" fmla="*/ 0 h 15910"/>
                    <a:gd name="connsiteX2" fmla="*/ 0 w 706"/>
                    <a:gd name="connsiteY2" fmla="*/ 0 h 15910"/>
                    <a:gd name="connsiteX3" fmla="*/ 0 w 706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6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1591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89" name="รูปแบบอิสระ: รูปร่าง 2388">
                  <a:extLst>
                    <a:ext uri="{FF2B5EF4-FFF2-40B4-BE49-F238E27FC236}">
                      <a16:creationId xmlns:a16="http://schemas.microsoft.com/office/drawing/2014/main" id="{C63F12D9-3D18-4AE1-9EB9-05DAC3B003A0}"/>
                    </a:ext>
                  </a:extLst>
                </p:cNvPr>
                <p:cNvSpPr/>
                <p:nvPr/>
              </p:nvSpPr>
              <p:spPr>
                <a:xfrm>
                  <a:off x="7573812" y="5175691"/>
                  <a:ext cx="707" cy="1193"/>
                </a:xfrm>
                <a:custGeom>
                  <a:avLst/>
                  <a:gdLst>
                    <a:gd name="connsiteX0" fmla="*/ 707 w 707"/>
                    <a:gd name="connsiteY0" fmla="*/ 0 h 1193"/>
                    <a:gd name="connsiteX1" fmla="*/ 707 w 707"/>
                    <a:gd name="connsiteY1" fmla="*/ 0 h 1193"/>
                    <a:gd name="connsiteX2" fmla="*/ 707 w 707"/>
                    <a:gd name="connsiteY2" fmla="*/ 0 h 1193"/>
                    <a:gd name="connsiteX3" fmla="*/ 707 w 707"/>
                    <a:gd name="connsiteY3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1193">
                      <a:moveTo>
                        <a:pt x="707" y="0"/>
                      </a:moveTo>
                      <a:cubicBezTo>
                        <a:pt x="707" y="1591"/>
                        <a:pt x="707" y="0"/>
                        <a:pt x="707" y="0"/>
                      </a:cubicBezTo>
                      <a:lnTo>
                        <a:pt x="707" y="0"/>
                      </a:lnTo>
                      <a:cubicBezTo>
                        <a:pt x="-884" y="1591"/>
                        <a:pt x="707" y="1591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90" name="รูปแบบอิสระ: รูปร่าง 2389">
                  <a:extLst>
                    <a:ext uri="{FF2B5EF4-FFF2-40B4-BE49-F238E27FC236}">
                      <a16:creationId xmlns:a16="http://schemas.microsoft.com/office/drawing/2014/main" id="{77E191AF-A515-432A-AC68-5D6E6A853CC2}"/>
                    </a:ext>
                  </a:extLst>
                </p:cNvPr>
                <p:cNvSpPr/>
                <p:nvPr/>
              </p:nvSpPr>
              <p:spPr>
                <a:xfrm>
                  <a:off x="7573326" y="5182452"/>
                  <a:ext cx="1193" cy="1900"/>
                </a:xfrm>
                <a:custGeom>
                  <a:avLst/>
                  <a:gdLst>
                    <a:gd name="connsiteX0" fmla="*/ 1194 w 1193"/>
                    <a:gd name="connsiteY0" fmla="*/ 1193 h 1900"/>
                    <a:gd name="connsiteX1" fmla="*/ 1194 w 1193"/>
                    <a:gd name="connsiteY1" fmla="*/ 1193 h 1900"/>
                    <a:gd name="connsiteX2" fmla="*/ 1194 w 1193"/>
                    <a:gd name="connsiteY2" fmla="*/ 1193 h 1900"/>
                    <a:gd name="connsiteX3" fmla="*/ 1194 w 1193"/>
                    <a:gd name="connsiteY3" fmla="*/ 1193 h 19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900">
                      <a:moveTo>
                        <a:pt x="1194" y="1193"/>
                      </a:moveTo>
                      <a:cubicBezTo>
                        <a:pt x="1194" y="-398"/>
                        <a:pt x="1194" y="-398"/>
                        <a:pt x="1194" y="1193"/>
                      </a:cubicBezTo>
                      <a:lnTo>
                        <a:pt x="1194" y="1193"/>
                      </a:lnTo>
                      <a:cubicBezTo>
                        <a:pt x="-398" y="2784"/>
                        <a:pt x="-398" y="1193"/>
                        <a:pt x="1194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91" name="รูปแบบอิสระ: รูปร่าง 2390">
                  <a:extLst>
                    <a:ext uri="{FF2B5EF4-FFF2-40B4-BE49-F238E27FC236}">
                      <a16:creationId xmlns:a16="http://schemas.microsoft.com/office/drawing/2014/main" id="{5F551C62-2CD0-4F90-A279-99BCDBB446FB}"/>
                    </a:ext>
                  </a:extLst>
                </p:cNvPr>
                <p:cNvSpPr/>
                <p:nvPr/>
              </p:nvSpPr>
              <p:spPr>
                <a:xfrm>
                  <a:off x="7573326" y="5182055"/>
                  <a:ext cx="1193" cy="707"/>
                </a:xfrm>
                <a:custGeom>
                  <a:avLst/>
                  <a:gdLst>
                    <a:gd name="connsiteX0" fmla="*/ 1194 w 1193"/>
                    <a:gd name="connsiteY0" fmla="*/ 0 h 707"/>
                    <a:gd name="connsiteX1" fmla="*/ 1194 w 1193"/>
                    <a:gd name="connsiteY1" fmla="*/ 0 h 707"/>
                    <a:gd name="connsiteX2" fmla="*/ 1194 w 1193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707">
                      <a:moveTo>
                        <a:pt x="1194" y="0"/>
                      </a:moveTo>
                      <a:cubicBezTo>
                        <a:pt x="1194" y="0"/>
                        <a:pt x="-398" y="0"/>
                        <a:pt x="1194" y="0"/>
                      </a:cubicBezTo>
                      <a:cubicBezTo>
                        <a:pt x="-398" y="1591"/>
                        <a:pt x="-398" y="0"/>
                        <a:pt x="119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92" name="รูปแบบอิสระ: รูปร่าง 2391">
                  <a:extLst>
                    <a:ext uri="{FF2B5EF4-FFF2-40B4-BE49-F238E27FC236}">
                      <a16:creationId xmlns:a16="http://schemas.microsoft.com/office/drawing/2014/main" id="{56CDCAFC-6EBE-4713-980D-E13AD51EAE6D}"/>
                    </a:ext>
                  </a:extLst>
                </p:cNvPr>
                <p:cNvSpPr/>
                <p:nvPr/>
              </p:nvSpPr>
              <p:spPr>
                <a:xfrm>
                  <a:off x="7574060" y="5188084"/>
                  <a:ext cx="918" cy="1455"/>
                </a:xfrm>
                <a:custGeom>
                  <a:avLst/>
                  <a:gdLst>
                    <a:gd name="connsiteX0" fmla="*/ 460 w 918"/>
                    <a:gd name="connsiteY0" fmla="*/ 335 h 1455"/>
                    <a:gd name="connsiteX1" fmla="*/ 460 w 918"/>
                    <a:gd name="connsiteY1" fmla="*/ 335 h 1455"/>
                    <a:gd name="connsiteX2" fmla="*/ 460 w 918"/>
                    <a:gd name="connsiteY2" fmla="*/ 335 h 14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918" h="1455">
                      <a:moveTo>
                        <a:pt x="460" y="335"/>
                      </a:moveTo>
                      <a:cubicBezTo>
                        <a:pt x="460" y="335"/>
                        <a:pt x="460" y="1925"/>
                        <a:pt x="460" y="335"/>
                      </a:cubicBezTo>
                      <a:cubicBezTo>
                        <a:pt x="-1132" y="3517"/>
                        <a:pt x="2050" y="-1256"/>
                        <a:pt x="460" y="33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93" name="รูปแบบอิสระ: รูปร่าง 2392">
                  <a:extLst>
                    <a:ext uri="{FF2B5EF4-FFF2-40B4-BE49-F238E27FC236}">
                      <a16:creationId xmlns:a16="http://schemas.microsoft.com/office/drawing/2014/main" id="{2763072B-1D3B-4395-83C3-0F4016DF40A0}"/>
                    </a:ext>
                  </a:extLst>
                </p:cNvPr>
                <p:cNvSpPr/>
                <p:nvPr/>
              </p:nvSpPr>
              <p:spPr>
                <a:xfrm>
                  <a:off x="7574519" y="5177282"/>
                  <a:ext cx="1590" cy="1591"/>
                </a:xfrm>
                <a:custGeom>
                  <a:avLst/>
                  <a:gdLst>
                    <a:gd name="connsiteX0" fmla="*/ 1591 w 1590"/>
                    <a:gd name="connsiteY0" fmla="*/ 0 h 1591"/>
                    <a:gd name="connsiteX1" fmla="*/ 0 w 1590"/>
                    <a:gd name="connsiteY1" fmla="*/ 1591 h 1591"/>
                    <a:gd name="connsiteX2" fmla="*/ 1591 w 1590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">
                      <a:moveTo>
                        <a:pt x="1591" y="0"/>
                      </a:moveTo>
                      <a:lnTo>
                        <a:pt x="0" y="1591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94" name="รูปแบบอิสระ: รูปร่าง 2393">
                  <a:extLst>
                    <a:ext uri="{FF2B5EF4-FFF2-40B4-BE49-F238E27FC236}">
                      <a16:creationId xmlns:a16="http://schemas.microsoft.com/office/drawing/2014/main" id="{DE20061F-A7CF-4CD7-8F79-554011A72119}"/>
                    </a:ext>
                  </a:extLst>
                </p:cNvPr>
                <p:cNvSpPr/>
                <p:nvPr/>
              </p:nvSpPr>
              <p:spPr>
                <a:xfrm>
                  <a:off x="7576508" y="5178873"/>
                  <a:ext cx="1192" cy="1193"/>
                </a:xfrm>
                <a:custGeom>
                  <a:avLst/>
                  <a:gdLst>
                    <a:gd name="connsiteX0" fmla="*/ 1193 w 1192"/>
                    <a:gd name="connsiteY0" fmla="*/ 0 h 1193"/>
                    <a:gd name="connsiteX1" fmla="*/ 1193 w 1192"/>
                    <a:gd name="connsiteY1" fmla="*/ 0 h 1193"/>
                    <a:gd name="connsiteX2" fmla="*/ 1193 w 1192"/>
                    <a:gd name="connsiteY2" fmla="*/ 0 h 1193"/>
                    <a:gd name="connsiteX3" fmla="*/ 1193 w 1192"/>
                    <a:gd name="connsiteY3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2" h="1193">
                      <a:moveTo>
                        <a:pt x="1193" y="0"/>
                      </a:moveTo>
                      <a:lnTo>
                        <a:pt x="1193" y="0"/>
                      </a:lnTo>
                      <a:cubicBezTo>
                        <a:pt x="-398" y="0"/>
                        <a:pt x="-398" y="0"/>
                        <a:pt x="1193" y="0"/>
                      </a:cubicBezTo>
                      <a:cubicBezTo>
                        <a:pt x="-398" y="1591"/>
                        <a:pt x="-398" y="1591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95" name="รูปแบบอิสระ: รูปร่าง 2394">
                  <a:extLst>
                    <a:ext uri="{FF2B5EF4-FFF2-40B4-BE49-F238E27FC236}">
                      <a16:creationId xmlns:a16="http://schemas.microsoft.com/office/drawing/2014/main" id="{C637A4E8-118C-42D3-BA4B-22C27CEAD521}"/>
                    </a:ext>
                  </a:extLst>
                </p:cNvPr>
                <p:cNvSpPr/>
                <p:nvPr/>
              </p:nvSpPr>
              <p:spPr>
                <a:xfrm>
                  <a:off x="7576110" y="5178873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96" name="รูปแบบอิสระ: รูปร่าง 2395">
                  <a:extLst>
                    <a:ext uri="{FF2B5EF4-FFF2-40B4-BE49-F238E27FC236}">
                      <a16:creationId xmlns:a16="http://schemas.microsoft.com/office/drawing/2014/main" id="{BB5327F3-810A-48A3-8AA5-51C9E2FCE2C7}"/>
                    </a:ext>
                  </a:extLst>
                </p:cNvPr>
                <p:cNvSpPr/>
                <p:nvPr/>
              </p:nvSpPr>
              <p:spPr>
                <a:xfrm>
                  <a:off x="7576110" y="517728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97" name="รูปแบบอิสระ: รูปร่าง 2396">
                  <a:extLst>
                    <a:ext uri="{FF2B5EF4-FFF2-40B4-BE49-F238E27FC236}">
                      <a16:creationId xmlns:a16="http://schemas.microsoft.com/office/drawing/2014/main" id="{2A9B578F-E2C2-4721-8685-5716ECE6064B}"/>
                    </a:ext>
                  </a:extLst>
                </p:cNvPr>
                <p:cNvSpPr/>
                <p:nvPr/>
              </p:nvSpPr>
              <p:spPr>
                <a:xfrm>
                  <a:off x="7580883" y="5180218"/>
                  <a:ext cx="15909" cy="1836"/>
                </a:xfrm>
                <a:custGeom>
                  <a:avLst/>
                  <a:gdLst>
                    <a:gd name="connsiteX0" fmla="*/ 0 w 15909"/>
                    <a:gd name="connsiteY0" fmla="*/ 1837 h 1836"/>
                    <a:gd name="connsiteX1" fmla="*/ 0 w 15909"/>
                    <a:gd name="connsiteY1" fmla="*/ 1837 h 1836"/>
                    <a:gd name="connsiteX2" fmla="*/ 0 w 15909"/>
                    <a:gd name="connsiteY2" fmla="*/ 1837 h 1836"/>
                    <a:gd name="connsiteX3" fmla="*/ 0 w 15909"/>
                    <a:gd name="connsiteY3" fmla="*/ 1837 h 18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836">
                      <a:moveTo>
                        <a:pt x="0" y="1837"/>
                      </a:moveTo>
                      <a:lnTo>
                        <a:pt x="0" y="1837"/>
                      </a:lnTo>
                      <a:cubicBezTo>
                        <a:pt x="0" y="246"/>
                        <a:pt x="0" y="-1345"/>
                        <a:pt x="0" y="1837"/>
                      </a:cubicBezTo>
                      <a:cubicBezTo>
                        <a:pt x="0" y="246"/>
                        <a:pt x="0" y="246"/>
                        <a:pt x="0" y="183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98" name="รูปแบบอิสระ: รูปร่าง 2397">
                  <a:extLst>
                    <a:ext uri="{FF2B5EF4-FFF2-40B4-BE49-F238E27FC236}">
                      <a16:creationId xmlns:a16="http://schemas.microsoft.com/office/drawing/2014/main" id="{04FA5F23-D31B-4CD2-93C0-0556734D542C}"/>
                    </a:ext>
                  </a:extLst>
                </p:cNvPr>
                <p:cNvSpPr/>
                <p:nvPr/>
              </p:nvSpPr>
              <p:spPr>
                <a:xfrm>
                  <a:off x="7580883" y="5175691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0 h 1591"/>
                    <a:gd name="connsiteX1" fmla="*/ 0 w 15909"/>
                    <a:gd name="connsiteY1" fmla="*/ 1591 h 1591"/>
                    <a:gd name="connsiteX2" fmla="*/ 0 w 15909"/>
                    <a:gd name="connsiteY2" fmla="*/ 0 h 1591"/>
                    <a:gd name="connsiteX3" fmla="*/ 0 w 15909"/>
                    <a:gd name="connsiteY3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">
                      <a:moveTo>
                        <a:pt x="0" y="0"/>
                      </a:moveTo>
                      <a:cubicBezTo>
                        <a:pt x="0" y="0"/>
                        <a:pt x="0" y="1591"/>
                        <a:pt x="0" y="1591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99" name="รูปแบบอิสระ: รูปร่าง 2398">
                  <a:extLst>
                    <a:ext uri="{FF2B5EF4-FFF2-40B4-BE49-F238E27FC236}">
                      <a16:creationId xmlns:a16="http://schemas.microsoft.com/office/drawing/2014/main" id="{AB81C0FB-9F23-413A-BC65-88096603D59A}"/>
                    </a:ext>
                  </a:extLst>
                </p:cNvPr>
                <p:cNvSpPr/>
                <p:nvPr/>
              </p:nvSpPr>
              <p:spPr>
                <a:xfrm>
                  <a:off x="7582474" y="5172509"/>
                  <a:ext cx="706" cy="1590"/>
                </a:xfrm>
                <a:custGeom>
                  <a:avLst/>
                  <a:gdLst>
                    <a:gd name="connsiteX0" fmla="*/ 0 w 706"/>
                    <a:gd name="connsiteY0" fmla="*/ 1591 h 1590"/>
                    <a:gd name="connsiteX1" fmla="*/ 0 w 706"/>
                    <a:gd name="connsiteY1" fmla="*/ 0 h 1590"/>
                    <a:gd name="connsiteX2" fmla="*/ 0 w 706"/>
                    <a:gd name="connsiteY2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6" h="1590">
                      <a:moveTo>
                        <a:pt x="0" y="1591"/>
                      </a:moveTo>
                      <a:cubicBezTo>
                        <a:pt x="0" y="1591"/>
                        <a:pt x="1591" y="0"/>
                        <a:pt x="0" y="0"/>
                      </a:cubicBezTo>
                      <a:cubicBezTo>
                        <a:pt x="0" y="1591"/>
                        <a:pt x="0" y="1591"/>
                        <a:pt x="0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00" name="รูปแบบอิสระ: รูปร่าง 2399">
                  <a:extLst>
                    <a:ext uri="{FF2B5EF4-FFF2-40B4-BE49-F238E27FC236}">
                      <a16:creationId xmlns:a16="http://schemas.microsoft.com/office/drawing/2014/main" id="{EF841164-593D-4053-9B13-98DB59C17375}"/>
                    </a:ext>
                  </a:extLst>
                </p:cNvPr>
                <p:cNvSpPr/>
                <p:nvPr/>
              </p:nvSpPr>
              <p:spPr>
                <a:xfrm>
                  <a:off x="7585655" y="5180464"/>
                  <a:ext cx="1591" cy="3181"/>
                </a:xfrm>
                <a:custGeom>
                  <a:avLst/>
                  <a:gdLst>
                    <a:gd name="connsiteX0" fmla="*/ 1592 w 1591"/>
                    <a:gd name="connsiteY0" fmla="*/ 0 h 3181"/>
                    <a:gd name="connsiteX1" fmla="*/ 1592 w 1591"/>
                    <a:gd name="connsiteY1" fmla="*/ 0 h 3181"/>
                    <a:gd name="connsiteX2" fmla="*/ 0 w 1591"/>
                    <a:gd name="connsiteY2" fmla="*/ 3182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3181">
                      <a:moveTo>
                        <a:pt x="1592" y="0"/>
                      </a:moveTo>
                      <a:lnTo>
                        <a:pt x="1592" y="0"/>
                      </a:lnTo>
                      <a:lnTo>
                        <a:pt x="0" y="318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01" name="รูปแบบอิสระ: รูปร่าง 2400">
                  <a:extLst>
                    <a:ext uri="{FF2B5EF4-FFF2-40B4-BE49-F238E27FC236}">
                      <a16:creationId xmlns:a16="http://schemas.microsoft.com/office/drawing/2014/main" id="{2E22D5AE-9FA0-4F1B-B07F-8CB3FDFBA3DE}"/>
                    </a:ext>
                  </a:extLst>
                </p:cNvPr>
                <p:cNvSpPr/>
                <p:nvPr/>
              </p:nvSpPr>
              <p:spPr>
                <a:xfrm>
                  <a:off x="7593610" y="5170583"/>
                  <a:ext cx="1591" cy="3516"/>
                </a:xfrm>
                <a:custGeom>
                  <a:avLst/>
                  <a:gdLst>
                    <a:gd name="connsiteX0" fmla="*/ 1592 w 1591"/>
                    <a:gd name="connsiteY0" fmla="*/ 335 h 3516"/>
                    <a:gd name="connsiteX1" fmla="*/ 1592 w 1591"/>
                    <a:gd name="connsiteY1" fmla="*/ 335 h 3516"/>
                    <a:gd name="connsiteX2" fmla="*/ 0 w 1591"/>
                    <a:gd name="connsiteY2" fmla="*/ 3517 h 3516"/>
                    <a:gd name="connsiteX3" fmla="*/ 1592 w 1591"/>
                    <a:gd name="connsiteY3" fmla="*/ 335 h 3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3516">
                      <a:moveTo>
                        <a:pt x="1592" y="335"/>
                      </a:moveTo>
                      <a:cubicBezTo>
                        <a:pt x="1592" y="-1256"/>
                        <a:pt x="0" y="3517"/>
                        <a:pt x="1592" y="335"/>
                      </a:cubicBezTo>
                      <a:cubicBezTo>
                        <a:pt x="0" y="1926"/>
                        <a:pt x="0" y="3517"/>
                        <a:pt x="0" y="3517"/>
                      </a:cubicBezTo>
                      <a:cubicBezTo>
                        <a:pt x="1592" y="1926"/>
                        <a:pt x="1592" y="3517"/>
                        <a:pt x="1592" y="33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02" name="รูปแบบอิสระ: รูปร่าง 2401">
                  <a:extLst>
                    <a:ext uri="{FF2B5EF4-FFF2-40B4-BE49-F238E27FC236}">
                      <a16:creationId xmlns:a16="http://schemas.microsoft.com/office/drawing/2014/main" id="{FCAF47F3-E096-4B72-831B-45A3BD9F8543}"/>
                    </a:ext>
                  </a:extLst>
                </p:cNvPr>
                <p:cNvSpPr/>
                <p:nvPr/>
              </p:nvSpPr>
              <p:spPr>
                <a:xfrm>
                  <a:off x="7593610" y="517410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03" name="รูปแบบอิสระ: รูปร่าง 2402">
                  <a:extLst>
                    <a:ext uri="{FF2B5EF4-FFF2-40B4-BE49-F238E27FC236}">
                      <a16:creationId xmlns:a16="http://schemas.microsoft.com/office/drawing/2014/main" id="{3516272A-65E7-4734-9F6C-DE22998CC032}"/>
                    </a:ext>
                  </a:extLst>
                </p:cNvPr>
                <p:cNvSpPr/>
                <p:nvPr/>
              </p:nvSpPr>
              <p:spPr>
                <a:xfrm>
                  <a:off x="7650886" y="5197965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0 h 1591"/>
                    <a:gd name="connsiteX1" fmla="*/ 0 w 15909"/>
                    <a:gd name="connsiteY1" fmla="*/ 1591 h 1591"/>
                    <a:gd name="connsiteX2" fmla="*/ 0 w 15909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">
                      <a:moveTo>
                        <a:pt x="0" y="0"/>
                      </a:moveTo>
                      <a:lnTo>
                        <a:pt x="0" y="159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04" name="รูปแบบอิสระ: รูปร่าง 2403">
                  <a:extLst>
                    <a:ext uri="{FF2B5EF4-FFF2-40B4-BE49-F238E27FC236}">
                      <a16:creationId xmlns:a16="http://schemas.microsoft.com/office/drawing/2014/main" id="{34A12C4C-FB2B-432A-9760-91145F759940}"/>
                    </a:ext>
                  </a:extLst>
                </p:cNvPr>
                <p:cNvSpPr/>
                <p:nvPr/>
              </p:nvSpPr>
              <p:spPr>
                <a:xfrm>
                  <a:off x="7650886" y="5194783"/>
                  <a:ext cx="15909" cy="3181"/>
                </a:xfrm>
                <a:custGeom>
                  <a:avLst/>
                  <a:gdLst>
                    <a:gd name="connsiteX0" fmla="*/ 0 w 15909"/>
                    <a:gd name="connsiteY0" fmla="*/ 0 h 3181"/>
                    <a:gd name="connsiteX1" fmla="*/ 0 w 15909"/>
                    <a:gd name="connsiteY1" fmla="*/ 3182 h 3181"/>
                    <a:gd name="connsiteX2" fmla="*/ 0 w 15909"/>
                    <a:gd name="connsiteY2" fmla="*/ 0 h 3181"/>
                    <a:gd name="connsiteX3" fmla="*/ 0 w 15909"/>
                    <a:gd name="connsiteY3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3181">
                      <a:moveTo>
                        <a:pt x="0" y="0"/>
                      </a:moveTo>
                      <a:lnTo>
                        <a:pt x="0" y="3182"/>
                      </a:lnTo>
                      <a:lnTo>
                        <a:pt x="0" y="0"/>
                      </a:ln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05" name="รูปแบบอิสระ: รูปร่าง 2404">
                  <a:extLst>
                    <a:ext uri="{FF2B5EF4-FFF2-40B4-BE49-F238E27FC236}">
                      <a16:creationId xmlns:a16="http://schemas.microsoft.com/office/drawing/2014/main" id="{C10AF184-07E1-4E29-85F3-13940A827F9B}"/>
                    </a:ext>
                  </a:extLst>
                </p:cNvPr>
                <p:cNvSpPr/>
                <p:nvPr/>
              </p:nvSpPr>
              <p:spPr>
                <a:xfrm>
                  <a:off x="7612702" y="5170918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0 h 1591"/>
                    <a:gd name="connsiteX1" fmla="*/ 0 w 15909"/>
                    <a:gd name="connsiteY1" fmla="*/ 0 h 1591"/>
                    <a:gd name="connsiteX2" fmla="*/ 0 w 15909"/>
                    <a:gd name="connsiteY2" fmla="*/ 1591 h 1591"/>
                    <a:gd name="connsiteX3" fmla="*/ 0 w 15909"/>
                    <a:gd name="connsiteY3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0" y="1591"/>
                        <a:pt x="0" y="1591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06" name="รูปแบบอิสระ: รูปร่าง 2405">
                  <a:extLst>
                    <a:ext uri="{FF2B5EF4-FFF2-40B4-BE49-F238E27FC236}">
                      <a16:creationId xmlns:a16="http://schemas.microsoft.com/office/drawing/2014/main" id="{32506227-5B75-40C7-8472-997600A7851B}"/>
                    </a:ext>
                  </a:extLst>
                </p:cNvPr>
                <p:cNvSpPr/>
                <p:nvPr/>
              </p:nvSpPr>
              <p:spPr>
                <a:xfrm>
                  <a:off x="7615885" y="5174100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0 h 1591"/>
                    <a:gd name="connsiteX1" fmla="*/ 0 w 15909"/>
                    <a:gd name="connsiteY1" fmla="*/ 0 h 1591"/>
                    <a:gd name="connsiteX2" fmla="*/ 0 w 15909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07" name="รูปแบบอิสระ: รูปร่าง 2406">
                  <a:extLst>
                    <a:ext uri="{FF2B5EF4-FFF2-40B4-BE49-F238E27FC236}">
                      <a16:creationId xmlns:a16="http://schemas.microsoft.com/office/drawing/2014/main" id="{41D68669-0A21-452D-AE3E-4A192D3D1E9A}"/>
                    </a:ext>
                  </a:extLst>
                </p:cNvPr>
                <p:cNvSpPr/>
                <p:nvPr/>
              </p:nvSpPr>
              <p:spPr>
                <a:xfrm>
                  <a:off x="7619067" y="5170918"/>
                  <a:ext cx="15909" cy="1414"/>
                </a:xfrm>
                <a:custGeom>
                  <a:avLst/>
                  <a:gdLst>
                    <a:gd name="connsiteX0" fmla="*/ 0 w 15909"/>
                    <a:gd name="connsiteY0" fmla="*/ 0 h 1414"/>
                    <a:gd name="connsiteX1" fmla="*/ 0 w 15909"/>
                    <a:gd name="connsiteY1" fmla="*/ 0 h 1414"/>
                    <a:gd name="connsiteX2" fmla="*/ 0 w 15909"/>
                    <a:gd name="connsiteY2" fmla="*/ 0 h 1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414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318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507" name="กราฟิก 7">
                <a:extLst>
                  <a:ext uri="{FF2B5EF4-FFF2-40B4-BE49-F238E27FC236}">
                    <a16:creationId xmlns:a16="http://schemas.microsoft.com/office/drawing/2014/main" id="{6803DB9F-5DEB-4EED-AA0D-AD27698BE225}"/>
                  </a:ext>
                </a:extLst>
              </p:cNvPr>
              <p:cNvGrpSpPr/>
              <p:nvPr/>
            </p:nvGrpSpPr>
            <p:grpSpPr>
              <a:xfrm>
                <a:off x="7434512" y="5043637"/>
                <a:ext cx="70007" cy="103481"/>
                <a:chOff x="7434512" y="5043637"/>
                <a:chExt cx="70007" cy="103481"/>
              </a:xfrm>
              <a:solidFill>
                <a:srgbClr val="FFFFFF"/>
              </a:solidFill>
            </p:grpSpPr>
            <p:sp>
              <p:nvSpPr>
                <p:cNvPr id="2246" name="รูปแบบอิสระ: รูปร่าง 2245">
                  <a:extLst>
                    <a:ext uri="{FF2B5EF4-FFF2-40B4-BE49-F238E27FC236}">
                      <a16:creationId xmlns:a16="http://schemas.microsoft.com/office/drawing/2014/main" id="{87AEC65A-BFE2-474A-84E7-C05663D1777B}"/>
                    </a:ext>
                  </a:extLst>
                </p:cNvPr>
                <p:cNvSpPr/>
                <p:nvPr/>
              </p:nvSpPr>
              <p:spPr>
                <a:xfrm>
                  <a:off x="7434512" y="5043637"/>
                  <a:ext cx="2036" cy="15910"/>
                </a:xfrm>
                <a:custGeom>
                  <a:avLst/>
                  <a:gdLst>
                    <a:gd name="connsiteX0" fmla="*/ 1592 w 2036"/>
                    <a:gd name="connsiteY0" fmla="*/ 0 h 15910"/>
                    <a:gd name="connsiteX1" fmla="*/ 0 w 2036"/>
                    <a:gd name="connsiteY1" fmla="*/ 0 h 15910"/>
                    <a:gd name="connsiteX2" fmla="*/ 1592 w 2036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036" h="15910">
                      <a:moveTo>
                        <a:pt x="1592" y="0"/>
                      </a:moveTo>
                      <a:cubicBezTo>
                        <a:pt x="1592" y="0"/>
                        <a:pt x="0" y="0"/>
                        <a:pt x="0" y="0"/>
                      </a:cubicBezTo>
                      <a:cubicBezTo>
                        <a:pt x="0" y="0"/>
                        <a:pt x="3182" y="0"/>
                        <a:pt x="159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47" name="รูปแบบอิสระ: รูปร่าง 2246">
                  <a:extLst>
                    <a:ext uri="{FF2B5EF4-FFF2-40B4-BE49-F238E27FC236}">
                      <a16:creationId xmlns:a16="http://schemas.microsoft.com/office/drawing/2014/main" id="{CDCBE510-BEEF-47CD-9313-F12498844D90}"/>
                    </a:ext>
                  </a:extLst>
                </p:cNvPr>
                <p:cNvSpPr/>
                <p:nvPr/>
              </p:nvSpPr>
              <p:spPr>
                <a:xfrm>
                  <a:off x="7440877" y="5043637"/>
                  <a:ext cx="1590" cy="1591"/>
                </a:xfrm>
                <a:custGeom>
                  <a:avLst/>
                  <a:gdLst>
                    <a:gd name="connsiteX0" fmla="*/ 0 w 1590"/>
                    <a:gd name="connsiteY0" fmla="*/ 0 h 1591"/>
                    <a:gd name="connsiteX1" fmla="*/ 0 w 1590"/>
                    <a:gd name="connsiteY1" fmla="*/ 1591 h 1591"/>
                    <a:gd name="connsiteX2" fmla="*/ 1591 w 1590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">
                      <a:moveTo>
                        <a:pt x="0" y="0"/>
                      </a:moveTo>
                      <a:lnTo>
                        <a:pt x="0" y="1591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48" name="รูปแบบอิสระ: รูปร่าง 2247">
                  <a:extLst>
                    <a:ext uri="{FF2B5EF4-FFF2-40B4-BE49-F238E27FC236}">
                      <a16:creationId xmlns:a16="http://schemas.microsoft.com/office/drawing/2014/main" id="{5B6235B7-034B-4B54-9785-5F77EC135E1F}"/>
                    </a:ext>
                  </a:extLst>
                </p:cNvPr>
                <p:cNvSpPr/>
                <p:nvPr/>
              </p:nvSpPr>
              <p:spPr>
                <a:xfrm>
                  <a:off x="7440877" y="5045228"/>
                  <a:ext cx="3182" cy="1590"/>
                </a:xfrm>
                <a:custGeom>
                  <a:avLst/>
                  <a:gdLst>
                    <a:gd name="connsiteX0" fmla="*/ 1591 w 3182"/>
                    <a:gd name="connsiteY0" fmla="*/ 1591 h 1590"/>
                    <a:gd name="connsiteX1" fmla="*/ 1591 w 3182"/>
                    <a:gd name="connsiteY1" fmla="*/ 1591 h 1590"/>
                    <a:gd name="connsiteX2" fmla="*/ 3182 w 3182"/>
                    <a:gd name="connsiteY2" fmla="*/ 0 h 1590"/>
                    <a:gd name="connsiteX3" fmla="*/ 0 w 3182"/>
                    <a:gd name="connsiteY3" fmla="*/ 0 h 1590"/>
                    <a:gd name="connsiteX4" fmla="*/ 1591 w 3182"/>
                    <a:gd name="connsiteY4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82" h="1590">
                      <a:moveTo>
                        <a:pt x="1591" y="1591"/>
                      </a:moveTo>
                      <a:cubicBezTo>
                        <a:pt x="4773" y="0"/>
                        <a:pt x="0" y="0"/>
                        <a:pt x="1591" y="1591"/>
                      </a:cubicBezTo>
                      <a:lnTo>
                        <a:pt x="3182" y="0"/>
                      </a:lnTo>
                      <a:lnTo>
                        <a:pt x="0" y="0"/>
                      </a:lnTo>
                      <a:cubicBezTo>
                        <a:pt x="0" y="0"/>
                        <a:pt x="1591" y="0"/>
                        <a:pt x="1591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49" name="รูปแบบอิสระ: รูปร่าง 2248">
                  <a:extLst>
                    <a:ext uri="{FF2B5EF4-FFF2-40B4-BE49-F238E27FC236}">
                      <a16:creationId xmlns:a16="http://schemas.microsoft.com/office/drawing/2014/main" id="{D3C11BD4-6EC8-4F2C-8923-1FC136EA77CE}"/>
                    </a:ext>
                  </a:extLst>
                </p:cNvPr>
                <p:cNvSpPr/>
                <p:nvPr/>
              </p:nvSpPr>
              <p:spPr>
                <a:xfrm>
                  <a:off x="7436104" y="5050001"/>
                  <a:ext cx="1192" cy="15910"/>
                </a:xfrm>
                <a:custGeom>
                  <a:avLst/>
                  <a:gdLst>
                    <a:gd name="connsiteX0" fmla="*/ 0 w 1192"/>
                    <a:gd name="connsiteY0" fmla="*/ 0 h 15910"/>
                    <a:gd name="connsiteX1" fmla="*/ 0 w 1192"/>
                    <a:gd name="connsiteY1" fmla="*/ 0 h 15910"/>
                    <a:gd name="connsiteX2" fmla="*/ 0 w 1192"/>
                    <a:gd name="connsiteY2" fmla="*/ 0 h 15910"/>
                    <a:gd name="connsiteX3" fmla="*/ 0 w 1192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2" h="15910">
                      <a:moveTo>
                        <a:pt x="0" y="0"/>
                      </a:move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50" name="รูปแบบอิสระ: รูปร่าง 2249">
                  <a:extLst>
                    <a:ext uri="{FF2B5EF4-FFF2-40B4-BE49-F238E27FC236}">
                      <a16:creationId xmlns:a16="http://schemas.microsoft.com/office/drawing/2014/main" id="{A13217AB-9839-48B8-887D-4FDCB9F3E645}"/>
                    </a:ext>
                  </a:extLst>
                </p:cNvPr>
                <p:cNvSpPr/>
                <p:nvPr/>
              </p:nvSpPr>
              <p:spPr>
                <a:xfrm>
                  <a:off x="7435397" y="5050001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cubicBezTo>
                        <a:pt x="707" y="0"/>
                        <a:pt x="-884" y="0"/>
                        <a:pt x="707" y="0"/>
                      </a:cubicBezTo>
                      <a:lnTo>
                        <a:pt x="70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51" name="รูปแบบอิสระ: รูปร่าง 2250">
                  <a:extLst>
                    <a:ext uri="{FF2B5EF4-FFF2-40B4-BE49-F238E27FC236}">
                      <a16:creationId xmlns:a16="http://schemas.microsoft.com/office/drawing/2014/main" id="{B8BFC09B-97E8-4498-AC91-2BA3493C0E01}"/>
                    </a:ext>
                  </a:extLst>
                </p:cNvPr>
                <p:cNvSpPr/>
                <p:nvPr/>
              </p:nvSpPr>
              <p:spPr>
                <a:xfrm>
                  <a:off x="7434512" y="5050001"/>
                  <a:ext cx="3182" cy="1591"/>
                </a:xfrm>
                <a:custGeom>
                  <a:avLst/>
                  <a:gdLst>
                    <a:gd name="connsiteX0" fmla="*/ 3182 w 3182"/>
                    <a:gd name="connsiteY0" fmla="*/ 0 h 1591"/>
                    <a:gd name="connsiteX1" fmla="*/ 3182 w 3182"/>
                    <a:gd name="connsiteY1" fmla="*/ 0 h 1591"/>
                    <a:gd name="connsiteX2" fmla="*/ 0 w 3182"/>
                    <a:gd name="connsiteY2" fmla="*/ 1591 h 1591"/>
                    <a:gd name="connsiteX3" fmla="*/ 3182 w 3182"/>
                    <a:gd name="connsiteY3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2" h="1591">
                      <a:moveTo>
                        <a:pt x="3182" y="0"/>
                      </a:moveTo>
                      <a:lnTo>
                        <a:pt x="3182" y="0"/>
                      </a:lnTo>
                      <a:cubicBezTo>
                        <a:pt x="1592" y="0"/>
                        <a:pt x="1592" y="0"/>
                        <a:pt x="0" y="1591"/>
                      </a:cubicBezTo>
                      <a:cubicBezTo>
                        <a:pt x="1592" y="1591"/>
                        <a:pt x="1592" y="1591"/>
                        <a:pt x="31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52" name="รูปแบบอิสระ: รูปร่าง 2251">
                  <a:extLst>
                    <a:ext uri="{FF2B5EF4-FFF2-40B4-BE49-F238E27FC236}">
                      <a16:creationId xmlns:a16="http://schemas.microsoft.com/office/drawing/2014/main" id="{5866F894-1221-490E-8CDB-9E78AB23148F}"/>
                    </a:ext>
                  </a:extLst>
                </p:cNvPr>
                <p:cNvSpPr/>
                <p:nvPr/>
              </p:nvSpPr>
              <p:spPr>
                <a:xfrm>
                  <a:off x="7439286" y="505000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53" name="รูปแบบอิสระ: รูปร่าง 2252">
                  <a:extLst>
                    <a:ext uri="{FF2B5EF4-FFF2-40B4-BE49-F238E27FC236}">
                      <a16:creationId xmlns:a16="http://schemas.microsoft.com/office/drawing/2014/main" id="{1A4C45CF-100A-494C-A8CF-CD0705D6C76E}"/>
                    </a:ext>
                  </a:extLst>
                </p:cNvPr>
                <p:cNvSpPr/>
                <p:nvPr/>
              </p:nvSpPr>
              <p:spPr>
                <a:xfrm>
                  <a:off x="7437695" y="5049293"/>
                  <a:ext cx="1837" cy="707"/>
                </a:xfrm>
                <a:custGeom>
                  <a:avLst/>
                  <a:gdLst>
                    <a:gd name="connsiteX0" fmla="*/ 0 w 1837"/>
                    <a:gd name="connsiteY0" fmla="*/ 707 h 707"/>
                    <a:gd name="connsiteX1" fmla="*/ 0 w 1837"/>
                    <a:gd name="connsiteY1" fmla="*/ 707 h 707"/>
                    <a:gd name="connsiteX2" fmla="*/ 0 w 1837"/>
                    <a:gd name="connsiteY2" fmla="*/ 707 h 707"/>
                    <a:gd name="connsiteX3" fmla="*/ 0 w 1837"/>
                    <a:gd name="connsiteY3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37" h="707">
                      <a:moveTo>
                        <a:pt x="0" y="707"/>
                      </a:moveTo>
                      <a:lnTo>
                        <a:pt x="0" y="707"/>
                      </a:lnTo>
                      <a:cubicBezTo>
                        <a:pt x="1592" y="707"/>
                        <a:pt x="3182" y="-884"/>
                        <a:pt x="0" y="707"/>
                      </a:cubicBezTo>
                      <a:cubicBezTo>
                        <a:pt x="1592" y="707"/>
                        <a:pt x="1592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54" name="รูปแบบอิสระ: รูปร่าง 2253">
                  <a:extLst>
                    <a:ext uri="{FF2B5EF4-FFF2-40B4-BE49-F238E27FC236}">
                      <a16:creationId xmlns:a16="http://schemas.microsoft.com/office/drawing/2014/main" id="{AA93AD8D-3C88-4B77-AA0D-46208D8A569E}"/>
                    </a:ext>
                  </a:extLst>
                </p:cNvPr>
                <p:cNvSpPr/>
                <p:nvPr/>
              </p:nvSpPr>
              <p:spPr>
                <a:xfrm>
                  <a:off x="7437695" y="5048410"/>
                  <a:ext cx="1591" cy="1591"/>
                </a:xfrm>
                <a:custGeom>
                  <a:avLst/>
                  <a:gdLst>
                    <a:gd name="connsiteX0" fmla="*/ 0 w 1591"/>
                    <a:gd name="connsiteY0" fmla="*/ 1591 h 1591"/>
                    <a:gd name="connsiteX1" fmla="*/ 1592 w 1591"/>
                    <a:gd name="connsiteY1" fmla="*/ 0 h 1591"/>
                    <a:gd name="connsiteX2" fmla="*/ 0 w 1591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">
                      <a:moveTo>
                        <a:pt x="0" y="1591"/>
                      </a:moveTo>
                      <a:cubicBezTo>
                        <a:pt x="0" y="1591"/>
                        <a:pt x="1592" y="1591"/>
                        <a:pt x="1592" y="0"/>
                      </a:cubicBezTo>
                      <a:cubicBezTo>
                        <a:pt x="1592" y="0"/>
                        <a:pt x="0" y="0"/>
                        <a:pt x="0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55" name="รูปแบบอิสระ: รูปร่าง 2254">
                  <a:extLst>
                    <a:ext uri="{FF2B5EF4-FFF2-40B4-BE49-F238E27FC236}">
                      <a16:creationId xmlns:a16="http://schemas.microsoft.com/office/drawing/2014/main" id="{30183237-14FA-4E1F-87A7-9707BE3E3454}"/>
                    </a:ext>
                  </a:extLst>
                </p:cNvPr>
                <p:cNvSpPr/>
                <p:nvPr/>
              </p:nvSpPr>
              <p:spPr>
                <a:xfrm>
                  <a:off x="7444942" y="5045228"/>
                  <a:ext cx="706" cy="15910"/>
                </a:xfrm>
                <a:custGeom>
                  <a:avLst/>
                  <a:gdLst>
                    <a:gd name="connsiteX0" fmla="*/ 707 w 706"/>
                    <a:gd name="connsiteY0" fmla="*/ 0 h 15910"/>
                    <a:gd name="connsiteX1" fmla="*/ 707 w 706"/>
                    <a:gd name="connsiteY1" fmla="*/ 0 h 15910"/>
                    <a:gd name="connsiteX2" fmla="*/ 707 w 706"/>
                    <a:gd name="connsiteY2" fmla="*/ 0 h 15910"/>
                    <a:gd name="connsiteX3" fmla="*/ 707 w 706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6" h="15910">
                      <a:moveTo>
                        <a:pt x="707" y="0"/>
                      </a:moveTo>
                      <a:lnTo>
                        <a:pt x="707" y="0"/>
                      </a:lnTo>
                      <a:lnTo>
                        <a:pt x="707" y="0"/>
                      </a:lnTo>
                      <a:cubicBezTo>
                        <a:pt x="707" y="0"/>
                        <a:pt x="-884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56" name="รูปแบบอิสระ: รูปร่าง 2255">
                  <a:extLst>
                    <a:ext uri="{FF2B5EF4-FFF2-40B4-BE49-F238E27FC236}">
                      <a16:creationId xmlns:a16="http://schemas.microsoft.com/office/drawing/2014/main" id="{B7925553-1C20-4892-ACC3-7E27B85B70FA}"/>
                    </a:ext>
                  </a:extLst>
                </p:cNvPr>
                <p:cNvSpPr/>
                <p:nvPr/>
              </p:nvSpPr>
              <p:spPr>
                <a:xfrm>
                  <a:off x="7436104" y="5051592"/>
                  <a:ext cx="3182" cy="1591"/>
                </a:xfrm>
                <a:custGeom>
                  <a:avLst/>
                  <a:gdLst>
                    <a:gd name="connsiteX0" fmla="*/ 0 w 3182"/>
                    <a:gd name="connsiteY0" fmla="*/ 1591 h 1591"/>
                    <a:gd name="connsiteX1" fmla="*/ 3182 w 3182"/>
                    <a:gd name="connsiteY1" fmla="*/ 0 h 1591"/>
                    <a:gd name="connsiteX2" fmla="*/ 1591 w 3182"/>
                    <a:gd name="connsiteY2" fmla="*/ 0 h 1591"/>
                    <a:gd name="connsiteX3" fmla="*/ 0 w 3182"/>
                    <a:gd name="connsiteY3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2" h="1591">
                      <a:moveTo>
                        <a:pt x="0" y="1591"/>
                      </a:moveTo>
                      <a:cubicBezTo>
                        <a:pt x="0" y="1591"/>
                        <a:pt x="1591" y="1591"/>
                        <a:pt x="3182" y="0"/>
                      </a:cubicBezTo>
                      <a:lnTo>
                        <a:pt x="1591" y="0"/>
                      </a:lnTo>
                      <a:cubicBezTo>
                        <a:pt x="1591" y="0"/>
                        <a:pt x="1591" y="0"/>
                        <a:pt x="0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57" name="รูปแบบอิสระ: รูปร่าง 2256">
                  <a:extLst>
                    <a:ext uri="{FF2B5EF4-FFF2-40B4-BE49-F238E27FC236}">
                      <a16:creationId xmlns:a16="http://schemas.microsoft.com/office/drawing/2014/main" id="{B0F681FB-9D9C-48D6-A212-BD532E39CD05}"/>
                    </a:ext>
                  </a:extLst>
                </p:cNvPr>
                <p:cNvSpPr/>
                <p:nvPr/>
              </p:nvSpPr>
              <p:spPr>
                <a:xfrm>
                  <a:off x="7439286" y="505159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58" name="รูปแบบอิสระ: รูปร่าง 2257">
                  <a:extLst>
                    <a:ext uri="{FF2B5EF4-FFF2-40B4-BE49-F238E27FC236}">
                      <a16:creationId xmlns:a16="http://schemas.microsoft.com/office/drawing/2014/main" id="{BC542A5D-8020-45DF-9CDF-7DA342938860}"/>
                    </a:ext>
                  </a:extLst>
                </p:cNvPr>
                <p:cNvSpPr/>
                <p:nvPr/>
              </p:nvSpPr>
              <p:spPr>
                <a:xfrm>
                  <a:off x="7440877" y="5048410"/>
                  <a:ext cx="1590" cy="15910"/>
                </a:xfrm>
                <a:custGeom>
                  <a:avLst/>
                  <a:gdLst>
                    <a:gd name="connsiteX0" fmla="*/ 1591 w 1590"/>
                    <a:gd name="connsiteY0" fmla="*/ 0 h 15910"/>
                    <a:gd name="connsiteX1" fmla="*/ 0 w 1590"/>
                    <a:gd name="connsiteY1" fmla="*/ 0 h 15910"/>
                    <a:gd name="connsiteX2" fmla="*/ 1591 w 1590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0">
                      <a:moveTo>
                        <a:pt x="1591" y="0"/>
                      </a:moveTo>
                      <a:lnTo>
                        <a:pt x="0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59" name="รูปแบบอิสระ: รูปร่าง 2258">
                  <a:extLst>
                    <a:ext uri="{FF2B5EF4-FFF2-40B4-BE49-F238E27FC236}">
                      <a16:creationId xmlns:a16="http://schemas.microsoft.com/office/drawing/2014/main" id="{68E7702D-C117-478C-8D0A-A69143502708}"/>
                    </a:ext>
                  </a:extLst>
                </p:cNvPr>
                <p:cNvSpPr/>
                <p:nvPr/>
              </p:nvSpPr>
              <p:spPr>
                <a:xfrm>
                  <a:off x="7434512" y="5053183"/>
                  <a:ext cx="3182" cy="1590"/>
                </a:xfrm>
                <a:custGeom>
                  <a:avLst/>
                  <a:gdLst>
                    <a:gd name="connsiteX0" fmla="*/ 1592 w 3182"/>
                    <a:gd name="connsiteY0" fmla="*/ 0 h 1590"/>
                    <a:gd name="connsiteX1" fmla="*/ 0 w 3182"/>
                    <a:gd name="connsiteY1" fmla="*/ 1591 h 1590"/>
                    <a:gd name="connsiteX2" fmla="*/ 3182 w 3182"/>
                    <a:gd name="connsiteY2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2" h="1590">
                      <a:moveTo>
                        <a:pt x="1592" y="0"/>
                      </a:moveTo>
                      <a:lnTo>
                        <a:pt x="0" y="1591"/>
                      </a:lnTo>
                      <a:lnTo>
                        <a:pt x="318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60" name="รูปแบบอิสระ: รูปร่าง 2259">
                  <a:extLst>
                    <a:ext uri="{FF2B5EF4-FFF2-40B4-BE49-F238E27FC236}">
                      <a16:creationId xmlns:a16="http://schemas.microsoft.com/office/drawing/2014/main" id="{8F964507-B2AC-4494-BE2E-3F18245CADFD}"/>
                    </a:ext>
                  </a:extLst>
                </p:cNvPr>
                <p:cNvSpPr/>
                <p:nvPr/>
              </p:nvSpPr>
              <p:spPr>
                <a:xfrm>
                  <a:off x="7434512" y="5054773"/>
                  <a:ext cx="3182" cy="1591"/>
                </a:xfrm>
                <a:custGeom>
                  <a:avLst/>
                  <a:gdLst>
                    <a:gd name="connsiteX0" fmla="*/ 3182 w 3182"/>
                    <a:gd name="connsiteY0" fmla="*/ 0 h 1591"/>
                    <a:gd name="connsiteX1" fmla="*/ 0 w 3182"/>
                    <a:gd name="connsiteY1" fmla="*/ 1591 h 1591"/>
                    <a:gd name="connsiteX2" fmla="*/ 3182 w 3182"/>
                    <a:gd name="connsiteY2" fmla="*/ 0 h 1591"/>
                    <a:gd name="connsiteX3" fmla="*/ 3182 w 3182"/>
                    <a:gd name="connsiteY3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2" h="1591">
                      <a:moveTo>
                        <a:pt x="3182" y="0"/>
                      </a:moveTo>
                      <a:cubicBezTo>
                        <a:pt x="1592" y="0"/>
                        <a:pt x="1592" y="1591"/>
                        <a:pt x="0" y="1591"/>
                      </a:cubicBezTo>
                      <a:cubicBezTo>
                        <a:pt x="0" y="1591"/>
                        <a:pt x="1592" y="1591"/>
                        <a:pt x="3182" y="0"/>
                      </a:cubicBezTo>
                      <a:cubicBezTo>
                        <a:pt x="1592" y="0"/>
                        <a:pt x="1592" y="0"/>
                        <a:pt x="31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61" name="รูปแบบอิสระ: รูปร่าง 2260">
                  <a:extLst>
                    <a:ext uri="{FF2B5EF4-FFF2-40B4-BE49-F238E27FC236}">
                      <a16:creationId xmlns:a16="http://schemas.microsoft.com/office/drawing/2014/main" id="{84752EA6-7CD1-4642-8F31-919A4DB0F265}"/>
                    </a:ext>
                  </a:extLst>
                </p:cNvPr>
                <p:cNvSpPr/>
                <p:nvPr/>
              </p:nvSpPr>
              <p:spPr>
                <a:xfrm>
                  <a:off x="7437695" y="5054773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62" name="รูปแบบอิสระ: รูปร่าง 2261">
                  <a:extLst>
                    <a:ext uri="{FF2B5EF4-FFF2-40B4-BE49-F238E27FC236}">
                      <a16:creationId xmlns:a16="http://schemas.microsoft.com/office/drawing/2014/main" id="{A92390F4-5B25-409D-A714-D2544B5BD4E5}"/>
                    </a:ext>
                  </a:extLst>
                </p:cNvPr>
                <p:cNvSpPr/>
                <p:nvPr/>
              </p:nvSpPr>
              <p:spPr>
                <a:xfrm>
                  <a:off x="7437695" y="5051592"/>
                  <a:ext cx="1591" cy="1591"/>
                </a:xfrm>
                <a:custGeom>
                  <a:avLst/>
                  <a:gdLst>
                    <a:gd name="connsiteX0" fmla="*/ 1592 w 1591"/>
                    <a:gd name="connsiteY0" fmla="*/ 0 h 1591"/>
                    <a:gd name="connsiteX1" fmla="*/ 0 w 1591"/>
                    <a:gd name="connsiteY1" fmla="*/ 1591 h 1591"/>
                    <a:gd name="connsiteX2" fmla="*/ 1592 w 1591"/>
                    <a:gd name="connsiteY2" fmla="*/ 0 h 1591"/>
                    <a:gd name="connsiteX3" fmla="*/ 1592 w 1591"/>
                    <a:gd name="connsiteY3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1591">
                      <a:moveTo>
                        <a:pt x="1592" y="0"/>
                      </a:moveTo>
                      <a:cubicBezTo>
                        <a:pt x="1592" y="0"/>
                        <a:pt x="0" y="0"/>
                        <a:pt x="0" y="1591"/>
                      </a:cubicBezTo>
                      <a:lnTo>
                        <a:pt x="1592" y="0"/>
                      </a:lnTo>
                      <a:lnTo>
                        <a:pt x="159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63" name="รูปแบบอิสระ: รูปร่าง 2262">
                  <a:extLst>
                    <a:ext uri="{FF2B5EF4-FFF2-40B4-BE49-F238E27FC236}">
                      <a16:creationId xmlns:a16="http://schemas.microsoft.com/office/drawing/2014/main" id="{AE1855EC-5DFE-4AB8-8B45-7BBECDE7DFF8}"/>
                    </a:ext>
                  </a:extLst>
                </p:cNvPr>
                <p:cNvSpPr/>
                <p:nvPr/>
              </p:nvSpPr>
              <p:spPr>
                <a:xfrm>
                  <a:off x="7439286" y="5051592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0 h 707"/>
                    <a:gd name="connsiteX1" fmla="*/ 0 w 15909"/>
                    <a:gd name="connsiteY1" fmla="*/ 0 h 707"/>
                    <a:gd name="connsiteX2" fmla="*/ 0 w 15909"/>
                    <a:gd name="connsiteY2" fmla="*/ 0 h 707"/>
                    <a:gd name="connsiteX3" fmla="*/ 0 w 15909"/>
                    <a:gd name="connsiteY3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707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1591"/>
                        <a:pt x="0" y="0"/>
                      </a:cubicBezTo>
                      <a:cubicBezTo>
                        <a:pt x="0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64" name="รูปแบบอิสระ: รูปร่าง 2263">
                  <a:extLst>
                    <a:ext uri="{FF2B5EF4-FFF2-40B4-BE49-F238E27FC236}">
                      <a16:creationId xmlns:a16="http://schemas.microsoft.com/office/drawing/2014/main" id="{2CCA41D1-D03A-4EE7-820B-3F3710050EA5}"/>
                    </a:ext>
                  </a:extLst>
                </p:cNvPr>
                <p:cNvSpPr/>
                <p:nvPr/>
              </p:nvSpPr>
              <p:spPr>
                <a:xfrm>
                  <a:off x="7439286" y="5051592"/>
                  <a:ext cx="1192" cy="15910"/>
                </a:xfrm>
                <a:custGeom>
                  <a:avLst/>
                  <a:gdLst>
                    <a:gd name="connsiteX0" fmla="*/ 0 w 1192"/>
                    <a:gd name="connsiteY0" fmla="*/ 0 h 15910"/>
                    <a:gd name="connsiteX1" fmla="*/ 0 w 1192"/>
                    <a:gd name="connsiteY1" fmla="*/ 0 h 15910"/>
                    <a:gd name="connsiteX2" fmla="*/ 0 w 1192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2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65" name="รูปแบบอิสระ: รูปร่าง 2264">
                  <a:extLst>
                    <a:ext uri="{FF2B5EF4-FFF2-40B4-BE49-F238E27FC236}">
                      <a16:creationId xmlns:a16="http://schemas.microsoft.com/office/drawing/2014/main" id="{20CB0ACC-943C-4928-9822-B0D8F52302CB}"/>
                    </a:ext>
                  </a:extLst>
                </p:cNvPr>
                <p:cNvSpPr/>
                <p:nvPr/>
              </p:nvSpPr>
              <p:spPr>
                <a:xfrm>
                  <a:off x="7440877" y="5048410"/>
                  <a:ext cx="3182" cy="1591"/>
                </a:xfrm>
                <a:custGeom>
                  <a:avLst/>
                  <a:gdLst>
                    <a:gd name="connsiteX0" fmla="*/ 0 w 3182"/>
                    <a:gd name="connsiteY0" fmla="*/ 1591 h 1591"/>
                    <a:gd name="connsiteX1" fmla="*/ 3182 w 3182"/>
                    <a:gd name="connsiteY1" fmla="*/ 0 h 1591"/>
                    <a:gd name="connsiteX2" fmla="*/ 0 w 3182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2" h="1591">
                      <a:moveTo>
                        <a:pt x="0" y="1591"/>
                      </a:moveTo>
                      <a:cubicBezTo>
                        <a:pt x="1591" y="1591"/>
                        <a:pt x="1591" y="1591"/>
                        <a:pt x="3182" y="0"/>
                      </a:cubicBezTo>
                      <a:cubicBezTo>
                        <a:pt x="3182" y="0"/>
                        <a:pt x="1591" y="1591"/>
                        <a:pt x="0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66" name="รูปแบบอิสระ: รูปร่าง 2265">
                  <a:extLst>
                    <a:ext uri="{FF2B5EF4-FFF2-40B4-BE49-F238E27FC236}">
                      <a16:creationId xmlns:a16="http://schemas.microsoft.com/office/drawing/2014/main" id="{3571D85C-2AD5-4D84-9B03-1E7CBEECD79C}"/>
                    </a:ext>
                  </a:extLst>
                </p:cNvPr>
                <p:cNvSpPr/>
                <p:nvPr/>
              </p:nvSpPr>
              <p:spPr>
                <a:xfrm>
                  <a:off x="7441760" y="5050885"/>
                  <a:ext cx="706" cy="707"/>
                </a:xfrm>
                <a:custGeom>
                  <a:avLst/>
                  <a:gdLst>
                    <a:gd name="connsiteX0" fmla="*/ 707 w 706"/>
                    <a:gd name="connsiteY0" fmla="*/ 707 h 707"/>
                    <a:gd name="connsiteX1" fmla="*/ 707 w 706"/>
                    <a:gd name="connsiteY1" fmla="*/ 707 h 707"/>
                    <a:gd name="connsiteX2" fmla="*/ 707 w 706"/>
                    <a:gd name="connsiteY2" fmla="*/ 707 h 707"/>
                    <a:gd name="connsiteX3" fmla="*/ 707 w 706"/>
                    <a:gd name="connsiteY3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6" h="707">
                      <a:moveTo>
                        <a:pt x="707" y="707"/>
                      </a:moveTo>
                      <a:lnTo>
                        <a:pt x="707" y="707"/>
                      </a:lnTo>
                      <a:cubicBezTo>
                        <a:pt x="707" y="-884"/>
                        <a:pt x="-884" y="707"/>
                        <a:pt x="707" y="707"/>
                      </a:cubicBezTo>
                      <a:lnTo>
                        <a:pt x="707" y="70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67" name="รูปแบบอิสระ: รูปร่าง 2266">
                  <a:extLst>
                    <a:ext uri="{FF2B5EF4-FFF2-40B4-BE49-F238E27FC236}">
                      <a16:creationId xmlns:a16="http://schemas.microsoft.com/office/drawing/2014/main" id="{F31A4F9E-4E2B-41EA-AF61-8EEC2706BEEB}"/>
                    </a:ext>
                  </a:extLst>
                </p:cNvPr>
                <p:cNvSpPr/>
                <p:nvPr/>
              </p:nvSpPr>
              <p:spPr>
                <a:xfrm>
                  <a:off x="7442467" y="505159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68" name="รูปแบบอิสระ: รูปร่าง 2267">
                  <a:extLst>
                    <a:ext uri="{FF2B5EF4-FFF2-40B4-BE49-F238E27FC236}">
                      <a16:creationId xmlns:a16="http://schemas.microsoft.com/office/drawing/2014/main" id="{B9E33A7E-478C-45DC-983A-F1B83F6825A8}"/>
                    </a:ext>
                  </a:extLst>
                </p:cNvPr>
                <p:cNvSpPr/>
                <p:nvPr/>
              </p:nvSpPr>
              <p:spPr>
                <a:xfrm>
                  <a:off x="7439286" y="5053183"/>
                  <a:ext cx="1192" cy="15910"/>
                </a:xfrm>
                <a:custGeom>
                  <a:avLst/>
                  <a:gdLst>
                    <a:gd name="connsiteX0" fmla="*/ 0 w 1192"/>
                    <a:gd name="connsiteY0" fmla="*/ 0 h 15910"/>
                    <a:gd name="connsiteX1" fmla="*/ 0 w 1192"/>
                    <a:gd name="connsiteY1" fmla="*/ 0 h 15910"/>
                    <a:gd name="connsiteX2" fmla="*/ 0 w 1192"/>
                    <a:gd name="connsiteY2" fmla="*/ 0 h 15910"/>
                    <a:gd name="connsiteX3" fmla="*/ 0 w 1192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2" h="15910">
                      <a:moveTo>
                        <a:pt x="0" y="0"/>
                      </a:move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159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69" name="รูปแบบอิสระ: รูปร่าง 2268">
                  <a:extLst>
                    <a:ext uri="{FF2B5EF4-FFF2-40B4-BE49-F238E27FC236}">
                      <a16:creationId xmlns:a16="http://schemas.microsoft.com/office/drawing/2014/main" id="{1E268A0C-5448-4D7D-95E2-6897771E742D}"/>
                    </a:ext>
                  </a:extLst>
                </p:cNvPr>
                <p:cNvSpPr/>
                <p:nvPr/>
              </p:nvSpPr>
              <p:spPr>
                <a:xfrm>
                  <a:off x="7440877" y="5053183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70" name="รูปแบบอิสระ: รูปร่าง 2269">
                  <a:extLst>
                    <a:ext uri="{FF2B5EF4-FFF2-40B4-BE49-F238E27FC236}">
                      <a16:creationId xmlns:a16="http://schemas.microsoft.com/office/drawing/2014/main" id="{A7CC94A9-CA5F-45B0-BDD9-2248DD581DE9}"/>
                    </a:ext>
                  </a:extLst>
                </p:cNvPr>
                <p:cNvSpPr/>
                <p:nvPr/>
              </p:nvSpPr>
              <p:spPr>
                <a:xfrm>
                  <a:off x="7442467" y="5054773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1591 h 1591"/>
                    <a:gd name="connsiteX1" fmla="*/ 0 w 15909"/>
                    <a:gd name="connsiteY1" fmla="*/ 0 h 1591"/>
                    <a:gd name="connsiteX2" fmla="*/ 0 w 15909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">
                      <a:moveTo>
                        <a:pt x="0" y="1591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71" name="รูปแบบอิสระ: รูปร่าง 2270">
                  <a:extLst>
                    <a:ext uri="{FF2B5EF4-FFF2-40B4-BE49-F238E27FC236}">
                      <a16:creationId xmlns:a16="http://schemas.microsoft.com/office/drawing/2014/main" id="{F4D7DB50-F177-4E6E-89B4-F02BBC901351}"/>
                    </a:ext>
                  </a:extLst>
                </p:cNvPr>
                <p:cNvSpPr/>
                <p:nvPr/>
              </p:nvSpPr>
              <p:spPr>
                <a:xfrm>
                  <a:off x="7440877" y="5053183"/>
                  <a:ext cx="706" cy="15910"/>
                </a:xfrm>
                <a:custGeom>
                  <a:avLst/>
                  <a:gdLst>
                    <a:gd name="connsiteX0" fmla="*/ 0 w 706"/>
                    <a:gd name="connsiteY0" fmla="*/ 0 h 15910"/>
                    <a:gd name="connsiteX1" fmla="*/ 0 w 706"/>
                    <a:gd name="connsiteY1" fmla="*/ 0 h 15910"/>
                    <a:gd name="connsiteX2" fmla="*/ 0 w 706"/>
                    <a:gd name="connsiteY2" fmla="*/ 0 h 15910"/>
                    <a:gd name="connsiteX3" fmla="*/ 0 w 706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6" h="15910">
                      <a:moveTo>
                        <a:pt x="0" y="0"/>
                      </a:moveTo>
                      <a:cubicBezTo>
                        <a:pt x="159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72" name="รูปแบบอิสระ: รูปร่าง 2271">
                  <a:extLst>
                    <a:ext uri="{FF2B5EF4-FFF2-40B4-BE49-F238E27FC236}">
                      <a16:creationId xmlns:a16="http://schemas.microsoft.com/office/drawing/2014/main" id="{327670F8-9ADF-4A5F-B11C-F76EE3F94A26}"/>
                    </a:ext>
                  </a:extLst>
                </p:cNvPr>
                <p:cNvSpPr/>
                <p:nvPr/>
              </p:nvSpPr>
              <p:spPr>
                <a:xfrm>
                  <a:off x="7439286" y="5054773"/>
                  <a:ext cx="706" cy="15910"/>
                </a:xfrm>
                <a:custGeom>
                  <a:avLst/>
                  <a:gdLst>
                    <a:gd name="connsiteX0" fmla="*/ 0 w 706"/>
                    <a:gd name="connsiteY0" fmla="*/ 0 h 15910"/>
                    <a:gd name="connsiteX1" fmla="*/ 0 w 706"/>
                    <a:gd name="connsiteY1" fmla="*/ 0 h 15910"/>
                    <a:gd name="connsiteX2" fmla="*/ 0 w 706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6" h="15910">
                      <a:moveTo>
                        <a:pt x="0" y="0"/>
                      </a:moveTo>
                      <a:cubicBezTo>
                        <a:pt x="0" y="0"/>
                        <a:pt x="1591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73" name="รูปแบบอิสระ: รูปร่าง 2272">
                  <a:extLst>
                    <a:ext uri="{FF2B5EF4-FFF2-40B4-BE49-F238E27FC236}">
                      <a16:creationId xmlns:a16="http://schemas.microsoft.com/office/drawing/2014/main" id="{2A0E8D81-59B6-4855-A098-332A1566CAB8}"/>
                    </a:ext>
                  </a:extLst>
                </p:cNvPr>
                <p:cNvSpPr/>
                <p:nvPr/>
              </p:nvSpPr>
              <p:spPr>
                <a:xfrm>
                  <a:off x="7439286" y="5053183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74" name="รูปแบบอิสระ: รูปร่าง 2273">
                  <a:extLst>
                    <a:ext uri="{FF2B5EF4-FFF2-40B4-BE49-F238E27FC236}">
                      <a16:creationId xmlns:a16="http://schemas.microsoft.com/office/drawing/2014/main" id="{DE885A8B-A3D4-48AB-8016-BF4D889AAE03}"/>
                    </a:ext>
                  </a:extLst>
                </p:cNvPr>
                <p:cNvSpPr/>
                <p:nvPr/>
              </p:nvSpPr>
              <p:spPr>
                <a:xfrm>
                  <a:off x="7439286" y="5053183"/>
                  <a:ext cx="1192" cy="15910"/>
                </a:xfrm>
                <a:custGeom>
                  <a:avLst/>
                  <a:gdLst>
                    <a:gd name="connsiteX0" fmla="*/ 0 w 1192"/>
                    <a:gd name="connsiteY0" fmla="*/ 0 h 15910"/>
                    <a:gd name="connsiteX1" fmla="*/ 0 w 1192"/>
                    <a:gd name="connsiteY1" fmla="*/ 0 h 15910"/>
                    <a:gd name="connsiteX2" fmla="*/ 0 w 1192"/>
                    <a:gd name="connsiteY2" fmla="*/ 0 h 15910"/>
                    <a:gd name="connsiteX3" fmla="*/ 0 w 1192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2" h="15910">
                      <a:moveTo>
                        <a:pt x="0" y="0"/>
                      </a:moveTo>
                      <a:cubicBezTo>
                        <a:pt x="0" y="0"/>
                        <a:pt x="1591" y="0"/>
                        <a:pt x="0" y="0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159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75" name="รูปแบบอิสระ: รูปร่าง 2274">
                  <a:extLst>
                    <a:ext uri="{FF2B5EF4-FFF2-40B4-BE49-F238E27FC236}">
                      <a16:creationId xmlns:a16="http://schemas.microsoft.com/office/drawing/2014/main" id="{D5D00D8E-BD27-45DB-9818-4044B80AFA5B}"/>
                    </a:ext>
                  </a:extLst>
                </p:cNvPr>
                <p:cNvSpPr/>
                <p:nvPr/>
              </p:nvSpPr>
              <p:spPr>
                <a:xfrm>
                  <a:off x="7442467" y="5051592"/>
                  <a:ext cx="11137" cy="4772"/>
                </a:xfrm>
                <a:custGeom>
                  <a:avLst/>
                  <a:gdLst>
                    <a:gd name="connsiteX0" fmla="*/ 11137 w 11137"/>
                    <a:gd name="connsiteY0" fmla="*/ 0 h 4772"/>
                    <a:gd name="connsiteX1" fmla="*/ 9546 w 11137"/>
                    <a:gd name="connsiteY1" fmla="*/ 0 h 4772"/>
                    <a:gd name="connsiteX2" fmla="*/ 0 w 11137"/>
                    <a:gd name="connsiteY2" fmla="*/ 4773 h 4772"/>
                    <a:gd name="connsiteX3" fmla="*/ 3182 w 11137"/>
                    <a:gd name="connsiteY3" fmla="*/ 4773 h 4772"/>
                    <a:gd name="connsiteX4" fmla="*/ 6364 w 11137"/>
                    <a:gd name="connsiteY4" fmla="*/ 3182 h 4772"/>
                    <a:gd name="connsiteX5" fmla="*/ 4774 w 11137"/>
                    <a:gd name="connsiteY5" fmla="*/ 4773 h 4772"/>
                    <a:gd name="connsiteX6" fmla="*/ 11137 w 11137"/>
                    <a:gd name="connsiteY6" fmla="*/ 0 h 4772"/>
                    <a:gd name="connsiteX7" fmla="*/ 9546 w 11137"/>
                    <a:gd name="connsiteY7" fmla="*/ 0 h 4772"/>
                    <a:gd name="connsiteX8" fmla="*/ 11137 w 11137"/>
                    <a:gd name="connsiteY8" fmla="*/ 0 h 4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137" h="4772">
                      <a:moveTo>
                        <a:pt x="11137" y="0"/>
                      </a:moveTo>
                      <a:cubicBezTo>
                        <a:pt x="9546" y="0"/>
                        <a:pt x="7955" y="1591"/>
                        <a:pt x="9546" y="0"/>
                      </a:cubicBezTo>
                      <a:cubicBezTo>
                        <a:pt x="7955" y="0"/>
                        <a:pt x="3182" y="3182"/>
                        <a:pt x="0" y="4773"/>
                      </a:cubicBezTo>
                      <a:cubicBezTo>
                        <a:pt x="0" y="4773"/>
                        <a:pt x="1592" y="4773"/>
                        <a:pt x="3182" y="4773"/>
                      </a:cubicBezTo>
                      <a:cubicBezTo>
                        <a:pt x="4774" y="4773"/>
                        <a:pt x="4774" y="3182"/>
                        <a:pt x="6364" y="3182"/>
                      </a:cubicBezTo>
                      <a:cubicBezTo>
                        <a:pt x="7955" y="3182"/>
                        <a:pt x="6364" y="3182"/>
                        <a:pt x="4774" y="4773"/>
                      </a:cubicBezTo>
                      <a:cubicBezTo>
                        <a:pt x="6364" y="1591"/>
                        <a:pt x="7955" y="1591"/>
                        <a:pt x="11137" y="0"/>
                      </a:cubicBezTo>
                      <a:lnTo>
                        <a:pt x="9546" y="0"/>
                      </a:lnTo>
                      <a:cubicBezTo>
                        <a:pt x="9546" y="0"/>
                        <a:pt x="11137" y="0"/>
                        <a:pt x="1113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76" name="รูปแบบอิสระ: รูปร่าง 2275">
                  <a:extLst>
                    <a:ext uri="{FF2B5EF4-FFF2-40B4-BE49-F238E27FC236}">
                      <a16:creationId xmlns:a16="http://schemas.microsoft.com/office/drawing/2014/main" id="{37AEBCBC-A243-41D8-9198-79F7CF11D477}"/>
                    </a:ext>
                  </a:extLst>
                </p:cNvPr>
                <p:cNvSpPr/>
                <p:nvPr/>
              </p:nvSpPr>
              <p:spPr>
                <a:xfrm>
                  <a:off x="7440877" y="5054773"/>
                  <a:ext cx="1590" cy="1591"/>
                </a:xfrm>
                <a:custGeom>
                  <a:avLst/>
                  <a:gdLst>
                    <a:gd name="connsiteX0" fmla="*/ 1591 w 1590"/>
                    <a:gd name="connsiteY0" fmla="*/ 0 h 1591"/>
                    <a:gd name="connsiteX1" fmla="*/ 1591 w 1590"/>
                    <a:gd name="connsiteY1" fmla="*/ 0 h 1591"/>
                    <a:gd name="connsiteX2" fmla="*/ 0 w 1590"/>
                    <a:gd name="connsiteY2" fmla="*/ 1591 h 1591"/>
                    <a:gd name="connsiteX3" fmla="*/ 1591 w 1590"/>
                    <a:gd name="connsiteY3" fmla="*/ 0 h 1591"/>
                    <a:gd name="connsiteX4" fmla="*/ 1591 w 1590"/>
                    <a:gd name="connsiteY4" fmla="*/ 0 h 1591"/>
                    <a:gd name="connsiteX5" fmla="*/ 1591 w 1590"/>
                    <a:gd name="connsiteY5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90" h="1591">
                      <a:moveTo>
                        <a:pt x="1591" y="0"/>
                      </a:moveTo>
                      <a:lnTo>
                        <a:pt x="1591" y="0"/>
                      </a:lnTo>
                      <a:cubicBezTo>
                        <a:pt x="1591" y="0"/>
                        <a:pt x="0" y="0"/>
                        <a:pt x="0" y="1591"/>
                      </a:cubicBezTo>
                      <a:cubicBezTo>
                        <a:pt x="0" y="1591"/>
                        <a:pt x="0" y="1591"/>
                        <a:pt x="1591" y="0"/>
                      </a:cubicBezTo>
                      <a:lnTo>
                        <a:pt x="1591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77" name="รูปแบบอิสระ: รูปร่าง 2276">
                  <a:extLst>
                    <a:ext uri="{FF2B5EF4-FFF2-40B4-BE49-F238E27FC236}">
                      <a16:creationId xmlns:a16="http://schemas.microsoft.com/office/drawing/2014/main" id="{EF6A1761-8B99-4D63-9996-A1C94D8A09D8}"/>
                    </a:ext>
                  </a:extLst>
                </p:cNvPr>
                <p:cNvSpPr/>
                <p:nvPr/>
              </p:nvSpPr>
              <p:spPr>
                <a:xfrm>
                  <a:off x="7440877" y="5053183"/>
                  <a:ext cx="4772" cy="1590"/>
                </a:xfrm>
                <a:custGeom>
                  <a:avLst/>
                  <a:gdLst>
                    <a:gd name="connsiteX0" fmla="*/ 0 w 4772"/>
                    <a:gd name="connsiteY0" fmla="*/ 1591 h 1590"/>
                    <a:gd name="connsiteX1" fmla="*/ 4773 w 4772"/>
                    <a:gd name="connsiteY1" fmla="*/ 0 h 1590"/>
                    <a:gd name="connsiteX2" fmla="*/ 1591 w 4772"/>
                    <a:gd name="connsiteY2" fmla="*/ 0 h 1590"/>
                    <a:gd name="connsiteX3" fmla="*/ 0 w 4772"/>
                    <a:gd name="connsiteY3" fmla="*/ 1591 h 1590"/>
                    <a:gd name="connsiteX4" fmla="*/ 0 w 4772"/>
                    <a:gd name="connsiteY4" fmla="*/ 1591 h 1590"/>
                    <a:gd name="connsiteX5" fmla="*/ 0 w 4772"/>
                    <a:gd name="connsiteY5" fmla="*/ 1591 h 1590"/>
                    <a:gd name="connsiteX6" fmla="*/ 0 w 4772"/>
                    <a:gd name="connsiteY6" fmla="*/ 1591 h 1590"/>
                    <a:gd name="connsiteX7" fmla="*/ 0 w 4772"/>
                    <a:gd name="connsiteY7" fmla="*/ 1591 h 1590"/>
                    <a:gd name="connsiteX8" fmla="*/ 0 w 4772"/>
                    <a:gd name="connsiteY8" fmla="*/ 1591 h 1590"/>
                    <a:gd name="connsiteX9" fmla="*/ 0 w 4772"/>
                    <a:gd name="connsiteY9" fmla="*/ 1591 h 1590"/>
                    <a:gd name="connsiteX10" fmla="*/ 0 w 4772"/>
                    <a:gd name="connsiteY10" fmla="*/ 1591 h 1590"/>
                    <a:gd name="connsiteX11" fmla="*/ 0 w 4772"/>
                    <a:gd name="connsiteY11" fmla="*/ 1591 h 1590"/>
                    <a:gd name="connsiteX12" fmla="*/ 0 w 4772"/>
                    <a:gd name="connsiteY12" fmla="*/ 1591 h 1590"/>
                    <a:gd name="connsiteX13" fmla="*/ 0 w 4772"/>
                    <a:gd name="connsiteY13" fmla="*/ 1591 h 1590"/>
                    <a:gd name="connsiteX14" fmla="*/ 0 w 4772"/>
                    <a:gd name="connsiteY14" fmla="*/ 1591 h 1590"/>
                    <a:gd name="connsiteX15" fmla="*/ 0 w 4772"/>
                    <a:gd name="connsiteY15" fmla="*/ 1591 h 1590"/>
                    <a:gd name="connsiteX16" fmla="*/ 0 w 4772"/>
                    <a:gd name="connsiteY16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772" h="1590">
                      <a:moveTo>
                        <a:pt x="0" y="1591"/>
                      </a:moveTo>
                      <a:cubicBezTo>
                        <a:pt x="1591" y="1591"/>
                        <a:pt x="3182" y="1591"/>
                        <a:pt x="4773" y="0"/>
                      </a:cubicBezTo>
                      <a:cubicBezTo>
                        <a:pt x="4773" y="0"/>
                        <a:pt x="3182" y="0"/>
                        <a:pt x="1591" y="0"/>
                      </a:cubicBezTo>
                      <a:cubicBezTo>
                        <a:pt x="3182" y="0"/>
                        <a:pt x="1591" y="0"/>
                        <a:pt x="0" y="1591"/>
                      </a:cubicBezTo>
                      <a:cubicBezTo>
                        <a:pt x="0" y="1591"/>
                        <a:pt x="0" y="1591"/>
                        <a:pt x="0" y="1591"/>
                      </a:cubicBezTo>
                      <a:cubicBezTo>
                        <a:pt x="0" y="1591"/>
                        <a:pt x="0" y="1591"/>
                        <a:pt x="0" y="1591"/>
                      </a:cubicBezTo>
                      <a:lnTo>
                        <a:pt x="0" y="1591"/>
                      </a:lnTo>
                      <a:lnTo>
                        <a:pt x="0" y="1591"/>
                      </a:lnTo>
                      <a:lnTo>
                        <a:pt x="0" y="1591"/>
                      </a:lnTo>
                      <a:cubicBezTo>
                        <a:pt x="0" y="1591"/>
                        <a:pt x="0" y="1591"/>
                        <a:pt x="0" y="1591"/>
                      </a:cubicBezTo>
                      <a:lnTo>
                        <a:pt x="0" y="1591"/>
                      </a:lnTo>
                      <a:lnTo>
                        <a:pt x="0" y="1591"/>
                      </a:lnTo>
                      <a:cubicBezTo>
                        <a:pt x="0" y="1591"/>
                        <a:pt x="0" y="1591"/>
                        <a:pt x="0" y="1591"/>
                      </a:cubicBezTo>
                      <a:lnTo>
                        <a:pt x="0" y="1591"/>
                      </a:lnTo>
                      <a:lnTo>
                        <a:pt x="0" y="1591"/>
                      </a:lnTo>
                      <a:lnTo>
                        <a:pt x="0" y="1591"/>
                      </a:lnTo>
                      <a:cubicBezTo>
                        <a:pt x="1591" y="1591"/>
                        <a:pt x="1591" y="1591"/>
                        <a:pt x="0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78" name="รูปแบบอิสระ: รูปร่าง 2277">
                  <a:extLst>
                    <a:ext uri="{FF2B5EF4-FFF2-40B4-BE49-F238E27FC236}">
                      <a16:creationId xmlns:a16="http://schemas.microsoft.com/office/drawing/2014/main" id="{B6D9BEC7-EC4A-4688-BE31-20BAC5CB7CE6}"/>
                    </a:ext>
                  </a:extLst>
                </p:cNvPr>
                <p:cNvSpPr/>
                <p:nvPr/>
              </p:nvSpPr>
              <p:spPr>
                <a:xfrm>
                  <a:off x="7448832" y="504681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79" name="รูปแบบอิสระ: รูปร่าง 2278">
                  <a:extLst>
                    <a:ext uri="{FF2B5EF4-FFF2-40B4-BE49-F238E27FC236}">
                      <a16:creationId xmlns:a16="http://schemas.microsoft.com/office/drawing/2014/main" id="{A9154571-39A0-4531-95EA-C389FF631EB5}"/>
                    </a:ext>
                  </a:extLst>
                </p:cNvPr>
                <p:cNvSpPr/>
                <p:nvPr/>
              </p:nvSpPr>
              <p:spPr>
                <a:xfrm>
                  <a:off x="7444059" y="5048410"/>
                  <a:ext cx="4772" cy="1591"/>
                </a:xfrm>
                <a:custGeom>
                  <a:avLst/>
                  <a:gdLst>
                    <a:gd name="connsiteX0" fmla="*/ 4773 w 4772"/>
                    <a:gd name="connsiteY0" fmla="*/ 0 h 1591"/>
                    <a:gd name="connsiteX1" fmla="*/ 4773 w 4772"/>
                    <a:gd name="connsiteY1" fmla="*/ 0 h 1591"/>
                    <a:gd name="connsiteX2" fmla="*/ 4773 w 4772"/>
                    <a:gd name="connsiteY2" fmla="*/ 0 h 1591"/>
                    <a:gd name="connsiteX3" fmla="*/ 3182 w 4772"/>
                    <a:gd name="connsiteY3" fmla="*/ 0 h 1591"/>
                    <a:gd name="connsiteX4" fmla="*/ 4773 w 4772"/>
                    <a:gd name="connsiteY4" fmla="*/ 0 h 1591"/>
                    <a:gd name="connsiteX5" fmla="*/ 0 w 4772"/>
                    <a:gd name="connsiteY5" fmla="*/ 1591 h 1591"/>
                    <a:gd name="connsiteX6" fmla="*/ 4773 w 4772"/>
                    <a:gd name="connsiteY6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772" h="1591">
                      <a:moveTo>
                        <a:pt x="4773" y="0"/>
                      </a:moveTo>
                      <a:cubicBezTo>
                        <a:pt x="3182" y="0"/>
                        <a:pt x="3182" y="0"/>
                        <a:pt x="4773" y="0"/>
                      </a:cubicBezTo>
                      <a:cubicBezTo>
                        <a:pt x="3182" y="0"/>
                        <a:pt x="4773" y="0"/>
                        <a:pt x="4773" y="0"/>
                      </a:cubicBezTo>
                      <a:cubicBezTo>
                        <a:pt x="4773" y="0"/>
                        <a:pt x="3182" y="0"/>
                        <a:pt x="3182" y="0"/>
                      </a:cubicBezTo>
                      <a:lnTo>
                        <a:pt x="4773" y="0"/>
                      </a:lnTo>
                      <a:cubicBezTo>
                        <a:pt x="3182" y="0"/>
                        <a:pt x="0" y="1591"/>
                        <a:pt x="0" y="1591"/>
                      </a:cubicBezTo>
                      <a:cubicBezTo>
                        <a:pt x="1591" y="1591"/>
                        <a:pt x="3182" y="0"/>
                        <a:pt x="477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80" name="รูปแบบอิสระ: รูปร่าง 2279">
                  <a:extLst>
                    <a:ext uri="{FF2B5EF4-FFF2-40B4-BE49-F238E27FC236}">
                      <a16:creationId xmlns:a16="http://schemas.microsoft.com/office/drawing/2014/main" id="{75AEAD36-008A-400E-9753-3EC7A962C874}"/>
                    </a:ext>
                  </a:extLst>
                </p:cNvPr>
                <p:cNvSpPr/>
                <p:nvPr/>
              </p:nvSpPr>
              <p:spPr>
                <a:xfrm>
                  <a:off x="7445649" y="5050398"/>
                  <a:ext cx="3182" cy="1193"/>
                </a:xfrm>
                <a:custGeom>
                  <a:avLst/>
                  <a:gdLst>
                    <a:gd name="connsiteX0" fmla="*/ 0 w 3182"/>
                    <a:gd name="connsiteY0" fmla="*/ 1193 h 1193"/>
                    <a:gd name="connsiteX1" fmla="*/ 0 w 3182"/>
                    <a:gd name="connsiteY1" fmla="*/ 1193 h 1193"/>
                    <a:gd name="connsiteX2" fmla="*/ 3182 w 3182"/>
                    <a:gd name="connsiteY2" fmla="*/ 1193 h 1193"/>
                    <a:gd name="connsiteX3" fmla="*/ 1592 w 3182"/>
                    <a:gd name="connsiteY3" fmla="*/ 1193 h 1193"/>
                    <a:gd name="connsiteX4" fmla="*/ 0 w 3182"/>
                    <a:gd name="connsiteY4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82" h="1193">
                      <a:moveTo>
                        <a:pt x="0" y="1193"/>
                      </a:moveTo>
                      <a:lnTo>
                        <a:pt x="0" y="1193"/>
                      </a:lnTo>
                      <a:lnTo>
                        <a:pt x="3182" y="1193"/>
                      </a:lnTo>
                      <a:lnTo>
                        <a:pt x="1592" y="1193"/>
                      </a:lnTo>
                      <a:cubicBezTo>
                        <a:pt x="1592" y="-398"/>
                        <a:pt x="0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81" name="รูปแบบอิสระ: รูปร่าง 2280">
                  <a:extLst>
                    <a:ext uri="{FF2B5EF4-FFF2-40B4-BE49-F238E27FC236}">
                      <a16:creationId xmlns:a16="http://schemas.microsoft.com/office/drawing/2014/main" id="{282DFD78-5695-4F08-A410-F03B4156CA92}"/>
                    </a:ext>
                  </a:extLst>
                </p:cNvPr>
                <p:cNvSpPr/>
                <p:nvPr/>
              </p:nvSpPr>
              <p:spPr>
                <a:xfrm>
                  <a:off x="7439286" y="5056365"/>
                  <a:ext cx="3181" cy="15910"/>
                </a:xfrm>
                <a:custGeom>
                  <a:avLst/>
                  <a:gdLst>
                    <a:gd name="connsiteX0" fmla="*/ 1591 w 3181"/>
                    <a:gd name="connsiteY0" fmla="*/ 0 h 15910"/>
                    <a:gd name="connsiteX1" fmla="*/ 0 w 3181"/>
                    <a:gd name="connsiteY1" fmla="*/ 0 h 15910"/>
                    <a:gd name="connsiteX2" fmla="*/ 3181 w 318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15910">
                      <a:moveTo>
                        <a:pt x="1591" y="0"/>
                      </a:moveTo>
                      <a:lnTo>
                        <a:pt x="0" y="0"/>
                      </a:lnTo>
                      <a:lnTo>
                        <a:pt x="318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82" name="รูปแบบอิสระ: รูปร่าง 2281">
                  <a:extLst>
                    <a:ext uri="{FF2B5EF4-FFF2-40B4-BE49-F238E27FC236}">
                      <a16:creationId xmlns:a16="http://schemas.microsoft.com/office/drawing/2014/main" id="{C1E63073-0624-4D29-ABF6-9645154A470A}"/>
                    </a:ext>
                  </a:extLst>
                </p:cNvPr>
                <p:cNvSpPr/>
                <p:nvPr/>
              </p:nvSpPr>
              <p:spPr>
                <a:xfrm>
                  <a:off x="7439286" y="5056365"/>
                  <a:ext cx="1590" cy="1591"/>
                </a:xfrm>
                <a:custGeom>
                  <a:avLst/>
                  <a:gdLst>
                    <a:gd name="connsiteX0" fmla="*/ 1591 w 1590"/>
                    <a:gd name="connsiteY0" fmla="*/ 0 h 1591"/>
                    <a:gd name="connsiteX1" fmla="*/ 0 w 1590"/>
                    <a:gd name="connsiteY1" fmla="*/ 1591 h 1591"/>
                    <a:gd name="connsiteX2" fmla="*/ 1591 w 1590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">
                      <a:moveTo>
                        <a:pt x="1591" y="0"/>
                      </a:moveTo>
                      <a:lnTo>
                        <a:pt x="0" y="1591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83" name="รูปแบบอิสระ: รูปร่าง 2282">
                  <a:extLst>
                    <a:ext uri="{FF2B5EF4-FFF2-40B4-BE49-F238E27FC236}">
                      <a16:creationId xmlns:a16="http://schemas.microsoft.com/office/drawing/2014/main" id="{DC9EEB72-2635-4D1D-AA59-2DB60CC89817}"/>
                    </a:ext>
                  </a:extLst>
                </p:cNvPr>
                <p:cNvSpPr/>
                <p:nvPr/>
              </p:nvSpPr>
              <p:spPr>
                <a:xfrm>
                  <a:off x="7479061" y="508182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84" name="รูปแบบอิสระ: รูปร่าง 2283">
                  <a:extLst>
                    <a:ext uri="{FF2B5EF4-FFF2-40B4-BE49-F238E27FC236}">
                      <a16:creationId xmlns:a16="http://schemas.microsoft.com/office/drawing/2014/main" id="{FBAAAF53-952F-4914-835C-CA917613C59C}"/>
                    </a:ext>
                  </a:extLst>
                </p:cNvPr>
                <p:cNvSpPr/>
                <p:nvPr/>
              </p:nvSpPr>
              <p:spPr>
                <a:xfrm>
                  <a:off x="7478353" y="5080230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lnTo>
                        <a:pt x="707" y="0"/>
                      </a:lnTo>
                      <a:cubicBezTo>
                        <a:pt x="-884" y="0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85" name="รูปแบบอิสระ: รูปร่าง 2284">
                  <a:extLst>
                    <a:ext uri="{FF2B5EF4-FFF2-40B4-BE49-F238E27FC236}">
                      <a16:creationId xmlns:a16="http://schemas.microsoft.com/office/drawing/2014/main" id="{8BE3D9C3-05FB-4EB7-AD66-33CC2BB84DF2}"/>
                    </a:ext>
                  </a:extLst>
                </p:cNvPr>
                <p:cNvSpPr/>
                <p:nvPr/>
              </p:nvSpPr>
              <p:spPr>
                <a:xfrm>
                  <a:off x="7446582" y="5072275"/>
                  <a:ext cx="2249" cy="1591"/>
                </a:xfrm>
                <a:custGeom>
                  <a:avLst/>
                  <a:gdLst>
                    <a:gd name="connsiteX0" fmla="*/ 2250 w 2249"/>
                    <a:gd name="connsiteY0" fmla="*/ 0 h 1591"/>
                    <a:gd name="connsiteX1" fmla="*/ 659 w 2249"/>
                    <a:gd name="connsiteY1" fmla="*/ 1591 h 1591"/>
                    <a:gd name="connsiteX2" fmla="*/ 2250 w 2249"/>
                    <a:gd name="connsiteY2" fmla="*/ 0 h 1591"/>
                    <a:gd name="connsiteX3" fmla="*/ 2250 w 2249"/>
                    <a:gd name="connsiteY3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49" h="1591">
                      <a:moveTo>
                        <a:pt x="2250" y="0"/>
                      </a:moveTo>
                      <a:cubicBezTo>
                        <a:pt x="659" y="1591"/>
                        <a:pt x="-932" y="1591"/>
                        <a:pt x="659" y="1591"/>
                      </a:cubicBezTo>
                      <a:lnTo>
                        <a:pt x="2250" y="0"/>
                      </a:lnTo>
                      <a:cubicBezTo>
                        <a:pt x="2250" y="1591"/>
                        <a:pt x="2250" y="0"/>
                        <a:pt x="225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86" name="รูปแบบอิสระ: รูปร่าง 2285">
                  <a:extLst>
                    <a:ext uri="{FF2B5EF4-FFF2-40B4-BE49-F238E27FC236}">
                      <a16:creationId xmlns:a16="http://schemas.microsoft.com/office/drawing/2014/main" id="{0FC8C3CD-3B20-4CB8-8454-2FCBBBA59200}"/>
                    </a:ext>
                  </a:extLst>
                </p:cNvPr>
                <p:cNvSpPr/>
                <p:nvPr/>
              </p:nvSpPr>
              <p:spPr>
                <a:xfrm>
                  <a:off x="7464741" y="507863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87" name="รูปแบบอิสระ: รูปร่าง 2286">
                  <a:extLst>
                    <a:ext uri="{FF2B5EF4-FFF2-40B4-BE49-F238E27FC236}">
                      <a16:creationId xmlns:a16="http://schemas.microsoft.com/office/drawing/2014/main" id="{9C36059F-7D00-41E0-B5F6-58A76EB9495D}"/>
                    </a:ext>
                  </a:extLst>
                </p:cNvPr>
                <p:cNvSpPr/>
                <p:nvPr/>
              </p:nvSpPr>
              <p:spPr>
                <a:xfrm>
                  <a:off x="7471503" y="5073866"/>
                  <a:ext cx="1192" cy="707"/>
                </a:xfrm>
                <a:custGeom>
                  <a:avLst/>
                  <a:gdLst>
                    <a:gd name="connsiteX0" fmla="*/ 1193 w 1192"/>
                    <a:gd name="connsiteY0" fmla="*/ 0 h 707"/>
                    <a:gd name="connsiteX1" fmla="*/ 1193 w 1192"/>
                    <a:gd name="connsiteY1" fmla="*/ 0 h 707"/>
                    <a:gd name="connsiteX2" fmla="*/ 1193 w 1192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2" h="707">
                      <a:moveTo>
                        <a:pt x="1193" y="0"/>
                      </a:moveTo>
                      <a:lnTo>
                        <a:pt x="1193" y="0"/>
                      </a:lnTo>
                      <a:cubicBezTo>
                        <a:pt x="-398" y="1591"/>
                        <a:pt x="-398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88" name="รูปแบบอิสระ: รูปร่าง 2287">
                  <a:extLst>
                    <a:ext uri="{FF2B5EF4-FFF2-40B4-BE49-F238E27FC236}">
                      <a16:creationId xmlns:a16="http://schemas.microsoft.com/office/drawing/2014/main" id="{FF25BE46-5827-4CCE-8FFE-884287F2B408}"/>
                    </a:ext>
                  </a:extLst>
                </p:cNvPr>
                <p:cNvSpPr/>
                <p:nvPr/>
              </p:nvSpPr>
              <p:spPr>
                <a:xfrm>
                  <a:off x="7483833" y="5083412"/>
                  <a:ext cx="1590" cy="1591"/>
                </a:xfrm>
                <a:custGeom>
                  <a:avLst/>
                  <a:gdLst>
                    <a:gd name="connsiteX0" fmla="*/ 0 w 1590"/>
                    <a:gd name="connsiteY0" fmla="*/ 1591 h 1591"/>
                    <a:gd name="connsiteX1" fmla="*/ 1591 w 1590"/>
                    <a:gd name="connsiteY1" fmla="*/ 0 h 1591"/>
                    <a:gd name="connsiteX2" fmla="*/ 0 w 1590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">
                      <a:moveTo>
                        <a:pt x="0" y="1591"/>
                      </a:moveTo>
                      <a:lnTo>
                        <a:pt x="1591" y="0"/>
                      </a:lnTo>
                      <a:cubicBezTo>
                        <a:pt x="1591" y="1591"/>
                        <a:pt x="1591" y="1591"/>
                        <a:pt x="0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89" name="รูปแบบอิสระ: รูปร่าง 2288">
                  <a:extLst>
                    <a:ext uri="{FF2B5EF4-FFF2-40B4-BE49-F238E27FC236}">
                      <a16:creationId xmlns:a16="http://schemas.microsoft.com/office/drawing/2014/main" id="{24A4DD34-0B7B-42BB-AE0C-2AC975C6F29F}"/>
                    </a:ext>
                  </a:extLst>
                </p:cNvPr>
                <p:cNvSpPr/>
                <p:nvPr/>
              </p:nvSpPr>
              <p:spPr>
                <a:xfrm>
                  <a:off x="7444456" y="5062729"/>
                  <a:ext cx="1900" cy="1193"/>
                </a:xfrm>
                <a:custGeom>
                  <a:avLst/>
                  <a:gdLst>
                    <a:gd name="connsiteX0" fmla="*/ 1193 w 1900"/>
                    <a:gd name="connsiteY0" fmla="*/ 0 h 1193"/>
                    <a:gd name="connsiteX1" fmla="*/ 1193 w 1900"/>
                    <a:gd name="connsiteY1" fmla="*/ 0 h 1193"/>
                    <a:gd name="connsiteX2" fmla="*/ 1193 w 1900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900" h="1193">
                      <a:moveTo>
                        <a:pt x="1193" y="0"/>
                      </a:moveTo>
                      <a:cubicBezTo>
                        <a:pt x="-398" y="1591"/>
                        <a:pt x="-398" y="1591"/>
                        <a:pt x="1193" y="0"/>
                      </a:cubicBezTo>
                      <a:cubicBezTo>
                        <a:pt x="1193" y="0"/>
                        <a:pt x="2785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90" name="รูปแบบอิสระ: รูปร่าง 2289">
                  <a:extLst>
                    <a:ext uri="{FF2B5EF4-FFF2-40B4-BE49-F238E27FC236}">
                      <a16:creationId xmlns:a16="http://schemas.microsoft.com/office/drawing/2014/main" id="{00168755-CBE2-42F5-AEDB-8FEB7987C085}"/>
                    </a:ext>
                  </a:extLst>
                </p:cNvPr>
                <p:cNvSpPr/>
                <p:nvPr/>
              </p:nvSpPr>
              <p:spPr>
                <a:xfrm>
                  <a:off x="7461559" y="509136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91" name="รูปแบบอิสระ: รูปร่าง 2290">
                  <a:extLst>
                    <a:ext uri="{FF2B5EF4-FFF2-40B4-BE49-F238E27FC236}">
                      <a16:creationId xmlns:a16="http://schemas.microsoft.com/office/drawing/2014/main" id="{AA3F45CC-0E47-4942-B8F1-98E5FD878255}"/>
                    </a:ext>
                  </a:extLst>
                </p:cNvPr>
                <p:cNvSpPr/>
                <p:nvPr/>
              </p:nvSpPr>
              <p:spPr>
                <a:xfrm>
                  <a:off x="7443351" y="5064320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  <a:gd name="connsiteX3" fmla="*/ 707 w 707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cubicBezTo>
                        <a:pt x="707" y="0"/>
                        <a:pt x="707" y="0"/>
                        <a:pt x="707" y="0"/>
                      </a:cubicBezTo>
                      <a:cubicBezTo>
                        <a:pt x="707" y="0"/>
                        <a:pt x="707" y="0"/>
                        <a:pt x="707" y="0"/>
                      </a:cubicBezTo>
                      <a:cubicBezTo>
                        <a:pt x="707" y="0"/>
                        <a:pt x="-884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92" name="รูปแบบอิสระ: รูปร่าง 2291">
                  <a:extLst>
                    <a:ext uri="{FF2B5EF4-FFF2-40B4-BE49-F238E27FC236}">
                      <a16:creationId xmlns:a16="http://schemas.microsoft.com/office/drawing/2014/main" id="{027B766A-70B6-42B6-A381-1B3A222DB203}"/>
                    </a:ext>
                  </a:extLst>
                </p:cNvPr>
                <p:cNvSpPr/>
                <p:nvPr/>
              </p:nvSpPr>
              <p:spPr>
                <a:xfrm>
                  <a:off x="7494970" y="510409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93" name="รูปแบบอิสระ: รูปร่าง 2292">
                  <a:extLst>
                    <a:ext uri="{FF2B5EF4-FFF2-40B4-BE49-F238E27FC236}">
                      <a16:creationId xmlns:a16="http://schemas.microsoft.com/office/drawing/2014/main" id="{83FD6B49-B55E-4580-A716-951C1033E198}"/>
                    </a:ext>
                  </a:extLst>
                </p:cNvPr>
                <p:cNvSpPr/>
                <p:nvPr/>
              </p:nvSpPr>
              <p:spPr>
                <a:xfrm>
                  <a:off x="7483833" y="512159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94" name="รูปแบบอิสระ: รูปร่าง 2293">
                  <a:extLst>
                    <a:ext uri="{FF2B5EF4-FFF2-40B4-BE49-F238E27FC236}">
                      <a16:creationId xmlns:a16="http://schemas.microsoft.com/office/drawing/2014/main" id="{6FE4FB17-6174-4005-8583-3FC334634DE0}"/>
                    </a:ext>
                  </a:extLst>
                </p:cNvPr>
                <p:cNvSpPr/>
                <p:nvPr/>
              </p:nvSpPr>
              <p:spPr>
                <a:xfrm>
                  <a:off x="7441274" y="5059547"/>
                  <a:ext cx="1192" cy="15910"/>
                </a:xfrm>
                <a:custGeom>
                  <a:avLst/>
                  <a:gdLst>
                    <a:gd name="connsiteX0" fmla="*/ 1193 w 1192"/>
                    <a:gd name="connsiteY0" fmla="*/ 0 h 15910"/>
                    <a:gd name="connsiteX1" fmla="*/ 1193 w 1192"/>
                    <a:gd name="connsiteY1" fmla="*/ 0 h 15910"/>
                    <a:gd name="connsiteX2" fmla="*/ 1193 w 1192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2" h="15910">
                      <a:moveTo>
                        <a:pt x="1193" y="0"/>
                      </a:moveTo>
                      <a:cubicBezTo>
                        <a:pt x="-398" y="0"/>
                        <a:pt x="-398" y="0"/>
                        <a:pt x="1193" y="0"/>
                      </a:cubicBezTo>
                      <a:lnTo>
                        <a:pt x="119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95" name="รูปแบบอิสระ: รูปร่าง 2294">
                  <a:extLst>
                    <a:ext uri="{FF2B5EF4-FFF2-40B4-BE49-F238E27FC236}">
                      <a16:creationId xmlns:a16="http://schemas.microsoft.com/office/drawing/2014/main" id="{59DAF8A8-7EBF-49FC-9EC6-4959A46D56FC}"/>
                    </a:ext>
                  </a:extLst>
                </p:cNvPr>
                <p:cNvSpPr/>
                <p:nvPr/>
              </p:nvSpPr>
              <p:spPr>
                <a:xfrm>
                  <a:off x="7448832" y="505636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96" name="รูปแบบอิสระ: รูปร่าง 2295">
                  <a:extLst>
                    <a:ext uri="{FF2B5EF4-FFF2-40B4-BE49-F238E27FC236}">
                      <a16:creationId xmlns:a16="http://schemas.microsoft.com/office/drawing/2014/main" id="{C1FD1212-EDB6-4162-B788-145D8C371DB0}"/>
                    </a:ext>
                  </a:extLst>
                </p:cNvPr>
                <p:cNvSpPr/>
                <p:nvPr/>
              </p:nvSpPr>
              <p:spPr>
                <a:xfrm>
                  <a:off x="7456786" y="506113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97" name="รูปแบบอิสระ: รูปร่าง 2296">
                  <a:extLst>
                    <a:ext uri="{FF2B5EF4-FFF2-40B4-BE49-F238E27FC236}">
                      <a16:creationId xmlns:a16="http://schemas.microsoft.com/office/drawing/2014/main" id="{71FB95E8-3930-4C82-B53C-D2252D788D8E}"/>
                    </a:ext>
                  </a:extLst>
                </p:cNvPr>
                <p:cNvSpPr/>
                <p:nvPr/>
              </p:nvSpPr>
              <p:spPr>
                <a:xfrm>
                  <a:off x="7442467" y="505954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98" name="รูปแบบอิสระ: รูปร่าง 2297">
                  <a:extLst>
                    <a:ext uri="{FF2B5EF4-FFF2-40B4-BE49-F238E27FC236}">
                      <a16:creationId xmlns:a16="http://schemas.microsoft.com/office/drawing/2014/main" id="{3B993B41-7419-4DD9-B207-00FFF4323A57}"/>
                    </a:ext>
                  </a:extLst>
                </p:cNvPr>
                <p:cNvSpPr/>
                <p:nvPr/>
              </p:nvSpPr>
              <p:spPr>
                <a:xfrm>
                  <a:off x="7440877" y="5059547"/>
                  <a:ext cx="1192" cy="15910"/>
                </a:xfrm>
                <a:custGeom>
                  <a:avLst/>
                  <a:gdLst>
                    <a:gd name="connsiteX0" fmla="*/ 0 w 1192"/>
                    <a:gd name="connsiteY0" fmla="*/ 0 h 15910"/>
                    <a:gd name="connsiteX1" fmla="*/ 0 w 1192"/>
                    <a:gd name="connsiteY1" fmla="*/ 0 h 15910"/>
                    <a:gd name="connsiteX2" fmla="*/ 0 w 1192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2" h="15910">
                      <a:moveTo>
                        <a:pt x="0" y="0"/>
                      </a:move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99" name="รูปแบบอิสระ: รูปร่าง 2298">
                  <a:extLst>
                    <a:ext uri="{FF2B5EF4-FFF2-40B4-BE49-F238E27FC236}">
                      <a16:creationId xmlns:a16="http://schemas.microsoft.com/office/drawing/2014/main" id="{4A318FCF-E6FD-4D1C-81C8-AABE843D59C9}"/>
                    </a:ext>
                  </a:extLst>
                </p:cNvPr>
                <p:cNvSpPr/>
                <p:nvPr/>
              </p:nvSpPr>
              <p:spPr>
                <a:xfrm>
                  <a:off x="7442467" y="505954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00" name="รูปแบบอิสระ: รูปร่าง 2299">
                  <a:extLst>
                    <a:ext uri="{FF2B5EF4-FFF2-40B4-BE49-F238E27FC236}">
                      <a16:creationId xmlns:a16="http://schemas.microsoft.com/office/drawing/2014/main" id="{BCA33D6B-487B-4834-8E1E-C20987C850B0}"/>
                    </a:ext>
                  </a:extLst>
                </p:cNvPr>
                <p:cNvSpPr/>
                <p:nvPr/>
              </p:nvSpPr>
              <p:spPr>
                <a:xfrm>
                  <a:off x="7483833" y="5097731"/>
                  <a:ext cx="706" cy="15910"/>
                </a:xfrm>
                <a:custGeom>
                  <a:avLst/>
                  <a:gdLst>
                    <a:gd name="connsiteX0" fmla="*/ 0 w 706"/>
                    <a:gd name="connsiteY0" fmla="*/ 0 h 15910"/>
                    <a:gd name="connsiteX1" fmla="*/ 0 w 706"/>
                    <a:gd name="connsiteY1" fmla="*/ 0 h 15910"/>
                    <a:gd name="connsiteX2" fmla="*/ 0 w 706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6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9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01" name="รูปแบบอิสระ: รูปร่าง 2300">
                  <a:extLst>
                    <a:ext uri="{FF2B5EF4-FFF2-40B4-BE49-F238E27FC236}">
                      <a16:creationId xmlns:a16="http://schemas.microsoft.com/office/drawing/2014/main" id="{0A55440F-D354-4C19-A383-7554F86F5DE0}"/>
                    </a:ext>
                  </a:extLst>
                </p:cNvPr>
                <p:cNvSpPr/>
                <p:nvPr/>
              </p:nvSpPr>
              <p:spPr>
                <a:xfrm>
                  <a:off x="7469514" y="506750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02" name="รูปแบบอิสระ: รูปร่าง 2301">
                  <a:extLst>
                    <a:ext uri="{FF2B5EF4-FFF2-40B4-BE49-F238E27FC236}">
                      <a16:creationId xmlns:a16="http://schemas.microsoft.com/office/drawing/2014/main" id="{D9C80644-5524-4A93-A010-66F3336D13EF}"/>
                    </a:ext>
                  </a:extLst>
                </p:cNvPr>
                <p:cNvSpPr/>
                <p:nvPr/>
              </p:nvSpPr>
              <p:spPr>
                <a:xfrm>
                  <a:off x="7464741" y="5067502"/>
                  <a:ext cx="6364" cy="3181"/>
                </a:xfrm>
                <a:custGeom>
                  <a:avLst/>
                  <a:gdLst>
                    <a:gd name="connsiteX0" fmla="*/ 6364 w 6364"/>
                    <a:gd name="connsiteY0" fmla="*/ 0 h 3181"/>
                    <a:gd name="connsiteX1" fmla="*/ 4773 w 6364"/>
                    <a:gd name="connsiteY1" fmla="*/ 0 h 3181"/>
                    <a:gd name="connsiteX2" fmla="*/ 0 w 6364"/>
                    <a:gd name="connsiteY2" fmla="*/ 3182 h 3181"/>
                    <a:gd name="connsiteX3" fmla="*/ 6364 w 6364"/>
                    <a:gd name="connsiteY3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64" h="3181">
                      <a:moveTo>
                        <a:pt x="6364" y="0"/>
                      </a:moveTo>
                      <a:cubicBezTo>
                        <a:pt x="4773" y="1591"/>
                        <a:pt x="4773" y="0"/>
                        <a:pt x="4773" y="0"/>
                      </a:cubicBezTo>
                      <a:lnTo>
                        <a:pt x="0" y="3182"/>
                      </a:lnTo>
                      <a:lnTo>
                        <a:pt x="6364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03" name="รูปแบบอิสระ: รูปร่าง 2302">
                  <a:extLst>
                    <a:ext uri="{FF2B5EF4-FFF2-40B4-BE49-F238E27FC236}">
                      <a16:creationId xmlns:a16="http://schemas.microsoft.com/office/drawing/2014/main" id="{66292BA5-B686-4BE5-9DE1-3D09B9EA4CA1}"/>
                    </a:ext>
                  </a:extLst>
                </p:cNvPr>
                <p:cNvSpPr/>
                <p:nvPr/>
              </p:nvSpPr>
              <p:spPr>
                <a:xfrm>
                  <a:off x="7444059" y="5048410"/>
                  <a:ext cx="54349" cy="63640"/>
                </a:xfrm>
                <a:custGeom>
                  <a:avLst/>
                  <a:gdLst>
                    <a:gd name="connsiteX0" fmla="*/ 36592 w 54349"/>
                    <a:gd name="connsiteY0" fmla="*/ 35003 h 63640"/>
                    <a:gd name="connsiteX1" fmla="*/ 36592 w 54349"/>
                    <a:gd name="connsiteY1" fmla="*/ 35003 h 63640"/>
                    <a:gd name="connsiteX2" fmla="*/ 41365 w 54349"/>
                    <a:gd name="connsiteY2" fmla="*/ 31820 h 63640"/>
                    <a:gd name="connsiteX3" fmla="*/ 36592 w 54349"/>
                    <a:gd name="connsiteY3" fmla="*/ 35003 h 63640"/>
                    <a:gd name="connsiteX4" fmla="*/ 36592 w 54349"/>
                    <a:gd name="connsiteY4" fmla="*/ 33411 h 63640"/>
                    <a:gd name="connsiteX5" fmla="*/ 36592 w 54349"/>
                    <a:gd name="connsiteY5" fmla="*/ 33411 h 63640"/>
                    <a:gd name="connsiteX6" fmla="*/ 33410 w 54349"/>
                    <a:gd name="connsiteY6" fmla="*/ 35003 h 63640"/>
                    <a:gd name="connsiteX7" fmla="*/ 35002 w 54349"/>
                    <a:gd name="connsiteY7" fmla="*/ 33411 h 63640"/>
                    <a:gd name="connsiteX8" fmla="*/ 33410 w 54349"/>
                    <a:gd name="connsiteY8" fmla="*/ 33411 h 63640"/>
                    <a:gd name="connsiteX9" fmla="*/ 35002 w 54349"/>
                    <a:gd name="connsiteY9" fmla="*/ 33411 h 63640"/>
                    <a:gd name="connsiteX10" fmla="*/ 35002 w 54349"/>
                    <a:gd name="connsiteY10" fmla="*/ 33411 h 63640"/>
                    <a:gd name="connsiteX11" fmla="*/ 35002 w 54349"/>
                    <a:gd name="connsiteY11" fmla="*/ 33411 h 63640"/>
                    <a:gd name="connsiteX12" fmla="*/ 31820 w 54349"/>
                    <a:gd name="connsiteY12" fmla="*/ 35003 h 63640"/>
                    <a:gd name="connsiteX13" fmla="*/ 33410 w 54349"/>
                    <a:gd name="connsiteY13" fmla="*/ 35003 h 63640"/>
                    <a:gd name="connsiteX14" fmla="*/ 31820 w 54349"/>
                    <a:gd name="connsiteY14" fmla="*/ 35003 h 63640"/>
                    <a:gd name="connsiteX15" fmla="*/ 35002 w 54349"/>
                    <a:gd name="connsiteY15" fmla="*/ 33411 h 63640"/>
                    <a:gd name="connsiteX16" fmla="*/ 36592 w 54349"/>
                    <a:gd name="connsiteY16" fmla="*/ 31820 h 63640"/>
                    <a:gd name="connsiteX17" fmla="*/ 38183 w 54349"/>
                    <a:gd name="connsiteY17" fmla="*/ 31820 h 63640"/>
                    <a:gd name="connsiteX18" fmla="*/ 41365 w 54349"/>
                    <a:gd name="connsiteY18" fmla="*/ 28639 h 63640"/>
                    <a:gd name="connsiteX19" fmla="*/ 35002 w 54349"/>
                    <a:gd name="connsiteY19" fmla="*/ 31820 h 63640"/>
                    <a:gd name="connsiteX20" fmla="*/ 35002 w 54349"/>
                    <a:gd name="connsiteY20" fmla="*/ 31820 h 63640"/>
                    <a:gd name="connsiteX21" fmla="*/ 36592 w 54349"/>
                    <a:gd name="connsiteY21" fmla="*/ 30229 h 63640"/>
                    <a:gd name="connsiteX22" fmla="*/ 39775 w 54349"/>
                    <a:gd name="connsiteY22" fmla="*/ 28639 h 63640"/>
                    <a:gd name="connsiteX23" fmla="*/ 36592 w 54349"/>
                    <a:gd name="connsiteY23" fmla="*/ 30229 h 63640"/>
                    <a:gd name="connsiteX24" fmla="*/ 39775 w 54349"/>
                    <a:gd name="connsiteY24" fmla="*/ 27047 h 63640"/>
                    <a:gd name="connsiteX25" fmla="*/ 36592 w 54349"/>
                    <a:gd name="connsiteY25" fmla="*/ 28639 h 63640"/>
                    <a:gd name="connsiteX26" fmla="*/ 35002 w 54349"/>
                    <a:gd name="connsiteY26" fmla="*/ 28639 h 63640"/>
                    <a:gd name="connsiteX27" fmla="*/ 36592 w 54349"/>
                    <a:gd name="connsiteY27" fmla="*/ 27047 h 63640"/>
                    <a:gd name="connsiteX28" fmla="*/ 35002 w 54349"/>
                    <a:gd name="connsiteY28" fmla="*/ 28639 h 63640"/>
                    <a:gd name="connsiteX29" fmla="*/ 36592 w 54349"/>
                    <a:gd name="connsiteY29" fmla="*/ 28639 h 63640"/>
                    <a:gd name="connsiteX30" fmla="*/ 33410 w 54349"/>
                    <a:gd name="connsiteY30" fmla="*/ 30229 h 63640"/>
                    <a:gd name="connsiteX31" fmla="*/ 33410 w 54349"/>
                    <a:gd name="connsiteY31" fmla="*/ 28639 h 63640"/>
                    <a:gd name="connsiteX32" fmla="*/ 36592 w 54349"/>
                    <a:gd name="connsiteY32" fmla="*/ 27047 h 63640"/>
                    <a:gd name="connsiteX33" fmla="*/ 31820 w 54349"/>
                    <a:gd name="connsiteY33" fmla="*/ 28639 h 63640"/>
                    <a:gd name="connsiteX34" fmla="*/ 33410 w 54349"/>
                    <a:gd name="connsiteY34" fmla="*/ 27047 h 63640"/>
                    <a:gd name="connsiteX35" fmla="*/ 27047 w 54349"/>
                    <a:gd name="connsiteY35" fmla="*/ 30229 h 63640"/>
                    <a:gd name="connsiteX36" fmla="*/ 25455 w 54349"/>
                    <a:gd name="connsiteY36" fmla="*/ 31820 h 63640"/>
                    <a:gd name="connsiteX37" fmla="*/ 23865 w 54349"/>
                    <a:gd name="connsiteY37" fmla="*/ 31820 h 63640"/>
                    <a:gd name="connsiteX38" fmla="*/ 25455 w 54349"/>
                    <a:gd name="connsiteY38" fmla="*/ 30229 h 63640"/>
                    <a:gd name="connsiteX39" fmla="*/ 25455 w 54349"/>
                    <a:gd name="connsiteY39" fmla="*/ 30229 h 63640"/>
                    <a:gd name="connsiteX40" fmla="*/ 28637 w 54349"/>
                    <a:gd name="connsiteY40" fmla="*/ 28639 h 63640"/>
                    <a:gd name="connsiteX41" fmla="*/ 27047 w 54349"/>
                    <a:gd name="connsiteY41" fmla="*/ 30229 h 63640"/>
                    <a:gd name="connsiteX42" fmla="*/ 31820 w 54349"/>
                    <a:gd name="connsiteY42" fmla="*/ 27047 h 63640"/>
                    <a:gd name="connsiteX43" fmla="*/ 31820 w 54349"/>
                    <a:gd name="connsiteY43" fmla="*/ 27047 h 63640"/>
                    <a:gd name="connsiteX44" fmla="*/ 33410 w 54349"/>
                    <a:gd name="connsiteY44" fmla="*/ 27047 h 63640"/>
                    <a:gd name="connsiteX45" fmla="*/ 31820 w 54349"/>
                    <a:gd name="connsiteY45" fmla="*/ 27047 h 63640"/>
                    <a:gd name="connsiteX46" fmla="*/ 35002 w 54349"/>
                    <a:gd name="connsiteY46" fmla="*/ 25456 h 63640"/>
                    <a:gd name="connsiteX47" fmla="*/ 33410 w 54349"/>
                    <a:gd name="connsiteY47" fmla="*/ 25456 h 63640"/>
                    <a:gd name="connsiteX48" fmla="*/ 35002 w 54349"/>
                    <a:gd name="connsiteY48" fmla="*/ 23865 h 63640"/>
                    <a:gd name="connsiteX49" fmla="*/ 25455 w 54349"/>
                    <a:gd name="connsiteY49" fmla="*/ 27047 h 63640"/>
                    <a:gd name="connsiteX50" fmla="*/ 31820 w 54349"/>
                    <a:gd name="connsiteY50" fmla="*/ 23865 h 63640"/>
                    <a:gd name="connsiteX51" fmla="*/ 33410 w 54349"/>
                    <a:gd name="connsiteY51" fmla="*/ 23865 h 63640"/>
                    <a:gd name="connsiteX52" fmla="*/ 35002 w 54349"/>
                    <a:gd name="connsiteY52" fmla="*/ 22274 h 63640"/>
                    <a:gd name="connsiteX53" fmla="*/ 31820 w 54349"/>
                    <a:gd name="connsiteY53" fmla="*/ 22274 h 63640"/>
                    <a:gd name="connsiteX54" fmla="*/ 33410 w 54349"/>
                    <a:gd name="connsiteY54" fmla="*/ 20683 h 63640"/>
                    <a:gd name="connsiteX55" fmla="*/ 28637 w 54349"/>
                    <a:gd name="connsiteY55" fmla="*/ 22274 h 63640"/>
                    <a:gd name="connsiteX56" fmla="*/ 31820 w 54349"/>
                    <a:gd name="connsiteY56" fmla="*/ 20683 h 63640"/>
                    <a:gd name="connsiteX57" fmla="*/ 28637 w 54349"/>
                    <a:gd name="connsiteY57" fmla="*/ 20683 h 63640"/>
                    <a:gd name="connsiteX58" fmla="*/ 28637 w 54349"/>
                    <a:gd name="connsiteY58" fmla="*/ 20683 h 63640"/>
                    <a:gd name="connsiteX59" fmla="*/ 28637 w 54349"/>
                    <a:gd name="connsiteY59" fmla="*/ 19092 h 63640"/>
                    <a:gd name="connsiteX60" fmla="*/ 28637 w 54349"/>
                    <a:gd name="connsiteY60" fmla="*/ 19092 h 63640"/>
                    <a:gd name="connsiteX61" fmla="*/ 23865 w 54349"/>
                    <a:gd name="connsiteY61" fmla="*/ 19092 h 63640"/>
                    <a:gd name="connsiteX62" fmla="*/ 28637 w 54349"/>
                    <a:gd name="connsiteY62" fmla="*/ 17501 h 63640"/>
                    <a:gd name="connsiteX63" fmla="*/ 15910 w 54349"/>
                    <a:gd name="connsiteY63" fmla="*/ 22274 h 63640"/>
                    <a:gd name="connsiteX64" fmla="*/ 27047 w 54349"/>
                    <a:gd name="connsiteY64" fmla="*/ 15910 h 63640"/>
                    <a:gd name="connsiteX65" fmla="*/ 27047 w 54349"/>
                    <a:gd name="connsiteY65" fmla="*/ 15910 h 63640"/>
                    <a:gd name="connsiteX66" fmla="*/ 22273 w 54349"/>
                    <a:gd name="connsiteY66" fmla="*/ 19092 h 63640"/>
                    <a:gd name="connsiteX67" fmla="*/ 27047 w 54349"/>
                    <a:gd name="connsiteY67" fmla="*/ 15910 h 63640"/>
                    <a:gd name="connsiteX68" fmla="*/ 22273 w 54349"/>
                    <a:gd name="connsiteY68" fmla="*/ 17501 h 63640"/>
                    <a:gd name="connsiteX69" fmla="*/ 27047 w 54349"/>
                    <a:gd name="connsiteY69" fmla="*/ 14319 h 63640"/>
                    <a:gd name="connsiteX70" fmla="*/ 22273 w 54349"/>
                    <a:gd name="connsiteY70" fmla="*/ 15910 h 63640"/>
                    <a:gd name="connsiteX71" fmla="*/ 27047 w 54349"/>
                    <a:gd name="connsiteY71" fmla="*/ 12728 h 63640"/>
                    <a:gd name="connsiteX72" fmla="*/ 27047 w 54349"/>
                    <a:gd name="connsiteY72" fmla="*/ 12728 h 63640"/>
                    <a:gd name="connsiteX73" fmla="*/ 25455 w 54349"/>
                    <a:gd name="connsiteY73" fmla="*/ 12728 h 63640"/>
                    <a:gd name="connsiteX74" fmla="*/ 19092 w 54349"/>
                    <a:gd name="connsiteY74" fmla="*/ 14319 h 63640"/>
                    <a:gd name="connsiteX75" fmla="*/ 25455 w 54349"/>
                    <a:gd name="connsiteY75" fmla="*/ 11137 h 63640"/>
                    <a:gd name="connsiteX76" fmla="*/ 11137 w 54349"/>
                    <a:gd name="connsiteY76" fmla="*/ 15910 h 63640"/>
                    <a:gd name="connsiteX77" fmla="*/ 12728 w 54349"/>
                    <a:gd name="connsiteY77" fmla="*/ 15910 h 63640"/>
                    <a:gd name="connsiteX78" fmla="*/ 11137 w 54349"/>
                    <a:gd name="connsiteY78" fmla="*/ 15910 h 63640"/>
                    <a:gd name="connsiteX79" fmla="*/ 25455 w 54349"/>
                    <a:gd name="connsiteY79" fmla="*/ 11137 h 63640"/>
                    <a:gd name="connsiteX80" fmla="*/ 27047 w 54349"/>
                    <a:gd name="connsiteY80" fmla="*/ 9546 h 63640"/>
                    <a:gd name="connsiteX81" fmla="*/ 28637 w 54349"/>
                    <a:gd name="connsiteY81" fmla="*/ 9546 h 63640"/>
                    <a:gd name="connsiteX82" fmla="*/ 28637 w 54349"/>
                    <a:gd name="connsiteY82" fmla="*/ 7955 h 63640"/>
                    <a:gd name="connsiteX83" fmla="*/ 23865 w 54349"/>
                    <a:gd name="connsiteY83" fmla="*/ 9546 h 63640"/>
                    <a:gd name="connsiteX84" fmla="*/ 27047 w 54349"/>
                    <a:gd name="connsiteY84" fmla="*/ 9546 h 63640"/>
                    <a:gd name="connsiteX85" fmla="*/ 19092 w 54349"/>
                    <a:gd name="connsiteY85" fmla="*/ 12728 h 63640"/>
                    <a:gd name="connsiteX86" fmla="*/ 25455 w 54349"/>
                    <a:gd name="connsiteY86" fmla="*/ 9546 h 63640"/>
                    <a:gd name="connsiteX87" fmla="*/ 23865 w 54349"/>
                    <a:gd name="connsiteY87" fmla="*/ 9546 h 63640"/>
                    <a:gd name="connsiteX88" fmla="*/ 25455 w 54349"/>
                    <a:gd name="connsiteY88" fmla="*/ 9546 h 63640"/>
                    <a:gd name="connsiteX89" fmla="*/ 23865 w 54349"/>
                    <a:gd name="connsiteY89" fmla="*/ 9546 h 63640"/>
                    <a:gd name="connsiteX90" fmla="*/ 25455 w 54349"/>
                    <a:gd name="connsiteY90" fmla="*/ 7955 h 63640"/>
                    <a:gd name="connsiteX91" fmla="*/ 11137 w 54349"/>
                    <a:gd name="connsiteY91" fmla="*/ 15910 h 63640"/>
                    <a:gd name="connsiteX92" fmla="*/ 15910 w 54349"/>
                    <a:gd name="connsiteY92" fmla="*/ 12728 h 63640"/>
                    <a:gd name="connsiteX93" fmla="*/ 23865 w 54349"/>
                    <a:gd name="connsiteY93" fmla="*/ 9546 h 63640"/>
                    <a:gd name="connsiteX94" fmla="*/ 22273 w 54349"/>
                    <a:gd name="connsiteY94" fmla="*/ 9546 h 63640"/>
                    <a:gd name="connsiteX95" fmla="*/ 23865 w 54349"/>
                    <a:gd name="connsiteY95" fmla="*/ 7955 h 63640"/>
                    <a:gd name="connsiteX96" fmla="*/ 20683 w 54349"/>
                    <a:gd name="connsiteY96" fmla="*/ 9546 h 63640"/>
                    <a:gd name="connsiteX97" fmla="*/ 20683 w 54349"/>
                    <a:gd name="connsiteY97" fmla="*/ 7955 h 63640"/>
                    <a:gd name="connsiteX98" fmla="*/ 12728 w 54349"/>
                    <a:gd name="connsiteY98" fmla="*/ 11137 h 63640"/>
                    <a:gd name="connsiteX99" fmla="*/ 14318 w 54349"/>
                    <a:gd name="connsiteY99" fmla="*/ 9546 h 63640"/>
                    <a:gd name="connsiteX100" fmla="*/ 15910 w 54349"/>
                    <a:gd name="connsiteY100" fmla="*/ 7955 h 63640"/>
                    <a:gd name="connsiteX101" fmla="*/ 19092 w 54349"/>
                    <a:gd name="connsiteY101" fmla="*/ 6364 h 63640"/>
                    <a:gd name="connsiteX102" fmla="*/ 17500 w 54349"/>
                    <a:gd name="connsiteY102" fmla="*/ 6364 h 63640"/>
                    <a:gd name="connsiteX103" fmla="*/ 20683 w 54349"/>
                    <a:gd name="connsiteY103" fmla="*/ 4773 h 63640"/>
                    <a:gd name="connsiteX104" fmla="*/ 17500 w 54349"/>
                    <a:gd name="connsiteY104" fmla="*/ 4773 h 63640"/>
                    <a:gd name="connsiteX105" fmla="*/ 19092 w 54349"/>
                    <a:gd name="connsiteY105" fmla="*/ 4773 h 63640"/>
                    <a:gd name="connsiteX106" fmla="*/ 9545 w 54349"/>
                    <a:gd name="connsiteY106" fmla="*/ 7955 h 63640"/>
                    <a:gd name="connsiteX107" fmla="*/ 11137 w 54349"/>
                    <a:gd name="connsiteY107" fmla="*/ 6364 h 63640"/>
                    <a:gd name="connsiteX108" fmla="*/ 6363 w 54349"/>
                    <a:gd name="connsiteY108" fmla="*/ 6364 h 63640"/>
                    <a:gd name="connsiteX109" fmla="*/ 12728 w 54349"/>
                    <a:gd name="connsiteY109" fmla="*/ 3182 h 63640"/>
                    <a:gd name="connsiteX110" fmla="*/ 11137 w 54349"/>
                    <a:gd name="connsiteY110" fmla="*/ 4773 h 63640"/>
                    <a:gd name="connsiteX111" fmla="*/ 12728 w 54349"/>
                    <a:gd name="connsiteY111" fmla="*/ 3182 h 63640"/>
                    <a:gd name="connsiteX112" fmla="*/ 14318 w 54349"/>
                    <a:gd name="connsiteY112" fmla="*/ 3182 h 63640"/>
                    <a:gd name="connsiteX113" fmla="*/ 15910 w 54349"/>
                    <a:gd name="connsiteY113" fmla="*/ 0 h 63640"/>
                    <a:gd name="connsiteX114" fmla="*/ 12728 w 54349"/>
                    <a:gd name="connsiteY114" fmla="*/ 1591 h 63640"/>
                    <a:gd name="connsiteX115" fmla="*/ 12728 w 54349"/>
                    <a:gd name="connsiteY115" fmla="*/ 1591 h 63640"/>
                    <a:gd name="connsiteX116" fmla="*/ 9545 w 54349"/>
                    <a:gd name="connsiteY116" fmla="*/ 3182 h 63640"/>
                    <a:gd name="connsiteX117" fmla="*/ 6363 w 54349"/>
                    <a:gd name="connsiteY117" fmla="*/ 3182 h 63640"/>
                    <a:gd name="connsiteX118" fmla="*/ 9545 w 54349"/>
                    <a:gd name="connsiteY118" fmla="*/ 1591 h 63640"/>
                    <a:gd name="connsiteX119" fmla="*/ 9545 w 54349"/>
                    <a:gd name="connsiteY119" fmla="*/ 1591 h 63640"/>
                    <a:gd name="connsiteX120" fmla="*/ 9545 w 54349"/>
                    <a:gd name="connsiteY120" fmla="*/ 0 h 63640"/>
                    <a:gd name="connsiteX121" fmla="*/ 7955 w 54349"/>
                    <a:gd name="connsiteY121" fmla="*/ 1591 h 63640"/>
                    <a:gd name="connsiteX122" fmla="*/ 4773 w 54349"/>
                    <a:gd name="connsiteY122" fmla="*/ 1591 h 63640"/>
                    <a:gd name="connsiteX123" fmla="*/ 1591 w 54349"/>
                    <a:gd name="connsiteY123" fmla="*/ 3182 h 63640"/>
                    <a:gd name="connsiteX124" fmla="*/ 4773 w 54349"/>
                    <a:gd name="connsiteY124" fmla="*/ 1591 h 63640"/>
                    <a:gd name="connsiteX125" fmla="*/ 1591 w 54349"/>
                    <a:gd name="connsiteY125" fmla="*/ 4773 h 63640"/>
                    <a:gd name="connsiteX126" fmla="*/ 3182 w 54349"/>
                    <a:gd name="connsiteY126" fmla="*/ 4773 h 63640"/>
                    <a:gd name="connsiteX127" fmla="*/ 3182 w 54349"/>
                    <a:gd name="connsiteY127" fmla="*/ 4773 h 63640"/>
                    <a:gd name="connsiteX128" fmla="*/ 3182 w 54349"/>
                    <a:gd name="connsiteY128" fmla="*/ 4773 h 63640"/>
                    <a:gd name="connsiteX129" fmla="*/ 3182 w 54349"/>
                    <a:gd name="connsiteY129" fmla="*/ 4773 h 63640"/>
                    <a:gd name="connsiteX130" fmla="*/ 3182 w 54349"/>
                    <a:gd name="connsiteY130" fmla="*/ 4773 h 63640"/>
                    <a:gd name="connsiteX131" fmla="*/ 4773 w 54349"/>
                    <a:gd name="connsiteY131" fmla="*/ 4773 h 63640"/>
                    <a:gd name="connsiteX132" fmla="*/ 7955 w 54349"/>
                    <a:gd name="connsiteY132" fmla="*/ 4773 h 63640"/>
                    <a:gd name="connsiteX133" fmla="*/ 6363 w 54349"/>
                    <a:gd name="connsiteY133" fmla="*/ 6364 h 63640"/>
                    <a:gd name="connsiteX134" fmla="*/ 7955 w 54349"/>
                    <a:gd name="connsiteY134" fmla="*/ 6364 h 63640"/>
                    <a:gd name="connsiteX135" fmla="*/ 3182 w 54349"/>
                    <a:gd name="connsiteY135" fmla="*/ 7955 h 63640"/>
                    <a:gd name="connsiteX136" fmla="*/ 3182 w 54349"/>
                    <a:gd name="connsiteY136" fmla="*/ 7955 h 63640"/>
                    <a:gd name="connsiteX137" fmla="*/ 3182 w 54349"/>
                    <a:gd name="connsiteY137" fmla="*/ 9546 h 63640"/>
                    <a:gd name="connsiteX138" fmla="*/ 3182 w 54349"/>
                    <a:gd name="connsiteY138" fmla="*/ 9546 h 63640"/>
                    <a:gd name="connsiteX139" fmla="*/ 4773 w 54349"/>
                    <a:gd name="connsiteY139" fmla="*/ 9546 h 63640"/>
                    <a:gd name="connsiteX140" fmla="*/ 4773 w 54349"/>
                    <a:gd name="connsiteY140" fmla="*/ 9546 h 63640"/>
                    <a:gd name="connsiteX141" fmla="*/ 4773 w 54349"/>
                    <a:gd name="connsiteY141" fmla="*/ 11137 h 63640"/>
                    <a:gd name="connsiteX142" fmla="*/ 6363 w 54349"/>
                    <a:gd name="connsiteY142" fmla="*/ 11137 h 63640"/>
                    <a:gd name="connsiteX143" fmla="*/ 4773 w 54349"/>
                    <a:gd name="connsiteY143" fmla="*/ 12728 h 63640"/>
                    <a:gd name="connsiteX144" fmla="*/ 4773 w 54349"/>
                    <a:gd name="connsiteY144" fmla="*/ 14319 h 63640"/>
                    <a:gd name="connsiteX145" fmla="*/ 3182 w 54349"/>
                    <a:gd name="connsiteY145" fmla="*/ 17501 h 63640"/>
                    <a:gd name="connsiteX146" fmla="*/ 4773 w 54349"/>
                    <a:gd name="connsiteY146" fmla="*/ 15910 h 63640"/>
                    <a:gd name="connsiteX147" fmla="*/ 6363 w 54349"/>
                    <a:gd name="connsiteY147" fmla="*/ 15910 h 63640"/>
                    <a:gd name="connsiteX148" fmla="*/ 7955 w 54349"/>
                    <a:gd name="connsiteY148" fmla="*/ 14319 h 63640"/>
                    <a:gd name="connsiteX149" fmla="*/ 7955 w 54349"/>
                    <a:gd name="connsiteY149" fmla="*/ 15910 h 63640"/>
                    <a:gd name="connsiteX150" fmla="*/ 7955 w 54349"/>
                    <a:gd name="connsiteY150" fmla="*/ 15910 h 63640"/>
                    <a:gd name="connsiteX151" fmla="*/ 9545 w 54349"/>
                    <a:gd name="connsiteY151" fmla="*/ 17501 h 63640"/>
                    <a:gd name="connsiteX152" fmla="*/ 9545 w 54349"/>
                    <a:gd name="connsiteY152" fmla="*/ 17501 h 63640"/>
                    <a:gd name="connsiteX153" fmla="*/ 9545 w 54349"/>
                    <a:gd name="connsiteY153" fmla="*/ 17501 h 63640"/>
                    <a:gd name="connsiteX154" fmla="*/ 9545 w 54349"/>
                    <a:gd name="connsiteY154" fmla="*/ 17501 h 63640"/>
                    <a:gd name="connsiteX155" fmla="*/ 7955 w 54349"/>
                    <a:gd name="connsiteY155" fmla="*/ 17501 h 63640"/>
                    <a:gd name="connsiteX156" fmla="*/ 9545 w 54349"/>
                    <a:gd name="connsiteY156" fmla="*/ 17501 h 63640"/>
                    <a:gd name="connsiteX157" fmla="*/ 11137 w 54349"/>
                    <a:gd name="connsiteY157" fmla="*/ 17501 h 63640"/>
                    <a:gd name="connsiteX158" fmla="*/ 9545 w 54349"/>
                    <a:gd name="connsiteY158" fmla="*/ 19092 h 63640"/>
                    <a:gd name="connsiteX159" fmla="*/ 9545 w 54349"/>
                    <a:gd name="connsiteY159" fmla="*/ 19092 h 63640"/>
                    <a:gd name="connsiteX160" fmla="*/ 12728 w 54349"/>
                    <a:gd name="connsiteY160" fmla="*/ 17501 h 63640"/>
                    <a:gd name="connsiteX161" fmla="*/ 14318 w 54349"/>
                    <a:gd name="connsiteY161" fmla="*/ 17501 h 63640"/>
                    <a:gd name="connsiteX162" fmla="*/ 12728 w 54349"/>
                    <a:gd name="connsiteY162" fmla="*/ 19092 h 63640"/>
                    <a:gd name="connsiteX163" fmla="*/ 17500 w 54349"/>
                    <a:gd name="connsiteY163" fmla="*/ 17501 h 63640"/>
                    <a:gd name="connsiteX164" fmla="*/ 17500 w 54349"/>
                    <a:gd name="connsiteY164" fmla="*/ 17501 h 63640"/>
                    <a:gd name="connsiteX165" fmla="*/ 17500 w 54349"/>
                    <a:gd name="connsiteY165" fmla="*/ 17501 h 63640"/>
                    <a:gd name="connsiteX166" fmla="*/ 14318 w 54349"/>
                    <a:gd name="connsiteY166" fmla="*/ 19092 h 63640"/>
                    <a:gd name="connsiteX167" fmla="*/ 17500 w 54349"/>
                    <a:gd name="connsiteY167" fmla="*/ 17501 h 63640"/>
                    <a:gd name="connsiteX168" fmla="*/ 12728 w 54349"/>
                    <a:gd name="connsiteY168" fmla="*/ 19092 h 63640"/>
                    <a:gd name="connsiteX169" fmla="*/ 17500 w 54349"/>
                    <a:gd name="connsiteY169" fmla="*/ 17501 h 63640"/>
                    <a:gd name="connsiteX170" fmla="*/ 15910 w 54349"/>
                    <a:gd name="connsiteY170" fmla="*/ 19092 h 63640"/>
                    <a:gd name="connsiteX171" fmla="*/ 17500 w 54349"/>
                    <a:gd name="connsiteY171" fmla="*/ 19092 h 63640"/>
                    <a:gd name="connsiteX172" fmla="*/ 15910 w 54349"/>
                    <a:gd name="connsiteY172" fmla="*/ 23865 h 63640"/>
                    <a:gd name="connsiteX173" fmla="*/ 17500 w 54349"/>
                    <a:gd name="connsiteY173" fmla="*/ 23865 h 63640"/>
                    <a:gd name="connsiteX174" fmla="*/ 14318 w 54349"/>
                    <a:gd name="connsiteY174" fmla="*/ 25456 h 63640"/>
                    <a:gd name="connsiteX175" fmla="*/ 15910 w 54349"/>
                    <a:gd name="connsiteY175" fmla="*/ 25456 h 63640"/>
                    <a:gd name="connsiteX176" fmla="*/ 14318 w 54349"/>
                    <a:gd name="connsiteY176" fmla="*/ 27047 h 63640"/>
                    <a:gd name="connsiteX177" fmla="*/ 14318 w 54349"/>
                    <a:gd name="connsiteY177" fmla="*/ 27047 h 63640"/>
                    <a:gd name="connsiteX178" fmla="*/ 12728 w 54349"/>
                    <a:gd name="connsiteY178" fmla="*/ 27047 h 63640"/>
                    <a:gd name="connsiteX179" fmla="*/ 19092 w 54349"/>
                    <a:gd name="connsiteY179" fmla="*/ 23865 h 63640"/>
                    <a:gd name="connsiteX180" fmla="*/ 20683 w 54349"/>
                    <a:gd name="connsiteY180" fmla="*/ 23865 h 63640"/>
                    <a:gd name="connsiteX181" fmla="*/ 17500 w 54349"/>
                    <a:gd name="connsiteY181" fmla="*/ 25456 h 63640"/>
                    <a:gd name="connsiteX182" fmla="*/ 19092 w 54349"/>
                    <a:gd name="connsiteY182" fmla="*/ 25456 h 63640"/>
                    <a:gd name="connsiteX183" fmla="*/ 19092 w 54349"/>
                    <a:gd name="connsiteY183" fmla="*/ 25456 h 63640"/>
                    <a:gd name="connsiteX184" fmla="*/ 19092 w 54349"/>
                    <a:gd name="connsiteY184" fmla="*/ 27047 h 63640"/>
                    <a:gd name="connsiteX185" fmla="*/ 19092 w 54349"/>
                    <a:gd name="connsiteY185" fmla="*/ 27047 h 63640"/>
                    <a:gd name="connsiteX186" fmla="*/ 20683 w 54349"/>
                    <a:gd name="connsiteY186" fmla="*/ 27047 h 63640"/>
                    <a:gd name="connsiteX187" fmla="*/ 20683 w 54349"/>
                    <a:gd name="connsiteY187" fmla="*/ 27047 h 63640"/>
                    <a:gd name="connsiteX188" fmla="*/ 19092 w 54349"/>
                    <a:gd name="connsiteY188" fmla="*/ 28639 h 63640"/>
                    <a:gd name="connsiteX189" fmla="*/ 20683 w 54349"/>
                    <a:gd name="connsiteY189" fmla="*/ 27047 h 63640"/>
                    <a:gd name="connsiteX190" fmla="*/ 20683 w 54349"/>
                    <a:gd name="connsiteY190" fmla="*/ 28639 h 63640"/>
                    <a:gd name="connsiteX191" fmla="*/ 22273 w 54349"/>
                    <a:gd name="connsiteY191" fmla="*/ 28639 h 63640"/>
                    <a:gd name="connsiteX192" fmla="*/ 17500 w 54349"/>
                    <a:gd name="connsiteY192" fmla="*/ 33411 h 63640"/>
                    <a:gd name="connsiteX193" fmla="*/ 15910 w 54349"/>
                    <a:gd name="connsiteY193" fmla="*/ 33411 h 63640"/>
                    <a:gd name="connsiteX194" fmla="*/ 19092 w 54349"/>
                    <a:gd name="connsiteY194" fmla="*/ 31820 h 63640"/>
                    <a:gd name="connsiteX195" fmla="*/ 15910 w 54349"/>
                    <a:gd name="connsiteY195" fmla="*/ 33411 h 63640"/>
                    <a:gd name="connsiteX196" fmla="*/ 19092 w 54349"/>
                    <a:gd name="connsiteY196" fmla="*/ 33411 h 63640"/>
                    <a:gd name="connsiteX197" fmla="*/ 22273 w 54349"/>
                    <a:gd name="connsiteY197" fmla="*/ 31820 h 63640"/>
                    <a:gd name="connsiteX198" fmla="*/ 22273 w 54349"/>
                    <a:gd name="connsiteY198" fmla="*/ 33411 h 63640"/>
                    <a:gd name="connsiteX199" fmla="*/ 22273 w 54349"/>
                    <a:gd name="connsiteY199" fmla="*/ 33411 h 63640"/>
                    <a:gd name="connsiteX200" fmla="*/ 25455 w 54349"/>
                    <a:gd name="connsiteY200" fmla="*/ 31820 h 63640"/>
                    <a:gd name="connsiteX201" fmla="*/ 23865 w 54349"/>
                    <a:gd name="connsiteY201" fmla="*/ 35003 h 63640"/>
                    <a:gd name="connsiteX202" fmla="*/ 23865 w 54349"/>
                    <a:gd name="connsiteY202" fmla="*/ 35003 h 63640"/>
                    <a:gd name="connsiteX203" fmla="*/ 23865 w 54349"/>
                    <a:gd name="connsiteY203" fmla="*/ 35003 h 63640"/>
                    <a:gd name="connsiteX204" fmla="*/ 27047 w 54349"/>
                    <a:gd name="connsiteY204" fmla="*/ 35003 h 63640"/>
                    <a:gd name="connsiteX205" fmla="*/ 25455 w 54349"/>
                    <a:gd name="connsiteY205" fmla="*/ 36594 h 63640"/>
                    <a:gd name="connsiteX206" fmla="*/ 28637 w 54349"/>
                    <a:gd name="connsiteY206" fmla="*/ 36594 h 63640"/>
                    <a:gd name="connsiteX207" fmla="*/ 27047 w 54349"/>
                    <a:gd name="connsiteY207" fmla="*/ 38184 h 63640"/>
                    <a:gd name="connsiteX208" fmla="*/ 27047 w 54349"/>
                    <a:gd name="connsiteY208" fmla="*/ 39775 h 63640"/>
                    <a:gd name="connsiteX209" fmla="*/ 25455 w 54349"/>
                    <a:gd name="connsiteY209" fmla="*/ 39775 h 63640"/>
                    <a:gd name="connsiteX210" fmla="*/ 28637 w 54349"/>
                    <a:gd name="connsiteY210" fmla="*/ 41367 h 63640"/>
                    <a:gd name="connsiteX211" fmla="*/ 30228 w 54349"/>
                    <a:gd name="connsiteY211" fmla="*/ 41367 h 63640"/>
                    <a:gd name="connsiteX212" fmla="*/ 33410 w 54349"/>
                    <a:gd name="connsiteY212" fmla="*/ 38184 h 63640"/>
                    <a:gd name="connsiteX213" fmla="*/ 31820 w 54349"/>
                    <a:gd name="connsiteY213" fmla="*/ 39775 h 63640"/>
                    <a:gd name="connsiteX214" fmla="*/ 31820 w 54349"/>
                    <a:gd name="connsiteY214" fmla="*/ 39775 h 63640"/>
                    <a:gd name="connsiteX215" fmla="*/ 28637 w 54349"/>
                    <a:gd name="connsiteY215" fmla="*/ 42958 h 63640"/>
                    <a:gd name="connsiteX216" fmla="*/ 30228 w 54349"/>
                    <a:gd name="connsiteY216" fmla="*/ 47730 h 63640"/>
                    <a:gd name="connsiteX217" fmla="*/ 33410 w 54349"/>
                    <a:gd name="connsiteY217" fmla="*/ 46139 h 63640"/>
                    <a:gd name="connsiteX218" fmla="*/ 33410 w 54349"/>
                    <a:gd name="connsiteY218" fmla="*/ 46139 h 63640"/>
                    <a:gd name="connsiteX219" fmla="*/ 31820 w 54349"/>
                    <a:gd name="connsiteY219" fmla="*/ 47730 h 63640"/>
                    <a:gd name="connsiteX220" fmla="*/ 33410 w 54349"/>
                    <a:gd name="connsiteY220" fmla="*/ 46139 h 63640"/>
                    <a:gd name="connsiteX221" fmla="*/ 30228 w 54349"/>
                    <a:gd name="connsiteY221" fmla="*/ 47730 h 63640"/>
                    <a:gd name="connsiteX222" fmla="*/ 30228 w 54349"/>
                    <a:gd name="connsiteY222" fmla="*/ 47730 h 63640"/>
                    <a:gd name="connsiteX223" fmla="*/ 30228 w 54349"/>
                    <a:gd name="connsiteY223" fmla="*/ 47730 h 63640"/>
                    <a:gd name="connsiteX224" fmla="*/ 33410 w 54349"/>
                    <a:gd name="connsiteY224" fmla="*/ 46139 h 63640"/>
                    <a:gd name="connsiteX225" fmla="*/ 31820 w 54349"/>
                    <a:gd name="connsiteY225" fmla="*/ 47730 h 63640"/>
                    <a:gd name="connsiteX226" fmla="*/ 31820 w 54349"/>
                    <a:gd name="connsiteY226" fmla="*/ 47730 h 63640"/>
                    <a:gd name="connsiteX227" fmla="*/ 31820 w 54349"/>
                    <a:gd name="connsiteY227" fmla="*/ 47730 h 63640"/>
                    <a:gd name="connsiteX228" fmla="*/ 33410 w 54349"/>
                    <a:gd name="connsiteY228" fmla="*/ 46139 h 63640"/>
                    <a:gd name="connsiteX229" fmla="*/ 36592 w 54349"/>
                    <a:gd name="connsiteY229" fmla="*/ 44549 h 63640"/>
                    <a:gd name="connsiteX230" fmla="*/ 35002 w 54349"/>
                    <a:gd name="connsiteY230" fmla="*/ 47730 h 63640"/>
                    <a:gd name="connsiteX231" fmla="*/ 36592 w 54349"/>
                    <a:gd name="connsiteY231" fmla="*/ 47730 h 63640"/>
                    <a:gd name="connsiteX232" fmla="*/ 39775 w 54349"/>
                    <a:gd name="connsiteY232" fmla="*/ 46139 h 63640"/>
                    <a:gd name="connsiteX233" fmla="*/ 35002 w 54349"/>
                    <a:gd name="connsiteY233" fmla="*/ 50913 h 63640"/>
                    <a:gd name="connsiteX234" fmla="*/ 39775 w 54349"/>
                    <a:gd name="connsiteY234" fmla="*/ 49322 h 63640"/>
                    <a:gd name="connsiteX235" fmla="*/ 36592 w 54349"/>
                    <a:gd name="connsiteY235" fmla="*/ 52504 h 63640"/>
                    <a:gd name="connsiteX236" fmla="*/ 38183 w 54349"/>
                    <a:gd name="connsiteY236" fmla="*/ 55686 h 63640"/>
                    <a:gd name="connsiteX237" fmla="*/ 41365 w 54349"/>
                    <a:gd name="connsiteY237" fmla="*/ 54094 h 63640"/>
                    <a:gd name="connsiteX238" fmla="*/ 38183 w 54349"/>
                    <a:gd name="connsiteY238" fmla="*/ 57277 h 63640"/>
                    <a:gd name="connsiteX239" fmla="*/ 39775 w 54349"/>
                    <a:gd name="connsiteY239" fmla="*/ 57277 h 63640"/>
                    <a:gd name="connsiteX240" fmla="*/ 41365 w 54349"/>
                    <a:gd name="connsiteY240" fmla="*/ 55686 h 63640"/>
                    <a:gd name="connsiteX241" fmla="*/ 41365 w 54349"/>
                    <a:gd name="connsiteY241" fmla="*/ 63641 h 63640"/>
                    <a:gd name="connsiteX242" fmla="*/ 42957 w 54349"/>
                    <a:gd name="connsiteY242" fmla="*/ 62050 h 63640"/>
                    <a:gd name="connsiteX243" fmla="*/ 44547 w 54349"/>
                    <a:gd name="connsiteY243" fmla="*/ 60459 h 63640"/>
                    <a:gd name="connsiteX244" fmla="*/ 42957 w 54349"/>
                    <a:gd name="connsiteY244" fmla="*/ 63641 h 63640"/>
                    <a:gd name="connsiteX245" fmla="*/ 46138 w 54349"/>
                    <a:gd name="connsiteY245" fmla="*/ 62050 h 63640"/>
                    <a:gd name="connsiteX246" fmla="*/ 46138 w 54349"/>
                    <a:gd name="connsiteY246" fmla="*/ 62050 h 63640"/>
                    <a:gd name="connsiteX247" fmla="*/ 54093 w 54349"/>
                    <a:gd name="connsiteY247" fmla="*/ 54094 h 63640"/>
                    <a:gd name="connsiteX248" fmla="*/ 52502 w 54349"/>
                    <a:gd name="connsiteY248" fmla="*/ 52504 h 63640"/>
                    <a:gd name="connsiteX249" fmla="*/ 54093 w 54349"/>
                    <a:gd name="connsiteY249" fmla="*/ 50913 h 63640"/>
                    <a:gd name="connsiteX250" fmla="*/ 52502 w 54349"/>
                    <a:gd name="connsiteY250" fmla="*/ 50913 h 63640"/>
                    <a:gd name="connsiteX251" fmla="*/ 52502 w 54349"/>
                    <a:gd name="connsiteY251" fmla="*/ 50913 h 63640"/>
                    <a:gd name="connsiteX252" fmla="*/ 52502 w 54349"/>
                    <a:gd name="connsiteY252" fmla="*/ 47730 h 63640"/>
                    <a:gd name="connsiteX253" fmla="*/ 50912 w 54349"/>
                    <a:gd name="connsiteY253" fmla="*/ 49322 h 63640"/>
                    <a:gd name="connsiteX254" fmla="*/ 52502 w 54349"/>
                    <a:gd name="connsiteY254" fmla="*/ 47730 h 63640"/>
                    <a:gd name="connsiteX255" fmla="*/ 49320 w 54349"/>
                    <a:gd name="connsiteY255" fmla="*/ 50913 h 63640"/>
                    <a:gd name="connsiteX256" fmla="*/ 52502 w 54349"/>
                    <a:gd name="connsiteY256" fmla="*/ 46139 h 63640"/>
                    <a:gd name="connsiteX257" fmla="*/ 50912 w 54349"/>
                    <a:gd name="connsiteY257" fmla="*/ 47730 h 63640"/>
                    <a:gd name="connsiteX258" fmla="*/ 52502 w 54349"/>
                    <a:gd name="connsiteY258" fmla="*/ 46139 h 63640"/>
                    <a:gd name="connsiteX259" fmla="*/ 50912 w 54349"/>
                    <a:gd name="connsiteY259" fmla="*/ 47730 h 63640"/>
                    <a:gd name="connsiteX260" fmla="*/ 52502 w 54349"/>
                    <a:gd name="connsiteY260" fmla="*/ 46139 h 63640"/>
                    <a:gd name="connsiteX261" fmla="*/ 52502 w 54349"/>
                    <a:gd name="connsiteY261" fmla="*/ 46139 h 63640"/>
                    <a:gd name="connsiteX262" fmla="*/ 52502 w 54349"/>
                    <a:gd name="connsiteY262" fmla="*/ 46139 h 63640"/>
                    <a:gd name="connsiteX263" fmla="*/ 52502 w 54349"/>
                    <a:gd name="connsiteY263" fmla="*/ 46139 h 63640"/>
                    <a:gd name="connsiteX264" fmla="*/ 49320 w 54349"/>
                    <a:gd name="connsiteY264" fmla="*/ 44549 h 63640"/>
                    <a:gd name="connsiteX265" fmla="*/ 49320 w 54349"/>
                    <a:gd name="connsiteY265" fmla="*/ 44549 h 63640"/>
                    <a:gd name="connsiteX266" fmla="*/ 49320 w 54349"/>
                    <a:gd name="connsiteY266" fmla="*/ 42958 h 63640"/>
                    <a:gd name="connsiteX267" fmla="*/ 49320 w 54349"/>
                    <a:gd name="connsiteY267" fmla="*/ 42958 h 63640"/>
                    <a:gd name="connsiteX268" fmla="*/ 47729 w 54349"/>
                    <a:gd name="connsiteY268" fmla="*/ 42958 h 63640"/>
                    <a:gd name="connsiteX269" fmla="*/ 50912 w 54349"/>
                    <a:gd name="connsiteY269" fmla="*/ 41367 h 63640"/>
                    <a:gd name="connsiteX270" fmla="*/ 46138 w 54349"/>
                    <a:gd name="connsiteY270" fmla="*/ 44549 h 63640"/>
                    <a:gd name="connsiteX271" fmla="*/ 47729 w 54349"/>
                    <a:gd name="connsiteY271" fmla="*/ 42958 h 63640"/>
                    <a:gd name="connsiteX272" fmla="*/ 44547 w 54349"/>
                    <a:gd name="connsiteY272" fmla="*/ 44549 h 63640"/>
                    <a:gd name="connsiteX273" fmla="*/ 47729 w 54349"/>
                    <a:gd name="connsiteY273" fmla="*/ 41367 h 63640"/>
                    <a:gd name="connsiteX274" fmla="*/ 47729 w 54349"/>
                    <a:gd name="connsiteY274" fmla="*/ 39775 h 63640"/>
                    <a:gd name="connsiteX275" fmla="*/ 44547 w 54349"/>
                    <a:gd name="connsiteY275" fmla="*/ 42958 h 63640"/>
                    <a:gd name="connsiteX276" fmla="*/ 41365 w 54349"/>
                    <a:gd name="connsiteY276" fmla="*/ 44549 h 63640"/>
                    <a:gd name="connsiteX277" fmla="*/ 46138 w 54349"/>
                    <a:gd name="connsiteY277" fmla="*/ 39775 h 63640"/>
                    <a:gd name="connsiteX278" fmla="*/ 46138 w 54349"/>
                    <a:gd name="connsiteY278" fmla="*/ 39775 h 63640"/>
                    <a:gd name="connsiteX279" fmla="*/ 46138 w 54349"/>
                    <a:gd name="connsiteY279" fmla="*/ 38184 h 63640"/>
                    <a:gd name="connsiteX280" fmla="*/ 42957 w 54349"/>
                    <a:gd name="connsiteY280" fmla="*/ 39775 h 63640"/>
                    <a:gd name="connsiteX281" fmla="*/ 44547 w 54349"/>
                    <a:gd name="connsiteY281" fmla="*/ 39775 h 63640"/>
                    <a:gd name="connsiteX282" fmla="*/ 41365 w 54349"/>
                    <a:gd name="connsiteY282" fmla="*/ 39775 h 63640"/>
                    <a:gd name="connsiteX283" fmla="*/ 42957 w 54349"/>
                    <a:gd name="connsiteY283" fmla="*/ 38184 h 63640"/>
                    <a:gd name="connsiteX284" fmla="*/ 42957 w 54349"/>
                    <a:gd name="connsiteY284" fmla="*/ 38184 h 63640"/>
                    <a:gd name="connsiteX285" fmla="*/ 46138 w 54349"/>
                    <a:gd name="connsiteY285" fmla="*/ 36594 h 63640"/>
                    <a:gd name="connsiteX286" fmla="*/ 46138 w 54349"/>
                    <a:gd name="connsiteY286" fmla="*/ 35003 h 63640"/>
                    <a:gd name="connsiteX287" fmla="*/ 42957 w 54349"/>
                    <a:gd name="connsiteY287" fmla="*/ 36594 h 63640"/>
                    <a:gd name="connsiteX288" fmla="*/ 44547 w 54349"/>
                    <a:gd name="connsiteY288" fmla="*/ 35003 h 63640"/>
                    <a:gd name="connsiteX289" fmla="*/ 42957 w 54349"/>
                    <a:gd name="connsiteY289" fmla="*/ 35003 h 63640"/>
                    <a:gd name="connsiteX290" fmla="*/ 46138 w 54349"/>
                    <a:gd name="connsiteY290" fmla="*/ 33411 h 63640"/>
                    <a:gd name="connsiteX291" fmla="*/ 46138 w 54349"/>
                    <a:gd name="connsiteY291" fmla="*/ 31820 h 63640"/>
                    <a:gd name="connsiteX292" fmla="*/ 42957 w 54349"/>
                    <a:gd name="connsiteY292" fmla="*/ 35003 h 63640"/>
                    <a:gd name="connsiteX293" fmla="*/ 46138 w 54349"/>
                    <a:gd name="connsiteY293" fmla="*/ 31820 h 63640"/>
                    <a:gd name="connsiteX294" fmla="*/ 44547 w 54349"/>
                    <a:gd name="connsiteY294" fmla="*/ 33411 h 63640"/>
                    <a:gd name="connsiteX295" fmla="*/ 46138 w 54349"/>
                    <a:gd name="connsiteY295" fmla="*/ 31820 h 63640"/>
                    <a:gd name="connsiteX296" fmla="*/ 42957 w 54349"/>
                    <a:gd name="connsiteY296" fmla="*/ 33411 h 63640"/>
                    <a:gd name="connsiteX297" fmla="*/ 41365 w 54349"/>
                    <a:gd name="connsiteY297" fmla="*/ 33411 h 63640"/>
                    <a:gd name="connsiteX298" fmla="*/ 42957 w 54349"/>
                    <a:gd name="connsiteY298" fmla="*/ 31820 h 63640"/>
                    <a:gd name="connsiteX299" fmla="*/ 39775 w 54349"/>
                    <a:gd name="connsiteY299" fmla="*/ 33411 h 63640"/>
                    <a:gd name="connsiteX300" fmla="*/ 42957 w 54349"/>
                    <a:gd name="connsiteY300" fmla="*/ 31820 h 63640"/>
                    <a:gd name="connsiteX301" fmla="*/ 41365 w 54349"/>
                    <a:gd name="connsiteY301" fmla="*/ 31820 h 63640"/>
                    <a:gd name="connsiteX302" fmla="*/ 42957 w 54349"/>
                    <a:gd name="connsiteY302" fmla="*/ 30229 h 63640"/>
                    <a:gd name="connsiteX303" fmla="*/ 41365 w 54349"/>
                    <a:gd name="connsiteY303" fmla="*/ 30229 h 63640"/>
                    <a:gd name="connsiteX304" fmla="*/ 38183 w 54349"/>
                    <a:gd name="connsiteY304" fmla="*/ 31820 h 63640"/>
                    <a:gd name="connsiteX305" fmla="*/ 39775 w 54349"/>
                    <a:gd name="connsiteY305" fmla="*/ 30229 h 63640"/>
                    <a:gd name="connsiteX306" fmla="*/ 41365 w 54349"/>
                    <a:gd name="connsiteY306" fmla="*/ 30229 h 63640"/>
                    <a:gd name="connsiteX307" fmla="*/ 42957 w 54349"/>
                    <a:gd name="connsiteY307" fmla="*/ 28639 h 63640"/>
                    <a:gd name="connsiteX308" fmla="*/ 42957 w 54349"/>
                    <a:gd name="connsiteY308" fmla="*/ 27047 h 63640"/>
                    <a:gd name="connsiteX309" fmla="*/ 42957 w 54349"/>
                    <a:gd name="connsiteY309" fmla="*/ 27047 h 63640"/>
                    <a:gd name="connsiteX310" fmla="*/ 39775 w 54349"/>
                    <a:gd name="connsiteY310" fmla="*/ 28639 h 63640"/>
                    <a:gd name="connsiteX311" fmla="*/ 41365 w 54349"/>
                    <a:gd name="connsiteY311" fmla="*/ 27047 h 63640"/>
                    <a:gd name="connsiteX312" fmla="*/ 39775 w 54349"/>
                    <a:gd name="connsiteY312" fmla="*/ 27047 h 63640"/>
                    <a:gd name="connsiteX313" fmla="*/ 42957 w 54349"/>
                    <a:gd name="connsiteY313" fmla="*/ 25456 h 63640"/>
                    <a:gd name="connsiteX314" fmla="*/ 41365 w 54349"/>
                    <a:gd name="connsiteY314" fmla="*/ 25456 h 63640"/>
                    <a:gd name="connsiteX315" fmla="*/ 42957 w 54349"/>
                    <a:gd name="connsiteY315" fmla="*/ 23865 h 63640"/>
                    <a:gd name="connsiteX316" fmla="*/ 39775 w 54349"/>
                    <a:gd name="connsiteY316" fmla="*/ 23865 h 63640"/>
                    <a:gd name="connsiteX317" fmla="*/ 38183 w 54349"/>
                    <a:gd name="connsiteY317" fmla="*/ 23865 h 63640"/>
                    <a:gd name="connsiteX318" fmla="*/ 36592 w 54349"/>
                    <a:gd name="connsiteY318" fmla="*/ 35003 h 63640"/>
                    <a:gd name="connsiteX319" fmla="*/ 39775 w 54349"/>
                    <a:gd name="connsiteY319" fmla="*/ 35003 h 63640"/>
                    <a:gd name="connsiteX320" fmla="*/ 35002 w 54349"/>
                    <a:gd name="connsiteY320" fmla="*/ 38184 h 63640"/>
                    <a:gd name="connsiteX321" fmla="*/ 38183 w 54349"/>
                    <a:gd name="connsiteY321" fmla="*/ 36594 h 63640"/>
                    <a:gd name="connsiteX322" fmla="*/ 36592 w 54349"/>
                    <a:gd name="connsiteY322" fmla="*/ 35003 h 63640"/>
                    <a:gd name="connsiteX323" fmla="*/ 36592 w 54349"/>
                    <a:gd name="connsiteY323" fmla="*/ 35003 h 63640"/>
                    <a:gd name="connsiteX324" fmla="*/ 33410 w 54349"/>
                    <a:gd name="connsiteY324" fmla="*/ 31820 h 63640"/>
                    <a:gd name="connsiteX325" fmla="*/ 33410 w 54349"/>
                    <a:gd name="connsiteY325" fmla="*/ 31820 h 63640"/>
                    <a:gd name="connsiteX326" fmla="*/ 33410 w 54349"/>
                    <a:gd name="connsiteY326" fmla="*/ 31820 h 63640"/>
                    <a:gd name="connsiteX327" fmla="*/ 23865 w 54349"/>
                    <a:gd name="connsiteY327" fmla="*/ 27047 h 63640"/>
                    <a:gd name="connsiteX328" fmla="*/ 23865 w 54349"/>
                    <a:gd name="connsiteY328" fmla="*/ 27047 h 63640"/>
                    <a:gd name="connsiteX329" fmla="*/ 23865 w 54349"/>
                    <a:gd name="connsiteY329" fmla="*/ 27047 h 63640"/>
                    <a:gd name="connsiteX330" fmla="*/ 0 w 54349"/>
                    <a:gd name="connsiteY330" fmla="*/ 12728 h 63640"/>
                    <a:gd name="connsiteX331" fmla="*/ 0 w 54349"/>
                    <a:gd name="connsiteY331" fmla="*/ 12728 h 63640"/>
                    <a:gd name="connsiteX332" fmla="*/ 0 w 54349"/>
                    <a:gd name="connsiteY332" fmla="*/ 12728 h 63640"/>
                    <a:gd name="connsiteX333" fmla="*/ 0 w 54349"/>
                    <a:gd name="connsiteY333" fmla="*/ 11137 h 63640"/>
                    <a:gd name="connsiteX334" fmla="*/ 0 w 54349"/>
                    <a:gd name="connsiteY334" fmla="*/ 11137 h 63640"/>
                    <a:gd name="connsiteX335" fmla="*/ 0 w 54349"/>
                    <a:gd name="connsiteY335" fmla="*/ 11137 h 63640"/>
                    <a:gd name="connsiteX336" fmla="*/ 0 w 54349"/>
                    <a:gd name="connsiteY336" fmla="*/ 11137 h 63640"/>
                    <a:gd name="connsiteX337" fmla="*/ 28637 w 54349"/>
                    <a:gd name="connsiteY337" fmla="*/ 58868 h 63640"/>
                    <a:gd name="connsiteX338" fmla="*/ 28637 w 54349"/>
                    <a:gd name="connsiteY338" fmla="*/ 58868 h 63640"/>
                    <a:gd name="connsiteX339" fmla="*/ 28637 w 54349"/>
                    <a:gd name="connsiteY339" fmla="*/ 58868 h 63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</a:cxnLst>
                  <a:rect l="l" t="t" r="r" b="b"/>
                  <a:pathLst>
                    <a:path w="54349" h="63640">
                      <a:moveTo>
                        <a:pt x="36592" y="35003"/>
                      </a:moveTo>
                      <a:lnTo>
                        <a:pt x="36592" y="35003"/>
                      </a:lnTo>
                      <a:cubicBezTo>
                        <a:pt x="41365" y="31820"/>
                        <a:pt x="39775" y="33411"/>
                        <a:pt x="41365" y="31820"/>
                      </a:cubicBezTo>
                      <a:cubicBezTo>
                        <a:pt x="36592" y="35003"/>
                        <a:pt x="41365" y="31820"/>
                        <a:pt x="36592" y="35003"/>
                      </a:cubicBezTo>
                      <a:lnTo>
                        <a:pt x="36592" y="33411"/>
                      </a:lnTo>
                      <a:cubicBezTo>
                        <a:pt x="36592" y="33411"/>
                        <a:pt x="36592" y="33411"/>
                        <a:pt x="36592" y="33411"/>
                      </a:cubicBezTo>
                      <a:cubicBezTo>
                        <a:pt x="38183" y="31820"/>
                        <a:pt x="33410" y="35003"/>
                        <a:pt x="33410" y="35003"/>
                      </a:cubicBezTo>
                      <a:cubicBezTo>
                        <a:pt x="33410" y="35003"/>
                        <a:pt x="35002" y="33411"/>
                        <a:pt x="35002" y="33411"/>
                      </a:cubicBezTo>
                      <a:lnTo>
                        <a:pt x="33410" y="33411"/>
                      </a:lnTo>
                      <a:cubicBezTo>
                        <a:pt x="33410" y="33411"/>
                        <a:pt x="35002" y="33411"/>
                        <a:pt x="35002" y="33411"/>
                      </a:cubicBezTo>
                      <a:lnTo>
                        <a:pt x="35002" y="33411"/>
                      </a:lnTo>
                      <a:lnTo>
                        <a:pt x="35002" y="33411"/>
                      </a:lnTo>
                      <a:cubicBezTo>
                        <a:pt x="33410" y="33411"/>
                        <a:pt x="33410" y="35003"/>
                        <a:pt x="31820" y="35003"/>
                      </a:cubicBezTo>
                      <a:cubicBezTo>
                        <a:pt x="31820" y="35003"/>
                        <a:pt x="31820" y="35003"/>
                        <a:pt x="33410" y="35003"/>
                      </a:cubicBezTo>
                      <a:lnTo>
                        <a:pt x="31820" y="35003"/>
                      </a:lnTo>
                      <a:cubicBezTo>
                        <a:pt x="33410" y="33411"/>
                        <a:pt x="35002" y="33411"/>
                        <a:pt x="35002" y="33411"/>
                      </a:cubicBezTo>
                      <a:cubicBezTo>
                        <a:pt x="39775" y="30229"/>
                        <a:pt x="33410" y="33411"/>
                        <a:pt x="36592" y="31820"/>
                      </a:cubicBezTo>
                      <a:lnTo>
                        <a:pt x="38183" y="31820"/>
                      </a:lnTo>
                      <a:cubicBezTo>
                        <a:pt x="41365" y="30229"/>
                        <a:pt x="39775" y="30229"/>
                        <a:pt x="41365" y="28639"/>
                      </a:cubicBezTo>
                      <a:cubicBezTo>
                        <a:pt x="39775" y="28639"/>
                        <a:pt x="36592" y="31820"/>
                        <a:pt x="35002" y="31820"/>
                      </a:cubicBezTo>
                      <a:cubicBezTo>
                        <a:pt x="35002" y="31820"/>
                        <a:pt x="35002" y="31820"/>
                        <a:pt x="35002" y="31820"/>
                      </a:cubicBezTo>
                      <a:cubicBezTo>
                        <a:pt x="36592" y="30229"/>
                        <a:pt x="36592" y="30229"/>
                        <a:pt x="36592" y="30229"/>
                      </a:cubicBezTo>
                      <a:lnTo>
                        <a:pt x="39775" y="28639"/>
                      </a:lnTo>
                      <a:cubicBezTo>
                        <a:pt x="38183" y="28639"/>
                        <a:pt x="38183" y="30229"/>
                        <a:pt x="36592" y="30229"/>
                      </a:cubicBezTo>
                      <a:cubicBezTo>
                        <a:pt x="36592" y="30229"/>
                        <a:pt x="38183" y="28639"/>
                        <a:pt x="39775" y="27047"/>
                      </a:cubicBezTo>
                      <a:cubicBezTo>
                        <a:pt x="39775" y="27047"/>
                        <a:pt x="36592" y="28639"/>
                        <a:pt x="36592" y="28639"/>
                      </a:cubicBezTo>
                      <a:cubicBezTo>
                        <a:pt x="36592" y="27047"/>
                        <a:pt x="36592" y="28639"/>
                        <a:pt x="35002" y="28639"/>
                      </a:cubicBezTo>
                      <a:cubicBezTo>
                        <a:pt x="35002" y="28639"/>
                        <a:pt x="36592" y="27047"/>
                        <a:pt x="36592" y="27047"/>
                      </a:cubicBezTo>
                      <a:lnTo>
                        <a:pt x="35002" y="28639"/>
                      </a:lnTo>
                      <a:cubicBezTo>
                        <a:pt x="35002" y="28639"/>
                        <a:pt x="35002" y="28639"/>
                        <a:pt x="36592" y="28639"/>
                      </a:cubicBezTo>
                      <a:cubicBezTo>
                        <a:pt x="35002" y="28639"/>
                        <a:pt x="33410" y="30229"/>
                        <a:pt x="33410" y="30229"/>
                      </a:cubicBezTo>
                      <a:cubicBezTo>
                        <a:pt x="30228" y="31820"/>
                        <a:pt x="36592" y="27047"/>
                        <a:pt x="33410" y="28639"/>
                      </a:cubicBezTo>
                      <a:cubicBezTo>
                        <a:pt x="33410" y="28639"/>
                        <a:pt x="35002" y="27047"/>
                        <a:pt x="36592" y="27047"/>
                      </a:cubicBezTo>
                      <a:cubicBezTo>
                        <a:pt x="35002" y="27047"/>
                        <a:pt x="35002" y="27047"/>
                        <a:pt x="31820" y="28639"/>
                      </a:cubicBezTo>
                      <a:lnTo>
                        <a:pt x="33410" y="27047"/>
                      </a:lnTo>
                      <a:cubicBezTo>
                        <a:pt x="31820" y="28639"/>
                        <a:pt x="28637" y="28639"/>
                        <a:pt x="27047" y="30229"/>
                      </a:cubicBezTo>
                      <a:cubicBezTo>
                        <a:pt x="25455" y="30229"/>
                        <a:pt x="25455" y="31820"/>
                        <a:pt x="25455" y="31820"/>
                      </a:cubicBezTo>
                      <a:lnTo>
                        <a:pt x="23865" y="31820"/>
                      </a:lnTo>
                      <a:cubicBezTo>
                        <a:pt x="23865" y="31820"/>
                        <a:pt x="25455" y="31820"/>
                        <a:pt x="25455" y="30229"/>
                      </a:cubicBezTo>
                      <a:lnTo>
                        <a:pt x="25455" y="30229"/>
                      </a:lnTo>
                      <a:cubicBezTo>
                        <a:pt x="27047" y="30229"/>
                        <a:pt x="27047" y="28639"/>
                        <a:pt x="28637" y="28639"/>
                      </a:cubicBezTo>
                      <a:lnTo>
                        <a:pt x="27047" y="30229"/>
                      </a:lnTo>
                      <a:cubicBezTo>
                        <a:pt x="28637" y="30229"/>
                        <a:pt x="30228" y="28639"/>
                        <a:pt x="31820" y="27047"/>
                      </a:cubicBezTo>
                      <a:cubicBezTo>
                        <a:pt x="31820" y="27047"/>
                        <a:pt x="31820" y="27047"/>
                        <a:pt x="31820" y="27047"/>
                      </a:cubicBezTo>
                      <a:cubicBezTo>
                        <a:pt x="31820" y="27047"/>
                        <a:pt x="33410" y="27047"/>
                        <a:pt x="33410" y="27047"/>
                      </a:cubicBezTo>
                      <a:cubicBezTo>
                        <a:pt x="33410" y="27047"/>
                        <a:pt x="33410" y="27047"/>
                        <a:pt x="31820" y="27047"/>
                      </a:cubicBezTo>
                      <a:lnTo>
                        <a:pt x="35002" y="25456"/>
                      </a:lnTo>
                      <a:lnTo>
                        <a:pt x="33410" y="25456"/>
                      </a:lnTo>
                      <a:lnTo>
                        <a:pt x="35002" y="23865"/>
                      </a:lnTo>
                      <a:cubicBezTo>
                        <a:pt x="31820" y="25456"/>
                        <a:pt x="27047" y="27047"/>
                        <a:pt x="25455" y="27047"/>
                      </a:cubicBezTo>
                      <a:cubicBezTo>
                        <a:pt x="27047" y="25456"/>
                        <a:pt x="28637" y="25456"/>
                        <a:pt x="31820" y="23865"/>
                      </a:cubicBezTo>
                      <a:cubicBezTo>
                        <a:pt x="28637" y="25456"/>
                        <a:pt x="33410" y="23865"/>
                        <a:pt x="33410" y="23865"/>
                      </a:cubicBezTo>
                      <a:cubicBezTo>
                        <a:pt x="33410" y="23865"/>
                        <a:pt x="35002" y="22274"/>
                        <a:pt x="35002" y="22274"/>
                      </a:cubicBezTo>
                      <a:lnTo>
                        <a:pt x="31820" y="22274"/>
                      </a:lnTo>
                      <a:cubicBezTo>
                        <a:pt x="33410" y="20683"/>
                        <a:pt x="33410" y="20683"/>
                        <a:pt x="33410" y="20683"/>
                      </a:cubicBezTo>
                      <a:cubicBezTo>
                        <a:pt x="30228" y="22274"/>
                        <a:pt x="30228" y="22274"/>
                        <a:pt x="28637" y="22274"/>
                      </a:cubicBezTo>
                      <a:cubicBezTo>
                        <a:pt x="30228" y="22274"/>
                        <a:pt x="31820" y="20683"/>
                        <a:pt x="31820" y="20683"/>
                      </a:cubicBezTo>
                      <a:cubicBezTo>
                        <a:pt x="35002" y="19092"/>
                        <a:pt x="27047" y="22274"/>
                        <a:pt x="28637" y="20683"/>
                      </a:cubicBezTo>
                      <a:cubicBezTo>
                        <a:pt x="28637" y="20683"/>
                        <a:pt x="28637" y="20683"/>
                        <a:pt x="28637" y="20683"/>
                      </a:cubicBezTo>
                      <a:cubicBezTo>
                        <a:pt x="27047" y="20683"/>
                        <a:pt x="28637" y="20683"/>
                        <a:pt x="28637" y="19092"/>
                      </a:cubicBezTo>
                      <a:lnTo>
                        <a:pt x="28637" y="19092"/>
                      </a:lnTo>
                      <a:cubicBezTo>
                        <a:pt x="28637" y="17501"/>
                        <a:pt x="27047" y="17501"/>
                        <a:pt x="23865" y="19092"/>
                      </a:cubicBezTo>
                      <a:cubicBezTo>
                        <a:pt x="23865" y="19092"/>
                        <a:pt x="28637" y="17501"/>
                        <a:pt x="28637" y="17501"/>
                      </a:cubicBezTo>
                      <a:lnTo>
                        <a:pt x="15910" y="22274"/>
                      </a:lnTo>
                      <a:cubicBezTo>
                        <a:pt x="19092" y="20683"/>
                        <a:pt x="25455" y="17501"/>
                        <a:pt x="27047" y="15910"/>
                      </a:cubicBezTo>
                      <a:cubicBezTo>
                        <a:pt x="27047" y="15910"/>
                        <a:pt x="27047" y="15910"/>
                        <a:pt x="27047" y="15910"/>
                      </a:cubicBezTo>
                      <a:cubicBezTo>
                        <a:pt x="27047" y="15910"/>
                        <a:pt x="22273" y="19092"/>
                        <a:pt x="22273" y="19092"/>
                      </a:cubicBezTo>
                      <a:cubicBezTo>
                        <a:pt x="25455" y="17501"/>
                        <a:pt x="23865" y="17501"/>
                        <a:pt x="27047" y="15910"/>
                      </a:cubicBezTo>
                      <a:cubicBezTo>
                        <a:pt x="27047" y="15910"/>
                        <a:pt x="22273" y="19092"/>
                        <a:pt x="22273" y="17501"/>
                      </a:cubicBezTo>
                      <a:cubicBezTo>
                        <a:pt x="22273" y="17501"/>
                        <a:pt x="27047" y="15910"/>
                        <a:pt x="27047" y="14319"/>
                      </a:cubicBezTo>
                      <a:lnTo>
                        <a:pt x="22273" y="15910"/>
                      </a:lnTo>
                      <a:cubicBezTo>
                        <a:pt x="23865" y="15910"/>
                        <a:pt x="25455" y="14319"/>
                        <a:pt x="27047" y="12728"/>
                      </a:cubicBezTo>
                      <a:cubicBezTo>
                        <a:pt x="25455" y="12728"/>
                        <a:pt x="27047" y="12728"/>
                        <a:pt x="27047" y="12728"/>
                      </a:cubicBezTo>
                      <a:lnTo>
                        <a:pt x="25455" y="12728"/>
                      </a:lnTo>
                      <a:cubicBezTo>
                        <a:pt x="25455" y="11137"/>
                        <a:pt x="19092" y="15910"/>
                        <a:pt x="19092" y="14319"/>
                      </a:cubicBezTo>
                      <a:cubicBezTo>
                        <a:pt x="20683" y="14319"/>
                        <a:pt x="25455" y="11137"/>
                        <a:pt x="25455" y="11137"/>
                      </a:cubicBezTo>
                      <a:cubicBezTo>
                        <a:pt x="22273" y="12728"/>
                        <a:pt x="14318" y="15910"/>
                        <a:pt x="11137" y="15910"/>
                      </a:cubicBezTo>
                      <a:lnTo>
                        <a:pt x="12728" y="15910"/>
                      </a:lnTo>
                      <a:lnTo>
                        <a:pt x="11137" y="15910"/>
                      </a:lnTo>
                      <a:cubicBezTo>
                        <a:pt x="14318" y="14319"/>
                        <a:pt x="22273" y="11137"/>
                        <a:pt x="25455" y="11137"/>
                      </a:cubicBezTo>
                      <a:cubicBezTo>
                        <a:pt x="27047" y="11137"/>
                        <a:pt x="27047" y="9546"/>
                        <a:pt x="27047" y="9546"/>
                      </a:cubicBezTo>
                      <a:cubicBezTo>
                        <a:pt x="28637" y="9546"/>
                        <a:pt x="28637" y="9546"/>
                        <a:pt x="28637" y="9546"/>
                      </a:cubicBezTo>
                      <a:lnTo>
                        <a:pt x="28637" y="7955"/>
                      </a:lnTo>
                      <a:cubicBezTo>
                        <a:pt x="25455" y="9546"/>
                        <a:pt x="25455" y="7955"/>
                        <a:pt x="23865" y="9546"/>
                      </a:cubicBezTo>
                      <a:lnTo>
                        <a:pt x="27047" y="9546"/>
                      </a:lnTo>
                      <a:cubicBezTo>
                        <a:pt x="23865" y="11137"/>
                        <a:pt x="19092" y="12728"/>
                        <a:pt x="19092" y="12728"/>
                      </a:cubicBezTo>
                      <a:cubicBezTo>
                        <a:pt x="20683" y="12728"/>
                        <a:pt x="23865" y="11137"/>
                        <a:pt x="25455" y="9546"/>
                      </a:cubicBezTo>
                      <a:cubicBezTo>
                        <a:pt x="23865" y="9546"/>
                        <a:pt x="23865" y="9546"/>
                        <a:pt x="23865" y="9546"/>
                      </a:cubicBezTo>
                      <a:lnTo>
                        <a:pt x="25455" y="9546"/>
                      </a:lnTo>
                      <a:cubicBezTo>
                        <a:pt x="27047" y="7955"/>
                        <a:pt x="22273" y="11137"/>
                        <a:pt x="23865" y="9546"/>
                      </a:cubicBezTo>
                      <a:cubicBezTo>
                        <a:pt x="23865" y="9546"/>
                        <a:pt x="27047" y="7955"/>
                        <a:pt x="25455" y="7955"/>
                      </a:cubicBezTo>
                      <a:cubicBezTo>
                        <a:pt x="22273" y="9546"/>
                        <a:pt x="12728" y="14319"/>
                        <a:pt x="11137" y="15910"/>
                      </a:cubicBezTo>
                      <a:cubicBezTo>
                        <a:pt x="11137" y="15910"/>
                        <a:pt x="14318" y="14319"/>
                        <a:pt x="15910" y="12728"/>
                      </a:cubicBezTo>
                      <a:cubicBezTo>
                        <a:pt x="17500" y="11137"/>
                        <a:pt x="22273" y="9546"/>
                        <a:pt x="23865" y="9546"/>
                      </a:cubicBezTo>
                      <a:cubicBezTo>
                        <a:pt x="23865" y="9546"/>
                        <a:pt x="22273" y="9546"/>
                        <a:pt x="22273" y="9546"/>
                      </a:cubicBezTo>
                      <a:cubicBezTo>
                        <a:pt x="22273" y="9546"/>
                        <a:pt x="23865" y="7955"/>
                        <a:pt x="23865" y="7955"/>
                      </a:cubicBezTo>
                      <a:cubicBezTo>
                        <a:pt x="20683" y="9546"/>
                        <a:pt x="23865" y="7955"/>
                        <a:pt x="20683" y="9546"/>
                      </a:cubicBezTo>
                      <a:cubicBezTo>
                        <a:pt x="19092" y="9546"/>
                        <a:pt x="20683" y="9546"/>
                        <a:pt x="20683" y="7955"/>
                      </a:cubicBezTo>
                      <a:cubicBezTo>
                        <a:pt x="19092" y="9546"/>
                        <a:pt x="14318" y="11137"/>
                        <a:pt x="12728" y="11137"/>
                      </a:cubicBezTo>
                      <a:cubicBezTo>
                        <a:pt x="12728" y="11137"/>
                        <a:pt x="14318" y="9546"/>
                        <a:pt x="14318" y="9546"/>
                      </a:cubicBezTo>
                      <a:cubicBezTo>
                        <a:pt x="14318" y="9546"/>
                        <a:pt x="15910" y="7955"/>
                        <a:pt x="15910" y="7955"/>
                      </a:cubicBezTo>
                      <a:cubicBezTo>
                        <a:pt x="15910" y="7955"/>
                        <a:pt x="17500" y="6364"/>
                        <a:pt x="19092" y="6364"/>
                      </a:cubicBezTo>
                      <a:cubicBezTo>
                        <a:pt x="19092" y="6364"/>
                        <a:pt x="17500" y="6364"/>
                        <a:pt x="17500" y="6364"/>
                      </a:cubicBezTo>
                      <a:cubicBezTo>
                        <a:pt x="19092" y="4773"/>
                        <a:pt x="17500" y="6364"/>
                        <a:pt x="20683" y="4773"/>
                      </a:cubicBezTo>
                      <a:cubicBezTo>
                        <a:pt x="19092" y="4773"/>
                        <a:pt x="17500" y="4773"/>
                        <a:pt x="17500" y="4773"/>
                      </a:cubicBezTo>
                      <a:cubicBezTo>
                        <a:pt x="14318" y="6364"/>
                        <a:pt x="17500" y="6364"/>
                        <a:pt x="19092" y="4773"/>
                      </a:cubicBezTo>
                      <a:cubicBezTo>
                        <a:pt x="15910" y="6364"/>
                        <a:pt x="11137" y="7955"/>
                        <a:pt x="9545" y="7955"/>
                      </a:cubicBezTo>
                      <a:cubicBezTo>
                        <a:pt x="7955" y="7955"/>
                        <a:pt x="11137" y="6364"/>
                        <a:pt x="11137" y="6364"/>
                      </a:cubicBezTo>
                      <a:cubicBezTo>
                        <a:pt x="11137" y="4773"/>
                        <a:pt x="4773" y="7955"/>
                        <a:pt x="6363" y="6364"/>
                      </a:cubicBezTo>
                      <a:cubicBezTo>
                        <a:pt x="7955" y="4773"/>
                        <a:pt x="11137" y="4773"/>
                        <a:pt x="12728" y="3182"/>
                      </a:cubicBezTo>
                      <a:cubicBezTo>
                        <a:pt x="14318" y="3182"/>
                        <a:pt x="11137" y="4773"/>
                        <a:pt x="11137" y="4773"/>
                      </a:cubicBezTo>
                      <a:lnTo>
                        <a:pt x="12728" y="3182"/>
                      </a:lnTo>
                      <a:cubicBezTo>
                        <a:pt x="12728" y="3182"/>
                        <a:pt x="14318" y="3182"/>
                        <a:pt x="14318" y="3182"/>
                      </a:cubicBezTo>
                      <a:cubicBezTo>
                        <a:pt x="15910" y="1591"/>
                        <a:pt x="14318" y="1591"/>
                        <a:pt x="15910" y="0"/>
                      </a:cubicBezTo>
                      <a:cubicBezTo>
                        <a:pt x="14318" y="0"/>
                        <a:pt x="14318" y="0"/>
                        <a:pt x="12728" y="1591"/>
                      </a:cubicBezTo>
                      <a:lnTo>
                        <a:pt x="12728" y="1591"/>
                      </a:lnTo>
                      <a:cubicBezTo>
                        <a:pt x="11137" y="3182"/>
                        <a:pt x="9545" y="1591"/>
                        <a:pt x="9545" y="3182"/>
                      </a:cubicBezTo>
                      <a:cubicBezTo>
                        <a:pt x="7955" y="3182"/>
                        <a:pt x="6363" y="3182"/>
                        <a:pt x="6363" y="3182"/>
                      </a:cubicBezTo>
                      <a:lnTo>
                        <a:pt x="9545" y="1591"/>
                      </a:lnTo>
                      <a:cubicBezTo>
                        <a:pt x="9545" y="1591"/>
                        <a:pt x="7955" y="3182"/>
                        <a:pt x="9545" y="1591"/>
                      </a:cubicBezTo>
                      <a:cubicBezTo>
                        <a:pt x="7955" y="1591"/>
                        <a:pt x="12728" y="0"/>
                        <a:pt x="9545" y="0"/>
                      </a:cubicBezTo>
                      <a:lnTo>
                        <a:pt x="7955" y="1591"/>
                      </a:lnTo>
                      <a:cubicBezTo>
                        <a:pt x="6363" y="1591"/>
                        <a:pt x="3182" y="3182"/>
                        <a:pt x="4773" y="1591"/>
                      </a:cubicBezTo>
                      <a:cubicBezTo>
                        <a:pt x="1591" y="3182"/>
                        <a:pt x="4773" y="1591"/>
                        <a:pt x="1591" y="3182"/>
                      </a:cubicBezTo>
                      <a:cubicBezTo>
                        <a:pt x="4773" y="1591"/>
                        <a:pt x="1591" y="4773"/>
                        <a:pt x="4773" y="1591"/>
                      </a:cubicBezTo>
                      <a:cubicBezTo>
                        <a:pt x="1591" y="3182"/>
                        <a:pt x="3182" y="3182"/>
                        <a:pt x="1591" y="4773"/>
                      </a:cubicBezTo>
                      <a:cubicBezTo>
                        <a:pt x="3182" y="4773"/>
                        <a:pt x="3182" y="3182"/>
                        <a:pt x="3182" y="4773"/>
                      </a:cubicBezTo>
                      <a:cubicBezTo>
                        <a:pt x="3182" y="4773"/>
                        <a:pt x="3182" y="4773"/>
                        <a:pt x="3182" y="4773"/>
                      </a:cubicBezTo>
                      <a:lnTo>
                        <a:pt x="3182" y="4773"/>
                      </a:lnTo>
                      <a:lnTo>
                        <a:pt x="3182" y="4773"/>
                      </a:lnTo>
                      <a:cubicBezTo>
                        <a:pt x="3182" y="4773"/>
                        <a:pt x="3182" y="4773"/>
                        <a:pt x="3182" y="4773"/>
                      </a:cubicBezTo>
                      <a:cubicBezTo>
                        <a:pt x="3182" y="4773"/>
                        <a:pt x="3182" y="4773"/>
                        <a:pt x="4773" y="4773"/>
                      </a:cubicBezTo>
                      <a:cubicBezTo>
                        <a:pt x="6363" y="4773"/>
                        <a:pt x="6363" y="4773"/>
                        <a:pt x="7955" y="4773"/>
                      </a:cubicBezTo>
                      <a:cubicBezTo>
                        <a:pt x="7955" y="4773"/>
                        <a:pt x="6363" y="4773"/>
                        <a:pt x="6363" y="6364"/>
                      </a:cubicBezTo>
                      <a:lnTo>
                        <a:pt x="7955" y="6364"/>
                      </a:lnTo>
                      <a:cubicBezTo>
                        <a:pt x="6363" y="7955"/>
                        <a:pt x="4773" y="7955"/>
                        <a:pt x="3182" y="7955"/>
                      </a:cubicBezTo>
                      <a:lnTo>
                        <a:pt x="3182" y="7955"/>
                      </a:lnTo>
                      <a:cubicBezTo>
                        <a:pt x="1591" y="7955"/>
                        <a:pt x="1591" y="9546"/>
                        <a:pt x="3182" y="9546"/>
                      </a:cubicBezTo>
                      <a:cubicBezTo>
                        <a:pt x="3182" y="9546"/>
                        <a:pt x="4773" y="9546"/>
                        <a:pt x="3182" y="9546"/>
                      </a:cubicBezTo>
                      <a:lnTo>
                        <a:pt x="4773" y="9546"/>
                      </a:lnTo>
                      <a:lnTo>
                        <a:pt x="4773" y="9546"/>
                      </a:lnTo>
                      <a:cubicBezTo>
                        <a:pt x="4773" y="9546"/>
                        <a:pt x="7955" y="9546"/>
                        <a:pt x="4773" y="11137"/>
                      </a:cubicBezTo>
                      <a:cubicBezTo>
                        <a:pt x="4773" y="11137"/>
                        <a:pt x="6363" y="11137"/>
                        <a:pt x="6363" y="11137"/>
                      </a:cubicBezTo>
                      <a:lnTo>
                        <a:pt x="4773" y="12728"/>
                      </a:lnTo>
                      <a:cubicBezTo>
                        <a:pt x="4773" y="12728"/>
                        <a:pt x="3182" y="14319"/>
                        <a:pt x="4773" y="14319"/>
                      </a:cubicBezTo>
                      <a:cubicBezTo>
                        <a:pt x="0" y="15910"/>
                        <a:pt x="4773" y="15910"/>
                        <a:pt x="3182" y="17501"/>
                      </a:cubicBezTo>
                      <a:lnTo>
                        <a:pt x="4773" y="15910"/>
                      </a:lnTo>
                      <a:cubicBezTo>
                        <a:pt x="4773" y="15910"/>
                        <a:pt x="4773" y="15910"/>
                        <a:pt x="6363" y="15910"/>
                      </a:cubicBezTo>
                      <a:lnTo>
                        <a:pt x="7955" y="14319"/>
                      </a:lnTo>
                      <a:cubicBezTo>
                        <a:pt x="9545" y="14319"/>
                        <a:pt x="6363" y="15910"/>
                        <a:pt x="7955" y="15910"/>
                      </a:cubicBezTo>
                      <a:cubicBezTo>
                        <a:pt x="7955" y="15910"/>
                        <a:pt x="7955" y="15910"/>
                        <a:pt x="7955" y="15910"/>
                      </a:cubicBezTo>
                      <a:cubicBezTo>
                        <a:pt x="4773" y="19092"/>
                        <a:pt x="11137" y="15910"/>
                        <a:pt x="9545" y="17501"/>
                      </a:cubicBezTo>
                      <a:cubicBezTo>
                        <a:pt x="9545" y="17501"/>
                        <a:pt x="9545" y="17501"/>
                        <a:pt x="9545" y="17501"/>
                      </a:cubicBezTo>
                      <a:lnTo>
                        <a:pt x="9545" y="17501"/>
                      </a:lnTo>
                      <a:lnTo>
                        <a:pt x="9545" y="17501"/>
                      </a:lnTo>
                      <a:cubicBezTo>
                        <a:pt x="9545" y="17501"/>
                        <a:pt x="9545" y="17501"/>
                        <a:pt x="7955" y="17501"/>
                      </a:cubicBezTo>
                      <a:cubicBezTo>
                        <a:pt x="7955" y="17501"/>
                        <a:pt x="7955" y="17501"/>
                        <a:pt x="9545" y="17501"/>
                      </a:cubicBezTo>
                      <a:cubicBezTo>
                        <a:pt x="9545" y="17501"/>
                        <a:pt x="9545" y="17501"/>
                        <a:pt x="11137" y="17501"/>
                      </a:cubicBezTo>
                      <a:lnTo>
                        <a:pt x="9545" y="19092"/>
                      </a:lnTo>
                      <a:lnTo>
                        <a:pt x="9545" y="19092"/>
                      </a:lnTo>
                      <a:cubicBezTo>
                        <a:pt x="9545" y="19092"/>
                        <a:pt x="11137" y="19092"/>
                        <a:pt x="12728" y="17501"/>
                      </a:cubicBezTo>
                      <a:cubicBezTo>
                        <a:pt x="12728" y="17501"/>
                        <a:pt x="12728" y="17501"/>
                        <a:pt x="14318" y="17501"/>
                      </a:cubicBezTo>
                      <a:cubicBezTo>
                        <a:pt x="11137" y="19092"/>
                        <a:pt x="15910" y="17501"/>
                        <a:pt x="12728" y="19092"/>
                      </a:cubicBezTo>
                      <a:cubicBezTo>
                        <a:pt x="14318" y="19092"/>
                        <a:pt x="14318" y="19092"/>
                        <a:pt x="17500" y="17501"/>
                      </a:cubicBezTo>
                      <a:cubicBezTo>
                        <a:pt x="17500" y="17501"/>
                        <a:pt x="17500" y="17501"/>
                        <a:pt x="17500" y="17501"/>
                      </a:cubicBezTo>
                      <a:cubicBezTo>
                        <a:pt x="17500" y="17501"/>
                        <a:pt x="17500" y="17501"/>
                        <a:pt x="17500" y="17501"/>
                      </a:cubicBezTo>
                      <a:lnTo>
                        <a:pt x="14318" y="19092"/>
                      </a:lnTo>
                      <a:lnTo>
                        <a:pt x="17500" y="17501"/>
                      </a:lnTo>
                      <a:cubicBezTo>
                        <a:pt x="15910" y="19092"/>
                        <a:pt x="15910" y="19092"/>
                        <a:pt x="12728" y="19092"/>
                      </a:cubicBezTo>
                      <a:cubicBezTo>
                        <a:pt x="15910" y="17501"/>
                        <a:pt x="14318" y="19092"/>
                        <a:pt x="17500" y="17501"/>
                      </a:cubicBezTo>
                      <a:lnTo>
                        <a:pt x="15910" y="19092"/>
                      </a:lnTo>
                      <a:cubicBezTo>
                        <a:pt x="15910" y="19092"/>
                        <a:pt x="19092" y="19092"/>
                        <a:pt x="17500" y="19092"/>
                      </a:cubicBezTo>
                      <a:cubicBezTo>
                        <a:pt x="14318" y="20683"/>
                        <a:pt x="17500" y="20683"/>
                        <a:pt x="15910" y="23865"/>
                      </a:cubicBezTo>
                      <a:cubicBezTo>
                        <a:pt x="20683" y="20683"/>
                        <a:pt x="14318" y="25456"/>
                        <a:pt x="17500" y="23865"/>
                      </a:cubicBezTo>
                      <a:cubicBezTo>
                        <a:pt x="15910" y="23865"/>
                        <a:pt x="15910" y="25456"/>
                        <a:pt x="14318" y="25456"/>
                      </a:cubicBezTo>
                      <a:cubicBezTo>
                        <a:pt x="15910" y="25456"/>
                        <a:pt x="12728" y="27047"/>
                        <a:pt x="15910" y="25456"/>
                      </a:cubicBezTo>
                      <a:cubicBezTo>
                        <a:pt x="14318" y="25456"/>
                        <a:pt x="14318" y="25456"/>
                        <a:pt x="14318" y="27047"/>
                      </a:cubicBezTo>
                      <a:cubicBezTo>
                        <a:pt x="14318" y="27047"/>
                        <a:pt x="15910" y="27047"/>
                        <a:pt x="14318" y="27047"/>
                      </a:cubicBezTo>
                      <a:cubicBezTo>
                        <a:pt x="14318" y="27047"/>
                        <a:pt x="12728" y="27047"/>
                        <a:pt x="12728" y="27047"/>
                      </a:cubicBezTo>
                      <a:cubicBezTo>
                        <a:pt x="12728" y="27047"/>
                        <a:pt x="15910" y="25456"/>
                        <a:pt x="19092" y="23865"/>
                      </a:cubicBezTo>
                      <a:cubicBezTo>
                        <a:pt x="17500" y="25456"/>
                        <a:pt x="17500" y="25456"/>
                        <a:pt x="20683" y="23865"/>
                      </a:cubicBezTo>
                      <a:cubicBezTo>
                        <a:pt x="19092" y="23865"/>
                        <a:pt x="19092" y="25456"/>
                        <a:pt x="17500" y="25456"/>
                      </a:cubicBezTo>
                      <a:cubicBezTo>
                        <a:pt x="17500" y="25456"/>
                        <a:pt x="15910" y="27047"/>
                        <a:pt x="19092" y="25456"/>
                      </a:cubicBezTo>
                      <a:cubicBezTo>
                        <a:pt x="19092" y="25456"/>
                        <a:pt x="19092" y="25456"/>
                        <a:pt x="19092" y="25456"/>
                      </a:cubicBezTo>
                      <a:cubicBezTo>
                        <a:pt x="19092" y="25456"/>
                        <a:pt x="19092" y="25456"/>
                        <a:pt x="19092" y="27047"/>
                      </a:cubicBezTo>
                      <a:lnTo>
                        <a:pt x="19092" y="27047"/>
                      </a:lnTo>
                      <a:cubicBezTo>
                        <a:pt x="22273" y="25456"/>
                        <a:pt x="20683" y="27047"/>
                        <a:pt x="20683" y="27047"/>
                      </a:cubicBezTo>
                      <a:lnTo>
                        <a:pt x="20683" y="27047"/>
                      </a:lnTo>
                      <a:cubicBezTo>
                        <a:pt x="19092" y="28639"/>
                        <a:pt x="22273" y="27047"/>
                        <a:pt x="19092" y="28639"/>
                      </a:cubicBezTo>
                      <a:lnTo>
                        <a:pt x="20683" y="27047"/>
                      </a:lnTo>
                      <a:cubicBezTo>
                        <a:pt x="25455" y="25456"/>
                        <a:pt x="19092" y="28639"/>
                        <a:pt x="20683" y="28639"/>
                      </a:cubicBezTo>
                      <a:lnTo>
                        <a:pt x="22273" y="28639"/>
                      </a:lnTo>
                      <a:cubicBezTo>
                        <a:pt x="23865" y="28639"/>
                        <a:pt x="17500" y="31820"/>
                        <a:pt x="17500" y="33411"/>
                      </a:cubicBezTo>
                      <a:cubicBezTo>
                        <a:pt x="17500" y="33411"/>
                        <a:pt x="17500" y="33411"/>
                        <a:pt x="15910" y="33411"/>
                      </a:cubicBezTo>
                      <a:cubicBezTo>
                        <a:pt x="14318" y="35003"/>
                        <a:pt x="19092" y="31820"/>
                        <a:pt x="19092" y="31820"/>
                      </a:cubicBezTo>
                      <a:cubicBezTo>
                        <a:pt x="17500" y="33411"/>
                        <a:pt x="15910" y="33411"/>
                        <a:pt x="15910" y="33411"/>
                      </a:cubicBezTo>
                      <a:cubicBezTo>
                        <a:pt x="14318" y="33411"/>
                        <a:pt x="20683" y="31820"/>
                        <a:pt x="19092" y="33411"/>
                      </a:cubicBezTo>
                      <a:cubicBezTo>
                        <a:pt x="20683" y="33411"/>
                        <a:pt x="20683" y="31820"/>
                        <a:pt x="22273" y="31820"/>
                      </a:cubicBezTo>
                      <a:cubicBezTo>
                        <a:pt x="22273" y="31820"/>
                        <a:pt x="19092" y="35003"/>
                        <a:pt x="22273" y="33411"/>
                      </a:cubicBezTo>
                      <a:lnTo>
                        <a:pt x="22273" y="33411"/>
                      </a:lnTo>
                      <a:cubicBezTo>
                        <a:pt x="23865" y="33411"/>
                        <a:pt x="23865" y="33411"/>
                        <a:pt x="25455" y="31820"/>
                      </a:cubicBezTo>
                      <a:cubicBezTo>
                        <a:pt x="19092" y="36594"/>
                        <a:pt x="30228" y="31820"/>
                        <a:pt x="23865" y="35003"/>
                      </a:cubicBezTo>
                      <a:lnTo>
                        <a:pt x="23865" y="35003"/>
                      </a:lnTo>
                      <a:lnTo>
                        <a:pt x="23865" y="35003"/>
                      </a:lnTo>
                      <a:cubicBezTo>
                        <a:pt x="23865" y="35003"/>
                        <a:pt x="25455" y="35003"/>
                        <a:pt x="27047" y="35003"/>
                      </a:cubicBezTo>
                      <a:cubicBezTo>
                        <a:pt x="27047" y="35003"/>
                        <a:pt x="25455" y="35003"/>
                        <a:pt x="25455" y="36594"/>
                      </a:cubicBezTo>
                      <a:cubicBezTo>
                        <a:pt x="25455" y="38184"/>
                        <a:pt x="25455" y="38184"/>
                        <a:pt x="28637" y="36594"/>
                      </a:cubicBezTo>
                      <a:lnTo>
                        <a:pt x="27047" y="38184"/>
                      </a:lnTo>
                      <a:cubicBezTo>
                        <a:pt x="28637" y="38184"/>
                        <a:pt x="25455" y="41367"/>
                        <a:pt x="27047" y="39775"/>
                      </a:cubicBezTo>
                      <a:cubicBezTo>
                        <a:pt x="27047" y="39775"/>
                        <a:pt x="27047" y="39775"/>
                        <a:pt x="25455" y="39775"/>
                      </a:cubicBezTo>
                      <a:cubicBezTo>
                        <a:pt x="28637" y="39775"/>
                        <a:pt x="22273" y="44549"/>
                        <a:pt x="28637" y="41367"/>
                      </a:cubicBezTo>
                      <a:lnTo>
                        <a:pt x="30228" y="41367"/>
                      </a:lnTo>
                      <a:cubicBezTo>
                        <a:pt x="30228" y="39775"/>
                        <a:pt x="33410" y="39775"/>
                        <a:pt x="33410" y="38184"/>
                      </a:cubicBezTo>
                      <a:cubicBezTo>
                        <a:pt x="33410" y="38184"/>
                        <a:pt x="31820" y="39775"/>
                        <a:pt x="31820" y="39775"/>
                      </a:cubicBezTo>
                      <a:lnTo>
                        <a:pt x="31820" y="39775"/>
                      </a:lnTo>
                      <a:cubicBezTo>
                        <a:pt x="28637" y="41367"/>
                        <a:pt x="31820" y="41367"/>
                        <a:pt x="28637" y="42958"/>
                      </a:cubicBezTo>
                      <a:cubicBezTo>
                        <a:pt x="30228" y="44549"/>
                        <a:pt x="28637" y="46139"/>
                        <a:pt x="30228" y="47730"/>
                      </a:cubicBezTo>
                      <a:lnTo>
                        <a:pt x="33410" y="46139"/>
                      </a:lnTo>
                      <a:lnTo>
                        <a:pt x="33410" y="46139"/>
                      </a:lnTo>
                      <a:cubicBezTo>
                        <a:pt x="33410" y="46139"/>
                        <a:pt x="31820" y="47730"/>
                        <a:pt x="31820" y="47730"/>
                      </a:cubicBezTo>
                      <a:cubicBezTo>
                        <a:pt x="30228" y="49322"/>
                        <a:pt x="33410" y="47730"/>
                        <a:pt x="33410" y="46139"/>
                      </a:cubicBezTo>
                      <a:cubicBezTo>
                        <a:pt x="33410" y="47730"/>
                        <a:pt x="30228" y="47730"/>
                        <a:pt x="30228" y="47730"/>
                      </a:cubicBezTo>
                      <a:lnTo>
                        <a:pt x="30228" y="47730"/>
                      </a:lnTo>
                      <a:lnTo>
                        <a:pt x="30228" y="47730"/>
                      </a:lnTo>
                      <a:cubicBezTo>
                        <a:pt x="31820" y="47730"/>
                        <a:pt x="33410" y="46139"/>
                        <a:pt x="33410" y="46139"/>
                      </a:cubicBezTo>
                      <a:cubicBezTo>
                        <a:pt x="33410" y="46139"/>
                        <a:pt x="31820" y="47730"/>
                        <a:pt x="31820" y="47730"/>
                      </a:cubicBezTo>
                      <a:cubicBezTo>
                        <a:pt x="31820" y="47730"/>
                        <a:pt x="31820" y="47730"/>
                        <a:pt x="31820" y="47730"/>
                      </a:cubicBezTo>
                      <a:lnTo>
                        <a:pt x="31820" y="47730"/>
                      </a:lnTo>
                      <a:lnTo>
                        <a:pt x="33410" y="46139"/>
                      </a:lnTo>
                      <a:cubicBezTo>
                        <a:pt x="35002" y="46139"/>
                        <a:pt x="33410" y="46139"/>
                        <a:pt x="36592" y="44549"/>
                      </a:cubicBezTo>
                      <a:cubicBezTo>
                        <a:pt x="33410" y="47730"/>
                        <a:pt x="36592" y="47730"/>
                        <a:pt x="35002" y="47730"/>
                      </a:cubicBezTo>
                      <a:cubicBezTo>
                        <a:pt x="36592" y="46139"/>
                        <a:pt x="36592" y="47730"/>
                        <a:pt x="36592" y="47730"/>
                      </a:cubicBezTo>
                      <a:cubicBezTo>
                        <a:pt x="36592" y="47730"/>
                        <a:pt x="39775" y="46139"/>
                        <a:pt x="39775" y="46139"/>
                      </a:cubicBezTo>
                      <a:cubicBezTo>
                        <a:pt x="35002" y="49322"/>
                        <a:pt x="38183" y="47730"/>
                        <a:pt x="35002" y="50913"/>
                      </a:cubicBezTo>
                      <a:cubicBezTo>
                        <a:pt x="36592" y="49322"/>
                        <a:pt x="36592" y="50913"/>
                        <a:pt x="39775" y="49322"/>
                      </a:cubicBezTo>
                      <a:cubicBezTo>
                        <a:pt x="39775" y="49322"/>
                        <a:pt x="38183" y="50913"/>
                        <a:pt x="36592" y="52504"/>
                      </a:cubicBezTo>
                      <a:cubicBezTo>
                        <a:pt x="38183" y="52504"/>
                        <a:pt x="36592" y="55686"/>
                        <a:pt x="38183" y="55686"/>
                      </a:cubicBezTo>
                      <a:cubicBezTo>
                        <a:pt x="38183" y="55686"/>
                        <a:pt x="39775" y="54094"/>
                        <a:pt x="41365" y="54094"/>
                      </a:cubicBezTo>
                      <a:lnTo>
                        <a:pt x="38183" y="57277"/>
                      </a:lnTo>
                      <a:cubicBezTo>
                        <a:pt x="38183" y="57277"/>
                        <a:pt x="41365" y="54094"/>
                        <a:pt x="39775" y="57277"/>
                      </a:cubicBezTo>
                      <a:cubicBezTo>
                        <a:pt x="39775" y="57277"/>
                        <a:pt x="41365" y="55686"/>
                        <a:pt x="41365" y="55686"/>
                      </a:cubicBezTo>
                      <a:cubicBezTo>
                        <a:pt x="39775" y="60459"/>
                        <a:pt x="46138" y="57277"/>
                        <a:pt x="41365" y="63641"/>
                      </a:cubicBezTo>
                      <a:cubicBezTo>
                        <a:pt x="42957" y="62050"/>
                        <a:pt x="42957" y="62050"/>
                        <a:pt x="42957" y="62050"/>
                      </a:cubicBezTo>
                      <a:cubicBezTo>
                        <a:pt x="42957" y="62050"/>
                        <a:pt x="44547" y="60459"/>
                        <a:pt x="44547" y="60459"/>
                      </a:cubicBezTo>
                      <a:lnTo>
                        <a:pt x="42957" y="63641"/>
                      </a:lnTo>
                      <a:cubicBezTo>
                        <a:pt x="44547" y="62050"/>
                        <a:pt x="42957" y="63641"/>
                        <a:pt x="46138" y="62050"/>
                      </a:cubicBezTo>
                      <a:lnTo>
                        <a:pt x="46138" y="62050"/>
                      </a:lnTo>
                      <a:cubicBezTo>
                        <a:pt x="49320" y="60459"/>
                        <a:pt x="50912" y="57277"/>
                        <a:pt x="54093" y="54094"/>
                      </a:cubicBezTo>
                      <a:cubicBezTo>
                        <a:pt x="50912" y="55686"/>
                        <a:pt x="57275" y="49322"/>
                        <a:pt x="52502" y="52504"/>
                      </a:cubicBezTo>
                      <a:cubicBezTo>
                        <a:pt x="52502" y="52504"/>
                        <a:pt x="54093" y="50913"/>
                        <a:pt x="54093" y="50913"/>
                      </a:cubicBezTo>
                      <a:cubicBezTo>
                        <a:pt x="52502" y="52504"/>
                        <a:pt x="52502" y="52504"/>
                        <a:pt x="52502" y="50913"/>
                      </a:cubicBezTo>
                      <a:lnTo>
                        <a:pt x="52502" y="50913"/>
                      </a:lnTo>
                      <a:cubicBezTo>
                        <a:pt x="50912" y="50913"/>
                        <a:pt x="52502" y="49322"/>
                        <a:pt x="52502" y="47730"/>
                      </a:cubicBezTo>
                      <a:lnTo>
                        <a:pt x="50912" y="49322"/>
                      </a:lnTo>
                      <a:cubicBezTo>
                        <a:pt x="50912" y="49322"/>
                        <a:pt x="50912" y="47730"/>
                        <a:pt x="52502" y="47730"/>
                      </a:cubicBezTo>
                      <a:cubicBezTo>
                        <a:pt x="49320" y="49322"/>
                        <a:pt x="52502" y="47730"/>
                        <a:pt x="49320" y="50913"/>
                      </a:cubicBezTo>
                      <a:cubicBezTo>
                        <a:pt x="52502" y="47730"/>
                        <a:pt x="47729" y="49322"/>
                        <a:pt x="52502" y="46139"/>
                      </a:cubicBezTo>
                      <a:cubicBezTo>
                        <a:pt x="52502" y="46139"/>
                        <a:pt x="50912" y="47730"/>
                        <a:pt x="50912" y="47730"/>
                      </a:cubicBezTo>
                      <a:lnTo>
                        <a:pt x="52502" y="46139"/>
                      </a:lnTo>
                      <a:lnTo>
                        <a:pt x="50912" y="47730"/>
                      </a:lnTo>
                      <a:cubicBezTo>
                        <a:pt x="50912" y="47730"/>
                        <a:pt x="52502" y="46139"/>
                        <a:pt x="52502" y="46139"/>
                      </a:cubicBezTo>
                      <a:cubicBezTo>
                        <a:pt x="52502" y="46139"/>
                        <a:pt x="52502" y="46139"/>
                        <a:pt x="52502" y="46139"/>
                      </a:cubicBezTo>
                      <a:cubicBezTo>
                        <a:pt x="54093" y="44549"/>
                        <a:pt x="50912" y="46139"/>
                        <a:pt x="52502" y="46139"/>
                      </a:cubicBezTo>
                      <a:lnTo>
                        <a:pt x="52502" y="46139"/>
                      </a:lnTo>
                      <a:cubicBezTo>
                        <a:pt x="50912" y="46139"/>
                        <a:pt x="50912" y="44549"/>
                        <a:pt x="49320" y="44549"/>
                      </a:cubicBezTo>
                      <a:lnTo>
                        <a:pt x="49320" y="44549"/>
                      </a:lnTo>
                      <a:cubicBezTo>
                        <a:pt x="47729" y="44549"/>
                        <a:pt x="49320" y="42958"/>
                        <a:pt x="49320" y="42958"/>
                      </a:cubicBezTo>
                      <a:lnTo>
                        <a:pt x="49320" y="42958"/>
                      </a:lnTo>
                      <a:cubicBezTo>
                        <a:pt x="47729" y="42958"/>
                        <a:pt x="47729" y="42958"/>
                        <a:pt x="47729" y="42958"/>
                      </a:cubicBezTo>
                      <a:cubicBezTo>
                        <a:pt x="49320" y="42958"/>
                        <a:pt x="49320" y="41367"/>
                        <a:pt x="50912" y="41367"/>
                      </a:cubicBezTo>
                      <a:cubicBezTo>
                        <a:pt x="49320" y="41367"/>
                        <a:pt x="49320" y="41367"/>
                        <a:pt x="46138" y="44549"/>
                      </a:cubicBezTo>
                      <a:lnTo>
                        <a:pt x="47729" y="42958"/>
                      </a:lnTo>
                      <a:cubicBezTo>
                        <a:pt x="46138" y="42958"/>
                        <a:pt x="46138" y="44549"/>
                        <a:pt x="44547" y="44549"/>
                      </a:cubicBezTo>
                      <a:cubicBezTo>
                        <a:pt x="46138" y="44549"/>
                        <a:pt x="46138" y="42958"/>
                        <a:pt x="47729" y="41367"/>
                      </a:cubicBezTo>
                      <a:cubicBezTo>
                        <a:pt x="50912" y="38184"/>
                        <a:pt x="44547" y="42958"/>
                        <a:pt x="47729" y="39775"/>
                      </a:cubicBezTo>
                      <a:cubicBezTo>
                        <a:pt x="42957" y="42958"/>
                        <a:pt x="46138" y="41367"/>
                        <a:pt x="44547" y="42958"/>
                      </a:cubicBezTo>
                      <a:cubicBezTo>
                        <a:pt x="42957" y="44549"/>
                        <a:pt x="41365" y="44549"/>
                        <a:pt x="41365" y="44549"/>
                      </a:cubicBezTo>
                      <a:cubicBezTo>
                        <a:pt x="41365" y="44549"/>
                        <a:pt x="46138" y="41367"/>
                        <a:pt x="46138" y="39775"/>
                      </a:cubicBezTo>
                      <a:lnTo>
                        <a:pt x="46138" y="39775"/>
                      </a:lnTo>
                      <a:cubicBezTo>
                        <a:pt x="47729" y="38184"/>
                        <a:pt x="44547" y="39775"/>
                        <a:pt x="46138" y="38184"/>
                      </a:cubicBezTo>
                      <a:cubicBezTo>
                        <a:pt x="44547" y="39775"/>
                        <a:pt x="46138" y="38184"/>
                        <a:pt x="42957" y="39775"/>
                      </a:cubicBezTo>
                      <a:lnTo>
                        <a:pt x="44547" y="39775"/>
                      </a:lnTo>
                      <a:cubicBezTo>
                        <a:pt x="42957" y="39775"/>
                        <a:pt x="39775" y="42958"/>
                        <a:pt x="41365" y="39775"/>
                      </a:cubicBezTo>
                      <a:cubicBezTo>
                        <a:pt x="41365" y="39775"/>
                        <a:pt x="42957" y="39775"/>
                        <a:pt x="42957" y="38184"/>
                      </a:cubicBezTo>
                      <a:cubicBezTo>
                        <a:pt x="42957" y="38184"/>
                        <a:pt x="42957" y="38184"/>
                        <a:pt x="42957" y="38184"/>
                      </a:cubicBezTo>
                      <a:cubicBezTo>
                        <a:pt x="46138" y="36594"/>
                        <a:pt x="44547" y="38184"/>
                        <a:pt x="46138" y="36594"/>
                      </a:cubicBezTo>
                      <a:cubicBezTo>
                        <a:pt x="47729" y="35003"/>
                        <a:pt x="42957" y="38184"/>
                        <a:pt x="46138" y="35003"/>
                      </a:cubicBezTo>
                      <a:cubicBezTo>
                        <a:pt x="41365" y="38184"/>
                        <a:pt x="46138" y="33411"/>
                        <a:pt x="42957" y="36594"/>
                      </a:cubicBezTo>
                      <a:lnTo>
                        <a:pt x="44547" y="35003"/>
                      </a:lnTo>
                      <a:cubicBezTo>
                        <a:pt x="44547" y="35003"/>
                        <a:pt x="42957" y="35003"/>
                        <a:pt x="42957" y="35003"/>
                      </a:cubicBezTo>
                      <a:lnTo>
                        <a:pt x="46138" y="33411"/>
                      </a:lnTo>
                      <a:cubicBezTo>
                        <a:pt x="44547" y="35003"/>
                        <a:pt x="47729" y="31820"/>
                        <a:pt x="46138" y="31820"/>
                      </a:cubicBezTo>
                      <a:cubicBezTo>
                        <a:pt x="46138" y="31820"/>
                        <a:pt x="44547" y="33411"/>
                        <a:pt x="42957" y="35003"/>
                      </a:cubicBezTo>
                      <a:cubicBezTo>
                        <a:pt x="39775" y="36594"/>
                        <a:pt x="47729" y="31820"/>
                        <a:pt x="46138" y="31820"/>
                      </a:cubicBezTo>
                      <a:cubicBezTo>
                        <a:pt x="46138" y="31820"/>
                        <a:pt x="46138" y="33411"/>
                        <a:pt x="44547" y="33411"/>
                      </a:cubicBezTo>
                      <a:cubicBezTo>
                        <a:pt x="44547" y="33411"/>
                        <a:pt x="44547" y="31820"/>
                        <a:pt x="46138" y="31820"/>
                      </a:cubicBezTo>
                      <a:cubicBezTo>
                        <a:pt x="46138" y="31820"/>
                        <a:pt x="44547" y="33411"/>
                        <a:pt x="42957" y="33411"/>
                      </a:cubicBezTo>
                      <a:cubicBezTo>
                        <a:pt x="44547" y="31820"/>
                        <a:pt x="41365" y="33411"/>
                        <a:pt x="41365" y="33411"/>
                      </a:cubicBezTo>
                      <a:lnTo>
                        <a:pt x="42957" y="31820"/>
                      </a:lnTo>
                      <a:cubicBezTo>
                        <a:pt x="42957" y="30229"/>
                        <a:pt x="39775" y="33411"/>
                        <a:pt x="39775" y="33411"/>
                      </a:cubicBezTo>
                      <a:lnTo>
                        <a:pt x="42957" y="31820"/>
                      </a:lnTo>
                      <a:lnTo>
                        <a:pt x="41365" y="31820"/>
                      </a:lnTo>
                      <a:lnTo>
                        <a:pt x="42957" y="30229"/>
                      </a:lnTo>
                      <a:cubicBezTo>
                        <a:pt x="41365" y="30229"/>
                        <a:pt x="41365" y="30229"/>
                        <a:pt x="41365" y="30229"/>
                      </a:cubicBezTo>
                      <a:cubicBezTo>
                        <a:pt x="39775" y="31820"/>
                        <a:pt x="38183" y="31820"/>
                        <a:pt x="38183" y="31820"/>
                      </a:cubicBezTo>
                      <a:cubicBezTo>
                        <a:pt x="39775" y="30229"/>
                        <a:pt x="39775" y="30229"/>
                        <a:pt x="39775" y="30229"/>
                      </a:cubicBezTo>
                      <a:cubicBezTo>
                        <a:pt x="41365" y="30229"/>
                        <a:pt x="42957" y="28639"/>
                        <a:pt x="41365" y="30229"/>
                      </a:cubicBezTo>
                      <a:lnTo>
                        <a:pt x="42957" y="28639"/>
                      </a:lnTo>
                      <a:cubicBezTo>
                        <a:pt x="44547" y="27047"/>
                        <a:pt x="42957" y="28639"/>
                        <a:pt x="42957" y="27047"/>
                      </a:cubicBezTo>
                      <a:cubicBezTo>
                        <a:pt x="42957" y="27047"/>
                        <a:pt x="42957" y="27047"/>
                        <a:pt x="42957" y="27047"/>
                      </a:cubicBezTo>
                      <a:lnTo>
                        <a:pt x="39775" y="28639"/>
                      </a:lnTo>
                      <a:cubicBezTo>
                        <a:pt x="39775" y="28639"/>
                        <a:pt x="41365" y="27047"/>
                        <a:pt x="41365" y="27047"/>
                      </a:cubicBezTo>
                      <a:cubicBezTo>
                        <a:pt x="41365" y="27047"/>
                        <a:pt x="39775" y="27047"/>
                        <a:pt x="39775" y="27047"/>
                      </a:cubicBezTo>
                      <a:cubicBezTo>
                        <a:pt x="41365" y="25456"/>
                        <a:pt x="42957" y="25456"/>
                        <a:pt x="42957" y="25456"/>
                      </a:cubicBezTo>
                      <a:lnTo>
                        <a:pt x="41365" y="25456"/>
                      </a:lnTo>
                      <a:cubicBezTo>
                        <a:pt x="41365" y="25456"/>
                        <a:pt x="42957" y="23865"/>
                        <a:pt x="42957" y="23865"/>
                      </a:cubicBezTo>
                      <a:cubicBezTo>
                        <a:pt x="42957" y="22274"/>
                        <a:pt x="39775" y="25456"/>
                        <a:pt x="39775" y="23865"/>
                      </a:cubicBezTo>
                      <a:cubicBezTo>
                        <a:pt x="39775" y="23865"/>
                        <a:pt x="39775" y="23865"/>
                        <a:pt x="38183" y="23865"/>
                      </a:cubicBezTo>
                      <a:cubicBezTo>
                        <a:pt x="38183" y="36594"/>
                        <a:pt x="39775" y="35003"/>
                        <a:pt x="36592" y="35003"/>
                      </a:cubicBezTo>
                      <a:lnTo>
                        <a:pt x="39775" y="35003"/>
                      </a:lnTo>
                      <a:cubicBezTo>
                        <a:pt x="38183" y="35003"/>
                        <a:pt x="36592" y="38184"/>
                        <a:pt x="35002" y="38184"/>
                      </a:cubicBezTo>
                      <a:cubicBezTo>
                        <a:pt x="33410" y="38184"/>
                        <a:pt x="36592" y="36594"/>
                        <a:pt x="38183" y="36594"/>
                      </a:cubicBezTo>
                      <a:cubicBezTo>
                        <a:pt x="36592" y="35003"/>
                        <a:pt x="35002" y="36594"/>
                        <a:pt x="36592" y="35003"/>
                      </a:cubicBezTo>
                      <a:cubicBezTo>
                        <a:pt x="36592" y="35003"/>
                        <a:pt x="36592" y="35003"/>
                        <a:pt x="36592" y="35003"/>
                      </a:cubicBezTo>
                      <a:close/>
                      <a:moveTo>
                        <a:pt x="33410" y="31820"/>
                      </a:moveTo>
                      <a:cubicBezTo>
                        <a:pt x="33410" y="31820"/>
                        <a:pt x="35002" y="30229"/>
                        <a:pt x="33410" y="31820"/>
                      </a:cubicBezTo>
                      <a:cubicBezTo>
                        <a:pt x="31820" y="31820"/>
                        <a:pt x="31820" y="31820"/>
                        <a:pt x="33410" y="31820"/>
                      </a:cubicBezTo>
                      <a:close/>
                      <a:moveTo>
                        <a:pt x="23865" y="27047"/>
                      </a:moveTo>
                      <a:cubicBezTo>
                        <a:pt x="25455" y="27047"/>
                        <a:pt x="23865" y="27047"/>
                        <a:pt x="23865" y="27047"/>
                      </a:cubicBezTo>
                      <a:cubicBezTo>
                        <a:pt x="23865" y="27047"/>
                        <a:pt x="23865" y="27047"/>
                        <a:pt x="23865" y="27047"/>
                      </a:cubicBezTo>
                      <a:close/>
                      <a:moveTo>
                        <a:pt x="0" y="12728"/>
                      </a:moveTo>
                      <a:lnTo>
                        <a:pt x="0" y="12728"/>
                      </a:lnTo>
                      <a:cubicBezTo>
                        <a:pt x="0" y="12728"/>
                        <a:pt x="0" y="12728"/>
                        <a:pt x="0" y="12728"/>
                      </a:cubicBezTo>
                      <a:close/>
                      <a:moveTo>
                        <a:pt x="0" y="11137"/>
                      </a:moveTo>
                      <a:cubicBezTo>
                        <a:pt x="0" y="11137"/>
                        <a:pt x="0" y="11137"/>
                        <a:pt x="0" y="11137"/>
                      </a:cubicBezTo>
                      <a:cubicBezTo>
                        <a:pt x="0" y="11137"/>
                        <a:pt x="0" y="11137"/>
                        <a:pt x="0" y="11137"/>
                      </a:cubicBezTo>
                      <a:cubicBezTo>
                        <a:pt x="1591" y="11137"/>
                        <a:pt x="1591" y="11137"/>
                        <a:pt x="0" y="11137"/>
                      </a:cubicBezTo>
                      <a:close/>
                      <a:moveTo>
                        <a:pt x="28637" y="58868"/>
                      </a:moveTo>
                      <a:lnTo>
                        <a:pt x="28637" y="58868"/>
                      </a:lnTo>
                      <a:cubicBezTo>
                        <a:pt x="30228" y="58868"/>
                        <a:pt x="30228" y="58868"/>
                        <a:pt x="28637" y="5886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04" name="รูปแบบอิสระ: รูปร่าง 2303">
                  <a:extLst>
                    <a:ext uri="{FF2B5EF4-FFF2-40B4-BE49-F238E27FC236}">
                      <a16:creationId xmlns:a16="http://schemas.microsoft.com/office/drawing/2014/main" id="{857E9346-5E94-4FF1-9BE4-7F380AD4B847}"/>
                    </a:ext>
                  </a:extLst>
                </p:cNvPr>
                <p:cNvSpPr/>
                <p:nvPr/>
              </p:nvSpPr>
              <p:spPr>
                <a:xfrm>
                  <a:off x="7471106" y="5073866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05" name="รูปแบบอิสระ: รูปร่าง 2304">
                  <a:extLst>
                    <a:ext uri="{FF2B5EF4-FFF2-40B4-BE49-F238E27FC236}">
                      <a16:creationId xmlns:a16="http://schemas.microsoft.com/office/drawing/2014/main" id="{0D609FD3-68CA-480D-B46A-59D6ED099006}"/>
                    </a:ext>
                  </a:extLst>
                </p:cNvPr>
                <p:cNvSpPr/>
                <p:nvPr/>
              </p:nvSpPr>
              <p:spPr>
                <a:xfrm>
                  <a:off x="7483833" y="5085003"/>
                  <a:ext cx="15909" cy="1590"/>
                </a:xfrm>
                <a:custGeom>
                  <a:avLst/>
                  <a:gdLst>
                    <a:gd name="connsiteX0" fmla="*/ 0 w 15909"/>
                    <a:gd name="connsiteY0" fmla="*/ 1591 h 1590"/>
                    <a:gd name="connsiteX1" fmla="*/ 0 w 15909"/>
                    <a:gd name="connsiteY1" fmla="*/ 1591 h 1590"/>
                    <a:gd name="connsiteX2" fmla="*/ 0 w 15909"/>
                    <a:gd name="connsiteY2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0">
                      <a:moveTo>
                        <a:pt x="0" y="1591"/>
                      </a:moveTo>
                      <a:lnTo>
                        <a:pt x="0" y="159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06" name="รูปแบบอิสระ: รูปร่าง 2305">
                  <a:extLst>
                    <a:ext uri="{FF2B5EF4-FFF2-40B4-BE49-F238E27FC236}">
                      <a16:creationId xmlns:a16="http://schemas.microsoft.com/office/drawing/2014/main" id="{ABC6C59B-B708-4FFB-8FC3-A4F1D1718A8F}"/>
                    </a:ext>
                  </a:extLst>
                </p:cNvPr>
                <p:cNvSpPr/>
                <p:nvPr/>
              </p:nvSpPr>
              <p:spPr>
                <a:xfrm>
                  <a:off x="7464741" y="505954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07" name="รูปแบบอิสระ: รูปร่าง 2306">
                  <a:extLst>
                    <a:ext uri="{FF2B5EF4-FFF2-40B4-BE49-F238E27FC236}">
                      <a16:creationId xmlns:a16="http://schemas.microsoft.com/office/drawing/2014/main" id="{8EE4C180-1701-4605-91D5-0772A4E1C914}"/>
                    </a:ext>
                  </a:extLst>
                </p:cNvPr>
                <p:cNvSpPr/>
                <p:nvPr/>
              </p:nvSpPr>
              <p:spPr>
                <a:xfrm>
                  <a:off x="7440877" y="505795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08" name="รูปแบบอิสระ: รูปร่าง 2307">
                  <a:extLst>
                    <a:ext uri="{FF2B5EF4-FFF2-40B4-BE49-F238E27FC236}">
                      <a16:creationId xmlns:a16="http://schemas.microsoft.com/office/drawing/2014/main" id="{E8DB355D-0686-4793-BE4C-33CAB1DD9587}"/>
                    </a:ext>
                  </a:extLst>
                </p:cNvPr>
                <p:cNvSpPr/>
                <p:nvPr/>
              </p:nvSpPr>
              <p:spPr>
                <a:xfrm>
                  <a:off x="7450820" y="5050001"/>
                  <a:ext cx="1193" cy="1193"/>
                </a:xfrm>
                <a:custGeom>
                  <a:avLst/>
                  <a:gdLst>
                    <a:gd name="connsiteX0" fmla="*/ 1194 w 1193"/>
                    <a:gd name="connsiteY0" fmla="*/ 0 h 1193"/>
                    <a:gd name="connsiteX1" fmla="*/ 1194 w 1193"/>
                    <a:gd name="connsiteY1" fmla="*/ 0 h 1193"/>
                    <a:gd name="connsiteX2" fmla="*/ 1194 w 1193"/>
                    <a:gd name="connsiteY2" fmla="*/ 0 h 1193"/>
                    <a:gd name="connsiteX3" fmla="*/ 1194 w 1193"/>
                    <a:gd name="connsiteY3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193">
                      <a:moveTo>
                        <a:pt x="1194" y="0"/>
                      </a:moveTo>
                      <a:cubicBezTo>
                        <a:pt x="1194" y="0"/>
                        <a:pt x="1194" y="0"/>
                        <a:pt x="1194" y="0"/>
                      </a:cubicBezTo>
                      <a:lnTo>
                        <a:pt x="1194" y="0"/>
                      </a:lnTo>
                      <a:cubicBezTo>
                        <a:pt x="-398" y="1591"/>
                        <a:pt x="-398" y="1591"/>
                        <a:pt x="119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09" name="รูปแบบอิสระ: รูปร่าง 2308">
                  <a:extLst>
                    <a:ext uri="{FF2B5EF4-FFF2-40B4-BE49-F238E27FC236}">
                      <a16:creationId xmlns:a16="http://schemas.microsoft.com/office/drawing/2014/main" id="{A98265AB-288F-44D6-AA70-6B4300A64ACC}"/>
                    </a:ext>
                  </a:extLst>
                </p:cNvPr>
                <p:cNvSpPr/>
                <p:nvPr/>
              </p:nvSpPr>
              <p:spPr>
                <a:xfrm>
                  <a:off x="7446047" y="5054773"/>
                  <a:ext cx="1900" cy="707"/>
                </a:xfrm>
                <a:custGeom>
                  <a:avLst/>
                  <a:gdLst>
                    <a:gd name="connsiteX0" fmla="*/ 1194 w 1900"/>
                    <a:gd name="connsiteY0" fmla="*/ 0 h 707"/>
                    <a:gd name="connsiteX1" fmla="*/ 1194 w 1900"/>
                    <a:gd name="connsiteY1" fmla="*/ 0 h 707"/>
                    <a:gd name="connsiteX2" fmla="*/ 1194 w 1900"/>
                    <a:gd name="connsiteY2" fmla="*/ 0 h 707"/>
                    <a:gd name="connsiteX3" fmla="*/ 1194 w 1900"/>
                    <a:gd name="connsiteY3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00" h="707">
                      <a:moveTo>
                        <a:pt x="1194" y="0"/>
                      </a:moveTo>
                      <a:cubicBezTo>
                        <a:pt x="2784" y="0"/>
                        <a:pt x="1194" y="0"/>
                        <a:pt x="1194" y="0"/>
                      </a:cubicBezTo>
                      <a:lnTo>
                        <a:pt x="1194" y="0"/>
                      </a:lnTo>
                      <a:cubicBezTo>
                        <a:pt x="-398" y="1591"/>
                        <a:pt x="-398" y="0"/>
                        <a:pt x="119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10" name="รูปแบบอิสระ: รูปร่าง 2309">
                  <a:extLst>
                    <a:ext uri="{FF2B5EF4-FFF2-40B4-BE49-F238E27FC236}">
                      <a16:creationId xmlns:a16="http://schemas.microsoft.com/office/drawing/2014/main" id="{AB182884-8E67-44AD-BEAA-7E9BB600F64D}"/>
                    </a:ext>
                  </a:extLst>
                </p:cNvPr>
                <p:cNvSpPr/>
                <p:nvPr/>
              </p:nvSpPr>
              <p:spPr>
                <a:xfrm>
                  <a:off x="7446534" y="5054773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cubicBezTo>
                        <a:pt x="707" y="0"/>
                        <a:pt x="707" y="0"/>
                        <a:pt x="707" y="0"/>
                      </a:cubicBezTo>
                      <a:cubicBezTo>
                        <a:pt x="-884" y="0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11" name="รูปแบบอิสระ: รูปร่าง 2310">
                  <a:extLst>
                    <a:ext uri="{FF2B5EF4-FFF2-40B4-BE49-F238E27FC236}">
                      <a16:creationId xmlns:a16="http://schemas.microsoft.com/office/drawing/2014/main" id="{C364E24A-4988-43A7-8FA6-E25AEE06AB1C}"/>
                    </a:ext>
                  </a:extLst>
                </p:cNvPr>
                <p:cNvSpPr/>
                <p:nvPr/>
              </p:nvSpPr>
              <p:spPr>
                <a:xfrm>
                  <a:off x="7441938" y="5059547"/>
                  <a:ext cx="2121" cy="707"/>
                </a:xfrm>
                <a:custGeom>
                  <a:avLst/>
                  <a:gdLst>
                    <a:gd name="connsiteX0" fmla="*/ 2121 w 2121"/>
                    <a:gd name="connsiteY0" fmla="*/ 0 h 707"/>
                    <a:gd name="connsiteX1" fmla="*/ 2121 w 2121"/>
                    <a:gd name="connsiteY1" fmla="*/ 0 h 707"/>
                    <a:gd name="connsiteX2" fmla="*/ 2121 w 2121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21" h="707">
                      <a:moveTo>
                        <a:pt x="2121" y="0"/>
                      </a:moveTo>
                      <a:cubicBezTo>
                        <a:pt x="2121" y="0"/>
                        <a:pt x="-1061" y="1591"/>
                        <a:pt x="2121" y="0"/>
                      </a:cubicBezTo>
                      <a:cubicBezTo>
                        <a:pt x="-2652" y="1591"/>
                        <a:pt x="2121" y="0"/>
                        <a:pt x="212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12" name="รูปแบบอิสระ: รูปร่าง 2311">
                  <a:extLst>
                    <a:ext uri="{FF2B5EF4-FFF2-40B4-BE49-F238E27FC236}">
                      <a16:creationId xmlns:a16="http://schemas.microsoft.com/office/drawing/2014/main" id="{DE39EF41-28CF-4DF1-92C5-8245360524BB}"/>
                    </a:ext>
                  </a:extLst>
                </p:cNvPr>
                <p:cNvSpPr/>
                <p:nvPr/>
              </p:nvSpPr>
              <p:spPr>
                <a:xfrm>
                  <a:off x="7450422" y="5053183"/>
                  <a:ext cx="1591" cy="15910"/>
                </a:xfrm>
                <a:custGeom>
                  <a:avLst/>
                  <a:gdLst>
                    <a:gd name="connsiteX0" fmla="*/ 1592 w 1591"/>
                    <a:gd name="connsiteY0" fmla="*/ 0 h 15910"/>
                    <a:gd name="connsiteX1" fmla="*/ 0 w 1591"/>
                    <a:gd name="connsiteY1" fmla="*/ 0 h 15910"/>
                    <a:gd name="connsiteX2" fmla="*/ 1592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1592" y="0"/>
                      </a:moveTo>
                      <a:lnTo>
                        <a:pt x="0" y="0"/>
                      </a:lnTo>
                      <a:lnTo>
                        <a:pt x="159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13" name="รูปแบบอิสระ: รูปร่าง 2312">
                  <a:extLst>
                    <a:ext uri="{FF2B5EF4-FFF2-40B4-BE49-F238E27FC236}">
                      <a16:creationId xmlns:a16="http://schemas.microsoft.com/office/drawing/2014/main" id="{DC01FC73-5EC3-4E35-BB14-4CDC2095DA16}"/>
                    </a:ext>
                  </a:extLst>
                </p:cNvPr>
                <p:cNvSpPr/>
                <p:nvPr/>
              </p:nvSpPr>
              <p:spPr>
                <a:xfrm>
                  <a:off x="7450820" y="5054773"/>
                  <a:ext cx="1193" cy="15910"/>
                </a:xfrm>
                <a:custGeom>
                  <a:avLst/>
                  <a:gdLst>
                    <a:gd name="connsiteX0" fmla="*/ 1194 w 1193"/>
                    <a:gd name="connsiteY0" fmla="*/ 0 h 15910"/>
                    <a:gd name="connsiteX1" fmla="*/ 1194 w 1193"/>
                    <a:gd name="connsiteY1" fmla="*/ 0 h 15910"/>
                    <a:gd name="connsiteX2" fmla="*/ 1194 w 1193"/>
                    <a:gd name="connsiteY2" fmla="*/ 0 h 15910"/>
                    <a:gd name="connsiteX3" fmla="*/ 1194 w 1193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5910">
                      <a:moveTo>
                        <a:pt x="1194" y="0"/>
                      </a:moveTo>
                      <a:lnTo>
                        <a:pt x="1194" y="0"/>
                      </a:lnTo>
                      <a:cubicBezTo>
                        <a:pt x="1194" y="0"/>
                        <a:pt x="1194" y="0"/>
                        <a:pt x="1194" y="0"/>
                      </a:cubicBezTo>
                      <a:cubicBezTo>
                        <a:pt x="-398" y="0"/>
                        <a:pt x="-398" y="0"/>
                        <a:pt x="119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14" name="รูปแบบอิสระ: รูปร่าง 2313">
                  <a:extLst>
                    <a:ext uri="{FF2B5EF4-FFF2-40B4-BE49-F238E27FC236}">
                      <a16:creationId xmlns:a16="http://schemas.microsoft.com/office/drawing/2014/main" id="{13F242E0-0DB9-42ED-B92D-105728DBA0B0}"/>
                    </a:ext>
                  </a:extLst>
                </p:cNvPr>
                <p:cNvSpPr/>
                <p:nvPr/>
              </p:nvSpPr>
              <p:spPr>
                <a:xfrm>
                  <a:off x="7450422" y="5054773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15" name="รูปแบบอิสระ: รูปร่าง 2314">
                  <a:extLst>
                    <a:ext uri="{FF2B5EF4-FFF2-40B4-BE49-F238E27FC236}">
                      <a16:creationId xmlns:a16="http://schemas.microsoft.com/office/drawing/2014/main" id="{5E11D1F5-6959-47EC-80BE-4997114121D1}"/>
                    </a:ext>
                  </a:extLst>
                </p:cNvPr>
                <p:cNvSpPr/>
                <p:nvPr/>
              </p:nvSpPr>
              <p:spPr>
                <a:xfrm>
                  <a:off x="7452014" y="5053183"/>
                  <a:ext cx="1590" cy="15910"/>
                </a:xfrm>
                <a:custGeom>
                  <a:avLst/>
                  <a:gdLst>
                    <a:gd name="connsiteX0" fmla="*/ 1591 w 1590"/>
                    <a:gd name="connsiteY0" fmla="*/ 0 h 15910"/>
                    <a:gd name="connsiteX1" fmla="*/ 0 w 1590"/>
                    <a:gd name="connsiteY1" fmla="*/ 0 h 15910"/>
                    <a:gd name="connsiteX2" fmla="*/ 0 w 1590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0">
                      <a:moveTo>
                        <a:pt x="1591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16" name="รูปแบบอิสระ: รูปร่าง 2315">
                  <a:extLst>
                    <a:ext uri="{FF2B5EF4-FFF2-40B4-BE49-F238E27FC236}">
                      <a16:creationId xmlns:a16="http://schemas.microsoft.com/office/drawing/2014/main" id="{6C155799-9624-496A-B897-763611D1D7A2}"/>
                    </a:ext>
                  </a:extLst>
                </p:cNvPr>
                <p:cNvSpPr/>
                <p:nvPr/>
              </p:nvSpPr>
              <p:spPr>
                <a:xfrm>
                  <a:off x="7452014" y="5058353"/>
                  <a:ext cx="1837" cy="1193"/>
                </a:xfrm>
                <a:custGeom>
                  <a:avLst/>
                  <a:gdLst>
                    <a:gd name="connsiteX0" fmla="*/ 0 w 1837"/>
                    <a:gd name="connsiteY0" fmla="*/ 1193 h 1193"/>
                    <a:gd name="connsiteX1" fmla="*/ 0 w 1837"/>
                    <a:gd name="connsiteY1" fmla="*/ 1193 h 1193"/>
                    <a:gd name="connsiteX2" fmla="*/ 0 w 1837"/>
                    <a:gd name="connsiteY2" fmla="*/ 1193 h 1193"/>
                    <a:gd name="connsiteX3" fmla="*/ 0 w 1837"/>
                    <a:gd name="connsiteY3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37" h="1193">
                      <a:moveTo>
                        <a:pt x="0" y="1193"/>
                      </a:moveTo>
                      <a:lnTo>
                        <a:pt x="0" y="1193"/>
                      </a:lnTo>
                      <a:cubicBezTo>
                        <a:pt x="1591" y="-398"/>
                        <a:pt x="3182" y="-398"/>
                        <a:pt x="0" y="1193"/>
                      </a:cubicBezTo>
                      <a:cubicBezTo>
                        <a:pt x="1591" y="-398"/>
                        <a:pt x="1591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17" name="รูปแบบอิสระ: รูปร่าง 2316">
                  <a:extLst>
                    <a:ext uri="{FF2B5EF4-FFF2-40B4-BE49-F238E27FC236}">
                      <a16:creationId xmlns:a16="http://schemas.microsoft.com/office/drawing/2014/main" id="{CC639544-59C3-44F0-8D30-46850ACC113F}"/>
                    </a:ext>
                  </a:extLst>
                </p:cNvPr>
                <p:cNvSpPr/>
                <p:nvPr/>
              </p:nvSpPr>
              <p:spPr>
                <a:xfrm>
                  <a:off x="7457184" y="5054773"/>
                  <a:ext cx="1192" cy="1193"/>
                </a:xfrm>
                <a:custGeom>
                  <a:avLst/>
                  <a:gdLst>
                    <a:gd name="connsiteX0" fmla="*/ 1193 w 1192"/>
                    <a:gd name="connsiteY0" fmla="*/ 0 h 1193"/>
                    <a:gd name="connsiteX1" fmla="*/ 1193 w 1192"/>
                    <a:gd name="connsiteY1" fmla="*/ 0 h 1193"/>
                    <a:gd name="connsiteX2" fmla="*/ 1193 w 1192"/>
                    <a:gd name="connsiteY2" fmla="*/ 0 h 1193"/>
                    <a:gd name="connsiteX3" fmla="*/ 1193 w 1192"/>
                    <a:gd name="connsiteY3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2" h="1193">
                      <a:moveTo>
                        <a:pt x="1193" y="0"/>
                      </a:moveTo>
                      <a:cubicBezTo>
                        <a:pt x="-398" y="1591"/>
                        <a:pt x="-398" y="1591"/>
                        <a:pt x="1193" y="0"/>
                      </a:cubicBezTo>
                      <a:lnTo>
                        <a:pt x="1193" y="0"/>
                      </a:lnTo>
                      <a:lnTo>
                        <a:pt x="119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18" name="รูปแบบอิสระ: รูปร่าง 2317">
                  <a:extLst>
                    <a:ext uri="{FF2B5EF4-FFF2-40B4-BE49-F238E27FC236}">
                      <a16:creationId xmlns:a16="http://schemas.microsoft.com/office/drawing/2014/main" id="{6DFA6004-C0F3-4683-94AB-ED1652C26BC9}"/>
                    </a:ext>
                  </a:extLst>
                </p:cNvPr>
                <p:cNvSpPr/>
                <p:nvPr/>
              </p:nvSpPr>
              <p:spPr>
                <a:xfrm>
                  <a:off x="7458377" y="5055657"/>
                  <a:ext cx="1591" cy="707"/>
                </a:xfrm>
                <a:custGeom>
                  <a:avLst/>
                  <a:gdLst>
                    <a:gd name="connsiteX0" fmla="*/ 0 w 1591"/>
                    <a:gd name="connsiteY0" fmla="*/ 707 h 707"/>
                    <a:gd name="connsiteX1" fmla="*/ 1592 w 1591"/>
                    <a:gd name="connsiteY1" fmla="*/ 707 h 707"/>
                    <a:gd name="connsiteX2" fmla="*/ 0 w 1591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707">
                      <a:moveTo>
                        <a:pt x="0" y="707"/>
                      </a:moveTo>
                      <a:cubicBezTo>
                        <a:pt x="0" y="707"/>
                        <a:pt x="1592" y="707"/>
                        <a:pt x="1592" y="707"/>
                      </a:cubicBezTo>
                      <a:cubicBezTo>
                        <a:pt x="1592" y="707"/>
                        <a:pt x="1592" y="-884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19" name="รูปแบบอิสระ: รูปร่าง 2318">
                  <a:extLst>
                    <a:ext uri="{FF2B5EF4-FFF2-40B4-BE49-F238E27FC236}">
                      <a16:creationId xmlns:a16="http://schemas.microsoft.com/office/drawing/2014/main" id="{9850D953-3A3E-4B64-BD06-2E1C8E36B3E4}"/>
                    </a:ext>
                  </a:extLst>
                </p:cNvPr>
                <p:cNvSpPr/>
                <p:nvPr/>
              </p:nvSpPr>
              <p:spPr>
                <a:xfrm>
                  <a:off x="7453604" y="5062729"/>
                  <a:ext cx="4772" cy="1591"/>
                </a:xfrm>
                <a:custGeom>
                  <a:avLst/>
                  <a:gdLst>
                    <a:gd name="connsiteX0" fmla="*/ 4773 w 4772"/>
                    <a:gd name="connsiteY0" fmla="*/ 0 h 1591"/>
                    <a:gd name="connsiteX1" fmla="*/ 4773 w 4772"/>
                    <a:gd name="connsiteY1" fmla="*/ 0 h 1591"/>
                    <a:gd name="connsiteX2" fmla="*/ 0 w 4772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72" h="1591">
                      <a:moveTo>
                        <a:pt x="4773" y="0"/>
                      </a:moveTo>
                      <a:lnTo>
                        <a:pt x="4773" y="0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20" name="รูปแบบอิสระ: รูปร่าง 2319">
                  <a:extLst>
                    <a:ext uri="{FF2B5EF4-FFF2-40B4-BE49-F238E27FC236}">
                      <a16:creationId xmlns:a16="http://schemas.microsoft.com/office/drawing/2014/main" id="{AC574556-4F28-4AAE-AED7-9FFFC04374AC}"/>
                    </a:ext>
                  </a:extLst>
                </p:cNvPr>
                <p:cNvSpPr/>
                <p:nvPr/>
              </p:nvSpPr>
              <p:spPr>
                <a:xfrm>
                  <a:off x="7466332" y="5062269"/>
                  <a:ext cx="3641" cy="2050"/>
                </a:xfrm>
                <a:custGeom>
                  <a:avLst/>
                  <a:gdLst>
                    <a:gd name="connsiteX0" fmla="*/ 3182 w 3641"/>
                    <a:gd name="connsiteY0" fmla="*/ 459 h 2050"/>
                    <a:gd name="connsiteX1" fmla="*/ 3182 w 3641"/>
                    <a:gd name="connsiteY1" fmla="*/ 459 h 2050"/>
                    <a:gd name="connsiteX2" fmla="*/ 0 w 3641"/>
                    <a:gd name="connsiteY2" fmla="*/ 2050 h 2050"/>
                    <a:gd name="connsiteX3" fmla="*/ 3182 w 3641"/>
                    <a:gd name="connsiteY3" fmla="*/ 459 h 2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41" h="2050">
                      <a:moveTo>
                        <a:pt x="3182" y="459"/>
                      </a:moveTo>
                      <a:cubicBezTo>
                        <a:pt x="4774" y="-1132"/>
                        <a:pt x="1592" y="2050"/>
                        <a:pt x="3182" y="459"/>
                      </a:cubicBezTo>
                      <a:cubicBezTo>
                        <a:pt x="0" y="459"/>
                        <a:pt x="0" y="2050"/>
                        <a:pt x="0" y="2050"/>
                      </a:cubicBezTo>
                      <a:cubicBezTo>
                        <a:pt x="1592" y="2050"/>
                        <a:pt x="1592" y="2050"/>
                        <a:pt x="3182" y="45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21" name="รูปแบบอิสระ: รูปร่าง 2320">
                  <a:extLst>
                    <a:ext uri="{FF2B5EF4-FFF2-40B4-BE49-F238E27FC236}">
                      <a16:creationId xmlns:a16="http://schemas.microsoft.com/office/drawing/2014/main" id="{1CA57B29-ADA0-43D3-AECA-149424D31382}"/>
                    </a:ext>
                  </a:extLst>
                </p:cNvPr>
                <p:cNvSpPr/>
                <p:nvPr/>
              </p:nvSpPr>
              <p:spPr>
                <a:xfrm>
                  <a:off x="7466332" y="506432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22" name="รูปแบบอิสระ: รูปร่าง 2321">
                  <a:extLst>
                    <a:ext uri="{FF2B5EF4-FFF2-40B4-BE49-F238E27FC236}">
                      <a16:creationId xmlns:a16="http://schemas.microsoft.com/office/drawing/2014/main" id="{30811EE1-0B0C-4938-9FF3-B8F0C0EB7A55}"/>
                    </a:ext>
                  </a:extLst>
                </p:cNvPr>
                <p:cNvSpPr/>
                <p:nvPr/>
              </p:nvSpPr>
              <p:spPr>
                <a:xfrm>
                  <a:off x="7482242" y="5123187"/>
                  <a:ext cx="1591" cy="1591"/>
                </a:xfrm>
                <a:custGeom>
                  <a:avLst/>
                  <a:gdLst>
                    <a:gd name="connsiteX0" fmla="*/ 0 w 1591"/>
                    <a:gd name="connsiteY0" fmla="*/ 1591 h 1591"/>
                    <a:gd name="connsiteX1" fmla="*/ 0 w 1591"/>
                    <a:gd name="connsiteY1" fmla="*/ 1591 h 1591"/>
                    <a:gd name="connsiteX2" fmla="*/ 1592 w 1591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">
                      <a:moveTo>
                        <a:pt x="0" y="1591"/>
                      </a:moveTo>
                      <a:lnTo>
                        <a:pt x="0" y="1591"/>
                      </a:lnTo>
                      <a:lnTo>
                        <a:pt x="159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23" name="รูปแบบอิสระ: รูปร่าง 2322">
                  <a:extLst>
                    <a:ext uri="{FF2B5EF4-FFF2-40B4-BE49-F238E27FC236}">
                      <a16:creationId xmlns:a16="http://schemas.microsoft.com/office/drawing/2014/main" id="{4BC30319-779B-45D7-8E7F-CBFB074139AF}"/>
                    </a:ext>
                  </a:extLst>
                </p:cNvPr>
                <p:cNvSpPr/>
                <p:nvPr/>
              </p:nvSpPr>
              <p:spPr>
                <a:xfrm>
                  <a:off x="7483833" y="5121596"/>
                  <a:ext cx="1590" cy="1591"/>
                </a:xfrm>
                <a:custGeom>
                  <a:avLst/>
                  <a:gdLst>
                    <a:gd name="connsiteX0" fmla="*/ 1591 w 1590"/>
                    <a:gd name="connsiteY0" fmla="*/ 0 h 1591"/>
                    <a:gd name="connsiteX1" fmla="*/ 0 w 1590"/>
                    <a:gd name="connsiteY1" fmla="*/ 1591 h 1591"/>
                    <a:gd name="connsiteX2" fmla="*/ 1591 w 1590"/>
                    <a:gd name="connsiteY2" fmla="*/ 0 h 1591"/>
                    <a:gd name="connsiteX3" fmla="*/ 1591 w 1590"/>
                    <a:gd name="connsiteY3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" h="1591">
                      <a:moveTo>
                        <a:pt x="1591" y="0"/>
                      </a:moveTo>
                      <a:lnTo>
                        <a:pt x="0" y="1591"/>
                      </a:lnTo>
                      <a:lnTo>
                        <a:pt x="1591" y="0"/>
                      </a:lnTo>
                      <a:cubicBezTo>
                        <a:pt x="1591" y="1591"/>
                        <a:pt x="1591" y="1591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24" name="รูปแบบอิสระ: รูปร่าง 2323">
                  <a:extLst>
                    <a:ext uri="{FF2B5EF4-FFF2-40B4-BE49-F238E27FC236}">
                      <a16:creationId xmlns:a16="http://schemas.microsoft.com/office/drawing/2014/main" id="{437A44D3-9048-4F8B-B474-B2CEC500E57E}"/>
                    </a:ext>
                  </a:extLst>
                </p:cNvPr>
                <p:cNvSpPr/>
                <p:nvPr/>
              </p:nvSpPr>
              <p:spPr>
                <a:xfrm>
                  <a:off x="7481049" y="5075457"/>
                  <a:ext cx="1192" cy="1193"/>
                </a:xfrm>
                <a:custGeom>
                  <a:avLst/>
                  <a:gdLst>
                    <a:gd name="connsiteX0" fmla="*/ 1193 w 1192"/>
                    <a:gd name="connsiteY0" fmla="*/ 0 h 1193"/>
                    <a:gd name="connsiteX1" fmla="*/ 1193 w 1192"/>
                    <a:gd name="connsiteY1" fmla="*/ 0 h 1193"/>
                    <a:gd name="connsiteX2" fmla="*/ 1193 w 1192"/>
                    <a:gd name="connsiteY2" fmla="*/ 0 h 1193"/>
                    <a:gd name="connsiteX3" fmla="*/ 1193 w 1192"/>
                    <a:gd name="connsiteY3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2" h="1193">
                      <a:moveTo>
                        <a:pt x="1193" y="0"/>
                      </a:moveTo>
                      <a:lnTo>
                        <a:pt x="1193" y="0"/>
                      </a:lnTo>
                      <a:cubicBezTo>
                        <a:pt x="-398" y="1591"/>
                        <a:pt x="-398" y="1591"/>
                        <a:pt x="1193" y="0"/>
                      </a:cubicBezTo>
                      <a:lnTo>
                        <a:pt x="119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25" name="รูปแบบอิสระ: รูปร่าง 2324">
                  <a:extLst>
                    <a:ext uri="{FF2B5EF4-FFF2-40B4-BE49-F238E27FC236}">
                      <a16:creationId xmlns:a16="http://schemas.microsoft.com/office/drawing/2014/main" id="{05777C4E-D61E-48DC-8E33-2C321B3785BD}"/>
                    </a:ext>
                  </a:extLst>
                </p:cNvPr>
                <p:cNvSpPr/>
                <p:nvPr/>
              </p:nvSpPr>
              <p:spPr>
                <a:xfrm>
                  <a:off x="7479061" y="5080230"/>
                  <a:ext cx="3181" cy="1591"/>
                </a:xfrm>
                <a:custGeom>
                  <a:avLst/>
                  <a:gdLst>
                    <a:gd name="connsiteX0" fmla="*/ 3181 w 3181"/>
                    <a:gd name="connsiteY0" fmla="*/ 0 h 1591"/>
                    <a:gd name="connsiteX1" fmla="*/ 3181 w 3181"/>
                    <a:gd name="connsiteY1" fmla="*/ 0 h 1591"/>
                    <a:gd name="connsiteX2" fmla="*/ 0 w 3181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1591">
                      <a:moveTo>
                        <a:pt x="3181" y="0"/>
                      </a:moveTo>
                      <a:lnTo>
                        <a:pt x="3181" y="0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26" name="รูปแบบอิสระ: รูปร่าง 2325">
                  <a:extLst>
                    <a:ext uri="{FF2B5EF4-FFF2-40B4-BE49-F238E27FC236}">
                      <a16:creationId xmlns:a16="http://schemas.microsoft.com/office/drawing/2014/main" id="{F9458968-9E5B-4286-8013-72D01A58EF83}"/>
                    </a:ext>
                  </a:extLst>
                </p:cNvPr>
                <p:cNvSpPr/>
                <p:nvPr/>
              </p:nvSpPr>
              <p:spPr>
                <a:xfrm>
                  <a:off x="7484717" y="5081821"/>
                  <a:ext cx="706" cy="707"/>
                </a:xfrm>
                <a:custGeom>
                  <a:avLst/>
                  <a:gdLst>
                    <a:gd name="connsiteX0" fmla="*/ 707 w 706"/>
                    <a:gd name="connsiteY0" fmla="*/ 0 h 707"/>
                    <a:gd name="connsiteX1" fmla="*/ 707 w 706"/>
                    <a:gd name="connsiteY1" fmla="*/ 0 h 707"/>
                    <a:gd name="connsiteX2" fmla="*/ 707 w 706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6" h="707">
                      <a:moveTo>
                        <a:pt x="707" y="0"/>
                      </a:moveTo>
                      <a:cubicBezTo>
                        <a:pt x="707" y="0"/>
                        <a:pt x="707" y="0"/>
                        <a:pt x="707" y="0"/>
                      </a:cubicBezTo>
                      <a:cubicBezTo>
                        <a:pt x="707" y="0"/>
                        <a:pt x="-884" y="1591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508" name="กราฟิก 7">
                <a:extLst>
                  <a:ext uri="{FF2B5EF4-FFF2-40B4-BE49-F238E27FC236}">
                    <a16:creationId xmlns:a16="http://schemas.microsoft.com/office/drawing/2014/main" id="{E9252FB4-065F-4587-836B-AEE725D6AE15}"/>
                  </a:ext>
                </a:extLst>
              </p:cNvPr>
              <p:cNvGrpSpPr/>
              <p:nvPr/>
            </p:nvGrpSpPr>
            <p:grpSpPr>
              <a:xfrm>
                <a:off x="7407466" y="4860670"/>
                <a:ext cx="41834" cy="120615"/>
                <a:chOff x="7407466" y="4860670"/>
                <a:chExt cx="41834" cy="120615"/>
              </a:xfrm>
              <a:solidFill>
                <a:srgbClr val="FFFFFF"/>
              </a:solidFill>
            </p:grpSpPr>
            <p:sp>
              <p:nvSpPr>
                <p:cNvPr id="2165" name="รูปแบบอิสระ: รูปร่าง 2164">
                  <a:extLst>
                    <a:ext uri="{FF2B5EF4-FFF2-40B4-BE49-F238E27FC236}">
                      <a16:creationId xmlns:a16="http://schemas.microsoft.com/office/drawing/2014/main" id="{730B737B-92B9-46BA-8879-96AE6706B813}"/>
                    </a:ext>
                  </a:extLst>
                </p:cNvPr>
                <p:cNvSpPr/>
                <p:nvPr/>
              </p:nvSpPr>
              <p:spPr>
                <a:xfrm>
                  <a:off x="7412239" y="4860670"/>
                  <a:ext cx="2036" cy="15910"/>
                </a:xfrm>
                <a:custGeom>
                  <a:avLst/>
                  <a:gdLst>
                    <a:gd name="connsiteX0" fmla="*/ 1591 w 2036"/>
                    <a:gd name="connsiteY0" fmla="*/ 0 h 15910"/>
                    <a:gd name="connsiteX1" fmla="*/ 0 w 2036"/>
                    <a:gd name="connsiteY1" fmla="*/ 0 h 15910"/>
                    <a:gd name="connsiteX2" fmla="*/ 1591 w 2036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036" h="15910">
                      <a:moveTo>
                        <a:pt x="1591" y="0"/>
                      </a:moveTo>
                      <a:cubicBezTo>
                        <a:pt x="1591" y="0"/>
                        <a:pt x="0" y="0"/>
                        <a:pt x="0" y="0"/>
                      </a:cubicBezTo>
                      <a:cubicBezTo>
                        <a:pt x="0" y="0"/>
                        <a:pt x="3182" y="0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66" name="รูปแบบอิสระ: รูปร่าง 2165">
                  <a:extLst>
                    <a:ext uri="{FF2B5EF4-FFF2-40B4-BE49-F238E27FC236}">
                      <a16:creationId xmlns:a16="http://schemas.microsoft.com/office/drawing/2014/main" id="{A3D640D7-5FC1-4CF1-8F2E-C1226F3C498F}"/>
                    </a:ext>
                  </a:extLst>
                </p:cNvPr>
                <p:cNvSpPr/>
                <p:nvPr/>
              </p:nvSpPr>
              <p:spPr>
                <a:xfrm>
                  <a:off x="7418603" y="4863852"/>
                  <a:ext cx="1591" cy="15910"/>
                </a:xfrm>
                <a:custGeom>
                  <a:avLst/>
                  <a:gdLst>
                    <a:gd name="connsiteX0" fmla="*/ 0 w 1591"/>
                    <a:gd name="connsiteY0" fmla="*/ 0 h 15910"/>
                    <a:gd name="connsiteX1" fmla="*/ 0 w 1591"/>
                    <a:gd name="connsiteY1" fmla="*/ 0 h 15910"/>
                    <a:gd name="connsiteX2" fmla="*/ 1592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59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67" name="รูปแบบอิสระ: รูปร่าง 2166">
                  <a:extLst>
                    <a:ext uri="{FF2B5EF4-FFF2-40B4-BE49-F238E27FC236}">
                      <a16:creationId xmlns:a16="http://schemas.microsoft.com/office/drawing/2014/main" id="{45EADE90-3C2B-4E6D-AE28-13D7B5BC5DE7}"/>
                    </a:ext>
                  </a:extLst>
                </p:cNvPr>
                <p:cNvSpPr/>
                <p:nvPr/>
              </p:nvSpPr>
              <p:spPr>
                <a:xfrm>
                  <a:off x="7418143" y="4865443"/>
                  <a:ext cx="1873" cy="15910"/>
                </a:xfrm>
                <a:custGeom>
                  <a:avLst/>
                  <a:gdLst>
                    <a:gd name="connsiteX0" fmla="*/ 459 w 1873"/>
                    <a:gd name="connsiteY0" fmla="*/ 0 h 15910"/>
                    <a:gd name="connsiteX1" fmla="*/ 459 w 1873"/>
                    <a:gd name="connsiteY1" fmla="*/ 0 h 15910"/>
                    <a:gd name="connsiteX2" fmla="*/ 459 w 1873"/>
                    <a:gd name="connsiteY2" fmla="*/ 0 h 15910"/>
                    <a:gd name="connsiteX3" fmla="*/ 459 w 1873"/>
                    <a:gd name="connsiteY3" fmla="*/ 0 h 15910"/>
                    <a:gd name="connsiteX4" fmla="*/ 459 w 1873"/>
                    <a:gd name="connsiteY4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73" h="15910">
                      <a:moveTo>
                        <a:pt x="459" y="0"/>
                      </a:moveTo>
                      <a:cubicBezTo>
                        <a:pt x="3641" y="0"/>
                        <a:pt x="459" y="0"/>
                        <a:pt x="459" y="0"/>
                      </a:cubicBezTo>
                      <a:lnTo>
                        <a:pt x="459" y="0"/>
                      </a:lnTo>
                      <a:lnTo>
                        <a:pt x="459" y="0"/>
                      </a:lnTo>
                      <a:cubicBezTo>
                        <a:pt x="-1132" y="0"/>
                        <a:pt x="2051" y="0"/>
                        <a:pt x="45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68" name="รูปแบบอิสระ: รูปร่าง 2167">
                  <a:extLst>
                    <a:ext uri="{FF2B5EF4-FFF2-40B4-BE49-F238E27FC236}">
                      <a16:creationId xmlns:a16="http://schemas.microsoft.com/office/drawing/2014/main" id="{2A61A2ED-E5D4-49F4-ACDC-A32A08918FC3}"/>
                    </a:ext>
                  </a:extLst>
                </p:cNvPr>
                <p:cNvSpPr/>
                <p:nvPr/>
              </p:nvSpPr>
              <p:spPr>
                <a:xfrm>
                  <a:off x="7412239" y="4865443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  <a:gd name="connsiteX3" fmla="*/ 0 w 15909"/>
                    <a:gd name="connsiteY3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69" name="รูปแบบอิสระ: รูปร่าง 2168">
                  <a:extLst>
                    <a:ext uri="{FF2B5EF4-FFF2-40B4-BE49-F238E27FC236}">
                      <a16:creationId xmlns:a16="http://schemas.microsoft.com/office/drawing/2014/main" id="{FCEEC18C-D2AC-449D-AE2E-B9F78DA3B052}"/>
                    </a:ext>
                  </a:extLst>
                </p:cNvPr>
                <p:cNvSpPr/>
                <p:nvPr/>
              </p:nvSpPr>
              <p:spPr>
                <a:xfrm>
                  <a:off x="7411532" y="4865443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cubicBezTo>
                        <a:pt x="707" y="0"/>
                        <a:pt x="-884" y="0"/>
                        <a:pt x="707" y="0"/>
                      </a:cubicBezTo>
                      <a:lnTo>
                        <a:pt x="70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70" name="รูปแบบอิสระ: รูปร่าง 2169">
                  <a:extLst>
                    <a:ext uri="{FF2B5EF4-FFF2-40B4-BE49-F238E27FC236}">
                      <a16:creationId xmlns:a16="http://schemas.microsoft.com/office/drawing/2014/main" id="{55116F5C-4E48-485B-B665-0C93EEBF8775}"/>
                    </a:ext>
                  </a:extLst>
                </p:cNvPr>
                <p:cNvSpPr/>
                <p:nvPr/>
              </p:nvSpPr>
              <p:spPr>
                <a:xfrm>
                  <a:off x="7409057" y="4867034"/>
                  <a:ext cx="3182" cy="15910"/>
                </a:xfrm>
                <a:custGeom>
                  <a:avLst/>
                  <a:gdLst>
                    <a:gd name="connsiteX0" fmla="*/ 3182 w 3182"/>
                    <a:gd name="connsiteY0" fmla="*/ 0 h 15910"/>
                    <a:gd name="connsiteX1" fmla="*/ 3182 w 3182"/>
                    <a:gd name="connsiteY1" fmla="*/ 0 h 15910"/>
                    <a:gd name="connsiteX2" fmla="*/ 0 w 3182"/>
                    <a:gd name="connsiteY2" fmla="*/ 0 h 15910"/>
                    <a:gd name="connsiteX3" fmla="*/ 3182 w 3182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2" h="15910">
                      <a:moveTo>
                        <a:pt x="3182" y="0"/>
                      </a:moveTo>
                      <a:lnTo>
                        <a:pt x="3182" y="0"/>
                      </a:ln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1591" y="0"/>
                        <a:pt x="1591" y="0"/>
                        <a:pt x="31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71" name="รูปแบบอิสระ: รูปร่าง 2170">
                  <a:extLst>
                    <a:ext uri="{FF2B5EF4-FFF2-40B4-BE49-F238E27FC236}">
                      <a16:creationId xmlns:a16="http://schemas.microsoft.com/office/drawing/2014/main" id="{797A3777-C8AC-49DE-B201-1B8842F6C159}"/>
                    </a:ext>
                  </a:extLst>
                </p:cNvPr>
                <p:cNvSpPr/>
                <p:nvPr/>
              </p:nvSpPr>
              <p:spPr>
                <a:xfrm>
                  <a:off x="7413830" y="4867034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72" name="รูปแบบอิสระ: รูปร่าง 2171">
                  <a:extLst>
                    <a:ext uri="{FF2B5EF4-FFF2-40B4-BE49-F238E27FC236}">
                      <a16:creationId xmlns:a16="http://schemas.microsoft.com/office/drawing/2014/main" id="{D6904787-67C1-481C-924E-0CF9AF0471E9}"/>
                    </a:ext>
                  </a:extLst>
                </p:cNvPr>
                <p:cNvSpPr/>
                <p:nvPr/>
              </p:nvSpPr>
              <p:spPr>
                <a:xfrm>
                  <a:off x="7413830" y="4867034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  <a:gd name="connsiteX3" fmla="*/ 0 w 1193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2" y="0"/>
                        <a:pt x="1592" y="0"/>
                        <a:pt x="0" y="0"/>
                      </a:cubicBezTo>
                      <a:cubicBezTo>
                        <a:pt x="1592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73" name="รูปแบบอิสระ: รูปร่าง 2172">
                  <a:extLst>
                    <a:ext uri="{FF2B5EF4-FFF2-40B4-BE49-F238E27FC236}">
                      <a16:creationId xmlns:a16="http://schemas.microsoft.com/office/drawing/2014/main" id="{7DE0C084-D2E0-4203-98D9-3DEEFECABF55}"/>
                    </a:ext>
                  </a:extLst>
                </p:cNvPr>
                <p:cNvSpPr/>
                <p:nvPr/>
              </p:nvSpPr>
              <p:spPr>
                <a:xfrm>
                  <a:off x="7413830" y="4866327"/>
                  <a:ext cx="1591" cy="707"/>
                </a:xfrm>
                <a:custGeom>
                  <a:avLst/>
                  <a:gdLst>
                    <a:gd name="connsiteX0" fmla="*/ 0 w 1591"/>
                    <a:gd name="connsiteY0" fmla="*/ 707 h 707"/>
                    <a:gd name="connsiteX1" fmla="*/ 1592 w 1591"/>
                    <a:gd name="connsiteY1" fmla="*/ 707 h 707"/>
                    <a:gd name="connsiteX2" fmla="*/ 0 w 1591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707">
                      <a:moveTo>
                        <a:pt x="0" y="707"/>
                      </a:moveTo>
                      <a:cubicBezTo>
                        <a:pt x="0" y="707"/>
                        <a:pt x="1592" y="707"/>
                        <a:pt x="1592" y="707"/>
                      </a:cubicBezTo>
                      <a:cubicBezTo>
                        <a:pt x="1592" y="707"/>
                        <a:pt x="0" y="-884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74" name="รูปแบบอิสระ: รูปร่าง 2173">
                  <a:extLst>
                    <a:ext uri="{FF2B5EF4-FFF2-40B4-BE49-F238E27FC236}">
                      <a16:creationId xmlns:a16="http://schemas.microsoft.com/office/drawing/2014/main" id="{3793A36E-DFF6-49D5-BB4F-5344A81D4511}"/>
                    </a:ext>
                  </a:extLst>
                </p:cNvPr>
                <p:cNvSpPr/>
                <p:nvPr/>
              </p:nvSpPr>
              <p:spPr>
                <a:xfrm>
                  <a:off x="7421078" y="4865443"/>
                  <a:ext cx="706" cy="15910"/>
                </a:xfrm>
                <a:custGeom>
                  <a:avLst/>
                  <a:gdLst>
                    <a:gd name="connsiteX0" fmla="*/ 707 w 706"/>
                    <a:gd name="connsiteY0" fmla="*/ 0 h 15910"/>
                    <a:gd name="connsiteX1" fmla="*/ 707 w 706"/>
                    <a:gd name="connsiteY1" fmla="*/ 0 h 15910"/>
                    <a:gd name="connsiteX2" fmla="*/ 707 w 706"/>
                    <a:gd name="connsiteY2" fmla="*/ 0 h 15910"/>
                    <a:gd name="connsiteX3" fmla="*/ 707 w 706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6" h="15910">
                      <a:moveTo>
                        <a:pt x="707" y="0"/>
                      </a:moveTo>
                      <a:lnTo>
                        <a:pt x="707" y="0"/>
                      </a:lnTo>
                      <a:lnTo>
                        <a:pt x="707" y="0"/>
                      </a:lnTo>
                      <a:cubicBezTo>
                        <a:pt x="707" y="0"/>
                        <a:pt x="-884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75" name="รูปแบบอิสระ: รูปร่าง 2174">
                  <a:extLst>
                    <a:ext uri="{FF2B5EF4-FFF2-40B4-BE49-F238E27FC236}">
                      <a16:creationId xmlns:a16="http://schemas.microsoft.com/office/drawing/2014/main" id="{7E9C0A38-41DF-4D6B-BA29-49C6716241D8}"/>
                    </a:ext>
                  </a:extLst>
                </p:cNvPr>
                <p:cNvSpPr/>
                <p:nvPr/>
              </p:nvSpPr>
              <p:spPr>
                <a:xfrm>
                  <a:off x="7410648" y="4868625"/>
                  <a:ext cx="3182" cy="15910"/>
                </a:xfrm>
                <a:custGeom>
                  <a:avLst/>
                  <a:gdLst>
                    <a:gd name="connsiteX0" fmla="*/ 0 w 3182"/>
                    <a:gd name="connsiteY0" fmla="*/ 0 h 15910"/>
                    <a:gd name="connsiteX1" fmla="*/ 3182 w 3182"/>
                    <a:gd name="connsiteY1" fmla="*/ 0 h 15910"/>
                    <a:gd name="connsiteX2" fmla="*/ 3182 w 3182"/>
                    <a:gd name="connsiteY2" fmla="*/ 0 h 15910"/>
                    <a:gd name="connsiteX3" fmla="*/ 0 w 3182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2" h="15910">
                      <a:moveTo>
                        <a:pt x="0" y="0"/>
                      </a:moveTo>
                      <a:cubicBezTo>
                        <a:pt x="0" y="0"/>
                        <a:pt x="1592" y="0"/>
                        <a:pt x="3182" y="0"/>
                      </a:cubicBezTo>
                      <a:lnTo>
                        <a:pt x="3182" y="0"/>
                      </a:lnTo>
                      <a:cubicBezTo>
                        <a:pt x="1592" y="0"/>
                        <a:pt x="1592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76" name="รูปแบบอิสระ: รูปร่าง 2175">
                  <a:extLst>
                    <a:ext uri="{FF2B5EF4-FFF2-40B4-BE49-F238E27FC236}">
                      <a16:creationId xmlns:a16="http://schemas.microsoft.com/office/drawing/2014/main" id="{2284132D-584D-4A88-BA64-E125C92765C9}"/>
                    </a:ext>
                  </a:extLst>
                </p:cNvPr>
                <p:cNvSpPr/>
                <p:nvPr/>
              </p:nvSpPr>
              <p:spPr>
                <a:xfrm>
                  <a:off x="7413830" y="486862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77" name="รูปแบบอิสระ: รูปร่าง 2176">
                  <a:extLst>
                    <a:ext uri="{FF2B5EF4-FFF2-40B4-BE49-F238E27FC236}">
                      <a16:creationId xmlns:a16="http://schemas.microsoft.com/office/drawing/2014/main" id="{8A367513-2B5B-451B-952C-E7C909813431}"/>
                    </a:ext>
                  </a:extLst>
                </p:cNvPr>
                <p:cNvSpPr/>
                <p:nvPr/>
              </p:nvSpPr>
              <p:spPr>
                <a:xfrm>
                  <a:off x="7415421" y="4867034"/>
                  <a:ext cx="3181" cy="1591"/>
                </a:xfrm>
                <a:custGeom>
                  <a:avLst/>
                  <a:gdLst>
                    <a:gd name="connsiteX0" fmla="*/ 3181 w 3181"/>
                    <a:gd name="connsiteY0" fmla="*/ 1591 h 1591"/>
                    <a:gd name="connsiteX1" fmla="*/ 0 w 3181"/>
                    <a:gd name="connsiteY1" fmla="*/ 0 h 1591"/>
                    <a:gd name="connsiteX2" fmla="*/ 3181 w 3181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1591">
                      <a:moveTo>
                        <a:pt x="3181" y="1591"/>
                      </a:moveTo>
                      <a:lnTo>
                        <a:pt x="0" y="0"/>
                      </a:lnTo>
                      <a:lnTo>
                        <a:pt x="3181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78" name="รูปแบบอิสระ: รูปร่าง 2177">
                  <a:extLst>
                    <a:ext uri="{FF2B5EF4-FFF2-40B4-BE49-F238E27FC236}">
                      <a16:creationId xmlns:a16="http://schemas.microsoft.com/office/drawing/2014/main" id="{15D84DC7-0389-4FFE-BF68-85250D5CD147}"/>
                    </a:ext>
                  </a:extLst>
                </p:cNvPr>
                <p:cNvSpPr/>
                <p:nvPr/>
              </p:nvSpPr>
              <p:spPr>
                <a:xfrm>
                  <a:off x="7409057" y="4870216"/>
                  <a:ext cx="1590" cy="15910"/>
                </a:xfrm>
                <a:custGeom>
                  <a:avLst/>
                  <a:gdLst>
                    <a:gd name="connsiteX0" fmla="*/ 1591 w 1590"/>
                    <a:gd name="connsiteY0" fmla="*/ 0 h 15910"/>
                    <a:gd name="connsiteX1" fmla="*/ 0 w 1590"/>
                    <a:gd name="connsiteY1" fmla="*/ 0 h 15910"/>
                    <a:gd name="connsiteX2" fmla="*/ 1591 w 1590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0">
                      <a:moveTo>
                        <a:pt x="1591" y="0"/>
                      </a:moveTo>
                      <a:lnTo>
                        <a:pt x="0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79" name="รูปแบบอิสระ: รูปร่าง 2178">
                  <a:extLst>
                    <a:ext uri="{FF2B5EF4-FFF2-40B4-BE49-F238E27FC236}">
                      <a16:creationId xmlns:a16="http://schemas.microsoft.com/office/drawing/2014/main" id="{E1E0405F-00A7-4DB5-906E-9F713B82223B}"/>
                    </a:ext>
                  </a:extLst>
                </p:cNvPr>
                <p:cNvSpPr/>
                <p:nvPr/>
              </p:nvSpPr>
              <p:spPr>
                <a:xfrm>
                  <a:off x="7407466" y="4870216"/>
                  <a:ext cx="3181" cy="1192"/>
                </a:xfrm>
                <a:custGeom>
                  <a:avLst/>
                  <a:gdLst>
                    <a:gd name="connsiteX0" fmla="*/ 3181 w 3181"/>
                    <a:gd name="connsiteY0" fmla="*/ 0 h 1192"/>
                    <a:gd name="connsiteX1" fmla="*/ 0 w 3181"/>
                    <a:gd name="connsiteY1" fmla="*/ 0 h 1192"/>
                    <a:gd name="connsiteX2" fmla="*/ 3181 w 3181"/>
                    <a:gd name="connsiteY2" fmla="*/ 0 h 1192"/>
                    <a:gd name="connsiteX3" fmla="*/ 3181 w 3181"/>
                    <a:gd name="connsiteY3" fmla="*/ 0 h 1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1" h="1192">
                      <a:moveTo>
                        <a:pt x="3181" y="0"/>
                      </a:move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0" y="0"/>
                        <a:pt x="1591" y="1591"/>
                        <a:pt x="3181" y="0"/>
                      </a:cubicBezTo>
                      <a:cubicBezTo>
                        <a:pt x="1591" y="1591"/>
                        <a:pt x="1591" y="1591"/>
                        <a:pt x="318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80" name="รูปแบบอิสระ: รูปร่าง 2179">
                  <a:extLst>
                    <a:ext uri="{FF2B5EF4-FFF2-40B4-BE49-F238E27FC236}">
                      <a16:creationId xmlns:a16="http://schemas.microsoft.com/office/drawing/2014/main" id="{2D7E2EB2-E016-4ED6-BDB5-B4B3AD305187}"/>
                    </a:ext>
                  </a:extLst>
                </p:cNvPr>
                <p:cNvSpPr/>
                <p:nvPr/>
              </p:nvSpPr>
              <p:spPr>
                <a:xfrm>
                  <a:off x="7410648" y="487180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81" name="รูปแบบอิสระ: รูปร่าง 2180">
                  <a:extLst>
                    <a:ext uri="{FF2B5EF4-FFF2-40B4-BE49-F238E27FC236}">
                      <a16:creationId xmlns:a16="http://schemas.microsoft.com/office/drawing/2014/main" id="{4CC752F2-397F-4AFA-AF3E-6BB0D0E4BBA0}"/>
                    </a:ext>
                  </a:extLst>
                </p:cNvPr>
                <p:cNvSpPr/>
                <p:nvPr/>
              </p:nvSpPr>
              <p:spPr>
                <a:xfrm>
                  <a:off x="7412239" y="4870216"/>
                  <a:ext cx="1590" cy="15910"/>
                </a:xfrm>
                <a:custGeom>
                  <a:avLst/>
                  <a:gdLst>
                    <a:gd name="connsiteX0" fmla="*/ 1591 w 1590"/>
                    <a:gd name="connsiteY0" fmla="*/ 0 h 15910"/>
                    <a:gd name="connsiteX1" fmla="*/ 0 w 1590"/>
                    <a:gd name="connsiteY1" fmla="*/ 0 h 15910"/>
                    <a:gd name="connsiteX2" fmla="*/ 1591 w 1590"/>
                    <a:gd name="connsiteY2" fmla="*/ 0 h 15910"/>
                    <a:gd name="connsiteX3" fmla="*/ 1591 w 1590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" h="15910">
                      <a:moveTo>
                        <a:pt x="1591" y="0"/>
                      </a:moveTo>
                      <a:cubicBezTo>
                        <a:pt x="1591" y="0"/>
                        <a:pt x="0" y="0"/>
                        <a:pt x="0" y="0"/>
                      </a:cubicBezTo>
                      <a:lnTo>
                        <a:pt x="1591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82" name="รูปแบบอิสระ: รูปร่าง 2181">
                  <a:extLst>
                    <a:ext uri="{FF2B5EF4-FFF2-40B4-BE49-F238E27FC236}">
                      <a16:creationId xmlns:a16="http://schemas.microsoft.com/office/drawing/2014/main" id="{E7FE0BCA-3949-407C-ADDE-7144B485D99B}"/>
                    </a:ext>
                  </a:extLst>
                </p:cNvPr>
                <p:cNvSpPr/>
                <p:nvPr/>
              </p:nvSpPr>
              <p:spPr>
                <a:xfrm>
                  <a:off x="7413830" y="487021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83" name="รูปแบบอิสระ: รูปร่าง 2182">
                  <a:extLst>
                    <a:ext uri="{FF2B5EF4-FFF2-40B4-BE49-F238E27FC236}">
                      <a16:creationId xmlns:a16="http://schemas.microsoft.com/office/drawing/2014/main" id="{506F8A0A-9D53-439D-A723-D5F934025F92}"/>
                    </a:ext>
                  </a:extLst>
                </p:cNvPr>
                <p:cNvSpPr/>
                <p:nvPr/>
              </p:nvSpPr>
              <p:spPr>
                <a:xfrm>
                  <a:off x="7413830" y="487021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84" name="รูปแบบอิสระ: รูปร่าง 2183">
                  <a:extLst>
                    <a:ext uri="{FF2B5EF4-FFF2-40B4-BE49-F238E27FC236}">
                      <a16:creationId xmlns:a16="http://schemas.microsoft.com/office/drawing/2014/main" id="{6586191F-BCB4-4E65-877F-65C566C5B73D}"/>
                    </a:ext>
                  </a:extLst>
                </p:cNvPr>
                <p:cNvSpPr/>
                <p:nvPr/>
              </p:nvSpPr>
              <p:spPr>
                <a:xfrm>
                  <a:off x="7417012" y="4868625"/>
                  <a:ext cx="3182" cy="15910"/>
                </a:xfrm>
                <a:custGeom>
                  <a:avLst/>
                  <a:gdLst>
                    <a:gd name="connsiteX0" fmla="*/ 0 w 3182"/>
                    <a:gd name="connsiteY0" fmla="*/ 0 h 15910"/>
                    <a:gd name="connsiteX1" fmla="*/ 3182 w 3182"/>
                    <a:gd name="connsiteY1" fmla="*/ 0 h 15910"/>
                    <a:gd name="connsiteX2" fmla="*/ 0 w 3182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2" h="15910">
                      <a:moveTo>
                        <a:pt x="0" y="0"/>
                      </a:moveTo>
                      <a:cubicBezTo>
                        <a:pt x="1591" y="0"/>
                        <a:pt x="1591" y="0"/>
                        <a:pt x="3182" y="0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85" name="รูปแบบอิสระ: รูปร่าง 2184">
                  <a:extLst>
                    <a:ext uri="{FF2B5EF4-FFF2-40B4-BE49-F238E27FC236}">
                      <a16:creationId xmlns:a16="http://schemas.microsoft.com/office/drawing/2014/main" id="{355D1124-57BD-438F-A7DA-B19ACCD2570A}"/>
                    </a:ext>
                  </a:extLst>
                </p:cNvPr>
                <p:cNvSpPr/>
                <p:nvPr/>
              </p:nvSpPr>
              <p:spPr>
                <a:xfrm>
                  <a:off x="7416305" y="4870216"/>
                  <a:ext cx="706" cy="15910"/>
                </a:xfrm>
                <a:custGeom>
                  <a:avLst/>
                  <a:gdLst>
                    <a:gd name="connsiteX0" fmla="*/ 707 w 706"/>
                    <a:gd name="connsiteY0" fmla="*/ 0 h 15910"/>
                    <a:gd name="connsiteX1" fmla="*/ 707 w 706"/>
                    <a:gd name="connsiteY1" fmla="*/ 0 h 15910"/>
                    <a:gd name="connsiteX2" fmla="*/ 707 w 706"/>
                    <a:gd name="connsiteY2" fmla="*/ 0 h 15910"/>
                    <a:gd name="connsiteX3" fmla="*/ 707 w 706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6" h="15910">
                      <a:moveTo>
                        <a:pt x="707" y="0"/>
                      </a:moveTo>
                      <a:lnTo>
                        <a:pt x="707" y="0"/>
                      </a:lnTo>
                      <a:cubicBezTo>
                        <a:pt x="707" y="0"/>
                        <a:pt x="-884" y="0"/>
                        <a:pt x="707" y="0"/>
                      </a:cubicBezTo>
                      <a:lnTo>
                        <a:pt x="70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86" name="รูปแบบอิสระ: รูปร่าง 2185">
                  <a:extLst>
                    <a:ext uri="{FF2B5EF4-FFF2-40B4-BE49-F238E27FC236}">
                      <a16:creationId xmlns:a16="http://schemas.microsoft.com/office/drawing/2014/main" id="{13EED91E-4204-42F6-8731-9E5A474E8CBC}"/>
                    </a:ext>
                  </a:extLst>
                </p:cNvPr>
                <p:cNvSpPr/>
                <p:nvPr/>
              </p:nvSpPr>
              <p:spPr>
                <a:xfrm>
                  <a:off x="7417012" y="487021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87" name="รูปแบบอิสระ: รูปร่าง 2186">
                  <a:extLst>
                    <a:ext uri="{FF2B5EF4-FFF2-40B4-BE49-F238E27FC236}">
                      <a16:creationId xmlns:a16="http://schemas.microsoft.com/office/drawing/2014/main" id="{912D5136-E8A2-45F9-B404-495E1858BD99}"/>
                    </a:ext>
                  </a:extLst>
                </p:cNvPr>
                <p:cNvSpPr/>
                <p:nvPr/>
              </p:nvSpPr>
              <p:spPr>
                <a:xfrm>
                  <a:off x="7413830" y="4871807"/>
                  <a:ext cx="1591" cy="15910"/>
                </a:xfrm>
                <a:custGeom>
                  <a:avLst/>
                  <a:gdLst>
                    <a:gd name="connsiteX0" fmla="*/ 0 w 1591"/>
                    <a:gd name="connsiteY0" fmla="*/ 0 h 15910"/>
                    <a:gd name="connsiteX1" fmla="*/ 0 w 1591"/>
                    <a:gd name="connsiteY1" fmla="*/ 0 h 15910"/>
                    <a:gd name="connsiteX2" fmla="*/ 1592 w 1591"/>
                    <a:gd name="connsiteY2" fmla="*/ 0 h 15910"/>
                    <a:gd name="connsiteX3" fmla="*/ 0 w 1591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92" y="0"/>
                        <a:pt x="1592" y="0"/>
                        <a:pt x="159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88" name="รูปแบบอิสระ: รูปร่าง 2187">
                  <a:extLst>
                    <a:ext uri="{FF2B5EF4-FFF2-40B4-BE49-F238E27FC236}">
                      <a16:creationId xmlns:a16="http://schemas.microsoft.com/office/drawing/2014/main" id="{9DDF5EA0-ECF3-43B2-BE34-346C705014F9}"/>
                    </a:ext>
                  </a:extLst>
                </p:cNvPr>
                <p:cNvSpPr/>
                <p:nvPr/>
              </p:nvSpPr>
              <p:spPr>
                <a:xfrm>
                  <a:off x="7413830" y="487021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89" name="รูปแบบอิสระ: รูปร่าง 2188">
                  <a:extLst>
                    <a:ext uri="{FF2B5EF4-FFF2-40B4-BE49-F238E27FC236}">
                      <a16:creationId xmlns:a16="http://schemas.microsoft.com/office/drawing/2014/main" id="{2F2C6AC2-0876-43D7-86DF-04931A13ADA9}"/>
                    </a:ext>
                  </a:extLst>
                </p:cNvPr>
                <p:cNvSpPr/>
                <p:nvPr/>
              </p:nvSpPr>
              <p:spPr>
                <a:xfrm>
                  <a:off x="7413830" y="487339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90" name="รูปแบบอิสระ: รูปร่าง 2189">
                  <a:extLst>
                    <a:ext uri="{FF2B5EF4-FFF2-40B4-BE49-F238E27FC236}">
                      <a16:creationId xmlns:a16="http://schemas.microsoft.com/office/drawing/2014/main" id="{B8482249-0519-4421-A2F9-453AD226D160}"/>
                    </a:ext>
                  </a:extLst>
                </p:cNvPr>
                <p:cNvSpPr/>
                <p:nvPr/>
              </p:nvSpPr>
              <p:spPr>
                <a:xfrm>
                  <a:off x="7415421" y="487180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91" name="รูปแบบอิสระ: รูปร่าง 2190">
                  <a:extLst>
                    <a:ext uri="{FF2B5EF4-FFF2-40B4-BE49-F238E27FC236}">
                      <a16:creationId xmlns:a16="http://schemas.microsoft.com/office/drawing/2014/main" id="{027CBA9F-02D8-4A5B-B8E4-E4C7CF459FF2}"/>
                    </a:ext>
                  </a:extLst>
                </p:cNvPr>
                <p:cNvSpPr/>
                <p:nvPr/>
              </p:nvSpPr>
              <p:spPr>
                <a:xfrm>
                  <a:off x="7412239" y="487180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92" name="รูปแบบอิสระ: รูปร่าง 2191">
                  <a:extLst>
                    <a:ext uri="{FF2B5EF4-FFF2-40B4-BE49-F238E27FC236}">
                      <a16:creationId xmlns:a16="http://schemas.microsoft.com/office/drawing/2014/main" id="{DD224D6E-D3DF-48DD-8248-A06062AB47C7}"/>
                    </a:ext>
                  </a:extLst>
                </p:cNvPr>
                <p:cNvSpPr/>
                <p:nvPr/>
              </p:nvSpPr>
              <p:spPr>
                <a:xfrm>
                  <a:off x="7413123" y="4870216"/>
                  <a:ext cx="706" cy="15910"/>
                </a:xfrm>
                <a:custGeom>
                  <a:avLst/>
                  <a:gdLst>
                    <a:gd name="connsiteX0" fmla="*/ 707 w 706"/>
                    <a:gd name="connsiteY0" fmla="*/ 0 h 15910"/>
                    <a:gd name="connsiteX1" fmla="*/ 707 w 706"/>
                    <a:gd name="connsiteY1" fmla="*/ 0 h 15910"/>
                    <a:gd name="connsiteX2" fmla="*/ 707 w 706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6" h="15910">
                      <a:moveTo>
                        <a:pt x="707" y="0"/>
                      </a:moveTo>
                      <a:lnTo>
                        <a:pt x="707" y="0"/>
                      </a:lnTo>
                      <a:cubicBezTo>
                        <a:pt x="-884" y="0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93" name="รูปแบบอิสระ: รูปร่าง 2192">
                  <a:extLst>
                    <a:ext uri="{FF2B5EF4-FFF2-40B4-BE49-F238E27FC236}">
                      <a16:creationId xmlns:a16="http://schemas.microsoft.com/office/drawing/2014/main" id="{E341E8EB-CBDA-43D6-8F5E-735A76EDCDE2}"/>
                    </a:ext>
                  </a:extLst>
                </p:cNvPr>
                <p:cNvSpPr/>
                <p:nvPr/>
              </p:nvSpPr>
              <p:spPr>
                <a:xfrm>
                  <a:off x="7413830" y="487021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94" name="รูปแบบอิสระ: รูปร่าง 2193">
                  <a:extLst>
                    <a:ext uri="{FF2B5EF4-FFF2-40B4-BE49-F238E27FC236}">
                      <a16:creationId xmlns:a16="http://schemas.microsoft.com/office/drawing/2014/main" id="{2EF28A7E-8834-4FB1-8752-E3A00A257732}"/>
                    </a:ext>
                  </a:extLst>
                </p:cNvPr>
                <p:cNvSpPr/>
                <p:nvPr/>
              </p:nvSpPr>
              <p:spPr>
                <a:xfrm>
                  <a:off x="7413830" y="4873398"/>
                  <a:ext cx="12727" cy="1591"/>
                </a:xfrm>
                <a:custGeom>
                  <a:avLst/>
                  <a:gdLst>
                    <a:gd name="connsiteX0" fmla="*/ 12728 w 12727"/>
                    <a:gd name="connsiteY0" fmla="*/ 1591 h 1591"/>
                    <a:gd name="connsiteX1" fmla="*/ 12728 w 12727"/>
                    <a:gd name="connsiteY1" fmla="*/ 1591 h 1591"/>
                    <a:gd name="connsiteX2" fmla="*/ 0 w 12727"/>
                    <a:gd name="connsiteY2" fmla="*/ 0 h 1591"/>
                    <a:gd name="connsiteX3" fmla="*/ 3182 w 12727"/>
                    <a:gd name="connsiteY3" fmla="*/ 0 h 1591"/>
                    <a:gd name="connsiteX4" fmla="*/ 6364 w 12727"/>
                    <a:gd name="connsiteY4" fmla="*/ 0 h 1591"/>
                    <a:gd name="connsiteX5" fmla="*/ 4773 w 12727"/>
                    <a:gd name="connsiteY5" fmla="*/ 0 h 1591"/>
                    <a:gd name="connsiteX6" fmla="*/ 12728 w 12727"/>
                    <a:gd name="connsiteY6" fmla="*/ 1591 h 1591"/>
                    <a:gd name="connsiteX7" fmla="*/ 11137 w 12727"/>
                    <a:gd name="connsiteY7" fmla="*/ 1591 h 1591"/>
                    <a:gd name="connsiteX8" fmla="*/ 12728 w 12727"/>
                    <a:gd name="connsiteY8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727" h="1591">
                      <a:moveTo>
                        <a:pt x="12728" y="1591"/>
                      </a:moveTo>
                      <a:cubicBezTo>
                        <a:pt x="11137" y="1591"/>
                        <a:pt x="9546" y="1591"/>
                        <a:pt x="12728" y="1591"/>
                      </a:cubicBezTo>
                      <a:cubicBezTo>
                        <a:pt x="9546" y="0"/>
                        <a:pt x="4773" y="0"/>
                        <a:pt x="0" y="0"/>
                      </a:cubicBezTo>
                      <a:cubicBezTo>
                        <a:pt x="0" y="0"/>
                        <a:pt x="1592" y="0"/>
                        <a:pt x="3182" y="0"/>
                      </a:cubicBezTo>
                      <a:cubicBezTo>
                        <a:pt x="4773" y="0"/>
                        <a:pt x="4773" y="0"/>
                        <a:pt x="6364" y="0"/>
                      </a:cubicBezTo>
                      <a:cubicBezTo>
                        <a:pt x="7955" y="0"/>
                        <a:pt x="6364" y="0"/>
                        <a:pt x="4773" y="0"/>
                      </a:cubicBezTo>
                      <a:cubicBezTo>
                        <a:pt x="7955" y="1591"/>
                        <a:pt x="7955" y="1591"/>
                        <a:pt x="12728" y="1591"/>
                      </a:cubicBezTo>
                      <a:lnTo>
                        <a:pt x="11137" y="1591"/>
                      </a:lnTo>
                      <a:cubicBezTo>
                        <a:pt x="11137" y="1591"/>
                        <a:pt x="12728" y="1591"/>
                        <a:pt x="12728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95" name="รูปแบบอิสระ: รูปร่าง 2194">
                  <a:extLst>
                    <a:ext uri="{FF2B5EF4-FFF2-40B4-BE49-F238E27FC236}">
                      <a16:creationId xmlns:a16="http://schemas.microsoft.com/office/drawing/2014/main" id="{2E4DDB5C-FA77-47EA-B9D4-2E1DF56253BE}"/>
                    </a:ext>
                  </a:extLst>
                </p:cNvPr>
                <p:cNvSpPr/>
                <p:nvPr/>
              </p:nvSpPr>
              <p:spPr>
                <a:xfrm>
                  <a:off x="7412239" y="4873398"/>
                  <a:ext cx="3182" cy="15910"/>
                </a:xfrm>
                <a:custGeom>
                  <a:avLst/>
                  <a:gdLst>
                    <a:gd name="connsiteX0" fmla="*/ 3182 w 3182"/>
                    <a:gd name="connsiteY0" fmla="*/ 0 h 15910"/>
                    <a:gd name="connsiteX1" fmla="*/ 3182 w 3182"/>
                    <a:gd name="connsiteY1" fmla="*/ 0 h 15910"/>
                    <a:gd name="connsiteX2" fmla="*/ 0 w 3182"/>
                    <a:gd name="connsiteY2" fmla="*/ 0 h 15910"/>
                    <a:gd name="connsiteX3" fmla="*/ 3182 w 3182"/>
                    <a:gd name="connsiteY3" fmla="*/ 0 h 15910"/>
                    <a:gd name="connsiteX4" fmla="*/ 3182 w 3182"/>
                    <a:gd name="connsiteY4" fmla="*/ 0 h 15910"/>
                    <a:gd name="connsiteX5" fmla="*/ 3182 w 3182"/>
                    <a:gd name="connsiteY5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182" h="15910">
                      <a:moveTo>
                        <a:pt x="3182" y="0"/>
                      </a:moveTo>
                      <a:lnTo>
                        <a:pt x="3182" y="0"/>
                      </a:lnTo>
                      <a:cubicBezTo>
                        <a:pt x="3182" y="0"/>
                        <a:pt x="1591" y="0"/>
                        <a:pt x="0" y="0"/>
                      </a:cubicBezTo>
                      <a:cubicBezTo>
                        <a:pt x="0" y="0"/>
                        <a:pt x="1591" y="0"/>
                        <a:pt x="3182" y="0"/>
                      </a:cubicBezTo>
                      <a:lnTo>
                        <a:pt x="3182" y="0"/>
                      </a:lnTo>
                      <a:lnTo>
                        <a:pt x="318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96" name="รูปแบบอิสระ: รูปร่าง 2195">
                  <a:extLst>
                    <a:ext uri="{FF2B5EF4-FFF2-40B4-BE49-F238E27FC236}">
                      <a16:creationId xmlns:a16="http://schemas.microsoft.com/office/drawing/2014/main" id="{151495BB-4712-41AB-A478-4DD7418FC6C1}"/>
                    </a:ext>
                  </a:extLst>
                </p:cNvPr>
                <p:cNvSpPr/>
                <p:nvPr/>
              </p:nvSpPr>
              <p:spPr>
                <a:xfrm>
                  <a:off x="7413830" y="4871807"/>
                  <a:ext cx="4772" cy="1193"/>
                </a:xfrm>
                <a:custGeom>
                  <a:avLst/>
                  <a:gdLst>
                    <a:gd name="connsiteX0" fmla="*/ 0 w 4772"/>
                    <a:gd name="connsiteY0" fmla="*/ 0 h 1193"/>
                    <a:gd name="connsiteX1" fmla="*/ 4773 w 4772"/>
                    <a:gd name="connsiteY1" fmla="*/ 0 h 1193"/>
                    <a:gd name="connsiteX2" fmla="*/ 1592 w 4772"/>
                    <a:gd name="connsiteY2" fmla="*/ 0 h 1193"/>
                    <a:gd name="connsiteX3" fmla="*/ 0 w 4772"/>
                    <a:gd name="connsiteY3" fmla="*/ 0 h 1193"/>
                    <a:gd name="connsiteX4" fmla="*/ 0 w 4772"/>
                    <a:gd name="connsiteY4" fmla="*/ 0 h 1193"/>
                    <a:gd name="connsiteX5" fmla="*/ 0 w 4772"/>
                    <a:gd name="connsiteY5" fmla="*/ 0 h 1193"/>
                    <a:gd name="connsiteX6" fmla="*/ 0 w 4772"/>
                    <a:gd name="connsiteY6" fmla="*/ 0 h 1193"/>
                    <a:gd name="connsiteX7" fmla="*/ 0 w 4772"/>
                    <a:gd name="connsiteY7" fmla="*/ 0 h 1193"/>
                    <a:gd name="connsiteX8" fmla="*/ 0 w 4772"/>
                    <a:gd name="connsiteY8" fmla="*/ 0 h 1193"/>
                    <a:gd name="connsiteX9" fmla="*/ 0 w 4772"/>
                    <a:gd name="connsiteY9" fmla="*/ 0 h 1193"/>
                    <a:gd name="connsiteX10" fmla="*/ 0 w 4772"/>
                    <a:gd name="connsiteY10" fmla="*/ 0 h 1193"/>
                    <a:gd name="connsiteX11" fmla="*/ 0 w 4772"/>
                    <a:gd name="connsiteY11" fmla="*/ 0 h 1193"/>
                    <a:gd name="connsiteX12" fmla="*/ 0 w 4772"/>
                    <a:gd name="connsiteY12" fmla="*/ 0 h 1193"/>
                    <a:gd name="connsiteX13" fmla="*/ 0 w 4772"/>
                    <a:gd name="connsiteY13" fmla="*/ 0 h 1193"/>
                    <a:gd name="connsiteX14" fmla="*/ 0 w 4772"/>
                    <a:gd name="connsiteY14" fmla="*/ 0 h 1193"/>
                    <a:gd name="connsiteX15" fmla="*/ 0 w 4772"/>
                    <a:gd name="connsiteY15" fmla="*/ 0 h 1193"/>
                    <a:gd name="connsiteX16" fmla="*/ 0 w 4772"/>
                    <a:gd name="connsiteY16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772" h="1193">
                      <a:moveTo>
                        <a:pt x="0" y="0"/>
                      </a:moveTo>
                      <a:cubicBezTo>
                        <a:pt x="1592" y="0"/>
                        <a:pt x="3182" y="0"/>
                        <a:pt x="4773" y="0"/>
                      </a:cubicBezTo>
                      <a:cubicBezTo>
                        <a:pt x="4773" y="0"/>
                        <a:pt x="3182" y="0"/>
                        <a:pt x="1592" y="0"/>
                      </a:cubicBezTo>
                      <a:cubicBezTo>
                        <a:pt x="3182" y="1591"/>
                        <a:pt x="1592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1592" y="1591"/>
                        <a:pt x="1592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97" name="รูปแบบอิสระ: รูปร่าง 2196">
                  <a:extLst>
                    <a:ext uri="{FF2B5EF4-FFF2-40B4-BE49-F238E27FC236}">
                      <a16:creationId xmlns:a16="http://schemas.microsoft.com/office/drawing/2014/main" id="{D56BF119-8F30-4393-AE23-6BD86326DEF8}"/>
                    </a:ext>
                  </a:extLst>
                </p:cNvPr>
                <p:cNvSpPr/>
                <p:nvPr/>
              </p:nvSpPr>
              <p:spPr>
                <a:xfrm>
                  <a:off x="7424260" y="4870216"/>
                  <a:ext cx="706" cy="15910"/>
                </a:xfrm>
                <a:custGeom>
                  <a:avLst/>
                  <a:gdLst>
                    <a:gd name="connsiteX0" fmla="*/ 707 w 706"/>
                    <a:gd name="connsiteY0" fmla="*/ 0 h 15910"/>
                    <a:gd name="connsiteX1" fmla="*/ 707 w 706"/>
                    <a:gd name="connsiteY1" fmla="*/ 0 h 15910"/>
                    <a:gd name="connsiteX2" fmla="*/ 707 w 706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6" h="15910">
                      <a:moveTo>
                        <a:pt x="707" y="0"/>
                      </a:moveTo>
                      <a:lnTo>
                        <a:pt x="707" y="0"/>
                      </a:lnTo>
                      <a:cubicBezTo>
                        <a:pt x="-884" y="0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98" name="รูปแบบอิสระ: รูปร่าง 2197">
                  <a:extLst>
                    <a:ext uri="{FF2B5EF4-FFF2-40B4-BE49-F238E27FC236}">
                      <a16:creationId xmlns:a16="http://schemas.microsoft.com/office/drawing/2014/main" id="{C15CA71A-A36C-477E-9579-7DF54D9D5DA7}"/>
                    </a:ext>
                  </a:extLst>
                </p:cNvPr>
                <p:cNvSpPr/>
                <p:nvPr/>
              </p:nvSpPr>
              <p:spPr>
                <a:xfrm>
                  <a:off x="7418603" y="4870216"/>
                  <a:ext cx="4773" cy="15910"/>
                </a:xfrm>
                <a:custGeom>
                  <a:avLst/>
                  <a:gdLst>
                    <a:gd name="connsiteX0" fmla="*/ 4774 w 4773"/>
                    <a:gd name="connsiteY0" fmla="*/ 0 h 15910"/>
                    <a:gd name="connsiteX1" fmla="*/ 4774 w 4773"/>
                    <a:gd name="connsiteY1" fmla="*/ 0 h 15910"/>
                    <a:gd name="connsiteX2" fmla="*/ 4774 w 4773"/>
                    <a:gd name="connsiteY2" fmla="*/ 0 h 15910"/>
                    <a:gd name="connsiteX3" fmla="*/ 3182 w 4773"/>
                    <a:gd name="connsiteY3" fmla="*/ 0 h 15910"/>
                    <a:gd name="connsiteX4" fmla="*/ 4774 w 4773"/>
                    <a:gd name="connsiteY4" fmla="*/ 0 h 15910"/>
                    <a:gd name="connsiteX5" fmla="*/ 0 w 4773"/>
                    <a:gd name="connsiteY5" fmla="*/ 0 h 15910"/>
                    <a:gd name="connsiteX6" fmla="*/ 4774 w 4773"/>
                    <a:gd name="connsiteY6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773" h="15910">
                      <a:moveTo>
                        <a:pt x="4774" y="0"/>
                      </a:moveTo>
                      <a:cubicBezTo>
                        <a:pt x="4774" y="0"/>
                        <a:pt x="3182" y="0"/>
                        <a:pt x="4774" y="0"/>
                      </a:cubicBezTo>
                      <a:cubicBezTo>
                        <a:pt x="4774" y="0"/>
                        <a:pt x="4774" y="0"/>
                        <a:pt x="4774" y="0"/>
                      </a:cubicBezTo>
                      <a:cubicBezTo>
                        <a:pt x="4774" y="0"/>
                        <a:pt x="4774" y="0"/>
                        <a:pt x="3182" y="0"/>
                      </a:cubicBezTo>
                      <a:lnTo>
                        <a:pt x="4774" y="0"/>
                      </a:lnTo>
                      <a:cubicBezTo>
                        <a:pt x="3182" y="0"/>
                        <a:pt x="0" y="0"/>
                        <a:pt x="0" y="0"/>
                      </a:cubicBezTo>
                      <a:cubicBezTo>
                        <a:pt x="1592" y="0"/>
                        <a:pt x="3182" y="0"/>
                        <a:pt x="477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99" name="รูปแบบอิสระ: รูปร่าง 2198">
                  <a:extLst>
                    <a:ext uri="{FF2B5EF4-FFF2-40B4-BE49-F238E27FC236}">
                      <a16:creationId xmlns:a16="http://schemas.microsoft.com/office/drawing/2014/main" id="{B6DA7460-C685-4739-810F-2197C3829527}"/>
                    </a:ext>
                  </a:extLst>
                </p:cNvPr>
                <p:cNvSpPr/>
                <p:nvPr/>
              </p:nvSpPr>
              <p:spPr>
                <a:xfrm>
                  <a:off x="7418603" y="4871807"/>
                  <a:ext cx="3182" cy="15910"/>
                </a:xfrm>
                <a:custGeom>
                  <a:avLst/>
                  <a:gdLst>
                    <a:gd name="connsiteX0" fmla="*/ 0 w 3182"/>
                    <a:gd name="connsiteY0" fmla="*/ 0 h 15910"/>
                    <a:gd name="connsiteX1" fmla="*/ 0 w 3182"/>
                    <a:gd name="connsiteY1" fmla="*/ 0 h 15910"/>
                    <a:gd name="connsiteX2" fmla="*/ 3182 w 3182"/>
                    <a:gd name="connsiteY2" fmla="*/ 0 h 15910"/>
                    <a:gd name="connsiteX3" fmla="*/ 1592 w 3182"/>
                    <a:gd name="connsiteY3" fmla="*/ 0 h 15910"/>
                    <a:gd name="connsiteX4" fmla="*/ 0 w 3182"/>
                    <a:gd name="connsiteY4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82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3182" y="0"/>
                      </a:lnTo>
                      <a:lnTo>
                        <a:pt x="1592" y="0"/>
                      </a:lnTo>
                      <a:cubicBezTo>
                        <a:pt x="3182" y="0"/>
                        <a:pt x="1592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00" name="รูปแบบอิสระ: รูปร่าง 2199">
                  <a:extLst>
                    <a:ext uri="{FF2B5EF4-FFF2-40B4-BE49-F238E27FC236}">
                      <a16:creationId xmlns:a16="http://schemas.microsoft.com/office/drawing/2014/main" id="{698A5F74-7D0E-41B5-9DDA-7C277C7FC0C8}"/>
                    </a:ext>
                  </a:extLst>
                </p:cNvPr>
                <p:cNvSpPr/>
                <p:nvPr/>
              </p:nvSpPr>
              <p:spPr>
                <a:xfrm>
                  <a:off x="7410648" y="4873398"/>
                  <a:ext cx="3182" cy="15910"/>
                </a:xfrm>
                <a:custGeom>
                  <a:avLst/>
                  <a:gdLst>
                    <a:gd name="connsiteX0" fmla="*/ 3182 w 3182"/>
                    <a:gd name="connsiteY0" fmla="*/ 0 h 15910"/>
                    <a:gd name="connsiteX1" fmla="*/ 0 w 3182"/>
                    <a:gd name="connsiteY1" fmla="*/ 0 h 15910"/>
                    <a:gd name="connsiteX2" fmla="*/ 3182 w 3182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2" h="15910">
                      <a:moveTo>
                        <a:pt x="3182" y="0"/>
                      </a:moveTo>
                      <a:lnTo>
                        <a:pt x="0" y="0"/>
                      </a:lnTo>
                      <a:lnTo>
                        <a:pt x="318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01" name="รูปแบบอิสระ: รูปร่าง 2200">
                  <a:extLst>
                    <a:ext uri="{FF2B5EF4-FFF2-40B4-BE49-F238E27FC236}">
                      <a16:creationId xmlns:a16="http://schemas.microsoft.com/office/drawing/2014/main" id="{F7FEC075-6A8C-4CD6-BD49-60FB172647B1}"/>
                    </a:ext>
                  </a:extLst>
                </p:cNvPr>
                <p:cNvSpPr/>
                <p:nvPr/>
              </p:nvSpPr>
              <p:spPr>
                <a:xfrm>
                  <a:off x="7412239" y="4874989"/>
                  <a:ext cx="1590" cy="15910"/>
                </a:xfrm>
                <a:custGeom>
                  <a:avLst/>
                  <a:gdLst>
                    <a:gd name="connsiteX0" fmla="*/ 1591 w 1590"/>
                    <a:gd name="connsiteY0" fmla="*/ 0 h 15910"/>
                    <a:gd name="connsiteX1" fmla="*/ 0 w 1590"/>
                    <a:gd name="connsiteY1" fmla="*/ 0 h 15910"/>
                    <a:gd name="connsiteX2" fmla="*/ 0 w 1590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0">
                      <a:moveTo>
                        <a:pt x="1591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02" name="รูปแบบอิสระ: รูปร่าง 2201">
                  <a:extLst>
                    <a:ext uri="{FF2B5EF4-FFF2-40B4-BE49-F238E27FC236}">
                      <a16:creationId xmlns:a16="http://schemas.microsoft.com/office/drawing/2014/main" id="{B180CEDD-89F0-462B-95FD-1A4806A07D61}"/>
                    </a:ext>
                  </a:extLst>
                </p:cNvPr>
                <p:cNvSpPr/>
                <p:nvPr/>
              </p:nvSpPr>
              <p:spPr>
                <a:xfrm>
                  <a:off x="7436104" y="4914764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03" name="รูปแบบอิสระ: รูปร่าง 2202">
                  <a:extLst>
                    <a:ext uri="{FF2B5EF4-FFF2-40B4-BE49-F238E27FC236}">
                      <a16:creationId xmlns:a16="http://schemas.microsoft.com/office/drawing/2014/main" id="{9B93F12F-29B1-46E0-BF74-78611359AC00}"/>
                    </a:ext>
                  </a:extLst>
                </p:cNvPr>
                <p:cNvSpPr/>
                <p:nvPr/>
              </p:nvSpPr>
              <p:spPr>
                <a:xfrm>
                  <a:off x="7435397" y="4913173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lnTo>
                        <a:pt x="707" y="0"/>
                      </a:lnTo>
                      <a:cubicBezTo>
                        <a:pt x="-884" y="0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04" name="รูปแบบอิสระ: รูปร่าง 2203">
                  <a:extLst>
                    <a:ext uri="{FF2B5EF4-FFF2-40B4-BE49-F238E27FC236}">
                      <a16:creationId xmlns:a16="http://schemas.microsoft.com/office/drawing/2014/main" id="{7D74A4C3-22B3-42E4-8BC7-40012DDB296E}"/>
                    </a:ext>
                  </a:extLst>
                </p:cNvPr>
                <p:cNvSpPr/>
                <p:nvPr/>
              </p:nvSpPr>
              <p:spPr>
                <a:xfrm>
                  <a:off x="7409287" y="4892490"/>
                  <a:ext cx="2952" cy="15910"/>
                </a:xfrm>
                <a:custGeom>
                  <a:avLst/>
                  <a:gdLst>
                    <a:gd name="connsiteX0" fmla="*/ 2953 w 2952"/>
                    <a:gd name="connsiteY0" fmla="*/ 0 h 15910"/>
                    <a:gd name="connsiteX1" fmla="*/ 1361 w 2952"/>
                    <a:gd name="connsiteY1" fmla="*/ 0 h 15910"/>
                    <a:gd name="connsiteX2" fmla="*/ 2953 w 2952"/>
                    <a:gd name="connsiteY2" fmla="*/ 0 h 15910"/>
                    <a:gd name="connsiteX3" fmla="*/ 2953 w 2952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952" h="15910">
                      <a:moveTo>
                        <a:pt x="2953" y="0"/>
                      </a:moveTo>
                      <a:cubicBezTo>
                        <a:pt x="1361" y="0"/>
                        <a:pt x="-1820" y="0"/>
                        <a:pt x="1361" y="0"/>
                      </a:cubicBezTo>
                      <a:lnTo>
                        <a:pt x="2953" y="0"/>
                      </a:lnTo>
                      <a:cubicBezTo>
                        <a:pt x="2953" y="0"/>
                        <a:pt x="2953" y="0"/>
                        <a:pt x="295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05" name="รูปแบบอิสระ: รูปร่าง 2204">
                  <a:extLst>
                    <a:ext uri="{FF2B5EF4-FFF2-40B4-BE49-F238E27FC236}">
                      <a16:creationId xmlns:a16="http://schemas.microsoft.com/office/drawing/2014/main" id="{9530987F-A406-40F0-BD47-7BBD36CB27DC}"/>
                    </a:ext>
                  </a:extLst>
                </p:cNvPr>
                <p:cNvSpPr/>
                <p:nvPr/>
              </p:nvSpPr>
              <p:spPr>
                <a:xfrm>
                  <a:off x="7424260" y="4903627"/>
                  <a:ext cx="706" cy="15910"/>
                </a:xfrm>
                <a:custGeom>
                  <a:avLst/>
                  <a:gdLst>
                    <a:gd name="connsiteX0" fmla="*/ 707 w 706"/>
                    <a:gd name="connsiteY0" fmla="*/ 0 h 15910"/>
                    <a:gd name="connsiteX1" fmla="*/ 707 w 706"/>
                    <a:gd name="connsiteY1" fmla="*/ 0 h 15910"/>
                    <a:gd name="connsiteX2" fmla="*/ 707 w 706"/>
                    <a:gd name="connsiteY2" fmla="*/ 0 h 15910"/>
                    <a:gd name="connsiteX3" fmla="*/ 707 w 706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6" h="15910">
                      <a:moveTo>
                        <a:pt x="707" y="0"/>
                      </a:moveTo>
                      <a:lnTo>
                        <a:pt x="707" y="0"/>
                      </a:lnTo>
                      <a:cubicBezTo>
                        <a:pt x="707" y="0"/>
                        <a:pt x="-884" y="0"/>
                        <a:pt x="707" y="0"/>
                      </a:cubicBezTo>
                      <a:lnTo>
                        <a:pt x="70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06" name="รูปแบบอิสระ: รูปร่าง 2205">
                  <a:extLst>
                    <a:ext uri="{FF2B5EF4-FFF2-40B4-BE49-F238E27FC236}">
                      <a16:creationId xmlns:a16="http://schemas.microsoft.com/office/drawing/2014/main" id="{B96E978D-A3CA-4613-BF1E-111EA682BE4C}"/>
                    </a:ext>
                  </a:extLst>
                </p:cNvPr>
                <p:cNvSpPr/>
                <p:nvPr/>
              </p:nvSpPr>
              <p:spPr>
                <a:xfrm>
                  <a:off x="7432215" y="4903627"/>
                  <a:ext cx="706" cy="15910"/>
                </a:xfrm>
                <a:custGeom>
                  <a:avLst/>
                  <a:gdLst>
                    <a:gd name="connsiteX0" fmla="*/ 707 w 706"/>
                    <a:gd name="connsiteY0" fmla="*/ 0 h 15910"/>
                    <a:gd name="connsiteX1" fmla="*/ 707 w 706"/>
                    <a:gd name="connsiteY1" fmla="*/ 0 h 15910"/>
                    <a:gd name="connsiteX2" fmla="*/ 707 w 706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6" h="15910">
                      <a:moveTo>
                        <a:pt x="707" y="0"/>
                      </a:moveTo>
                      <a:lnTo>
                        <a:pt x="707" y="0"/>
                      </a:lnTo>
                      <a:cubicBezTo>
                        <a:pt x="-884" y="0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07" name="รูปแบบอิสระ: รูปร่าง 2206">
                  <a:extLst>
                    <a:ext uri="{FF2B5EF4-FFF2-40B4-BE49-F238E27FC236}">
                      <a16:creationId xmlns:a16="http://schemas.microsoft.com/office/drawing/2014/main" id="{7C3DB8CA-0D38-4641-B725-1230C52628E6}"/>
                    </a:ext>
                  </a:extLst>
                </p:cNvPr>
                <p:cNvSpPr/>
                <p:nvPr/>
              </p:nvSpPr>
              <p:spPr>
                <a:xfrm>
                  <a:off x="7437695" y="4919537"/>
                  <a:ext cx="1591" cy="15910"/>
                </a:xfrm>
                <a:custGeom>
                  <a:avLst/>
                  <a:gdLst>
                    <a:gd name="connsiteX0" fmla="*/ 0 w 1591"/>
                    <a:gd name="connsiteY0" fmla="*/ 0 h 15910"/>
                    <a:gd name="connsiteX1" fmla="*/ 1592 w 1591"/>
                    <a:gd name="connsiteY1" fmla="*/ 0 h 15910"/>
                    <a:gd name="connsiteX2" fmla="*/ 0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0" y="0"/>
                      </a:moveTo>
                      <a:lnTo>
                        <a:pt x="1592" y="0"/>
                      </a:lnTo>
                      <a:cubicBezTo>
                        <a:pt x="1592" y="0"/>
                        <a:pt x="1592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08" name="รูปแบบอิสระ: รูปร่าง 2207">
                  <a:extLst>
                    <a:ext uri="{FF2B5EF4-FFF2-40B4-BE49-F238E27FC236}">
                      <a16:creationId xmlns:a16="http://schemas.microsoft.com/office/drawing/2014/main" id="{4D2721DB-447B-42D1-AEB4-69C4DA0AE0A4}"/>
                    </a:ext>
                  </a:extLst>
                </p:cNvPr>
                <p:cNvSpPr/>
                <p:nvPr/>
              </p:nvSpPr>
              <p:spPr>
                <a:xfrm>
                  <a:off x="7412637" y="4881353"/>
                  <a:ext cx="1900" cy="1193"/>
                </a:xfrm>
                <a:custGeom>
                  <a:avLst/>
                  <a:gdLst>
                    <a:gd name="connsiteX0" fmla="*/ 1193 w 1900"/>
                    <a:gd name="connsiteY0" fmla="*/ 0 h 1193"/>
                    <a:gd name="connsiteX1" fmla="*/ 1193 w 1900"/>
                    <a:gd name="connsiteY1" fmla="*/ 0 h 1193"/>
                    <a:gd name="connsiteX2" fmla="*/ 1193 w 1900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900" h="1193">
                      <a:moveTo>
                        <a:pt x="1193" y="0"/>
                      </a:moveTo>
                      <a:cubicBezTo>
                        <a:pt x="-398" y="1591"/>
                        <a:pt x="-398" y="1591"/>
                        <a:pt x="1193" y="0"/>
                      </a:cubicBezTo>
                      <a:cubicBezTo>
                        <a:pt x="1193" y="1591"/>
                        <a:pt x="2785" y="1591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09" name="รูปแบบอิสระ: รูปร่าง 2208">
                  <a:extLst>
                    <a:ext uri="{FF2B5EF4-FFF2-40B4-BE49-F238E27FC236}">
                      <a16:creationId xmlns:a16="http://schemas.microsoft.com/office/drawing/2014/main" id="{CA3648E3-3FE0-40C0-A488-7493CE227C06}"/>
                    </a:ext>
                  </a:extLst>
                </p:cNvPr>
                <p:cNvSpPr/>
                <p:nvPr/>
              </p:nvSpPr>
              <p:spPr>
                <a:xfrm>
                  <a:off x="7415421" y="4914764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10" name="รูปแบบอิสระ: รูปร่าง 2209">
                  <a:extLst>
                    <a:ext uri="{FF2B5EF4-FFF2-40B4-BE49-F238E27FC236}">
                      <a16:creationId xmlns:a16="http://schemas.microsoft.com/office/drawing/2014/main" id="{CEB4C568-E4E1-4FEC-BFCE-A9D1F9216637}"/>
                    </a:ext>
                  </a:extLst>
                </p:cNvPr>
                <p:cNvSpPr/>
                <p:nvPr/>
              </p:nvSpPr>
              <p:spPr>
                <a:xfrm>
                  <a:off x="7411532" y="4882944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  <a:gd name="connsiteX3" fmla="*/ 707 w 707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cubicBezTo>
                        <a:pt x="707" y="0"/>
                        <a:pt x="707" y="0"/>
                        <a:pt x="707" y="0"/>
                      </a:cubicBezTo>
                      <a:cubicBezTo>
                        <a:pt x="707" y="0"/>
                        <a:pt x="707" y="0"/>
                        <a:pt x="707" y="0"/>
                      </a:cubicBezTo>
                      <a:cubicBezTo>
                        <a:pt x="707" y="0"/>
                        <a:pt x="-884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11" name="รูปแบบอิสระ: รูปร่าง 2210">
                  <a:extLst>
                    <a:ext uri="{FF2B5EF4-FFF2-40B4-BE49-F238E27FC236}">
                      <a16:creationId xmlns:a16="http://schemas.microsoft.com/office/drawing/2014/main" id="{350C10E3-C82A-457B-8D15-B95E3C6DEB86}"/>
                    </a:ext>
                  </a:extLst>
                </p:cNvPr>
                <p:cNvSpPr/>
                <p:nvPr/>
              </p:nvSpPr>
              <p:spPr>
                <a:xfrm>
                  <a:off x="7437695" y="494181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12" name="รูปแบบอิสระ: รูปร่าง 2211">
                  <a:extLst>
                    <a:ext uri="{FF2B5EF4-FFF2-40B4-BE49-F238E27FC236}">
                      <a16:creationId xmlns:a16="http://schemas.microsoft.com/office/drawing/2014/main" id="{E0F07367-EC37-4FE0-AA32-26F28A8E46D2}"/>
                    </a:ext>
                  </a:extLst>
                </p:cNvPr>
                <p:cNvSpPr/>
                <p:nvPr/>
              </p:nvSpPr>
              <p:spPr>
                <a:xfrm>
                  <a:off x="7418603" y="495135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13" name="รูปแบบอิสระ: รูปร่าง 2212">
                  <a:extLst>
                    <a:ext uri="{FF2B5EF4-FFF2-40B4-BE49-F238E27FC236}">
                      <a16:creationId xmlns:a16="http://schemas.microsoft.com/office/drawing/2014/main" id="{F3611E67-AFDB-4E60-AE53-367E20DB3456}"/>
                    </a:ext>
                  </a:extLst>
                </p:cNvPr>
                <p:cNvSpPr/>
                <p:nvPr/>
              </p:nvSpPr>
              <p:spPr>
                <a:xfrm>
                  <a:off x="7412239" y="4877464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cubicBezTo>
                        <a:pt x="0" y="-884"/>
                        <a:pt x="0" y="707"/>
                        <a:pt x="0" y="707"/>
                      </a:cubicBezTo>
                      <a:lnTo>
                        <a:pt x="0" y="70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14" name="รูปแบบอิสระ: รูปร่าง 2213">
                  <a:extLst>
                    <a:ext uri="{FF2B5EF4-FFF2-40B4-BE49-F238E27FC236}">
                      <a16:creationId xmlns:a16="http://schemas.microsoft.com/office/drawing/2014/main" id="{A4B0BA50-83E0-4C9E-867E-D4AEB5D464C9}"/>
                    </a:ext>
                  </a:extLst>
                </p:cNvPr>
                <p:cNvSpPr/>
                <p:nvPr/>
              </p:nvSpPr>
              <p:spPr>
                <a:xfrm>
                  <a:off x="7420194" y="487658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15" name="รูปแบบอิสระ: รูปร่าง 2214">
                  <a:extLst>
                    <a:ext uri="{FF2B5EF4-FFF2-40B4-BE49-F238E27FC236}">
                      <a16:creationId xmlns:a16="http://schemas.microsoft.com/office/drawing/2014/main" id="{95015D02-BCB3-4B83-9AF0-B5EB4FFCAC29}"/>
                    </a:ext>
                  </a:extLst>
                </p:cNvPr>
                <p:cNvSpPr/>
                <p:nvPr/>
              </p:nvSpPr>
              <p:spPr>
                <a:xfrm>
                  <a:off x="7424967" y="488453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16" name="รูปแบบอิสระ: รูปร่าง 2215">
                  <a:extLst>
                    <a:ext uri="{FF2B5EF4-FFF2-40B4-BE49-F238E27FC236}">
                      <a16:creationId xmlns:a16="http://schemas.microsoft.com/office/drawing/2014/main" id="{39E8C9D0-5437-4211-9AAB-0CE000A78B71}"/>
                    </a:ext>
                  </a:extLst>
                </p:cNvPr>
                <p:cNvSpPr/>
                <p:nvPr/>
              </p:nvSpPr>
              <p:spPr>
                <a:xfrm>
                  <a:off x="7412637" y="4876580"/>
                  <a:ext cx="1192" cy="707"/>
                </a:xfrm>
                <a:custGeom>
                  <a:avLst/>
                  <a:gdLst>
                    <a:gd name="connsiteX0" fmla="*/ 1193 w 1192"/>
                    <a:gd name="connsiteY0" fmla="*/ 0 h 707"/>
                    <a:gd name="connsiteX1" fmla="*/ 1193 w 1192"/>
                    <a:gd name="connsiteY1" fmla="*/ 0 h 707"/>
                    <a:gd name="connsiteX2" fmla="*/ 1193 w 1192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2" h="707">
                      <a:moveTo>
                        <a:pt x="1193" y="0"/>
                      </a:moveTo>
                      <a:cubicBezTo>
                        <a:pt x="-398" y="0"/>
                        <a:pt x="-398" y="0"/>
                        <a:pt x="1193" y="0"/>
                      </a:cubicBezTo>
                      <a:cubicBezTo>
                        <a:pt x="-398" y="1591"/>
                        <a:pt x="-398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17" name="รูปแบบอิสระ: รูปร่าง 2216">
                  <a:extLst>
                    <a:ext uri="{FF2B5EF4-FFF2-40B4-BE49-F238E27FC236}">
                      <a16:creationId xmlns:a16="http://schemas.microsoft.com/office/drawing/2014/main" id="{72E7AC8A-8226-45AA-9F12-774B306E8FFC}"/>
                    </a:ext>
                  </a:extLst>
                </p:cNvPr>
                <p:cNvSpPr/>
                <p:nvPr/>
              </p:nvSpPr>
              <p:spPr>
                <a:xfrm>
                  <a:off x="7412239" y="487658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18" name="รูปแบบอิสระ: รูปร่าง 2217">
                  <a:extLst>
                    <a:ext uri="{FF2B5EF4-FFF2-40B4-BE49-F238E27FC236}">
                      <a16:creationId xmlns:a16="http://schemas.microsoft.com/office/drawing/2014/main" id="{7F3C6A22-FE74-4486-9291-D0E9023ED2B4}"/>
                    </a:ext>
                  </a:extLst>
                </p:cNvPr>
                <p:cNvSpPr/>
                <p:nvPr/>
              </p:nvSpPr>
              <p:spPr>
                <a:xfrm>
                  <a:off x="7412239" y="487817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19" name="รูปแบบอิสระ: รูปร่าง 2218">
                  <a:extLst>
                    <a:ext uri="{FF2B5EF4-FFF2-40B4-BE49-F238E27FC236}">
                      <a16:creationId xmlns:a16="http://schemas.microsoft.com/office/drawing/2014/main" id="{C67B2E2F-E9BB-413F-8D22-A702D868EFB7}"/>
                    </a:ext>
                  </a:extLst>
                </p:cNvPr>
                <p:cNvSpPr/>
                <p:nvPr/>
              </p:nvSpPr>
              <p:spPr>
                <a:xfrm>
                  <a:off x="7431331" y="4930674"/>
                  <a:ext cx="1192" cy="15910"/>
                </a:xfrm>
                <a:custGeom>
                  <a:avLst/>
                  <a:gdLst>
                    <a:gd name="connsiteX0" fmla="*/ 0 w 1192"/>
                    <a:gd name="connsiteY0" fmla="*/ 0 h 15910"/>
                    <a:gd name="connsiteX1" fmla="*/ 0 w 1192"/>
                    <a:gd name="connsiteY1" fmla="*/ 0 h 15910"/>
                    <a:gd name="connsiteX2" fmla="*/ 0 w 1192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2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20" name="รูปแบบอิสระ: รูปร่าง 2219">
                  <a:extLst>
                    <a:ext uri="{FF2B5EF4-FFF2-40B4-BE49-F238E27FC236}">
                      <a16:creationId xmlns:a16="http://schemas.microsoft.com/office/drawing/2014/main" id="{1E636599-B7AE-4C98-A916-5607DFEC620F}"/>
                    </a:ext>
                  </a:extLst>
                </p:cNvPr>
                <p:cNvSpPr/>
                <p:nvPr/>
              </p:nvSpPr>
              <p:spPr>
                <a:xfrm>
                  <a:off x="7432922" y="489567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21" name="รูปแบบอิสระ: รูปร่าง 2220">
                  <a:extLst>
                    <a:ext uri="{FF2B5EF4-FFF2-40B4-BE49-F238E27FC236}">
                      <a16:creationId xmlns:a16="http://schemas.microsoft.com/office/drawing/2014/main" id="{B6176877-EC54-48DD-849E-FFF3D4F166E5}"/>
                    </a:ext>
                  </a:extLst>
                </p:cNvPr>
                <p:cNvSpPr/>
                <p:nvPr/>
              </p:nvSpPr>
              <p:spPr>
                <a:xfrm>
                  <a:off x="7426557" y="4897263"/>
                  <a:ext cx="7954" cy="15910"/>
                </a:xfrm>
                <a:custGeom>
                  <a:avLst/>
                  <a:gdLst>
                    <a:gd name="connsiteX0" fmla="*/ 7955 w 7954"/>
                    <a:gd name="connsiteY0" fmla="*/ 0 h 15910"/>
                    <a:gd name="connsiteX1" fmla="*/ 6364 w 7954"/>
                    <a:gd name="connsiteY1" fmla="*/ 0 h 15910"/>
                    <a:gd name="connsiteX2" fmla="*/ 0 w 7954"/>
                    <a:gd name="connsiteY2" fmla="*/ 0 h 15910"/>
                    <a:gd name="connsiteX3" fmla="*/ 7955 w 7954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954" h="15910">
                      <a:moveTo>
                        <a:pt x="7955" y="0"/>
                      </a:moveTo>
                      <a:cubicBezTo>
                        <a:pt x="4774" y="0"/>
                        <a:pt x="6364" y="0"/>
                        <a:pt x="6364" y="0"/>
                      </a:cubicBezTo>
                      <a:lnTo>
                        <a:pt x="0" y="0"/>
                      </a:lnTo>
                      <a:lnTo>
                        <a:pt x="795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22" name="รูปแบบอิสระ: รูปร่าง 2221">
                  <a:extLst>
                    <a:ext uri="{FF2B5EF4-FFF2-40B4-BE49-F238E27FC236}">
                      <a16:creationId xmlns:a16="http://schemas.microsoft.com/office/drawing/2014/main" id="{CF508D94-9518-4143-A229-D082F94EAE21}"/>
                    </a:ext>
                  </a:extLst>
                </p:cNvPr>
                <p:cNvSpPr/>
                <p:nvPr/>
              </p:nvSpPr>
              <p:spPr>
                <a:xfrm>
                  <a:off x="7413830" y="4878171"/>
                  <a:ext cx="31819" cy="77075"/>
                </a:xfrm>
                <a:custGeom>
                  <a:avLst/>
                  <a:gdLst>
                    <a:gd name="connsiteX0" fmla="*/ 22274 w 31819"/>
                    <a:gd name="connsiteY0" fmla="*/ 38184 h 77075"/>
                    <a:gd name="connsiteX1" fmla="*/ 23865 w 31819"/>
                    <a:gd name="connsiteY1" fmla="*/ 38184 h 77075"/>
                    <a:gd name="connsiteX2" fmla="*/ 28637 w 31819"/>
                    <a:gd name="connsiteY2" fmla="*/ 38184 h 77075"/>
                    <a:gd name="connsiteX3" fmla="*/ 22274 w 31819"/>
                    <a:gd name="connsiteY3" fmla="*/ 38184 h 77075"/>
                    <a:gd name="connsiteX4" fmla="*/ 22274 w 31819"/>
                    <a:gd name="connsiteY4" fmla="*/ 36593 h 77075"/>
                    <a:gd name="connsiteX5" fmla="*/ 22274 w 31819"/>
                    <a:gd name="connsiteY5" fmla="*/ 38184 h 77075"/>
                    <a:gd name="connsiteX6" fmla="*/ 19092 w 31819"/>
                    <a:gd name="connsiteY6" fmla="*/ 36593 h 77075"/>
                    <a:gd name="connsiteX7" fmla="*/ 20683 w 31819"/>
                    <a:gd name="connsiteY7" fmla="*/ 36593 h 77075"/>
                    <a:gd name="connsiteX8" fmla="*/ 19092 w 31819"/>
                    <a:gd name="connsiteY8" fmla="*/ 36593 h 77075"/>
                    <a:gd name="connsiteX9" fmla="*/ 20683 w 31819"/>
                    <a:gd name="connsiteY9" fmla="*/ 36593 h 77075"/>
                    <a:gd name="connsiteX10" fmla="*/ 20683 w 31819"/>
                    <a:gd name="connsiteY10" fmla="*/ 36593 h 77075"/>
                    <a:gd name="connsiteX11" fmla="*/ 20683 w 31819"/>
                    <a:gd name="connsiteY11" fmla="*/ 36593 h 77075"/>
                    <a:gd name="connsiteX12" fmla="*/ 17501 w 31819"/>
                    <a:gd name="connsiteY12" fmla="*/ 36593 h 77075"/>
                    <a:gd name="connsiteX13" fmla="*/ 19092 w 31819"/>
                    <a:gd name="connsiteY13" fmla="*/ 36593 h 77075"/>
                    <a:gd name="connsiteX14" fmla="*/ 17501 w 31819"/>
                    <a:gd name="connsiteY14" fmla="*/ 36593 h 77075"/>
                    <a:gd name="connsiteX15" fmla="*/ 20683 w 31819"/>
                    <a:gd name="connsiteY15" fmla="*/ 36593 h 77075"/>
                    <a:gd name="connsiteX16" fmla="*/ 22274 w 31819"/>
                    <a:gd name="connsiteY16" fmla="*/ 35002 h 77075"/>
                    <a:gd name="connsiteX17" fmla="*/ 23865 w 31819"/>
                    <a:gd name="connsiteY17" fmla="*/ 35002 h 77075"/>
                    <a:gd name="connsiteX18" fmla="*/ 28637 w 31819"/>
                    <a:gd name="connsiteY18" fmla="*/ 33411 h 77075"/>
                    <a:gd name="connsiteX19" fmla="*/ 22274 w 31819"/>
                    <a:gd name="connsiteY19" fmla="*/ 33411 h 77075"/>
                    <a:gd name="connsiteX20" fmla="*/ 22274 w 31819"/>
                    <a:gd name="connsiteY20" fmla="*/ 33411 h 77075"/>
                    <a:gd name="connsiteX21" fmla="*/ 23865 w 31819"/>
                    <a:gd name="connsiteY21" fmla="*/ 33411 h 77075"/>
                    <a:gd name="connsiteX22" fmla="*/ 27047 w 31819"/>
                    <a:gd name="connsiteY22" fmla="*/ 33411 h 77075"/>
                    <a:gd name="connsiteX23" fmla="*/ 23865 w 31819"/>
                    <a:gd name="connsiteY23" fmla="*/ 33411 h 77075"/>
                    <a:gd name="connsiteX24" fmla="*/ 28637 w 31819"/>
                    <a:gd name="connsiteY24" fmla="*/ 33411 h 77075"/>
                    <a:gd name="connsiteX25" fmla="*/ 23865 w 31819"/>
                    <a:gd name="connsiteY25" fmla="*/ 33411 h 77075"/>
                    <a:gd name="connsiteX26" fmla="*/ 22274 w 31819"/>
                    <a:gd name="connsiteY26" fmla="*/ 31820 h 77075"/>
                    <a:gd name="connsiteX27" fmla="*/ 25456 w 31819"/>
                    <a:gd name="connsiteY27" fmla="*/ 31820 h 77075"/>
                    <a:gd name="connsiteX28" fmla="*/ 23865 w 31819"/>
                    <a:gd name="connsiteY28" fmla="*/ 31820 h 77075"/>
                    <a:gd name="connsiteX29" fmla="*/ 25456 w 31819"/>
                    <a:gd name="connsiteY29" fmla="*/ 31820 h 77075"/>
                    <a:gd name="connsiteX30" fmla="*/ 22274 w 31819"/>
                    <a:gd name="connsiteY30" fmla="*/ 31820 h 77075"/>
                    <a:gd name="connsiteX31" fmla="*/ 23865 w 31819"/>
                    <a:gd name="connsiteY31" fmla="*/ 30229 h 77075"/>
                    <a:gd name="connsiteX32" fmla="*/ 27047 w 31819"/>
                    <a:gd name="connsiteY32" fmla="*/ 30229 h 77075"/>
                    <a:gd name="connsiteX33" fmla="*/ 22274 w 31819"/>
                    <a:gd name="connsiteY33" fmla="*/ 28638 h 77075"/>
                    <a:gd name="connsiteX34" fmla="*/ 23865 w 31819"/>
                    <a:gd name="connsiteY34" fmla="*/ 28638 h 77075"/>
                    <a:gd name="connsiteX35" fmla="*/ 17501 w 31819"/>
                    <a:gd name="connsiteY35" fmla="*/ 28638 h 77075"/>
                    <a:gd name="connsiteX36" fmla="*/ 15910 w 31819"/>
                    <a:gd name="connsiteY36" fmla="*/ 28638 h 77075"/>
                    <a:gd name="connsiteX37" fmla="*/ 14319 w 31819"/>
                    <a:gd name="connsiteY37" fmla="*/ 28638 h 77075"/>
                    <a:gd name="connsiteX38" fmla="*/ 17501 w 31819"/>
                    <a:gd name="connsiteY38" fmla="*/ 28638 h 77075"/>
                    <a:gd name="connsiteX39" fmla="*/ 17501 w 31819"/>
                    <a:gd name="connsiteY39" fmla="*/ 28638 h 77075"/>
                    <a:gd name="connsiteX40" fmla="*/ 22274 w 31819"/>
                    <a:gd name="connsiteY40" fmla="*/ 28638 h 77075"/>
                    <a:gd name="connsiteX41" fmla="*/ 20683 w 31819"/>
                    <a:gd name="connsiteY41" fmla="*/ 28638 h 77075"/>
                    <a:gd name="connsiteX42" fmla="*/ 25456 w 31819"/>
                    <a:gd name="connsiteY42" fmla="*/ 28638 h 77075"/>
                    <a:gd name="connsiteX43" fmla="*/ 25456 w 31819"/>
                    <a:gd name="connsiteY43" fmla="*/ 28638 h 77075"/>
                    <a:gd name="connsiteX44" fmla="*/ 27047 w 31819"/>
                    <a:gd name="connsiteY44" fmla="*/ 28638 h 77075"/>
                    <a:gd name="connsiteX45" fmla="*/ 25456 w 31819"/>
                    <a:gd name="connsiteY45" fmla="*/ 28638 h 77075"/>
                    <a:gd name="connsiteX46" fmla="*/ 28637 w 31819"/>
                    <a:gd name="connsiteY46" fmla="*/ 28638 h 77075"/>
                    <a:gd name="connsiteX47" fmla="*/ 27047 w 31819"/>
                    <a:gd name="connsiteY47" fmla="*/ 28638 h 77075"/>
                    <a:gd name="connsiteX48" fmla="*/ 28637 w 31819"/>
                    <a:gd name="connsiteY48" fmla="*/ 27047 h 77075"/>
                    <a:gd name="connsiteX49" fmla="*/ 19092 w 31819"/>
                    <a:gd name="connsiteY49" fmla="*/ 25456 h 77075"/>
                    <a:gd name="connsiteX50" fmla="*/ 25456 w 31819"/>
                    <a:gd name="connsiteY50" fmla="*/ 25456 h 77075"/>
                    <a:gd name="connsiteX51" fmla="*/ 25456 w 31819"/>
                    <a:gd name="connsiteY51" fmla="*/ 27047 h 77075"/>
                    <a:gd name="connsiteX52" fmla="*/ 27047 w 31819"/>
                    <a:gd name="connsiteY52" fmla="*/ 27047 h 77075"/>
                    <a:gd name="connsiteX53" fmla="*/ 23865 w 31819"/>
                    <a:gd name="connsiteY53" fmla="*/ 27047 h 77075"/>
                    <a:gd name="connsiteX54" fmla="*/ 27047 w 31819"/>
                    <a:gd name="connsiteY54" fmla="*/ 27047 h 77075"/>
                    <a:gd name="connsiteX55" fmla="*/ 22274 w 31819"/>
                    <a:gd name="connsiteY55" fmla="*/ 25456 h 77075"/>
                    <a:gd name="connsiteX56" fmla="*/ 25456 w 31819"/>
                    <a:gd name="connsiteY56" fmla="*/ 25456 h 77075"/>
                    <a:gd name="connsiteX57" fmla="*/ 22274 w 31819"/>
                    <a:gd name="connsiteY57" fmla="*/ 23865 h 77075"/>
                    <a:gd name="connsiteX58" fmla="*/ 22274 w 31819"/>
                    <a:gd name="connsiteY58" fmla="*/ 23865 h 77075"/>
                    <a:gd name="connsiteX59" fmla="*/ 23865 w 31819"/>
                    <a:gd name="connsiteY59" fmla="*/ 23865 h 77075"/>
                    <a:gd name="connsiteX60" fmla="*/ 23865 w 31819"/>
                    <a:gd name="connsiteY60" fmla="*/ 23865 h 77075"/>
                    <a:gd name="connsiteX61" fmla="*/ 20683 w 31819"/>
                    <a:gd name="connsiteY61" fmla="*/ 22274 h 77075"/>
                    <a:gd name="connsiteX62" fmla="*/ 25456 w 31819"/>
                    <a:gd name="connsiteY62" fmla="*/ 22274 h 77075"/>
                    <a:gd name="connsiteX63" fmla="*/ 12728 w 31819"/>
                    <a:gd name="connsiteY63" fmla="*/ 20683 h 77075"/>
                    <a:gd name="connsiteX64" fmla="*/ 25456 w 31819"/>
                    <a:gd name="connsiteY64" fmla="*/ 20683 h 77075"/>
                    <a:gd name="connsiteX65" fmla="*/ 25456 w 31819"/>
                    <a:gd name="connsiteY65" fmla="*/ 20683 h 77075"/>
                    <a:gd name="connsiteX66" fmla="*/ 20683 w 31819"/>
                    <a:gd name="connsiteY66" fmla="*/ 20683 h 77075"/>
                    <a:gd name="connsiteX67" fmla="*/ 25456 w 31819"/>
                    <a:gd name="connsiteY67" fmla="*/ 20683 h 77075"/>
                    <a:gd name="connsiteX68" fmla="*/ 19092 w 31819"/>
                    <a:gd name="connsiteY68" fmla="*/ 20683 h 77075"/>
                    <a:gd name="connsiteX69" fmla="*/ 25456 w 31819"/>
                    <a:gd name="connsiteY69" fmla="*/ 20683 h 77075"/>
                    <a:gd name="connsiteX70" fmla="*/ 20683 w 31819"/>
                    <a:gd name="connsiteY70" fmla="*/ 20683 h 77075"/>
                    <a:gd name="connsiteX71" fmla="*/ 27047 w 31819"/>
                    <a:gd name="connsiteY71" fmla="*/ 20683 h 77075"/>
                    <a:gd name="connsiteX72" fmla="*/ 27047 w 31819"/>
                    <a:gd name="connsiteY72" fmla="*/ 20683 h 77075"/>
                    <a:gd name="connsiteX73" fmla="*/ 25456 w 31819"/>
                    <a:gd name="connsiteY73" fmla="*/ 20683 h 77075"/>
                    <a:gd name="connsiteX74" fmla="*/ 19092 w 31819"/>
                    <a:gd name="connsiteY74" fmla="*/ 19092 h 77075"/>
                    <a:gd name="connsiteX75" fmla="*/ 25456 w 31819"/>
                    <a:gd name="connsiteY75" fmla="*/ 19092 h 77075"/>
                    <a:gd name="connsiteX76" fmla="*/ 11137 w 31819"/>
                    <a:gd name="connsiteY76" fmla="*/ 17501 h 77075"/>
                    <a:gd name="connsiteX77" fmla="*/ 12728 w 31819"/>
                    <a:gd name="connsiteY77" fmla="*/ 17501 h 77075"/>
                    <a:gd name="connsiteX78" fmla="*/ 11137 w 31819"/>
                    <a:gd name="connsiteY78" fmla="*/ 17501 h 77075"/>
                    <a:gd name="connsiteX79" fmla="*/ 27047 w 31819"/>
                    <a:gd name="connsiteY79" fmla="*/ 19092 h 77075"/>
                    <a:gd name="connsiteX80" fmla="*/ 28637 w 31819"/>
                    <a:gd name="connsiteY80" fmla="*/ 19092 h 77075"/>
                    <a:gd name="connsiteX81" fmla="*/ 30229 w 31819"/>
                    <a:gd name="connsiteY81" fmla="*/ 19092 h 77075"/>
                    <a:gd name="connsiteX82" fmla="*/ 31820 w 31819"/>
                    <a:gd name="connsiteY82" fmla="*/ 17501 h 77075"/>
                    <a:gd name="connsiteX83" fmla="*/ 27047 w 31819"/>
                    <a:gd name="connsiteY83" fmla="*/ 17501 h 77075"/>
                    <a:gd name="connsiteX84" fmla="*/ 30229 w 31819"/>
                    <a:gd name="connsiteY84" fmla="*/ 19092 h 77075"/>
                    <a:gd name="connsiteX85" fmla="*/ 22274 w 31819"/>
                    <a:gd name="connsiteY85" fmla="*/ 17501 h 77075"/>
                    <a:gd name="connsiteX86" fmla="*/ 28637 w 31819"/>
                    <a:gd name="connsiteY86" fmla="*/ 17501 h 77075"/>
                    <a:gd name="connsiteX87" fmla="*/ 27047 w 31819"/>
                    <a:gd name="connsiteY87" fmla="*/ 17501 h 77075"/>
                    <a:gd name="connsiteX88" fmla="*/ 28637 w 31819"/>
                    <a:gd name="connsiteY88" fmla="*/ 17501 h 77075"/>
                    <a:gd name="connsiteX89" fmla="*/ 27047 w 31819"/>
                    <a:gd name="connsiteY89" fmla="*/ 15910 h 77075"/>
                    <a:gd name="connsiteX90" fmla="*/ 28637 w 31819"/>
                    <a:gd name="connsiteY90" fmla="*/ 15910 h 77075"/>
                    <a:gd name="connsiteX91" fmla="*/ 11137 w 31819"/>
                    <a:gd name="connsiteY91" fmla="*/ 15910 h 77075"/>
                    <a:gd name="connsiteX92" fmla="*/ 15910 w 31819"/>
                    <a:gd name="connsiteY92" fmla="*/ 14319 h 77075"/>
                    <a:gd name="connsiteX93" fmla="*/ 25456 w 31819"/>
                    <a:gd name="connsiteY93" fmla="*/ 14319 h 77075"/>
                    <a:gd name="connsiteX94" fmla="*/ 23865 w 31819"/>
                    <a:gd name="connsiteY94" fmla="*/ 14319 h 77075"/>
                    <a:gd name="connsiteX95" fmla="*/ 25456 w 31819"/>
                    <a:gd name="connsiteY95" fmla="*/ 14319 h 77075"/>
                    <a:gd name="connsiteX96" fmla="*/ 22274 w 31819"/>
                    <a:gd name="connsiteY96" fmla="*/ 14319 h 77075"/>
                    <a:gd name="connsiteX97" fmla="*/ 22274 w 31819"/>
                    <a:gd name="connsiteY97" fmla="*/ 14319 h 77075"/>
                    <a:gd name="connsiteX98" fmla="*/ 14319 w 31819"/>
                    <a:gd name="connsiteY98" fmla="*/ 12728 h 77075"/>
                    <a:gd name="connsiteX99" fmla="*/ 15910 w 31819"/>
                    <a:gd name="connsiteY99" fmla="*/ 12728 h 77075"/>
                    <a:gd name="connsiteX100" fmla="*/ 17501 w 31819"/>
                    <a:gd name="connsiteY100" fmla="*/ 11137 h 77075"/>
                    <a:gd name="connsiteX101" fmla="*/ 20683 w 31819"/>
                    <a:gd name="connsiteY101" fmla="*/ 11137 h 77075"/>
                    <a:gd name="connsiteX102" fmla="*/ 19092 w 31819"/>
                    <a:gd name="connsiteY102" fmla="*/ 11137 h 77075"/>
                    <a:gd name="connsiteX103" fmla="*/ 22274 w 31819"/>
                    <a:gd name="connsiteY103" fmla="*/ 11137 h 77075"/>
                    <a:gd name="connsiteX104" fmla="*/ 19092 w 31819"/>
                    <a:gd name="connsiteY104" fmla="*/ 9546 h 77075"/>
                    <a:gd name="connsiteX105" fmla="*/ 19092 w 31819"/>
                    <a:gd name="connsiteY105" fmla="*/ 11137 h 77075"/>
                    <a:gd name="connsiteX106" fmla="*/ 9546 w 31819"/>
                    <a:gd name="connsiteY106" fmla="*/ 9546 h 77075"/>
                    <a:gd name="connsiteX107" fmla="*/ 11137 w 31819"/>
                    <a:gd name="connsiteY107" fmla="*/ 9546 h 77075"/>
                    <a:gd name="connsiteX108" fmla="*/ 7955 w 31819"/>
                    <a:gd name="connsiteY108" fmla="*/ 7955 h 77075"/>
                    <a:gd name="connsiteX109" fmla="*/ 14319 w 31819"/>
                    <a:gd name="connsiteY109" fmla="*/ 7955 h 77075"/>
                    <a:gd name="connsiteX110" fmla="*/ 12728 w 31819"/>
                    <a:gd name="connsiteY110" fmla="*/ 9546 h 77075"/>
                    <a:gd name="connsiteX111" fmla="*/ 14319 w 31819"/>
                    <a:gd name="connsiteY111" fmla="*/ 9546 h 77075"/>
                    <a:gd name="connsiteX112" fmla="*/ 14319 w 31819"/>
                    <a:gd name="connsiteY112" fmla="*/ 9546 h 77075"/>
                    <a:gd name="connsiteX113" fmla="*/ 17501 w 31819"/>
                    <a:gd name="connsiteY113" fmla="*/ 7955 h 77075"/>
                    <a:gd name="connsiteX114" fmla="*/ 14319 w 31819"/>
                    <a:gd name="connsiteY114" fmla="*/ 7955 h 77075"/>
                    <a:gd name="connsiteX115" fmla="*/ 14319 w 31819"/>
                    <a:gd name="connsiteY115" fmla="*/ 7955 h 77075"/>
                    <a:gd name="connsiteX116" fmla="*/ 11137 w 31819"/>
                    <a:gd name="connsiteY116" fmla="*/ 7955 h 77075"/>
                    <a:gd name="connsiteX117" fmla="*/ 9546 w 31819"/>
                    <a:gd name="connsiteY117" fmla="*/ 6364 h 77075"/>
                    <a:gd name="connsiteX118" fmla="*/ 12728 w 31819"/>
                    <a:gd name="connsiteY118" fmla="*/ 6364 h 77075"/>
                    <a:gd name="connsiteX119" fmla="*/ 11137 w 31819"/>
                    <a:gd name="connsiteY119" fmla="*/ 6364 h 77075"/>
                    <a:gd name="connsiteX120" fmla="*/ 11137 w 31819"/>
                    <a:gd name="connsiteY120" fmla="*/ 4773 h 77075"/>
                    <a:gd name="connsiteX121" fmla="*/ 9546 w 31819"/>
                    <a:gd name="connsiteY121" fmla="*/ 4773 h 77075"/>
                    <a:gd name="connsiteX122" fmla="*/ 6364 w 31819"/>
                    <a:gd name="connsiteY122" fmla="*/ 3182 h 77075"/>
                    <a:gd name="connsiteX123" fmla="*/ 3182 w 31819"/>
                    <a:gd name="connsiteY123" fmla="*/ 3182 h 77075"/>
                    <a:gd name="connsiteX124" fmla="*/ 6364 w 31819"/>
                    <a:gd name="connsiteY124" fmla="*/ 4773 h 77075"/>
                    <a:gd name="connsiteX125" fmla="*/ 1592 w 31819"/>
                    <a:gd name="connsiteY125" fmla="*/ 4773 h 77075"/>
                    <a:gd name="connsiteX126" fmla="*/ 3182 w 31819"/>
                    <a:gd name="connsiteY126" fmla="*/ 4773 h 77075"/>
                    <a:gd name="connsiteX127" fmla="*/ 4773 w 31819"/>
                    <a:gd name="connsiteY127" fmla="*/ 4773 h 77075"/>
                    <a:gd name="connsiteX128" fmla="*/ 4773 w 31819"/>
                    <a:gd name="connsiteY128" fmla="*/ 4773 h 77075"/>
                    <a:gd name="connsiteX129" fmla="*/ 4773 w 31819"/>
                    <a:gd name="connsiteY129" fmla="*/ 4773 h 77075"/>
                    <a:gd name="connsiteX130" fmla="*/ 4773 w 31819"/>
                    <a:gd name="connsiteY130" fmla="*/ 4773 h 77075"/>
                    <a:gd name="connsiteX131" fmla="*/ 6364 w 31819"/>
                    <a:gd name="connsiteY131" fmla="*/ 4773 h 77075"/>
                    <a:gd name="connsiteX132" fmla="*/ 9546 w 31819"/>
                    <a:gd name="connsiteY132" fmla="*/ 6364 h 77075"/>
                    <a:gd name="connsiteX133" fmla="*/ 7955 w 31819"/>
                    <a:gd name="connsiteY133" fmla="*/ 6364 h 77075"/>
                    <a:gd name="connsiteX134" fmla="*/ 9546 w 31819"/>
                    <a:gd name="connsiteY134" fmla="*/ 6364 h 77075"/>
                    <a:gd name="connsiteX135" fmla="*/ 4773 w 31819"/>
                    <a:gd name="connsiteY135" fmla="*/ 6364 h 77075"/>
                    <a:gd name="connsiteX136" fmla="*/ 4773 w 31819"/>
                    <a:gd name="connsiteY136" fmla="*/ 6364 h 77075"/>
                    <a:gd name="connsiteX137" fmla="*/ 4773 w 31819"/>
                    <a:gd name="connsiteY137" fmla="*/ 7955 h 77075"/>
                    <a:gd name="connsiteX138" fmla="*/ 4773 w 31819"/>
                    <a:gd name="connsiteY138" fmla="*/ 7955 h 77075"/>
                    <a:gd name="connsiteX139" fmla="*/ 6364 w 31819"/>
                    <a:gd name="connsiteY139" fmla="*/ 7955 h 77075"/>
                    <a:gd name="connsiteX140" fmla="*/ 6364 w 31819"/>
                    <a:gd name="connsiteY140" fmla="*/ 7955 h 77075"/>
                    <a:gd name="connsiteX141" fmla="*/ 6364 w 31819"/>
                    <a:gd name="connsiteY141" fmla="*/ 9546 h 77075"/>
                    <a:gd name="connsiteX142" fmla="*/ 6364 w 31819"/>
                    <a:gd name="connsiteY142" fmla="*/ 11137 h 77075"/>
                    <a:gd name="connsiteX143" fmla="*/ 4773 w 31819"/>
                    <a:gd name="connsiteY143" fmla="*/ 11137 h 77075"/>
                    <a:gd name="connsiteX144" fmla="*/ 4773 w 31819"/>
                    <a:gd name="connsiteY144" fmla="*/ 12728 h 77075"/>
                    <a:gd name="connsiteX145" fmla="*/ 3182 w 31819"/>
                    <a:gd name="connsiteY145" fmla="*/ 14319 h 77075"/>
                    <a:gd name="connsiteX146" fmla="*/ 4773 w 31819"/>
                    <a:gd name="connsiteY146" fmla="*/ 14319 h 77075"/>
                    <a:gd name="connsiteX147" fmla="*/ 6364 w 31819"/>
                    <a:gd name="connsiteY147" fmla="*/ 15910 h 77075"/>
                    <a:gd name="connsiteX148" fmla="*/ 7955 w 31819"/>
                    <a:gd name="connsiteY148" fmla="*/ 15910 h 77075"/>
                    <a:gd name="connsiteX149" fmla="*/ 6364 w 31819"/>
                    <a:gd name="connsiteY149" fmla="*/ 17501 h 77075"/>
                    <a:gd name="connsiteX150" fmla="*/ 6364 w 31819"/>
                    <a:gd name="connsiteY150" fmla="*/ 17501 h 77075"/>
                    <a:gd name="connsiteX151" fmla="*/ 6364 w 31819"/>
                    <a:gd name="connsiteY151" fmla="*/ 19092 h 77075"/>
                    <a:gd name="connsiteX152" fmla="*/ 6364 w 31819"/>
                    <a:gd name="connsiteY152" fmla="*/ 19092 h 77075"/>
                    <a:gd name="connsiteX153" fmla="*/ 6364 w 31819"/>
                    <a:gd name="connsiteY153" fmla="*/ 19092 h 77075"/>
                    <a:gd name="connsiteX154" fmla="*/ 6364 w 31819"/>
                    <a:gd name="connsiteY154" fmla="*/ 19092 h 77075"/>
                    <a:gd name="connsiteX155" fmla="*/ 4773 w 31819"/>
                    <a:gd name="connsiteY155" fmla="*/ 19092 h 77075"/>
                    <a:gd name="connsiteX156" fmla="*/ 6364 w 31819"/>
                    <a:gd name="connsiteY156" fmla="*/ 19092 h 77075"/>
                    <a:gd name="connsiteX157" fmla="*/ 6364 w 31819"/>
                    <a:gd name="connsiteY157" fmla="*/ 19092 h 77075"/>
                    <a:gd name="connsiteX158" fmla="*/ 4773 w 31819"/>
                    <a:gd name="connsiteY158" fmla="*/ 19092 h 77075"/>
                    <a:gd name="connsiteX159" fmla="*/ 4773 w 31819"/>
                    <a:gd name="connsiteY159" fmla="*/ 19092 h 77075"/>
                    <a:gd name="connsiteX160" fmla="*/ 7955 w 31819"/>
                    <a:gd name="connsiteY160" fmla="*/ 19092 h 77075"/>
                    <a:gd name="connsiteX161" fmla="*/ 9546 w 31819"/>
                    <a:gd name="connsiteY161" fmla="*/ 19092 h 77075"/>
                    <a:gd name="connsiteX162" fmla="*/ 6364 w 31819"/>
                    <a:gd name="connsiteY162" fmla="*/ 19092 h 77075"/>
                    <a:gd name="connsiteX163" fmla="*/ 11137 w 31819"/>
                    <a:gd name="connsiteY163" fmla="*/ 20683 h 77075"/>
                    <a:gd name="connsiteX164" fmla="*/ 11137 w 31819"/>
                    <a:gd name="connsiteY164" fmla="*/ 20683 h 77075"/>
                    <a:gd name="connsiteX165" fmla="*/ 11137 w 31819"/>
                    <a:gd name="connsiteY165" fmla="*/ 20683 h 77075"/>
                    <a:gd name="connsiteX166" fmla="*/ 7955 w 31819"/>
                    <a:gd name="connsiteY166" fmla="*/ 20683 h 77075"/>
                    <a:gd name="connsiteX167" fmla="*/ 11137 w 31819"/>
                    <a:gd name="connsiteY167" fmla="*/ 20683 h 77075"/>
                    <a:gd name="connsiteX168" fmla="*/ 6364 w 31819"/>
                    <a:gd name="connsiteY168" fmla="*/ 20683 h 77075"/>
                    <a:gd name="connsiteX169" fmla="*/ 11137 w 31819"/>
                    <a:gd name="connsiteY169" fmla="*/ 22274 h 77075"/>
                    <a:gd name="connsiteX170" fmla="*/ 9546 w 31819"/>
                    <a:gd name="connsiteY170" fmla="*/ 22274 h 77075"/>
                    <a:gd name="connsiteX171" fmla="*/ 11137 w 31819"/>
                    <a:gd name="connsiteY171" fmla="*/ 22274 h 77075"/>
                    <a:gd name="connsiteX172" fmla="*/ 7955 w 31819"/>
                    <a:gd name="connsiteY172" fmla="*/ 25456 h 77075"/>
                    <a:gd name="connsiteX173" fmla="*/ 9546 w 31819"/>
                    <a:gd name="connsiteY173" fmla="*/ 25456 h 77075"/>
                    <a:gd name="connsiteX174" fmla="*/ 6364 w 31819"/>
                    <a:gd name="connsiteY174" fmla="*/ 25456 h 77075"/>
                    <a:gd name="connsiteX175" fmla="*/ 7955 w 31819"/>
                    <a:gd name="connsiteY175" fmla="*/ 27047 h 77075"/>
                    <a:gd name="connsiteX176" fmla="*/ 4773 w 31819"/>
                    <a:gd name="connsiteY176" fmla="*/ 27047 h 77075"/>
                    <a:gd name="connsiteX177" fmla="*/ 4773 w 31819"/>
                    <a:gd name="connsiteY177" fmla="*/ 27047 h 77075"/>
                    <a:gd name="connsiteX178" fmla="*/ 3182 w 31819"/>
                    <a:gd name="connsiteY178" fmla="*/ 27047 h 77075"/>
                    <a:gd name="connsiteX179" fmla="*/ 11137 w 31819"/>
                    <a:gd name="connsiteY179" fmla="*/ 27047 h 77075"/>
                    <a:gd name="connsiteX180" fmla="*/ 12728 w 31819"/>
                    <a:gd name="connsiteY180" fmla="*/ 27047 h 77075"/>
                    <a:gd name="connsiteX181" fmla="*/ 9546 w 31819"/>
                    <a:gd name="connsiteY181" fmla="*/ 27047 h 77075"/>
                    <a:gd name="connsiteX182" fmla="*/ 11137 w 31819"/>
                    <a:gd name="connsiteY182" fmla="*/ 28638 h 77075"/>
                    <a:gd name="connsiteX183" fmla="*/ 11137 w 31819"/>
                    <a:gd name="connsiteY183" fmla="*/ 28638 h 77075"/>
                    <a:gd name="connsiteX184" fmla="*/ 11137 w 31819"/>
                    <a:gd name="connsiteY184" fmla="*/ 30229 h 77075"/>
                    <a:gd name="connsiteX185" fmla="*/ 11137 w 31819"/>
                    <a:gd name="connsiteY185" fmla="*/ 30229 h 77075"/>
                    <a:gd name="connsiteX186" fmla="*/ 12728 w 31819"/>
                    <a:gd name="connsiteY186" fmla="*/ 30229 h 77075"/>
                    <a:gd name="connsiteX187" fmla="*/ 12728 w 31819"/>
                    <a:gd name="connsiteY187" fmla="*/ 30229 h 77075"/>
                    <a:gd name="connsiteX188" fmla="*/ 11137 w 31819"/>
                    <a:gd name="connsiteY188" fmla="*/ 31820 h 77075"/>
                    <a:gd name="connsiteX189" fmla="*/ 12728 w 31819"/>
                    <a:gd name="connsiteY189" fmla="*/ 31820 h 77075"/>
                    <a:gd name="connsiteX190" fmla="*/ 11137 w 31819"/>
                    <a:gd name="connsiteY190" fmla="*/ 33411 h 77075"/>
                    <a:gd name="connsiteX191" fmla="*/ 12728 w 31819"/>
                    <a:gd name="connsiteY191" fmla="*/ 33411 h 77075"/>
                    <a:gd name="connsiteX192" fmla="*/ 6364 w 31819"/>
                    <a:gd name="connsiteY192" fmla="*/ 35002 h 77075"/>
                    <a:gd name="connsiteX193" fmla="*/ 4773 w 31819"/>
                    <a:gd name="connsiteY193" fmla="*/ 35002 h 77075"/>
                    <a:gd name="connsiteX194" fmla="*/ 7955 w 31819"/>
                    <a:gd name="connsiteY194" fmla="*/ 35002 h 77075"/>
                    <a:gd name="connsiteX195" fmla="*/ 3182 w 31819"/>
                    <a:gd name="connsiteY195" fmla="*/ 35002 h 77075"/>
                    <a:gd name="connsiteX196" fmla="*/ 4773 w 31819"/>
                    <a:gd name="connsiteY196" fmla="*/ 36593 h 77075"/>
                    <a:gd name="connsiteX197" fmla="*/ 7955 w 31819"/>
                    <a:gd name="connsiteY197" fmla="*/ 36593 h 77075"/>
                    <a:gd name="connsiteX198" fmla="*/ 7955 w 31819"/>
                    <a:gd name="connsiteY198" fmla="*/ 38184 h 77075"/>
                    <a:gd name="connsiteX199" fmla="*/ 6364 w 31819"/>
                    <a:gd name="connsiteY199" fmla="*/ 38184 h 77075"/>
                    <a:gd name="connsiteX200" fmla="*/ 9546 w 31819"/>
                    <a:gd name="connsiteY200" fmla="*/ 39775 h 77075"/>
                    <a:gd name="connsiteX201" fmla="*/ 6364 w 31819"/>
                    <a:gd name="connsiteY201" fmla="*/ 41366 h 77075"/>
                    <a:gd name="connsiteX202" fmla="*/ 6364 w 31819"/>
                    <a:gd name="connsiteY202" fmla="*/ 42957 h 77075"/>
                    <a:gd name="connsiteX203" fmla="*/ 6364 w 31819"/>
                    <a:gd name="connsiteY203" fmla="*/ 42957 h 77075"/>
                    <a:gd name="connsiteX204" fmla="*/ 9546 w 31819"/>
                    <a:gd name="connsiteY204" fmla="*/ 44548 h 77075"/>
                    <a:gd name="connsiteX205" fmla="*/ 7955 w 31819"/>
                    <a:gd name="connsiteY205" fmla="*/ 44548 h 77075"/>
                    <a:gd name="connsiteX206" fmla="*/ 11137 w 31819"/>
                    <a:gd name="connsiteY206" fmla="*/ 46139 h 77075"/>
                    <a:gd name="connsiteX207" fmla="*/ 9546 w 31819"/>
                    <a:gd name="connsiteY207" fmla="*/ 46139 h 77075"/>
                    <a:gd name="connsiteX208" fmla="*/ 9546 w 31819"/>
                    <a:gd name="connsiteY208" fmla="*/ 47730 h 77075"/>
                    <a:gd name="connsiteX209" fmla="*/ 7955 w 31819"/>
                    <a:gd name="connsiteY209" fmla="*/ 47730 h 77075"/>
                    <a:gd name="connsiteX210" fmla="*/ 9546 w 31819"/>
                    <a:gd name="connsiteY210" fmla="*/ 50912 h 77075"/>
                    <a:gd name="connsiteX211" fmla="*/ 11137 w 31819"/>
                    <a:gd name="connsiteY211" fmla="*/ 50912 h 77075"/>
                    <a:gd name="connsiteX212" fmla="*/ 15910 w 31819"/>
                    <a:gd name="connsiteY212" fmla="*/ 50912 h 77075"/>
                    <a:gd name="connsiteX213" fmla="*/ 12728 w 31819"/>
                    <a:gd name="connsiteY213" fmla="*/ 50912 h 77075"/>
                    <a:gd name="connsiteX214" fmla="*/ 12728 w 31819"/>
                    <a:gd name="connsiteY214" fmla="*/ 50912 h 77075"/>
                    <a:gd name="connsiteX215" fmla="*/ 7955 w 31819"/>
                    <a:gd name="connsiteY215" fmla="*/ 52503 h 77075"/>
                    <a:gd name="connsiteX216" fmla="*/ 6364 w 31819"/>
                    <a:gd name="connsiteY216" fmla="*/ 57276 h 77075"/>
                    <a:gd name="connsiteX217" fmla="*/ 9546 w 31819"/>
                    <a:gd name="connsiteY217" fmla="*/ 57276 h 77075"/>
                    <a:gd name="connsiteX218" fmla="*/ 9546 w 31819"/>
                    <a:gd name="connsiteY218" fmla="*/ 57276 h 77075"/>
                    <a:gd name="connsiteX219" fmla="*/ 6364 w 31819"/>
                    <a:gd name="connsiteY219" fmla="*/ 57276 h 77075"/>
                    <a:gd name="connsiteX220" fmla="*/ 7955 w 31819"/>
                    <a:gd name="connsiteY220" fmla="*/ 57276 h 77075"/>
                    <a:gd name="connsiteX221" fmla="*/ 4773 w 31819"/>
                    <a:gd name="connsiteY221" fmla="*/ 57276 h 77075"/>
                    <a:gd name="connsiteX222" fmla="*/ 4773 w 31819"/>
                    <a:gd name="connsiteY222" fmla="*/ 57276 h 77075"/>
                    <a:gd name="connsiteX223" fmla="*/ 4773 w 31819"/>
                    <a:gd name="connsiteY223" fmla="*/ 57276 h 77075"/>
                    <a:gd name="connsiteX224" fmla="*/ 7955 w 31819"/>
                    <a:gd name="connsiteY224" fmla="*/ 57276 h 77075"/>
                    <a:gd name="connsiteX225" fmla="*/ 6364 w 31819"/>
                    <a:gd name="connsiteY225" fmla="*/ 57276 h 77075"/>
                    <a:gd name="connsiteX226" fmla="*/ 6364 w 31819"/>
                    <a:gd name="connsiteY226" fmla="*/ 57276 h 77075"/>
                    <a:gd name="connsiteX227" fmla="*/ 6364 w 31819"/>
                    <a:gd name="connsiteY227" fmla="*/ 57276 h 77075"/>
                    <a:gd name="connsiteX228" fmla="*/ 9546 w 31819"/>
                    <a:gd name="connsiteY228" fmla="*/ 57276 h 77075"/>
                    <a:gd name="connsiteX229" fmla="*/ 12728 w 31819"/>
                    <a:gd name="connsiteY229" fmla="*/ 57276 h 77075"/>
                    <a:gd name="connsiteX230" fmla="*/ 9546 w 31819"/>
                    <a:gd name="connsiteY230" fmla="*/ 60458 h 77075"/>
                    <a:gd name="connsiteX231" fmla="*/ 11137 w 31819"/>
                    <a:gd name="connsiteY231" fmla="*/ 62050 h 77075"/>
                    <a:gd name="connsiteX232" fmla="*/ 14319 w 31819"/>
                    <a:gd name="connsiteY232" fmla="*/ 62050 h 77075"/>
                    <a:gd name="connsiteX233" fmla="*/ 7955 w 31819"/>
                    <a:gd name="connsiteY233" fmla="*/ 63641 h 77075"/>
                    <a:gd name="connsiteX234" fmla="*/ 12728 w 31819"/>
                    <a:gd name="connsiteY234" fmla="*/ 63641 h 77075"/>
                    <a:gd name="connsiteX235" fmla="*/ 9546 w 31819"/>
                    <a:gd name="connsiteY235" fmla="*/ 63641 h 77075"/>
                    <a:gd name="connsiteX236" fmla="*/ 9546 w 31819"/>
                    <a:gd name="connsiteY236" fmla="*/ 66822 h 77075"/>
                    <a:gd name="connsiteX237" fmla="*/ 12728 w 31819"/>
                    <a:gd name="connsiteY237" fmla="*/ 66822 h 77075"/>
                    <a:gd name="connsiteX238" fmla="*/ 9546 w 31819"/>
                    <a:gd name="connsiteY238" fmla="*/ 68413 h 77075"/>
                    <a:gd name="connsiteX239" fmla="*/ 11137 w 31819"/>
                    <a:gd name="connsiteY239" fmla="*/ 68413 h 77075"/>
                    <a:gd name="connsiteX240" fmla="*/ 12728 w 31819"/>
                    <a:gd name="connsiteY240" fmla="*/ 68413 h 77075"/>
                    <a:gd name="connsiteX241" fmla="*/ 9546 w 31819"/>
                    <a:gd name="connsiteY241" fmla="*/ 74777 h 77075"/>
                    <a:gd name="connsiteX242" fmla="*/ 11137 w 31819"/>
                    <a:gd name="connsiteY242" fmla="*/ 74777 h 77075"/>
                    <a:gd name="connsiteX243" fmla="*/ 14319 w 31819"/>
                    <a:gd name="connsiteY243" fmla="*/ 74777 h 77075"/>
                    <a:gd name="connsiteX244" fmla="*/ 11137 w 31819"/>
                    <a:gd name="connsiteY244" fmla="*/ 76369 h 77075"/>
                    <a:gd name="connsiteX245" fmla="*/ 14319 w 31819"/>
                    <a:gd name="connsiteY245" fmla="*/ 76369 h 77075"/>
                    <a:gd name="connsiteX246" fmla="*/ 14319 w 31819"/>
                    <a:gd name="connsiteY246" fmla="*/ 76369 h 77075"/>
                    <a:gd name="connsiteX247" fmla="*/ 25456 w 31819"/>
                    <a:gd name="connsiteY247" fmla="*/ 74777 h 77075"/>
                    <a:gd name="connsiteX248" fmla="*/ 25456 w 31819"/>
                    <a:gd name="connsiteY248" fmla="*/ 73186 h 77075"/>
                    <a:gd name="connsiteX249" fmla="*/ 27047 w 31819"/>
                    <a:gd name="connsiteY249" fmla="*/ 73186 h 77075"/>
                    <a:gd name="connsiteX250" fmla="*/ 25456 w 31819"/>
                    <a:gd name="connsiteY250" fmla="*/ 73186 h 77075"/>
                    <a:gd name="connsiteX251" fmla="*/ 25456 w 31819"/>
                    <a:gd name="connsiteY251" fmla="*/ 73186 h 77075"/>
                    <a:gd name="connsiteX252" fmla="*/ 28637 w 31819"/>
                    <a:gd name="connsiteY252" fmla="*/ 70005 h 77075"/>
                    <a:gd name="connsiteX253" fmla="*/ 27047 w 31819"/>
                    <a:gd name="connsiteY253" fmla="*/ 70005 h 77075"/>
                    <a:gd name="connsiteX254" fmla="*/ 28637 w 31819"/>
                    <a:gd name="connsiteY254" fmla="*/ 70005 h 77075"/>
                    <a:gd name="connsiteX255" fmla="*/ 25456 w 31819"/>
                    <a:gd name="connsiteY255" fmla="*/ 71596 h 77075"/>
                    <a:gd name="connsiteX256" fmla="*/ 30229 w 31819"/>
                    <a:gd name="connsiteY256" fmla="*/ 68413 h 77075"/>
                    <a:gd name="connsiteX257" fmla="*/ 27047 w 31819"/>
                    <a:gd name="connsiteY257" fmla="*/ 68413 h 77075"/>
                    <a:gd name="connsiteX258" fmla="*/ 28637 w 31819"/>
                    <a:gd name="connsiteY258" fmla="*/ 68413 h 77075"/>
                    <a:gd name="connsiteX259" fmla="*/ 27047 w 31819"/>
                    <a:gd name="connsiteY259" fmla="*/ 68413 h 77075"/>
                    <a:gd name="connsiteX260" fmla="*/ 30229 w 31819"/>
                    <a:gd name="connsiteY260" fmla="*/ 68413 h 77075"/>
                    <a:gd name="connsiteX261" fmla="*/ 30229 w 31819"/>
                    <a:gd name="connsiteY261" fmla="*/ 68413 h 77075"/>
                    <a:gd name="connsiteX262" fmla="*/ 30229 w 31819"/>
                    <a:gd name="connsiteY262" fmla="*/ 66822 h 77075"/>
                    <a:gd name="connsiteX263" fmla="*/ 28637 w 31819"/>
                    <a:gd name="connsiteY263" fmla="*/ 66822 h 77075"/>
                    <a:gd name="connsiteX264" fmla="*/ 27047 w 31819"/>
                    <a:gd name="connsiteY264" fmla="*/ 63641 h 77075"/>
                    <a:gd name="connsiteX265" fmla="*/ 25456 w 31819"/>
                    <a:gd name="connsiteY265" fmla="*/ 63641 h 77075"/>
                    <a:gd name="connsiteX266" fmla="*/ 25456 w 31819"/>
                    <a:gd name="connsiteY266" fmla="*/ 62050 h 77075"/>
                    <a:gd name="connsiteX267" fmla="*/ 25456 w 31819"/>
                    <a:gd name="connsiteY267" fmla="*/ 62050 h 77075"/>
                    <a:gd name="connsiteX268" fmla="*/ 23865 w 31819"/>
                    <a:gd name="connsiteY268" fmla="*/ 62050 h 77075"/>
                    <a:gd name="connsiteX269" fmla="*/ 27047 w 31819"/>
                    <a:gd name="connsiteY269" fmla="*/ 62050 h 77075"/>
                    <a:gd name="connsiteX270" fmla="*/ 22274 w 31819"/>
                    <a:gd name="connsiteY270" fmla="*/ 62050 h 77075"/>
                    <a:gd name="connsiteX271" fmla="*/ 23865 w 31819"/>
                    <a:gd name="connsiteY271" fmla="*/ 62050 h 77075"/>
                    <a:gd name="connsiteX272" fmla="*/ 20683 w 31819"/>
                    <a:gd name="connsiteY272" fmla="*/ 62050 h 77075"/>
                    <a:gd name="connsiteX273" fmla="*/ 25456 w 31819"/>
                    <a:gd name="connsiteY273" fmla="*/ 62050 h 77075"/>
                    <a:gd name="connsiteX274" fmla="*/ 27047 w 31819"/>
                    <a:gd name="connsiteY274" fmla="*/ 60458 h 77075"/>
                    <a:gd name="connsiteX275" fmla="*/ 23865 w 31819"/>
                    <a:gd name="connsiteY275" fmla="*/ 62050 h 77075"/>
                    <a:gd name="connsiteX276" fmla="*/ 20683 w 31819"/>
                    <a:gd name="connsiteY276" fmla="*/ 62050 h 77075"/>
                    <a:gd name="connsiteX277" fmla="*/ 27047 w 31819"/>
                    <a:gd name="connsiteY277" fmla="*/ 60458 h 77075"/>
                    <a:gd name="connsiteX278" fmla="*/ 27047 w 31819"/>
                    <a:gd name="connsiteY278" fmla="*/ 60458 h 77075"/>
                    <a:gd name="connsiteX279" fmla="*/ 27047 w 31819"/>
                    <a:gd name="connsiteY279" fmla="*/ 58867 h 77075"/>
                    <a:gd name="connsiteX280" fmla="*/ 23865 w 31819"/>
                    <a:gd name="connsiteY280" fmla="*/ 58867 h 77075"/>
                    <a:gd name="connsiteX281" fmla="*/ 25456 w 31819"/>
                    <a:gd name="connsiteY281" fmla="*/ 58867 h 77075"/>
                    <a:gd name="connsiteX282" fmla="*/ 22274 w 31819"/>
                    <a:gd name="connsiteY282" fmla="*/ 57276 h 77075"/>
                    <a:gd name="connsiteX283" fmla="*/ 23865 w 31819"/>
                    <a:gd name="connsiteY283" fmla="*/ 57276 h 77075"/>
                    <a:gd name="connsiteX284" fmla="*/ 23865 w 31819"/>
                    <a:gd name="connsiteY284" fmla="*/ 57276 h 77075"/>
                    <a:gd name="connsiteX285" fmla="*/ 27047 w 31819"/>
                    <a:gd name="connsiteY285" fmla="*/ 58867 h 77075"/>
                    <a:gd name="connsiteX286" fmla="*/ 28637 w 31819"/>
                    <a:gd name="connsiteY286" fmla="*/ 58867 h 77075"/>
                    <a:gd name="connsiteX287" fmla="*/ 25456 w 31819"/>
                    <a:gd name="connsiteY287" fmla="*/ 57276 h 77075"/>
                    <a:gd name="connsiteX288" fmla="*/ 27047 w 31819"/>
                    <a:gd name="connsiteY288" fmla="*/ 57276 h 77075"/>
                    <a:gd name="connsiteX289" fmla="*/ 25456 w 31819"/>
                    <a:gd name="connsiteY289" fmla="*/ 57276 h 77075"/>
                    <a:gd name="connsiteX290" fmla="*/ 28637 w 31819"/>
                    <a:gd name="connsiteY290" fmla="*/ 57276 h 77075"/>
                    <a:gd name="connsiteX291" fmla="*/ 28637 w 31819"/>
                    <a:gd name="connsiteY291" fmla="*/ 55686 h 77075"/>
                    <a:gd name="connsiteX292" fmla="*/ 23865 w 31819"/>
                    <a:gd name="connsiteY292" fmla="*/ 55686 h 77075"/>
                    <a:gd name="connsiteX293" fmla="*/ 28637 w 31819"/>
                    <a:gd name="connsiteY293" fmla="*/ 54094 h 77075"/>
                    <a:gd name="connsiteX294" fmla="*/ 27047 w 31819"/>
                    <a:gd name="connsiteY294" fmla="*/ 54094 h 77075"/>
                    <a:gd name="connsiteX295" fmla="*/ 28637 w 31819"/>
                    <a:gd name="connsiteY295" fmla="*/ 54094 h 77075"/>
                    <a:gd name="connsiteX296" fmla="*/ 25456 w 31819"/>
                    <a:gd name="connsiteY296" fmla="*/ 54094 h 77075"/>
                    <a:gd name="connsiteX297" fmla="*/ 23865 w 31819"/>
                    <a:gd name="connsiteY297" fmla="*/ 54094 h 77075"/>
                    <a:gd name="connsiteX298" fmla="*/ 25456 w 31819"/>
                    <a:gd name="connsiteY298" fmla="*/ 54094 h 77075"/>
                    <a:gd name="connsiteX299" fmla="*/ 22274 w 31819"/>
                    <a:gd name="connsiteY299" fmla="*/ 54094 h 77075"/>
                    <a:gd name="connsiteX300" fmla="*/ 25456 w 31819"/>
                    <a:gd name="connsiteY300" fmla="*/ 54094 h 77075"/>
                    <a:gd name="connsiteX301" fmla="*/ 23865 w 31819"/>
                    <a:gd name="connsiteY301" fmla="*/ 54094 h 77075"/>
                    <a:gd name="connsiteX302" fmla="*/ 27047 w 31819"/>
                    <a:gd name="connsiteY302" fmla="*/ 54094 h 77075"/>
                    <a:gd name="connsiteX303" fmla="*/ 27047 w 31819"/>
                    <a:gd name="connsiteY303" fmla="*/ 52503 h 77075"/>
                    <a:gd name="connsiteX304" fmla="*/ 22274 w 31819"/>
                    <a:gd name="connsiteY304" fmla="*/ 52503 h 77075"/>
                    <a:gd name="connsiteX305" fmla="*/ 23865 w 31819"/>
                    <a:gd name="connsiteY305" fmla="*/ 52503 h 77075"/>
                    <a:gd name="connsiteX306" fmla="*/ 25456 w 31819"/>
                    <a:gd name="connsiteY306" fmla="*/ 52503 h 77075"/>
                    <a:gd name="connsiteX307" fmla="*/ 27047 w 31819"/>
                    <a:gd name="connsiteY307" fmla="*/ 52503 h 77075"/>
                    <a:gd name="connsiteX308" fmla="*/ 27047 w 31819"/>
                    <a:gd name="connsiteY308" fmla="*/ 50912 h 77075"/>
                    <a:gd name="connsiteX309" fmla="*/ 27047 w 31819"/>
                    <a:gd name="connsiteY309" fmla="*/ 50912 h 77075"/>
                    <a:gd name="connsiteX310" fmla="*/ 23865 w 31819"/>
                    <a:gd name="connsiteY310" fmla="*/ 50912 h 77075"/>
                    <a:gd name="connsiteX311" fmla="*/ 25456 w 31819"/>
                    <a:gd name="connsiteY311" fmla="*/ 50912 h 77075"/>
                    <a:gd name="connsiteX312" fmla="*/ 23865 w 31819"/>
                    <a:gd name="connsiteY312" fmla="*/ 50912 h 77075"/>
                    <a:gd name="connsiteX313" fmla="*/ 28637 w 31819"/>
                    <a:gd name="connsiteY313" fmla="*/ 50912 h 77075"/>
                    <a:gd name="connsiteX314" fmla="*/ 27047 w 31819"/>
                    <a:gd name="connsiteY314" fmla="*/ 50912 h 77075"/>
                    <a:gd name="connsiteX315" fmla="*/ 30229 w 31819"/>
                    <a:gd name="connsiteY315" fmla="*/ 50912 h 77075"/>
                    <a:gd name="connsiteX316" fmla="*/ 28637 w 31819"/>
                    <a:gd name="connsiteY316" fmla="*/ 49321 h 77075"/>
                    <a:gd name="connsiteX317" fmla="*/ 27047 w 31819"/>
                    <a:gd name="connsiteY317" fmla="*/ 49321 h 77075"/>
                    <a:gd name="connsiteX318" fmla="*/ 27047 w 31819"/>
                    <a:gd name="connsiteY318" fmla="*/ 47730 h 77075"/>
                    <a:gd name="connsiteX319" fmla="*/ 30229 w 31819"/>
                    <a:gd name="connsiteY319" fmla="*/ 47730 h 77075"/>
                    <a:gd name="connsiteX320" fmla="*/ 25456 w 31819"/>
                    <a:gd name="connsiteY320" fmla="*/ 47730 h 77075"/>
                    <a:gd name="connsiteX321" fmla="*/ 28637 w 31819"/>
                    <a:gd name="connsiteY321" fmla="*/ 47730 h 77075"/>
                    <a:gd name="connsiteX322" fmla="*/ 22274 w 31819"/>
                    <a:gd name="connsiteY322" fmla="*/ 38184 h 77075"/>
                    <a:gd name="connsiteX323" fmla="*/ 22274 w 31819"/>
                    <a:gd name="connsiteY323" fmla="*/ 38184 h 77075"/>
                    <a:gd name="connsiteX324" fmla="*/ 20683 w 31819"/>
                    <a:gd name="connsiteY324" fmla="*/ 33411 h 77075"/>
                    <a:gd name="connsiteX325" fmla="*/ 20683 w 31819"/>
                    <a:gd name="connsiteY325" fmla="*/ 33411 h 77075"/>
                    <a:gd name="connsiteX326" fmla="*/ 20683 w 31819"/>
                    <a:gd name="connsiteY326" fmla="*/ 33411 h 77075"/>
                    <a:gd name="connsiteX327" fmla="*/ 14319 w 31819"/>
                    <a:gd name="connsiteY327" fmla="*/ 25456 h 77075"/>
                    <a:gd name="connsiteX328" fmla="*/ 14319 w 31819"/>
                    <a:gd name="connsiteY328" fmla="*/ 25456 h 77075"/>
                    <a:gd name="connsiteX329" fmla="*/ 14319 w 31819"/>
                    <a:gd name="connsiteY329" fmla="*/ 25456 h 77075"/>
                    <a:gd name="connsiteX330" fmla="*/ 0 w 31819"/>
                    <a:gd name="connsiteY330" fmla="*/ 1591 h 77075"/>
                    <a:gd name="connsiteX331" fmla="*/ 0 w 31819"/>
                    <a:gd name="connsiteY331" fmla="*/ 1591 h 77075"/>
                    <a:gd name="connsiteX332" fmla="*/ 0 w 31819"/>
                    <a:gd name="connsiteY332" fmla="*/ 1591 h 77075"/>
                    <a:gd name="connsiteX333" fmla="*/ 1592 w 31819"/>
                    <a:gd name="connsiteY333" fmla="*/ 0 h 77075"/>
                    <a:gd name="connsiteX334" fmla="*/ 1592 w 31819"/>
                    <a:gd name="connsiteY334" fmla="*/ 0 h 77075"/>
                    <a:gd name="connsiteX335" fmla="*/ 1592 w 31819"/>
                    <a:gd name="connsiteY335" fmla="*/ 0 h 77075"/>
                    <a:gd name="connsiteX336" fmla="*/ 1592 w 31819"/>
                    <a:gd name="connsiteY336" fmla="*/ 0 h 77075"/>
                    <a:gd name="connsiteX337" fmla="*/ 3182 w 31819"/>
                    <a:gd name="connsiteY337" fmla="*/ 55686 h 77075"/>
                    <a:gd name="connsiteX338" fmla="*/ 3182 w 31819"/>
                    <a:gd name="connsiteY338" fmla="*/ 55686 h 77075"/>
                    <a:gd name="connsiteX339" fmla="*/ 3182 w 31819"/>
                    <a:gd name="connsiteY339" fmla="*/ 55686 h 77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</a:cxnLst>
                  <a:rect l="l" t="t" r="r" b="b"/>
                  <a:pathLst>
                    <a:path w="31819" h="77075">
                      <a:moveTo>
                        <a:pt x="22274" y="38184"/>
                      </a:moveTo>
                      <a:lnTo>
                        <a:pt x="23865" y="38184"/>
                      </a:lnTo>
                      <a:cubicBezTo>
                        <a:pt x="27047" y="38184"/>
                        <a:pt x="25456" y="38184"/>
                        <a:pt x="28637" y="38184"/>
                      </a:cubicBezTo>
                      <a:cubicBezTo>
                        <a:pt x="22274" y="38184"/>
                        <a:pt x="27047" y="36593"/>
                        <a:pt x="22274" y="38184"/>
                      </a:cubicBezTo>
                      <a:lnTo>
                        <a:pt x="22274" y="36593"/>
                      </a:lnTo>
                      <a:cubicBezTo>
                        <a:pt x="22274" y="36593"/>
                        <a:pt x="23865" y="36593"/>
                        <a:pt x="22274" y="38184"/>
                      </a:cubicBezTo>
                      <a:cubicBezTo>
                        <a:pt x="25456" y="36593"/>
                        <a:pt x="19092" y="36593"/>
                        <a:pt x="19092" y="36593"/>
                      </a:cubicBezTo>
                      <a:cubicBezTo>
                        <a:pt x="19092" y="36593"/>
                        <a:pt x="20683" y="36593"/>
                        <a:pt x="20683" y="36593"/>
                      </a:cubicBezTo>
                      <a:lnTo>
                        <a:pt x="19092" y="36593"/>
                      </a:lnTo>
                      <a:cubicBezTo>
                        <a:pt x="19092" y="36593"/>
                        <a:pt x="20683" y="36593"/>
                        <a:pt x="20683" y="36593"/>
                      </a:cubicBezTo>
                      <a:lnTo>
                        <a:pt x="20683" y="36593"/>
                      </a:lnTo>
                      <a:lnTo>
                        <a:pt x="20683" y="36593"/>
                      </a:lnTo>
                      <a:cubicBezTo>
                        <a:pt x="19092" y="36593"/>
                        <a:pt x="17501" y="36593"/>
                        <a:pt x="17501" y="36593"/>
                      </a:cubicBezTo>
                      <a:cubicBezTo>
                        <a:pt x="19092" y="36593"/>
                        <a:pt x="17501" y="36593"/>
                        <a:pt x="19092" y="36593"/>
                      </a:cubicBezTo>
                      <a:lnTo>
                        <a:pt x="17501" y="36593"/>
                      </a:lnTo>
                      <a:cubicBezTo>
                        <a:pt x="19092" y="36593"/>
                        <a:pt x="20683" y="36593"/>
                        <a:pt x="20683" y="36593"/>
                      </a:cubicBezTo>
                      <a:cubicBezTo>
                        <a:pt x="27047" y="36593"/>
                        <a:pt x="19092" y="36593"/>
                        <a:pt x="22274" y="35002"/>
                      </a:cubicBezTo>
                      <a:lnTo>
                        <a:pt x="23865" y="35002"/>
                      </a:lnTo>
                      <a:cubicBezTo>
                        <a:pt x="27047" y="35002"/>
                        <a:pt x="25456" y="35002"/>
                        <a:pt x="28637" y="33411"/>
                      </a:cubicBezTo>
                      <a:cubicBezTo>
                        <a:pt x="27047" y="33411"/>
                        <a:pt x="23865" y="35002"/>
                        <a:pt x="22274" y="33411"/>
                      </a:cubicBezTo>
                      <a:cubicBezTo>
                        <a:pt x="22274" y="33411"/>
                        <a:pt x="22274" y="33411"/>
                        <a:pt x="22274" y="33411"/>
                      </a:cubicBezTo>
                      <a:cubicBezTo>
                        <a:pt x="23865" y="33411"/>
                        <a:pt x="23865" y="33411"/>
                        <a:pt x="23865" y="33411"/>
                      </a:cubicBezTo>
                      <a:lnTo>
                        <a:pt x="27047" y="33411"/>
                      </a:lnTo>
                      <a:cubicBezTo>
                        <a:pt x="25456" y="33411"/>
                        <a:pt x="25456" y="33411"/>
                        <a:pt x="23865" y="33411"/>
                      </a:cubicBezTo>
                      <a:cubicBezTo>
                        <a:pt x="23865" y="33411"/>
                        <a:pt x="27047" y="33411"/>
                        <a:pt x="28637" y="33411"/>
                      </a:cubicBezTo>
                      <a:cubicBezTo>
                        <a:pt x="28637" y="33411"/>
                        <a:pt x="25456" y="33411"/>
                        <a:pt x="23865" y="33411"/>
                      </a:cubicBezTo>
                      <a:cubicBezTo>
                        <a:pt x="25456" y="33411"/>
                        <a:pt x="23865" y="33411"/>
                        <a:pt x="22274" y="31820"/>
                      </a:cubicBezTo>
                      <a:cubicBezTo>
                        <a:pt x="23865" y="31820"/>
                        <a:pt x="23865" y="31820"/>
                        <a:pt x="25456" y="31820"/>
                      </a:cubicBezTo>
                      <a:lnTo>
                        <a:pt x="23865" y="31820"/>
                      </a:lnTo>
                      <a:cubicBezTo>
                        <a:pt x="23865" y="31820"/>
                        <a:pt x="23865" y="31820"/>
                        <a:pt x="25456" y="31820"/>
                      </a:cubicBezTo>
                      <a:cubicBezTo>
                        <a:pt x="23865" y="31820"/>
                        <a:pt x="22274" y="31820"/>
                        <a:pt x="22274" y="31820"/>
                      </a:cubicBezTo>
                      <a:cubicBezTo>
                        <a:pt x="19092" y="31820"/>
                        <a:pt x="27047" y="30229"/>
                        <a:pt x="23865" y="30229"/>
                      </a:cubicBezTo>
                      <a:cubicBezTo>
                        <a:pt x="25456" y="30229"/>
                        <a:pt x="25456" y="30229"/>
                        <a:pt x="27047" y="30229"/>
                      </a:cubicBezTo>
                      <a:cubicBezTo>
                        <a:pt x="23865" y="30229"/>
                        <a:pt x="25456" y="30229"/>
                        <a:pt x="22274" y="28638"/>
                      </a:cubicBezTo>
                      <a:lnTo>
                        <a:pt x="23865" y="28638"/>
                      </a:lnTo>
                      <a:cubicBezTo>
                        <a:pt x="22274" y="28638"/>
                        <a:pt x="19092" y="28638"/>
                        <a:pt x="17501" y="28638"/>
                      </a:cubicBezTo>
                      <a:cubicBezTo>
                        <a:pt x="15910" y="28638"/>
                        <a:pt x="15910" y="28638"/>
                        <a:pt x="15910" y="28638"/>
                      </a:cubicBezTo>
                      <a:lnTo>
                        <a:pt x="14319" y="28638"/>
                      </a:lnTo>
                      <a:cubicBezTo>
                        <a:pt x="14319" y="28638"/>
                        <a:pt x="15910" y="28638"/>
                        <a:pt x="17501" y="28638"/>
                      </a:cubicBezTo>
                      <a:lnTo>
                        <a:pt x="17501" y="28638"/>
                      </a:lnTo>
                      <a:cubicBezTo>
                        <a:pt x="19092" y="28638"/>
                        <a:pt x="20683" y="28638"/>
                        <a:pt x="22274" y="28638"/>
                      </a:cubicBezTo>
                      <a:lnTo>
                        <a:pt x="20683" y="28638"/>
                      </a:lnTo>
                      <a:cubicBezTo>
                        <a:pt x="22274" y="28638"/>
                        <a:pt x="23865" y="28638"/>
                        <a:pt x="25456" y="28638"/>
                      </a:cubicBezTo>
                      <a:cubicBezTo>
                        <a:pt x="25456" y="28638"/>
                        <a:pt x="25456" y="28638"/>
                        <a:pt x="25456" y="28638"/>
                      </a:cubicBezTo>
                      <a:cubicBezTo>
                        <a:pt x="25456" y="28638"/>
                        <a:pt x="27047" y="28638"/>
                        <a:pt x="27047" y="28638"/>
                      </a:cubicBezTo>
                      <a:cubicBezTo>
                        <a:pt x="27047" y="28638"/>
                        <a:pt x="27047" y="28638"/>
                        <a:pt x="25456" y="28638"/>
                      </a:cubicBezTo>
                      <a:lnTo>
                        <a:pt x="28637" y="28638"/>
                      </a:lnTo>
                      <a:lnTo>
                        <a:pt x="27047" y="28638"/>
                      </a:lnTo>
                      <a:lnTo>
                        <a:pt x="28637" y="27047"/>
                      </a:lnTo>
                      <a:cubicBezTo>
                        <a:pt x="25456" y="27047"/>
                        <a:pt x="20683" y="25456"/>
                        <a:pt x="19092" y="25456"/>
                      </a:cubicBezTo>
                      <a:cubicBezTo>
                        <a:pt x="20683" y="25456"/>
                        <a:pt x="22274" y="25456"/>
                        <a:pt x="25456" y="25456"/>
                      </a:cubicBezTo>
                      <a:cubicBezTo>
                        <a:pt x="22274" y="25456"/>
                        <a:pt x="27047" y="25456"/>
                        <a:pt x="25456" y="27047"/>
                      </a:cubicBezTo>
                      <a:cubicBezTo>
                        <a:pt x="25456" y="27047"/>
                        <a:pt x="27047" y="27047"/>
                        <a:pt x="27047" y="27047"/>
                      </a:cubicBezTo>
                      <a:lnTo>
                        <a:pt x="23865" y="27047"/>
                      </a:lnTo>
                      <a:cubicBezTo>
                        <a:pt x="25456" y="27047"/>
                        <a:pt x="25456" y="27047"/>
                        <a:pt x="27047" y="27047"/>
                      </a:cubicBezTo>
                      <a:cubicBezTo>
                        <a:pt x="22274" y="27047"/>
                        <a:pt x="23865" y="27047"/>
                        <a:pt x="22274" y="25456"/>
                      </a:cubicBezTo>
                      <a:cubicBezTo>
                        <a:pt x="23865" y="25456"/>
                        <a:pt x="25456" y="25456"/>
                        <a:pt x="25456" y="25456"/>
                      </a:cubicBezTo>
                      <a:cubicBezTo>
                        <a:pt x="28637" y="25456"/>
                        <a:pt x="20683" y="25456"/>
                        <a:pt x="22274" y="23865"/>
                      </a:cubicBezTo>
                      <a:cubicBezTo>
                        <a:pt x="22274" y="23865"/>
                        <a:pt x="22274" y="23865"/>
                        <a:pt x="22274" y="23865"/>
                      </a:cubicBezTo>
                      <a:cubicBezTo>
                        <a:pt x="20683" y="23865"/>
                        <a:pt x="22274" y="23865"/>
                        <a:pt x="23865" y="23865"/>
                      </a:cubicBezTo>
                      <a:lnTo>
                        <a:pt x="23865" y="23865"/>
                      </a:lnTo>
                      <a:cubicBezTo>
                        <a:pt x="23865" y="23865"/>
                        <a:pt x="23865" y="22274"/>
                        <a:pt x="20683" y="22274"/>
                      </a:cubicBezTo>
                      <a:cubicBezTo>
                        <a:pt x="20683" y="22274"/>
                        <a:pt x="25456" y="22274"/>
                        <a:pt x="25456" y="22274"/>
                      </a:cubicBezTo>
                      <a:lnTo>
                        <a:pt x="12728" y="20683"/>
                      </a:lnTo>
                      <a:cubicBezTo>
                        <a:pt x="15910" y="20683"/>
                        <a:pt x="23865" y="20683"/>
                        <a:pt x="25456" y="20683"/>
                      </a:cubicBezTo>
                      <a:cubicBezTo>
                        <a:pt x="25456" y="20683"/>
                        <a:pt x="27047" y="20683"/>
                        <a:pt x="25456" y="20683"/>
                      </a:cubicBezTo>
                      <a:cubicBezTo>
                        <a:pt x="25456" y="20683"/>
                        <a:pt x="20683" y="20683"/>
                        <a:pt x="20683" y="20683"/>
                      </a:cubicBezTo>
                      <a:cubicBezTo>
                        <a:pt x="23865" y="20683"/>
                        <a:pt x="22274" y="20683"/>
                        <a:pt x="25456" y="20683"/>
                      </a:cubicBezTo>
                      <a:cubicBezTo>
                        <a:pt x="25456" y="20683"/>
                        <a:pt x="19092" y="20683"/>
                        <a:pt x="19092" y="20683"/>
                      </a:cubicBezTo>
                      <a:cubicBezTo>
                        <a:pt x="19092" y="20683"/>
                        <a:pt x="23865" y="20683"/>
                        <a:pt x="25456" y="20683"/>
                      </a:cubicBezTo>
                      <a:lnTo>
                        <a:pt x="20683" y="20683"/>
                      </a:lnTo>
                      <a:cubicBezTo>
                        <a:pt x="22274" y="20683"/>
                        <a:pt x="25456" y="20683"/>
                        <a:pt x="27047" y="20683"/>
                      </a:cubicBezTo>
                      <a:cubicBezTo>
                        <a:pt x="25456" y="20683"/>
                        <a:pt x="27047" y="20683"/>
                        <a:pt x="27047" y="20683"/>
                      </a:cubicBezTo>
                      <a:lnTo>
                        <a:pt x="25456" y="20683"/>
                      </a:lnTo>
                      <a:cubicBezTo>
                        <a:pt x="27047" y="20683"/>
                        <a:pt x="19092" y="20683"/>
                        <a:pt x="19092" y="19092"/>
                      </a:cubicBezTo>
                      <a:cubicBezTo>
                        <a:pt x="20683" y="19092"/>
                        <a:pt x="25456" y="19092"/>
                        <a:pt x="25456" y="19092"/>
                      </a:cubicBezTo>
                      <a:cubicBezTo>
                        <a:pt x="22274" y="19092"/>
                        <a:pt x="12728" y="17501"/>
                        <a:pt x="11137" y="17501"/>
                      </a:cubicBezTo>
                      <a:lnTo>
                        <a:pt x="12728" y="17501"/>
                      </a:lnTo>
                      <a:lnTo>
                        <a:pt x="11137" y="17501"/>
                      </a:lnTo>
                      <a:cubicBezTo>
                        <a:pt x="14319" y="17501"/>
                        <a:pt x="23865" y="19092"/>
                        <a:pt x="27047" y="19092"/>
                      </a:cubicBezTo>
                      <a:cubicBezTo>
                        <a:pt x="28637" y="19092"/>
                        <a:pt x="28637" y="19092"/>
                        <a:pt x="28637" y="19092"/>
                      </a:cubicBezTo>
                      <a:cubicBezTo>
                        <a:pt x="30229" y="19092"/>
                        <a:pt x="30229" y="19092"/>
                        <a:pt x="30229" y="19092"/>
                      </a:cubicBezTo>
                      <a:lnTo>
                        <a:pt x="31820" y="17501"/>
                      </a:lnTo>
                      <a:cubicBezTo>
                        <a:pt x="28637" y="17501"/>
                        <a:pt x="28637" y="17501"/>
                        <a:pt x="27047" y="17501"/>
                      </a:cubicBezTo>
                      <a:lnTo>
                        <a:pt x="30229" y="19092"/>
                      </a:lnTo>
                      <a:cubicBezTo>
                        <a:pt x="27047" y="19092"/>
                        <a:pt x="22274" y="19092"/>
                        <a:pt x="22274" y="17501"/>
                      </a:cubicBezTo>
                      <a:cubicBezTo>
                        <a:pt x="23865" y="17501"/>
                        <a:pt x="27047" y="17501"/>
                        <a:pt x="28637" y="17501"/>
                      </a:cubicBezTo>
                      <a:cubicBezTo>
                        <a:pt x="27047" y="17501"/>
                        <a:pt x="27047" y="17501"/>
                        <a:pt x="27047" y="17501"/>
                      </a:cubicBezTo>
                      <a:lnTo>
                        <a:pt x="28637" y="17501"/>
                      </a:lnTo>
                      <a:cubicBezTo>
                        <a:pt x="30229" y="17501"/>
                        <a:pt x="23865" y="17501"/>
                        <a:pt x="27047" y="15910"/>
                      </a:cubicBezTo>
                      <a:cubicBezTo>
                        <a:pt x="27047" y="15910"/>
                        <a:pt x="30229" y="15910"/>
                        <a:pt x="28637" y="15910"/>
                      </a:cubicBezTo>
                      <a:cubicBezTo>
                        <a:pt x="25456" y="15910"/>
                        <a:pt x="14319" y="15910"/>
                        <a:pt x="11137" y="15910"/>
                      </a:cubicBezTo>
                      <a:cubicBezTo>
                        <a:pt x="11137" y="15910"/>
                        <a:pt x="14319" y="15910"/>
                        <a:pt x="15910" y="14319"/>
                      </a:cubicBezTo>
                      <a:cubicBezTo>
                        <a:pt x="19092" y="14319"/>
                        <a:pt x="22274" y="14319"/>
                        <a:pt x="25456" y="14319"/>
                      </a:cubicBezTo>
                      <a:cubicBezTo>
                        <a:pt x="23865" y="14319"/>
                        <a:pt x="23865" y="14319"/>
                        <a:pt x="23865" y="14319"/>
                      </a:cubicBezTo>
                      <a:cubicBezTo>
                        <a:pt x="23865" y="14319"/>
                        <a:pt x="27047" y="14319"/>
                        <a:pt x="25456" y="14319"/>
                      </a:cubicBezTo>
                      <a:cubicBezTo>
                        <a:pt x="22274" y="14319"/>
                        <a:pt x="25456" y="14319"/>
                        <a:pt x="22274" y="14319"/>
                      </a:cubicBezTo>
                      <a:cubicBezTo>
                        <a:pt x="20683" y="14319"/>
                        <a:pt x="22274" y="14319"/>
                        <a:pt x="22274" y="14319"/>
                      </a:cubicBezTo>
                      <a:cubicBezTo>
                        <a:pt x="20683" y="14319"/>
                        <a:pt x="15910" y="14319"/>
                        <a:pt x="14319" y="12728"/>
                      </a:cubicBezTo>
                      <a:cubicBezTo>
                        <a:pt x="14319" y="12728"/>
                        <a:pt x="15910" y="12728"/>
                        <a:pt x="15910" y="12728"/>
                      </a:cubicBezTo>
                      <a:cubicBezTo>
                        <a:pt x="15910" y="12728"/>
                        <a:pt x="17501" y="11137"/>
                        <a:pt x="17501" y="11137"/>
                      </a:cubicBezTo>
                      <a:cubicBezTo>
                        <a:pt x="17501" y="11137"/>
                        <a:pt x="19092" y="11137"/>
                        <a:pt x="20683" y="11137"/>
                      </a:cubicBezTo>
                      <a:cubicBezTo>
                        <a:pt x="20683" y="11137"/>
                        <a:pt x="19092" y="11137"/>
                        <a:pt x="19092" y="11137"/>
                      </a:cubicBezTo>
                      <a:cubicBezTo>
                        <a:pt x="22274" y="11137"/>
                        <a:pt x="19092" y="11137"/>
                        <a:pt x="22274" y="11137"/>
                      </a:cubicBezTo>
                      <a:cubicBezTo>
                        <a:pt x="20683" y="11137"/>
                        <a:pt x="19092" y="11137"/>
                        <a:pt x="19092" y="9546"/>
                      </a:cubicBezTo>
                      <a:cubicBezTo>
                        <a:pt x="15910" y="9546"/>
                        <a:pt x="19092" y="9546"/>
                        <a:pt x="19092" y="11137"/>
                      </a:cubicBezTo>
                      <a:cubicBezTo>
                        <a:pt x="15910" y="11137"/>
                        <a:pt x="11137" y="11137"/>
                        <a:pt x="9546" y="9546"/>
                      </a:cubicBezTo>
                      <a:cubicBezTo>
                        <a:pt x="7955" y="9546"/>
                        <a:pt x="12728" y="9546"/>
                        <a:pt x="11137" y="9546"/>
                      </a:cubicBezTo>
                      <a:cubicBezTo>
                        <a:pt x="11137" y="7955"/>
                        <a:pt x="4773" y="7955"/>
                        <a:pt x="7955" y="7955"/>
                      </a:cubicBezTo>
                      <a:cubicBezTo>
                        <a:pt x="11137" y="7955"/>
                        <a:pt x="12728" y="7955"/>
                        <a:pt x="14319" y="7955"/>
                      </a:cubicBezTo>
                      <a:cubicBezTo>
                        <a:pt x="15910" y="7955"/>
                        <a:pt x="12728" y="7955"/>
                        <a:pt x="12728" y="9546"/>
                      </a:cubicBezTo>
                      <a:lnTo>
                        <a:pt x="14319" y="9546"/>
                      </a:lnTo>
                      <a:cubicBezTo>
                        <a:pt x="15910" y="9546"/>
                        <a:pt x="15910" y="9546"/>
                        <a:pt x="14319" y="9546"/>
                      </a:cubicBezTo>
                      <a:cubicBezTo>
                        <a:pt x="15910" y="9546"/>
                        <a:pt x="14319" y="7955"/>
                        <a:pt x="17501" y="7955"/>
                      </a:cubicBezTo>
                      <a:cubicBezTo>
                        <a:pt x="15910" y="7955"/>
                        <a:pt x="15910" y="7955"/>
                        <a:pt x="14319" y="7955"/>
                      </a:cubicBezTo>
                      <a:lnTo>
                        <a:pt x="14319" y="7955"/>
                      </a:lnTo>
                      <a:cubicBezTo>
                        <a:pt x="12728" y="7955"/>
                        <a:pt x="11137" y="7955"/>
                        <a:pt x="11137" y="7955"/>
                      </a:cubicBezTo>
                      <a:cubicBezTo>
                        <a:pt x="9546" y="7955"/>
                        <a:pt x="7955" y="6364"/>
                        <a:pt x="9546" y="6364"/>
                      </a:cubicBezTo>
                      <a:lnTo>
                        <a:pt x="12728" y="6364"/>
                      </a:lnTo>
                      <a:cubicBezTo>
                        <a:pt x="11137" y="6364"/>
                        <a:pt x="11137" y="6364"/>
                        <a:pt x="11137" y="6364"/>
                      </a:cubicBezTo>
                      <a:cubicBezTo>
                        <a:pt x="9546" y="6364"/>
                        <a:pt x="14319" y="6364"/>
                        <a:pt x="11137" y="4773"/>
                      </a:cubicBezTo>
                      <a:lnTo>
                        <a:pt x="9546" y="4773"/>
                      </a:lnTo>
                      <a:cubicBezTo>
                        <a:pt x="7955" y="4773"/>
                        <a:pt x="4773" y="3182"/>
                        <a:pt x="6364" y="3182"/>
                      </a:cubicBezTo>
                      <a:cubicBezTo>
                        <a:pt x="3182" y="3182"/>
                        <a:pt x="6364" y="3182"/>
                        <a:pt x="3182" y="3182"/>
                      </a:cubicBezTo>
                      <a:cubicBezTo>
                        <a:pt x="7955" y="3182"/>
                        <a:pt x="3182" y="4773"/>
                        <a:pt x="6364" y="4773"/>
                      </a:cubicBezTo>
                      <a:cubicBezTo>
                        <a:pt x="3182" y="4773"/>
                        <a:pt x="4773" y="4773"/>
                        <a:pt x="1592" y="4773"/>
                      </a:cubicBezTo>
                      <a:cubicBezTo>
                        <a:pt x="3182" y="4773"/>
                        <a:pt x="3182" y="4773"/>
                        <a:pt x="3182" y="4773"/>
                      </a:cubicBezTo>
                      <a:cubicBezTo>
                        <a:pt x="3182" y="4773"/>
                        <a:pt x="3182" y="4773"/>
                        <a:pt x="4773" y="4773"/>
                      </a:cubicBezTo>
                      <a:lnTo>
                        <a:pt x="4773" y="4773"/>
                      </a:lnTo>
                      <a:lnTo>
                        <a:pt x="4773" y="4773"/>
                      </a:lnTo>
                      <a:cubicBezTo>
                        <a:pt x="4773" y="4773"/>
                        <a:pt x="4773" y="4773"/>
                        <a:pt x="4773" y="4773"/>
                      </a:cubicBezTo>
                      <a:cubicBezTo>
                        <a:pt x="4773" y="4773"/>
                        <a:pt x="6364" y="4773"/>
                        <a:pt x="6364" y="4773"/>
                      </a:cubicBezTo>
                      <a:cubicBezTo>
                        <a:pt x="7955" y="4773"/>
                        <a:pt x="7955" y="6364"/>
                        <a:pt x="9546" y="6364"/>
                      </a:cubicBezTo>
                      <a:cubicBezTo>
                        <a:pt x="9546" y="6364"/>
                        <a:pt x="7955" y="6364"/>
                        <a:pt x="7955" y="6364"/>
                      </a:cubicBezTo>
                      <a:lnTo>
                        <a:pt x="9546" y="6364"/>
                      </a:lnTo>
                      <a:cubicBezTo>
                        <a:pt x="7955" y="6364"/>
                        <a:pt x="6364" y="6364"/>
                        <a:pt x="4773" y="6364"/>
                      </a:cubicBezTo>
                      <a:lnTo>
                        <a:pt x="4773" y="6364"/>
                      </a:lnTo>
                      <a:cubicBezTo>
                        <a:pt x="3182" y="6364"/>
                        <a:pt x="3182" y="6364"/>
                        <a:pt x="4773" y="7955"/>
                      </a:cubicBezTo>
                      <a:cubicBezTo>
                        <a:pt x="4773" y="7955"/>
                        <a:pt x="6364" y="7955"/>
                        <a:pt x="4773" y="7955"/>
                      </a:cubicBezTo>
                      <a:lnTo>
                        <a:pt x="6364" y="7955"/>
                      </a:lnTo>
                      <a:lnTo>
                        <a:pt x="6364" y="7955"/>
                      </a:lnTo>
                      <a:cubicBezTo>
                        <a:pt x="6364" y="7955"/>
                        <a:pt x="9546" y="9546"/>
                        <a:pt x="6364" y="9546"/>
                      </a:cubicBezTo>
                      <a:cubicBezTo>
                        <a:pt x="6364" y="9546"/>
                        <a:pt x="7955" y="9546"/>
                        <a:pt x="6364" y="11137"/>
                      </a:cubicBezTo>
                      <a:lnTo>
                        <a:pt x="4773" y="11137"/>
                      </a:lnTo>
                      <a:cubicBezTo>
                        <a:pt x="4773" y="11137"/>
                        <a:pt x="3182" y="12728"/>
                        <a:pt x="4773" y="12728"/>
                      </a:cubicBezTo>
                      <a:cubicBezTo>
                        <a:pt x="0" y="12728"/>
                        <a:pt x="3182" y="14319"/>
                        <a:pt x="3182" y="14319"/>
                      </a:cubicBezTo>
                      <a:lnTo>
                        <a:pt x="4773" y="14319"/>
                      </a:lnTo>
                      <a:cubicBezTo>
                        <a:pt x="4773" y="14319"/>
                        <a:pt x="4773" y="14319"/>
                        <a:pt x="6364" y="15910"/>
                      </a:cubicBezTo>
                      <a:lnTo>
                        <a:pt x="7955" y="15910"/>
                      </a:lnTo>
                      <a:cubicBezTo>
                        <a:pt x="9546" y="15910"/>
                        <a:pt x="6364" y="17501"/>
                        <a:pt x="6364" y="17501"/>
                      </a:cubicBezTo>
                      <a:cubicBezTo>
                        <a:pt x="6364" y="17501"/>
                        <a:pt x="6364" y="17501"/>
                        <a:pt x="6364" y="17501"/>
                      </a:cubicBezTo>
                      <a:cubicBezTo>
                        <a:pt x="1592" y="17501"/>
                        <a:pt x="9546" y="19092"/>
                        <a:pt x="6364" y="19092"/>
                      </a:cubicBezTo>
                      <a:cubicBezTo>
                        <a:pt x="6364" y="19092"/>
                        <a:pt x="6364" y="19092"/>
                        <a:pt x="6364" y="19092"/>
                      </a:cubicBezTo>
                      <a:lnTo>
                        <a:pt x="6364" y="19092"/>
                      </a:lnTo>
                      <a:lnTo>
                        <a:pt x="6364" y="19092"/>
                      </a:lnTo>
                      <a:cubicBezTo>
                        <a:pt x="6364" y="19092"/>
                        <a:pt x="6364" y="19092"/>
                        <a:pt x="4773" y="19092"/>
                      </a:cubicBezTo>
                      <a:cubicBezTo>
                        <a:pt x="4773" y="19092"/>
                        <a:pt x="6364" y="19092"/>
                        <a:pt x="6364" y="19092"/>
                      </a:cubicBezTo>
                      <a:cubicBezTo>
                        <a:pt x="6364" y="19092"/>
                        <a:pt x="6364" y="19092"/>
                        <a:pt x="6364" y="19092"/>
                      </a:cubicBezTo>
                      <a:lnTo>
                        <a:pt x="4773" y="19092"/>
                      </a:lnTo>
                      <a:lnTo>
                        <a:pt x="4773" y="19092"/>
                      </a:lnTo>
                      <a:cubicBezTo>
                        <a:pt x="3182" y="19092"/>
                        <a:pt x="6364" y="19092"/>
                        <a:pt x="7955" y="19092"/>
                      </a:cubicBezTo>
                      <a:cubicBezTo>
                        <a:pt x="7955" y="19092"/>
                        <a:pt x="7955" y="19092"/>
                        <a:pt x="9546" y="19092"/>
                      </a:cubicBezTo>
                      <a:cubicBezTo>
                        <a:pt x="6364" y="19092"/>
                        <a:pt x="11137" y="19092"/>
                        <a:pt x="6364" y="19092"/>
                      </a:cubicBezTo>
                      <a:cubicBezTo>
                        <a:pt x="7955" y="19092"/>
                        <a:pt x="7955" y="20683"/>
                        <a:pt x="11137" y="20683"/>
                      </a:cubicBezTo>
                      <a:cubicBezTo>
                        <a:pt x="11137" y="20683"/>
                        <a:pt x="11137" y="20683"/>
                        <a:pt x="11137" y="20683"/>
                      </a:cubicBezTo>
                      <a:cubicBezTo>
                        <a:pt x="11137" y="20683"/>
                        <a:pt x="9546" y="20683"/>
                        <a:pt x="11137" y="20683"/>
                      </a:cubicBezTo>
                      <a:lnTo>
                        <a:pt x="7955" y="20683"/>
                      </a:lnTo>
                      <a:lnTo>
                        <a:pt x="11137" y="20683"/>
                      </a:lnTo>
                      <a:cubicBezTo>
                        <a:pt x="9546" y="20683"/>
                        <a:pt x="7955" y="20683"/>
                        <a:pt x="6364" y="20683"/>
                      </a:cubicBezTo>
                      <a:cubicBezTo>
                        <a:pt x="9546" y="20683"/>
                        <a:pt x="7955" y="20683"/>
                        <a:pt x="11137" y="22274"/>
                      </a:cubicBezTo>
                      <a:lnTo>
                        <a:pt x="9546" y="22274"/>
                      </a:lnTo>
                      <a:cubicBezTo>
                        <a:pt x="9546" y="22274"/>
                        <a:pt x="12728" y="22274"/>
                        <a:pt x="11137" y="22274"/>
                      </a:cubicBezTo>
                      <a:cubicBezTo>
                        <a:pt x="7955" y="22274"/>
                        <a:pt x="11137" y="23865"/>
                        <a:pt x="7955" y="25456"/>
                      </a:cubicBezTo>
                      <a:cubicBezTo>
                        <a:pt x="12728" y="25456"/>
                        <a:pt x="6364" y="25456"/>
                        <a:pt x="9546" y="25456"/>
                      </a:cubicBezTo>
                      <a:cubicBezTo>
                        <a:pt x="7955" y="25456"/>
                        <a:pt x="7955" y="25456"/>
                        <a:pt x="6364" y="25456"/>
                      </a:cubicBezTo>
                      <a:cubicBezTo>
                        <a:pt x="7955" y="25456"/>
                        <a:pt x="4773" y="27047"/>
                        <a:pt x="7955" y="27047"/>
                      </a:cubicBezTo>
                      <a:cubicBezTo>
                        <a:pt x="6364" y="27047"/>
                        <a:pt x="6364" y="27047"/>
                        <a:pt x="4773" y="27047"/>
                      </a:cubicBezTo>
                      <a:cubicBezTo>
                        <a:pt x="4773" y="27047"/>
                        <a:pt x="6364" y="27047"/>
                        <a:pt x="4773" y="27047"/>
                      </a:cubicBezTo>
                      <a:cubicBezTo>
                        <a:pt x="4773" y="27047"/>
                        <a:pt x="3182" y="27047"/>
                        <a:pt x="3182" y="27047"/>
                      </a:cubicBezTo>
                      <a:cubicBezTo>
                        <a:pt x="3182" y="27047"/>
                        <a:pt x="7955" y="27047"/>
                        <a:pt x="11137" y="27047"/>
                      </a:cubicBezTo>
                      <a:cubicBezTo>
                        <a:pt x="9546" y="27047"/>
                        <a:pt x="9546" y="27047"/>
                        <a:pt x="12728" y="27047"/>
                      </a:cubicBezTo>
                      <a:cubicBezTo>
                        <a:pt x="11137" y="27047"/>
                        <a:pt x="9546" y="27047"/>
                        <a:pt x="9546" y="27047"/>
                      </a:cubicBezTo>
                      <a:cubicBezTo>
                        <a:pt x="9546" y="27047"/>
                        <a:pt x="7955" y="28638"/>
                        <a:pt x="11137" y="28638"/>
                      </a:cubicBezTo>
                      <a:cubicBezTo>
                        <a:pt x="11137" y="28638"/>
                        <a:pt x="11137" y="28638"/>
                        <a:pt x="11137" y="28638"/>
                      </a:cubicBezTo>
                      <a:cubicBezTo>
                        <a:pt x="11137" y="28638"/>
                        <a:pt x="11137" y="28638"/>
                        <a:pt x="11137" y="30229"/>
                      </a:cubicBezTo>
                      <a:lnTo>
                        <a:pt x="11137" y="30229"/>
                      </a:lnTo>
                      <a:cubicBezTo>
                        <a:pt x="14319" y="30229"/>
                        <a:pt x="12728" y="30229"/>
                        <a:pt x="12728" y="30229"/>
                      </a:cubicBezTo>
                      <a:lnTo>
                        <a:pt x="12728" y="30229"/>
                      </a:lnTo>
                      <a:cubicBezTo>
                        <a:pt x="9546" y="31820"/>
                        <a:pt x="14319" y="30229"/>
                        <a:pt x="11137" y="31820"/>
                      </a:cubicBezTo>
                      <a:lnTo>
                        <a:pt x="12728" y="31820"/>
                      </a:lnTo>
                      <a:cubicBezTo>
                        <a:pt x="17501" y="31820"/>
                        <a:pt x="9546" y="33411"/>
                        <a:pt x="11137" y="33411"/>
                      </a:cubicBezTo>
                      <a:lnTo>
                        <a:pt x="12728" y="33411"/>
                      </a:lnTo>
                      <a:cubicBezTo>
                        <a:pt x="14319" y="33411"/>
                        <a:pt x="6364" y="35002"/>
                        <a:pt x="6364" y="35002"/>
                      </a:cubicBezTo>
                      <a:cubicBezTo>
                        <a:pt x="6364" y="35002"/>
                        <a:pt x="6364" y="35002"/>
                        <a:pt x="4773" y="35002"/>
                      </a:cubicBezTo>
                      <a:cubicBezTo>
                        <a:pt x="1592" y="36593"/>
                        <a:pt x="7955" y="35002"/>
                        <a:pt x="7955" y="35002"/>
                      </a:cubicBezTo>
                      <a:cubicBezTo>
                        <a:pt x="6364" y="35002"/>
                        <a:pt x="4773" y="35002"/>
                        <a:pt x="3182" y="35002"/>
                      </a:cubicBezTo>
                      <a:cubicBezTo>
                        <a:pt x="1592" y="35002"/>
                        <a:pt x="7955" y="36593"/>
                        <a:pt x="4773" y="36593"/>
                      </a:cubicBezTo>
                      <a:cubicBezTo>
                        <a:pt x="6364" y="36593"/>
                        <a:pt x="6364" y="36593"/>
                        <a:pt x="7955" y="36593"/>
                      </a:cubicBezTo>
                      <a:cubicBezTo>
                        <a:pt x="7955" y="36593"/>
                        <a:pt x="3182" y="38184"/>
                        <a:pt x="7955" y="38184"/>
                      </a:cubicBezTo>
                      <a:lnTo>
                        <a:pt x="6364" y="38184"/>
                      </a:lnTo>
                      <a:cubicBezTo>
                        <a:pt x="7955" y="38184"/>
                        <a:pt x="7955" y="39775"/>
                        <a:pt x="9546" y="39775"/>
                      </a:cubicBezTo>
                      <a:cubicBezTo>
                        <a:pt x="1592" y="39775"/>
                        <a:pt x="12728" y="41366"/>
                        <a:pt x="6364" y="41366"/>
                      </a:cubicBezTo>
                      <a:lnTo>
                        <a:pt x="6364" y="42957"/>
                      </a:lnTo>
                      <a:lnTo>
                        <a:pt x="6364" y="42957"/>
                      </a:lnTo>
                      <a:cubicBezTo>
                        <a:pt x="6364" y="42957"/>
                        <a:pt x="7955" y="42957"/>
                        <a:pt x="9546" y="44548"/>
                      </a:cubicBezTo>
                      <a:cubicBezTo>
                        <a:pt x="9546" y="44548"/>
                        <a:pt x="7955" y="44548"/>
                        <a:pt x="7955" y="44548"/>
                      </a:cubicBezTo>
                      <a:cubicBezTo>
                        <a:pt x="6364" y="46139"/>
                        <a:pt x="6364" y="46139"/>
                        <a:pt x="11137" y="46139"/>
                      </a:cubicBezTo>
                      <a:lnTo>
                        <a:pt x="9546" y="46139"/>
                      </a:lnTo>
                      <a:cubicBezTo>
                        <a:pt x="11137" y="46139"/>
                        <a:pt x="6364" y="47730"/>
                        <a:pt x="9546" y="47730"/>
                      </a:cubicBezTo>
                      <a:cubicBezTo>
                        <a:pt x="9546" y="47730"/>
                        <a:pt x="9546" y="47730"/>
                        <a:pt x="7955" y="47730"/>
                      </a:cubicBezTo>
                      <a:cubicBezTo>
                        <a:pt x="11137" y="47730"/>
                        <a:pt x="1592" y="50912"/>
                        <a:pt x="9546" y="50912"/>
                      </a:cubicBezTo>
                      <a:lnTo>
                        <a:pt x="11137" y="50912"/>
                      </a:lnTo>
                      <a:cubicBezTo>
                        <a:pt x="11137" y="49321"/>
                        <a:pt x="14319" y="50912"/>
                        <a:pt x="15910" y="50912"/>
                      </a:cubicBezTo>
                      <a:cubicBezTo>
                        <a:pt x="15910" y="50912"/>
                        <a:pt x="12728" y="52503"/>
                        <a:pt x="12728" y="50912"/>
                      </a:cubicBezTo>
                      <a:lnTo>
                        <a:pt x="12728" y="50912"/>
                      </a:lnTo>
                      <a:cubicBezTo>
                        <a:pt x="7955" y="50912"/>
                        <a:pt x="11137" y="52503"/>
                        <a:pt x="7955" y="52503"/>
                      </a:cubicBezTo>
                      <a:cubicBezTo>
                        <a:pt x="7955" y="54094"/>
                        <a:pt x="6364" y="55686"/>
                        <a:pt x="6364" y="57276"/>
                      </a:cubicBezTo>
                      <a:lnTo>
                        <a:pt x="9546" y="57276"/>
                      </a:lnTo>
                      <a:lnTo>
                        <a:pt x="9546" y="57276"/>
                      </a:lnTo>
                      <a:cubicBezTo>
                        <a:pt x="9546" y="57276"/>
                        <a:pt x="6364" y="57276"/>
                        <a:pt x="6364" y="57276"/>
                      </a:cubicBezTo>
                      <a:cubicBezTo>
                        <a:pt x="4773" y="57276"/>
                        <a:pt x="7955" y="57276"/>
                        <a:pt x="7955" y="57276"/>
                      </a:cubicBezTo>
                      <a:cubicBezTo>
                        <a:pt x="6364" y="58867"/>
                        <a:pt x="4773" y="57276"/>
                        <a:pt x="4773" y="57276"/>
                      </a:cubicBezTo>
                      <a:lnTo>
                        <a:pt x="4773" y="57276"/>
                      </a:lnTo>
                      <a:lnTo>
                        <a:pt x="4773" y="57276"/>
                      </a:lnTo>
                      <a:cubicBezTo>
                        <a:pt x="6364" y="57276"/>
                        <a:pt x="7955" y="57276"/>
                        <a:pt x="7955" y="57276"/>
                      </a:cubicBezTo>
                      <a:cubicBezTo>
                        <a:pt x="7955" y="57276"/>
                        <a:pt x="6364" y="57276"/>
                        <a:pt x="6364" y="57276"/>
                      </a:cubicBezTo>
                      <a:cubicBezTo>
                        <a:pt x="6364" y="57276"/>
                        <a:pt x="6364" y="57276"/>
                        <a:pt x="6364" y="57276"/>
                      </a:cubicBezTo>
                      <a:lnTo>
                        <a:pt x="6364" y="57276"/>
                      </a:lnTo>
                      <a:lnTo>
                        <a:pt x="9546" y="57276"/>
                      </a:lnTo>
                      <a:cubicBezTo>
                        <a:pt x="11137" y="57276"/>
                        <a:pt x="9546" y="57276"/>
                        <a:pt x="12728" y="57276"/>
                      </a:cubicBezTo>
                      <a:cubicBezTo>
                        <a:pt x="7955" y="57276"/>
                        <a:pt x="11137" y="60458"/>
                        <a:pt x="9546" y="60458"/>
                      </a:cubicBezTo>
                      <a:cubicBezTo>
                        <a:pt x="11137" y="60458"/>
                        <a:pt x="11137" y="60458"/>
                        <a:pt x="11137" y="62050"/>
                      </a:cubicBezTo>
                      <a:cubicBezTo>
                        <a:pt x="11137" y="62050"/>
                        <a:pt x="14319" y="62050"/>
                        <a:pt x="14319" y="62050"/>
                      </a:cubicBezTo>
                      <a:cubicBezTo>
                        <a:pt x="7955" y="62050"/>
                        <a:pt x="11137" y="63641"/>
                        <a:pt x="7955" y="63641"/>
                      </a:cubicBezTo>
                      <a:cubicBezTo>
                        <a:pt x="11137" y="63641"/>
                        <a:pt x="7955" y="65231"/>
                        <a:pt x="12728" y="63641"/>
                      </a:cubicBezTo>
                      <a:cubicBezTo>
                        <a:pt x="12728" y="63641"/>
                        <a:pt x="11137" y="63641"/>
                        <a:pt x="9546" y="63641"/>
                      </a:cubicBezTo>
                      <a:cubicBezTo>
                        <a:pt x="11137" y="63641"/>
                        <a:pt x="7955" y="65231"/>
                        <a:pt x="9546" y="66822"/>
                      </a:cubicBezTo>
                      <a:cubicBezTo>
                        <a:pt x="9546" y="66822"/>
                        <a:pt x="11137" y="66822"/>
                        <a:pt x="12728" y="66822"/>
                      </a:cubicBezTo>
                      <a:lnTo>
                        <a:pt x="9546" y="68413"/>
                      </a:lnTo>
                      <a:cubicBezTo>
                        <a:pt x="9546" y="68413"/>
                        <a:pt x="14319" y="68413"/>
                        <a:pt x="11137" y="68413"/>
                      </a:cubicBezTo>
                      <a:cubicBezTo>
                        <a:pt x="11137" y="68413"/>
                        <a:pt x="12728" y="68413"/>
                        <a:pt x="12728" y="68413"/>
                      </a:cubicBezTo>
                      <a:cubicBezTo>
                        <a:pt x="9546" y="70005"/>
                        <a:pt x="15910" y="71596"/>
                        <a:pt x="9546" y="74777"/>
                      </a:cubicBezTo>
                      <a:cubicBezTo>
                        <a:pt x="11137" y="74777"/>
                        <a:pt x="11137" y="74777"/>
                        <a:pt x="11137" y="74777"/>
                      </a:cubicBezTo>
                      <a:cubicBezTo>
                        <a:pt x="11137" y="74777"/>
                        <a:pt x="12728" y="74777"/>
                        <a:pt x="14319" y="74777"/>
                      </a:cubicBezTo>
                      <a:lnTo>
                        <a:pt x="11137" y="76369"/>
                      </a:lnTo>
                      <a:cubicBezTo>
                        <a:pt x="14319" y="76369"/>
                        <a:pt x="11137" y="77960"/>
                        <a:pt x="14319" y="76369"/>
                      </a:cubicBezTo>
                      <a:lnTo>
                        <a:pt x="14319" y="76369"/>
                      </a:lnTo>
                      <a:cubicBezTo>
                        <a:pt x="17501" y="76369"/>
                        <a:pt x="22274" y="74777"/>
                        <a:pt x="25456" y="74777"/>
                      </a:cubicBezTo>
                      <a:cubicBezTo>
                        <a:pt x="22274" y="74777"/>
                        <a:pt x="31820" y="73186"/>
                        <a:pt x="25456" y="73186"/>
                      </a:cubicBezTo>
                      <a:cubicBezTo>
                        <a:pt x="27047" y="73186"/>
                        <a:pt x="27047" y="73186"/>
                        <a:pt x="27047" y="73186"/>
                      </a:cubicBezTo>
                      <a:cubicBezTo>
                        <a:pt x="25456" y="73186"/>
                        <a:pt x="25456" y="73186"/>
                        <a:pt x="25456" y="73186"/>
                      </a:cubicBezTo>
                      <a:lnTo>
                        <a:pt x="25456" y="73186"/>
                      </a:lnTo>
                      <a:cubicBezTo>
                        <a:pt x="25456" y="71596"/>
                        <a:pt x="27047" y="71596"/>
                        <a:pt x="28637" y="70005"/>
                      </a:cubicBezTo>
                      <a:lnTo>
                        <a:pt x="27047" y="70005"/>
                      </a:lnTo>
                      <a:cubicBezTo>
                        <a:pt x="27047" y="70005"/>
                        <a:pt x="28637" y="70005"/>
                        <a:pt x="28637" y="70005"/>
                      </a:cubicBezTo>
                      <a:cubicBezTo>
                        <a:pt x="25456" y="70005"/>
                        <a:pt x="28637" y="70005"/>
                        <a:pt x="25456" y="71596"/>
                      </a:cubicBezTo>
                      <a:cubicBezTo>
                        <a:pt x="30229" y="71596"/>
                        <a:pt x="25456" y="70005"/>
                        <a:pt x="30229" y="68413"/>
                      </a:cubicBezTo>
                      <a:cubicBezTo>
                        <a:pt x="30229" y="68413"/>
                        <a:pt x="27047" y="68413"/>
                        <a:pt x="27047" y="68413"/>
                      </a:cubicBezTo>
                      <a:lnTo>
                        <a:pt x="28637" y="68413"/>
                      </a:lnTo>
                      <a:lnTo>
                        <a:pt x="27047" y="68413"/>
                      </a:lnTo>
                      <a:cubicBezTo>
                        <a:pt x="27047" y="68413"/>
                        <a:pt x="28637" y="68413"/>
                        <a:pt x="30229" y="68413"/>
                      </a:cubicBezTo>
                      <a:cubicBezTo>
                        <a:pt x="30229" y="68413"/>
                        <a:pt x="30229" y="68413"/>
                        <a:pt x="30229" y="68413"/>
                      </a:cubicBezTo>
                      <a:cubicBezTo>
                        <a:pt x="31820" y="68413"/>
                        <a:pt x="30229" y="66822"/>
                        <a:pt x="30229" y="66822"/>
                      </a:cubicBezTo>
                      <a:lnTo>
                        <a:pt x="28637" y="66822"/>
                      </a:lnTo>
                      <a:cubicBezTo>
                        <a:pt x="27047" y="65231"/>
                        <a:pt x="28637" y="65231"/>
                        <a:pt x="27047" y="63641"/>
                      </a:cubicBezTo>
                      <a:lnTo>
                        <a:pt x="25456" y="63641"/>
                      </a:lnTo>
                      <a:cubicBezTo>
                        <a:pt x="23865" y="63641"/>
                        <a:pt x="27047" y="63641"/>
                        <a:pt x="25456" y="62050"/>
                      </a:cubicBezTo>
                      <a:lnTo>
                        <a:pt x="25456" y="62050"/>
                      </a:lnTo>
                      <a:cubicBezTo>
                        <a:pt x="23865" y="62050"/>
                        <a:pt x="23865" y="62050"/>
                        <a:pt x="23865" y="62050"/>
                      </a:cubicBezTo>
                      <a:cubicBezTo>
                        <a:pt x="25456" y="62050"/>
                        <a:pt x="25456" y="62050"/>
                        <a:pt x="27047" y="62050"/>
                      </a:cubicBezTo>
                      <a:cubicBezTo>
                        <a:pt x="25456" y="62050"/>
                        <a:pt x="25456" y="62050"/>
                        <a:pt x="22274" y="62050"/>
                      </a:cubicBezTo>
                      <a:lnTo>
                        <a:pt x="23865" y="62050"/>
                      </a:lnTo>
                      <a:cubicBezTo>
                        <a:pt x="22274" y="62050"/>
                        <a:pt x="22274" y="62050"/>
                        <a:pt x="20683" y="62050"/>
                      </a:cubicBezTo>
                      <a:cubicBezTo>
                        <a:pt x="22274" y="62050"/>
                        <a:pt x="23865" y="62050"/>
                        <a:pt x="25456" y="62050"/>
                      </a:cubicBezTo>
                      <a:cubicBezTo>
                        <a:pt x="28637" y="60458"/>
                        <a:pt x="22274" y="60458"/>
                        <a:pt x="27047" y="60458"/>
                      </a:cubicBezTo>
                      <a:cubicBezTo>
                        <a:pt x="22274" y="60458"/>
                        <a:pt x="23865" y="62050"/>
                        <a:pt x="23865" y="62050"/>
                      </a:cubicBezTo>
                      <a:cubicBezTo>
                        <a:pt x="22274" y="62050"/>
                        <a:pt x="20683" y="62050"/>
                        <a:pt x="20683" y="62050"/>
                      </a:cubicBezTo>
                      <a:cubicBezTo>
                        <a:pt x="20683" y="62050"/>
                        <a:pt x="27047" y="60458"/>
                        <a:pt x="27047" y="60458"/>
                      </a:cubicBezTo>
                      <a:lnTo>
                        <a:pt x="27047" y="60458"/>
                      </a:lnTo>
                      <a:cubicBezTo>
                        <a:pt x="28637" y="60458"/>
                        <a:pt x="25456" y="60458"/>
                        <a:pt x="27047" y="58867"/>
                      </a:cubicBezTo>
                      <a:cubicBezTo>
                        <a:pt x="23865" y="58867"/>
                        <a:pt x="27047" y="58867"/>
                        <a:pt x="23865" y="58867"/>
                      </a:cubicBezTo>
                      <a:lnTo>
                        <a:pt x="25456" y="58867"/>
                      </a:lnTo>
                      <a:cubicBezTo>
                        <a:pt x="23865" y="58867"/>
                        <a:pt x="20683" y="58867"/>
                        <a:pt x="22274" y="57276"/>
                      </a:cubicBezTo>
                      <a:cubicBezTo>
                        <a:pt x="22274" y="57276"/>
                        <a:pt x="23865" y="57276"/>
                        <a:pt x="23865" y="57276"/>
                      </a:cubicBezTo>
                      <a:cubicBezTo>
                        <a:pt x="25456" y="57276"/>
                        <a:pt x="23865" y="57276"/>
                        <a:pt x="23865" y="57276"/>
                      </a:cubicBezTo>
                      <a:cubicBezTo>
                        <a:pt x="27047" y="57276"/>
                        <a:pt x="25456" y="57276"/>
                        <a:pt x="27047" y="58867"/>
                      </a:cubicBezTo>
                      <a:cubicBezTo>
                        <a:pt x="28637" y="58867"/>
                        <a:pt x="23865" y="58867"/>
                        <a:pt x="28637" y="58867"/>
                      </a:cubicBezTo>
                      <a:cubicBezTo>
                        <a:pt x="23865" y="58867"/>
                        <a:pt x="28637" y="58867"/>
                        <a:pt x="25456" y="57276"/>
                      </a:cubicBezTo>
                      <a:lnTo>
                        <a:pt x="27047" y="57276"/>
                      </a:lnTo>
                      <a:cubicBezTo>
                        <a:pt x="27047" y="57276"/>
                        <a:pt x="25456" y="57276"/>
                        <a:pt x="25456" y="57276"/>
                      </a:cubicBezTo>
                      <a:lnTo>
                        <a:pt x="28637" y="57276"/>
                      </a:lnTo>
                      <a:cubicBezTo>
                        <a:pt x="27047" y="57276"/>
                        <a:pt x="30229" y="55686"/>
                        <a:pt x="28637" y="55686"/>
                      </a:cubicBezTo>
                      <a:cubicBezTo>
                        <a:pt x="28637" y="55686"/>
                        <a:pt x="25456" y="55686"/>
                        <a:pt x="23865" y="55686"/>
                      </a:cubicBezTo>
                      <a:cubicBezTo>
                        <a:pt x="20683" y="55686"/>
                        <a:pt x="28637" y="54094"/>
                        <a:pt x="28637" y="54094"/>
                      </a:cubicBezTo>
                      <a:cubicBezTo>
                        <a:pt x="28637" y="54094"/>
                        <a:pt x="27047" y="54094"/>
                        <a:pt x="27047" y="54094"/>
                      </a:cubicBezTo>
                      <a:cubicBezTo>
                        <a:pt x="27047" y="54094"/>
                        <a:pt x="28637" y="54094"/>
                        <a:pt x="28637" y="54094"/>
                      </a:cubicBezTo>
                      <a:cubicBezTo>
                        <a:pt x="28637" y="54094"/>
                        <a:pt x="27047" y="54094"/>
                        <a:pt x="25456" y="54094"/>
                      </a:cubicBezTo>
                      <a:cubicBezTo>
                        <a:pt x="28637" y="54094"/>
                        <a:pt x="23865" y="54094"/>
                        <a:pt x="23865" y="54094"/>
                      </a:cubicBezTo>
                      <a:lnTo>
                        <a:pt x="25456" y="54094"/>
                      </a:lnTo>
                      <a:cubicBezTo>
                        <a:pt x="27047" y="52503"/>
                        <a:pt x="20683" y="54094"/>
                        <a:pt x="22274" y="54094"/>
                      </a:cubicBezTo>
                      <a:lnTo>
                        <a:pt x="25456" y="54094"/>
                      </a:lnTo>
                      <a:lnTo>
                        <a:pt x="23865" y="54094"/>
                      </a:lnTo>
                      <a:lnTo>
                        <a:pt x="27047" y="54094"/>
                      </a:lnTo>
                      <a:cubicBezTo>
                        <a:pt x="25456" y="54094"/>
                        <a:pt x="25456" y="54094"/>
                        <a:pt x="27047" y="52503"/>
                      </a:cubicBezTo>
                      <a:cubicBezTo>
                        <a:pt x="25456" y="52503"/>
                        <a:pt x="23865" y="52503"/>
                        <a:pt x="22274" y="52503"/>
                      </a:cubicBezTo>
                      <a:cubicBezTo>
                        <a:pt x="23865" y="52503"/>
                        <a:pt x="23865" y="52503"/>
                        <a:pt x="23865" y="52503"/>
                      </a:cubicBezTo>
                      <a:cubicBezTo>
                        <a:pt x="25456" y="52503"/>
                        <a:pt x="27047" y="52503"/>
                        <a:pt x="25456" y="52503"/>
                      </a:cubicBezTo>
                      <a:lnTo>
                        <a:pt x="27047" y="52503"/>
                      </a:lnTo>
                      <a:cubicBezTo>
                        <a:pt x="28637" y="52503"/>
                        <a:pt x="27047" y="52503"/>
                        <a:pt x="27047" y="50912"/>
                      </a:cubicBezTo>
                      <a:cubicBezTo>
                        <a:pt x="27047" y="50912"/>
                        <a:pt x="27047" y="50912"/>
                        <a:pt x="27047" y="50912"/>
                      </a:cubicBezTo>
                      <a:lnTo>
                        <a:pt x="23865" y="50912"/>
                      </a:lnTo>
                      <a:cubicBezTo>
                        <a:pt x="25456" y="50912"/>
                        <a:pt x="25456" y="50912"/>
                        <a:pt x="25456" y="50912"/>
                      </a:cubicBezTo>
                      <a:cubicBezTo>
                        <a:pt x="25456" y="50912"/>
                        <a:pt x="23865" y="50912"/>
                        <a:pt x="23865" y="50912"/>
                      </a:cubicBezTo>
                      <a:cubicBezTo>
                        <a:pt x="25456" y="50912"/>
                        <a:pt x="27047" y="50912"/>
                        <a:pt x="28637" y="50912"/>
                      </a:cubicBezTo>
                      <a:lnTo>
                        <a:pt x="27047" y="50912"/>
                      </a:lnTo>
                      <a:cubicBezTo>
                        <a:pt x="27047" y="50912"/>
                        <a:pt x="28637" y="50912"/>
                        <a:pt x="30229" y="50912"/>
                      </a:cubicBezTo>
                      <a:cubicBezTo>
                        <a:pt x="31820" y="50912"/>
                        <a:pt x="27047" y="50912"/>
                        <a:pt x="28637" y="49321"/>
                      </a:cubicBezTo>
                      <a:cubicBezTo>
                        <a:pt x="28637" y="49321"/>
                        <a:pt x="28637" y="49321"/>
                        <a:pt x="27047" y="49321"/>
                      </a:cubicBezTo>
                      <a:cubicBezTo>
                        <a:pt x="27047" y="49321"/>
                        <a:pt x="30229" y="47730"/>
                        <a:pt x="27047" y="47730"/>
                      </a:cubicBezTo>
                      <a:lnTo>
                        <a:pt x="30229" y="47730"/>
                      </a:lnTo>
                      <a:cubicBezTo>
                        <a:pt x="30229" y="47730"/>
                        <a:pt x="27047" y="47730"/>
                        <a:pt x="25456" y="47730"/>
                      </a:cubicBezTo>
                      <a:cubicBezTo>
                        <a:pt x="23865" y="47730"/>
                        <a:pt x="28637" y="47730"/>
                        <a:pt x="28637" y="47730"/>
                      </a:cubicBezTo>
                      <a:cubicBezTo>
                        <a:pt x="22274" y="39775"/>
                        <a:pt x="19092" y="38184"/>
                        <a:pt x="22274" y="38184"/>
                      </a:cubicBezTo>
                      <a:cubicBezTo>
                        <a:pt x="22274" y="38184"/>
                        <a:pt x="22274" y="38184"/>
                        <a:pt x="22274" y="38184"/>
                      </a:cubicBezTo>
                      <a:close/>
                      <a:moveTo>
                        <a:pt x="20683" y="33411"/>
                      </a:moveTo>
                      <a:cubicBezTo>
                        <a:pt x="20683" y="33411"/>
                        <a:pt x="22274" y="33411"/>
                        <a:pt x="20683" y="33411"/>
                      </a:cubicBezTo>
                      <a:cubicBezTo>
                        <a:pt x="19092" y="33411"/>
                        <a:pt x="20683" y="33411"/>
                        <a:pt x="20683" y="33411"/>
                      </a:cubicBezTo>
                      <a:close/>
                      <a:moveTo>
                        <a:pt x="14319" y="25456"/>
                      </a:moveTo>
                      <a:cubicBezTo>
                        <a:pt x="15910" y="25456"/>
                        <a:pt x="15910" y="25456"/>
                        <a:pt x="14319" y="25456"/>
                      </a:cubicBezTo>
                      <a:cubicBezTo>
                        <a:pt x="14319" y="25456"/>
                        <a:pt x="14319" y="25456"/>
                        <a:pt x="14319" y="25456"/>
                      </a:cubicBezTo>
                      <a:close/>
                      <a:moveTo>
                        <a:pt x="0" y="1591"/>
                      </a:moveTo>
                      <a:lnTo>
                        <a:pt x="0" y="1591"/>
                      </a:lnTo>
                      <a:cubicBezTo>
                        <a:pt x="0" y="1591"/>
                        <a:pt x="0" y="1591"/>
                        <a:pt x="0" y="1591"/>
                      </a:cubicBezTo>
                      <a:close/>
                      <a:moveTo>
                        <a:pt x="1592" y="0"/>
                      </a:moveTo>
                      <a:cubicBezTo>
                        <a:pt x="1592" y="0"/>
                        <a:pt x="0" y="0"/>
                        <a:pt x="1592" y="0"/>
                      </a:cubicBezTo>
                      <a:cubicBezTo>
                        <a:pt x="1592" y="0"/>
                        <a:pt x="1592" y="0"/>
                        <a:pt x="1592" y="0"/>
                      </a:cubicBezTo>
                      <a:cubicBezTo>
                        <a:pt x="1592" y="1591"/>
                        <a:pt x="1592" y="0"/>
                        <a:pt x="1592" y="0"/>
                      </a:cubicBezTo>
                      <a:close/>
                      <a:moveTo>
                        <a:pt x="3182" y="55686"/>
                      </a:moveTo>
                      <a:lnTo>
                        <a:pt x="3182" y="55686"/>
                      </a:lnTo>
                      <a:cubicBezTo>
                        <a:pt x="4773" y="55686"/>
                        <a:pt x="3182" y="55686"/>
                        <a:pt x="3182" y="5568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23" name="รูปแบบอิสระ: รูปร่าง 2222">
                  <a:extLst>
                    <a:ext uri="{FF2B5EF4-FFF2-40B4-BE49-F238E27FC236}">
                      <a16:creationId xmlns:a16="http://schemas.microsoft.com/office/drawing/2014/main" id="{3F64BE64-B497-4865-A824-573E9E9E704C}"/>
                    </a:ext>
                  </a:extLst>
                </p:cNvPr>
                <p:cNvSpPr/>
                <p:nvPr/>
              </p:nvSpPr>
              <p:spPr>
                <a:xfrm>
                  <a:off x="7431331" y="490362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24" name="รูปแบบอิสระ: รูปร่าง 2223">
                  <a:extLst>
                    <a:ext uri="{FF2B5EF4-FFF2-40B4-BE49-F238E27FC236}">
                      <a16:creationId xmlns:a16="http://schemas.microsoft.com/office/drawing/2014/main" id="{680C8BF1-E17E-4BC1-83B8-CB786D42240F}"/>
                    </a:ext>
                  </a:extLst>
                </p:cNvPr>
                <p:cNvSpPr/>
                <p:nvPr/>
              </p:nvSpPr>
              <p:spPr>
                <a:xfrm>
                  <a:off x="7437695" y="491953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25" name="รูปแบบอิสระ: รูปร่าง 2224">
                  <a:extLst>
                    <a:ext uri="{FF2B5EF4-FFF2-40B4-BE49-F238E27FC236}">
                      <a16:creationId xmlns:a16="http://schemas.microsoft.com/office/drawing/2014/main" id="{92411DBE-F15A-4A29-8BBB-96BEEF13B2D8}"/>
                    </a:ext>
                  </a:extLst>
                </p:cNvPr>
                <p:cNvSpPr/>
                <p:nvPr/>
              </p:nvSpPr>
              <p:spPr>
                <a:xfrm>
                  <a:off x="7432922" y="488771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26" name="รูปแบบอิสระ: รูปร่าง 2225">
                  <a:extLst>
                    <a:ext uri="{FF2B5EF4-FFF2-40B4-BE49-F238E27FC236}">
                      <a16:creationId xmlns:a16="http://schemas.microsoft.com/office/drawing/2014/main" id="{3D4001D9-D338-4A02-BEF2-30F5E6247ED1}"/>
                    </a:ext>
                  </a:extLst>
                </p:cNvPr>
                <p:cNvSpPr/>
                <p:nvPr/>
              </p:nvSpPr>
              <p:spPr>
                <a:xfrm>
                  <a:off x="7412239" y="487658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27" name="รูปแบบอิสระ: รูปร่าง 2226">
                  <a:extLst>
                    <a:ext uri="{FF2B5EF4-FFF2-40B4-BE49-F238E27FC236}">
                      <a16:creationId xmlns:a16="http://schemas.microsoft.com/office/drawing/2014/main" id="{DA5E760C-9F94-4787-8196-90E9AD7AD07E}"/>
                    </a:ext>
                  </a:extLst>
                </p:cNvPr>
                <p:cNvSpPr/>
                <p:nvPr/>
              </p:nvSpPr>
              <p:spPr>
                <a:xfrm>
                  <a:off x="7424260" y="4873398"/>
                  <a:ext cx="706" cy="15910"/>
                </a:xfrm>
                <a:custGeom>
                  <a:avLst/>
                  <a:gdLst>
                    <a:gd name="connsiteX0" fmla="*/ 707 w 706"/>
                    <a:gd name="connsiteY0" fmla="*/ 0 h 15910"/>
                    <a:gd name="connsiteX1" fmla="*/ 707 w 706"/>
                    <a:gd name="connsiteY1" fmla="*/ 0 h 15910"/>
                    <a:gd name="connsiteX2" fmla="*/ 707 w 706"/>
                    <a:gd name="connsiteY2" fmla="*/ 0 h 15910"/>
                    <a:gd name="connsiteX3" fmla="*/ 707 w 706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6" h="15910">
                      <a:moveTo>
                        <a:pt x="707" y="0"/>
                      </a:moveTo>
                      <a:cubicBezTo>
                        <a:pt x="707" y="0"/>
                        <a:pt x="707" y="0"/>
                        <a:pt x="707" y="0"/>
                      </a:cubicBezTo>
                      <a:lnTo>
                        <a:pt x="707" y="0"/>
                      </a:lnTo>
                      <a:cubicBezTo>
                        <a:pt x="-884" y="0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28" name="รูปแบบอิสระ: รูปร่าง 2227">
                  <a:extLst>
                    <a:ext uri="{FF2B5EF4-FFF2-40B4-BE49-F238E27FC236}">
                      <a16:creationId xmlns:a16="http://schemas.microsoft.com/office/drawing/2014/main" id="{6E7410CA-2820-41FF-BAB7-2380261A4A4C}"/>
                    </a:ext>
                  </a:extLst>
                </p:cNvPr>
                <p:cNvSpPr/>
                <p:nvPr/>
              </p:nvSpPr>
              <p:spPr>
                <a:xfrm>
                  <a:off x="7417896" y="4875387"/>
                  <a:ext cx="1900" cy="1193"/>
                </a:xfrm>
                <a:custGeom>
                  <a:avLst/>
                  <a:gdLst>
                    <a:gd name="connsiteX0" fmla="*/ 707 w 1900"/>
                    <a:gd name="connsiteY0" fmla="*/ 1193 h 1193"/>
                    <a:gd name="connsiteX1" fmla="*/ 707 w 1900"/>
                    <a:gd name="connsiteY1" fmla="*/ 1193 h 1193"/>
                    <a:gd name="connsiteX2" fmla="*/ 707 w 1900"/>
                    <a:gd name="connsiteY2" fmla="*/ 1193 h 1193"/>
                    <a:gd name="connsiteX3" fmla="*/ 707 w 1900"/>
                    <a:gd name="connsiteY3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00" h="1193">
                      <a:moveTo>
                        <a:pt x="707" y="1193"/>
                      </a:moveTo>
                      <a:cubicBezTo>
                        <a:pt x="2298" y="1193"/>
                        <a:pt x="2298" y="-398"/>
                        <a:pt x="707" y="1193"/>
                      </a:cubicBezTo>
                      <a:lnTo>
                        <a:pt x="707" y="1193"/>
                      </a:lnTo>
                      <a:cubicBezTo>
                        <a:pt x="-884" y="-398"/>
                        <a:pt x="707" y="-398"/>
                        <a:pt x="707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29" name="รูปแบบอิสระ: รูปร่าง 2228">
                  <a:extLst>
                    <a:ext uri="{FF2B5EF4-FFF2-40B4-BE49-F238E27FC236}">
                      <a16:creationId xmlns:a16="http://schemas.microsoft.com/office/drawing/2014/main" id="{860C3062-E0AD-449D-8B7D-8F11523CDCA1}"/>
                    </a:ext>
                  </a:extLst>
                </p:cNvPr>
                <p:cNvSpPr/>
                <p:nvPr/>
              </p:nvSpPr>
              <p:spPr>
                <a:xfrm>
                  <a:off x="7419000" y="4874989"/>
                  <a:ext cx="1193" cy="15910"/>
                </a:xfrm>
                <a:custGeom>
                  <a:avLst/>
                  <a:gdLst>
                    <a:gd name="connsiteX0" fmla="*/ 1194 w 1193"/>
                    <a:gd name="connsiteY0" fmla="*/ 0 h 15910"/>
                    <a:gd name="connsiteX1" fmla="*/ 1194 w 1193"/>
                    <a:gd name="connsiteY1" fmla="*/ 0 h 15910"/>
                    <a:gd name="connsiteX2" fmla="*/ 1194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1194" y="0"/>
                      </a:moveTo>
                      <a:cubicBezTo>
                        <a:pt x="1194" y="0"/>
                        <a:pt x="-398" y="0"/>
                        <a:pt x="1194" y="0"/>
                      </a:cubicBezTo>
                      <a:cubicBezTo>
                        <a:pt x="-398" y="0"/>
                        <a:pt x="-398" y="0"/>
                        <a:pt x="119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30" name="รูปแบบอิสระ: รูปร่าง 2229">
                  <a:extLst>
                    <a:ext uri="{FF2B5EF4-FFF2-40B4-BE49-F238E27FC236}">
                      <a16:creationId xmlns:a16="http://schemas.microsoft.com/office/drawing/2014/main" id="{0D10EC26-DF48-425D-AA39-5810D80A58C2}"/>
                    </a:ext>
                  </a:extLst>
                </p:cNvPr>
                <p:cNvSpPr/>
                <p:nvPr/>
              </p:nvSpPr>
              <p:spPr>
                <a:xfrm>
                  <a:off x="7412709" y="4878171"/>
                  <a:ext cx="1455" cy="15910"/>
                </a:xfrm>
                <a:custGeom>
                  <a:avLst/>
                  <a:gdLst>
                    <a:gd name="connsiteX0" fmla="*/ 1120 w 1455"/>
                    <a:gd name="connsiteY0" fmla="*/ 0 h 15910"/>
                    <a:gd name="connsiteX1" fmla="*/ 1120 w 1455"/>
                    <a:gd name="connsiteY1" fmla="*/ 0 h 15910"/>
                    <a:gd name="connsiteX2" fmla="*/ 1120 w 1455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55" h="15910">
                      <a:moveTo>
                        <a:pt x="1120" y="0"/>
                      </a:moveTo>
                      <a:cubicBezTo>
                        <a:pt x="1120" y="0"/>
                        <a:pt x="-470" y="0"/>
                        <a:pt x="1120" y="0"/>
                      </a:cubicBezTo>
                      <a:cubicBezTo>
                        <a:pt x="-2062" y="0"/>
                        <a:pt x="2712" y="0"/>
                        <a:pt x="112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31" name="รูปแบบอิสระ: รูปร่าง 2230">
                  <a:extLst>
                    <a:ext uri="{FF2B5EF4-FFF2-40B4-BE49-F238E27FC236}">
                      <a16:creationId xmlns:a16="http://schemas.microsoft.com/office/drawing/2014/main" id="{FC8C9F92-9483-45AA-AFD5-72A87780E2CE}"/>
                    </a:ext>
                  </a:extLst>
                </p:cNvPr>
                <p:cNvSpPr/>
                <p:nvPr/>
              </p:nvSpPr>
              <p:spPr>
                <a:xfrm>
                  <a:off x="7421785" y="4876580"/>
                  <a:ext cx="3182" cy="15910"/>
                </a:xfrm>
                <a:custGeom>
                  <a:avLst/>
                  <a:gdLst>
                    <a:gd name="connsiteX0" fmla="*/ 3182 w 3182"/>
                    <a:gd name="connsiteY0" fmla="*/ 0 h 15910"/>
                    <a:gd name="connsiteX1" fmla="*/ 0 w 3182"/>
                    <a:gd name="connsiteY1" fmla="*/ 0 h 15910"/>
                    <a:gd name="connsiteX2" fmla="*/ 3182 w 3182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2" h="15910">
                      <a:moveTo>
                        <a:pt x="3182" y="0"/>
                      </a:moveTo>
                      <a:lnTo>
                        <a:pt x="0" y="0"/>
                      </a:lnTo>
                      <a:lnTo>
                        <a:pt x="318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32" name="รูปแบบอิสระ: รูปร่าง 2231">
                  <a:extLst>
                    <a:ext uri="{FF2B5EF4-FFF2-40B4-BE49-F238E27FC236}">
                      <a16:creationId xmlns:a16="http://schemas.microsoft.com/office/drawing/2014/main" id="{EEB3186D-3082-4837-A7CE-8D3684215B6A}"/>
                    </a:ext>
                  </a:extLst>
                </p:cNvPr>
                <p:cNvSpPr/>
                <p:nvPr/>
              </p:nvSpPr>
              <p:spPr>
                <a:xfrm>
                  <a:off x="7422669" y="4877464"/>
                  <a:ext cx="707" cy="707"/>
                </a:xfrm>
                <a:custGeom>
                  <a:avLst/>
                  <a:gdLst>
                    <a:gd name="connsiteX0" fmla="*/ 707 w 707"/>
                    <a:gd name="connsiteY0" fmla="*/ 707 h 707"/>
                    <a:gd name="connsiteX1" fmla="*/ 707 w 707"/>
                    <a:gd name="connsiteY1" fmla="*/ 707 h 707"/>
                    <a:gd name="connsiteX2" fmla="*/ 707 w 707"/>
                    <a:gd name="connsiteY2" fmla="*/ 707 h 707"/>
                    <a:gd name="connsiteX3" fmla="*/ 707 w 707"/>
                    <a:gd name="connsiteY3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707">
                      <a:moveTo>
                        <a:pt x="707" y="707"/>
                      </a:moveTo>
                      <a:lnTo>
                        <a:pt x="707" y="707"/>
                      </a:lnTo>
                      <a:cubicBezTo>
                        <a:pt x="707" y="707"/>
                        <a:pt x="707" y="-884"/>
                        <a:pt x="707" y="707"/>
                      </a:cubicBezTo>
                      <a:cubicBezTo>
                        <a:pt x="707" y="707"/>
                        <a:pt x="-884" y="707"/>
                        <a:pt x="707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33" name="รูปแบบอิสระ: รูปร่าง 2232">
                  <a:extLst>
                    <a:ext uri="{FF2B5EF4-FFF2-40B4-BE49-F238E27FC236}">
                      <a16:creationId xmlns:a16="http://schemas.microsoft.com/office/drawing/2014/main" id="{89701872-8660-4E6A-A8FB-618E38C2784F}"/>
                    </a:ext>
                  </a:extLst>
                </p:cNvPr>
                <p:cNvSpPr/>
                <p:nvPr/>
              </p:nvSpPr>
              <p:spPr>
                <a:xfrm>
                  <a:off x="7422183" y="4876580"/>
                  <a:ext cx="1193" cy="15910"/>
                </a:xfrm>
                <a:custGeom>
                  <a:avLst/>
                  <a:gdLst>
                    <a:gd name="connsiteX0" fmla="*/ 1194 w 1193"/>
                    <a:gd name="connsiteY0" fmla="*/ 0 h 15910"/>
                    <a:gd name="connsiteX1" fmla="*/ 1194 w 1193"/>
                    <a:gd name="connsiteY1" fmla="*/ 0 h 15910"/>
                    <a:gd name="connsiteX2" fmla="*/ 1194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1194" y="0"/>
                      </a:moveTo>
                      <a:cubicBezTo>
                        <a:pt x="1194" y="0"/>
                        <a:pt x="1194" y="0"/>
                        <a:pt x="1194" y="0"/>
                      </a:cubicBezTo>
                      <a:cubicBezTo>
                        <a:pt x="-398" y="0"/>
                        <a:pt x="-398" y="0"/>
                        <a:pt x="119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34" name="รูปแบบอิสระ: รูปร่าง 2233">
                  <a:extLst>
                    <a:ext uri="{FF2B5EF4-FFF2-40B4-BE49-F238E27FC236}">
                      <a16:creationId xmlns:a16="http://schemas.microsoft.com/office/drawing/2014/main" id="{BA779056-0ED9-4D71-A80A-C858EA627F4D}"/>
                    </a:ext>
                  </a:extLst>
                </p:cNvPr>
                <p:cNvSpPr/>
                <p:nvPr/>
              </p:nvSpPr>
              <p:spPr>
                <a:xfrm>
                  <a:off x="7424967" y="487658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35" name="รูปแบบอิสระ: รูปร่าง 2234">
                  <a:extLst>
                    <a:ext uri="{FF2B5EF4-FFF2-40B4-BE49-F238E27FC236}">
                      <a16:creationId xmlns:a16="http://schemas.microsoft.com/office/drawing/2014/main" id="{5F6AE093-3D13-4CC5-B6E0-F9DA4A01CD38}"/>
                    </a:ext>
                  </a:extLst>
                </p:cNvPr>
                <p:cNvSpPr/>
                <p:nvPr/>
              </p:nvSpPr>
              <p:spPr>
                <a:xfrm>
                  <a:off x="7421785" y="4881353"/>
                  <a:ext cx="1837" cy="15910"/>
                </a:xfrm>
                <a:custGeom>
                  <a:avLst/>
                  <a:gdLst>
                    <a:gd name="connsiteX0" fmla="*/ 0 w 1837"/>
                    <a:gd name="connsiteY0" fmla="*/ 0 h 15910"/>
                    <a:gd name="connsiteX1" fmla="*/ 0 w 1837"/>
                    <a:gd name="connsiteY1" fmla="*/ 0 h 15910"/>
                    <a:gd name="connsiteX2" fmla="*/ 0 w 1837"/>
                    <a:gd name="connsiteY2" fmla="*/ 0 h 15910"/>
                    <a:gd name="connsiteX3" fmla="*/ 0 w 1837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37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2" y="0"/>
                        <a:pt x="3182" y="0"/>
                        <a:pt x="0" y="0"/>
                      </a:cubicBezTo>
                      <a:cubicBezTo>
                        <a:pt x="1592" y="0"/>
                        <a:pt x="1592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36" name="รูปแบบอิสระ: รูปร่าง 2235">
                  <a:extLst>
                    <a:ext uri="{FF2B5EF4-FFF2-40B4-BE49-F238E27FC236}">
                      <a16:creationId xmlns:a16="http://schemas.microsoft.com/office/drawing/2014/main" id="{60F523A3-A3C5-49AF-A8A4-EB7E2878DA3F}"/>
                    </a:ext>
                  </a:extLst>
                </p:cNvPr>
                <p:cNvSpPr/>
                <p:nvPr/>
              </p:nvSpPr>
              <p:spPr>
                <a:xfrm>
                  <a:off x="7426557" y="4881353"/>
                  <a:ext cx="1591" cy="15910"/>
                </a:xfrm>
                <a:custGeom>
                  <a:avLst/>
                  <a:gdLst>
                    <a:gd name="connsiteX0" fmla="*/ 1592 w 1591"/>
                    <a:gd name="connsiteY0" fmla="*/ 0 h 15910"/>
                    <a:gd name="connsiteX1" fmla="*/ 0 w 1591"/>
                    <a:gd name="connsiteY1" fmla="*/ 0 h 15910"/>
                    <a:gd name="connsiteX2" fmla="*/ 1592 w 1591"/>
                    <a:gd name="connsiteY2" fmla="*/ 0 h 15910"/>
                    <a:gd name="connsiteX3" fmla="*/ 1592 w 1591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15910">
                      <a:moveTo>
                        <a:pt x="1592" y="0"/>
                      </a:moveTo>
                      <a:cubicBezTo>
                        <a:pt x="1592" y="0"/>
                        <a:pt x="0" y="0"/>
                        <a:pt x="0" y="0"/>
                      </a:cubicBezTo>
                      <a:lnTo>
                        <a:pt x="1592" y="0"/>
                      </a:lnTo>
                      <a:lnTo>
                        <a:pt x="159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37" name="รูปแบบอิสระ: รูปร่าง 2236">
                  <a:extLst>
                    <a:ext uri="{FF2B5EF4-FFF2-40B4-BE49-F238E27FC236}">
                      <a16:creationId xmlns:a16="http://schemas.microsoft.com/office/drawing/2014/main" id="{44B28F94-564F-4A6F-9BF8-CDAA54AAA950}"/>
                    </a:ext>
                  </a:extLst>
                </p:cNvPr>
                <p:cNvSpPr/>
                <p:nvPr/>
              </p:nvSpPr>
              <p:spPr>
                <a:xfrm>
                  <a:off x="7429740" y="4881353"/>
                  <a:ext cx="1591" cy="15910"/>
                </a:xfrm>
                <a:custGeom>
                  <a:avLst/>
                  <a:gdLst>
                    <a:gd name="connsiteX0" fmla="*/ 0 w 1591"/>
                    <a:gd name="connsiteY0" fmla="*/ 0 h 15910"/>
                    <a:gd name="connsiteX1" fmla="*/ 1592 w 1591"/>
                    <a:gd name="connsiteY1" fmla="*/ 0 h 15910"/>
                    <a:gd name="connsiteX2" fmla="*/ 0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0" y="0"/>
                      </a:moveTo>
                      <a:cubicBezTo>
                        <a:pt x="0" y="0"/>
                        <a:pt x="1592" y="0"/>
                        <a:pt x="159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38" name="รูปแบบอิสระ: รูปร่าง 2237">
                  <a:extLst>
                    <a:ext uri="{FF2B5EF4-FFF2-40B4-BE49-F238E27FC236}">
                      <a16:creationId xmlns:a16="http://schemas.microsoft.com/office/drawing/2014/main" id="{E7300769-8669-43FE-8866-1BB0AB65A018}"/>
                    </a:ext>
                  </a:extLst>
                </p:cNvPr>
                <p:cNvSpPr/>
                <p:nvPr/>
              </p:nvSpPr>
              <p:spPr>
                <a:xfrm>
                  <a:off x="7420194" y="4887717"/>
                  <a:ext cx="4772" cy="15910"/>
                </a:xfrm>
                <a:custGeom>
                  <a:avLst/>
                  <a:gdLst>
                    <a:gd name="connsiteX0" fmla="*/ 4773 w 4772"/>
                    <a:gd name="connsiteY0" fmla="*/ 0 h 15910"/>
                    <a:gd name="connsiteX1" fmla="*/ 4773 w 4772"/>
                    <a:gd name="connsiteY1" fmla="*/ 0 h 15910"/>
                    <a:gd name="connsiteX2" fmla="*/ 0 w 4772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72" h="15910">
                      <a:moveTo>
                        <a:pt x="4773" y="0"/>
                      </a:moveTo>
                      <a:lnTo>
                        <a:pt x="477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39" name="รูปแบบอิสระ: รูปร่าง 2238">
                  <a:extLst>
                    <a:ext uri="{FF2B5EF4-FFF2-40B4-BE49-F238E27FC236}">
                      <a16:creationId xmlns:a16="http://schemas.microsoft.com/office/drawing/2014/main" id="{8120D2F4-9787-4704-80CA-8C61ED44FE3F}"/>
                    </a:ext>
                  </a:extLst>
                </p:cNvPr>
                <p:cNvSpPr/>
                <p:nvPr/>
              </p:nvSpPr>
              <p:spPr>
                <a:xfrm>
                  <a:off x="7432922" y="4892490"/>
                  <a:ext cx="3516" cy="15910"/>
                </a:xfrm>
                <a:custGeom>
                  <a:avLst/>
                  <a:gdLst>
                    <a:gd name="connsiteX0" fmla="*/ 3182 w 3516"/>
                    <a:gd name="connsiteY0" fmla="*/ 0 h 15910"/>
                    <a:gd name="connsiteX1" fmla="*/ 3182 w 3516"/>
                    <a:gd name="connsiteY1" fmla="*/ 0 h 15910"/>
                    <a:gd name="connsiteX2" fmla="*/ 0 w 3516"/>
                    <a:gd name="connsiteY2" fmla="*/ 0 h 15910"/>
                    <a:gd name="connsiteX3" fmla="*/ 3182 w 3516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516" h="15910">
                      <a:moveTo>
                        <a:pt x="3182" y="0"/>
                      </a:moveTo>
                      <a:cubicBezTo>
                        <a:pt x="4773" y="0"/>
                        <a:pt x="0" y="0"/>
                        <a:pt x="318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31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40" name="รูปแบบอิสระ: รูปร่าง 2239">
                  <a:extLst>
                    <a:ext uri="{FF2B5EF4-FFF2-40B4-BE49-F238E27FC236}">
                      <a16:creationId xmlns:a16="http://schemas.microsoft.com/office/drawing/2014/main" id="{EEDC9B6D-0BAD-4312-AF1C-FF2A6144A6A9}"/>
                    </a:ext>
                  </a:extLst>
                </p:cNvPr>
                <p:cNvSpPr/>
                <p:nvPr/>
              </p:nvSpPr>
              <p:spPr>
                <a:xfrm>
                  <a:off x="7432922" y="489249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41" name="รูปแบบอิสระ: รูปร่าง 2240">
                  <a:extLst>
                    <a:ext uri="{FF2B5EF4-FFF2-40B4-BE49-F238E27FC236}">
                      <a16:creationId xmlns:a16="http://schemas.microsoft.com/office/drawing/2014/main" id="{6AFF0FE5-CB09-47D7-AB3D-39E62E38D328}"/>
                    </a:ext>
                  </a:extLst>
                </p:cNvPr>
                <p:cNvSpPr/>
                <p:nvPr/>
              </p:nvSpPr>
              <p:spPr>
                <a:xfrm>
                  <a:off x="7415421" y="4952949"/>
                  <a:ext cx="1590" cy="15910"/>
                </a:xfrm>
                <a:custGeom>
                  <a:avLst/>
                  <a:gdLst>
                    <a:gd name="connsiteX0" fmla="*/ 0 w 1590"/>
                    <a:gd name="connsiteY0" fmla="*/ 0 h 15910"/>
                    <a:gd name="connsiteX1" fmla="*/ 0 w 1590"/>
                    <a:gd name="connsiteY1" fmla="*/ 0 h 15910"/>
                    <a:gd name="connsiteX2" fmla="*/ 1591 w 1590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42" name="รูปแบบอิสระ: รูปร่าง 2241">
                  <a:extLst>
                    <a:ext uri="{FF2B5EF4-FFF2-40B4-BE49-F238E27FC236}">
                      <a16:creationId xmlns:a16="http://schemas.microsoft.com/office/drawing/2014/main" id="{91081339-81EE-4E54-AB37-8786CD18B69F}"/>
                    </a:ext>
                  </a:extLst>
                </p:cNvPr>
                <p:cNvSpPr/>
                <p:nvPr/>
              </p:nvSpPr>
              <p:spPr>
                <a:xfrm>
                  <a:off x="7415421" y="4952949"/>
                  <a:ext cx="3181" cy="15910"/>
                </a:xfrm>
                <a:custGeom>
                  <a:avLst/>
                  <a:gdLst>
                    <a:gd name="connsiteX0" fmla="*/ 3181 w 3181"/>
                    <a:gd name="connsiteY0" fmla="*/ 0 h 15910"/>
                    <a:gd name="connsiteX1" fmla="*/ 0 w 3181"/>
                    <a:gd name="connsiteY1" fmla="*/ 0 h 15910"/>
                    <a:gd name="connsiteX2" fmla="*/ 3181 w 3181"/>
                    <a:gd name="connsiteY2" fmla="*/ 0 h 15910"/>
                    <a:gd name="connsiteX3" fmla="*/ 3181 w 3181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1" h="15910">
                      <a:moveTo>
                        <a:pt x="3181" y="0"/>
                      </a:moveTo>
                      <a:lnTo>
                        <a:pt x="0" y="0"/>
                      </a:lnTo>
                      <a:lnTo>
                        <a:pt x="3181" y="0"/>
                      </a:lnTo>
                      <a:cubicBezTo>
                        <a:pt x="3181" y="0"/>
                        <a:pt x="3181" y="0"/>
                        <a:pt x="318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43" name="รูปแบบอิสระ: รูปร่าง 2242">
                  <a:extLst>
                    <a:ext uri="{FF2B5EF4-FFF2-40B4-BE49-F238E27FC236}">
                      <a16:creationId xmlns:a16="http://schemas.microsoft.com/office/drawing/2014/main" id="{73D779CE-AFDE-45C7-9BD3-561B2A72D7F2}"/>
                    </a:ext>
                  </a:extLst>
                </p:cNvPr>
                <p:cNvSpPr/>
                <p:nvPr/>
              </p:nvSpPr>
              <p:spPr>
                <a:xfrm>
                  <a:off x="7439286" y="4909991"/>
                  <a:ext cx="1590" cy="15910"/>
                </a:xfrm>
                <a:custGeom>
                  <a:avLst/>
                  <a:gdLst>
                    <a:gd name="connsiteX0" fmla="*/ 1591 w 1590"/>
                    <a:gd name="connsiteY0" fmla="*/ 0 h 15910"/>
                    <a:gd name="connsiteX1" fmla="*/ 1591 w 1590"/>
                    <a:gd name="connsiteY1" fmla="*/ 0 h 15910"/>
                    <a:gd name="connsiteX2" fmla="*/ 0 w 1590"/>
                    <a:gd name="connsiteY2" fmla="*/ 0 h 15910"/>
                    <a:gd name="connsiteX3" fmla="*/ 1591 w 1590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" h="15910">
                      <a:moveTo>
                        <a:pt x="1591" y="0"/>
                      </a:moveTo>
                      <a:lnTo>
                        <a:pt x="1591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44" name="รูปแบบอิสระ: รูปร่าง 2243">
                  <a:extLst>
                    <a:ext uri="{FF2B5EF4-FFF2-40B4-BE49-F238E27FC236}">
                      <a16:creationId xmlns:a16="http://schemas.microsoft.com/office/drawing/2014/main" id="{67F30283-4B43-4900-93C6-0F5D9259C8BC}"/>
                    </a:ext>
                  </a:extLst>
                </p:cNvPr>
                <p:cNvSpPr/>
                <p:nvPr/>
              </p:nvSpPr>
              <p:spPr>
                <a:xfrm>
                  <a:off x="7436104" y="4914764"/>
                  <a:ext cx="1590" cy="15910"/>
                </a:xfrm>
                <a:custGeom>
                  <a:avLst/>
                  <a:gdLst>
                    <a:gd name="connsiteX0" fmla="*/ 1591 w 1590"/>
                    <a:gd name="connsiteY0" fmla="*/ 0 h 15910"/>
                    <a:gd name="connsiteX1" fmla="*/ 1591 w 1590"/>
                    <a:gd name="connsiteY1" fmla="*/ 0 h 15910"/>
                    <a:gd name="connsiteX2" fmla="*/ 0 w 1590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0">
                      <a:moveTo>
                        <a:pt x="1591" y="0"/>
                      </a:moveTo>
                      <a:lnTo>
                        <a:pt x="159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45" name="รูปแบบอิสระ: รูปร่าง 2244">
                  <a:extLst>
                    <a:ext uri="{FF2B5EF4-FFF2-40B4-BE49-F238E27FC236}">
                      <a16:creationId xmlns:a16="http://schemas.microsoft.com/office/drawing/2014/main" id="{7A34F5B9-FC24-42EA-AF74-FDFABD61E83D}"/>
                    </a:ext>
                  </a:extLst>
                </p:cNvPr>
                <p:cNvSpPr/>
                <p:nvPr/>
              </p:nvSpPr>
              <p:spPr>
                <a:xfrm>
                  <a:off x="7441053" y="4917947"/>
                  <a:ext cx="1413" cy="15910"/>
                </a:xfrm>
                <a:custGeom>
                  <a:avLst/>
                  <a:gdLst>
                    <a:gd name="connsiteX0" fmla="*/ 1414 w 1413"/>
                    <a:gd name="connsiteY0" fmla="*/ 0 h 15910"/>
                    <a:gd name="connsiteX1" fmla="*/ 1414 w 1413"/>
                    <a:gd name="connsiteY1" fmla="*/ 0 h 15910"/>
                    <a:gd name="connsiteX2" fmla="*/ 1414 w 141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13" h="15910">
                      <a:moveTo>
                        <a:pt x="1414" y="0"/>
                      </a:moveTo>
                      <a:cubicBezTo>
                        <a:pt x="1414" y="0"/>
                        <a:pt x="-177" y="0"/>
                        <a:pt x="1414" y="0"/>
                      </a:cubicBezTo>
                      <a:cubicBezTo>
                        <a:pt x="1414" y="0"/>
                        <a:pt x="-1767" y="0"/>
                        <a:pt x="141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509" name="กราฟิก 7">
                <a:extLst>
                  <a:ext uri="{FF2B5EF4-FFF2-40B4-BE49-F238E27FC236}">
                    <a16:creationId xmlns:a16="http://schemas.microsoft.com/office/drawing/2014/main" id="{3FBE72D9-E51E-442D-BF91-2FBCC0C0197F}"/>
                  </a:ext>
                </a:extLst>
              </p:cNvPr>
              <p:cNvGrpSpPr/>
              <p:nvPr/>
            </p:nvGrpSpPr>
            <p:grpSpPr>
              <a:xfrm>
                <a:off x="7442467" y="4714296"/>
                <a:ext cx="90644" cy="85220"/>
                <a:chOff x="7442467" y="4714296"/>
                <a:chExt cx="90644" cy="85220"/>
              </a:xfrm>
              <a:solidFill>
                <a:srgbClr val="FFFFFF"/>
              </a:solidFill>
            </p:grpSpPr>
            <p:sp>
              <p:nvSpPr>
                <p:cNvPr id="2084" name="รูปแบบอิสระ: รูปร่าง 2083">
                  <a:extLst>
                    <a:ext uri="{FF2B5EF4-FFF2-40B4-BE49-F238E27FC236}">
                      <a16:creationId xmlns:a16="http://schemas.microsoft.com/office/drawing/2014/main" id="{29DE604D-9265-4593-A203-145317809C7C}"/>
                    </a:ext>
                  </a:extLst>
                </p:cNvPr>
                <p:cNvSpPr/>
                <p:nvPr/>
              </p:nvSpPr>
              <p:spPr>
                <a:xfrm>
                  <a:off x="7525198" y="4717478"/>
                  <a:ext cx="15909" cy="2036"/>
                </a:xfrm>
                <a:custGeom>
                  <a:avLst/>
                  <a:gdLst>
                    <a:gd name="connsiteX0" fmla="*/ 0 w 15909"/>
                    <a:gd name="connsiteY0" fmla="*/ 1591 h 2036"/>
                    <a:gd name="connsiteX1" fmla="*/ 0 w 15909"/>
                    <a:gd name="connsiteY1" fmla="*/ 0 h 2036"/>
                    <a:gd name="connsiteX2" fmla="*/ 0 w 15909"/>
                    <a:gd name="connsiteY2" fmla="*/ 1591 h 2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2036">
                      <a:moveTo>
                        <a:pt x="0" y="1591"/>
                      </a:moveTo>
                      <a:cubicBezTo>
                        <a:pt x="0" y="1591"/>
                        <a:pt x="0" y="0"/>
                        <a:pt x="0" y="0"/>
                      </a:cubicBezTo>
                      <a:cubicBezTo>
                        <a:pt x="0" y="0"/>
                        <a:pt x="0" y="3182"/>
                        <a:pt x="0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85" name="รูปแบบอิสระ: รูปร่าง 2084">
                  <a:extLst>
                    <a:ext uri="{FF2B5EF4-FFF2-40B4-BE49-F238E27FC236}">
                      <a16:creationId xmlns:a16="http://schemas.microsoft.com/office/drawing/2014/main" id="{AE34BA5C-3AFC-4251-ACE4-D4F70211BA46}"/>
                    </a:ext>
                  </a:extLst>
                </p:cNvPr>
                <p:cNvSpPr/>
                <p:nvPr/>
              </p:nvSpPr>
              <p:spPr>
                <a:xfrm>
                  <a:off x="7522016" y="4722251"/>
                  <a:ext cx="15909" cy="3182"/>
                </a:xfrm>
                <a:custGeom>
                  <a:avLst/>
                  <a:gdLst>
                    <a:gd name="connsiteX0" fmla="*/ 0 w 15909"/>
                    <a:gd name="connsiteY0" fmla="*/ 1591 h 3182"/>
                    <a:gd name="connsiteX1" fmla="*/ 0 w 15909"/>
                    <a:gd name="connsiteY1" fmla="*/ 0 h 3182"/>
                    <a:gd name="connsiteX2" fmla="*/ 0 w 15909"/>
                    <a:gd name="connsiteY2" fmla="*/ 3182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3182">
                      <a:moveTo>
                        <a:pt x="0" y="1591"/>
                      </a:moveTo>
                      <a:lnTo>
                        <a:pt x="0" y="0"/>
                      </a:lnTo>
                      <a:lnTo>
                        <a:pt x="0" y="318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86" name="รูปแบบอิสระ: รูปร่าง 2085">
                  <a:extLst>
                    <a:ext uri="{FF2B5EF4-FFF2-40B4-BE49-F238E27FC236}">
                      <a16:creationId xmlns:a16="http://schemas.microsoft.com/office/drawing/2014/main" id="{83942DA0-836A-4726-92E4-455E18F97FB4}"/>
                    </a:ext>
                  </a:extLst>
                </p:cNvPr>
                <p:cNvSpPr/>
                <p:nvPr/>
              </p:nvSpPr>
              <p:spPr>
                <a:xfrm>
                  <a:off x="7520426" y="4723383"/>
                  <a:ext cx="706" cy="1873"/>
                </a:xfrm>
                <a:custGeom>
                  <a:avLst/>
                  <a:gdLst>
                    <a:gd name="connsiteX0" fmla="*/ 0 w 706"/>
                    <a:gd name="connsiteY0" fmla="*/ 459 h 1873"/>
                    <a:gd name="connsiteX1" fmla="*/ 0 w 706"/>
                    <a:gd name="connsiteY1" fmla="*/ 459 h 1873"/>
                    <a:gd name="connsiteX2" fmla="*/ 0 w 706"/>
                    <a:gd name="connsiteY2" fmla="*/ 459 h 1873"/>
                    <a:gd name="connsiteX3" fmla="*/ 0 w 706"/>
                    <a:gd name="connsiteY3" fmla="*/ 459 h 1873"/>
                    <a:gd name="connsiteX4" fmla="*/ 0 w 706"/>
                    <a:gd name="connsiteY4" fmla="*/ 459 h 1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06" h="1873">
                      <a:moveTo>
                        <a:pt x="0" y="459"/>
                      </a:moveTo>
                      <a:cubicBezTo>
                        <a:pt x="0" y="3642"/>
                        <a:pt x="0" y="459"/>
                        <a:pt x="0" y="459"/>
                      </a:cubicBezTo>
                      <a:lnTo>
                        <a:pt x="0" y="459"/>
                      </a:lnTo>
                      <a:lnTo>
                        <a:pt x="0" y="459"/>
                      </a:lnTo>
                      <a:cubicBezTo>
                        <a:pt x="1591" y="-1132"/>
                        <a:pt x="0" y="2050"/>
                        <a:pt x="0" y="45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87" name="รูปแบบอิสระ: รูปร่าง 2086">
                  <a:extLst>
                    <a:ext uri="{FF2B5EF4-FFF2-40B4-BE49-F238E27FC236}">
                      <a16:creationId xmlns:a16="http://schemas.microsoft.com/office/drawing/2014/main" id="{D1695807-DD97-450A-B86C-D58A747933AC}"/>
                    </a:ext>
                  </a:extLst>
                </p:cNvPr>
                <p:cNvSpPr/>
                <p:nvPr/>
              </p:nvSpPr>
              <p:spPr>
                <a:xfrm>
                  <a:off x="7518835" y="4717478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0 h 707"/>
                    <a:gd name="connsiteX1" fmla="*/ 0 w 15909"/>
                    <a:gd name="connsiteY1" fmla="*/ 0 h 707"/>
                    <a:gd name="connsiteX2" fmla="*/ 0 w 15909"/>
                    <a:gd name="connsiteY2" fmla="*/ 0 h 707"/>
                    <a:gd name="connsiteX3" fmla="*/ 0 w 15909"/>
                    <a:gd name="connsiteY3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707">
                      <a:moveTo>
                        <a:pt x="0" y="0"/>
                      </a:moveTo>
                      <a:cubicBezTo>
                        <a:pt x="0" y="159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88" name="รูปแบบอิสระ: รูปร่าง 2087">
                  <a:extLst>
                    <a:ext uri="{FF2B5EF4-FFF2-40B4-BE49-F238E27FC236}">
                      <a16:creationId xmlns:a16="http://schemas.microsoft.com/office/drawing/2014/main" id="{5C8A3EF6-22BF-4B99-8CAE-048B66505FD3}"/>
                    </a:ext>
                  </a:extLst>
                </p:cNvPr>
                <p:cNvSpPr/>
                <p:nvPr/>
              </p:nvSpPr>
              <p:spPr>
                <a:xfrm>
                  <a:off x="7518835" y="4716771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cubicBezTo>
                        <a:pt x="0" y="707"/>
                        <a:pt x="0" y="-884"/>
                        <a:pt x="0" y="707"/>
                      </a:cubicBezTo>
                      <a:lnTo>
                        <a:pt x="0" y="70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89" name="รูปแบบอิสระ: รูปร่าง 2088">
                  <a:extLst>
                    <a:ext uri="{FF2B5EF4-FFF2-40B4-BE49-F238E27FC236}">
                      <a16:creationId xmlns:a16="http://schemas.microsoft.com/office/drawing/2014/main" id="{E87540EF-579B-446B-9AD1-3D02C1F662D6}"/>
                    </a:ext>
                  </a:extLst>
                </p:cNvPr>
                <p:cNvSpPr/>
                <p:nvPr/>
              </p:nvSpPr>
              <p:spPr>
                <a:xfrm>
                  <a:off x="7517244" y="4714296"/>
                  <a:ext cx="15909" cy="3182"/>
                </a:xfrm>
                <a:custGeom>
                  <a:avLst/>
                  <a:gdLst>
                    <a:gd name="connsiteX0" fmla="*/ 0 w 15909"/>
                    <a:gd name="connsiteY0" fmla="*/ 3182 h 3182"/>
                    <a:gd name="connsiteX1" fmla="*/ 0 w 15909"/>
                    <a:gd name="connsiteY1" fmla="*/ 3182 h 3182"/>
                    <a:gd name="connsiteX2" fmla="*/ 0 w 15909"/>
                    <a:gd name="connsiteY2" fmla="*/ 0 h 3182"/>
                    <a:gd name="connsiteX3" fmla="*/ 0 w 15909"/>
                    <a:gd name="connsiteY3" fmla="*/ 3182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3182">
                      <a:moveTo>
                        <a:pt x="0" y="3182"/>
                      </a:moveTo>
                      <a:lnTo>
                        <a:pt x="0" y="3182"/>
                      </a:ln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0" y="1591"/>
                        <a:pt x="0" y="3182"/>
                        <a:pt x="0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90" name="รูปแบบอิสระ: รูปร่าง 2089">
                  <a:extLst>
                    <a:ext uri="{FF2B5EF4-FFF2-40B4-BE49-F238E27FC236}">
                      <a16:creationId xmlns:a16="http://schemas.microsoft.com/office/drawing/2014/main" id="{FC5F6F0E-8040-43A8-BBA1-EAA45A969AEE}"/>
                    </a:ext>
                  </a:extLst>
                </p:cNvPr>
                <p:cNvSpPr/>
                <p:nvPr/>
              </p:nvSpPr>
              <p:spPr>
                <a:xfrm>
                  <a:off x="7517244" y="4719467"/>
                  <a:ext cx="15909" cy="1192"/>
                </a:xfrm>
                <a:custGeom>
                  <a:avLst/>
                  <a:gdLst>
                    <a:gd name="connsiteX0" fmla="*/ 0 w 15909"/>
                    <a:gd name="connsiteY0" fmla="*/ 1193 h 1192"/>
                    <a:gd name="connsiteX1" fmla="*/ 0 w 15909"/>
                    <a:gd name="connsiteY1" fmla="*/ 1193 h 1192"/>
                    <a:gd name="connsiteX2" fmla="*/ 0 w 15909"/>
                    <a:gd name="connsiteY2" fmla="*/ 1193 h 1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2">
                      <a:moveTo>
                        <a:pt x="0" y="1193"/>
                      </a:moveTo>
                      <a:lnTo>
                        <a:pt x="0" y="1193"/>
                      </a:lnTo>
                      <a:cubicBezTo>
                        <a:pt x="0" y="-398"/>
                        <a:pt x="0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91" name="รูปแบบอิสระ: รูปร่าง 2090">
                  <a:extLst>
                    <a:ext uri="{FF2B5EF4-FFF2-40B4-BE49-F238E27FC236}">
                      <a16:creationId xmlns:a16="http://schemas.microsoft.com/office/drawing/2014/main" id="{0F00C9A3-6835-40AA-8D25-86589046BD0C}"/>
                    </a:ext>
                  </a:extLst>
                </p:cNvPr>
                <p:cNvSpPr/>
                <p:nvPr/>
              </p:nvSpPr>
              <p:spPr>
                <a:xfrm>
                  <a:off x="7517244" y="4719070"/>
                  <a:ext cx="15909" cy="1192"/>
                </a:xfrm>
                <a:custGeom>
                  <a:avLst/>
                  <a:gdLst>
                    <a:gd name="connsiteX0" fmla="*/ 0 w 15909"/>
                    <a:gd name="connsiteY0" fmla="*/ 0 h 1192"/>
                    <a:gd name="connsiteX1" fmla="*/ 0 w 15909"/>
                    <a:gd name="connsiteY1" fmla="*/ 0 h 1192"/>
                    <a:gd name="connsiteX2" fmla="*/ 0 w 15909"/>
                    <a:gd name="connsiteY2" fmla="*/ 0 h 1192"/>
                    <a:gd name="connsiteX3" fmla="*/ 0 w 15909"/>
                    <a:gd name="connsiteY3" fmla="*/ 0 h 1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19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0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92" name="รูปแบบอิสระ: รูปร่าง 2091">
                  <a:extLst>
                    <a:ext uri="{FF2B5EF4-FFF2-40B4-BE49-F238E27FC236}">
                      <a16:creationId xmlns:a16="http://schemas.microsoft.com/office/drawing/2014/main" id="{0C42C4CF-2181-4687-8A70-2848BEBD6262}"/>
                    </a:ext>
                  </a:extLst>
                </p:cNvPr>
                <p:cNvSpPr/>
                <p:nvPr/>
              </p:nvSpPr>
              <p:spPr>
                <a:xfrm>
                  <a:off x="7518835" y="4719070"/>
                  <a:ext cx="15909" cy="1590"/>
                </a:xfrm>
                <a:custGeom>
                  <a:avLst/>
                  <a:gdLst>
                    <a:gd name="connsiteX0" fmla="*/ 0 w 15909"/>
                    <a:gd name="connsiteY0" fmla="*/ 0 h 1590"/>
                    <a:gd name="connsiteX1" fmla="*/ 0 w 15909"/>
                    <a:gd name="connsiteY1" fmla="*/ 1591 h 1590"/>
                    <a:gd name="connsiteX2" fmla="*/ 0 w 15909"/>
                    <a:gd name="connsiteY2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0">
                      <a:moveTo>
                        <a:pt x="0" y="0"/>
                      </a:moveTo>
                      <a:cubicBezTo>
                        <a:pt x="0" y="0"/>
                        <a:pt x="0" y="1591"/>
                        <a:pt x="0" y="1591"/>
                      </a:cubicBezTo>
                      <a:cubicBezTo>
                        <a:pt x="0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93" name="รูปแบบอิสระ: รูปร่าง 2092">
                  <a:extLst>
                    <a:ext uri="{FF2B5EF4-FFF2-40B4-BE49-F238E27FC236}">
                      <a16:creationId xmlns:a16="http://schemas.microsoft.com/office/drawing/2014/main" id="{B4EED458-4CED-428D-BFB4-2688A3B9B010}"/>
                    </a:ext>
                  </a:extLst>
                </p:cNvPr>
                <p:cNvSpPr/>
                <p:nvPr/>
              </p:nvSpPr>
              <p:spPr>
                <a:xfrm>
                  <a:off x="7520426" y="472702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94" name="รูปแบบอิสระ: รูปร่าง 2093">
                  <a:extLst>
                    <a:ext uri="{FF2B5EF4-FFF2-40B4-BE49-F238E27FC236}">
                      <a16:creationId xmlns:a16="http://schemas.microsoft.com/office/drawing/2014/main" id="{5CEF6980-C928-45C8-97D8-A7F638D1323F}"/>
                    </a:ext>
                  </a:extLst>
                </p:cNvPr>
                <p:cNvSpPr/>
                <p:nvPr/>
              </p:nvSpPr>
              <p:spPr>
                <a:xfrm>
                  <a:off x="7515653" y="4715887"/>
                  <a:ext cx="15909" cy="3182"/>
                </a:xfrm>
                <a:custGeom>
                  <a:avLst/>
                  <a:gdLst>
                    <a:gd name="connsiteX0" fmla="*/ 0 w 15909"/>
                    <a:gd name="connsiteY0" fmla="*/ 0 h 3182"/>
                    <a:gd name="connsiteX1" fmla="*/ 0 w 15909"/>
                    <a:gd name="connsiteY1" fmla="*/ 3182 h 3182"/>
                    <a:gd name="connsiteX2" fmla="*/ 0 w 15909"/>
                    <a:gd name="connsiteY2" fmla="*/ 1591 h 3182"/>
                    <a:gd name="connsiteX3" fmla="*/ 0 w 15909"/>
                    <a:gd name="connsiteY3" fmla="*/ 0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3182">
                      <a:moveTo>
                        <a:pt x="0" y="0"/>
                      </a:moveTo>
                      <a:cubicBezTo>
                        <a:pt x="0" y="0"/>
                        <a:pt x="0" y="1591"/>
                        <a:pt x="0" y="3182"/>
                      </a:cubicBezTo>
                      <a:lnTo>
                        <a:pt x="0" y="1591"/>
                      </a:ln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95" name="รูปแบบอิสระ: รูปร่าง 2094">
                  <a:extLst>
                    <a:ext uri="{FF2B5EF4-FFF2-40B4-BE49-F238E27FC236}">
                      <a16:creationId xmlns:a16="http://schemas.microsoft.com/office/drawing/2014/main" id="{FDA4D958-5F25-47FA-8A27-701ED5F0383A}"/>
                    </a:ext>
                  </a:extLst>
                </p:cNvPr>
                <p:cNvSpPr/>
                <p:nvPr/>
              </p:nvSpPr>
              <p:spPr>
                <a:xfrm>
                  <a:off x="7515653" y="4719070"/>
                  <a:ext cx="15909" cy="1192"/>
                </a:xfrm>
                <a:custGeom>
                  <a:avLst/>
                  <a:gdLst>
                    <a:gd name="connsiteX0" fmla="*/ 0 w 15909"/>
                    <a:gd name="connsiteY0" fmla="*/ 0 h 1192"/>
                    <a:gd name="connsiteX1" fmla="*/ 0 w 15909"/>
                    <a:gd name="connsiteY1" fmla="*/ 0 h 1192"/>
                    <a:gd name="connsiteX2" fmla="*/ 0 w 15909"/>
                    <a:gd name="connsiteY2" fmla="*/ 0 h 1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96" name="รูปแบบอิสระ: รูปร่าง 2095">
                  <a:extLst>
                    <a:ext uri="{FF2B5EF4-FFF2-40B4-BE49-F238E27FC236}">
                      <a16:creationId xmlns:a16="http://schemas.microsoft.com/office/drawing/2014/main" id="{44EB3FBC-F03C-4A7D-AEF1-B78BD06451DF}"/>
                    </a:ext>
                  </a:extLst>
                </p:cNvPr>
                <p:cNvSpPr/>
                <p:nvPr/>
              </p:nvSpPr>
              <p:spPr>
                <a:xfrm>
                  <a:off x="7517244" y="4720660"/>
                  <a:ext cx="1591" cy="3182"/>
                </a:xfrm>
                <a:custGeom>
                  <a:avLst/>
                  <a:gdLst>
                    <a:gd name="connsiteX0" fmla="*/ 0 w 1591"/>
                    <a:gd name="connsiteY0" fmla="*/ 3182 h 3182"/>
                    <a:gd name="connsiteX1" fmla="*/ 1592 w 1591"/>
                    <a:gd name="connsiteY1" fmla="*/ 0 h 3182"/>
                    <a:gd name="connsiteX2" fmla="*/ 0 w 1591"/>
                    <a:gd name="connsiteY2" fmla="*/ 3182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3182">
                      <a:moveTo>
                        <a:pt x="0" y="3182"/>
                      </a:moveTo>
                      <a:lnTo>
                        <a:pt x="1592" y="0"/>
                      </a:lnTo>
                      <a:lnTo>
                        <a:pt x="0" y="318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97" name="รูปแบบอิสระ: รูปร่าง 2096">
                  <a:extLst>
                    <a:ext uri="{FF2B5EF4-FFF2-40B4-BE49-F238E27FC236}">
                      <a16:creationId xmlns:a16="http://schemas.microsoft.com/office/drawing/2014/main" id="{C0FE6889-D0E3-4B79-8438-42B8860C587D}"/>
                    </a:ext>
                  </a:extLst>
                </p:cNvPr>
                <p:cNvSpPr/>
                <p:nvPr/>
              </p:nvSpPr>
              <p:spPr>
                <a:xfrm>
                  <a:off x="7514061" y="4715887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1591 h 1591"/>
                    <a:gd name="connsiteX1" fmla="*/ 0 w 15909"/>
                    <a:gd name="connsiteY1" fmla="*/ 0 h 1591"/>
                    <a:gd name="connsiteX2" fmla="*/ 0 w 15909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">
                      <a:moveTo>
                        <a:pt x="0" y="1591"/>
                      </a:moveTo>
                      <a:lnTo>
                        <a:pt x="0" y="0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98" name="รูปแบบอิสระ: รูปร่าง 2097">
                  <a:extLst>
                    <a:ext uri="{FF2B5EF4-FFF2-40B4-BE49-F238E27FC236}">
                      <a16:creationId xmlns:a16="http://schemas.microsoft.com/office/drawing/2014/main" id="{2B65845A-2EA9-43CC-A880-D2CEEA9B0747}"/>
                    </a:ext>
                  </a:extLst>
                </p:cNvPr>
                <p:cNvSpPr/>
                <p:nvPr/>
              </p:nvSpPr>
              <p:spPr>
                <a:xfrm>
                  <a:off x="7512471" y="4714296"/>
                  <a:ext cx="15909" cy="3182"/>
                </a:xfrm>
                <a:custGeom>
                  <a:avLst/>
                  <a:gdLst>
                    <a:gd name="connsiteX0" fmla="*/ 0 w 15909"/>
                    <a:gd name="connsiteY0" fmla="*/ 3182 h 3182"/>
                    <a:gd name="connsiteX1" fmla="*/ 0 w 15909"/>
                    <a:gd name="connsiteY1" fmla="*/ 0 h 3182"/>
                    <a:gd name="connsiteX2" fmla="*/ 0 w 15909"/>
                    <a:gd name="connsiteY2" fmla="*/ 3182 h 3182"/>
                    <a:gd name="connsiteX3" fmla="*/ 0 w 15909"/>
                    <a:gd name="connsiteY3" fmla="*/ 3182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3182">
                      <a:moveTo>
                        <a:pt x="0" y="3182"/>
                      </a:move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0" y="0"/>
                        <a:pt x="0" y="1591"/>
                        <a:pt x="0" y="3182"/>
                      </a:cubicBezTo>
                      <a:cubicBezTo>
                        <a:pt x="0" y="1591"/>
                        <a:pt x="0" y="1591"/>
                        <a:pt x="0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99" name="รูปแบบอิสระ: รูปร่าง 2098">
                  <a:extLst>
                    <a:ext uri="{FF2B5EF4-FFF2-40B4-BE49-F238E27FC236}">
                      <a16:creationId xmlns:a16="http://schemas.microsoft.com/office/drawing/2014/main" id="{7CBF5326-094D-42F8-978D-704C3B13EE91}"/>
                    </a:ext>
                  </a:extLst>
                </p:cNvPr>
                <p:cNvSpPr/>
                <p:nvPr/>
              </p:nvSpPr>
              <p:spPr>
                <a:xfrm>
                  <a:off x="7512471" y="471747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00" name="รูปแบบอิสระ: รูปร่าง 2099">
                  <a:extLst>
                    <a:ext uri="{FF2B5EF4-FFF2-40B4-BE49-F238E27FC236}">
                      <a16:creationId xmlns:a16="http://schemas.microsoft.com/office/drawing/2014/main" id="{FC3DA472-5D30-4190-82EE-62460B9E802E}"/>
                    </a:ext>
                  </a:extLst>
                </p:cNvPr>
                <p:cNvSpPr/>
                <p:nvPr/>
              </p:nvSpPr>
              <p:spPr>
                <a:xfrm>
                  <a:off x="7515653" y="4719070"/>
                  <a:ext cx="15909" cy="1590"/>
                </a:xfrm>
                <a:custGeom>
                  <a:avLst/>
                  <a:gdLst>
                    <a:gd name="connsiteX0" fmla="*/ 0 w 15909"/>
                    <a:gd name="connsiteY0" fmla="*/ 1591 h 1590"/>
                    <a:gd name="connsiteX1" fmla="*/ 0 w 15909"/>
                    <a:gd name="connsiteY1" fmla="*/ 0 h 1590"/>
                    <a:gd name="connsiteX2" fmla="*/ 0 w 15909"/>
                    <a:gd name="connsiteY2" fmla="*/ 1591 h 1590"/>
                    <a:gd name="connsiteX3" fmla="*/ 0 w 15909"/>
                    <a:gd name="connsiteY3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0">
                      <a:moveTo>
                        <a:pt x="0" y="1591"/>
                      </a:moveTo>
                      <a:cubicBezTo>
                        <a:pt x="0" y="1591"/>
                        <a:pt x="0" y="0"/>
                        <a:pt x="0" y="0"/>
                      </a:cubicBezTo>
                      <a:lnTo>
                        <a:pt x="0" y="1591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01" name="รูปแบบอิสระ: รูปร่าง 2100">
                  <a:extLst>
                    <a:ext uri="{FF2B5EF4-FFF2-40B4-BE49-F238E27FC236}">
                      <a16:creationId xmlns:a16="http://schemas.microsoft.com/office/drawing/2014/main" id="{0B992D87-F251-41B1-96B8-B0BDCDE3F12F}"/>
                    </a:ext>
                  </a:extLst>
                </p:cNvPr>
                <p:cNvSpPr/>
                <p:nvPr/>
              </p:nvSpPr>
              <p:spPr>
                <a:xfrm>
                  <a:off x="7514459" y="4720660"/>
                  <a:ext cx="1193" cy="15910"/>
                </a:xfrm>
                <a:custGeom>
                  <a:avLst/>
                  <a:gdLst>
                    <a:gd name="connsiteX0" fmla="*/ 1194 w 1193"/>
                    <a:gd name="connsiteY0" fmla="*/ 0 h 15910"/>
                    <a:gd name="connsiteX1" fmla="*/ 1194 w 1193"/>
                    <a:gd name="connsiteY1" fmla="*/ 0 h 15910"/>
                    <a:gd name="connsiteX2" fmla="*/ 1194 w 1193"/>
                    <a:gd name="connsiteY2" fmla="*/ 0 h 15910"/>
                    <a:gd name="connsiteX3" fmla="*/ 1194 w 1193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5910">
                      <a:moveTo>
                        <a:pt x="1194" y="0"/>
                      </a:moveTo>
                      <a:lnTo>
                        <a:pt x="1194" y="0"/>
                      </a:lnTo>
                      <a:cubicBezTo>
                        <a:pt x="-398" y="0"/>
                        <a:pt x="-398" y="0"/>
                        <a:pt x="1194" y="0"/>
                      </a:cubicBezTo>
                      <a:cubicBezTo>
                        <a:pt x="-398" y="0"/>
                        <a:pt x="-398" y="0"/>
                        <a:pt x="119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02" name="รูปแบบอิสระ: รูปร่าง 2101">
                  <a:extLst>
                    <a:ext uri="{FF2B5EF4-FFF2-40B4-BE49-F238E27FC236}">
                      <a16:creationId xmlns:a16="http://schemas.microsoft.com/office/drawing/2014/main" id="{687957C8-D60F-4195-BD09-CD6B629954B5}"/>
                    </a:ext>
                  </a:extLst>
                </p:cNvPr>
                <p:cNvSpPr/>
                <p:nvPr/>
              </p:nvSpPr>
              <p:spPr>
                <a:xfrm>
                  <a:off x="7515653" y="472066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03" name="รูปแบบอิสระ: รูปร่าง 2102">
                  <a:extLst>
                    <a:ext uri="{FF2B5EF4-FFF2-40B4-BE49-F238E27FC236}">
                      <a16:creationId xmlns:a16="http://schemas.microsoft.com/office/drawing/2014/main" id="{C29977F0-CD47-4842-8F09-9E0C8AAAE445}"/>
                    </a:ext>
                  </a:extLst>
                </p:cNvPr>
                <p:cNvSpPr/>
                <p:nvPr/>
              </p:nvSpPr>
              <p:spPr>
                <a:xfrm>
                  <a:off x="7517244" y="4722251"/>
                  <a:ext cx="15909" cy="3182"/>
                </a:xfrm>
                <a:custGeom>
                  <a:avLst/>
                  <a:gdLst>
                    <a:gd name="connsiteX0" fmla="*/ 0 w 15909"/>
                    <a:gd name="connsiteY0" fmla="*/ 0 h 3182"/>
                    <a:gd name="connsiteX1" fmla="*/ 0 w 15909"/>
                    <a:gd name="connsiteY1" fmla="*/ 3182 h 3182"/>
                    <a:gd name="connsiteX2" fmla="*/ 0 w 15909"/>
                    <a:gd name="connsiteY2" fmla="*/ 0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3182">
                      <a:moveTo>
                        <a:pt x="0" y="0"/>
                      </a:moveTo>
                      <a:cubicBezTo>
                        <a:pt x="0" y="1591"/>
                        <a:pt x="0" y="1591"/>
                        <a:pt x="0" y="3182"/>
                      </a:cubicBezTo>
                      <a:cubicBezTo>
                        <a:pt x="0" y="3182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04" name="รูปแบบอิสระ: รูปร่าง 2103">
                  <a:extLst>
                    <a:ext uri="{FF2B5EF4-FFF2-40B4-BE49-F238E27FC236}">
                      <a16:creationId xmlns:a16="http://schemas.microsoft.com/office/drawing/2014/main" id="{7660F721-E09F-4633-8329-1E8FEF6501ED}"/>
                    </a:ext>
                  </a:extLst>
                </p:cNvPr>
                <p:cNvSpPr/>
                <p:nvPr/>
              </p:nvSpPr>
              <p:spPr>
                <a:xfrm>
                  <a:off x="7515653" y="472225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05" name="รูปแบบอิสระ: รูปร่าง 2104">
                  <a:extLst>
                    <a:ext uri="{FF2B5EF4-FFF2-40B4-BE49-F238E27FC236}">
                      <a16:creationId xmlns:a16="http://schemas.microsoft.com/office/drawing/2014/main" id="{AEE65C4C-09D1-4EDB-881E-444A59FEAA5B}"/>
                    </a:ext>
                  </a:extLst>
                </p:cNvPr>
                <p:cNvSpPr/>
                <p:nvPr/>
              </p:nvSpPr>
              <p:spPr>
                <a:xfrm>
                  <a:off x="7515653" y="4722251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1591 h 1591"/>
                    <a:gd name="connsiteX1" fmla="*/ 0 w 15909"/>
                    <a:gd name="connsiteY1" fmla="*/ 0 h 1591"/>
                    <a:gd name="connsiteX2" fmla="*/ 0 w 15909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">
                      <a:moveTo>
                        <a:pt x="0" y="1591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06" name="รูปแบบอิสระ: รูปร่าง 2105">
                  <a:extLst>
                    <a:ext uri="{FF2B5EF4-FFF2-40B4-BE49-F238E27FC236}">
                      <a16:creationId xmlns:a16="http://schemas.microsoft.com/office/drawing/2014/main" id="{703FCB1C-B623-4F5F-8DB6-1DD34E3E9C95}"/>
                    </a:ext>
                  </a:extLst>
                </p:cNvPr>
                <p:cNvSpPr/>
                <p:nvPr/>
              </p:nvSpPr>
              <p:spPr>
                <a:xfrm>
                  <a:off x="7512471" y="4719070"/>
                  <a:ext cx="1192" cy="1192"/>
                </a:xfrm>
                <a:custGeom>
                  <a:avLst/>
                  <a:gdLst>
                    <a:gd name="connsiteX0" fmla="*/ 0 w 1192"/>
                    <a:gd name="connsiteY0" fmla="*/ 0 h 1192"/>
                    <a:gd name="connsiteX1" fmla="*/ 0 w 1192"/>
                    <a:gd name="connsiteY1" fmla="*/ 0 h 1192"/>
                    <a:gd name="connsiteX2" fmla="*/ 0 w 1192"/>
                    <a:gd name="connsiteY2" fmla="*/ 0 h 1192"/>
                    <a:gd name="connsiteX3" fmla="*/ 0 w 1192"/>
                    <a:gd name="connsiteY3" fmla="*/ 0 h 1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2" h="1192">
                      <a:moveTo>
                        <a:pt x="0" y="0"/>
                      </a:move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1591" y="1591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07" name="รูปแบบอิสระ: รูปร่าง 2106">
                  <a:extLst>
                    <a:ext uri="{FF2B5EF4-FFF2-40B4-BE49-F238E27FC236}">
                      <a16:creationId xmlns:a16="http://schemas.microsoft.com/office/drawing/2014/main" id="{4FB6D892-6658-40B4-B771-97173BDC8022}"/>
                    </a:ext>
                  </a:extLst>
                </p:cNvPr>
                <p:cNvSpPr/>
                <p:nvPr/>
              </p:nvSpPr>
              <p:spPr>
                <a:xfrm>
                  <a:off x="7514061" y="472066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08" name="รูปแบบอิสระ: รูปร่าง 2107">
                  <a:extLst>
                    <a:ext uri="{FF2B5EF4-FFF2-40B4-BE49-F238E27FC236}">
                      <a16:creationId xmlns:a16="http://schemas.microsoft.com/office/drawing/2014/main" id="{26E2EAD4-6EEF-4542-94A9-AE444D11E6BD}"/>
                    </a:ext>
                  </a:extLst>
                </p:cNvPr>
                <p:cNvSpPr/>
                <p:nvPr/>
              </p:nvSpPr>
              <p:spPr>
                <a:xfrm>
                  <a:off x="7510880" y="4720660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0 h 1591"/>
                    <a:gd name="connsiteX1" fmla="*/ 0 w 15909"/>
                    <a:gd name="connsiteY1" fmla="*/ 1591 h 1591"/>
                    <a:gd name="connsiteX2" fmla="*/ 0 w 15909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">
                      <a:moveTo>
                        <a:pt x="0" y="0"/>
                      </a:moveTo>
                      <a:lnTo>
                        <a:pt x="0" y="159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09" name="รูปแบบอิสระ: รูปร่าง 2108">
                  <a:extLst>
                    <a:ext uri="{FF2B5EF4-FFF2-40B4-BE49-F238E27FC236}">
                      <a16:creationId xmlns:a16="http://schemas.microsoft.com/office/drawing/2014/main" id="{67B1D433-1474-4690-9079-99299354046D}"/>
                    </a:ext>
                  </a:extLst>
                </p:cNvPr>
                <p:cNvSpPr/>
                <p:nvPr/>
              </p:nvSpPr>
              <p:spPr>
                <a:xfrm>
                  <a:off x="7514061" y="4721058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1193 h 1193"/>
                    <a:gd name="connsiteX1" fmla="*/ 0 w 15909"/>
                    <a:gd name="connsiteY1" fmla="*/ 1193 h 1193"/>
                    <a:gd name="connsiteX2" fmla="*/ 0 w 15909"/>
                    <a:gd name="connsiteY2" fmla="*/ 1193 h 1193"/>
                    <a:gd name="connsiteX3" fmla="*/ 0 w 15909"/>
                    <a:gd name="connsiteY3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193">
                      <a:moveTo>
                        <a:pt x="0" y="1193"/>
                      </a:moveTo>
                      <a:cubicBezTo>
                        <a:pt x="0" y="1193"/>
                        <a:pt x="0" y="1193"/>
                        <a:pt x="0" y="1193"/>
                      </a:cubicBezTo>
                      <a:cubicBezTo>
                        <a:pt x="0" y="-398"/>
                        <a:pt x="0" y="-398"/>
                        <a:pt x="0" y="1193"/>
                      </a:cubicBezTo>
                      <a:cubicBezTo>
                        <a:pt x="0" y="1193"/>
                        <a:pt x="0" y="1193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10" name="รูปแบบอิสระ: รูปร่าง 2109">
                  <a:extLst>
                    <a:ext uri="{FF2B5EF4-FFF2-40B4-BE49-F238E27FC236}">
                      <a16:creationId xmlns:a16="http://schemas.microsoft.com/office/drawing/2014/main" id="{6DBEF062-111F-405A-ADC5-51C14C8162E5}"/>
                    </a:ext>
                  </a:extLst>
                </p:cNvPr>
                <p:cNvSpPr/>
                <p:nvPr/>
              </p:nvSpPr>
              <p:spPr>
                <a:xfrm>
                  <a:off x="7511764" y="4719070"/>
                  <a:ext cx="706" cy="15910"/>
                </a:xfrm>
                <a:custGeom>
                  <a:avLst/>
                  <a:gdLst>
                    <a:gd name="connsiteX0" fmla="*/ 707 w 706"/>
                    <a:gd name="connsiteY0" fmla="*/ 0 h 15910"/>
                    <a:gd name="connsiteX1" fmla="*/ 707 w 706"/>
                    <a:gd name="connsiteY1" fmla="*/ 0 h 15910"/>
                    <a:gd name="connsiteX2" fmla="*/ 707 w 706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6" h="15910">
                      <a:moveTo>
                        <a:pt x="707" y="0"/>
                      </a:moveTo>
                      <a:cubicBezTo>
                        <a:pt x="707" y="0"/>
                        <a:pt x="707" y="0"/>
                        <a:pt x="707" y="0"/>
                      </a:cubicBezTo>
                      <a:cubicBezTo>
                        <a:pt x="707" y="0"/>
                        <a:pt x="-884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11" name="รูปแบบอิสระ: รูปร่าง 2110">
                  <a:extLst>
                    <a:ext uri="{FF2B5EF4-FFF2-40B4-BE49-F238E27FC236}">
                      <a16:creationId xmlns:a16="http://schemas.microsoft.com/office/drawing/2014/main" id="{9A32F4FB-40B0-4633-A33E-C5BDE0B75401}"/>
                    </a:ext>
                  </a:extLst>
                </p:cNvPr>
                <p:cNvSpPr/>
                <p:nvPr/>
              </p:nvSpPr>
              <p:spPr>
                <a:xfrm>
                  <a:off x="7514061" y="471907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12" name="รูปแบบอิสระ: รูปร่าง 2111">
                  <a:extLst>
                    <a:ext uri="{FF2B5EF4-FFF2-40B4-BE49-F238E27FC236}">
                      <a16:creationId xmlns:a16="http://schemas.microsoft.com/office/drawing/2014/main" id="{8E326413-3984-4123-A0F4-C6263F22A8A1}"/>
                    </a:ext>
                  </a:extLst>
                </p:cNvPr>
                <p:cNvSpPr/>
                <p:nvPr/>
              </p:nvSpPr>
              <p:spPr>
                <a:xfrm>
                  <a:off x="7514061" y="4719070"/>
                  <a:ext cx="15909" cy="1192"/>
                </a:xfrm>
                <a:custGeom>
                  <a:avLst/>
                  <a:gdLst>
                    <a:gd name="connsiteX0" fmla="*/ 0 w 15909"/>
                    <a:gd name="connsiteY0" fmla="*/ 0 h 1192"/>
                    <a:gd name="connsiteX1" fmla="*/ 0 w 15909"/>
                    <a:gd name="connsiteY1" fmla="*/ 0 h 1192"/>
                    <a:gd name="connsiteX2" fmla="*/ 0 w 15909"/>
                    <a:gd name="connsiteY2" fmla="*/ 0 h 1192"/>
                    <a:gd name="connsiteX3" fmla="*/ 0 w 15909"/>
                    <a:gd name="connsiteY3" fmla="*/ 0 h 1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192">
                      <a:moveTo>
                        <a:pt x="0" y="0"/>
                      </a:move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13" name="รูปแบบอิสระ: รูปร่าง 2112">
                  <a:extLst>
                    <a:ext uri="{FF2B5EF4-FFF2-40B4-BE49-F238E27FC236}">
                      <a16:creationId xmlns:a16="http://schemas.microsoft.com/office/drawing/2014/main" id="{221D2352-2DD4-4A60-8195-A595E20CD8E2}"/>
                    </a:ext>
                  </a:extLst>
                </p:cNvPr>
                <p:cNvSpPr/>
                <p:nvPr/>
              </p:nvSpPr>
              <p:spPr>
                <a:xfrm>
                  <a:off x="7510880" y="4722251"/>
                  <a:ext cx="1590" cy="11137"/>
                </a:xfrm>
                <a:custGeom>
                  <a:avLst/>
                  <a:gdLst>
                    <a:gd name="connsiteX0" fmla="*/ 1591 w 1590"/>
                    <a:gd name="connsiteY0" fmla="*/ 11137 h 11137"/>
                    <a:gd name="connsiteX1" fmla="*/ 1591 w 1590"/>
                    <a:gd name="connsiteY1" fmla="*/ 9546 h 11137"/>
                    <a:gd name="connsiteX2" fmla="*/ 0 w 1590"/>
                    <a:gd name="connsiteY2" fmla="*/ 0 h 11137"/>
                    <a:gd name="connsiteX3" fmla="*/ 0 w 1590"/>
                    <a:gd name="connsiteY3" fmla="*/ 3182 h 11137"/>
                    <a:gd name="connsiteX4" fmla="*/ 1591 w 1590"/>
                    <a:gd name="connsiteY4" fmla="*/ 6364 h 11137"/>
                    <a:gd name="connsiteX5" fmla="*/ 0 w 1590"/>
                    <a:gd name="connsiteY5" fmla="*/ 4773 h 11137"/>
                    <a:gd name="connsiteX6" fmla="*/ 1591 w 1590"/>
                    <a:gd name="connsiteY6" fmla="*/ 11137 h 11137"/>
                    <a:gd name="connsiteX7" fmla="*/ 1591 w 1590"/>
                    <a:gd name="connsiteY7" fmla="*/ 9546 h 11137"/>
                    <a:gd name="connsiteX8" fmla="*/ 1591 w 1590"/>
                    <a:gd name="connsiteY8" fmla="*/ 11137 h 11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90" h="11137">
                      <a:moveTo>
                        <a:pt x="1591" y="11137"/>
                      </a:moveTo>
                      <a:cubicBezTo>
                        <a:pt x="1591" y="9546"/>
                        <a:pt x="1591" y="7955"/>
                        <a:pt x="1591" y="9546"/>
                      </a:cubicBezTo>
                      <a:cubicBezTo>
                        <a:pt x="1591" y="7955"/>
                        <a:pt x="0" y="3182"/>
                        <a:pt x="0" y="0"/>
                      </a:cubicBezTo>
                      <a:cubicBezTo>
                        <a:pt x="0" y="0"/>
                        <a:pt x="0" y="1591"/>
                        <a:pt x="0" y="3182"/>
                      </a:cubicBezTo>
                      <a:cubicBezTo>
                        <a:pt x="0" y="4773"/>
                        <a:pt x="1591" y="4773"/>
                        <a:pt x="1591" y="6364"/>
                      </a:cubicBezTo>
                      <a:cubicBezTo>
                        <a:pt x="1591" y="7955"/>
                        <a:pt x="1591" y="6364"/>
                        <a:pt x="0" y="4773"/>
                      </a:cubicBezTo>
                      <a:cubicBezTo>
                        <a:pt x="1591" y="6364"/>
                        <a:pt x="0" y="7955"/>
                        <a:pt x="1591" y="11137"/>
                      </a:cubicBezTo>
                      <a:lnTo>
                        <a:pt x="1591" y="9546"/>
                      </a:lnTo>
                      <a:cubicBezTo>
                        <a:pt x="1591" y="9546"/>
                        <a:pt x="1591" y="11137"/>
                        <a:pt x="1591" y="1113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14" name="รูปแบบอิสระ: รูปร่าง 2113">
                  <a:extLst>
                    <a:ext uri="{FF2B5EF4-FFF2-40B4-BE49-F238E27FC236}">
                      <a16:creationId xmlns:a16="http://schemas.microsoft.com/office/drawing/2014/main" id="{65AB3023-9D4B-45EE-A510-169752842FFC}"/>
                    </a:ext>
                  </a:extLst>
                </p:cNvPr>
                <p:cNvSpPr/>
                <p:nvPr/>
              </p:nvSpPr>
              <p:spPr>
                <a:xfrm>
                  <a:off x="7509289" y="4719070"/>
                  <a:ext cx="1591" cy="3181"/>
                </a:xfrm>
                <a:custGeom>
                  <a:avLst/>
                  <a:gdLst>
                    <a:gd name="connsiteX0" fmla="*/ 1592 w 1591"/>
                    <a:gd name="connsiteY0" fmla="*/ 3182 h 3181"/>
                    <a:gd name="connsiteX1" fmla="*/ 1592 w 1591"/>
                    <a:gd name="connsiteY1" fmla="*/ 3182 h 3181"/>
                    <a:gd name="connsiteX2" fmla="*/ 0 w 1591"/>
                    <a:gd name="connsiteY2" fmla="*/ 0 h 3181"/>
                    <a:gd name="connsiteX3" fmla="*/ 1592 w 1591"/>
                    <a:gd name="connsiteY3" fmla="*/ 3182 h 3181"/>
                    <a:gd name="connsiteX4" fmla="*/ 1592 w 1591"/>
                    <a:gd name="connsiteY4" fmla="*/ 3182 h 3181"/>
                    <a:gd name="connsiteX5" fmla="*/ 1592 w 1591"/>
                    <a:gd name="connsiteY5" fmla="*/ 3182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91" h="3181">
                      <a:moveTo>
                        <a:pt x="1592" y="3182"/>
                      </a:moveTo>
                      <a:lnTo>
                        <a:pt x="1592" y="3182"/>
                      </a:lnTo>
                      <a:cubicBezTo>
                        <a:pt x="1592" y="3182"/>
                        <a:pt x="1592" y="1591"/>
                        <a:pt x="0" y="0"/>
                      </a:cubicBezTo>
                      <a:cubicBezTo>
                        <a:pt x="1592" y="1591"/>
                        <a:pt x="1592" y="1591"/>
                        <a:pt x="1592" y="3182"/>
                      </a:cubicBezTo>
                      <a:lnTo>
                        <a:pt x="1592" y="3182"/>
                      </a:lnTo>
                      <a:lnTo>
                        <a:pt x="1592" y="318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15" name="รูปแบบอิสระ: รูปร่าง 2114">
                  <a:extLst>
                    <a:ext uri="{FF2B5EF4-FFF2-40B4-BE49-F238E27FC236}">
                      <a16:creationId xmlns:a16="http://schemas.microsoft.com/office/drawing/2014/main" id="{F5499057-71B9-47E2-88A3-36F8D4317342}"/>
                    </a:ext>
                  </a:extLst>
                </p:cNvPr>
                <p:cNvSpPr/>
                <p:nvPr/>
              </p:nvSpPr>
              <p:spPr>
                <a:xfrm>
                  <a:off x="7512471" y="4720660"/>
                  <a:ext cx="15909" cy="4773"/>
                </a:xfrm>
                <a:custGeom>
                  <a:avLst/>
                  <a:gdLst>
                    <a:gd name="connsiteX0" fmla="*/ 0 w 15909"/>
                    <a:gd name="connsiteY0" fmla="*/ 0 h 4773"/>
                    <a:gd name="connsiteX1" fmla="*/ 0 w 15909"/>
                    <a:gd name="connsiteY1" fmla="*/ 4773 h 4773"/>
                    <a:gd name="connsiteX2" fmla="*/ 0 w 15909"/>
                    <a:gd name="connsiteY2" fmla="*/ 1591 h 4773"/>
                    <a:gd name="connsiteX3" fmla="*/ 0 w 15909"/>
                    <a:gd name="connsiteY3" fmla="*/ 0 h 4773"/>
                    <a:gd name="connsiteX4" fmla="*/ 0 w 15909"/>
                    <a:gd name="connsiteY4" fmla="*/ 0 h 4773"/>
                    <a:gd name="connsiteX5" fmla="*/ 0 w 15909"/>
                    <a:gd name="connsiteY5" fmla="*/ 0 h 4773"/>
                    <a:gd name="connsiteX6" fmla="*/ 0 w 15909"/>
                    <a:gd name="connsiteY6" fmla="*/ 0 h 4773"/>
                    <a:gd name="connsiteX7" fmla="*/ 0 w 15909"/>
                    <a:gd name="connsiteY7" fmla="*/ 0 h 4773"/>
                    <a:gd name="connsiteX8" fmla="*/ 0 w 15909"/>
                    <a:gd name="connsiteY8" fmla="*/ 0 h 4773"/>
                    <a:gd name="connsiteX9" fmla="*/ 0 w 15909"/>
                    <a:gd name="connsiteY9" fmla="*/ 0 h 4773"/>
                    <a:gd name="connsiteX10" fmla="*/ 0 w 15909"/>
                    <a:gd name="connsiteY10" fmla="*/ 0 h 4773"/>
                    <a:gd name="connsiteX11" fmla="*/ 0 w 15909"/>
                    <a:gd name="connsiteY11" fmla="*/ 0 h 4773"/>
                    <a:gd name="connsiteX12" fmla="*/ 0 w 15909"/>
                    <a:gd name="connsiteY12" fmla="*/ 0 h 4773"/>
                    <a:gd name="connsiteX13" fmla="*/ 0 w 15909"/>
                    <a:gd name="connsiteY13" fmla="*/ 0 h 4773"/>
                    <a:gd name="connsiteX14" fmla="*/ 0 w 15909"/>
                    <a:gd name="connsiteY14" fmla="*/ 0 h 4773"/>
                    <a:gd name="connsiteX15" fmla="*/ 0 w 15909"/>
                    <a:gd name="connsiteY15" fmla="*/ 0 h 4773"/>
                    <a:gd name="connsiteX16" fmla="*/ 0 w 15909"/>
                    <a:gd name="connsiteY16" fmla="*/ 0 h 4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5909" h="4773">
                      <a:moveTo>
                        <a:pt x="0" y="0"/>
                      </a:moveTo>
                      <a:cubicBezTo>
                        <a:pt x="0" y="1591"/>
                        <a:pt x="0" y="3182"/>
                        <a:pt x="0" y="4773"/>
                      </a:cubicBezTo>
                      <a:cubicBezTo>
                        <a:pt x="0" y="4773"/>
                        <a:pt x="0" y="3182"/>
                        <a:pt x="0" y="1591"/>
                      </a:cubicBezTo>
                      <a:cubicBezTo>
                        <a:pt x="0" y="3182"/>
                        <a:pt x="0" y="159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16" name="รูปแบบอิสระ: รูปร่าง 2115">
                  <a:extLst>
                    <a:ext uri="{FF2B5EF4-FFF2-40B4-BE49-F238E27FC236}">
                      <a16:creationId xmlns:a16="http://schemas.microsoft.com/office/drawing/2014/main" id="{5C8CEF85-86E1-4D54-B8B9-C85AE55988AF}"/>
                    </a:ext>
                  </a:extLst>
                </p:cNvPr>
                <p:cNvSpPr/>
                <p:nvPr/>
              </p:nvSpPr>
              <p:spPr>
                <a:xfrm>
                  <a:off x="7517244" y="473020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17" name="รูปแบบอิสระ: รูปร่าง 2116">
                  <a:extLst>
                    <a:ext uri="{FF2B5EF4-FFF2-40B4-BE49-F238E27FC236}">
                      <a16:creationId xmlns:a16="http://schemas.microsoft.com/office/drawing/2014/main" id="{9C6D32D3-46F1-4B7B-A15E-BB1D43DCB24B}"/>
                    </a:ext>
                  </a:extLst>
                </p:cNvPr>
                <p:cNvSpPr/>
                <p:nvPr/>
              </p:nvSpPr>
              <p:spPr>
                <a:xfrm>
                  <a:off x="7515653" y="4723842"/>
                  <a:ext cx="1590" cy="4772"/>
                </a:xfrm>
                <a:custGeom>
                  <a:avLst/>
                  <a:gdLst>
                    <a:gd name="connsiteX0" fmla="*/ 1591 w 1590"/>
                    <a:gd name="connsiteY0" fmla="*/ 4773 h 4772"/>
                    <a:gd name="connsiteX1" fmla="*/ 1591 w 1590"/>
                    <a:gd name="connsiteY1" fmla="*/ 4773 h 4772"/>
                    <a:gd name="connsiteX2" fmla="*/ 1591 w 1590"/>
                    <a:gd name="connsiteY2" fmla="*/ 4773 h 4772"/>
                    <a:gd name="connsiteX3" fmla="*/ 1591 w 1590"/>
                    <a:gd name="connsiteY3" fmla="*/ 3182 h 4772"/>
                    <a:gd name="connsiteX4" fmla="*/ 1591 w 1590"/>
                    <a:gd name="connsiteY4" fmla="*/ 4773 h 4772"/>
                    <a:gd name="connsiteX5" fmla="*/ 0 w 1590"/>
                    <a:gd name="connsiteY5" fmla="*/ 0 h 4772"/>
                    <a:gd name="connsiteX6" fmla="*/ 1591 w 1590"/>
                    <a:gd name="connsiteY6" fmla="*/ 4773 h 4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90" h="4772">
                      <a:moveTo>
                        <a:pt x="1591" y="4773"/>
                      </a:moveTo>
                      <a:cubicBezTo>
                        <a:pt x="1591" y="4773"/>
                        <a:pt x="1591" y="4773"/>
                        <a:pt x="1591" y="4773"/>
                      </a:cubicBezTo>
                      <a:cubicBezTo>
                        <a:pt x="1591" y="4773"/>
                        <a:pt x="1591" y="4773"/>
                        <a:pt x="1591" y="4773"/>
                      </a:cubicBezTo>
                      <a:cubicBezTo>
                        <a:pt x="1591" y="4773"/>
                        <a:pt x="1591" y="4773"/>
                        <a:pt x="1591" y="3182"/>
                      </a:cubicBezTo>
                      <a:lnTo>
                        <a:pt x="1591" y="4773"/>
                      </a:lnTo>
                      <a:cubicBezTo>
                        <a:pt x="1591" y="3182"/>
                        <a:pt x="0" y="0"/>
                        <a:pt x="0" y="0"/>
                      </a:cubicBezTo>
                      <a:cubicBezTo>
                        <a:pt x="0" y="3182"/>
                        <a:pt x="1591" y="3182"/>
                        <a:pt x="1591" y="477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18" name="รูปแบบอิสระ: รูปร่าง 2117">
                  <a:extLst>
                    <a:ext uri="{FF2B5EF4-FFF2-40B4-BE49-F238E27FC236}">
                      <a16:creationId xmlns:a16="http://schemas.microsoft.com/office/drawing/2014/main" id="{266AF52B-097A-44C8-A1E3-6B27975FF0F5}"/>
                    </a:ext>
                  </a:extLst>
                </p:cNvPr>
                <p:cNvSpPr/>
                <p:nvPr/>
              </p:nvSpPr>
              <p:spPr>
                <a:xfrm>
                  <a:off x="7514061" y="4725434"/>
                  <a:ext cx="707" cy="3181"/>
                </a:xfrm>
                <a:custGeom>
                  <a:avLst/>
                  <a:gdLst>
                    <a:gd name="connsiteX0" fmla="*/ 0 w 707"/>
                    <a:gd name="connsiteY0" fmla="*/ 0 h 3181"/>
                    <a:gd name="connsiteX1" fmla="*/ 0 w 707"/>
                    <a:gd name="connsiteY1" fmla="*/ 0 h 3181"/>
                    <a:gd name="connsiteX2" fmla="*/ 0 w 707"/>
                    <a:gd name="connsiteY2" fmla="*/ 3182 h 3181"/>
                    <a:gd name="connsiteX3" fmla="*/ 0 w 707"/>
                    <a:gd name="connsiteY3" fmla="*/ 1591 h 3181"/>
                    <a:gd name="connsiteX4" fmla="*/ 0 w 707"/>
                    <a:gd name="connsiteY4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07" h="318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3182"/>
                      </a:lnTo>
                      <a:lnTo>
                        <a:pt x="0" y="1591"/>
                      </a:lnTo>
                      <a:cubicBezTo>
                        <a:pt x="1592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19" name="รูปแบบอิสระ: รูปร่าง 2118">
                  <a:extLst>
                    <a:ext uri="{FF2B5EF4-FFF2-40B4-BE49-F238E27FC236}">
                      <a16:creationId xmlns:a16="http://schemas.microsoft.com/office/drawing/2014/main" id="{F7E8BAB5-51C3-4C0C-B10A-CD7A431D8A85}"/>
                    </a:ext>
                  </a:extLst>
                </p:cNvPr>
                <p:cNvSpPr/>
                <p:nvPr/>
              </p:nvSpPr>
              <p:spPr>
                <a:xfrm>
                  <a:off x="7510880" y="4719070"/>
                  <a:ext cx="15909" cy="1590"/>
                </a:xfrm>
                <a:custGeom>
                  <a:avLst/>
                  <a:gdLst>
                    <a:gd name="connsiteX0" fmla="*/ 0 w 15909"/>
                    <a:gd name="connsiteY0" fmla="*/ 1591 h 1590"/>
                    <a:gd name="connsiteX1" fmla="*/ 0 w 15909"/>
                    <a:gd name="connsiteY1" fmla="*/ 0 h 1590"/>
                    <a:gd name="connsiteX2" fmla="*/ 0 w 15909"/>
                    <a:gd name="connsiteY2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0">
                      <a:moveTo>
                        <a:pt x="0" y="1591"/>
                      </a:moveTo>
                      <a:lnTo>
                        <a:pt x="0" y="0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20" name="รูปแบบอิสระ: รูปร่าง 2119">
                  <a:extLst>
                    <a:ext uri="{FF2B5EF4-FFF2-40B4-BE49-F238E27FC236}">
                      <a16:creationId xmlns:a16="http://schemas.microsoft.com/office/drawing/2014/main" id="{FDBDEE10-95DA-4217-BC88-2E11E037F21E}"/>
                    </a:ext>
                  </a:extLst>
                </p:cNvPr>
                <p:cNvSpPr/>
                <p:nvPr/>
              </p:nvSpPr>
              <p:spPr>
                <a:xfrm>
                  <a:off x="7509289" y="4719070"/>
                  <a:ext cx="15909" cy="1590"/>
                </a:xfrm>
                <a:custGeom>
                  <a:avLst/>
                  <a:gdLst>
                    <a:gd name="connsiteX0" fmla="*/ 0 w 15909"/>
                    <a:gd name="connsiteY0" fmla="*/ 1591 h 1590"/>
                    <a:gd name="connsiteX1" fmla="*/ 0 w 15909"/>
                    <a:gd name="connsiteY1" fmla="*/ 0 h 1590"/>
                    <a:gd name="connsiteX2" fmla="*/ 0 w 15909"/>
                    <a:gd name="connsiteY2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0">
                      <a:moveTo>
                        <a:pt x="0" y="1591"/>
                      </a:moveTo>
                      <a:lnTo>
                        <a:pt x="0" y="0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21" name="รูปแบบอิสระ: รูปร่าง 2120">
                  <a:extLst>
                    <a:ext uri="{FF2B5EF4-FFF2-40B4-BE49-F238E27FC236}">
                      <a16:creationId xmlns:a16="http://schemas.microsoft.com/office/drawing/2014/main" id="{7A7C87DA-A079-4DF0-BB00-8264A3B770A2}"/>
                    </a:ext>
                  </a:extLst>
                </p:cNvPr>
                <p:cNvSpPr/>
                <p:nvPr/>
              </p:nvSpPr>
              <p:spPr>
                <a:xfrm>
                  <a:off x="7483833" y="4757254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22" name="รูปแบบอิสระ: รูปร่าง 2121">
                  <a:extLst>
                    <a:ext uri="{FF2B5EF4-FFF2-40B4-BE49-F238E27FC236}">
                      <a16:creationId xmlns:a16="http://schemas.microsoft.com/office/drawing/2014/main" id="{54C1E8FE-A798-4D9A-AB9F-2A33D7B22715}"/>
                    </a:ext>
                  </a:extLst>
                </p:cNvPr>
                <p:cNvSpPr/>
                <p:nvPr/>
              </p:nvSpPr>
              <p:spPr>
                <a:xfrm>
                  <a:off x="7483833" y="4756547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lnTo>
                        <a:pt x="0" y="707"/>
                      </a:lnTo>
                      <a:cubicBezTo>
                        <a:pt x="0" y="-884"/>
                        <a:pt x="0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23" name="รูปแบบอิสระ: รูปร่าง 2122">
                  <a:extLst>
                    <a:ext uri="{FF2B5EF4-FFF2-40B4-BE49-F238E27FC236}">
                      <a16:creationId xmlns:a16="http://schemas.microsoft.com/office/drawing/2014/main" id="{B092FEBB-BB43-488C-93F5-3895575DBB0E}"/>
                    </a:ext>
                  </a:extLst>
                </p:cNvPr>
                <p:cNvSpPr/>
                <p:nvPr/>
              </p:nvSpPr>
              <p:spPr>
                <a:xfrm>
                  <a:off x="7490197" y="4724775"/>
                  <a:ext cx="1591" cy="2250"/>
                </a:xfrm>
                <a:custGeom>
                  <a:avLst/>
                  <a:gdLst>
                    <a:gd name="connsiteX0" fmla="*/ 1592 w 1591"/>
                    <a:gd name="connsiteY0" fmla="*/ 2250 h 2250"/>
                    <a:gd name="connsiteX1" fmla="*/ 0 w 1591"/>
                    <a:gd name="connsiteY1" fmla="*/ 659 h 2250"/>
                    <a:gd name="connsiteX2" fmla="*/ 1592 w 1591"/>
                    <a:gd name="connsiteY2" fmla="*/ 2250 h 2250"/>
                    <a:gd name="connsiteX3" fmla="*/ 1592 w 1591"/>
                    <a:gd name="connsiteY3" fmla="*/ 2250 h 2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2250">
                      <a:moveTo>
                        <a:pt x="1592" y="2250"/>
                      </a:moveTo>
                      <a:cubicBezTo>
                        <a:pt x="0" y="659"/>
                        <a:pt x="0" y="-932"/>
                        <a:pt x="0" y="659"/>
                      </a:cubicBezTo>
                      <a:lnTo>
                        <a:pt x="1592" y="2250"/>
                      </a:lnTo>
                      <a:cubicBezTo>
                        <a:pt x="0" y="2250"/>
                        <a:pt x="0" y="2250"/>
                        <a:pt x="1592" y="225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24" name="รูปแบบอิสระ: รูปร่าง 2123">
                  <a:extLst>
                    <a:ext uri="{FF2B5EF4-FFF2-40B4-BE49-F238E27FC236}">
                      <a16:creationId xmlns:a16="http://schemas.microsoft.com/office/drawing/2014/main" id="{EA37C11B-0E2A-4303-B46B-968909DF17DF}"/>
                    </a:ext>
                  </a:extLst>
                </p:cNvPr>
                <p:cNvSpPr/>
                <p:nvPr/>
              </p:nvSpPr>
              <p:spPr>
                <a:xfrm>
                  <a:off x="7485424" y="474293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25" name="รูปแบบอิสระ: รูปร่าง 2124">
                  <a:extLst>
                    <a:ext uri="{FF2B5EF4-FFF2-40B4-BE49-F238E27FC236}">
                      <a16:creationId xmlns:a16="http://schemas.microsoft.com/office/drawing/2014/main" id="{4B8BCFE6-543D-46BA-97D0-D86EB327A3CC}"/>
                    </a:ext>
                  </a:extLst>
                </p:cNvPr>
                <p:cNvSpPr/>
                <p:nvPr/>
              </p:nvSpPr>
              <p:spPr>
                <a:xfrm>
                  <a:off x="7489004" y="4749299"/>
                  <a:ext cx="1192" cy="15910"/>
                </a:xfrm>
                <a:custGeom>
                  <a:avLst/>
                  <a:gdLst>
                    <a:gd name="connsiteX0" fmla="*/ 1193 w 1192"/>
                    <a:gd name="connsiteY0" fmla="*/ 0 h 15910"/>
                    <a:gd name="connsiteX1" fmla="*/ 1193 w 1192"/>
                    <a:gd name="connsiteY1" fmla="*/ 0 h 15910"/>
                    <a:gd name="connsiteX2" fmla="*/ 1193 w 1192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2" h="15910">
                      <a:moveTo>
                        <a:pt x="1193" y="0"/>
                      </a:moveTo>
                      <a:lnTo>
                        <a:pt x="1193" y="0"/>
                      </a:lnTo>
                      <a:cubicBezTo>
                        <a:pt x="-398" y="0"/>
                        <a:pt x="-398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26" name="รูปแบบอิสระ: รูปร่าง 2125">
                  <a:extLst>
                    <a:ext uri="{FF2B5EF4-FFF2-40B4-BE49-F238E27FC236}">
                      <a16:creationId xmlns:a16="http://schemas.microsoft.com/office/drawing/2014/main" id="{F86407B7-70B4-4E12-8B94-62568670933B}"/>
                    </a:ext>
                  </a:extLst>
                </p:cNvPr>
                <p:cNvSpPr/>
                <p:nvPr/>
              </p:nvSpPr>
              <p:spPr>
                <a:xfrm>
                  <a:off x="7480651" y="4762027"/>
                  <a:ext cx="706" cy="1193"/>
                </a:xfrm>
                <a:custGeom>
                  <a:avLst/>
                  <a:gdLst>
                    <a:gd name="connsiteX0" fmla="*/ 0 w 706"/>
                    <a:gd name="connsiteY0" fmla="*/ 0 h 1193"/>
                    <a:gd name="connsiteX1" fmla="*/ 0 w 706"/>
                    <a:gd name="connsiteY1" fmla="*/ 0 h 1193"/>
                    <a:gd name="connsiteX2" fmla="*/ 0 w 706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6" h="119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1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27" name="รูปแบบอิสระ: รูปร่าง 2126">
                  <a:extLst>
                    <a:ext uri="{FF2B5EF4-FFF2-40B4-BE49-F238E27FC236}">
                      <a16:creationId xmlns:a16="http://schemas.microsoft.com/office/drawing/2014/main" id="{7FB5861D-C7F1-4A65-8722-9ADBD0DFCC32}"/>
                    </a:ext>
                  </a:extLst>
                </p:cNvPr>
                <p:cNvSpPr/>
                <p:nvPr/>
              </p:nvSpPr>
              <p:spPr>
                <a:xfrm>
                  <a:off x="7501334" y="4722649"/>
                  <a:ext cx="707" cy="1900"/>
                </a:xfrm>
                <a:custGeom>
                  <a:avLst/>
                  <a:gdLst>
                    <a:gd name="connsiteX0" fmla="*/ 0 w 707"/>
                    <a:gd name="connsiteY0" fmla="*/ 1193 h 1900"/>
                    <a:gd name="connsiteX1" fmla="*/ 0 w 707"/>
                    <a:gd name="connsiteY1" fmla="*/ 1193 h 1900"/>
                    <a:gd name="connsiteX2" fmla="*/ 0 w 707"/>
                    <a:gd name="connsiteY2" fmla="*/ 1193 h 19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900">
                      <a:moveTo>
                        <a:pt x="0" y="1193"/>
                      </a:moveTo>
                      <a:cubicBezTo>
                        <a:pt x="0" y="-398"/>
                        <a:pt x="0" y="-398"/>
                        <a:pt x="0" y="1193"/>
                      </a:cubicBezTo>
                      <a:cubicBezTo>
                        <a:pt x="0" y="1193"/>
                        <a:pt x="1592" y="2784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28" name="รูปแบบอิสระ: รูปร่าง 2127">
                  <a:extLst>
                    <a:ext uri="{FF2B5EF4-FFF2-40B4-BE49-F238E27FC236}">
                      <a16:creationId xmlns:a16="http://schemas.microsoft.com/office/drawing/2014/main" id="{A860D3C1-D825-4846-ACBD-360E70E21824}"/>
                    </a:ext>
                  </a:extLst>
                </p:cNvPr>
                <p:cNvSpPr/>
                <p:nvPr/>
              </p:nvSpPr>
              <p:spPr>
                <a:xfrm>
                  <a:off x="7471106" y="4739753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29" name="รูปแบบอิสระ: รูปร่าง 2128">
                  <a:extLst>
                    <a:ext uri="{FF2B5EF4-FFF2-40B4-BE49-F238E27FC236}">
                      <a16:creationId xmlns:a16="http://schemas.microsoft.com/office/drawing/2014/main" id="{6FE3FB7A-C7F9-4929-9115-44781A687853}"/>
                    </a:ext>
                  </a:extLst>
                </p:cNvPr>
                <p:cNvSpPr/>
                <p:nvPr/>
              </p:nvSpPr>
              <p:spPr>
                <a:xfrm>
                  <a:off x="7499743" y="4721544"/>
                  <a:ext cx="1192" cy="707"/>
                </a:xfrm>
                <a:custGeom>
                  <a:avLst/>
                  <a:gdLst>
                    <a:gd name="connsiteX0" fmla="*/ 0 w 1192"/>
                    <a:gd name="connsiteY0" fmla="*/ 707 h 707"/>
                    <a:gd name="connsiteX1" fmla="*/ 0 w 1192"/>
                    <a:gd name="connsiteY1" fmla="*/ 707 h 707"/>
                    <a:gd name="connsiteX2" fmla="*/ 0 w 1192"/>
                    <a:gd name="connsiteY2" fmla="*/ 707 h 707"/>
                    <a:gd name="connsiteX3" fmla="*/ 0 w 1192"/>
                    <a:gd name="connsiteY3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2" h="707">
                      <a:moveTo>
                        <a:pt x="0" y="707"/>
                      </a:moveTo>
                      <a:cubicBezTo>
                        <a:pt x="1591" y="707"/>
                        <a:pt x="1591" y="707"/>
                        <a:pt x="0" y="707"/>
                      </a:cubicBezTo>
                      <a:cubicBezTo>
                        <a:pt x="1591" y="707"/>
                        <a:pt x="1591" y="707"/>
                        <a:pt x="0" y="707"/>
                      </a:cubicBezTo>
                      <a:cubicBezTo>
                        <a:pt x="1591" y="707"/>
                        <a:pt x="0" y="-884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30" name="รูปแบบอิสระ: รูปร่าง 2129">
                  <a:extLst>
                    <a:ext uri="{FF2B5EF4-FFF2-40B4-BE49-F238E27FC236}">
                      <a16:creationId xmlns:a16="http://schemas.microsoft.com/office/drawing/2014/main" id="{EE2DA725-FDCF-490E-928E-0FDAEA3FC873}"/>
                    </a:ext>
                  </a:extLst>
                </p:cNvPr>
                <p:cNvSpPr/>
                <p:nvPr/>
              </p:nvSpPr>
              <p:spPr>
                <a:xfrm>
                  <a:off x="7466332" y="477634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31" name="รูปแบบอิสระ: รูปร่าง 2130">
                  <a:extLst>
                    <a:ext uri="{FF2B5EF4-FFF2-40B4-BE49-F238E27FC236}">
                      <a16:creationId xmlns:a16="http://schemas.microsoft.com/office/drawing/2014/main" id="{F86D466B-3861-45D1-85FC-7A8340E7E8A1}"/>
                    </a:ext>
                  </a:extLst>
                </p:cNvPr>
                <p:cNvSpPr/>
                <p:nvPr/>
              </p:nvSpPr>
              <p:spPr>
                <a:xfrm>
                  <a:off x="7445649" y="476998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32" name="รูปแบบอิสระ: รูปร่าง 2131">
                  <a:extLst>
                    <a:ext uri="{FF2B5EF4-FFF2-40B4-BE49-F238E27FC236}">
                      <a16:creationId xmlns:a16="http://schemas.microsoft.com/office/drawing/2014/main" id="{D7F57254-0D9E-4CA9-A7C6-DD7D4F3FF85B}"/>
                    </a:ext>
                  </a:extLst>
                </p:cNvPr>
                <p:cNvSpPr/>
                <p:nvPr/>
              </p:nvSpPr>
              <p:spPr>
                <a:xfrm>
                  <a:off x="7506106" y="472066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33" name="รูปแบบอิสระ: รูปร่าง 2132">
                  <a:extLst>
                    <a:ext uri="{FF2B5EF4-FFF2-40B4-BE49-F238E27FC236}">
                      <a16:creationId xmlns:a16="http://schemas.microsoft.com/office/drawing/2014/main" id="{6E6A2C37-E356-40F8-8E1F-7EFD8125748C}"/>
                    </a:ext>
                  </a:extLst>
                </p:cNvPr>
                <p:cNvSpPr/>
                <p:nvPr/>
              </p:nvSpPr>
              <p:spPr>
                <a:xfrm>
                  <a:off x="7509289" y="472861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34" name="รูปแบบอิสระ: รูปร่าง 2133">
                  <a:extLst>
                    <a:ext uri="{FF2B5EF4-FFF2-40B4-BE49-F238E27FC236}">
                      <a16:creationId xmlns:a16="http://schemas.microsoft.com/office/drawing/2014/main" id="{CFDCE040-1B02-4692-8CAD-F486ACA83EFF}"/>
                    </a:ext>
                  </a:extLst>
                </p:cNvPr>
                <p:cNvSpPr/>
                <p:nvPr/>
              </p:nvSpPr>
              <p:spPr>
                <a:xfrm>
                  <a:off x="7502925" y="473498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35" name="รูปแบบอิสระ: รูปร่าง 2134">
                  <a:extLst>
                    <a:ext uri="{FF2B5EF4-FFF2-40B4-BE49-F238E27FC236}">
                      <a16:creationId xmlns:a16="http://schemas.microsoft.com/office/drawing/2014/main" id="{A78A96CB-280F-4EE0-956C-332C3BC0AE52}"/>
                    </a:ext>
                  </a:extLst>
                </p:cNvPr>
                <p:cNvSpPr/>
                <p:nvPr/>
              </p:nvSpPr>
              <p:spPr>
                <a:xfrm>
                  <a:off x="7506106" y="472066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36" name="รูปแบบอิสระ: รูปร่าง 2135">
                  <a:extLst>
                    <a:ext uri="{FF2B5EF4-FFF2-40B4-BE49-F238E27FC236}">
                      <a16:creationId xmlns:a16="http://schemas.microsoft.com/office/drawing/2014/main" id="{F9386B01-3FC9-4687-9EC1-4DAFB732A1B0}"/>
                    </a:ext>
                  </a:extLst>
                </p:cNvPr>
                <p:cNvSpPr/>
                <p:nvPr/>
              </p:nvSpPr>
              <p:spPr>
                <a:xfrm>
                  <a:off x="7506106" y="472066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37" name="รูปแบบอิสระ: รูปร่าง 2136">
                  <a:extLst>
                    <a:ext uri="{FF2B5EF4-FFF2-40B4-BE49-F238E27FC236}">
                      <a16:creationId xmlns:a16="http://schemas.microsoft.com/office/drawing/2014/main" id="{45BCE475-D84A-40A9-9A18-7CC7FC08B2D0}"/>
                    </a:ext>
                  </a:extLst>
                </p:cNvPr>
                <p:cNvSpPr/>
                <p:nvPr/>
              </p:nvSpPr>
              <p:spPr>
                <a:xfrm>
                  <a:off x="7506106" y="472066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38" name="รูปแบบอิสระ: รูปร่าง 2137">
                  <a:extLst>
                    <a:ext uri="{FF2B5EF4-FFF2-40B4-BE49-F238E27FC236}">
                      <a16:creationId xmlns:a16="http://schemas.microsoft.com/office/drawing/2014/main" id="{AE67EE39-8E81-4E7F-AEFA-B842A8354F4E}"/>
                    </a:ext>
                  </a:extLst>
                </p:cNvPr>
                <p:cNvSpPr/>
                <p:nvPr/>
              </p:nvSpPr>
              <p:spPr>
                <a:xfrm>
                  <a:off x="7468807" y="4763618"/>
                  <a:ext cx="706" cy="1193"/>
                </a:xfrm>
                <a:custGeom>
                  <a:avLst/>
                  <a:gdLst>
                    <a:gd name="connsiteX0" fmla="*/ 707 w 706"/>
                    <a:gd name="connsiteY0" fmla="*/ 0 h 1193"/>
                    <a:gd name="connsiteX1" fmla="*/ 707 w 706"/>
                    <a:gd name="connsiteY1" fmla="*/ 0 h 1193"/>
                    <a:gd name="connsiteX2" fmla="*/ 707 w 706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6" h="1193">
                      <a:moveTo>
                        <a:pt x="707" y="0"/>
                      </a:moveTo>
                      <a:cubicBezTo>
                        <a:pt x="707" y="0"/>
                        <a:pt x="-884" y="0"/>
                        <a:pt x="707" y="0"/>
                      </a:cubicBezTo>
                      <a:cubicBezTo>
                        <a:pt x="707" y="1591"/>
                        <a:pt x="707" y="1591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39" name="รูปแบบอิสระ: รูปร่าง 2138">
                  <a:extLst>
                    <a:ext uri="{FF2B5EF4-FFF2-40B4-BE49-F238E27FC236}">
                      <a16:creationId xmlns:a16="http://schemas.microsoft.com/office/drawing/2014/main" id="{EA96E95F-2501-4D27-8D1F-5494D4B13263}"/>
                    </a:ext>
                  </a:extLst>
                </p:cNvPr>
                <p:cNvSpPr/>
                <p:nvPr/>
              </p:nvSpPr>
              <p:spPr>
                <a:xfrm>
                  <a:off x="7496561" y="4746117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1591 h 1591"/>
                    <a:gd name="connsiteX1" fmla="*/ 0 w 15909"/>
                    <a:gd name="connsiteY1" fmla="*/ 0 h 1591"/>
                    <a:gd name="connsiteX2" fmla="*/ 0 w 15909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">
                      <a:moveTo>
                        <a:pt x="0" y="1591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40" name="รูปแบบอิสระ: รูปร่าง 2139">
                  <a:extLst>
                    <a:ext uri="{FF2B5EF4-FFF2-40B4-BE49-F238E27FC236}">
                      <a16:creationId xmlns:a16="http://schemas.microsoft.com/office/drawing/2014/main" id="{6E0CD5C1-8619-4F19-9FDA-CF844F175510}"/>
                    </a:ext>
                  </a:extLst>
                </p:cNvPr>
                <p:cNvSpPr/>
                <p:nvPr/>
              </p:nvSpPr>
              <p:spPr>
                <a:xfrm>
                  <a:off x="7493379" y="4742935"/>
                  <a:ext cx="3182" cy="6363"/>
                </a:xfrm>
                <a:custGeom>
                  <a:avLst/>
                  <a:gdLst>
                    <a:gd name="connsiteX0" fmla="*/ 3182 w 3182"/>
                    <a:gd name="connsiteY0" fmla="*/ 6364 h 6363"/>
                    <a:gd name="connsiteX1" fmla="*/ 3182 w 3182"/>
                    <a:gd name="connsiteY1" fmla="*/ 4773 h 6363"/>
                    <a:gd name="connsiteX2" fmla="*/ 0 w 3182"/>
                    <a:gd name="connsiteY2" fmla="*/ 0 h 6363"/>
                    <a:gd name="connsiteX3" fmla="*/ 3182 w 3182"/>
                    <a:gd name="connsiteY3" fmla="*/ 6364 h 63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2" h="6363">
                      <a:moveTo>
                        <a:pt x="3182" y="6364"/>
                      </a:moveTo>
                      <a:cubicBezTo>
                        <a:pt x="1592" y="4773"/>
                        <a:pt x="3182" y="4773"/>
                        <a:pt x="3182" y="4773"/>
                      </a:cubicBezTo>
                      <a:lnTo>
                        <a:pt x="0" y="0"/>
                      </a:lnTo>
                      <a:lnTo>
                        <a:pt x="3182" y="636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41" name="รูปแบบอิสระ: รูปร่าง 2140">
                  <a:extLst>
                    <a:ext uri="{FF2B5EF4-FFF2-40B4-BE49-F238E27FC236}">
                      <a16:creationId xmlns:a16="http://schemas.microsoft.com/office/drawing/2014/main" id="{445218C6-86B0-4BAD-AD4B-6B67B7057A8C}"/>
                    </a:ext>
                  </a:extLst>
                </p:cNvPr>
                <p:cNvSpPr/>
                <p:nvPr/>
              </p:nvSpPr>
              <p:spPr>
                <a:xfrm>
                  <a:off x="7445649" y="4722251"/>
                  <a:ext cx="74776" cy="58867"/>
                </a:xfrm>
                <a:custGeom>
                  <a:avLst/>
                  <a:gdLst>
                    <a:gd name="connsiteX0" fmla="*/ 36592 w 74776"/>
                    <a:gd name="connsiteY0" fmla="*/ 36594 h 58867"/>
                    <a:gd name="connsiteX1" fmla="*/ 36592 w 74776"/>
                    <a:gd name="connsiteY1" fmla="*/ 36594 h 58867"/>
                    <a:gd name="connsiteX2" fmla="*/ 39775 w 74776"/>
                    <a:gd name="connsiteY2" fmla="*/ 41367 h 58867"/>
                    <a:gd name="connsiteX3" fmla="*/ 36592 w 74776"/>
                    <a:gd name="connsiteY3" fmla="*/ 36594 h 58867"/>
                    <a:gd name="connsiteX4" fmla="*/ 36592 w 74776"/>
                    <a:gd name="connsiteY4" fmla="*/ 36594 h 58867"/>
                    <a:gd name="connsiteX5" fmla="*/ 38184 w 74776"/>
                    <a:gd name="connsiteY5" fmla="*/ 36594 h 58867"/>
                    <a:gd name="connsiteX6" fmla="*/ 36592 w 74776"/>
                    <a:gd name="connsiteY6" fmla="*/ 33411 h 58867"/>
                    <a:gd name="connsiteX7" fmla="*/ 38184 w 74776"/>
                    <a:gd name="connsiteY7" fmla="*/ 35003 h 58867"/>
                    <a:gd name="connsiteX8" fmla="*/ 38184 w 74776"/>
                    <a:gd name="connsiteY8" fmla="*/ 33411 h 58867"/>
                    <a:gd name="connsiteX9" fmla="*/ 38184 w 74776"/>
                    <a:gd name="connsiteY9" fmla="*/ 35003 h 58867"/>
                    <a:gd name="connsiteX10" fmla="*/ 38184 w 74776"/>
                    <a:gd name="connsiteY10" fmla="*/ 35003 h 58867"/>
                    <a:gd name="connsiteX11" fmla="*/ 38184 w 74776"/>
                    <a:gd name="connsiteY11" fmla="*/ 35003 h 58867"/>
                    <a:gd name="connsiteX12" fmla="*/ 36592 w 74776"/>
                    <a:gd name="connsiteY12" fmla="*/ 31820 h 58867"/>
                    <a:gd name="connsiteX13" fmla="*/ 38184 w 74776"/>
                    <a:gd name="connsiteY13" fmla="*/ 33411 h 58867"/>
                    <a:gd name="connsiteX14" fmla="*/ 38184 w 74776"/>
                    <a:gd name="connsiteY14" fmla="*/ 31820 h 58867"/>
                    <a:gd name="connsiteX15" fmla="*/ 39775 w 74776"/>
                    <a:gd name="connsiteY15" fmla="*/ 35003 h 58867"/>
                    <a:gd name="connsiteX16" fmla="*/ 41366 w 74776"/>
                    <a:gd name="connsiteY16" fmla="*/ 36594 h 58867"/>
                    <a:gd name="connsiteX17" fmla="*/ 41366 w 74776"/>
                    <a:gd name="connsiteY17" fmla="*/ 38184 h 58867"/>
                    <a:gd name="connsiteX18" fmla="*/ 44547 w 74776"/>
                    <a:gd name="connsiteY18" fmla="*/ 41367 h 58867"/>
                    <a:gd name="connsiteX19" fmla="*/ 39775 w 74776"/>
                    <a:gd name="connsiteY19" fmla="*/ 36594 h 58867"/>
                    <a:gd name="connsiteX20" fmla="*/ 39775 w 74776"/>
                    <a:gd name="connsiteY20" fmla="*/ 36594 h 58867"/>
                    <a:gd name="connsiteX21" fmla="*/ 41366 w 74776"/>
                    <a:gd name="connsiteY21" fmla="*/ 38184 h 58867"/>
                    <a:gd name="connsiteX22" fmla="*/ 42957 w 74776"/>
                    <a:gd name="connsiteY22" fmla="*/ 39775 h 58867"/>
                    <a:gd name="connsiteX23" fmla="*/ 41366 w 74776"/>
                    <a:gd name="connsiteY23" fmla="*/ 36594 h 58867"/>
                    <a:gd name="connsiteX24" fmla="*/ 44547 w 74776"/>
                    <a:gd name="connsiteY24" fmla="*/ 39775 h 58867"/>
                    <a:gd name="connsiteX25" fmla="*/ 42957 w 74776"/>
                    <a:gd name="connsiteY25" fmla="*/ 36594 h 58867"/>
                    <a:gd name="connsiteX26" fmla="*/ 42957 w 74776"/>
                    <a:gd name="connsiteY26" fmla="*/ 35003 h 58867"/>
                    <a:gd name="connsiteX27" fmla="*/ 44547 w 74776"/>
                    <a:gd name="connsiteY27" fmla="*/ 36594 h 58867"/>
                    <a:gd name="connsiteX28" fmla="*/ 42957 w 74776"/>
                    <a:gd name="connsiteY28" fmla="*/ 35003 h 58867"/>
                    <a:gd name="connsiteX29" fmla="*/ 42957 w 74776"/>
                    <a:gd name="connsiteY29" fmla="*/ 36594 h 58867"/>
                    <a:gd name="connsiteX30" fmla="*/ 41366 w 74776"/>
                    <a:gd name="connsiteY30" fmla="*/ 33411 h 58867"/>
                    <a:gd name="connsiteX31" fmla="*/ 42957 w 74776"/>
                    <a:gd name="connsiteY31" fmla="*/ 33411 h 58867"/>
                    <a:gd name="connsiteX32" fmla="*/ 44547 w 74776"/>
                    <a:gd name="connsiteY32" fmla="*/ 36594 h 58867"/>
                    <a:gd name="connsiteX33" fmla="*/ 42957 w 74776"/>
                    <a:gd name="connsiteY33" fmla="*/ 31820 h 58867"/>
                    <a:gd name="connsiteX34" fmla="*/ 44547 w 74776"/>
                    <a:gd name="connsiteY34" fmla="*/ 33411 h 58867"/>
                    <a:gd name="connsiteX35" fmla="*/ 41366 w 74776"/>
                    <a:gd name="connsiteY35" fmla="*/ 27047 h 58867"/>
                    <a:gd name="connsiteX36" fmla="*/ 39775 w 74776"/>
                    <a:gd name="connsiteY36" fmla="*/ 25456 h 58867"/>
                    <a:gd name="connsiteX37" fmla="*/ 39775 w 74776"/>
                    <a:gd name="connsiteY37" fmla="*/ 23865 h 58867"/>
                    <a:gd name="connsiteX38" fmla="*/ 41366 w 74776"/>
                    <a:gd name="connsiteY38" fmla="*/ 25456 h 58867"/>
                    <a:gd name="connsiteX39" fmla="*/ 41366 w 74776"/>
                    <a:gd name="connsiteY39" fmla="*/ 25456 h 58867"/>
                    <a:gd name="connsiteX40" fmla="*/ 42957 w 74776"/>
                    <a:gd name="connsiteY40" fmla="*/ 28639 h 58867"/>
                    <a:gd name="connsiteX41" fmla="*/ 41366 w 74776"/>
                    <a:gd name="connsiteY41" fmla="*/ 27047 h 58867"/>
                    <a:gd name="connsiteX42" fmla="*/ 44547 w 74776"/>
                    <a:gd name="connsiteY42" fmla="*/ 31820 h 58867"/>
                    <a:gd name="connsiteX43" fmla="*/ 44547 w 74776"/>
                    <a:gd name="connsiteY43" fmla="*/ 31820 h 58867"/>
                    <a:gd name="connsiteX44" fmla="*/ 44547 w 74776"/>
                    <a:gd name="connsiteY44" fmla="*/ 33411 h 58867"/>
                    <a:gd name="connsiteX45" fmla="*/ 44547 w 74776"/>
                    <a:gd name="connsiteY45" fmla="*/ 31820 h 58867"/>
                    <a:gd name="connsiteX46" fmla="*/ 46139 w 74776"/>
                    <a:gd name="connsiteY46" fmla="*/ 35003 h 58867"/>
                    <a:gd name="connsiteX47" fmla="*/ 46139 w 74776"/>
                    <a:gd name="connsiteY47" fmla="*/ 33411 h 58867"/>
                    <a:gd name="connsiteX48" fmla="*/ 47729 w 74776"/>
                    <a:gd name="connsiteY48" fmla="*/ 35003 h 58867"/>
                    <a:gd name="connsiteX49" fmla="*/ 44547 w 74776"/>
                    <a:gd name="connsiteY49" fmla="*/ 25456 h 58867"/>
                    <a:gd name="connsiteX50" fmla="*/ 47729 w 74776"/>
                    <a:gd name="connsiteY50" fmla="*/ 31820 h 58867"/>
                    <a:gd name="connsiteX51" fmla="*/ 47729 w 74776"/>
                    <a:gd name="connsiteY51" fmla="*/ 33411 h 58867"/>
                    <a:gd name="connsiteX52" fmla="*/ 49321 w 74776"/>
                    <a:gd name="connsiteY52" fmla="*/ 35003 h 58867"/>
                    <a:gd name="connsiteX53" fmla="*/ 49321 w 74776"/>
                    <a:gd name="connsiteY53" fmla="*/ 31820 h 58867"/>
                    <a:gd name="connsiteX54" fmla="*/ 50912 w 74776"/>
                    <a:gd name="connsiteY54" fmla="*/ 33411 h 58867"/>
                    <a:gd name="connsiteX55" fmla="*/ 49321 w 74776"/>
                    <a:gd name="connsiteY55" fmla="*/ 28639 h 58867"/>
                    <a:gd name="connsiteX56" fmla="*/ 50912 w 74776"/>
                    <a:gd name="connsiteY56" fmla="*/ 31820 h 58867"/>
                    <a:gd name="connsiteX57" fmla="*/ 50912 w 74776"/>
                    <a:gd name="connsiteY57" fmla="*/ 28639 h 58867"/>
                    <a:gd name="connsiteX58" fmla="*/ 50912 w 74776"/>
                    <a:gd name="connsiteY58" fmla="*/ 28639 h 58867"/>
                    <a:gd name="connsiteX59" fmla="*/ 52502 w 74776"/>
                    <a:gd name="connsiteY59" fmla="*/ 28639 h 58867"/>
                    <a:gd name="connsiteX60" fmla="*/ 52502 w 74776"/>
                    <a:gd name="connsiteY60" fmla="*/ 28639 h 58867"/>
                    <a:gd name="connsiteX61" fmla="*/ 52502 w 74776"/>
                    <a:gd name="connsiteY61" fmla="*/ 23865 h 58867"/>
                    <a:gd name="connsiteX62" fmla="*/ 54094 w 74776"/>
                    <a:gd name="connsiteY62" fmla="*/ 28639 h 58867"/>
                    <a:gd name="connsiteX63" fmla="*/ 49321 w 74776"/>
                    <a:gd name="connsiteY63" fmla="*/ 15910 h 58867"/>
                    <a:gd name="connsiteX64" fmla="*/ 54094 w 74776"/>
                    <a:gd name="connsiteY64" fmla="*/ 27047 h 58867"/>
                    <a:gd name="connsiteX65" fmla="*/ 54094 w 74776"/>
                    <a:gd name="connsiteY65" fmla="*/ 27047 h 58867"/>
                    <a:gd name="connsiteX66" fmla="*/ 52502 w 74776"/>
                    <a:gd name="connsiteY66" fmla="*/ 22274 h 58867"/>
                    <a:gd name="connsiteX67" fmla="*/ 55684 w 74776"/>
                    <a:gd name="connsiteY67" fmla="*/ 27047 h 58867"/>
                    <a:gd name="connsiteX68" fmla="*/ 54094 w 74776"/>
                    <a:gd name="connsiteY68" fmla="*/ 22274 h 58867"/>
                    <a:gd name="connsiteX69" fmla="*/ 55684 w 74776"/>
                    <a:gd name="connsiteY69" fmla="*/ 27047 h 58867"/>
                    <a:gd name="connsiteX70" fmla="*/ 54094 w 74776"/>
                    <a:gd name="connsiteY70" fmla="*/ 22274 h 58867"/>
                    <a:gd name="connsiteX71" fmla="*/ 57276 w 74776"/>
                    <a:gd name="connsiteY71" fmla="*/ 27047 h 58867"/>
                    <a:gd name="connsiteX72" fmla="*/ 57276 w 74776"/>
                    <a:gd name="connsiteY72" fmla="*/ 27047 h 58867"/>
                    <a:gd name="connsiteX73" fmla="*/ 57276 w 74776"/>
                    <a:gd name="connsiteY73" fmla="*/ 25456 h 58867"/>
                    <a:gd name="connsiteX74" fmla="*/ 55684 w 74776"/>
                    <a:gd name="connsiteY74" fmla="*/ 19092 h 58867"/>
                    <a:gd name="connsiteX75" fmla="*/ 58866 w 74776"/>
                    <a:gd name="connsiteY75" fmla="*/ 25456 h 58867"/>
                    <a:gd name="connsiteX76" fmla="*/ 54094 w 74776"/>
                    <a:gd name="connsiteY76" fmla="*/ 11137 h 58867"/>
                    <a:gd name="connsiteX77" fmla="*/ 54094 w 74776"/>
                    <a:gd name="connsiteY77" fmla="*/ 12728 h 58867"/>
                    <a:gd name="connsiteX78" fmla="*/ 54094 w 74776"/>
                    <a:gd name="connsiteY78" fmla="*/ 11137 h 58867"/>
                    <a:gd name="connsiteX79" fmla="*/ 58866 w 74776"/>
                    <a:gd name="connsiteY79" fmla="*/ 25456 h 58867"/>
                    <a:gd name="connsiteX80" fmla="*/ 60457 w 74776"/>
                    <a:gd name="connsiteY80" fmla="*/ 27047 h 58867"/>
                    <a:gd name="connsiteX81" fmla="*/ 60457 w 74776"/>
                    <a:gd name="connsiteY81" fmla="*/ 28639 h 58867"/>
                    <a:gd name="connsiteX82" fmla="*/ 62049 w 74776"/>
                    <a:gd name="connsiteY82" fmla="*/ 28639 h 58867"/>
                    <a:gd name="connsiteX83" fmla="*/ 60457 w 74776"/>
                    <a:gd name="connsiteY83" fmla="*/ 23865 h 58867"/>
                    <a:gd name="connsiteX84" fmla="*/ 60457 w 74776"/>
                    <a:gd name="connsiteY84" fmla="*/ 27047 h 58867"/>
                    <a:gd name="connsiteX85" fmla="*/ 58866 w 74776"/>
                    <a:gd name="connsiteY85" fmla="*/ 19092 h 58867"/>
                    <a:gd name="connsiteX86" fmla="*/ 60457 w 74776"/>
                    <a:gd name="connsiteY86" fmla="*/ 25456 h 58867"/>
                    <a:gd name="connsiteX87" fmla="*/ 60457 w 74776"/>
                    <a:gd name="connsiteY87" fmla="*/ 23865 h 58867"/>
                    <a:gd name="connsiteX88" fmla="*/ 60457 w 74776"/>
                    <a:gd name="connsiteY88" fmla="*/ 25456 h 58867"/>
                    <a:gd name="connsiteX89" fmla="*/ 60457 w 74776"/>
                    <a:gd name="connsiteY89" fmla="*/ 23865 h 58867"/>
                    <a:gd name="connsiteX90" fmla="*/ 62049 w 74776"/>
                    <a:gd name="connsiteY90" fmla="*/ 25456 h 58867"/>
                    <a:gd name="connsiteX91" fmla="*/ 55684 w 74776"/>
                    <a:gd name="connsiteY91" fmla="*/ 9546 h 58867"/>
                    <a:gd name="connsiteX92" fmla="*/ 58866 w 74776"/>
                    <a:gd name="connsiteY92" fmla="*/ 14319 h 58867"/>
                    <a:gd name="connsiteX93" fmla="*/ 62049 w 74776"/>
                    <a:gd name="connsiteY93" fmla="*/ 22274 h 58867"/>
                    <a:gd name="connsiteX94" fmla="*/ 62049 w 74776"/>
                    <a:gd name="connsiteY94" fmla="*/ 20683 h 58867"/>
                    <a:gd name="connsiteX95" fmla="*/ 63639 w 74776"/>
                    <a:gd name="connsiteY95" fmla="*/ 22274 h 58867"/>
                    <a:gd name="connsiteX96" fmla="*/ 63639 w 74776"/>
                    <a:gd name="connsiteY96" fmla="*/ 19092 h 58867"/>
                    <a:gd name="connsiteX97" fmla="*/ 65231 w 74776"/>
                    <a:gd name="connsiteY97" fmla="*/ 19092 h 58867"/>
                    <a:gd name="connsiteX98" fmla="*/ 63639 w 74776"/>
                    <a:gd name="connsiteY98" fmla="*/ 11137 h 58867"/>
                    <a:gd name="connsiteX99" fmla="*/ 65231 w 74776"/>
                    <a:gd name="connsiteY99" fmla="*/ 12728 h 58867"/>
                    <a:gd name="connsiteX100" fmla="*/ 66821 w 74776"/>
                    <a:gd name="connsiteY100" fmla="*/ 14319 h 58867"/>
                    <a:gd name="connsiteX101" fmla="*/ 68412 w 74776"/>
                    <a:gd name="connsiteY101" fmla="*/ 17501 h 58867"/>
                    <a:gd name="connsiteX102" fmla="*/ 68412 w 74776"/>
                    <a:gd name="connsiteY102" fmla="*/ 15910 h 58867"/>
                    <a:gd name="connsiteX103" fmla="*/ 70004 w 74776"/>
                    <a:gd name="connsiteY103" fmla="*/ 19092 h 58867"/>
                    <a:gd name="connsiteX104" fmla="*/ 70004 w 74776"/>
                    <a:gd name="connsiteY104" fmla="*/ 15910 h 58867"/>
                    <a:gd name="connsiteX105" fmla="*/ 70004 w 74776"/>
                    <a:gd name="connsiteY105" fmla="*/ 17501 h 58867"/>
                    <a:gd name="connsiteX106" fmla="*/ 68412 w 74776"/>
                    <a:gd name="connsiteY106" fmla="*/ 7955 h 58867"/>
                    <a:gd name="connsiteX107" fmla="*/ 70004 w 74776"/>
                    <a:gd name="connsiteY107" fmla="*/ 9546 h 58867"/>
                    <a:gd name="connsiteX108" fmla="*/ 70004 w 74776"/>
                    <a:gd name="connsiteY108" fmla="*/ 4773 h 58867"/>
                    <a:gd name="connsiteX109" fmla="*/ 71594 w 74776"/>
                    <a:gd name="connsiteY109" fmla="*/ 11137 h 58867"/>
                    <a:gd name="connsiteX110" fmla="*/ 70004 w 74776"/>
                    <a:gd name="connsiteY110" fmla="*/ 9546 h 58867"/>
                    <a:gd name="connsiteX111" fmla="*/ 70004 w 74776"/>
                    <a:gd name="connsiteY111" fmla="*/ 11137 h 58867"/>
                    <a:gd name="connsiteX112" fmla="*/ 70004 w 74776"/>
                    <a:gd name="connsiteY112" fmla="*/ 12728 h 58867"/>
                    <a:gd name="connsiteX113" fmla="*/ 73186 w 74776"/>
                    <a:gd name="connsiteY113" fmla="*/ 14319 h 58867"/>
                    <a:gd name="connsiteX114" fmla="*/ 73186 w 74776"/>
                    <a:gd name="connsiteY114" fmla="*/ 11137 h 58867"/>
                    <a:gd name="connsiteX115" fmla="*/ 73186 w 74776"/>
                    <a:gd name="connsiteY115" fmla="*/ 11137 h 58867"/>
                    <a:gd name="connsiteX116" fmla="*/ 73186 w 74776"/>
                    <a:gd name="connsiteY116" fmla="*/ 7955 h 58867"/>
                    <a:gd name="connsiteX117" fmla="*/ 73186 w 74776"/>
                    <a:gd name="connsiteY117" fmla="*/ 4773 h 58867"/>
                    <a:gd name="connsiteX118" fmla="*/ 73186 w 74776"/>
                    <a:gd name="connsiteY118" fmla="*/ 7955 h 58867"/>
                    <a:gd name="connsiteX119" fmla="*/ 73186 w 74776"/>
                    <a:gd name="connsiteY119" fmla="*/ 7955 h 58867"/>
                    <a:gd name="connsiteX120" fmla="*/ 74776 w 74776"/>
                    <a:gd name="connsiteY120" fmla="*/ 7955 h 58867"/>
                    <a:gd name="connsiteX121" fmla="*/ 74776 w 74776"/>
                    <a:gd name="connsiteY121" fmla="*/ 6364 h 58867"/>
                    <a:gd name="connsiteX122" fmla="*/ 74776 w 74776"/>
                    <a:gd name="connsiteY122" fmla="*/ 3182 h 58867"/>
                    <a:gd name="connsiteX123" fmla="*/ 73186 w 74776"/>
                    <a:gd name="connsiteY123" fmla="*/ 0 h 58867"/>
                    <a:gd name="connsiteX124" fmla="*/ 73186 w 74776"/>
                    <a:gd name="connsiteY124" fmla="*/ 4773 h 58867"/>
                    <a:gd name="connsiteX125" fmla="*/ 71594 w 74776"/>
                    <a:gd name="connsiteY125" fmla="*/ 0 h 58867"/>
                    <a:gd name="connsiteX126" fmla="*/ 71594 w 74776"/>
                    <a:gd name="connsiteY126" fmla="*/ 1591 h 58867"/>
                    <a:gd name="connsiteX127" fmla="*/ 71594 w 74776"/>
                    <a:gd name="connsiteY127" fmla="*/ 3182 h 58867"/>
                    <a:gd name="connsiteX128" fmla="*/ 71594 w 74776"/>
                    <a:gd name="connsiteY128" fmla="*/ 3182 h 58867"/>
                    <a:gd name="connsiteX129" fmla="*/ 71594 w 74776"/>
                    <a:gd name="connsiteY129" fmla="*/ 3182 h 58867"/>
                    <a:gd name="connsiteX130" fmla="*/ 71594 w 74776"/>
                    <a:gd name="connsiteY130" fmla="*/ 3182 h 58867"/>
                    <a:gd name="connsiteX131" fmla="*/ 71594 w 74776"/>
                    <a:gd name="connsiteY131" fmla="*/ 4773 h 58867"/>
                    <a:gd name="connsiteX132" fmla="*/ 71594 w 74776"/>
                    <a:gd name="connsiteY132" fmla="*/ 7955 h 58867"/>
                    <a:gd name="connsiteX133" fmla="*/ 71594 w 74776"/>
                    <a:gd name="connsiteY133" fmla="*/ 6364 h 58867"/>
                    <a:gd name="connsiteX134" fmla="*/ 71594 w 74776"/>
                    <a:gd name="connsiteY134" fmla="*/ 7955 h 58867"/>
                    <a:gd name="connsiteX135" fmla="*/ 70004 w 74776"/>
                    <a:gd name="connsiteY135" fmla="*/ 3182 h 58867"/>
                    <a:gd name="connsiteX136" fmla="*/ 70004 w 74776"/>
                    <a:gd name="connsiteY136" fmla="*/ 3182 h 58867"/>
                    <a:gd name="connsiteX137" fmla="*/ 68412 w 74776"/>
                    <a:gd name="connsiteY137" fmla="*/ 3182 h 58867"/>
                    <a:gd name="connsiteX138" fmla="*/ 68412 w 74776"/>
                    <a:gd name="connsiteY138" fmla="*/ 3182 h 58867"/>
                    <a:gd name="connsiteX139" fmla="*/ 68412 w 74776"/>
                    <a:gd name="connsiteY139" fmla="*/ 4773 h 58867"/>
                    <a:gd name="connsiteX140" fmla="*/ 68412 w 74776"/>
                    <a:gd name="connsiteY140" fmla="*/ 4773 h 58867"/>
                    <a:gd name="connsiteX141" fmla="*/ 65231 w 74776"/>
                    <a:gd name="connsiteY141" fmla="*/ 4773 h 58867"/>
                    <a:gd name="connsiteX142" fmla="*/ 65231 w 74776"/>
                    <a:gd name="connsiteY142" fmla="*/ 6364 h 58867"/>
                    <a:gd name="connsiteX143" fmla="*/ 65231 w 74776"/>
                    <a:gd name="connsiteY143" fmla="*/ 4773 h 58867"/>
                    <a:gd name="connsiteX144" fmla="*/ 63639 w 74776"/>
                    <a:gd name="connsiteY144" fmla="*/ 4773 h 58867"/>
                    <a:gd name="connsiteX145" fmla="*/ 60457 w 74776"/>
                    <a:gd name="connsiteY145" fmla="*/ 3182 h 58867"/>
                    <a:gd name="connsiteX146" fmla="*/ 60457 w 74776"/>
                    <a:gd name="connsiteY146" fmla="*/ 4773 h 58867"/>
                    <a:gd name="connsiteX147" fmla="*/ 60457 w 74776"/>
                    <a:gd name="connsiteY147" fmla="*/ 6364 h 58867"/>
                    <a:gd name="connsiteX148" fmla="*/ 60457 w 74776"/>
                    <a:gd name="connsiteY148" fmla="*/ 7955 h 58867"/>
                    <a:gd name="connsiteX149" fmla="*/ 58866 w 74776"/>
                    <a:gd name="connsiteY149" fmla="*/ 7955 h 58867"/>
                    <a:gd name="connsiteX150" fmla="*/ 58866 w 74776"/>
                    <a:gd name="connsiteY150" fmla="*/ 7955 h 58867"/>
                    <a:gd name="connsiteX151" fmla="*/ 57276 w 74776"/>
                    <a:gd name="connsiteY151" fmla="*/ 9546 h 58867"/>
                    <a:gd name="connsiteX152" fmla="*/ 57276 w 74776"/>
                    <a:gd name="connsiteY152" fmla="*/ 9546 h 58867"/>
                    <a:gd name="connsiteX153" fmla="*/ 57276 w 74776"/>
                    <a:gd name="connsiteY153" fmla="*/ 9546 h 58867"/>
                    <a:gd name="connsiteX154" fmla="*/ 57276 w 74776"/>
                    <a:gd name="connsiteY154" fmla="*/ 9546 h 58867"/>
                    <a:gd name="connsiteX155" fmla="*/ 57276 w 74776"/>
                    <a:gd name="connsiteY155" fmla="*/ 7955 h 58867"/>
                    <a:gd name="connsiteX156" fmla="*/ 57276 w 74776"/>
                    <a:gd name="connsiteY156" fmla="*/ 9546 h 58867"/>
                    <a:gd name="connsiteX157" fmla="*/ 57276 w 74776"/>
                    <a:gd name="connsiteY157" fmla="*/ 11137 h 58867"/>
                    <a:gd name="connsiteX158" fmla="*/ 55684 w 74776"/>
                    <a:gd name="connsiteY158" fmla="*/ 9546 h 58867"/>
                    <a:gd name="connsiteX159" fmla="*/ 55684 w 74776"/>
                    <a:gd name="connsiteY159" fmla="*/ 9546 h 58867"/>
                    <a:gd name="connsiteX160" fmla="*/ 57276 w 74776"/>
                    <a:gd name="connsiteY160" fmla="*/ 12728 h 58867"/>
                    <a:gd name="connsiteX161" fmla="*/ 57276 w 74776"/>
                    <a:gd name="connsiteY161" fmla="*/ 14319 h 58867"/>
                    <a:gd name="connsiteX162" fmla="*/ 55684 w 74776"/>
                    <a:gd name="connsiteY162" fmla="*/ 12728 h 58867"/>
                    <a:gd name="connsiteX163" fmla="*/ 57276 w 74776"/>
                    <a:gd name="connsiteY163" fmla="*/ 17501 h 58867"/>
                    <a:gd name="connsiteX164" fmla="*/ 57276 w 74776"/>
                    <a:gd name="connsiteY164" fmla="*/ 17501 h 58867"/>
                    <a:gd name="connsiteX165" fmla="*/ 57276 w 74776"/>
                    <a:gd name="connsiteY165" fmla="*/ 17501 h 58867"/>
                    <a:gd name="connsiteX166" fmla="*/ 55684 w 74776"/>
                    <a:gd name="connsiteY166" fmla="*/ 14319 h 58867"/>
                    <a:gd name="connsiteX167" fmla="*/ 57276 w 74776"/>
                    <a:gd name="connsiteY167" fmla="*/ 17501 h 58867"/>
                    <a:gd name="connsiteX168" fmla="*/ 55684 w 74776"/>
                    <a:gd name="connsiteY168" fmla="*/ 12728 h 58867"/>
                    <a:gd name="connsiteX169" fmla="*/ 57276 w 74776"/>
                    <a:gd name="connsiteY169" fmla="*/ 17501 h 58867"/>
                    <a:gd name="connsiteX170" fmla="*/ 57276 w 74776"/>
                    <a:gd name="connsiteY170" fmla="*/ 15910 h 58867"/>
                    <a:gd name="connsiteX171" fmla="*/ 57276 w 74776"/>
                    <a:gd name="connsiteY171" fmla="*/ 17501 h 58867"/>
                    <a:gd name="connsiteX172" fmla="*/ 52502 w 74776"/>
                    <a:gd name="connsiteY172" fmla="*/ 15910 h 58867"/>
                    <a:gd name="connsiteX173" fmla="*/ 52502 w 74776"/>
                    <a:gd name="connsiteY173" fmla="*/ 17501 h 58867"/>
                    <a:gd name="connsiteX174" fmla="*/ 50912 w 74776"/>
                    <a:gd name="connsiteY174" fmla="*/ 14319 h 58867"/>
                    <a:gd name="connsiteX175" fmla="*/ 50912 w 74776"/>
                    <a:gd name="connsiteY175" fmla="*/ 15910 h 58867"/>
                    <a:gd name="connsiteX176" fmla="*/ 49321 w 74776"/>
                    <a:gd name="connsiteY176" fmla="*/ 14319 h 58867"/>
                    <a:gd name="connsiteX177" fmla="*/ 49321 w 74776"/>
                    <a:gd name="connsiteY177" fmla="*/ 14319 h 58867"/>
                    <a:gd name="connsiteX178" fmla="*/ 49321 w 74776"/>
                    <a:gd name="connsiteY178" fmla="*/ 12728 h 58867"/>
                    <a:gd name="connsiteX179" fmla="*/ 52502 w 74776"/>
                    <a:gd name="connsiteY179" fmla="*/ 19092 h 58867"/>
                    <a:gd name="connsiteX180" fmla="*/ 52502 w 74776"/>
                    <a:gd name="connsiteY180" fmla="*/ 20683 h 58867"/>
                    <a:gd name="connsiteX181" fmla="*/ 50912 w 74776"/>
                    <a:gd name="connsiteY181" fmla="*/ 17501 h 58867"/>
                    <a:gd name="connsiteX182" fmla="*/ 50912 w 74776"/>
                    <a:gd name="connsiteY182" fmla="*/ 19092 h 58867"/>
                    <a:gd name="connsiteX183" fmla="*/ 50912 w 74776"/>
                    <a:gd name="connsiteY183" fmla="*/ 19092 h 58867"/>
                    <a:gd name="connsiteX184" fmla="*/ 49321 w 74776"/>
                    <a:gd name="connsiteY184" fmla="*/ 19092 h 58867"/>
                    <a:gd name="connsiteX185" fmla="*/ 49321 w 74776"/>
                    <a:gd name="connsiteY185" fmla="*/ 19092 h 58867"/>
                    <a:gd name="connsiteX186" fmla="*/ 49321 w 74776"/>
                    <a:gd name="connsiteY186" fmla="*/ 20683 h 58867"/>
                    <a:gd name="connsiteX187" fmla="*/ 49321 w 74776"/>
                    <a:gd name="connsiteY187" fmla="*/ 20683 h 58867"/>
                    <a:gd name="connsiteX188" fmla="*/ 47729 w 74776"/>
                    <a:gd name="connsiteY188" fmla="*/ 20683 h 58867"/>
                    <a:gd name="connsiteX189" fmla="*/ 49321 w 74776"/>
                    <a:gd name="connsiteY189" fmla="*/ 22274 h 58867"/>
                    <a:gd name="connsiteX190" fmla="*/ 47729 w 74776"/>
                    <a:gd name="connsiteY190" fmla="*/ 22274 h 58867"/>
                    <a:gd name="connsiteX191" fmla="*/ 49321 w 74776"/>
                    <a:gd name="connsiteY191" fmla="*/ 23865 h 58867"/>
                    <a:gd name="connsiteX192" fmla="*/ 44547 w 74776"/>
                    <a:gd name="connsiteY192" fmla="*/ 19092 h 58867"/>
                    <a:gd name="connsiteX193" fmla="*/ 44547 w 74776"/>
                    <a:gd name="connsiteY193" fmla="*/ 17501 h 58867"/>
                    <a:gd name="connsiteX194" fmla="*/ 46139 w 74776"/>
                    <a:gd name="connsiteY194" fmla="*/ 20683 h 58867"/>
                    <a:gd name="connsiteX195" fmla="*/ 42957 w 74776"/>
                    <a:gd name="connsiteY195" fmla="*/ 17501 h 58867"/>
                    <a:gd name="connsiteX196" fmla="*/ 42957 w 74776"/>
                    <a:gd name="connsiteY196" fmla="*/ 20683 h 58867"/>
                    <a:gd name="connsiteX197" fmla="*/ 44547 w 74776"/>
                    <a:gd name="connsiteY197" fmla="*/ 23865 h 58867"/>
                    <a:gd name="connsiteX198" fmla="*/ 42957 w 74776"/>
                    <a:gd name="connsiteY198" fmla="*/ 23865 h 58867"/>
                    <a:gd name="connsiteX199" fmla="*/ 42957 w 74776"/>
                    <a:gd name="connsiteY199" fmla="*/ 23865 h 58867"/>
                    <a:gd name="connsiteX200" fmla="*/ 44547 w 74776"/>
                    <a:gd name="connsiteY200" fmla="*/ 27047 h 58867"/>
                    <a:gd name="connsiteX201" fmla="*/ 41366 w 74776"/>
                    <a:gd name="connsiteY201" fmla="*/ 25456 h 58867"/>
                    <a:gd name="connsiteX202" fmla="*/ 41366 w 74776"/>
                    <a:gd name="connsiteY202" fmla="*/ 27047 h 58867"/>
                    <a:gd name="connsiteX203" fmla="*/ 41366 w 74776"/>
                    <a:gd name="connsiteY203" fmla="*/ 27047 h 58867"/>
                    <a:gd name="connsiteX204" fmla="*/ 42957 w 74776"/>
                    <a:gd name="connsiteY204" fmla="*/ 30229 h 58867"/>
                    <a:gd name="connsiteX205" fmla="*/ 41366 w 74776"/>
                    <a:gd name="connsiteY205" fmla="*/ 28639 h 58867"/>
                    <a:gd name="connsiteX206" fmla="*/ 41366 w 74776"/>
                    <a:gd name="connsiteY206" fmla="*/ 31820 h 58867"/>
                    <a:gd name="connsiteX207" fmla="*/ 39775 w 74776"/>
                    <a:gd name="connsiteY207" fmla="*/ 30229 h 58867"/>
                    <a:gd name="connsiteX208" fmla="*/ 38184 w 74776"/>
                    <a:gd name="connsiteY208" fmla="*/ 30229 h 58867"/>
                    <a:gd name="connsiteX209" fmla="*/ 38184 w 74776"/>
                    <a:gd name="connsiteY209" fmla="*/ 28639 h 58867"/>
                    <a:gd name="connsiteX210" fmla="*/ 38184 w 74776"/>
                    <a:gd name="connsiteY210" fmla="*/ 31820 h 58867"/>
                    <a:gd name="connsiteX211" fmla="*/ 39775 w 74776"/>
                    <a:gd name="connsiteY211" fmla="*/ 33411 h 58867"/>
                    <a:gd name="connsiteX212" fmla="*/ 42957 w 74776"/>
                    <a:gd name="connsiteY212" fmla="*/ 36594 h 58867"/>
                    <a:gd name="connsiteX213" fmla="*/ 41366 w 74776"/>
                    <a:gd name="connsiteY213" fmla="*/ 35003 h 58867"/>
                    <a:gd name="connsiteX214" fmla="*/ 41366 w 74776"/>
                    <a:gd name="connsiteY214" fmla="*/ 35003 h 58867"/>
                    <a:gd name="connsiteX215" fmla="*/ 38184 w 74776"/>
                    <a:gd name="connsiteY215" fmla="*/ 31820 h 58867"/>
                    <a:gd name="connsiteX216" fmla="*/ 33411 w 74776"/>
                    <a:gd name="connsiteY216" fmla="*/ 33411 h 58867"/>
                    <a:gd name="connsiteX217" fmla="*/ 36592 w 74776"/>
                    <a:gd name="connsiteY217" fmla="*/ 35003 h 58867"/>
                    <a:gd name="connsiteX218" fmla="*/ 36592 w 74776"/>
                    <a:gd name="connsiteY218" fmla="*/ 35003 h 58867"/>
                    <a:gd name="connsiteX219" fmla="*/ 35002 w 74776"/>
                    <a:gd name="connsiteY219" fmla="*/ 33411 h 58867"/>
                    <a:gd name="connsiteX220" fmla="*/ 36592 w 74776"/>
                    <a:gd name="connsiteY220" fmla="*/ 35003 h 58867"/>
                    <a:gd name="connsiteX221" fmla="*/ 33411 w 74776"/>
                    <a:gd name="connsiteY221" fmla="*/ 31820 h 58867"/>
                    <a:gd name="connsiteX222" fmla="*/ 33411 w 74776"/>
                    <a:gd name="connsiteY222" fmla="*/ 31820 h 58867"/>
                    <a:gd name="connsiteX223" fmla="*/ 33411 w 74776"/>
                    <a:gd name="connsiteY223" fmla="*/ 31820 h 58867"/>
                    <a:gd name="connsiteX224" fmla="*/ 35002 w 74776"/>
                    <a:gd name="connsiteY224" fmla="*/ 33411 h 58867"/>
                    <a:gd name="connsiteX225" fmla="*/ 33411 w 74776"/>
                    <a:gd name="connsiteY225" fmla="*/ 31820 h 58867"/>
                    <a:gd name="connsiteX226" fmla="*/ 33411 w 74776"/>
                    <a:gd name="connsiteY226" fmla="*/ 31820 h 58867"/>
                    <a:gd name="connsiteX227" fmla="*/ 33411 w 74776"/>
                    <a:gd name="connsiteY227" fmla="*/ 31820 h 58867"/>
                    <a:gd name="connsiteX228" fmla="*/ 35002 w 74776"/>
                    <a:gd name="connsiteY228" fmla="*/ 33411 h 58867"/>
                    <a:gd name="connsiteX229" fmla="*/ 36592 w 74776"/>
                    <a:gd name="connsiteY229" fmla="*/ 35003 h 58867"/>
                    <a:gd name="connsiteX230" fmla="*/ 31820 w 74776"/>
                    <a:gd name="connsiteY230" fmla="*/ 35003 h 58867"/>
                    <a:gd name="connsiteX231" fmla="*/ 31820 w 74776"/>
                    <a:gd name="connsiteY231" fmla="*/ 36594 h 58867"/>
                    <a:gd name="connsiteX232" fmla="*/ 33411 w 74776"/>
                    <a:gd name="connsiteY232" fmla="*/ 38184 h 58867"/>
                    <a:gd name="connsiteX233" fmla="*/ 27047 w 74776"/>
                    <a:gd name="connsiteY233" fmla="*/ 35003 h 58867"/>
                    <a:gd name="connsiteX234" fmla="*/ 30229 w 74776"/>
                    <a:gd name="connsiteY234" fmla="*/ 38184 h 58867"/>
                    <a:gd name="connsiteX235" fmla="*/ 27047 w 74776"/>
                    <a:gd name="connsiteY235" fmla="*/ 36594 h 58867"/>
                    <a:gd name="connsiteX236" fmla="*/ 23865 w 74776"/>
                    <a:gd name="connsiteY236" fmla="*/ 38184 h 58867"/>
                    <a:gd name="connsiteX237" fmla="*/ 27047 w 74776"/>
                    <a:gd name="connsiteY237" fmla="*/ 39775 h 58867"/>
                    <a:gd name="connsiteX238" fmla="*/ 3182 w 74776"/>
                    <a:gd name="connsiteY238" fmla="*/ 41367 h 58867"/>
                    <a:gd name="connsiteX239" fmla="*/ 4773 w 74776"/>
                    <a:gd name="connsiteY239" fmla="*/ 42958 h 58867"/>
                    <a:gd name="connsiteX240" fmla="*/ 6364 w 74776"/>
                    <a:gd name="connsiteY240" fmla="*/ 44549 h 58867"/>
                    <a:gd name="connsiteX241" fmla="*/ 0 w 74776"/>
                    <a:gd name="connsiteY241" fmla="*/ 47730 h 58867"/>
                    <a:gd name="connsiteX242" fmla="*/ 1592 w 74776"/>
                    <a:gd name="connsiteY242" fmla="*/ 49322 h 58867"/>
                    <a:gd name="connsiteX243" fmla="*/ 4773 w 74776"/>
                    <a:gd name="connsiteY243" fmla="*/ 50913 h 58867"/>
                    <a:gd name="connsiteX244" fmla="*/ 1592 w 74776"/>
                    <a:gd name="connsiteY244" fmla="*/ 49322 h 58867"/>
                    <a:gd name="connsiteX245" fmla="*/ 3182 w 74776"/>
                    <a:gd name="connsiteY245" fmla="*/ 52504 h 58867"/>
                    <a:gd name="connsiteX246" fmla="*/ 3182 w 74776"/>
                    <a:gd name="connsiteY246" fmla="*/ 52504 h 58867"/>
                    <a:gd name="connsiteX247" fmla="*/ 12728 w 74776"/>
                    <a:gd name="connsiteY247" fmla="*/ 58868 h 58867"/>
                    <a:gd name="connsiteX248" fmla="*/ 14319 w 74776"/>
                    <a:gd name="connsiteY248" fmla="*/ 57277 h 58867"/>
                    <a:gd name="connsiteX249" fmla="*/ 15910 w 74776"/>
                    <a:gd name="connsiteY249" fmla="*/ 58868 h 58867"/>
                    <a:gd name="connsiteX250" fmla="*/ 14319 w 74776"/>
                    <a:gd name="connsiteY250" fmla="*/ 57277 h 58867"/>
                    <a:gd name="connsiteX251" fmla="*/ 14319 w 74776"/>
                    <a:gd name="connsiteY251" fmla="*/ 57277 h 58867"/>
                    <a:gd name="connsiteX252" fmla="*/ 17501 w 74776"/>
                    <a:gd name="connsiteY252" fmla="*/ 57277 h 58867"/>
                    <a:gd name="connsiteX253" fmla="*/ 15910 w 74776"/>
                    <a:gd name="connsiteY253" fmla="*/ 55686 h 58867"/>
                    <a:gd name="connsiteX254" fmla="*/ 17501 w 74776"/>
                    <a:gd name="connsiteY254" fmla="*/ 55686 h 58867"/>
                    <a:gd name="connsiteX255" fmla="*/ 14319 w 74776"/>
                    <a:gd name="connsiteY255" fmla="*/ 54094 h 58867"/>
                    <a:gd name="connsiteX256" fmla="*/ 19092 w 74776"/>
                    <a:gd name="connsiteY256" fmla="*/ 55686 h 58867"/>
                    <a:gd name="connsiteX257" fmla="*/ 17501 w 74776"/>
                    <a:gd name="connsiteY257" fmla="*/ 54094 h 58867"/>
                    <a:gd name="connsiteX258" fmla="*/ 19092 w 74776"/>
                    <a:gd name="connsiteY258" fmla="*/ 54094 h 58867"/>
                    <a:gd name="connsiteX259" fmla="*/ 17501 w 74776"/>
                    <a:gd name="connsiteY259" fmla="*/ 52504 h 58867"/>
                    <a:gd name="connsiteX260" fmla="*/ 20683 w 74776"/>
                    <a:gd name="connsiteY260" fmla="*/ 54094 h 58867"/>
                    <a:gd name="connsiteX261" fmla="*/ 20683 w 74776"/>
                    <a:gd name="connsiteY261" fmla="*/ 54094 h 58867"/>
                    <a:gd name="connsiteX262" fmla="*/ 20683 w 74776"/>
                    <a:gd name="connsiteY262" fmla="*/ 54094 h 58867"/>
                    <a:gd name="connsiteX263" fmla="*/ 19092 w 74776"/>
                    <a:gd name="connsiteY263" fmla="*/ 54094 h 58867"/>
                    <a:gd name="connsiteX264" fmla="*/ 19092 w 74776"/>
                    <a:gd name="connsiteY264" fmla="*/ 50913 h 58867"/>
                    <a:gd name="connsiteX265" fmla="*/ 17501 w 74776"/>
                    <a:gd name="connsiteY265" fmla="*/ 50913 h 58867"/>
                    <a:gd name="connsiteX266" fmla="*/ 19092 w 74776"/>
                    <a:gd name="connsiteY266" fmla="*/ 49322 h 58867"/>
                    <a:gd name="connsiteX267" fmla="*/ 19092 w 74776"/>
                    <a:gd name="connsiteY267" fmla="*/ 49322 h 58867"/>
                    <a:gd name="connsiteX268" fmla="*/ 19092 w 74776"/>
                    <a:gd name="connsiteY268" fmla="*/ 47730 h 58867"/>
                    <a:gd name="connsiteX269" fmla="*/ 22274 w 74776"/>
                    <a:gd name="connsiteY269" fmla="*/ 49322 h 58867"/>
                    <a:gd name="connsiteX270" fmla="*/ 19092 w 74776"/>
                    <a:gd name="connsiteY270" fmla="*/ 44549 h 58867"/>
                    <a:gd name="connsiteX271" fmla="*/ 20683 w 74776"/>
                    <a:gd name="connsiteY271" fmla="*/ 46139 h 58867"/>
                    <a:gd name="connsiteX272" fmla="*/ 19092 w 74776"/>
                    <a:gd name="connsiteY272" fmla="*/ 44549 h 58867"/>
                    <a:gd name="connsiteX273" fmla="*/ 22274 w 74776"/>
                    <a:gd name="connsiteY273" fmla="*/ 47730 h 58867"/>
                    <a:gd name="connsiteX274" fmla="*/ 23865 w 74776"/>
                    <a:gd name="connsiteY274" fmla="*/ 47730 h 58867"/>
                    <a:gd name="connsiteX275" fmla="*/ 20683 w 74776"/>
                    <a:gd name="connsiteY275" fmla="*/ 46139 h 58867"/>
                    <a:gd name="connsiteX276" fmla="*/ 19092 w 74776"/>
                    <a:gd name="connsiteY276" fmla="*/ 42958 h 58867"/>
                    <a:gd name="connsiteX277" fmla="*/ 23865 w 74776"/>
                    <a:gd name="connsiteY277" fmla="*/ 46139 h 58867"/>
                    <a:gd name="connsiteX278" fmla="*/ 23865 w 74776"/>
                    <a:gd name="connsiteY278" fmla="*/ 46139 h 58867"/>
                    <a:gd name="connsiteX279" fmla="*/ 23865 w 74776"/>
                    <a:gd name="connsiteY279" fmla="*/ 46139 h 58867"/>
                    <a:gd name="connsiteX280" fmla="*/ 22274 w 74776"/>
                    <a:gd name="connsiteY280" fmla="*/ 42958 h 58867"/>
                    <a:gd name="connsiteX281" fmla="*/ 22274 w 74776"/>
                    <a:gd name="connsiteY281" fmla="*/ 44549 h 58867"/>
                    <a:gd name="connsiteX282" fmla="*/ 20683 w 74776"/>
                    <a:gd name="connsiteY282" fmla="*/ 41367 h 58867"/>
                    <a:gd name="connsiteX283" fmla="*/ 22274 w 74776"/>
                    <a:gd name="connsiteY283" fmla="*/ 42958 h 58867"/>
                    <a:gd name="connsiteX284" fmla="*/ 22274 w 74776"/>
                    <a:gd name="connsiteY284" fmla="*/ 42958 h 58867"/>
                    <a:gd name="connsiteX285" fmla="*/ 23865 w 74776"/>
                    <a:gd name="connsiteY285" fmla="*/ 46139 h 58867"/>
                    <a:gd name="connsiteX286" fmla="*/ 25456 w 74776"/>
                    <a:gd name="connsiteY286" fmla="*/ 46139 h 58867"/>
                    <a:gd name="connsiteX287" fmla="*/ 23865 w 74776"/>
                    <a:gd name="connsiteY287" fmla="*/ 42958 h 58867"/>
                    <a:gd name="connsiteX288" fmla="*/ 25456 w 74776"/>
                    <a:gd name="connsiteY288" fmla="*/ 44549 h 58867"/>
                    <a:gd name="connsiteX289" fmla="*/ 25456 w 74776"/>
                    <a:gd name="connsiteY289" fmla="*/ 42958 h 58867"/>
                    <a:gd name="connsiteX290" fmla="*/ 27047 w 74776"/>
                    <a:gd name="connsiteY290" fmla="*/ 44549 h 58867"/>
                    <a:gd name="connsiteX291" fmla="*/ 28637 w 74776"/>
                    <a:gd name="connsiteY291" fmla="*/ 44549 h 58867"/>
                    <a:gd name="connsiteX292" fmla="*/ 25456 w 74776"/>
                    <a:gd name="connsiteY292" fmla="*/ 41367 h 58867"/>
                    <a:gd name="connsiteX293" fmla="*/ 30229 w 74776"/>
                    <a:gd name="connsiteY293" fmla="*/ 42958 h 58867"/>
                    <a:gd name="connsiteX294" fmla="*/ 28637 w 74776"/>
                    <a:gd name="connsiteY294" fmla="*/ 41367 h 58867"/>
                    <a:gd name="connsiteX295" fmla="*/ 30229 w 74776"/>
                    <a:gd name="connsiteY295" fmla="*/ 42958 h 58867"/>
                    <a:gd name="connsiteX296" fmla="*/ 27047 w 74776"/>
                    <a:gd name="connsiteY296" fmla="*/ 39775 h 58867"/>
                    <a:gd name="connsiteX297" fmla="*/ 25456 w 74776"/>
                    <a:gd name="connsiteY297" fmla="*/ 38184 h 58867"/>
                    <a:gd name="connsiteX298" fmla="*/ 27047 w 74776"/>
                    <a:gd name="connsiteY298" fmla="*/ 39775 h 58867"/>
                    <a:gd name="connsiteX299" fmla="*/ 25456 w 74776"/>
                    <a:gd name="connsiteY299" fmla="*/ 36594 h 58867"/>
                    <a:gd name="connsiteX300" fmla="*/ 27047 w 74776"/>
                    <a:gd name="connsiteY300" fmla="*/ 38184 h 58867"/>
                    <a:gd name="connsiteX301" fmla="*/ 27047 w 74776"/>
                    <a:gd name="connsiteY301" fmla="*/ 38184 h 58867"/>
                    <a:gd name="connsiteX302" fmla="*/ 28637 w 74776"/>
                    <a:gd name="connsiteY302" fmla="*/ 39775 h 58867"/>
                    <a:gd name="connsiteX303" fmla="*/ 28637 w 74776"/>
                    <a:gd name="connsiteY303" fmla="*/ 38184 h 58867"/>
                    <a:gd name="connsiteX304" fmla="*/ 25456 w 74776"/>
                    <a:gd name="connsiteY304" fmla="*/ 35003 h 58867"/>
                    <a:gd name="connsiteX305" fmla="*/ 27047 w 74776"/>
                    <a:gd name="connsiteY305" fmla="*/ 36594 h 58867"/>
                    <a:gd name="connsiteX306" fmla="*/ 27047 w 74776"/>
                    <a:gd name="connsiteY306" fmla="*/ 38184 h 58867"/>
                    <a:gd name="connsiteX307" fmla="*/ 28637 w 74776"/>
                    <a:gd name="connsiteY307" fmla="*/ 39775 h 58867"/>
                    <a:gd name="connsiteX308" fmla="*/ 28637 w 74776"/>
                    <a:gd name="connsiteY308" fmla="*/ 39775 h 58867"/>
                    <a:gd name="connsiteX309" fmla="*/ 28637 w 74776"/>
                    <a:gd name="connsiteY309" fmla="*/ 39775 h 58867"/>
                    <a:gd name="connsiteX310" fmla="*/ 27047 w 74776"/>
                    <a:gd name="connsiteY310" fmla="*/ 36594 h 58867"/>
                    <a:gd name="connsiteX311" fmla="*/ 28637 w 74776"/>
                    <a:gd name="connsiteY311" fmla="*/ 38184 h 58867"/>
                    <a:gd name="connsiteX312" fmla="*/ 28637 w 74776"/>
                    <a:gd name="connsiteY312" fmla="*/ 36594 h 58867"/>
                    <a:gd name="connsiteX313" fmla="*/ 31820 w 74776"/>
                    <a:gd name="connsiteY313" fmla="*/ 39775 h 58867"/>
                    <a:gd name="connsiteX314" fmla="*/ 30229 w 74776"/>
                    <a:gd name="connsiteY314" fmla="*/ 38184 h 58867"/>
                    <a:gd name="connsiteX315" fmla="*/ 31820 w 74776"/>
                    <a:gd name="connsiteY315" fmla="*/ 39775 h 58867"/>
                    <a:gd name="connsiteX316" fmla="*/ 31820 w 74776"/>
                    <a:gd name="connsiteY316" fmla="*/ 38184 h 58867"/>
                    <a:gd name="connsiteX317" fmla="*/ 31820 w 74776"/>
                    <a:gd name="connsiteY317" fmla="*/ 36594 h 58867"/>
                    <a:gd name="connsiteX318" fmla="*/ 36592 w 74776"/>
                    <a:gd name="connsiteY318" fmla="*/ 36594 h 58867"/>
                    <a:gd name="connsiteX319" fmla="*/ 38184 w 74776"/>
                    <a:gd name="connsiteY319" fmla="*/ 39775 h 58867"/>
                    <a:gd name="connsiteX320" fmla="*/ 35002 w 74776"/>
                    <a:gd name="connsiteY320" fmla="*/ 35003 h 58867"/>
                    <a:gd name="connsiteX321" fmla="*/ 38184 w 74776"/>
                    <a:gd name="connsiteY321" fmla="*/ 38184 h 58867"/>
                    <a:gd name="connsiteX322" fmla="*/ 36592 w 74776"/>
                    <a:gd name="connsiteY322" fmla="*/ 36594 h 58867"/>
                    <a:gd name="connsiteX323" fmla="*/ 36592 w 74776"/>
                    <a:gd name="connsiteY323" fmla="*/ 36594 h 58867"/>
                    <a:gd name="connsiteX324" fmla="*/ 39775 w 74776"/>
                    <a:gd name="connsiteY324" fmla="*/ 33411 h 58867"/>
                    <a:gd name="connsiteX325" fmla="*/ 39775 w 74776"/>
                    <a:gd name="connsiteY325" fmla="*/ 33411 h 58867"/>
                    <a:gd name="connsiteX326" fmla="*/ 39775 w 74776"/>
                    <a:gd name="connsiteY326" fmla="*/ 33411 h 58867"/>
                    <a:gd name="connsiteX327" fmla="*/ 42957 w 74776"/>
                    <a:gd name="connsiteY327" fmla="*/ 23865 h 58867"/>
                    <a:gd name="connsiteX328" fmla="*/ 42957 w 74776"/>
                    <a:gd name="connsiteY328" fmla="*/ 23865 h 58867"/>
                    <a:gd name="connsiteX329" fmla="*/ 42957 w 74776"/>
                    <a:gd name="connsiteY329" fmla="*/ 23865 h 58867"/>
                    <a:gd name="connsiteX330" fmla="*/ 58866 w 74776"/>
                    <a:gd name="connsiteY330" fmla="*/ 0 h 58867"/>
                    <a:gd name="connsiteX331" fmla="*/ 58866 w 74776"/>
                    <a:gd name="connsiteY331" fmla="*/ 0 h 58867"/>
                    <a:gd name="connsiteX332" fmla="*/ 58866 w 74776"/>
                    <a:gd name="connsiteY332" fmla="*/ 0 h 58867"/>
                    <a:gd name="connsiteX333" fmla="*/ 60457 w 74776"/>
                    <a:gd name="connsiteY333" fmla="*/ 1591 h 58867"/>
                    <a:gd name="connsiteX334" fmla="*/ 60457 w 74776"/>
                    <a:gd name="connsiteY334" fmla="*/ 1591 h 58867"/>
                    <a:gd name="connsiteX335" fmla="*/ 60457 w 74776"/>
                    <a:gd name="connsiteY335" fmla="*/ 1591 h 58867"/>
                    <a:gd name="connsiteX336" fmla="*/ 60457 w 74776"/>
                    <a:gd name="connsiteY336" fmla="*/ 1591 h 58867"/>
                    <a:gd name="connsiteX337" fmla="*/ 11137 w 74776"/>
                    <a:gd name="connsiteY337" fmla="*/ 33411 h 58867"/>
                    <a:gd name="connsiteX338" fmla="*/ 11137 w 74776"/>
                    <a:gd name="connsiteY338" fmla="*/ 33411 h 58867"/>
                    <a:gd name="connsiteX339" fmla="*/ 11137 w 74776"/>
                    <a:gd name="connsiteY339" fmla="*/ 33411 h 588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</a:cxnLst>
                  <a:rect l="l" t="t" r="r" b="b"/>
                  <a:pathLst>
                    <a:path w="74776" h="58867">
                      <a:moveTo>
                        <a:pt x="36592" y="36594"/>
                      </a:moveTo>
                      <a:lnTo>
                        <a:pt x="36592" y="36594"/>
                      </a:lnTo>
                      <a:cubicBezTo>
                        <a:pt x="39775" y="39775"/>
                        <a:pt x="38184" y="39775"/>
                        <a:pt x="39775" y="41367"/>
                      </a:cubicBezTo>
                      <a:cubicBezTo>
                        <a:pt x="36592" y="36594"/>
                        <a:pt x="39775" y="39775"/>
                        <a:pt x="36592" y="36594"/>
                      </a:cubicBezTo>
                      <a:lnTo>
                        <a:pt x="36592" y="36594"/>
                      </a:lnTo>
                      <a:cubicBezTo>
                        <a:pt x="38184" y="36594"/>
                        <a:pt x="38184" y="36594"/>
                        <a:pt x="38184" y="36594"/>
                      </a:cubicBezTo>
                      <a:cubicBezTo>
                        <a:pt x="39775" y="38184"/>
                        <a:pt x="35002" y="33411"/>
                        <a:pt x="36592" y="33411"/>
                      </a:cubicBezTo>
                      <a:cubicBezTo>
                        <a:pt x="36592" y="33411"/>
                        <a:pt x="38184" y="35003"/>
                        <a:pt x="38184" y="35003"/>
                      </a:cubicBezTo>
                      <a:lnTo>
                        <a:pt x="38184" y="33411"/>
                      </a:lnTo>
                      <a:cubicBezTo>
                        <a:pt x="38184" y="33411"/>
                        <a:pt x="38184" y="35003"/>
                        <a:pt x="38184" y="35003"/>
                      </a:cubicBezTo>
                      <a:lnTo>
                        <a:pt x="38184" y="35003"/>
                      </a:lnTo>
                      <a:lnTo>
                        <a:pt x="38184" y="35003"/>
                      </a:lnTo>
                      <a:cubicBezTo>
                        <a:pt x="38184" y="33411"/>
                        <a:pt x="36592" y="33411"/>
                        <a:pt x="36592" y="31820"/>
                      </a:cubicBezTo>
                      <a:cubicBezTo>
                        <a:pt x="36592" y="31820"/>
                        <a:pt x="36592" y="31820"/>
                        <a:pt x="38184" y="33411"/>
                      </a:cubicBezTo>
                      <a:lnTo>
                        <a:pt x="38184" y="31820"/>
                      </a:lnTo>
                      <a:cubicBezTo>
                        <a:pt x="39775" y="33411"/>
                        <a:pt x="39775" y="35003"/>
                        <a:pt x="39775" y="35003"/>
                      </a:cubicBezTo>
                      <a:cubicBezTo>
                        <a:pt x="42957" y="39775"/>
                        <a:pt x="39775" y="33411"/>
                        <a:pt x="41366" y="36594"/>
                      </a:cubicBezTo>
                      <a:lnTo>
                        <a:pt x="41366" y="38184"/>
                      </a:lnTo>
                      <a:cubicBezTo>
                        <a:pt x="42957" y="41367"/>
                        <a:pt x="42957" y="39775"/>
                        <a:pt x="44547" y="41367"/>
                      </a:cubicBezTo>
                      <a:cubicBezTo>
                        <a:pt x="44547" y="39775"/>
                        <a:pt x="41366" y="36594"/>
                        <a:pt x="39775" y="36594"/>
                      </a:cubicBezTo>
                      <a:cubicBezTo>
                        <a:pt x="39775" y="36594"/>
                        <a:pt x="39775" y="36594"/>
                        <a:pt x="39775" y="36594"/>
                      </a:cubicBezTo>
                      <a:cubicBezTo>
                        <a:pt x="41366" y="38184"/>
                        <a:pt x="41366" y="38184"/>
                        <a:pt x="41366" y="38184"/>
                      </a:cubicBezTo>
                      <a:lnTo>
                        <a:pt x="42957" y="39775"/>
                      </a:lnTo>
                      <a:cubicBezTo>
                        <a:pt x="42957" y="38184"/>
                        <a:pt x="41366" y="38184"/>
                        <a:pt x="41366" y="36594"/>
                      </a:cubicBezTo>
                      <a:cubicBezTo>
                        <a:pt x="41366" y="36594"/>
                        <a:pt x="42957" y="38184"/>
                        <a:pt x="44547" y="39775"/>
                      </a:cubicBezTo>
                      <a:cubicBezTo>
                        <a:pt x="44547" y="39775"/>
                        <a:pt x="42957" y="36594"/>
                        <a:pt x="42957" y="36594"/>
                      </a:cubicBezTo>
                      <a:cubicBezTo>
                        <a:pt x="44547" y="36594"/>
                        <a:pt x="42957" y="36594"/>
                        <a:pt x="42957" y="35003"/>
                      </a:cubicBezTo>
                      <a:cubicBezTo>
                        <a:pt x="44547" y="35003"/>
                        <a:pt x="44547" y="36594"/>
                        <a:pt x="44547" y="36594"/>
                      </a:cubicBezTo>
                      <a:lnTo>
                        <a:pt x="42957" y="35003"/>
                      </a:lnTo>
                      <a:cubicBezTo>
                        <a:pt x="42957" y="35003"/>
                        <a:pt x="42957" y="35003"/>
                        <a:pt x="42957" y="36594"/>
                      </a:cubicBezTo>
                      <a:cubicBezTo>
                        <a:pt x="42957" y="35003"/>
                        <a:pt x="41366" y="33411"/>
                        <a:pt x="41366" y="33411"/>
                      </a:cubicBezTo>
                      <a:cubicBezTo>
                        <a:pt x="39775" y="30229"/>
                        <a:pt x="44547" y="36594"/>
                        <a:pt x="42957" y="33411"/>
                      </a:cubicBezTo>
                      <a:cubicBezTo>
                        <a:pt x="42957" y="33411"/>
                        <a:pt x="44547" y="35003"/>
                        <a:pt x="44547" y="36594"/>
                      </a:cubicBezTo>
                      <a:cubicBezTo>
                        <a:pt x="44547" y="35003"/>
                        <a:pt x="44547" y="35003"/>
                        <a:pt x="42957" y="31820"/>
                      </a:cubicBezTo>
                      <a:lnTo>
                        <a:pt x="44547" y="33411"/>
                      </a:lnTo>
                      <a:cubicBezTo>
                        <a:pt x="42957" y="31820"/>
                        <a:pt x="41366" y="28639"/>
                        <a:pt x="41366" y="27047"/>
                      </a:cubicBezTo>
                      <a:cubicBezTo>
                        <a:pt x="41366" y="25456"/>
                        <a:pt x="39775" y="25456"/>
                        <a:pt x="39775" y="25456"/>
                      </a:cubicBezTo>
                      <a:lnTo>
                        <a:pt x="39775" y="23865"/>
                      </a:lnTo>
                      <a:cubicBezTo>
                        <a:pt x="39775" y="23865"/>
                        <a:pt x="39775" y="25456"/>
                        <a:pt x="41366" y="25456"/>
                      </a:cubicBezTo>
                      <a:lnTo>
                        <a:pt x="41366" y="25456"/>
                      </a:lnTo>
                      <a:cubicBezTo>
                        <a:pt x="41366" y="27047"/>
                        <a:pt x="42957" y="27047"/>
                        <a:pt x="42957" y="28639"/>
                      </a:cubicBezTo>
                      <a:lnTo>
                        <a:pt x="41366" y="27047"/>
                      </a:lnTo>
                      <a:cubicBezTo>
                        <a:pt x="41366" y="28639"/>
                        <a:pt x="42957" y="30229"/>
                        <a:pt x="44547" y="31820"/>
                      </a:cubicBezTo>
                      <a:cubicBezTo>
                        <a:pt x="44547" y="31820"/>
                        <a:pt x="44547" y="31820"/>
                        <a:pt x="44547" y="31820"/>
                      </a:cubicBezTo>
                      <a:cubicBezTo>
                        <a:pt x="44547" y="31820"/>
                        <a:pt x="44547" y="31820"/>
                        <a:pt x="44547" y="33411"/>
                      </a:cubicBezTo>
                      <a:cubicBezTo>
                        <a:pt x="44547" y="33411"/>
                        <a:pt x="44547" y="33411"/>
                        <a:pt x="44547" y="31820"/>
                      </a:cubicBezTo>
                      <a:lnTo>
                        <a:pt x="46139" y="35003"/>
                      </a:lnTo>
                      <a:lnTo>
                        <a:pt x="46139" y="33411"/>
                      </a:lnTo>
                      <a:lnTo>
                        <a:pt x="47729" y="35003"/>
                      </a:lnTo>
                      <a:cubicBezTo>
                        <a:pt x="46139" y="31820"/>
                        <a:pt x="44547" y="27047"/>
                        <a:pt x="44547" y="25456"/>
                      </a:cubicBezTo>
                      <a:cubicBezTo>
                        <a:pt x="46139" y="27047"/>
                        <a:pt x="46139" y="28639"/>
                        <a:pt x="47729" y="31820"/>
                      </a:cubicBezTo>
                      <a:cubicBezTo>
                        <a:pt x="46139" y="28639"/>
                        <a:pt x="47729" y="33411"/>
                        <a:pt x="47729" y="33411"/>
                      </a:cubicBezTo>
                      <a:cubicBezTo>
                        <a:pt x="47729" y="33411"/>
                        <a:pt x="49321" y="35003"/>
                        <a:pt x="49321" y="35003"/>
                      </a:cubicBezTo>
                      <a:lnTo>
                        <a:pt x="49321" y="31820"/>
                      </a:lnTo>
                      <a:cubicBezTo>
                        <a:pt x="50912" y="33411"/>
                        <a:pt x="50912" y="33411"/>
                        <a:pt x="50912" y="33411"/>
                      </a:cubicBezTo>
                      <a:cubicBezTo>
                        <a:pt x="49321" y="30229"/>
                        <a:pt x="49321" y="30229"/>
                        <a:pt x="49321" y="28639"/>
                      </a:cubicBezTo>
                      <a:cubicBezTo>
                        <a:pt x="49321" y="30229"/>
                        <a:pt x="50912" y="31820"/>
                        <a:pt x="50912" y="31820"/>
                      </a:cubicBezTo>
                      <a:cubicBezTo>
                        <a:pt x="52502" y="35003"/>
                        <a:pt x="49321" y="27047"/>
                        <a:pt x="50912" y="28639"/>
                      </a:cubicBezTo>
                      <a:cubicBezTo>
                        <a:pt x="50912" y="28639"/>
                        <a:pt x="50912" y="28639"/>
                        <a:pt x="50912" y="28639"/>
                      </a:cubicBezTo>
                      <a:cubicBezTo>
                        <a:pt x="50912" y="27047"/>
                        <a:pt x="50912" y="28639"/>
                        <a:pt x="52502" y="28639"/>
                      </a:cubicBezTo>
                      <a:lnTo>
                        <a:pt x="52502" y="28639"/>
                      </a:lnTo>
                      <a:cubicBezTo>
                        <a:pt x="52502" y="28639"/>
                        <a:pt x="54094" y="27047"/>
                        <a:pt x="52502" y="23865"/>
                      </a:cubicBezTo>
                      <a:cubicBezTo>
                        <a:pt x="52502" y="23865"/>
                        <a:pt x="54094" y="28639"/>
                        <a:pt x="54094" y="28639"/>
                      </a:cubicBezTo>
                      <a:lnTo>
                        <a:pt x="49321" y="15910"/>
                      </a:lnTo>
                      <a:cubicBezTo>
                        <a:pt x="50912" y="19092"/>
                        <a:pt x="54094" y="25456"/>
                        <a:pt x="54094" y="27047"/>
                      </a:cubicBezTo>
                      <a:cubicBezTo>
                        <a:pt x="54094" y="27047"/>
                        <a:pt x="54094" y="27047"/>
                        <a:pt x="54094" y="27047"/>
                      </a:cubicBezTo>
                      <a:cubicBezTo>
                        <a:pt x="54094" y="27047"/>
                        <a:pt x="52502" y="22274"/>
                        <a:pt x="52502" y="22274"/>
                      </a:cubicBezTo>
                      <a:cubicBezTo>
                        <a:pt x="54094" y="25456"/>
                        <a:pt x="54094" y="23865"/>
                        <a:pt x="55684" y="27047"/>
                      </a:cubicBezTo>
                      <a:cubicBezTo>
                        <a:pt x="55684" y="27047"/>
                        <a:pt x="52502" y="22274"/>
                        <a:pt x="54094" y="22274"/>
                      </a:cubicBezTo>
                      <a:cubicBezTo>
                        <a:pt x="54094" y="22274"/>
                        <a:pt x="55684" y="27047"/>
                        <a:pt x="55684" y="27047"/>
                      </a:cubicBezTo>
                      <a:lnTo>
                        <a:pt x="54094" y="22274"/>
                      </a:lnTo>
                      <a:cubicBezTo>
                        <a:pt x="54094" y="23865"/>
                        <a:pt x="55684" y="25456"/>
                        <a:pt x="57276" y="27047"/>
                      </a:cubicBezTo>
                      <a:cubicBezTo>
                        <a:pt x="57276" y="25456"/>
                        <a:pt x="57276" y="27047"/>
                        <a:pt x="57276" y="27047"/>
                      </a:cubicBezTo>
                      <a:lnTo>
                        <a:pt x="57276" y="25456"/>
                      </a:lnTo>
                      <a:cubicBezTo>
                        <a:pt x="58866" y="25456"/>
                        <a:pt x="55684" y="19092"/>
                        <a:pt x="55684" y="19092"/>
                      </a:cubicBezTo>
                      <a:cubicBezTo>
                        <a:pt x="55684" y="20683"/>
                        <a:pt x="58866" y="25456"/>
                        <a:pt x="58866" y="25456"/>
                      </a:cubicBezTo>
                      <a:cubicBezTo>
                        <a:pt x="57276" y="22274"/>
                        <a:pt x="54094" y="14319"/>
                        <a:pt x="54094" y="11137"/>
                      </a:cubicBezTo>
                      <a:lnTo>
                        <a:pt x="54094" y="12728"/>
                      </a:lnTo>
                      <a:lnTo>
                        <a:pt x="54094" y="11137"/>
                      </a:lnTo>
                      <a:cubicBezTo>
                        <a:pt x="55684" y="14319"/>
                        <a:pt x="57276" y="22274"/>
                        <a:pt x="58866" y="25456"/>
                      </a:cubicBezTo>
                      <a:cubicBezTo>
                        <a:pt x="58866" y="27047"/>
                        <a:pt x="58866" y="27047"/>
                        <a:pt x="60457" y="27047"/>
                      </a:cubicBezTo>
                      <a:cubicBezTo>
                        <a:pt x="60457" y="28639"/>
                        <a:pt x="60457" y="28639"/>
                        <a:pt x="60457" y="28639"/>
                      </a:cubicBezTo>
                      <a:lnTo>
                        <a:pt x="62049" y="28639"/>
                      </a:lnTo>
                      <a:cubicBezTo>
                        <a:pt x="60457" y="25456"/>
                        <a:pt x="62049" y="25456"/>
                        <a:pt x="60457" y="23865"/>
                      </a:cubicBezTo>
                      <a:lnTo>
                        <a:pt x="60457" y="27047"/>
                      </a:lnTo>
                      <a:cubicBezTo>
                        <a:pt x="58866" y="23865"/>
                        <a:pt x="57276" y="19092"/>
                        <a:pt x="58866" y="19092"/>
                      </a:cubicBezTo>
                      <a:cubicBezTo>
                        <a:pt x="58866" y="20683"/>
                        <a:pt x="60457" y="23865"/>
                        <a:pt x="60457" y="25456"/>
                      </a:cubicBezTo>
                      <a:cubicBezTo>
                        <a:pt x="60457" y="23865"/>
                        <a:pt x="60457" y="23865"/>
                        <a:pt x="60457" y="23865"/>
                      </a:cubicBezTo>
                      <a:lnTo>
                        <a:pt x="60457" y="25456"/>
                      </a:lnTo>
                      <a:cubicBezTo>
                        <a:pt x="60457" y="27047"/>
                        <a:pt x="58866" y="22274"/>
                        <a:pt x="60457" y="23865"/>
                      </a:cubicBezTo>
                      <a:cubicBezTo>
                        <a:pt x="60457" y="23865"/>
                        <a:pt x="62049" y="27047"/>
                        <a:pt x="62049" y="25456"/>
                      </a:cubicBezTo>
                      <a:cubicBezTo>
                        <a:pt x="60457" y="22274"/>
                        <a:pt x="57276" y="12728"/>
                        <a:pt x="55684" y="9546"/>
                      </a:cubicBezTo>
                      <a:cubicBezTo>
                        <a:pt x="55684" y="9546"/>
                        <a:pt x="57276" y="12728"/>
                        <a:pt x="58866" y="14319"/>
                      </a:cubicBezTo>
                      <a:cubicBezTo>
                        <a:pt x="60457" y="17501"/>
                        <a:pt x="60457" y="20683"/>
                        <a:pt x="62049" y="22274"/>
                      </a:cubicBezTo>
                      <a:cubicBezTo>
                        <a:pt x="62049" y="22274"/>
                        <a:pt x="62049" y="20683"/>
                        <a:pt x="62049" y="20683"/>
                      </a:cubicBezTo>
                      <a:cubicBezTo>
                        <a:pt x="62049" y="20683"/>
                        <a:pt x="63639" y="23865"/>
                        <a:pt x="63639" y="22274"/>
                      </a:cubicBezTo>
                      <a:cubicBezTo>
                        <a:pt x="62049" y="19092"/>
                        <a:pt x="63639" y="22274"/>
                        <a:pt x="63639" y="19092"/>
                      </a:cubicBezTo>
                      <a:cubicBezTo>
                        <a:pt x="63639" y="17501"/>
                        <a:pt x="63639" y="19092"/>
                        <a:pt x="65231" y="19092"/>
                      </a:cubicBezTo>
                      <a:cubicBezTo>
                        <a:pt x="65231" y="17501"/>
                        <a:pt x="63639" y="12728"/>
                        <a:pt x="63639" y="11137"/>
                      </a:cubicBezTo>
                      <a:cubicBezTo>
                        <a:pt x="63639" y="11137"/>
                        <a:pt x="63639" y="12728"/>
                        <a:pt x="65231" y="12728"/>
                      </a:cubicBezTo>
                      <a:cubicBezTo>
                        <a:pt x="65231" y="12728"/>
                        <a:pt x="66821" y="14319"/>
                        <a:pt x="66821" y="14319"/>
                      </a:cubicBezTo>
                      <a:cubicBezTo>
                        <a:pt x="66821" y="14319"/>
                        <a:pt x="68412" y="15910"/>
                        <a:pt x="68412" y="17501"/>
                      </a:cubicBezTo>
                      <a:cubicBezTo>
                        <a:pt x="68412" y="17501"/>
                        <a:pt x="68412" y="15910"/>
                        <a:pt x="68412" y="15910"/>
                      </a:cubicBezTo>
                      <a:cubicBezTo>
                        <a:pt x="70004" y="19092"/>
                        <a:pt x="68412" y="15910"/>
                        <a:pt x="70004" y="19092"/>
                      </a:cubicBezTo>
                      <a:cubicBezTo>
                        <a:pt x="70004" y="17501"/>
                        <a:pt x="70004" y="15910"/>
                        <a:pt x="70004" y="15910"/>
                      </a:cubicBezTo>
                      <a:cubicBezTo>
                        <a:pt x="68412" y="12728"/>
                        <a:pt x="70004" y="15910"/>
                        <a:pt x="70004" y="17501"/>
                      </a:cubicBezTo>
                      <a:cubicBezTo>
                        <a:pt x="68412" y="14319"/>
                        <a:pt x="68412" y="9546"/>
                        <a:pt x="68412" y="7955"/>
                      </a:cubicBezTo>
                      <a:cubicBezTo>
                        <a:pt x="68412" y="6364"/>
                        <a:pt x="70004" y="9546"/>
                        <a:pt x="70004" y="9546"/>
                      </a:cubicBezTo>
                      <a:cubicBezTo>
                        <a:pt x="71594" y="9546"/>
                        <a:pt x="68412" y="3182"/>
                        <a:pt x="70004" y="4773"/>
                      </a:cubicBezTo>
                      <a:cubicBezTo>
                        <a:pt x="71594" y="6364"/>
                        <a:pt x="71594" y="9546"/>
                        <a:pt x="71594" y="11137"/>
                      </a:cubicBezTo>
                      <a:cubicBezTo>
                        <a:pt x="71594" y="12728"/>
                        <a:pt x="70004" y="9546"/>
                        <a:pt x="70004" y="9546"/>
                      </a:cubicBezTo>
                      <a:lnTo>
                        <a:pt x="70004" y="11137"/>
                      </a:lnTo>
                      <a:cubicBezTo>
                        <a:pt x="70004" y="12728"/>
                        <a:pt x="70004" y="12728"/>
                        <a:pt x="70004" y="12728"/>
                      </a:cubicBezTo>
                      <a:cubicBezTo>
                        <a:pt x="71594" y="14319"/>
                        <a:pt x="71594" y="12728"/>
                        <a:pt x="73186" y="14319"/>
                      </a:cubicBezTo>
                      <a:cubicBezTo>
                        <a:pt x="73186" y="12728"/>
                        <a:pt x="73186" y="12728"/>
                        <a:pt x="73186" y="11137"/>
                      </a:cubicBezTo>
                      <a:lnTo>
                        <a:pt x="73186" y="11137"/>
                      </a:lnTo>
                      <a:cubicBezTo>
                        <a:pt x="73186" y="9546"/>
                        <a:pt x="73186" y="7955"/>
                        <a:pt x="73186" y="7955"/>
                      </a:cubicBezTo>
                      <a:cubicBezTo>
                        <a:pt x="73186" y="6364"/>
                        <a:pt x="73186" y="4773"/>
                        <a:pt x="73186" y="4773"/>
                      </a:cubicBezTo>
                      <a:lnTo>
                        <a:pt x="73186" y="7955"/>
                      </a:lnTo>
                      <a:cubicBezTo>
                        <a:pt x="73186" y="7955"/>
                        <a:pt x="73186" y="6364"/>
                        <a:pt x="73186" y="7955"/>
                      </a:cubicBezTo>
                      <a:cubicBezTo>
                        <a:pt x="73186" y="6364"/>
                        <a:pt x="74776" y="11137"/>
                        <a:pt x="74776" y="7955"/>
                      </a:cubicBezTo>
                      <a:lnTo>
                        <a:pt x="74776" y="6364"/>
                      </a:lnTo>
                      <a:cubicBezTo>
                        <a:pt x="74776" y="4773"/>
                        <a:pt x="74776" y="1591"/>
                        <a:pt x="74776" y="3182"/>
                      </a:cubicBezTo>
                      <a:cubicBezTo>
                        <a:pt x="74776" y="0"/>
                        <a:pt x="74776" y="3182"/>
                        <a:pt x="73186" y="0"/>
                      </a:cubicBezTo>
                      <a:cubicBezTo>
                        <a:pt x="74776" y="3182"/>
                        <a:pt x="71594" y="0"/>
                        <a:pt x="73186" y="4773"/>
                      </a:cubicBezTo>
                      <a:cubicBezTo>
                        <a:pt x="71594" y="1591"/>
                        <a:pt x="71594" y="3182"/>
                        <a:pt x="71594" y="0"/>
                      </a:cubicBezTo>
                      <a:cubicBezTo>
                        <a:pt x="71594" y="1591"/>
                        <a:pt x="71594" y="1591"/>
                        <a:pt x="71594" y="1591"/>
                      </a:cubicBezTo>
                      <a:cubicBezTo>
                        <a:pt x="71594" y="1591"/>
                        <a:pt x="71594" y="1591"/>
                        <a:pt x="71594" y="3182"/>
                      </a:cubicBezTo>
                      <a:lnTo>
                        <a:pt x="71594" y="3182"/>
                      </a:lnTo>
                      <a:lnTo>
                        <a:pt x="71594" y="3182"/>
                      </a:lnTo>
                      <a:cubicBezTo>
                        <a:pt x="71594" y="3182"/>
                        <a:pt x="71594" y="3182"/>
                        <a:pt x="71594" y="3182"/>
                      </a:cubicBezTo>
                      <a:cubicBezTo>
                        <a:pt x="71594" y="3182"/>
                        <a:pt x="71594" y="4773"/>
                        <a:pt x="71594" y="4773"/>
                      </a:cubicBezTo>
                      <a:cubicBezTo>
                        <a:pt x="71594" y="6364"/>
                        <a:pt x="71594" y="6364"/>
                        <a:pt x="71594" y="7955"/>
                      </a:cubicBezTo>
                      <a:cubicBezTo>
                        <a:pt x="71594" y="7955"/>
                        <a:pt x="71594" y="6364"/>
                        <a:pt x="71594" y="6364"/>
                      </a:cubicBezTo>
                      <a:lnTo>
                        <a:pt x="71594" y="7955"/>
                      </a:lnTo>
                      <a:cubicBezTo>
                        <a:pt x="71594" y="6364"/>
                        <a:pt x="70004" y="4773"/>
                        <a:pt x="70004" y="3182"/>
                      </a:cubicBezTo>
                      <a:lnTo>
                        <a:pt x="70004" y="3182"/>
                      </a:lnTo>
                      <a:cubicBezTo>
                        <a:pt x="70004" y="1591"/>
                        <a:pt x="68412" y="1591"/>
                        <a:pt x="68412" y="3182"/>
                      </a:cubicBezTo>
                      <a:cubicBezTo>
                        <a:pt x="68412" y="3182"/>
                        <a:pt x="68412" y="4773"/>
                        <a:pt x="68412" y="3182"/>
                      </a:cubicBezTo>
                      <a:lnTo>
                        <a:pt x="68412" y="4773"/>
                      </a:lnTo>
                      <a:lnTo>
                        <a:pt x="68412" y="4773"/>
                      </a:lnTo>
                      <a:cubicBezTo>
                        <a:pt x="66821" y="4773"/>
                        <a:pt x="68412" y="7955"/>
                        <a:pt x="65231" y="4773"/>
                      </a:cubicBezTo>
                      <a:cubicBezTo>
                        <a:pt x="65231" y="4773"/>
                        <a:pt x="65231" y="6364"/>
                        <a:pt x="65231" y="6364"/>
                      </a:cubicBezTo>
                      <a:lnTo>
                        <a:pt x="65231" y="4773"/>
                      </a:lnTo>
                      <a:cubicBezTo>
                        <a:pt x="65231" y="4773"/>
                        <a:pt x="63639" y="3182"/>
                        <a:pt x="63639" y="4773"/>
                      </a:cubicBezTo>
                      <a:cubicBezTo>
                        <a:pt x="62049" y="0"/>
                        <a:pt x="62049" y="4773"/>
                        <a:pt x="60457" y="3182"/>
                      </a:cubicBezTo>
                      <a:lnTo>
                        <a:pt x="60457" y="4773"/>
                      </a:lnTo>
                      <a:cubicBezTo>
                        <a:pt x="60457" y="4773"/>
                        <a:pt x="60457" y="4773"/>
                        <a:pt x="60457" y="6364"/>
                      </a:cubicBezTo>
                      <a:lnTo>
                        <a:pt x="60457" y="7955"/>
                      </a:lnTo>
                      <a:cubicBezTo>
                        <a:pt x="60457" y="9546"/>
                        <a:pt x="58866" y="6364"/>
                        <a:pt x="58866" y="7955"/>
                      </a:cubicBezTo>
                      <a:cubicBezTo>
                        <a:pt x="58866" y="7955"/>
                        <a:pt x="58866" y="7955"/>
                        <a:pt x="58866" y="7955"/>
                      </a:cubicBezTo>
                      <a:cubicBezTo>
                        <a:pt x="55684" y="4773"/>
                        <a:pt x="58866" y="11137"/>
                        <a:pt x="57276" y="9546"/>
                      </a:cubicBezTo>
                      <a:cubicBezTo>
                        <a:pt x="57276" y="9546"/>
                        <a:pt x="57276" y="9546"/>
                        <a:pt x="57276" y="9546"/>
                      </a:cubicBezTo>
                      <a:lnTo>
                        <a:pt x="57276" y="9546"/>
                      </a:lnTo>
                      <a:lnTo>
                        <a:pt x="57276" y="9546"/>
                      </a:lnTo>
                      <a:cubicBezTo>
                        <a:pt x="57276" y="9546"/>
                        <a:pt x="57276" y="9546"/>
                        <a:pt x="57276" y="7955"/>
                      </a:cubicBezTo>
                      <a:cubicBezTo>
                        <a:pt x="57276" y="7955"/>
                        <a:pt x="57276" y="7955"/>
                        <a:pt x="57276" y="9546"/>
                      </a:cubicBezTo>
                      <a:cubicBezTo>
                        <a:pt x="57276" y="9546"/>
                        <a:pt x="57276" y="9546"/>
                        <a:pt x="57276" y="11137"/>
                      </a:cubicBezTo>
                      <a:lnTo>
                        <a:pt x="55684" y="9546"/>
                      </a:lnTo>
                      <a:lnTo>
                        <a:pt x="55684" y="9546"/>
                      </a:lnTo>
                      <a:cubicBezTo>
                        <a:pt x="55684" y="9546"/>
                        <a:pt x="55684" y="11137"/>
                        <a:pt x="57276" y="12728"/>
                      </a:cubicBezTo>
                      <a:cubicBezTo>
                        <a:pt x="57276" y="12728"/>
                        <a:pt x="57276" y="14319"/>
                        <a:pt x="57276" y="14319"/>
                      </a:cubicBezTo>
                      <a:cubicBezTo>
                        <a:pt x="55684" y="11137"/>
                        <a:pt x="57276" y="15910"/>
                        <a:pt x="55684" y="12728"/>
                      </a:cubicBezTo>
                      <a:cubicBezTo>
                        <a:pt x="55684" y="14319"/>
                        <a:pt x="55684" y="14319"/>
                        <a:pt x="57276" y="17501"/>
                      </a:cubicBezTo>
                      <a:cubicBezTo>
                        <a:pt x="57276" y="17501"/>
                        <a:pt x="57276" y="17501"/>
                        <a:pt x="57276" y="17501"/>
                      </a:cubicBezTo>
                      <a:cubicBezTo>
                        <a:pt x="57276" y="17501"/>
                        <a:pt x="57276" y="17501"/>
                        <a:pt x="57276" y="17501"/>
                      </a:cubicBezTo>
                      <a:lnTo>
                        <a:pt x="55684" y="14319"/>
                      </a:lnTo>
                      <a:lnTo>
                        <a:pt x="57276" y="17501"/>
                      </a:lnTo>
                      <a:cubicBezTo>
                        <a:pt x="55684" y="15910"/>
                        <a:pt x="55684" y="15910"/>
                        <a:pt x="55684" y="12728"/>
                      </a:cubicBezTo>
                      <a:cubicBezTo>
                        <a:pt x="55684" y="15910"/>
                        <a:pt x="55684" y="14319"/>
                        <a:pt x="57276" y="17501"/>
                      </a:cubicBezTo>
                      <a:lnTo>
                        <a:pt x="57276" y="15910"/>
                      </a:lnTo>
                      <a:cubicBezTo>
                        <a:pt x="57276" y="15910"/>
                        <a:pt x="57276" y="19092"/>
                        <a:pt x="57276" y="17501"/>
                      </a:cubicBezTo>
                      <a:cubicBezTo>
                        <a:pt x="55684" y="14319"/>
                        <a:pt x="55684" y="17501"/>
                        <a:pt x="52502" y="15910"/>
                      </a:cubicBezTo>
                      <a:cubicBezTo>
                        <a:pt x="55684" y="20683"/>
                        <a:pt x="50912" y="14319"/>
                        <a:pt x="52502" y="17501"/>
                      </a:cubicBezTo>
                      <a:cubicBezTo>
                        <a:pt x="52502" y="15910"/>
                        <a:pt x="50912" y="15910"/>
                        <a:pt x="50912" y="14319"/>
                      </a:cubicBezTo>
                      <a:cubicBezTo>
                        <a:pt x="50912" y="15910"/>
                        <a:pt x="49321" y="12728"/>
                        <a:pt x="50912" y="15910"/>
                      </a:cubicBezTo>
                      <a:cubicBezTo>
                        <a:pt x="50912" y="14319"/>
                        <a:pt x="49321" y="14319"/>
                        <a:pt x="49321" y="14319"/>
                      </a:cubicBezTo>
                      <a:cubicBezTo>
                        <a:pt x="49321" y="14319"/>
                        <a:pt x="49321" y="15910"/>
                        <a:pt x="49321" y="14319"/>
                      </a:cubicBezTo>
                      <a:cubicBezTo>
                        <a:pt x="49321" y="14319"/>
                        <a:pt x="49321" y="12728"/>
                        <a:pt x="49321" y="12728"/>
                      </a:cubicBezTo>
                      <a:cubicBezTo>
                        <a:pt x="49321" y="12728"/>
                        <a:pt x="50912" y="15910"/>
                        <a:pt x="52502" y="19092"/>
                      </a:cubicBezTo>
                      <a:cubicBezTo>
                        <a:pt x="50912" y="17501"/>
                        <a:pt x="50912" y="17501"/>
                        <a:pt x="52502" y="20683"/>
                      </a:cubicBezTo>
                      <a:cubicBezTo>
                        <a:pt x="52502" y="19092"/>
                        <a:pt x="50912" y="19092"/>
                        <a:pt x="50912" y="17501"/>
                      </a:cubicBezTo>
                      <a:cubicBezTo>
                        <a:pt x="50912" y="17501"/>
                        <a:pt x="49321" y="17501"/>
                        <a:pt x="50912" y="19092"/>
                      </a:cubicBezTo>
                      <a:cubicBezTo>
                        <a:pt x="50912" y="19092"/>
                        <a:pt x="50912" y="19092"/>
                        <a:pt x="50912" y="19092"/>
                      </a:cubicBezTo>
                      <a:cubicBezTo>
                        <a:pt x="50912" y="19092"/>
                        <a:pt x="50912" y="19092"/>
                        <a:pt x="49321" y="19092"/>
                      </a:cubicBezTo>
                      <a:lnTo>
                        <a:pt x="49321" y="19092"/>
                      </a:lnTo>
                      <a:cubicBezTo>
                        <a:pt x="50912" y="22274"/>
                        <a:pt x="49321" y="20683"/>
                        <a:pt x="49321" y="20683"/>
                      </a:cubicBezTo>
                      <a:lnTo>
                        <a:pt x="49321" y="20683"/>
                      </a:lnTo>
                      <a:cubicBezTo>
                        <a:pt x="47729" y="19092"/>
                        <a:pt x="49321" y="22274"/>
                        <a:pt x="47729" y="20683"/>
                      </a:cubicBezTo>
                      <a:lnTo>
                        <a:pt x="49321" y="22274"/>
                      </a:lnTo>
                      <a:cubicBezTo>
                        <a:pt x="52502" y="25456"/>
                        <a:pt x="47729" y="20683"/>
                        <a:pt x="47729" y="22274"/>
                      </a:cubicBezTo>
                      <a:lnTo>
                        <a:pt x="49321" y="23865"/>
                      </a:lnTo>
                      <a:cubicBezTo>
                        <a:pt x="49321" y="25456"/>
                        <a:pt x="44547" y="19092"/>
                        <a:pt x="44547" y="19092"/>
                      </a:cubicBezTo>
                      <a:cubicBezTo>
                        <a:pt x="44547" y="19092"/>
                        <a:pt x="44547" y="19092"/>
                        <a:pt x="44547" y="17501"/>
                      </a:cubicBezTo>
                      <a:cubicBezTo>
                        <a:pt x="42957" y="15910"/>
                        <a:pt x="46139" y="19092"/>
                        <a:pt x="46139" y="20683"/>
                      </a:cubicBezTo>
                      <a:cubicBezTo>
                        <a:pt x="44547" y="19092"/>
                        <a:pt x="44547" y="17501"/>
                        <a:pt x="42957" y="17501"/>
                      </a:cubicBezTo>
                      <a:cubicBezTo>
                        <a:pt x="41366" y="15910"/>
                        <a:pt x="44547" y="22274"/>
                        <a:pt x="42957" y="20683"/>
                      </a:cubicBezTo>
                      <a:cubicBezTo>
                        <a:pt x="44547" y="22274"/>
                        <a:pt x="44547" y="22274"/>
                        <a:pt x="44547" y="23865"/>
                      </a:cubicBezTo>
                      <a:cubicBezTo>
                        <a:pt x="44547" y="23865"/>
                        <a:pt x="41366" y="20683"/>
                        <a:pt x="42957" y="23865"/>
                      </a:cubicBezTo>
                      <a:lnTo>
                        <a:pt x="42957" y="23865"/>
                      </a:lnTo>
                      <a:cubicBezTo>
                        <a:pt x="42957" y="25456"/>
                        <a:pt x="42957" y="25456"/>
                        <a:pt x="44547" y="27047"/>
                      </a:cubicBezTo>
                      <a:cubicBezTo>
                        <a:pt x="39775" y="20683"/>
                        <a:pt x="46139" y="31820"/>
                        <a:pt x="41366" y="25456"/>
                      </a:cubicBezTo>
                      <a:lnTo>
                        <a:pt x="41366" y="27047"/>
                      </a:lnTo>
                      <a:lnTo>
                        <a:pt x="41366" y="27047"/>
                      </a:lnTo>
                      <a:cubicBezTo>
                        <a:pt x="41366" y="27047"/>
                        <a:pt x="41366" y="28639"/>
                        <a:pt x="42957" y="30229"/>
                      </a:cubicBezTo>
                      <a:cubicBezTo>
                        <a:pt x="42957" y="30229"/>
                        <a:pt x="42957" y="28639"/>
                        <a:pt x="41366" y="28639"/>
                      </a:cubicBezTo>
                      <a:cubicBezTo>
                        <a:pt x="39775" y="28639"/>
                        <a:pt x="39775" y="28639"/>
                        <a:pt x="41366" y="31820"/>
                      </a:cubicBezTo>
                      <a:lnTo>
                        <a:pt x="39775" y="30229"/>
                      </a:lnTo>
                      <a:cubicBezTo>
                        <a:pt x="39775" y="31820"/>
                        <a:pt x="36592" y="28639"/>
                        <a:pt x="38184" y="30229"/>
                      </a:cubicBezTo>
                      <a:cubicBezTo>
                        <a:pt x="38184" y="30229"/>
                        <a:pt x="38184" y="30229"/>
                        <a:pt x="38184" y="28639"/>
                      </a:cubicBezTo>
                      <a:cubicBezTo>
                        <a:pt x="39775" y="31820"/>
                        <a:pt x="31820" y="25456"/>
                        <a:pt x="38184" y="31820"/>
                      </a:cubicBezTo>
                      <a:lnTo>
                        <a:pt x="39775" y="33411"/>
                      </a:lnTo>
                      <a:cubicBezTo>
                        <a:pt x="41366" y="33411"/>
                        <a:pt x="41366" y="36594"/>
                        <a:pt x="42957" y="36594"/>
                      </a:cubicBezTo>
                      <a:cubicBezTo>
                        <a:pt x="42957" y="36594"/>
                        <a:pt x="41366" y="35003"/>
                        <a:pt x="41366" y="35003"/>
                      </a:cubicBezTo>
                      <a:lnTo>
                        <a:pt x="41366" y="35003"/>
                      </a:lnTo>
                      <a:cubicBezTo>
                        <a:pt x="38184" y="31820"/>
                        <a:pt x="39775" y="35003"/>
                        <a:pt x="38184" y="31820"/>
                      </a:cubicBezTo>
                      <a:cubicBezTo>
                        <a:pt x="36592" y="33411"/>
                        <a:pt x="35002" y="33411"/>
                        <a:pt x="33411" y="33411"/>
                      </a:cubicBezTo>
                      <a:lnTo>
                        <a:pt x="36592" y="35003"/>
                      </a:lnTo>
                      <a:lnTo>
                        <a:pt x="36592" y="35003"/>
                      </a:lnTo>
                      <a:cubicBezTo>
                        <a:pt x="36592" y="35003"/>
                        <a:pt x="35002" y="33411"/>
                        <a:pt x="35002" y="33411"/>
                      </a:cubicBezTo>
                      <a:cubicBezTo>
                        <a:pt x="33411" y="31820"/>
                        <a:pt x="35002" y="35003"/>
                        <a:pt x="36592" y="35003"/>
                      </a:cubicBezTo>
                      <a:cubicBezTo>
                        <a:pt x="35002" y="35003"/>
                        <a:pt x="33411" y="31820"/>
                        <a:pt x="33411" y="31820"/>
                      </a:cubicBezTo>
                      <a:lnTo>
                        <a:pt x="33411" y="31820"/>
                      </a:lnTo>
                      <a:lnTo>
                        <a:pt x="33411" y="31820"/>
                      </a:lnTo>
                      <a:cubicBezTo>
                        <a:pt x="35002" y="33411"/>
                        <a:pt x="35002" y="33411"/>
                        <a:pt x="35002" y="33411"/>
                      </a:cubicBezTo>
                      <a:cubicBezTo>
                        <a:pt x="35002" y="33411"/>
                        <a:pt x="33411" y="31820"/>
                        <a:pt x="33411" y="31820"/>
                      </a:cubicBezTo>
                      <a:cubicBezTo>
                        <a:pt x="33411" y="31820"/>
                        <a:pt x="33411" y="31820"/>
                        <a:pt x="33411" y="31820"/>
                      </a:cubicBezTo>
                      <a:lnTo>
                        <a:pt x="33411" y="31820"/>
                      </a:lnTo>
                      <a:lnTo>
                        <a:pt x="35002" y="33411"/>
                      </a:lnTo>
                      <a:cubicBezTo>
                        <a:pt x="35002" y="35003"/>
                        <a:pt x="35002" y="33411"/>
                        <a:pt x="36592" y="35003"/>
                      </a:cubicBezTo>
                      <a:cubicBezTo>
                        <a:pt x="33411" y="31820"/>
                        <a:pt x="33411" y="36594"/>
                        <a:pt x="31820" y="35003"/>
                      </a:cubicBezTo>
                      <a:cubicBezTo>
                        <a:pt x="33411" y="36594"/>
                        <a:pt x="33411" y="36594"/>
                        <a:pt x="31820" y="36594"/>
                      </a:cubicBezTo>
                      <a:cubicBezTo>
                        <a:pt x="31820" y="36594"/>
                        <a:pt x="35002" y="38184"/>
                        <a:pt x="33411" y="38184"/>
                      </a:cubicBezTo>
                      <a:cubicBezTo>
                        <a:pt x="28637" y="35003"/>
                        <a:pt x="30229" y="36594"/>
                        <a:pt x="27047" y="35003"/>
                      </a:cubicBezTo>
                      <a:cubicBezTo>
                        <a:pt x="30229" y="36594"/>
                        <a:pt x="27047" y="36594"/>
                        <a:pt x="30229" y="38184"/>
                      </a:cubicBezTo>
                      <a:cubicBezTo>
                        <a:pt x="30229" y="38184"/>
                        <a:pt x="28637" y="36594"/>
                        <a:pt x="27047" y="36594"/>
                      </a:cubicBezTo>
                      <a:cubicBezTo>
                        <a:pt x="28637" y="38184"/>
                        <a:pt x="25456" y="36594"/>
                        <a:pt x="23865" y="38184"/>
                      </a:cubicBezTo>
                      <a:cubicBezTo>
                        <a:pt x="23865" y="38184"/>
                        <a:pt x="25456" y="39775"/>
                        <a:pt x="27047" y="39775"/>
                      </a:cubicBezTo>
                      <a:lnTo>
                        <a:pt x="3182" y="41367"/>
                      </a:lnTo>
                      <a:cubicBezTo>
                        <a:pt x="3182" y="41367"/>
                        <a:pt x="6364" y="44549"/>
                        <a:pt x="4773" y="42958"/>
                      </a:cubicBezTo>
                      <a:cubicBezTo>
                        <a:pt x="4773" y="42958"/>
                        <a:pt x="6364" y="44549"/>
                        <a:pt x="6364" y="44549"/>
                      </a:cubicBezTo>
                      <a:cubicBezTo>
                        <a:pt x="1592" y="44549"/>
                        <a:pt x="6364" y="49322"/>
                        <a:pt x="0" y="47730"/>
                      </a:cubicBezTo>
                      <a:cubicBezTo>
                        <a:pt x="1592" y="47730"/>
                        <a:pt x="1592" y="49322"/>
                        <a:pt x="1592" y="49322"/>
                      </a:cubicBezTo>
                      <a:cubicBezTo>
                        <a:pt x="1592" y="49322"/>
                        <a:pt x="3182" y="50913"/>
                        <a:pt x="4773" y="50913"/>
                      </a:cubicBezTo>
                      <a:lnTo>
                        <a:pt x="1592" y="49322"/>
                      </a:lnTo>
                      <a:cubicBezTo>
                        <a:pt x="4773" y="50913"/>
                        <a:pt x="1592" y="50913"/>
                        <a:pt x="3182" y="52504"/>
                      </a:cubicBezTo>
                      <a:lnTo>
                        <a:pt x="3182" y="52504"/>
                      </a:lnTo>
                      <a:cubicBezTo>
                        <a:pt x="6364" y="54094"/>
                        <a:pt x="9546" y="55686"/>
                        <a:pt x="12728" y="58868"/>
                      </a:cubicBezTo>
                      <a:cubicBezTo>
                        <a:pt x="9546" y="55686"/>
                        <a:pt x="17501" y="60459"/>
                        <a:pt x="14319" y="57277"/>
                      </a:cubicBezTo>
                      <a:cubicBezTo>
                        <a:pt x="15910" y="57277"/>
                        <a:pt x="15910" y="58868"/>
                        <a:pt x="15910" y="58868"/>
                      </a:cubicBezTo>
                      <a:cubicBezTo>
                        <a:pt x="14319" y="57277"/>
                        <a:pt x="14319" y="57277"/>
                        <a:pt x="14319" y="57277"/>
                      </a:cubicBezTo>
                      <a:lnTo>
                        <a:pt x="14319" y="57277"/>
                      </a:lnTo>
                      <a:cubicBezTo>
                        <a:pt x="14319" y="55686"/>
                        <a:pt x="15910" y="57277"/>
                        <a:pt x="17501" y="57277"/>
                      </a:cubicBezTo>
                      <a:lnTo>
                        <a:pt x="15910" y="55686"/>
                      </a:lnTo>
                      <a:cubicBezTo>
                        <a:pt x="15910" y="55686"/>
                        <a:pt x="17501" y="55686"/>
                        <a:pt x="17501" y="55686"/>
                      </a:cubicBezTo>
                      <a:cubicBezTo>
                        <a:pt x="14319" y="54094"/>
                        <a:pt x="17501" y="55686"/>
                        <a:pt x="14319" y="54094"/>
                      </a:cubicBezTo>
                      <a:cubicBezTo>
                        <a:pt x="17501" y="55686"/>
                        <a:pt x="15910" y="52504"/>
                        <a:pt x="19092" y="55686"/>
                      </a:cubicBezTo>
                      <a:cubicBezTo>
                        <a:pt x="19092" y="55686"/>
                        <a:pt x="17501" y="54094"/>
                        <a:pt x="17501" y="54094"/>
                      </a:cubicBezTo>
                      <a:lnTo>
                        <a:pt x="19092" y="54094"/>
                      </a:lnTo>
                      <a:lnTo>
                        <a:pt x="17501" y="52504"/>
                      </a:lnTo>
                      <a:cubicBezTo>
                        <a:pt x="17501" y="52504"/>
                        <a:pt x="19092" y="54094"/>
                        <a:pt x="20683" y="54094"/>
                      </a:cubicBezTo>
                      <a:cubicBezTo>
                        <a:pt x="20683" y="54094"/>
                        <a:pt x="20683" y="54094"/>
                        <a:pt x="20683" y="54094"/>
                      </a:cubicBezTo>
                      <a:cubicBezTo>
                        <a:pt x="22274" y="54094"/>
                        <a:pt x="20683" y="52504"/>
                        <a:pt x="20683" y="54094"/>
                      </a:cubicBezTo>
                      <a:lnTo>
                        <a:pt x="19092" y="54094"/>
                      </a:lnTo>
                      <a:cubicBezTo>
                        <a:pt x="19092" y="52504"/>
                        <a:pt x="20683" y="52504"/>
                        <a:pt x="19092" y="50913"/>
                      </a:cubicBezTo>
                      <a:lnTo>
                        <a:pt x="17501" y="50913"/>
                      </a:lnTo>
                      <a:cubicBezTo>
                        <a:pt x="15910" y="49322"/>
                        <a:pt x="19092" y="50913"/>
                        <a:pt x="19092" y="49322"/>
                      </a:cubicBezTo>
                      <a:lnTo>
                        <a:pt x="19092" y="49322"/>
                      </a:lnTo>
                      <a:cubicBezTo>
                        <a:pt x="19092" y="49322"/>
                        <a:pt x="17501" y="47730"/>
                        <a:pt x="19092" y="47730"/>
                      </a:cubicBezTo>
                      <a:cubicBezTo>
                        <a:pt x="19092" y="49322"/>
                        <a:pt x="20683" y="49322"/>
                        <a:pt x="22274" y="49322"/>
                      </a:cubicBezTo>
                      <a:cubicBezTo>
                        <a:pt x="20683" y="47730"/>
                        <a:pt x="20683" y="47730"/>
                        <a:pt x="19092" y="44549"/>
                      </a:cubicBezTo>
                      <a:lnTo>
                        <a:pt x="20683" y="46139"/>
                      </a:lnTo>
                      <a:cubicBezTo>
                        <a:pt x="19092" y="44549"/>
                        <a:pt x="19092" y="44549"/>
                        <a:pt x="19092" y="44549"/>
                      </a:cubicBezTo>
                      <a:cubicBezTo>
                        <a:pt x="20683" y="46139"/>
                        <a:pt x="20683" y="46139"/>
                        <a:pt x="22274" y="47730"/>
                      </a:cubicBezTo>
                      <a:cubicBezTo>
                        <a:pt x="25456" y="49322"/>
                        <a:pt x="20683" y="44549"/>
                        <a:pt x="23865" y="47730"/>
                      </a:cubicBezTo>
                      <a:cubicBezTo>
                        <a:pt x="20683" y="44549"/>
                        <a:pt x="20683" y="46139"/>
                        <a:pt x="20683" y="46139"/>
                      </a:cubicBezTo>
                      <a:cubicBezTo>
                        <a:pt x="19092" y="44549"/>
                        <a:pt x="17501" y="42958"/>
                        <a:pt x="19092" y="42958"/>
                      </a:cubicBezTo>
                      <a:cubicBezTo>
                        <a:pt x="19092" y="42958"/>
                        <a:pt x="23865" y="46139"/>
                        <a:pt x="23865" y="46139"/>
                      </a:cubicBezTo>
                      <a:lnTo>
                        <a:pt x="23865" y="46139"/>
                      </a:lnTo>
                      <a:cubicBezTo>
                        <a:pt x="25456" y="46139"/>
                        <a:pt x="22274" y="44549"/>
                        <a:pt x="23865" y="46139"/>
                      </a:cubicBezTo>
                      <a:cubicBezTo>
                        <a:pt x="22274" y="44549"/>
                        <a:pt x="23865" y="46139"/>
                        <a:pt x="22274" y="42958"/>
                      </a:cubicBezTo>
                      <a:lnTo>
                        <a:pt x="22274" y="44549"/>
                      </a:lnTo>
                      <a:cubicBezTo>
                        <a:pt x="22274" y="42958"/>
                        <a:pt x="19092" y="41367"/>
                        <a:pt x="20683" y="41367"/>
                      </a:cubicBezTo>
                      <a:cubicBezTo>
                        <a:pt x="20683" y="41367"/>
                        <a:pt x="22274" y="42958"/>
                        <a:pt x="22274" y="42958"/>
                      </a:cubicBezTo>
                      <a:cubicBezTo>
                        <a:pt x="23865" y="42958"/>
                        <a:pt x="22274" y="42958"/>
                        <a:pt x="22274" y="42958"/>
                      </a:cubicBezTo>
                      <a:cubicBezTo>
                        <a:pt x="25456" y="46139"/>
                        <a:pt x="22274" y="44549"/>
                        <a:pt x="23865" y="46139"/>
                      </a:cubicBezTo>
                      <a:cubicBezTo>
                        <a:pt x="25456" y="47730"/>
                        <a:pt x="22274" y="44549"/>
                        <a:pt x="25456" y="46139"/>
                      </a:cubicBezTo>
                      <a:cubicBezTo>
                        <a:pt x="22274" y="42958"/>
                        <a:pt x="27047" y="46139"/>
                        <a:pt x="23865" y="42958"/>
                      </a:cubicBezTo>
                      <a:lnTo>
                        <a:pt x="25456" y="44549"/>
                      </a:lnTo>
                      <a:cubicBezTo>
                        <a:pt x="25456" y="44549"/>
                        <a:pt x="23865" y="42958"/>
                        <a:pt x="25456" y="42958"/>
                      </a:cubicBezTo>
                      <a:lnTo>
                        <a:pt x="27047" y="44549"/>
                      </a:lnTo>
                      <a:cubicBezTo>
                        <a:pt x="25456" y="42958"/>
                        <a:pt x="28637" y="46139"/>
                        <a:pt x="28637" y="44549"/>
                      </a:cubicBezTo>
                      <a:cubicBezTo>
                        <a:pt x="28637" y="44549"/>
                        <a:pt x="27047" y="42958"/>
                        <a:pt x="25456" y="41367"/>
                      </a:cubicBezTo>
                      <a:cubicBezTo>
                        <a:pt x="23865" y="38184"/>
                        <a:pt x="30229" y="44549"/>
                        <a:pt x="30229" y="42958"/>
                      </a:cubicBezTo>
                      <a:cubicBezTo>
                        <a:pt x="30229" y="42958"/>
                        <a:pt x="28637" y="42958"/>
                        <a:pt x="28637" y="41367"/>
                      </a:cubicBezTo>
                      <a:cubicBezTo>
                        <a:pt x="28637" y="41367"/>
                        <a:pt x="30229" y="41367"/>
                        <a:pt x="30229" y="42958"/>
                      </a:cubicBezTo>
                      <a:cubicBezTo>
                        <a:pt x="30229" y="42958"/>
                        <a:pt x="28637" y="41367"/>
                        <a:pt x="27047" y="39775"/>
                      </a:cubicBezTo>
                      <a:cubicBezTo>
                        <a:pt x="28637" y="41367"/>
                        <a:pt x="27047" y="38184"/>
                        <a:pt x="25456" y="38184"/>
                      </a:cubicBezTo>
                      <a:lnTo>
                        <a:pt x="27047" y="39775"/>
                      </a:lnTo>
                      <a:cubicBezTo>
                        <a:pt x="28637" y="39775"/>
                        <a:pt x="23865" y="36594"/>
                        <a:pt x="25456" y="36594"/>
                      </a:cubicBezTo>
                      <a:lnTo>
                        <a:pt x="27047" y="38184"/>
                      </a:lnTo>
                      <a:lnTo>
                        <a:pt x="27047" y="38184"/>
                      </a:lnTo>
                      <a:lnTo>
                        <a:pt x="28637" y="39775"/>
                      </a:lnTo>
                      <a:cubicBezTo>
                        <a:pt x="27047" y="38184"/>
                        <a:pt x="28637" y="38184"/>
                        <a:pt x="28637" y="38184"/>
                      </a:cubicBezTo>
                      <a:cubicBezTo>
                        <a:pt x="27047" y="36594"/>
                        <a:pt x="25456" y="35003"/>
                        <a:pt x="25456" y="35003"/>
                      </a:cubicBezTo>
                      <a:cubicBezTo>
                        <a:pt x="27047" y="35003"/>
                        <a:pt x="27047" y="36594"/>
                        <a:pt x="27047" y="36594"/>
                      </a:cubicBezTo>
                      <a:cubicBezTo>
                        <a:pt x="28637" y="38184"/>
                        <a:pt x="28637" y="38184"/>
                        <a:pt x="27047" y="38184"/>
                      </a:cubicBezTo>
                      <a:lnTo>
                        <a:pt x="28637" y="39775"/>
                      </a:lnTo>
                      <a:cubicBezTo>
                        <a:pt x="30229" y="41367"/>
                        <a:pt x="28637" y="39775"/>
                        <a:pt x="28637" y="39775"/>
                      </a:cubicBezTo>
                      <a:cubicBezTo>
                        <a:pt x="28637" y="39775"/>
                        <a:pt x="28637" y="39775"/>
                        <a:pt x="28637" y="39775"/>
                      </a:cubicBezTo>
                      <a:lnTo>
                        <a:pt x="27047" y="36594"/>
                      </a:lnTo>
                      <a:cubicBezTo>
                        <a:pt x="27047" y="36594"/>
                        <a:pt x="28637" y="38184"/>
                        <a:pt x="28637" y="38184"/>
                      </a:cubicBezTo>
                      <a:cubicBezTo>
                        <a:pt x="28637" y="38184"/>
                        <a:pt x="28637" y="36594"/>
                        <a:pt x="28637" y="36594"/>
                      </a:cubicBezTo>
                      <a:cubicBezTo>
                        <a:pt x="30229" y="38184"/>
                        <a:pt x="31820" y="39775"/>
                        <a:pt x="31820" y="39775"/>
                      </a:cubicBezTo>
                      <a:lnTo>
                        <a:pt x="30229" y="38184"/>
                      </a:lnTo>
                      <a:cubicBezTo>
                        <a:pt x="30229" y="38184"/>
                        <a:pt x="31820" y="39775"/>
                        <a:pt x="31820" y="39775"/>
                      </a:cubicBezTo>
                      <a:cubicBezTo>
                        <a:pt x="33411" y="39775"/>
                        <a:pt x="30229" y="36594"/>
                        <a:pt x="31820" y="38184"/>
                      </a:cubicBezTo>
                      <a:cubicBezTo>
                        <a:pt x="31820" y="38184"/>
                        <a:pt x="31820" y="38184"/>
                        <a:pt x="31820" y="36594"/>
                      </a:cubicBezTo>
                      <a:cubicBezTo>
                        <a:pt x="35002" y="38184"/>
                        <a:pt x="36592" y="39775"/>
                        <a:pt x="36592" y="36594"/>
                      </a:cubicBezTo>
                      <a:lnTo>
                        <a:pt x="38184" y="39775"/>
                      </a:lnTo>
                      <a:cubicBezTo>
                        <a:pt x="38184" y="38184"/>
                        <a:pt x="35002" y="36594"/>
                        <a:pt x="35002" y="35003"/>
                      </a:cubicBezTo>
                      <a:cubicBezTo>
                        <a:pt x="35002" y="33411"/>
                        <a:pt x="36592" y="36594"/>
                        <a:pt x="38184" y="38184"/>
                      </a:cubicBezTo>
                      <a:cubicBezTo>
                        <a:pt x="36592" y="36594"/>
                        <a:pt x="33411" y="35003"/>
                        <a:pt x="36592" y="36594"/>
                      </a:cubicBezTo>
                      <a:cubicBezTo>
                        <a:pt x="36592" y="36594"/>
                        <a:pt x="36592" y="36594"/>
                        <a:pt x="36592" y="36594"/>
                      </a:cubicBezTo>
                      <a:close/>
                      <a:moveTo>
                        <a:pt x="39775" y="33411"/>
                      </a:moveTo>
                      <a:cubicBezTo>
                        <a:pt x="39775" y="33411"/>
                        <a:pt x="39775" y="35003"/>
                        <a:pt x="39775" y="33411"/>
                      </a:cubicBezTo>
                      <a:cubicBezTo>
                        <a:pt x="38184" y="31820"/>
                        <a:pt x="38184" y="31820"/>
                        <a:pt x="39775" y="33411"/>
                      </a:cubicBezTo>
                      <a:close/>
                      <a:moveTo>
                        <a:pt x="42957" y="23865"/>
                      </a:moveTo>
                      <a:cubicBezTo>
                        <a:pt x="42957" y="23865"/>
                        <a:pt x="42957" y="23865"/>
                        <a:pt x="42957" y="23865"/>
                      </a:cubicBezTo>
                      <a:cubicBezTo>
                        <a:pt x="42957" y="23865"/>
                        <a:pt x="42957" y="23865"/>
                        <a:pt x="42957" y="23865"/>
                      </a:cubicBezTo>
                      <a:close/>
                      <a:moveTo>
                        <a:pt x="58866" y="0"/>
                      </a:moveTo>
                      <a:lnTo>
                        <a:pt x="58866" y="0"/>
                      </a:lnTo>
                      <a:cubicBezTo>
                        <a:pt x="58866" y="0"/>
                        <a:pt x="58866" y="0"/>
                        <a:pt x="58866" y="0"/>
                      </a:cubicBezTo>
                      <a:close/>
                      <a:moveTo>
                        <a:pt x="60457" y="1591"/>
                      </a:moveTo>
                      <a:cubicBezTo>
                        <a:pt x="60457" y="1591"/>
                        <a:pt x="60457" y="0"/>
                        <a:pt x="60457" y="1591"/>
                      </a:cubicBezTo>
                      <a:cubicBezTo>
                        <a:pt x="60457" y="1591"/>
                        <a:pt x="60457" y="1591"/>
                        <a:pt x="60457" y="1591"/>
                      </a:cubicBezTo>
                      <a:cubicBezTo>
                        <a:pt x="60457" y="1591"/>
                        <a:pt x="60457" y="1591"/>
                        <a:pt x="60457" y="1591"/>
                      </a:cubicBezTo>
                      <a:close/>
                      <a:moveTo>
                        <a:pt x="11137" y="33411"/>
                      </a:moveTo>
                      <a:lnTo>
                        <a:pt x="11137" y="33411"/>
                      </a:lnTo>
                      <a:cubicBezTo>
                        <a:pt x="12728" y="33411"/>
                        <a:pt x="11137" y="33411"/>
                        <a:pt x="11137" y="334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42" name="รูปแบบอิสระ: รูปร่าง 2141">
                  <a:extLst>
                    <a:ext uri="{FF2B5EF4-FFF2-40B4-BE49-F238E27FC236}">
                      <a16:creationId xmlns:a16="http://schemas.microsoft.com/office/drawing/2014/main" id="{4A4FF3F5-A61B-4EFB-9E3C-A2598FAFB4D8}"/>
                    </a:ext>
                  </a:extLst>
                </p:cNvPr>
                <p:cNvSpPr/>
                <p:nvPr/>
              </p:nvSpPr>
              <p:spPr>
                <a:xfrm>
                  <a:off x="7488606" y="474929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43" name="รูปแบบอิสระ: รูปร่าง 2142">
                  <a:extLst>
                    <a:ext uri="{FF2B5EF4-FFF2-40B4-BE49-F238E27FC236}">
                      <a16:creationId xmlns:a16="http://schemas.microsoft.com/office/drawing/2014/main" id="{655D6760-74A5-47C0-A81C-5E300EE61287}"/>
                    </a:ext>
                  </a:extLst>
                </p:cNvPr>
                <p:cNvSpPr/>
                <p:nvPr/>
              </p:nvSpPr>
              <p:spPr>
                <a:xfrm>
                  <a:off x="7480651" y="476202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44" name="รูปแบบอิสระ: รูปร่าง 2143">
                  <a:extLst>
                    <a:ext uri="{FF2B5EF4-FFF2-40B4-BE49-F238E27FC236}">
                      <a16:creationId xmlns:a16="http://schemas.microsoft.com/office/drawing/2014/main" id="{5969838B-980C-483A-9FA1-85D06690954F}"/>
                    </a:ext>
                  </a:extLst>
                </p:cNvPr>
                <p:cNvSpPr/>
                <p:nvPr/>
              </p:nvSpPr>
              <p:spPr>
                <a:xfrm>
                  <a:off x="7503323" y="4742935"/>
                  <a:ext cx="1192" cy="15910"/>
                </a:xfrm>
                <a:custGeom>
                  <a:avLst/>
                  <a:gdLst>
                    <a:gd name="connsiteX0" fmla="*/ 1193 w 1192"/>
                    <a:gd name="connsiteY0" fmla="*/ 0 h 15910"/>
                    <a:gd name="connsiteX1" fmla="*/ 1193 w 1192"/>
                    <a:gd name="connsiteY1" fmla="*/ 0 h 15910"/>
                    <a:gd name="connsiteX2" fmla="*/ 1193 w 1192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2" h="15910">
                      <a:moveTo>
                        <a:pt x="1193" y="0"/>
                      </a:moveTo>
                      <a:cubicBezTo>
                        <a:pt x="-398" y="0"/>
                        <a:pt x="-398" y="0"/>
                        <a:pt x="1193" y="0"/>
                      </a:cubicBezTo>
                      <a:cubicBezTo>
                        <a:pt x="-398" y="0"/>
                        <a:pt x="-398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45" name="รูปแบบอิสระ: รูปร่าง 2144">
                  <a:extLst>
                    <a:ext uri="{FF2B5EF4-FFF2-40B4-BE49-F238E27FC236}">
                      <a16:creationId xmlns:a16="http://schemas.microsoft.com/office/drawing/2014/main" id="{51BE45E6-DC0F-4369-A5F5-3D5DC494FEF0}"/>
                    </a:ext>
                  </a:extLst>
                </p:cNvPr>
                <p:cNvSpPr/>
                <p:nvPr/>
              </p:nvSpPr>
              <p:spPr>
                <a:xfrm>
                  <a:off x="7507698" y="4719070"/>
                  <a:ext cx="15909" cy="706"/>
                </a:xfrm>
                <a:custGeom>
                  <a:avLst/>
                  <a:gdLst>
                    <a:gd name="connsiteX0" fmla="*/ 0 w 15909"/>
                    <a:gd name="connsiteY0" fmla="*/ 0 h 706"/>
                    <a:gd name="connsiteX1" fmla="*/ 0 w 15909"/>
                    <a:gd name="connsiteY1" fmla="*/ 0 h 706"/>
                    <a:gd name="connsiteX2" fmla="*/ 0 w 15909"/>
                    <a:gd name="connsiteY2" fmla="*/ 0 h 706"/>
                    <a:gd name="connsiteX3" fmla="*/ 0 w 15909"/>
                    <a:gd name="connsiteY3" fmla="*/ 0 h 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706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1591"/>
                        <a:pt x="0" y="0"/>
                      </a:cubicBezTo>
                      <a:cubicBezTo>
                        <a:pt x="0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46" name="รูปแบบอิสระ: รูปร่าง 2145">
                  <a:extLst>
                    <a:ext uri="{FF2B5EF4-FFF2-40B4-BE49-F238E27FC236}">
                      <a16:creationId xmlns:a16="http://schemas.microsoft.com/office/drawing/2014/main" id="{D8C00814-1B7D-480A-AF03-7E9602D13066}"/>
                    </a:ext>
                  </a:extLst>
                </p:cNvPr>
                <p:cNvSpPr/>
                <p:nvPr/>
              </p:nvSpPr>
              <p:spPr>
                <a:xfrm>
                  <a:off x="7514061" y="4731090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  <a:gd name="connsiteX3" fmla="*/ 0 w 15909"/>
                    <a:gd name="connsiteY3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cubicBezTo>
                        <a:pt x="0" y="707"/>
                        <a:pt x="0" y="707"/>
                        <a:pt x="0" y="707"/>
                      </a:cubicBezTo>
                      <a:lnTo>
                        <a:pt x="0" y="707"/>
                      </a:lnTo>
                      <a:cubicBezTo>
                        <a:pt x="0" y="-884"/>
                        <a:pt x="0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47" name="รูปแบบอิสระ: รูปร่าง 2146">
                  <a:extLst>
                    <a:ext uri="{FF2B5EF4-FFF2-40B4-BE49-F238E27FC236}">
                      <a16:creationId xmlns:a16="http://schemas.microsoft.com/office/drawing/2014/main" id="{61F0FC9E-25CC-40DA-8628-A4EA7712CEA6}"/>
                    </a:ext>
                  </a:extLst>
                </p:cNvPr>
                <p:cNvSpPr/>
                <p:nvPr/>
              </p:nvSpPr>
              <p:spPr>
                <a:xfrm>
                  <a:off x="7509289" y="4724726"/>
                  <a:ext cx="1193" cy="2544"/>
                </a:xfrm>
                <a:custGeom>
                  <a:avLst/>
                  <a:gdLst>
                    <a:gd name="connsiteX0" fmla="*/ 0 w 1193"/>
                    <a:gd name="connsiteY0" fmla="*/ 707 h 2544"/>
                    <a:gd name="connsiteX1" fmla="*/ 0 w 1193"/>
                    <a:gd name="connsiteY1" fmla="*/ 707 h 2544"/>
                    <a:gd name="connsiteX2" fmla="*/ 0 w 1193"/>
                    <a:gd name="connsiteY2" fmla="*/ 707 h 2544"/>
                    <a:gd name="connsiteX3" fmla="*/ 0 w 1193"/>
                    <a:gd name="connsiteY3" fmla="*/ 707 h 25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2544">
                      <a:moveTo>
                        <a:pt x="0" y="707"/>
                      </a:moveTo>
                      <a:cubicBezTo>
                        <a:pt x="1592" y="3889"/>
                        <a:pt x="1592" y="2298"/>
                        <a:pt x="0" y="707"/>
                      </a:cubicBezTo>
                      <a:lnTo>
                        <a:pt x="0" y="707"/>
                      </a:lnTo>
                      <a:cubicBezTo>
                        <a:pt x="0" y="-884"/>
                        <a:pt x="0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48" name="รูปแบบอิสระ: รูปร่าง 2147">
                  <a:extLst>
                    <a:ext uri="{FF2B5EF4-FFF2-40B4-BE49-F238E27FC236}">
                      <a16:creationId xmlns:a16="http://schemas.microsoft.com/office/drawing/2014/main" id="{2E434ED7-A33C-40B2-A742-2541E542C608}"/>
                    </a:ext>
                  </a:extLst>
                </p:cNvPr>
                <p:cNvSpPr/>
                <p:nvPr/>
              </p:nvSpPr>
              <p:spPr>
                <a:xfrm>
                  <a:off x="7510880" y="4726318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cubicBezTo>
                        <a:pt x="0" y="707"/>
                        <a:pt x="0" y="707"/>
                        <a:pt x="0" y="707"/>
                      </a:cubicBezTo>
                      <a:cubicBezTo>
                        <a:pt x="0" y="-884"/>
                        <a:pt x="0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49" name="รูปแบบอิสระ: รูปร่าง 2148">
                  <a:extLst>
                    <a:ext uri="{FF2B5EF4-FFF2-40B4-BE49-F238E27FC236}">
                      <a16:creationId xmlns:a16="http://schemas.microsoft.com/office/drawing/2014/main" id="{A7847F92-3C6B-4D34-BA01-ECD13C1C97E1}"/>
                    </a:ext>
                  </a:extLst>
                </p:cNvPr>
                <p:cNvSpPr/>
                <p:nvPr/>
              </p:nvSpPr>
              <p:spPr>
                <a:xfrm>
                  <a:off x="7506106" y="4721131"/>
                  <a:ext cx="15909" cy="1455"/>
                </a:xfrm>
                <a:custGeom>
                  <a:avLst/>
                  <a:gdLst>
                    <a:gd name="connsiteX0" fmla="*/ 0 w 15909"/>
                    <a:gd name="connsiteY0" fmla="*/ 1120 h 1455"/>
                    <a:gd name="connsiteX1" fmla="*/ 0 w 15909"/>
                    <a:gd name="connsiteY1" fmla="*/ 1120 h 1455"/>
                    <a:gd name="connsiteX2" fmla="*/ 0 w 15909"/>
                    <a:gd name="connsiteY2" fmla="*/ 1120 h 14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455">
                      <a:moveTo>
                        <a:pt x="0" y="1120"/>
                      </a:moveTo>
                      <a:cubicBezTo>
                        <a:pt x="0" y="1120"/>
                        <a:pt x="0" y="-471"/>
                        <a:pt x="0" y="1120"/>
                      </a:cubicBezTo>
                      <a:cubicBezTo>
                        <a:pt x="0" y="-2061"/>
                        <a:pt x="0" y="2711"/>
                        <a:pt x="0" y="112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50" name="รูปแบบอิสระ: รูปร่าง 2149">
                  <a:extLst>
                    <a:ext uri="{FF2B5EF4-FFF2-40B4-BE49-F238E27FC236}">
                      <a16:creationId xmlns:a16="http://schemas.microsoft.com/office/drawing/2014/main" id="{CE610A70-6484-43BE-9F36-D9B9465C2F9B}"/>
                    </a:ext>
                  </a:extLst>
                </p:cNvPr>
                <p:cNvSpPr/>
                <p:nvPr/>
              </p:nvSpPr>
              <p:spPr>
                <a:xfrm>
                  <a:off x="7510880" y="4730206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1591 h 1591"/>
                    <a:gd name="connsiteX1" fmla="*/ 0 w 15909"/>
                    <a:gd name="connsiteY1" fmla="*/ 0 h 1591"/>
                    <a:gd name="connsiteX2" fmla="*/ 0 w 15909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">
                      <a:moveTo>
                        <a:pt x="0" y="1591"/>
                      </a:moveTo>
                      <a:lnTo>
                        <a:pt x="0" y="0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51" name="รูปแบบอิสระ: รูปร่าง 2150">
                  <a:extLst>
                    <a:ext uri="{FF2B5EF4-FFF2-40B4-BE49-F238E27FC236}">
                      <a16:creationId xmlns:a16="http://schemas.microsoft.com/office/drawing/2014/main" id="{786E1E3F-FA71-4509-B904-43AE6B2492C4}"/>
                    </a:ext>
                  </a:extLst>
                </p:cNvPr>
                <p:cNvSpPr/>
                <p:nvPr/>
              </p:nvSpPr>
              <p:spPr>
                <a:xfrm>
                  <a:off x="7509289" y="4730206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0 h 707"/>
                    <a:gd name="connsiteX1" fmla="*/ 0 w 15909"/>
                    <a:gd name="connsiteY1" fmla="*/ 0 h 707"/>
                    <a:gd name="connsiteX2" fmla="*/ 0 w 15909"/>
                    <a:gd name="connsiteY2" fmla="*/ 0 h 707"/>
                    <a:gd name="connsiteX3" fmla="*/ 0 w 15909"/>
                    <a:gd name="connsiteY3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707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52" name="รูปแบบอิสระ: รูปร่าง 2151">
                  <a:extLst>
                    <a:ext uri="{FF2B5EF4-FFF2-40B4-BE49-F238E27FC236}">
                      <a16:creationId xmlns:a16="http://schemas.microsoft.com/office/drawing/2014/main" id="{2D69385A-B602-4E3A-823D-EC506E0B64A2}"/>
                    </a:ext>
                  </a:extLst>
                </p:cNvPr>
                <p:cNvSpPr/>
                <p:nvPr/>
              </p:nvSpPr>
              <p:spPr>
                <a:xfrm>
                  <a:off x="7509289" y="473020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53" name="รูปแบบอิสระ: รูปร่าง 2152">
                  <a:extLst>
                    <a:ext uri="{FF2B5EF4-FFF2-40B4-BE49-F238E27FC236}">
                      <a16:creationId xmlns:a16="http://schemas.microsoft.com/office/drawing/2014/main" id="{F83F3441-6865-4A99-87C5-98F91C8E8265}"/>
                    </a:ext>
                  </a:extLst>
                </p:cNvPr>
                <p:cNvSpPr/>
                <p:nvPr/>
              </p:nvSpPr>
              <p:spPr>
                <a:xfrm>
                  <a:off x="7510880" y="4731798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1591 h 1591"/>
                    <a:gd name="connsiteX1" fmla="*/ 0 w 15909"/>
                    <a:gd name="connsiteY1" fmla="*/ 0 h 1591"/>
                    <a:gd name="connsiteX2" fmla="*/ 0 w 15909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">
                      <a:moveTo>
                        <a:pt x="0" y="1591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54" name="รูปแบบอิสระ: รูปร่าง 2153">
                  <a:extLst>
                    <a:ext uri="{FF2B5EF4-FFF2-40B4-BE49-F238E27FC236}">
                      <a16:creationId xmlns:a16="http://schemas.microsoft.com/office/drawing/2014/main" id="{35E741B4-2280-49CB-A7E5-E31F713E6841}"/>
                    </a:ext>
                  </a:extLst>
                </p:cNvPr>
                <p:cNvSpPr/>
                <p:nvPr/>
              </p:nvSpPr>
              <p:spPr>
                <a:xfrm>
                  <a:off x="7504516" y="4731798"/>
                  <a:ext cx="1192" cy="1193"/>
                </a:xfrm>
                <a:custGeom>
                  <a:avLst/>
                  <a:gdLst>
                    <a:gd name="connsiteX0" fmla="*/ 0 w 1192"/>
                    <a:gd name="connsiteY0" fmla="*/ 0 h 1193"/>
                    <a:gd name="connsiteX1" fmla="*/ 0 w 1192"/>
                    <a:gd name="connsiteY1" fmla="*/ 0 h 1193"/>
                    <a:gd name="connsiteX2" fmla="*/ 0 w 1192"/>
                    <a:gd name="connsiteY2" fmla="*/ 0 h 1193"/>
                    <a:gd name="connsiteX3" fmla="*/ 0 w 1192"/>
                    <a:gd name="connsiteY3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2" h="119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1591" y="1591"/>
                        <a:pt x="0" y="0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55" name="รูปแบบอิสระ: รูปร่าง 2154">
                  <a:extLst>
                    <a:ext uri="{FF2B5EF4-FFF2-40B4-BE49-F238E27FC236}">
                      <a16:creationId xmlns:a16="http://schemas.microsoft.com/office/drawing/2014/main" id="{31854AAF-10C0-45CF-AFB8-376436A2AF0A}"/>
                    </a:ext>
                  </a:extLst>
                </p:cNvPr>
                <p:cNvSpPr/>
                <p:nvPr/>
              </p:nvSpPr>
              <p:spPr>
                <a:xfrm>
                  <a:off x="7507698" y="4734980"/>
                  <a:ext cx="15909" cy="1590"/>
                </a:xfrm>
                <a:custGeom>
                  <a:avLst/>
                  <a:gdLst>
                    <a:gd name="connsiteX0" fmla="*/ 0 w 15909"/>
                    <a:gd name="connsiteY0" fmla="*/ 1591 h 1590"/>
                    <a:gd name="connsiteX1" fmla="*/ 0 w 15909"/>
                    <a:gd name="connsiteY1" fmla="*/ 0 h 1590"/>
                    <a:gd name="connsiteX2" fmla="*/ 0 w 15909"/>
                    <a:gd name="connsiteY2" fmla="*/ 1591 h 1590"/>
                    <a:gd name="connsiteX3" fmla="*/ 0 w 15909"/>
                    <a:gd name="connsiteY3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0">
                      <a:moveTo>
                        <a:pt x="0" y="1591"/>
                      </a:moveTo>
                      <a:cubicBezTo>
                        <a:pt x="0" y="1591"/>
                        <a:pt x="0" y="0"/>
                        <a:pt x="0" y="0"/>
                      </a:cubicBezTo>
                      <a:lnTo>
                        <a:pt x="0" y="1591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56" name="รูปแบบอิสระ: รูปร่าง 2155">
                  <a:extLst>
                    <a:ext uri="{FF2B5EF4-FFF2-40B4-BE49-F238E27FC236}">
                      <a16:creationId xmlns:a16="http://schemas.microsoft.com/office/drawing/2014/main" id="{59E13AF4-BCC8-4B83-B9D4-319C5A0118A4}"/>
                    </a:ext>
                  </a:extLst>
                </p:cNvPr>
                <p:cNvSpPr/>
                <p:nvPr/>
              </p:nvSpPr>
              <p:spPr>
                <a:xfrm>
                  <a:off x="7507698" y="4738162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0 h 1591"/>
                    <a:gd name="connsiteX1" fmla="*/ 0 w 15909"/>
                    <a:gd name="connsiteY1" fmla="*/ 1591 h 1591"/>
                    <a:gd name="connsiteX2" fmla="*/ 0 w 15909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">
                      <a:moveTo>
                        <a:pt x="0" y="0"/>
                      </a:moveTo>
                      <a:cubicBezTo>
                        <a:pt x="0" y="0"/>
                        <a:pt x="0" y="1591"/>
                        <a:pt x="0" y="1591"/>
                      </a:cubicBezTo>
                      <a:cubicBezTo>
                        <a:pt x="0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57" name="รูปแบบอิสระ: รูปร่าง 2156">
                  <a:extLst>
                    <a:ext uri="{FF2B5EF4-FFF2-40B4-BE49-F238E27FC236}">
                      <a16:creationId xmlns:a16="http://schemas.microsoft.com/office/drawing/2014/main" id="{E2F6F923-F295-4037-8209-62D983A6B944}"/>
                    </a:ext>
                  </a:extLst>
                </p:cNvPr>
                <p:cNvSpPr/>
                <p:nvPr/>
              </p:nvSpPr>
              <p:spPr>
                <a:xfrm>
                  <a:off x="7499743" y="4731798"/>
                  <a:ext cx="1590" cy="4772"/>
                </a:xfrm>
                <a:custGeom>
                  <a:avLst/>
                  <a:gdLst>
                    <a:gd name="connsiteX0" fmla="*/ 1591 w 1590"/>
                    <a:gd name="connsiteY0" fmla="*/ 4773 h 4772"/>
                    <a:gd name="connsiteX1" fmla="*/ 1591 w 1590"/>
                    <a:gd name="connsiteY1" fmla="*/ 4773 h 4772"/>
                    <a:gd name="connsiteX2" fmla="*/ 0 w 1590"/>
                    <a:gd name="connsiteY2" fmla="*/ 0 h 4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4772">
                      <a:moveTo>
                        <a:pt x="1591" y="4773"/>
                      </a:moveTo>
                      <a:lnTo>
                        <a:pt x="1591" y="477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58" name="รูปแบบอิสระ: รูปร่าง 2157">
                  <a:extLst>
                    <a:ext uri="{FF2B5EF4-FFF2-40B4-BE49-F238E27FC236}">
                      <a16:creationId xmlns:a16="http://schemas.microsoft.com/office/drawing/2014/main" id="{6EA3EF20-A5A0-4DDB-9C4D-27526711B7FC}"/>
                    </a:ext>
                  </a:extLst>
                </p:cNvPr>
                <p:cNvSpPr/>
                <p:nvPr/>
              </p:nvSpPr>
              <p:spPr>
                <a:xfrm>
                  <a:off x="7498152" y="4744525"/>
                  <a:ext cx="2298" cy="3641"/>
                </a:xfrm>
                <a:custGeom>
                  <a:avLst/>
                  <a:gdLst>
                    <a:gd name="connsiteX0" fmla="*/ 1592 w 2298"/>
                    <a:gd name="connsiteY0" fmla="*/ 3182 h 3641"/>
                    <a:gd name="connsiteX1" fmla="*/ 1592 w 2298"/>
                    <a:gd name="connsiteY1" fmla="*/ 3182 h 3641"/>
                    <a:gd name="connsiteX2" fmla="*/ 0 w 2298"/>
                    <a:gd name="connsiteY2" fmla="*/ 0 h 3641"/>
                    <a:gd name="connsiteX3" fmla="*/ 1592 w 2298"/>
                    <a:gd name="connsiteY3" fmla="*/ 3182 h 36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98" h="3641">
                      <a:moveTo>
                        <a:pt x="1592" y="3182"/>
                      </a:moveTo>
                      <a:cubicBezTo>
                        <a:pt x="3182" y="4773"/>
                        <a:pt x="1592" y="1591"/>
                        <a:pt x="1592" y="3182"/>
                      </a:cubicBezTo>
                      <a:cubicBezTo>
                        <a:pt x="1592" y="0"/>
                        <a:pt x="0" y="0"/>
                        <a:pt x="0" y="0"/>
                      </a:cubicBezTo>
                      <a:cubicBezTo>
                        <a:pt x="1592" y="1591"/>
                        <a:pt x="1592" y="1591"/>
                        <a:pt x="1592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59" name="รูปแบบอิสระ: รูปร่าง 2158">
                  <a:extLst>
                    <a:ext uri="{FF2B5EF4-FFF2-40B4-BE49-F238E27FC236}">
                      <a16:creationId xmlns:a16="http://schemas.microsoft.com/office/drawing/2014/main" id="{BA081696-F8DC-40FD-99D9-45F3DE3C4680}"/>
                    </a:ext>
                  </a:extLst>
                </p:cNvPr>
                <p:cNvSpPr/>
                <p:nvPr/>
              </p:nvSpPr>
              <p:spPr>
                <a:xfrm>
                  <a:off x="7499743" y="474452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60" name="รูปแบบอิสระ: รูปร่าง 2159">
                  <a:extLst>
                    <a:ext uri="{FF2B5EF4-FFF2-40B4-BE49-F238E27FC236}">
                      <a16:creationId xmlns:a16="http://schemas.microsoft.com/office/drawing/2014/main" id="{D75BC2D8-ED19-4DEF-9CCA-49F52A898B48}"/>
                    </a:ext>
                  </a:extLst>
                </p:cNvPr>
                <p:cNvSpPr/>
                <p:nvPr/>
              </p:nvSpPr>
              <p:spPr>
                <a:xfrm>
                  <a:off x="7442467" y="4769982"/>
                  <a:ext cx="1591" cy="15910"/>
                </a:xfrm>
                <a:custGeom>
                  <a:avLst/>
                  <a:gdLst>
                    <a:gd name="connsiteX0" fmla="*/ 0 w 1591"/>
                    <a:gd name="connsiteY0" fmla="*/ 0 h 15910"/>
                    <a:gd name="connsiteX1" fmla="*/ 0 w 1591"/>
                    <a:gd name="connsiteY1" fmla="*/ 0 h 15910"/>
                    <a:gd name="connsiteX2" fmla="*/ 1592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59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61" name="รูปแบบอิสระ: รูปร่าง 2160">
                  <a:extLst>
                    <a:ext uri="{FF2B5EF4-FFF2-40B4-BE49-F238E27FC236}">
                      <a16:creationId xmlns:a16="http://schemas.microsoft.com/office/drawing/2014/main" id="{8E92E8E8-B16D-4F4F-B220-E1A2FB073FCF}"/>
                    </a:ext>
                  </a:extLst>
                </p:cNvPr>
                <p:cNvSpPr/>
                <p:nvPr/>
              </p:nvSpPr>
              <p:spPr>
                <a:xfrm>
                  <a:off x="7442467" y="4769982"/>
                  <a:ext cx="3182" cy="1591"/>
                </a:xfrm>
                <a:custGeom>
                  <a:avLst/>
                  <a:gdLst>
                    <a:gd name="connsiteX0" fmla="*/ 3182 w 3182"/>
                    <a:gd name="connsiteY0" fmla="*/ 1591 h 1591"/>
                    <a:gd name="connsiteX1" fmla="*/ 0 w 3182"/>
                    <a:gd name="connsiteY1" fmla="*/ 0 h 1591"/>
                    <a:gd name="connsiteX2" fmla="*/ 3182 w 3182"/>
                    <a:gd name="connsiteY2" fmla="*/ 1591 h 1591"/>
                    <a:gd name="connsiteX3" fmla="*/ 3182 w 3182"/>
                    <a:gd name="connsiteY3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2" h="1591">
                      <a:moveTo>
                        <a:pt x="3182" y="1591"/>
                      </a:moveTo>
                      <a:lnTo>
                        <a:pt x="0" y="0"/>
                      </a:lnTo>
                      <a:lnTo>
                        <a:pt x="3182" y="1591"/>
                      </a:lnTo>
                      <a:cubicBezTo>
                        <a:pt x="3182" y="1591"/>
                        <a:pt x="3182" y="1591"/>
                        <a:pt x="3182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62" name="รูปแบบอิสระ: รูปร่าง 2161">
                  <a:extLst>
                    <a:ext uri="{FF2B5EF4-FFF2-40B4-BE49-F238E27FC236}">
                      <a16:creationId xmlns:a16="http://schemas.microsoft.com/office/drawing/2014/main" id="{9B673D9D-454D-4B49-8858-12342B6E6AB8}"/>
                    </a:ext>
                  </a:extLst>
                </p:cNvPr>
                <p:cNvSpPr/>
                <p:nvPr/>
              </p:nvSpPr>
              <p:spPr>
                <a:xfrm>
                  <a:off x="7488606" y="4758138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  <a:gd name="connsiteX3" fmla="*/ 0 w 15909"/>
                    <a:gd name="connsiteY3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lnTo>
                        <a:pt x="0" y="707"/>
                      </a:lnTo>
                      <a:cubicBezTo>
                        <a:pt x="0" y="707"/>
                        <a:pt x="0" y="-884"/>
                        <a:pt x="0" y="707"/>
                      </a:cubicBezTo>
                      <a:lnTo>
                        <a:pt x="0" y="70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63" name="รูปแบบอิสระ: รูปร่าง 2162">
                  <a:extLst>
                    <a:ext uri="{FF2B5EF4-FFF2-40B4-BE49-F238E27FC236}">
                      <a16:creationId xmlns:a16="http://schemas.microsoft.com/office/drawing/2014/main" id="{70759AEF-8412-4980-A5B4-9ECBBE37AB5A}"/>
                    </a:ext>
                  </a:extLst>
                </p:cNvPr>
                <p:cNvSpPr/>
                <p:nvPr/>
              </p:nvSpPr>
              <p:spPr>
                <a:xfrm>
                  <a:off x="7483833" y="4757254"/>
                  <a:ext cx="1590" cy="1591"/>
                </a:xfrm>
                <a:custGeom>
                  <a:avLst/>
                  <a:gdLst>
                    <a:gd name="connsiteX0" fmla="*/ 1591 w 1590"/>
                    <a:gd name="connsiteY0" fmla="*/ 1591 h 1591"/>
                    <a:gd name="connsiteX1" fmla="*/ 1591 w 1590"/>
                    <a:gd name="connsiteY1" fmla="*/ 1591 h 1591"/>
                    <a:gd name="connsiteX2" fmla="*/ 0 w 1590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">
                      <a:moveTo>
                        <a:pt x="1591" y="1591"/>
                      </a:moveTo>
                      <a:lnTo>
                        <a:pt x="1591" y="159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64" name="รูปแบบอิสระ: รูปร่าง 2163">
                  <a:extLst>
                    <a:ext uri="{FF2B5EF4-FFF2-40B4-BE49-F238E27FC236}">
                      <a16:creationId xmlns:a16="http://schemas.microsoft.com/office/drawing/2014/main" id="{7BF8844A-EC58-4A52-B1C8-A3D93CD760F3}"/>
                    </a:ext>
                  </a:extLst>
                </p:cNvPr>
                <p:cNvSpPr/>
                <p:nvPr/>
              </p:nvSpPr>
              <p:spPr>
                <a:xfrm>
                  <a:off x="7484010" y="4762911"/>
                  <a:ext cx="1414" cy="707"/>
                </a:xfrm>
                <a:custGeom>
                  <a:avLst/>
                  <a:gdLst>
                    <a:gd name="connsiteX0" fmla="*/ 1414 w 1414"/>
                    <a:gd name="connsiteY0" fmla="*/ 707 h 707"/>
                    <a:gd name="connsiteX1" fmla="*/ 1414 w 1414"/>
                    <a:gd name="connsiteY1" fmla="*/ 707 h 707"/>
                    <a:gd name="connsiteX2" fmla="*/ 1414 w 1414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14" h="707">
                      <a:moveTo>
                        <a:pt x="1414" y="707"/>
                      </a:moveTo>
                      <a:cubicBezTo>
                        <a:pt x="1414" y="707"/>
                        <a:pt x="-176" y="707"/>
                        <a:pt x="1414" y="707"/>
                      </a:cubicBezTo>
                      <a:cubicBezTo>
                        <a:pt x="1414" y="707"/>
                        <a:pt x="-1768" y="-884"/>
                        <a:pt x="1414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510" name="กราฟิก 7">
                <a:extLst>
                  <a:ext uri="{FF2B5EF4-FFF2-40B4-BE49-F238E27FC236}">
                    <a16:creationId xmlns:a16="http://schemas.microsoft.com/office/drawing/2014/main" id="{3119634C-D5F9-46AC-9D99-35DE913AD3EE}"/>
                  </a:ext>
                </a:extLst>
              </p:cNvPr>
              <p:cNvGrpSpPr/>
              <p:nvPr/>
            </p:nvGrpSpPr>
            <p:grpSpPr>
              <a:xfrm>
                <a:off x="7591561" y="4760436"/>
                <a:ext cx="49310" cy="127831"/>
                <a:chOff x="7591561" y="4760436"/>
                <a:chExt cx="49310" cy="127831"/>
              </a:xfrm>
              <a:solidFill>
                <a:srgbClr val="FFFFFF"/>
              </a:solidFill>
            </p:grpSpPr>
            <p:sp>
              <p:nvSpPr>
                <p:cNvPr id="2003" name="รูปแบบอิสระ: รูปร่าง 2002">
                  <a:extLst>
                    <a:ext uri="{FF2B5EF4-FFF2-40B4-BE49-F238E27FC236}">
                      <a16:creationId xmlns:a16="http://schemas.microsoft.com/office/drawing/2014/main" id="{44CFAA44-1098-435E-AD8F-1565E5C905F0}"/>
                    </a:ext>
                  </a:extLst>
                </p:cNvPr>
                <p:cNvSpPr/>
                <p:nvPr/>
              </p:nvSpPr>
              <p:spPr>
                <a:xfrm>
                  <a:off x="7627022" y="4859079"/>
                  <a:ext cx="1590" cy="1591"/>
                </a:xfrm>
                <a:custGeom>
                  <a:avLst/>
                  <a:gdLst>
                    <a:gd name="connsiteX0" fmla="*/ 0 w 1590"/>
                    <a:gd name="connsiteY0" fmla="*/ 0 h 1591"/>
                    <a:gd name="connsiteX1" fmla="*/ 1591 w 1590"/>
                    <a:gd name="connsiteY1" fmla="*/ 1591 h 1591"/>
                    <a:gd name="connsiteX2" fmla="*/ 0 w 1590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">
                      <a:moveTo>
                        <a:pt x="0" y="0"/>
                      </a:moveTo>
                      <a:cubicBezTo>
                        <a:pt x="0" y="0"/>
                        <a:pt x="1591" y="0"/>
                        <a:pt x="1591" y="1591"/>
                      </a:cubicBezTo>
                      <a:cubicBezTo>
                        <a:pt x="159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04" name="รูปแบบอิสระ: รูปร่าง 2003">
                  <a:extLst>
                    <a:ext uri="{FF2B5EF4-FFF2-40B4-BE49-F238E27FC236}">
                      <a16:creationId xmlns:a16="http://schemas.microsoft.com/office/drawing/2014/main" id="{BDBE8621-8276-4F31-9F49-D96AB34D8E97}"/>
                    </a:ext>
                  </a:extLst>
                </p:cNvPr>
                <p:cNvSpPr/>
                <p:nvPr/>
              </p:nvSpPr>
              <p:spPr>
                <a:xfrm>
                  <a:off x="7622249" y="4854306"/>
                  <a:ext cx="1590" cy="15910"/>
                </a:xfrm>
                <a:custGeom>
                  <a:avLst/>
                  <a:gdLst>
                    <a:gd name="connsiteX0" fmla="*/ 1591 w 1590"/>
                    <a:gd name="connsiteY0" fmla="*/ 0 h 15910"/>
                    <a:gd name="connsiteX1" fmla="*/ 1591 w 1590"/>
                    <a:gd name="connsiteY1" fmla="*/ 0 h 15910"/>
                    <a:gd name="connsiteX2" fmla="*/ 0 w 1590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0">
                      <a:moveTo>
                        <a:pt x="1591" y="0"/>
                      </a:moveTo>
                      <a:lnTo>
                        <a:pt x="159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05" name="รูปแบบอิสระ: รูปร่าง 2004">
                  <a:extLst>
                    <a:ext uri="{FF2B5EF4-FFF2-40B4-BE49-F238E27FC236}">
                      <a16:creationId xmlns:a16="http://schemas.microsoft.com/office/drawing/2014/main" id="{E3100F55-B822-4F38-8D9B-3A6F9D2D21DA}"/>
                    </a:ext>
                  </a:extLst>
                </p:cNvPr>
                <p:cNvSpPr/>
                <p:nvPr/>
              </p:nvSpPr>
              <p:spPr>
                <a:xfrm>
                  <a:off x="7622249" y="4852255"/>
                  <a:ext cx="3181" cy="2050"/>
                </a:xfrm>
                <a:custGeom>
                  <a:avLst/>
                  <a:gdLst>
                    <a:gd name="connsiteX0" fmla="*/ 1591 w 3181"/>
                    <a:gd name="connsiteY0" fmla="*/ 459 h 2050"/>
                    <a:gd name="connsiteX1" fmla="*/ 1591 w 3181"/>
                    <a:gd name="connsiteY1" fmla="*/ 459 h 2050"/>
                    <a:gd name="connsiteX2" fmla="*/ 0 w 3181"/>
                    <a:gd name="connsiteY2" fmla="*/ 459 h 2050"/>
                    <a:gd name="connsiteX3" fmla="*/ 3181 w 3181"/>
                    <a:gd name="connsiteY3" fmla="*/ 2050 h 2050"/>
                    <a:gd name="connsiteX4" fmla="*/ 1591 w 3181"/>
                    <a:gd name="connsiteY4" fmla="*/ 459 h 2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81" h="2050">
                      <a:moveTo>
                        <a:pt x="1591" y="459"/>
                      </a:moveTo>
                      <a:cubicBezTo>
                        <a:pt x="-1592" y="-1132"/>
                        <a:pt x="1591" y="2050"/>
                        <a:pt x="1591" y="459"/>
                      </a:cubicBezTo>
                      <a:lnTo>
                        <a:pt x="0" y="459"/>
                      </a:lnTo>
                      <a:lnTo>
                        <a:pt x="3181" y="2050"/>
                      </a:lnTo>
                      <a:cubicBezTo>
                        <a:pt x="3181" y="2050"/>
                        <a:pt x="1591" y="459"/>
                        <a:pt x="1591" y="45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06" name="รูปแบบอิสระ: รูปร่าง 2005">
                  <a:extLst>
                    <a:ext uri="{FF2B5EF4-FFF2-40B4-BE49-F238E27FC236}">
                      <a16:creationId xmlns:a16="http://schemas.microsoft.com/office/drawing/2014/main" id="{02489AD0-CDB3-4190-B4D7-A619314E3678}"/>
                    </a:ext>
                  </a:extLst>
                </p:cNvPr>
                <p:cNvSpPr/>
                <p:nvPr/>
              </p:nvSpPr>
              <p:spPr>
                <a:xfrm>
                  <a:off x="7630601" y="4853113"/>
                  <a:ext cx="1192" cy="1193"/>
                </a:xfrm>
                <a:custGeom>
                  <a:avLst/>
                  <a:gdLst>
                    <a:gd name="connsiteX0" fmla="*/ 1193 w 1192"/>
                    <a:gd name="connsiteY0" fmla="*/ 1193 h 1193"/>
                    <a:gd name="connsiteX1" fmla="*/ 1193 w 1192"/>
                    <a:gd name="connsiteY1" fmla="*/ 1193 h 1193"/>
                    <a:gd name="connsiteX2" fmla="*/ 1193 w 1192"/>
                    <a:gd name="connsiteY2" fmla="*/ 1193 h 1193"/>
                    <a:gd name="connsiteX3" fmla="*/ 1193 w 1192"/>
                    <a:gd name="connsiteY3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2" h="1193">
                      <a:moveTo>
                        <a:pt x="1193" y="1193"/>
                      </a:moveTo>
                      <a:cubicBezTo>
                        <a:pt x="-398" y="-398"/>
                        <a:pt x="-398" y="-398"/>
                        <a:pt x="1193" y="1193"/>
                      </a:cubicBezTo>
                      <a:cubicBezTo>
                        <a:pt x="1193" y="1193"/>
                        <a:pt x="1193" y="1193"/>
                        <a:pt x="1193" y="1193"/>
                      </a:cubicBezTo>
                      <a:cubicBezTo>
                        <a:pt x="1193" y="1193"/>
                        <a:pt x="1193" y="1193"/>
                        <a:pt x="1193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07" name="รูปแบบอิสระ: รูปร่าง 2006">
                  <a:extLst>
                    <a:ext uri="{FF2B5EF4-FFF2-40B4-BE49-F238E27FC236}">
                      <a16:creationId xmlns:a16="http://schemas.microsoft.com/office/drawing/2014/main" id="{9EA4893B-7C95-4921-8B40-EFB1E6C246AA}"/>
                    </a:ext>
                  </a:extLst>
                </p:cNvPr>
                <p:cNvSpPr/>
                <p:nvPr/>
              </p:nvSpPr>
              <p:spPr>
                <a:xfrm>
                  <a:off x="7631794" y="485430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08" name="รูปแบบอิสระ: รูปร่าง 2007">
                  <a:extLst>
                    <a:ext uri="{FF2B5EF4-FFF2-40B4-BE49-F238E27FC236}">
                      <a16:creationId xmlns:a16="http://schemas.microsoft.com/office/drawing/2014/main" id="{0DD88675-3F90-4807-9FBD-8AD5CB6BD497}"/>
                    </a:ext>
                  </a:extLst>
                </p:cNvPr>
                <p:cNvSpPr/>
                <p:nvPr/>
              </p:nvSpPr>
              <p:spPr>
                <a:xfrm>
                  <a:off x="7630204" y="4852715"/>
                  <a:ext cx="3181" cy="1591"/>
                </a:xfrm>
                <a:custGeom>
                  <a:avLst/>
                  <a:gdLst>
                    <a:gd name="connsiteX0" fmla="*/ 0 w 3181"/>
                    <a:gd name="connsiteY0" fmla="*/ 0 h 1591"/>
                    <a:gd name="connsiteX1" fmla="*/ 0 w 3181"/>
                    <a:gd name="connsiteY1" fmla="*/ 0 h 1591"/>
                    <a:gd name="connsiteX2" fmla="*/ 3181 w 3181"/>
                    <a:gd name="connsiteY2" fmla="*/ 1591 h 1591"/>
                    <a:gd name="connsiteX3" fmla="*/ 0 w 3181"/>
                    <a:gd name="connsiteY3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1" h="159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1" y="1591"/>
                        <a:pt x="1591" y="0"/>
                        <a:pt x="3181" y="1591"/>
                      </a:cubicBezTo>
                      <a:cubicBezTo>
                        <a:pt x="318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09" name="รูปแบบอิสระ: รูปร่าง 2008">
                  <a:extLst>
                    <a:ext uri="{FF2B5EF4-FFF2-40B4-BE49-F238E27FC236}">
                      <a16:creationId xmlns:a16="http://schemas.microsoft.com/office/drawing/2014/main" id="{C61F60C2-0BD8-42B6-968D-5A8EA25320BF}"/>
                    </a:ext>
                  </a:extLst>
                </p:cNvPr>
                <p:cNvSpPr/>
                <p:nvPr/>
              </p:nvSpPr>
              <p:spPr>
                <a:xfrm>
                  <a:off x="7628612" y="4851124"/>
                  <a:ext cx="1193" cy="1193"/>
                </a:xfrm>
                <a:custGeom>
                  <a:avLst/>
                  <a:gdLst>
                    <a:gd name="connsiteX0" fmla="*/ 0 w 1193"/>
                    <a:gd name="connsiteY0" fmla="*/ 0 h 1193"/>
                    <a:gd name="connsiteX1" fmla="*/ 0 w 1193"/>
                    <a:gd name="connsiteY1" fmla="*/ 0 h 1193"/>
                    <a:gd name="connsiteX2" fmla="*/ 0 w 1193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19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2" y="1591"/>
                        <a:pt x="1592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10" name="รูปแบบอิสระ: รูปร่าง 2009">
                  <a:extLst>
                    <a:ext uri="{FF2B5EF4-FFF2-40B4-BE49-F238E27FC236}">
                      <a16:creationId xmlns:a16="http://schemas.microsoft.com/office/drawing/2014/main" id="{A4ADBFA4-6AA7-4DF6-8537-73141CEB71E8}"/>
                    </a:ext>
                  </a:extLst>
                </p:cNvPr>
                <p:cNvSpPr/>
                <p:nvPr/>
              </p:nvSpPr>
              <p:spPr>
                <a:xfrm>
                  <a:off x="7628366" y="4851521"/>
                  <a:ext cx="1837" cy="1193"/>
                </a:xfrm>
                <a:custGeom>
                  <a:avLst/>
                  <a:gdLst>
                    <a:gd name="connsiteX0" fmla="*/ 1837 w 1837"/>
                    <a:gd name="connsiteY0" fmla="*/ 1193 h 1193"/>
                    <a:gd name="connsiteX1" fmla="*/ 1837 w 1837"/>
                    <a:gd name="connsiteY1" fmla="*/ 1193 h 1193"/>
                    <a:gd name="connsiteX2" fmla="*/ 1837 w 1837"/>
                    <a:gd name="connsiteY2" fmla="*/ 1193 h 1193"/>
                    <a:gd name="connsiteX3" fmla="*/ 1837 w 1837"/>
                    <a:gd name="connsiteY3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37" h="1193">
                      <a:moveTo>
                        <a:pt x="1837" y="1193"/>
                      </a:moveTo>
                      <a:lnTo>
                        <a:pt x="1837" y="1193"/>
                      </a:lnTo>
                      <a:cubicBezTo>
                        <a:pt x="246" y="-398"/>
                        <a:pt x="-1345" y="-398"/>
                        <a:pt x="1837" y="1193"/>
                      </a:cubicBezTo>
                      <a:cubicBezTo>
                        <a:pt x="246" y="-398"/>
                        <a:pt x="246" y="1193"/>
                        <a:pt x="1837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11" name="รูปแบบอิสระ: รูปร่าง 2010">
                  <a:extLst>
                    <a:ext uri="{FF2B5EF4-FFF2-40B4-BE49-F238E27FC236}">
                      <a16:creationId xmlns:a16="http://schemas.microsoft.com/office/drawing/2014/main" id="{10C429D2-3480-4BDF-8F58-0B10E479C1AF}"/>
                    </a:ext>
                  </a:extLst>
                </p:cNvPr>
                <p:cNvSpPr/>
                <p:nvPr/>
              </p:nvSpPr>
              <p:spPr>
                <a:xfrm>
                  <a:off x="7628167" y="4852715"/>
                  <a:ext cx="2036" cy="15910"/>
                </a:xfrm>
                <a:custGeom>
                  <a:avLst/>
                  <a:gdLst>
                    <a:gd name="connsiteX0" fmla="*/ 2037 w 2036"/>
                    <a:gd name="connsiteY0" fmla="*/ 0 h 15910"/>
                    <a:gd name="connsiteX1" fmla="*/ 445 w 2036"/>
                    <a:gd name="connsiteY1" fmla="*/ 0 h 15910"/>
                    <a:gd name="connsiteX2" fmla="*/ 2037 w 2036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036" h="15910">
                      <a:moveTo>
                        <a:pt x="2037" y="0"/>
                      </a:moveTo>
                      <a:cubicBezTo>
                        <a:pt x="2037" y="0"/>
                        <a:pt x="445" y="0"/>
                        <a:pt x="445" y="0"/>
                      </a:cubicBezTo>
                      <a:cubicBezTo>
                        <a:pt x="-1145" y="0"/>
                        <a:pt x="2037" y="0"/>
                        <a:pt x="203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12" name="รูปแบบอิสระ: รูปร่าง 2011">
                  <a:extLst>
                    <a:ext uri="{FF2B5EF4-FFF2-40B4-BE49-F238E27FC236}">
                      <a16:creationId xmlns:a16="http://schemas.microsoft.com/office/drawing/2014/main" id="{13FF39C4-0AF1-4AC5-B7FC-359607C0BE1D}"/>
                    </a:ext>
                  </a:extLst>
                </p:cNvPr>
                <p:cNvSpPr/>
                <p:nvPr/>
              </p:nvSpPr>
              <p:spPr>
                <a:xfrm>
                  <a:off x="7620657" y="4851124"/>
                  <a:ext cx="707" cy="15910"/>
                </a:xfrm>
                <a:custGeom>
                  <a:avLst/>
                  <a:gdLst>
                    <a:gd name="connsiteX0" fmla="*/ 0 w 707"/>
                    <a:gd name="connsiteY0" fmla="*/ 0 h 15910"/>
                    <a:gd name="connsiteX1" fmla="*/ 0 w 707"/>
                    <a:gd name="connsiteY1" fmla="*/ 0 h 15910"/>
                    <a:gd name="connsiteX2" fmla="*/ 0 w 707"/>
                    <a:gd name="connsiteY2" fmla="*/ 0 h 15910"/>
                    <a:gd name="connsiteX3" fmla="*/ 0 w 707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1592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13" name="รูปแบบอิสระ: รูปร่าง 2012">
                  <a:extLst>
                    <a:ext uri="{FF2B5EF4-FFF2-40B4-BE49-F238E27FC236}">
                      <a16:creationId xmlns:a16="http://schemas.microsoft.com/office/drawing/2014/main" id="{A86CDA44-53E7-42AF-AC21-7932559F2DDA}"/>
                    </a:ext>
                  </a:extLst>
                </p:cNvPr>
                <p:cNvSpPr/>
                <p:nvPr/>
              </p:nvSpPr>
              <p:spPr>
                <a:xfrm>
                  <a:off x="7630204" y="4851124"/>
                  <a:ext cx="3181" cy="15910"/>
                </a:xfrm>
                <a:custGeom>
                  <a:avLst/>
                  <a:gdLst>
                    <a:gd name="connsiteX0" fmla="*/ 3181 w 3181"/>
                    <a:gd name="connsiteY0" fmla="*/ 0 h 15910"/>
                    <a:gd name="connsiteX1" fmla="*/ 0 w 3181"/>
                    <a:gd name="connsiteY1" fmla="*/ 0 h 15910"/>
                    <a:gd name="connsiteX2" fmla="*/ 0 w 3181"/>
                    <a:gd name="connsiteY2" fmla="*/ 0 h 15910"/>
                    <a:gd name="connsiteX3" fmla="*/ 3181 w 3181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1" h="15910">
                      <a:moveTo>
                        <a:pt x="3181" y="0"/>
                      </a:moveTo>
                      <a:cubicBezTo>
                        <a:pt x="3181" y="0"/>
                        <a:pt x="1591" y="0"/>
                        <a:pt x="0" y="0"/>
                      </a:cubicBezTo>
                      <a:lnTo>
                        <a:pt x="0" y="0"/>
                      </a:lnTo>
                      <a:cubicBezTo>
                        <a:pt x="1591" y="0"/>
                        <a:pt x="1591" y="0"/>
                        <a:pt x="318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14" name="รูปแบบอิสระ: รูปร่าง 2013">
                  <a:extLst>
                    <a:ext uri="{FF2B5EF4-FFF2-40B4-BE49-F238E27FC236}">
                      <a16:creationId xmlns:a16="http://schemas.microsoft.com/office/drawing/2014/main" id="{46A15B9B-6452-4AE2-AD30-128424C195FC}"/>
                    </a:ext>
                  </a:extLst>
                </p:cNvPr>
                <p:cNvSpPr/>
                <p:nvPr/>
              </p:nvSpPr>
              <p:spPr>
                <a:xfrm>
                  <a:off x="7629496" y="4849930"/>
                  <a:ext cx="707" cy="1193"/>
                </a:xfrm>
                <a:custGeom>
                  <a:avLst/>
                  <a:gdLst>
                    <a:gd name="connsiteX0" fmla="*/ 707 w 707"/>
                    <a:gd name="connsiteY0" fmla="*/ 1193 h 1193"/>
                    <a:gd name="connsiteX1" fmla="*/ 707 w 707"/>
                    <a:gd name="connsiteY1" fmla="*/ 1193 h 1193"/>
                    <a:gd name="connsiteX2" fmla="*/ 707 w 707"/>
                    <a:gd name="connsiteY2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193">
                      <a:moveTo>
                        <a:pt x="707" y="1193"/>
                      </a:moveTo>
                      <a:lnTo>
                        <a:pt x="707" y="1193"/>
                      </a:lnTo>
                      <a:cubicBezTo>
                        <a:pt x="-884" y="-398"/>
                        <a:pt x="707" y="-398"/>
                        <a:pt x="707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15" name="รูปแบบอิสระ: รูปร่าง 2014">
                  <a:extLst>
                    <a:ext uri="{FF2B5EF4-FFF2-40B4-BE49-F238E27FC236}">
                      <a16:creationId xmlns:a16="http://schemas.microsoft.com/office/drawing/2014/main" id="{8C574901-74CC-4FFA-9C9A-49878665D8D8}"/>
                    </a:ext>
                  </a:extLst>
                </p:cNvPr>
                <p:cNvSpPr/>
                <p:nvPr/>
              </p:nvSpPr>
              <p:spPr>
                <a:xfrm>
                  <a:off x="7625430" y="4851124"/>
                  <a:ext cx="1591" cy="15910"/>
                </a:xfrm>
                <a:custGeom>
                  <a:avLst/>
                  <a:gdLst>
                    <a:gd name="connsiteX0" fmla="*/ 0 w 1591"/>
                    <a:gd name="connsiteY0" fmla="*/ 0 h 15910"/>
                    <a:gd name="connsiteX1" fmla="*/ 1592 w 1591"/>
                    <a:gd name="connsiteY1" fmla="*/ 0 h 15910"/>
                    <a:gd name="connsiteX2" fmla="*/ 0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0" y="0"/>
                      </a:moveTo>
                      <a:lnTo>
                        <a:pt x="159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16" name="รูปแบบอิสระ: รูปร่าง 2015">
                  <a:extLst>
                    <a:ext uri="{FF2B5EF4-FFF2-40B4-BE49-F238E27FC236}">
                      <a16:creationId xmlns:a16="http://schemas.microsoft.com/office/drawing/2014/main" id="{C0E863DA-A687-4429-A5B8-970A0F5621E7}"/>
                    </a:ext>
                  </a:extLst>
                </p:cNvPr>
                <p:cNvSpPr/>
                <p:nvPr/>
              </p:nvSpPr>
              <p:spPr>
                <a:xfrm>
                  <a:off x="7633385" y="4849533"/>
                  <a:ext cx="1591" cy="1591"/>
                </a:xfrm>
                <a:custGeom>
                  <a:avLst/>
                  <a:gdLst>
                    <a:gd name="connsiteX0" fmla="*/ 0 w 1591"/>
                    <a:gd name="connsiteY0" fmla="*/ 0 h 1591"/>
                    <a:gd name="connsiteX1" fmla="*/ 1592 w 1591"/>
                    <a:gd name="connsiteY1" fmla="*/ 1591 h 1591"/>
                    <a:gd name="connsiteX2" fmla="*/ 0 w 1591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">
                      <a:moveTo>
                        <a:pt x="0" y="0"/>
                      </a:moveTo>
                      <a:lnTo>
                        <a:pt x="1592" y="159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17" name="รูปแบบอิสระ: รูปร่าง 2016">
                  <a:extLst>
                    <a:ext uri="{FF2B5EF4-FFF2-40B4-BE49-F238E27FC236}">
                      <a16:creationId xmlns:a16="http://schemas.microsoft.com/office/drawing/2014/main" id="{C303BAFF-85EF-4578-85B0-D89BCD9E087F}"/>
                    </a:ext>
                  </a:extLst>
                </p:cNvPr>
                <p:cNvSpPr/>
                <p:nvPr/>
              </p:nvSpPr>
              <p:spPr>
                <a:xfrm>
                  <a:off x="7633385" y="4848825"/>
                  <a:ext cx="3182" cy="707"/>
                </a:xfrm>
                <a:custGeom>
                  <a:avLst/>
                  <a:gdLst>
                    <a:gd name="connsiteX0" fmla="*/ 0 w 3182"/>
                    <a:gd name="connsiteY0" fmla="*/ 707 h 707"/>
                    <a:gd name="connsiteX1" fmla="*/ 3182 w 3182"/>
                    <a:gd name="connsiteY1" fmla="*/ 707 h 707"/>
                    <a:gd name="connsiteX2" fmla="*/ 0 w 3182"/>
                    <a:gd name="connsiteY2" fmla="*/ 707 h 707"/>
                    <a:gd name="connsiteX3" fmla="*/ 0 w 3182"/>
                    <a:gd name="connsiteY3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2" h="707">
                      <a:moveTo>
                        <a:pt x="0" y="707"/>
                      </a:moveTo>
                      <a:cubicBezTo>
                        <a:pt x="1592" y="707"/>
                        <a:pt x="1592" y="707"/>
                        <a:pt x="3182" y="707"/>
                      </a:cubicBezTo>
                      <a:cubicBezTo>
                        <a:pt x="3182" y="707"/>
                        <a:pt x="1592" y="-884"/>
                        <a:pt x="0" y="707"/>
                      </a:cubicBezTo>
                      <a:cubicBezTo>
                        <a:pt x="1592" y="-884"/>
                        <a:pt x="1592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18" name="รูปแบบอิสระ: รูปร่าง 2017">
                  <a:extLst>
                    <a:ext uri="{FF2B5EF4-FFF2-40B4-BE49-F238E27FC236}">
                      <a16:creationId xmlns:a16="http://schemas.microsoft.com/office/drawing/2014/main" id="{A5DD8FB0-CE20-4395-92E5-544CFEBF9817}"/>
                    </a:ext>
                  </a:extLst>
                </p:cNvPr>
                <p:cNvSpPr/>
                <p:nvPr/>
              </p:nvSpPr>
              <p:spPr>
                <a:xfrm>
                  <a:off x="7633385" y="484794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19" name="รูปแบบอิสระ: รูปร่าง 2018">
                  <a:extLst>
                    <a:ext uri="{FF2B5EF4-FFF2-40B4-BE49-F238E27FC236}">
                      <a16:creationId xmlns:a16="http://schemas.microsoft.com/office/drawing/2014/main" id="{452D5EAF-66D6-47FD-AD3A-90256F57DB90}"/>
                    </a:ext>
                  </a:extLst>
                </p:cNvPr>
                <p:cNvSpPr/>
                <p:nvPr/>
              </p:nvSpPr>
              <p:spPr>
                <a:xfrm>
                  <a:off x="7630204" y="4849533"/>
                  <a:ext cx="1590" cy="15910"/>
                </a:xfrm>
                <a:custGeom>
                  <a:avLst/>
                  <a:gdLst>
                    <a:gd name="connsiteX0" fmla="*/ 0 w 1590"/>
                    <a:gd name="connsiteY0" fmla="*/ 0 h 15910"/>
                    <a:gd name="connsiteX1" fmla="*/ 1591 w 1590"/>
                    <a:gd name="connsiteY1" fmla="*/ 0 h 15910"/>
                    <a:gd name="connsiteX2" fmla="*/ 0 w 1590"/>
                    <a:gd name="connsiteY2" fmla="*/ 0 h 15910"/>
                    <a:gd name="connsiteX3" fmla="*/ 0 w 1590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" h="15910">
                      <a:moveTo>
                        <a:pt x="0" y="0"/>
                      </a:moveTo>
                      <a:cubicBezTo>
                        <a:pt x="0" y="0"/>
                        <a:pt x="1591" y="0"/>
                        <a:pt x="1591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20" name="รูปแบบอิสระ: รูปร่าง 2019">
                  <a:extLst>
                    <a:ext uri="{FF2B5EF4-FFF2-40B4-BE49-F238E27FC236}">
                      <a16:creationId xmlns:a16="http://schemas.microsoft.com/office/drawing/2014/main" id="{65311B6D-BB6F-4209-87B6-0EA3DC9356BB}"/>
                    </a:ext>
                  </a:extLst>
                </p:cNvPr>
                <p:cNvSpPr/>
                <p:nvPr/>
              </p:nvSpPr>
              <p:spPr>
                <a:xfrm>
                  <a:off x="7630204" y="4849533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21" name="รูปแบบอิสระ: รูปร่าง 2020">
                  <a:extLst>
                    <a:ext uri="{FF2B5EF4-FFF2-40B4-BE49-F238E27FC236}">
                      <a16:creationId xmlns:a16="http://schemas.microsoft.com/office/drawing/2014/main" id="{B93E62D7-88B5-495C-9261-AB11B0876D7A}"/>
                    </a:ext>
                  </a:extLst>
                </p:cNvPr>
                <p:cNvSpPr/>
                <p:nvPr/>
              </p:nvSpPr>
              <p:spPr>
                <a:xfrm>
                  <a:off x="7630204" y="4849533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22" name="รูปแบบอิสระ: รูปร่าง 2021">
                  <a:extLst>
                    <a:ext uri="{FF2B5EF4-FFF2-40B4-BE49-F238E27FC236}">
                      <a16:creationId xmlns:a16="http://schemas.microsoft.com/office/drawing/2014/main" id="{B88FB80E-6EB4-4040-91E3-E7DCA406FAAF}"/>
                    </a:ext>
                  </a:extLst>
                </p:cNvPr>
                <p:cNvSpPr/>
                <p:nvPr/>
              </p:nvSpPr>
              <p:spPr>
                <a:xfrm>
                  <a:off x="7623839" y="4847941"/>
                  <a:ext cx="3182" cy="1591"/>
                </a:xfrm>
                <a:custGeom>
                  <a:avLst/>
                  <a:gdLst>
                    <a:gd name="connsiteX0" fmla="*/ 3182 w 3182"/>
                    <a:gd name="connsiteY0" fmla="*/ 1591 h 1591"/>
                    <a:gd name="connsiteX1" fmla="*/ 0 w 3182"/>
                    <a:gd name="connsiteY1" fmla="*/ 0 h 1591"/>
                    <a:gd name="connsiteX2" fmla="*/ 3182 w 3182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2" h="1591">
                      <a:moveTo>
                        <a:pt x="3182" y="1591"/>
                      </a:moveTo>
                      <a:cubicBezTo>
                        <a:pt x="1591" y="1591"/>
                        <a:pt x="1591" y="0"/>
                        <a:pt x="0" y="0"/>
                      </a:cubicBezTo>
                      <a:cubicBezTo>
                        <a:pt x="1591" y="1591"/>
                        <a:pt x="1591" y="1591"/>
                        <a:pt x="3182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23" name="รูปแบบอิสระ: รูปร่าง 2022">
                  <a:extLst>
                    <a:ext uri="{FF2B5EF4-FFF2-40B4-BE49-F238E27FC236}">
                      <a16:creationId xmlns:a16="http://schemas.microsoft.com/office/drawing/2014/main" id="{A4494FED-79A6-45FC-AF0E-1F0651938FC8}"/>
                    </a:ext>
                  </a:extLst>
                </p:cNvPr>
                <p:cNvSpPr/>
                <p:nvPr/>
              </p:nvSpPr>
              <p:spPr>
                <a:xfrm>
                  <a:off x="7627022" y="4849533"/>
                  <a:ext cx="706" cy="15910"/>
                </a:xfrm>
                <a:custGeom>
                  <a:avLst/>
                  <a:gdLst>
                    <a:gd name="connsiteX0" fmla="*/ 0 w 706"/>
                    <a:gd name="connsiteY0" fmla="*/ 0 h 15910"/>
                    <a:gd name="connsiteX1" fmla="*/ 0 w 706"/>
                    <a:gd name="connsiteY1" fmla="*/ 0 h 15910"/>
                    <a:gd name="connsiteX2" fmla="*/ 0 w 706"/>
                    <a:gd name="connsiteY2" fmla="*/ 0 h 15910"/>
                    <a:gd name="connsiteX3" fmla="*/ 0 w 706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6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1591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24" name="รูปแบบอิสระ: รูปร่าง 2023">
                  <a:extLst>
                    <a:ext uri="{FF2B5EF4-FFF2-40B4-BE49-F238E27FC236}">
                      <a16:creationId xmlns:a16="http://schemas.microsoft.com/office/drawing/2014/main" id="{32CBF912-0362-480D-B1D4-62753E560B81}"/>
                    </a:ext>
                  </a:extLst>
                </p:cNvPr>
                <p:cNvSpPr/>
                <p:nvPr/>
              </p:nvSpPr>
              <p:spPr>
                <a:xfrm>
                  <a:off x="7627022" y="4847941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0 h 1591"/>
                    <a:gd name="connsiteX1" fmla="*/ 0 w 15909"/>
                    <a:gd name="connsiteY1" fmla="*/ 1591 h 1591"/>
                    <a:gd name="connsiteX2" fmla="*/ 0 w 15909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">
                      <a:moveTo>
                        <a:pt x="0" y="0"/>
                      </a:moveTo>
                      <a:lnTo>
                        <a:pt x="0" y="1591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25" name="รูปแบบอิสระ: รูปร่าง 2024">
                  <a:extLst>
                    <a:ext uri="{FF2B5EF4-FFF2-40B4-BE49-F238E27FC236}">
                      <a16:creationId xmlns:a16="http://schemas.microsoft.com/office/drawing/2014/main" id="{F6F6A067-D3DA-4EB5-B683-67CE3AE6CD42}"/>
                    </a:ext>
                  </a:extLst>
                </p:cNvPr>
                <p:cNvSpPr/>
                <p:nvPr/>
              </p:nvSpPr>
              <p:spPr>
                <a:xfrm>
                  <a:off x="7630204" y="4847941"/>
                  <a:ext cx="1590" cy="15910"/>
                </a:xfrm>
                <a:custGeom>
                  <a:avLst/>
                  <a:gdLst>
                    <a:gd name="connsiteX0" fmla="*/ 1591 w 1590"/>
                    <a:gd name="connsiteY0" fmla="*/ 0 h 15910"/>
                    <a:gd name="connsiteX1" fmla="*/ 1591 w 1590"/>
                    <a:gd name="connsiteY1" fmla="*/ 0 h 15910"/>
                    <a:gd name="connsiteX2" fmla="*/ 0 w 1590"/>
                    <a:gd name="connsiteY2" fmla="*/ 0 h 15910"/>
                    <a:gd name="connsiteX3" fmla="*/ 1591 w 1590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" h="15910">
                      <a:moveTo>
                        <a:pt x="1591" y="0"/>
                      </a:moveTo>
                      <a:cubicBezTo>
                        <a:pt x="0" y="0"/>
                        <a:pt x="0" y="0"/>
                        <a:pt x="159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591" y="0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26" name="รูปแบบอิสระ: รูปร่าง 2025">
                  <a:extLst>
                    <a:ext uri="{FF2B5EF4-FFF2-40B4-BE49-F238E27FC236}">
                      <a16:creationId xmlns:a16="http://schemas.microsoft.com/office/drawing/2014/main" id="{47DF410A-20E0-4E0B-A668-0374CC9D880F}"/>
                    </a:ext>
                  </a:extLst>
                </p:cNvPr>
                <p:cNvSpPr/>
                <p:nvPr/>
              </p:nvSpPr>
              <p:spPr>
                <a:xfrm>
                  <a:off x="7630204" y="484794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27" name="รูปแบบอิสระ: รูปร่าง 2026">
                  <a:extLst>
                    <a:ext uri="{FF2B5EF4-FFF2-40B4-BE49-F238E27FC236}">
                      <a16:creationId xmlns:a16="http://schemas.microsoft.com/office/drawing/2014/main" id="{99371CAC-F431-4C1C-90BB-01C9E56CE1BE}"/>
                    </a:ext>
                  </a:extLst>
                </p:cNvPr>
                <p:cNvSpPr/>
                <p:nvPr/>
              </p:nvSpPr>
              <p:spPr>
                <a:xfrm>
                  <a:off x="7630204" y="484476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28" name="รูปแบบอิสระ: รูปร่าง 2027">
                  <a:extLst>
                    <a:ext uri="{FF2B5EF4-FFF2-40B4-BE49-F238E27FC236}">
                      <a16:creationId xmlns:a16="http://schemas.microsoft.com/office/drawing/2014/main" id="{4D498E59-9AFC-4323-BF9F-E0C2715C1A87}"/>
                    </a:ext>
                  </a:extLst>
                </p:cNvPr>
                <p:cNvSpPr/>
                <p:nvPr/>
              </p:nvSpPr>
              <p:spPr>
                <a:xfrm>
                  <a:off x="7628612" y="4847941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  <a:gd name="connsiteX3" fmla="*/ 0 w 1193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92" y="0"/>
                        <a:pt x="1592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29" name="รูปแบบอิสระ: รูปร่าง 2028">
                  <a:extLst>
                    <a:ext uri="{FF2B5EF4-FFF2-40B4-BE49-F238E27FC236}">
                      <a16:creationId xmlns:a16="http://schemas.microsoft.com/office/drawing/2014/main" id="{E3C57D38-BC35-4805-9932-73A4A4D42606}"/>
                    </a:ext>
                  </a:extLst>
                </p:cNvPr>
                <p:cNvSpPr/>
                <p:nvPr/>
              </p:nvSpPr>
              <p:spPr>
                <a:xfrm>
                  <a:off x="7631794" y="4846351"/>
                  <a:ext cx="706" cy="15910"/>
                </a:xfrm>
                <a:custGeom>
                  <a:avLst/>
                  <a:gdLst>
                    <a:gd name="connsiteX0" fmla="*/ 0 w 706"/>
                    <a:gd name="connsiteY0" fmla="*/ 0 h 15910"/>
                    <a:gd name="connsiteX1" fmla="*/ 0 w 706"/>
                    <a:gd name="connsiteY1" fmla="*/ 0 h 15910"/>
                    <a:gd name="connsiteX2" fmla="*/ 0 w 706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6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30" name="รูปแบบอิสระ: รูปร่าง 2029">
                  <a:extLst>
                    <a:ext uri="{FF2B5EF4-FFF2-40B4-BE49-F238E27FC236}">
                      <a16:creationId xmlns:a16="http://schemas.microsoft.com/office/drawing/2014/main" id="{BBF42DCF-E53E-4E73-89C9-4D66CD8D9A2C}"/>
                    </a:ext>
                  </a:extLst>
                </p:cNvPr>
                <p:cNvSpPr/>
                <p:nvPr/>
              </p:nvSpPr>
              <p:spPr>
                <a:xfrm>
                  <a:off x="7630204" y="4847941"/>
                  <a:ext cx="1192" cy="15910"/>
                </a:xfrm>
                <a:custGeom>
                  <a:avLst/>
                  <a:gdLst>
                    <a:gd name="connsiteX0" fmla="*/ 0 w 1192"/>
                    <a:gd name="connsiteY0" fmla="*/ 0 h 15910"/>
                    <a:gd name="connsiteX1" fmla="*/ 0 w 1192"/>
                    <a:gd name="connsiteY1" fmla="*/ 0 h 15910"/>
                    <a:gd name="connsiteX2" fmla="*/ 0 w 1192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2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31" name="รูปแบบอิสระ: รูปร่าง 2030">
                  <a:extLst>
                    <a:ext uri="{FF2B5EF4-FFF2-40B4-BE49-F238E27FC236}">
                      <a16:creationId xmlns:a16="http://schemas.microsoft.com/office/drawing/2014/main" id="{7655AB8A-9E13-46E8-B354-AB5AA2214C50}"/>
                    </a:ext>
                  </a:extLst>
                </p:cNvPr>
                <p:cNvSpPr/>
                <p:nvPr/>
              </p:nvSpPr>
              <p:spPr>
                <a:xfrm>
                  <a:off x="7630204" y="484794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32" name="รูปแบบอิสระ: รูปร่าง 2031">
                  <a:extLst>
                    <a:ext uri="{FF2B5EF4-FFF2-40B4-BE49-F238E27FC236}">
                      <a16:creationId xmlns:a16="http://schemas.microsoft.com/office/drawing/2014/main" id="{E304005A-756B-4BEF-AF33-33A9177A30A6}"/>
                    </a:ext>
                  </a:extLst>
                </p:cNvPr>
                <p:cNvSpPr/>
                <p:nvPr/>
              </p:nvSpPr>
              <p:spPr>
                <a:xfrm>
                  <a:off x="7619067" y="4841578"/>
                  <a:ext cx="11137" cy="3182"/>
                </a:xfrm>
                <a:custGeom>
                  <a:avLst/>
                  <a:gdLst>
                    <a:gd name="connsiteX0" fmla="*/ 0 w 11137"/>
                    <a:gd name="connsiteY0" fmla="*/ 0 h 3182"/>
                    <a:gd name="connsiteX1" fmla="*/ 0 w 11137"/>
                    <a:gd name="connsiteY1" fmla="*/ 0 h 3182"/>
                    <a:gd name="connsiteX2" fmla="*/ 11137 w 11137"/>
                    <a:gd name="connsiteY2" fmla="*/ 3182 h 3182"/>
                    <a:gd name="connsiteX3" fmla="*/ 7955 w 11137"/>
                    <a:gd name="connsiteY3" fmla="*/ 1591 h 3182"/>
                    <a:gd name="connsiteX4" fmla="*/ 4773 w 11137"/>
                    <a:gd name="connsiteY4" fmla="*/ 1591 h 3182"/>
                    <a:gd name="connsiteX5" fmla="*/ 6363 w 11137"/>
                    <a:gd name="connsiteY5" fmla="*/ 1591 h 3182"/>
                    <a:gd name="connsiteX6" fmla="*/ 0 w 11137"/>
                    <a:gd name="connsiteY6" fmla="*/ 0 h 3182"/>
                    <a:gd name="connsiteX7" fmla="*/ 1591 w 11137"/>
                    <a:gd name="connsiteY7" fmla="*/ 0 h 3182"/>
                    <a:gd name="connsiteX8" fmla="*/ 0 w 11137"/>
                    <a:gd name="connsiteY8" fmla="*/ 0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137" h="3182">
                      <a:moveTo>
                        <a:pt x="0" y="0"/>
                      </a:moveTo>
                      <a:cubicBezTo>
                        <a:pt x="1591" y="0"/>
                        <a:pt x="3182" y="1591"/>
                        <a:pt x="0" y="0"/>
                      </a:cubicBezTo>
                      <a:cubicBezTo>
                        <a:pt x="3182" y="1591"/>
                        <a:pt x="7955" y="3182"/>
                        <a:pt x="11137" y="3182"/>
                      </a:cubicBezTo>
                      <a:cubicBezTo>
                        <a:pt x="11137" y="3182"/>
                        <a:pt x="9545" y="3182"/>
                        <a:pt x="7955" y="1591"/>
                      </a:cubicBezTo>
                      <a:cubicBezTo>
                        <a:pt x="6363" y="1591"/>
                        <a:pt x="4773" y="1591"/>
                        <a:pt x="4773" y="1591"/>
                      </a:cubicBezTo>
                      <a:cubicBezTo>
                        <a:pt x="4773" y="1591"/>
                        <a:pt x="4773" y="1591"/>
                        <a:pt x="6363" y="1591"/>
                      </a:cubicBezTo>
                      <a:cubicBezTo>
                        <a:pt x="4773" y="1591"/>
                        <a:pt x="3182" y="0"/>
                        <a:pt x="0" y="0"/>
                      </a:cubicBezTo>
                      <a:lnTo>
                        <a:pt x="1591" y="0"/>
                      </a:lnTo>
                      <a:cubicBezTo>
                        <a:pt x="159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33" name="รูปแบบอิสระ: รูปร่าง 2032">
                  <a:extLst>
                    <a:ext uri="{FF2B5EF4-FFF2-40B4-BE49-F238E27FC236}">
                      <a16:creationId xmlns:a16="http://schemas.microsoft.com/office/drawing/2014/main" id="{FFAF1B27-9A25-4736-A977-0615A0F76CF7}"/>
                    </a:ext>
                  </a:extLst>
                </p:cNvPr>
                <p:cNvSpPr/>
                <p:nvPr/>
              </p:nvSpPr>
              <p:spPr>
                <a:xfrm>
                  <a:off x="7630204" y="4845158"/>
                  <a:ext cx="3181" cy="1193"/>
                </a:xfrm>
                <a:custGeom>
                  <a:avLst/>
                  <a:gdLst>
                    <a:gd name="connsiteX0" fmla="*/ 0 w 3181"/>
                    <a:gd name="connsiteY0" fmla="*/ 1193 h 1193"/>
                    <a:gd name="connsiteX1" fmla="*/ 0 w 3181"/>
                    <a:gd name="connsiteY1" fmla="*/ 1193 h 1193"/>
                    <a:gd name="connsiteX2" fmla="*/ 3181 w 3181"/>
                    <a:gd name="connsiteY2" fmla="*/ 1193 h 1193"/>
                    <a:gd name="connsiteX3" fmla="*/ 0 w 3181"/>
                    <a:gd name="connsiteY3" fmla="*/ 1193 h 1193"/>
                    <a:gd name="connsiteX4" fmla="*/ 0 w 3181"/>
                    <a:gd name="connsiteY4" fmla="*/ 1193 h 1193"/>
                    <a:gd name="connsiteX5" fmla="*/ 0 w 3181"/>
                    <a:gd name="connsiteY5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181" h="1193">
                      <a:moveTo>
                        <a:pt x="0" y="1193"/>
                      </a:moveTo>
                      <a:lnTo>
                        <a:pt x="0" y="1193"/>
                      </a:lnTo>
                      <a:cubicBezTo>
                        <a:pt x="0" y="1193"/>
                        <a:pt x="1591" y="1193"/>
                        <a:pt x="3181" y="1193"/>
                      </a:cubicBezTo>
                      <a:cubicBezTo>
                        <a:pt x="1591" y="-398"/>
                        <a:pt x="1591" y="-398"/>
                        <a:pt x="0" y="1193"/>
                      </a:cubicBezTo>
                      <a:lnTo>
                        <a:pt x="0" y="1193"/>
                      </a:lnTo>
                      <a:lnTo>
                        <a:pt x="0" y="119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34" name="รูปแบบอิสระ: รูปร่าง 2033">
                  <a:extLst>
                    <a:ext uri="{FF2B5EF4-FFF2-40B4-BE49-F238E27FC236}">
                      <a16:creationId xmlns:a16="http://schemas.microsoft.com/office/drawing/2014/main" id="{CFDE2EB0-FE50-408C-8ADA-430C51150E23}"/>
                    </a:ext>
                  </a:extLst>
                </p:cNvPr>
                <p:cNvSpPr/>
                <p:nvPr/>
              </p:nvSpPr>
              <p:spPr>
                <a:xfrm>
                  <a:off x="7625430" y="4844760"/>
                  <a:ext cx="4773" cy="1591"/>
                </a:xfrm>
                <a:custGeom>
                  <a:avLst/>
                  <a:gdLst>
                    <a:gd name="connsiteX0" fmla="*/ 4774 w 4773"/>
                    <a:gd name="connsiteY0" fmla="*/ 1591 h 1591"/>
                    <a:gd name="connsiteX1" fmla="*/ 0 w 4773"/>
                    <a:gd name="connsiteY1" fmla="*/ 0 h 1591"/>
                    <a:gd name="connsiteX2" fmla="*/ 1592 w 4773"/>
                    <a:gd name="connsiteY2" fmla="*/ 1591 h 1591"/>
                    <a:gd name="connsiteX3" fmla="*/ 4774 w 4773"/>
                    <a:gd name="connsiteY3" fmla="*/ 1591 h 1591"/>
                    <a:gd name="connsiteX4" fmla="*/ 4774 w 4773"/>
                    <a:gd name="connsiteY4" fmla="*/ 1591 h 1591"/>
                    <a:gd name="connsiteX5" fmla="*/ 4774 w 4773"/>
                    <a:gd name="connsiteY5" fmla="*/ 1591 h 1591"/>
                    <a:gd name="connsiteX6" fmla="*/ 4774 w 4773"/>
                    <a:gd name="connsiteY6" fmla="*/ 1591 h 1591"/>
                    <a:gd name="connsiteX7" fmla="*/ 4774 w 4773"/>
                    <a:gd name="connsiteY7" fmla="*/ 1591 h 1591"/>
                    <a:gd name="connsiteX8" fmla="*/ 4774 w 4773"/>
                    <a:gd name="connsiteY8" fmla="*/ 1591 h 1591"/>
                    <a:gd name="connsiteX9" fmla="*/ 4774 w 4773"/>
                    <a:gd name="connsiteY9" fmla="*/ 1591 h 1591"/>
                    <a:gd name="connsiteX10" fmla="*/ 4774 w 4773"/>
                    <a:gd name="connsiteY10" fmla="*/ 1591 h 1591"/>
                    <a:gd name="connsiteX11" fmla="*/ 4774 w 4773"/>
                    <a:gd name="connsiteY11" fmla="*/ 1591 h 1591"/>
                    <a:gd name="connsiteX12" fmla="*/ 4774 w 4773"/>
                    <a:gd name="connsiteY12" fmla="*/ 1591 h 1591"/>
                    <a:gd name="connsiteX13" fmla="*/ 4774 w 4773"/>
                    <a:gd name="connsiteY13" fmla="*/ 1591 h 1591"/>
                    <a:gd name="connsiteX14" fmla="*/ 4774 w 4773"/>
                    <a:gd name="connsiteY14" fmla="*/ 1591 h 1591"/>
                    <a:gd name="connsiteX15" fmla="*/ 4774 w 4773"/>
                    <a:gd name="connsiteY15" fmla="*/ 1591 h 1591"/>
                    <a:gd name="connsiteX16" fmla="*/ 4774 w 4773"/>
                    <a:gd name="connsiteY16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773" h="1591">
                      <a:moveTo>
                        <a:pt x="4774" y="1591"/>
                      </a:moveTo>
                      <a:cubicBezTo>
                        <a:pt x="3182" y="1591"/>
                        <a:pt x="1592" y="0"/>
                        <a:pt x="0" y="0"/>
                      </a:cubicBezTo>
                      <a:cubicBezTo>
                        <a:pt x="0" y="0"/>
                        <a:pt x="1592" y="0"/>
                        <a:pt x="1592" y="1591"/>
                      </a:cubicBezTo>
                      <a:cubicBezTo>
                        <a:pt x="1592" y="0"/>
                        <a:pt x="3182" y="1591"/>
                        <a:pt x="4774" y="1591"/>
                      </a:cubicBezTo>
                      <a:cubicBezTo>
                        <a:pt x="4774" y="1591"/>
                        <a:pt x="4774" y="1591"/>
                        <a:pt x="4774" y="1591"/>
                      </a:cubicBezTo>
                      <a:cubicBezTo>
                        <a:pt x="4774" y="1591"/>
                        <a:pt x="4774" y="1591"/>
                        <a:pt x="4774" y="1591"/>
                      </a:cubicBezTo>
                      <a:lnTo>
                        <a:pt x="4774" y="1591"/>
                      </a:lnTo>
                      <a:lnTo>
                        <a:pt x="4774" y="1591"/>
                      </a:lnTo>
                      <a:lnTo>
                        <a:pt x="4774" y="1591"/>
                      </a:lnTo>
                      <a:cubicBezTo>
                        <a:pt x="4774" y="1591"/>
                        <a:pt x="4774" y="1591"/>
                        <a:pt x="4774" y="1591"/>
                      </a:cubicBezTo>
                      <a:lnTo>
                        <a:pt x="4774" y="1591"/>
                      </a:lnTo>
                      <a:lnTo>
                        <a:pt x="4774" y="1591"/>
                      </a:lnTo>
                      <a:cubicBezTo>
                        <a:pt x="4774" y="1591"/>
                        <a:pt x="4774" y="1591"/>
                        <a:pt x="4774" y="1591"/>
                      </a:cubicBezTo>
                      <a:lnTo>
                        <a:pt x="4774" y="1591"/>
                      </a:lnTo>
                      <a:lnTo>
                        <a:pt x="4774" y="1591"/>
                      </a:lnTo>
                      <a:lnTo>
                        <a:pt x="4774" y="1591"/>
                      </a:lnTo>
                      <a:cubicBezTo>
                        <a:pt x="4774" y="1591"/>
                        <a:pt x="4774" y="1591"/>
                        <a:pt x="4774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35" name="รูปแบบอิสระ: รูปร่าง 2034">
                  <a:extLst>
                    <a:ext uri="{FF2B5EF4-FFF2-40B4-BE49-F238E27FC236}">
                      <a16:creationId xmlns:a16="http://schemas.microsoft.com/office/drawing/2014/main" id="{7E96F636-8393-41B3-9C7D-37D90C4FAAB1}"/>
                    </a:ext>
                  </a:extLst>
                </p:cNvPr>
                <p:cNvSpPr/>
                <p:nvPr/>
              </p:nvSpPr>
              <p:spPr>
                <a:xfrm>
                  <a:off x="7619067" y="4847941"/>
                  <a:ext cx="706" cy="15910"/>
                </a:xfrm>
                <a:custGeom>
                  <a:avLst/>
                  <a:gdLst>
                    <a:gd name="connsiteX0" fmla="*/ 0 w 706"/>
                    <a:gd name="connsiteY0" fmla="*/ 0 h 15910"/>
                    <a:gd name="connsiteX1" fmla="*/ 0 w 706"/>
                    <a:gd name="connsiteY1" fmla="*/ 0 h 15910"/>
                    <a:gd name="connsiteX2" fmla="*/ 0 w 706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6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36" name="รูปแบบอิสระ: รูปร่าง 2035">
                  <a:extLst>
                    <a:ext uri="{FF2B5EF4-FFF2-40B4-BE49-F238E27FC236}">
                      <a16:creationId xmlns:a16="http://schemas.microsoft.com/office/drawing/2014/main" id="{78E0E966-BF62-4345-B7A7-0B6BD279671C}"/>
                    </a:ext>
                  </a:extLst>
                </p:cNvPr>
                <p:cNvSpPr/>
                <p:nvPr/>
              </p:nvSpPr>
              <p:spPr>
                <a:xfrm>
                  <a:off x="7620657" y="4847941"/>
                  <a:ext cx="4772" cy="1591"/>
                </a:xfrm>
                <a:custGeom>
                  <a:avLst/>
                  <a:gdLst>
                    <a:gd name="connsiteX0" fmla="*/ 0 w 4772"/>
                    <a:gd name="connsiteY0" fmla="*/ 0 h 1591"/>
                    <a:gd name="connsiteX1" fmla="*/ 0 w 4772"/>
                    <a:gd name="connsiteY1" fmla="*/ 0 h 1591"/>
                    <a:gd name="connsiteX2" fmla="*/ 0 w 4772"/>
                    <a:gd name="connsiteY2" fmla="*/ 0 h 1591"/>
                    <a:gd name="connsiteX3" fmla="*/ 0 w 4772"/>
                    <a:gd name="connsiteY3" fmla="*/ 0 h 1591"/>
                    <a:gd name="connsiteX4" fmla="*/ 0 w 4772"/>
                    <a:gd name="connsiteY4" fmla="*/ 0 h 1591"/>
                    <a:gd name="connsiteX5" fmla="*/ 4773 w 4772"/>
                    <a:gd name="connsiteY5" fmla="*/ 1591 h 1591"/>
                    <a:gd name="connsiteX6" fmla="*/ 0 w 4772"/>
                    <a:gd name="connsiteY6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772" h="1591">
                      <a:moveTo>
                        <a:pt x="0" y="0"/>
                      </a:moveTo>
                      <a:cubicBezTo>
                        <a:pt x="0" y="0"/>
                        <a:pt x="1592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ubicBezTo>
                        <a:pt x="1592" y="0"/>
                        <a:pt x="4773" y="1591"/>
                        <a:pt x="4773" y="1591"/>
                      </a:cubicBezTo>
                      <a:cubicBezTo>
                        <a:pt x="3182" y="0"/>
                        <a:pt x="1592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37" name="รูปแบบอิสระ: รูปร่าง 2036">
                  <a:extLst>
                    <a:ext uri="{FF2B5EF4-FFF2-40B4-BE49-F238E27FC236}">
                      <a16:creationId xmlns:a16="http://schemas.microsoft.com/office/drawing/2014/main" id="{DB58985F-D509-471E-B6CF-88778A45CC50}"/>
                    </a:ext>
                  </a:extLst>
                </p:cNvPr>
                <p:cNvSpPr/>
                <p:nvPr/>
              </p:nvSpPr>
              <p:spPr>
                <a:xfrm>
                  <a:off x="7622249" y="4844760"/>
                  <a:ext cx="3181" cy="1591"/>
                </a:xfrm>
                <a:custGeom>
                  <a:avLst/>
                  <a:gdLst>
                    <a:gd name="connsiteX0" fmla="*/ 3181 w 3181"/>
                    <a:gd name="connsiteY0" fmla="*/ 1591 h 1591"/>
                    <a:gd name="connsiteX1" fmla="*/ 3181 w 3181"/>
                    <a:gd name="connsiteY1" fmla="*/ 1591 h 1591"/>
                    <a:gd name="connsiteX2" fmla="*/ 0 w 3181"/>
                    <a:gd name="connsiteY2" fmla="*/ 0 h 1591"/>
                    <a:gd name="connsiteX3" fmla="*/ 3181 w 3181"/>
                    <a:gd name="connsiteY3" fmla="*/ 1591 h 1591"/>
                    <a:gd name="connsiteX4" fmla="*/ 3181 w 3181"/>
                    <a:gd name="connsiteY4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81" h="1591">
                      <a:moveTo>
                        <a:pt x="3181" y="1591"/>
                      </a:moveTo>
                      <a:lnTo>
                        <a:pt x="3181" y="1591"/>
                      </a:lnTo>
                      <a:lnTo>
                        <a:pt x="0" y="0"/>
                      </a:lnTo>
                      <a:lnTo>
                        <a:pt x="3181" y="1591"/>
                      </a:lnTo>
                      <a:cubicBezTo>
                        <a:pt x="0" y="1591"/>
                        <a:pt x="1591" y="1591"/>
                        <a:pt x="3181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38" name="รูปแบบอิสระ: รูปร่าง 2037">
                  <a:extLst>
                    <a:ext uri="{FF2B5EF4-FFF2-40B4-BE49-F238E27FC236}">
                      <a16:creationId xmlns:a16="http://schemas.microsoft.com/office/drawing/2014/main" id="{C72542B8-33B8-450E-8FE3-6031F221B683}"/>
                    </a:ext>
                  </a:extLst>
                </p:cNvPr>
                <p:cNvSpPr/>
                <p:nvPr/>
              </p:nvSpPr>
              <p:spPr>
                <a:xfrm>
                  <a:off x="7630204" y="4844760"/>
                  <a:ext cx="3181" cy="1591"/>
                </a:xfrm>
                <a:custGeom>
                  <a:avLst/>
                  <a:gdLst>
                    <a:gd name="connsiteX0" fmla="*/ 1591 w 3181"/>
                    <a:gd name="connsiteY0" fmla="*/ 0 h 1591"/>
                    <a:gd name="connsiteX1" fmla="*/ 3181 w 3181"/>
                    <a:gd name="connsiteY1" fmla="*/ 1591 h 1591"/>
                    <a:gd name="connsiteX2" fmla="*/ 0 w 3181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1591">
                      <a:moveTo>
                        <a:pt x="1591" y="0"/>
                      </a:moveTo>
                      <a:lnTo>
                        <a:pt x="3181" y="159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39" name="รูปแบบอิสระ: รูปร่าง 2038">
                  <a:extLst>
                    <a:ext uri="{FF2B5EF4-FFF2-40B4-BE49-F238E27FC236}">
                      <a16:creationId xmlns:a16="http://schemas.microsoft.com/office/drawing/2014/main" id="{275D7141-18B1-4A96-8DC2-2C07F894B713}"/>
                    </a:ext>
                  </a:extLst>
                </p:cNvPr>
                <p:cNvSpPr/>
                <p:nvPr/>
              </p:nvSpPr>
              <p:spPr>
                <a:xfrm>
                  <a:off x="7631794" y="4844760"/>
                  <a:ext cx="1590" cy="15910"/>
                </a:xfrm>
                <a:custGeom>
                  <a:avLst/>
                  <a:gdLst>
                    <a:gd name="connsiteX0" fmla="*/ 0 w 1590"/>
                    <a:gd name="connsiteY0" fmla="*/ 0 h 15910"/>
                    <a:gd name="connsiteX1" fmla="*/ 1591 w 1590"/>
                    <a:gd name="connsiteY1" fmla="*/ 0 h 15910"/>
                    <a:gd name="connsiteX2" fmla="*/ 0 w 1590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0">
                      <a:moveTo>
                        <a:pt x="0" y="0"/>
                      </a:moveTo>
                      <a:lnTo>
                        <a:pt x="159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40" name="รูปแบบอิสระ: รูปร่าง 2039">
                  <a:extLst>
                    <a:ext uri="{FF2B5EF4-FFF2-40B4-BE49-F238E27FC236}">
                      <a16:creationId xmlns:a16="http://schemas.microsoft.com/office/drawing/2014/main" id="{9FA4DE43-4D91-419D-A336-ADB90AE462AC}"/>
                    </a:ext>
                  </a:extLst>
                </p:cNvPr>
                <p:cNvSpPr/>
                <p:nvPr/>
              </p:nvSpPr>
              <p:spPr>
                <a:xfrm>
                  <a:off x="7609520" y="4804984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41" name="รูปแบบอิสระ: รูปร่าง 2040">
                  <a:extLst>
                    <a:ext uri="{FF2B5EF4-FFF2-40B4-BE49-F238E27FC236}">
                      <a16:creationId xmlns:a16="http://schemas.microsoft.com/office/drawing/2014/main" id="{A8DDD9D8-3696-49CB-915C-E04B31F5EE24}"/>
                    </a:ext>
                  </a:extLst>
                </p:cNvPr>
                <p:cNvSpPr/>
                <p:nvPr/>
              </p:nvSpPr>
              <p:spPr>
                <a:xfrm>
                  <a:off x="7609520" y="480657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42" name="รูปแบบอิสระ: รูปร่าง 2041">
                  <a:extLst>
                    <a:ext uri="{FF2B5EF4-FFF2-40B4-BE49-F238E27FC236}">
                      <a16:creationId xmlns:a16="http://schemas.microsoft.com/office/drawing/2014/main" id="{2E168F03-CC6E-438F-8E09-0A48FDFB5A21}"/>
                    </a:ext>
                  </a:extLst>
                </p:cNvPr>
                <p:cNvSpPr/>
                <p:nvPr/>
              </p:nvSpPr>
              <p:spPr>
                <a:xfrm>
                  <a:off x="7633385" y="4825667"/>
                  <a:ext cx="2953" cy="15910"/>
                </a:xfrm>
                <a:custGeom>
                  <a:avLst/>
                  <a:gdLst>
                    <a:gd name="connsiteX0" fmla="*/ 0 w 2953"/>
                    <a:gd name="connsiteY0" fmla="*/ 0 h 15910"/>
                    <a:gd name="connsiteX1" fmla="*/ 1592 w 2953"/>
                    <a:gd name="connsiteY1" fmla="*/ 0 h 15910"/>
                    <a:gd name="connsiteX2" fmla="*/ 0 w 2953"/>
                    <a:gd name="connsiteY2" fmla="*/ 0 h 15910"/>
                    <a:gd name="connsiteX3" fmla="*/ 0 w 2953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953" h="15910">
                      <a:moveTo>
                        <a:pt x="0" y="0"/>
                      </a:moveTo>
                      <a:cubicBezTo>
                        <a:pt x="1592" y="0"/>
                        <a:pt x="4774" y="0"/>
                        <a:pt x="1592" y="0"/>
                      </a:cubicBezTo>
                      <a:lnTo>
                        <a:pt x="0" y="0"/>
                      </a:lnTo>
                      <a:cubicBezTo>
                        <a:pt x="1592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43" name="รูปแบบอิสระ: รูปร่าง 2042">
                  <a:extLst>
                    <a:ext uri="{FF2B5EF4-FFF2-40B4-BE49-F238E27FC236}">
                      <a16:creationId xmlns:a16="http://schemas.microsoft.com/office/drawing/2014/main" id="{B21CA1C3-D746-4A46-ABAC-F1668EF5C299}"/>
                    </a:ext>
                  </a:extLst>
                </p:cNvPr>
                <p:cNvSpPr/>
                <p:nvPr/>
              </p:nvSpPr>
              <p:spPr>
                <a:xfrm>
                  <a:off x="7620657" y="4812939"/>
                  <a:ext cx="707" cy="15910"/>
                </a:xfrm>
                <a:custGeom>
                  <a:avLst/>
                  <a:gdLst>
                    <a:gd name="connsiteX0" fmla="*/ 0 w 707"/>
                    <a:gd name="connsiteY0" fmla="*/ 0 h 15910"/>
                    <a:gd name="connsiteX1" fmla="*/ 0 w 707"/>
                    <a:gd name="connsiteY1" fmla="*/ 0 h 15910"/>
                    <a:gd name="connsiteX2" fmla="*/ 0 w 707"/>
                    <a:gd name="connsiteY2" fmla="*/ 0 h 15910"/>
                    <a:gd name="connsiteX3" fmla="*/ 0 w 707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1592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44" name="รูปแบบอิสระ: รูปร่าง 2043">
                  <a:extLst>
                    <a:ext uri="{FF2B5EF4-FFF2-40B4-BE49-F238E27FC236}">
                      <a16:creationId xmlns:a16="http://schemas.microsoft.com/office/drawing/2014/main" id="{D10D0169-8046-4FE5-9608-A358AF88C04C}"/>
                    </a:ext>
                  </a:extLst>
                </p:cNvPr>
                <p:cNvSpPr/>
                <p:nvPr/>
              </p:nvSpPr>
              <p:spPr>
                <a:xfrm>
                  <a:off x="7612702" y="4814531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2" y="0"/>
                        <a:pt x="1592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45" name="รูปแบบอิสระ: รูปร่าง 2044">
                  <a:extLst>
                    <a:ext uri="{FF2B5EF4-FFF2-40B4-BE49-F238E27FC236}">
                      <a16:creationId xmlns:a16="http://schemas.microsoft.com/office/drawing/2014/main" id="{46DEABF6-71B7-4CC1-8136-F5579275B05A}"/>
                    </a:ext>
                  </a:extLst>
                </p:cNvPr>
                <p:cNvSpPr/>
                <p:nvPr/>
              </p:nvSpPr>
              <p:spPr>
                <a:xfrm>
                  <a:off x="7604747" y="4800211"/>
                  <a:ext cx="1591" cy="1193"/>
                </a:xfrm>
                <a:custGeom>
                  <a:avLst/>
                  <a:gdLst>
                    <a:gd name="connsiteX0" fmla="*/ 1592 w 1591"/>
                    <a:gd name="connsiteY0" fmla="*/ 0 h 1193"/>
                    <a:gd name="connsiteX1" fmla="*/ 0 w 1591"/>
                    <a:gd name="connsiteY1" fmla="*/ 0 h 1193"/>
                    <a:gd name="connsiteX2" fmla="*/ 1592 w 1591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193">
                      <a:moveTo>
                        <a:pt x="1592" y="0"/>
                      </a:moveTo>
                      <a:lnTo>
                        <a:pt x="0" y="0"/>
                      </a:lnTo>
                      <a:cubicBezTo>
                        <a:pt x="0" y="1591"/>
                        <a:pt x="0" y="1591"/>
                        <a:pt x="159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46" name="รูปแบบอิสระ: รูปร่าง 2045">
                  <a:extLst>
                    <a:ext uri="{FF2B5EF4-FFF2-40B4-BE49-F238E27FC236}">
                      <a16:creationId xmlns:a16="http://schemas.microsoft.com/office/drawing/2014/main" id="{F144E68D-D5DB-4BE7-BD50-349238B69E23}"/>
                    </a:ext>
                  </a:extLst>
                </p:cNvPr>
                <p:cNvSpPr/>
                <p:nvPr/>
              </p:nvSpPr>
              <p:spPr>
                <a:xfrm>
                  <a:off x="7631087" y="4836805"/>
                  <a:ext cx="1899" cy="15910"/>
                </a:xfrm>
                <a:custGeom>
                  <a:avLst/>
                  <a:gdLst>
                    <a:gd name="connsiteX0" fmla="*/ 707 w 1899"/>
                    <a:gd name="connsiteY0" fmla="*/ 0 h 15910"/>
                    <a:gd name="connsiteX1" fmla="*/ 707 w 1899"/>
                    <a:gd name="connsiteY1" fmla="*/ 0 h 15910"/>
                    <a:gd name="connsiteX2" fmla="*/ 707 w 189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99" h="15910">
                      <a:moveTo>
                        <a:pt x="707" y="0"/>
                      </a:moveTo>
                      <a:cubicBezTo>
                        <a:pt x="2298" y="0"/>
                        <a:pt x="2298" y="0"/>
                        <a:pt x="707" y="0"/>
                      </a:cubicBezTo>
                      <a:cubicBezTo>
                        <a:pt x="707" y="0"/>
                        <a:pt x="-884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47" name="รูปแบบอิสระ: รูปร่าง 2046">
                  <a:extLst>
                    <a:ext uri="{FF2B5EF4-FFF2-40B4-BE49-F238E27FC236}">
                      <a16:creationId xmlns:a16="http://schemas.microsoft.com/office/drawing/2014/main" id="{9A6C16AC-2C4B-4155-B464-F93978EDAE59}"/>
                    </a:ext>
                  </a:extLst>
                </p:cNvPr>
                <p:cNvSpPr/>
                <p:nvPr/>
              </p:nvSpPr>
              <p:spPr>
                <a:xfrm>
                  <a:off x="7629010" y="4800211"/>
                  <a:ext cx="1193" cy="15910"/>
                </a:xfrm>
                <a:custGeom>
                  <a:avLst/>
                  <a:gdLst>
                    <a:gd name="connsiteX0" fmla="*/ 1194 w 1193"/>
                    <a:gd name="connsiteY0" fmla="*/ 0 h 15910"/>
                    <a:gd name="connsiteX1" fmla="*/ 1194 w 1193"/>
                    <a:gd name="connsiteY1" fmla="*/ 0 h 15910"/>
                    <a:gd name="connsiteX2" fmla="*/ 1194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1194" y="0"/>
                      </a:moveTo>
                      <a:cubicBezTo>
                        <a:pt x="-398" y="0"/>
                        <a:pt x="-398" y="0"/>
                        <a:pt x="1194" y="0"/>
                      </a:cubicBezTo>
                      <a:cubicBezTo>
                        <a:pt x="-398" y="0"/>
                        <a:pt x="-398" y="0"/>
                        <a:pt x="119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48" name="รูปแบบอิสระ: รูปร่าง 2047">
                  <a:extLst>
                    <a:ext uri="{FF2B5EF4-FFF2-40B4-BE49-F238E27FC236}">
                      <a16:creationId xmlns:a16="http://schemas.microsoft.com/office/drawing/2014/main" id="{DD426DA6-BBB5-408C-8236-59972DCB9DF2}"/>
                    </a:ext>
                  </a:extLst>
                </p:cNvPr>
                <p:cNvSpPr/>
                <p:nvPr/>
              </p:nvSpPr>
              <p:spPr>
                <a:xfrm>
                  <a:off x="7633385" y="4835214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  <a:gd name="connsiteX3" fmla="*/ 0 w 1193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92" y="0"/>
                        <a:pt x="1592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49" name="รูปแบบอิสระ: รูปร่าง 2048">
                  <a:extLst>
                    <a:ext uri="{FF2B5EF4-FFF2-40B4-BE49-F238E27FC236}">
                      <a16:creationId xmlns:a16="http://schemas.microsoft.com/office/drawing/2014/main" id="{C19EF925-FC2F-4345-A328-0B5FFD559459}"/>
                    </a:ext>
                  </a:extLst>
                </p:cNvPr>
                <p:cNvSpPr/>
                <p:nvPr/>
              </p:nvSpPr>
              <p:spPr>
                <a:xfrm>
                  <a:off x="7598384" y="478271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50" name="รูปแบบอิสระ: รูปร่าง 2049">
                  <a:extLst>
                    <a:ext uri="{FF2B5EF4-FFF2-40B4-BE49-F238E27FC236}">
                      <a16:creationId xmlns:a16="http://schemas.microsoft.com/office/drawing/2014/main" id="{73441A20-C325-4E57-A3D6-BE9F8DDB738D}"/>
                    </a:ext>
                  </a:extLst>
                </p:cNvPr>
                <p:cNvSpPr/>
                <p:nvPr/>
              </p:nvSpPr>
              <p:spPr>
                <a:xfrm>
                  <a:off x="7611112" y="4765209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0 h 707"/>
                    <a:gd name="connsiteX1" fmla="*/ 0 w 15909"/>
                    <a:gd name="connsiteY1" fmla="*/ 0 h 707"/>
                    <a:gd name="connsiteX2" fmla="*/ 0 w 15909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0"/>
                      </a:moveTo>
                      <a:cubicBezTo>
                        <a:pt x="0" y="0"/>
                        <a:pt x="0" y="159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51" name="รูปแบบอิสระ: รูปร่าง 2050">
                  <a:extLst>
                    <a:ext uri="{FF2B5EF4-FFF2-40B4-BE49-F238E27FC236}">
                      <a16:creationId xmlns:a16="http://schemas.microsoft.com/office/drawing/2014/main" id="{96093305-8F96-4828-8CC2-5FE6D0C98871}"/>
                    </a:ext>
                  </a:extLst>
                </p:cNvPr>
                <p:cNvSpPr/>
                <p:nvPr/>
              </p:nvSpPr>
              <p:spPr>
                <a:xfrm>
                  <a:off x="7633385" y="484157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52" name="รูปแบบอิสระ: รูปร่าง 2051">
                  <a:extLst>
                    <a:ext uri="{FF2B5EF4-FFF2-40B4-BE49-F238E27FC236}">
                      <a16:creationId xmlns:a16="http://schemas.microsoft.com/office/drawing/2014/main" id="{4FDE032E-0C19-4DA2-AD8C-C4A1630B7F31}"/>
                    </a:ext>
                  </a:extLst>
                </p:cNvPr>
                <p:cNvSpPr/>
                <p:nvPr/>
              </p:nvSpPr>
              <p:spPr>
                <a:xfrm>
                  <a:off x="7625430" y="483998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53" name="รูปแบบอิสระ: รูปร่าง 2052">
                  <a:extLst>
                    <a:ext uri="{FF2B5EF4-FFF2-40B4-BE49-F238E27FC236}">
                      <a16:creationId xmlns:a16="http://schemas.microsoft.com/office/drawing/2014/main" id="{0603CEA1-6BA5-4D75-9011-E2CBBB9E424B}"/>
                    </a:ext>
                  </a:extLst>
                </p:cNvPr>
                <p:cNvSpPr/>
                <p:nvPr/>
              </p:nvSpPr>
              <p:spPr>
                <a:xfrm>
                  <a:off x="7621055" y="4832031"/>
                  <a:ext cx="1193" cy="15910"/>
                </a:xfrm>
                <a:custGeom>
                  <a:avLst/>
                  <a:gdLst>
                    <a:gd name="connsiteX0" fmla="*/ 1194 w 1193"/>
                    <a:gd name="connsiteY0" fmla="*/ 0 h 15910"/>
                    <a:gd name="connsiteX1" fmla="*/ 1194 w 1193"/>
                    <a:gd name="connsiteY1" fmla="*/ 0 h 15910"/>
                    <a:gd name="connsiteX2" fmla="*/ 1194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1194" y="0"/>
                      </a:moveTo>
                      <a:lnTo>
                        <a:pt x="1194" y="0"/>
                      </a:lnTo>
                      <a:cubicBezTo>
                        <a:pt x="-398" y="0"/>
                        <a:pt x="-398" y="0"/>
                        <a:pt x="119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54" name="รูปแบบอิสระ: รูปร่าง 2053">
                  <a:extLst>
                    <a:ext uri="{FF2B5EF4-FFF2-40B4-BE49-F238E27FC236}">
                      <a16:creationId xmlns:a16="http://schemas.microsoft.com/office/drawing/2014/main" id="{BF13F5A1-670D-4F78-935C-2856440BB37B}"/>
                    </a:ext>
                  </a:extLst>
                </p:cNvPr>
                <p:cNvSpPr/>
                <p:nvPr/>
              </p:nvSpPr>
              <p:spPr>
                <a:xfrm>
                  <a:off x="7631794" y="484157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55" name="รูปแบบอิสระ: รูปร่าง 2054">
                  <a:extLst>
                    <a:ext uri="{FF2B5EF4-FFF2-40B4-BE49-F238E27FC236}">
                      <a16:creationId xmlns:a16="http://schemas.microsoft.com/office/drawing/2014/main" id="{1060079D-0B4C-4CF8-8552-2C3C1C2246DB}"/>
                    </a:ext>
                  </a:extLst>
                </p:cNvPr>
                <p:cNvSpPr/>
                <p:nvPr/>
              </p:nvSpPr>
              <p:spPr>
                <a:xfrm>
                  <a:off x="7633385" y="484157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56" name="รูปแบบอิสระ: รูปร่าง 2055">
                  <a:extLst>
                    <a:ext uri="{FF2B5EF4-FFF2-40B4-BE49-F238E27FC236}">
                      <a16:creationId xmlns:a16="http://schemas.microsoft.com/office/drawing/2014/main" id="{F905B5C3-4CA5-4805-9BBE-4E46CE26FEC2}"/>
                    </a:ext>
                  </a:extLst>
                </p:cNvPr>
                <p:cNvSpPr/>
                <p:nvPr/>
              </p:nvSpPr>
              <p:spPr>
                <a:xfrm>
                  <a:off x="7633385" y="484157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57" name="รูปแบบอิสระ: รูปร่าง 2056">
                  <a:extLst>
                    <a:ext uri="{FF2B5EF4-FFF2-40B4-BE49-F238E27FC236}">
                      <a16:creationId xmlns:a16="http://schemas.microsoft.com/office/drawing/2014/main" id="{3CD78116-DCD9-4237-A059-05B9878441B7}"/>
                    </a:ext>
                  </a:extLst>
                </p:cNvPr>
                <p:cNvSpPr/>
                <p:nvPr/>
              </p:nvSpPr>
              <p:spPr>
                <a:xfrm>
                  <a:off x="7607930" y="4789074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58" name="รูปแบบอิสระ: รูปร่าง 2057">
                  <a:extLst>
                    <a:ext uri="{FF2B5EF4-FFF2-40B4-BE49-F238E27FC236}">
                      <a16:creationId xmlns:a16="http://schemas.microsoft.com/office/drawing/2014/main" id="{BC868E70-0818-4398-86DA-2695120CE603}"/>
                    </a:ext>
                  </a:extLst>
                </p:cNvPr>
                <p:cNvSpPr/>
                <p:nvPr/>
              </p:nvSpPr>
              <p:spPr>
                <a:xfrm>
                  <a:off x="7612702" y="4820894"/>
                  <a:ext cx="1591" cy="15910"/>
                </a:xfrm>
                <a:custGeom>
                  <a:avLst/>
                  <a:gdLst>
                    <a:gd name="connsiteX0" fmla="*/ 0 w 1591"/>
                    <a:gd name="connsiteY0" fmla="*/ 0 h 15910"/>
                    <a:gd name="connsiteX1" fmla="*/ 0 w 1591"/>
                    <a:gd name="connsiteY1" fmla="*/ 0 h 15910"/>
                    <a:gd name="connsiteX2" fmla="*/ 1592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59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59" name="รูปแบบอิสระ: รูปร่าง 2058">
                  <a:extLst>
                    <a:ext uri="{FF2B5EF4-FFF2-40B4-BE49-F238E27FC236}">
                      <a16:creationId xmlns:a16="http://schemas.microsoft.com/office/drawing/2014/main" id="{8F1E854F-8AAB-431D-91EB-F17238218ED0}"/>
                    </a:ext>
                  </a:extLst>
                </p:cNvPr>
                <p:cNvSpPr/>
                <p:nvPr/>
              </p:nvSpPr>
              <p:spPr>
                <a:xfrm>
                  <a:off x="7611112" y="4820894"/>
                  <a:ext cx="7954" cy="15910"/>
                </a:xfrm>
                <a:custGeom>
                  <a:avLst/>
                  <a:gdLst>
                    <a:gd name="connsiteX0" fmla="*/ 0 w 7954"/>
                    <a:gd name="connsiteY0" fmla="*/ 0 h 15910"/>
                    <a:gd name="connsiteX1" fmla="*/ 1591 w 7954"/>
                    <a:gd name="connsiteY1" fmla="*/ 0 h 15910"/>
                    <a:gd name="connsiteX2" fmla="*/ 7955 w 7954"/>
                    <a:gd name="connsiteY2" fmla="*/ 0 h 15910"/>
                    <a:gd name="connsiteX3" fmla="*/ 0 w 7954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954" h="15910">
                      <a:moveTo>
                        <a:pt x="0" y="0"/>
                      </a:moveTo>
                      <a:cubicBezTo>
                        <a:pt x="3182" y="0"/>
                        <a:pt x="1591" y="0"/>
                        <a:pt x="1591" y="0"/>
                      </a:cubicBezTo>
                      <a:lnTo>
                        <a:pt x="795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60" name="รูปแบบอิสระ: รูปร่าง 2059">
                  <a:extLst>
                    <a:ext uri="{FF2B5EF4-FFF2-40B4-BE49-F238E27FC236}">
                      <a16:creationId xmlns:a16="http://schemas.microsoft.com/office/drawing/2014/main" id="{7F89A32A-C850-4C91-B072-8BB4912E325E}"/>
                    </a:ext>
                  </a:extLst>
                </p:cNvPr>
                <p:cNvSpPr/>
                <p:nvPr/>
              </p:nvSpPr>
              <p:spPr>
                <a:xfrm>
                  <a:off x="7591561" y="4760436"/>
                  <a:ext cx="40233" cy="79550"/>
                </a:xfrm>
                <a:custGeom>
                  <a:avLst/>
                  <a:gdLst>
                    <a:gd name="connsiteX0" fmla="*/ 16369 w 40233"/>
                    <a:gd name="connsiteY0" fmla="*/ 42958 h 79550"/>
                    <a:gd name="connsiteX1" fmla="*/ 14778 w 40233"/>
                    <a:gd name="connsiteY1" fmla="*/ 44549 h 79550"/>
                    <a:gd name="connsiteX2" fmla="*/ 10005 w 40233"/>
                    <a:gd name="connsiteY2" fmla="*/ 46140 h 79550"/>
                    <a:gd name="connsiteX3" fmla="*/ 16369 w 40233"/>
                    <a:gd name="connsiteY3" fmla="*/ 42958 h 79550"/>
                    <a:gd name="connsiteX4" fmla="*/ 16369 w 40233"/>
                    <a:gd name="connsiteY4" fmla="*/ 44549 h 79550"/>
                    <a:gd name="connsiteX5" fmla="*/ 16369 w 40233"/>
                    <a:gd name="connsiteY5" fmla="*/ 42958 h 79550"/>
                    <a:gd name="connsiteX6" fmla="*/ 19551 w 40233"/>
                    <a:gd name="connsiteY6" fmla="*/ 44549 h 79550"/>
                    <a:gd name="connsiteX7" fmla="*/ 17960 w 40233"/>
                    <a:gd name="connsiteY7" fmla="*/ 44549 h 79550"/>
                    <a:gd name="connsiteX8" fmla="*/ 19551 w 40233"/>
                    <a:gd name="connsiteY8" fmla="*/ 44549 h 79550"/>
                    <a:gd name="connsiteX9" fmla="*/ 17960 w 40233"/>
                    <a:gd name="connsiteY9" fmla="*/ 44549 h 79550"/>
                    <a:gd name="connsiteX10" fmla="*/ 17960 w 40233"/>
                    <a:gd name="connsiteY10" fmla="*/ 44549 h 79550"/>
                    <a:gd name="connsiteX11" fmla="*/ 17960 w 40233"/>
                    <a:gd name="connsiteY11" fmla="*/ 44549 h 79550"/>
                    <a:gd name="connsiteX12" fmla="*/ 21142 w 40233"/>
                    <a:gd name="connsiteY12" fmla="*/ 44549 h 79550"/>
                    <a:gd name="connsiteX13" fmla="*/ 19551 w 40233"/>
                    <a:gd name="connsiteY13" fmla="*/ 44549 h 79550"/>
                    <a:gd name="connsiteX14" fmla="*/ 21142 w 40233"/>
                    <a:gd name="connsiteY14" fmla="*/ 44549 h 79550"/>
                    <a:gd name="connsiteX15" fmla="*/ 17960 w 40233"/>
                    <a:gd name="connsiteY15" fmla="*/ 44549 h 79550"/>
                    <a:gd name="connsiteX16" fmla="*/ 16369 w 40233"/>
                    <a:gd name="connsiteY16" fmla="*/ 46140 h 79550"/>
                    <a:gd name="connsiteX17" fmla="*/ 14778 w 40233"/>
                    <a:gd name="connsiteY17" fmla="*/ 46140 h 79550"/>
                    <a:gd name="connsiteX18" fmla="*/ 10005 w 40233"/>
                    <a:gd name="connsiteY18" fmla="*/ 47730 h 79550"/>
                    <a:gd name="connsiteX19" fmla="*/ 16369 w 40233"/>
                    <a:gd name="connsiteY19" fmla="*/ 46140 h 79550"/>
                    <a:gd name="connsiteX20" fmla="*/ 16369 w 40233"/>
                    <a:gd name="connsiteY20" fmla="*/ 46140 h 79550"/>
                    <a:gd name="connsiteX21" fmla="*/ 14778 w 40233"/>
                    <a:gd name="connsiteY21" fmla="*/ 46140 h 79550"/>
                    <a:gd name="connsiteX22" fmla="*/ 11596 w 40233"/>
                    <a:gd name="connsiteY22" fmla="*/ 46140 h 79550"/>
                    <a:gd name="connsiteX23" fmla="*/ 14778 w 40233"/>
                    <a:gd name="connsiteY23" fmla="*/ 46140 h 79550"/>
                    <a:gd name="connsiteX24" fmla="*/ 10005 w 40233"/>
                    <a:gd name="connsiteY24" fmla="*/ 47730 h 79550"/>
                    <a:gd name="connsiteX25" fmla="*/ 14778 w 40233"/>
                    <a:gd name="connsiteY25" fmla="*/ 47730 h 79550"/>
                    <a:gd name="connsiteX26" fmla="*/ 16369 w 40233"/>
                    <a:gd name="connsiteY26" fmla="*/ 49322 h 79550"/>
                    <a:gd name="connsiteX27" fmla="*/ 13187 w 40233"/>
                    <a:gd name="connsiteY27" fmla="*/ 49322 h 79550"/>
                    <a:gd name="connsiteX28" fmla="*/ 14778 w 40233"/>
                    <a:gd name="connsiteY28" fmla="*/ 49322 h 79550"/>
                    <a:gd name="connsiteX29" fmla="*/ 13187 w 40233"/>
                    <a:gd name="connsiteY29" fmla="*/ 49322 h 79550"/>
                    <a:gd name="connsiteX30" fmla="*/ 16369 w 40233"/>
                    <a:gd name="connsiteY30" fmla="*/ 49322 h 79550"/>
                    <a:gd name="connsiteX31" fmla="*/ 14778 w 40233"/>
                    <a:gd name="connsiteY31" fmla="*/ 50913 h 79550"/>
                    <a:gd name="connsiteX32" fmla="*/ 11596 w 40233"/>
                    <a:gd name="connsiteY32" fmla="*/ 50913 h 79550"/>
                    <a:gd name="connsiteX33" fmla="*/ 16369 w 40233"/>
                    <a:gd name="connsiteY33" fmla="*/ 50913 h 79550"/>
                    <a:gd name="connsiteX34" fmla="*/ 14778 w 40233"/>
                    <a:gd name="connsiteY34" fmla="*/ 50913 h 79550"/>
                    <a:gd name="connsiteX35" fmla="*/ 21142 w 40233"/>
                    <a:gd name="connsiteY35" fmla="*/ 50913 h 79550"/>
                    <a:gd name="connsiteX36" fmla="*/ 22733 w 40233"/>
                    <a:gd name="connsiteY36" fmla="*/ 50913 h 79550"/>
                    <a:gd name="connsiteX37" fmla="*/ 24324 w 40233"/>
                    <a:gd name="connsiteY37" fmla="*/ 50913 h 79550"/>
                    <a:gd name="connsiteX38" fmla="*/ 21142 w 40233"/>
                    <a:gd name="connsiteY38" fmla="*/ 50913 h 79550"/>
                    <a:gd name="connsiteX39" fmla="*/ 21142 w 40233"/>
                    <a:gd name="connsiteY39" fmla="*/ 50913 h 79550"/>
                    <a:gd name="connsiteX40" fmla="*/ 16369 w 40233"/>
                    <a:gd name="connsiteY40" fmla="*/ 50913 h 79550"/>
                    <a:gd name="connsiteX41" fmla="*/ 17960 w 40233"/>
                    <a:gd name="connsiteY41" fmla="*/ 50913 h 79550"/>
                    <a:gd name="connsiteX42" fmla="*/ 13187 w 40233"/>
                    <a:gd name="connsiteY42" fmla="*/ 50913 h 79550"/>
                    <a:gd name="connsiteX43" fmla="*/ 13187 w 40233"/>
                    <a:gd name="connsiteY43" fmla="*/ 50913 h 79550"/>
                    <a:gd name="connsiteX44" fmla="*/ 11596 w 40233"/>
                    <a:gd name="connsiteY44" fmla="*/ 50913 h 79550"/>
                    <a:gd name="connsiteX45" fmla="*/ 13187 w 40233"/>
                    <a:gd name="connsiteY45" fmla="*/ 50913 h 79550"/>
                    <a:gd name="connsiteX46" fmla="*/ 10005 w 40233"/>
                    <a:gd name="connsiteY46" fmla="*/ 50913 h 79550"/>
                    <a:gd name="connsiteX47" fmla="*/ 11596 w 40233"/>
                    <a:gd name="connsiteY47" fmla="*/ 50913 h 79550"/>
                    <a:gd name="connsiteX48" fmla="*/ 10005 w 40233"/>
                    <a:gd name="connsiteY48" fmla="*/ 52504 h 79550"/>
                    <a:gd name="connsiteX49" fmla="*/ 19551 w 40233"/>
                    <a:gd name="connsiteY49" fmla="*/ 54095 h 79550"/>
                    <a:gd name="connsiteX50" fmla="*/ 13187 w 40233"/>
                    <a:gd name="connsiteY50" fmla="*/ 54095 h 79550"/>
                    <a:gd name="connsiteX51" fmla="*/ 13187 w 40233"/>
                    <a:gd name="connsiteY51" fmla="*/ 52504 h 79550"/>
                    <a:gd name="connsiteX52" fmla="*/ 11596 w 40233"/>
                    <a:gd name="connsiteY52" fmla="*/ 52504 h 79550"/>
                    <a:gd name="connsiteX53" fmla="*/ 14778 w 40233"/>
                    <a:gd name="connsiteY53" fmla="*/ 52504 h 79550"/>
                    <a:gd name="connsiteX54" fmla="*/ 11596 w 40233"/>
                    <a:gd name="connsiteY54" fmla="*/ 52504 h 79550"/>
                    <a:gd name="connsiteX55" fmla="*/ 16369 w 40233"/>
                    <a:gd name="connsiteY55" fmla="*/ 52504 h 79550"/>
                    <a:gd name="connsiteX56" fmla="*/ 13187 w 40233"/>
                    <a:gd name="connsiteY56" fmla="*/ 52504 h 79550"/>
                    <a:gd name="connsiteX57" fmla="*/ 16369 w 40233"/>
                    <a:gd name="connsiteY57" fmla="*/ 52504 h 79550"/>
                    <a:gd name="connsiteX58" fmla="*/ 16369 w 40233"/>
                    <a:gd name="connsiteY58" fmla="*/ 52504 h 79550"/>
                    <a:gd name="connsiteX59" fmla="*/ 14778 w 40233"/>
                    <a:gd name="connsiteY59" fmla="*/ 52504 h 79550"/>
                    <a:gd name="connsiteX60" fmla="*/ 14778 w 40233"/>
                    <a:gd name="connsiteY60" fmla="*/ 52504 h 79550"/>
                    <a:gd name="connsiteX61" fmla="*/ 17960 w 40233"/>
                    <a:gd name="connsiteY61" fmla="*/ 54095 h 79550"/>
                    <a:gd name="connsiteX62" fmla="*/ 13187 w 40233"/>
                    <a:gd name="connsiteY62" fmla="*/ 54095 h 79550"/>
                    <a:gd name="connsiteX63" fmla="*/ 25914 w 40233"/>
                    <a:gd name="connsiteY63" fmla="*/ 54095 h 79550"/>
                    <a:gd name="connsiteX64" fmla="*/ 13187 w 40233"/>
                    <a:gd name="connsiteY64" fmla="*/ 54095 h 79550"/>
                    <a:gd name="connsiteX65" fmla="*/ 13187 w 40233"/>
                    <a:gd name="connsiteY65" fmla="*/ 54095 h 79550"/>
                    <a:gd name="connsiteX66" fmla="*/ 17960 w 40233"/>
                    <a:gd name="connsiteY66" fmla="*/ 54095 h 79550"/>
                    <a:gd name="connsiteX67" fmla="*/ 13187 w 40233"/>
                    <a:gd name="connsiteY67" fmla="*/ 55686 h 79550"/>
                    <a:gd name="connsiteX68" fmla="*/ 19551 w 40233"/>
                    <a:gd name="connsiteY68" fmla="*/ 55686 h 79550"/>
                    <a:gd name="connsiteX69" fmla="*/ 13187 w 40233"/>
                    <a:gd name="connsiteY69" fmla="*/ 55686 h 79550"/>
                    <a:gd name="connsiteX70" fmla="*/ 17960 w 40233"/>
                    <a:gd name="connsiteY70" fmla="*/ 55686 h 79550"/>
                    <a:gd name="connsiteX71" fmla="*/ 11596 w 40233"/>
                    <a:gd name="connsiteY71" fmla="*/ 55686 h 79550"/>
                    <a:gd name="connsiteX72" fmla="*/ 11596 w 40233"/>
                    <a:gd name="connsiteY72" fmla="*/ 55686 h 79550"/>
                    <a:gd name="connsiteX73" fmla="*/ 13187 w 40233"/>
                    <a:gd name="connsiteY73" fmla="*/ 55686 h 79550"/>
                    <a:gd name="connsiteX74" fmla="*/ 19551 w 40233"/>
                    <a:gd name="connsiteY74" fmla="*/ 57277 h 79550"/>
                    <a:gd name="connsiteX75" fmla="*/ 13187 w 40233"/>
                    <a:gd name="connsiteY75" fmla="*/ 57277 h 79550"/>
                    <a:gd name="connsiteX76" fmla="*/ 27506 w 40233"/>
                    <a:gd name="connsiteY76" fmla="*/ 58868 h 79550"/>
                    <a:gd name="connsiteX77" fmla="*/ 25914 w 40233"/>
                    <a:gd name="connsiteY77" fmla="*/ 58868 h 79550"/>
                    <a:gd name="connsiteX78" fmla="*/ 27506 w 40233"/>
                    <a:gd name="connsiteY78" fmla="*/ 58868 h 79550"/>
                    <a:gd name="connsiteX79" fmla="*/ 11596 w 40233"/>
                    <a:gd name="connsiteY79" fmla="*/ 57277 h 79550"/>
                    <a:gd name="connsiteX80" fmla="*/ 10005 w 40233"/>
                    <a:gd name="connsiteY80" fmla="*/ 57277 h 79550"/>
                    <a:gd name="connsiteX81" fmla="*/ 8414 w 40233"/>
                    <a:gd name="connsiteY81" fmla="*/ 57277 h 79550"/>
                    <a:gd name="connsiteX82" fmla="*/ 6823 w 40233"/>
                    <a:gd name="connsiteY82" fmla="*/ 57277 h 79550"/>
                    <a:gd name="connsiteX83" fmla="*/ 11596 w 40233"/>
                    <a:gd name="connsiteY83" fmla="*/ 58868 h 79550"/>
                    <a:gd name="connsiteX84" fmla="*/ 8414 w 40233"/>
                    <a:gd name="connsiteY84" fmla="*/ 57277 h 79550"/>
                    <a:gd name="connsiteX85" fmla="*/ 16369 w 40233"/>
                    <a:gd name="connsiteY85" fmla="*/ 58868 h 79550"/>
                    <a:gd name="connsiteX86" fmla="*/ 10005 w 40233"/>
                    <a:gd name="connsiteY86" fmla="*/ 58868 h 79550"/>
                    <a:gd name="connsiteX87" fmla="*/ 11596 w 40233"/>
                    <a:gd name="connsiteY87" fmla="*/ 58868 h 79550"/>
                    <a:gd name="connsiteX88" fmla="*/ 10005 w 40233"/>
                    <a:gd name="connsiteY88" fmla="*/ 58868 h 79550"/>
                    <a:gd name="connsiteX89" fmla="*/ 11596 w 40233"/>
                    <a:gd name="connsiteY89" fmla="*/ 60459 h 79550"/>
                    <a:gd name="connsiteX90" fmla="*/ 10005 w 40233"/>
                    <a:gd name="connsiteY90" fmla="*/ 60459 h 79550"/>
                    <a:gd name="connsiteX91" fmla="*/ 27506 w 40233"/>
                    <a:gd name="connsiteY91" fmla="*/ 62050 h 79550"/>
                    <a:gd name="connsiteX92" fmla="*/ 22733 w 40233"/>
                    <a:gd name="connsiteY92" fmla="*/ 62050 h 79550"/>
                    <a:gd name="connsiteX93" fmla="*/ 13187 w 40233"/>
                    <a:gd name="connsiteY93" fmla="*/ 60459 h 79550"/>
                    <a:gd name="connsiteX94" fmla="*/ 14778 w 40233"/>
                    <a:gd name="connsiteY94" fmla="*/ 60459 h 79550"/>
                    <a:gd name="connsiteX95" fmla="*/ 13187 w 40233"/>
                    <a:gd name="connsiteY95" fmla="*/ 60459 h 79550"/>
                    <a:gd name="connsiteX96" fmla="*/ 16369 w 40233"/>
                    <a:gd name="connsiteY96" fmla="*/ 60459 h 79550"/>
                    <a:gd name="connsiteX97" fmla="*/ 16369 w 40233"/>
                    <a:gd name="connsiteY97" fmla="*/ 60459 h 79550"/>
                    <a:gd name="connsiteX98" fmla="*/ 24324 w 40233"/>
                    <a:gd name="connsiteY98" fmla="*/ 62050 h 79550"/>
                    <a:gd name="connsiteX99" fmla="*/ 22733 w 40233"/>
                    <a:gd name="connsiteY99" fmla="*/ 62050 h 79550"/>
                    <a:gd name="connsiteX100" fmla="*/ 21142 w 40233"/>
                    <a:gd name="connsiteY100" fmla="*/ 63641 h 79550"/>
                    <a:gd name="connsiteX101" fmla="*/ 17960 w 40233"/>
                    <a:gd name="connsiteY101" fmla="*/ 63641 h 79550"/>
                    <a:gd name="connsiteX102" fmla="*/ 19551 w 40233"/>
                    <a:gd name="connsiteY102" fmla="*/ 63641 h 79550"/>
                    <a:gd name="connsiteX103" fmla="*/ 16369 w 40233"/>
                    <a:gd name="connsiteY103" fmla="*/ 63641 h 79550"/>
                    <a:gd name="connsiteX104" fmla="*/ 19551 w 40233"/>
                    <a:gd name="connsiteY104" fmla="*/ 65232 h 79550"/>
                    <a:gd name="connsiteX105" fmla="*/ 19551 w 40233"/>
                    <a:gd name="connsiteY105" fmla="*/ 63641 h 79550"/>
                    <a:gd name="connsiteX106" fmla="*/ 29097 w 40233"/>
                    <a:gd name="connsiteY106" fmla="*/ 66823 h 79550"/>
                    <a:gd name="connsiteX107" fmla="*/ 27506 w 40233"/>
                    <a:gd name="connsiteY107" fmla="*/ 66823 h 79550"/>
                    <a:gd name="connsiteX108" fmla="*/ 30688 w 40233"/>
                    <a:gd name="connsiteY108" fmla="*/ 70005 h 79550"/>
                    <a:gd name="connsiteX109" fmla="*/ 24324 w 40233"/>
                    <a:gd name="connsiteY109" fmla="*/ 68414 h 79550"/>
                    <a:gd name="connsiteX110" fmla="*/ 25914 w 40233"/>
                    <a:gd name="connsiteY110" fmla="*/ 68414 h 79550"/>
                    <a:gd name="connsiteX111" fmla="*/ 24324 w 40233"/>
                    <a:gd name="connsiteY111" fmla="*/ 68414 h 79550"/>
                    <a:gd name="connsiteX112" fmla="*/ 24324 w 40233"/>
                    <a:gd name="connsiteY112" fmla="*/ 68414 h 79550"/>
                    <a:gd name="connsiteX113" fmla="*/ 21142 w 40233"/>
                    <a:gd name="connsiteY113" fmla="*/ 70005 h 79550"/>
                    <a:gd name="connsiteX114" fmla="*/ 24324 w 40233"/>
                    <a:gd name="connsiteY114" fmla="*/ 70005 h 79550"/>
                    <a:gd name="connsiteX115" fmla="*/ 24324 w 40233"/>
                    <a:gd name="connsiteY115" fmla="*/ 70005 h 79550"/>
                    <a:gd name="connsiteX116" fmla="*/ 27506 w 40233"/>
                    <a:gd name="connsiteY116" fmla="*/ 71596 h 79550"/>
                    <a:gd name="connsiteX117" fmla="*/ 29097 w 40233"/>
                    <a:gd name="connsiteY117" fmla="*/ 73187 h 79550"/>
                    <a:gd name="connsiteX118" fmla="*/ 25914 w 40233"/>
                    <a:gd name="connsiteY118" fmla="*/ 73187 h 79550"/>
                    <a:gd name="connsiteX119" fmla="*/ 27506 w 40233"/>
                    <a:gd name="connsiteY119" fmla="*/ 73187 h 79550"/>
                    <a:gd name="connsiteX120" fmla="*/ 27506 w 40233"/>
                    <a:gd name="connsiteY120" fmla="*/ 74778 h 79550"/>
                    <a:gd name="connsiteX121" fmla="*/ 29097 w 40233"/>
                    <a:gd name="connsiteY121" fmla="*/ 74778 h 79550"/>
                    <a:gd name="connsiteX122" fmla="*/ 32279 w 40233"/>
                    <a:gd name="connsiteY122" fmla="*/ 76369 h 79550"/>
                    <a:gd name="connsiteX123" fmla="*/ 35461 w 40233"/>
                    <a:gd name="connsiteY123" fmla="*/ 76369 h 79550"/>
                    <a:gd name="connsiteX124" fmla="*/ 32279 w 40233"/>
                    <a:gd name="connsiteY124" fmla="*/ 74778 h 79550"/>
                    <a:gd name="connsiteX125" fmla="*/ 37052 w 40233"/>
                    <a:gd name="connsiteY125" fmla="*/ 74778 h 79550"/>
                    <a:gd name="connsiteX126" fmla="*/ 35461 w 40233"/>
                    <a:gd name="connsiteY126" fmla="*/ 74778 h 79550"/>
                    <a:gd name="connsiteX127" fmla="*/ 35461 w 40233"/>
                    <a:gd name="connsiteY127" fmla="*/ 74778 h 79550"/>
                    <a:gd name="connsiteX128" fmla="*/ 35461 w 40233"/>
                    <a:gd name="connsiteY128" fmla="*/ 74778 h 79550"/>
                    <a:gd name="connsiteX129" fmla="*/ 35461 w 40233"/>
                    <a:gd name="connsiteY129" fmla="*/ 74778 h 79550"/>
                    <a:gd name="connsiteX130" fmla="*/ 35461 w 40233"/>
                    <a:gd name="connsiteY130" fmla="*/ 74778 h 79550"/>
                    <a:gd name="connsiteX131" fmla="*/ 33869 w 40233"/>
                    <a:gd name="connsiteY131" fmla="*/ 74778 h 79550"/>
                    <a:gd name="connsiteX132" fmla="*/ 30688 w 40233"/>
                    <a:gd name="connsiteY132" fmla="*/ 73187 h 79550"/>
                    <a:gd name="connsiteX133" fmla="*/ 32279 w 40233"/>
                    <a:gd name="connsiteY133" fmla="*/ 73187 h 79550"/>
                    <a:gd name="connsiteX134" fmla="*/ 30688 w 40233"/>
                    <a:gd name="connsiteY134" fmla="*/ 73187 h 79550"/>
                    <a:gd name="connsiteX135" fmla="*/ 35461 w 40233"/>
                    <a:gd name="connsiteY135" fmla="*/ 73187 h 79550"/>
                    <a:gd name="connsiteX136" fmla="*/ 35461 w 40233"/>
                    <a:gd name="connsiteY136" fmla="*/ 73187 h 79550"/>
                    <a:gd name="connsiteX137" fmla="*/ 37052 w 40233"/>
                    <a:gd name="connsiteY137" fmla="*/ 71596 h 79550"/>
                    <a:gd name="connsiteX138" fmla="*/ 37052 w 40233"/>
                    <a:gd name="connsiteY138" fmla="*/ 71596 h 79550"/>
                    <a:gd name="connsiteX139" fmla="*/ 35461 w 40233"/>
                    <a:gd name="connsiteY139" fmla="*/ 70005 h 79550"/>
                    <a:gd name="connsiteX140" fmla="*/ 35461 w 40233"/>
                    <a:gd name="connsiteY140" fmla="*/ 70005 h 79550"/>
                    <a:gd name="connsiteX141" fmla="*/ 35461 w 40233"/>
                    <a:gd name="connsiteY141" fmla="*/ 68414 h 79550"/>
                    <a:gd name="connsiteX142" fmla="*/ 35461 w 40233"/>
                    <a:gd name="connsiteY142" fmla="*/ 66823 h 79550"/>
                    <a:gd name="connsiteX143" fmla="*/ 37052 w 40233"/>
                    <a:gd name="connsiteY143" fmla="*/ 66823 h 79550"/>
                    <a:gd name="connsiteX144" fmla="*/ 37052 w 40233"/>
                    <a:gd name="connsiteY144" fmla="*/ 65232 h 79550"/>
                    <a:gd name="connsiteX145" fmla="*/ 38643 w 40233"/>
                    <a:gd name="connsiteY145" fmla="*/ 63641 h 79550"/>
                    <a:gd name="connsiteX146" fmla="*/ 37052 w 40233"/>
                    <a:gd name="connsiteY146" fmla="*/ 63641 h 79550"/>
                    <a:gd name="connsiteX147" fmla="*/ 35461 w 40233"/>
                    <a:gd name="connsiteY147" fmla="*/ 62050 h 79550"/>
                    <a:gd name="connsiteX148" fmla="*/ 33869 w 40233"/>
                    <a:gd name="connsiteY148" fmla="*/ 62050 h 79550"/>
                    <a:gd name="connsiteX149" fmla="*/ 35461 w 40233"/>
                    <a:gd name="connsiteY149" fmla="*/ 60459 h 79550"/>
                    <a:gd name="connsiteX150" fmla="*/ 35461 w 40233"/>
                    <a:gd name="connsiteY150" fmla="*/ 60459 h 79550"/>
                    <a:gd name="connsiteX151" fmla="*/ 35461 w 40233"/>
                    <a:gd name="connsiteY151" fmla="*/ 57277 h 79550"/>
                    <a:gd name="connsiteX152" fmla="*/ 35461 w 40233"/>
                    <a:gd name="connsiteY152" fmla="*/ 57277 h 79550"/>
                    <a:gd name="connsiteX153" fmla="*/ 35461 w 40233"/>
                    <a:gd name="connsiteY153" fmla="*/ 57277 h 79550"/>
                    <a:gd name="connsiteX154" fmla="*/ 35461 w 40233"/>
                    <a:gd name="connsiteY154" fmla="*/ 57277 h 79550"/>
                    <a:gd name="connsiteX155" fmla="*/ 37052 w 40233"/>
                    <a:gd name="connsiteY155" fmla="*/ 57277 h 79550"/>
                    <a:gd name="connsiteX156" fmla="*/ 35461 w 40233"/>
                    <a:gd name="connsiteY156" fmla="*/ 57277 h 79550"/>
                    <a:gd name="connsiteX157" fmla="*/ 35461 w 40233"/>
                    <a:gd name="connsiteY157" fmla="*/ 57277 h 79550"/>
                    <a:gd name="connsiteX158" fmla="*/ 37052 w 40233"/>
                    <a:gd name="connsiteY158" fmla="*/ 57277 h 79550"/>
                    <a:gd name="connsiteX159" fmla="*/ 37052 w 40233"/>
                    <a:gd name="connsiteY159" fmla="*/ 57277 h 79550"/>
                    <a:gd name="connsiteX160" fmla="*/ 33869 w 40233"/>
                    <a:gd name="connsiteY160" fmla="*/ 57277 h 79550"/>
                    <a:gd name="connsiteX161" fmla="*/ 32279 w 40233"/>
                    <a:gd name="connsiteY161" fmla="*/ 57277 h 79550"/>
                    <a:gd name="connsiteX162" fmla="*/ 35461 w 40233"/>
                    <a:gd name="connsiteY162" fmla="*/ 57277 h 79550"/>
                    <a:gd name="connsiteX163" fmla="*/ 30688 w 40233"/>
                    <a:gd name="connsiteY163" fmla="*/ 55686 h 79550"/>
                    <a:gd name="connsiteX164" fmla="*/ 30688 w 40233"/>
                    <a:gd name="connsiteY164" fmla="*/ 55686 h 79550"/>
                    <a:gd name="connsiteX165" fmla="*/ 30688 w 40233"/>
                    <a:gd name="connsiteY165" fmla="*/ 55686 h 79550"/>
                    <a:gd name="connsiteX166" fmla="*/ 33869 w 40233"/>
                    <a:gd name="connsiteY166" fmla="*/ 55686 h 79550"/>
                    <a:gd name="connsiteX167" fmla="*/ 30688 w 40233"/>
                    <a:gd name="connsiteY167" fmla="*/ 55686 h 79550"/>
                    <a:gd name="connsiteX168" fmla="*/ 35461 w 40233"/>
                    <a:gd name="connsiteY168" fmla="*/ 55686 h 79550"/>
                    <a:gd name="connsiteX169" fmla="*/ 30688 w 40233"/>
                    <a:gd name="connsiteY169" fmla="*/ 54095 h 79550"/>
                    <a:gd name="connsiteX170" fmla="*/ 32279 w 40233"/>
                    <a:gd name="connsiteY170" fmla="*/ 54095 h 79550"/>
                    <a:gd name="connsiteX171" fmla="*/ 30688 w 40233"/>
                    <a:gd name="connsiteY171" fmla="*/ 54095 h 79550"/>
                    <a:gd name="connsiteX172" fmla="*/ 33869 w 40233"/>
                    <a:gd name="connsiteY172" fmla="*/ 50913 h 79550"/>
                    <a:gd name="connsiteX173" fmla="*/ 32279 w 40233"/>
                    <a:gd name="connsiteY173" fmla="*/ 50913 h 79550"/>
                    <a:gd name="connsiteX174" fmla="*/ 35461 w 40233"/>
                    <a:gd name="connsiteY174" fmla="*/ 50913 h 79550"/>
                    <a:gd name="connsiteX175" fmla="*/ 33869 w 40233"/>
                    <a:gd name="connsiteY175" fmla="*/ 49322 h 79550"/>
                    <a:gd name="connsiteX176" fmla="*/ 37052 w 40233"/>
                    <a:gd name="connsiteY176" fmla="*/ 49322 h 79550"/>
                    <a:gd name="connsiteX177" fmla="*/ 37052 w 40233"/>
                    <a:gd name="connsiteY177" fmla="*/ 49322 h 79550"/>
                    <a:gd name="connsiteX178" fmla="*/ 38643 w 40233"/>
                    <a:gd name="connsiteY178" fmla="*/ 49322 h 79550"/>
                    <a:gd name="connsiteX179" fmla="*/ 30688 w 40233"/>
                    <a:gd name="connsiteY179" fmla="*/ 49322 h 79550"/>
                    <a:gd name="connsiteX180" fmla="*/ 29097 w 40233"/>
                    <a:gd name="connsiteY180" fmla="*/ 49322 h 79550"/>
                    <a:gd name="connsiteX181" fmla="*/ 32279 w 40233"/>
                    <a:gd name="connsiteY181" fmla="*/ 49322 h 79550"/>
                    <a:gd name="connsiteX182" fmla="*/ 30688 w 40233"/>
                    <a:gd name="connsiteY182" fmla="*/ 47730 h 79550"/>
                    <a:gd name="connsiteX183" fmla="*/ 30688 w 40233"/>
                    <a:gd name="connsiteY183" fmla="*/ 47730 h 79550"/>
                    <a:gd name="connsiteX184" fmla="*/ 30688 w 40233"/>
                    <a:gd name="connsiteY184" fmla="*/ 46140 h 79550"/>
                    <a:gd name="connsiteX185" fmla="*/ 30688 w 40233"/>
                    <a:gd name="connsiteY185" fmla="*/ 46140 h 79550"/>
                    <a:gd name="connsiteX186" fmla="*/ 29097 w 40233"/>
                    <a:gd name="connsiteY186" fmla="*/ 46140 h 79550"/>
                    <a:gd name="connsiteX187" fmla="*/ 29097 w 40233"/>
                    <a:gd name="connsiteY187" fmla="*/ 46140 h 79550"/>
                    <a:gd name="connsiteX188" fmla="*/ 30688 w 40233"/>
                    <a:gd name="connsiteY188" fmla="*/ 44549 h 79550"/>
                    <a:gd name="connsiteX189" fmla="*/ 29097 w 40233"/>
                    <a:gd name="connsiteY189" fmla="*/ 44549 h 79550"/>
                    <a:gd name="connsiteX190" fmla="*/ 29097 w 40233"/>
                    <a:gd name="connsiteY190" fmla="*/ 42958 h 79550"/>
                    <a:gd name="connsiteX191" fmla="*/ 27506 w 40233"/>
                    <a:gd name="connsiteY191" fmla="*/ 42958 h 79550"/>
                    <a:gd name="connsiteX192" fmla="*/ 33869 w 40233"/>
                    <a:gd name="connsiteY192" fmla="*/ 39775 h 79550"/>
                    <a:gd name="connsiteX193" fmla="*/ 35461 w 40233"/>
                    <a:gd name="connsiteY193" fmla="*/ 39775 h 79550"/>
                    <a:gd name="connsiteX194" fmla="*/ 32279 w 40233"/>
                    <a:gd name="connsiteY194" fmla="*/ 39775 h 79550"/>
                    <a:gd name="connsiteX195" fmla="*/ 37052 w 40233"/>
                    <a:gd name="connsiteY195" fmla="*/ 38185 h 79550"/>
                    <a:gd name="connsiteX196" fmla="*/ 35461 w 40233"/>
                    <a:gd name="connsiteY196" fmla="*/ 36594 h 79550"/>
                    <a:gd name="connsiteX197" fmla="*/ 32279 w 40233"/>
                    <a:gd name="connsiteY197" fmla="*/ 36594 h 79550"/>
                    <a:gd name="connsiteX198" fmla="*/ 32279 w 40233"/>
                    <a:gd name="connsiteY198" fmla="*/ 35003 h 79550"/>
                    <a:gd name="connsiteX199" fmla="*/ 33869 w 40233"/>
                    <a:gd name="connsiteY199" fmla="*/ 35003 h 79550"/>
                    <a:gd name="connsiteX200" fmla="*/ 30688 w 40233"/>
                    <a:gd name="connsiteY200" fmla="*/ 35003 h 79550"/>
                    <a:gd name="connsiteX201" fmla="*/ 33869 w 40233"/>
                    <a:gd name="connsiteY201" fmla="*/ 31820 h 79550"/>
                    <a:gd name="connsiteX202" fmla="*/ 33869 w 40233"/>
                    <a:gd name="connsiteY202" fmla="*/ 30230 h 79550"/>
                    <a:gd name="connsiteX203" fmla="*/ 33869 w 40233"/>
                    <a:gd name="connsiteY203" fmla="*/ 30230 h 79550"/>
                    <a:gd name="connsiteX204" fmla="*/ 30688 w 40233"/>
                    <a:gd name="connsiteY204" fmla="*/ 30230 h 79550"/>
                    <a:gd name="connsiteX205" fmla="*/ 32279 w 40233"/>
                    <a:gd name="connsiteY205" fmla="*/ 30230 h 79550"/>
                    <a:gd name="connsiteX206" fmla="*/ 29097 w 40233"/>
                    <a:gd name="connsiteY206" fmla="*/ 28639 h 79550"/>
                    <a:gd name="connsiteX207" fmla="*/ 30688 w 40233"/>
                    <a:gd name="connsiteY207" fmla="*/ 28639 h 79550"/>
                    <a:gd name="connsiteX208" fmla="*/ 30688 w 40233"/>
                    <a:gd name="connsiteY208" fmla="*/ 27047 h 79550"/>
                    <a:gd name="connsiteX209" fmla="*/ 32279 w 40233"/>
                    <a:gd name="connsiteY209" fmla="*/ 27047 h 79550"/>
                    <a:gd name="connsiteX210" fmla="*/ 29097 w 40233"/>
                    <a:gd name="connsiteY210" fmla="*/ 25456 h 79550"/>
                    <a:gd name="connsiteX211" fmla="*/ 27506 w 40233"/>
                    <a:gd name="connsiteY211" fmla="*/ 25456 h 79550"/>
                    <a:gd name="connsiteX212" fmla="*/ 22733 w 40233"/>
                    <a:gd name="connsiteY212" fmla="*/ 27047 h 79550"/>
                    <a:gd name="connsiteX213" fmla="*/ 25914 w 40233"/>
                    <a:gd name="connsiteY213" fmla="*/ 25456 h 79550"/>
                    <a:gd name="connsiteX214" fmla="*/ 25914 w 40233"/>
                    <a:gd name="connsiteY214" fmla="*/ 25456 h 79550"/>
                    <a:gd name="connsiteX215" fmla="*/ 29097 w 40233"/>
                    <a:gd name="connsiteY215" fmla="*/ 22275 h 79550"/>
                    <a:gd name="connsiteX216" fmla="*/ 29097 w 40233"/>
                    <a:gd name="connsiteY216" fmla="*/ 17501 h 79550"/>
                    <a:gd name="connsiteX217" fmla="*/ 25914 w 40233"/>
                    <a:gd name="connsiteY217" fmla="*/ 19092 h 79550"/>
                    <a:gd name="connsiteX218" fmla="*/ 25914 w 40233"/>
                    <a:gd name="connsiteY218" fmla="*/ 19092 h 79550"/>
                    <a:gd name="connsiteX219" fmla="*/ 27506 w 40233"/>
                    <a:gd name="connsiteY219" fmla="*/ 17501 h 79550"/>
                    <a:gd name="connsiteX220" fmla="*/ 25914 w 40233"/>
                    <a:gd name="connsiteY220" fmla="*/ 17501 h 79550"/>
                    <a:gd name="connsiteX221" fmla="*/ 29097 w 40233"/>
                    <a:gd name="connsiteY221" fmla="*/ 15910 h 79550"/>
                    <a:gd name="connsiteX222" fmla="*/ 29097 w 40233"/>
                    <a:gd name="connsiteY222" fmla="*/ 15910 h 79550"/>
                    <a:gd name="connsiteX223" fmla="*/ 29097 w 40233"/>
                    <a:gd name="connsiteY223" fmla="*/ 15910 h 79550"/>
                    <a:gd name="connsiteX224" fmla="*/ 25914 w 40233"/>
                    <a:gd name="connsiteY224" fmla="*/ 15910 h 79550"/>
                    <a:gd name="connsiteX225" fmla="*/ 27506 w 40233"/>
                    <a:gd name="connsiteY225" fmla="*/ 14320 h 79550"/>
                    <a:gd name="connsiteX226" fmla="*/ 27506 w 40233"/>
                    <a:gd name="connsiteY226" fmla="*/ 14320 h 79550"/>
                    <a:gd name="connsiteX227" fmla="*/ 27506 w 40233"/>
                    <a:gd name="connsiteY227" fmla="*/ 14320 h 79550"/>
                    <a:gd name="connsiteX228" fmla="*/ 25914 w 40233"/>
                    <a:gd name="connsiteY228" fmla="*/ 15910 h 79550"/>
                    <a:gd name="connsiteX229" fmla="*/ 22733 w 40233"/>
                    <a:gd name="connsiteY229" fmla="*/ 17501 h 79550"/>
                    <a:gd name="connsiteX230" fmla="*/ 24324 w 40233"/>
                    <a:gd name="connsiteY230" fmla="*/ 14320 h 79550"/>
                    <a:gd name="connsiteX231" fmla="*/ 22733 w 40233"/>
                    <a:gd name="connsiteY231" fmla="*/ 14320 h 79550"/>
                    <a:gd name="connsiteX232" fmla="*/ 19551 w 40233"/>
                    <a:gd name="connsiteY232" fmla="*/ 15910 h 79550"/>
                    <a:gd name="connsiteX233" fmla="*/ 24324 w 40233"/>
                    <a:gd name="connsiteY233" fmla="*/ 11137 h 79550"/>
                    <a:gd name="connsiteX234" fmla="*/ 19551 w 40233"/>
                    <a:gd name="connsiteY234" fmla="*/ 12728 h 79550"/>
                    <a:gd name="connsiteX235" fmla="*/ 22733 w 40233"/>
                    <a:gd name="connsiteY235" fmla="*/ 11137 h 79550"/>
                    <a:gd name="connsiteX236" fmla="*/ 21142 w 40233"/>
                    <a:gd name="connsiteY236" fmla="*/ 7955 h 79550"/>
                    <a:gd name="connsiteX237" fmla="*/ 17960 w 40233"/>
                    <a:gd name="connsiteY237" fmla="*/ 9546 h 79550"/>
                    <a:gd name="connsiteX238" fmla="*/ 21142 w 40233"/>
                    <a:gd name="connsiteY238" fmla="*/ 6364 h 79550"/>
                    <a:gd name="connsiteX239" fmla="*/ 19551 w 40233"/>
                    <a:gd name="connsiteY239" fmla="*/ 6364 h 79550"/>
                    <a:gd name="connsiteX240" fmla="*/ 17960 w 40233"/>
                    <a:gd name="connsiteY240" fmla="*/ 7955 h 79550"/>
                    <a:gd name="connsiteX241" fmla="*/ 17960 w 40233"/>
                    <a:gd name="connsiteY241" fmla="*/ 0 h 79550"/>
                    <a:gd name="connsiteX242" fmla="*/ 16369 w 40233"/>
                    <a:gd name="connsiteY242" fmla="*/ 1591 h 79550"/>
                    <a:gd name="connsiteX243" fmla="*/ 13187 w 40233"/>
                    <a:gd name="connsiteY243" fmla="*/ 3182 h 79550"/>
                    <a:gd name="connsiteX244" fmla="*/ 14778 w 40233"/>
                    <a:gd name="connsiteY244" fmla="*/ 0 h 79550"/>
                    <a:gd name="connsiteX245" fmla="*/ 11596 w 40233"/>
                    <a:gd name="connsiteY245" fmla="*/ 1591 h 79550"/>
                    <a:gd name="connsiteX246" fmla="*/ 11596 w 40233"/>
                    <a:gd name="connsiteY246" fmla="*/ 1591 h 79550"/>
                    <a:gd name="connsiteX247" fmla="*/ 2050 w 40233"/>
                    <a:gd name="connsiteY247" fmla="*/ 9546 h 79550"/>
                    <a:gd name="connsiteX248" fmla="*/ 2050 w 40233"/>
                    <a:gd name="connsiteY248" fmla="*/ 11137 h 79550"/>
                    <a:gd name="connsiteX249" fmla="*/ 459 w 40233"/>
                    <a:gd name="connsiteY249" fmla="*/ 12728 h 79550"/>
                    <a:gd name="connsiteX250" fmla="*/ 2050 w 40233"/>
                    <a:gd name="connsiteY250" fmla="*/ 12728 h 79550"/>
                    <a:gd name="connsiteX251" fmla="*/ 2050 w 40233"/>
                    <a:gd name="connsiteY251" fmla="*/ 12728 h 79550"/>
                    <a:gd name="connsiteX252" fmla="*/ 2050 w 40233"/>
                    <a:gd name="connsiteY252" fmla="*/ 15910 h 79550"/>
                    <a:gd name="connsiteX253" fmla="*/ 3641 w 40233"/>
                    <a:gd name="connsiteY253" fmla="*/ 14320 h 79550"/>
                    <a:gd name="connsiteX254" fmla="*/ 2050 w 40233"/>
                    <a:gd name="connsiteY254" fmla="*/ 15910 h 79550"/>
                    <a:gd name="connsiteX255" fmla="*/ 5232 w 40233"/>
                    <a:gd name="connsiteY255" fmla="*/ 12728 h 79550"/>
                    <a:gd name="connsiteX256" fmla="*/ 2050 w 40233"/>
                    <a:gd name="connsiteY256" fmla="*/ 17501 h 79550"/>
                    <a:gd name="connsiteX257" fmla="*/ 3641 w 40233"/>
                    <a:gd name="connsiteY257" fmla="*/ 15910 h 79550"/>
                    <a:gd name="connsiteX258" fmla="*/ 2050 w 40233"/>
                    <a:gd name="connsiteY258" fmla="*/ 17501 h 79550"/>
                    <a:gd name="connsiteX259" fmla="*/ 3641 w 40233"/>
                    <a:gd name="connsiteY259" fmla="*/ 15910 h 79550"/>
                    <a:gd name="connsiteX260" fmla="*/ 459 w 40233"/>
                    <a:gd name="connsiteY260" fmla="*/ 17501 h 79550"/>
                    <a:gd name="connsiteX261" fmla="*/ 459 w 40233"/>
                    <a:gd name="connsiteY261" fmla="*/ 17501 h 79550"/>
                    <a:gd name="connsiteX262" fmla="*/ 459 w 40233"/>
                    <a:gd name="connsiteY262" fmla="*/ 17501 h 79550"/>
                    <a:gd name="connsiteX263" fmla="*/ 459 w 40233"/>
                    <a:gd name="connsiteY263" fmla="*/ 17501 h 79550"/>
                    <a:gd name="connsiteX264" fmla="*/ 3641 w 40233"/>
                    <a:gd name="connsiteY264" fmla="*/ 19092 h 79550"/>
                    <a:gd name="connsiteX265" fmla="*/ 5232 w 40233"/>
                    <a:gd name="connsiteY265" fmla="*/ 19092 h 79550"/>
                    <a:gd name="connsiteX266" fmla="*/ 5232 w 40233"/>
                    <a:gd name="connsiteY266" fmla="*/ 20683 h 79550"/>
                    <a:gd name="connsiteX267" fmla="*/ 5232 w 40233"/>
                    <a:gd name="connsiteY267" fmla="*/ 20683 h 79550"/>
                    <a:gd name="connsiteX268" fmla="*/ 6823 w 40233"/>
                    <a:gd name="connsiteY268" fmla="*/ 20683 h 79550"/>
                    <a:gd name="connsiteX269" fmla="*/ 3641 w 40233"/>
                    <a:gd name="connsiteY269" fmla="*/ 22275 h 79550"/>
                    <a:gd name="connsiteX270" fmla="*/ 8414 w 40233"/>
                    <a:gd name="connsiteY270" fmla="*/ 20683 h 79550"/>
                    <a:gd name="connsiteX271" fmla="*/ 6823 w 40233"/>
                    <a:gd name="connsiteY271" fmla="*/ 22275 h 79550"/>
                    <a:gd name="connsiteX272" fmla="*/ 10005 w 40233"/>
                    <a:gd name="connsiteY272" fmla="*/ 22275 h 79550"/>
                    <a:gd name="connsiteX273" fmla="*/ 6823 w 40233"/>
                    <a:gd name="connsiteY273" fmla="*/ 23865 h 79550"/>
                    <a:gd name="connsiteX274" fmla="*/ 6823 w 40233"/>
                    <a:gd name="connsiteY274" fmla="*/ 25456 h 79550"/>
                    <a:gd name="connsiteX275" fmla="*/ 10005 w 40233"/>
                    <a:gd name="connsiteY275" fmla="*/ 23865 h 79550"/>
                    <a:gd name="connsiteX276" fmla="*/ 13187 w 40233"/>
                    <a:gd name="connsiteY276" fmla="*/ 22275 h 79550"/>
                    <a:gd name="connsiteX277" fmla="*/ 8414 w 40233"/>
                    <a:gd name="connsiteY277" fmla="*/ 25456 h 79550"/>
                    <a:gd name="connsiteX278" fmla="*/ 8414 w 40233"/>
                    <a:gd name="connsiteY278" fmla="*/ 25456 h 79550"/>
                    <a:gd name="connsiteX279" fmla="*/ 8414 w 40233"/>
                    <a:gd name="connsiteY279" fmla="*/ 27047 h 79550"/>
                    <a:gd name="connsiteX280" fmla="*/ 11596 w 40233"/>
                    <a:gd name="connsiteY280" fmla="*/ 25456 h 79550"/>
                    <a:gd name="connsiteX281" fmla="*/ 10005 w 40233"/>
                    <a:gd name="connsiteY281" fmla="*/ 25456 h 79550"/>
                    <a:gd name="connsiteX282" fmla="*/ 13187 w 40233"/>
                    <a:gd name="connsiteY282" fmla="*/ 25456 h 79550"/>
                    <a:gd name="connsiteX283" fmla="*/ 11596 w 40233"/>
                    <a:gd name="connsiteY283" fmla="*/ 25456 h 79550"/>
                    <a:gd name="connsiteX284" fmla="*/ 11596 w 40233"/>
                    <a:gd name="connsiteY284" fmla="*/ 25456 h 79550"/>
                    <a:gd name="connsiteX285" fmla="*/ 8414 w 40233"/>
                    <a:gd name="connsiteY285" fmla="*/ 25456 h 79550"/>
                    <a:gd name="connsiteX286" fmla="*/ 6823 w 40233"/>
                    <a:gd name="connsiteY286" fmla="*/ 27047 h 79550"/>
                    <a:gd name="connsiteX287" fmla="*/ 10005 w 40233"/>
                    <a:gd name="connsiteY287" fmla="*/ 27047 h 79550"/>
                    <a:gd name="connsiteX288" fmla="*/ 8414 w 40233"/>
                    <a:gd name="connsiteY288" fmla="*/ 28639 h 79550"/>
                    <a:gd name="connsiteX289" fmla="*/ 10005 w 40233"/>
                    <a:gd name="connsiteY289" fmla="*/ 28639 h 79550"/>
                    <a:gd name="connsiteX290" fmla="*/ 6823 w 40233"/>
                    <a:gd name="connsiteY290" fmla="*/ 30230 h 79550"/>
                    <a:gd name="connsiteX291" fmla="*/ 6823 w 40233"/>
                    <a:gd name="connsiteY291" fmla="*/ 31820 h 79550"/>
                    <a:gd name="connsiteX292" fmla="*/ 10005 w 40233"/>
                    <a:gd name="connsiteY292" fmla="*/ 30230 h 79550"/>
                    <a:gd name="connsiteX293" fmla="*/ 6823 w 40233"/>
                    <a:gd name="connsiteY293" fmla="*/ 33411 h 79550"/>
                    <a:gd name="connsiteX294" fmla="*/ 8414 w 40233"/>
                    <a:gd name="connsiteY294" fmla="*/ 31820 h 79550"/>
                    <a:gd name="connsiteX295" fmla="*/ 6823 w 40233"/>
                    <a:gd name="connsiteY295" fmla="*/ 33411 h 79550"/>
                    <a:gd name="connsiteX296" fmla="*/ 10005 w 40233"/>
                    <a:gd name="connsiteY296" fmla="*/ 31820 h 79550"/>
                    <a:gd name="connsiteX297" fmla="*/ 11596 w 40233"/>
                    <a:gd name="connsiteY297" fmla="*/ 31820 h 79550"/>
                    <a:gd name="connsiteX298" fmla="*/ 10005 w 40233"/>
                    <a:gd name="connsiteY298" fmla="*/ 33411 h 79550"/>
                    <a:gd name="connsiteX299" fmla="*/ 13187 w 40233"/>
                    <a:gd name="connsiteY299" fmla="*/ 33411 h 79550"/>
                    <a:gd name="connsiteX300" fmla="*/ 10005 w 40233"/>
                    <a:gd name="connsiteY300" fmla="*/ 35003 h 79550"/>
                    <a:gd name="connsiteX301" fmla="*/ 11596 w 40233"/>
                    <a:gd name="connsiteY301" fmla="*/ 35003 h 79550"/>
                    <a:gd name="connsiteX302" fmla="*/ 10005 w 40233"/>
                    <a:gd name="connsiteY302" fmla="*/ 36594 h 79550"/>
                    <a:gd name="connsiteX303" fmla="*/ 11596 w 40233"/>
                    <a:gd name="connsiteY303" fmla="*/ 36594 h 79550"/>
                    <a:gd name="connsiteX304" fmla="*/ 14778 w 40233"/>
                    <a:gd name="connsiteY304" fmla="*/ 35003 h 79550"/>
                    <a:gd name="connsiteX305" fmla="*/ 13187 w 40233"/>
                    <a:gd name="connsiteY305" fmla="*/ 36594 h 79550"/>
                    <a:gd name="connsiteX306" fmla="*/ 11596 w 40233"/>
                    <a:gd name="connsiteY306" fmla="*/ 36594 h 79550"/>
                    <a:gd name="connsiteX307" fmla="*/ 10005 w 40233"/>
                    <a:gd name="connsiteY307" fmla="*/ 36594 h 79550"/>
                    <a:gd name="connsiteX308" fmla="*/ 10005 w 40233"/>
                    <a:gd name="connsiteY308" fmla="*/ 38185 h 79550"/>
                    <a:gd name="connsiteX309" fmla="*/ 10005 w 40233"/>
                    <a:gd name="connsiteY309" fmla="*/ 38185 h 79550"/>
                    <a:gd name="connsiteX310" fmla="*/ 13187 w 40233"/>
                    <a:gd name="connsiteY310" fmla="*/ 38185 h 79550"/>
                    <a:gd name="connsiteX311" fmla="*/ 11596 w 40233"/>
                    <a:gd name="connsiteY311" fmla="*/ 38185 h 79550"/>
                    <a:gd name="connsiteX312" fmla="*/ 13187 w 40233"/>
                    <a:gd name="connsiteY312" fmla="*/ 38185 h 79550"/>
                    <a:gd name="connsiteX313" fmla="*/ 8414 w 40233"/>
                    <a:gd name="connsiteY313" fmla="*/ 39775 h 79550"/>
                    <a:gd name="connsiteX314" fmla="*/ 10005 w 40233"/>
                    <a:gd name="connsiteY314" fmla="*/ 39775 h 79550"/>
                    <a:gd name="connsiteX315" fmla="*/ 6823 w 40233"/>
                    <a:gd name="connsiteY315" fmla="*/ 41367 h 79550"/>
                    <a:gd name="connsiteX316" fmla="*/ 8414 w 40233"/>
                    <a:gd name="connsiteY316" fmla="*/ 41367 h 79550"/>
                    <a:gd name="connsiteX317" fmla="*/ 10005 w 40233"/>
                    <a:gd name="connsiteY317" fmla="*/ 41367 h 79550"/>
                    <a:gd name="connsiteX318" fmla="*/ 16369 w 40233"/>
                    <a:gd name="connsiteY318" fmla="*/ 42958 h 79550"/>
                    <a:gd name="connsiteX319" fmla="*/ 13187 w 40233"/>
                    <a:gd name="connsiteY319" fmla="*/ 42958 h 79550"/>
                    <a:gd name="connsiteX320" fmla="*/ 16369 w 40233"/>
                    <a:gd name="connsiteY320" fmla="*/ 42958 h 79550"/>
                    <a:gd name="connsiteX321" fmla="*/ 14778 w 40233"/>
                    <a:gd name="connsiteY321" fmla="*/ 42958 h 79550"/>
                    <a:gd name="connsiteX322" fmla="*/ 16369 w 40233"/>
                    <a:gd name="connsiteY322" fmla="*/ 42958 h 79550"/>
                    <a:gd name="connsiteX323" fmla="*/ 16369 w 40233"/>
                    <a:gd name="connsiteY323" fmla="*/ 42958 h 79550"/>
                    <a:gd name="connsiteX324" fmla="*/ 19551 w 40233"/>
                    <a:gd name="connsiteY324" fmla="*/ 47730 h 79550"/>
                    <a:gd name="connsiteX325" fmla="*/ 19551 w 40233"/>
                    <a:gd name="connsiteY325" fmla="*/ 47730 h 79550"/>
                    <a:gd name="connsiteX326" fmla="*/ 19551 w 40233"/>
                    <a:gd name="connsiteY326" fmla="*/ 47730 h 79550"/>
                    <a:gd name="connsiteX327" fmla="*/ 25914 w 40233"/>
                    <a:gd name="connsiteY327" fmla="*/ 54095 h 79550"/>
                    <a:gd name="connsiteX328" fmla="*/ 25914 w 40233"/>
                    <a:gd name="connsiteY328" fmla="*/ 54095 h 79550"/>
                    <a:gd name="connsiteX329" fmla="*/ 25914 w 40233"/>
                    <a:gd name="connsiteY329" fmla="*/ 54095 h 79550"/>
                    <a:gd name="connsiteX330" fmla="*/ 40234 w 40233"/>
                    <a:gd name="connsiteY330" fmla="*/ 79551 h 79550"/>
                    <a:gd name="connsiteX331" fmla="*/ 40234 w 40233"/>
                    <a:gd name="connsiteY331" fmla="*/ 79551 h 79550"/>
                    <a:gd name="connsiteX332" fmla="*/ 40234 w 40233"/>
                    <a:gd name="connsiteY332" fmla="*/ 79551 h 79550"/>
                    <a:gd name="connsiteX333" fmla="*/ 38643 w 40233"/>
                    <a:gd name="connsiteY333" fmla="*/ 79551 h 79550"/>
                    <a:gd name="connsiteX334" fmla="*/ 38643 w 40233"/>
                    <a:gd name="connsiteY334" fmla="*/ 79551 h 79550"/>
                    <a:gd name="connsiteX335" fmla="*/ 38643 w 40233"/>
                    <a:gd name="connsiteY335" fmla="*/ 79551 h 79550"/>
                    <a:gd name="connsiteX336" fmla="*/ 38643 w 40233"/>
                    <a:gd name="connsiteY336" fmla="*/ 79551 h 79550"/>
                    <a:gd name="connsiteX337" fmla="*/ 29097 w 40233"/>
                    <a:gd name="connsiteY337" fmla="*/ 20683 h 79550"/>
                    <a:gd name="connsiteX338" fmla="*/ 29097 w 40233"/>
                    <a:gd name="connsiteY338" fmla="*/ 20683 h 79550"/>
                    <a:gd name="connsiteX339" fmla="*/ 29097 w 40233"/>
                    <a:gd name="connsiteY339" fmla="*/ 20683 h 79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</a:cxnLst>
                  <a:rect l="l" t="t" r="r" b="b"/>
                  <a:pathLst>
                    <a:path w="40233" h="79550">
                      <a:moveTo>
                        <a:pt x="16369" y="42958"/>
                      </a:moveTo>
                      <a:lnTo>
                        <a:pt x="14778" y="44549"/>
                      </a:lnTo>
                      <a:cubicBezTo>
                        <a:pt x="11596" y="44549"/>
                        <a:pt x="13187" y="44549"/>
                        <a:pt x="10005" y="46140"/>
                      </a:cubicBezTo>
                      <a:cubicBezTo>
                        <a:pt x="16369" y="42958"/>
                        <a:pt x="11596" y="46140"/>
                        <a:pt x="16369" y="42958"/>
                      </a:cubicBezTo>
                      <a:lnTo>
                        <a:pt x="16369" y="44549"/>
                      </a:lnTo>
                      <a:cubicBezTo>
                        <a:pt x="16369" y="44549"/>
                        <a:pt x="16369" y="44549"/>
                        <a:pt x="16369" y="42958"/>
                      </a:cubicBezTo>
                      <a:cubicBezTo>
                        <a:pt x="13187" y="46140"/>
                        <a:pt x="19551" y="42958"/>
                        <a:pt x="19551" y="44549"/>
                      </a:cubicBezTo>
                      <a:cubicBezTo>
                        <a:pt x="19551" y="44549"/>
                        <a:pt x="17960" y="44549"/>
                        <a:pt x="17960" y="44549"/>
                      </a:cubicBezTo>
                      <a:lnTo>
                        <a:pt x="19551" y="44549"/>
                      </a:lnTo>
                      <a:cubicBezTo>
                        <a:pt x="19551" y="44549"/>
                        <a:pt x="17960" y="44549"/>
                        <a:pt x="17960" y="44549"/>
                      </a:cubicBezTo>
                      <a:lnTo>
                        <a:pt x="17960" y="44549"/>
                      </a:lnTo>
                      <a:lnTo>
                        <a:pt x="17960" y="44549"/>
                      </a:lnTo>
                      <a:cubicBezTo>
                        <a:pt x="19551" y="44549"/>
                        <a:pt x="21142" y="44549"/>
                        <a:pt x="21142" y="44549"/>
                      </a:cubicBezTo>
                      <a:cubicBezTo>
                        <a:pt x="19551" y="44549"/>
                        <a:pt x="21142" y="44549"/>
                        <a:pt x="19551" y="44549"/>
                      </a:cubicBezTo>
                      <a:lnTo>
                        <a:pt x="21142" y="44549"/>
                      </a:lnTo>
                      <a:cubicBezTo>
                        <a:pt x="19551" y="44549"/>
                        <a:pt x="17960" y="44549"/>
                        <a:pt x="17960" y="44549"/>
                      </a:cubicBezTo>
                      <a:cubicBezTo>
                        <a:pt x="11596" y="46140"/>
                        <a:pt x="19551" y="44549"/>
                        <a:pt x="16369" y="46140"/>
                      </a:cubicBezTo>
                      <a:lnTo>
                        <a:pt x="14778" y="46140"/>
                      </a:lnTo>
                      <a:cubicBezTo>
                        <a:pt x="11596" y="47730"/>
                        <a:pt x="13187" y="47730"/>
                        <a:pt x="10005" y="47730"/>
                      </a:cubicBezTo>
                      <a:cubicBezTo>
                        <a:pt x="11596" y="47730"/>
                        <a:pt x="14778" y="46140"/>
                        <a:pt x="16369" y="46140"/>
                      </a:cubicBezTo>
                      <a:cubicBezTo>
                        <a:pt x="16369" y="46140"/>
                        <a:pt x="16369" y="46140"/>
                        <a:pt x="16369" y="46140"/>
                      </a:cubicBezTo>
                      <a:cubicBezTo>
                        <a:pt x="14778" y="46140"/>
                        <a:pt x="14778" y="46140"/>
                        <a:pt x="14778" y="46140"/>
                      </a:cubicBezTo>
                      <a:lnTo>
                        <a:pt x="11596" y="46140"/>
                      </a:lnTo>
                      <a:cubicBezTo>
                        <a:pt x="13187" y="46140"/>
                        <a:pt x="13187" y="46140"/>
                        <a:pt x="14778" y="46140"/>
                      </a:cubicBezTo>
                      <a:cubicBezTo>
                        <a:pt x="14778" y="46140"/>
                        <a:pt x="11596" y="47730"/>
                        <a:pt x="10005" y="47730"/>
                      </a:cubicBezTo>
                      <a:cubicBezTo>
                        <a:pt x="10005" y="47730"/>
                        <a:pt x="13187" y="46140"/>
                        <a:pt x="14778" y="47730"/>
                      </a:cubicBezTo>
                      <a:cubicBezTo>
                        <a:pt x="13187" y="47730"/>
                        <a:pt x="14778" y="47730"/>
                        <a:pt x="16369" y="49322"/>
                      </a:cubicBezTo>
                      <a:cubicBezTo>
                        <a:pt x="14778" y="49322"/>
                        <a:pt x="14778" y="49322"/>
                        <a:pt x="13187" y="49322"/>
                      </a:cubicBezTo>
                      <a:lnTo>
                        <a:pt x="14778" y="49322"/>
                      </a:lnTo>
                      <a:cubicBezTo>
                        <a:pt x="14778" y="49322"/>
                        <a:pt x="14778" y="49322"/>
                        <a:pt x="13187" y="49322"/>
                      </a:cubicBezTo>
                      <a:cubicBezTo>
                        <a:pt x="14778" y="49322"/>
                        <a:pt x="16369" y="49322"/>
                        <a:pt x="16369" y="49322"/>
                      </a:cubicBezTo>
                      <a:cubicBezTo>
                        <a:pt x="19551" y="49322"/>
                        <a:pt x="11596" y="50913"/>
                        <a:pt x="14778" y="50913"/>
                      </a:cubicBezTo>
                      <a:cubicBezTo>
                        <a:pt x="14778" y="50913"/>
                        <a:pt x="13187" y="50913"/>
                        <a:pt x="11596" y="50913"/>
                      </a:cubicBezTo>
                      <a:cubicBezTo>
                        <a:pt x="14778" y="50913"/>
                        <a:pt x="13187" y="50913"/>
                        <a:pt x="16369" y="50913"/>
                      </a:cubicBezTo>
                      <a:lnTo>
                        <a:pt x="14778" y="50913"/>
                      </a:lnTo>
                      <a:cubicBezTo>
                        <a:pt x="16369" y="50913"/>
                        <a:pt x="19551" y="50913"/>
                        <a:pt x="21142" y="50913"/>
                      </a:cubicBezTo>
                      <a:cubicBezTo>
                        <a:pt x="22733" y="50913"/>
                        <a:pt x="22733" y="50913"/>
                        <a:pt x="22733" y="50913"/>
                      </a:cubicBezTo>
                      <a:lnTo>
                        <a:pt x="24324" y="50913"/>
                      </a:lnTo>
                      <a:cubicBezTo>
                        <a:pt x="24324" y="50913"/>
                        <a:pt x="22733" y="50913"/>
                        <a:pt x="21142" y="50913"/>
                      </a:cubicBezTo>
                      <a:lnTo>
                        <a:pt x="21142" y="50913"/>
                      </a:lnTo>
                      <a:cubicBezTo>
                        <a:pt x="19551" y="50913"/>
                        <a:pt x="17960" y="50913"/>
                        <a:pt x="16369" y="50913"/>
                      </a:cubicBezTo>
                      <a:lnTo>
                        <a:pt x="17960" y="50913"/>
                      </a:lnTo>
                      <a:cubicBezTo>
                        <a:pt x="16369" y="50913"/>
                        <a:pt x="14778" y="50913"/>
                        <a:pt x="13187" y="50913"/>
                      </a:cubicBezTo>
                      <a:cubicBezTo>
                        <a:pt x="13187" y="50913"/>
                        <a:pt x="13187" y="50913"/>
                        <a:pt x="13187" y="50913"/>
                      </a:cubicBezTo>
                      <a:cubicBezTo>
                        <a:pt x="13187" y="50913"/>
                        <a:pt x="11596" y="50913"/>
                        <a:pt x="11596" y="50913"/>
                      </a:cubicBezTo>
                      <a:cubicBezTo>
                        <a:pt x="11596" y="50913"/>
                        <a:pt x="11596" y="50913"/>
                        <a:pt x="13187" y="50913"/>
                      </a:cubicBezTo>
                      <a:lnTo>
                        <a:pt x="10005" y="50913"/>
                      </a:lnTo>
                      <a:lnTo>
                        <a:pt x="11596" y="50913"/>
                      </a:lnTo>
                      <a:lnTo>
                        <a:pt x="10005" y="52504"/>
                      </a:lnTo>
                      <a:cubicBezTo>
                        <a:pt x="13187" y="52504"/>
                        <a:pt x="17960" y="52504"/>
                        <a:pt x="19551" y="54095"/>
                      </a:cubicBezTo>
                      <a:cubicBezTo>
                        <a:pt x="17960" y="54095"/>
                        <a:pt x="16369" y="54095"/>
                        <a:pt x="13187" y="54095"/>
                      </a:cubicBezTo>
                      <a:cubicBezTo>
                        <a:pt x="16369" y="54095"/>
                        <a:pt x="11596" y="54095"/>
                        <a:pt x="13187" y="52504"/>
                      </a:cubicBezTo>
                      <a:cubicBezTo>
                        <a:pt x="13187" y="52504"/>
                        <a:pt x="11596" y="52504"/>
                        <a:pt x="11596" y="52504"/>
                      </a:cubicBezTo>
                      <a:lnTo>
                        <a:pt x="14778" y="52504"/>
                      </a:lnTo>
                      <a:cubicBezTo>
                        <a:pt x="13187" y="52504"/>
                        <a:pt x="13187" y="52504"/>
                        <a:pt x="11596" y="52504"/>
                      </a:cubicBezTo>
                      <a:cubicBezTo>
                        <a:pt x="16369" y="52504"/>
                        <a:pt x="14778" y="52504"/>
                        <a:pt x="16369" y="52504"/>
                      </a:cubicBezTo>
                      <a:cubicBezTo>
                        <a:pt x="14778" y="52504"/>
                        <a:pt x="13187" y="52504"/>
                        <a:pt x="13187" y="52504"/>
                      </a:cubicBezTo>
                      <a:cubicBezTo>
                        <a:pt x="10005" y="52504"/>
                        <a:pt x="17960" y="52504"/>
                        <a:pt x="16369" y="52504"/>
                      </a:cubicBezTo>
                      <a:cubicBezTo>
                        <a:pt x="16369" y="52504"/>
                        <a:pt x="16369" y="52504"/>
                        <a:pt x="16369" y="52504"/>
                      </a:cubicBezTo>
                      <a:cubicBezTo>
                        <a:pt x="17960" y="52504"/>
                        <a:pt x="16369" y="52504"/>
                        <a:pt x="14778" y="52504"/>
                      </a:cubicBezTo>
                      <a:lnTo>
                        <a:pt x="14778" y="52504"/>
                      </a:lnTo>
                      <a:cubicBezTo>
                        <a:pt x="14778" y="52504"/>
                        <a:pt x="14778" y="54095"/>
                        <a:pt x="17960" y="54095"/>
                      </a:cubicBezTo>
                      <a:cubicBezTo>
                        <a:pt x="17960" y="54095"/>
                        <a:pt x="13187" y="54095"/>
                        <a:pt x="13187" y="54095"/>
                      </a:cubicBezTo>
                      <a:lnTo>
                        <a:pt x="25914" y="54095"/>
                      </a:lnTo>
                      <a:cubicBezTo>
                        <a:pt x="22733" y="54095"/>
                        <a:pt x="14778" y="54095"/>
                        <a:pt x="13187" y="54095"/>
                      </a:cubicBezTo>
                      <a:cubicBezTo>
                        <a:pt x="13187" y="54095"/>
                        <a:pt x="11596" y="54095"/>
                        <a:pt x="13187" y="54095"/>
                      </a:cubicBezTo>
                      <a:cubicBezTo>
                        <a:pt x="13187" y="54095"/>
                        <a:pt x="17960" y="54095"/>
                        <a:pt x="17960" y="54095"/>
                      </a:cubicBezTo>
                      <a:cubicBezTo>
                        <a:pt x="14778" y="54095"/>
                        <a:pt x="16369" y="54095"/>
                        <a:pt x="13187" y="55686"/>
                      </a:cubicBezTo>
                      <a:cubicBezTo>
                        <a:pt x="13187" y="55686"/>
                        <a:pt x="19551" y="55686"/>
                        <a:pt x="19551" y="55686"/>
                      </a:cubicBezTo>
                      <a:cubicBezTo>
                        <a:pt x="19551" y="55686"/>
                        <a:pt x="14778" y="55686"/>
                        <a:pt x="13187" y="55686"/>
                      </a:cubicBezTo>
                      <a:lnTo>
                        <a:pt x="17960" y="55686"/>
                      </a:lnTo>
                      <a:cubicBezTo>
                        <a:pt x="16369" y="55686"/>
                        <a:pt x="13187" y="55686"/>
                        <a:pt x="11596" y="55686"/>
                      </a:cubicBezTo>
                      <a:cubicBezTo>
                        <a:pt x="13187" y="55686"/>
                        <a:pt x="11596" y="55686"/>
                        <a:pt x="11596" y="55686"/>
                      </a:cubicBezTo>
                      <a:lnTo>
                        <a:pt x="13187" y="55686"/>
                      </a:lnTo>
                      <a:cubicBezTo>
                        <a:pt x="13187" y="55686"/>
                        <a:pt x="19551" y="55686"/>
                        <a:pt x="19551" y="57277"/>
                      </a:cubicBezTo>
                      <a:cubicBezTo>
                        <a:pt x="17960" y="57277"/>
                        <a:pt x="13187" y="57277"/>
                        <a:pt x="13187" y="57277"/>
                      </a:cubicBezTo>
                      <a:cubicBezTo>
                        <a:pt x="16369" y="57277"/>
                        <a:pt x="25914" y="58868"/>
                        <a:pt x="27506" y="58868"/>
                      </a:cubicBezTo>
                      <a:lnTo>
                        <a:pt x="25914" y="58868"/>
                      </a:lnTo>
                      <a:lnTo>
                        <a:pt x="27506" y="58868"/>
                      </a:lnTo>
                      <a:cubicBezTo>
                        <a:pt x="24324" y="58868"/>
                        <a:pt x="14778" y="57277"/>
                        <a:pt x="11596" y="57277"/>
                      </a:cubicBezTo>
                      <a:cubicBezTo>
                        <a:pt x="10005" y="57277"/>
                        <a:pt x="10005" y="57277"/>
                        <a:pt x="10005" y="57277"/>
                      </a:cubicBezTo>
                      <a:cubicBezTo>
                        <a:pt x="8414" y="57277"/>
                        <a:pt x="8414" y="57277"/>
                        <a:pt x="8414" y="57277"/>
                      </a:cubicBezTo>
                      <a:lnTo>
                        <a:pt x="6823" y="57277"/>
                      </a:lnTo>
                      <a:cubicBezTo>
                        <a:pt x="10005" y="57277"/>
                        <a:pt x="10005" y="57277"/>
                        <a:pt x="11596" y="58868"/>
                      </a:cubicBezTo>
                      <a:lnTo>
                        <a:pt x="8414" y="57277"/>
                      </a:lnTo>
                      <a:cubicBezTo>
                        <a:pt x="11596" y="57277"/>
                        <a:pt x="16369" y="58868"/>
                        <a:pt x="16369" y="58868"/>
                      </a:cubicBezTo>
                      <a:cubicBezTo>
                        <a:pt x="14778" y="58868"/>
                        <a:pt x="11596" y="58868"/>
                        <a:pt x="10005" y="58868"/>
                      </a:cubicBezTo>
                      <a:cubicBezTo>
                        <a:pt x="11596" y="58868"/>
                        <a:pt x="11596" y="58868"/>
                        <a:pt x="11596" y="58868"/>
                      </a:cubicBezTo>
                      <a:lnTo>
                        <a:pt x="10005" y="58868"/>
                      </a:lnTo>
                      <a:cubicBezTo>
                        <a:pt x="8414" y="58868"/>
                        <a:pt x="13187" y="58868"/>
                        <a:pt x="11596" y="60459"/>
                      </a:cubicBezTo>
                      <a:cubicBezTo>
                        <a:pt x="11596" y="60459"/>
                        <a:pt x="8414" y="60459"/>
                        <a:pt x="10005" y="60459"/>
                      </a:cubicBezTo>
                      <a:cubicBezTo>
                        <a:pt x="13187" y="60459"/>
                        <a:pt x="24324" y="60459"/>
                        <a:pt x="27506" y="62050"/>
                      </a:cubicBezTo>
                      <a:cubicBezTo>
                        <a:pt x="27506" y="62050"/>
                        <a:pt x="24324" y="62050"/>
                        <a:pt x="22733" y="62050"/>
                      </a:cubicBezTo>
                      <a:cubicBezTo>
                        <a:pt x="19551" y="62050"/>
                        <a:pt x="16369" y="60459"/>
                        <a:pt x="13187" y="60459"/>
                      </a:cubicBezTo>
                      <a:cubicBezTo>
                        <a:pt x="14778" y="60459"/>
                        <a:pt x="14778" y="60459"/>
                        <a:pt x="14778" y="60459"/>
                      </a:cubicBezTo>
                      <a:cubicBezTo>
                        <a:pt x="14778" y="60459"/>
                        <a:pt x="11596" y="60459"/>
                        <a:pt x="13187" y="60459"/>
                      </a:cubicBezTo>
                      <a:cubicBezTo>
                        <a:pt x="16369" y="60459"/>
                        <a:pt x="13187" y="60459"/>
                        <a:pt x="16369" y="60459"/>
                      </a:cubicBezTo>
                      <a:cubicBezTo>
                        <a:pt x="17960" y="60459"/>
                        <a:pt x="16369" y="60459"/>
                        <a:pt x="16369" y="60459"/>
                      </a:cubicBezTo>
                      <a:cubicBezTo>
                        <a:pt x="17960" y="60459"/>
                        <a:pt x="22733" y="62050"/>
                        <a:pt x="24324" y="62050"/>
                      </a:cubicBezTo>
                      <a:cubicBezTo>
                        <a:pt x="24324" y="62050"/>
                        <a:pt x="22733" y="62050"/>
                        <a:pt x="22733" y="62050"/>
                      </a:cubicBezTo>
                      <a:cubicBezTo>
                        <a:pt x="22733" y="62050"/>
                        <a:pt x="21142" y="63641"/>
                        <a:pt x="21142" y="63641"/>
                      </a:cubicBezTo>
                      <a:cubicBezTo>
                        <a:pt x="21142" y="63641"/>
                        <a:pt x="19551" y="63641"/>
                        <a:pt x="17960" y="63641"/>
                      </a:cubicBezTo>
                      <a:cubicBezTo>
                        <a:pt x="17960" y="63641"/>
                        <a:pt x="19551" y="63641"/>
                        <a:pt x="19551" y="63641"/>
                      </a:cubicBezTo>
                      <a:cubicBezTo>
                        <a:pt x="16369" y="63641"/>
                        <a:pt x="19551" y="63641"/>
                        <a:pt x="16369" y="63641"/>
                      </a:cubicBezTo>
                      <a:cubicBezTo>
                        <a:pt x="17960" y="63641"/>
                        <a:pt x="17960" y="65232"/>
                        <a:pt x="19551" y="65232"/>
                      </a:cubicBezTo>
                      <a:cubicBezTo>
                        <a:pt x="22733" y="65232"/>
                        <a:pt x="19551" y="65232"/>
                        <a:pt x="19551" y="63641"/>
                      </a:cubicBezTo>
                      <a:cubicBezTo>
                        <a:pt x="22733" y="63641"/>
                        <a:pt x="27506" y="65232"/>
                        <a:pt x="29097" y="66823"/>
                      </a:cubicBezTo>
                      <a:cubicBezTo>
                        <a:pt x="30688" y="66823"/>
                        <a:pt x="25914" y="66823"/>
                        <a:pt x="27506" y="66823"/>
                      </a:cubicBezTo>
                      <a:cubicBezTo>
                        <a:pt x="25914" y="68414"/>
                        <a:pt x="33869" y="68414"/>
                        <a:pt x="30688" y="70005"/>
                      </a:cubicBezTo>
                      <a:cubicBezTo>
                        <a:pt x="27506" y="70005"/>
                        <a:pt x="25914" y="68414"/>
                        <a:pt x="24324" y="68414"/>
                      </a:cubicBezTo>
                      <a:cubicBezTo>
                        <a:pt x="22733" y="68414"/>
                        <a:pt x="25914" y="68414"/>
                        <a:pt x="25914" y="68414"/>
                      </a:cubicBezTo>
                      <a:lnTo>
                        <a:pt x="24324" y="68414"/>
                      </a:lnTo>
                      <a:cubicBezTo>
                        <a:pt x="24324" y="68414"/>
                        <a:pt x="22733" y="68414"/>
                        <a:pt x="24324" y="68414"/>
                      </a:cubicBezTo>
                      <a:cubicBezTo>
                        <a:pt x="22733" y="68414"/>
                        <a:pt x="24324" y="70005"/>
                        <a:pt x="21142" y="70005"/>
                      </a:cubicBezTo>
                      <a:cubicBezTo>
                        <a:pt x="21142" y="70005"/>
                        <a:pt x="22733" y="70005"/>
                        <a:pt x="24324" y="70005"/>
                      </a:cubicBezTo>
                      <a:lnTo>
                        <a:pt x="24324" y="70005"/>
                      </a:lnTo>
                      <a:cubicBezTo>
                        <a:pt x="25914" y="70005"/>
                        <a:pt x="27506" y="71596"/>
                        <a:pt x="27506" y="71596"/>
                      </a:cubicBezTo>
                      <a:cubicBezTo>
                        <a:pt x="29097" y="71596"/>
                        <a:pt x="30688" y="73187"/>
                        <a:pt x="29097" y="73187"/>
                      </a:cubicBezTo>
                      <a:lnTo>
                        <a:pt x="25914" y="73187"/>
                      </a:lnTo>
                      <a:cubicBezTo>
                        <a:pt x="25914" y="73187"/>
                        <a:pt x="27506" y="73187"/>
                        <a:pt x="27506" y="73187"/>
                      </a:cubicBezTo>
                      <a:cubicBezTo>
                        <a:pt x="29097" y="73187"/>
                        <a:pt x="24324" y="73187"/>
                        <a:pt x="27506" y="74778"/>
                      </a:cubicBezTo>
                      <a:lnTo>
                        <a:pt x="29097" y="74778"/>
                      </a:lnTo>
                      <a:cubicBezTo>
                        <a:pt x="30688" y="74778"/>
                        <a:pt x="33869" y="76369"/>
                        <a:pt x="32279" y="76369"/>
                      </a:cubicBezTo>
                      <a:cubicBezTo>
                        <a:pt x="35461" y="76369"/>
                        <a:pt x="32279" y="76369"/>
                        <a:pt x="35461" y="76369"/>
                      </a:cubicBezTo>
                      <a:cubicBezTo>
                        <a:pt x="32279" y="76369"/>
                        <a:pt x="35461" y="74778"/>
                        <a:pt x="32279" y="74778"/>
                      </a:cubicBezTo>
                      <a:cubicBezTo>
                        <a:pt x="35461" y="74778"/>
                        <a:pt x="33869" y="74778"/>
                        <a:pt x="37052" y="74778"/>
                      </a:cubicBezTo>
                      <a:cubicBezTo>
                        <a:pt x="35461" y="74778"/>
                        <a:pt x="35461" y="74778"/>
                        <a:pt x="35461" y="74778"/>
                      </a:cubicBezTo>
                      <a:cubicBezTo>
                        <a:pt x="35461" y="74778"/>
                        <a:pt x="35461" y="74778"/>
                        <a:pt x="35461" y="74778"/>
                      </a:cubicBezTo>
                      <a:lnTo>
                        <a:pt x="35461" y="74778"/>
                      </a:lnTo>
                      <a:lnTo>
                        <a:pt x="35461" y="74778"/>
                      </a:lnTo>
                      <a:cubicBezTo>
                        <a:pt x="35461" y="74778"/>
                        <a:pt x="35461" y="74778"/>
                        <a:pt x="35461" y="74778"/>
                      </a:cubicBezTo>
                      <a:cubicBezTo>
                        <a:pt x="35461" y="74778"/>
                        <a:pt x="33869" y="74778"/>
                        <a:pt x="33869" y="74778"/>
                      </a:cubicBezTo>
                      <a:cubicBezTo>
                        <a:pt x="32279" y="74778"/>
                        <a:pt x="32279" y="73187"/>
                        <a:pt x="30688" y="73187"/>
                      </a:cubicBezTo>
                      <a:cubicBezTo>
                        <a:pt x="30688" y="73187"/>
                        <a:pt x="32279" y="73187"/>
                        <a:pt x="32279" y="73187"/>
                      </a:cubicBezTo>
                      <a:lnTo>
                        <a:pt x="30688" y="73187"/>
                      </a:lnTo>
                      <a:cubicBezTo>
                        <a:pt x="32279" y="73187"/>
                        <a:pt x="33869" y="73187"/>
                        <a:pt x="35461" y="73187"/>
                      </a:cubicBezTo>
                      <a:lnTo>
                        <a:pt x="35461" y="73187"/>
                      </a:lnTo>
                      <a:cubicBezTo>
                        <a:pt x="37052" y="73187"/>
                        <a:pt x="37052" y="73187"/>
                        <a:pt x="37052" y="71596"/>
                      </a:cubicBezTo>
                      <a:cubicBezTo>
                        <a:pt x="37052" y="71596"/>
                        <a:pt x="35461" y="70005"/>
                        <a:pt x="37052" y="71596"/>
                      </a:cubicBezTo>
                      <a:lnTo>
                        <a:pt x="35461" y="70005"/>
                      </a:lnTo>
                      <a:lnTo>
                        <a:pt x="35461" y="70005"/>
                      </a:lnTo>
                      <a:cubicBezTo>
                        <a:pt x="35461" y="70005"/>
                        <a:pt x="32279" y="68414"/>
                        <a:pt x="35461" y="68414"/>
                      </a:cubicBezTo>
                      <a:cubicBezTo>
                        <a:pt x="35461" y="68414"/>
                        <a:pt x="33869" y="68414"/>
                        <a:pt x="35461" y="66823"/>
                      </a:cubicBezTo>
                      <a:lnTo>
                        <a:pt x="37052" y="66823"/>
                      </a:lnTo>
                      <a:cubicBezTo>
                        <a:pt x="37052" y="66823"/>
                        <a:pt x="38643" y="65232"/>
                        <a:pt x="37052" y="65232"/>
                      </a:cubicBezTo>
                      <a:cubicBezTo>
                        <a:pt x="41824" y="65232"/>
                        <a:pt x="38643" y="63641"/>
                        <a:pt x="38643" y="63641"/>
                      </a:cubicBezTo>
                      <a:lnTo>
                        <a:pt x="37052" y="63641"/>
                      </a:lnTo>
                      <a:cubicBezTo>
                        <a:pt x="37052" y="63641"/>
                        <a:pt x="37052" y="62050"/>
                        <a:pt x="35461" y="62050"/>
                      </a:cubicBezTo>
                      <a:lnTo>
                        <a:pt x="33869" y="62050"/>
                      </a:lnTo>
                      <a:cubicBezTo>
                        <a:pt x="32279" y="62050"/>
                        <a:pt x="35461" y="60459"/>
                        <a:pt x="35461" y="60459"/>
                      </a:cubicBezTo>
                      <a:cubicBezTo>
                        <a:pt x="35461" y="60459"/>
                        <a:pt x="35461" y="60459"/>
                        <a:pt x="35461" y="60459"/>
                      </a:cubicBezTo>
                      <a:cubicBezTo>
                        <a:pt x="40234" y="60459"/>
                        <a:pt x="32279" y="58868"/>
                        <a:pt x="35461" y="57277"/>
                      </a:cubicBezTo>
                      <a:cubicBezTo>
                        <a:pt x="35461" y="57277"/>
                        <a:pt x="35461" y="57277"/>
                        <a:pt x="35461" y="57277"/>
                      </a:cubicBezTo>
                      <a:lnTo>
                        <a:pt x="35461" y="57277"/>
                      </a:lnTo>
                      <a:lnTo>
                        <a:pt x="35461" y="57277"/>
                      </a:lnTo>
                      <a:cubicBezTo>
                        <a:pt x="35461" y="57277"/>
                        <a:pt x="35461" y="57277"/>
                        <a:pt x="37052" y="57277"/>
                      </a:cubicBezTo>
                      <a:cubicBezTo>
                        <a:pt x="37052" y="57277"/>
                        <a:pt x="35461" y="57277"/>
                        <a:pt x="35461" y="57277"/>
                      </a:cubicBezTo>
                      <a:cubicBezTo>
                        <a:pt x="35461" y="57277"/>
                        <a:pt x="35461" y="57277"/>
                        <a:pt x="35461" y="57277"/>
                      </a:cubicBezTo>
                      <a:lnTo>
                        <a:pt x="37052" y="57277"/>
                      </a:lnTo>
                      <a:lnTo>
                        <a:pt x="37052" y="57277"/>
                      </a:lnTo>
                      <a:cubicBezTo>
                        <a:pt x="38643" y="57277"/>
                        <a:pt x="35461" y="57277"/>
                        <a:pt x="33869" y="57277"/>
                      </a:cubicBezTo>
                      <a:cubicBezTo>
                        <a:pt x="33869" y="57277"/>
                        <a:pt x="33869" y="57277"/>
                        <a:pt x="32279" y="57277"/>
                      </a:cubicBezTo>
                      <a:cubicBezTo>
                        <a:pt x="35461" y="57277"/>
                        <a:pt x="30688" y="57277"/>
                        <a:pt x="35461" y="57277"/>
                      </a:cubicBezTo>
                      <a:cubicBezTo>
                        <a:pt x="33869" y="57277"/>
                        <a:pt x="33869" y="55686"/>
                        <a:pt x="30688" y="55686"/>
                      </a:cubicBezTo>
                      <a:cubicBezTo>
                        <a:pt x="30688" y="55686"/>
                        <a:pt x="30688" y="55686"/>
                        <a:pt x="30688" y="55686"/>
                      </a:cubicBezTo>
                      <a:cubicBezTo>
                        <a:pt x="30688" y="55686"/>
                        <a:pt x="32279" y="55686"/>
                        <a:pt x="30688" y="55686"/>
                      </a:cubicBezTo>
                      <a:lnTo>
                        <a:pt x="33869" y="55686"/>
                      </a:lnTo>
                      <a:lnTo>
                        <a:pt x="30688" y="55686"/>
                      </a:lnTo>
                      <a:cubicBezTo>
                        <a:pt x="32279" y="55686"/>
                        <a:pt x="33869" y="55686"/>
                        <a:pt x="35461" y="55686"/>
                      </a:cubicBezTo>
                      <a:cubicBezTo>
                        <a:pt x="32279" y="55686"/>
                        <a:pt x="33869" y="55686"/>
                        <a:pt x="30688" y="54095"/>
                      </a:cubicBezTo>
                      <a:lnTo>
                        <a:pt x="32279" y="54095"/>
                      </a:lnTo>
                      <a:cubicBezTo>
                        <a:pt x="32279" y="54095"/>
                        <a:pt x="29097" y="54095"/>
                        <a:pt x="30688" y="54095"/>
                      </a:cubicBezTo>
                      <a:cubicBezTo>
                        <a:pt x="33869" y="54095"/>
                        <a:pt x="30688" y="50913"/>
                        <a:pt x="33869" y="50913"/>
                      </a:cubicBezTo>
                      <a:cubicBezTo>
                        <a:pt x="29097" y="50913"/>
                        <a:pt x="35461" y="49322"/>
                        <a:pt x="32279" y="50913"/>
                      </a:cubicBezTo>
                      <a:cubicBezTo>
                        <a:pt x="33869" y="50913"/>
                        <a:pt x="33869" y="50913"/>
                        <a:pt x="35461" y="50913"/>
                      </a:cubicBezTo>
                      <a:cubicBezTo>
                        <a:pt x="33869" y="50913"/>
                        <a:pt x="37052" y="49322"/>
                        <a:pt x="33869" y="49322"/>
                      </a:cubicBezTo>
                      <a:cubicBezTo>
                        <a:pt x="35461" y="49322"/>
                        <a:pt x="35461" y="49322"/>
                        <a:pt x="37052" y="49322"/>
                      </a:cubicBezTo>
                      <a:cubicBezTo>
                        <a:pt x="37052" y="49322"/>
                        <a:pt x="35461" y="49322"/>
                        <a:pt x="37052" y="49322"/>
                      </a:cubicBezTo>
                      <a:cubicBezTo>
                        <a:pt x="37052" y="49322"/>
                        <a:pt x="38643" y="49322"/>
                        <a:pt x="38643" y="49322"/>
                      </a:cubicBezTo>
                      <a:cubicBezTo>
                        <a:pt x="38643" y="49322"/>
                        <a:pt x="33869" y="49322"/>
                        <a:pt x="30688" y="49322"/>
                      </a:cubicBezTo>
                      <a:cubicBezTo>
                        <a:pt x="32279" y="49322"/>
                        <a:pt x="32279" y="49322"/>
                        <a:pt x="29097" y="49322"/>
                      </a:cubicBezTo>
                      <a:cubicBezTo>
                        <a:pt x="30688" y="49322"/>
                        <a:pt x="30688" y="49322"/>
                        <a:pt x="32279" y="49322"/>
                      </a:cubicBezTo>
                      <a:cubicBezTo>
                        <a:pt x="32279" y="49322"/>
                        <a:pt x="33869" y="47730"/>
                        <a:pt x="30688" y="47730"/>
                      </a:cubicBezTo>
                      <a:cubicBezTo>
                        <a:pt x="30688" y="47730"/>
                        <a:pt x="30688" y="47730"/>
                        <a:pt x="30688" y="47730"/>
                      </a:cubicBezTo>
                      <a:cubicBezTo>
                        <a:pt x="30688" y="47730"/>
                        <a:pt x="30688" y="47730"/>
                        <a:pt x="30688" y="46140"/>
                      </a:cubicBezTo>
                      <a:lnTo>
                        <a:pt x="30688" y="46140"/>
                      </a:lnTo>
                      <a:cubicBezTo>
                        <a:pt x="27506" y="46140"/>
                        <a:pt x="29097" y="46140"/>
                        <a:pt x="29097" y="46140"/>
                      </a:cubicBezTo>
                      <a:lnTo>
                        <a:pt x="29097" y="46140"/>
                      </a:lnTo>
                      <a:cubicBezTo>
                        <a:pt x="30688" y="44549"/>
                        <a:pt x="27506" y="46140"/>
                        <a:pt x="30688" y="44549"/>
                      </a:cubicBezTo>
                      <a:lnTo>
                        <a:pt x="29097" y="44549"/>
                      </a:lnTo>
                      <a:cubicBezTo>
                        <a:pt x="24324" y="44549"/>
                        <a:pt x="32279" y="42958"/>
                        <a:pt x="29097" y="42958"/>
                      </a:cubicBezTo>
                      <a:lnTo>
                        <a:pt x="27506" y="42958"/>
                      </a:lnTo>
                      <a:cubicBezTo>
                        <a:pt x="25914" y="42958"/>
                        <a:pt x="33869" y="41367"/>
                        <a:pt x="33869" y="39775"/>
                      </a:cubicBezTo>
                      <a:cubicBezTo>
                        <a:pt x="33869" y="39775"/>
                        <a:pt x="33869" y="39775"/>
                        <a:pt x="35461" y="39775"/>
                      </a:cubicBezTo>
                      <a:cubicBezTo>
                        <a:pt x="38643" y="38185"/>
                        <a:pt x="32279" y="39775"/>
                        <a:pt x="32279" y="39775"/>
                      </a:cubicBezTo>
                      <a:cubicBezTo>
                        <a:pt x="33869" y="39775"/>
                        <a:pt x="35461" y="39775"/>
                        <a:pt x="37052" y="38185"/>
                      </a:cubicBezTo>
                      <a:cubicBezTo>
                        <a:pt x="38643" y="38185"/>
                        <a:pt x="32279" y="38185"/>
                        <a:pt x="35461" y="36594"/>
                      </a:cubicBezTo>
                      <a:cubicBezTo>
                        <a:pt x="33869" y="36594"/>
                        <a:pt x="33869" y="36594"/>
                        <a:pt x="32279" y="36594"/>
                      </a:cubicBezTo>
                      <a:cubicBezTo>
                        <a:pt x="32279" y="36594"/>
                        <a:pt x="37052" y="35003"/>
                        <a:pt x="32279" y="35003"/>
                      </a:cubicBezTo>
                      <a:lnTo>
                        <a:pt x="33869" y="35003"/>
                      </a:lnTo>
                      <a:cubicBezTo>
                        <a:pt x="32279" y="35003"/>
                        <a:pt x="32279" y="35003"/>
                        <a:pt x="30688" y="35003"/>
                      </a:cubicBezTo>
                      <a:cubicBezTo>
                        <a:pt x="37052" y="33411"/>
                        <a:pt x="25914" y="33411"/>
                        <a:pt x="33869" y="31820"/>
                      </a:cubicBezTo>
                      <a:lnTo>
                        <a:pt x="33869" y="30230"/>
                      </a:lnTo>
                      <a:lnTo>
                        <a:pt x="33869" y="30230"/>
                      </a:lnTo>
                      <a:cubicBezTo>
                        <a:pt x="33869" y="30230"/>
                        <a:pt x="32279" y="30230"/>
                        <a:pt x="30688" y="30230"/>
                      </a:cubicBezTo>
                      <a:cubicBezTo>
                        <a:pt x="30688" y="30230"/>
                        <a:pt x="32279" y="30230"/>
                        <a:pt x="32279" y="30230"/>
                      </a:cubicBezTo>
                      <a:cubicBezTo>
                        <a:pt x="33869" y="28639"/>
                        <a:pt x="32279" y="28639"/>
                        <a:pt x="29097" y="28639"/>
                      </a:cubicBezTo>
                      <a:lnTo>
                        <a:pt x="30688" y="28639"/>
                      </a:lnTo>
                      <a:cubicBezTo>
                        <a:pt x="29097" y="28639"/>
                        <a:pt x="33869" y="27047"/>
                        <a:pt x="30688" y="27047"/>
                      </a:cubicBezTo>
                      <a:cubicBezTo>
                        <a:pt x="30688" y="27047"/>
                        <a:pt x="30688" y="27047"/>
                        <a:pt x="32279" y="27047"/>
                      </a:cubicBezTo>
                      <a:cubicBezTo>
                        <a:pt x="29097" y="27047"/>
                        <a:pt x="37052" y="22275"/>
                        <a:pt x="29097" y="25456"/>
                      </a:cubicBezTo>
                      <a:lnTo>
                        <a:pt x="27506" y="25456"/>
                      </a:lnTo>
                      <a:cubicBezTo>
                        <a:pt x="27506" y="27047"/>
                        <a:pt x="24324" y="27047"/>
                        <a:pt x="22733" y="27047"/>
                      </a:cubicBezTo>
                      <a:cubicBezTo>
                        <a:pt x="22733" y="27047"/>
                        <a:pt x="24324" y="25456"/>
                        <a:pt x="25914" y="25456"/>
                      </a:cubicBezTo>
                      <a:lnTo>
                        <a:pt x="25914" y="25456"/>
                      </a:lnTo>
                      <a:cubicBezTo>
                        <a:pt x="30688" y="23865"/>
                        <a:pt x="27506" y="23865"/>
                        <a:pt x="29097" y="22275"/>
                      </a:cubicBezTo>
                      <a:cubicBezTo>
                        <a:pt x="27506" y="20683"/>
                        <a:pt x="29097" y="19092"/>
                        <a:pt x="29097" y="17501"/>
                      </a:cubicBezTo>
                      <a:lnTo>
                        <a:pt x="25914" y="19092"/>
                      </a:lnTo>
                      <a:lnTo>
                        <a:pt x="25914" y="19092"/>
                      </a:lnTo>
                      <a:cubicBezTo>
                        <a:pt x="25914" y="19092"/>
                        <a:pt x="27506" y="17501"/>
                        <a:pt x="27506" y="17501"/>
                      </a:cubicBezTo>
                      <a:cubicBezTo>
                        <a:pt x="29097" y="15910"/>
                        <a:pt x="25914" y="17501"/>
                        <a:pt x="25914" y="17501"/>
                      </a:cubicBezTo>
                      <a:cubicBezTo>
                        <a:pt x="27506" y="15910"/>
                        <a:pt x="29097" y="15910"/>
                        <a:pt x="29097" y="15910"/>
                      </a:cubicBezTo>
                      <a:lnTo>
                        <a:pt x="29097" y="15910"/>
                      </a:lnTo>
                      <a:lnTo>
                        <a:pt x="29097" y="15910"/>
                      </a:lnTo>
                      <a:cubicBezTo>
                        <a:pt x="27506" y="15910"/>
                        <a:pt x="25914" y="17501"/>
                        <a:pt x="25914" y="15910"/>
                      </a:cubicBezTo>
                      <a:cubicBezTo>
                        <a:pt x="25914" y="15910"/>
                        <a:pt x="27506" y="14320"/>
                        <a:pt x="27506" y="14320"/>
                      </a:cubicBezTo>
                      <a:cubicBezTo>
                        <a:pt x="27506" y="14320"/>
                        <a:pt x="27506" y="14320"/>
                        <a:pt x="27506" y="14320"/>
                      </a:cubicBezTo>
                      <a:lnTo>
                        <a:pt x="27506" y="14320"/>
                      </a:lnTo>
                      <a:lnTo>
                        <a:pt x="25914" y="15910"/>
                      </a:lnTo>
                      <a:cubicBezTo>
                        <a:pt x="24324" y="15910"/>
                        <a:pt x="25914" y="15910"/>
                        <a:pt x="22733" y="17501"/>
                      </a:cubicBezTo>
                      <a:cubicBezTo>
                        <a:pt x="25914" y="14320"/>
                        <a:pt x="22733" y="14320"/>
                        <a:pt x="24324" y="14320"/>
                      </a:cubicBezTo>
                      <a:cubicBezTo>
                        <a:pt x="22733" y="14320"/>
                        <a:pt x="22733" y="14320"/>
                        <a:pt x="22733" y="14320"/>
                      </a:cubicBezTo>
                      <a:cubicBezTo>
                        <a:pt x="22733" y="14320"/>
                        <a:pt x="19551" y="15910"/>
                        <a:pt x="19551" y="15910"/>
                      </a:cubicBezTo>
                      <a:cubicBezTo>
                        <a:pt x="24324" y="12728"/>
                        <a:pt x="21142" y="14320"/>
                        <a:pt x="24324" y="11137"/>
                      </a:cubicBezTo>
                      <a:cubicBezTo>
                        <a:pt x="22733" y="12728"/>
                        <a:pt x="22733" y="11137"/>
                        <a:pt x="19551" y="12728"/>
                      </a:cubicBezTo>
                      <a:cubicBezTo>
                        <a:pt x="19551" y="12728"/>
                        <a:pt x="21142" y="11137"/>
                        <a:pt x="22733" y="11137"/>
                      </a:cubicBezTo>
                      <a:cubicBezTo>
                        <a:pt x="19551" y="11137"/>
                        <a:pt x="22733" y="7955"/>
                        <a:pt x="21142" y="7955"/>
                      </a:cubicBezTo>
                      <a:cubicBezTo>
                        <a:pt x="21142" y="7955"/>
                        <a:pt x="19551" y="9546"/>
                        <a:pt x="17960" y="9546"/>
                      </a:cubicBezTo>
                      <a:lnTo>
                        <a:pt x="21142" y="6364"/>
                      </a:lnTo>
                      <a:cubicBezTo>
                        <a:pt x="21142" y="6364"/>
                        <a:pt x="17960" y="7955"/>
                        <a:pt x="19551" y="6364"/>
                      </a:cubicBezTo>
                      <a:cubicBezTo>
                        <a:pt x="19551" y="6364"/>
                        <a:pt x="17960" y="7955"/>
                        <a:pt x="17960" y="7955"/>
                      </a:cubicBezTo>
                      <a:cubicBezTo>
                        <a:pt x="19551" y="4773"/>
                        <a:pt x="13187" y="6364"/>
                        <a:pt x="17960" y="0"/>
                      </a:cubicBezTo>
                      <a:cubicBezTo>
                        <a:pt x="16369" y="1591"/>
                        <a:pt x="16369" y="1591"/>
                        <a:pt x="16369" y="1591"/>
                      </a:cubicBezTo>
                      <a:cubicBezTo>
                        <a:pt x="16369" y="1591"/>
                        <a:pt x="14778" y="3182"/>
                        <a:pt x="13187" y="3182"/>
                      </a:cubicBezTo>
                      <a:lnTo>
                        <a:pt x="14778" y="0"/>
                      </a:lnTo>
                      <a:cubicBezTo>
                        <a:pt x="11596" y="1591"/>
                        <a:pt x="14778" y="0"/>
                        <a:pt x="11596" y="1591"/>
                      </a:cubicBezTo>
                      <a:lnTo>
                        <a:pt x="11596" y="1591"/>
                      </a:lnTo>
                      <a:cubicBezTo>
                        <a:pt x="8414" y="3182"/>
                        <a:pt x="5232" y="6364"/>
                        <a:pt x="2050" y="9546"/>
                      </a:cubicBezTo>
                      <a:cubicBezTo>
                        <a:pt x="5232" y="7955"/>
                        <a:pt x="-1131" y="14320"/>
                        <a:pt x="2050" y="11137"/>
                      </a:cubicBezTo>
                      <a:cubicBezTo>
                        <a:pt x="2050" y="11137"/>
                        <a:pt x="459" y="11137"/>
                        <a:pt x="459" y="12728"/>
                      </a:cubicBezTo>
                      <a:cubicBezTo>
                        <a:pt x="2050" y="11137"/>
                        <a:pt x="2050" y="11137"/>
                        <a:pt x="2050" y="12728"/>
                      </a:cubicBezTo>
                      <a:lnTo>
                        <a:pt x="2050" y="12728"/>
                      </a:lnTo>
                      <a:cubicBezTo>
                        <a:pt x="3641" y="12728"/>
                        <a:pt x="2050" y="14320"/>
                        <a:pt x="2050" y="15910"/>
                      </a:cubicBezTo>
                      <a:lnTo>
                        <a:pt x="3641" y="14320"/>
                      </a:lnTo>
                      <a:cubicBezTo>
                        <a:pt x="3641" y="14320"/>
                        <a:pt x="3641" y="14320"/>
                        <a:pt x="2050" y="15910"/>
                      </a:cubicBezTo>
                      <a:cubicBezTo>
                        <a:pt x="5232" y="14320"/>
                        <a:pt x="2050" y="15910"/>
                        <a:pt x="5232" y="12728"/>
                      </a:cubicBezTo>
                      <a:cubicBezTo>
                        <a:pt x="2050" y="15910"/>
                        <a:pt x="6823" y="14320"/>
                        <a:pt x="2050" y="17501"/>
                      </a:cubicBezTo>
                      <a:cubicBezTo>
                        <a:pt x="2050" y="17501"/>
                        <a:pt x="3641" y="15910"/>
                        <a:pt x="3641" y="15910"/>
                      </a:cubicBezTo>
                      <a:lnTo>
                        <a:pt x="2050" y="17501"/>
                      </a:lnTo>
                      <a:lnTo>
                        <a:pt x="3641" y="15910"/>
                      </a:lnTo>
                      <a:cubicBezTo>
                        <a:pt x="3641" y="15910"/>
                        <a:pt x="2050" y="17501"/>
                        <a:pt x="459" y="17501"/>
                      </a:cubicBezTo>
                      <a:cubicBezTo>
                        <a:pt x="459" y="17501"/>
                        <a:pt x="459" y="17501"/>
                        <a:pt x="459" y="17501"/>
                      </a:cubicBezTo>
                      <a:cubicBezTo>
                        <a:pt x="-1131" y="19092"/>
                        <a:pt x="2050" y="17501"/>
                        <a:pt x="459" y="17501"/>
                      </a:cubicBezTo>
                      <a:lnTo>
                        <a:pt x="459" y="17501"/>
                      </a:lnTo>
                      <a:cubicBezTo>
                        <a:pt x="2050" y="17501"/>
                        <a:pt x="459" y="19092"/>
                        <a:pt x="3641" y="19092"/>
                      </a:cubicBezTo>
                      <a:lnTo>
                        <a:pt x="5232" y="19092"/>
                      </a:lnTo>
                      <a:cubicBezTo>
                        <a:pt x="6823" y="19092"/>
                        <a:pt x="5232" y="20683"/>
                        <a:pt x="5232" y="20683"/>
                      </a:cubicBezTo>
                      <a:lnTo>
                        <a:pt x="5232" y="20683"/>
                      </a:lnTo>
                      <a:cubicBezTo>
                        <a:pt x="6823" y="20683"/>
                        <a:pt x="6823" y="20683"/>
                        <a:pt x="6823" y="20683"/>
                      </a:cubicBezTo>
                      <a:cubicBezTo>
                        <a:pt x="5232" y="20683"/>
                        <a:pt x="5232" y="22275"/>
                        <a:pt x="3641" y="22275"/>
                      </a:cubicBezTo>
                      <a:cubicBezTo>
                        <a:pt x="5232" y="22275"/>
                        <a:pt x="5232" y="22275"/>
                        <a:pt x="8414" y="20683"/>
                      </a:cubicBezTo>
                      <a:lnTo>
                        <a:pt x="6823" y="22275"/>
                      </a:lnTo>
                      <a:cubicBezTo>
                        <a:pt x="8414" y="22275"/>
                        <a:pt x="8414" y="20683"/>
                        <a:pt x="10005" y="22275"/>
                      </a:cubicBezTo>
                      <a:cubicBezTo>
                        <a:pt x="8414" y="22275"/>
                        <a:pt x="8414" y="23865"/>
                        <a:pt x="6823" y="23865"/>
                      </a:cubicBezTo>
                      <a:cubicBezTo>
                        <a:pt x="3641" y="27047"/>
                        <a:pt x="10005" y="23865"/>
                        <a:pt x="6823" y="25456"/>
                      </a:cubicBezTo>
                      <a:cubicBezTo>
                        <a:pt x="11596" y="23865"/>
                        <a:pt x="8414" y="23865"/>
                        <a:pt x="10005" y="23865"/>
                      </a:cubicBezTo>
                      <a:cubicBezTo>
                        <a:pt x="11596" y="22275"/>
                        <a:pt x="13187" y="22275"/>
                        <a:pt x="13187" y="22275"/>
                      </a:cubicBezTo>
                      <a:cubicBezTo>
                        <a:pt x="13187" y="22275"/>
                        <a:pt x="8414" y="25456"/>
                        <a:pt x="8414" y="25456"/>
                      </a:cubicBezTo>
                      <a:lnTo>
                        <a:pt x="8414" y="25456"/>
                      </a:lnTo>
                      <a:cubicBezTo>
                        <a:pt x="6823" y="25456"/>
                        <a:pt x="10005" y="25456"/>
                        <a:pt x="8414" y="27047"/>
                      </a:cubicBezTo>
                      <a:cubicBezTo>
                        <a:pt x="11596" y="25456"/>
                        <a:pt x="8414" y="27047"/>
                        <a:pt x="11596" y="25456"/>
                      </a:cubicBezTo>
                      <a:lnTo>
                        <a:pt x="10005" y="25456"/>
                      </a:lnTo>
                      <a:cubicBezTo>
                        <a:pt x="11596" y="25456"/>
                        <a:pt x="14778" y="23865"/>
                        <a:pt x="13187" y="25456"/>
                      </a:cubicBezTo>
                      <a:cubicBezTo>
                        <a:pt x="13187" y="25456"/>
                        <a:pt x="11596" y="25456"/>
                        <a:pt x="11596" y="25456"/>
                      </a:cubicBezTo>
                      <a:cubicBezTo>
                        <a:pt x="10005" y="25456"/>
                        <a:pt x="11596" y="25456"/>
                        <a:pt x="11596" y="25456"/>
                      </a:cubicBezTo>
                      <a:cubicBezTo>
                        <a:pt x="8414" y="27047"/>
                        <a:pt x="10005" y="25456"/>
                        <a:pt x="8414" y="25456"/>
                      </a:cubicBezTo>
                      <a:cubicBezTo>
                        <a:pt x="6823" y="27047"/>
                        <a:pt x="11596" y="25456"/>
                        <a:pt x="6823" y="27047"/>
                      </a:cubicBezTo>
                      <a:cubicBezTo>
                        <a:pt x="11596" y="25456"/>
                        <a:pt x="6823" y="28639"/>
                        <a:pt x="10005" y="27047"/>
                      </a:cubicBezTo>
                      <a:lnTo>
                        <a:pt x="8414" y="28639"/>
                      </a:lnTo>
                      <a:cubicBezTo>
                        <a:pt x="8414" y="28639"/>
                        <a:pt x="10005" y="28639"/>
                        <a:pt x="10005" y="28639"/>
                      </a:cubicBezTo>
                      <a:lnTo>
                        <a:pt x="6823" y="30230"/>
                      </a:lnTo>
                      <a:cubicBezTo>
                        <a:pt x="8414" y="30230"/>
                        <a:pt x="5232" y="31820"/>
                        <a:pt x="6823" y="31820"/>
                      </a:cubicBezTo>
                      <a:cubicBezTo>
                        <a:pt x="6823" y="31820"/>
                        <a:pt x="8414" y="30230"/>
                        <a:pt x="10005" y="30230"/>
                      </a:cubicBezTo>
                      <a:cubicBezTo>
                        <a:pt x="13187" y="30230"/>
                        <a:pt x="5232" y="33411"/>
                        <a:pt x="6823" y="33411"/>
                      </a:cubicBezTo>
                      <a:cubicBezTo>
                        <a:pt x="6823" y="33411"/>
                        <a:pt x="8414" y="31820"/>
                        <a:pt x="8414" y="31820"/>
                      </a:cubicBezTo>
                      <a:cubicBezTo>
                        <a:pt x="8414" y="31820"/>
                        <a:pt x="6823" y="33411"/>
                        <a:pt x="6823" y="33411"/>
                      </a:cubicBezTo>
                      <a:cubicBezTo>
                        <a:pt x="6823" y="33411"/>
                        <a:pt x="8414" y="31820"/>
                        <a:pt x="10005" y="31820"/>
                      </a:cubicBezTo>
                      <a:cubicBezTo>
                        <a:pt x="8414" y="33411"/>
                        <a:pt x="11596" y="31820"/>
                        <a:pt x="11596" y="31820"/>
                      </a:cubicBezTo>
                      <a:lnTo>
                        <a:pt x="10005" y="33411"/>
                      </a:lnTo>
                      <a:cubicBezTo>
                        <a:pt x="8414" y="35003"/>
                        <a:pt x="14778" y="31820"/>
                        <a:pt x="13187" y="33411"/>
                      </a:cubicBezTo>
                      <a:lnTo>
                        <a:pt x="10005" y="35003"/>
                      </a:lnTo>
                      <a:lnTo>
                        <a:pt x="11596" y="35003"/>
                      </a:lnTo>
                      <a:lnTo>
                        <a:pt x="10005" y="36594"/>
                      </a:lnTo>
                      <a:cubicBezTo>
                        <a:pt x="11596" y="36594"/>
                        <a:pt x="11596" y="36594"/>
                        <a:pt x="11596" y="36594"/>
                      </a:cubicBezTo>
                      <a:cubicBezTo>
                        <a:pt x="13187" y="36594"/>
                        <a:pt x="14778" y="35003"/>
                        <a:pt x="14778" y="35003"/>
                      </a:cubicBezTo>
                      <a:cubicBezTo>
                        <a:pt x="13187" y="35003"/>
                        <a:pt x="13187" y="35003"/>
                        <a:pt x="13187" y="36594"/>
                      </a:cubicBezTo>
                      <a:cubicBezTo>
                        <a:pt x="11596" y="36594"/>
                        <a:pt x="10005" y="38185"/>
                        <a:pt x="11596" y="36594"/>
                      </a:cubicBezTo>
                      <a:lnTo>
                        <a:pt x="10005" y="36594"/>
                      </a:lnTo>
                      <a:cubicBezTo>
                        <a:pt x="8414" y="36594"/>
                        <a:pt x="10005" y="36594"/>
                        <a:pt x="10005" y="38185"/>
                      </a:cubicBezTo>
                      <a:cubicBezTo>
                        <a:pt x="10005" y="38185"/>
                        <a:pt x="10005" y="38185"/>
                        <a:pt x="10005" y="38185"/>
                      </a:cubicBezTo>
                      <a:lnTo>
                        <a:pt x="13187" y="38185"/>
                      </a:lnTo>
                      <a:cubicBezTo>
                        <a:pt x="13187" y="38185"/>
                        <a:pt x="11596" y="38185"/>
                        <a:pt x="11596" y="38185"/>
                      </a:cubicBezTo>
                      <a:cubicBezTo>
                        <a:pt x="11596" y="38185"/>
                        <a:pt x="13187" y="38185"/>
                        <a:pt x="13187" y="38185"/>
                      </a:cubicBezTo>
                      <a:cubicBezTo>
                        <a:pt x="11596" y="38185"/>
                        <a:pt x="10005" y="39775"/>
                        <a:pt x="8414" y="39775"/>
                      </a:cubicBezTo>
                      <a:lnTo>
                        <a:pt x="10005" y="39775"/>
                      </a:lnTo>
                      <a:cubicBezTo>
                        <a:pt x="10005" y="39775"/>
                        <a:pt x="8414" y="41367"/>
                        <a:pt x="6823" y="41367"/>
                      </a:cubicBezTo>
                      <a:cubicBezTo>
                        <a:pt x="5232" y="41367"/>
                        <a:pt x="10005" y="41367"/>
                        <a:pt x="8414" y="41367"/>
                      </a:cubicBezTo>
                      <a:cubicBezTo>
                        <a:pt x="8414" y="41367"/>
                        <a:pt x="8414" y="41367"/>
                        <a:pt x="10005" y="41367"/>
                      </a:cubicBezTo>
                      <a:cubicBezTo>
                        <a:pt x="14778" y="41367"/>
                        <a:pt x="13187" y="41367"/>
                        <a:pt x="16369" y="42958"/>
                      </a:cubicBezTo>
                      <a:lnTo>
                        <a:pt x="13187" y="42958"/>
                      </a:lnTo>
                      <a:cubicBezTo>
                        <a:pt x="13187" y="42958"/>
                        <a:pt x="16369" y="41367"/>
                        <a:pt x="16369" y="42958"/>
                      </a:cubicBezTo>
                      <a:cubicBezTo>
                        <a:pt x="19551" y="41367"/>
                        <a:pt x="14778" y="42958"/>
                        <a:pt x="14778" y="42958"/>
                      </a:cubicBezTo>
                      <a:cubicBezTo>
                        <a:pt x="16369" y="42958"/>
                        <a:pt x="19551" y="41367"/>
                        <a:pt x="16369" y="42958"/>
                      </a:cubicBezTo>
                      <a:cubicBezTo>
                        <a:pt x="16369" y="42958"/>
                        <a:pt x="16369" y="42958"/>
                        <a:pt x="16369" y="42958"/>
                      </a:cubicBezTo>
                      <a:close/>
                      <a:moveTo>
                        <a:pt x="19551" y="47730"/>
                      </a:moveTo>
                      <a:cubicBezTo>
                        <a:pt x="19551" y="47730"/>
                        <a:pt x="17960" y="47730"/>
                        <a:pt x="19551" y="47730"/>
                      </a:cubicBezTo>
                      <a:cubicBezTo>
                        <a:pt x="21142" y="46140"/>
                        <a:pt x="19551" y="47730"/>
                        <a:pt x="19551" y="47730"/>
                      </a:cubicBezTo>
                      <a:close/>
                      <a:moveTo>
                        <a:pt x="25914" y="54095"/>
                      </a:moveTo>
                      <a:cubicBezTo>
                        <a:pt x="24324" y="54095"/>
                        <a:pt x="25914" y="54095"/>
                        <a:pt x="25914" y="54095"/>
                      </a:cubicBezTo>
                      <a:cubicBezTo>
                        <a:pt x="25914" y="54095"/>
                        <a:pt x="25914" y="54095"/>
                        <a:pt x="25914" y="54095"/>
                      </a:cubicBezTo>
                      <a:close/>
                      <a:moveTo>
                        <a:pt x="40234" y="79551"/>
                      </a:moveTo>
                      <a:lnTo>
                        <a:pt x="40234" y="79551"/>
                      </a:lnTo>
                      <a:cubicBezTo>
                        <a:pt x="40234" y="77960"/>
                        <a:pt x="40234" y="79551"/>
                        <a:pt x="40234" y="79551"/>
                      </a:cubicBezTo>
                      <a:close/>
                      <a:moveTo>
                        <a:pt x="38643" y="79551"/>
                      </a:moveTo>
                      <a:cubicBezTo>
                        <a:pt x="38643" y="79551"/>
                        <a:pt x="40234" y="79551"/>
                        <a:pt x="38643" y="79551"/>
                      </a:cubicBezTo>
                      <a:cubicBezTo>
                        <a:pt x="38643" y="79551"/>
                        <a:pt x="38643" y="79551"/>
                        <a:pt x="38643" y="79551"/>
                      </a:cubicBezTo>
                      <a:cubicBezTo>
                        <a:pt x="38643" y="79551"/>
                        <a:pt x="38643" y="79551"/>
                        <a:pt x="38643" y="79551"/>
                      </a:cubicBezTo>
                      <a:close/>
                      <a:moveTo>
                        <a:pt x="29097" y="20683"/>
                      </a:moveTo>
                      <a:lnTo>
                        <a:pt x="29097" y="20683"/>
                      </a:lnTo>
                      <a:cubicBezTo>
                        <a:pt x="29097" y="22275"/>
                        <a:pt x="29097" y="22275"/>
                        <a:pt x="29097" y="2068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61" name="รูปแบบอิสระ: รูปร่าง 2060">
                  <a:extLst>
                    <a:ext uri="{FF2B5EF4-FFF2-40B4-BE49-F238E27FC236}">
                      <a16:creationId xmlns:a16="http://schemas.microsoft.com/office/drawing/2014/main" id="{E9F94580-B20F-4D9D-A724-34D15FCBF3C5}"/>
                    </a:ext>
                  </a:extLst>
                </p:cNvPr>
                <p:cNvSpPr/>
                <p:nvPr/>
              </p:nvSpPr>
              <p:spPr>
                <a:xfrm>
                  <a:off x="7614294" y="481453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62" name="รูปแบบอิสระ: รูปร่าง 2061">
                  <a:extLst>
                    <a:ext uri="{FF2B5EF4-FFF2-40B4-BE49-F238E27FC236}">
                      <a16:creationId xmlns:a16="http://schemas.microsoft.com/office/drawing/2014/main" id="{E8F78BB4-D327-47D7-8A57-2CF319660668}"/>
                    </a:ext>
                  </a:extLst>
                </p:cNvPr>
                <p:cNvSpPr/>
                <p:nvPr/>
              </p:nvSpPr>
              <p:spPr>
                <a:xfrm>
                  <a:off x="7606339" y="480021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63" name="รูปแบบอิสระ: รูปร่าง 2062">
                  <a:extLst>
                    <a:ext uri="{FF2B5EF4-FFF2-40B4-BE49-F238E27FC236}">
                      <a16:creationId xmlns:a16="http://schemas.microsoft.com/office/drawing/2014/main" id="{DBA0BE3B-1F99-45F8-B143-ECF818660F93}"/>
                    </a:ext>
                  </a:extLst>
                </p:cNvPr>
                <p:cNvSpPr/>
                <p:nvPr/>
              </p:nvSpPr>
              <p:spPr>
                <a:xfrm>
                  <a:off x="7612702" y="4828850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cubicBezTo>
                        <a:pt x="1592" y="0"/>
                        <a:pt x="1592" y="0"/>
                        <a:pt x="0" y="0"/>
                      </a:cubicBezTo>
                      <a:cubicBezTo>
                        <a:pt x="1592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64" name="รูปแบบอิสระ: รูปร่าง 2063">
                  <a:extLst>
                    <a:ext uri="{FF2B5EF4-FFF2-40B4-BE49-F238E27FC236}">
                      <a16:creationId xmlns:a16="http://schemas.microsoft.com/office/drawing/2014/main" id="{E4CB42E3-1D13-437D-8857-5C8E0BB0046C}"/>
                    </a:ext>
                  </a:extLst>
                </p:cNvPr>
                <p:cNvSpPr/>
                <p:nvPr/>
              </p:nvSpPr>
              <p:spPr>
                <a:xfrm>
                  <a:off x="7633385" y="484316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65" name="รูปแบบอิสระ: รูปร่าง 2064">
                  <a:extLst>
                    <a:ext uri="{FF2B5EF4-FFF2-40B4-BE49-F238E27FC236}">
                      <a16:creationId xmlns:a16="http://schemas.microsoft.com/office/drawing/2014/main" id="{36655FA5-1272-402F-A7BA-BF9E220D575B}"/>
                    </a:ext>
                  </a:extLst>
                </p:cNvPr>
                <p:cNvSpPr/>
                <p:nvPr/>
              </p:nvSpPr>
              <p:spPr>
                <a:xfrm>
                  <a:off x="7620657" y="484316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66" name="รูปแบบอิสระ: รูปร่าง 2065">
                  <a:extLst>
                    <a:ext uri="{FF2B5EF4-FFF2-40B4-BE49-F238E27FC236}">
                      <a16:creationId xmlns:a16="http://schemas.microsoft.com/office/drawing/2014/main" id="{45FAB96C-5166-417D-96C3-FAF9F7D20F33}"/>
                    </a:ext>
                  </a:extLst>
                </p:cNvPr>
                <p:cNvSpPr/>
                <p:nvPr/>
              </p:nvSpPr>
              <p:spPr>
                <a:xfrm>
                  <a:off x="7625828" y="4841578"/>
                  <a:ext cx="1900" cy="1193"/>
                </a:xfrm>
                <a:custGeom>
                  <a:avLst/>
                  <a:gdLst>
                    <a:gd name="connsiteX0" fmla="*/ 1194 w 1900"/>
                    <a:gd name="connsiteY0" fmla="*/ 0 h 1193"/>
                    <a:gd name="connsiteX1" fmla="*/ 1194 w 1900"/>
                    <a:gd name="connsiteY1" fmla="*/ 0 h 1193"/>
                    <a:gd name="connsiteX2" fmla="*/ 1194 w 1900"/>
                    <a:gd name="connsiteY2" fmla="*/ 0 h 1193"/>
                    <a:gd name="connsiteX3" fmla="*/ 1194 w 1900"/>
                    <a:gd name="connsiteY3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00" h="1193">
                      <a:moveTo>
                        <a:pt x="1194" y="0"/>
                      </a:moveTo>
                      <a:cubicBezTo>
                        <a:pt x="-398" y="0"/>
                        <a:pt x="-398" y="0"/>
                        <a:pt x="1194" y="0"/>
                      </a:cubicBezTo>
                      <a:lnTo>
                        <a:pt x="1194" y="0"/>
                      </a:lnTo>
                      <a:cubicBezTo>
                        <a:pt x="2784" y="1591"/>
                        <a:pt x="1194" y="1591"/>
                        <a:pt x="119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67" name="รูปแบบอิสระ: รูปร่าง 2066">
                  <a:extLst>
                    <a:ext uri="{FF2B5EF4-FFF2-40B4-BE49-F238E27FC236}">
                      <a16:creationId xmlns:a16="http://schemas.microsoft.com/office/drawing/2014/main" id="{0B409049-BA27-4A7A-A4D2-01CF678B3E47}"/>
                    </a:ext>
                  </a:extLst>
                </p:cNvPr>
                <p:cNvSpPr/>
                <p:nvPr/>
              </p:nvSpPr>
              <p:spPr>
                <a:xfrm>
                  <a:off x="7625430" y="4843169"/>
                  <a:ext cx="707" cy="15910"/>
                </a:xfrm>
                <a:custGeom>
                  <a:avLst/>
                  <a:gdLst>
                    <a:gd name="connsiteX0" fmla="*/ 0 w 707"/>
                    <a:gd name="connsiteY0" fmla="*/ 0 h 15910"/>
                    <a:gd name="connsiteX1" fmla="*/ 0 w 707"/>
                    <a:gd name="connsiteY1" fmla="*/ 0 h 15910"/>
                    <a:gd name="connsiteX2" fmla="*/ 0 w 707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92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68" name="รูปแบบอิสระ: รูปร่าง 2067">
                  <a:extLst>
                    <a:ext uri="{FF2B5EF4-FFF2-40B4-BE49-F238E27FC236}">
                      <a16:creationId xmlns:a16="http://schemas.microsoft.com/office/drawing/2014/main" id="{AE7F17BE-6DE2-4CA4-AF9B-34F0E0F2A188}"/>
                    </a:ext>
                  </a:extLst>
                </p:cNvPr>
                <p:cNvSpPr/>
                <p:nvPr/>
              </p:nvSpPr>
              <p:spPr>
                <a:xfrm>
                  <a:off x="7631460" y="4839986"/>
                  <a:ext cx="1455" cy="707"/>
                </a:xfrm>
                <a:custGeom>
                  <a:avLst/>
                  <a:gdLst>
                    <a:gd name="connsiteX0" fmla="*/ 335 w 1455"/>
                    <a:gd name="connsiteY0" fmla="*/ 0 h 707"/>
                    <a:gd name="connsiteX1" fmla="*/ 335 w 1455"/>
                    <a:gd name="connsiteY1" fmla="*/ 0 h 707"/>
                    <a:gd name="connsiteX2" fmla="*/ 335 w 1455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55" h="707">
                      <a:moveTo>
                        <a:pt x="335" y="0"/>
                      </a:moveTo>
                      <a:cubicBezTo>
                        <a:pt x="335" y="0"/>
                        <a:pt x="1925" y="1591"/>
                        <a:pt x="335" y="0"/>
                      </a:cubicBezTo>
                      <a:cubicBezTo>
                        <a:pt x="3517" y="1591"/>
                        <a:pt x="-1256" y="0"/>
                        <a:pt x="33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69" name="รูปแบบอิสระ: รูปร่าง 2068">
                  <a:extLst>
                    <a:ext uri="{FF2B5EF4-FFF2-40B4-BE49-F238E27FC236}">
                      <a16:creationId xmlns:a16="http://schemas.microsoft.com/office/drawing/2014/main" id="{358DA667-6E1C-47DA-B263-D1582A78FC87}"/>
                    </a:ext>
                  </a:extLst>
                </p:cNvPr>
                <p:cNvSpPr/>
                <p:nvPr/>
              </p:nvSpPr>
              <p:spPr>
                <a:xfrm>
                  <a:off x="7620657" y="4841578"/>
                  <a:ext cx="1591" cy="15910"/>
                </a:xfrm>
                <a:custGeom>
                  <a:avLst/>
                  <a:gdLst>
                    <a:gd name="connsiteX0" fmla="*/ 0 w 1591"/>
                    <a:gd name="connsiteY0" fmla="*/ 0 h 15910"/>
                    <a:gd name="connsiteX1" fmla="*/ 1592 w 1591"/>
                    <a:gd name="connsiteY1" fmla="*/ 0 h 15910"/>
                    <a:gd name="connsiteX2" fmla="*/ 0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0" y="0"/>
                      </a:moveTo>
                      <a:lnTo>
                        <a:pt x="159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70" name="รูปแบบอิสระ: รูปร่าง 2069">
                  <a:extLst>
                    <a:ext uri="{FF2B5EF4-FFF2-40B4-BE49-F238E27FC236}">
                      <a16:creationId xmlns:a16="http://schemas.microsoft.com/office/drawing/2014/main" id="{4907C983-08FC-4F71-AE8B-E074086DB574}"/>
                    </a:ext>
                  </a:extLst>
                </p:cNvPr>
                <p:cNvSpPr/>
                <p:nvPr/>
              </p:nvSpPr>
              <p:spPr>
                <a:xfrm>
                  <a:off x="7622249" y="4839986"/>
                  <a:ext cx="706" cy="15910"/>
                </a:xfrm>
                <a:custGeom>
                  <a:avLst/>
                  <a:gdLst>
                    <a:gd name="connsiteX0" fmla="*/ 0 w 706"/>
                    <a:gd name="connsiteY0" fmla="*/ 0 h 15910"/>
                    <a:gd name="connsiteX1" fmla="*/ 0 w 706"/>
                    <a:gd name="connsiteY1" fmla="*/ 0 h 15910"/>
                    <a:gd name="connsiteX2" fmla="*/ 0 w 706"/>
                    <a:gd name="connsiteY2" fmla="*/ 0 h 15910"/>
                    <a:gd name="connsiteX3" fmla="*/ 0 w 706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6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71" name="รูปแบบอิสระ: รูปร่าง 2070">
                  <a:extLst>
                    <a:ext uri="{FF2B5EF4-FFF2-40B4-BE49-F238E27FC236}">
                      <a16:creationId xmlns:a16="http://schemas.microsoft.com/office/drawing/2014/main" id="{55FCD926-45C0-4F1D-A9F5-D59CE6648933}"/>
                    </a:ext>
                  </a:extLst>
                </p:cNvPr>
                <p:cNvSpPr/>
                <p:nvPr/>
              </p:nvSpPr>
              <p:spPr>
                <a:xfrm>
                  <a:off x="7622249" y="483998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72" name="รูปแบบอิสระ: รูปร่าง 2071">
                  <a:extLst>
                    <a:ext uri="{FF2B5EF4-FFF2-40B4-BE49-F238E27FC236}">
                      <a16:creationId xmlns:a16="http://schemas.microsoft.com/office/drawing/2014/main" id="{647A4CC6-0EB9-4F4F-A0E8-5AC38FC83886}"/>
                    </a:ext>
                  </a:extLst>
                </p:cNvPr>
                <p:cNvSpPr/>
                <p:nvPr/>
              </p:nvSpPr>
              <p:spPr>
                <a:xfrm>
                  <a:off x="7620657" y="483998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73" name="รูปแบบอิสระ: รูปร่าง 2072">
                  <a:extLst>
                    <a:ext uri="{FF2B5EF4-FFF2-40B4-BE49-F238E27FC236}">
                      <a16:creationId xmlns:a16="http://schemas.microsoft.com/office/drawing/2014/main" id="{5F756002-6DA0-46B0-BBB5-57827416BB15}"/>
                    </a:ext>
                  </a:extLst>
                </p:cNvPr>
                <p:cNvSpPr/>
                <p:nvPr/>
              </p:nvSpPr>
              <p:spPr>
                <a:xfrm>
                  <a:off x="7622646" y="4835214"/>
                  <a:ext cx="1192" cy="15910"/>
                </a:xfrm>
                <a:custGeom>
                  <a:avLst/>
                  <a:gdLst>
                    <a:gd name="connsiteX0" fmla="*/ 1193 w 1192"/>
                    <a:gd name="connsiteY0" fmla="*/ 0 h 15910"/>
                    <a:gd name="connsiteX1" fmla="*/ 1193 w 1192"/>
                    <a:gd name="connsiteY1" fmla="*/ 0 h 15910"/>
                    <a:gd name="connsiteX2" fmla="*/ 1193 w 1192"/>
                    <a:gd name="connsiteY2" fmla="*/ 0 h 15910"/>
                    <a:gd name="connsiteX3" fmla="*/ 1193 w 1192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2" h="15910">
                      <a:moveTo>
                        <a:pt x="1193" y="0"/>
                      </a:moveTo>
                      <a:lnTo>
                        <a:pt x="1193" y="0"/>
                      </a:lnTo>
                      <a:cubicBezTo>
                        <a:pt x="-398" y="0"/>
                        <a:pt x="-398" y="0"/>
                        <a:pt x="1193" y="0"/>
                      </a:cubicBezTo>
                      <a:cubicBezTo>
                        <a:pt x="-398" y="0"/>
                        <a:pt x="-398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74" name="รูปแบบอิสระ: รูปร่าง 2073">
                  <a:extLst>
                    <a:ext uri="{FF2B5EF4-FFF2-40B4-BE49-F238E27FC236}">
                      <a16:creationId xmlns:a16="http://schemas.microsoft.com/office/drawing/2014/main" id="{3387DFA4-CF48-40EB-B7D3-CB19E4B18E8D}"/>
                    </a:ext>
                  </a:extLst>
                </p:cNvPr>
                <p:cNvSpPr/>
                <p:nvPr/>
              </p:nvSpPr>
              <p:spPr>
                <a:xfrm>
                  <a:off x="7617475" y="4836805"/>
                  <a:ext cx="1591" cy="15910"/>
                </a:xfrm>
                <a:custGeom>
                  <a:avLst/>
                  <a:gdLst>
                    <a:gd name="connsiteX0" fmla="*/ 0 w 1591"/>
                    <a:gd name="connsiteY0" fmla="*/ 0 h 15910"/>
                    <a:gd name="connsiteX1" fmla="*/ 1592 w 1591"/>
                    <a:gd name="connsiteY1" fmla="*/ 0 h 15910"/>
                    <a:gd name="connsiteX2" fmla="*/ 0 w 1591"/>
                    <a:gd name="connsiteY2" fmla="*/ 0 h 15910"/>
                    <a:gd name="connsiteX3" fmla="*/ 0 w 1591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15910">
                      <a:moveTo>
                        <a:pt x="0" y="0"/>
                      </a:moveTo>
                      <a:cubicBezTo>
                        <a:pt x="0" y="0"/>
                        <a:pt x="1592" y="0"/>
                        <a:pt x="1592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75" name="รูปแบบอิสระ: รูปร่าง 2074">
                  <a:extLst>
                    <a:ext uri="{FF2B5EF4-FFF2-40B4-BE49-F238E27FC236}">
                      <a16:creationId xmlns:a16="http://schemas.microsoft.com/office/drawing/2014/main" id="{EA209FC9-E99F-4EA5-80FF-EE6A3426DDD7}"/>
                    </a:ext>
                  </a:extLst>
                </p:cNvPr>
                <p:cNvSpPr/>
                <p:nvPr/>
              </p:nvSpPr>
              <p:spPr>
                <a:xfrm>
                  <a:off x="7615885" y="4834506"/>
                  <a:ext cx="1590" cy="707"/>
                </a:xfrm>
                <a:custGeom>
                  <a:avLst/>
                  <a:gdLst>
                    <a:gd name="connsiteX0" fmla="*/ 1591 w 1590"/>
                    <a:gd name="connsiteY0" fmla="*/ 707 h 707"/>
                    <a:gd name="connsiteX1" fmla="*/ 0 w 1590"/>
                    <a:gd name="connsiteY1" fmla="*/ 707 h 707"/>
                    <a:gd name="connsiteX2" fmla="*/ 1591 w 1590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707">
                      <a:moveTo>
                        <a:pt x="1591" y="707"/>
                      </a:moveTo>
                      <a:cubicBezTo>
                        <a:pt x="1591" y="707"/>
                        <a:pt x="0" y="-884"/>
                        <a:pt x="0" y="707"/>
                      </a:cubicBezTo>
                      <a:cubicBezTo>
                        <a:pt x="0" y="707"/>
                        <a:pt x="0" y="707"/>
                        <a:pt x="1591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76" name="รูปแบบอิสระ: รูปร่าง 2075">
                  <a:extLst>
                    <a:ext uri="{FF2B5EF4-FFF2-40B4-BE49-F238E27FC236}">
                      <a16:creationId xmlns:a16="http://schemas.microsoft.com/office/drawing/2014/main" id="{AD4B0193-A0A1-436D-855D-B328002EC88E}"/>
                    </a:ext>
                  </a:extLst>
                </p:cNvPr>
                <p:cNvSpPr/>
                <p:nvPr/>
              </p:nvSpPr>
              <p:spPr>
                <a:xfrm>
                  <a:off x="7620657" y="4830441"/>
                  <a:ext cx="4772" cy="15910"/>
                </a:xfrm>
                <a:custGeom>
                  <a:avLst/>
                  <a:gdLst>
                    <a:gd name="connsiteX0" fmla="*/ 0 w 4772"/>
                    <a:gd name="connsiteY0" fmla="*/ 0 h 15910"/>
                    <a:gd name="connsiteX1" fmla="*/ 0 w 4772"/>
                    <a:gd name="connsiteY1" fmla="*/ 0 h 15910"/>
                    <a:gd name="connsiteX2" fmla="*/ 4773 w 4772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72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477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77" name="รูปแบบอิสระ: รูปร่าง 2076">
                  <a:extLst>
                    <a:ext uri="{FF2B5EF4-FFF2-40B4-BE49-F238E27FC236}">
                      <a16:creationId xmlns:a16="http://schemas.microsoft.com/office/drawing/2014/main" id="{411B6D32-258C-4326-A516-C7FA3AC6F35F}"/>
                    </a:ext>
                  </a:extLst>
                </p:cNvPr>
                <p:cNvSpPr/>
                <p:nvPr/>
              </p:nvSpPr>
              <p:spPr>
                <a:xfrm>
                  <a:off x="7609520" y="4824076"/>
                  <a:ext cx="3182" cy="15910"/>
                </a:xfrm>
                <a:custGeom>
                  <a:avLst/>
                  <a:gdLst>
                    <a:gd name="connsiteX0" fmla="*/ 0 w 3182"/>
                    <a:gd name="connsiteY0" fmla="*/ 0 h 15910"/>
                    <a:gd name="connsiteX1" fmla="*/ 0 w 3182"/>
                    <a:gd name="connsiteY1" fmla="*/ 0 h 15910"/>
                    <a:gd name="connsiteX2" fmla="*/ 3182 w 3182"/>
                    <a:gd name="connsiteY2" fmla="*/ 0 h 15910"/>
                    <a:gd name="connsiteX3" fmla="*/ 0 w 3182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2" h="15910">
                      <a:moveTo>
                        <a:pt x="0" y="0"/>
                      </a:moveTo>
                      <a:cubicBezTo>
                        <a:pt x="0" y="0"/>
                        <a:pt x="3182" y="0"/>
                        <a:pt x="0" y="0"/>
                      </a:cubicBezTo>
                      <a:cubicBezTo>
                        <a:pt x="3182" y="0"/>
                        <a:pt x="3182" y="0"/>
                        <a:pt x="3182" y="0"/>
                      </a:cubicBezTo>
                      <a:cubicBezTo>
                        <a:pt x="3182" y="0"/>
                        <a:pt x="3182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78" name="รูปแบบอิสระ: รูปร่าง 2077">
                  <a:extLst>
                    <a:ext uri="{FF2B5EF4-FFF2-40B4-BE49-F238E27FC236}">
                      <a16:creationId xmlns:a16="http://schemas.microsoft.com/office/drawing/2014/main" id="{DE8D92E8-10FA-4150-B89A-B380935F5D0C}"/>
                    </a:ext>
                  </a:extLst>
                </p:cNvPr>
                <p:cNvSpPr/>
                <p:nvPr/>
              </p:nvSpPr>
              <p:spPr>
                <a:xfrm>
                  <a:off x="7614294" y="482407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79" name="รูปแบบอิสระ: รูปร่าง 2078">
                  <a:extLst>
                    <a:ext uri="{FF2B5EF4-FFF2-40B4-BE49-F238E27FC236}">
                      <a16:creationId xmlns:a16="http://schemas.microsoft.com/office/drawing/2014/main" id="{0CEBC5A6-CB87-44B9-B297-1541F409FA4E}"/>
                    </a:ext>
                  </a:extLst>
                </p:cNvPr>
                <p:cNvSpPr/>
                <p:nvPr/>
              </p:nvSpPr>
              <p:spPr>
                <a:xfrm>
                  <a:off x="7611112" y="4762027"/>
                  <a:ext cx="1590" cy="1591"/>
                </a:xfrm>
                <a:custGeom>
                  <a:avLst/>
                  <a:gdLst>
                    <a:gd name="connsiteX0" fmla="*/ 1591 w 1590"/>
                    <a:gd name="connsiteY0" fmla="*/ 1591 h 1591"/>
                    <a:gd name="connsiteX1" fmla="*/ 1591 w 1590"/>
                    <a:gd name="connsiteY1" fmla="*/ 0 h 1591"/>
                    <a:gd name="connsiteX2" fmla="*/ 0 w 1590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">
                      <a:moveTo>
                        <a:pt x="1591" y="1591"/>
                      </a:moveTo>
                      <a:lnTo>
                        <a:pt x="1591" y="0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80" name="รูปแบบอิสระ: รูปร่าง 2079">
                  <a:extLst>
                    <a:ext uri="{FF2B5EF4-FFF2-40B4-BE49-F238E27FC236}">
                      <a16:creationId xmlns:a16="http://schemas.microsoft.com/office/drawing/2014/main" id="{C5C6823F-1F69-48EC-AAE6-324AC88DE778}"/>
                    </a:ext>
                  </a:extLst>
                </p:cNvPr>
                <p:cNvSpPr/>
                <p:nvPr/>
              </p:nvSpPr>
              <p:spPr>
                <a:xfrm>
                  <a:off x="7609520" y="4763618"/>
                  <a:ext cx="1591" cy="1591"/>
                </a:xfrm>
                <a:custGeom>
                  <a:avLst/>
                  <a:gdLst>
                    <a:gd name="connsiteX0" fmla="*/ 0 w 1591"/>
                    <a:gd name="connsiteY0" fmla="*/ 1591 h 1591"/>
                    <a:gd name="connsiteX1" fmla="*/ 1592 w 1591"/>
                    <a:gd name="connsiteY1" fmla="*/ 0 h 1591"/>
                    <a:gd name="connsiteX2" fmla="*/ 0 w 1591"/>
                    <a:gd name="connsiteY2" fmla="*/ 1591 h 1591"/>
                    <a:gd name="connsiteX3" fmla="*/ 0 w 1591"/>
                    <a:gd name="connsiteY3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1591">
                      <a:moveTo>
                        <a:pt x="0" y="1591"/>
                      </a:moveTo>
                      <a:lnTo>
                        <a:pt x="1592" y="0"/>
                      </a:lnTo>
                      <a:lnTo>
                        <a:pt x="0" y="1591"/>
                      </a:lnTo>
                      <a:cubicBezTo>
                        <a:pt x="0" y="1591"/>
                        <a:pt x="0" y="1591"/>
                        <a:pt x="0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81" name="รูปแบบอิสระ: รูปร่าง 2080">
                  <a:extLst>
                    <a:ext uri="{FF2B5EF4-FFF2-40B4-BE49-F238E27FC236}">
                      <a16:creationId xmlns:a16="http://schemas.microsoft.com/office/drawing/2014/main" id="{CD8A796D-CD1D-4BB6-8D4B-D6823276D6AB}"/>
                    </a:ext>
                  </a:extLst>
                </p:cNvPr>
                <p:cNvSpPr/>
                <p:nvPr/>
              </p:nvSpPr>
              <p:spPr>
                <a:xfrm>
                  <a:off x="7604747" y="4809757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  <a:gd name="connsiteX3" fmla="*/ 0 w 1193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2" y="0"/>
                        <a:pt x="1592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82" name="รูปแบบอิสระ: รูปร่าง 2081">
                  <a:extLst>
                    <a:ext uri="{FF2B5EF4-FFF2-40B4-BE49-F238E27FC236}">
                      <a16:creationId xmlns:a16="http://schemas.microsoft.com/office/drawing/2014/main" id="{FA1B46B6-DA45-44DF-B581-A226B85915A6}"/>
                    </a:ext>
                  </a:extLst>
                </p:cNvPr>
                <p:cNvSpPr/>
                <p:nvPr/>
              </p:nvSpPr>
              <p:spPr>
                <a:xfrm>
                  <a:off x="7606339" y="4804984"/>
                  <a:ext cx="3181" cy="1591"/>
                </a:xfrm>
                <a:custGeom>
                  <a:avLst/>
                  <a:gdLst>
                    <a:gd name="connsiteX0" fmla="*/ 0 w 3181"/>
                    <a:gd name="connsiteY0" fmla="*/ 1591 h 1591"/>
                    <a:gd name="connsiteX1" fmla="*/ 0 w 3181"/>
                    <a:gd name="connsiteY1" fmla="*/ 1591 h 1591"/>
                    <a:gd name="connsiteX2" fmla="*/ 3181 w 3181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1591">
                      <a:moveTo>
                        <a:pt x="0" y="1591"/>
                      </a:moveTo>
                      <a:lnTo>
                        <a:pt x="0" y="1591"/>
                      </a:lnTo>
                      <a:lnTo>
                        <a:pt x="318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83" name="รูปแบบอิสระ: รูปร่าง 2082">
                  <a:extLst>
                    <a:ext uri="{FF2B5EF4-FFF2-40B4-BE49-F238E27FC236}">
                      <a16:creationId xmlns:a16="http://schemas.microsoft.com/office/drawing/2014/main" id="{51AA40DA-514A-4B32-8DC4-842F9ABD63FC}"/>
                    </a:ext>
                  </a:extLst>
                </p:cNvPr>
                <p:cNvSpPr/>
                <p:nvPr/>
              </p:nvSpPr>
              <p:spPr>
                <a:xfrm>
                  <a:off x="7603157" y="4804277"/>
                  <a:ext cx="1414" cy="707"/>
                </a:xfrm>
                <a:custGeom>
                  <a:avLst/>
                  <a:gdLst>
                    <a:gd name="connsiteX0" fmla="*/ 0 w 1414"/>
                    <a:gd name="connsiteY0" fmla="*/ 707 h 707"/>
                    <a:gd name="connsiteX1" fmla="*/ 0 w 1414"/>
                    <a:gd name="connsiteY1" fmla="*/ 707 h 707"/>
                    <a:gd name="connsiteX2" fmla="*/ 0 w 1414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14" h="707">
                      <a:moveTo>
                        <a:pt x="0" y="707"/>
                      </a:moveTo>
                      <a:cubicBezTo>
                        <a:pt x="0" y="707"/>
                        <a:pt x="0" y="707"/>
                        <a:pt x="0" y="707"/>
                      </a:cubicBezTo>
                      <a:cubicBezTo>
                        <a:pt x="0" y="707"/>
                        <a:pt x="3182" y="-884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511" name="กราฟิก 7">
                <a:extLst>
                  <a:ext uri="{FF2B5EF4-FFF2-40B4-BE49-F238E27FC236}">
                    <a16:creationId xmlns:a16="http://schemas.microsoft.com/office/drawing/2014/main" id="{58F83CDC-7654-4811-86F3-692D11B6D10B}"/>
                  </a:ext>
                </a:extLst>
              </p:cNvPr>
              <p:cNvGrpSpPr/>
              <p:nvPr/>
            </p:nvGrpSpPr>
            <p:grpSpPr>
              <a:xfrm>
                <a:off x="7459969" y="4905218"/>
                <a:ext cx="110321" cy="40912"/>
                <a:chOff x="7459969" y="4905218"/>
                <a:chExt cx="110321" cy="40912"/>
              </a:xfrm>
              <a:solidFill>
                <a:srgbClr val="FFFFFF"/>
              </a:solidFill>
            </p:grpSpPr>
            <p:sp>
              <p:nvSpPr>
                <p:cNvPr id="1922" name="รูปแบบอิสระ: รูปร่าง 1921">
                  <a:extLst>
                    <a:ext uri="{FF2B5EF4-FFF2-40B4-BE49-F238E27FC236}">
                      <a16:creationId xmlns:a16="http://schemas.microsoft.com/office/drawing/2014/main" id="{7A94F69C-F114-48D5-8B89-4DE898FD6066}"/>
                    </a:ext>
                  </a:extLst>
                </p:cNvPr>
                <p:cNvSpPr/>
                <p:nvPr/>
              </p:nvSpPr>
              <p:spPr>
                <a:xfrm>
                  <a:off x="7459969" y="4919537"/>
                  <a:ext cx="1590" cy="1591"/>
                </a:xfrm>
                <a:custGeom>
                  <a:avLst/>
                  <a:gdLst>
                    <a:gd name="connsiteX0" fmla="*/ 1591 w 1590"/>
                    <a:gd name="connsiteY0" fmla="*/ 0 h 1591"/>
                    <a:gd name="connsiteX1" fmla="*/ 0 w 1590"/>
                    <a:gd name="connsiteY1" fmla="*/ 1591 h 1591"/>
                    <a:gd name="connsiteX2" fmla="*/ 1591 w 1590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">
                      <a:moveTo>
                        <a:pt x="1591" y="0"/>
                      </a:moveTo>
                      <a:cubicBezTo>
                        <a:pt x="1591" y="0"/>
                        <a:pt x="0" y="1591"/>
                        <a:pt x="0" y="1591"/>
                      </a:cubicBezTo>
                      <a:cubicBezTo>
                        <a:pt x="1591" y="1591"/>
                        <a:pt x="1591" y="0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23" name="รูปแบบอิสระ: รูปร่าง 1922">
                  <a:extLst>
                    <a:ext uri="{FF2B5EF4-FFF2-40B4-BE49-F238E27FC236}">
                      <a16:creationId xmlns:a16="http://schemas.microsoft.com/office/drawing/2014/main" id="{390CD435-358C-4C55-88FC-FDA067302325}"/>
                    </a:ext>
                  </a:extLst>
                </p:cNvPr>
                <p:cNvSpPr/>
                <p:nvPr/>
              </p:nvSpPr>
              <p:spPr>
                <a:xfrm>
                  <a:off x="7464741" y="4916355"/>
                  <a:ext cx="1590" cy="1591"/>
                </a:xfrm>
                <a:custGeom>
                  <a:avLst/>
                  <a:gdLst>
                    <a:gd name="connsiteX0" fmla="*/ 1591 w 1590"/>
                    <a:gd name="connsiteY0" fmla="*/ 1591 h 1591"/>
                    <a:gd name="connsiteX1" fmla="*/ 0 w 1590"/>
                    <a:gd name="connsiteY1" fmla="*/ 1591 h 1591"/>
                    <a:gd name="connsiteX2" fmla="*/ 1591 w 1590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">
                      <a:moveTo>
                        <a:pt x="1591" y="1591"/>
                      </a:moveTo>
                      <a:lnTo>
                        <a:pt x="0" y="1591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24" name="รูปแบบอิสระ: รูปร่าง 1923">
                  <a:extLst>
                    <a:ext uri="{FF2B5EF4-FFF2-40B4-BE49-F238E27FC236}">
                      <a16:creationId xmlns:a16="http://schemas.microsoft.com/office/drawing/2014/main" id="{35381314-6DA8-419E-8B75-DE6D0DDEE395}"/>
                    </a:ext>
                  </a:extLst>
                </p:cNvPr>
                <p:cNvSpPr/>
                <p:nvPr/>
              </p:nvSpPr>
              <p:spPr>
                <a:xfrm>
                  <a:off x="7466332" y="4916355"/>
                  <a:ext cx="2050" cy="1591"/>
                </a:xfrm>
                <a:custGeom>
                  <a:avLst/>
                  <a:gdLst>
                    <a:gd name="connsiteX0" fmla="*/ 1592 w 2050"/>
                    <a:gd name="connsiteY0" fmla="*/ 1591 h 1591"/>
                    <a:gd name="connsiteX1" fmla="*/ 1592 w 2050"/>
                    <a:gd name="connsiteY1" fmla="*/ 1591 h 1591"/>
                    <a:gd name="connsiteX2" fmla="*/ 1592 w 2050"/>
                    <a:gd name="connsiteY2" fmla="*/ 0 h 1591"/>
                    <a:gd name="connsiteX3" fmla="*/ 0 w 2050"/>
                    <a:gd name="connsiteY3" fmla="*/ 1591 h 1591"/>
                    <a:gd name="connsiteX4" fmla="*/ 1592 w 2050"/>
                    <a:gd name="connsiteY4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50" h="1591">
                      <a:moveTo>
                        <a:pt x="1592" y="1591"/>
                      </a:moveTo>
                      <a:cubicBezTo>
                        <a:pt x="3182" y="-1591"/>
                        <a:pt x="0" y="1591"/>
                        <a:pt x="1592" y="1591"/>
                      </a:cubicBezTo>
                      <a:lnTo>
                        <a:pt x="1592" y="0"/>
                      </a:lnTo>
                      <a:lnTo>
                        <a:pt x="0" y="1591"/>
                      </a:lnTo>
                      <a:cubicBezTo>
                        <a:pt x="0" y="1591"/>
                        <a:pt x="1592" y="1591"/>
                        <a:pt x="1592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25" name="รูปแบบอิสระ: รูปร่าง 1924">
                  <a:extLst>
                    <a:ext uri="{FF2B5EF4-FFF2-40B4-BE49-F238E27FC236}">
                      <a16:creationId xmlns:a16="http://schemas.microsoft.com/office/drawing/2014/main" id="{D339B1FF-3C3C-487B-89F8-696540DB9F9B}"/>
                    </a:ext>
                  </a:extLst>
                </p:cNvPr>
                <p:cNvSpPr/>
                <p:nvPr/>
              </p:nvSpPr>
              <p:spPr>
                <a:xfrm>
                  <a:off x="7465625" y="4924311"/>
                  <a:ext cx="706" cy="15910"/>
                </a:xfrm>
                <a:custGeom>
                  <a:avLst/>
                  <a:gdLst>
                    <a:gd name="connsiteX0" fmla="*/ 707 w 706"/>
                    <a:gd name="connsiteY0" fmla="*/ 0 h 15910"/>
                    <a:gd name="connsiteX1" fmla="*/ 707 w 706"/>
                    <a:gd name="connsiteY1" fmla="*/ 0 h 15910"/>
                    <a:gd name="connsiteX2" fmla="*/ 707 w 706"/>
                    <a:gd name="connsiteY2" fmla="*/ 0 h 15910"/>
                    <a:gd name="connsiteX3" fmla="*/ 707 w 706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6" h="15910">
                      <a:moveTo>
                        <a:pt x="707" y="0"/>
                      </a:moveTo>
                      <a:cubicBezTo>
                        <a:pt x="707" y="0"/>
                        <a:pt x="707" y="0"/>
                        <a:pt x="707" y="0"/>
                      </a:cubicBezTo>
                      <a:cubicBezTo>
                        <a:pt x="707" y="0"/>
                        <a:pt x="707" y="0"/>
                        <a:pt x="707" y="0"/>
                      </a:cubicBezTo>
                      <a:cubicBezTo>
                        <a:pt x="-884" y="0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26" name="รูปแบบอิสระ: รูปร่าง 1925">
                  <a:extLst>
                    <a:ext uri="{FF2B5EF4-FFF2-40B4-BE49-F238E27FC236}">
                      <a16:creationId xmlns:a16="http://schemas.microsoft.com/office/drawing/2014/main" id="{D12B85AD-13BC-4411-8CA0-10019DACFFD6}"/>
                    </a:ext>
                  </a:extLst>
                </p:cNvPr>
                <p:cNvSpPr/>
                <p:nvPr/>
              </p:nvSpPr>
              <p:spPr>
                <a:xfrm>
                  <a:off x="7464741" y="4924311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0 h 707"/>
                    <a:gd name="connsiteX1" fmla="*/ 0 w 15909"/>
                    <a:gd name="connsiteY1" fmla="*/ 0 h 707"/>
                    <a:gd name="connsiteX2" fmla="*/ 0 w 15909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0"/>
                      </a:moveTo>
                      <a:cubicBezTo>
                        <a:pt x="0" y="0"/>
                        <a:pt x="0" y="1591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27" name="รูปแบบอิสระ: รูปร่าง 1926">
                  <a:extLst>
                    <a:ext uri="{FF2B5EF4-FFF2-40B4-BE49-F238E27FC236}">
                      <a16:creationId xmlns:a16="http://schemas.microsoft.com/office/drawing/2014/main" id="{A9CCAE40-1BC6-4234-BBAB-7A0574C988E8}"/>
                    </a:ext>
                  </a:extLst>
                </p:cNvPr>
                <p:cNvSpPr/>
                <p:nvPr/>
              </p:nvSpPr>
              <p:spPr>
                <a:xfrm>
                  <a:off x="7464741" y="4924311"/>
                  <a:ext cx="1590" cy="1591"/>
                </a:xfrm>
                <a:custGeom>
                  <a:avLst/>
                  <a:gdLst>
                    <a:gd name="connsiteX0" fmla="*/ 1591 w 1590"/>
                    <a:gd name="connsiteY0" fmla="*/ 0 h 1591"/>
                    <a:gd name="connsiteX1" fmla="*/ 1591 w 1590"/>
                    <a:gd name="connsiteY1" fmla="*/ 0 h 1591"/>
                    <a:gd name="connsiteX2" fmla="*/ 0 w 1590"/>
                    <a:gd name="connsiteY2" fmla="*/ 1591 h 1591"/>
                    <a:gd name="connsiteX3" fmla="*/ 1591 w 1590"/>
                    <a:gd name="connsiteY3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" h="1591">
                      <a:moveTo>
                        <a:pt x="1591" y="0"/>
                      </a:moveTo>
                      <a:lnTo>
                        <a:pt x="1591" y="0"/>
                      </a:lnTo>
                      <a:cubicBezTo>
                        <a:pt x="0" y="1591"/>
                        <a:pt x="0" y="1591"/>
                        <a:pt x="0" y="1591"/>
                      </a:cubicBezTo>
                      <a:cubicBezTo>
                        <a:pt x="1591" y="1591"/>
                        <a:pt x="1591" y="1591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28" name="รูปแบบอิสระ: รูปร่าง 1927">
                  <a:extLst>
                    <a:ext uri="{FF2B5EF4-FFF2-40B4-BE49-F238E27FC236}">
                      <a16:creationId xmlns:a16="http://schemas.microsoft.com/office/drawing/2014/main" id="{5484DE6B-0B5F-4919-A918-509A11A8F6F7}"/>
                    </a:ext>
                  </a:extLst>
                </p:cNvPr>
                <p:cNvSpPr/>
                <p:nvPr/>
              </p:nvSpPr>
              <p:spPr>
                <a:xfrm>
                  <a:off x="7467924" y="492271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29" name="รูปแบบอิสระ: รูปร่าง 1928">
                  <a:extLst>
                    <a:ext uri="{FF2B5EF4-FFF2-40B4-BE49-F238E27FC236}">
                      <a16:creationId xmlns:a16="http://schemas.microsoft.com/office/drawing/2014/main" id="{C6DC0F44-EA1A-4552-B126-E2D10CBF5FAE}"/>
                    </a:ext>
                  </a:extLst>
                </p:cNvPr>
                <p:cNvSpPr/>
                <p:nvPr/>
              </p:nvSpPr>
              <p:spPr>
                <a:xfrm>
                  <a:off x="7466332" y="4922473"/>
                  <a:ext cx="1193" cy="1837"/>
                </a:xfrm>
                <a:custGeom>
                  <a:avLst/>
                  <a:gdLst>
                    <a:gd name="connsiteX0" fmla="*/ 0 w 1193"/>
                    <a:gd name="connsiteY0" fmla="*/ 1837 h 1837"/>
                    <a:gd name="connsiteX1" fmla="*/ 0 w 1193"/>
                    <a:gd name="connsiteY1" fmla="*/ 1837 h 1837"/>
                    <a:gd name="connsiteX2" fmla="*/ 0 w 1193"/>
                    <a:gd name="connsiteY2" fmla="*/ 1837 h 1837"/>
                    <a:gd name="connsiteX3" fmla="*/ 0 w 1193"/>
                    <a:gd name="connsiteY3" fmla="*/ 1837 h 18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837">
                      <a:moveTo>
                        <a:pt x="0" y="1837"/>
                      </a:moveTo>
                      <a:lnTo>
                        <a:pt x="0" y="1837"/>
                      </a:lnTo>
                      <a:cubicBezTo>
                        <a:pt x="1592" y="246"/>
                        <a:pt x="1592" y="-1345"/>
                        <a:pt x="0" y="1837"/>
                      </a:cubicBezTo>
                      <a:cubicBezTo>
                        <a:pt x="1592" y="246"/>
                        <a:pt x="1592" y="246"/>
                        <a:pt x="0" y="183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30" name="รูปแบบอิสระ: รูปร่าง 1929">
                  <a:extLst>
                    <a:ext uri="{FF2B5EF4-FFF2-40B4-BE49-F238E27FC236}">
                      <a16:creationId xmlns:a16="http://schemas.microsoft.com/office/drawing/2014/main" id="{067C5D89-D343-478C-A069-5C87F168D761}"/>
                    </a:ext>
                  </a:extLst>
                </p:cNvPr>
                <p:cNvSpPr/>
                <p:nvPr/>
              </p:nvSpPr>
              <p:spPr>
                <a:xfrm>
                  <a:off x="7466332" y="4921128"/>
                  <a:ext cx="1591" cy="1591"/>
                </a:xfrm>
                <a:custGeom>
                  <a:avLst/>
                  <a:gdLst>
                    <a:gd name="connsiteX0" fmla="*/ 0 w 1591"/>
                    <a:gd name="connsiteY0" fmla="*/ 1591 h 1591"/>
                    <a:gd name="connsiteX1" fmla="*/ 1592 w 1591"/>
                    <a:gd name="connsiteY1" fmla="*/ 0 h 1591"/>
                    <a:gd name="connsiteX2" fmla="*/ 0 w 1591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">
                      <a:moveTo>
                        <a:pt x="0" y="1591"/>
                      </a:moveTo>
                      <a:cubicBezTo>
                        <a:pt x="0" y="1591"/>
                        <a:pt x="0" y="0"/>
                        <a:pt x="1592" y="0"/>
                      </a:cubicBezTo>
                      <a:cubicBezTo>
                        <a:pt x="1592" y="0"/>
                        <a:pt x="0" y="1591"/>
                        <a:pt x="0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31" name="รูปแบบอิสระ: รูปร่าง 1930">
                  <a:extLst>
                    <a:ext uri="{FF2B5EF4-FFF2-40B4-BE49-F238E27FC236}">
                      <a16:creationId xmlns:a16="http://schemas.microsoft.com/office/drawing/2014/main" id="{07AABF65-23DA-45CB-9CDD-00FC10AE0155}"/>
                    </a:ext>
                  </a:extLst>
                </p:cNvPr>
                <p:cNvSpPr/>
                <p:nvPr/>
              </p:nvSpPr>
              <p:spPr>
                <a:xfrm>
                  <a:off x="7469514" y="4914764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0 h 707"/>
                    <a:gd name="connsiteX1" fmla="*/ 0 w 15909"/>
                    <a:gd name="connsiteY1" fmla="*/ 0 h 707"/>
                    <a:gd name="connsiteX2" fmla="*/ 0 w 15909"/>
                    <a:gd name="connsiteY2" fmla="*/ 0 h 707"/>
                    <a:gd name="connsiteX3" fmla="*/ 0 w 15909"/>
                    <a:gd name="connsiteY3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707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32" name="รูปแบบอิสระ: รูปร่าง 1931">
                  <a:extLst>
                    <a:ext uri="{FF2B5EF4-FFF2-40B4-BE49-F238E27FC236}">
                      <a16:creationId xmlns:a16="http://schemas.microsoft.com/office/drawing/2014/main" id="{6CA707A3-5F95-4FD5-81C5-0D5E4EB1BDD1}"/>
                    </a:ext>
                  </a:extLst>
                </p:cNvPr>
                <p:cNvSpPr/>
                <p:nvPr/>
              </p:nvSpPr>
              <p:spPr>
                <a:xfrm>
                  <a:off x="7467924" y="4924311"/>
                  <a:ext cx="1590" cy="3181"/>
                </a:xfrm>
                <a:custGeom>
                  <a:avLst/>
                  <a:gdLst>
                    <a:gd name="connsiteX0" fmla="*/ 0 w 1590"/>
                    <a:gd name="connsiteY0" fmla="*/ 3182 h 3181"/>
                    <a:gd name="connsiteX1" fmla="*/ 1591 w 1590"/>
                    <a:gd name="connsiteY1" fmla="*/ 0 h 3181"/>
                    <a:gd name="connsiteX2" fmla="*/ 1591 w 1590"/>
                    <a:gd name="connsiteY2" fmla="*/ 0 h 3181"/>
                    <a:gd name="connsiteX3" fmla="*/ 0 w 1590"/>
                    <a:gd name="connsiteY3" fmla="*/ 3182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" h="3181">
                      <a:moveTo>
                        <a:pt x="0" y="3182"/>
                      </a:moveTo>
                      <a:cubicBezTo>
                        <a:pt x="0" y="3182"/>
                        <a:pt x="0" y="1591"/>
                        <a:pt x="1591" y="0"/>
                      </a:cubicBezTo>
                      <a:lnTo>
                        <a:pt x="1591" y="0"/>
                      </a:lnTo>
                      <a:cubicBezTo>
                        <a:pt x="0" y="1591"/>
                        <a:pt x="0" y="1591"/>
                        <a:pt x="0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33" name="รูปแบบอิสระ: รูปร่าง 1932">
                  <a:extLst>
                    <a:ext uri="{FF2B5EF4-FFF2-40B4-BE49-F238E27FC236}">
                      <a16:creationId xmlns:a16="http://schemas.microsoft.com/office/drawing/2014/main" id="{802C3109-61FD-4E4A-B9D8-E991A0DF1E99}"/>
                    </a:ext>
                  </a:extLst>
                </p:cNvPr>
                <p:cNvSpPr/>
                <p:nvPr/>
              </p:nvSpPr>
              <p:spPr>
                <a:xfrm>
                  <a:off x="7469514" y="4923603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lnTo>
                        <a:pt x="0" y="707"/>
                      </a:lnTo>
                      <a:cubicBezTo>
                        <a:pt x="0" y="-884"/>
                        <a:pt x="0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34" name="รูปแบบอิสระ: รูปร่าง 1933">
                  <a:extLst>
                    <a:ext uri="{FF2B5EF4-FFF2-40B4-BE49-F238E27FC236}">
                      <a16:creationId xmlns:a16="http://schemas.microsoft.com/office/drawing/2014/main" id="{D67799D3-E893-43F5-93E8-57B5D2BA2F48}"/>
                    </a:ext>
                  </a:extLst>
                </p:cNvPr>
                <p:cNvSpPr/>
                <p:nvPr/>
              </p:nvSpPr>
              <p:spPr>
                <a:xfrm>
                  <a:off x="7467924" y="4919537"/>
                  <a:ext cx="1590" cy="1591"/>
                </a:xfrm>
                <a:custGeom>
                  <a:avLst/>
                  <a:gdLst>
                    <a:gd name="connsiteX0" fmla="*/ 1591 w 1590"/>
                    <a:gd name="connsiteY0" fmla="*/ 0 h 1591"/>
                    <a:gd name="connsiteX1" fmla="*/ 0 w 1590"/>
                    <a:gd name="connsiteY1" fmla="*/ 1591 h 1591"/>
                    <a:gd name="connsiteX2" fmla="*/ 1591 w 1590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">
                      <a:moveTo>
                        <a:pt x="1591" y="0"/>
                      </a:moveTo>
                      <a:lnTo>
                        <a:pt x="0" y="1591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35" name="รูปแบบอิสระ: รูปร่าง 1934">
                  <a:extLst>
                    <a:ext uri="{FF2B5EF4-FFF2-40B4-BE49-F238E27FC236}">
                      <a16:creationId xmlns:a16="http://schemas.microsoft.com/office/drawing/2014/main" id="{7E11DE6F-C51E-43FD-95D3-DE36F3BEE9F3}"/>
                    </a:ext>
                  </a:extLst>
                </p:cNvPr>
                <p:cNvSpPr/>
                <p:nvPr/>
              </p:nvSpPr>
              <p:spPr>
                <a:xfrm>
                  <a:off x="7467924" y="4927492"/>
                  <a:ext cx="1590" cy="1591"/>
                </a:xfrm>
                <a:custGeom>
                  <a:avLst/>
                  <a:gdLst>
                    <a:gd name="connsiteX0" fmla="*/ 1591 w 1590"/>
                    <a:gd name="connsiteY0" fmla="*/ 0 h 1591"/>
                    <a:gd name="connsiteX1" fmla="*/ 0 w 1590"/>
                    <a:gd name="connsiteY1" fmla="*/ 1591 h 1591"/>
                    <a:gd name="connsiteX2" fmla="*/ 1591 w 1590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">
                      <a:moveTo>
                        <a:pt x="1591" y="0"/>
                      </a:moveTo>
                      <a:lnTo>
                        <a:pt x="0" y="1591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36" name="รูปแบบอิสระ: รูปร่าง 1935">
                  <a:extLst>
                    <a:ext uri="{FF2B5EF4-FFF2-40B4-BE49-F238E27FC236}">
                      <a16:creationId xmlns:a16="http://schemas.microsoft.com/office/drawing/2014/main" id="{931EC393-661D-45E4-915A-E0212A463A03}"/>
                    </a:ext>
                  </a:extLst>
                </p:cNvPr>
                <p:cNvSpPr/>
                <p:nvPr/>
              </p:nvSpPr>
              <p:spPr>
                <a:xfrm>
                  <a:off x="7467924" y="4927492"/>
                  <a:ext cx="1590" cy="3182"/>
                </a:xfrm>
                <a:custGeom>
                  <a:avLst/>
                  <a:gdLst>
                    <a:gd name="connsiteX0" fmla="*/ 1591 w 1590"/>
                    <a:gd name="connsiteY0" fmla="*/ 0 h 3182"/>
                    <a:gd name="connsiteX1" fmla="*/ 0 w 1590"/>
                    <a:gd name="connsiteY1" fmla="*/ 3182 h 3182"/>
                    <a:gd name="connsiteX2" fmla="*/ 1591 w 1590"/>
                    <a:gd name="connsiteY2" fmla="*/ 0 h 3182"/>
                    <a:gd name="connsiteX3" fmla="*/ 1591 w 1590"/>
                    <a:gd name="connsiteY3" fmla="*/ 0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" h="3182">
                      <a:moveTo>
                        <a:pt x="1591" y="0"/>
                      </a:moveTo>
                      <a:cubicBezTo>
                        <a:pt x="1591" y="1591"/>
                        <a:pt x="1591" y="1591"/>
                        <a:pt x="0" y="3182"/>
                      </a:cubicBezTo>
                      <a:cubicBezTo>
                        <a:pt x="1591" y="3182"/>
                        <a:pt x="1591" y="1591"/>
                        <a:pt x="1591" y="0"/>
                      </a:cubicBezTo>
                      <a:cubicBezTo>
                        <a:pt x="1591" y="1591"/>
                        <a:pt x="1591" y="1591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37" name="รูปแบบอิสระ: รูปร่าง 1936">
                  <a:extLst>
                    <a:ext uri="{FF2B5EF4-FFF2-40B4-BE49-F238E27FC236}">
                      <a16:creationId xmlns:a16="http://schemas.microsoft.com/office/drawing/2014/main" id="{B637FB04-4F1D-4A6F-AA8B-334AF5C35220}"/>
                    </a:ext>
                  </a:extLst>
                </p:cNvPr>
                <p:cNvSpPr/>
                <p:nvPr/>
              </p:nvSpPr>
              <p:spPr>
                <a:xfrm>
                  <a:off x="7471106" y="4927492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0 h 707"/>
                    <a:gd name="connsiteX1" fmla="*/ 0 w 15909"/>
                    <a:gd name="connsiteY1" fmla="*/ 0 h 707"/>
                    <a:gd name="connsiteX2" fmla="*/ 0 w 15909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38" name="รูปแบบอิสระ: รูปร่าง 1937">
                  <a:extLst>
                    <a:ext uri="{FF2B5EF4-FFF2-40B4-BE49-F238E27FC236}">
                      <a16:creationId xmlns:a16="http://schemas.microsoft.com/office/drawing/2014/main" id="{01FC0C8E-30FC-4F29-8A3A-9D11C13D382D}"/>
                    </a:ext>
                  </a:extLst>
                </p:cNvPr>
                <p:cNvSpPr/>
                <p:nvPr/>
              </p:nvSpPr>
              <p:spPr>
                <a:xfrm>
                  <a:off x="7469514" y="4924311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0 h 1591"/>
                    <a:gd name="connsiteX1" fmla="*/ 0 w 15909"/>
                    <a:gd name="connsiteY1" fmla="*/ 1591 h 1591"/>
                    <a:gd name="connsiteX2" fmla="*/ 0 w 15909"/>
                    <a:gd name="connsiteY2" fmla="*/ 0 h 1591"/>
                    <a:gd name="connsiteX3" fmla="*/ 0 w 15909"/>
                    <a:gd name="connsiteY3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">
                      <a:moveTo>
                        <a:pt x="0" y="0"/>
                      </a:moveTo>
                      <a:cubicBezTo>
                        <a:pt x="0" y="0"/>
                        <a:pt x="0" y="1591"/>
                        <a:pt x="0" y="1591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39" name="รูปแบบอิสระ: รูปร่าง 1938">
                  <a:extLst>
                    <a:ext uri="{FF2B5EF4-FFF2-40B4-BE49-F238E27FC236}">
                      <a16:creationId xmlns:a16="http://schemas.microsoft.com/office/drawing/2014/main" id="{81A61295-1B41-4951-A1E7-D973FCFDB1EB}"/>
                    </a:ext>
                  </a:extLst>
                </p:cNvPr>
                <p:cNvSpPr/>
                <p:nvPr/>
              </p:nvSpPr>
              <p:spPr>
                <a:xfrm>
                  <a:off x="7469514" y="4924311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  <a:gd name="connsiteX3" fmla="*/ 0 w 1193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2" y="0"/>
                        <a:pt x="1592" y="0"/>
                        <a:pt x="0" y="0"/>
                      </a:cubicBezTo>
                      <a:cubicBezTo>
                        <a:pt x="1592" y="0"/>
                        <a:pt x="1592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40" name="รูปแบบอิสระ: รูปร่าง 1939">
                  <a:extLst>
                    <a:ext uri="{FF2B5EF4-FFF2-40B4-BE49-F238E27FC236}">
                      <a16:creationId xmlns:a16="http://schemas.microsoft.com/office/drawing/2014/main" id="{77D76CCD-846F-46C0-BB0B-8C9EAA43BB86}"/>
                    </a:ext>
                  </a:extLst>
                </p:cNvPr>
                <p:cNvSpPr/>
                <p:nvPr/>
              </p:nvSpPr>
              <p:spPr>
                <a:xfrm>
                  <a:off x="7469514" y="492431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41" name="รูปแบบอิสระ: รูปร่าง 1940">
                  <a:extLst>
                    <a:ext uri="{FF2B5EF4-FFF2-40B4-BE49-F238E27FC236}">
                      <a16:creationId xmlns:a16="http://schemas.microsoft.com/office/drawing/2014/main" id="{F5A79EBE-9775-4F5B-A320-70F71E5E47AF}"/>
                    </a:ext>
                  </a:extLst>
                </p:cNvPr>
                <p:cNvSpPr/>
                <p:nvPr/>
              </p:nvSpPr>
              <p:spPr>
                <a:xfrm>
                  <a:off x="7469514" y="4917947"/>
                  <a:ext cx="1591" cy="3181"/>
                </a:xfrm>
                <a:custGeom>
                  <a:avLst/>
                  <a:gdLst>
                    <a:gd name="connsiteX0" fmla="*/ 0 w 1591"/>
                    <a:gd name="connsiteY0" fmla="*/ 3182 h 3181"/>
                    <a:gd name="connsiteX1" fmla="*/ 1592 w 1591"/>
                    <a:gd name="connsiteY1" fmla="*/ 0 h 3181"/>
                    <a:gd name="connsiteX2" fmla="*/ 0 w 1591"/>
                    <a:gd name="connsiteY2" fmla="*/ 3182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3181">
                      <a:moveTo>
                        <a:pt x="0" y="3182"/>
                      </a:moveTo>
                      <a:cubicBezTo>
                        <a:pt x="0" y="1591"/>
                        <a:pt x="1592" y="1591"/>
                        <a:pt x="1592" y="0"/>
                      </a:cubicBezTo>
                      <a:cubicBezTo>
                        <a:pt x="1592" y="1591"/>
                        <a:pt x="1592" y="1591"/>
                        <a:pt x="0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42" name="รูปแบบอิสระ: รูปร่าง 1941">
                  <a:extLst>
                    <a:ext uri="{FF2B5EF4-FFF2-40B4-BE49-F238E27FC236}">
                      <a16:creationId xmlns:a16="http://schemas.microsoft.com/office/drawing/2014/main" id="{065D7A68-60CE-4A45-8E76-5148E207E70F}"/>
                    </a:ext>
                  </a:extLst>
                </p:cNvPr>
                <p:cNvSpPr/>
                <p:nvPr/>
              </p:nvSpPr>
              <p:spPr>
                <a:xfrm>
                  <a:off x="7471106" y="4921128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0 h 707"/>
                    <a:gd name="connsiteX1" fmla="*/ 0 w 15909"/>
                    <a:gd name="connsiteY1" fmla="*/ 0 h 707"/>
                    <a:gd name="connsiteX2" fmla="*/ 0 w 15909"/>
                    <a:gd name="connsiteY2" fmla="*/ 0 h 707"/>
                    <a:gd name="connsiteX3" fmla="*/ 0 w 15909"/>
                    <a:gd name="connsiteY3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707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1591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43" name="รูปแบบอิสระ: รูปร่าง 1942">
                  <a:extLst>
                    <a:ext uri="{FF2B5EF4-FFF2-40B4-BE49-F238E27FC236}">
                      <a16:creationId xmlns:a16="http://schemas.microsoft.com/office/drawing/2014/main" id="{5D244686-C291-486D-BC66-E36E8D912E80}"/>
                    </a:ext>
                  </a:extLst>
                </p:cNvPr>
                <p:cNvSpPr/>
                <p:nvPr/>
              </p:nvSpPr>
              <p:spPr>
                <a:xfrm>
                  <a:off x="7471106" y="4921128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0 h 1591"/>
                    <a:gd name="connsiteX1" fmla="*/ 0 w 15909"/>
                    <a:gd name="connsiteY1" fmla="*/ 0 h 1591"/>
                    <a:gd name="connsiteX2" fmla="*/ 0 w 15909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44" name="รูปแบบอิสระ: รูปร่าง 1943">
                  <a:extLst>
                    <a:ext uri="{FF2B5EF4-FFF2-40B4-BE49-F238E27FC236}">
                      <a16:creationId xmlns:a16="http://schemas.microsoft.com/office/drawing/2014/main" id="{F448C8F2-99CA-4183-93E0-EFA7BFCCED45}"/>
                    </a:ext>
                  </a:extLst>
                </p:cNvPr>
                <p:cNvSpPr/>
                <p:nvPr/>
              </p:nvSpPr>
              <p:spPr>
                <a:xfrm>
                  <a:off x="7471106" y="4924708"/>
                  <a:ext cx="1192" cy="1193"/>
                </a:xfrm>
                <a:custGeom>
                  <a:avLst/>
                  <a:gdLst>
                    <a:gd name="connsiteX0" fmla="*/ 0 w 1192"/>
                    <a:gd name="connsiteY0" fmla="*/ 1193 h 1193"/>
                    <a:gd name="connsiteX1" fmla="*/ 0 w 1192"/>
                    <a:gd name="connsiteY1" fmla="*/ 1193 h 1193"/>
                    <a:gd name="connsiteX2" fmla="*/ 0 w 1192"/>
                    <a:gd name="connsiteY2" fmla="*/ 1193 h 1193"/>
                    <a:gd name="connsiteX3" fmla="*/ 0 w 1192"/>
                    <a:gd name="connsiteY3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2" h="1193">
                      <a:moveTo>
                        <a:pt x="0" y="1193"/>
                      </a:moveTo>
                      <a:cubicBezTo>
                        <a:pt x="1591" y="-398"/>
                        <a:pt x="1591" y="-398"/>
                        <a:pt x="0" y="1193"/>
                      </a:cubicBezTo>
                      <a:cubicBezTo>
                        <a:pt x="1591" y="-398"/>
                        <a:pt x="1591" y="-398"/>
                        <a:pt x="0" y="1193"/>
                      </a:cubicBezTo>
                      <a:cubicBezTo>
                        <a:pt x="0" y="-398"/>
                        <a:pt x="0" y="1193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45" name="รูปแบบอิสระ: รูปร่าง 1944">
                  <a:extLst>
                    <a:ext uri="{FF2B5EF4-FFF2-40B4-BE49-F238E27FC236}">
                      <a16:creationId xmlns:a16="http://schemas.microsoft.com/office/drawing/2014/main" id="{5D4670FC-2CE0-4C67-AB06-F06D89D9025F}"/>
                    </a:ext>
                  </a:extLst>
                </p:cNvPr>
                <p:cNvSpPr/>
                <p:nvPr/>
              </p:nvSpPr>
              <p:spPr>
                <a:xfrm>
                  <a:off x="7471106" y="492431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46" name="รูปแบบอิสระ: รูปร่าง 1945">
                  <a:extLst>
                    <a:ext uri="{FF2B5EF4-FFF2-40B4-BE49-F238E27FC236}">
                      <a16:creationId xmlns:a16="http://schemas.microsoft.com/office/drawing/2014/main" id="{37C67DBA-ADB8-4148-B78E-DEF9869970A8}"/>
                    </a:ext>
                  </a:extLst>
                </p:cNvPr>
                <p:cNvSpPr/>
                <p:nvPr/>
              </p:nvSpPr>
              <p:spPr>
                <a:xfrm>
                  <a:off x="7474287" y="492590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47" name="รูปแบบอิสระ: รูปร่าง 1946">
                  <a:extLst>
                    <a:ext uri="{FF2B5EF4-FFF2-40B4-BE49-F238E27FC236}">
                      <a16:creationId xmlns:a16="http://schemas.microsoft.com/office/drawing/2014/main" id="{61C63EC0-4ED1-4424-8E5D-2E6994AE89C1}"/>
                    </a:ext>
                  </a:extLst>
                </p:cNvPr>
                <p:cNvSpPr/>
                <p:nvPr/>
              </p:nvSpPr>
              <p:spPr>
                <a:xfrm>
                  <a:off x="7471503" y="4923603"/>
                  <a:ext cx="1192" cy="707"/>
                </a:xfrm>
                <a:custGeom>
                  <a:avLst/>
                  <a:gdLst>
                    <a:gd name="connsiteX0" fmla="*/ 1193 w 1192"/>
                    <a:gd name="connsiteY0" fmla="*/ 707 h 707"/>
                    <a:gd name="connsiteX1" fmla="*/ 1193 w 1192"/>
                    <a:gd name="connsiteY1" fmla="*/ 707 h 707"/>
                    <a:gd name="connsiteX2" fmla="*/ 1193 w 1192"/>
                    <a:gd name="connsiteY2" fmla="*/ 707 h 707"/>
                    <a:gd name="connsiteX3" fmla="*/ 1193 w 1192"/>
                    <a:gd name="connsiteY3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2" h="707">
                      <a:moveTo>
                        <a:pt x="1193" y="707"/>
                      </a:moveTo>
                      <a:cubicBezTo>
                        <a:pt x="1193" y="-884"/>
                        <a:pt x="-398" y="707"/>
                        <a:pt x="1193" y="707"/>
                      </a:cubicBezTo>
                      <a:cubicBezTo>
                        <a:pt x="-398" y="707"/>
                        <a:pt x="-398" y="707"/>
                        <a:pt x="1193" y="707"/>
                      </a:cubicBezTo>
                      <a:cubicBezTo>
                        <a:pt x="1193" y="707"/>
                        <a:pt x="1193" y="-884"/>
                        <a:pt x="1193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48" name="รูปแบบอิสระ: รูปร่าง 1947">
                  <a:extLst>
                    <a:ext uri="{FF2B5EF4-FFF2-40B4-BE49-F238E27FC236}">
                      <a16:creationId xmlns:a16="http://schemas.microsoft.com/office/drawing/2014/main" id="{61807C78-6979-4AE4-82B2-4E74B36797A9}"/>
                    </a:ext>
                  </a:extLst>
                </p:cNvPr>
                <p:cNvSpPr/>
                <p:nvPr/>
              </p:nvSpPr>
              <p:spPr>
                <a:xfrm>
                  <a:off x="7472696" y="4926299"/>
                  <a:ext cx="15909" cy="1192"/>
                </a:xfrm>
                <a:custGeom>
                  <a:avLst/>
                  <a:gdLst>
                    <a:gd name="connsiteX0" fmla="*/ 0 w 15909"/>
                    <a:gd name="connsiteY0" fmla="*/ 1193 h 1192"/>
                    <a:gd name="connsiteX1" fmla="*/ 0 w 15909"/>
                    <a:gd name="connsiteY1" fmla="*/ 1193 h 1192"/>
                    <a:gd name="connsiteX2" fmla="*/ 0 w 15909"/>
                    <a:gd name="connsiteY2" fmla="*/ 1193 h 1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2">
                      <a:moveTo>
                        <a:pt x="0" y="1193"/>
                      </a:moveTo>
                      <a:cubicBezTo>
                        <a:pt x="0" y="-398"/>
                        <a:pt x="0" y="-398"/>
                        <a:pt x="0" y="1193"/>
                      </a:cubicBezTo>
                      <a:cubicBezTo>
                        <a:pt x="0" y="-398"/>
                        <a:pt x="0" y="1193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49" name="รูปแบบอิสระ: รูปร่าง 1948">
                  <a:extLst>
                    <a:ext uri="{FF2B5EF4-FFF2-40B4-BE49-F238E27FC236}">
                      <a16:creationId xmlns:a16="http://schemas.microsoft.com/office/drawing/2014/main" id="{35E5161E-35E5-4D52-AD7B-3FBDF386ED68}"/>
                    </a:ext>
                  </a:extLst>
                </p:cNvPr>
                <p:cNvSpPr/>
                <p:nvPr/>
              </p:nvSpPr>
              <p:spPr>
                <a:xfrm>
                  <a:off x="7471106" y="4924311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50" name="รูปแบบอิสระ: รูปร่าง 1949">
                  <a:extLst>
                    <a:ext uri="{FF2B5EF4-FFF2-40B4-BE49-F238E27FC236}">
                      <a16:creationId xmlns:a16="http://schemas.microsoft.com/office/drawing/2014/main" id="{C3195503-3B32-4596-96A3-A6E0D2382146}"/>
                    </a:ext>
                  </a:extLst>
                </p:cNvPr>
                <p:cNvSpPr/>
                <p:nvPr/>
              </p:nvSpPr>
              <p:spPr>
                <a:xfrm>
                  <a:off x="7471106" y="492431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51" name="รูปแบบอิสระ: รูปร่าง 1950">
                  <a:extLst>
                    <a:ext uri="{FF2B5EF4-FFF2-40B4-BE49-F238E27FC236}">
                      <a16:creationId xmlns:a16="http://schemas.microsoft.com/office/drawing/2014/main" id="{D47B9AC8-C3AE-4111-B41C-38B1DC02F14F}"/>
                    </a:ext>
                  </a:extLst>
                </p:cNvPr>
                <p:cNvSpPr/>
                <p:nvPr/>
              </p:nvSpPr>
              <p:spPr>
                <a:xfrm>
                  <a:off x="7474287" y="4914764"/>
                  <a:ext cx="4773" cy="11137"/>
                </a:xfrm>
                <a:custGeom>
                  <a:avLst/>
                  <a:gdLst>
                    <a:gd name="connsiteX0" fmla="*/ 4774 w 4773"/>
                    <a:gd name="connsiteY0" fmla="*/ 0 h 11137"/>
                    <a:gd name="connsiteX1" fmla="*/ 4774 w 4773"/>
                    <a:gd name="connsiteY1" fmla="*/ 0 h 11137"/>
                    <a:gd name="connsiteX2" fmla="*/ 0 w 4773"/>
                    <a:gd name="connsiteY2" fmla="*/ 11137 h 11137"/>
                    <a:gd name="connsiteX3" fmla="*/ 1592 w 4773"/>
                    <a:gd name="connsiteY3" fmla="*/ 9546 h 11137"/>
                    <a:gd name="connsiteX4" fmla="*/ 3182 w 4773"/>
                    <a:gd name="connsiteY4" fmla="*/ 6364 h 11137"/>
                    <a:gd name="connsiteX5" fmla="*/ 3182 w 4773"/>
                    <a:gd name="connsiteY5" fmla="*/ 7955 h 11137"/>
                    <a:gd name="connsiteX6" fmla="*/ 4774 w 4773"/>
                    <a:gd name="connsiteY6" fmla="*/ 0 h 11137"/>
                    <a:gd name="connsiteX7" fmla="*/ 4774 w 4773"/>
                    <a:gd name="connsiteY7" fmla="*/ 1591 h 11137"/>
                    <a:gd name="connsiteX8" fmla="*/ 4774 w 4773"/>
                    <a:gd name="connsiteY8" fmla="*/ 0 h 11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773" h="11137">
                      <a:moveTo>
                        <a:pt x="4774" y="0"/>
                      </a:moveTo>
                      <a:cubicBezTo>
                        <a:pt x="4774" y="1591"/>
                        <a:pt x="3182" y="3182"/>
                        <a:pt x="4774" y="0"/>
                      </a:cubicBezTo>
                      <a:cubicBezTo>
                        <a:pt x="3182" y="1591"/>
                        <a:pt x="0" y="7955"/>
                        <a:pt x="0" y="11137"/>
                      </a:cubicBezTo>
                      <a:cubicBezTo>
                        <a:pt x="0" y="11137"/>
                        <a:pt x="0" y="9546"/>
                        <a:pt x="1592" y="9546"/>
                      </a:cubicBezTo>
                      <a:cubicBezTo>
                        <a:pt x="1592" y="7955"/>
                        <a:pt x="1592" y="6364"/>
                        <a:pt x="3182" y="6364"/>
                      </a:cubicBezTo>
                      <a:cubicBezTo>
                        <a:pt x="3182" y="6364"/>
                        <a:pt x="3182" y="6364"/>
                        <a:pt x="3182" y="7955"/>
                      </a:cubicBezTo>
                      <a:cubicBezTo>
                        <a:pt x="3182" y="3182"/>
                        <a:pt x="3182" y="3182"/>
                        <a:pt x="4774" y="0"/>
                      </a:cubicBezTo>
                      <a:lnTo>
                        <a:pt x="4774" y="1591"/>
                      </a:lnTo>
                      <a:cubicBezTo>
                        <a:pt x="4774" y="0"/>
                        <a:pt x="4774" y="0"/>
                        <a:pt x="477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52" name="รูปแบบอิสระ: รูปร่าง 1951">
                  <a:extLst>
                    <a:ext uri="{FF2B5EF4-FFF2-40B4-BE49-F238E27FC236}">
                      <a16:creationId xmlns:a16="http://schemas.microsoft.com/office/drawing/2014/main" id="{C6F04C30-036A-4171-8983-8E1DB35261A7}"/>
                    </a:ext>
                  </a:extLst>
                </p:cNvPr>
                <p:cNvSpPr/>
                <p:nvPr/>
              </p:nvSpPr>
              <p:spPr>
                <a:xfrm>
                  <a:off x="7474287" y="4924311"/>
                  <a:ext cx="15909" cy="3181"/>
                </a:xfrm>
                <a:custGeom>
                  <a:avLst/>
                  <a:gdLst>
                    <a:gd name="connsiteX0" fmla="*/ 0 w 15909"/>
                    <a:gd name="connsiteY0" fmla="*/ 0 h 3181"/>
                    <a:gd name="connsiteX1" fmla="*/ 0 w 15909"/>
                    <a:gd name="connsiteY1" fmla="*/ 0 h 3181"/>
                    <a:gd name="connsiteX2" fmla="*/ 0 w 15909"/>
                    <a:gd name="connsiteY2" fmla="*/ 3182 h 3181"/>
                    <a:gd name="connsiteX3" fmla="*/ 0 w 15909"/>
                    <a:gd name="connsiteY3" fmla="*/ 0 h 3181"/>
                    <a:gd name="connsiteX4" fmla="*/ 0 w 15909"/>
                    <a:gd name="connsiteY4" fmla="*/ 0 h 3181"/>
                    <a:gd name="connsiteX5" fmla="*/ 0 w 15909"/>
                    <a:gd name="connsiteY5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909" h="318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1591"/>
                        <a:pt x="0" y="3182"/>
                      </a:cubicBezTo>
                      <a:cubicBezTo>
                        <a:pt x="0" y="1591"/>
                        <a:pt x="0" y="1591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53" name="รูปแบบอิสระ: รูปร่าง 1952">
                  <a:extLst>
                    <a:ext uri="{FF2B5EF4-FFF2-40B4-BE49-F238E27FC236}">
                      <a16:creationId xmlns:a16="http://schemas.microsoft.com/office/drawing/2014/main" id="{755850BD-4276-4F87-87D6-BDE55545C125}"/>
                    </a:ext>
                  </a:extLst>
                </p:cNvPr>
                <p:cNvSpPr/>
                <p:nvPr/>
              </p:nvSpPr>
              <p:spPr>
                <a:xfrm>
                  <a:off x="7472696" y="4919537"/>
                  <a:ext cx="1590" cy="5966"/>
                </a:xfrm>
                <a:custGeom>
                  <a:avLst/>
                  <a:gdLst>
                    <a:gd name="connsiteX0" fmla="*/ 0 w 1590"/>
                    <a:gd name="connsiteY0" fmla="*/ 4773 h 5966"/>
                    <a:gd name="connsiteX1" fmla="*/ 1591 w 1590"/>
                    <a:gd name="connsiteY1" fmla="*/ 0 h 5966"/>
                    <a:gd name="connsiteX2" fmla="*/ 0 w 1590"/>
                    <a:gd name="connsiteY2" fmla="*/ 1591 h 5966"/>
                    <a:gd name="connsiteX3" fmla="*/ 0 w 1590"/>
                    <a:gd name="connsiteY3" fmla="*/ 4773 h 5966"/>
                    <a:gd name="connsiteX4" fmla="*/ 0 w 1590"/>
                    <a:gd name="connsiteY4" fmla="*/ 4773 h 5966"/>
                    <a:gd name="connsiteX5" fmla="*/ 0 w 1590"/>
                    <a:gd name="connsiteY5" fmla="*/ 4773 h 5966"/>
                    <a:gd name="connsiteX6" fmla="*/ 0 w 1590"/>
                    <a:gd name="connsiteY6" fmla="*/ 4773 h 5966"/>
                    <a:gd name="connsiteX7" fmla="*/ 0 w 1590"/>
                    <a:gd name="connsiteY7" fmla="*/ 4773 h 5966"/>
                    <a:gd name="connsiteX8" fmla="*/ 0 w 1590"/>
                    <a:gd name="connsiteY8" fmla="*/ 4773 h 5966"/>
                    <a:gd name="connsiteX9" fmla="*/ 0 w 1590"/>
                    <a:gd name="connsiteY9" fmla="*/ 4773 h 5966"/>
                    <a:gd name="connsiteX10" fmla="*/ 0 w 1590"/>
                    <a:gd name="connsiteY10" fmla="*/ 4773 h 5966"/>
                    <a:gd name="connsiteX11" fmla="*/ 0 w 1590"/>
                    <a:gd name="connsiteY11" fmla="*/ 4773 h 5966"/>
                    <a:gd name="connsiteX12" fmla="*/ 0 w 1590"/>
                    <a:gd name="connsiteY12" fmla="*/ 4773 h 5966"/>
                    <a:gd name="connsiteX13" fmla="*/ 0 w 1590"/>
                    <a:gd name="connsiteY13" fmla="*/ 4773 h 5966"/>
                    <a:gd name="connsiteX14" fmla="*/ 0 w 1590"/>
                    <a:gd name="connsiteY14" fmla="*/ 4773 h 5966"/>
                    <a:gd name="connsiteX15" fmla="*/ 0 w 1590"/>
                    <a:gd name="connsiteY15" fmla="*/ 4773 h 5966"/>
                    <a:gd name="connsiteX16" fmla="*/ 0 w 1590"/>
                    <a:gd name="connsiteY16" fmla="*/ 4773 h 5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590" h="5966">
                      <a:moveTo>
                        <a:pt x="0" y="4773"/>
                      </a:moveTo>
                      <a:cubicBezTo>
                        <a:pt x="1591" y="3182"/>
                        <a:pt x="1591" y="3182"/>
                        <a:pt x="1591" y="0"/>
                      </a:cubicBezTo>
                      <a:cubicBezTo>
                        <a:pt x="1591" y="0"/>
                        <a:pt x="0" y="1591"/>
                        <a:pt x="0" y="1591"/>
                      </a:cubicBezTo>
                      <a:cubicBezTo>
                        <a:pt x="1591" y="3182"/>
                        <a:pt x="0" y="3182"/>
                        <a:pt x="0" y="4773"/>
                      </a:cubicBezTo>
                      <a:cubicBezTo>
                        <a:pt x="0" y="4773"/>
                        <a:pt x="0" y="4773"/>
                        <a:pt x="0" y="4773"/>
                      </a:cubicBezTo>
                      <a:cubicBezTo>
                        <a:pt x="0" y="4773"/>
                        <a:pt x="0" y="6364"/>
                        <a:pt x="0" y="4773"/>
                      </a:cubicBezTo>
                      <a:lnTo>
                        <a:pt x="0" y="4773"/>
                      </a:lnTo>
                      <a:lnTo>
                        <a:pt x="0" y="4773"/>
                      </a:lnTo>
                      <a:lnTo>
                        <a:pt x="0" y="4773"/>
                      </a:lnTo>
                      <a:cubicBezTo>
                        <a:pt x="0" y="6364"/>
                        <a:pt x="0" y="6364"/>
                        <a:pt x="0" y="4773"/>
                      </a:cubicBezTo>
                      <a:lnTo>
                        <a:pt x="0" y="4773"/>
                      </a:lnTo>
                      <a:lnTo>
                        <a:pt x="0" y="4773"/>
                      </a:lnTo>
                      <a:cubicBezTo>
                        <a:pt x="0" y="4773"/>
                        <a:pt x="0" y="4773"/>
                        <a:pt x="0" y="4773"/>
                      </a:cubicBezTo>
                      <a:lnTo>
                        <a:pt x="0" y="4773"/>
                      </a:lnTo>
                      <a:lnTo>
                        <a:pt x="0" y="4773"/>
                      </a:lnTo>
                      <a:lnTo>
                        <a:pt x="0" y="4773"/>
                      </a:lnTo>
                      <a:cubicBezTo>
                        <a:pt x="0" y="4773"/>
                        <a:pt x="0" y="4773"/>
                        <a:pt x="0" y="477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54" name="รูปแบบอิสระ: รูปร่าง 1953">
                  <a:extLst>
                    <a:ext uri="{FF2B5EF4-FFF2-40B4-BE49-F238E27FC236}">
                      <a16:creationId xmlns:a16="http://schemas.microsoft.com/office/drawing/2014/main" id="{16A74695-66BD-45B2-9D57-120996661655}"/>
                    </a:ext>
                  </a:extLst>
                </p:cNvPr>
                <p:cNvSpPr/>
                <p:nvPr/>
              </p:nvSpPr>
              <p:spPr>
                <a:xfrm>
                  <a:off x="7474287" y="4914764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55" name="รูปแบบอิสระ: รูปร่าง 1954">
                  <a:extLst>
                    <a:ext uri="{FF2B5EF4-FFF2-40B4-BE49-F238E27FC236}">
                      <a16:creationId xmlns:a16="http://schemas.microsoft.com/office/drawing/2014/main" id="{CDD5F5A1-4E36-434C-BFCD-4980D9E01F40}"/>
                    </a:ext>
                  </a:extLst>
                </p:cNvPr>
                <p:cNvSpPr/>
                <p:nvPr/>
              </p:nvSpPr>
              <p:spPr>
                <a:xfrm>
                  <a:off x="7471106" y="4914764"/>
                  <a:ext cx="1590" cy="4772"/>
                </a:xfrm>
                <a:custGeom>
                  <a:avLst/>
                  <a:gdLst>
                    <a:gd name="connsiteX0" fmla="*/ 1591 w 1590"/>
                    <a:gd name="connsiteY0" fmla="*/ 0 h 4772"/>
                    <a:gd name="connsiteX1" fmla="*/ 1591 w 1590"/>
                    <a:gd name="connsiteY1" fmla="*/ 0 h 4772"/>
                    <a:gd name="connsiteX2" fmla="*/ 1591 w 1590"/>
                    <a:gd name="connsiteY2" fmla="*/ 0 h 4772"/>
                    <a:gd name="connsiteX3" fmla="*/ 1591 w 1590"/>
                    <a:gd name="connsiteY3" fmla="*/ 0 h 4772"/>
                    <a:gd name="connsiteX4" fmla="*/ 1591 w 1590"/>
                    <a:gd name="connsiteY4" fmla="*/ 0 h 4772"/>
                    <a:gd name="connsiteX5" fmla="*/ 0 w 1590"/>
                    <a:gd name="connsiteY5" fmla="*/ 4773 h 4772"/>
                    <a:gd name="connsiteX6" fmla="*/ 1591 w 1590"/>
                    <a:gd name="connsiteY6" fmla="*/ 0 h 4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90" h="4772">
                      <a:moveTo>
                        <a:pt x="1591" y="0"/>
                      </a:moveTo>
                      <a:cubicBezTo>
                        <a:pt x="1591" y="1591"/>
                        <a:pt x="1591" y="1591"/>
                        <a:pt x="1591" y="0"/>
                      </a:cubicBezTo>
                      <a:cubicBezTo>
                        <a:pt x="1591" y="0"/>
                        <a:pt x="1591" y="0"/>
                        <a:pt x="1591" y="0"/>
                      </a:cubicBezTo>
                      <a:cubicBezTo>
                        <a:pt x="1591" y="0"/>
                        <a:pt x="1591" y="1591"/>
                        <a:pt x="1591" y="0"/>
                      </a:cubicBezTo>
                      <a:lnTo>
                        <a:pt x="1591" y="0"/>
                      </a:lnTo>
                      <a:cubicBezTo>
                        <a:pt x="0" y="1591"/>
                        <a:pt x="0" y="4773"/>
                        <a:pt x="0" y="4773"/>
                      </a:cubicBezTo>
                      <a:cubicBezTo>
                        <a:pt x="1591" y="3182"/>
                        <a:pt x="1591" y="1591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56" name="รูปแบบอิสระ: รูปร่าง 1955">
                  <a:extLst>
                    <a:ext uri="{FF2B5EF4-FFF2-40B4-BE49-F238E27FC236}">
                      <a16:creationId xmlns:a16="http://schemas.microsoft.com/office/drawing/2014/main" id="{D395D6C4-8D5F-4270-83F6-E62EDBB42C62}"/>
                    </a:ext>
                  </a:extLst>
                </p:cNvPr>
                <p:cNvSpPr/>
                <p:nvPr/>
              </p:nvSpPr>
              <p:spPr>
                <a:xfrm>
                  <a:off x="7472696" y="4917947"/>
                  <a:ext cx="1590" cy="1590"/>
                </a:xfrm>
                <a:custGeom>
                  <a:avLst/>
                  <a:gdLst>
                    <a:gd name="connsiteX0" fmla="*/ 0 w 1590"/>
                    <a:gd name="connsiteY0" fmla="*/ 1591 h 1590"/>
                    <a:gd name="connsiteX1" fmla="*/ 0 w 1590"/>
                    <a:gd name="connsiteY1" fmla="*/ 1591 h 1590"/>
                    <a:gd name="connsiteX2" fmla="*/ 1591 w 1590"/>
                    <a:gd name="connsiteY2" fmla="*/ 0 h 1590"/>
                    <a:gd name="connsiteX3" fmla="*/ 0 w 1590"/>
                    <a:gd name="connsiteY3" fmla="*/ 1591 h 1590"/>
                    <a:gd name="connsiteX4" fmla="*/ 0 w 1590"/>
                    <a:gd name="connsiteY4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90" h="1590">
                      <a:moveTo>
                        <a:pt x="0" y="1591"/>
                      </a:moveTo>
                      <a:lnTo>
                        <a:pt x="0" y="1591"/>
                      </a:lnTo>
                      <a:lnTo>
                        <a:pt x="1591" y="0"/>
                      </a:lnTo>
                      <a:lnTo>
                        <a:pt x="0" y="1591"/>
                      </a:lnTo>
                      <a:cubicBezTo>
                        <a:pt x="1591" y="0"/>
                        <a:pt x="1591" y="1591"/>
                        <a:pt x="0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57" name="รูปแบบอิสระ: รูปร่าง 1956">
                  <a:extLst>
                    <a:ext uri="{FF2B5EF4-FFF2-40B4-BE49-F238E27FC236}">
                      <a16:creationId xmlns:a16="http://schemas.microsoft.com/office/drawing/2014/main" id="{CA61674B-445B-4CB1-A2F1-8AA218E47E0F}"/>
                    </a:ext>
                  </a:extLst>
                </p:cNvPr>
                <p:cNvSpPr/>
                <p:nvPr/>
              </p:nvSpPr>
              <p:spPr>
                <a:xfrm>
                  <a:off x="7472696" y="4925902"/>
                  <a:ext cx="1590" cy="1590"/>
                </a:xfrm>
                <a:custGeom>
                  <a:avLst/>
                  <a:gdLst>
                    <a:gd name="connsiteX0" fmla="*/ 1591 w 1590"/>
                    <a:gd name="connsiteY0" fmla="*/ 0 h 1590"/>
                    <a:gd name="connsiteX1" fmla="*/ 0 w 1590"/>
                    <a:gd name="connsiteY1" fmla="*/ 1591 h 1590"/>
                    <a:gd name="connsiteX2" fmla="*/ 1591 w 1590"/>
                    <a:gd name="connsiteY2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0">
                      <a:moveTo>
                        <a:pt x="1591" y="0"/>
                      </a:moveTo>
                      <a:lnTo>
                        <a:pt x="0" y="1591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58" name="รูปแบบอิสระ: รูปร่าง 1957">
                  <a:extLst>
                    <a:ext uri="{FF2B5EF4-FFF2-40B4-BE49-F238E27FC236}">
                      <a16:creationId xmlns:a16="http://schemas.microsoft.com/office/drawing/2014/main" id="{8C453BE4-C34D-42F7-93CC-E891E044512B}"/>
                    </a:ext>
                  </a:extLst>
                </p:cNvPr>
                <p:cNvSpPr/>
                <p:nvPr/>
              </p:nvSpPr>
              <p:spPr>
                <a:xfrm>
                  <a:off x="7474287" y="4925902"/>
                  <a:ext cx="15909" cy="1590"/>
                </a:xfrm>
                <a:custGeom>
                  <a:avLst/>
                  <a:gdLst>
                    <a:gd name="connsiteX0" fmla="*/ 0 w 15909"/>
                    <a:gd name="connsiteY0" fmla="*/ 0 h 1590"/>
                    <a:gd name="connsiteX1" fmla="*/ 0 w 15909"/>
                    <a:gd name="connsiteY1" fmla="*/ 1591 h 1590"/>
                    <a:gd name="connsiteX2" fmla="*/ 0 w 15909"/>
                    <a:gd name="connsiteY2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0">
                      <a:moveTo>
                        <a:pt x="0" y="0"/>
                      </a:moveTo>
                      <a:lnTo>
                        <a:pt x="0" y="1591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59" name="รูปแบบอิสระ: รูปร่าง 1958">
                  <a:extLst>
                    <a:ext uri="{FF2B5EF4-FFF2-40B4-BE49-F238E27FC236}">
                      <a16:creationId xmlns:a16="http://schemas.microsoft.com/office/drawing/2014/main" id="{60409679-D71D-4789-847B-CB6BA5F6DD83}"/>
                    </a:ext>
                  </a:extLst>
                </p:cNvPr>
                <p:cNvSpPr/>
                <p:nvPr/>
              </p:nvSpPr>
              <p:spPr>
                <a:xfrm>
                  <a:off x="7517244" y="4913173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60" name="รูปแบบอิสระ: รูปร่าง 1959">
                  <a:extLst>
                    <a:ext uri="{FF2B5EF4-FFF2-40B4-BE49-F238E27FC236}">
                      <a16:creationId xmlns:a16="http://schemas.microsoft.com/office/drawing/2014/main" id="{C2E271D9-B41F-4C1E-BBF1-BDF95F5397DC}"/>
                    </a:ext>
                  </a:extLst>
                </p:cNvPr>
                <p:cNvSpPr/>
                <p:nvPr/>
              </p:nvSpPr>
              <p:spPr>
                <a:xfrm>
                  <a:off x="7515653" y="4913173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61" name="รูปแบบอิสระ: รูปร่าง 1960">
                  <a:extLst>
                    <a:ext uri="{FF2B5EF4-FFF2-40B4-BE49-F238E27FC236}">
                      <a16:creationId xmlns:a16="http://schemas.microsoft.com/office/drawing/2014/main" id="{A860FAF2-4A3A-4094-9222-636E171CB3A6}"/>
                    </a:ext>
                  </a:extLst>
                </p:cNvPr>
                <p:cNvSpPr/>
                <p:nvPr/>
              </p:nvSpPr>
              <p:spPr>
                <a:xfrm>
                  <a:off x="7493379" y="4932266"/>
                  <a:ext cx="15909" cy="2952"/>
                </a:xfrm>
                <a:custGeom>
                  <a:avLst/>
                  <a:gdLst>
                    <a:gd name="connsiteX0" fmla="*/ 0 w 15909"/>
                    <a:gd name="connsiteY0" fmla="*/ 0 h 2952"/>
                    <a:gd name="connsiteX1" fmla="*/ 0 w 15909"/>
                    <a:gd name="connsiteY1" fmla="*/ 1591 h 2952"/>
                    <a:gd name="connsiteX2" fmla="*/ 0 w 15909"/>
                    <a:gd name="connsiteY2" fmla="*/ 0 h 2952"/>
                    <a:gd name="connsiteX3" fmla="*/ 0 w 15909"/>
                    <a:gd name="connsiteY3" fmla="*/ 0 h 29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2952">
                      <a:moveTo>
                        <a:pt x="0" y="0"/>
                      </a:moveTo>
                      <a:cubicBezTo>
                        <a:pt x="0" y="1591"/>
                        <a:pt x="0" y="4773"/>
                        <a:pt x="0" y="1591"/>
                      </a:cubicBez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62" name="รูปแบบอิสระ: รูปร่าง 1961">
                  <a:extLst>
                    <a:ext uri="{FF2B5EF4-FFF2-40B4-BE49-F238E27FC236}">
                      <a16:creationId xmlns:a16="http://schemas.microsoft.com/office/drawing/2014/main" id="{B2EF7A17-7F39-4B8F-A20E-6FD2C76A6B51}"/>
                    </a:ext>
                  </a:extLst>
                </p:cNvPr>
                <p:cNvSpPr/>
                <p:nvPr/>
              </p:nvSpPr>
              <p:spPr>
                <a:xfrm>
                  <a:off x="7506106" y="492271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63" name="รูปแบบอิสระ: รูปร่าง 1962">
                  <a:extLst>
                    <a:ext uri="{FF2B5EF4-FFF2-40B4-BE49-F238E27FC236}">
                      <a16:creationId xmlns:a16="http://schemas.microsoft.com/office/drawing/2014/main" id="{FFA27694-5505-466B-8496-DF68DB9B79CE}"/>
                    </a:ext>
                  </a:extLst>
                </p:cNvPr>
                <p:cNvSpPr/>
                <p:nvPr/>
              </p:nvSpPr>
              <p:spPr>
                <a:xfrm>
                  <a:off x="7507698" y="4914764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64" name="รูปแบบอิสระ: รูปร่าง 1963">
                  <a:extLst>
                    <a:ext uri="{FF2B5EF4-FFF2-40B4-BE49-F238E27FC236}">
                      <a16:creationId xmlns:a16="http://schemas.microsoft.com/office/drawing/2014/main" id="{A38FA4F8-0FF6-48BF-A189-BC4D07C9C8BA}"/>
                    </a:ext>
                  </a:extLst>
                </p:cNvPr>
                <p:cNvSpPr/>
                <p:nvPr/>
              </p:nvSpPr>
              <p:spPr>
                <a:xfrm>
                  <a:off x="7522016" y="4908400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1591 h 1591"/>
                    <a:gd name="connsiteX1" fmla="*/ 0 w 15909"/>
                    <a:gd name="connsiteY1" fmla="*/ 0 h 1591"/>
                    <a:gd name="connsiteX2" fmla="*/ 0 w 15909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">
                      <a:moveTo>
                        <a:pt x="0" y="1591"/>
                      </a:moveTo>
                      <a:lnTo>
                        <a:pt x="0" y="0"/>
                      </a:lnTo>
                      <a:cubicBezTo>
                        <a:pt x="0" y="0"/>
                        <a:pt x="0" y="1591"/>
                        <a:pt x="0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65" name="รูปแบบอิสระ: รูปร่าง 1964">
                  <a:extLst>
                    <a:ext uri="{FF2B5EF4-FFF2-40B4-BE49-F238E27FC236}">
                      <a16:creationId xmlns:a16="http://schemas.microsoft.com/office/drawing/2014/main" id="{E2AF1B83-773E-4C46-B673-9F267E92BD0C}"/>
                    </a:ext>
                  </a:extLst>
                </p:cNvPr>
                <p:cNvSpPr/>
                <p:nvPr/>
              </p:nvSpPr>
              <p:spPr>
                <a:xfrm>
                  <a:off x="7482242" y="4928376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cubicBezTo>
                        <a:pt x="0" y="707"/>
                        <a:pt x="0" y="707"/>
                        <a:pt x="0" y="707"/>
                      </a:cubicBezTo>
                      <a:cubicBezTo>
                        <a:pt x="0" y="707"/>
                        <a:pt x="0" y="-884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66" name="รูปแบบอิสระ: รูปร่าง 1965">
                  <a:extLst>
                    <a:ext uri="{FF2B5EF4-FFF2-40B4-BE49-F238E27FC236}">
                      <a16:creationId xmlns:a16="http://schemas.microsoft.com/office/drawing/2014/main" id="{D4173EAF-0D03-4BF4-B7D5-99C5E092F51A}"/>
                    </a:ext>
                  </a:extLst>
                </p:cNvPr>
                <p:cNvSpPr/>
                <p:nvPr/>
              </p:nvSpPr>
              <p:spPr>
                <a:xfrm>
                  <a:off x="7517244" y="4932663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1193 h 1193"/>
                    <a:gd name="connsiteX1" fmla="*/ 0 w 15909"/>
                    <a:gd name="connsiteY1" fmla="*/ 1193 h 1193"/>
                    <a:gd name="connsiteX2" fmla="*/ 0 w 15909"/>
                    <a:gd name="connsiteY2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1193"/>
                      </a:moveTo>
                      <a:cubicBezTo>
                        <a:pt x="0" y="-398"/>
                        <a:pt x="0" y="-398"/>
                        <a:pt x="0" y="1193"/>
                      </a:cubicBezTo>
                      <a:cubicBezTo>
                        <a:pt x="0" y="-398"/>
                        <a:pt x="0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67" name="รูปแบบอิสระ: รูปร่าง 1966">
                  <a:extLst>
                    <a:ext uri="{FF2B5EF4-FFF2-40B4-BE49-F238E27FC236}">
                      <a16:creationId xmlns:a16="http://schemas.microsoft.com/office/drawing/2014/main" id="{8E0F3E94-130F-4CEB-B3C3-19F8E3A3D228}"/>
                    </a:ext>
                  </a:extLst>
                </p:cNvPr>
                <p:cNvSpPr/>
                <p:nvPr/>
              </p:nvSpPr>
              <p:spPr>
                <a:xfrm>
                  <a:off x="7482640" y="4929481"/>
                  <a:ext cx="1193" cy="1193"/>
                </a:xfrm>
                <a:custGeom>
                  <a:avLst/>
                  <a:gdLst>
                    <a:gd name="connsiteX0" fmla="*/ 1194 w 1193"/>
                    <a:gd name="connsiteY0" fmla="*/ 1193 h 1193"/>
                    <a:gd name="connsiteX1" fmla="*/ 1194 w 1193"/>
                    <a:gd name="connsiteY1" fmla="*/ 1193 h 1193"/>
                    <a:gd name="connsiteX2" fmla="*/ 1194 w 1193"/>
                    <a:gd name="connsiteY2" fmla="*/ 1193 h 1193"/>
                    <a:gd name="connsiteX3" fmla="*/ 1194 w 1193"/>
                    <a:gd name="connsiteY3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193">
                      <a:moveTo>
                        <a:pt x="1194" y="1193"/>
                      </a:moveTo>
                      <a:cubicBezTo>
                        <a:pt x="1194" y="-398"/>
                        <a:pt x="1194" y="-398"/>
                        <a:pt x="1194" y="1193"/>
                      </a:cubicBezTo>
                      <a:cubicBezTo>
                        <a:pt x="-398" y="-398"/>
                        <a:pt x="-398" y="-398"/>
                        <a:pt x="1194" y="1193"/>
                      </a:cubicBezTo>
                      <a:cubicBezTo>
                        <a:pt x="-398" y="1193"/>
                        <a:pt x="-398" y="1193"/>
                        <a:pt x="1194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68" name="รูปแบบอิสระ: รูปร่าง 1967">
                  <a:extLst>
                    <a:ext uri="{FF2B5EF4-FFF2-40B4-BE49-F238E27FC236}">
                      <a16:creationId xmlns:a16="http://schemas.microsoft.com/office/drawing/2014/main" id="{63C2FB2C-CC1D-4EC1-ACAF-FE5FF3017AD1}"/>
                    </a:ext>
                  </a:extLst>
                </p:cNvPr>
                <p:cNvSpPr/>
                <p:nvPr/>
              </p:nvSpPr>
              <p:spPr>
                <a:xfrm>
                  <a:off x="7542700" y="490840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69" name="รูปแบบอิสระ: รูปร่าง 1968">
                  <a:extLst>
                    <a:ext uri="{FF2B5EF4-FFF2-40B4-BE49-F238E27FC236}">
                      <a16:creationId xmlns:a16="http://schemas.microsoft.com/office/drawing/2014/main" id="{53422E75-8D0E-4761-A6D1-3049A72BF904}"/>
                    </a:ext>
                  </a:extLst>
                </p:cNvPr>
                <p:cNvSpPr/>
                <p:nvPr/>
              </p:nvSpPr>
              <p:spPr>
                <a:xfrm>
                  <a:off x="7555427" y="4924311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cubicBezTo>
                        <a:pt x="0" y="0"/>
                        <a:pt x="0" y="1591"/>
                        <a:pt x="0" y="0"/>
                      </a:cubicBez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70" name="รูปแบบอิสระ: รูปร่าง 1969">
                  <a:extLst>
                    <a:ext uri="{FF2B5EF4-FFF2-40B4-BE49-F238E27FC236}">
                      <a16:creationId xmlns:a16="http://schemas.microsoft.com/office/drawing/2014/main" id="{A0939253-76CC-42E0-B001-D16F7FE2BCF9}"/>
                    </a:ext>
                  </a:extLst>
                </p:cNvPr>
                <p:cNvSpPr/>
                <p:nvPr/>
              </p:nvSpPr>
              <p:spPr>
                <a:xfrm>
                  <a:off x="7477469" y="4929083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71" name="รูปแบบอิสระ: รูปร่าง 1970">
                  <a:extLst>
                    <a:ext uri="{FF2B5EF4-FFF2-40B4-BE49-F238E27FC236}">
                      <a16:creationId xmlns:a16="http://schemas.microsoft.com/office/drawing/2014/main" id="{89608D04-AE46-4CA6-B7D0-849E4CC616BC}"/>
                    </a:ext>
                  </a:extLst>
                </p:cNvPr>
                <p:cNvSpPr/>
                <p:nvPr/>
              </p:nvSpPr>
              <p:spPr>
                <a:xfrm>
                  <a:off x="7479061" y="492112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72" name="รูปแบบอิสระ: รูปร่าง 1971">
                  <a:extLst>
                    <a:ext uri="{FF2B5EF4-FFF2-40B4-BE49-F238E27FC236}">
                      <a16:creationId xmlns:a16="http://schemas.microsoft.com/office/drawing/2014/main" id="{E555CAFE-EF3C-4F66-92A5-6BDEF2C100DC}"/>
                    </a:ext>
                  </a:extLst>
                </p:cNvPr>
                <p:cNvSpPr/>
                <p:nvPr/>
              </p:nvSpPr>
              <p:spPr>
                <a:xfrm>
                  <a:off x="7488606" y="491794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73" name="รูปแบบอิสระ: รูปร่าง 1972">
                  <a:extLst>
                    <a:ext uri="{FF2B5EF4-FFF2-40B4-BE49-F238E27FC236}">
                      <a16:creationId xmlns:a16="http://schemas.microsoft.com/office/drawing/2014/main" id="{6AA2799D-CCD3-45CD-B13C-FF0EC7854235}"/>
                    </a:ext>
                  </a:extLst>
                </p:cNvPr>
                <p:cNvSpPr/>
                <p:nvPr/>
              </p:nvSpPr>
              <p:spPr>
                <a:xfrm>
                  <a:off x="7477469" y="492749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74" name="รูปแบบอิสระ: รูปร่าง 1973">
                  <a:extLst>
                    <a:ext uri="{FF2B5EF4-FFF2-40B4-BE49-F238E27FC236}">
                      <a16:creationId xmlns:a16="http://schemas.microsoft.com/office/drawing/2014/main" id="{03092A8C-FBF8-4FE0-8245-AB6E38EA2309}"/>
                    </a:ext>
                  </a:extLst>
                </p:cNvPr>
                <p:cNvSpPr/>
                <p:nvPr/>
              </p:nvSpPr>
              <p:spPr>
                <a:xfrm>
                  <a:off x="7477469" y="4927890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1193 h 1193"/>
                    <a:gd name="connsiteX1" fmla="*/ 0 w 15909"/>
                    <a:gd name="connsiteY1" fmla="*/ 1193 h 1193"/>
                    <a:gd name="connsiteX2" fmla="*/ 0 w 15909"/>
                    <a:gd name="connsiteY2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1193"/>
                      </a:moveTo>
                      <a:cubicBezTo>
                        <a:pt x="0" y="-398"/>
                        <a:pt x="0" y="-398"/>
                        <a:pt x="0" y="1193"/>
                      </a:cubicBezTo>
                      <a:cubicBezTo>
                        <a:pt x="0" y="1193"/>
                        <a:pt x="0" y="1193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75" name="รูปแบบอิสระ: รูปร่าง 1974">
                  <a:extLst>
                    <a:ext uri="{FF2B5EF4-FFF2-40B4-BE49-F238E27FC236}">
                      <a16:creationId xmlns:a16="http://schemas.microsoft.com/office/drawing/2014/main" id="{14A7A07D-27A9-4F3E-A147-FB6BB790BDD6}"/>
                    </a:ext>
                  </a:extLst>
                </p:cNvPr>
                <p:cNvSpPr/>
                <p:nvPr/>
              </p:nvSpPr>
              <p:spPr>
                <a:xfrm>
                  <a:off x="7477469" y="4928376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  <a:gd name="connsiteX3" fmla="*/ 0 w 15909"/>
                    <a:gd name="connsiteY3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cubicBezTo>
                        <a:pt x="0" y="707"/>
                        <a:pt x="0" y="-884"/>
                        <a:pt x="0" y="707"/>
                      </a:cubicBezTo>
                      <a:cubicBezTo>
                        <a:pt x="0" y="-884"/>
                        <a:pt x="0" y="707"/>
                        <a:pt x="0" y="707"/>
                      </a:cubicBezTo>
                      <a:cubicBezTo>
                        <a:pt x="0" y="707"/>
                        <a:pt x="0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76" name="รูปแบบอิสระ: รูปร่าง 1975">
                  <a:extLst>
                    <a:ext uri="{FF2B5EF4-FFF2-40B4-BE49-F238E27FC236}">
                      <a16:creationId xmlns:a16="http://schemas.microsoft.com/office/drawing/2014/main" id="{812524C5-861E-498A-BF0E-1357EAD59850}"/>
                    </a:ext>
                  </a:extLst>
                </p:cNvPr>
                <p:cNvSpPr/>
                <p:nvPr/>
              </p:nvSpPr>
              <p:spPr>
                <a:xfrm>
                  <a:off x="7533153" y="4915162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1193 h 1193"/>
                    <a:gd name="connsiteX1" fmla="*/ 0 w 15909"/>
                    <a:gd name="connsiteY1" fmla="*/ 1193 h 1193"/>
                    <a:gd name="connsiteX2" fmla="*/ 0 w 15909"/>
                    <a:gd name="connsiteY2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1193"/>
                      </a:moveTo>
                      <a:cubicBezTo>
                        <a:pt x="0" y="1193"/>
                        <a:pt x="0" y="1193"/>
                        <a:pt x="0" y="1193"/>
                      </a:cubicBezTo>
                      <a:cubicBezTo>
                        <a:pt x="0" y="-398"/>
                        <a:pt x="0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77" name="รูปแบบอิสระ: รูปร่าง 1976">
                  <a:extLst>
                    <a:ext uri="{FF2B5EF4-FFF2-40B4-BE49-F238E27FC236}">
                      <a16:creationId xmlns:a16="http://schemas.microsoft.com/office/drawing/2014/main" id="{17369E5A-9F2A-47F6-B1CC-3AF7DE374571}"/>
                    </a:ext>
                  </a:extLst>
                </p:cNvPr>
                <p:cNvSpPr/>
                <p:nvPr/>
              </p:nvSpPr>
              <p:spPr>
                <a:xfrm>
                  <a:off x="7501334" y="4913173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78" name="รูปแบบอิสระ: รูปร่าง 1977">
                  <a:extLst>
                    <a:ext uri="{FF2B5EF4-FFF2-40B4-BE49-F238E27FC236}">
                      <a16:creationId xmlns:a16="http://schemas.microsoft.com/office/drawing/2014/main" id="{0B4B97C5-C18A-4745-AA7F-11244CF32720}"/>
                    </a:ext>
                  </a:extLst>
                </p:cNvPr>
                <p:cNvSpPr/>
                <p:nvPr/>
              </p:nvSpPr>
              <p:spPr>
                <a:xfrm>
                  <a:off x="7499743" y="4911582"/>
                  <a:ext cx="1590" cy="6364"/>
                </a:xfrm>
                <a:custGeom>
                  <a:avLst/>
                  <a:gdLst>
                    <a:gd name="connsiteX0" fmla="*/ 1591 w 1590"/>
                    <a:gd name="connsiteY0" fmla="*/ 0 h 6364"/>
                    <a:gd name="connsiteX1" fmla="*/ 1591 w 1590"/>
                    <a:gd name="connsiteY1" fmla="*/ 0 h 6364"/>
                    <a:gd name="connsiteX2" fmla="*/ 0 w 1590"/>
                    <a:gd name="connsiteY2" fmla="*/ 6364 h 6364"/>
                    <a:gd name="connsiteX3" fmla="*/ 1591 w 1590"/>
                    <a:gd name="connsiteY3" fmla="*/ 0 h 63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" h="6364">
                      <a:moveTo>
                        <a:pt x="1591" y="0"/>
                      </a:moveTo>
                      <a:cubicBezTo>
                        <a:pt x="1591" y="1591"/>
                        <a:pt x="1591" y="1591"/>
                        <a:pt x="1591" y="0"/>
                      </a:cubicBezTo>
                      <a:lnTo>
                        <a:pt x="0" y="6364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79" name="รูปแบบอิสระ: รูปร่าง 1978">
                  <a:extLst>
                    <a:ext uri="{FF2B5EF4-FFF2-40B4-BE49-F238E27FC236}">
                      <a16:creationId xmlns:a16="http://schemas.microsoft.com/office/drawing/2014/main" id="{B27D5B1A-8878-4D9A-B44E-6144F11E15F9}"/>
                    </a:ext>
                  </a:extLst>
                </p:cNvPr>
                <p:cNvSpPr/>
                <p:nvPr/>
              </p:nvSpPr>
              <p:spPr>
                <a:xfrm>
                  <a:off x="7475171" y="4905218"/>
                  <a:ext cx="85488" cy="32080"/>
                </a:xfrm>
                <a:custGeom>
                  <a:avLst/>
                  <a:gdLst>
                    <a:gd name="connsiteX0" fmla="*/ 45255 w 85488"/>
                    <a:gd name="connsiteY0" fmla="*/ 6364 h 32080"/>
                    <a:gd name="connsiteX1" fmla="*/ 45255 w 85488"/>
                    <a:gd name="connsiteY1" fmla="*/ 4773 h 32080"/>
                    <a:gd name="connsiteX2" fmla="*/ 45255 w 85488"/>
                    <a:gd name="connsiteY2" fmla="*/ 0 h 32080"/>
                    <a:gd name="connsiteX3" fmla="*/ 45255 w 85488"/>
                    <a:gd name="connsiteY3" fmla="*/ 6364 h 32080"/>
                    <a:gd name="connsiteX4" fmla="*/ 45255 w 85488"/>
                    <a:gd name="connsiteY4" fmla="*/ 6364 h 32080"/>
                    <a:gd name="connsiteX5" fmla="*/ 45255 w 85488"/>
                    <a:gd name="connsiteY5" fmla="*/ 6364 h 32080"/>
                    <a:gd name="connsiteX6" fmla="*/ 43664 w 85488"/>
                    <a:gd name="connsiteY6" fmla="*/ 9546 h 32080"/>
                    <a:gd name="connsiteX7" fmla="*/ 43664 w 85488"/>
                    <a:gd name="connsiteY7" fmla="*/ 7955 h 32080"/>
                    <a:gd name="connsiteX8" fmla="*/ 43664 w 85488"/>
                    <a:gd name="connsiteY8" fmla="*/ 9546 h 32080"/>
                    <a:gd name="connsiteX9" fmla="*/ 43664 w 85488"/>
                    <a:gd name="connsiteY9" fmla="*/ 7955 h 32080"/>
                    <a:gd name="connsiteX10" fmla="*/ 43664 w 85488"/>
                    <a:gd name="connsiteY10" fmla="*/ 7955 h 32080"/>
                    <a:gd name="connsiteX11" fmla="*/ 43664 w 85488"/>
                    <a:gd name="connsiteY11" fmla="*/ 7955 h 32080"/>
                    <a:gd name="connsiteX12" fmla="*/ 43664 w 85488"/>
                    <a:gd name="connsiteY12" fmla="*/ 11137 h 32080"/>
                    <a:gd name="connsiteX13" fmla="*/ 43664 w 85488"/>
                    <a:gd name="connsiteY13" fmla="*/ 9546 h 32080"/>
                    <a:gd name="connsiteX14" fmla="*/ 43664 w 85488"/>
                    <a:gd name="connsiteY14" fmla="*/ 11137 h 32080"/>
                    <a:gd name="connsiteX15" fmla="*/ 43664 w 85488"/>
                    <a:gd name="connsiteY15" fmla="*/ 7955 h 32080"/>
                    <a:gd name="connsiteX16" fmla="*/ 42072 w 85488"/>
                    <a:gd name="connsiteY16" fmla="*/ 6364 h 32080"/>
                    <a:gd name="connsiteX17" fmla="*/ 42072 w 85488"/>
                    <a:gd name="connsiteY17" fmla="*/ 6364 h 32080"/>
                    <a:gd name="connsiteX18" fmla="*/ 42072 w 85488"/>
                    <a:gd name="connsiteY18" fmla="*/ 1591 h 32080"/>
                    <a:gd name="connsiteX19" fmla="*/ 42072 w 85488"/>
                    <a:gd name="connsiteY19" fmla="*/ 7955 h 32080"/>
                    <a:gd name="connsiteX20" fmla="*/ 42072 w 85488"/>
                    <a:gd name="connsiteY20" fmla="*/ 7955 h 32080"/>
                    <a:gd name="connsiteX21" fmla="*/ 42072 w 85488"/>
                    <a:gd name="connsiteY21" fmla="*/ 6364 h 32080"/>
                    <a:gd name="connsiteX22" fmla="*/ 42072 w 85488"/>
                    <a:gd name="connsiteY22" fmla="*/ 3182 h 32080"/>
                    <a:gd name="connsiteX23" fmla="*/ 42072 w 85488"/>
                    <a:gd name="connsiteY23" fmla="*/ 6364 h 32080"/>
                    <a:gd name="connsiteX24" fmla="*/ 42072 w 85488"/>
                    <a:gd name="connsiteY24" fmla="*/ 1591 h 32080"/>
                    <a:gd name="connsiteX25" fmla="*/ 42072 w 85488"/>
                    <a:gd name="connsiteY25" fmla="*/ 6364 h 32080"/>
                    <a:gd name="connsiteX26" fmla="*/ 40482 w 85488"/>
                    <a:gd name="connsiteY26" fmla="*/ 7955 h 32080"/>
                    <a:gd name="connsiteX27" fmla="*/ 40482 w 85488"/>
                    <a:gd name="connsiteY27" fmla="*/ 4773 h 32080"/>
                    <a:gd name="connsiteX28" fmla="*/ 40482 w 85488"/>
                    <a:gd name="connsiteY28" fmla="*/ 6364 h 32080"/>
                    <a:gd name="connsiteX29" fmla="*/ 40482 w 85488"/>
                    <a:gd name="connsiteY29" fmla="*/ 4773 h 32080"/>
                    <a:gd name="connsiteX30" fmla="*/ 40482 w 85488"/>
                    <a:gd name="connsiteY30" fmla="*/ 7955 h 32080"/>
                    <a:gd name="connsiteX31" fmla="*/ 38890 w 85488"/>
                    <a:gd name="connsiteY31" fmla="*/ 6364 h 32080"/>
                    <a:gd name="connsiteX32" fmla="*/ 38890 w 85488"/>
                    <a:gd name="connsiteY32" fmla="*/ 3182 h 32080"/>
                    <a:gd name="connsiteX33" fmla="*/ 37300 w 85488"/>
                    <a:gd name="connsiteY33" fmla="*/ 7955 h 32080"/>
                    <a:gd name="connsiteX34" fmla="*/ 37300 w 85488"/>
                    <a:gd name="connsiteY34" fmla="*/ 6364 h 32080"/>
                    <a:gd name="connsiteX35" fmla="*/ 35709 w 85488"/>
                    <a:gd name="connsiteY35" fmla="*/ 12728 h 32080"/>
                    <a:gd name="connsiteX36" fmla="*/ 35709 w 85488"/>
                    <a:gd name="connsiteY36" fmla="*/ 15910 h 32080"/>
                    <a:gd name="connsiteX37" fmla="*/ 35709 w 85488"/>
                    <a:gd name="connsiteY37" fmla="*/ 17501 h 32080"/>
                    <a:gd name="connsiteX38" fmla="*/ 35709 w 85488"/>
                    <a:gd name="connsiteY38" fmla="*/ 14319 h 32080"/>
                    <a:gd name="connsiteX39" fmla="*/ 35709 w 85488"/>
                    <a:gd name="connsiteY39" fmla="*/ 14319 h 32080"/>
                    <a:gd name="connsiteX40" fmla="*/ 35709 w 85488"/>
                    <a:gd name="connsiteY40" fmla="*/ 9546 h 32080"/>
                    <a:gd name="connsiteX41" fmla="*/ 35709 w 85488"/>
                    <a:gd name="connsiteY41" fmla="*/ 11137 h 32080"/>
                    <a:gd name="connsiteX42" fmla="*/ 37300 w 85488"/>
                    <a:gd name="connsiteY42" fmla="*/ 6364 h 32080"/>
                    <a:gd name="connsiteX43" fmla="*/ 37300 w 85488"/>
                    <a:gd name="connsiteY43" fmla="*/ 6364 h 32080"/>
                    <a:gd name="connsiteX44" fmla="*/ 37300 w 85488"/>
                    <a:gd name="connsiteY44" fmla="*/ 4773 h 32080"/>
                    <a:gd name="connsiteX45" fmla="*/ 37300 w 85488"/>
                    <a:gd name="connsiteY45" fmla="*/ 6364 h 32080"/>
                    <a:gd name="connsiteX46" fmla="*/ 37300 w 85488"/>
                    <a:gd name="connsiteY46" fmla="*/ 3182 h 32080"/>
                    <a:gd name="connsiteX47" fmla="*/ 37300 w 85488"/>
                    <a:gd name="connsiteY47" fmla="*/ 4773 h 32080"/>
                    <a:gd name="connsiteX48" fmla="*/ 37300 w 85488"/>
                    <a:gd name="connsiteY48" fmla="*/ 3182 h 32080"/>
                    <a:gd name="connsiteX49" fmla="*/ 34118 w 85488"/>
                    <a:gd name="connsiteY49" fmla="*/ 12728 h 32080"/>
                    <a:gd name="connsiteX50" fmla="*/ 35709 w 85488"/>
                    <a:gd name="connsiteY50" fmla="*/ 6364 h 32080"/>
                    <a:gd name="connsiteX51" fmla="*/ 37300 w 85488"/>
                    <a:gd name="connsiteY51" fmla="*/ 6364 h 32080"/>
                    <a:gd name="connsiteX52" fmla="*/ 37300 w 85488"/>
                    <a:gd name="connsiteY52" fmla="*/ 4773 h 32080"/>
                    <a:gd name="connsiteX53" fmla="*/ 35709 w 85488"/>
                    <a:gd name="connsiteY53" fmla="*/ 7955 h 32080"/>
                    <a:gd name="connsiteX54" fmla="*/ 35709 w 85488"/>
                    <a:gd name="connsiteY54" fmla="*/ 4773 h 32080"/>
                    <a:gd name="connsiteX55" fmla="*/ 34118 w 85488"/>
                    <a:gd name="connsiteY55" fmla="*/ 9546 h 32080"/>
                    <a:gd name="connsiteX56" fmla="*/ 35709 w 85488"/>
                    <a:gd name="connsiteY56" fmla="*/ 6364 h 32080"/>
                    <a:gd name="connsiteX57" fmla="*/ 34118 w 85488"/>
                    <a:gd name="connsiteY57" fmla="*/ 7955 h 32080"/>
                    <a:gd name="connsiteX58" fmla="*/ 34118 w 85488"/>
                    <a:gd name="connsiteY58" fmla="*/ 7955 h 32080"/>
                    <a:gd name="connsiteX59" fmla="*/ 34118 w 85488"/>
                    <a:gd name="connsiteY59" fmla="*/ 6364 h 32080"/>
                    <a:gd name="connsiteX60" fmla="*/ 34118 w 85488"/>
                    <a:gd name="connsiteY60" fmla="*/ 6364 h 32080"/>
                    <a:gd name="connsiteX61" fmla="*/ 30935 w 85488"/>
                    <a:gd name="connsiteY61" fmla="*/ 9546 h 32080"/>
                    <a:gd name="connsiteX62" fmla="*/ 32527 w 85488"/>
                    <a:gd name="connsiteY62" fmla="*/ 4773 h 32080"/>
                    <a:gd name="connsiteX63" fmla="*/ 29345 w 85488"/>
                    <a:gd name="connsiteY63" fmla="*/ 17501 h 32080"/>
                    <a:gd name="connsiteX64" fmla="*/ 32527 w 85488"/>
                    <a:gd name="connsiteY64" fmla="*/ 4773 h 32080"/>
                    <a:gd name="connsiteX65" fmla="*/ 32527 w 85488"/>
                    <a:gd name="connsiteY65" fmla="*/ 4773 h 32080"/>
                    <a:gd name="connsiteX66" fmla="*/ 30935 w 85488"/>
                    <a:gd name="connsiteY66" fmla="*/ 9546 h 32080"/>
                    <a:gd name="connsiteX67" fmla="*/ 30935 w 85488"/>
                    <a:gd name="connsiteY67" fmla="*/ 4773 h 32080"/>
                    <a:gd name="connsiteX68" fmla="*/ 29345 w 85488"/>
                    <a:gd name="connsiteY68" fmla="*/ 9546 h 32080"/>
                    <a:gd name="connsiteX69" fmla="*/ 30935 w 85488"/>
                    <a:gd name="connsiteY69" fmla="*/ 4773 h 32080"/>
                    <a:gd name="connsiteX70" fmla="*/ 29345 w 85488"/>
                    <a:gd name="connsiteY70" fmla="*/ 9546 h 32080"/>
                    <a:gd name="connsiteX71" fmla="*/ 30935 w 85488"/>
                    <a:gd name="connsiteY71" fmla="*/ 3182 h 32080"/>
                    <a:gd name="connsiteX72" fmla="*/ 30935 w 85488"/>
                    <a:gd name="connsiteY72" fmla="*/ 3182 h 32080"/>
                    <a:gd name="connsiteX73" fmla="*/ 30935 w 85488"/>
                    <a:gd name="connsiteY73" fmla="*/ 4773 h 32080"/>
                    <a:gd name="connsiteX74" fmla="*/ 27754 w 85488"/>
                    <a:gd name="connsiteY74" fmla="*/ 11137 h 32080"/>
                    <a:gd name="connsiteX75" fmla="*/ 29345 w 85488"/>
                    <a:gd name="connsiteY75" fmla="*/ 4773 h 32080"/>
                    <a:gd name="connsiteX76" fmla="*/ 24572 w 85488"/>
                    <a:gd name="connsiteY76" fmla="*/ 19092 h 32080"/>
                    <a:gd name="connsiteX77" fmla="*/ 24572 w 85488"/>
                    <a:gd name="connsiteY77" fmla="*/ 17501 h 32080"/>
                    <a:gd name="connsiteX78" fmla="*/ 22981 w 85488"/>
                    <a:gd name="connsiteY78" fmla="*/ 19092 h 32080"/>
                    <a:gd name="connsiteX79" fmla="*/ 27754 w 85488"/>
                    <a:gd name="connsiteY79" fmla="*/ 4773 h 32080"/>
                    <a:gd name="connsiteX80" fmla="*/ 27754 w 85488"/>
                    <a:gd name="connsiteY80" fmla="*/ 3182 h 32080"/>
                    <a:gd name="connsiteX81" fmla="*/ 27754 w 85488"/>
                    <a:gd name="connsiteY81" fmla="*/ 1591 h 32080"/>
                    <a:gd name="connsiteX82" fmla="*/ 27754 w 85488"/>
                    <a:gd name="connsiteY82" fmla="*/ 0 h 32080"/>
                    <a:gd name="connsiteX83" fmla="*/ 26163 w 85488"/>
                    <a:gd name="connsiteY83" fmla="*/ 4773 h 32080"/>
                    <a:gd name="connsiteX84" fmla="*/ 27754 w 85488"/>
                    <a:gd name="connsiteY84" fmla="*/ 1591 h 32080"/>
                    <a:gd name="connsiteX85" fmla="*/ 24572 w 85488"/>
                    <a:gd name="connsiteY85" fmla="*/ 9546 h 32080"/>
                    <a:gd name="connsiteX86" fmla="*/ 26163 w 85488"/>
                    <a:gd name="connsiteY86" fmla="*/ 3182 h 32080"/>
                    <a:gd name="connsiteX87" fmla="*/ 24572 w 85488"/>
                    <a:gd name="connsiteY87" fmla="*/ 4773 h 32080"/>
                    <a:gd name="connsiteX88" fmla="*/ 24572 w 85488"/>
                    <a:gd name="connsiteY88" fmla="*/ 3182 h 32080"/>
                    <a:gd name="connsiteX89" fmla="*/ 22981 w 85488"/>
                    <a:gd name="connsiteY89" fmla="*/ 4773 h 32080"/>
                    <a:gd name="connsiteX90" fmla="*/ 22981 w 85488"/>
                    <a:gd name="connsiteY90" fmla="*/ 3182 h 32080"/>
                    <a:gd name="connsiteX91" fmla="*/ 18208 w 85488"/>
                    <a:gd name="connsiteY91" fmla="*/ 19092 h 32080"/>
                    <a:gd name="connsiteX92" fmla="*/ 18208 w 85488"/>
                    <a:gd name="connsiteY92" fmla="*/ 14319 h 32080"/>
                    <a:gd name="connsiteX93" fmla="*/ 21390 w 85488"/>
                    <a:gd name="connsiteY93" fmla="*/ 6364 h 32080"/>
                    <a:gd name="connsiteX94" fmla="*/ 21390 w 85488"/>
                    <a:gd name="connsiteY94" fmla="*/ 7955 h 32080"/>
                    <a:gd name="connsiteX95" fmla="*/ 21390 w 85488"/>
                    <a:gd name="connsiteY95" fmla="*/ 6364 h 32080"/>
                    <a:gd name="connsiteX96" fmla="*/ 19799 w 85488"/>
                    <a:gd name="connsiteY96" fmla="*/ 9546 h 32080"/>
                    <a:gd name="connsiteX97" fmla="*/ 19799 w 85488"/>
                    <a:gd name="connsiteY97" fmla="*/ 9546 h 32080"/>
                    <a:gd name="connsiteX98" fmla="*/ 16617 w 85488"/>
                    <a:gd name="connsiteY98" fmla="*/ 15910 h 32080"/>
                    <a:gd name="connsiteX99" fmla="*/ 16617 w 85488"/>
                    <a:gd name="connsiteY99" fmla="*/ 14319 h 32080"/>
                    <a:gd name="connsiteX100" fmla="*/ 15026 w 85488"/>
                    <a:gd name="connsiteY100" fmla="*/ 12728 h 32080"/>
                    <a:gd name="connsiteX101" fmla="*/ 15026 w 85488"/>
                    <a:gd name="connsiteY101" fmla="*/ 9546 h 32080"/>
                    <a:gd name="connsiteX102" fmla="*/ 13435 w 85488"/>
                    <a:gd name="connsiteY102" fmla="*/ 11137 h 32080"/>
                    <a:gd name="connsiteX103" fmla="*/ 15026 w 85488"/>
                    <a:gd name="connsiteY103" fmla="*/ 7955 h 32080"/>
                    <a:gd name="connsiteX104" fmla="*/ 13435 w 85488"/>
                    <a:gd name="connsiteY104" fmla="*/ 11137 h 32080"/>
                    <a:gd name="connsiteX105" fmla="*/ 15026 w 85488"/>
                    <a:gd name="connsiteY105" fmla="*/ 11137 h 32080"/>
                    <a:gd name="connsiteX106" fmla="*/ 10253 w 85488"/>
                    <a:gd name="connsiteY106" fmla="*/ 19092 h 32080"/>
                    <a:gd name="connsiteX107" fmla="*/ 10253 w 85488"/>
                    <a:gd name="connsiteY107" fmla="*/ 17501 h 32080"/>
                    <a:gd name="connsiteX108" fmla="*/ 7071 w 85488"/>
                    <a:gd name="connsiteY108" fmla="*/ 20683 h 32080"/>
                    <a:gd name="connsiteX109" fmla="*/ 8662 w 85488"/>
                    <a:gd name="connsiteY109" fmla="*/ 14319 h 32080"/>
                    <a:gd name="connsiteX110" fmla="*/ 8662 w 85488"/>
                    <a:gd name="connsiteY110" fmla="*/ 15910 h 32080"/>
                    <a:gd name="connsiteX111" fmla="*/ 8662 w 85488"/>
                    <a:gd name="connsiteY111" fmla="*/ 14319 h 32080"/>
                    <a:gd name="connsiteX112" fmla="*/ 10253 w 85488"/>
                    <a:gd name="connsiteY112" fmla="*/ 14319 h 32080"/>
                    <a:gd name="connsiteX113" fmla="*/ 8662 w 85488"/>
                    <a:gd name="connsiteY113" fmla="*/ 11137 h 32080"/>
                    <a:gd name="connsiteX114" fmla="*/ 7071 w 85488"/>
                    <a:gd name="connsiteY114" fmla="*/ 12728 h 32080"/>
                    <a:gd name="connsiteX115" fmla="*/ 7071 w 85488"/>
                    <a:gd name="connsiteY115" fmla="*/ 12728 h 32080"/>
                    <a:gd name="connsiteX116" fmla="*/ 5480 w 85488"/>
                    <a:gd name="connsiteY116" fmla="*/ 15910 h 32080"/>
                    <a:gd name="connsiteX117" fmla="*/ 3890 w 85488"/>
                    <a:gd name="connsiteY117" fmla="*/ 17501 h 32080"/>
                    <a:gd name="connsiteX118" fmla="*/ 5480 w 85488"/>
                    <a:gd name="connsiteY118" fmla="*/ 14319 h 32080"/>
                    <a:gd name="connsiteX119" fmla="*/ 5480 w 85488"/>
                    <a:gd name="connsiteY119" fmla="*/ 15910 h 32080"/>
                    <a:gd name="connsiteX120" fmla="*/ 3890 w 85488"/>
                    <a:gd name="connsiteY120" fmla="*/ 15910 h 32080"/>
                    <a:gd name="connsiteX121" fmla="*/ 3890 w 85488"/>
                    <a:gd name="connsiteY121" fmla="*/ 17501 h 32080"/>
                    <a:gd name="connsiteX122" fmla="*/ 707 w 85488"/>
                    <a:gd name="connsiteY122" fmla="*/ 20683 h 32080"/>
                    <a:gd name="connsiteX123" fmla="*/ 707 w 85488"/>
                    <a:gd name="connsiteY123" fmla="*/ 23865 h 32080"/>
                    <a:gd name="connsiteX124" fmla="*/ 2298 w 85488"/>
                    <a:gd name="connsiteY124" fmla="*/ 20683 h 32080"/>
                    <a:gd name="connsiteX125" fmla="*/ 2298 w 85488"/>
                    <a:gd name="connsiteY125" fmla="*/ 25456 h 32080"/>
                    <a:gd name="connsiteX126" fmla="*/ 2298 w 85488"/>
                    <a:gd name="connsiteY126" fmla="*/ 23865 h 32080"/>
                    <a:gd name="connsiteX127" fmla="*/ 2298 w 85488"/>
                    <a:gd name="connsiteY127" fmla="*/ 23865 h 32080"/>
                    <a:gd name="connsiteX128" fmla="*/ 2298 w 85488"/>
                    <a:gd name="connsiteY128" fmla="*/ 23865 h 32080"/>
                    <a:gd name="connsiteX129" fmla="*/ 2298 w 85488"/>
                    <a:gd name="connsiteY129" fmla="*/ 23865 h 32080"/>
                    <a:gd name="connsiteX130" fmla="*/ 2298 w 85488"/>
                    <a:gd name="connsiteY130" fmla="*/ 23865 h 32080"/>
                    <a:gd name="connsiteX131" fmla="*/ 2298 w 85488"/>
                    <a:gd name="connsiteY131" fmla="*/ 22274 h 32080"/>
                    <a:gd name="connsiteX132" fmla="*/ 3890 w 85488"/>
                    <a:gd name="connsiteY132" fmla="*/ 19092 h 32080"/>
                    <a:gd name="connsiteX133" fmla="*/ 3890 w 85488"/>
                    <a:gd name="connsiteY133" fmla="*/ 20683 h 32080"/>
                    <a:gd name="connsiteX134" fmla="*/ 5480 w 85488"/>
                    <a:gd name="connsiteY134" fmla="*/ 19092 h 32080"/>
                    <a:gd name="connsiteX135" fmla="*/ 3890 w 85488"/>
                    <a:gd name="connsiteY135" fmla="*/ 23865 h 32080"/>
                    <a:gd name="connsiteX136" fmla="*/ 3890 w 85488"/>
                    <a:gd name="connsiteY136" fmla="*/ 23865 h 32080"/>
                    <a:gd name="connsiteX137" fmla="*/ 3890 w 85488"/>
                    <a:gd name="connsiteY137" fmla="*/ 25456 h 32080"/>
                    <a:gd name="connsiteX138" fmla="*/ 3890 w 85488"/>
                    <a:gd name="connsiteY138" fmla="*/ 25456 h 32080"/>
                    <a:gd name="connsiteX139" fmla="*/ 5480 w 85488"/>
                    <a:gd name="connsiteY139" fmla="*/ 23865 h 32080"/>
                    <a:gd name="connsiteX140" fmla="*/ 5480 w 85488"/>
                    <a:gd name="connsiteY140" fmla="*/ 23865 h 32080"/>
                    <a:gd name="connsiteX141" fmla="*/ 7071 w 85488"/>
                    <a:gd name="connsiteY141" fmla="*/ 25456 h 32080"/>
                    <a:gd name="connsiteX142" fmla="*/ 8662 w 85488"/>
                    <a:gd name="connsiteY142" fmla="*/ 25456 h 32080"/>
                    <a:gd name="connsiteX143" fmla="*/ 8662 w 85488"/>
                    <a:gd name="connsiteY143" fmla="*/ 27047 h 32080"/>
                    <a:gd name="connsiteX144" fmla="*/ 10253 w 85488"/>
                    <a:gd name="connsiteY144" fmla="*/ 27047 h 32080"/>
                    <a:gd name="connsiteX145" fmla="*/ 11844 w 85488"/>
                    <a:gd name="connsiteY145" fmla="*/ 30229 h 32080"/>
                    <a:gd name="connsiteX146" fmla="*/ 11844 w 85488"/>
                    <a:gd name="connsiteY146" fmla="*/ 28639 h 32080"/>
                    <a:gd name="connsiteX147" fmla="*/ 13435 w 85488"/>
                    <a:gd name="connsiteY147" fmla="*/ 27047 h 32080"/>
                    <a:gd name="connsiteX148" fmla="*/ 13435 w 85488"/>
                    <a:gd name="connsiteY148" fmla="*/ 25456 h 32080"/>
                    <a:gd name="connsiteX149" fmla="*/ 15026 w 85488"/>
                    <a:gd name="connsiteY149" fmla="*/ 27047 h 32080"/>
                    <a:gd name="connsiteX150" fmla="*/ 15026 w 85488"/>
                    <a:gd name="connsiteY150" fmla="*/ 27047 h 32080"/>
                    <a:gd name="connsiteX151" fmla="*/ 16617 w 85488"/>
                    <a:gd name="connsiteY151" fmla="*/ 27047 h 32080"/>
                    <a:gd name="connsiteX152" fmla="*/ 16617 w 85488"/>
                    <a:gd name="connsiteY152" fmla="*/ 27047 h 32080"/>
                    <a:gd name="connsiteX153" fmla="*/ 16617 w 85488"/>
                    <a:gd name="connsiteY153" fmla="*/ 27047 h 32080"/>
                    <a:gd name="connsiteX154" fmla="*/ 16617 w 85488"/>
                    <a:gd name="connsiteY154" fmla="*/ 27047 h 32080"/>
                    <a:gd name="connsiteX155" fmla="*/ 16617 w 85488"/>
                    <a:gd name="connsiteY155" fmla="*/ 28639 h 32080"/>
                    <a:gd name="connsiteX156" fmla="*/ 16617 w 85488"/>
                    <a:gd name="connsiteY156" fmla="*/ 27047 h 32080"/>
                    <a:gd name="connsiteX157" fmla="*/ 16617 w 85488"/>
                    <a:gd name="connsiteY157" fmla="*/ 27047 h 32080"/>
                    <a:gd name="connsiteX158" fmla="*/ 16617 w 85488"/>
                    <a:gd name="connsiteY158" fmla="*/ 28639 h 32080"/>
                    <a:gd name="connsiteX159" fmla="*/ 16617 w 85488"/>
                    <a:gd name="connsiteY159" fmla="*/ 28639 h 32080"/>
                    <a:gd name="connsiteX160" fmla="*/ 16617 w 85488"/>
                    <a:gd name="connsiteY160" fmla="*/ 25456 h 32080"/>
                    <a:gd name="connsiteX161" fmla="*/ 16617 w 85488"/>
                    <a:gd name="connsiteY161" fmla="*/ 23865 h 32080"/>
                    <a:gd name="connsiteX162" fmla="*/ 16617 w 85488"/>
                    <a:gd name="connsiteY162" fmla="*/ 27047 h 32080"/>
                    <a:gd name="connsiteX163" fmla="*/ 18208 w 85488"/>
                    <a:gd name="connsiteY163" fmla="*/ 22274 h 32080"/>
                    <a:gd name="connsiteX164" fmla="*/ 18208 w 85488"/>
                    <a:gd name="connsiteY164" fmla="*/ 22274 h 32080"/>
                    <a:gd name="connsiteX165" fmla="*/ 18208 w 85488"/>
                    <a:gd name="connsiteY165" fmla="*/ 22274 h 32080"/>
                    <a:gd name="connsiteX166" fmla="*/ 18208 w 85488"/>
                    <a:gd name="connsiteY166" fmla="*/ 25456 h 32080"/>
                    <a:gd name="connsiteX167" fmla="*/ 19799 w 85488"/>
                    <a:gd name="connsiteY167" fmla="*/ 22274 h 32080"/>
                    <a:gd name="connsiteX168" fmla="*/ 19799 w 85488"/>
                    <a:gd name="connsiteY168" fmla="*/ 27047 h 32080"/>
                    <a:gd name="connsiteX169" fmla="*/ 21390 w 85488"/>
                    <a:gd name="connsiteY169" fmla="*/ 22274 h 32080"/>
                    <a:gd name="connsiteX170" fmla="*/ 21390 w 85488"/>
                    <a:gd name="connsiteY170" fmla="*/ 23865 h 32080"/>
                    <a:gd name="connsiteX171" fmla="*/ 22981 w 85488"/>
                    <a:gd name="connsiteY171" fmla="*/ 22274 h 32080"/>
                    <a:gd name="connsiteX172" fmla="*/ 26163 w 85488"/>
                    <a:gd name="connsiteY172" fmla="*/ 27047 h 32080"/>
                    <a:gd name="connsiteX173" fmla="*/ 27754 w 85488"/>
                    <a:gd name="connsiteY173" fmla="*/ 25456 h 32080"/>
                    <a:gd name="connsiteX174" fmla="*/ 27754 w 85488"/>
                    <a:gd name="connsiteY174" fmla="*/ 28639 h 32080"/>
                    <a:gd name="connsiteX175" fmla="*/ 29345 w 85488"/>
                    <a:gd name="connsiteY175" fmla="*/ 27047 h 32080"/>
                    <a:gd name="connsiteX176" fmla="*/ 29345 w 85488"/>
                    <a:gd name="connsiteY176" fmla="*/ 30229 h 32080"/>
                    <a:gd name="connsiteX177" fmla="*/ 29345 w 85488"/>
                    <a:gd name="connsiteY177" fmla="*/ 30229 h 32080"/>
                    <a:gd name="connsiteX178" fmla="*/ 29345 w 85488"/>
                    <a:gd name="connsiteY178" fmla="*/ 31820 h 32080"/>
                    <a:gd name="connsiteX179" fmla="*/ 30935 w 85488"/>
                    <a:gd name="connsiteY179" fmla="*/ 23865 h 32080"/>
                    <a:gd name="connsiteX180" fmla="*/ 32527 w 85488"/>
                    <a:gd name="connsiteY180" fmla="*/ 22274 h 32080"/>
                    <a:gd name="connsiteX181" fmla="*/ 32527 w 85488"/>
                    <a:gd name="connsiteY181" fmla="*/ 25456 h 32080"/>
                    <a:gd name="connsiteX182" fmla="*/ 34118 w 85488"/>
                    <a:gd name="connsiteY182" fmla="*/ 23865 h 32080"/>
                    <a:gd name="connsiteX183" fmla="*/ 34118 w 85488"/>
                    <a:gd name="connsiteY183" fmla="*/ 23865 h 32080"/>
                    <a:gd name="connsiteX184" fmla="*/ 35709 w 85488"/>
                    <a:gd name="connsiteY184" fmla="*/ 23865 h 32080"/>
                    <a:gd name="connsiteX185" fmla="*/ 35709 w 85488"/>
                    <a:gd name="connsiteY185" fmla="*/ 23865 h 32080"/>
                    <a:gd name="connsiteX186" fmla="*/ 37300 w 85488"/>
                    <a:gd name="connsiteY186" fmla="*/ 22274 h 32080"/>
                    <a:gd name="connsiteX187" fmla="*/ 37300 w 85488"/>
                    <a:gd name="connsiteY187" fmla="*/ 22274 h 32080"/>
                    <a:gd name="connsiteX188" fmla="*/ 38890 w 85488"/>
                    <a:gd name="connsiteY188" fmla="*/ 23865 h 32080"/>
                    <a:gd name="connsiteX189" fmla="*/ 38890 w 85488"/>
                    <a:gd name="connsiteY189" fmla="*/ 22274 h 32080"/>
                    <a:gd name="connsiteX190" fmla="*/ 40482 w 85488"/>
                    <a:gd name="connsiteY190" fmla="*/ 23865 h 32080"/>
                    <a:gd name="connsiteX191" fmla="*/ 40482 w 85488"/>
                    <a:gd name="connsiteY191" fmla="*/ 22274 h 32080"/>
                    <a:gd name="connsiteX192" fmla="*/ 40482 w 85488"/>
                    <a:gd name="connsiteY192" fmla="*/ 28639 h 32080"/>
                    <a:gd name="connsiteX193" fmla="*/ 40482 w 85488"/>
                    <a:gd name="connsiteY193" fmla="*/ 30229 h 32080"/>
                    <a:gd name="connsiteX194" fmla="*/ 42072 w 85488"/>
                    <a:gd name="connsiteY194" fmla="*/ 27047 h 32080"/>
                    <a:gd name="connsiteX195" fmla="*/ 42072 w 85488"/>
                    <a:gd name="connsiteY195" fmla="*/ 31820 h 32080"/>
                    <a:gd name="connsiteX196" fmla="*/ 43664 w 85488"/>
                    <a:gd name="connsiteY196" fmla="*/ 30229 h 32080"/>
                    <a:gd name="connsiteX197" fmla="*/ 43664 w 85488"/>
                    <a:gd name="connsiteY197" fmla="*/ 27047 h 32080"/>
                    <a:gd name="connsiteX198" fmla="*/ 45255 w 85488"/>
                    <a:gd name="connsiteY198" fmla="*/ 27047 h 32080"/>
                    <a:gd name="connsiteX199" fmla="*/ 45255 w 85488"/>
                    <a:gd name="connsiteY199" fmla="*/ 28639 h 32080"/>
                    <a:gd name="connsiteX200" fmla="*/ 46845 w 85488"/>
                    <a:gd name="connsiteY200" fmla="*/ 25456 h 32080"/>
                    <a:gd name="connsiteX201" fmla="*/ 48437 w 85488"/>
                    <a:gd name="connsiteY201" fmla="*/ 28639 h 32080"/>
                    <a:gd name="connsiteX202" fmla="*/ 50027 w 85488"/>
                    <a:gd name="connsiteY202" fmla="*/ 28639 h 32080"/>
                    <a:gd name="connsiteX203" fmla="*/ 50027 w 85488"/>
                    <a:gd name="connsiteY203" fmla="*/ 28639 h 32080"/>
                    <a:gd name="connsiteX204" fmla="*/ 51619 w 85488"/>
                    <a:gd name="connsiteY204" fmla="*/ 25456 h 32080"/>
                    <a:gd name="connsiteX205" fmla="*/ 51619 w 85488"/>
                    <a:gd name="connsiteY205" fmla="*/ 27047 h 32080"/>
                    <a:gd name="connsiteX206" fmla="*/ 53210 w 85488"/>
                    <a:gd name="connsiteY206" fmla="*/ 23865 h 32080"/>
                    <a:gd name="connsiteX207" fmla="*/ 53210 w 85488"/>
                    <a:gd name="connsiteY207" fmla="*/ 25456 h 32080"/>
                    <a:gd name="connsiteX208" fmla="*/ 54800 w 85488"/>
                    <a:gd name="connsiteY208" fmla="*/ 25456 h 32080"/>
                    <a:gd name="connsiteX209" fmla="*/ 54800 w 85488"/>
                    <a:gd name="connsiteY209" fmla="*/ 27047 h 32080"/>
                    <a:gd name="connsiteX210" fmla="*/ 57982 w 85488"/>
                    <a:gd name="connsiteY210" fmla="*/ 25456 h 32080"/>
                    <a:gd name="connsiteX211" fmla="*/ 57982 w 85488"/>
                    <a:gd name="connsiteY211" fmla="*/ 23865 h 32080"/>
                    <a:gd name="connsiteX212" fmla="*/ 57982 w 85488"/>
                    <a:gd name="connsiteY212" fmla="*/ 19092 h 32080"/>
                    <a:gd name="connsiteX213" fmla="*/ 57982 w 85488"/>
                    <a:gd name="connsiteY213" fmla="*/ 22274 h 32080"/>
                    <a:gd name="connsiteX214" fmla="*/ 57982 w 85488"/>
                    <a:gd name="connsiteY214" fmla="*/ 22274 h 32080"/>
                    <a:gd name="connsiteX215" fmla="*/ 59574 w 85488"/>
                    <a:gd name="connsiteY215" fmla="*/ 27047 h 32080"/>
                    <a:gd name="connsiteX216" fmla="*/ 64347 w 85488"/>
                    <a:gd name="connsiteY216" fmla="*/ 28639 h 32080"/>
                    <a:gd name="connsiteX217" fmla="*/ 64347 w 85488"/>
                    <a:gd name="connsiteY217" fmla="*/ 25456 h 32080"/>
                    <a:gd name="connsiteX218" fmla="*/ 64347 w 85488"/>
                    <a:gd name="connsiteY218" fmla="*/ 25456 h 32080"/>
                    <a:gd name="connsiteX219" fmla="*/ 64347 w 85488"/>
                    <a:gd name="connsiteY219" fmla="*/ 28639 h 32080"/>
                    <a:gd name="connsiteX220" fmla="*/ 64347 w 85488"/>
                    <a:gd name="connsiteY220" fmla="*/ 27047 h 32080"/>
                    <a:gd name="connsiteX221" fmla="*/ 64347 w 85488"/>
                    <a:gd name="connsiteY221" fmla="*/ 30229 h 32080"/>
                    <a:gd name="connsiteX222" fmla="*/ 64347 w 85488"/>
                    <a:gd name="connsiteY222" fmla="*/ 30229 h 32080"/>
                    <a:gd name="connsiteX223" fmla="*/ 64347 w 85488"/>
                    <a:gd name="connsiteY223" fmla="*/ 30229 h 32080"/>
                    <a:gd name="connsiteX224" fmla="*/ 64347 w 85488"/>
                    <a:gd name="connsiteY224" fmla="*/ 27047 h 32080"/>
                    <a:gd name="connsiteX225" fmla="*/ 64347 w 85488"/>
                    <a:gd name="connsiteY225" fmla="*/ 28639 h 32080"/>
                    <a:gd name="connsiteX226" fmla="*/ 64347 w 85488"/>
                    <a:gd name="connsiteY226" fmla="*/ 28639 h 32080"/>
                    <a:gd name="connsiteX227" fmla="*/ 64347 w 85488"/>
                    <a:gd name="connsiteY227" fmla="*/ 28639 h 32080"/>
                    <a:gd name="connsiteX228" fmla="*/ 64347 w 85488"/>
                    <a:gd name="connsiteY228" fmla="*/ 25456 h 32080"/>
                    <a:gd name="connsiteX229" fmla="*/ 64347 w 85488"/>
                    <a:gd name="connsiteY229" fmla="*/ 22274 h 32080"/>
                    <a:gd name="connsiteX230" fmla="*/ 67529 w 85488"/>
                    <a:gd name="connsiteY230" fmla="*/ 25456 h 32080"/>
                    <a:gd name="connsiteX231" fmla="*/ 69119 w 85488"/>
                    <a:gd name="connsiteY231" fmla="*/ 23865 h 32080"/>
                    <a:gd name="connsiteX232" fmla="*/ 69119 w 85488"/>
                    <a:gd name="connsiteY232" fmla="*/ 20683 h 32080"/>
                    <a:gd name="connsiteX233" fmla="*/ 72301 w 85488"/>
                    <a:gd name="connsiteY233" fmla="*/ 27047 h 32080"/>
                    <a:gd name="connsiteX234" fmla="*/ 72301 w 85488"/>
                    <a:gd name="connsiteY234" fmla="*/ 22274 h 32080"/>
                    <a:gd name="connsiteX235" fmla="*/ 73892 w 85488"/>
                    <a:gd name="connsiteY235" fmla="*/ 25456 h 32080"/>
                    <a:gd name="connsiteX236" fmla="*/ 77074 w 85488"/>
                    <a:gd name="connsiteY236" fmla="*/ 25456 h 32080"/>
                    <a:gd name="connsiteX237" fmla="*/ 75484 w 85488"/>
                    <a:gd name="connsiteY237" fmla="*/ 22274 h 32080"/>
                    <a:gd name="connsiteX238" fmla="*/ 77074 w 85488"/>
                    <a:gd name="connsiteY238" fmla="*/ 25456 h 32080"/>
                    <a:gd name="connsiteX239" fmla="*/ 77074 w 85488"/>
                    <a:gd name="connsiteY239" fmla="*/ 23865 h 32080"/>
                    <a:gd name="connsiteX240" fmla="*/ 77074 w 85488"/>
                    <a:gd name="connsiteY240" fmla="*/ 22274 h 32080"/>
                    <a:gd name="connsiteX241" fmla="*/ 85029 w 85488"/>
                    <a:gd name="connsiteY241" fmla="*/ 23865 h 32080"/>
                    <a:gd name="connsiteX242" fmla="*/ 85029 w 85488"/>
                    <a:gd name="connsiteY242" fmla="*/ 22274 h 32080"/>
                    <a:gd name="connsiteX243" fmla="*/ 83439 w 85488"/>
                    <a:gd name="connsiteY243" fmla="*/ 19092 h 32080"/>
                    <a:gd name="connsiteX244" fmla="*/ 85029 w 85488"/>
                    <a:gd name="connsiteY244" fmla="*/ 22274 h 32080"/>
                    <a:gd name="connsiteX245" fmla="*/ 85029 w 85488"/>
                    <a:gd name="connsiteY245" fmla="*/ 19092 h 32080"/>
                    <a:gd name="connsiteX246" fmla="*/ 85029 w 85488"/>
                    <a:gd name="connsiteY246" fmla="*/ 19092 h 32080"/>
                    <a:gd name="connsiteX247" fmla="*/ 80256 w 85488"/>
                    <a:gd name="connsiteY247" fmla="*/ 7955 h 32080"/>
                    <a:gd name="connsiteX248" fmla="*/ 78665 w 85488"/>
                    <a:gd name="connsiteY248" fmla="*/ 7955 h 32080"/>
                    <a:gd name="connsiteX249" fmla="*/ 78665 w 85488"/>
                    <a:gd name="connsiteY249" fmla="*/ 6364 h 32080"/>
                    <a:gd name="connsiteX250" fmla="*/ 78665 w 85488"/>
                    <a:gd name="connsiteY250" fmla="*/ 7955 h 32080"/>
                    <a:gd name="connsiteX251" fmla="*/ 78665 w 85488"/>
                    <a:gd name="connsiteY251" fmla="*/ 7955 h 32080"/>
                    <a:gd name="connsiteX252" fmla="*/ 75484 w 85488"/>
                    <a:gd name="connsiteY252" fmla="*/ 6364 h 32080"/>
                    <a:gd name="connsiteX253" fmla="*/ 75484 w 85488"/>
                    <a:gd name="connsiteY253" fmla="*/ 7955 h 32080"/>
                    <a:gd name="connsiteX254" fmla="*/ 73892 w 85488"/>
                    <a:gd name="connsiteY254" fmla="*/ 6364 h 32080"/>
                    <a:gd name="connsiteX255" fmla="*/ 75484 w 85488"/>
                    <a:gd name="connsiteY255" fmla="*/ 9546 h 32080"/>
                    <a:gd name="connsiteX256" fmla="*/ 72301 w 85488"/>
                    <a:gd name="connsiteY256" fmla="*/ 4773 h 32080"/>
                    <a:gd name="connsiteX257" fmla="*/ 72301 w 85488"/>
                    <a:gd name="connsiteY257" fmla="*/ 7955 h 32080"/>
                    <a:gd name="connsiteX258" fmla="*/ 72301 w 85488"/>
                    <a:gd name="connsiteY258" fmla="*/ 6364 h 32080"/>
                    <a:gd name="connsiteX259" fmla="*/ 72301 w 85488"/>
                    <a:gd name="connsiteY259" fmla="*/ 7955 h 32080"/>
                    <a:gd name="connsiteX260" fmla="*/ 70710 w 85488"/>
                    <a:gd name="connsiteY260" fmla="*/ 4773 h 32080"/>
                    <a:gd name="connsiteX261" fmla="*/ 70710 w 85488"/>
                    <a:gd name="connsiteY261" fmla="*/ 4773 h 32080"/>
                    <a:gd name="connsiteX262" fmla="*/ 69119 w 85488"/>
                    <a:gd name="connsiteY262" fmla="*/ 4773 h 32080"/>
                    <a:gd name="connsiteX263" fmla="*/ 69119 w 85488"/>
                    <a:gd name="connsiteY263" fmla="*/ 4773 h 32080"/>
                    <a:gd name="connsiteX264" fmla="*/ 67529 w 85488"/>
                    <a:gd name="connsiteY264" fmla="*/ 7955 h 32080"/>
                    <a:gd name="connsiteX265" fmla="*/ 67529 w 85488"/>
                    <a:gd name="connsiteY265" fmla="*/ 9546 h 32080"/>
                    <a:gd name="connsiteX266" fmla="*/ 65937 w 85488"/>
                    <a:gd name="connsiteY266" fmla="*/ 9546 h 32080"/>
                    <a:gd name="connsiteX267" fmla="*/ 65937 w 85488"/>
                    <a:gd name="connsiteY267" fmla="*/ 9546 h 32080"/>
                    <a:gd name="connsiteX268" fmla="*/ 65937 w 85488"/>
                    <a:gd name="connsiteY268" fmla="*/ 11137 h 32080"/>
                    <a:gd name="connsiteX269" fmla="*/ 64347 w 85488"/>
                    <a:gd name="connsiteY269" fmla="*/ 7955 h 32080"/>
                    <a:gd name="connsiteX270" fmla="*/ 64347 w 85488"/>
                    <a:gd name="connsiteY270" fmla="*/ 12728 h 32080"/>
                    <a:gd name="connsiteX271" fmla="*/ 64347 w 85488"/>
                    <a:gd name="connsiteY271" fmla="*/ 11137 h 32080"/>
                    <a:gd name="connsiteX272" fmla="*/ 64347 w 85488"/>
                    <a:gd name="connsiteY272" fmla="*/ 14319 h 32080"/>
                    <a:gd name="connsiteX273" fmla="*/ 62755 w 85488"/>
                    <a:gd name="connsiteY273" fmla="*/ 9546 h 32080"/>
                    <a:gd name="connsiteX274" fmla="*/ 61164 w 85488"/>
                    <a:gd name="connsiteY274" fmla="*/ 7955 h 32080"/>
                    <a:gd name="connsiteX275" fmla="*/ 62755 w 85488"/>
                    <a:gd name="connsiteY275" fmla="*/ 11137 h 32080"/>
                    <a:gd name="connsiteX276" fmla="*/ 62755 w 85488"/>
                    <a:gd name="connsiteY276" fmla="*/ 14319 h 32080"/>
                    <a:gd name="connsiteX277" fmla="*/ 61164 w 85488"/>
                    <a:gd name="connsiteY277" fmla="*/ 9546 h 32080"/>
                    <a:gd name="connsiteX278" fmla="*/ 61164 w 85488"/>
                    <a:gd name="connsiteY278" fmla="*/ 9546 h 32080"/>
                    <a:gd name="connsiteX279" fmla="*/ 59574 w 85488"/>
                    <a:gd name="connsiteY279" fmla="*/ 9546 h 32080"/>
                    <a:gd name="connsiteX280" fmla="*/ 59574 w 85488"/>
                    <a:gd name="connsiteY280" fmla="*/ 12728 h 32080"/>
                    <a:gd name="connsiteX281" fmla="*/ 59574 w 85488"/>
                    <a:gd name="connsiteY281" fmla="*/ 11137 h 32080"/>
                    <a:gd name="connsiteX282" fmla="*/ 59574 w 85488"/>
                    <a:gd name="connsiteY282" fmla="*/ 14319 h 32080"/>
                    <a:gd name="connsiteX283" fmla="*/ 59574 w 85488"/>
                    <a:gd name="connsiteY283" fmla="*/ 12728 h 32080"/>
                    <a:gd name="connsiteX284" fmla="*/ 59574 w 85488"/>
                    <a:gd name="connsiteY284" fmla="*/ 12728 h 32080"/>
                    <a:gd name="connsiteX285" fmla="*/ 59574 w 85488"/>
                    <a:gd name="connsiteY285" fmla="*/ 9546 h 32080"/>
                    <a:gd name="connsiteX286" fmla="*/ 59574 w 85488"/>
                    <a:gd name="connsiteY286" fmla="*/ 7955 h 32080"/>
                    <a:gd name="connsiteX287" fmla="*/ 59574 w 85488"/>
                    <a:gd name="connsiteY287" fmla="*/ 11137 h 32080"/>
                    <a:gd name="connsiteX288" fmla="*/ 59574 w 85488"/>
                    <a:gd name="connsiteY288" fmla="*/ 9546 h 32080"/>
                    <a:gd name="connsiteX289" fmla="*/ 59574 w 85488"/>
                    <a:gd name="connsiteY289" fmla="*/ 11137 h 32080"/>
                    <a:gd name="connsiteX290" fmla="*/ 59574 w 85488"/>
                    <a:gd name="connsiteY290" fmla="*/ 7955 h 32080"/>
                    <a:gd name="connsiteX291" fmla="*/ 57982 w 85488"/>
                    <a:gd name="connsiteY291" fmla="*/ 7955 h 32080"/>
                    <a:gd name="connsiteX292" fmla="*/ 59574 w 85488"/>
                    <a:gd name="connsiteY292" fmla="*/ 12728 h 32080"/>
                    <a:gd name="connsiteX293" fmla="*/ 57982 w 85488"/>
                    <a:gd name="connsiteY293" fmla="*/ 7955 h 32080"/>
                    <a:gd name="connsiteX294" fmla="*/ 57982 w 85488"/>
                    <a:gd name="connsiteY294" fmla="*/ 9546 h 32080"/>
                    <a:gd name="connsiteX295" fmla="*/ 56392 w 85488"/>
                    <a:gd name="connsiteY295" fmla="*/ 7955 h 32080"/>
                    <a:gd name="connsiteX296" fmla="*/ 56392 w 85488"/>
                    <a:gd name="connsiteY296" fmla="*/ 11137 h 32080"/>
                    <a:gd name="connsiteX297" fmla="*/ 56392 w 85488"/>
                    <a:gd name="connsiteY297" fmla="*/ 12728 h 32080"/>
                    <a:gd name="connsiteX298" fmla="*/ 56392 w 85488"/>
                    <a:gd name="connsiteY298" fmla="*/ 11137 h 32080"/>
                    <a:gd name="connsiteX299" fmla="*/ 56392 w 85488"/>
                    <a:gd name="connsiteY299" fmla="*/ 14319 h 32080"/>
                    <a:gd name="connsiteX300" fmla="*/ 56392 w 85488"/>
                    <a:gd name="connsiteY300" fmla="*/ 11137 h 32080"/>
                    <a:gd name="connsiteX301" fmla="*/ 56392 w 85488"/>
                    <a:gd name="connsiteY301" fmla="*/ 12728 h 32080"/>
                    <a:gd name="connsiteX302" fmla="*/ 56392 w 85488"/>
                    <a:gd name="connsiteY302" fmla="*/ 9546 h 32080"/>
                    <a:gd name="connsiteX303" fmla="*/ 56392 w 85488"/>
                    <a:gd name="connsiteY303" fmla="*/ 9546 h 32080"/>
                    <a:gd name="connsiteX304" fmla="*/ 56392 w 85488"/>
                    <a:gd name="connsiteY304" fmla="*/ 14319 h 32080"/>
                    <a:gd name="connsiteX305" fmla="*/ 56392 w 85488"/>
                    <a:gd name="connsiteY305" fmla="*/ 12728 h 32080"/>
                    <a:gd name="connsiteX306" fmla="*/ 56392 w 85488"/>
                    <a:gd name="connsiteY306" fmla="*/ 11137 h 32080"/>
                    <a:gd name="connsiteX307" fmla="*/ 56392 w 85488"/>
                    <a:gd name="connsiteY307" fmla="*/ 9546 h 32080"/>
                    <a:gd name="connsiteX308" fmla="*/ 56392 w 85488"/>
                    <a:gd name="connsiteY308" fmla="*/ 9546 h 32080"/>
                    <a:gd name="connsiteX309" fmla="*/ 56392 w 85488"/>
                    <a:gd name="connsiteY309" fmla="*/ 9546 h 32080"/>
                    <a:gd name="connsiteX310" fmla="*/ 56392 w 85488"/>
                    <a:gd name="connsiteY310" fmla="*/ 12728 h 32080"/>
                    <a:gd name="connsiteX311" fmla="*/ 56392 w 85488"/>
                    <a:gd name="connsiteY311" fmla="*/ 11137 h 32080"/>
                    <a:gd name="connsiteX312" fmla="*/ 56392 w 85488"/>
                    <a:gd name="connsiteY312" fmla="*/ 12728 h 32080"/>
                    <a:gd name="connsiteX313" fmla="*/ 56392 w 85488"/>
                    <a:gd name="connsiteY313" fmla="*/ 7955 h 32080"/>
                    <a:gd name="connsiteX314" fmla="*/ 56392 w 85488"/>
                    <a:gd name="connsiteY314" fmla="*/ 9546 h 32080"/>
                    <a:gd name="connsiteX315" fmla="*/ 56392 w 85488"/>
                    <a:gd name="connsiteY315" fmla="*/ 6364 h 32080"/>
                    <a:gd name="connsiteX316" fmla="*/ 54800 w 85488"/>
                    <a:gd name="connsiteY316" fmla="*/ 7955 h 32080"/>
                    <a:gd name="connsiteX317" fmla="*/ 54800 w 85488"/>
                    <a:gd name="connsiteY317" fmla="*/ 9546 h 32080"/>
                    <a:gd name="connsiteX318" fmla="*/ 45255 w 85488"/>
                    <a:gd name="connsiteY318" fmla="*/ 6364 h 32080"/>
                    <a:gd name="connsiteX319" fmla="*/ 46845 w 85488"/>
                    <a:gd name="connsiteY319" fmla="*/ 3182 h 32080"/>
                    <a:gd name="connsiteX320" fmla="*/ 46845 w 85488"/>
                    <a:gd name="connsiteY320" fmla="*/ 7955 h 32080"/>
                    <a:gd name="connsiteX321" fmla="*/ 46845 w 85488"/>
                    <a:gd name="connsiteY321" fmla="*/ 4773 h 32080"/>
                    <a:gd name="connsiteX322" fmla="*/ 45255 w 85488"/>
                    <a:gd name="connsiteY322" fmla="*/ 6364 h 32080"/>
                    <a:gd name="connsiteX323" fmla="*/ 45255 w 85488"/>
                    <a:gd name="connsiteY323" fmla="*/ 6364 h 32080"/>
                    <a:gd name="connsiteX324" fmla="*/ 38890 w 85488"/>
                    <a:gd name="connsiteY324" fmla="*/ 7955 h 32080"/>
                    <a:gd name="connsiteX325" fmla="*/ 38890 w 85488"/>
                    <a:gd name="connsiteY325" fmla="*/ 7955 h 32080"/>
                    <a:gd name="connsiteX326" fmla="*/ 38890 w 85488"/>
                    <a:gd name="connsiteY326" fmla="*/ 7955 h 32080"/>
                    <a:gd name="connsiteX327" fmla="*/ 30935 w 85488"/>
                    <a:gd name="connsiteY327" fmla="*/ 12728 h 32080"/>
                    <a:gd name="connsiteX328" fmla="*/ 30935 w 85488"/>
                    <a:gd name="connsiteY328" fmla="*/ 12728 h 32080"/>
                    <a:gd name="connsiteX329" fmla="*/ 30935 w 85488"/>
                    <a:gd name="connsiteY329" fmla="*/ 12728 h 32080"/>
                    <a:gd name="connsiteX330" fmla="*/ 3890 w 85488"/>
                    <a:gd name="connsiteY330" fmla="*/ 22274 h 32080"/>
                    <a:gd name="connsiteX331" fmla="*/ 3890 w 85488"/>
                    <a:gd name="connsiteY331" fmla="*/ 22274 h 32080"/>
                    <a:gd name="connsiteX332" fmla="*/ 3890 w 85488"/>
                    <a:gd name="connsiteY332" fmla="*/ 22274 h 32080"/>
                    <a:gd name="connsiteX333" fmla="*/ 3890 w 85488"/>
                    <a:gd name="connsiteY333" fmla="*/ 20683 h 32080"/>
                    <a:gd name="connsiteX334" fmla="*/ 3890 w 85488"/>
                    <a:gd name="connsiteY334" fmla="*/ 20683 h 32080"/>
                    <a:gd name="connsiteX335" fmla="*/ 3890 w 85488"/>
                    <a:gd name="connsiteY335" fmla="*/ 20683 h 32080"/>
                    <a:gd name="connsiteX336" fmla="*/ 3890 w 85488"/>
                    <a:gd name="connsiteY336" fmla="*/ 20683 h 32080"/>
                    <a:gd name="connsiteX337" fmla="*/ 62755 w 85488"/>
                    <a:gd name="connsiteY337" fmla="*/ 25456 h 32080"/>
                    <a:gd name="connsiteX338" fmla="*/ 62755 w 85488"/>
                    <a:gd name="connsiteY338" fmla="*/ 25456 h 32080"/>
                    <a:gd name="connsiteX339" fmla="*/ 62755 w 85488"/>
                    <a:gd name="connsiteY339" fmla="*/ 25456 h 32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</a:cxnLst>
                  <a:rect l="l" t="t" r="r" b="b"/>
                  <a:pathLst>
                    <a:path w="85488" h="32080">
                      <a:moveTo>
                        <a:pt x="45255" y="6364"/>
                      </a:moveTo>
                      <a:lnTo>
                        <a:pt x="45255" y="4773"/>
                      </a:lnTo>
                      <a:cubicBezTo>
                        <a:pt x="45255" y="1591"/>
                        <a:pt x="45255" y="3182"/>
                        <a:pt x="45255" y="0"/>
                      </a:cubicBezTo>
                      <a:cubicBezTo>
                        <a:pt x="45255" y="6364"/>
                        <a:pt x="43664" y="1591"/>
                        <a:pt x="45255" y="6364"/>
                      </a:cubicBezTo>
                      <a:lnTo>
                        <a:pt x="45255" y="6364"/>
                      </a:lnTo>
                      <a:cubicBezTo>
                        <a:pt x="43664" y="6364"/>
                        <a:pt x="43664" y="6364"/>
                        <a:pt x="45255" y="6364"/>
                      </a:cubicBezTo>
                      <a:cubicBezTo>
                        <a:pt x="43664" y="3182"/>
                        <a:pt x="43664" y="9546"/>
                        <a:pt x="43664" y="9546"/>
                      </a:cubicBezTo>
                      <a:cubicBezTo>
                        <a:pt x="43664" y="9546"/>
                        <a:pt x="43664" y="7955"/>
                        <a:pt x="43664" y="7955"/>
                      </a:cubicBezTo>
                      <a:lnTo>
                        <a:pt x="43664" y="9546"/>
                      </a:lnTo>
                      <a:cubicBezTo>
                        <a:pt x="43664" y="9546"/>
                        <a:pt x="43664" y="7955"/>
                        <a:pt x="43664" y="7955"/>
                      </a:cubicBezTo>
                      <a:lnTo>
                        <a:pt x="43664" y="7955"/>
                      </a:lnTo>
                      <a:lnTo>
                        <a:pt x="43664" y="7955"/>
                      </a:lnTo>
                      <a:cubicBezTo>
                        <a:pt x="43664" y="9546"/>
                        <a:pt x="43664" y="11137"/>
                        <a:pt x="43664" y="11137"/>
                      </a:cubicBezTo>
                      <a:cubicBezTo>
                        <a:pt x="43664" y="9546"/>
                        <a:pt x="43664" y="11137"/>
                        <a:pt x="43664" y="9546"/>
                      </a:cubicBezTo>
                      <a:lnTo>
                        <a:pt x="43664" y="11137"/>
                      </a:lnTo>
                      <a:cubicBezTo>
                        <a:pt x="43664" y="9546"/>
                        <a:pt x="43664" y="7955"/>
                        <a:pt x="43664" y="7955"/>
                      </a:cubicBezTo>
                      <a:cubicBezTo>
                        <a:pt x="43664" y="1591"/>
                        <a:pt x="43664" y="9546"/>
                        <a:pt x="42072" y="6364"/>
                      </a:cubicBezTo>
                      <a:lnTo>
                        <a:pt x="42072" y="6364"/>
                      </a:lnTo>
                      <a:cubicBezTo>
                        <a:pt x="42072" y="3182"/>
                        <a:pt x="42072" y="4773"/>
                        <a:pt x="42072" y="1591"/>
                      </a:cubicBezTo>
                      <a:cubicBezTo>
                        <a:pt x="42072" y="3182"/>
                        <a:pt x="42072" y="6364"/>
                        <a:pt x="42072" y="7955"/>
                      </a:cubicBezTo>
                      <a:cubicBezTo>
                        <a:pt x="42072" y="7955"/>
                        <a:pt x="42072" y="7955"/>
                        <a:pt x="42072" y="7955"/>
                      </a:cubicBezTo>
                      <a:cubicBezTo>
                        <a:pt x="42072" y="6364"/>
                        <a:pt x="42072" y="6364"/>
                        <a:pt x="42072" y="6364"/>
                      </a:cubicBezTo>
                      <a:lnTo>
                        <a:pt x="42072" y="3182"/>
                      </a:lnTo>
                      <a:cubicBezTo>
                        <a:pt x="42072" y="4773"/>
                        <a:pt x="42072" y="4773"/>
                        <a:pt x="42072" y="6364"/>
                      </a:cubicBezTo>
                      <a:cubicBezTo>
                        <a:pt x="42072" y="6364"/>
                        <a:pt x="42072" y="3182"/>
                        <a:pt x="42072" y="1591"/>
                      </a:cubicBezTo>
                      <a:cubicBezTo>
                        <a:pt x="42072" y="1591"/>
                        <a:pt x="42072" y="4773"/>
                        <a:pt x="42072" y="6364"/>
                      </a:cubicBezTo>
                      <a:cubicBezTo>
                        <a:pt x="42072" y="4773"/>
                        <a:pt x="42072" y="6364"/>
                        <a:pt x="40482" y="7955"/>
                      </a:cubicBezTo>
                      <a:cubicBezTo>
                        <a:pt x="40482" y="6364"/>
                        <a:pt x="40482" y="6364"/>
                        <a:pt x="40482" y="4773"/>
                      </a:cubicBezTo>
                      <a:lnTo>
                        <a:pt x="40482" y="6364"/>
                      </a:lnTo>
                      <a:cubicBezTo>
                        <a:pt x="40482" y="6364"/>
                        <a:pt x="40482" y="6364"/>
                        <a:pt x="40482" y="4773"/>
                      </a:cubicBezTo>
                      <a:cubicBezTo>
                        <a:pt x="40482" y="6364"/>
                        <a:pt x="40482" y="7955"/>
                        <a:pt x="40482" y="7955"/>
                      </a:cubicBezTo>
                      <a:cubicBezTo>
                        <a:pt x="40482" y="11137"/>
                        <a:pt x="40482" y="3182"/>
                        <a:pt x="38890" y="6364"/>
                      </a:cubicBezTo>
                      <a:cubicBezTo>
                        <a:pt x="38890" y="4773"/>
                        <a:pt x="38890" y="4773"/>
                        <a:pt x="38890" y="3182"/>
                      </a:cubicBezTo>
                      <a:cubicBezTo>
                        <a:pt x="38890" y="4773"/>
                        <a:pt x="38890" y="4773"/>
                        <a:pt x="37300" y="7955"/>
                      </a:cubicBezTo>
                      <a:lnTo>
                        <a:pt x="37300" y="6364"/>
                      </a:lnTo>
                      <a:cubicBezTo>
                        <a:pt x="37300" y="7955"/>
                        <a:pt x="37300" y="11137"/>
                        <a:pt x="35709" y="12728"/>
                      </a:cubicBezTo>
                      <a:cubicBezTo>
                        <a:pt x="35709" y="14319"/>
                        <a:pt x="35709" y="14319"/>
                        <a:pt x="35709" y="15910"/>
                      </a:cubicBezTo>
                      <a:lnTo>
                        <a:pt x="35709" y="17501"/>
                      </a:lnTo>
                      <a:cubicBezTo>
                        <a:pt x="35709" y="17501"/>
                        <a:pt x="35709" y="15910"/>
                        <a:pt x="35709" y="14319"/>
                      </a:cubicBezTo>
                      <a:lnTo>
                        <a:pt x="35709" y="14319"/>
                      </a:lnTo>
                      <a:cubicBezTo>
                        <a:pt x="35709" y="12728"/>
                        <a:pt x="35709" y="11137"/>
                        <a:pt x="35709" y="9546"/>
                      </a:cubicBezTo>
                      <a:lnTo>
                        <a:pt x="35709" y="11137"/>
                      </a:lnTo>
                      <a:cubicBezTo>
                        <a:pt x="35709" y="9546"/>
                        <a:pt x="35709" y="7955"/>
                        <a:pt x="37300" y="6364"/>
                      </a:cubicBezTo>
                      <a:cubicBezTo>
                        <a:pt x="37300" y="6364"/>
                        <a:pt x="37300" y="6364"/>
                        <a:pt x="37300" y="6364"/>
                      </a:cubicBezTo>
                      <a:cubicBezTo>
                        <a:pt x="37300" y="6364"/>
                        <a:pt x="37300" y="4773"/>
                        <a:pt x="37300" y="4773"/>
                      </a:cubicBezTo>
                      <a:cubicBezTo>
                        <a:pt x="37300" y="4773"/>
                        <a:pt x="37300" y="4773"/>
                        <a:pt x="37300" y="6364"/>
                      </a:cubicBezTo>
                      <a:lnTo>
                        <a:pt x="37300" y="3182"/>
                      </a:lnTo>
                      <a:lnTo>
                        <a:pt x="37300" y="4773"/>
                      </a:lnTo>
                      <a:lnTo>
                        <a:pt x="37300" y="3182"/>
                      </a:lnTo>
                      <a:cubicBezTo>
                        <a:pt x="35709" y="6364"/>
                        <a:pt x="35709" y="11137"/>
                        <a:pt x="34118" y="12728"/>
                      </a:cubicBezTo>
                      <a:cubicBezTo>
                        <a:pt x="34118" y="11137"/>
                        <a:pt x="34118" y="9546"/>
                        <a:pt x="35709" y="6364"/>
                      </a:cubicBezTo>
                      <a:cubicBezTo>
                        <a:pt x="35709" y="9546"/>
                        <a:pt x="37300" y="4773"/>
                        <a:pt x="37300" y="6364"/>
                      </a:cubicBezTo>
                      <a:cubicBezTo>
                        <a:pt x="37300" y="6364"/>
                        <a:pt x="37300" y="4773"/>
                        <a:pt x="37300" y="4773"/>
                      </a:cubicBezTo>
                      <a:lnTo>
                        <a:pt x="35709" y="7955"/>
                      </a:lnTo>
                      <a:cubicBezTo>
                        <a:pt x="35709" y="6364"/>
                        <a:pt x="35709" y="6364"/>
                        <a:pt x="35709" y="4773"/>
                      </a:cubicBezTo>
                      <a:cubicBezTo>
                        <a:pt x="35709" y="9546"/>
                        <a:pt x="34118" y="7955"/>
                        <a:pt x="34118" y="9546"/>
                      </a:cubicBezTo>
                      <a:cubicBezTo>
                        <a:pt x="34118" y="7955"/>
                        <a:pt x="34118" y="6364"/>
                        <a:pt x="35709" y="6364"/>
                      </a:cubicBezTo>
                      <a:cubicBezTo>
                        <a:pt x="35709" y="3182"/>
                        <a:pt x="34118" y="11137"/>
                        <a:pt x="34118" y="7955"/>
                      </a:cubicBezTo>
                      <a:cubicBezTo>
                        <a:pt x="34118" y="7955"/>
                        <a:pt x="34118" y="7955"/>
                        <a:pt x="34118" y="7955"/>
                      </a:cubicBezTo>
                      <a:cubicBezTo>
                        <a:pt x="34118" y="9546"/>
                        <a:pt x="34118" y="7955"/>
                        <a:pt x="34118" y="6364"/>
                      </a:cubicBezTo>
                      <a:lnTo>
                        <a:pt x="34118" y="6364"/>
                      </a:lnTo>
                      <a:cubicBezTo>
                        <a:pt x="34118" y="6364"/>
                        <a:pt x="32527" y="6364"/>
                        <a:pt x="30935" y="9546"/>
                      </a:cubicBezTo>
                      <a:cubicBezTo>
                        <a:pt x="30935" y="9546"/>
                        <a:pt x="32527" y="4773"/>
                        <a:pt x="32527" y="4773"/>
                      </a:cubicBezTo>
                      <a:lnTo>
                        <a:pt x="29345" y="17501"/>
                      </a:lnTo>
                      <a:cubicBezTo>
                        <a:pt x="29345" y="14319"/>
                        <a:pt x="30935" y="6364"/>
                        <a:pt x="32527" y="4773"/>
                      </a:cubicBezTo>
                      <a:cubicBezTo>
                        <a:pt x="32527" y="4773"/>
                        <a:pt x="32527" y="3182"/>
                        <a:pt x="32527" y="4773"/>
                      </a:cubicBezTo>
                      <a:cubicBezTo>
                        <a:pt x="32527" y="4773"/>
                        <a:pt x="32527" y="9546"/>
                        <a:pt x="30935" y="9546"/>
                      </a:cubicBezTo>
                      <a:cubicBezTo>
                        <a:pt x="30935" y="6364"/>
                        <a:pt x="30935" y="7955"/>
                        <a:pt x="30935" y="4773"/>
                      </a:cubicBezTo>
                      <a:cubicBezTo>
                        <a:pt x="30935" y="4773"/>
                        <a:pt x="29345" y="11137"/>
                        <a:pt x="29345" y="9546"/>
                      </a:cubicBezTo>
                      <a:cubicBezTo>
                        <a:pt x="29345" y="9546"/>
                        <a:pt x="30935" y="4773"/>
                        <a:pt x="30935" y="4773"/>
                      </a:cubicBezTo>
                      <a:lnTo>
                        <a:pt x="29345" y="9546"/>
                      </a:lnTo>
                      <a:cubicBezTo>
                        <a:pt x="29345" y="7955"/>
                        <a:pt x="30935" y="4773"/>
                        <a:pt x="30935" y="3182"/>
                      </a:cubicBezTo>
                      <a:cubicBezTo>
                        <a:pt x="30935" y="4773"/>
                        <a:pt x="30935" y="3182"/>
                        <a:pt x="30935" y="3182"/>
                      </a:cubicBezTo>
                      <a:lnTo>
                        <a:pt x="30935" y="4773"/>
                      </a:lnTo>
                      <a:cubicBezTo>
                        <a:pt x="30935" y="3182"/>
                        <a:pt x="29345" y="11137"/>
                        <a:pt x="27754" y="11137"/>
                      </a:cubicBezTo>
                      <a:cubicBezTo>
                        <a:pt x="27754" y="9546"/>
                        <a:pt x="29345" y="4773"/>
                        <a:pt x="29345" y="4773"/>
                      </a:cubicBezTo>
                      <a:cubicBezTo>
                        <a:pt x="29345" y="7955"/>
                        <a:pt x="26163" y="17501"/>
                        <a:pt x="24572" y="19092"/>
                      </a:cubicBezTo>
                      <a:lnTo>
                        <a:pt x="24572" y="17501"/>
                      </a:lnTo>
                      <a:lnTo>
                        <a:pt x="22981" y="19092"/>
                      </a:lnTo>
                      <a:cubicBezTo>
                        <a:pt x="24572" y="15910"/>
                        <a:pt x="27754" y="7955"/>
                        <a:pt x="27754" y="4773"/>
                      </a:cubicBezTo>
                      <a:cubicBezTo>
                        <a:pt x="27754" y="3182"/>
                        <a:pt x="27754" y="3182"/>
                        <a:pt x="27754" y="3182"/>
                      </a:cubicBezTo>
                      <a:cubicBezTo>
                        <a:pt x="27754" y="1591"/>
                        <a:pt x="27754" y="1591"/>
                        <a:pt x="27754" y="1591"/>
                      </a:cubicBezTo>
                      <a:lnTo>
                        <a:pt x="27754" y="0"/>
                      </a:lnTo>
                      <a:cubicBezTo>
                        <a:pt x="27754" y="3182"/>
                        <a:pt x="26163" y="3182"/>
                        <a:pt x="26163" y="4773"/>
                      </a:cubicBezTo>
                      <a:lnTo>
                        <a:pt x="27754" y="1591"/>
                      </a:lnTo>
                      <a:cubicBezTo>
                        <a:pt x="27754" y="4773"/>
                        <a:pt x="24572" y="9546"/>
                        <a:pt x="24572" y="9546"/>
                      </a:cubicBezTo>
                      <a:cubicBezTo>
                        <a:pt x="24572" y="7955"/>
                        <a:pt x="26163" y="4773"/>
                        <a:pt x="26163" y="3182"/>
                      </a:cubicBezTo>
                      <a:cubicBezTo>
                        <a:pt x="26163" y="4773"/>
                        <a:pt x="24572" y="4773"/>
                        <a:pt x="24572" y="4773"/>
                      </a:cubicBezTo>
                      <a:lnTo>
                        <a:pt x="24572" y="3182"/>
                      </a:lnTo>
                      <a:cubicBezTo>
                        <a:pt x="24572" y="1591"/>
                        <a:pt x="22981" y="6364"/>
                        <a:pt x="22981" y="4773"/>
                      </a:cubicBezTo>
                      <a:cubicBezTo>
                        <a:pt x="22981" y="4773"/>
                        <a:pt x="22981" y="1591"/>
                        <a:pt x="22981" y="3182"/>
                      </a:cubicBezTo>
                      <a:cubicBezTo>
                        <a:pt x="22981" y="6364"/>
                        <a:pt x="19799" y="17501"/>
                        <a:pt x="18208" y="19092"/>
                      </a:cubicBezTo>
                      <a:cubicBezTo>
                        <a:pt x="18208" y="19092"/>
                        <a:pt x="18208" y="15910"/>
                        <a:pt x="18208" y="14319"/>
                      </a:cubicBezTo>
                      <a:cubicBezTo>
                        <a:pt x="18208" y="11137"/>
                        <a:pt x="19799" y="7955"/>
                        <a:pt x="21390" y="6364"/>
                      </a:cubicBezTo>
                      <a:cubicBezTo>
                        <a:pt x="21390" y="7955"/>
                        <a:pt x="21390" y="7955"/>
                        <a:pt x="21390" y="7955"/>
                      </a:cubicBezTo>
                      <a:cubicBezTo>
                        <a:pt x="21390" y="7955"/>
                        <a:pt x="21390" y="4773"/>
                        <a:pt x="21390" y="6364"/>
                      </a:cubicBezTo>
                      <a:cubicBezTo>
                        <a:pt x="19799" y="9546"/>
                        <a:pt x="21390" y="6364"/>
                        <a:pt x="19799" y="9546"/>
                      </a:cubicBezTo>
                      <a:cubicBezTo>
                        <a:pt x="19799" y="9546"/>
                        <a:pt x="19799" y="9546"/>
                        <a:pt x="19799" y="9546"/>
                      </a:cubicBezTo>
                      <a:cubicBezTo>
                        <a:pt x="19799" y="11137"/>
                        <a:pt x="18208" y="15910"/>
                        <a:pt x="16617" y="15910"/>
                      </a:cubicBezTo>
                      <a:cubicBezTo>
                        <a:pt x="16617" y="15910"/>
                        <a:pt x="16617" y="14319"/>
                        <a:pt x="16617" y="14319"/>
                      </a:cubicBezTo>
                      <a:cubicBezTo>
                        <a:pt x="16617" y="14319"/>
                        <a:pt x="16617" y="12728"/>
                        <a:pt x="15026" y="12728"/>
                      </a:cubicBezTo>
                      <a:cubicBezTo>
                        <a:pt x="15026" y="12728"/>
                        <a:pt x="15026" y="11137"/>
                        <a:pt x="15026" y="9546"/>
                      </a:cubicBezTo>
                      <a:cubicBezTo>
                        <a:pt x="15026" y="9546"/>
                        <a:pt x="15026" y="11137"/>
                        <a:pt x="13435" y="11137"/>
                      </a:cubicBezTo>
                      <a:cubicBezTo>
                        <a:pt x="13435" y="7955"/>
                        <a:pt x="13435" y="11137"/>
                        <a:pt x="15026" y="7955"/>
                      </a:cubicBezTo>
                      <a:cubicBezTo>
                        <a:pt x="15026" y="9546"/>
                        <a:pt x="13435" y="9546"/>
                        <a:pt x="13435" y="11137"/>
                      </a:cubicBezTo>
                      <a:cubicBezTo>
                        <a:pt x="13435" y="14319"/>
                        <a:pt x="13435" y="11137"/>
                        <a:pt x="15026" y="11137"/>
                      </a:cubicBezTo>
                      <a:cubicBezTo>
                        <a:pt x="13435" y="14319"/>
                        <a:pt x="11844" y="19092"/>
                        <a:pt x="10253" y="19092"/>
                      </a:cubicBezTo>
                      <a:cubicBezTo>
                        <a:pt x="8662" y="19092"/>
                        <a:pt x="10253" y="15910"/>
                        <a:pt x="10253" y="17501"/>
                      </a:cubicBezTo>
                      <a:cubicBezTo>
                        <a:pt x="10253" y="15910"/>
                        <a:pt x="7071" y="23865"/>
                        <a:pt x="7071" y="20683"/>
                      </a:cubicBezTo>
                      <a:cubicBezTo>
                        <a:pt x="7071" y="17501"/>
                        <a:pt x="8662" y="15910"/>
                        <a:pt x="8662" y="14319"/>
                      </a:cubicBezTo>
                      <a:cubicBezTo>
                        <a:pt x="8662" y="14319"/>
                        <a:pt x="8662" y="15910"/>
                        <a:pt x="8662" y="15910"/>
                      </a:cubicBezTo>
                      <a:lnTo>
                        <a:pt x="8662" y="14319"/>
                      </a:lnTo>
                      <a:cubicBezTo>
                        <a:pt x="8662" y="14319"/>
                        <a:pt x="10253" y="12728"/>
                        <a:pt x="10253" y="14319"/>
                      </a:cubicBezTo>
                      <a:cubicBezTo>
                        <a:pt x="10253" y="12728"/>
                        <a:pt x="8662" y="12728"/>
                        <a:pt x="8662" y="11137"/>
                      </a:cubicBezTo>
                      <a:cubicBezTo>
                        <a:pt x="8662" y="11137"/>
                        <a:pt x="7071" y="12728"/>
                        <a:pt x="7071" y="12728"/>
                      </a:cubicBezTo>
                      <a:lnTo>
                        <a:pt x="7071" y="12728"/>
                      </a:lnTo>
                      <a:cubicBezTo>
                        <a:pt x="7071" y="14319"/>
                        <a:pt x="5480" y="14319"/>
                        <a:pt x="5480" y="15910"/>
                      </a:cubicBezTo>
                      <a:cubicBezTo>
                        <a:pt x="5480" y="17501"/>
                        <a:pt x="3890" y="19092"/>
                        <a:pt x="3890" y="17501"/>
                      </a:cubicBezTo>
                      <a:lnTo>
                        <a:pt x="5480" y="14319"/>
                      </a:lnTo>
                      <a:cubicBezTo>
                        <a:pt x="5480" y="14319"/>
                        <a:pt x="5480" y="15910"/>
                        <a:pt x="5480" y="15910"/>
                      </a:cubicBezTo>
                      <a:cubicBezTo>
                        <a:pt x="5480" y="17501"/>
                        <a:pt x="5480" y="12728"/>
                        <a:pt x="3890" y="15910"/>
                      </a:cubicBezTo>
                      <a:lnTo>
                        <a:pt x="3890" y="17501"/>
                      </a:lnTo>
                      <a:cubicBezTo>
                        <a:pt x="2298" y="19092"/>
                        <a:pt x="2298" y="20683"/>
                        <a:pt x="707" y="20683"/>
                      </a:cubicBezTo>
                      <a:cubicBezTo>
                        <a:pt x="-884" y="23865"/>
                        <a:pt x="707" y="20683"/>
                        <a:pt x="707" y="23865"/>
                      </a:cubicBezTo>
                      <a:cubicBezTo>
                        <a:pt x="2298" y="20683"/>
                        <a:pt x="2298" y="23865"/>
                        <a:pt x="2298" y="20683"/>
                      </a:cubicBezTo>
                      <a:cubicBezTo>
                        <a:pt x="707" y="23865"/>
                        <a:pt x="2298" y="22274"/>
                        <a:pt x="2298" y="25456"/>
                      </a:cubicBezTo>
                      <a:cubicBezTo>
                        <a:pt x="2298" y="23865"/>
                        <a:pt x="2298" y="23865"/>
                        <a:pt x="2298" y="23865"/>
                      </a:cubicBezTo>
                      <a:cubicBezTo>
                        <a:pt x="2298" y="23865"/>
                        <a:pt x="2298" y="23865"/>
                        <a:pt x="2298" y="23865"/>
                      </a:cubicBezTo>
                      <a:lnTo>
                        <a:pt x="2298" y="23865"/>
                      </a:lnTo>
                      <a:lnTo>
                        <a:pt x="2298" y="23865"/>
                      </a:lnTo>
                      <a:cubicBezTo>
                        <a:pt x="2298" y="23865"/>
                        <a:pt x="2298" y="23865"/>
                        <a:pt x="2298" y="23865"/>
                      </a:cubicBezTo>
                      <a:cubicBezTo>
                        <a:pt x="2298" y="23865"/>
                        <a:pt x="2298" y="22274"/>
                        <a:pt x="2298" y="22274"/>
                      </a:cubicBezTo>
                      <a:cubicBezTo>
                        <a:pt x="3890" y="20683"/>
                        <a:pt x="3890" y="20683"/>
                        <a:pt x="3890" y="19092"/>
                      </a:cubicBezTo>
                      <a:cubicBezTo>
                        <a:pt x="3890" y="19092"/>
                        <a:pt x="3890" y="20683"/>
                        <a:pt x="3890" y="20683"/>
                      </a:cubicBezTo>
                      <a:lnTo>
                        <a:pt x="5480" y="19092"/>
                      </a:lnTo>
                      <a:cubicBezTo>
                        <a:pt x="5480" y="20683"/>
                        <a:pt x="5480" y="22274"/>
                        <a:pt x="3890" y="23865"/>
                      </a:cubicBezTo>
                      <a:lnTo>
                        <a:pt x="3890" y="23865"/>
                      </a:lnTo>
                      <a:cubicBezTo>
                        <a:pt x="3890" y="25456"/>
                        <a:pt x="3890" y="25456"/>
                        <a:pt x="3890" y="25456"/>
                      </a:cubicBezTo>
                      <a:cubicBezTo>
                        <a:pt x="3890" y="25456"/>
                        <a:pt x="5480" y="23865"/>
                        <a:pt x="3890" y="25456"/>
                      </a:cubicBezTo>
                      <a:lnTo>
                        <a:pt x="5480" y="23865"/>
                      </a:lnTo>
                      <a:lnTo>
                        <a:pt x="5480" y="23865"/>
                      </a:lnTo>
                      <a:cubicBezTo>
                        <a:pt x="5480" y="23865"/>
                        <a:pt x="8662" y="20683"/>
                        <a:pt x="7071" y="25456"/>
                      </a:cubicBezTo>
                      <a:cubicBezTo>
                        <a:pt x="7071" y="25456"/>
                        <a:pt x="8662" y="23865"/>
                        <a:pt x="8662" y="25456"/>
                      </a:cubicBezTo>
                      <a:lnTo>
                        <a:pt x="8662" y="27047"/>
                      </a:lnTo>
                      <a:cubicBezTo>
                        <a:pt x="8662" y="27047"/>
                        <a:pt x="8662" y="28639"/>
                        <a:pt x="10253" y="27047"/>
                      </a:cubicBezTo>
                      <a:cubicBezTo>
                        <a:pt x="8662" y="31820"/>
                        <a:pt x="11844" y="28639"/>
                        <a:pt x="11844" y="30229"/>
                      </a:cubicBezTo>
                      <a:lnTo>
                        <a:pt x="11844" y="28639"/>
                      </a:lnTo>
                      <a:cubicBezTo>
                        <a:pt x="11844" y="28639"/>
                        <a:pt x="13435" y="28639"/>
                        <a:pt x="13435" y="27047"/>
                      </a:cubicBezTo>
                      <a:lnTo>
                        <a:pt x="13435" y="25456"/>
                      </a:lnTo>
                      <a:cubicBezTo>
                        <a:pt x="15026" y="23865"/>
                        <a:pt x="13435" y="27047"/>
                        <a:pt x="15026" y="27047"/>
                      </a:cubicBezTo>
                      <a:cubicBezTo>
                        <a:pt x="15026" y="27047"/>
                        <a:pt x="15026" y="27047"/>
                        <a:pt x="15026" y="27047"/>
                      </a:cubicBezTo>
                      <a:cubicBezTo>
                        <a:pt x="15026" y="31820"/>
                        <a:pt x="16617" y="23865"/>
                        <a:pt x="16617" y="27047"/>
                      </a:cubicBezTo>
                      <a:cubicBezTo>
                        <a:pt x="16617" y="27047"/>
                        <a:pt x="16617" y="27047"/>
                        <a:pt x="16617" y="27047"/>
                      </a:cubicBezTo>
                      <a:lnTo>
                        <a:pt x="16617" y="27047"/>
                      </a:lnTo>
                      <a:lnTo>
                        <a:pt x="16617" y="27047"/>
                      </a:lnTo>
                      <a:cubicBezTo>
                        <a:pt x="16617" y="27047"/>
                        <a:pt x="16617" y="27047"/>
                        <a:pt x="16617" y="28639"/>
                      </a:cubicBezTo>
                      <a:cubicBezTo>
                        <a:pt x="16617" y="28639"/>
                        <a:pt x="16617" y="27047"/>
                        <a:pt x="16617" y="27047"/>
                      </a:cubicBezTo>
                      <a:cubicBezTo>
                        <a:pt x="16617" y="27047"/>
                        <a:pt x="16617" y="27047"/>
                        <a:pt x="16617" y="27047"/>
                      </a:cubicBezTo>
                      <a:lnTo>
                        <a:pt x="16617" y="28639"/>
                      </a:lnTo>
                      <a:lnTo>
                        <a:pt x="16617" y="28639"/>
                      </a:lnTo>
                      <a:cubicBezTo>
                        <a:pt x="16617" y="30229"/>
                        <a:pt x="16617" y="27047"/>
                        <a:pt x="16617" y="25456"/>
                      </a:cubicBezTo>
                      <a:cubicBezTo>
                        <a:pt x="16617" y="25456"/>
                        <a:pt x="16617" y="25456"/>
                        <a:pt x="16617" y="23865"/>
                      </a:cubicBezTo>
                      <a:cubicBezTo>
                        <a:pt x="16617" y="27047"/>
                        <a:pt x="16617" y="22274"/>
                        <a:pt x="16617" y="27047"/>
                      </a:cubicBezTo>
                      <a:cubicBezTo>
                        <a:pt x="16617" y="25456"/>
                        <a:pt x="18208" y="25456"/>
                        <a:pt x="18208" y="22274"/>
                      </a:cubicBezTo>
                      <a:cubicBezTo>
                        <a:pt x="18208" y="22274"/>
                        <a:pt x="18208" y="22274"/>
                        <a:pt x="18208" y="22274"/>
                      </a:cubicBezTo>
                      <a:cubicBezTo>
                        <a:pt x="18208" y="22274"/>
                        <a:pt x="18208" y="23865"/>
                        <a:pt x="18208" y="22274"/>
                      </a:cubicBezTo>
                      <a:lnTo>
                        <a:pt x="18208" y="25456"/>
                      </a:lnTo>
                      <a:lnTo>
                        <a:pt x="19799" y="22274"/>
                      </a:lnTo>
                      <a:cubicBezTo>
                        <a:pt x="19799" y="23865"/>
                        <a:pt x="19799" y="25456"/>
                        <a:pt x="19799" y="27047"/>
                      </a:cubicBezTo>
                      <a:cubicBezTo>
                        <a:pt x="21390" y="23865"/>
                        <a:pt x="19799" y="25456"/>
                        <a:pt x="21390" y="22274"/>
                      </a:cubicBezTo>
                      <a:lnTo>
                        <a:pt x="21390" y="23865"/>
                      </a:lnTo>
                      <a:cubicBezTo>
                        <a:pt x="21390" y="23865"/>
                        <a:pt x="22981" y="22274"/>
                        <a:pt x="22981" y="22274"/>
                      </a:cubicBezTo>
                      <a:cubicBezTo>
                        <a:pt x="22981" y="25456"/>
                        <a:pt x="24572" y="23865"/>
                        <a:pt x="26163" y="27047"/>
                      </a:cubicBezTo>
                      <a:cubicBezTo>
                        <a:pt x="26163" y="22274"/>
                        <a:pt x="26163" y="30229"/>
                        <a:pt x="27754" y="25456"/>
                      </a:cubicBezTo>
                      <a:cubicBezTo>
                        <a:pt x="27754" y="27047"/>
                        <a:pt x="27754" y="27047"/>
                        <a:pt x="27754" y="28639"/>
                      </a:cubicBezTo>
                      <a:cubicBezTo>
                        <a:pt x="27754" y="27047"/>
                        <a:pt x="27754" y="30229"/>
                        <a:pt x="29345" y="27047"/>
                      </a:cubicBezTo>
                      <a:cubicBezTo>
                        <a:pt x="29345" y="28639"/>
                        <a:pt x="29345" y="28639"/>
                        <a:pt x="29345" y="30229"/>
                      </a:cubicBezTo>
                      <a:cubicBezTo>
                        <a:pt x="29345" y="30229"/>
                        <a:pt x="29345" y="28639"/>
                        <a:pt x="29345" y="30229"/>
                      </a:cubicBezTo>
                      <a:cubicBezTo>
                        <a:pt x="29345" y="30229"/>
                        <a:pt x="29345" y="31820"/>
                        <a:pt x="29345" y="31820"/>
                      </a:cubicBezTo>
                      <a:cubicBezTo>
                        <a:pt x="29345" y="31820"/>
                        <a:pt x="30935" y="28639"/>
                        <a:pt x="30935" y="23865"/>
                      </a:cubicBezTo>
                      <a:cubicBezTo>
                        <a:pt x="30935" y="25456"/>
                        <a:pt x="30935" y="25456"/>
                        <a:pt x="32527" y="22274"/>
                      </a:cubicBezTo>
                      <a:cubicBezTo>
                        <a:pt x="32527" y="23865"/>
                        <a:pt x="32527" y="25456"/>
                        <a:pt x="32527" y="25456"/>
                      </a:cubicBezTo>
                      <a:cubicBezTo>
                        <a:pt x="32527" y="25456"/>
                        <a:pt x="34118" y="27047"/>
                        <a:pt x="34118" y="23865"/>
                      </a:cubicBezTo>
                      <a:cubicBezTo>
                        <a:pt x="34118" y="23865"/>
                        <a:pt x="34118" y="23865"/>
                        <a:pt x="34118" y="23865"/>
                      </a:cubicBezTo>
                      <a:cubicBezTo>
                        <a:pt x="34118" y="23865"/>
                        <a:pt x="34118" y="23865"/>
                        <a:pt x="35709" y="23865"/>
                      </a:cubicBezTo>
                      <a:lnTo>
                        <a:pt x="35709" y="23865"/>
                      </a:lnTo>
                      <a:cubicBezTo>
                        <a:pt x="35709" y="20683"/>
                        <a:pt x="35709" y="23865"/>
                        <a:pt x="37300" y="22274"/>
                      </a:cubicBezTo>
                      <a:lnTo>
                        <a:pt x="37300" y="22274"/>
                      </a:lnTo>
                      <a:cubicBezTo>
                        <a:pt x="37300" y="25456"/>
                        <a:pt x="37300" y="20683"/>
                        <a:pt x="38890" y="23865"/>
                      </a:cubicBezTo>
                      <a:lnTo>
                        <a:pt x="38890" y="22274"/>
                      </a:lnTo>
                      <a:cubicBezTo>
                        <a:pt x="38890" y="17501"/>
                        <a:pt x="38890" y="25456"/>
                        <a:pt x="40482" y="23865"/>
                      </a:cubicBezTo>
                      <a:lnTo>
                        <a:pt x="40482" y="22274"/>
                      </a:lnTo>
                      <a:cubicBezTo>
                        <a:pt x="40482" y="20683"/>
                        <a:pt x="40482" y="28639"/>
                        <a:pt x="40482" y="28639"/>
                      </a:cubicBezTo>
                      <a:cubicBezTo>
                        <a:pt x="40482" y="28639"/>
                        <a:pt x="40482" y="28639"/>
                        <a:pt x="40482" y="30229"/>
                      </a:cubicBezTo>
                      <a:cubicBezTo>
                        <a:pt x="40482" y="33411"/>
                        <a:pt x="40482" y="27047"/>
                        <a:pt x="42072" y="27047"/>
                      </a:cubicBezTo>
                      <a:cubicBezTo>
                        <a:pt x="42072" y="28639"/>
                        <a:pt x="42072" y="30229"/>
                        <a:pt x="42072" y="31820"/>
                      </a:cubicBezTo>
                      <a:cubicBezTo>
                        <a:pt x="42072" y="33411"/>
                        <a:pt x="43664" y="27047"/>
                        <a:pt x="43664" y="30229"/>
                      </a:cubicBezTo>
                      <a:cubicBezTo>
                        <a:pt x="43664" y="28639"/>
                        <a:pt x="43664" y="28639"/>
                        <a:pt x="43664" y="27047"/>
                      </a:cubicBezTo>
                      <a:cubicBezTo>
                        <a:pt x="43664" y="27047"/>
                        <a:pt x="45255" y="31820"/>
                        <a:pt x="45255" y="27047"/>
                      </a:cubicBezTo>
                      <a:lnTo>
                        <a:pt x="45255" y="28639"/>
                      </a:lnTo>
                      <a:cubicBezTo>
                        <a:pt x="45255" y="27047"/>
                        <a:pt x="46845" y="27047"/>
                        <a:pt x="46845" y="25456"/>
                      </a:cubicBezTo>
                      <a:cubicBezTo>
                        <a:pt x="46845" y="33411"/>
                        <a:pt x="48437" y="22274"/>
                        <a:pt x="48437" y="28639"/>
                      </a:cubicBezTo>
                      <a:lnTo>
                        <a:pt x="50027" y="28639"/>
                      </a:lnTo>
                      <a:lnTo>
                        <a:pt x="50027" y="28639"/>
                      </a:lnTo>
                      <a:cubicBezTo>
                        <a:pt x="50027" y="28639"/>
                        <a:pt x="50027" y="27047"/>
                        <a:pt x="51619" y="25456"/>
                      </a:cubicBezTo>
                      <a:cubicBezTo>
                        <a:pt x="51619" y="25456"/>
                        <a:pt x="51619" y="27047"/>
                        <a:pt x="51619" y="27047"/>
                      </a:cubicBezTo>
                      <a:cubicBezTo>
                        <a:pt x="53210" y="28639"/>
                        <a:pt x="53210" y="28639"/>
                        <a:pt x="53210" y="23865"/>
                      </a:cubicBezTo>
                      <a:lnTo>
                        <a:pt x="53210" y="25456"/>
                      </a:lnTo>
                      <a:cubicBezTo>
                        <a:pt x="53210" y="23865"/>
                        <a:pt x="54800" y="28639"/>
                        <a:pt x="54800" y="25456"/>
                      </a:cubicBezTo>
                      <a:cubicBezTo>
                        <a:pt x="54800" y="25456"/>
                        <a:pt x="54800" y="25456"/>
                        <a:pt x="54800" y="27047"/>
                      </a:cubicBezTo>
                      <a:cubicBezTo>
                        <a:pt x="54800" y="23865"/>
                        <a:pt x="57982" y="33411"/>
                        <a:pt x="57982" y="25456"/>
                      </a:cubicBezTo>
                      <a:lnTo>
                        <a:pt x="57982" y="23865"/>
                      </a:lnTo>
                      <a:cubicBezTo>
                        <a:pt x="56392" y="23865"/>
                        <a:pt x="57982" y="20683"/>
                        <a:pt x="57982" y="19092"/>
                      </a:cubicBezTo>
                      <a:cubicBezTo>
                        <a:pt x="57982" y="19092"/>
                        <a:pt x="59574" y="20683"/>
                        <a:pt x="57982" y="22274"/>
                      </a:cubicBezTo>
                      <a:lnTo>
                        <a:pt x="57982" y="22274"/>
                      </a:lnTo>
                      <a:cubicBezTo>
                        <a:pt x="57982" y="27047"/>
                        <a:pt x="59574" y="23865"/>
                        <a:pt x="59574" y="27047"/>
                      </a:cubicBezTo>
                      <a:cubicBezTo>
                        <a:pt x="61164" y="27047"/>
                        <a:pt x="62755" y="28639"/>
                        <a:pt x="64347" y="28639"/>
                      </a:cubicBezTo>
                      <a:lnTo>
                        <a:pt x="64347" y="25456"/>
                      </a:lnTo>
                      <a:lnTo>
                        <a:pt x="64347" y="25456"/>
                      </a:lnTo>
                      <a:cubicBezTo>
                        <a:pt x="64347" y="25456"/>
                        <a:pt x="64347" y="28639"/>
                        <a:pt x="64347" y="28639"/>
                      </a:cubicBezTo>
                      <a:cubicBezTo>
                        <a:pt x="64347" y="30229"/>
                        <a:pt x="64347" y="27047"/>
                        <a:pt x="64347" y="27047"/>
                      </a:cubicBezTo>
                      <a:cubicBezTo>
                        <a:pt x="65937" y="28639"/>
                        <a:pt x="64347" y="30229"/>
                        <a:pt x="64347" y="30229"/>
                      </a:cubicBezTo>
                      <a:lnTo>
                        <a:pt x="64347" y="30229"/>
                      </a:lnTo>
                      <a:lnTo>
                        <a:pt x="64347" y="30229"/>
                      </a:lnTo>
                      <a:cubicBezTo>
                        <a:pt x="64347" y="28639"/>
                        <a:pt x="64347" y="27047"/>
                        <a:pt x="64347" y="27047"/>
                      </a:cubicBezTo>
                      <a:cubicBezTo>
                        <a:pt x="64347" y="27047"/>
                        <a:pt x="64347" y="28639"/>
                        <a:pt x="64347" y="28639"/>
                      </a:cubicBezTo>
                      <a:cubicBezTo>
                        <a:pt x="64347" y="28639"/>
                        <a:pt x="64347" y="28639"/>
                        <a:pt x="64347" y="28639"/>
                      </a:cubicBezTo>
                      <a:lnTo>
                        <a:pt x="64347" y="28639"/>
                      </a:lnTo>
                      <a:lnTo>
                        <a:pt x="64347" y="25456"/>
                      </a:lnTo>
                      <a:cubicBezTo>
                        <a:pt x="64347" y="23865"/>
                        <a:pt x="64347" y="25456"/>
                        <a:pt x="64347" y="22274"/>
                      </a:cubicBezTo>
                      <a:cubicBezTo>
                        <a:pt x="65937" y="27047"/>
                        <a:pt x="67529" y="23865"/>
                        <a:pt x="67529" y="25456"/>
                      </a:cubicBezTo>
                      <a:cubicBezTo>
                        <a:pt x="67529" y="23865"/>
                        <a:pt x="67529" y="23865"/>
                        <a:pt x="69119" y="23865"/>
                      </a:cubicBezTo>
                      <a:cubicBezTo>
                        <a:pt x="69119" y="23865"/>
                        <a:pt x="67529" y="20683"/>
                        <a:pt x="69119" y="20683"/>
                      </a:cubicBezTo>
                      <a:cubicBezTo>
                        <a:pt x="70710" y="27047"/>
                        <a:pt x="70710" y="22274"/>
                        <a:pt x="72301" y="27047"/>
                      </a:cubicBezTo>
                      <a:cubicBezTo>
                        <a:pt x="70710" y="23865"/>
                        <a:pt x="73892" y="25456"/>
                        <a:pt x="72301" y="22274"/>
                      </a:cubicBezTo>
                      <a:cubicBezTo>
                        <a:pt x="72301" y="22274"/>
                        <a:pt x="72301" y="23865"/>
                        <a:pt x="73892" y="25456"/>
                      </a:cubicBezTo>
                      <a:cubicBezTo>
                        <a:pt x="73892" y="22274"/>
                        <a:pt x="75484" y="27047"/>
                        <a:pt x="77074" y="25456"/>
                      </a:cubicBezTo>
                      <a:cubicBezTo>
                        <a:pt x="77074" y="25456"/>
                        <a:pt x="77074" y="23865"/>
                        <a:pt x="75484" y="22274"/>
                      </a:cubicBezTo>
                      <a:lnTo>
                        <a:pt x="77074" y="25456"/>
                      </a:lnTo>
                      <a:cubicBezTo>
                        <a:pt x="77074" y="25456"/>
                        <a:pt x="75484" y="20683"/>
                        <a:pt x="77074" y="23865"/>
                      </a:cubicBezTo>
                      <a:cubicBezTo>
                        <a:pt x="77074" y="23865"/>
                        <a:pt x="77074" y="22274"/>
                        <a:pt x="77074" y="22274"/>
                      </a:cubicBezTo>
                      <a:cubicBezTo>
                        <a:pt x="80256" y="25456"/>
                        <a:pt x="80256" y="17501"/>
                        <a:pt x="85029" y="23865"/>
                      </a:cubicBezTo>
                      <a:cubicBezTo>
                        <a:pt x="83439" y="22274"/>
                        <a:pt x="85029" y="22274"/>
                        <a:pt x="85029" y="22274"/>
                      </a:cubicBezTo>
                      <a:cubicBezTo>
                        <a:pt x="85029" y="22274"/>
                        <a:pt x="85029" y="20683"/>
                        <a:pt x="83439" y="19092"/>
                      </a:cubicBezTo>
                      <a:lnTo>
                        <a:pt x="85029" y="22274"/>
                      </a:lnTo>
                      <a:cubicBezTo>
                        <a:pt x="83439" y="19092"/>
                        <a:pt x="86620" y="22274"/>
                        <a:pt x="85029" y="19092"/>
                      </a:cubicBezTo>
                      <a:lnTo>
                        <a:pt x="85029" y="19092"/>
                      </a:lnTo>
                      <a:cubicBezTo>
                        <a:pt x="83439" y="15910"/>
                        <a:pt x="81847" y="12728"/>
                        <a:pt x="80256" y="7955"/>
                      </a:cubicBezTo>
                      <a:cubicBezTo>
                        <a:pt x="81847" y="11137"/>
                        <a:pt x="77074" y="3182"/>
                        <a:pt x="78665" y="7955"/>
                      </a:cubicBezTo>
                      <a:cubicBezTo>
                        <a:pt x="78665" y="7955"/>
                        <a:pt x="78665" y="6364"/>
                        <a:pt x="78665" y="6364"/>
                      </a:cubicBezTo>
                      <a:cubicBezTo>
                        <a:pt x="78665" y="7955"/>
                        <a:pt x="78665" y="7955"/>
                        <a:pt x="78665" y="7955"/>
                      </a:cubicBezTo>
                      <a:lnTo>
                        <a:pt x="78665" y="7955"/>
                      </a:lnTo>
                      <a:cubicBezTo>
                        <a:pt x="78665" y="7955"/>
                        <a:pt x="77074" y="6364"/>
                        <a:pt x="75484" y="6364"/>
                      </a:cubicBezTo>
                      <a:lnTo>
                        <a:pt x="75484" y="7955"/>
                      </a:lnTo>
                      <a:cubicBezTo>
                        <a:pt x="75484" y="7955"/>
                        <a:pt x="75484" y="6364"/>
                        <a:pt x="73892" y="6364"/>
                      </a:cubicBezTo>
                      <a:cubicBezTo>
                        <a:pt x="73892" y="9546"/>
                        <a:pt x="73892" y="6364"/>
                        <a:pt x="75484" y="9546"/>
                      </a:cubicBezTo>
                      <a:cubicBezTo>
                        <a:pt x="73892" y="4773"/>
                        <a:pt x="73892" y="9546"/>
                        <a:pt x="72301" y="4773"/>
                      </a:cubicBezTo>
                      <a:cubicBezTo>
                        <a:pt x="72301" y="4773"/>
                        <a:pt x="73892" y="6364"/>
                        <a:pt x="72301" y="7955"/>
                      </a:cubicBezTo>
                      <a:lnTo>
                        <a:pt x="72301" y="6364"/>
                      </a:lnTo>
                      <a:lnTo>
                        <a:pt x="72301" y="7955"/>
                      </a:lnTo>
                      <a:cubicBezTo>
                        <a:pt x="72301" y="7955"/>
                        <a:pt x="70710" y="6364"/>
                        <a:pt x="70710" y="4773"/>
                      </a:cubicBezTo>
                      <a:cubicBezTo>
                        <a:pt x="70710" y="4773"/>
                        <a:pt x="70710" y="4773"/>
                        <a:pt x="70710" y="4773"/>
                      </a:cubicBezTo>
                      <a:cubicBezTo>
                        <a:pt x="70710" y="3182"/>
                        <a:pt x="70710" y="4773"/>
                        <a:pt x="69119" y="4773"/>
                      </a:cubicBezTo>
                      <a:lnTo>
                        <a:pt x="69119" y="4773"/>
                      </a:lnTo>
                      <a:cubicBezTo>
                        <a:pt x="69119" y="6364"/>
                        <a:pt x="67529" y="4773"/>
                        <a:pt x="67529" y="7955"/>
                      </a:cubicBezTo>
                      <a:lnTo>
                        <a:pt x="67529" y="9546"/>
                      </a:lnTo>
                      <a:cubicBezTo>
                        <a:pt x="67529" y="11137"/>
                        <a:pt x="65937" y="7955"/>
                        <a:pt x="65937" y="9546"/>
                      </a:cubicBezTo>
                      <a:lnTo>
                        <a:pt x="65937" y="9546"/>
                      </a:lnTo>
                      <a:cubicBezTo>
                        <a:pt x="65937" y="11137"/>
                        <a:pt x="65937" y="11137"/>
                        <a:pt x="65937" y="11137"/>
                      </a:cubicBezTo>
                      <a:cubicBezTo>
                        <a:pt x="65937" y="9546"/>
                        <a:pt x="64347" y="9546"/>
                        <a:pt x="64347" y="7955"/>
                      </a:cubicBezTo>
                      <a:cubicBezTo>
                        <a:pt x="64347" y="9546"/>
                        <a:pt x="64347" y="9546"/>
                        <a:pt x="64347" y="12728"/>
                      </a:cubicBezTo>
                      <a:lnTo>
                        <a:pt x="64347" y="11137"/>
                      </a:lnTo>
                      <a:cubicBezTo>
                        <a:pt x="64347" y="12728"/>
                        <a:pt x="64347" y="12728"/>
                        <a:pt x="64347" y="14319"/>
                      </a:cubicBezTo>
                      <a:cubicBezTo>
                        <a:pt x="64347" y="12728"/>
                        <a:pt x="62755" y="11137"/>
                        <a:pt x="62755" y="9546"/>
                      </a:cubicBezTo>
                      <a:cubicBezTo>
                        <a:pt x="61164" y="6364"/>
                        <a:pt x="62755" y="12728"/>
                        <a:pt x="61164" y="7955"/>
                      </a:cubicBezTo>
                      <a:cubicBezTo>
                        <a:pt x="61164" y="12728"/>
                        <a:pt x="62755" y="9546"/>
                        <a:pt x="62755" y="11137"/>
                      </a:cubicBezTo>
                      <a:cubicBezTo>
                        <a:pt x="62755" y="12728"/>
                        <a:pt x="62755" y="14319"/>
                        <a:pt x="62755" y="14319"/>
                      </a:cubicBezTo>
                      <a:cubicBezTo>
                        <a:pt x="62755" y="14319"/>
                        <a:pt x="61164" y="7955"/>
                        <a:pt x="61164" y="9546"/>
                      </a:cubicBezTo>
                      <a:lnTo>
                        <a:pt x="61164" y="9546"/>
                      </a:lnTo>
                      <a:cubicBezTo>
                        <a:pt x="61164" y="7955"/>
                        <a:pt x="61164" y="11137"/>
                        <a:pt x="59574" y="9546"/>
                      </a:cubicBezTo>
                      <a:cubicBezTo>
                        <a:pt x="59574" y="12728"/>
                        <a:pt x="59574" y="9546"/>
                        <a:pt x="59574" y="12728"/>
                      </a:cubicBezTo>
                      <a:lnTo>
                        <a:pt x="59574" y="11137"/>
                      </a:lnTo>
                      <a:cubicBezTo>
                        <a:pt x="59574" y="12728"/>
                        <a:pt x="59574" y="15910"/>
                        <a:pt x="59574" y="14319"/>
                      </a:cubicBezTo>
                      <a:cubicBezTo>
                        <a:pt x="59574" y="14319"/>
                        <a:pt x="59574" y="12728"/>
                        <a:pt x="59574" y="12728"/>
                      </a:cubicBezTo>
                      <a:cubicBezTo>
                        <a:pt x="59574" y="11137"/>
                        <a:pt x="59574" y="12728"/>
                        <a:pt x="59574" y="12728"/>
                      </a:cubicBezTo>
                      <a:cubicBezTo>
                        <a:pt x="59574" y="9546"/>
                        <a:pt x="59574" y="11137"/>
                        <a:pt x="59574" y="9546"/>
                      </a:cubicBezTo>
                      <a:cubicBezTo>
                        <a:pt x="59574" y="7955"/>
                        <a:pt x="59574" y="12728"/>
                        <a:pt x="59574" y="7955"/>
                      </a:cubicBezTo>
                      <a:cubicBezTo>
                        <a:pt x="59574" y="12728"/>
                        <a:pt x="59574" y="7955"/>
                        <a:pt x="59574" y="11137"/>
                      </a:cubicBezTo>
                      <a:lnTo>
                        <a:pt x="59574" y="9546"/>
                      </a:lnTo>
                      <a:cubicBezTo>
                        <a:pt x="59574" y="9546"/>
                        <a:pt x="59574" y="11137"/>
                        <a:pt x="59574" y="11137"/>
                      </a:cubicBezTo>
                      <a:lnTo>
                        <a:pt x="59574" y="7955"/>
                      </a:lnTo>
                      <a:cubicBezTo>
                        <a:pt x="59574" y="11137"/>
                        <a:pt x="57982" y="6364"/>
                        <a:pt x="57982" y="7955"/>
                      </a:cubicBezTo>
                      <a:cubicBezTo>
                        <a:pt x="57982" y="7955"/>
                        <a:pt x="57982" y="11137"/>
                        <a:pt x="59574" y="12728"/>
                      </a:cubicBezTo>
                      <a:cubicBezTo>
                        <a:pt x="59574" y="15910"/>
                        <a:pt x="57982" y="7955"/>
                        <a:pt x="57982" y="7955"/>
                      </a:cubicBezTo>
                      <a:cubicBezTo>
                        <a:pt x="57982" y="7955"/>
                        <a:pt x="57982" y="9546"/>
                        <a:pt x="57982" y="9546"/>
                      </a:cubicBezTo>
                      <a:cubicBezTo>
                        <a:pt x="57982" y="9546"/>
                        <a:pt x="57982" y="7955"/>
                        <a:pt x="56392" y="7955"/>
                      </a:cubicBezTo>
                      <a:cubicBezTo>
                        <a:pt x="56392" y="7955"/>
                        <a:pt x="56392" y="9546"/>
                        <a:pt x="56392" y="11137"/>
                      </a:cubicBezTo>
                      <a:cubicBezTo>
                        <a:pt x="56392" y="7955"/>
                        <a:pt x="56392" y="12728"/>
                        <a:pt x="56392" y="12728"/>
                      </a:cubicBezTo>
                      <a:lnTo>
                        <a:pt x="56392" y="11137"/>
                      </a:lnTo>
                      <a:cubicBezTo>
                        <a:pt x="54800" y="9546"/>
                        <a:pt x="56392" y="15910"/>
                        <a:pt x="56392" y="14319"/>
                      </a:cubicBezTo>
                      <a:lnTo>
                        <a:pt x="56392" y="11137"/>
                      </a:lnTo>
                      <a:lnTo>
                        <a:pt x="56392" y="12728"/>
                      </a:lnTo>
                      <a:lnTo>
                        <a:pt x="56392" y="9546"/>
                      </a:lnTo>
                      <a:cubicBezTo>
                        <a:pt x="56392" y="11137"/>
                        <a:pt x="56392" y="11137"/>
                        <a:pt x="56392" y="9546"/>
                      </a:cubicBezTo>
                      <a:cubicBezTo>
                        <a:pt x="56392" y="11137"/>
                        <a:pt x="56392" y="12728"/>
                        <a:pt x="56392" y="14319"/>
                      </a:cubicBezTo>
                      <a:cubicBezTo>
                        <a:pt x="56392" y="12728"/>
                        <a:pt x="56392" y="12728"/>
                        <a:pt x="56392" y="12728"/>
                      </a:cubicBezTo>
                      <a:cubicBezTo>
                        <a:pt x="56392" y="11137"/>
                        <a:pt x="56392" y="9546"/>
                        <a:pt x="56392" y="11137"/>
                      </a:cubicBezTo>
                      <a:lnTo>
                        <a:pt x="56392" y="9546"/>
                      </a:lnTo>
                      <a:cubicBezTo>
                        <a:pt x="56392" y="7955"/>
                        <a:pt x="56392" y="9546"/>
                        <a:pt x="56392" y="9546"/>
                      </a:cubicBezTo>
                      <a:cubicBezTo>
                        <a:pt x="56392" y="9546"/>
                        <a:pt x="56392" y="9546"/>
                        <a:pt x="56392" y="9546"/>
                      </a:cubicBezTo>
                      <a:lnTo>
                        <a:pt x="56392" y="12728"/>
                      </a:lnTo>
                      <a:cubicBezTo>
                        <a:pt x="56392" y="11137"/>
                        <a:pt x="56392" y="11137"/>
                        <a:pt x="56392" y="11137"/>
                      </a:cubicBezTo>
                      <a:cubicBezTo>
                        <a:pt x="56392" y="11137"/>
                        <a:pt x="56392" y="12728"/>
                        <a:pt x="56392" y="12728"/>
                      </a:cubicBezTo>
                      <a:cubicBezTo>
                        <a:pt x="56392" y="11137"/>
                        <a:pt x="56392" y="9546"/>
                        <a:pt x="56392" y="7955"/>
                      </a:cubicBezTo>
                      <a:lnTo>
                        <a:pt x="56392" y="9546"/>
                      </a:lnTo>
                      <a:cubicBezTo>
                        <a:pt x="56392" y="9546"/>
                        <a:pt x="56392" y="7955"/>
                        <a:pt x="56392" y="6364"/>
                      </a:cubicBezTo>
                      <a:cubicBezTo>
                        <a:pt x="56392" y="4773"/>
                        <a:pt x="56392" y="9546"/>
                        <a:pt x="54800" y="7955"/>
                      </a:cubicBezTo>
                      <a:cubicBezTo>
                        <a:pt x="54800" y="7955"/>
                        <a:pt x="54800" y="7955"/>
                        <a:pt x="54800" y="9546"/>
                      </a:cubicBezTo>
                      <a:cubicBezTo>
                        <a:pt x="46845" y="6364"/>
                        <a:pt x="46845" y="3182"/>
                        <a:pt x="45255" y="6364"/>
                      </a:cubicBezTo>
                      <a:lnTo>
                        <a:pt x="46845" y="3182"/>
                      </a:lnTo>
                      <a:cubicBezTo>
                        <a:pt x="46845" y="3182"/>
                        <a:pt x="46845" y="6364"/>
                        <a:pt x="46845" y="7955"/>
                      </a:cubicBezTo>
                      <a:cubicBezTo>
                        <a:pt x="46845" y="9546"/>
                        <a:pt x="46845" y="4773"/>
                        <a:pt x="46845" y="4773"/>
                      </a:cubicBezTo>
                      <a:cubicBezTo>
                        <a:pt x="45255" y="6364"/>
                        <a:pt x="45255" y="9546"/>
                        <a:pt x="45255" y="6364"/>
                      </a:cubicBezTo>
                      <a:cubicBezTo>
                        <a:pt x="43664" y="6364"/>
                        <a:pt x="43664" y="6364"/>
                        <a:pt x="45255" y="6364"/>
                      </a:cubicBezTo>
                      <a:close/>
                      <a:moveTo>
                        <a:pt x="38890" y="7955"/>
                      </a:moveTo>
                      <a:cubicBezTo>
                        <a:pt x="38890" y="7955"/>
                        <a:pt x="40482" y="6364"/>
                        <a:pt x="38890" y="7955"/>
                      </a:cubicBezTo>
                      <a:cubicBezTo>
                        <a:pt x="40482" y="9546"/>
                        <a:pt x="40482" y="9546"/>
                        <a:pt x="38890" y="7955"/>
                      </a:cubicBezTo>
                      <a:close/>
                      <a:moveTo>
                        <a:pt x="30935" y="12728"/>
                      </a:moveTo>
                      <a:cubicBezTo>
                        <a:pt x="30935" y="12728"/>
                        <a:pt x="30935" y="12728"/>
                        <a:pt x="30935" y="12728"/>
                      </a:cubicBezTo>
                      <a:cubicBezTo>
                        <a:pt x="30935" y="14319"/>
                        <a:pt x="30935" y="12728"/>
                        <a:pt x="30935" y="12728"/>
                      </a:cubicBezTo>
                      <a:close/>
                      <a:moveTo>
                        <a:pt x="3890" y="22274"/>
                      </a:moveTo>
                      <a:lnTo>
                        <a:pt x="3890" y="22274"/>
                      </a:lnTo>
                      <a:cubicBezTo>
                        <a:pt x="3890" y="22274"/>
                        <a:pt x="3890" y="22274"/>
                        <a:pt x="3890" y="22274"/>
                      </a:cubicBezTo>
                      <a:close/>
                      <a:moveTo>
                        <a:pt x="3890" y="20683"/>
                      </a:moveTo>
                      <a:cubicBezTo>
                        <a:pt x="3890" y="20683"/>
                        <a:pt x="3890" y="22274"/>
                        <a:pt x="3890" y="20683"/>
                      </a:cubicBezTo>
                      <a:cubicBezTo>
                        <a:pt x="3890" y="20683"/>
                        <a:pt x="3890" y="20683"/>
                        <a:pt x="3890" y="20683"/>
                      </a:cubicBezTo>
                      <a:cubicBezTo>
                        <a:pt x="3890" y="20683"/>
                        <a:pt x="3890" y="20683"/>
                        <a:pt x="3890" y="20683"/>
                      </a:cubicBezTo>
                      <a:close/>
                      <a:moveTo>
                        <a:pt x="62755" y="25456"/>
                      </a:moveTo>
                      <a:lnTo>
                        <a:pt x="62755" y="25456"/>
                      </a:lnTo>
                      <a:cubicBezTo>
                        <a:pt x="61164" y="23865"/>
                        <a:pt x="62755" y="23865"/>
                        <a:pt x="62755" y="254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80" name="รูปแบบอิสระ: รูปร่าง 1979">
                  <a:extLst>
                    <a:ext uri="{FF2B5EF4-FFF2-40B4-BE49-F238E27FC236}">
                      <a16:creationId xmlns:a16="http://schemas.microsoft.com/office/drawing/2014/main" id="{9C9BF593-45A8-4B38-B2E2-A2E6D11D50E2}"/>
                    </a:ext>
                  </a:extLst>
                </p:cNvPr>
                <p:cNvSpPr/>
                <p:nvPr/>
              </p:nvSpPr>
              <p:spPr>
                <a:xfrm>
                  <a:off x="7507698" y="4914764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81" name="รูปแบบอิสระ: รูปร่าง 1980">
                  <a:extLst>
                    <a:ext uri="{FF2B5EF4-FFF2-40B4-BE49-F238E27FC236}">
                      <a16:creationId xmlns:a16="http://schemas.microsoft.com/office/drawing/2014/main" id="{AF4EB305-3A36-43BD-AA12-7E914714AF79}"/>
                    </a:ext>
                  </a:extLst>
                </p:cNvPr>
                <p:cNvSpPr/>
                <p:nvPr/>
              </p:nvSpPr>
              <p:spPr>
                <a:xfrm>
                  <a:off x="7522016" y="490999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82" name="รูปแบบอิสระ: รูปร่าง 1981">
                  <a:extLst>
                    <a:ext uri="{FF2B5EF4-FFF2-40B4-BE49-F238E27FC236}">
                      <a16:creationId xmlns:a16="http://schemas.microsoft.com/office/drawing/2014/main" id="{6C01DBBB-9EB6-4AA8-A52F-DB6A041D1623}"/>
                    </a:ext>
                  </a:extLst>
                </p:cNvPr>
                <p:cNvSpPr/>
                <p:nvPr/>
              </p:nvSpPr>
              <p:spPr>
                <a:xfrm>
                  <a:off x="7491788" y="491158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83" name="รูปแบบอิสระ: รูปร่าง 1982">
                  <a:extLst>
                    <a:ext uri="{FF2B5EF4-FFF2-40B4-BE49-F238E27FC236}">
                      <a16:creationId xmlns:a16="http://schemas.microsoft.com/office/drawing/2014/main" id="{D26413E0-A18B-4061-94CA-0908A2B8EDB0}"/>
                    </a:ext>
                  </a:extLst>
                </p:cNvPr>
                <p:cNvSpPr/>
                <p:nvPr/>
              </p:nvSpPr>
              <p:spPr>
                <a:xfrm>
                  <a:off x="7475878" y="4928376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  <a:gd name="connsiteX3" fmla="*/ 0 w 15909"/>
                    <a:gd name="connsiteY3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lnTo>
                        <a:pt x="0" y="707"/>
                      </a:lnTo>
                      <a:cubicBezTo>
                        <a:pt x="0" y="707"/>
                        <a:pt x="0" y="-884"/>
                        <a:pt x="0" y="707"/>
                      </a:cubicBezTo>
                      <a:cubicBezTo>
                        <a:pt x="0" y="-884"/>
                        <a:pt x="0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84" name="รูปแบบอิสระ: รูปร่าง 1983">
                  <a:extLst>
                    <a:ext uri="{FF2B5EF4-FFF2-40B4-BE49-F238E27FC236}">
                      <a16:creationId xmlns:a16="http://schemas.microsoft.com/office/drawing/2014/main" id="{55E86721-F9AC-492B-8C42-085726578FBE}"/>
                    </a:ext>
                  </a:extLst>
                </p:cNvPr>
                <p:cNvSpPr/>
                <p:nvPr/>
              </p:nvSpPr>
              <p:spPr>
                <a:xfrm>
                  <a:off x="7477469" y="4914764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0 h 707"/>
                    <a:gd name="connsiteX1" fmla="*/ 0 w 15909"/>
                    <a:gd name="connsiteY1" fmla="*/ 0 h 707"/>
                    <a:gd name="connsiteX2" fmla="*/ 0 w 15909"/>
                    <a:gd name="connsiteY2" fmla="*/ 0 h 707"/>
                    <a:gd name="connsiteX3" fmla="*/ 0 w 15909"/>
                    <a:gd name="connsiteY3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707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ubicBezTo>
                        <a:pt x="0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85" name="รูปแบบอิสระ: รูปร่าง 1984">
                  <a:extLst>
                    <a:ext uri="{FF2B5EF4-FFF2-40B4-BE49-F238E27FC236}">
                      <a16:creationId xmlns:a16="http://schemas.microsoft.com/office/drawing/2014/main" id="{A98307E6-CFBA-4D85-9D1E-A860C3BE5CF5}"/>
                    </a:ext>
                  </a:extLst>
                </p:cNvPr>
                <p:cNvSpPr/>
                <p:nvPr/>
              </p:nvSpPr>
              <p:spPr>
                <a:xfrm>
                  <a:off x="7476762" y="4920421"/>
                  <a:ext cx="706" cy="1900"/>
                </a:xfrm>
                <a:custGeom>
                  <a:avLst/>
                  <a:gdLst>
                    <a:gd name="connsiteX0" fmla="*/ 707 w 706"/>
                    <a:gd name="connsiteY0" fmla="*/ 707 h 1900"/>
                    <a:gd name="connsiteX1" fmla="*/ 707 w 706"/>
                    <a:gd name="connsiteY1" fmla="*/ 707 h 1900"/>
                    <a:gd name="connsiteX2" fmla="*/ 707 w 706"/>
                    <a:gd name="connsiteY2" fmla="*/ 707 h 1900"/>
                    <a:gd name="connsiteX3" fmla="*/ 707 w 706"/>
                    <a:gd name="connsiteY3" fmla="*/ 707 h 19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6" h="1900">
                      <a:moveTo>
                        <a:pt x="707" y="707"/>
                      </a:moveTo>
                      <a:cubicBezTo>
                        <a:pt x="707" y="-884"/>
                        <a:pt x="707" y="707"/>
                        <a:pt x="707" y="707"/>
                      </a:cubicBezTo>
                      <a:lnTo>
                        <a:pt x="707" y="707"/>
                      </a:lnTo>
                      <a:cubicBezTo>
                        <a:pt x="-884" y="2298"/>
                        <a:pt x="707" y="2298"/>
                        <a:pt x="707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86" name="รูปแบบอิสระ: รูปร่าง 1985">
                  <a:extLst>
                    <a:ext uri="{FF2B5EF4-FFF2-40B4-BE49-F238E27FC236}">
                      <a16:creationId xmlns:a16="http://schemas.microsoft.com/office/drawing/2014/main" id="{60615CE4-4411-4DC3-92F1-1FFEE9992603}"/>
                    </a:ext>
                  </a:extLst>
                </p:cNvPr>
                <p:cNvSpPr/>
                <p:nvPr/>
              </p:nvSpPr>
              <p:spPr>
                <a:xfrm>
                  <a:off x="7477469" y="492112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87" name="รูปแบบอิสระ: รูปร่าง 1986">
                  <a:extLst>
                    <a:ext uri="{FF2B5EF4-FFF2-40B4-BE49-F238E27FC236}">
                      <a16:creationId xmlns:a16="http://schemas.microsoft.com/office/drawing/2014/main" id="{E0839634-44FF-42F6-A1F6-05198EB7B6FF}"/>
                    </a:ext>
                  </a:extLst>
                </p:cNvPr>
                <p:cNvSpPr/>
                <p:nvPr/>
              </p:nvSpPr>
              <p:spPr>
                <a:xfrm>
                  <a:off x="7477010" y="4927033"/>
                  <a:ext cx="1166" cy="1579"/>
                </a:xfrm>
                <a:custGeom>
                  <a:avLst/>
                  <a:gdLst>
                    <a:gd name="connsiteX0" fmla="*/ 459 w 1166"/>
                    <a:gd name="connsiteY0" fmla="*/ 459 h 1579"/>
                    <a:gd name="connsiteX1" fmla="*/ 459 w 1166"/>
                    <a:gd name="connsiteY1" fmla="*/ 459 h 1579"/>
                    <a:gd name="connsiteX2" fmla="*/ 459 w 1166"/>
                    <a:gd name="connsiteY2" fmla="*/ 459 h 1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66" h="1579">
                      <a:moveTo>
                        <a:pt x="459" y="459"/>
                      </a:moveTo>
                      <a:cubicBezTo>
                        <a:pt x="2051" y="-1132"/>
                        <a:pt x="459" y="2050"/>
                        <a:pt x="459" y="459"/>
                      </a:cubicBezTo>
                      <a:cubicBezTo>
                        <a:pt x="-1132" y="3641"/>
                        <a:pt x="2051" y="-1132"/>
                        <a:pt x="459" y="45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88" name="รูปแบบอิสระ: รูปร่าง 1987">
                  <a:extLst>
                    <a:ext uri="{FF2B5EF4-FFF2-40B4-BE49-F238E27FC236}">
                      <a16:creationId xmlns:a16="http://schemas.microsoft.com/office/drawing/2014/main" id="{CC80333D-3BAF-4830-915A-7DA96B32FBD1}"/>
                    </a:ext>
                  </a:extLst>
                </p:cNvPr>
                <p:cNvSpPr/>
                <p:nvPr/>
              </p:nvSpPr>
              <p:spPr>
                <a:xfrm>
                  <a:off x="7479061" y="4916355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0 h 1591"/>
                    <a:gd name="connsiteX1" fmla="*/ 0 w 15909"/>
                    <a:gd name="connsiteY1" fmla="*/ 1591 h 1591"/>
                    <a:gd name="connsiteX2" fmla="*/ 0 w 15909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">
                      <a:moveTo>
                        <a:pt x="0" y="0"/>
                      </a:moveTo>
                      <a:lnTo>
                        <a:pt x="0" y="159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89" name="รูปแบบอิสระ: รูปร่าง 1988">
                  <a:extLst>
                    <a:ext uri="{FF2B5EF4-FFF2-40B4-BE49-F238E27FC236}">
                      <a16:creationId xmlns:a16="http://schemas.microsoft.com/office/drawing/2014/main" id="{AF66DB59-5E61-4A09-AFD3-933E1ED47B58}"/>
                    </a:ext>
                  </a:extLst>
                </p:cNvPr>
                <p:cNvSpPr/>
                <p:nvPr/>
              </p:nvSpPr>
              <p:spPr>
                <a:xfrm>
                  <a:off x="7480651" y="4917947"/>
                  <a:ext cx="15909" cy="706"/>
                </a:xfrm>
                <a:custGeom>
                  <a:avLst/>
                  <a:gdLst>
                    <a:gd name="connsiteX0" fmla="*/ 0 w 15909"/>
                    <a:gd name="connsiteY0" fmla="*/ 0 h 706"/>
                    <a:gd name="connsiteX1" fmla="*/ 0 w 15909"/>
                    <a:gd name="connsiteY1" fmla="*/ 0 h 706"/>
                    <a:gd name="connsiteX2" fmla="*/ 0 w 15909"/>
                    <a:gd name="connsiteY2" fmla="*/ 0 h 706"/>
                    <a:gd name="connsiteX3" fmla="*/ 0 w 15909"/>
                    <a:gd name="connsiteY3" fmla="*/ 0 h 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706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90" name="รูปแบบอิสระ: รูปร่าง 1989">
                  <a:extLst>
                    <a:ext uri="{FF2B5EF4-FFF2-40B4-BE49-F238E27FC236}">
                      <a16:creationId xmlns:a16="http://schemas.microsoft.com/office/drawing/2014/main" id="{8FD2CF99-995E-4219-B9B1-4466ACA0FB03}"/>
                    </a:ext>
                  </a:extLst>
                </p:cNvPr>
                <p:cNvSpPr/>
                <p:nvPr/>
              </p:nvSpPr>
              <p:spPr>
                <a:xfrm>
                  <a:off x="7479944" y="4917947"/>
                  <a:ext cx="706" cy="15910"/>
                </a:xfrm>
                <a:custGeom>
                  <a:avLst/>
                  <a:gdLst>
                    <a:gd name="connsiteX0" fmla="*/ 707 w 706"/>
                    <a:gd name="connsiteY0" fmla="*/ 0 h 15910"/>
                    <a:gd name="connsiteX1" fmla="*/ 707 w 706"/>
                    <a:gd name="connsiteY1" fmla="*/ 0 h 15910"/>
                    <a:gd name="connsiteX2" fmla="*/ 707 w 706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6" h="15910">
                      <a:moveTo>
                        <a:pt x="707" y="0"/>
                      </a:moveTo>
                      <a:cubicBezTo>
                        <a:pt x="707" y="0"/>
                        <a:pt x="707" y="0"/>
                        <a:pt x="707" y="0"/>
                      </a:cubicBezTo>
                      <a:cubicBezTo>
                        <a:pt x="-884" y="0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91" name="รูปแบบอิสระ: รูปร่าง 1990">
                  <a:extLst>
                    <a:ext uri="{FF2B5EF4-FFF2-40B4-BE49-F238E27FC236}">
                      <a16:creationId xmlns:a16="http://schemas.microsoft.com/office/drawing/2014/main" id="{622A43A2-A72E-4102-9C04-B35338A09F5C}"/>
                    </a:ext>
                  </a:extLst>
                </p:cNvPr>
                <p:cNvSpPr/>
                <p:nvPr/>
              </p:nvSpPr>
              <p:spPr>
                <a:xfrm>
                  <a:off x="7480651" y="491635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92" name="รูปแบบอิสระ: รูปร่าง 1991">
                  <a:extLst>
                    <a:ext uri="{FF2B5EF4-FFF2-40B4-BE49-F238E27FC236}">
                      <a16:creationId xmlns:a16="http://schemas.microsoft.com/office/drawing/2014/main" id="{B56AF3D7-97F1-438A-8DE4-8518094CDA3D}"/>
                    </a:ext>
                  </a:extLst>
                </p:cNvPr>
                <p:cNvSpPr/>
                <p:nvPr/>
              </p:nvSpPr>
              <p:spPr>
                <a:xfrm>
                  <a:off x="7483833" y="4918830"/>
                  <a:ext cx="1192" cy="706"/>
                </a:xfrm>
                <a:custGeom>
                  <a:avLst/>
                  <a:gdLst>
                    <a:gd name="connsiteX0" fmla="*/ 0 w 1192"/>
                    <a:gd name="connsiteY0" fmla="*/ 707 h 706"/>
                    <a:gd name="connsiteX1" fmla="*/ 0 w 1192"/>
                    <a:gd name="connsiteY1" fmla="*/ 707 h 706"/>
                    <a:gd name="connsiteX2" fmla="*/ 0 w 1192"/>
                    <a:gd name="connsiteY2" fmla="*/ 707 h 706"/>
                    <a:gd name="connsiteX3" fmla="*/ 0 w 1192"/>
                    <a:gd name="connsiteY3" fmla="*/ 707 h 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2" h="706">
                      <a:moveTo>
                        <a:pt x="0" y="707"/>
                      </a:moveTo>
                      <a:lnTo>
                        <a:pt x="0" y="707"/>
                      </a:lnTo>
                      <a:cubicBezTo>
                        <a:pt x="1591" y="707"/>
                        <a:pt x="1591" y="-884"/>
                        <a:pt x="0" y="707"/>
                      </a:cubicBezTo>
                      <a:cubicBezTo>
                        <a:pt x="1591" y="707"/>
                        <a:pt x="0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93" name="รูปแบบอิสระ: รูปร่าง 1992">
                  <a:extLst>
                    <a:ext uri="{FF2B5EF4-FFF2-40B4-BE49-F238E27FC236}">
                      <a16:creationId xmlns:a16="http://schemas.microsoft.com/office/drawing/2014/main" id="{90FB4DDA-A846-4E80-B1DD-E8494355E8E4}"/>
                    </a:ext>
                  </a:extLst>
                </p:cNvPr>
                <p:cNvSpPr/>
                <p:nvPr/>
              </p:nvSpPr>
              <p:spPr>
                <a:xfrm>
                  <a:off x="7485424" y="4913173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0 h 1591"/>
                    <a:gd name="connsiteX1" fmla="*/ 0 w 15909"/>
                    <a:gd name="connsiteY1" fmla="*/ 1591 h 1591"/>
                    <a:gd name="connsiteX2" fmla="*/ 0 w 15909"/>
                    <a:gd name="connsiteY2" fmla="*/ 0 h 1591"/>
                    <a:gd name="connsiteX3" fmla="*/ 0 w 15909"/>
                    <a:gd name="connsiteY3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">
                      <a:moveTo>
                        <a:pt x="0" y="0"/>
                      </a:moveTo>
                      <a:cubicBezTo>
                        <a:pt x="0" y="0"/>
                        <a:pt x="0" y="1591"/>
                        <a:pt x="0" y="1591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94" name="รูปแบบอิสระ: รูปร่าง 1993">
                  <a:extLst>
                    <a:ext uri="{FF2B5EF4-FFF2-40B4-BE49-F238E27FC236}">
                      <a16:creationId xmlns:a16="http://schemas.microsoft.com/office/drawing/2014/main" id="{587C6782-F2E6-46CC-9910-6E3B1AD65215}"/>
                    </a:ext>
                  </a:extLst>
                </p:cNvPr>
                <p:cNvSpPr/>
                <p:nvPr/>
              </p:nvSpPr>
              <p:spPr>
                <a:xfrm>
                  <a:off x="7487015" y="4911582"/>
                  <a:ext cx="706" cy="1591"/>
                </a:xfrm>
                <a:custGeom>
                  <a:avLst/>
                  <a:gdLst>
                    <a:gd name="connsiteX0" fmla="*/ 0 w 706"/>
                    <a:gd name="connsiteY0" fmla="*/ 1591 h 1591"/>
                    <a:gd name="connsiteX1" fmla="*/ 0 w 706"/>
                    <a:gd name="connsiteY1" fmla="*/ 0 h 1591"/>
                    <a:gd name="connsiteX2" fmla="*/ 0 w 706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6" h="1591">
                      <a:moveTo>
                        <a:pt x="0" y="1591"/>
                      </a:moveTo>
                      <a:cubicBezTo>
                        <a:pt x="0" y="1591"/>
                        <a:pt x="1591" y="0"/>
                        <a:pt x="0" y="0"/>
                      </a:cubicBezTo>
                      <a:cubicBezTo>
                        <a:pt x="0" y="0"/>
                        <a:pt x="0" y="1591"/>
                        <a:pt x="0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95" name="รูปแบบอิสระ: รูปร่าง 1994">
                  <a:extLst>
                    <a:ext uri="{FF2B5EF4-FFF2-40B4-BE49-F238E27FC236}">
                      <a16:creationId xmlns:a16="http://schemas.microsoft.com/office/drawing/2014/main" id="{2C9800C8-B447-4CE1-A669-D29675FD1135}"/>
                    </a:ext>
                  </a:extLst>
                </p:cNvPr>
                <p:cNvSpPr/>
                <p:nvPr/>
              </p:nvSpPr>
              <p:spPr>
                <a:xfrm>
                  <a:off x="7490197" y="4917947"/>
                  <a:ext cx="15909" cy="4772"/>
                </a:xfrm>
                <a:custGeom>
                  <a:avLst/>
                  <a:gdLst>
                    <a:gd name="connsiteX0" fmla="*/ 0 w 15909"/>
                    <a:gd name="connsiteY0" fmla="*/ 0 h 4772"/>
                    <a:gd name="connsiteX1" fmla="*/ 0 w 15909"/>
                    <a:gd name="connsiteY1" fmla="*/ 0 h 4772"/>
                    <a:gd name="connsiteX2" fmla="*/ 0 w 15909"/>
                    <a:gd name="connsiteY2" fmla="*/ 4773 h 4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477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477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96" name="รูปแบบอิสระ: รูปร่าง 1995">
                  <a:extLst>
                    <a:ext uri="{FF2B5EF4-FFF2-40B4-BE49-F238E27FC236}">
                      <a16:creationId xmlns:a16="http://schemas.microsoft.com/office/drawing/2014/main" id="{C8C3CC18-5A91-490F-9BA7-FF5A77B7A8D8}"/>
                    </a:ext>
                  </a:extLst>
                </p:cNvPr>
                <p:cNvSpPr/>
                <p:nvPr/>
              </p:nvSpPr>
              <p:spPr>
                <a:xfrm>
                  <a:off x="7496561" y="4908400"/>
                  <a:ext cx="1590" cy="3181"/>
                </a:xfrm>
                <a:custGeom>
                  <a:avLst/>
                  <a:gdLst>
                    <a:gd name="connsiteX0" fmla="*/ 1591 w 1590"/>
                    <a:gd name="connsiteY0" fmla="*/ 0 h 3181"/>
                    <a:gd name="connsiteX1" fmla="*/ 1591 w 1590"/>
                    <a:gd name="connsiteY1" fmla="*/ 0 h 3181"/>
                    <a:gd name="connsiteX2" fmla="*/ 0 w 1590"/>
                    <a:gd name="connsiteY2" fmla="*/ 3182 h 3181"/>
                    <a:gd name="connsiteX3" fmla="*/ 1591 w 1590"/>
                    <a:gd name="connsiteY3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" h="3181">
                      <a:moveTo>
                        <a:pt x="1591" y="0"/>
                      </a:moveTo>
                      <a:cubicBezTo>
                        <a:pt x="1591" y="0"/>
                        <a:pt x="1591" y="3182"/>
                        <a:pt x="1591" y="0"/>
                      </a:cubicBezTo>
                      <a:cubicBezTo>
                        <a:pt x="0" y="1591"/>
                        <a:pt x="1591" y="3182"/>
                        <a:pt x="0" y="3182"/>
                      </a:cubicBezTo>
                      <a:cubicBezTo>
                        <a:pt x="1591" y="3182"/>
                        <a:pt x="1591" y="3182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97" name="รูปแบบอิสระ: รูปร่าง 1996">
                  <a:extLst>
                    <a:ext uri="{FF2B5EF4-FFF2-40B4-BE49-F238E27FC236}">
                      <a16:creationId xmlns:a16="http://schemas.microsoft.com/office/drawing/2014/main" id="{83D7DB32-1103-4A08-8C88-028EE41C35A9}"/>
                    </a:ext>
                  </a:extLst>
                </p:cNvPr>
                <p:cNvSpPr/>
                <p:nvPr/>
              </p:nvSpPr>
              <p:spPr>
                <a:xfrm>
                  <a:off x="7496561" y="4913173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98" name="รูปแบบอิสระ: รูปร่าง 1997">
                  <a:extLst>
                    <a:ext uri="{FF2B5EF4-FFF2-40B4-BE49-F238E27FC236}">
                      <a16:creationId xmlns:a16="http://schemas.microsoft.com/office/drawing/2014/main" id="{97E37A42-5027-418F-9AFB-0B79406F4B99}"/>
                    </a:ext>
                  </a:extLst>
                </p:cNvPr>
                <p:cNvSpPr/>
                <p:nvPr/>
              </p:nvSpPr>
              <p:spPr>
                <a:xfrm>
                  <a:off x="7557018" y="4925902"/>
                  <a:ext cx="15909" cy="1590"/>
                </a:xfrm>
                <a:custGeom>
                  <a:avLst/>
                  <a:gdLst>
                    <a:gd name="connsiteX0" fmla="*/ 0 w 15909"/>
                    <a:gd name="connsiteY0" fmla="*/ 1591 h 1590"/>
                    <a:gd name="connsiteX1" fmla="*/ 0 w 15909"/>
                    <a:gd name="connsiteY1" fmla="*/ 1591 h 1590"/>
                    <a:gd name="connsiteX2" fmla="*/ 0 w 15909"/>
                    <a:gd name="connsiteY2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0">
                      <a:moveTo>
                        <a:pt x="0" y="1591"/>
                      </a:moveTo>
                      <a:lnTo>
                        <a:pt x="0" y="159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99" name="รูปแบบอิสระ: รูปร่าง 1998">
                  <a:extLst>
                    <a:ext uri="{FF2B5EF4-FFF2-40B4-BE49-F238E27FC236}">
                      <a16:creationId xmlns:a16="http://schemas.microsoft.com/office/drawing/2014/main" id="{7FF7C6EB-07A7-4E25-BADC-830C4E515DE9}"/>
                    </a:ext>
                  </a:extLst>
                </p:cNvPr>
                <p:cNvSpPr/>
                <p:nvPr/>
              </p:nvSpPr>
              <p:spPr>
                <a:xfrm>
                  <a:off x="7557018" y="4922719"/>
                  <a:ext cx="1591" cy="3182"/>
                </a:xfrm>
                <a:custGeom>
                  <a:avLst/>
                  <a:gdLst>
                    <a:gd name="connsiteX0" fmla="*/ 0 w 1591"/>
                    <a:gd name="connsiteY0" fmla="*/ 0 h 3182"/>
                    <a:gd name="connsiteX1" fmla="*/ 1592 w 1591"/>
                    <a:gd name="connsiteY1" fmla="*/ 3182 h 3182"/>
                    <a:gd name="connsiteX2" fmla="*/ 0 w 1591"/>
                    <a:gd name="connsiteY2" fmla="*/ 0 h 3182"/>
                    <a:gd name="connsiteX3" fmla="*/ 0 w 1591"/>
                    <a:gd name="connsiteY3" fmla="*/ 0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3182">
                      <a:moveTo>
                        <a:pt x="0" y="0"/>
                      </a:moveTo>
                      <a:lnTo>
                        <a:pt x="1592" y="3182"/>
                      </a:lnTo>
                      <a:lnTo>
                        <a:pt x="0" y="0"/>
                      </a:ln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00" name="รูปแบบอิสระ: รูปร่าง 1999">
                  <a:extLst>
                    <a:ext uri="{FF2B5EF4-FFF2-40B4-BE49-F238E27FC236}">
                      <a16:creationId xmlns:a16="http://schemas.microsoft.com/office/drawing/2014/main" id="{B146BD43-D2D8-438B-96F1-E1757FF62AB5}"/>
                    </a:ext>
                  </a:extLst>
                </p:cNvPr>
                <p:cNvSpPr/>
                <p:nvPr/>
              </p:nvSpPr>
              <p:spPr>
                <a:xfrm>
                  <a:off x="7514061" y="4906809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0 h 1591"/>
                    <a:gd name="connsiteX1" fmla="*/ 0 w 15909"/>
                    <a:gd name="connsiteY1" fmla="*/ 0 h 1591"/>
                    <a:gd name="connsiteX2" fmla="*/ 0 w 15909"/>
                    <a:gd name="connsiteY2" fmla="*/ 1591 h 1591"/>
                    <a:gd name="connsiteX3" fmla="*/ 0 w 15909"/>
                    <a:gd name="connsiteY3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0" y="1591"/>
                        <a:pt x="0" y="1591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01" name="รูปแบบอิสระ: รูปร่าง 2000">
                  <a:extLst>
                    <a:ext uri="{FF2B5EF4-FFF2-40B4-BE49-F238E27FC236}">
                      <a16:creationId xmlns:a16="http://schemas.microsoft.com/office/drawing/2014/main" id="{09346E0C-0382-449E-858F-2C535FC65362}"/>
                    </a:ext>
                  </a:extLst>
                </p:cNvPr>
                <p:cNvSpPr/>
                <p:nvPr/>
              </p:nvSpPr>
              <p:spPr>
                <a:xfrm>
                  <a:off x="7517244" y="4909991"/>
                  <a:ext cx="15909" cy="1590"/>
                </a:xfrm>
                <a:custGeom>
                  <a:avLst/>
                  <a:gdLst>
                    <a:gd name="connsiteX0" fmla="*/ 0 w 15909"/>
                    <a:gd name="connsiteY0" fmla="*/ 0 h 1590"/>
                    <a:gd name="connsiteX1" fmla="*/ 0 w 15909"/>
                    <a:gd name="connsiteY1" fmla="*/ 0 h 1590"/>
                    <a:gd name="connsiteX2" fmla="*/ 0 w 15909"/>
                    <a:gd name="connsiteY2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02" name="รูปแบบอิสระ: รูปร่าง 2001">
                  <a:extLst>
                    <a:ext uri="{FF2B5EF4-FFF2-40B4-BE49-F238E27FC236}">
                      <a16:creationId xmlns:a16="http://schemas.microsoft.com/office/drawing/2014/main" id="{BF514DDA-B325-4964-8B77-E93D21B459BE}"/>
                    </a:ext>
                  </a:extLst>
                </p:cNvPr>
                <p:cNvSpPr/>
                <p:nvPr/>
              </p:nvSpPr>
              <p:spPr>
                <a:xfrm>
                  <a:off x="7520426" y="4906809"/>
                  <a:ext cx="15909" cy="1414"/>
                </a:xfrm>
                <a:custGeom>
                  <a:avLst/>
                  <a:gdLst>
                    <a:gd name="connsiteX0" fmla="*/ 0 w 15909"/>
                    <a:gd name="connsiteY0" fmla="*/ 0 h 1414"/>
                    <a:gd name="connsiteX1" fmla="*/ 0 w 15909"/>
                    <a:gd name="connsiteY1" fmla="*/ 0 h 1414"/>
                    <a:gd name="connsiteX2" fmla="*/ 0 w 15909"/>
                    <a:gd name="connsiteY2" fmla="*/ 0 h 1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414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3182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512" name="กราฟิก 7">
                <a:extLst>
                  <a:ext uri="{FF2B5EF4-FFF2-40B4-BE49-F238E27FC236}">
                    <a16:creationId xmlns:a16="http://schemas.microsoft.com/office/drawing/2014/main" id="{8698EE09-4925-4E58-A5AC-4E01C45FB547}"/>
                  </a:ext>
                </a:extLst>
              </p:cNvPr>
              <p:cNvGrpSpPr/>
              <p:nvPr/>
            </p:nvGrpSpPr>
            <p:grpSpPr>
              <a:xfrm>
                <a:off x="7362919" y="4760436"/>
                <a:ext cx="56283" cy="115657"/>
                <a:chOff x="7362919" y="4760436"/>
                <a:chExt cx="56283" cy="115657"/>
              </a:xfrm>
              <a:solidFill>
                <a:srgbClr val="FFFFFF"/>
              </a:solidFill>
            </p:grpSpPr>
            <p:sp>
              <p:nvSpPr>
                <p:cNvPr id="1841" name="รูปแบบอิสระ: รูปร่าง 1840">
                  <a:extLst>
                    <a:ext uri="{FF2B5EF4-FFF2-40B4-BE49-F238E27FC236}">
                      <a16:creationId xmlns:a16="http://schemas.microsoft.com/office/drawing/2014/main" id="{2B4650EA-177F-494E-9EDE-AD16B4133C76}"/>
                    </a:ext>
                  </a:extLst>
                </p:cNvPr>
                <p:cNvSpPr/>
                <p:nvPr/>
              </p:nvSpPr>
              <p:spPr>
                <a:xfrm>
                  <a:off x="7366100" y="4760436"/>
                  <a:ext cx="2036" cy="707"/>
                </a:xfrm>
                <a:custGeom>
                  <a:avLst/>
                  <a:gdLst>
                    <a:gd name="connsiteX0" fmla="*/ 1591 w 2036"/>
                    <a:gd name="connsiteY0" fmla="*/ 0 h 707"/>
                    <a:gd name="connsiteX1" fmla="*/ 0 w 2036"/>
                    <a:gd name="connsiteY1" fmla="*/ 0 h 707"/>
                    <a:gd name="connsiteX2" fmla="*/ 1591 w 2036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036" h="707">
                      <a:moveTo>
                        <a:pt x="1591" y="0"/>
                      </a:moveTo>
                      <a:cubicBezTo>
                        <a:pt x="1591" y="0"/>
                        <a:pt x="0" y="0"/>
                        <a:pt x="0" y="0"/>
                      </a:cubicBezTo>
                      <a:cubicBezTo>
                        <a:pt x="0" y="1591"/>
                        <a:pt x="3182" y="0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42" name="รูปแบบอิสระ: รูปร่าง 1841">
                  <a:extLst>
                    <a:ext uri="{FF2B5EF4-FFF2-40B4-BE49-F238E27FC236}">
                      <a16:creationId xmlns:a16="http://schemas.microsoft.com/office/drawing/2014/main" id="{18FFB704-5B74-4A87-8521-B8BD8398B746}"/>
                    </a:ext>
                  </a:extLst>
                </p:cNvPr>
                <p:cNvSpPr/>
                <p:nvPr/>
              </p:nvSpPr>
              <p:spPr>
                <a:xfrm>
                  <a:off x="7372465" y="4762027"/>
                  <a:ext cx="1590" cy="15910"/>
                </a:xfrm>
                <a:custGeom>
                  <a:avLst/>
                  <a:gdLst>
                    <a:gd name="connsiteX0" fmla="*/ 0 w 1590"/>
                    <a:gd name="connsiteY0" fmla="*/ 0 h 15910"/>
                    <a:gd name="connsiteX1" fmla="*/ 0 w 1590"/>
                    <a:gd name="connsiteY1" fmla="*/ 0 h 15910"/>
                    <a:gd name="connsiteX2" fmla="*/ 1591 w 1590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43" name="รูปแบบอิสระ: รูปร่าง 1842">
                  <a:extLst>
                    <a:ext uri="{FF2B5EF4-FFF2-40B4-BE49-F238E27FC236}">
                      <a16:creationId xmlns:a16="http://schemas.microsoft.com/office/drawing/2014/main" id="{D6EAB437-6E90-43DD-908F-244DC3CADA8B}"/>
                    </a:ext>
                  </a:extLst>
                </p:cNvPr>
                <p:cNvSpPr/>
                <p:nvPr/>
              </p:nvSpPr>
              <p:spPr>
                <a:xfrm>
                  <a:off x="7372465" y="4764016"/>
                  <a:ext cx="1414" cy="1193"/>
                </a:xfrm>
                <a:custGeom>
                  <a:avLst/>
                  <a:gdLst>
                    <a:gd name="connsiteX0" fmla="*/ 0 w 1414"/>
                    <a:gd name="connsiteY0" fmla="*/ 1193 h 1193"/>
                    <a:gd name="connsiteX1" fmla="*/ 0 w 1414"/>
                    <a:gd name="connsiteY1" fmla="*/ 1193 h 1193"/>
                    <a:gd name="connsiteX2" fmla="*/ 0 w 1414"/>
                    <a:gd name="connsiteY2" fmla="*/ 1193 h 1193"/>
                    <a:gd name="connsiteX3" fmla="*/ 0 w 1414"/>
                    <a:gd name="connsiteY3" fmla="*/ 1193 h 1193"/>
                    <a:gd name="connsiteX4" fmla="*/ 0 w 1414"/>
                    <a:gd name="connsiteY4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4" h="1193">
                      <a:moveTo>
                        <a:pt x="0" y="1193"/>
                      </a:moveTo>
                      <a:cubicBezTo>
                        <a:pt x="3182" y="-398"/>
                        <a:pt x="0" y="-398"/>
                        <a:pt x="0" y="1193"/>
                      </a:cubicBezTo>
                      <a:lnTo>
                        <a:pt x="0" y="1193"/>
                      </a:lnTo>
                      <a:lnTo>
                        <a:pt x="0" y="1193"/>
                      </a:lnTo>
                      <a:cubicBezTo>
                        <a:pt x="0" y="-398"/>
                        <a:pt x="1591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44" name="รูปแบบอิสระ: รูปร่าง 1843">
                  <a:extLst>
                    <a:ext uri="{FF2B5EF4-FFF2-40B4-BE49-F238E27FC236}">
                      <a16:creationId xmlns:a16="http://schemas.microsoft.com/office/drawing/2014/main" id="{14EB9339-AA64-4278-81D0-72D5D4201E9B}"/>
                    </a:ext>
                  </a:extLst>
                </p:cNvPr>
                <p:cNvSpPr/>
                <p:nvPr/>
              </p:nvSpPr>
              <p:spPr>
                <a:xfrm>
                  <a:off x="7366100" y="4766800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  <a:gd name="connsiteX3" fmla="*/ 0 w 1193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45" name="รูปแบบอิสระ: รูปร่าง 1844">
                  <a:extLst>
                    <a:ext uri="{FF2B5EF4-FFF2-40B4-BE49-F238E27FC236}">
                      <a16:creationId xmlns:a16="http://schemas.microsoft.com/office/drawing/2014/main" id="{432E1651-D288-4CEB-8676-9FBE82E54A67}"/>
                    </a:ext>
                  </a:extLst>
                </p:cNvPr>
                <p:cNvSpPr/>
                <p:nvPr/>
              </p:nvSpPr>
              <p:spPr>
                <a:xfrm>
                  <a:off x="7366100" y="476680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46" name="รูปแบบอิสระ: รูปร่าง 1845">
                  <a:extLst>
                    <a:ext uri="{FF2B5EF4-FFF2-40B4-BE49-F238E27FC236}">
                      <a16:creationId xmlns:a16="http://schemas.microsoft.com/office/drawing/2014/main" id="{C303D379-8636-4759-A71B-A59BD97C3B3C}"/>
                    </a:ext>
                  </a:extLst>
                </p:cNvPr>
                <p:cNvSpPr/>
                <p:nvPr/>
              </p:nvSpPr>
              <p:spPr>
                <a:xfrm>
                  <a:off x="7364510" y="4766800"/>
                  <a:ext cx="3181" cy="1192"/>
                </a:xfrm>
                <a:custGeom>
                  <a:avLst/>
                  <a:gdLst>
                    <a:gd name="connsiteX0" fmla="*/ 3182 w 3181"/>
                    <a:gd name="connsiteY0" fmla="*/ 0 h 1192"/>
                    <a:gd name="connsiteX1" fmla="*/ 3182 w 3181"/>
                    <a:gd name="connsiteY1" fmla="*/ 0 h 1192"/>
                    <a:gd name="connsiteX2" fmla="*/ 0 w 3181"/>
                    <a:gd name="connsiteY2" fmla="*/ 0 h 1192"/>
                    <a:gd name="connsiteX3" fmla="*/ 3182 w 3181"/>
                    <a:gd name="connsiteY3" fmla="*/ 0 h 1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1" h="1192">
                      <a:moveTo>
                        <a:pt x="3182" y="0"/>
                      </a:moveTo>
                      <a:lnTo>
                        <a:pt x="3182" y="0"/>
                      </a:ln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1591" y="1591"/>
                        <a:pt x="1591" y="1591"/>
                        <a:pt x="31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47" name="รูปแบบอิสระ: รูปร่าง 1846">
                  <a:extLst>
                    <a:ext uri="{FF2B5EF4-FFF2-40B4-BE49-F238E27FC236}">
                      <a16:creationId xmlns:a16="http://schemas.microsoft.com/office/drawing/2014/main" id="{279400D9-AF9F-494C-B6AA-53BAE8A06E4B}"/>
                    </a:ext>
                  </a:extLst>
                </p:cNvPr>
                <p:cNvSpPr/>
                <p:nvPr/>
              </p:nvSpPr>
              <p:spPr>
                <a:xfrm>
                  <a:off x="7369283" y="476680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48" name="รูปแบบอิสระ: รูปร่าง 1847">
                  <a:extLst>
                    <a:ext uri="{FF2B5EF4-FFF2-40B4-BE49-F238E27FC236}">
                      <a16:creationId xmlns:a16="http://schemas.microsoft.com/office/drawing/2014/main" id="{4010A611-BBD5-4301-8C09-2D9FC155792D}"/>
                    </a:ext>
                  </a:extLst>
                </p:cNvPr>
                <p:cNvSpPr/>
                <p:nvPr/>
              </p:nvSpPr>
              <p:spPr>
                <a:xfrm>
                  <a:off x="7367691" y="4766800"/>
                  <a:ext cx="1837" cy="15910"/>
                </a:xfrm>
                <a:custGeom>
                  <a:avLst/>
                  <a:gdLst>
                    <a:gd name="connsiteX0" fmla="*/ 0 w 1837"/>
                    <a:gd name="connsiteY0" fmla="*/ 0 h 15910"/>
                    <a:gd name="connsiteX1" fmla="*/ 0 w 1837"/>
                    <a:gd name="connsiteY1" fmla="*/ 0 h 15910"/>
                    <a:gd name="connsiteX2" fmla="*/ 0 w 1837"/>
                    <a:gd name="connsiteY2" fmla="*/ 0 h 15910"/>
                    <a:gd name="connsiteX3" fmla="*/ 0 w 1837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37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1" y="0"/>
                        <a:pt x="3182" y="0"/>
                        <a:pt x="0" y="0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49" name="รูปแบบอิสระ: รูปร่าง 1848">
                  <a:extLst>
                    <a:ext uri="{FF2B5EF4-FFF2-40B4-BE49-F238E27FC236}">
                      <a16:creationId xmlns:a16="http://schemas.microsoft.com/office/drawing/2014/main" id="{F7367A1E-978F-4539-A1BF-ACF8840EDA21}"/>
                    </a:ext>
                  </a:extLst>
                </p:cNvPr>
                <p:cNvSpPr/>
                <p:nvPr/>
              </p:nvSpPr>
              <p:spPr>
                <a:xfrm>
                  <a:off x="7368837" y="4766800"/>
                  <a:ext cx="2036" cy="15910"/>
                </a:xfrm>
                <a:custGeom>
                  <a:avLst/>
                  <a:gdLst>
                    <a:gd name="connsiteX0" fmla="*/ 446 w 2036"/>
                    <a:gd name="connsiteY0" fmla="*/ 0 h 15910"/>
                    <a:gd name="connsiteX1" fmla="*/ 2037 w 2036"/>
                    <a:gd name="connsiteY1" fmla="*/ 0 h 15910"/>
                    <a:gd name="connsiteX2" fmla="*/ 446 w 2036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036" h="15910">
                      <a:moveTo>
                        <a:pt x="446" y="0"/>
                      </a:moveTo>
                      <a:cubicBezTo>
                        <a:pt x="446" y="0"/>
                        <a:pt x="2037" y="0"/>
                        <a:pt x="2037" y="0"/>
                      </a:cubicBezTo>
                      <a:cubicBezTo>
                        <a:pt x="2037" y="0"/>
                        <a:pt x="-1146" y="0"/>
                        <a:pt x="44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50" name="รูปแบบอิสระ: รูปร่าง 1849">
                  <a:extLst>
                    <a:ext uri="{FF2B5EF4-FFF2-40B4-BE49-F238E27FC236}">
                      <a16:creationId xmlns:a16="http://schemas.microsoft.com/office/drawing/2014/main" id="{841BA436-4458-499C-9DCB-311320EBBCD9}"/>
                    </a:ext>
                  </a:extLst>
                </p:cNvPr>
                <p:cNvSpPr/>
                <p:nvPr/>
              </p:nvSpPr>
              <p:spPr>
                <a:xfrm>
                  <a:off x="7376530" y="4763618"/>
                  <a:ext cx="707" cy="707"/>
                </a:xfrm>
                <a:custGeom>
                  <a:avLst/>
                  <a:gdLst>
                    <a:gd name="connsiteX0" fmla="*/ 707 w 707"/>
                    <a:gd name="connsiteY0" fmla="*/ 0 h 707"/>
                    <a:gd name="connsiteX1" fmla="*/ 707 w 707"/>
                    <a:gd name="connsiteY1" fmla="*/ 0 h 707"/>
                    <a:gd name="connsiteX2" fmla="*/ 707 w 707"/>
                    <a:gd name="connsiteY2" fmla="*/ 0 h 707"/>
                    <a:gd name="connsiteX3" fmla="*/ 707 w 707"/>
                    <a:gd name="connsiteY3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707">
                      <a:moveTo>
                        <a:pt x="707" y="0"/>
                      </a:moveTo>
                      <a:lnTo>
                        <a:pt x="707" y="0"/>
                      </a:lnTo>
                      <a:lnTo>
                        <a:pt x="707" y="0"/>
                      </a:lnTo>
                      <a:cubicBezTo>
                        <a:pt x="707" y="0"/>
                        <a:pt x="-884" y="1591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51" name="รูปแบบอิสระ: รูปร่าง 1850">
                  <a:extLst>
                    <a:ext uri="{FF2B5EF4-FFF2-40B4-BE49-F238E27FC236}">
                      <a16:creationId xmlns:a16="http://schemas.microsoft.com/office/drawing/2014/main" id="{C42C8850-1EF3-4A85-A227-987C17B64F09}"/>
                    </a:ext>
                  </a:extLst>
                </p:cNvPr>
                <p:cNvSpPr/>
                <p:nvPr/>
              </p:nvSpPr>
              <p:spPr>
                <a:xfrm>
                  <a:off x="7366100" y="4769982"/>
                  <a:ext cx="3182" cy="15910"/>
                </a:xfrm>
                <a:custGeom>
                  <a:avLst/>
                  <a:gdLst>
                    <a:gd name="connsiteX0" fmla="*/ 0 w 3182"/>
                    <a:gd name="connsiteY0" fmla="*/ 0 h 15910"/>
                    <a:gd name="connsiteX1" fmla="*/ 3182 w 3182"/>
                    <a:gd name="connsiteY1" fmla="*/ 0 h 15910"/>
                    <a:gd name="connsiteX2" fmla="*/ 1591 w 3182"/>
                    <a:gd name="connsiteY2" fmla="*/ 0 h 15910"/>
                    <a:gd name="connsiteX3" fmla="*/ 0 w 3182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2" h="15910">
                      <a:moveTo>
                        <a:pt x="0" y="0"/>
                      </a:moveTo>
                      <a:cubicBezTo>
                        <a:pt x="0" y="0"/>
                        <a:pt x="1591" y="0"/>
                        <a:pt x="3182" y="0"/>
                      </a:cubicBezTo>
                      <a:lnTo>
                        <a:pt x="1591" y="0"/>
                      </a:ln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52" name="รูปแบบอิสระ: รูปร่าง 1851">
                  <a:extLst>
                    <a:ext uri="{FF2B5EF4-FFF2-40B4-BE49-F238E27FC236}">
                      <a16:creationId xmlns:a16="http://schemas.microsoft.com/office/drawing/2014/main" id="{131DA929-A919-4214-BD8B-53B08A021583}"/>
                    </a:ext>
                  </a:extLst>
                </p:cNvPr>
                <p:cNvSpPr/>
                <p:nvPr/>
              </p:nvSpPr>
              <p:spPr>
                <a:xfrm>
                  <a:off x="7369283" y="476839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53" name="รูปแบบอิสระ: รูปร่าง 1852">
                  <a:extLst>
                    <a:ext uri="{FF2B5EF4-FFF2-40B4-BE49-F238E27FC236}">
                      <a16:creationId xmlns:a16="http://schemas.microsoft.com/office/drawing/2014/main" id="{333DFBA6-3225-4E68-9863-97909991DF85}"/>
                    </a:ext>
                  </a:extLst>
                </p:cNvPr>
                <p:cNvSpPr/>
                <p:nvPr/>
              </p:nvSpPr>
              <p:spPr>
                <a:xfrm>
                  <a:off x="7370874" y="4766800"/>
                  <a:ext cx="3181" cy="15910"/>
                </a:xfrm>
                <a:custGeom>
                  <a:avLst/>
                  <a:gdLst>
                    <a:gd name="connsiteX0" fmla="*/ 3182 w 3181"/>
                    <a:gd name="connsiteY0" fmla="*/ 0 h 15910"/>
                    <a:gd name="connsiteX1" fmla="*/ 0 w 3181"/>
                    <a:gd name="connsiteY1" fmla="*/ 0 h 15910"/>
                    <a:gd name="connsiteX2" fmla="*/ 3182 w 318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15910">
                      <a:moveTo>
                        <a:pt x="3182" y="0"/>
                      </a:moveTo>
                      <a:lnTo>
                        <a:pt x="0" y="0"/>
                      </a:lnTo>
                      <a:lnTo>
                        <a:pt x="318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54" name="รูปแบบอิสระ: รูปร่าง 1853">
                  <a:extLst>
                    <a:ext uri="{FF2B5EF4-FFF2-40B4-BE49-F238E27FC236}">
                      <a16:creationId xmlns:a16="http://schemas.microsoft.com/office/drawing/2014/main" id="{D1EC41E2-87B6-4744-980B-604A5BC3F8D5}"/>
                    </a:ext>
                  </a:extLst>
                </p:cNvPr>
                <p:cNvSpPr/>
                <p:nvPr/>
              </p:nvSpPr>
              <p:spPr>
                <a:xfrm>
                  <a:off x="7364510" y="4771573"/>
                  <a:ext cx="3181" cy="15910"/>
                </a:xfrm>
                <a:custGeom>
                  <a:avLst/>
                  <a:gdLst>
                    <a:gd name="connsiteX0" fmla="*/ 1591 w 3181"/>
                    <a:gd name="connsiteY0" fmla="*/ 0 h 15910"/>
                    <a:gd name="connsiteX1" fmla="*/ 0 w 3181"/>
                    <a:gd name="connsiteY1" fmla="*/ 0 h 15910"/>
                    <a:gd name="connsiteX2" fmla="*/ 3182 w 318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15910">
                      <a:moveTo>
                        <a:pt x="1591" y="0"/>
                      </a:moveTo>
                      <a:lnTo>
                        <a:pt x="0" y="0"/>
                      </a:lnTo>
                      <a:lnTo>
                        <a:pt x="318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55" name="รูปแบบอิสระ: รูปร่าง 1854">
                  <a:extLst>
                    <a:ext uri="{FF2B5EF4-FFF2-40B4-BE49-F238E27FC236}">
                      <a16:creationId xmlns:a16="http://schemas.microsoft.com/office/drawing/2014/main" id="{30527D05-B969-4EEC-9E51-9846A61C3F91}"/>
                    </a:ext>
                  </a:extLst>
                </p:cNvPr>
                <p:cNvSpPr/>
                <p:nvPr/>
              </p:nvSpPr>
              <p:spPr>
                <a:xfrm>
                  <a:off x="7362919" y="4771573"/>
                  <a:ext cx="3181" cy="1193"/>
                </a:xfrm>
                <a:custGeom>
                  <a:avLst/>
                  <a:gdLst>
                    <a:gd name="connsiteX0" fmla="*/ 3182 w 3181"/>
                    <a:gd name="connsiteY0" fmla="*/ 0 h 1193"/>
                    <a:gd name="connsiteX1" fmla="*/ 0 w 3181"/>
                    <a:gd name="connsiteY1" fmla="*/ 0 h 1193"/>
                    <a:gd name="connsiteX2" fmla="*/ 3182 w 3181"/>
                    <a:gd name="connsiteY2" fmla="*/ 0 h 1193"/>
                    <a:gd name="connsiteX3" fmla="*/ 3182 w 3181"/>
                    <a:gd name="connsiteY3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1" h="1193">
                      <a:moveTo>
                        <a:pt x="3182" y="0"/>
                      </a:move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1591" y="1591"/>
                        <a:pt x="1591" y="1591"/>
                        <a:pt x="3182" y="0"/>
                      </a:cubicBezTo>
                      <a:cubicBezTo>
                        <a:pt x="3182" y="0"/>
                        <a:pt x="3182" y="0"/>
                        <a:pt x="31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56" name="รูปแบบอิสระ: รูปร่าง 1855">
                  <a:extLst>
                    <a:ext uri="{FF2B5EF4-FFF2-40B4-BE49-F238E27FC236}">
                      <a16:creationId xmlns:a16="http://schemas.microsoft.com/office/drawing/2014/main" id="{8791CF2A-3105-49B9-80DD-B448D1DF3440}"/>
                    </a:ext>
                  </a:extLst>
                </p:cNvPr>
                <p:cNvSpPr/>
                <p:nvPr/>
              </p:nvSpPr>
              <p:spPr>
                <a:xfrm>
                  <a:off x="7366498" y="4773164"/>
                  <a:ext cx="1193" cy="15910"/>
                </a:xfrm>
                <a:custGeom>
                  <a:avLst/>
                  <a:gdLst>
                    <a:gd name="connsiteX0" fmla="*/ 1193 w 1193"/>
                    <a:gd name="connsiteY0" fmla="*/ 0 h 15910"/>
                    <a:gd name="connsiteX1" fmla="*/ 1193 w 1193"/>
                    <a:gd name="connsiteY1" fmla="*/ 0 h 15910"/>
                    <a:gd name="connsiteX2" fmla="*/ 1193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1193" y="0"/>
                      </a:moveTo>
                      <a:cubicBezTo>
                        <a:pt x="1193" y="0"/>
                        <a:pt x="-398" y="0"/>
                        <a:pt x="1193" y="0"/>
                      </a:cubicBezTo>
                      <a:cubicBezTo>
                        <a:pt x="-398" y="0"/>
                        <a:pt x="-398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57" name="รูปแบบอิสระ: รูปร่าง 1856">
                  <a:extLst>
                    <a:ext uri="{FF2B5EF4-FFF2-40B4-BE49-F238E27FC236}">
                      <a16:creationId xmlns:a16="http://schemas.microsoft.com/office/drawing/2014/main" id="{FD583600-11C5-4E65-83F6-8002CA7CB151}"/>
                    </a:ext>
                  </a:extLst>
                </p:cNvPr>
                <p:cNvSpPr/>
                <p:nvPr/>
              </p:nvSpPr>
              <p:spPr>
                <a:xfrm>
                  <a:off x="7367691" y="4769982"/>
                  <a:ext cx="1591" cy="15910"/>
                </a:xfrm>
                <a:custGeom>
                  <a:avLst/>
                  <a:gdLst>
                    <a:gd name="connsiteX0" fmla="*/ 1591 w 1591"/>
                    <a:gd name="connsiteY0" fmla="*/ 0 h 15910"/>
                    <a:gd name="connsiteX1" fmla="*/ 0 w 1591"/>
                    <a:gd name="connsiteY1" fmla="*/ 0 h 15910"/>
                    <a:gd name="connsiteX2" fmla="*/ 1591 w 1591"/>
                    <a:gd name="connsiteY2" fmla="*/ 0 h 15910"/>
                    <a:gd name="connsiteX3" fmla="*/ 1591 w 1591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15910">
                      <a:moveTo>
                        <a:pt x="1591" y="0"/>
                      </a:moveTo>
                      <a:cubicBezTo>
                        <a:pt x="1591" y="0"/>
                        <a:pt x="0" y="0"/>
                        <a:pt x="0" y="0"/>
                      </a:cubicBezTo>
                      <a:lnTo>
                        <a:pt x="1591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58" name="รูปแบบอิสระ: รูปร่าง 1857">
                  <a:extLst>
                    <a:ext uri="{FF2B5EF4-FFF2-40B4-BE49-F238E27FC236}">
                      <a16:creationId xmlns:a16="http://schemas.microsoft.com/office/drawing/2014/main" id="{9140E38E-6274-4813-ADDA-AE7519BFA9B0}"/>
                    </a:ext>
                  </a:extLst>
                </p:cNvPr>
                <p:cNvSpPr/>
                <p:nvPr/>
              </p:nvSpPr>
              <p:spPr>
                <a:xfrm>
                  <a:off x="7369283" y="476998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59" name="รูปแบบอิสระ: รูปร่าง 1858">
                  <a:extLst>
                    <a:ext uri="{FF2B5EF4-FFF2-40B4-BE49-F238E27FC236}">
                      <a16:creationId xmlns:a16="http://schemas.microsoft.com/office/drawing/2014/main" id="{C5368D2E-182E-4EB8-844C-9EEFE4A509E9}"/>
                    </a:ext>
                  </a:extLst>
                </p:cNvPr>
                <p:cNvSpPr/>
                <p:nvPr/>
              </p:nvSpPr>
              <p:spPr>
                <a:xfrm>
                  <a:off x="7369283" y="476998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60" name="รูปแบบอิสระ: รูปร่าง 1859">
                  <a:extLst>
                    <a:ext uri="{FF2B5EF4-FFF2-40B4-BE49-F238E27FC236}">
                      <a16:creationId xmlns:a16="http://schemas.microsoft.com/office/drawing/2014/main" id="{91385A43-34F1-412E-82AA-83F09FE544EB}"/>
                    </a:ext>
                  </a:extLst>
                </p:cNvPr>
                <p:cNvSpPr/>
                <p:nvPr/>
              </p:nvSpPr>
              <p:spPr>
                <a:xfrm>
                  <a:off x="7372465" y="4768391"/>
                  <a:ext cx="3181" cy="15910"/>
                </a:xfrm>
                <a:custGeom>
                  <a:avLst/>
                  <a:gdLst>
                    <a:gd name="connsiteX0" fmla="*/ 0 w 3181"/>
                    <a:gd name="connsiteY0" fmla="*/ 0 h 15910"/>
                    <a:gd name="connsiteX1" fmla="*/ 3182 w 3181"/>
                    <a:gd name="connsiteY1" fmla="*/ 0 h 15910"/>
                    <a:gd name="connsiteX2" fmla="*/ 0 w 318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15910">
                      <a:moveTo>
                        <a:pt x="0" y="0"/>
                      </a:moveTo>
                      <a:cubicBezTo>
                        <a:pt x="1591" y="0"/>
                        <a:pt x="1591" y="0"/>
                        <a:pt x="3182" y="0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61" name="รูปแบบอิสระ: รูปร่าง 1860">
                  <a:extLst>
                    <a:ext uri="{FF2B5EF4-FFF2-40B4-BE49-F238E27FC236}">
                      <a16:creationId xmlns:a16="http://schemas.microsoft.com/office/drawing/2014/main" id="{99844A88-D890-47B0-B15F-E147553A6AED}"/>
                    </a:ext>
                  </a:extLst>
                </p:cNvPr>
                <p:cNvSpPr/>
                <p:nvPr/>
              </p:nvSpPr>
              <p:spPr>
                <a:xfrm>
                  <a:off x="7371758" y="4768788"/>
                  <a:ext cx="707" cy="1193"/>
                </a:xfrm>
                <a:custGeom>
                  <a:avLst/>
                  <a:gdLst>
                    <a:gd name="connsiteX0" fmla="*/ 707 w 707"/>
                    <a:gd name="connsiteY0" fmla="*/ 1193 h 1193"/>
                    <a:gd name="connsiteX1" fmla="*/ 707 w 707"/>
                    <a:gd name="connsiteY1" fmla="*/ 1193 h 1193"/>
                    <a:gd name="connsiteX2" fmla="*/ 707 w 707"/>
                    <a:gd name="connsiteY2" fmla="*/ 1193 h 1193"/>
                    <a:gd name="connsiteX3" fmla="*/ 707 w 707"/>
                    <a:gd name="connsiteY3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1193">
                      <a:moveTo>
                        <a:pt x="707" y="1193"/>
                      </a:moveTo>
                      <a:lnTo>
                        <a:pt x="707" y="1193"/>
                      </a:lnTo>
                      <a:cubicBezTo>
                        <a:pt x="707" y="-398"/>
                        <a:pt x="-884" y="-398"/>
                        <a:pt x="707" y="1193"/>
                      </a:cubicBezTo>
                      <a:lnTo>
                        <a:pt x="707" y="119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62" name="รูปแบบอิสระ: รูปร่าง 1861">
                  <a:extLst>
                    <a:ext uri="{FF2B5EF4-FFF2-40B4-BE49-F238E27FC236}">
                      <a16:creationId xmlns:a16="http://schemas.microsoft.com/office/drawing/2014/main" id="{56B97C19-42C3-433A-A156-AE27380CB73B}"/>
                    </a:ext>
                  </a:extLst>
                </p:cNvPr>
                <p:cNvSpPr/>
                <p:nvPr/>
              </p:nvSpPr>
              <p:spPr>
                <a:xfrm>
                  <a:off x="7372465" y="476998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63" name="รูปแบบอิสระ: รูปร่าง 1862">
                  <a:extLst>
                    <a:ext uri="{FF2B5EF4-FFF2-40B4-BE49-F238E27FC236}">
                      <a16:creationId xmlns:a16="http://schemas.microsoft.com/office/drawing/2014/main" id="{B44CFCCE-38F2-4AD6-916D-23E46FCDF7F7}"/>
                    </a:ext>
                  </a:extLst>
                </p:cNvPr>
                <p:cNvSpPr/>
                <p:nvPr/>
              </p:nvSpPr>
              <p:spPr>
                <a:xfrm>
                  <a:off x="7369283" y="4771573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  <a:gd name="connsiteX3" fmla="*/ 0 w 1193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cubicBezTo>
                        <a:pt x="0" y="0"/>
                        <a:pt x="1591" y="0"/>
                        <a:pt x="0" y="0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159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64" name="รูปแบบอิสระ: รูปร่าง 1863">
                  <a:extLst>
                    <a:ext uri="{FF2B5EF4-FFF2-40B4-BE49-F238E27FC236}">
                      <a16:creationId xmlns:a16="http://schemas.microsoft.com/office/drawing/2014/main" id="{DDEBDB03-397C-4A39-979F-B39888D612F4}"/>
                    </a:ext>
                  </a:extLst>
                </p:cNvPr>
                <p:cNvSpPr/>
                <p:nvPr/>
              </p:nvSpPr>
              <p:spPr>
                <a:xfrm>
                  <a:off x="7369283" y="4770380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1193 h 1193"/>
                    <a:gd name="connsiteX1" fmla="*/ 0 w 15909"/>
                    <a:gd name="connsiteY1" fmla="*/ 1193 h 1193"/>
                    <a:gd name="connsiteX2" fmla="*/ 0 w 15909"/>
                    <a:gd name="connsiteY2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1193"/>
                      </a:moveTo>
                      <a:lnTo>
                        <a:pt x="0" y="1193"/>
                      </a:lnTo>
                      <a:cubicBezTo>
                        <a:pt x="0" y="-398"/>
                        <a:pt x="0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65" name="รูปแบบอิสระ: รูปร่าง 1864">
                  <a:extLst>
                    <a:ext uri="{FF2B5EF4-FFF2-40B4-BE49-F238E27FC236}">
                      <a16:creationId xmlns:a16="http://schemas.microsoft.com/office/drawing/2014/main" id="{BD7163A6-128C-4849-AFD5-7EFF9F2CC091}"/>
                    </a:ext>
                  </a:extLst>
                </p:cNvPr>
                <p:cNvSpPr/>
                <p:nvPr/>
              </p:nvSpPr>
              <p:spPr>
                <a:xfrm>
                  <a:off x="7370874" y="4773164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66" name="รูปแบบอิสระ: รูปร่าง 1865">
                  <a:extLst>
                    <a:ext uri="{FF2B5EF4-FFF2-40B4-BE49-F238E27FC236}">
                      <a16:creationId xmlns:a16="http://schemas.microsoft.com/office/drawing/2014/main" id="{CA2DE045-1478-4A25-BC5F-C2634F9B977F}"/>
                    </a:ext>
                  </a:extLst>
                </p:cNvPr>
                <p:cNvSpPr/>
                <p:nvPr/>
              </p:nvSpPr>
              <p:spPr>
                <a:xfrm>
                  <a:off x="7370874" y="4771573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67" name="รูปแบบอิสระ: รูปร่าง 1866">
                  <a:extLst>
                    <a:ext uri="{FF2B5EF4-FFF2-40B4-BE49-F238E27FC236}">
                      <a16:creationId xmlns:a16="http://schemas.microsoft.com/office/drawing/2014/main" id="{331E0A11-70DF-49E5-8297-BD0BDE2CFD8D}"/>
                    </a:ext>
                  </a:extLst>
                </p:cNvPr>
                <p:cNvSpPr/>
                <p:nvPr/>
              </p:nvSpPr>
              <p:spPr>
                <a:xfrm>
                  <a:off x="7368575" y="4773164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cubicBezTo>
                        <a:pt x="707" y="0"/>
                        <a:pt x="707" y="0"/>
                        <a:pt x="707" y="0"/>
                      </a:cubicBezTo>
                      <a:cubicBezTo>
                        <a:pt x="707" y="0"/>
                        <a:pt x="-884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68" name="รูปแบบอิสระ: รูปร่าง 1867">
                  <a:extLst>
                    <a:ext uri="{FF2B5EF4-FFF2-40B4-BE49-F238E27FC236}">
                      <a16:creationId xmlns:a16="http://schemas.microsoft.com/office/drawing/2014/main" id="{100A97E3-F53E-4C04-8DB7-4C5D6885C8EF}"/>
                    </a:ext>
                  </a:extLst>
                </p:cNvPr>
                <p:cNvSpPr/>
                <p:nvPr/>
              </p:nvSpPr>
              <p:spPr>
                <a:xfrm>
                  <a:off x="7369283" y="4771573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69" name="รูปแบบอิสระ: รูปร่าง 1868">
                  <a:extLst>
                    <a:ext uri="{FF2B5EF4-FFF2-40B4-BE49-F238E27FC236}">
                      <a16:creationId xmlns:a16="http://schemas.microsoft.com/office/drawing/2014/main" id="{A4376D25-544D-4D77-B7A4-E0D1491CBCB3}"/>
                    </a:ext>
                  </a:extLst>
                </p:cNvPr>
                <p:cNvSpPr/>
                <p:nvPr/>
              </p:nvSpPr>
              <p:spPr>
                <a:xfrm>
                  <a:off x="7369283" y="4771573"/>
                  <a:ext cx="707" cy="15910"/>
                </a:xfrm>
                <a:custGeom>
                  <a:avLst/>
                  <a:gdLst>
                    <a:gd name="connsiteX0" fmla="*/ 0 w 707"/>
                    <a:gd name="connsiteY0" fmla="*/ 0 h 15910"/>
                    <a:gd name="connsiteX1" fmla="*/ 0 w 707"/>
                    <a:gd name="connsiteY1" fmla="*/ 0 h 15910"/>
                    <a:gd name="connsiteX2" fmla="*/ 0 w 707"/>
                    <a:gd name="connsiteY2" fmla="*/ 0 h 15910"/>
                    <a:gd name="connsiteX3" fmla="*/ 0 w 707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9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70" name="รูปแบบอิสระ: รูปร่าง 1869">
                  <a:extLst>
                    <a:ext uri="{FF2B5EF4-FFF2-40B4-BE49-F238E27FC236}">
                      <a16:creationId xmlns:a16="http://schemas.microsoft.com/office/drawing/2014/main" id="{EE2BDE53-2B5E-4EA3-B072-5AC08B1FADD7}"/>
                    </a:ext>
                  </a:extLst>
                </p:cNvPr>
                <p:cNvSpPr/>
                <p:nvPr/>
              </p:nvSpPr>
              <p:spPr>
                <a:xfrm>
                  <a:off x="7372465" y="4771573"/>
                  <a:ext cx="11136" cy="1591"/>
                </a:xfrm>
                <a:custGeom>
                  <a:avLst/>
                  <a:gdLst>
                    <a:gd name="connsiteX0" fmla="*/ 11137 w 11136"/>
                    <a:gd name="connsiteY0" fmla="*/ 0 h 1591"/>
                    <a:gd name="connsiteX1" fmla="*/ 9545 w 11136"/>
                    <a:gd name="connsiteY1" fmla="*/ 0 h 1591"/>
                    <a:gd name="connsiteX2" fmla="*/ 0 w 11136"/>
                    <a:gd name="connsiteY2" fmla="*/ 1591 h 1591"/>
                    <a:gd name="connsiteX3" fmla="*/ 3182 w 11136"/>
                    <a:gd name="connsiteY3" fmla="*/ 1591 h 1591"/>
                    <a:gd name="connsiteX4" fmla="*/ 6364 w 11136"/>
                    <a:gd name="connsiteY4" fmla="*/ 0 h 1591"/>
                    <a:gd name="connsiteX5" fmla="*/ 4773 w 11136"/>
                    <a:gd name="connsiteY5" fmla="*/ 1591 h 1591"/>
                    <a:gd name="connsiteX6" fmla="*/ 11137 w 11136"/>
                    <a:gd name="connsiteY6" fmla="*/ 0 h 1591"/>
                    <a:gd name="connsiteX7" fmla="*/ 9545 w 11136"/>
                    <a:gd name="connsiteY7" fmla="*/ 0 h 1591"/>
                    <a:gd name="connsiteX8" fmla="*/ 11137 w 11136"/>
                    <a:gd name="connsiteY8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136" h="1591">
                      <a:moveTo>
                        <a:pt x="11137" y="0"/>
                      </a:moveTo>
                      <a:cubicBezTo>
                        <a:pt x="9545" y="0"/>
                        <a:pt x="7955" y="0"/>
                        <a:pt x="9545" y="0"/>
                      </a:cubicBezTo>
                      <a:cubicBezTo>
                        <a:pt x="7955" y="0"/>
                        <a:pt x="3182" y="1591"/>
                        <a:pt x="0" y="1591"/>
                      </a:cubicBezTo>
                      <a:cubicBezTo>
                        <a:pt x="0" y="1591"/>
                        <a:pt x="1591" y="1591"/>
                        <a:pt x="3182" y="1591"/>
                      </a:cubicBezTo>
                      <a:cubicBezTo>
                        <a:pt x="4773" y="1591"/>
                        <a:pt x="4773" y="0"/>
                        <a:pt x="6364" y="0"/>
                      </a:cubicBezTo>
                      <a:cubicBezTo>
                        <a:pt x="7955" y="0"/>
                        <a:pt x="6364" y="0"/>
                        <a:pt x="4773" y="1591"/>
                      </a:cubicBezTo>
                      <a:cubicBezTo>
                        <a:pt x="4773" y="1591"/>
                        <a:pt x="6364" y="1591"/>
                        <a:pt x="11137" y="0"/>
                      </a:cubicBezTo>
                      <a:lnTo>
                        <a:pt x="9545" y="0"/>
                      </a:lnTo>
                      <a:cubicBezTo>
                        <a:pt x="9545" y="0"/>
                        <a:pt x="9545" y="0"/>
                        <a:pt x="1113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71" name="รูปแบบอิสระ: รูปร่าง 1870">
                  <a:extLst>
                    <a:ext uri="{FF2B5EF4-FFF2-40B4-BE49-F238E27FC236}">
                      <a16:creationId xmlns:a16="http://schemas.microsoft.com/office/drawing/2014/main" id="{2A719525-90B9-409A-8885-2C532B87FA4A}"/>
                    </a:ext>
                  </a:extLst>
                </p:cNvPr>
                <p:cNvSpPr/>
                <p:nvPr/>
              </p:nvSpPr>
              <p:spPr>
                <a:xfrm>
                  <a:off x="7367691" y="4773164"/>
                  <a:ext cx="3182" cy="15910"/>
                </a:xfrm>
                <a:custGeom>
                  <a:avLst/>
                  <a:gdLst>
                    <a:gd name="connsiteX0" fmla="*/ 3182 w 3182"/>
                    <a:gd name="connsiteY0" fmla="*/ 0 h 15910"/>
                    <a:gd name="connsiteX1" fmla="*/ 3182 w 3182"/>
                    <a:gd name="connsiteY1" fmla="*/ 0 h 15910"/>
                    <a:gd name="connsiteX2" fmla="*/ 0 w 3182"/>
                    <a:gd name="connsiteY2" fmla="*/ 0 h 15910"/>
                    <a:gd name="connsiteX3" fmla="*/ 3182 w 3182"/>
                    <a:gd name="connsiteY3" fmla="*/ 0 h 15910"/>
                    <a:gd name="connsiteX4" fmla="*/ 3182 w 3182"/>
                    <a:gd name="connsiteY4" fmla="*/ 0 h 15910"/>
                    <a:gd name="connsiteX5" fmla="*/ 3182 w 3182"/>
                    <a:gd name="connsiteY5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182" h="15910">
                      <a:moveTo>
                        <a:pt x="3182" y="0"/>
                      </a:moveTo>
                      <a:lnTo>
                        <a:pt x="3182" y="0"/>
                      </a:lnTo>
                      <a:cubicBezTo>
                        <a:pt x="3182" y="0"/>
                        <a:pt x="1591" y="0"/>
                        <a:pt x="0" y="0"/>
                      </a:cubicBezTo>
                      <a:cubicBezTo>
                        <a:pt x="1591" y="0"/>
                        <a:pt x="1591" y="0"/>
                        <a:pt x="3182" y="0"/>
                      </a:cubicBezTo>
                      <a:lnTo>
                        <a:pt x="3182" y="0"/>
                      </a:lnTo>
                      <a:lnTo>
                        <a:pt x="318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72" name="รูปแบบอิสระ: รูปร่าง 1871">
                  <a:extLst>
                    <a:ext uri="{FF2B5EF4-FFF2-40B4-BE49-F238E27FC236}">
                      <a16:creationId xmlns:a16="http://schemas.microsoft.com/office/drawing/2014/main" id="{C5CDF5DF-0FF5-47B0-A2C1-C9820F28BEF7}"/>
                    </a:ext>
                  </a:extLst>
                </p:cNvPr>
                <p:cNvSpPr/>
                <p:nvPr/>
              </p:nvSpPr>
              <p:spPr>
                <a:xfrm>
                  <a:off x="7369680" y="4771573"/>
                  <a:ext cx="5966" cy="1193"/>
                </a:xfrm>
                <a:custGeom>
                  <a:avLst/>
                  <a:gdLst>
                    <a:gd name="connsiteX0" fmla="*/ 1193 w 5966"/>
                    <a:gd name="connsiteY0" fmla="*/ 0 h 1193"/>
                    <a:gd name="connsiteX1" fmla="*/ 5966 w 5966"/>
                    <a:gd name="connsiteY1" fmla="*/ 0 h 1193"/>
                    <a:gd name="connsiteX2" fmla="*/ 2784 w 5966"/>
                    <a:gd name="connsiteY2" fmla="*/ 0 h 1193"/>
                    <a:gd name="connsiteX3" fmla="*/ 1193 w 5966"/>
                    <a:gd name="connsiteY3" fmla="*/ 0 h 1193"/>
                    <a:gd name="connsiteX4" fmla="*/ 1193 w 5966"/>
                    <a:gd name="connsiteY4" fmla="*/ 0 h 1193"/>
                    <a:gd name="connsiteX5" fmla="*/ 1193 w 5966"/>
                    <a:gd name="connsiteY5" fmla="*/ 0 h 1193"/>
                    <a:gd name="connsiteX6" fmla="*/ 1193 w 5966"/>
                    <a:gd name="connsiteY6" fmla="*/ 0 h 1193"/>
                    <a:gd name="connsiteX7" fmla="*/ 1193 w 5966"/>
                    <a:gd name="connsiteY7" fmla="*/ 0 h 1193"/>
                    <a:gd name="connsiteX8" fmla="*/ 1193 w 5966"/>
                    <a:gd name="connsiteY8" fmla="*/ 0 h 1193"/>
                    <a:gd name="connsiteX9" fmla="*/ 1193 w 5966"/>
                    <a:gd name="connsiteY9" fmla="*/ 0 h 1193"/>
                    <a:gd name="connsiteX10" fmla="*/ 1193 w 5966"/>
                    <a:gd name="connsiteY10" fmla="*/ 0 h 1193"/>
                    <a:gd name="connsiteX11" fmla="*/ 1193 w 5966"/>
                    <a:gd name="connsiteY11" fmla="*/ 0 h 1193"/>
                    <a:gd name="connsiteX12" fmla="*/ 1193 w 5966"/>
                    <a:gd name="connsiteY12" fmla="*/ 0 h 1193"/>
                    <a:gd name="connsiteX13" fmla="*/ 1193 w 5966"/>
                    <a:gd name="connsiteY13" fmla="*/ 0 h 1193"/>
                    <a:gd name="connsiteX14" fmla="*/ 1193 w 5966"/>
                    <a:gd name="connsiteY14" fmla="*/ 0 h 1193"/>
                    <a:gd name="connsiteX15" fmla="*/ 1193 w 5966"/>
                    <a:gd name="connsiteY15" fmla="*/ 0 h 1193"/>
                    <a:gd name="connsiteX16" fmla="*/ 1193 w 5966"/>
                    <a:gd name="connsiteY16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5966" h="1193">
                      <a:moveTo>
                        <a:pt x="1193" y="0"/>
                      </a:moveTo>
                      <a:cubicBezTo>
                        <a:pt x="2784" y="0"/>
                        <a:pt x="4375" y="0"/>
                        <a:pt x="5966" y="0"/>
                      </a:cubicBezTo>
                      <a:cubicBezTo>
                        <a:pt x="5966" y="0"/>
                        <a:pt x="4375" y="0"/>
                        <a:pt x="2784" y="0"/>
                      </a:cubicBezTo>
                      <a:cubicBezTo>
                        <a:pt x="4375" y="0"/>
                        <a:pt x="2784" y="0"/>
                        <a:pt x="1193" y="0"/>
                      </a:cubicBezTo>
                      <a:cubicBezTo>
                        <a:pt x="1193" y="0"/>
                        <a:pt x="1193" y="0"/>
                        <a:pt x="1193" y="0"/>
                      </a:cubicBezTo>
                      <a:cubicBezTo>
                        <a:pt x="1193" y="0"/>
                        <a:pt x="-398" y="0"/>
                        <a:pt x="1193" y="0"/>
                      </a:cubicBezTo>
                      <a:lnTo>
                        <a:pt x="1193" y="0"/>
                      </a:lnTo>
                      <a:lnTo>
                        <a:pt x="1193" y="0"/>
                      </a:lnTo>
                      <a:lnTo>
                        <a:pt x="1193" y="0"/>
                      </a:lnTo>
                      <a:cubicBezTo>
                        <a:pt x="-398" y="0"/>
                        <a:pt x="-398" y="0"/>
                        <a:pt x="1193" y="0"/>
                      </a:cubicBezTo>
                      <a:lnTo>
                        <a:pt x="1193" y="0"/>
                      </a:lnTo>
                      <a:lnTo>
                        <a:pt x="1193" y="0"/>
                      </a:lnTo>
                      <a:cubicBezTo>
                        <a:pt x="1193" y="1591"/>
                        <a:pt x="1193" y="1591"/>
                        <a:pt x="1193" y="0"/>
                      </a:cubicBezTo>
                      <a:lnTo>
                        <a:pt x="1193" y="0"/>
                      </a:lnTo>
                      <a:lnTo>
                        <a:pt x="1193" y="0"/>
                      </a:lnTo>
                      <a:lnTo>
                        <a:pt x="1193" y="0"/>
                      </a:lnTo>
                      <a:cubicBezTo>
                        <a:pt x="1193" y="1591"/>
                        <a:pt x="1193" y="1591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73" name="รูปแบบอิสระ: รูปร่าง 1872">
                  <a:extLst>
                    <a:ext uri="{FF2B5EF4-FFF2-40B4-BE49-F238E27FC236}">
                      <a16:creationId xmlns:a16="http://schemas.microsoft.com/office/drawing/2014/main" id="{5EB29BEF-0FE6-499A-A876-461D3E2AAAE4}"/>
                    </a:ext>
                  </a:extLst>
                </p:cNvPr>
                <p:cNvSpPr/>
                <p:nvPr/>
              </p:nvSpPr>
              <p:spPr>
                <a:xfrm>
                  <a:off x="7379712" y="4766800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lnTo>
                        <a:pt x="707" y="0"/>
                      </a:lnTo>
                      <a:cubicBezTo>
                        <a:pt x="-884" y="0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74" name="รูปแบบอิสระ: รูปร่าง 1873">
                  <a:extLst>
                    <a:ext uri="{FF2B5EF4-FFF2-40B4-BE49-F238E27FC236}">
                      <a16:creationId xmlns:a16="http://schemas.microsoft.com/office/drawing/2014/main" id="{E57DA9EF-3BA8-4F1B-88D9-991D23F5ACEF}"/>
                    </a:ext>
                  </a:extLst>
                </p:cNvPr>
                <p:cNvSpPr/>
                <p:nvPr/>
              </p:nvSpPr>
              <p:spPr>
                <a:xfrm>
                  <a:off x="7374055" y="4767684"/>
                  <a:ext cx="4773" cy="2298"/>
                </a:xfrm>
                <a:custGeom>
                  <a:avLst/>
                  <a:gdLst>
                    <a:gd name="connsiteX0" fmla="*/ 4773 w 4773"/>
                    <a:gd name="connsiteY0" fmla="*/ 707 h 2298"/>
                    <a:gd name="connsiteX1" fmla="*/ 4773 w 4773"/>
                    <a:gd name="connsiteY1" fmla="*/ 707 h 2298"/>
                    <a:gd name="connsiteX2" fmla="*/ 4773 w 4773"/>
                    <a:gd name="connsiteY2" fmla="*/ 707 h 2298"/>
                    <a:gd name="connsiteX3" fmla="*/ 3182 w 4773"/>
                    <a:gd name="connsiteY3" fmla="*/ 707 h 2298"/>
                    <a:gd name="connsiteX4" fmla="*/ 4773 w 4773"/>
                    <a:gd name="connsiteY4" fmla="*/ 707 h 2298"/>
                    <a:gd name="connsiteX5" fmla="*/ 0 w 4773"/>
                    <a:gd name="connsiteY5" fmla="*/ 2298 h 2298"/>
                    <a:gd name="connsiteX6" fmla="*/ 4773 w 4773"/>
                    <a:gd name="connsiteY6" fmla="*/ 707 h 2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773" h="2298">
                      <a:moveTo>
                        <a:pt x="4773" y="707"/>
                      </a:moveTo>
                      <a:cubicBezTo>
                        <a:pt x="4773" y="707"/>
                        <a:pt x="3182" y="707"/>
                        <a:pt x="4773" y="707"/>
                      </a:cubicBezTo>
                      <a:cubicBezTo>
                        <a:pt x="4773" y="-884"/>
                        <a:pt x="4773" y="707"/>
                        <a:pt x="4773" y="707"/>
                      </a:cubicBezTo>
                      <a:cubicBezTo>
                        <a:pt x="4773" y="707"/>
                        <a:pt x="4773" y="707"/>
                        <a:pt x="3182" y="707"/>
                      </a:cubicBezTo>
                      <a:lnTo>
                        <a:pt x="4773" y="707"/>
                      </a:lnTo>
                      <a:cubicBezTo>
                        <a:pt x="3182" y="707"/>
                        <a:pt x="0" y="2298"/>
                        <a:pt x="0" y="2298"/>
                      </a:cubicBezTo>
                      <a:cubicBezTo>
                        <a:pt x="1591" y="707"/>
                        <a:pt x="3182" y="707"/>
                        <a:pt x="4773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75" name="รูปแบบอิสระ: รูปร่าง 1874">
                  <a:extLst>
                    <a:ext uri="{FF2B5EF4-FFF2-40B4-BE49-F238E27FC236}">
                      <a16:creationId xmlns:a16="http://schemas.microsoft.com/office/drawing/2014/main" id="{D1B57FF5-4B29-4B39-B4C6-B9ED32820E0F}"/>
                    </a:ext>
                  </a:extLst>
                </p:cNvPr>
                <p:cNvSpPr/>
                <p:nvPr/>
              </p:nvSpPr>
              <p:spPr>
                <a:xfrm>
                  <a:off x="7375646" y="4769982"/>
                  <a:ext cx="3182" cy="15910"/>
                </a:xfrm>
                <a:custGeom>
                  <a:avLst/>
                  <a:gdLst>
                    <a:gd name="connsiteX0" fmla="*/ 0 w 3182"/>
                    <a:gd name="connsiteY0" fmla="*/ 0 h 15910"/>
                    <a:gd name="connsiteX1" fmla="*/ 0 w 3182"/>
                    <a:gd name="connsiteY1" fmla="*/ 0 h 15910"/>
                    <a:gd name="connsiteX2" fmla="*/ 3182 w 3182"/>
                    <a:gd name="connsiteY2" fmla="*/ 0 h 15910"/>
                    <a:gd name="connsiteX3" fmla="*/ 1591 w 3182"/>
                    <a:gd name="connsiteY3" fmla="*/ 0 h 15910"/>
                    <a:gd name="connsiteX4" fmla="*/ 0 w 3182"/>
                    <a:gd name="connsiteY4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82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3182" y="0"/>
                      </a:lnTo>
                      <a:lnTo>
                        <a:pt x="1591" y="0"/>
                      </a:lnTo>
                      <a:cubicBezTo>
                        <a:pt x="159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76" name="รูปแบบอิสระ: รูปร่าง 1875">
                  <a:extLst>
                    <a:ext uri="{FF2B5EF4-FFF2-40B4-BE49-F238E27FC236}">
                      <a16:creationId xmlns:a16="http://schemas.microsoft.com/office/drawing/2014/main" id="{46DE7C1E-9080-4BC6-80DF-BEDA6A0A3BCC}"/>
                    </a:ext>
                  </a:extLst>
                </p:cNvPr>
                <p:cNvSpPr/>
                <p:nvPr/>
              </p:nvSpPr>
              <p:spPr>
                <a:xfrm>
                  <a:off x="7367691" y="4774755"/>
                  <a:ext cx="3182" cy="15910"/>
                </a:xfrm>
                <a:custGeom>
                  <a:avLst/>
                  <a:gdLst>
                    <a:gd name="connsiteX0" fmla="*/ 1591 w 3182"/>
                    <a:gd name="connsiteY0" fmla="*/ 0 h 15910"/>
                    <a:gd name="connsiteX1" fmla="*/ 0 w 3182"/>
                    <a:gd name="connsiteY1" fmla="*/ 0 h 15910"/>
                    <a:gd name="connsiteX2" fmla="*/ 3182 w 3182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2" h="15910">
                      <a:moveTo>
                        <a:pt x="1591" y="0"/>
                      </a:moveTo>
                      <a:lnTo>
                        <a:pt x="0" y="0"/>
                      </a:lnTo>
                      <a:lnTo>
                        <a:pt x="318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77" name="รูปแบบอิสระ: รูปร่าง 1876">
                  <a:extLst>
                    <a:ext uri="{FF2B5EF4-FFF2-40B4-BE49-F238E27FC236}">
                      <a16:creationId xmlns:a16="http://schemas.microsoft.com/office/drawing/2014/main" id="{4ADC70C1-5F96-426B-9B39-0187E4F32C3A}"/>
                    </a:ext>
                  </a:extLst>
                </p:cNvPr>
                <p:cNvSpPr/>
                <p:nvPr/>
              </p:nvSpPr>
              <p:spPr>
                <a:xfrm>
                  <a:off x="7367691" y="4774755"/>
                  <a:ext cx="1591" cy="15910"/>
                </a:xfrm>
                <a:custGeom>
                  <a:avLst/>
                  <a:gdLst>
                    <a:gd name="connsiteX0" fmla="*/ 1591 w 1591"/>
                    <a:gd name="connsiteY0" fmla="*/ 0 h 15910"/>
                    <a:gd name="connsiteX1" fmla="*/ 0 w 1591"/>
                    <a:gd name="connsiteY1" fmla="*/ 0 h 15910"/>
                    <a:gd name="connsiteX2" fmla="*/ 1591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1591" y="0"/>
                      </a:moveTo>
                      <a:lnTo>
                        <a:pt x="0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78" name="รูปแบบอิสระ: รูปร่าง 1877">
                  <a:extLst>
                    <a:ext uri="{FF2B5EF4-FFF2-40B4-BE49-F238E27FC236}">
                      <a16:creationId xmlns:a16="http://schemas.microsoft.com/office/drawing/2014/main" id="{7F44118A-5657-439A-8FF3-759181AA24DF}"/>
                    </a:ext>
                  </a:extLst>
                </p:cNvPr>
                <p:cNvSpPr/>
                <p:nvPr/>
              </p:nvSpPr>
              <p:spPr>
                <a:xfrm>
                  <a:off x="7401102" y="480816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79" name="รูปแบบอิสระ: รูปร่าง 1878">
                  <a:extLst>
                    <a:ext uri="{FF2B5EF4-FFF2-40B4-BE49-F238E27FC236}">
                      <a16:creationId xmlns:a16="http://schemas.microsoft.com/office/drawing/2014/main" id="{B8BD5DB1-99A5-4DFB-AEE4-2FB17290BC5A}"/>
                    </a:ext>
                  </a:extLst>
                </p:cNvPr>
                <p:cNvSpPr/>
                <p:nvPr/>
              </p:nvSpPr>
              <p:spPr>
                <a:xfrm>
                  <a:off x="7401102" y="480657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80" name="รูปแบบอิสระ: รูปร่าง 1879">
                  <a:extLst>
                    <a:ext uri="{FF2B5EF4-FFF2-40B4-BE49-F238E27FC236}">
                      <a16:creationId xmlns:a16="http://schemas.microsoft.com/office/drawing/2014/main" id="{D0ACC753-C35A-4286-A5BD-2F123C0E54D4}"/>
                    </a:ext>
                  </a:extLst>
                </p:cNvPr>
                <p:cNvSpPr/>
                <p:nvPr/>
              </p:nvSpPr>
              <p:spPr>
                <a:xfrm>
                  <a:off x="7371103" y="4792256"/>
                  <a:ext cx="2952" cy="1591"/>
                </a:xfrm>
                <a:custGeom>
                  <a:avLst/>
                  <a:gdLst>
                    <a:gd name="connsiteX0" fmla="*/ 2952 w 2952"/>
                    <a:gd name="connsiteY0" fmla="*/ 0 h 1591"/>
                    <a:gd name="connsiteX1" fmla="*/ 1362 w 2952"/>
                    <a:gd name="connsiteY1" fmla="*/ 1591 h 1591"/>
                    <a:gd name="connsiteX2" fmla="*/ 2952 w 2952"/>
                    <a:gd name="connsiteY2" fmla="*/ 0 h 1591"/>
                    <a:gd name="connsiteX3" fmla="*/ 2952 w 2952"/>
                    <a:gd name="connsiteY3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952" h="1591">
                      <a:moveTo>
                        <a:pt x="2952" y="0"/>
                      </a:moveTo>
                      <a:cubicBezTo>
                        <a:pt x="1362" y="0"/>
                        <a:pt x="-1821" y="1591"/>
                        <a:pt x="1362" y="1591"/>
                      </a:cubicBezTo>
                      <a:lnTo>
                        <a:pt x="2952" y="0"/>
                      </a:lnTo>
                      <a:cubicBezTo>
                        <a:pt x="2952" y="0"/>
                        <a:pt x="2952" y="0"/>
                        <a:pt x="295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81" name="รูปแบบอิสระ: รูปร่าง 1880">
                  <a:extLst>
                    <a:ext uri="{FF2B5EF4-FFF2-40B4-BE49-F238E27FC236}">
                      <a16:creationId xmlns:a16="http://schemas.microsoft.com/office/drawing/2014/main" id="{4D27EB9E-3FFC-407E-BA59-664817353DA1}"/>
                    </a:ext>
                  </a:extLst>
                </p:cNvPr>
                <p:cNvSpPr/>
                <p:nvPr/>
              </p:nvSpPr>
              <p:spPr>
                <a:xfrm>
                  <a:off x="7388375" y="480021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82" name="รูปแบบอิสระ: รูปร่าง 1881">
                  <a:extLst>
                    <a:ext uri="{FF2B5EF4-FFF2-40B4-BE49-F238E27FC236}">
                      <a16:creationId xmlns:a16="http://schemas.microsoft.com/office/drawing/2014/main" id="{439161CA-9B8B-4727-A738-68C33B5B6082}"/>
                    </a:ext>
                  </a:extLst>
                </p:cNvPr>
                <p:cNvSpPr/>
                <p:nvPr/>
              </p:nvSpPr>
              <p:spPr>
                <a:xfrm>
                  <a:off x="7395622" y="4798620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lnTo>
                        <a:pt x="707" y="0"/>
                      </a:lnTo>
                      <a:cubicBezTo>
                        <a:pt x="-884" y="0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83" name="รูปแบบอิสระ: รูปร่าง 1882">
                  <a:extLst>
                    <a:ext uri="{FF2B5EF4-FFF2-40B4-BE49-F238E27FC236}">
                      <a16:creationId xmlns:a16="http://schemas.microsoft.com/office/drawing/2014/main" id="{AABFF7D0-E43B-4E06-9EC4-54F75C5E5B8F}"/>
                    </a:ext>
                  </a:extLst>
                </p:cNvPr>
                <p:cNvSpPr/>
                <p:nvPr/>
              </p:nvSpPr>
              <p:spPr>
                <a:xfrm>
                  <a:off x="7405875" y="4811746"/>
                  <a:ext cx="1591" cy="1193"/>
                </a:xfrm>
                <a:custGeom>
                  <a:avLst/>
                  <a:gdLst>
                    <a:gd name="connsiteX0" fmla="*/ 0 w 1591"/>
                    <a:gd name="connsiteY0" fmla="*/ 1193 h 1193"/>
                    <a:gd name="connsiteX1" fmla="*/ 1592 w 1591"/>
                    <a:gd name="connsiteY1" fmla="*/ 1193 h 1193"/>
                    <a:gd name="connsiteX2" fmla="*/ 0 w 1591"/>
                    <a:gd name="connsiteY2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193">
                      <a:moveTo>
                        <a:pt x="0" y="1193"/>
                      </a:moveTo>
                      <a:lnTo>
                        <a:pt x="1592" y="1193"/>
                      </a:lnTo>
                      <a:cubicBezTo>
                        <a:pt x="1592" y="-398"/>
                        <a:pt x="0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84" name="รูปแบบอิสระ: รูปร่าง 1883">
                  <a:extLst>
                    <a:ext uri="{FF2B5EF4-FFF2-40B4-BE49-F238E27FC236}">
                      <a16:creationId xmlns:a16="http://schemas.microsoft.com/office/drawing/2014/main" id="{53E83E5E-D1E0-4C51-87E7-BA0BAB0BDCCF}"/>
                    </a:ext>
                  </a:extLst>
                </p:cNvPr>
                <p:cNvSpPr/>
                <p:nvPr/>
              </p:nvSpPr>
              <p:spPr>
                <a:xfrm>
                  <a:off x="7371271" y="4781119"/>
                  <a:ext cx="1900" cy="1193"/>
                </a:xfrm>
                <a:custGeom>
                  <a:avLst/>
                  <a:gdLst>
                    <a:gd name="connsiteX0" fmla="*/ 1193 w 1900"/>
                    <a:gd name="connsiteY0" fmla="*/ 0 h 1193"/>
                    <a:gd name="connsiteX1" fmla="*/ 1193 w 1900"/>
                    <a:gd name="connsiteY1" fmla="*/ 0 h 1193"/>
                    <a:gd name="connsiteX2" fmla="*/ 1193 w 1900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900" h="1193">
                      <a:moveTo>
                        <a:pt x="1193" y="0"/>
                      </a:moveTo>
                      <a:cubicBezTo>
                        <a:pt x="-398" y="1591"/>
                        <a:pt x="-398" y="1591"/>
                        <a:pt x="1193" y="0"/>
                      </a:cubicBezTo>
                      <a:cubicBezTo>
                        <a:pt x="1193" y="1591"/>
                        <a:pt x="2784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85" name="รูปแบบอิสระ: รูปร่าง 1884">
                  <a:extLst>
                    <a:ext uri="{FF2B5EF4-FFF2-40B4-BE49-F238E27FC236}">
                      <a16:creationId xmlns:a16="http://schemas.microsoft.com/office/drawing/2014/main" id="{6B55B32B-1A7D-4F6B-A0FF-FBD7604E1846}"/>
                    </a:ext>
                  </a:extLst>
                </p:cNvPr>
                <p:cNvSpPr/>
                <p:nvPr/>
              </p:nvSpPr>
              <p:spPr>
                <a:xfrm>
                  <a:off x="7382010" y="481293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86" name="รูปแบบอิสระ: รูปร่าง 1885">
                  <a:extLst>
                    <a:ext uri="{FF2B5EF4-FFF2-40B4-BE49-F238E27FC236}">
                      <a16:creationId xmlns:a16="http://schemas.microsoft.com/office/drawing/2014/main" id="{9FE18BBD-F111-4DD0-B6F3-E4F6DFFB4094}"/>
                    </a:ext>
                  </a:extLst>
                </p:cNvPr>
                <p:cNvSpPr/>
                <p:nvPr/>
              </p:nvSpPr>
              <p:spPr>
                <a:xfrm>
                  <a:off x="7370166" y="4782710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  <a:gd name="connsiteX3" fmla="*/ 707 w 707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cubicBezTo>
                        <a:pt x="707" y="0"/>
                        <a:pt x="707" y="0"/>
                        <a:pt x="707" y="0"/>
                      </a:cubicBezTo>
                      <a:cubicBezTo>
                        <a:pt x="707" y="0"/>
                        <a:pt x="707" y="0"/>
                        <a:pt x="707" y="0"/>
                      </a:cubicBezTo>
                      <a:cubicBezTo>
                        <a:pt x="707" y="0"/>
                        <a:pt x="-884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87" name="รูปแบบอิสระ: รูปร่าง 1886">
                  <a:extLst>
                    <a:ext uri="{FF2B5EF4-FFF2-40B4-BE49-F238E27FC236}">
                      <a16:creationId xmlns:a16="http://schemas.microsoft.com/office/drawing/2014/main" id="{999381E2-A7E7-4E61-B453-87F9CB5297CF}"/>
                    </a:ext>
                  </a:extLst>
                </p:cNvPr>
                <p:cNvSpPr/>
                <p:nvPr/>
              </p:nvSpPr>
              <p:spPr>
                <a:xfrm>
                  <a:off x="7412239" y="483203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88" name="รูปแบบอิสระ: รูปร่าง 1887">
                  <a:extLst>
                    <a:ext uri="{FF2B5EF4-FFF2-40B4-BE49-F238E27FC236}">
                      <a16:creationId xmlns:a16="http://schemas.microsoft.com/office/drawing/2014/main" id="{78841210-4D6E-4261-B7BB-5940111222CB}"/>
                    </a:ext>
                  </a:extLst>
                </p:cNvPr>
                <p:cNvSpPr/>
                <p:nvPr/>
              </p:nvSpPr>
              <p:spPr>
                <a:xfrm>
                  <a:off x="7397213" y="4847941"/>
                  <a:ext cx="706" cy="15910"/>
                </a:xfrm>
                <a:custGeom>
                  <a:avLst/>
                  <a:gdLst>
                    <a:gd name="connsiteX0" fmla="*/ 707 w 706"/>
                    <a:gd name="connsiteY0" fmla="*/ 0 h 15910"/>
                    <a:gd name="connsiteX1" fmla="*/ 707 w 706"/>
                    <a:gd name="connsiteY1" fmla="*/ 0 h 15910"/>
                    <a:gd name="connsiteX2" fmla="*/ 707 w 706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6" h="15910">
                      <a:moveTo>
                        <a:pt x="707" y="0"/>
                      </a:moveTo>
                      <a:cubicBezTo>
                        <a:pt x="707" y="0"/>
                        <a:pt x="707" y="0"/>
                        <a:pt x="707" y="0"/>
                      </a:cubicBezTo>
                      <a:cubicBezTo>
                        <a:pt x="-884" y="0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89" name="รูปแบบอิสระ: รูปร่าง 1888">
                  <a:extLst>
                    <a:ext uri="{FF2B5EF4-FFF2-40B4-BE49-F238E27FC236}">
                      <a16:creationId xmlns:a16="http://schemas.microsoft.com/office/drawing/2014/main" id="{88BBBFC6-7B24-42B3-A7AF-3EEFA1658CF1}"/>
                    </a:ext>
                  </a:extLst>
                </p:cNvPr>
                <p:cNvSpPr/>
                <p:nvPr/>
              </p:nvSpPr>
              <p:spPr>
                <a:xfrm>
                  <a:off x="7369283" y="477793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90" name="รูปแบบอิสระ: รูปร่าง 1889">
                  <a:extLst>
                    <a:ext uri="{FF2B5EF4-FFF2-40B4-BE49-F238E27FC236}">
                      <a16:creationId xmlns:a16="http://schemas.microsoft.com/office/drawing/2014/main" id="{F4347D8F-3117-4D95-BA7A-1B63EA8D4C1F}"/>
                    </a:ext>
                  </a:extLst>
                </p:cNvPr>
                <p:cNvSpPr/>
                <p:nvPr/>
              </p:nvSpPr>
              <p:spPr>
                <a:xfrm>
                  <a:off x="7377237" y="4775153"/>
                  <a:ext cx="15909" cy="1192"/>
                </a:xfrm>
                <a:custGeom>
                  <a:avLst/>
                  <a:gdLst>
                    <a:gd name="connsiteX0" fmla="*/ 0 w 15909"/>
                    <a:gd name="connsiteY0" fmla="*/ 1193 h 1192"/>
                    <a:gd name="connsiteX1" fmla="*/ 0 w 15909"/>
                    <a:gd name="connsiteY1" fmla="*/ 1193 h 1192"/>
                    <a:gd name="connsiteX2" fmla="*/ 0 w 15909"/>
                    <a:gd name="connsiteY2" fmla="*/ 1193 h 1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2">
                      <a:moveTo>
                        <a:pt x="0" y="1193"/>
                      </a:moveTo>
                      <a:cubicBezTo>
                        <a:pt x="0" y="-398"/>
                        <a:pt x="0" y="-398"/>
                        <a:pt x="0" y="1193"/>
                      </a:cubicBezTo>
                      <a:cubicBezTo>
                        <a:pt x="0" y="-398"/>
                        <a:pt x="0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91" name="รูปแบบอิสระ: รูปร่าง 1890">
                  <a:extLst>
                    <a:ext uri="{FF2B5EF4-FFF2-40B4-BE49-F238E27FC236}">
                      <a16:creationId xmlns:a16="http://schemas.microsoft.com/office/drawing/2014/main" id="{234238AE-71F7-4B92-B58F-95D9099B3B6D}"/>
                    </a:ext>
                  </a:extLst>
                </p:cNvPr>
                <p:cNvSpPr/>
                <p:nvPr/>
              </p:nvSpPr>
              <p:spPr>
                <a:xfrm>
                  <a:off x="7383601" y="478271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92" name="รูปแบบอิสระ: รูปร่าง 1891">
                  <a:extLst>
                    <a:ext uri="{FF2B5EF4-FFF2-40B4-BE49-F238E27FC236}">
                      <a16:creationId xmlns:a16="http://schemas.microsoft.com/office/drawing/2014/main" id="{E9988726-2528-4315-B191-9078F76AE880}"/>
                    </a:ext>
                  </a:extLst>
                </p:cNvPr>
                <p:cNvSpPr/>
                <p:nvPr/>
              </p:nvSpPr>
              <p:spPr>
                <a:xfrm>
                  <a:off x="7370874" y="477793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93" name="รูปแบบอิสระ: รูปร่าง 1892">
                  <a:extLst>
                    <a:ext uri="{FF2B5EF4-FFF2-40B4-BE49-F238E27FC236}">
                      <a16:creationId xmlns:a16="http://schemas.microsoft.com/office/drawing/2014/main" id="{7E78BA5E-C213-48FA-AF29-199A42B141A7}"/>
                    </a:ext>
                  </a:extLst>
                </p:cNvPr>
                <p:cNvSpPr/>
                <p:nvPr/>
              </p:nvSpPr>
              <p:spPr>
                <a:xfrm>
                  <a:off x="7369283" y="477793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94" name="รูปแบบอิสระ: รูปร่าง 1893">
                  <a:extLst>
                    <a:ext uri="{FF2B5EF4-FFF2-40B4-BE49-F238E27FC236}">
                      <a16:creationId xmlns:a16="http://schemas.microsoft.com/office/drawing/2014/main" id="{3114842E-36E7-47E4-9F31-3256DB1E5189}"/>
                    </a:ext>
                  </a:extLst>
                </p:cNvPr>
                <p:cNvSpPr/>
                <p:nvPr/>
              </p:nvSpPr>
              <p:spPr>
                <a:xfrm>
                  <a:off x="7369283" y="477793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95" name="รูปแบบอิสระ: รูปร่าง 1894">
                  <a:extLst>
                    <a:ext uri="{FF2B5EF4-FFF2-40B4-BE49-F238E27FC236}">
                      <a16:creationId xmlns:a16="http://schemas.microsoft.com/office/drawing/2014/main" id="{22939F0A-EF84-4593-93B3-B141BC2B4E95}"/>
                    </a:ext>
                  </a:extLst>
                </p:cNvPr>
                <p:cNvSpPr/>
                <p:nvPr/>
              </p:nvSpPr>
              <p:spPr>
                <a:xfrm>
                  <a:off x="7402693" y="482407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96" name="รูปแบบอิสระ: รูปร่าง 1895">
                  <a:extLst>
                    <a:ext uri="{FF2B5EF4-FFF2-40B4-BE49-F238E27FC236}">
                      <a16:creationId xmlns:a16="http://schemas.microsoft.com/office/drawing/2014/main" id="{C3D5F308-B14A-4ECF-A4E2-24D061A984D2}"/>
                    </a:ext>
                  </a:extLst>
                </p:cNvPr>
                <p:cNvSpPr/>
                <p:nvPr/>
              </p:nvSpPr>
              <p:spPr>
                <a:xfrm>
                  <a:off x="7394738" y="479066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97" name="รูปแบบอิสระ: รูปร่าง 1896">
                  <a:extLst>
                    <a:ext uri="{FF2B5EF4-FFF2-40B4-BE49-F238E27FC236}">
                      <a16:creationId xmlns:a16="http://schemas.microsoft.com/office/drawing/2014/main" id="{A97A1384-D9B3-43C6-8FAB-20AD7C52EB3B}"/>
                    </a:ext>
                  </a:extLst>
                </p:cNvPr>
                <p:cNvSpPr/>
                <p:nvPr/>
              </p:nvSpPr>
              <p:spPr>
                <a:xfrm>
                  <a:off x="7389965" y="4790665"/>
                  <a:ext cx="6364" cy="1590"/>
                </a:xfrm>
                <a:custGeom>
                  <a:avLst/>
                  <a:gdLst>
                    <a:gd name="connsiteX0" fmla="*/ 6364 w 6364"/>
                    <a:gd name="connsiteY0" fmla="*/ 0 h 1590"/>
                    <a:gd name="connsiteX1" fmla="*/ 4773 w 6364"/>
                    <a:gd name="connsiteY1" fmla="*/ 0 h 1590"/>
                    <a:gd name="connsiteX2" fmla="*/ 0 w 6364"/>
                    <a:gd name="connsiteY2" fmla="*/ 1591 h 1590"/>
                    <a:gd name="connsiteX3" fmla="*/ 6364 w 6364"/>
                    <a:gd name="connsiteY3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64" h="1590">
                      <a:moveTo>
                        <a:pt x="6364" y="0"/>
                      </a:moveTo>
                      <a:cubicBezTo>
                        <a:pt x="3182" y="0"/>
                        <a:pt x="4773" y="0"/>
                        <a:pt x="4773" y="0"/>
                      </a:cubicBezTo>
                      <a:lnTo>
                        <a:pt x="0" y="1591"/>
                      </a:lnTo>
                      <a:lnTo>
                        <a:pt x="6364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98" name="รูปแบบอิสระ: รูปร่าง 1897">
                  <a:extLst>
                    <a:ext uri="{FF2B5EF4-FFF2-40B4-BE49-F238E27FC236}">
                      <a16:creationId xmlns:a16="http://schemas.microsoft.com/office/drawing/2014/main" id="{08F97787-6101-414E-A86B-3CEF66B6B58C}"/>
                    </a:ext>
                  </a:extLst>
                </p:cNvPr>
                <p:cNvSpPr/>
                <p:nvPr/>
              </p:nvSpPr>
              <p:spPr>
                <a:xfrm>
                  <a:off x="7370874" y="4766800"/>
                  <a:ext cx="43415" cy="66822"/>
                </a:xfrm>
                <a:custGeom>
                  <a:avLst/>
                  <a:gdLst>
                    <a:gd name="connsiteX0" fmla="*/ 31819 w 43415"/>
                    <a:gd name="connsiteY0" fmla="*/ 42957 h 66822"/>
                    <a:gd name="connsiteX1" fmla="*/ 31819 w 43415"/>
                    <a:gd name="connsiteY1" fmla="*/ 42957 h 66822"/>
                    <a:gd name="connsiteX2" fmla="*/ 38183 w 43415"/>
                    <a:gd name="connsiteY2" fmla="*/ 41366 h 66822"/>
                    <a:gd name="connsiteX3" fmla="*/ 31819 w 43415"/>
                    <a:gd name="connsiteY3" fmla="*/ 42957 h 66822"/>
                    <a:gd name="connsiteX4" fmla="*/ 31819 w 43415"/>
                    <a:gd name="connsiteY4" fmla="*/ 41366 h 66822"/>
                    <a:gd name="connsiteX5" fmla="*/ 31819 w 43415"/>
                    <a:gd name="connsiteY5" fmla="*/ 41366 h 66822"/>
                    <a:gd name="connsiteX6" fmla="*/ 28637 w 43415"/>
                    <a:gd name="connsiteY6" fmla="*/ 41366 h 66822"/>
                    <a:gd name="connsiteX7" fmla="*/ 30229 w 43415"/>
                    <a:gd name="connsiteY7" fmla="*/ 39775 h 66822"/>
                    <a:gd name="connsiteX8" fmla="*/ 28637 w 43415"/>
                    <a:gd name="connsiteY8" fmla="*/ 39775 h 66822"/>
                    <a:gd name="connsiteX9" fmla="*/ 30229 w 43415"/>
                    <a:gd name="connsiteY9" fmla="*/ 39775 h 66822"/>
                    <a:gd name="connsiteX10" fmla="*/ 30229 w 43415"/>
                    <a:gd name="connsiteY10" fmla="*/ 39775 h 66822"/>
                    <a:gd name="connsiteX11" fmla="*/ 30229 w 43415"/>
                    <a:gd name="connsiteY11" fmla="*/ 39775 h 66822"/>
                    <a:gd name="connsiteX12" fmla="*/ 27046 w 43415"/>
                    <a:gd name="connsiteY12" fmla="*/ 39775 h 66822"/>
                    <a:gd name="connsiteX13" fmla="*/ 28637 w 43415"/>
                    <a:gd name="connsiteY13" fmla="*/ 39775 h 66822"/>
                    <a:gd name="connsiteX14" fmla="*/ 27046 w 43415"/>
                    <a:gd name="connsiteY14" fmla="*/ 39775 h 66822"/>
                    <a:gd name="connsiteX15" fmla="*/ 30229 w 43415"/>
                    <a:gd name="connsiteY15" fmla="*/ 39775 h 66822"/>
                    <a:gd name="connsiteX16" fmla="*/ 31819 w 43415"/>
                    <a:gd name="connsiteY16" fmla="*/ 38184 h 66822"/>
                    <a:gd name="connsiteX17" fmla="*/ 33411 w 43415"/>
                    <a:gd name="connsiteY17" fmla="*/ 38184 h 66822"/>
                    <a:gd name="connsiteX18" fmla="*/ 36593 w 43415"/>
                    <a:gd name="connsiteY18" fmla="*/ 36593 h 66822"/>
                    <a:gd name="connsiteX19" fmla="*/ 30229 w 43415"/>
                    <a:gd name="connsiteY19" fmla="*/ 39775 h 66822"/>
                    <a:gd name="connsiteX20" fmla="*/ 30229 w 43415"/>
                    <a:gd name="connsiteY20" fmla="*/ 39775 h 66822"/>
                    <a:gd name="connsiteX21" fmla="*/ 31819 w 43415"/>
                    <a:gd name="connsiteY21" fmla="*/ 38184 h 66822"/>
                    <a:gd name="connsiteX22" fmla="*/ 35001 w 43415"/>
                    <a:gd name="connsiteY22" fmla="*/ 36593 h 66822"/>
                    <a:gd name="connsiteX23" fmla="*/ 31819 w 43415"/>
                    <a:gd name="connsiteY23" fmla="*/ 36593 h 66822"/>
                    <a:gd name="connsiteX24" fmla="*/ 36593 w 43415"/>
                    <a:gd name="connsiteY24" fmla="*/ 35002 h 66822"/>
                    <a:gd name="connsiteX25" fmla="*/ 31819 w 43415"/>
                    <a:gd name="connsiteY25" fmla="*/ 36593 h 66822"/>
                    <a:gd name="connsiteX26" fmla="*/ 30229 w 43415"/>
                    <a:gd name="connsiteY26" fmla="*/ 36593 h 66822"/>
                    <a:gd name="connsiteX27" fmla="*/ 33411 w 43415"/>
                    <a:gd name="connsiteY27" fmla="*/ 35002 h 66822"/>
                    <a:gd name="connsiteX28" fmla="*/ 31819 w 43415"/>
                    <a:gd name="connsiteY28" fmla="*/ 35002 h 66822"/>
                    <a:gd name="connsiteX29" fmla="*/ 33411 w 43415"/>
                    <a:gd name="connsiteY29" fmla="*/ 35002 h 66822"/>
                    <a:gd name="connsiteX30" fmla="*/ 30229 w 43415"/>
                    <a:gd name="connsiteY30" fmla="*/ 35002 h 66822"/>
                    <a:gd name="connsiteX31" fmla="*/ 30229 w 43415"/>
                    <a:gd name="connsiteY31" fmla="*/ 33411 h 66822"/>
                    <a:gd name="connsiteX32" fmla="*/ 33411 w 43415"/>
                    <a:gd name="connsiteY32" fmla="*/ 31820 h 66822"/>
                    <a:gd name="connsiteX33" fmla="*/ 28637 w 43415"/>
                    <a:gd name="connsiteY33" fmla="*/ 31820 h 66822"/>
                    <a:gd name="connsiteX34" fmla="*/ 30229 w 43415"/>
                    <a:gd name="connsiteY34" fmla="*/ 30229 h 66822"/>
                    <a:gd name="connsiteX35" fmla="*/ 23865 w 43415"/>
                    <a:gd name="connsiteY35" fmla="*/ 31820 h 66822"/>
                    <a:gd name="connsiteX36" fmla="*/ 22274 w 43415"/>
                    <a:gd name="connsiteY36" fmla="*/ 33411 h 66822"/>
                    <a:gd name="connsiteX37" fmla="*/ 20683 w 43415"/>
                    <a:gd name="connsiteY37" fmla="*/ 33411 h 66822"/>
                    <a:gd name="connsiteX38" fmla="*/ 23865 w 43415"/>
                    <a:gd name="connsiteY38" fmla="*/ 33411 h 66822"/>
                    <a:gd name="connsiteX39" fmla="*/ 23865 w 43415"/>
                    <a:gd name="connsiteY39" fmla="*/ 33411 h 66822"/>
                    <a:gd name="connsiteX40" fmla="*/ 28637 w 43415"/>
                    <a:gd name="connsiteY40" fmla="*/ 31820 h 66822"/>
                    <a:gd name="connsiteX41" fmla="*/ 27046 w 43415"/>
                    <a:gd name="connsiteY41" fmla="*/ 31820 h 66822"/>
                    <a:gd name="connsiteX42" fmla="*/ 31819 w 43415"/>
                    <a:gd name="connsiteY42" fmla="*/ 30229 h 66822"/>
                    <a:gd name="connsiteX43" fmla="*/ 30229 w 43415"/>
                    <a:gd name="connsiteY43" fmla="*/ 30229 h 66822"/>
                    <a:gd name="connsiteX44" fmla="*/ 31819 w 43415"/>
                    <a:gd name="connsiteY44" fmla="*/ 30229 h 66822"/>
                    <a:gd name="connsiteX45" fmla="*/ 30229 w 43415"/>
                    <a:gd name="connsiteY45" fmla="*/ 30229 h 66822"/>
                    <a:gd name="connsiteX46" fmla="*/ 33411 w 43415"/>
                    <a:gd name="connsiteY46" fmla="*/ 28638 h 66822"/>
                    <a:gd name="connsiteX47" fmla="*/ 31819 w 43415"/>
                    <a:gd name="connsiteY47" fmla="*/ 28638 h 66822"/>
                    <a:gd name="connsiteX48" fmla="*/ 33411 w 43415"/>
                    <a:gd name="connsiteY48" fmla="*/ 27047 h 66822"/>
                    <a:gd name="connsiteX49" fmla="*/ 23865 w 43415"/>
                    <a:gd name="connsiteY49" fmla="*/ 27047 h 66822"/>
                    <a:gd name="connsiteX50" fmla="*/ 30229 w 43415"/>
                    <a:gd name="connsiteY50" fmla="*/ 25456 h 66822"/>
                    <a:gd name="connsiteX51" fmla="*/ 31819 w 43415"/>
                    <a:gd name="connsiteY51" fmla="*/ 27047 h 66822"/>
                    <a:gd name="connsiteX52" fmla="*/ 33411 w 43415"/>
                    <a:gd name="connsiteY52" fmla="*/ 27047 h 66822"/>
                    <a:gd name="connsiteX53" fmla="*/ 30229 w 43415"/>
                    <a:gd name="connsiteY53" fmla="*/ 27047 h 66822"/>
                    <a:gd name="connsiteX54" fmla="*/ 33411 w 43415"/>
                    <a:gd name="connsiteY54" fmla="*/ 25456 h 66822"/>
                    <a:gd name="connsiteX55" fmla="*/ 28637 w 43415"/>
                    <a:gd name="connsiteY55" fmla="*/ 25456 h 66822"/>
                    <a:gd name="connsiteX56" fmla="*/ 31819 w 43415"/>
                    <a:gd name="connsiteY56" fmla="*/ 25456 h 66822"/>
                    <a:gd name="connsiteX57" fmla="*/ 28637 w 43415"/>
                    <a:gd name="connsiteY57" fmla="*/ 25456 h 66822"/>
                    <a:gd name="connsiteX58" fmla="*/ 28637 w 43415"/>
                    <a:gd name="connsiteY58" fmla="*/ 25456 h 66822"/>
                    <a:gd name="connsiteX59" fmla="*/ 30229 w 43415"/>
                    <a:gd name="connsiteY59" fmla="*/ 23865 h 66822"/>
                    <a:gd name="connsiteX60" fmla="*/ 30229 w 43415"/>
                    <a:gd name="connsiteY60" fmla="*/ 23865 h 66822"/>
                    <a:gd name="connsiteX61" fmla="*/ 25456 w 43415"/>
                    <a:gd name="connsiteY61" fmla="*/ 22274 h 66822"/>
                    <a:gd name="connsiteX62" fmla="*/ 30229 w 43415"/>
                    <a:gd name="connsiteY62" fmla="*/ 20683 h 66822"/>
                    <a:gd name="connsiteX63" fmla="*/ 17501 w 43415"/>
                    <a:gd name="connsiteY63" fmla="*/ 22274 h 66822"/>
                    <a:gd name="connsiteX64" fmla="*/ 30229 w 43415"/>
                    <a:gd name="connsiteY64" fmla="*/ 19092 h 66822"/>
                    <a:gd name="connsiteX65" fmla="*/ 30229 w 43415"/>
                    <a:gd name="connsiteY65" fmla="*/ 19092 h 66822"/>
                    <a:gd name="connsiteX66" fmla="*/ 25456 w 43415"/>
                    <a:gd name="connsiteY66" fmla="*/ 20683 h 66822"/>
                    <a:gd name="connsiteX67" fmla="*/ 30229 w 43415"/>
                    <a:gd name="connsiteY67" fmla="*/ 19092 h 66822"/>
                    <a:gd name="connsiteX68" fmla="*/ 23865 w 43415"/>
                    <a:gd name="connsiteY68" fmla="*/ 20683 h 66822"/>
                    <a:gd name="connsiteX69" fmla="*/ 28637 w 43415"/>
                    <a:gd name="connsiteY69" fmla="*/ 19092 h 66822"/>
                    <a:gd name="connsiteX70" fmla="*/ 23865 w 43415"/>
                    <a:gd name="connsiteY70" fmla="*/ 19092 h 66822"/>
                    <a:gd name="connsiteX71" fmla="*/ 28637 w 43415"/>
                    <a:gd name="connsiteY71" fmla="*/ 17501 h 66822"/>
                    <a:gd name="connsiteX72" fmla="*/ 28637 w 43415"/>
                    <a:gd name="connsiteY72" fmla="*/ 17501 h 66822"/>
                    <a:gd name="connsiteX73" fmla="*/ 27046 w 43415"/>
                    <a:gd name="connsiteY73" fmla="*/ 17501 h 66822"/>
                    <a:gd name="connsiteX74" fmla="*/ 20683 w 43415"/>
                    <a:gd name="connsiteY74" fmla="*/ 17501 h 66822"/>
                    <a:gd name="connsiteX75" fmla="*/ 27046 w 43415"/>
                    <a:gd name="connsiteY75" fmla="*/ 15910 h 66822"/>
                    <a:gd name="connsiteX76" fmla="*/ 12728 w 43415"/>
                    <a:gd name="connsiteY76" fmla="*/ 17501 h 66822"/>
                    <a:gd name="connsiteX77" fmla="*/ 14319 w 43415"/>
                    <a:gd name="connsiteY77" fmla="*/ 17501 h 66822"/>
                    <a:gd name="connsiteX78" fmla="*/ 12728 w 43415"/>
                    <a:gd name="connsiteY78" fmla="*/ 17501 h 66822"/>
                    <a:gd name="connsiteX79" fmla="*/ 28637 w 43415"/>
                    <a:gd name="connsiteY79" fmla="*/ 15910 h 66822"/>
                    <a:gd name="connsiteX80" fmla="*/ 30229 w 43415"/>
                    <a:gd name="connsiteY80" fmla="*/ 14319 h 66822"/>
                    <a:gd name="connsiteX81" fmla="*/ 31819 w 43415"/>
                    <a:gd name="connsiteY81" fmla="*/ 14319 h 66822"/>
                    <a:gd name="connsiteX82" fmla="*/ 31819 w 43415"/>
                    <a:gd name="connsiteY82" fmla="*/ 12728 h 66822"/>
                    <a:gd name="connsiteX83" fmla="*/ 25456 w 43415"/>
                    <a:gd name="connsiteY83" fmla="*/ 12728 h 66822"/>
                    <a:gd name="connsiteX84" fmla="*/ 28637 w 43415"/>
                    <a:gd name="connsiteY84" fmla="*/ 12728 h 66822"/>
                    <a:gd name="connsiteX85" fmla="*/ 20683 w 43415"/>
                    <a:gd name="connsiteY85" fmla="*/ 12728 h 66822"/>
                    <a:gd name="connsiteX86" fmla="*/ 27046 w 43415"/>
                    <a:gd name="connsiteY86" fmla="*/ 11137 h 66822"/>
                    <a:gd name="connsiteX87" fmla="*/ 25456 w 43415"/>
                    <a:gd name="connsiteY87" fmla="*/ 11137 h 66822"/>
                    <a:gd name="connsiteX88" fmla="*/ 27046 w 43415"/>
                    <a:gd name="connsiteY88" fmla="*/ 11137 h 66822"/>
                    <a:gd name="connsiteX89" fmla="*/ 25456 w 43415"/>
                    <a:gd name="connsiteY89" fmla="*/ 11137 h 66822"/>
                    <a:gd name="connsiteX90" fmla="*/ 27046 w 43415"/>
                    <a:gd name="connsiteY90" fmla="*/ 9546 h 66822"/>
                    <a:gd name="connsiteX91" fmla="*/ 11137 w 43415"/>
                    <a:gd name="connsiteY91" fmla="*/ 12728 h 66822"/>
                    <a:gd name="connsiteX92" fmla="*/ 15910 w 43415"/>
                    <a:gd name="connsiteY92" fmla="*/ 11137 h 66822"/>
                    <a:gd name="connsiteX93" fmla="*/ 23865 w 43415"/>
                    <a:gd name="connsiteY93" fmla="*/ 9546 h 66822"/>
                    <a:gd name="connsiteX94" fmla="*/ 22274 w 43415"/>
                    <a:gd name="connsiteY94" fmla="*/ 9546 h 66822"/>
                    <a:gd name="connsiteX95" fmla="*/ 23865 w 43415"/>
                    <a:gd name="connsiteY95" fmla="*/ 9546 h 66822"/>
                    <a:gd name="connsiteX96" fmla="*/ 20683 w 43415"/>
                    <a:gd name="connsiteY96" fmla="*/ 9546 h 66822"/>
                    <a:gd name="connsiteX97" fmla="*/ 20683 w 43415"/>
                    <a:gd name="connsiteY97" fmla="*/ 7955 h 66822"/>
                    <a:gd name="connsiteX98" fmla="*/ 12728 w 43415"/>
                    <a:gd name="connsiteY98" fmla="*/ 9546 h 66822"/>
                    <a:gd name="connsiteX99" fmla="*/ 14319 w 43415"/>
                    <a:gd name="connsiteY99" fmla="*/ 9546 h 66822"/>
                    <a:gd name="connsiteX100" fmla="*/ 15910 w 43415"/>
                    <a:gd name="connsiteY100" fmla="*/ 7955 h 66822"/>
                    <a:gd name="connsiteX101" fmla="*/ 19091 w 43415"/>
                    <a:gd name="connsiteY101" fmla="*/ 6364 h 66822"/>
                    <a:gd name="connsiteX102" fmla="*/ 17501 w 43415"/>
                    <a:gd name="connsiteY102" fmla="*/ 6364 h 66822"/>
                    <a:gd name="connsiteX103" fmla="*/ 20683 w 43415"/>
                    <a:gd name="connsiteY103" fmla="*/ 6364 h 66822"/>
                    <a:gd name="connsiteX104" fmla="*/ 17501 w 43415"/>
                    <a:gd name="connsiteY104" fmla="*/ 6364 h 66822"/>
                    <a:gd name="connsiteX105" fmla="*/ 17501 w 43415"/>
                    <a:gd name="connsiteY105" fmla="*/ 6364 h 66822"/>
                    <a:gd name="connsiteX106" fmla="*/ 7955 w 43415"/>
                    <a:gd name="connsiteY106" fmla="*/ 6364 h 66822"/>
                    <a:gd name="connsiteX107" fmla="*/ 9546 w 43415"/>
                    <a:gd name="connsiteY107" fmla="*/ 6364 h 66822"/>
                    <a:gd name="connsiteX108" fmla="*/ 4773 w 43415"/>
                    <a:gd name="connsiteY108" fmla="*/ 4773 h 66822"/>
                    <a:gd name="connsiteX109" fmla="*/ 11137 w 43415"/>
                    <a:gd name="connsiteY109" fmla="*/ 3182 h 66822"/>
                    <a:gd name="connsiteX110" fmla="*/ 9546 w 43415"/>
                    <a:gd name="connsiteY110" fmla="*/ 4773 h 66822"/>
                    <a:gd name="connsiteX111" fmla="*/ 11137 w 43415"/>
                    <a:gd name="connsiteY111" fmla="*/ 4773 h 66822"/>
                    <a:gd name="connsiteX112" fmla="*/ 12728 w 43415"/>
                    <a:gd name="connsiteY112" fmla="*/ 4773 h 66822"/>
                    <a:gd name="connsiteX113" fmla="*/ 14319 w 43415"/>
                    <a:gd name="connsiteY113" fmla="*/ 1591 h 66822"/>
                    <a:gd name="connsiteX114" fmla="*/ 11137 w 43415"/>
                    <a:gd name="connsiteY114" fmla="*/ 1591 h 66822"/>
                    <a:gd name="connsiteX115" fmla="*/ 11137 w 43415"/>
                    <a:gd name="connsiteY115" fmla="*/ 1591 h 66822"/>
                    <a:gd name="connsiteX116" fmla="*/ 7955 w 43415"/>
                    <a:gd name="connsiteY116" fmla="*/ 1591 h 66822"/>
                    <a:gd name="connsiteX117" fmla="*/ 4773 w 43415"/>
                    <a:gd name="connsiteY117" fmla="*/ 1591 h 66822"/>
                    <a:gd name="connsiteX118" fmla="*/ 7955 w 43415"/>
                    <a:gd name="connsiteY118" fmla="*/ 1591 h 66822"/>
                    <a:gd name="connsiteX119" fmla="*/ 7955 w 43415"/>
                    <a:gd name="connsiteY119" fmla="*/ 1591 h 66822"/>
                    <a:gd name="connsiteX120" fmla="*/ 7955 w 43415"/>
                    <a:gd name="connsiteY120" fmla="*/ 0 h 66822"/>
                    <a:gd name="connsiteX121" fmla="*/ 6364 w 43415"/>
                    <a:gd name="connsiteY121" fmla="*/ 0 h 66822"/>
                    <a:gd name="connsiteX122" fmla="*/ 3182 w 43415"/>
                    <a:gd name="connsiteY122" fmla="*/ 0 h 66822"/>
                    <a:gd name="connsiteX123" fmla="*/ 0 w 43415"/>
                    <a:gd name="connsiteY123" fmla="*/ 1591 h 66822"/>
                    <a:gd name="connsiteX124" fmla="*/ 4773 w 43415"/>
                    <a:gd name="connsiteY124" fmla="*/ 1591 h 66822"/>
                    <a:gd name="connsiteX125" fmla="*/ 0 w 43415"/>
                    <a:gd name="connsiteY125" fmla="*/ 3182 h 66822"/>
                    <a:gd name="connsiteX126" fmla="*/ 1591 w 43415"/>
                    <a:gd name="connsiteY126" fmla="*/ 3182 h 66822"/>
                    <a:gd name="connsiteX127" fmla="*/ 3182 w 43415"/>
                    <a:gd name="connsiteY127" fmla="*/ 3182 h 66822"/>
                    <a:gd name="connsiteX128" fmla="*/ 3182 w 43415"/>
                    <a:gd name="connsiteY128" fmla="*/ 3182 h 66822"/>
                    <a:gd name="connsiteX129" fmla="*/ 3182 w 43415"/>
                    <a:gd name="connsiteY129" fmla="*/ 3182 h 66822"/>
                    <a:gd name="connsiteX130" fmla="*/ 3182 w 43415"/>
                    <a:gd name="connsiteY130" fmla="*/ 3182 h 66822"/>
                    <a:gd name="connsiteX131" fmla="*/ 4773 w 43415"/>
                    <a:gd name="connsiteY131" fmla="*/ 3182 h 66822"/>
                    <a:gd name="connsiteX132" fmla="*/ 7955 w 43415"/>
                    <a:gd name="connsiteY132" fmla="*/ 3182 h 66822"/>
                    <a:gd name="connsiteX133" fmla="*/ 6364 w 43415"/>
                    <a:gd name="connsiteY133" fmla="*/ 3182 h 66822"/>
                    <a:gd name="connsiteX134" fmla="*/ 7955 w 43415"/>
                    <a:gd name="connsiteY134" fmla="*/ 3182 h 66822"/>
                    <a:gd name="connsiteX135" fmla="*/ 3182 w 43415"/>
                    <a:gd name="connsiteY135" fmla="*/ 4773 h 66822"/>
                    <a:gd name="connsiteX136" fmla="*/ 3182 w 43415"/>
                    <a:gd name="connsiteY136" fmla="*/ 4773 h 66822"/>
                    <a:gd name="connsiteX137" fmla="*/ 3182 w 43415"/>
                    <a:gd name="connsiteY137" fmla="*/ 6364 h 66822"/>
                    <a:gd name="connsiteX138" fmla="*/ 3182 w 43415"/>
                    <a:gd name="connsiteY138" fmla="*/ 6364 h 66822"/>
                    <a:gd name="connsiteX139" fmla="*/ 4773 w 43415"/>
                    <a:gd name="connsiteY139" fmla="*/ 6364 h 66822"/>
                    <a:gd name="connsiteX140" fmla="*/ 4773 w 43415"/>
                    <a:gd name="connsiteY140" fmla="*/ 6364 h 66822"/>
                    <a:gd name="connsiteX141" fmla="*/ 4773 w 43415"/>
                    <a:gd name="connsiteY141" fmla="*/ 7955 h 66822"/>
                    <a:gd name="connsiteX142" fmla="*/ 4773 w 43415"/>
                    <a:gd name="connsiteY142" fmla="*/ 7955 h 66822"/>
                    <a:gd name="connsiteX143" fmla="*/ 3182 w 43415"/>
                    <a:gd name="connsiteY143" fmla="*/ 7955 h 66822"/>
                    <a:gd name="connsiteX144" fmla="*/ 3182 w 43415"/>
                    <a:gd name="connsiteY144" fmla="*/ 9546 h 66822"/>
                    <a:gd name="connsiteX145" fmla="*/ 1591 w 43415"/>
                    <a:gd name="connsiteY145" fmla="*/ 11137 h 66822"/>
                    <a:gd name="connsiteX146" fmla="*/ 3182 w 43415"/>
                    <a:gd name="connsiteY146" fmla="*/ 11137 h 66822"/>
                    <a:gd name="connsiteX147" fmla="*/ 4773 w 43415"/>
                    <a:gd name="connsiteY147" fmla="*/ 12728 h 66822"/>
                    <a:gd name="connsiteX148" fmla="*/ 6364 w 43415"/>
                    <a:gd name="connsiteY148" fmla="*/ 12728 h 66822"/>
                    <a:gd name="connsiteX149" fmla="*/ 4773 w 43415"/>
                    <a:gd name="connsiteY149" fmla="*/ 14319 h 66822"/>
                    <a:gd name="connsiteX150" fmla="*/ 4773 w 43415"/>
                    <a:gd name="connsiteY150" fmla="*/ 14319 h 66822"/>
                    <a:gd name="connsiteX151" fmla="*/ 4773 w 43415"/>
                    <a:gd name="connsiteY151" fmla="*/ 15910 h 66822"/>
                    <a:gd name="connsiteX152" fmla="*/ 4773 w 43415"/>
                    <a:gd name="connsiteY152" fmla="*/ 15910 h 66822"/>
                    <a:gd name="connsiteX153" fmla="*/ 4773 w 43415"/>
                    <a:gd name="connsiteY153" fmla="*/ 15910 h 66822"/>
                    <a:gd name="connsiteX154" fmla="*/ 4773 w 43415"/>
                    <a:gd name="connsiteY154" fmla="*/ 15910 h 66822"/>
                    <a:gd name="connsiteX155" fmla="*/ 3182 w 43415"/>
                    <a:gd name="connsiteY155" fmla="*/ 15910 h 66822"/>
                    <a:gd name="connsiteX156" fmla="*/ 4773 w 43415"/>
                    <a:gd name="connsiteY156" fmla="*/ 15910 h 66822"/>
                    <a:gd name="connsiteX157" fmla="*/ 6364 w 43415"/>
                    <a:gd name="connsiteY157" fmla="*/ 15910 h 66822"/>
                    <a:gd name="connsiteX158" fmla="*/ 4773 w 43415"/>
                    <a:gd name="connsiteY158" fmla="*/ 15910 h 66822"/>
                    <a:gd name="connsiteX159" fmla="*/ 4773 w 43415"/>
                    <a:gd name="connsiteY159" fmla="*/ 15910 h 66822"/>
                    <a:gd name="connsiteX160" fmla="*/ 7955 w 43415"/>
                    <a:gd name="connsiteY160" fmla="*/ 15910 h 66822"/>
                    <a:gd name="connsiteX161" fmla="*/ 9546 w 43415"/>
                    <a:gd name="connsiteY161" fmla="*/ 15910 h 66822"/>
                    <a:gd name="connsiteX162" fmla="*/ 7955 w 43415"/>
                    <a:gd name="connsiteY162" fmla="*/ 17501 h 66822"/>
                    <a:gd name="connsiteX163" fmla="*/ 12728 w 43415"/>
                    <a:gd name="connsiteY163" fmla="*/ 17501 h 66822"/>
                    <a:gd name="connsiteX164" fmla="*/ 12728 w 43415"/>
                    <a:gd name="connsiteY164" fmla="*/ 17501 h 66822"/>
                    <a:gd name="connsiteX165" fmla="*/ 12728 w 43415"/>
                    <a:gd name="connsiteY165" fmla="*/ 17501 h 66822"/>
                    <a:gd name="connsiteX166" fmla="*/ 9546 w 43415"/>
                    <a:gd name="connsiteY166" fmla="*/ 17501 h 66822"/>
                    <a:gd name="connsiteX167" fmla="*/ 12728 w 43415"/>
                    <a:gd name="connsiteY167" fmla="*/ 17501 h 66822"/>
                    <a:gd name="connsiteX168" fmla="*/ 7955 w 43415"/>
                    <a:gd name="connsiteY168" fmla="*/ 19092 h 66822"/>
                    <a:gd name="connsiteX169" fmla="*/ 12728 w 43415"/>
                    <a:gd name="connsiteY169" fmla="*/ 19092 h 66822"/>
                    <a:gd name="connsiteX170" fmla="*/ 11137 w 43415"/>
                    <a:gd name="connsiteY170" fmla="*/ 19092 h 66822"/>
                    <a:gd name="connsiteX171" fmla="*/ 12728 w 43415"/>
                    <a:gd name="connsiteY171" fmla="*/ 19092 h 66822"/>
                    <a:gd name="connsiteX172" fmla="*/ 9546 w 43415"/>
                    <a:gd name="connsiteY172" fmla="*/ 23865 h 66822"/>
                    <a:gd name="connsiteX173" fmla="*/ 11137 w 43415"/>
                    <a:gd name="connsiteY173" fmla="*/ 23865 h 66822"/>
                    <a:gd name="connsiteX174" fmla="*/ 7955 w 43415"/>
                    <a:gd name="connsiteY174" fmla="*/ 25456 h 66822"/>
                    <a:gd name="connsiteX175" fmla="*/ 9546 w 43415"/>
                    <a:gd name="connsiteY175" fmla="*/ 27047 h 66822"/>
                    <a:gd name="connsiteX176" fmla="*/ 6364 w 43415"/>
                    <a:gd name="connsiteY176" fmla="*/ 27047 h 66822"/>
                    <a:gd name="connsiteX177" fmla="*/ 6364 w 43415"/>
                    <a:gd name="connsiteY177" fmla="*/ 27047 h 66822"/>
                    <a:gd name="connsiteX178" fmla="*/ 4773 w 43415"/>
                    <a:gd name="connsiteY178" fmla="*/ 27047 h 66822"/>
                    <a:gd name="connsiteX179" fmla="*/ 12728 w 43415"/>
                    <a:gd name="connsiteY179" fmla="*/ 25456 h 66822"/>
                    <a:gd name="connsiteX180" fmla="*/ 14319 w 43415"/>
                    <a:gd name="connsiteY180" fmla="*/ 25456 h 66822"/>
                    <a:gd name="connsiteX181" fmla="*/ 11137 w 43415"/>
                    <a:gd name="connsiteY181" fmla="*/ 25456 h 66822"/>
                    <a:gd name="connsiteX182" fmla="*/ 12728 w 43415"/>
                    <a:gd name="connsiteY182" fmla="*/ 27047 h 66822"/>
                    <a:gd name="connsiteX183" fmla="*/ 12728 w 43415"/>
                    <a:gd name="connsiteY183" fmla="*/ 27047 h 66822"/>
                    <a:gd name="connsiteX184" fmla="*/ 12728 w 43415"/>
                    <a:gd name="connsiteY184" fmla="*/ 28638 h 66822"/>
                    <a:gd name="connsiteX185" fmla="*/ 12728 w 43415"/>
                    <a:gd name="connsiteY185" fmla="*/ 28638 h 66822"/>
                    <a:gd name="connsiteX186" fmla="*/ 14319 w 43415"/>
                    <a:gd name="connsiteY186" fmla="*/ 28638 h 66822"/>
                    <a:gd name="connsiteX187" fmla="*/ 14319 w 43415"/>
                    <a:gd name="connsiteY187" fmla="*/ 28638 h 66822"/>
                    <a:gd name="connsiteX188" fmla="*/ 12728 w 43415"/>
                    <a:gd name="connsiteY188" fmla="*/ 30229 h 66822"/>
                    <a:gd name="connsiteX189" fmla="*/ 14319 w 43415"/>
                    <a:gd name="connsiteY189" fmla="*/ 30229 h 66822"/>
                    <a:gd name="connsiteX190" fmla="*/ 14319 w 43415"/>
                    <a:gd name="connsiteY190" fmla="*/ 31820 h 66822"/>
                    <a:gd name="connsiteX191" fmla="*/ 15910 w 43415"/>
                    <a:gd name="connsiteY191" fmla="*/ 31820 h 66822"/>
                    <a:gd name="connsiteX192" fmla="*/ 9546 w 43415"/>
                    <a:gd name="connsiteY192" fmla="*/ 35002 h 66822"/>
                    <a:gd name="connsiteX193" fmla="*/ 7955 w 43415"/>
                    <a:gd name="connsiteY193" fmla="*/ 35002 h 66822"/>
                    <a:gd name="connsiteX194" fmla="*/ 11137 w 43415"/>
                    <a:gd name="connsiteY194" fmla="*/ 35002 h 66822"/>
                    <a:gd name="connsiteX195" fmla="*/ 7955 w 43415"/>
                    <a:gd name="connsiteY195" fmla="*/ 36593 h 66822"/>
                    <a:gd name="connsiteX196" fmla="*/ 11137 w 43415"/>
                    <a:gd name="connsiteY196" fmla="*/ 38184 h 66822"/>
                    <a:gd name="connsiteX197" fmla="*/ 14319 w 43415"/>
                    <a:gd name="connsiteY197" fmla="*/ 36593 h 66822"/>
                    <a:gd name="connsiteX198" fmla="*/ 14319 w 43415"/>
                    <a:gd name="connsiteY198" fmla="*/ 38184 h 66822"/>
                    <a:gd name="connsiteX199" fmla="*/ 12728 w 43415"/>
                    <a:gd name="connsiteY199" fmla="*/ 38184 h 66822"/>
                    <a:gd name="connsiteX200" fmla="*/ 15910 w 43415"/>
                    <a:gd name="connsiteY200" fmla="*/ 38184 h 66822"/>
                    <a:gd name="connsiteX201" fmla="*/ 12728 w 43415"/>
                    <a:gd name="connsiteY201" fmla="*/ 41366 h 66822"/>
                    <a:gd name="connsiteX202" fmla="*/ 12728 w 43415"/>
                    <a:gd name="connsiteY202" fmla="*/ 41366 h 66822"/>
                    <a:gd name="connsiteX203" fmla="*/ 12728 w 43415"/>
                    <a:gd name="connsiteY203" fmla="*/ 41366 h 66822"/>
                    <a:gd name="connsiteX204" fmla="*/ 15910 w 43415"/>
                    <a:gd name="connsiteY204" fmla="*/ 41366 h 66822"/>
                    <a:gd name="connsiteX205" fmla="*/ 14319 w 43415"/>
                    <a:gd name="connsiteY205" fmla="*/ 41366 h 66822"/>
                    <a:gd name="connsiteX206" fmla="*/ 17501 w 43415"/>
                    <a:gd name="connsiteY206" fmla="*/ 41366 h 66822"/>
                    <a:gd name="connsiteX207" fmla="*/ 15910 w 43415"/>
                    <a:gd name="connsiteY207" fmla="*/ 42957 h 66822"/>
                    <a:gd name="connsiteX208" fmla="*/ 15910 w 43415"/>
                    <a:gd name="connsiteY208" fmla="*/ 44548 h 66822"/>
                    <a:gd name="connsiteX209" fmla="*/ 14319 w 43415"/>
                    <a:gd name="connsiteY209" fmla="*/ 44548 h 66822"/>
                    <a:gd name="connsiteX210" fmla="*/ 17501 w 43415"/>
                    <a:gd name="connsiteY210" fmla="*/ 46139 h 66822"/>
                    <a:gd name="connsiteX211" fmla="*/ 19091 w 43415"/>
                    <a:gd name="connsiteY211" fmla="*/ 46139 h 66822"/>
                    <a:gd name="connsiteX212" fmla="*/ 23865 w 43415"/>
                    <a:gd name="connsiteY212" fmla="*/ 44548 h 66822"/>
                    <a:gd name="connsiteX213" fmla="*/ 20683 w 43415"/>
                    <a:gd name="connsiteY213" fmla="*/ 46139 h 66822"/>
                    <a:gd name="connsiteX214" fmla="*/ 20683 w 43415"/>
                    <a:gd name="connsiteY214" fmla="*/ 46139 h 66822"/>
                    <a:gd name="connsiteX215" fmla="*/ 17501 w 43415"/>
                    <a:gd name="connsiteY215" fmla="*/ 49321 h 66822"/>
                    <a:gd name="connsiteX216" fmla="*/ 17501 w 43415"/>
                    <a:gd name="connsiteY216" fmla="*/ 54094 h 66822"/>
                    <a:gd name="connsiteX217" fmla="*/ 20683 w 43415"/>
                    <a:gd name="connsiteY217" fmla="*/ 52503 h 66822"/>
                    <a:gd name="connsiteX218" fmla="*/ 20683 w 43415"/>
                    <a:gd name="connsiteY218" fmla="*/ 52503 h 66822"/>
                    <a:gd name="connsiteX219" fmla="*/ 19091 w 43415"/>
                    <a:gd name="connsiteY219" fmla="*/ 52503 h 66822"/>
                    <a:gd name="connsiteX220" fmla="*/ 20683 w 43415"/>
                    <a:gd name="connsiteY220" fmla="*/ 52503 h 66822"/>
                    <a:gd name="connsiteX221" fmla="*/ 17501 w 43415"/>
                    <a:gd name="connsiteY221" fmla="*/ 54094 h 66822"/>
                    <a:gd name="connsiteX222" fmla="*/ 17501 w 43415"/>
                    <a:gd name="connsiteY222" fmla="*/ 54094 h 66822"/>
                    <a:gd name="connsiteX223" fmla="*/ 17501 w 43415"/>
                    <a:gd name="connsiteY223" fmla="*/ 54094 h 66822"/>
                    <a:gd name="connsiteX224" fmla="*/ 20683 w 43415"/>
                    <a:gd name="connsiteY224" fmla="*/ 54094 h 66822"/>
                    <a:gd name="connsiteX225" fmla="*/ 19091 w 43415"/>
                    <a:gd name="connsiteY225" fmla="*/ 55686 h 66822"/>
                    <a:gd name="connsiteX226" fmla="*/ 19091 w 43415"/>
                    <a:gd name="connsiteY226" fmla="*/ 55686 h 66822"/>
                    <a:gd name="connsiteX227" fmla="*/ 19091 w 43415"/>
                    <a:gd name="connsiteY227" fmla="*/ 55686 h 66822"/>
                    <a:gd name="connsiteX228" fmla="*/ 20683 w 43415"/>
                    <a:gd name="connsiteY228" fmla="*/ 54094 h 66822"/>
                    <a:gd name="connsiteX229" fmla="*/ 23865 w 43415"/>
                    <a:gd name="connsiteY229" fmla="*/ 52503 h 66822"/>
                    <a:gd name="connsiteX230" fmla="*/ 22274 w 43415"/>
                    <a:gd name="connsiteY230" fmla="*/ 55686 h 66822"/>
                    <a:gd name="connsiteX231" fmla="*/ 23865 w 43415"/>
                    <a:gd name="connsiteY231" fmla="*/ 55686 h 66822"/>
                    <a:gd name="connsiteX232" fmla="*/ 27046 w 43415"/>
                    <a:gd name="connsiteY232" fmla="*/ 54094 h 66822"/>
                    <a:gd name="connsiteX233" fmla="*/ 20683 w 43415"/>
                    <a:gd name="connsiteY233" fmla="*/ 57276 h 66822"/>
                    <a:gd name="connsiteX234" fmla="*/ 25456 w 43415"/>
                    <a:gd name="connsiteY234" fmla="*/ 55686 h 66822"/>
                    <a:gd name="connsiteX235" fmla="*/ 22274 w 43415"/>
                    <a:gd name="connsiteY235" fmla="*/ 57276 h 66822"/>
                    <a:gd name="connsiteX236" fmla="*/ 22274 w 43415"/>
                    <a:gd name="connsiteY236" fmla="*/ 60458 h 66822"/>
                    <a:gd name="connsiteX237" fmla="*/ 25456 w 43415"/>
                    <a:gd name="connsiteY237" fmla="*/ 58867 h 66822"/>
                    <a:gd name="connsiteX238" fmla="*/ 22274 w 43415"/>
                    <a:gd name="connsiteY238" fmla="*/ 60458 h 66822"/>
                    <a:gd name="connsiteX239" fmla="*/ 23865 w 43415"/>
                    <a:gd name="connsiteY239" fmla="*/ 60458 h 66822"/>
                    <a:gd name="connsiteX240" fmla="*/ 25456 w 43415"/>
                    <a:gd name="connsiteY240" fmla="*/ 58867 h 66822"/>
                    <a:gd name="connsiteX241" fmla="*/ 23865 w 43415"/>
                    <a:gd name="connsiteY241" fmla="*/ 66822 h 66822"/>
                    <a:gd name="connsiteX242" fmla="*/ 25456 w 43415"/>
                    <a:gd name="connsiteY242" fmla="*/ 66822 h 66822"/>
                    <a:gd name="connsiteX243" fmla="*/ 28637 w 43415"/>
                    <a:gd name="connsiteY243" fmla="*/ 65231 h 66822"/>
                    <a:gd name="connsiteX244" fmla="*/ 27046 w 43415"/>
                    <a:gd name="connsiteY244" fmla="*/ 66822 h 66822"/>
                    <a:gd name="connsiteX245" fmla="*/ 30229 w 43415"/>
                    <a:gd name="connsiteY245" fmla="*/ 66822 h 66822"/>
                    <a:gd name="connsiteX246" fmla="*/ 30229 w 43415"/>
                    <a:gd name="connsiteY246" fmla="*/ 66822 h 66822"/>
                    <a:gd name="connsiteX247" fmla="*/ 39774 w 43415"/>
                    <a:gd name="connsiteY247" fmla="*/ 60458 h 66822"/>
                    <a:gd name="connsiteX248" fmla="*/ 39774 w 43415"/>
                    <a:gd name="connsiteY248" fmla="*/ 58867 h 66822"/>
                    <a:gd name="connsiteX249" fmla="*/ 41366 w 43415"/>
                    <a:gd name="connsiteY249" fmla="*/ 57276 h 66822"/>
                    <a:gd name="connsiteX250" fmla="*/ 39774 w 43415"/>
                    <a:gd name="connsiteY250" fmla="*/ 57276 h 66822"/>
                    <a:gd name="connsiteX251" fmla="*/ 39774 w 43415"/>
                    <a:gd name="connsiteY251" fmla="*/ 57276 h 66822"/>
                    <a:gd name="connsiteX252" fmla="*/ 41366 w 43415"/>
                    <a:gd name="connsiteY252" fmla="*/ 54094 h 66822"/>
                    <a:gd name="connsiteX253" fmla="*/ 39774 w 43415"/>
                    <a:gd name="connsiteY253" fmla="*/ 55686 h 66822"/>
                    <a:gd name="connsiteX254" fmla="*/ 41366 w 43415"/>
                    <a:gd name="connsiteY254" fmla="*/ 54094 h 66822"/>
                    <a:gd name="connsiteX255" fmla="*/ 38183 w 43415"/>
                    <a:gd name="connsiteY255" fmla="*/ 55686 h 66822"/>
                    <a:gd name="connsiteX256" fmla="*/ 41366 w 43415"/>
                    <a:gd name="connsiteY256" fmla="*/ 52503 h 66822"/>
                    <a:gd name="connsiteX257" fmla="*/ 39774 w 43415"/>
                    <a:gd name="connsiteY257" fmla="*/ 54094 h 66822"/>
                    <a:gd name="connsiteX258" fmla="*/ 41366 w 43415"/>
                    <a:gd name="connsiteY258" fmla="*/ 54094 h 66822"/>
                    <a:gd name="connsiteX259" fmla="*/ 39774 w 43415"/>
                    <a:gd name="connsiteY259" fmla="*/ 54094 h 66822"/>
                    <a:gd name="connsiteX260" fmla="*/ 42956 w 43415"/>
                    <a:gd name="connsiteY260" fmla="*/ 52503 h 66822"/>
                    <a:gd name="connsiteX261" fmla="*/ 42956 w 43415"/>
                    <a:gd name="connsiteY261" fmla="*/ 52503 h 66822"/>
                    <a:gd name="connsiteX262" fmla="*/ 42956 w 43415"/>
                    <a:gd name="connsiteY262" fmla="*/ 50912 h 66822"/>
                    <a:gd name="connsiteX263" fmla="*/ 42956 w 43415"/>
                    <a:gd name="connsiteY263" fmla="*/ 50912 h 66822"/>
                    <a:gd name="connsiteX264" fmla="*/ 39774 w 43415"/>
                    <a:gd name="connsiteY264" fmla="*/ 49321 h 66822"/>
                    <a:gd name="connsiteX265" fmla="*/ 38183 w 43415"/>
                    <a:gd name="connsiteY265" fmla="*/ 49321 h 66822"/>
                    <a:gd name="connsiteX266" fmla="*/ 38183 w 43415"/>
                    <a:gd name="connsiteY266" fmla="*/ 47730 h 66822"/>
                    <a:gd name="connsiteX267" fmla="*/ 38183 w 43415"/>
                    <a:gd name="connsiteY267" fmla="*/ 47730 h 66822"/>
                    <a:gd name="connsiteX268" fmla="*/ 36593 w 43415"/>
                    <a:gd name="connsiteY268" fmla="*/ 47730 h 66822"/>
                    <a:gd name="connsiteX269" fmla="*/ 39774 w 43415"/>
                    <a:gd name="connsiteY269" fmla="*/ 46139 h 66822"/>
                    <a:gd name="connsiteX270" fmla="*/ 35001 w 43415"/>
                    <a:gd name="connsiteY270" fmla="*/ 47730 h 66822"/>
                    <a:gd name="connsiteX271" fmla="*/ 36593 w 43415"/>
                    <a:gd name="connsiteY271" fmla="*/ 47730 h 66822"/>
                    <a:gd name="connsiteX272" fmla="*/ 33411 w 43415"/>
                    <a:gd name="connsiteY272" fmla="*/ 47730 h 66822"/>
                    <a:gd name="connsiteX273" fmla="*/ 38183 w 43415"/>
                    <a:gd name="connsiteY273" fmla="*/ 46139 h 66822"/>
                    <a:gd name="connsiteX274" fmla="*/ 39774 w 43415"/>
                    <a:gd name="connsiteY274" fmla="*/ 44548 h 66822"/>
                    <a:gd name="connsiteX275" fmla="*/ 36593 w 43415"/>
                    <a:gd name="connsiteY275" fmla="*/ 46139 h 66822"/>
                    <a:gd name="connsiteX276" fmla="*/ 33411 w 43415"/>
                    <a:gd name="connsiteY276" fmla="*/ 46139 h 66822"/>
                    <a:gd name="connsiteX277" fmla="*/ 38183 w 43415"/>
                    <a:gd name="connsiteY277" fmla="*/ 42957 h 66822"/>
                    <a:gd name="connsiteX278" fmla="*/ 38183 w 43415"/>
                    <a:gd name="connsiteY278" fmla="*/ 42957 h 66822"/>
                    <a:gd name="connsiteX279" fmla="*/ 38183 w 43415"/>
                    <a:gd name="connsiteY279" fmla="*/ 41366 h 66822"/>
                    <a:gd name="connsiteX280" fmla="*/ 35001 w 43415"/>
                    <a:gd name="connsiteY280" fmla="*/ 42957 h 66822"/>
                    <a:gd name="connsiteX281" fmla="*/ 36593 w 43415"/>
                    <a:gd name="connsiteY281" fmla="*/ 42957 h 66822"/>
                    <a:gd name="connsiteX282" fmla="*/ 33411 w 43415"/>
                    <a:gd name="connsiteY282" fmla="*/ 42957 h 66822"/>
                    <a:gd name="connsiteX283" fmla="*/ 35001 w 43415"/>
                    <a:gd name="connsiteY283" fmla="*/ 42957 h 66822"/>
                    <a:gd name="connsiteX284" fmla="*/ 35001 w 43415"/>
                    <a:gd name="connsiteY284" fmla="*/ 42957 h 66822"/>
                    <a:gd name="connsiteX285" fmla="*/ 38183 w 43415"/>
                    <a:gd name="connsiteY285" fmla="*/ 42957 h 66822"/>
                    <a:gd name="connsiteX286" fmla="*/ 39774 w 43415"/>
                    <a:gd name="connsiteY286" fmla="*/ 41366 h 66822"/>
                    <a:gd name="connsiteX287" fmla="*/ 36593 w 43415"/>
                    <a:gd name="connsiteY287" fmla="*/ 41366 h 66822"/>
                    <a:gd name="connsiteX288" fmla="*/ 38183 w 43415"/>
                    <a:gd name="connsiteY288" fmla="*/ 41366 h 66822"/>
                    <a:gd name="connsiteX289" fmla="*/ 36593 w 43415"/>
                    <a:gd name="connsiteY289" fmla="*/ 41366 h 66822"/>
                    <a:gd name="connsiteX290" fmla="*/ 39774 w 43415"/>
                    <a:gd name="connsiteY290" fmla="*/ 39775 h 66822"/>
                    <a:gd name="connsiteX291" fmla="*/ 39774 w 43415"/>
                    <a:gd name="connsiteY291" fmla="*/ 38184 h 66822"/>
                    <a:gd name="connsiteX292" fmla="*/ 36593 w 43415"/>
                    <a:gd name="connsiteY292" fmla="*/ 39775 h 66822"/>
                    <a:gd name="connsiteX293" fmla="*/ 39774 w 43415"/>
                    <a:gd name="connsiteY293" fmla="*/ 36593 h 66822"/>
                    <a:gd name="connsiteX294" fmla="*/ 38183 w 43415"/>
                    <a:gd name="connsiteY294" fmla="*/ 38184 h 66822"/>
                    <a:gd name="connsiteX295" fmla="*/ 39774 w 43415"/>
                    <a:gd name="connsiteY295" fmla="*/ 36593 h 66822"/>
                    <a:gd name="connsiteX296" fmla="*/ 36593 w 43415"/>
                    <a:gd name="connsiteY296" fmla="*/ 38184 h 66822"/>
                    <a:gd name="connsiteX297" fmla="*/ 35001 w 43415"/>
                    <a:gd name="connsiteY297" fmla="*/ 38184 h 66822"/>
                    <a:gd name="connsiteX298" fmla="*/ 36593 w 43415"/>
                    <a:gd name="connsiteY298" fmla="*/ 36593 h 66822"/>
                    <a:gd name="connsiteX299" fmla="*/ 33411 w 43415"/>
                    <a:gd name="connsiteY299" fmla="*/ 36593 h 66822"/>
                    <a:gd name="connsiteX300" fmla="*/ 36593 w 43415"/>
                    <a:gd name="connsiteY300" fmla="*/ 35002 h 66822"/>
                    <a:gd name="connsiteX301" fmla="*/ 35001 w 43415"/>
                    <a:gd name="connsiteY301" fmla="*/ 35002 h 66822"/>
                    <a:gd name="connsiteX302" fmla="*/ 36593 w 43415"/>
                    <a:gd name="connsiteY302" fmla="*/ 33411 h 66822"/>
                    <a:gd name="connsiteX303" fmla="*/ 35001 w 43415"/>
                    <a:gd name="connsiteY303" fmla="*/ 33411 h 66822"/>
                    <a:gd name="connsiteX304" fmla="*/ 31819 w 43415"/>
                    <a:gd name="connsiteY304" fmla="*/ 35002 h 66822"/>
                    <a:gd name="connsiteX305" fmla="*/ 33411 w 43415"/>
                    <a:gd name="connsiteY305" fmla="*/ 33411 h 66822"/>
                    <a:gd name="connsiteX306" fmla="*/ 35001 w 43415"/>
                    <a:gd name="connsiteY306" fmla="*/ 33411 h 66822"/>
                    <a:gd name="connsiteX307" fmla="*/ 36593 w 43415"/>
                    <a:gd name="connsiteY307" fmla="*/ 33411 h 66822"/>
                    <a:gd name="connsiteX308" fmla="*/ 36593 w 43415"/>
                    <a:gd name="connsiteY308" fmla="*/ 31820 h 66822"/>
                    <a:gd name="connsiteX309" fmla="*/ 36593 w 43415"/>
                    <a:gd name="connsiteY309" fmla="*/ 31820 h 66822"/>
                    <a:gd name="connsiteX310" fmla="*/ 33411 w 43415"/>
                    <a:gd name="connsiteY310" fmla="*/ 31820 h 66822"/>
                    <a:gd name="connsiteX311" fmla="*/ 35001 w 43415"/>
                    <a:gd name="connsiteY311" fmla="*/ 31820 h 66822"/>
                    <a:gd name="connsiteX312" fmla="*/ 33411 w 43415"/>
                    <a:gd name="connsiteY312" fmla="*/ 31820 h 66822"/>
                    <a:gd name="connsiteX313" fmla="*/ 38183 w 43415"/>
                    <a:gd name="connsiteY313" fmla="*/ 30229 h 66822"/>
                    <a:gd name="connsiteX314" fmla="*/ 36593 w 43415"/>
                    <a:gd name="connsiteY314" fmla="*/ 30229 h 66822"/>
                    <a:gd name="connsiteX315" fmla="*/ 39774 w 43415"/>
                    <a:gd name="connsiteY315" fmla="*/ 28638 h 66822"/>
                    <a:gd name="connsiteX316" fmla="*/ 36593 w 43415"/>
                    <a:gd name="connsiteY316" fmla="*/ 28638 h 66822"/>
                    <a:gd name="connsiteX317" fmla="*/ 35001 w 43415"/>
                    <a:gd name="connsiteY317" fmla="*/ 28638 h 66822"/>
                    <a:gd name="connsiteX318" fmla="*/ 31819 w 43415"/>
                    <a:gd name="connsiteY318" fmla="*/ 42957 h 66822"/>
                    <a:gd name="connsiteX319" fmla="*/ 35001 w 43415"/>
                    <a:gd name="connsiteY319" fmla="*/ 42957 h 66822"/>
                    <a:gd name="connsiteX320" fmla="*/ 30229 w 43415"/>
                    <a:gd name="connsiteY320" fmla="*/ 44548 h 66822"/>
                    <a:gd name="connsiteX321" fmla="*/ 33411 w 43415"/>
                    <a:gd name="connsiteY321" fmla="*/ 42957 h 66822"/>
                    <a:gd name="connsiteX322" fmla="*/ 31819 w 43415"/>
                    <a:gd name="connsiteY322" fmla="*/ 42957 h 66822"/>
                    <a:gd name="connsiteX323" fmla="*/ 31819 w 43415"/>
                    <a:gd name="connsiteY323" fmla="*/ 42957 h 66822"/>
                    <a:gd name="connsiteX324" fmla="*/ 28637 w 43415"/>
                    <a:gd name="connsiteY324" fmla="*/ 38184 h 66822"/>
                    <a:gd name="connsiteX325" fmla="*/ 28637 w 43415"/>
                    <a:gd name="connsiteY325" fmla="*/ 38184 h 66822"/>
                    <a:gd name="connsiteX326" fmla="*/ 28637 w 43415"/>
                    <a:gd name="connsiteY326" fmla="*/ 38184 h 66822"/>
                    <a:gd name="connsiteX327" fmla="*/ 20683 w 43415"/>
                    <a:gd name="connsiteY327" fmla="*/ 31820 h 66822"/>
                    <a:gd name="connsiteX328" fmla="*/ 20683 w 43415"/>
                    <a:gd name="connsiteY328" fmla="*/ 31820 h 66822"/>
                    <a:gd name="connsiteX329" fmla="*/ 20683 w 43415"/>
                    <a:gd name="connsiteY329" fmla="*/ 31820 h 66822"/>
                    <a:gd name="connsiteX330" fmla="*/ 1591 w 43415"/>
                    <a:gd name="connsiteY330" fmla="*/ 12728 h 66822"/>
                    <a:gd name="connsiteX331" fmla="*/ 1591 w 43415"/>
                    <a:gd name="connsiteY331" fmla="*/ 12728 h 66822"/>
                    <a:gd name="connsiteX332" fmla="*/ 1591 w 43415"/>
                    <a:gd name="connsiteY332" fmla="*/ 12728 h 66822"/>
                    <a:gd name="connsiteX333" fmla="*/ 1591 w 43415"/>
                    <a:gd name="connsiteY333" fmla="*/ 11137 h 66822"/>
                    <a:gd name="connsiteX334" fmla="*/ 1591 w 43415"/>
                    <a:gd name="connsiteY334" fmla="*/ 11137 h 66822"/>
                    <a:gd name="connsiteX335" fmla="*/ 1591 w 43415"/>
                    <a:gd name="connsiteY335" fmla="*/ 11137 h 66822"/>
                    <a:gd name="connsiteX336" fmla="*/ 1591 w 43415"/>
                    <a:gd name="connsiteY336" fmla="*/ 11137 h 66822"/>
                    <a:gd name="connsiteX337" fmla="*/ 19091 w 43415"/>
                    <a:gd name="connsiteY337" fmla="*/ 65231 h 66822"/>
                    <a:gd name="connsiteX338" fmla="*/ 19091 w 43415"/>
                    <a:gd name="connsiteY338" fmla="*/ 65231 h 66822"/>
                    <a:gd name="connsiteX339" fmla="*/ 19091 w 43415"/>
                    <a:gd name="connsiteY339" fmla="*/ 65231 h 66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</a:cxnLst>
                  <a:rect l="l" t="t" r="r" b="b"/>
                  <a:pathLst>
                    <a:path w="43415" h="66822">
                      <a:moveTo>
                        <a:pt x="31819" y="42957"/>
                      </a:moveTo>
                      <a:lnTo>
                        <a:pt x="31819" y="42957"/>
                      </a:lnTo>
                      <a:cubicBezTo>
                        <a:pt x="36593" y="41366"/>
                        <a:pt x="35001" y="41366"/>
                        <a:pt x="38183" y="41366"/>
                      </a:cubicBezTo>
                      <a:cubicBezTo>
                        <a:pt x="31819" y="42957"/>
                        <a:pt x="36593" y="39775"/>
                        <a:pt x="31819" y="42957"/>
                      </a:cubicBezTo>
                      <a:lnTo>
                        <a:pt x="31819" y="41366"/>
                      </a:lnTo>
                      <a:cubicBezTo>
                        <a:pt x="31819" y="41366"/>
                        <a:pt x="31819" y="41366"/>
                        <a:pt x="31819" y="41366"/>
                      </a:cubicBezTo>
                      <a:cubicBezTo>
                        <a:pt x="35001" y="39775"/>
                        <a:pt x="27046" y="42957"/>
                        <a:pt x="28637" y="41366"/>
                      </a:cubicBezTo>
                      <a:cubicBezTo>
                        <a:pt x="28637" y="41366"/>
                        <a:pt x="30229" y="41366"/>
                        <a:pt x="30229" y="39775"/>
                      </a:cubicBezTo>
                      <a:lnTo>
                        <a:pt x="28637" y="39775"/>
                      </a:lnTo>
                      <a:cubicBezTo>
                        <a:pt x="28637" y="39775"/>
                        <a:pt x="30229" y="39775"/>
                        <a:pt x="30229" y="39775"/>
                      </a:cubicBezTo>
                      <a:lnTo>
                        <a:pt x="30229" y="39775"/>
                      </a:lnTo>
                      <a:lnTo>
                        <a:pt x="30229" y="39775"/>
                      </a:lnTo>
                      <a:cubicBezTo>
                        <a:pt x="28637" y="39775"/>
                        <a:pt x="27046" y="39775"/>
                        <a:pt x="27046" y="39775"/>
                      </a:cubicBezTo>
                      <a:cubicBezTo>
                        <a:pt x="27046" y="39775"/>
                        <a:pt x="27046" y="39775"/>
                        <a:pt x="28637" y="39775"/>
                      </a:cubicBezTo>
                      <a:lnTo>
                        <a:pt x="27046" y="39775"/>
                      </a:lnTo>
                      <a:cubicBezTo>
                        <a:pt x="28637" y="39775"/>
                        <a:pt x="30229" y="38184"/>
                        <a:pt x="30229" y="39775"/>
                      </a:cubicBezTo>
                      <a:cubicBezTo>
                        <a:pt x="36593" y="38184"/>
                        <a:pt x="28637" y="39775"/>
                        <a:pt x="31819" y="38184"/>
                      </a:cubicBezTo>
                      <a:lnTo>
                        <a:pt x="33411" y="38184"/>
                      </a:lnTo>
                      <a:cubicBezTo>
                        <a:pt x="36593" y="36593"/>
                        <a:pt x="35001" y="36593"/>
                        <a:pt x="36593" y="36593"/>
                      </a:cubicBezTo>
                      <a:cubicBezTo>
                        <a:pt x="35001" y="36593"/>
                        <a:pt x="31819" y="39775"/>
                        <a:pt x="30229" y="39775"/>
                      </a:cubicBezTo>
                      <a:cubicBezTo>
                        <a:pt x="30229" y="39775"/>
                        <a:pt x="30229" y="39775"/>
                        <a:pt x="30229" y="39775"/>
                      </a:cubicBezTo>
                      <a:cubicBezTo>
                        <a:pt x="31819" y="39775"/>
                        <a:pt x="31819" y="39775"/>
                        <a:pt x="31819" y="38184"/>
                      </a:cubicBezTo>
                      <a:lnTo>
                        <a:pt x="35001" y="36593"/>
                      </a:lnTo>
                      <a:cubicBezTo>
                        <a:pt x="33411" y="36593"/>
                        <a:pt x="33411" y="36593"/>
                        <a:pt x="31819" y="36593"/>
                      </a:cubicBezTo>
                      <a:cubicBezTo>
                        <a:pt x="31819" y="36593"/>
                        <a:pt x="33411" y="35002"/>
                        <a:pt x="36593" y="35002"/>
                      </a:cubicBezTo>
                      <a:cubicBezTo>
                        <a:pt x="36593" y="35002"/>
                        <a:pt x="33411" y="36593"/>
                        <a:pt x="31819" y="36593"/>
                      </a:cubicBezTo>
                      <a:cubicBezTo>
                        <a:pt x="33411" y="36593"/>
                        <a:pt x="31819" y="36593"/>
                        <a:pt x="30229" y="36593"/>
                      </a:cubicBezTo>
                      <a:cubicBezTo>
                        <a:pt x="31819" y="36593"/>
                        <a:pt x="31819" y="36593"/>
                        <a:pt x="33411" y="35002"/>
                      </a:cubicBezTo>
                      <a:lnTo>
                        <a:pt x="31819" y="35002"/>
                      </a:lnTo>
                      <a:cubicBezTo>
                        <a:pt x="31819" y="35002"/>
                        <a:pt x="31819" y="35002"/>
                        <a:pt x="33411" y="35002"/>
                      </a:cubicBezTo>
                      <a:cubicBezTo>
                        <a:pt x="31819" y="35002"/>
                        <a:pt x="30229" y="36593"/>
                        <a:pt x="30229" y="35002"/>
                      </a:cubicBezTo>
                      <a:cubicBezTo>
                        <a:pt x="27046" y="36593"/>
                        <a:pt x="35001" y="33411"/>
                        <a:pt x="30229" y="33411"/>
                      </a:cubicBezTo>
                      <a:cubicBezTo>
                        <a:pt x="30229" y="33411"/>
                        <a:pt x="31819" y="33411"/>
                        <a:pt x="33411" y="31820"/>
                      </a:cubicBezTo>
                      <a:cubicBezTo>
                        <a:pt x="30229" y="31820"/>
                        <a:pt x="31819" y="31820"/>
                        <a:pt x="28637" y="31820"/>
                      </a:cubicBezTo>
                      <a:lnTo>
                        <a:pt x="30229" y="30229"/>
                      </a:lnTo>
                      <a:cubicBezTo>
                        <a:pt x="28637" y="31820"/>
                        <a:pt x="25456" y="31820"/>
                        <a:pt x="23865" y="31820"/>
                      </a:cubicBezTo>
                      <a:cubicBezTo>
                        <a:pt x="22274" y="31820"/>
                        <a:pt x="22274" y="31820"/>
                        <a:pt x="22274" y="33411"/>
                      </a:cubicBezTo>
                      <a:lnTo>
                        <a:pt x="20683" y="33411"/>
                      </a:lnTo>
                      <a:cubicBezTo>
                        <a:pt x="20683" y="33411"/>
                        <a:pt x="22274" y="33411"/>
                        <a:pt x="23865" y="33411"/>
                      </a:cubicBezTo>
                      <a:lnTo>
                        <a:pt x="23865" y="33411"/>
                      </a:lnTo>
                      <a:cubicBezTo>
                        <a:pt x="25456" y="33411"/>
                        <a:pt x="27046" y="31820"/>
                        <a:pt x="28637" y="31820"/>
                      </a:cubicBezTo>
                      <a:lnTo>
                        <a:pt x="27046" y="31820"/>
                      </a:lnTo>
                      <a:cubicBezTo>
                        <a:pt x="28637" y="31820"/>
                        <a:pt x="30229" y="31820"/>
                        <a:pt x="31819" y="30229"/>
                      </a:cubicBezTo>
                      <a:cubicBezTo>
                        <a:pt x="31819" y="30229"/>
                        <a:pt x="31819" y="30229"/>
                        <a:pt x="30229" y="30229"/>
                      </a:cubicBezTo>
                      <a:cubicBezTo>
                        <a:pt x="30229" y="30229"/>
                        <a:pt x="31819" y="30229"/>
                        <a:pt x="31819" y="30229"/>
                      </a:cubicBezTo>
                      <a:cubicBezTo>
                        <a:pt x="31819" y="30229"/>
                        <a:pt x="31819" y="30229"/>
                        <a:pt x="30229" y="30229"/>
                      </a:cubicBezTo>
                      <a:lnTo>
                        <a:pt x="33411" y="28638"/>
                      </a:lnTo>
                      <a:lnTo>
                        <a:pt x="31819" y="28638"/>
                      </a:lnTo>
                      <a:lnTo>
                        <a:pt x="33411" y="27047"/>
                      </a:lnTo>
                      <a:cubicBezTo>
                        <a:pt x="30229" y="27047"/>
                        <a:pt x="25456" y="28638"/>
                        <a:pt x="23865" y="27047"/>
                      </a:cubicBezTo>
                      <a:cubicBezTo>
                        <a:pt x="25456" y="27047"/>
                        <a:pt x="27046" y="25456"/>
                        <a:pt x="30229" y="25456"/>
                      </a:cubicBezTo>
                      <a:cubicBezTo>
                        <a:pt x="27046" y="27047"/>
                        <a:pt x="31819" y="25456"/>
                        <a:pt x="31819" y="27047"/>
                      </a:cubicBezTo>
                      <a:cubicBezTo>
                        <a:pt x="31819" y="27047"/>
                        <a:pt x="33411" y="27047"/>
                        <a:pt x="33411" y="27047"/>
                      </a:cubicBezTo>
                      <a:lnTo>
                        <a:pt x="30229" y="27047"/>
                      </a:lnTo>
                      <a:cubicBezTo>
                        <a:pt x="31819" y="27047"/>
                        <a:pt x="31819" y="27047"/>
                        <a:pt x="33411" y="25456"/>
                      </a:cubicBezTo>
                      <a:cubicBezTo>
                        <a:pt x="28637" y="27047"/>
                        <a:pt x="30229" y="25456"/>
                        <a:pt x="28637" y="25456"/>
                      </a:cubicBezTo>
                      <a:cubicBezTo>
                        <a:pt x="30229" y="25456"/>
                        <a:pt x="31819" y="25456"/>
                        <a:pt x="31819" y="25456"/>
                      </a:cubicBezTo>
                      <a:cubicBezTo>
                        <a:pt x="35001" y="23865"/>
                        <a:pt x="27046" y="27047"/>
                        <a:pt x="28637" y="25456"/>
                      </a:cubicBezTo>
                      <a:cubicBezTo>
                        <a:pt x="28637" y="25456"/>
                        <a:pt x="28637" y="25456"/>
                        <a:pt x="28637" y="25456"/>
                      </a:cubicBezTo>
                      <a:cubicBezTo>
                        <a:pt x="27046" y="25456"/>
                        <a:pt x="28637" y="25456"/>
                        <a:pt x="30229" y="23865"/>
                      </a:cubicBezTo>
                      <a:lnTo>
                        <a:pt x="30229" y="23865"/>
                      </a:lnTo>
                      <a:cubicBezTo>
                        <a:pt x="30229" y="23865"/>
                        <a:pt x="30229" y="22274"/>
                        <a:pt x="25456" y="22274"/>
                      </a:cubicBezTo>
                      <a:cubicBezTo>
                        <a:pt x="25456" y="22274"/>
                        <a:pt x="30229" y="20683"/>
                        <a:pt x="30229" y="20683"/>
                      </a:cubicBezTo>
                      <a:lnTo>
                        <a:pt x="17501" y="22274"/>
                      </a:lnTo>
                      <a:cubicBezTo>
                        <a:pt x="20683" y="22274"/>
                        <a:pt x="28637" y="19092"/>
                        <a:pt x="30229" y="19092"/>
                      </a:cubicBezTo>
                      <a:cubicBezTo>
                        <a:pt x="30229" y="19092"/>
                        <a:pt x="31819" y="19092"/>
                        <a:pt x="30229" y="19092"/>
                      </a:cubicBezTo>
                      <a:cubicBezTo>
                        <a:pt x="30229" y="19092"/>
                        <a:pt x="25456" y="20683"/>
                        <a:pt x="25456" y="20683"/>
                      </a:cubicBezTo>
                      <a:cubicBezTo>
                        <a:pt x="28637" y="19092"/>
                        <a:pt x="27046" y="20683"/>
                        <a:pt x="30229" y="19092"/>
                      </a:cubicBezTo>
                      <a:cubicBezTo>
                        <a:pt x="30229" y="19092"/>
                        <a:pt x="23865" y="20683"/>
                        <a:pt x="23865" y="20683"/>
                      </a:cubicBezTo>
                      <a:cubicBezTo>
                        <a:pt x="23865" y="20683"/>
                        <a:pt x="28637" y="19092"/>
                        <a:pt x="28637" y="19092"/>
                      </a:cubicBezTo>
                      <a:lnTo>
                        <a:pt x="23865" y="19092"/>
                      </a:lnTo>
                      <a:cubicBezTo>
                        <a:pt x="25456" y="19092"/>
                        <a:pt x="28637" y="17501"/>
                        <a:pt x="28637" y="17501"/>
                      </a:cubicBezTo>
                      <a:cubicBezTo>
                        <a:pt x="27046" y="17501"/>
                        <a:pt x="28637" y="17501"/>
                        <a:pt x="28637" y="17501"/>
                      </a:cubicBezTo>
                      <a:lnTo>
                        <a:pt x="27046" y="17501"/>
                      </a:lnTo>
                      <a:cubicBezTo>
                        <a:pt x="27046" y="15910"/>
                        <a:pt x="20683" y="19092"/>
                        <a:pt x="20683" y="17501"/>
                      </a:cubicBezTo>
                      <a:cubicBezTo>
                        <a:pt x="22274" y="17501"/>
                        <a:pt x="27046" y="15910"/>
                        <a:pt x="27046" y="15910"/>
                      </a:cubicBezTo>
                      <a:cubicBezTo>
                        <a:pt x="23865" y="15910"/>
                        <a:pt x="14319" y="17501"/>
                        <a:pt x="12728" y="17501"/>
                      </a:cubicBezTo>
                      <a:lnTo>
                        <a:pt x="14319" y="17501"/>
                      </a:lnTo>
                      <a:lnTo>
                        <a:pt x="12728" y="17501"/>
                      </a:lnTo>
                      <a:cubicBezTo>
                        <a:pt x="15910" y="17501"/>
                        <a:pt x="25456" y="15910"/>
                        <a:pt x="28637" y="15910"/>
                      </a:cubicBezTo>
                      <a:cubicBezTo>
                        <a:pt x="30229" y="15910"/>
                        <a:pt x="30229" y="15910"/>
                        <a:pt x="30229" y="14319"/>
                      </a:cubicBezTo>
                      <a:cubicBezTo>
                        <a:pt x="31819" y="14319"/>
                        <a:pt x="31819" y="14319"/>
                        <a:pt x="31819" y="14319"/>
                      </a:cubicBezTo>
                      <a:lnTo>
                        <a:pt x="31819" y="12728"/>
                      </a:lnTo>
                      <a:cubicBezTo>
                        <a:pt x="28637" y="12728"/>
                        <a:pt x="28637" y="12728"/>
                        <a:pt x="25456" y="12728"/>
                      </a:cubicBezTo>
                      <a:lnTo>
                        <a:pt x="28637" y="12728"/>
                      </a:lnTo>
                      <a:cubicBezTo>
                        <a:pt x="25456" y="12728"/>
                        <a:pt x="20683" y="14319"/>
                        <a:pt x="20683" y="12728"/>
                      </a:cubicBezTo>
                      <a:cubicBezTo>
                        <a:pt x="22274" y="12728"/>
                        <a:pt x="25456" y="11137"/>
                        <a:pt x="27046" y="11137"/>
                      </a:cubicBezTo>
                      <a:cubicBezTo>
                        <a:pt x="25456" y="11137"/>
                        <a:pt x="25456" y="11137"/>
                        <a:pt x="25456" y="11137"/>
                      </a:cubicBezTo>
                      <a:lnTo>
                        <a:pt x="27046" y="11137"/>
                      </a:lnTo>
                      <a:cubicBezTo>
                        <a:pt x="28637" y="11137"/>
                        <a:pt x="22274" y="11137"/>
                        <a:pt x="25456" y="11137"/>
                      </a:cubicBezTo>
                      <a:cubicBezTo>
                        <a:pt x="25456" y="11137"/>
                        <a:pt x="28637" y="9546"/>
                        <a:pt x="27046" y="9546"/>
                      </a:cubicBezTo>
                      <a:cubicBezTo>
                        <a:pt x="23865" y="11137"/>
                        <a:pt x="12728" y="12728"/>
                        <a:pt x="11137" y="12728"/>
                      </a:cubicBezTo>
                      <a:cubicBezTo>
                        <a:pt x="11137" y="12728"/>
                        <a:pt x="14319" y="11137"/>
                        <a:pt x="15910" y="11137"/>
                      </a:cubicBezTo>
                      <a:cubicBezTo>
                        <a:pt x="19091" y="9546"/>
                        <a:pt x="22274" y="9546"/>
                        <a:pt x="23865" y="9546"/>
                      </a:cubicBezTo>
                      <a:cubicBezTo>
                        <a:pt x="22274" y="9546"/>
                        <a:pt x="22274" y="9546"/>
                        <a:pt x="22274" y="9546"/>
                      </a:cubicBezTo>
                      <a:cubicBezTo>
                        <a:pt x="22274" y="9546"/>
                        <a:pt x="25456" y="9546"/>
                        <a:pt x="23865" y="9546"/>
                      </a:cubicBezTo>
                      <a:cubicBezTo>
                        <a:pt x="20683" y="9546"/>
                        <a:pt x="23865" y="9546"/>
                        <a:pt x="20683" y="9546"/>
                      </a:cubicBezTo>
                      <a:cubicBezTo>
                        <a:pt x="19091" y="9546"/>
                        <a:pt x="20683" y="9546"/>
                        <a:pt x="20683" y="7955"/>
                      </a:cubicBezTo>
                      <a:cubicBezTo>
                        <a:pt x="19091" y="7955"/>
                        <a:pt x="14319" y="9546"/>
                        <a:pt x="12728" y="9546"/>
                      </a:cubicBezTo>
                      <a:cubicBezTo>
                        <a:pt x="12728" y="9546"/>
                        <a:pt x="14319" y="9546"/>
                        <a:pt x="14319" y="9546"/>
                      </a:cubicBezTo>
                      <a:cubicBezTo>
                        <a:pt x="14319" y="9546"/>
                        <a:pt x="15910" y="7955"/>
                        <a:pt x="15910" y="7955"/>
                      </a:cubicBezTo>
                      <a:cubicBezTo>
                        <a:pt x="15910" y="7955"/>
                        <a:pt x="17501" y="7955"/>
                        <a:pt x="19091" y="6364"/>
                      </a:cubicBezTo>
                      <a:cubicBezTo>
                        <a:pt x="19091" y="6364"/>
                        <a:pt x="17501" y="6364"/>
                        <a:pt x="17501" y="6364"/>
                      </a:cubicBezTo>
                      <a:cubicBezTo>
                        <a:pt x="20683" y="4773"/>
                        <a:pt x="17501" y="6364"/>
                        <a:pt x="20683" y="6364"/>
                      </a:cubicBezTo>
                      <a:cubicBezTo>
                        <a:pt x="19091" y="6364"/>
                        <a:pt x="17501" y="6364"/>
                        <a:pt x="17501" y="6364"/>
                      </a:cubicBezTo>
                      <a:cubicBezTo>
                        <a:pt x="14319" y="6364"/>
                        <a:pt x="17501" y="6364"/>
                        <a:pt x="17501" y="6364"/>
                      </a:cubicBezTo>
                      <a:cubicBezTo>
                        <a:pt x="14319" y="6364"/>
                        <a:pt x="9546" y="7955"/>
                        <a:pt x="7955" y="6364"/>
                      </a:cubicBezTo>
                      <a:cubicBezTo>
                        <a:pt x="6364" y="6364"/>
                        <a:pt x="9546" y="6364"/>
                        <a:pt x="9546" y="6364"/>
                      </a:cubicBezTo>
                      <a:cubicBezTo>
                        <a:pt x="9546" y="4773"/>
                        <a:pt x="3182" y="6364"/>
                        <a:pt x="4773" y="4773"/>
                      </a:cubicBezTo>
                      <a:cubicBezTo>
                        <a:pt x="6364" y="3182"/>
                        <a:pt x="9546" y="3182"/>
                        <a:pt x="11137" y="3182"/>
                      </a:cubicBezTo>
                      <a:cubicBezTo>
                        <a:pt x="12728" y="3182"/>
                        <a:pt x="9546" y="4773"/>
                        <a:pt x="9546" y="4773"/>
                      </a:cubicBezTo>
                      <a:lnTo>
                        <a:pt x="11137" y="4773"/>
                      </a:lnTo>
                      <a:cubicBezTo>
                        <a:pt x="12728" y="4773"/>
                        <a:pt x="12728" y="4773"/>
                        <a:pt x="12728" y="4773"/>
                      </a:cubicBezTo>
                      <a:cubicBezTo>
                        <a:pt x="14319" y="4773"/>
                        <a:pt x="12728" y="3182"/>
                        <a:pt x="14319" y="1591"/>
                      </a:cubicBezTo>
                      <a:cubicBezTo>
                        <a:pt x="12728" y="1591"/>
                        <a:pt x="12728" y="1591"/>
                        <a:pt x="11137" y="1591"/>
                      </a:cubicBezTo>
                      <a:lnTo>
                        <a:pt x="11137" y="1591"/>
                      </a:lnTo>
                      <a:cubicBezTo>
                        <a:pt x="9546" y="1591"/>
                        <a:pt x="7955" y="1591"/>
                        <a:pt x="7955" y="1591"/>
                      </a:cubicBezTo>
                      <a:cubicBezTo>
                        <a:pt x="6364" y="1591"/>
                        <a:pt x="4773" y="1591"/>
                        <a:pt x="4773" y="1591"/>
                      </a:cubicBezTo>
                      <a:lnTo>
                        <a:pt x="7955" y="1591"/>
                      </a:lnTo>
                      <a:cubicBezTo>
                        <a:pt x="7955" y="1591"/>
                        <a:pt x="6364" y="1591"/>
                        <a:pt x="7955" y="1591"/>
                      </a:cubicBezTo>
                      <a:cubicBezTo>
                        <a:pt x="6364" y="1591"/>
                        <a:pt x="11137" y="0"/>
                        <a:pt x="7955" y="0"/>
                      </a:cubicBezTo>
                      <a:lnTo>
                        <a:pt x="6364" y="0"/>
                      </a:lnTo>
                      <a:cubicBezTo>
                        <a:pt x="4773" y="0"/>
                        <a:pt x="1591" y="0"/>
                        <a:pt x="3182" y="0"/>
                      </a:cubicBezTo>
                      <a:cubicBezTo>
                        <a:pt x="0" y="0"/>
                        <a:pt x="3182" y="0"/>
                        <a:pt x="0" y="1591"/>
                      </a:cubicBezTo>
                      <a:cubicBezTo>
                        <a:pt x="3182" y="0"/>
                        <a:pt x="0" y="3182"/>
                        <a:pt x="4773" y="1591"/>
                      </a:cubicBezTo>
                      <a:cubicBezTo>
                        <a:pt x="1591" y="3182"/>
                        <a:pt x="3182" y="3182"/>
                        <a:pt x="0" y="3182"/>
                      </a:cubicBezTo>
                      <a:cubicBezTo>
                        <a:pt x="1591" y="3182"/>
                        <a:pt x="1591" y="3182"/>
                        <a:pt x="1591" y="3182"/>
                      </a:cubicBezTo>
                      <a:cubicBezTo>
                        <a:pt x="1591" y="3182"/>
                        <a:pt x="1591" y="3182"/>
                        <a:pt x="3182" y="3182"/>
                      </a:cubicBezTo>
                      <a:lnTo>
                        <a:pt x="3182" y="3182"/>
                      </a:lnTo>
                      <a:lnTo>
                        <a:pt x="3182" y="3182"/>
                      </a:lnTo>
                      <a:cubicBezTo>
                        <a:pt x="3182" y="3182"/>
                        <a:pt x="3182" y="3182"/>
                        <a:pt x="3182" y="3182"/>
                      </a:cubicBezTo>
                      <a:cubicBezTo>
                        <a:pt x="3182" y="3182"/>
                        <a:pt x="4773" y="3182"/>
                        <a:pt x="4773" y="3182"/>
                      </a:cubicBezTo>
                      <a:cubicBezTo>
                        <a:pt x="6364" y="3182"/>
                        <a:pt x="6364" y="3182"/>
                        <a:pt x="7955" y="3182"/>
                      </a:cubicBezTo>
                      <a:cubicBezTo>
                        <a:pt x="7955" y="3182"/>
                        <a:pt x="6364" y="3182"/>
                        <a:pt x="6364" y="3182"/>
                      </a:cubicBezTo>
                      <a:lnTo>
                        <a:pt x="7955" y="3182"/>
                      </a:lnTo>
                      <a:cubicBezTo>
                        <a:pt x="6364" y="3182"/>
                        <a:pt x="4773" y="4773"/>
                        <a:pt x="3182" y="4773"/>
                      </a:cubicBezTo>
                      <a:lnTo>
                        <a:pt x="3182" y="4773"/>
                      </a:lnTo>
                      <a:cubicBezTo>
                        <a:pt x="1591" y="4773"/>
                        <a:pt x="1591" y="6364"/>
                        <a:pt x="3182" y="6364"/>
                      </a:cubicBezTo>
                      <a:cubicBezTo>
                        <a:pt x="3182" y="6364"/>
                        <a:pt x="4773" y="6364"/>
                        <a:pt x="3182" y="6364"/>
                      </a:cubicBezTo>
                      <a:lnTo>
                        <a:pt x="4773" y="6364"/>
                      </a:lnTo>
                      <a:lnTo>
                        <a:pt x="4773" y="6364"/>
                      </a:lnTo>
                      <a:cubicBezTo>
                        <a:pt x="4773" y="6364"/>
                        <a:pt x="7955" y="6364"/>
                        <a:pt x="4773" y="7955"/>
                      </a:cubicBezTo>
                      <a:cubicBezTo>
                        <a:pt x="4773" y="7955"/>
                        <a:pt x="6364" y="7955"/>
                        <a:pt x="4773" y="7955"/>
                      </a:cubicBezTo>
                      <a:lnTo>
                        <a:pt x="3182" y="7955"/>
                      </a:lnTo>
                      <a:cubicBezTo>
                        <a:pt x="3182" y="7955"/>
                        <a:pt x="1591" y="9546"/>
                        <a:pt x="3182" y="9546"/>
                      </a:cubicBezTo>
                      <a:cubicBezTo>
                        <a:pt x="-1591" y="11137"/>
                        <a:pt x="3182" y="11137"/>
                        <a:pt x="1591" y="11137"/>
                      </a:cubicBezTo>
                      <a:lnTo>
                        <a:pt x="3182" y="11137"/>
                      </a:lnTo>
                      <a:cubicBezTo>
                        <a:pt x="3182" y="11137"/>
                        <a:pt x="3182" y="11137"/>
                        <a:pt x="4773" y="12728"/>
                      </a:cubicBezTo>
                      <a:lnTo>
                        <a:pt x="6364" y="12728"/>
                      </a:lnTo>
                      <a:cubicBezTo>
                        <a:pt x="7955" y="12728"/>
                        <a:pt x="4773" y="14319"/>
                        <a:pt x="4773" y="14319"/>
                      </a:cubicBezTo>
                      <a:cubicBezTo>
                        <a:pt x="4773" y="14319"/>
                        <a:pt x="4773" y="14319"/>
                        <a:pt x="4773" y="14319"/>
                      </a:cubicBezTo>
                      <a:cubicBezTo>
                        <a:pt x="0" y="15910"/>
                        <a:pt x="7955" y="14319"/>
                        <a:pt x="4773" y="15910"/>
                      </a:cubicBezTo>
                      <a:cubicBezTo>
                        <a:pt x="4773" y="15910"/>
                        <a:pt x="4773" y="15910"/>
                        <a:pt x="4773" y="15910"/>
                      </a:cubicBezTo>
                      <a:lnTo>
                        <a:pt x="4773" y="15910"/>
                      </a:lnTo>
                      <a:lnTo>
                        <a:pt x="4773" y="15910"/>
                      </a:lnTo>
                      <a:cubicBezTo>
                        <a:pt x="4773" y="15910"/>
                        <a:pt x="4773" y="15910"/>
                        <a:pt x="3182" y="15910"/>
                      </a:cubicBezTo>
                      <a:cubicBezTo>
                        <a:pt x="3182" y="15910"/>
                        <a:pt x="4773" y="15910"/>
                        <a:pt x="4773" y="15910"/>
                      </a:cubicBezTo>
                      <a:cubicBezTo>
                        <a:pt x="4773" y="15910"/>
                        <a:pt x="4773" y="15910"/>
                        <a:pt x="6364" y="15910"/>
                      </a:cubicBezTo>
                      <a:lnTo>
                        <a:pt x="4773" y="15910"/>
                      </a:lnTo>
                      <a:lnTo>
                        <a:pt x="4773" y="15910"/>
                      </a:lnTo>
                      <a:cubicBezTo>
                        <a:pt x="4773" y="15910"/>
                        <a:pt x="6364" y="15910"/>
                        <a:pt x="7955" y="15910"/>
                      </a:cubicBezTo>
                      <a:cubicBezTo>
                        <a:pt x="7955" y="15910"/>
                        <a:pt x="9546" y="15910"/>
                        <a:pt x="9546" y="15910"/>
                      </a:cubicBezTo>
                      <a:cubicBezTo>
                        <a:pt x="6364" y="17501"/>
                        <a:pt x="11137" y="15910"/>
                        <a:pt x="7955" y="17501"/>
                      </a:cubicBezTo>
                      <a:cubicBezTo>
                        <a:pt x="9546" y="17501"/>
                        <a:pt x="9546" y="17501"/>
                        <a:pt x="12728" y="17501"/>
                      </a:cubicBezTo>
                      <a:cubicBezTo>
                        <a:pt x="12728" y="17501"/>
                        <a:pt x="12728" y="17501"/>
                        <a:pt x="12728" y="17501"/>
                      </a:cubicBezTo>
                      <a:cubicBezTo>
                        <a:pt x="12728" y="17501"/>
                        <a:pt x="12728" y="17501"/>
                        <a:pt x="12728" y="17501"/>
                      </a:cubicBezTo>
                      <a:lnTo>
                        <a:pt x="9546" y="17501"/>
                      </a:lnTo>
                      <a:lnTo>
                        <a:pt x="12728" y="17501"/>
                      </a:lnTo>
                      <a:cubicBezTo>
                        <a:pt x="11137" y="17501"/>
                        <a:pt x="9546" y="19092"/>
                        <a:pt x="7955" y="19092"/>
                      </a:cubicBezTo>
                      <a:cubicBezTo>
                        <a:pt x="11137" y="19092"/>
                        <a:pt x="9546" y="19092"/>
                        <a:pt x="12728" y="19092"/>
                      </a:cubicBezTo>
                      <a:lnTo>
                        <a:pt x="11137" y="19092"/>
                      </a:lnTo>
                      <a:cubicBezTo>
                        <a:pt x="11137" y="19092"/>
                        <a:pt x="14319" y="19092"/>
                        <a:pt x="12728" y="19092"/>
                      </a:cubicBezTo>
                      <a:cubicBezTo>
                        <a:pt x="9546" y="20683"/>
                        <a:pt x="12728" y="20683"/>
                        <a:pt x="9546" y="23865"/>
                      </a:cubicBezTo>
                      <a:cubicBezTo>
                        <a:pt x="14319" y="22274"/>
                        <a:pt x="7955" y="25456"/>
                        <a:pt x="11137" y="23865"/>
                      </a:cubicBezTo>
                      <a:cubicBezTo>
                        <a:pt x="9546" y="23865"/>
                        <a:pt x="9546" y="23865"/>
                        <a:pt x="7955" y="25456"/>
                      </a:cubicBezTo>
                      <a:cubicBezTo>
                        <a:pt x="9546" y="25456"/>
                        <a:pt x="6364" y="27047"/>
                        <a:pt x="9546" y="27047"/>
                      </a:cubicBezTo>
                      <a:cubicBezTo>
                        <a:pt x="7955" y="27047"/>
                        <a:pt x="7955" y="27047"/>
                        <a:pt x="6364" y="27047"/>
                      </a:cubicBezTo>
                      <a:cubicBezTo>
                        <a:pt x="6364" y="27047"/>
                        <a:pt x="7955" y="27047"/>
                        <a:pt x="6364" y="27047"/>
                      </a:cubicBezTo>
                      <a:cubicBezTo>
                        <a:pt x="6364" y="27047"/>
                        <a:pt x="4773" y="27047"/>
                        <a:pt x="4773" y="27047"/>
                      </a:cubicBezTo>
                      <a:cubicBezTo>
                        <a:pt x="4773" y="27047"/>
                        <a:pt x="9546" y="27047"/>
                        <a:pt x="12728" y="25456"/>
                      </a:cubicBezTo>
                      <a:cubicBezTo>
                        <a:pt x="11137" y="25456"/>
                        <a:pt x="11137" y="27047"/>
                        <a:pt x="14319" y="25456"/>
                      </a:cubicBezTo>
                      <a:cubicBezTo>
                        <a:pt x="12728" y="25456"/>
                        <a:pt x="12728" y="27047"/>
                        <a:pt x="11137" y="25456"/>
                      </a:cubicBezTo>
                      <a:cubicBezTo>
                        <a:pt x="11137" y="25456"/>
                        <a:pt x="9546" y="27047"/>
                        <a:pt x="12728" y="27047"/>
                      </a:cubicBezTo>
                      <a:cubicBezTo>
                        <a:pt x="12728" y="27047"/>
                        <a:pt x="12728" y="27047"/>
                        <a:pt x="12728" y="27047"/>
                      </a:cubicBezTo>
                      <a:cubicBezTo>
                        <a:pt x="12728" y="27047"/>
                        <a:pt x="12728" y="27047"/>
                        <a:pt x="12728" y="28638"/>
                      </a:cubicBezTo>
                      <a:lnTo>
                        <a:pt x="12728" y="28638"/>
                      </a:lnTo>
                      <a:cubicBezTo>
                        <a:pt x="15910" y="27047"/>
                        <a:pt x="14319" y="28638"/>
                        <a:pt x="14319" y="28638"/>
                      </a:cubicBezTo>
                      <a:lnTo>
                        <a:pt x="14319" y="28638"/>
                      </a:lnTo>
                      <a:cubicBezTo>
                        <a:pt x="12728" y="30229"/>
                        <a:pt x="15910" y="28638"/>
                        <a:pt x="12728" y="30229"/>
                      </a:cubicBezTo>
                      <a:lnTo>
                        <a:pt x="14319" y="30229"/>
                      </a:lnTo>
                      <a:cubicBezTo>
                        <a:pt x="19091" y="28638"/>
                        <a:pt x="12728" y="31820"/>
                        <a:pt x="14319" y="31820"/>
                      </a:cubicBezTo>
                      <a:lnTo>
                        <a:pt x="15910" y="31820"/>
                      </a:lnTo>
                      <a:cubicBezTo>
                        <a:pt x="17501" y="31820"/>
                        <a:pt x="9546" y="35002"/>
                        <a:pt x="9546" y="35002"/>
                      </a:cubicBezTo>
                      <a:cubicBezTo>
                        <a:pt x="9546" y="35002"/>
                        <a:pt x="9546" y="35002"/>
                        <a:pt x="7955" y="35002"/>
                      </a:cubicBezTo>
                      <a:cubicBezTo>
                        <a:pt x="6364" y="36593"/>
                        <a:pt x="11137" y="35002"/>
                        <a:pt x="11137" y="35002"/>
                      </a:cubicBezTo>
                      <a:cubicBezTo>
                        <a:pt x="9546" y="35002"/>
                        <a:pt x="7955" y="36593"/>
                        <a:pt x="7955" y="36593"/>
                      </a:cubicBezTo>
                      <a:cubicBezTo>
                        <a:pt x="6364" y="36593"/>
                        <a:pt x="12728" y="36593"/>
                        <a:pt x="11137" y="38184"/>
                      </a:cubicBezTo>
                      <a:cubicBezTo>
                        <a:pt x="12728" y="38184"/>
                        <a:pt x="12728" y="36593"/>
                        <a:pt x="14319" y="36593"/>
                      </a:cubicBezTo>
                      <a:cubicBezTo>
                        <a:pt x="14319" y="36593"/>
                        <a:pt x="11137" y="39775"/>
                        <a:pt x="14319" y="38184"/>
                      </a:cubicBezTo>
                      <a:lnTo>
                        <a:pt x="12728" y="38184"/>
                      </a:lnTo>
                      <a:cubicBezTo>
                        <a:pt x="14319" y="38184"/>
                        <a:pt x="14319" y="38184"/>
                        <a:pt x="15910" y="38184"/>
                      </a:cubicBezTo>
                      <a:cubicBezTo>
                        <a:pt x="9546" y="41366"/>
                        <a:pt x="20683" y="38184"/>
                        <a:pt x="12728" y="41366"/>
                      </a:cubicBezTo>
                      <a:lnTo>
                        <a:pt x="12728" y="41366"/>
                      </a:lnTo>
                      <a:lnTo>
                        <a:pt x="12728" y="41366"/>
                      </a:lnTo>
                      <a:cubicBezTo>
                        <a:pt x="12728" y="41366"/>
                        <a:pt x="14319" y="41366"/>
                        <a:pt x="15910" y="41366"/>
                      </a:cubicBezTo>
                      <a:cubicBezTo>
                        <a:pt x="15910" y="41366"/>
                        <a:pt x="14319" y="41366"/>
                        <a:pt x="14319" y="41366"/>
                      </a:cubicBezTo>
                      <a:cubicBezTo>
                        <a:pt x="12728" y="42957"/>
                        <a:pt x="14319" y="42957"/>
                        <a:pt x="17501" y="41366"/>
                      </a:cubicBezTo>
                      <a:lnTo>
                        <a:pt x="15910" y="42957"/>
                      </a:lnTo>
                      <a:cubicBezTo>
                        <a:pt x="17501" y="42957"/>
                        <a:pt x="12728" y="44548"/>
                        <a:pt x="15910" y="44548"/>
                      </a:cubicBezTo>
                      <a:cubicBezTo>
                        <a:pt x="15910" y="44548"/>
                        <a:pt x="15910" y="44548"/>
                        <a:pt x="14319" y="44548"/>
                      </a:cubicBezTo>
                      <a:cubicBezTo>
                        <a:pt x="17501" y="44548"/>
                        <a:pt x="9546" y="49321"/>
                        <a:pt x="17501" y="46139"/>
                      </a:cubicBezTo>
                      <a:lnTo>
                        <a:pt x="19091" y="46139"/>
                      </a:lnTo>
                      <a:cubicBezTo>
                        <a:pt x="19091" y="44548"/>
                        <a:pt x="22274" y="44548"/>
                        <a:pt x="23865" y="44548"/>
                      </a:cubicBezTo>
                      <a:cubicBezTo>
                        <a:pt x="23865" y="44548"/>
                        <a:pt x="22274" y="46139"/>
                        <a:pt x="20683" y="46139"/>
                      </a:cubicBezTo>
                      <a:lnTo>
                        <a:pt x="20683" y="46139"/>
                      </a:lnTo>
                      <a:cubicBezTo>
                        <a:pt x="15910" y="47730"/>
                        <a:pt x="19091" y="47730"/>
                        <a:pt x="17501" y="49321"/>
                      </a:cubicBezTo>
                      <a:cubicBezTo>
                        <a:pt x="17501" y="50912"/>
                        <a:pt x="15910" y="52503"/>
                        <a:pt x="17501" y="54094"/>
                      </a:cubicBezTo>
                      <a:lnTo>
                        <a:pt x="20683" y="52503"/>
                      </a:lnTo>
                      <a:lnTo>
                        <a:pt x="20683" y="52503"/>
                      </a:lnTo>
                      <a:cubicBezTo>
                        <a:pt x="20683" y="52503"/>
                        <a:pt x="19091" y="54094"/>
                        <a:pt x="19091" y="52503"/>
                      </a:cubicBezTo>
                      <a:cubicBezTo>
                        <a:pt x="17501" y="54094"/>
                        <a:pt x="20683" y="52503"/>
                        <a:pt x="20683" y="52503"/>
                      </a:cubicBezTo>
                      <a:cubicBezTo>
                        <a:pt x="19091" y="54094"/>
                        <a:pt x="17501" y="54094"/>
                        <a:pt x="17501" y="54094"/>
                      </a:cubicBezTo>
                      <a:lnTo>
                        <a:pt x="17501" y="54094"/>
                      </a:lnTo>
                      <a:lnTo>
                        <a:pt x="17501" y="54094"/>
                      </a:lnTo>
                      <a:cubicBezTo>
                        <a:pt x="19091" y="54094"/>
                        <a:pt x="20683" y="52503"/>
                        <a:pt x="20683" y="54094"/>
                      </a:cubicBezTo>
                      <a:cubicBezTo>
                        <a:pt x="20683" y="54094"/>
                        <a:pt x="19091" y="55686"/>
                        <a:pt x="19091" y="55686"/>
                      </a:cubicBezTo>
                      <a:cubicBezTo>
                        <a:pt x="19091" y="55686"/>
                        <a:pt x="19091" y="55686"/>
                        <a:pt x="19091" y="55686"/>
                      </a:cubicBezTo>
                      <a:lnTo>
                        <a:pt x="19091" y="55686"/>
                      </a:lnTo>
                      <a:lnTo>
                        <a:pt x="20683" y="54094"/>
                      </a:lnTo>
                      <a:cubicBezTo>
                        <a:pt x="22274" y="54094"/>
                        <a:pt x="20683" y="54094"/>
                        <a:pt x="23865" y="52503"/>
                      </a:cubicBezTo>
                      <a:cubicBezTo>
                        <a:pt x="19091" y="54094"/>
                        <a:pt x="23865" y="55686"/>
                        <a:pt x="22274" y="55686"/>
                      </a:cubicBezTo>
                      <a:cubicBezTo>
                        <a:pt x="23865" y="55686"/>
                        <a:pt x="23865" y="55686"/>
                        <a:pt x="23865" y="55686"/>
                      </a:cubicBezTo>
                      <a:cubicBezTo>
                        <a:pt x="23865" y="55686"/>
                        <a:pt x="27046" y="54094"/>
                        <a:pt x="27046" y="54094"/>
                      </a:cubicBezTo>
                      <a:cubicBezTo>
                        <a:pt x="22274" y="55686"/>
                        <a:pt x="25456" y="55686"/>
                        <a:pt x="20683" y="57276"/>
                      </a:cubicBezTo>
                      <a:cubicBezTo>
                        <a:pt x="23865" y="55686"/>
                        <a:pt x="22274" y="57276"/>
                        <a:pt x="25456" y="55686"/>
                      </a:cubicBezTo>
                      <a:cubicBezTo>
                        <a:pt x="25456" y="55686"/>
                        <a:pt x="23865" y="57276"/>
                        <a:pt x="22274" y="57276"/>
                      </a:cubicBezTo>
                      <a:cubicBezTo>
                        <a:pt x="25456" y="57276"/>
                        <a:pt x="22274" y="58867"/>
                        <a:pt x="22274" y="60458"/>
                      </a:cubicBezTo>
                      <a:cubicBezTo>
                        <a:pt x="22274" y="60458"/>
                        <a:pt x="23865" y="58867"/>
                        <a:pt x="25456" y="58867"/>
                      </a:cubicBezTo>
                      <a:lnTo>
                        <a:pt x="22274" y="60458"/>
                      </a:lnTo>
                      <a:cubicBezTo>
                        <a:pt x="22274" y="60458"/>
                        <a:pt x="27046" y="58867"/>
                        <a:pt x="23865" y="60458"/>
                      </a:cubicBezTo>
                      <a:cubicBezTo>
                        <a:pt x="23865" y="60458"/>
                        <a:pt x="25456" y="58867"/>
                        <a:pt x="25456" y="58867"/>
                      </a:cubicBezTo>
                      <a:cubicBezTo>
                        <a:pt x="22274" y="62050"/>
                        <a:pt x="30229" y="60458"/>
                        <a:pt x="23865" y="66822"/>
                      </a:cubicBezTo>
                      <a:cubicBezTo>
                        <a:pt x="25456" y="65231"/>
                        <a:pt x="25456" y="65231"/>
                        <a:pt x="25456" y="66822"/>
                      </a:cubicBezTo>
                      <a:cubicBezTo>
                        <a:pt x="25456" y="66822"/>
                        <a:pt x="27046" y="65231"/>
                        <a:pt x="28637" y="65231"/>
                      </a:cubicBezTo>
                      <a:lnTo>
                        <a:pt x="27046" y="66822"/>
                      </a:lnTo>
                      <a:cubicBezTo>
                        <a:pt x="30229" y="65231"/>
                        <a:pt x="27046" y="66822"/>
                        <a:pt x="30229" y="66822"/>
                      </a:cubicBezTo>
                      <a:lnTo>
                        <a:pt x="30229" y="66822"/>
                      </a:lnTo>
                      <a:cubicBezTo>
                        <a:pt x="33411" y="65231"/>
                        <a:pt x="36593" y="63641"/>
                        <a:pt x="39774" y="60458"/>
                      </a:cubicBezTo>
                      <a:cubicBezTo>
                        <a:pt x="36593" y="62050"/>
                        <a:pt x="44548" y="57276"/>
                        <a:pt x="39774" y="58867"/>
                      </a:cubicBezTo>
                      <a:cubicBezTo>
                        <a:pt x="39774" y="58867"/>
                        <a:pt x="41366" y="58867"/>
                        <a:pt x="41366" y="57276"/>
                      </a:cubicBezTo>
                      <a:cubicBezTo>
                        <a:pt x="39774" y="57276"/>
                        <a:pt x="39774" y="57276"/>
                        <a:pt x="39774" y="57276"/>
                      </a:cubicBezTo>
                      <a:lnTo>
                        <a:pt x="39774" y="57276"/>
                      </a:lnTo>
                      <a:cubicBezTo>
                        <a:pt x="38183" y="57276"/>
                        <a:pt x="39774" y="55686"/>
                        <a:pt x="41366" y="54094"/>
                      </a:cubicBezTo>
                      <a:lnTo>
                        <a:pt x="39774" y="55686"/>
                      </a:lnTo>
                      <a:cubicBezTo>
                        <a:pt x="39774" y="55686"/>
                        <a:pt x="39774" y="55686"/>
                        <a:pt x="41366" y="54094"/>
                      </a:cubicBezTo>
                      <a:cubicBezTo>
                        <a:pt x="38183" y="55686"/>
                        <a:pt x="41366" y="54094"/>
                        <a:pt x="38183" y="55686"/>
                      </a:cubicBezTo>
                      <a:cubicBezTo>
                        <a:pt x="41366" y="54094"/>
                        <a:pt x="38183" y="54094"/>
                        <a:pt x="41366" y="52503"/>
                      </a:cubicBezTo>
                      <a:cubicBezTo>
                        <a:pt x="41366" y="52503"/>
                        <a:pt x="39774" y="54094"/>
                        <a:pt x="39774" y="54094"/>
                      </a:cubicBezTo>
                      <a:lnTo>
                        <a:pt x="41366" y="54094"/>
                      </a:lnTo>
                      <a:lnTo>
                        <a:pt x="39774" y="54094"/>
                      </a:lnTo>
                      <a:cubicBezTo>
                        <a:pt x="39774" y="54094"/>
                        <a:pt x="41366" y="52503"/>
                        <a:pt x="42956" y="52503"/>
                      </a:cubicBezTo>
                      <a:cubicBezTo>
                        <a:pt x="42956" y="52503"/>
                        <a:pt x="42956" y="52503"/>
                        <a:pt x="42956" y="52503"/>
                      </a:cubicBezTo>
                      <a:cubicBezTo>
                        <a:pt x="44548" y="50912"/>
                        <a:pt x="41366" y="52503"/>
                        <a:pt x="42956" y="50912"/>
                      </a:cubicBezTo>
                      <a:lnTo>
                        <a:pt x="42956" y="50912"/>
                      </a:lnTo>
                      <a:cubicBezTo>
                        <a:pt x="41366" y="50912"/>
                        <a:pt x="42956" y="49321"/>
                        <a:pt x="39774" y="49321"/>
                      </a:cubicBezTo>
                      <a:lnTo>
                        <a:pt x="38183" y="49321"/>
                      </a:lnTo>
                      <a:cubicBezTo>
                        <a:pt x="36593" y="49321"/>
                        <a:pt x="38183" y="47730"/>
                        <a:pt x="38183" y="47730"/>
                      </a:cubicBezTo>
                      <a:lnTo>
                        <a:pt x="38183" y="47730"/>
                      </a:lnTo>
                      <a:cubicBezTo>
                        <a:pt x="36593" y="47730"/>
                        <a:pt x="36593" y="47730"/>
                        <a:pt x="36593" y="47730"/>
                      </a:cubicBezTo>
                      <a:cubicBezTo>
                        <a:pt x="38183" y="47730"/>
                        <a:pt x="38183" y="46139"/>
                        <a:pt x="39774" y="46139"/>
                      </a:cubicBezTo>
                      <a:cubicBezTo>
                        <a:pt x="38183" y="46139"/>
                        <a:pt x="38183" y="46139"/>
                        <a:pt x="35001" y="47730"/>
                      </a:cubicBezTo>
                      <a:lnTo>
                        <a:pt x="36593" y="47730"/>
                      </a:lnTo>
                      <a:cubicBezTo>
                        <a:pt x="35001" y="47730"/>
                        <a:pt x="35001" y="47730"/>
                        <a:pt x="33411" y="47730"/>
                      </a:cubicBezTo>
                      <a:cubicBezTo>
                        <a:pt x="35001" y="47730"/>
                        <a:pt x="35001" y="46139"/>
                        <a:pt x="38183" y="46139"/>
                      </a:cubicBezTo>
                      <a:cubicBezTo>
                        <a:pt x="41366" y="44548"/>
                        <a:pt x="35001" y="46139"/>
                        <a:pt x="39774" y="44548"/>
                      </a:cubicBezTo>
                      <a:cubicBezTo>
                        <a:pt x="35001" y="46139"/>
                        <a:pt x="38183" y="46139"/>
                        <a:pt x="36593" y="46139"/>
                      </a:cubicBezTo>
                      <a:cubicBezTo>
                        <a:pt x="35001" y="46139"/>
                        <a:pt x="33411" y="47730"/>
                        <a:pt x="33411" y="46139"/>
                      </a:cubicBezTo>
                      <a:cubicBezTo>
                        <a:pt x="33411" y="46139"/>
                        <a:pt x="38183" y="42957"/>
                        <a:pt x="38183" y="42957"/>
                      </a:cubicBezTo>
                      <a:lnTo>
                        <a:pt x="38183" y="42957"/>
                      </a:lnTo>
                      <a:cubicBezTo>
                        <a:pt x="39774" y="42957"/>
                        <a:pt x="36593" y="42957"/>
                        <a:pt x="38183" y="41366"/>
                      </a:cubicBezTo>
                      <a:cubicBezTo>
                        <a:pt x="35001" y="42957"/>
                        <a:pt x="38183" y="41366"/>
                        <a:pt x="35001" y="42957"/>
                      </a:cubicBezTo>
                      <a:lnTo>
                        <a:pt x="36593" y="42957"/>
                      </a:lnTo>
                      <a:cubicBezTo>
                        <a:pt x="35001" y="42957"/>
                        <a:pt x="31819" y="44548"/>
                        <a:pt x="33411" y="42957"/>
                      </a:cubicBezTo>
                      <a:cubicBezTo>
                        <a:pt x="33411" y="42957"/>
                        <a:pt x="35001" y="42957"/>
                        <a:pt x="35001" y="42957"/>
                      </a:cubicBezTo>
                      <a:cubicBezTo>
                        <a:pt x="36593" y="42957"/>
                        <a:pt x="35001" y="42957"/>
                        <a:pt x="35001" y="42957"/>
                      </a:cubicBezTo>
                      <a:cubicBezTo>
                        <a:pt x="38183" y="41366"/>
                        <a:pt x="36593" y="42957"/>
                        <a:pt x="38183" y="42957"/>
                      </a:cubicBezTo>
                      <a:cubicBezTo>
                        <a:pt x="39774" y="42957"/>
                        <a:pt x="35001" y="42957"/>
                        <a:pt x="39774" y="41366"/>
                      </a:cubicBezTo>
                      <a:cubicBezTo>
                        <a:pt x="35001" y="42957"/>
                        <a:pt x="39774" y="39775"/>
                        <a:pt x="36593" y="41366"/>
                      </a:cubicBezTo>
                      <a:lnTo>
                        <a:pt x="38183" y="41366"/>
                      </a:lnTo>
                      <a:cubicBezTo>
                        <a:pt x="38183" y="41366"/>
                        <a:pt x="36593" y="41366"/>
                        <a:pt x="36593" y="41366"/>
                      </a:cubicBezTo>
                      <a:lnTo>
                        <a:pt x="39774" y="39775"/>
                      </a:lnTo>
                      <a:cubicBezTo>
                        <a:pt x="38183" y="39775"/>
                        <a:pt x="41366" y="38184"/>
                        <a:pt x="39774" y="38184"/>
                      </a:cubicBezTo>
                      <a:cubicBezTo>
                        <a:pt x="39774" y="38184"/>
                        <a:pt x="38183" y="39775"/>
                        <a:pt x="36593" y="39775"/>
                      </a:cubicBezTo>
                      <a:cubicBezTo>
                        <a:pt x="33411" y="39775"/>
                        <a:pt x="41366" y="36593"/>
                        <a:pt x="39774" y="36593"/>
                      </a:cubicBezTo>
                      <a:cubicBezTo>
                        <a:pt x="39774" y="36593"/>
                        <a:pt x="38183" y="38184"/>
                        <a:pt x="38183" y="38184"/>
                      </a:cubicBezTo>
                      <a:cubicBezTo>
                        <a:pt x="38183" y="38184"/>
                        <a:pt x="39774" y="36593"/>
                        <a:pt x="39774" y="36593"/>
                      </a:cubicBezTo>
                      <a:cubicBezTo>
                        <a:pt x="39774" y="36593"/>
                        <a:pt x="38183" y="38184"/>
                        <a:pt x="36593" y="38184"/>
                      </a:cubicBezTo>
                      <a:cubicBezTo>
                        <a:pt x="38183" y="36593"/>
                        <a:pt x="35001" y="38184"/>
                        <a:pt x="35001" y="38184"/>
                      </a:cubicBezTo>
                      <a:lnTo>
                        <a:pt x="36593" y="36593"/>
                      </a:lnTo>
                      <a:cubicBezTo>
                        <a:pt x="38183" y="35002"/>
                        <a:pt x="31819" y="38184"/>
                        <a:pt x="33411" y="36593"/>
                      </a:cubicBezTo>
                      <a:lnTo>
                        <a:pt x="36593" y="35002"/>
                      </a:lnTo>
                      <a:lnTo>
                        <a:pt x="35001" y="35002"/>
                      </a:lnTo>
                      <a:lnTo>
                        <a:pt x="36593" y="33411"/>
                      </a:lnTo>
                      <a:cubicBezTo>
                        <a:pt x="35001" y="33411"/>
                        <a:pt x="35001" y="33411"/>
                        <a:pt x="35001" y="33411"/>
                      </a:cubicBezTo>
                      <a:cubicBezTo>
                        <a:pt x="33411" y="33411"/>
                        <a:pt x="31819" y="35002"/>
                        <a:pt x="31819" y="35002"/>
                      </a:cubicBezTo>
                      <a:cubicBezTo>
                        <a:pt x="33411" y="35002"/>
                        <a:pt x="33411" y="35002"/>
                        <a:pt x="33411" y="33411"/>
                      </a:cubicBezTo>
                      <a:cubicBezTo>
                        <a:pt x="35001" y="33411"/>
                        <a:pt x="36593" y="31820"/>
                        <a:pt x="35001" y="33411"/>
                      </a:cubicBezTo>
                      <a:lnTo>
                        <a:pt x="36593" y="33411"/>
                      </a:lnTo>
                      <a:cubicBezTo>
                        <a:pt x="38183" y="33411"/>
                        <a:pt x="36593" y="33411"/>
                        <a:pt x="36593" y="31820"/>
                      </a:cubicBezTo>
                      <a:cubicBezTo>
                        <a:pt x="36593" y="31820"/>
                        <a:pt x="36593" y="31820"/>
                        <a:pt x="36593" y="31820"/>
                      </a:cubicBezTo>
                      <a:lnTo>
                        <a:pt x="33411" y="31820"/>
                      </a:lnTo>
                      <a:cubicBezTo>
                        <a:pt x="33411" y="31820"/>
                        <a:pt x="35001" y="31820"/>
                        <a:pt x="35001" y="31820"/>
                      </a:cubicBezTo>
                      <a:cubicBezTo>
                        <a:pt x="35001" y="31820"/>
                        <a:pt x="33411" y="31820"/>
                        <a:pt x="33411" y="31820"/>
                      </a:cubicBezTo>
                      <a:cubicBezTo>
                        <a:pt x="35001" y="31820"/>
                        <a:pt x="36593" y="30229"/>
                        <a:pt x="38183" y="30229"/>
                      </a:cubicBezTo>
                      <a:lnTo>
                        <a:pt x="36593" y="30229"/>
                      </a:lnTo>
                      <a:cubicBezTo>
                        <a:pt x="36593" y="30229"/>
                        <a:pt x="38183" y="28638"/>
                        <a:pt x="39774" y="28638"/>
                      </a:cubicBezTo>
                      <a:cubicBezTo>
                        <a:pt x="41366" y="28638"/>
                        <a:pt x="36593" y="28638"/>
                        <a:pt x="36593" y="28638"/>
                      </a:cubicBezTo>
                      <a:cubicBezTo>
                        <a:pt x="36593" y="28638"/>
                        <a:pt x="36593" y="28638"/>
                        <a:pt x="35001" y="28638"/>
                      </a:cubicBezTo>
                      <a:cubicBezTo>
                        <a:pt x="33411" y="44548"/>
                        <a:pt x="35001" y="44548"/>
                        <a:pt x="31819" y="42957"/>
                      </a:cubicBezTo>
                      <a:lnTo>
                        <a:pt x="35001" y="42957"/>
                      </a:lnTo>
                      <a:cubicBezTo>
                        <a:pt x="33411" y="42957"/>
                        <a:pt x="31819" y="44548"/>
                        <a:pt x="30229" y="44548"/>
                      </a:cubicBezTo>
                      <a:cubicBezTo>
                        <a:pt x="28637" y="44548"/>
                        <a:pt x="33411" y="42957"/>
                        <a:pt x="33411" y="42957"/>
                      </a:cubicBezTo>
                      <a:cubicBezTo>
                        <a:pt x="31819" y="42957"/>
                        <a:pt x="28637" y="44548"/>
                        <a:pt x="31819" y="42957"/>
                      </a:cubicBezTo>
                      <a:cubicBezTo>
                        <a:pt x="31819" y="42957"/>
                        <a:pt x="31819" y="42957"/>
                        <a:pt x="31819" y="42957"/>
                      </a:cubicBezTo>
                      <a:close/>
                      <a:moveTo>
                        <a:pt x="28637" y="38184"/>
                      </a:moveTo>
                      <a:cubicBezTo>
                        <a:pt x="28637" y="38184"/>
                        <a:pt x="30229" y="38184"/>
                        <a:pt x="28637" y="38184"/>
                      </a:cubicBezTo>
                      <a:cubicBezTo>
                        <a:pt x="27046" y="39775"/>
                        <a:pt x="28637" y="38184"/>
                        <a:pt x="28637" y="38184"/>
                      </a:cubicBezTo>
                      <a:close/>
                      <a:moveTo>
                        <a:pt x="20683" y="31820"/>
                      </a:moveTo>
                      <a:cubicBezTo>
                        <a:pt x="22274" y="31820"/>
                        <a:pt x="22274" y="31820"/>
                        <a:pt x="20683" y="31820"/>
                      </a:cubicBezTo>
                      <a:cubicBezTo>
                        <a:pt x="20683" y="31820"/>
                        <a:pt x="20683" y="31820"/>
                        <a:pt x="20683" y="31820"/>
                      </a:cubicBezTo>
                      <a:close/>
                      <a:moveTo>
                        <a:pt x="1591" y="12728"/>
                      </a:moveTo>
                      <a:lnTo>
                        <a:pt x="1591" y="12728"/>
                      </a:lnTo>
                      <a:cubicBezTo>
                        <a:pt x="0" y="12728"/>
                        <a:pt x="0" y="12728"/>
                        <a:pt x="1591" y="12728"/>
                      </a:cubicBezTo>
                      <a:close/>
                      <a:moveTo>
                        <a:pt x="1591" y="11137"/>
                      </a:moveTo>
                      <a:cubicBezTo>
                        <a:pt x="1591" y="11137"/>
                        <a:pt x="1591" y="11137"/>
                        <a:pt x="1591" y="11137"/>
                      </a:cubicBezTo>
                      <a:cubicBezTo>
                        <a:pt x="1591" y="11137"/>
                        <a:pt x="1591" y="11137"/>
                        <a:pt x="1591" y="11137"/>
                      </a:cubicBezTo>
                      <a:cubicBezTo>
                        <a:pt x="1591" y="11137"/>
                        <a:pt x="1591" y="11137"/>
                        <a:pt x="1591" y="11137"/>
                      </a:cubicBezTo>
                      <a:close/>
                      <a:moveTo>
                        <a:pt x="19091" y="65231"/>
                      </a:moveTo>
                      <a:lnTo>
                        <a:pt x="19091" y="65231"/>
                      </a:lnTo>
                      <a:cubicBezTo>
                        <a:pt x="20683" y="63641"/>
                        <a:pt x="19091" y="63641"/>
                        <a:pt x="19091" y="6523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99" name="รูปแบบอิสระ: รูปร่าง 1898">
                  <a:extLst>
                    <a:ext uri="{FF2B5EF4-FFF2-40B4-BE49-F238E27FC236}">
                      <a16:creationId xmlns:a16="http://schemas.microsoft.com/office/drawing/2014/main" id="{9FA1AAE4-4E58-4CED-91DA-2497478D8C51}"/>
                    </a:ext>
                  </a:extLst>
                </p:cNvPr>
                <p:cNvSpPr/>
                <p:nvPr/>
              </p:nvSpPr>
              <p:spPr>
                <a:xfrm>
                  <a:off x="7394738" y="479862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00" name="รูปแบบอิสระ: รูปร่าง 1899">
                  <a:extLst>
                    <a:ext uri="{FF2B5EF4-FFF2-40B4-BE49-F238E27FC236}">
                      <a16:creationId xmlns:a16="http://schemas.microsoft.com/office/drawing/2014/main" id="{5BEE1761-47C3-445B-8820-F2CB91292CDE}"/>
                    </a:ext>
                  </a:extLst>
                </p:cNvPr>
                <p:cNvSpPr/>
                <p:nvPr/>
              </p:nvSpPr>
              <p:spPr>
                <a:xfrm>
                  <a:off x="7404284" y="4812939"/>
                  <a:ext cx="1590" cy="15910"/>
                </a:xfrm>
                <a:custGeom>
                  <a:avLst/>
                  <a:gdLst>
                    <a:gd name="connsiteX0" fmla="*/ 0 w 1590"/>
                    <a:gd name="connsiteY0" fmla="*/ 0 h 15910"/>
                    <a:gd name="connsiteX1" fmla="*/ 0 w 1590"/>
                    <a:gd name="connsiteY1" fmla="*/ 0 h 15910"/>
                    <a:gd name="connsiteX2" fmla="*/ 1591 w 1590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01" name="รูปแบบอิสระ: รูปร่าง 1900">
                  <a:extLst>
                    <a:ext uri="{FF2B5EF4-FFF2-40B4-BE49-F238E27FC236}">
                      <a16:creationId xmlns:a16="http://schemas.microsoft.com/office/drawing/2014/main" id="{890C67D8-144E-47CC-90D0-0584C3B7F3A3}"/>
                    </a:ext>
                  </a:extLst>
                </p:cNvPr>
                <p:cNvSpPr/>
                <p:nvPr/>
              </p:nvSpPr>
              <p:spPr>
                <a:xfrm>
                  <a:off x="7391556" y="478271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02" name="รูปแบบอิสระ: รูปร่าง 1901">
                  <a:extLst>
                    <a:ext uri="{FF2B5EF4-FFF2-40B4-BE49-F238E27FC236}">
                      <a16:creationId xmlns:a16="http://schemas.microsoft.com/office/drawing/2014/main" id="{21FD994D-7363-40F2-B42D-D684A5C193EA}"/>
                    </a:ext>
                  </a:extLst>
                </p:cNvPr>
                <p:cNvSpPr/>
                <p:nvPr/>
              </p:nvSpPr>
              <p:spPr>
                <a:xfrm>
                  <a:off x="7367691" y="4776346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  <a:gd name="connsiteX3" fmla="*/ 0 w 1193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03" name="รูปแบบอิสระ: รูปร่าง 1902">
                  <a:extLst>
                    <a:ext uri="{FF2B5EF4-FFF2-40B4-BE49-F238E27FC236}">
                      <a16:creationId xmlns:a16="http://schemas.microsoft.com/office/drawing/2014/main" id="{DB6B77AE-B0E8-4A3D-A422-6622C53CD9A4}"/>
                    </a:ext>
                  </a:extLst>
                </p:cNvPr>
                <p:cNvSpPr/>
                <p:nvPr/>
              </p:nvSpPr>
              <p:spPr>
                <a:xfrm>
                  <a:off x="7380817" y="4771573"/>
                  <a:ext cx="1192" cy="15910"/>
                </a:xfrm>
                <a:custGeom>
                  <a:avLst/>
                  <a:gdLst>
                    <a:gd name="connsiteX0" fmla="*/ 1193 w 1192"/>
                    <a:gd name="connsiteY0" fmla="*/ 0 h 15910"/>
                    <a:gd name="connsiteX1" fmla="*/ 1193 w 1192"/>
                    <a:gd name="connsiteY1" fmla="*/ 0 h 15910"/>
                    <a:gd name="connsiteX2" fmla="*/ 1193 w 1192"/>
                    <a:gd name="connsiteY2" fmla="*/ 0 h 15910"/>
                    <a:gd name="connsiteX3" fmla="*/ 1193 w 1192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2" h="15910">
                      <a:moveTo>
                        <a:pt x="1193" y="0"/>
                      </a:moveTo>
                      <a:cubicBezTo>
                        <a:pt x="-398" y="0"/>
                        <a:pt x="-398" y="0"/>
                        <a:pt x="1193" y="0"/>
                      </a:cubicBezTo>
                      <a:lnTo>
                        <a:pt x="1193" y="0"/>
                      </a:lnTo>
                      <a:cubicBezTo>
                        <a:pt x="-398" y="0"/>
                        <a:pt x="-398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04" name="รูปแบบอิสระ: รูปร่าง 1903">
                  <a:extLst>
                    <a:ext uri="{FF2B5EF4-FFF2-40B4-BE49-F238E27FC236}">
                      <a16:creationId xmlns:a16="http://schemas.microsoft.com/office/drawing/2014/main" id="{47E63840-C860-447E-AA94-6CB2FBBBD915}"/>
                    </a:ext>
                  </a:extLst>
                </p:cNvPr>
                <p:cNvSpPr/>
                <p:nvPr/>
              </p:nvSpPr>
              <p:spPr>
                <a:xfrm>
                  <a:off x="7374453" y="4774755"/>
                  <a:ext cx="2386" cy="15910"/>
                </a:xfrm>
                <a:custGeom>
                  <a:avLst/>
                  <a:gdLst>
                    <a:gd name="connsiteX0" fmla="*/ 1193 w 2386"/>
                    <a:gd name="connsiteY0" fmla="*/ 0 h 15910"/>
                    <a:gd name="connsiteX1" fmla="*/ 1193 w 2386"/>
                    <a:gd name="connsiteY1" fmla="*/ 0 h 15910"/>
                    <a:gd name="connsiteX2" fmla="*/ 1193 w 2386"/>
                    <a:gd name="connsiteY2" fmla="*/ 0 h 15910"/>
                    <a:gd name="connsiteX3" fmla="*/ 1193 w 2386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86" h="15910">
                      <a:moveTo>
                        <a:pt x="1193" y="0"/>
                      </a:moveTo>
                      <a:cubicBezTo>
                        <a:pt x="2784" y="0"/>
                        <a:pt x="2784" y="0"/>
                        <a:pt x="1193" y="0"/>
                      </a:cubicBezTo>
                      <a:lnTo>
                        <a:pt x="1193" y="0"/>
                      </a:lnTo>
                      <a:cubicBezTo>
                        <a:pt x="-398" y="0"/>
                        <a:pt x="-398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05" name="รูปแบบอิสระ: รูปร่าง 1904">
                  <a:extLst>
                    <a:ext uri="{FF2B5EF4-FFF2-40B4-BE49-F238E27FC236}">
                      <a16:creationId xmlns:a16="http://schemas.microsoft.com/office/drawing/2014/main" id="{B1076499-6432-4F2F-837D-DB91F76CE480}"/>
                    </a:ext>
                  </a:extLst>
                </p:cNvPr>
                <p:cNvSpPr/>
                <p:nvPr/>
              </p:nvSpPr>
              <p:spPr>
                <a:xfrm>
                  <a:off x="7375646" y="4774048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cubicBezTo>
                        <a:pt x="0" y="707"/>
                        <a:pt x="0" y="-884"/>
                        <a:pt x="0" y="707"/>
                      </a:cubicBezTo>
                      <a:cubicBezTo>
                        <a:pt x="0" y="707"/>
                        <a:pt x="0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06" name="รูปแบบอิสระ: รูปร่าง 1905">
                  <a:extLst>
                    <a:ext uri="{FF2B5EF4-FFF2-40B4-BE49-F238E27FC236}">
                      <a16:creationId xmlns:a16="http://schemas.microsoft.com/office/drawing/2014/main" id="{E90744BE-70ED-4464-8239-9C94AAF2B711}"/>
                    </a:ext>
                  </a:extLst>
                </p:cNvPr>
                <p:cNvSpPr/>
                <p:nvPr/>
              </p:nvSpPr>
              <p:spPr>
                <a:xfrm>
                  <a:off x="7369753" y="4777937"/>
                  <a:ext cx="1579" cy="15910"/>
                </a:xfrm>
                <a:custGeom>
                  <a:avLst/>
                  <a:gdLst>
                    <a:gd name="connsiteX0" fmla="*/ 1120 w 1579"/>
                    <a:gd name="connsiteY0" fmla="*/ 0 h 15910"/>
                    <a:gd name="connsiteX1" fmla="*/ 1120 w 1579"/>
                    <a:gd name="connsiteY1" fmla="*/ 0 h 15910"/>
                    <a:gd name="connsiteX2" fmla="*/ 1120 w 157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79" h="15910">
                      <a:moveTo>
                        <a:pt x="1120" y="0"/>
                      </a:moveTo>
                      <a:cubicBezTo>
                        <a:pt x="2712" y="0"/>
                        <a:pt x="-471" y="0"/>
                        <a:pt x="1120" y="0"/>
                      </a:cubicBezTo>
                      <a:cubicBezTo>
                        <a:pt x="-2062" y="0"/>
                        <a:pt x="2712" y="0"/>
                        <a:pt x="112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07" name="รูปแบบอิสระ: รูปร่าง 1906">
                  <a:extLst>
                    <a:ext uri="{FF2B5EF4-FFF2-40B4-BE49-F238E27FC236}">
                      <a16:creationId xmlns:a16="http://schemas.microsoft.com/office/drawing/2014/main" id="{D8C0AB33-EF80-4A0D-A10C-3A9307F8CDDD}"/>
                    </a:ext>
                  </a:extLst>
                </p:cNvPr>
                <p:cNvSpPr/>
                <p:nvPr/>
              </p:nvSpPr>
              <p:spPr>
                <a:xfrm>
                  <a:off x="7378829" y="4773164"/>
                  <a:ext cx="3181" cy="15910"/>
                </a:xfrm>
                <a:custGeom>
                  <a:avLst/>
                  <a:gdLst>
                    <a:gd name="connsiteX0" fmla="*/ 3182 w 3181"/>
                    <a:gd name="connsiteY0" fmla="*/ 0 h 15910"/>
                    <a:gd name="connsiteX1" fmla="*/ 0 w 3181"/>
                    <a:gd name="connsiteY1" fmla="*/ 0 h 15910"/>
                    <a:gd name="connsiteX2" fmla="*/ 1591 w 318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15910">
                      <a:moveTo>
                        <a:pt x="3182" y="0"/>
                      </a:moveTo>
                      <a:lnTo>
                        <a:pt x="0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08" name="รูปแบบอิสระ: รูปร่าง 1907">
                  <a:extLst>
                    <a:ext uri="{FF2B5EF4-FFF2-40B4-BE49-F238E27FC236}">
                      <a16:creationId xmlns:a16="http://schemas.microsoft.com/office/drawing/2014/main" id="{B309491F-C62B-478B-8EA7-5AFABC3BD307}"/>
                    </a:ext>
                  </a:extLst>
                </p:cNvPr>
                <p:cNvSpPr/>
                <p:nvPr/>
              </p:nvSpPr>
              <p:spPr>
                <a:xfrm>
                  <a:off x="7379712" y="4774755"/>
                  <a:ext cx="707" cy="706"/>
                </a:xfrm>
                <a:custGeom>
                  <a:avLst/>
                  <a:gdLst>
                    <a:gd name="connsiteX0" fmla="*/ 707 w 707"/>
                    <a:gd name="connsiteY0" fmla="*/ 0 h 706"/>
                    <a:gd name="connsiteX1" fmla="*/ 707 w 707"/>
                    <a:gd name="connsiteY1" fmla="*/ 0 h 706"/>
                    <a:gd name="connsiteX2" fmla="*/ 707 w 707"/>
                    <a:gd name="connsiteY2" fmla="*/ 0 h 706"/>
                    <a:gd name="connsiteX3" fmla="*/ 707 w 707"/>
                    <a:gd name="connsiteY3" fmla="*/ 0 h 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706">
                      <a:moveTo>
                        <a:pt x="707" y="0"/>
                      </a:moveTo>
                      <a:lnTo>
                        <a:pt x="707" y="0"/>
                      </a:lnTo>
                      <a:cubicBezTo>
                        <a:pt x="707" y="0"/>
                        <a:pt x="707" y="0"/>
                        <a:pt x="707" y="0"/>
                      </a:cubicBezTo>
                      <a:cubicBezTo>
                        <a:pt x="707" y="0"/>
                        <a:pt x="-884" y="1591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09" name="รูปแบบอิสระ: รูปร่าง 1908">
                  <a:extLst>
                    <a:ext uri="{FF2B5EF4-FFF2-40B4-BE49-F238E27FC236}">
                      <a16:creationId xmlns:a16="http://schemas.microsoft.com/office/drawing/2014/main" id="{0AEB26B8-3682-4E13-8AB0-F7D5FD3991C3}"/>
                    </a:ext>
                  </a:extLst>
                </p:cNvPr>
                <p:cNvSpPr/>
                <p:nvPr/>
              </p:nvSpPr>
              <p:spPr>
                <a:xfrm>
                  <a:off x="7379226" y="4774755"/>
                  <a:ext cx="1193" cy="15910"/>
                </a:xfrm>
                <a:custGeom>
                  <a:avLst/>
                  <a:gdLst>
                    <a:gd name="connsiteX0" fmla="*/ 1193 w 1193"/>
                    <a:gd name="connsiteY0" fmla="*/ 0 h 15910"/>
                    <a:gd name="connsiteX1" fmla="*/ 1193 w 1193"/>
                    <a:gd name="connsiteY1" fmla="*/ 0 h 15910"/>
                    <a:gd name="connsiteX2" fmla="*/ 1193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1193" y="0"/>
                      </a:moveTo>
                      <a:cubicBezTo>
                        <a:pt x="1193" y="0"/>
                        <a:pt x="1193" y="0"/>
                        <a:pt x="1193" y="0"/>
                      </a:cubicBezTo>
                      <a:cubicBezTo>
                        <a:pt x="-398" y="0"/>
                        <a:pt x="-398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10" name="รูปแบบอิสระ: รูปร่าง 1909">
                  <a:extLst>
                    <a:ext uri="{FF2B5EF4-FFF2-40B4-BE49-F238E27FC236}">
                      <a16:creationId xmlns:a16="http://schemas.microsoft.com/office/drawing/2014/main" id="{E27F7A7C-10DB-4835-A6E3-2FE3B001E1F6}"/>
                    </a:ext>
                  </a:extLst>
                </p:cNvPr>
                <p:cNvSpPr/>
                <p:nvPr/>
              </p:nvSpPr>
              <p:spPr>
                <a:xfrm>
                  <a:off x="7382010" y="4773164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0 h 1591"/>
                    <a:gd name="connsiteX1" fmla="*/ 0 w 15909"/>
                    <a:gd name="connsiteY1" fmla="*/ 1591 h 1591"/>
                    <a:gd name="connsiteX2" fmla="*/ 0 w 15909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">
                      <a:moveTo>
                        <a:pt x="0" y="0"/>
                      </a:moveTo>
                      <a:lnTo>
                        <a:pt x="0" y="1591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11" name="รูปแบบอิสระ: รูปร่าง 1910">
                  <a:extLst>
                    <a:ext uri="{FF2B5EF4-FFF2-40B4-BE49-F238E27FC236}">
                      <a16:creationId xmlns:a16="http://schemas.microsoft.com/office/drawing/2014/main" id="{1647041E-1251-4906-975F-7E9ED6AAE9A1}"/>
                    </a:ext>
                  </a:extLst>
                </p:cNvPr>
                <p:cNvSpPr/>
                <p:nvPr/>
              </p:nvSpPr>
              <p:spPr>
                <a:xfrm>
                  <a:off x="7380420" y="4779528"/>
                  <a:ext cx="1590" cy="15910"/>
                </a:xfrm>
                <a:custGeom>
                  <a:avLst/>
                  <a:gdLst>
                    <a:gd name="connsiteX0" fmla="*/ 0 w 1590"/>
                    <a:gd name="connsiteY0" fmla="*/ 0 h 15910"/>
                    <a:gd name="connsiteX1" fmla="*/ 0 w 1590"/>
                    <a:gd name="connsiteY1" fmla="*/ 0 h 15910"/>
                    <a:gd name="connsiteX2" fmla="*/ 1591 w 1590"/>
                    <a:gd name="connsiteY2" fmla="*/ 0 h 15910"/>
                    <a:gd name="connsiteX3" fmla="*/ 0 w 1590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1" y="0"/>
                        <a:pt x="1591" y="0"/>
                        <a:pt x="1591" y="0"/>
                      </a:cubicBezTo>
                      <a:cubicBezTo>
                        <a:pt x="159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12" name="รูปแบบอิสระ: รูปร่าง 1911">
                  <a:extLst>
                    <a:ext uri="{FF2B5EF4-FFF2-40B4-BE49-F238E27FC236}">
                      <a16:creationId xmlns:a16="http://schemas.microsoft.com/office/drawing/2014/main" id="{8A000587-C699-4DE5-B306-258240597C4F}"/>
                    </a:ext>
                  </a:extLst>
                </p:cNvPr>
                <p:cNvSpPr/>
                <p:nvPr/>
              </p:nvSpPr>
              <p:spPr>
                <a:xfrm>
                  <a:off x="7385192" y="4776346"/>
                  <a:ext cx="1591" cy="15910"/>
                </a:xfrm>
                <a:custGeom>
                  <a:avLst/>
                  <a:gdLst>
                    <a:gd name="connsiteX0" fmla="*/ 1591 w 1591"/>
                    <a:gd name="connsiteY0" fmla="*/ 0 h 15910"/>
                    <a:gd name="connsiteX1" fmla="*/ 0 w 1591"/>
                    <a:gd name="connsiteY1" fmla="*/ 0 h 15910"/>
                    <a:gd name="connsiteX2" fmla="*/ 1591 w 1591"/>
                    <a:gd name="connsiteY2" fmla="*/ 0 h 15910"/>
                    <a:gd name="connsiteX3" fmla="*/ 1591 w 1591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15910">
                      <a:moveTo>
                        <a:pt x="1591" y="0"/>
                      </a:moveTo>
                      <a:cubicBezTo>
                        <a:pt x="1591" y="0"/>
                        <a:pt x="0" y="0"/>
                        <a:pt x="0" y="0"/>
                      </a:cubicBezTo>
                      <a:lnTo>
                        <a:pt x="1591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13" name="รูปแบบอิสระ: รูปร่าง 1912">
                  <a:extLst>
                    <a:ext uri="{FF2B5EF4-FFF2-40B4-BE49-F238E27FC236}">
                      <a16:creationId xmlns:a16="http://schemas.microsoft.com/office/drawing/2014/main" id="{8ECE0465-8EF1-4B18-9981-0EF6BC97750B}"/>
                    </a:ext>
                  </a:extLst>
                </p:cNvPr>
                <p:cNvSpPr/>
                <p:nvPr/>
              </p:nvSpPr>
              <p:spPr>
                <a:xfrm>
                  <a:off x="7386783" y="4777937"/>
                  <a:ext cx="1591" cy="15910"/>
                </a:xfrm>
                <a:custGeom>
                  <a:avLst/>
                  <a:gdLst>
                    <a:gd name="connsiteX0" fmla="*/ 0 w 1591"/>
                    <a:gd name="connsiteY0" fmla="*/ 0 h 15910"/>
                    <a:gd name="connsiteX1" fmla="*/ 1591 w 1591"/>
                    <a:gd name="connsiteY1" fmla="*/ 0 h 15910"/>
                    <a:gd name="connsiteX2" fmla="*/ 0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0" y="0"/>
                      </a:moveTo>
                      <a:cubicBezTo>
                        <a:pt x="0" y="0"/>
                        <a:pt x="1591" y="0"/>
                        <a:pt x="1591" y="0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14" name="รูปแบบอิสระ: รูปร่าง 1913">
                  <a:extLst>
                    <a:ext uri="{FF2B5EF4-FFF2-40B4-BE49-F238E27FC236}">
                      <a16:creationId xmlns:a16="http://schemas.microsoft.com/office/drawing/2014/main" id="{D867D17B-AAFA-4617-A5F5-1E913920DA7E}"/>
                    </a:ext>
                  </a:extLst>
                </p:cNvPr>
                <p:cNvSpPr/>
                <p:nvPr/>
              </p:nvSpPr>
              <p:spPr>
                <a:xfrm>
                  <a:off x="7380420" y="4784301"/>
                  <a:ext cx="4772" cy="1591"/>
                </a:xfrm>
                <a:custGeom>
                  <a:avLst/>
                  <a:gdLst>
                    <a:gd name="connsiteX0" fmla="*/ 4773 w 4772"/>
                    <a:gd name="connsiteY0" fmla="*/ 0 h 1591"/>
                    <a:gd name="connsiteX1" fmla="*/ 4773 w 4772"/>
                    <a:gd name="connsiteY1" fmla="*/ 0 h 1591"/>
                    <a:gd name="connsiteX2" fmla="*/ 0 w 4772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72" h="1591">
                      <a:moveTo>
                        <a:pt x="4773" y="0"/>
                      </a:moveTo>
                      <a:lnTo>
                        <a:pt x="4773" y="0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15" name="รูปแบบอิสระ: รูปร่าง 1914">
                  <a:extLst>
                    <a:ext uri="{FF2B5EF4-FFF2-40B4-BE49-F238E27FC236}">
                      <a16:creationId xmlns:a16="http://schemas.microsoft.com/office/drawing/2014/main" id="{BFC4DB86-A4C6-4B12-9658-A4C2F012CF3E}"/>
                    </a:ext>
                  </a:extLst>
                </p:cNvPr>
                <p:cNvSpPr/>
                <p:nvPr/>
              </p:nvSpPr>
              <p:spPr>
                <a:xfrm>
                  <a:off x="7393147" y="4786776"/>
                  <a:ext cx="3641" cy="707"/>
                </a:xfrm>
                <a:custGeom>
                  <a:avLst/>
                  <a:gdLst>
                    <a:gd name="connsiteX0" fmla="*/ 3182 w 3641"/>
                    <a:gd name="connsiteY0" fmla="*/ 707 h 707"/>
                    <a:gd name="connsiteX1" fmla="*/ 3182 w 3641"/>
                    <a:gd name="connsiteY1" fmla="*/ 707 h 707"/>
                    <a:gd name="connsiteX2" fmla="*/ 0 w 3641"/>
                    <a:gd name="connsiteY2" fmla="*/ 707 h 707"/>
                    <a:gd name="connsiteX3" fmla="*/ 3182 w 3641"/>
                    <a:gd name="connsiteY3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41" h="707">
                      <a:moveTo>
                        <a:pt x="3182" y="707"/>
                      </a:moveTo>
                      <a:cubicBezTo>
                        <a:pt x="4773" y="-884"/>
                        <a:pt x="1591" y="707"/>
                        <a:pt x="3182" y="707"/>
                      </a:cubicBezTo>
                      <a:cubicBezTo>
                        <a:pt x="0" y="707"/>
                        <a:pt x="0" y="707"/>
                        <a:pt x="0" y="707"/>
                      </a:cubicBezTo>
                      <a:cubicBezTo>
                        <a:pt x="1591" y="707"/>
                        <a:pt x="0" y="707"/>
                        <a:pt x="3182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16" name="รูปแบบอิสระ: รูปร่าง 1915">
                  <a:extLst>
                    <a:ext uri="{FF2B5EF4-FFF2-40B4-BE49-F238E27FC236}">
                      <a16:creationId xmlns:a16="http://schemas.microsoft.com/office/drawing/2014/main" id="{5FD9569C-865E-44D8-AB34-5D86264B3B90}"/>
                    </a:ext>
                  </a:extLst>
                </p:cNvPr>
                <p:cNvSpPr/>
                <p:nvPr/>
              </p:nvSpPr>
              <p:spPr>
                <a:xfrm>
                  <a:off x="7393147" y="4787483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17" name="รูปแบบอิสระ: รูปร่าง 1916">
                  <a:extLst>
                    <a:ext uri="{FF2B5EF4-FFF2-40B4-BE49-F238E27FC236}">
                      <a16:creationId xmlns:a16="http://schemas.microsoft.com/office/drawing/2014/main" id="{45448E19-A7F3-4DDA-95B0-26C44C4365D6}"/>
                    </a:ext>
                  </a:extLst>
                </p:cNvPr>
                <p:cNvSpPr/>
                <p:nvPr/>
              </p:nvSpPr>
              <p:spPr>
                <a:xfrm>
                  <a:off x="7394738" y="4849533"/>
                  <a:ext cx="1591" cy="1591"/>
                </a:xfrm>
                <a:custGeom>
                  <a:avLst/>
                  <a:gdLst>
                    <a:gd name="connsiteX0" fmla="*/ 1591 w 1591"/>
                    <a:gd name="connsiteY0" fmla="*/ 0 h 1591"/>
                    <a:gd name="connsiteX1" fmla="*/ 0 w 1591"/>
                    <a:gd name="connsiteY1" fmla="*/ 1591 h 1591"/>
                    <a:gd name="connsiteX2" fmla="*/ 1591 w 1591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">
                      <a:moveTo>
                        <a:pt x="1591" y="0"/>
                      </a:moveTo>
                      <a:lnTo>
                        <a:pt x="0" y="1591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18" name="รูปแบบอิสระ: รูปร่าง 1917">
                  <a:extLst>
                    <a:ext uri="{FF2B5EF4-FFF2-40B4-BE49-F238E27FC236}">
                      <a16:creationId xmlns:a16="http://schemas.microsoft.com/office/drawing/2014/main" id="{51D3AEC2-557F-4F2C-8476-B84C794FC5C9}"/>
                    </a:ext>
                  </a:extLst>
                </p:cNvPr>
                <p:cNvSpPr/>
                <p:nvPr/>
              </p:nvSpPr>
              <p:spPr>
                <a:xfrm>
                  <a:off x="7396329" y="4847941"/>
                  <a:ext cx="3181" cy="1591"/>
                </a:xfrm>
                <a:custGeom>
                  <a:avLst/>
                  <a:gdLst>
                    <a:gd name="connsiteX0" fmla="*/ 3182 w 3181"/>
                    <a:gd name="connsiteY0" fmla="*/ 0 h 1591"/>
                    <a:gd name="connsiteX1" fmla="*/ 0 w 3181"/>
                    <a:gd name="connsiteY1" fmla="*/ 1591 h 1591"/>
                    <a:gd name="connsiteX2" fmla="*/ 3182 w 3181"/>
                    <a:gd name="connsiteY2" fmla="*/ 0 h 1591"/>
                    <a:gd name="connsiteX3" fmla="*/ 3182 w 3181"/>
                    <a:gd name="connsiteY3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1" h="1591">
                      <a:moveTo>
                        <a:pt x="3182" y="0"/>
                      </a:moveTo>
                      <a:lnTo>
                        <a:pt x="0" y="1591"/>
                      </a:lnTo>
                      <a:lnTo>
                        <a:pt x="3182" y="0"/>
                      </a:lnTo>
                      <a:cubicBezTo>
                        <a:pt x="3182" y="1591"/>
                        <a:pt x="1591" y="1591"/>
                        <a:pt x="31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19" name="รูปแบบอิสระ: รูปร่าง 1918">
                  <a:extLst>
                    <a:ext uri="{FF2B5EF4-FFF2-40B4-BE49-F238E27FC236}">
                      <a16:creationId xmlns:a16="http://schemas.microsoft.com/office/drawing/2014/main" id="{056AD050-E200-4BC3-9DFA-CB69CA34BF32}"/>
                    </a:ext>
                  </a:extLst>
                </p:cNvPr>
                <p:cNvSpPr/>
                <p:nvPr/>
              </p:nvSpPr>
              <p:spPr>
                <a:xfrm>
                  <a:off x="7404284" y="4801802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  <a:gd name="connsiteX3" fmla="*/ 0 w 15909"/>
                    <a:gd name="connsiteY3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0" y="1591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20" name="รูปแบบอิสระ: รูปร่าง 1919">
                  <a:extLst>
                    <a:ext uri="{FF2B5EF4-FFF2-40B4-BE49-F238E27FC236}">
                      <a16:creationId xmlns:a16="http://schemas.microsoft.com/office/drawing/2014/main" id="{83DF7774-E131-490C-A61B-99EB7D05C24A}"/>
                    </a:ext>
                  </a:extLst>
                </p:cNvPr>
                <p:cNvSpPr/>
                <p:nvPr/>
              </p:nvSpPr>
              <p:spPr>
                <a:xfrm>
                  <a:off x="7401102" y="4806575"/>
                  <a:ext cx="3182" cy="1590"/>
                </a:xfrm>
                <a:custGeom>
                  <a:avLst/>
                  <a:gdLst>
                    <a:gd name="connsiteX0" fmla="*/ 3182 w 3182"/>
                    <a:gd name="connsiteY0" fmla="*/ 0 h 1590"/>
                    <a:gd name="connsiteX1" fmla="*/ 3182 w 3182"/>
                    <a:gd name="connsiteY1" fmla="*/ 0 h 1590"/>
                    <a:gd name="connsiteX2" fmla="*/ 0 w 3182"/>
                    <a:gd name="connsiteY2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2" h="1590">
                      <a:moveTo>
                        <a:pt x="3182" y="0"/>
                      </a:moveTo>
                      <a:lnTo>
                        <a:pt x="3182" y="0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21" name="รูปแบบอิสระ: รูปร่าง 1920">
                  <a:extLst>
                    <a:ext uri="{FF2B5EF4-FFF2-40B4-BE49-F238E27FC236}">
                      <a16:creationId xmlns:a16="http://schemas.microsoft.com/office/drawing/2014/main" id="{9DE84423-8251-4D4D-B1F6-A7AB2A529848}"/>
                    </a:ext>
                  </a:extLst>
                </p:cNvPr>
                <p:cNvSpPr/>
                <p:nvPr/>
              </p:nvSpPr>
              <p:spPr>
                <a:xfrm>
                  <a:off x="7407643" y="4808166"/>
                  <a:ext cx="1414" cy="707"/>
                </a:xfrm>
                <a:custGeom>
                  <a:avLst/>
                  <a:gdLst>
                    <a:gd name="connsiteX0" fmla="*/ 1414 w 1414"/>
                    <a:gd name="connsiteY0" fmla="*/ 0 h 707"/>
                    <a:gd name="connsiteX1" fmla="*/ 1414 w 1414"/>
                    <a:gd name="connsiteY1" fmla="*/ 0 h 707"/>
                    <a:gd name="connsiteX2" fmla="*/ 1414 w 1414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14" h="707">
                      <a:moveTo>
                        <a:pt x="1414" y="0"/>
                      </a:moveTo>
                      <a:cubicBezTo>
                        <a:pt x="1414" y="0"/>
                        <a:pt x="-176" y="0"/>
                        <a:pt x="1414" y="0"/>
                      </a:cubicBezTo>
                      <a:cubicBezTo>
                        <a:pt x="1414" y="0"/>
                        <a:pt x="-1768" y="1591"/>
                        <a:pt x="141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513" name="กราฟิก 7">
                <a:extLst>
                  <a:ext uri="{FF2B5EF4-FFF2-40B4-BE49-F238E27FC236}">
                    <a16:creationId xmlns:a16="http://schemas.microsoft.com/office/drawing/2014/main" id="{B73DE3CE-9ACE-4F98-BDD2-78ED6332E51E}"/>
                  </a:ext>
                </a:extLst>
              </p:cNvPr>
              <p:cNvGrpSpPr/>
              <p:nvPr/>
            </p:nvGrpSpPr>
            <p:grpSpPr>
              <a:xfrm>
                <a:off x="7356555" y="4580651"/>
                <a:ext cx="40092" cy="119714"/>
                <a:chOff x="7356555" y="4580651"/>
                <a:chExt cx="40092" cy="119714"/>
              </a:xfrm>
              <a:solidFill>
                <a:srgbClr val="FFFFFF"/>
              </a:solidFill>
            </p:grpSpPr>
            <p:sp>
              <p:nvSpPr>
                <p:cNvPr id="1760" name="รูปแบบอิสระ: รูปร่าง 1759">
                  <a:extLst>
                    <a:ext uri="{FF2B5EF4-FFF2-40B4-BE49-F238E27FC236}">
                      <a16:creationId xmlns:a16="http://schemas.microsoft.com/office/drawing/2014/main" id="{3F2B613A-526C-45F6-B874-45EE4601ECDF}"/>
                    </a:ext>
                  </a:extLst>
                </p:cNvPr>
                <p:cNvSpPr/>
                <p:nvPr/>
              </p:nvSpPr>
              <p:spPr>
                <a:xfrm>
                  <a:off x="7361328" y="4580651"/>
                  <a:ext cx="1591" cy="15910"/>
                </a:xfrm>
                <a:custGeom>
                  <a:avLst/>
                  <a:gdLst>
                    <a:gd name="connsiteX0" fmla="*/ 1591 w 1591"/>
                    <a:gd name="connsiteY0" fmla="*/ 0 h 15910"/>
                    <a:gd name="connsiteX1" fmla="*/ 0 w 1591"/>
                    <a:gd name="connsiteY1" fmla="*/ 0 h 15910"/>
                    <a:gd name="connsiteX2" fmla="*/ 1591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1591" y="0"/>
                      </a:moveTo>
                      <a:cubicBezTo>
                        <a:pt x="1591" y="0"/>
                        <a:pt x="0" y="0"/>
                        <a:pt x="0" y="0"/>
                      </a:cubicBezTo>
                      <a:cubicBezTo>
                        <a:pt x="0" y="0"/>
                        <a:pt x="1591" y="0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61" name="รูปแบบอิสระ: รูปร่าง 1760">
                  <a:extLst>
                    <a:ext uri="{FF2B5EF4-FFF2-40B4-BE49-F238E27FC236}">
                      <a16:creationId xmlns:a16="http://schemas.microsoft.com/office/drawing/2014/main" id="{A2B0ACB7-F916-4324-82A1-400283D33C6A}"/>
                    </a:ext>
                  </a:extLst>
                </p:cNvPr>
                <p:cNvSpPr/>
                <p:nvPr/>
              </p:nvSpPr>
              <p:spPr>
                <a:xfrm>
                  <a:off x="7366100" y="4582242"/>
                  <a:ext cx="1591" cy="15910"/>
                </a:xfrm>
                <a:custGeom>
                  <a:avLst/>
                  <a:gdLst>
                    <a:gd name="connsiteX0" fmla="*/ 0 w 1591"/>
                    <a:gd name="connsiteY0" fmla="*/ 0 h 15910"/>
                    <a:gd name="connsiteX1" fmla="*/ 0 w 1591"/>
                    <a:gd name="connsiteY1" fmla="*/ 0 h 15910"/>
                    <a:gd name="connsiteX2" fmla="*/ 1591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62" name="รูปแบบอิสระ: รูปร่าง 1761">
                  <a:extLst>
                    <a:ext uri="{FF2B5EF4-FFF2-40B4-BE49-F238E27FC236}">
                      <a16:creationId xmlns:a16="http://schemas.microsoft.com/office/drawing/2014/main" id="{EFBC814D-0FE4-4548-8073-63D95D692F21}"/>
                    </a:ext>
                  </a:extLst>
                </p:cNvPr>
                <p:cNvSpPr/>
                <p:nvPr/>
              </p:nvSpPr>
              <p:spPr>
                <a:xfrm>
                  <a:off x="7366984" y="4583833"/>
                  <a:ext cx="1827" cy="15910"/>
                </a:xfrm>
                <a:custGeom>
                  <a:avLst/>
                  <a:gdLst>
                    <a:gd name="connsiteX0" fmla="*/ 707 w 1827"/>
                    <a:gd name="connsiteY0" fmla="*/ 0 h 15910"/>
                    <a:gd name="connsiteX1" fmla="*/ 707 w 1827"/>
                    <a:gd name="connsiteY1" fmla="*/ 0 h 15910"/>
                    <a:gd name="connsiteX2" fmla="*/ 707 w 1827"/>
                    <a:gd name="connsiteY2" fmla="*/ 0 h 15910"/>
                    <a:gd name="connsiteX3" fmla="*/ 707 w 1827"/>
                    <a:gd name="connsiteY3" fmla="*/ 0 h 15910"/>
                    <a:gd name="connsiteX4" fmla="*/ 707 w 1827"/>
                    <a:gd name="connsiteY4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27" h="15910">
                      <a:moveTo>
                        <a:pt x="707" y="0"/>
                      </a:moveTo>
                      <a:cubicBezTo>
                        <a:pt x="3889" y="0"/>
                        <a:pt x="-884" y="0"/>
                        <a:pt x="707" y="0"/>
                      </a:cubicBezTo>
                      <a:lnTo>
                        <a:pt x="707" y="0"/>
                      </a:lnTo>
                      <a:lnTo>
                        <a:pt x="707" y="0"/>
                      </a:lnTo>
                      <a:cubicBezTo>
                        <a:pt x="-884" y="0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63" name="รูปแบบอิสระ: รูปร่าง 1762">
                  <a:extLst>
                    <a:ext uri="{FF2B5EF4-FFF2-40B4-BE49-F238E27FC236}">
                      <a16:creationId xmlns:a16="http://schemas.microsoft.com/office/drawing/2014/main" id="{356FC1C4-443B-4BC1-9441-37F2BF0FEA9A}"/>
                    </a:ext>
                  </a:extLst>
                </p:cNvPr>
                <p:cNvSpPr/>
                <p:nvPr/>
              </p:nvSpPr>
              <p:spPr>
                <a:xfrm>
                  <a:off x="7359737" y="4585424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  <a:gd name="connsiteX3" fmla="*/ 0 w 1193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64" name="รูปแบบอิสระ: รูปร่าง 1763">
                  <a:extLst>
                    <a:ext uri="{FF2B5EF4-FFF2-40B4-BE49-F238E27FC236}">
                      <a16:creationId xmlns:a16="http://schemas.microsoft.com/office/drawing/2014/main" id="{28FFF21E-507B-4B30-B7BC-B91B0B4EA5EC}"/>
                    </a:ext>
                  </a:extLst>
                </p:cNvPr>
                <p:cNvSpPr/>
                <p:nvPr/>
              </p:nvSpPr>
              <p:spPr>
                <a:xfrm>
                  <a:off x="7359737" y="4585424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65" name="รูปแบบอิสระ: รูปร่าง 1764">
                  <a:extLst>
                    <a:ext uri="{FF2B5EF4-FFF2-40B4-BE49-F238E27FC236}">
                      <a16:creationId xmlns:a16="http://schemas.microsoft.com/office/drawing/2014/main" id="{1D9DD95D-A3E7-4D36-864C-62CC1F0265DF}"/>
                    </a:ext>
                  </a:extLst>
                </p:cNvPr>
                <p:cNvSpPr/>
                <p:nvPr/>
              </p:nvSpPr>
              <p:spPr>
                <a:xfrm>
                  <a:off x="7358145" y="4587015"/>
                  <a:ext cx="3182" cy="15910"/>
                </a:xfrm>
                <a:custGeom>
                  <a:avLst/>
                  <a:gdLst>
                    <a:gd name="connsiteX0" fmla="*/ 3182 w 3182"/>
                    <a:gd name="connsiteY0" fmla="*/ 0 h 15910"/>
                    <a:gd name="connsiteX1" fmla="*/ 3182 w 3182"/>
                    <a:gd name="connsiteY1" fmla="*/ 0 h 15910"/>
                    <a:gd name="connsiteX2" fmla="*/ 0 w 3182"/>
                    <a:gd name="connsiteY2" fmla="*/ 0 h 15910"/>
                    <a:gd name="connsiteX3" fmla="*/ 3182 w 3182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2" h="15910">
                      <a:moveTo>
                        <a:pt x="3182" y="0"/>
                      </a:moveTo>
                      <a:lnTo>
                        <a:pt x="3182" y="0"/>
                      </a:ln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1591" y="0"/>
                        <a:pt x="1591" y="0"/>
                        <a:pt x="31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66" name="รูปแบบอิสระ: รูปร่าง 1765">
                  <a:extLst>
                    <a:ext uri="{FF2B5EF4-FFF2-40B4-BE49-F238E27FC236}">
                      <a16:creationId xmlns:a16="http://schemas.microsoft.com/office/drawing/2014/main" id="{252E146A-E06F-4847-B0B6-EA485B88079E}"/>
                    </a:ext>
                  </a:extLst>
                </p:cNvPr>
                <p:cNvSpPr/>
                <p:nvPr/>
              </p:nvSpPr>
              <p:spPr>
                <a:xfrm>
                  <a:off x="7362919" y="458701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67" name="รูปแบบอิสระ: รูปร่าง 1766">
                  <a:extLst>
                    <a:ext uri="{FF2B5EF4-FFF2-40B4-BE49-F238E27FC236}">
                      <a16:creationId xmlns:a16="http://schemas.microsoft.com/office/drawing/2014/main" id="{093A887E-2663-4561-92B9-6ED8380F430B}"/>
                    </a:ext>
                  </a:extLst>
                </p:cNvPr>
                <p:cNvSpPr/>
                <p:nvPr/>
              </p:nvSpPr>
              <p:spPr>
                <a:xfrm>
                  <a:off x="7361328" y="4587015"/>
                  <a:ext cx="1837" cy="15910"/>
                </a:xfrm>
                <a:custGeom>
                  <a:avLst/>
                  <a:gdLst>
                    <a:gd name="connsiteX0" fmla="*/ 0 w 1837"/>
                    <a:gd name="connsiteY0" fmla="*/ 0 h 15910"/>
                    <a:gd name="connsiteX1" fmla="*/ 0 w 1837"/>
                    <a:gd name="connsiteY1" fmla="*/ 0 h 15910"/>
                    <a:gd name="connsiteX2" fmla="*/ 0 w 1837"/>
                    <a:gd name="connsiteY2" fmla="*/ 0 h 15910"/>
                    <a:gd name="connsiteX3" fmla="*/ 0 w 1837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37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1" y="0"/>
                        <a:pt x="3182" y="0"/>
                        <a:pt x="0" y="0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68" name="รูปแบบอิสระ: รูปร่าง 1767">
                  <a:extLst>
                    <a:ext uri="{FF2B5EF4-FFF2-40B4-BE49-F238E27FC236}">
                      <a16:creationId xmlns:a16="http://schemas.microsoft.com/office/drawing/2014/main" id="{CD968D47-6D8A-49FB-823E-A40497A4A47B}"/>
                    </a:ext>
                  </a:extLst>
                </p:cNvPr>
                <p:cNvSpPr/>
                <p:nvPr/>
              </p:nvSpPr>
              <p:spPr>
                <a:xfrm>
                  <a:off x="7362473" y="4585424"/>
                  <a:ext cx="2036" cy="15910"/>
                </a:xfrm>
                <a:custGeom>
                  <a:avLst/>
                  <a:gdLst>
                    <a:gd name="connsiteX0" fmla="*/ 446 w 2036"/>
                    <a:gd name="connsiteY0" fmla="*/ 0 h 15910"/>
                    <a:gd name="connsiteX1" fmla="*/ 2037 w 2036"/>
                    <a:gd name="connsiteY1" fmla="*/ 0 h 15910"/>
                    <a:gd name="connsiteX2" fmla="*/ 446 w 2036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036" h="15910">
                      <a:moveTo>
                        <a:pt x="446" y="0"/>
                      </a:moveTo>
                      <a:cubicBezTo>
                        <a:pt x="446" y="0"/>
                        <a:pt x="2037" y="0"/>
                        <a:pt x="2037" y="0"/>
                      </a:cubicBezTo>
                      <a:cubicBezTo>
                        <a:pt x="2037" y="0"/>
                        <a:pt x="-1146" y="0"/>
                        <a:pt x="44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69" name="รูปแบบอิสระ: รูปร่าง 1768">
                  <a:extLst>
                    <a:ext uri="{FF2B5EF4-FFF2-40B4-BE49-F238E27FC236}">
                      <a16:creationId xmlns:a16="http://schemas.microsoft.com/office/drawing/2014/main" id="{BF138289-0559-4AB0-BCC3-B6F717C5251C}"/>
                    </a:ext>
                  </a:extLst>
                </p:cNvPr>
                <p:cNvSpPr/>
                <p:nvPr/>
              </p:nvSpPr>
              <p:spPr>
                <a:xfrm>
                  <a:off x="7370166" y="4583833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  <a:gd name="connsiteX3" fmla="*/ 707 w 707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lnTo>
                        <a:pt x="707" y="0"/>
                      </a:lnTo>
                      <a:lnTo>
                        <a:pt x="707" y="0"/>
                      </a:lnTo>
                      <a:cubicBezTo>
                        <a:pt x="707" y="0"/>
                        <a:pt x="-884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70" name="รูปแบบอิสระ: รูปร่าง 1769">
                  <a:extLst>
                    <a:ext uri="{FF2B5EF4-FFF2-40B4-BE49-F238E27FC236}">
                      <a16:creationId xmlns:a16="http://schemas.microsoft.com/office/drawing/2014/main" id="{64FE7EFE-423D-455C-B269-73585FC3B900}"/>
                    </a:ext>
                  </a:extLst>
                </p:cNvPr>
                <p:cNvSpPr/>
                <p:nvPr/>
              </p:nvSpPr>
              <p:spPr>
                <a:xfrm>
                  <a:off x="7359737" y="4588606"/>
                  <a:ext cx="3182" cy="15910"/>
                </a:xfrm>
                <a:custGeom>
                  <a:avLst/>
                  <a:gdLst>
                    <a:gd name="connsiteX0" fmla="*/ 0 w 3182"/>
                    <a:gd name="connsiteY0" fmla="*/ 0 h 15910"/>
                    <a:gd name="connsiteX1" fmla="*/ 3182 w 3182"/>
                    <a:gd name="connsiteY1" fmla="*/ 0 h 15910"/>
                    <a:gd name="connsiteX2" fmla="*/ 1591 w 3182"/>
                    <a:gd name="connsiteY2" fmla="*/ 0 h 15910"/>
                    <a:gd name="connsiteX3" fmla="*/ 0 w 3182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2" h="15910">
                      <a:moveTo>
                        <a:pt x="0" y="0"/>
                      </a:moveTo>
                      <a:cubicBezTo>
                        <a:pt x="0" y="0"/>
                        <a:pt x="1591" y="0"/>
                        <a:pt x="3182" y="0"/>
                      </a:cubicBezTo>
                      <a:lnTo>
                        <a:pt x="1591" y="0"/>
                      </a:lnTo>
                      <a:cubicBezTo>
                        <a:pt x="159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71" name="รูปแบบอิสระ: รูปร่าง 1770">
                  <a:extLst>
                    <a:ext uri="{FF2B5EF4-FFF2-40B4-BE49-F238E27FC236}">
                      <a16:creationId xmlns:a16="http://schemas.microsoft.com/office/drawing/2014/main" id="{6EE2A60A-31F6-4D5A-BE38-85CF0BD70064}"/>
                    </a:ext>
                  </a:extLst>
                </p:cNvPr>
                <p:cNvSpPr/>
                <p:nvPr/>
              </p:nvSpPr>
              <p:spPr>
                <a:xfrm>
                  <a:off x="7361328" y="4588606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72" name="รูปแบบอิสระ: รูปร่าง 1771">
                  <a:extLst>
                    <a:ext uri="{FF2B5EF4-FFF2-40B4-BE49-F238E27FC236}">
                      <a16:creationId xmlns:a16="http://schemas.microsoft.com/office/drawing/2014/main" id="{BF992D34-81CC-4351-AD27-370A1CAA152C}"/>
                    </a:ext>
                  </a:extLst>
                </p:cNvPr>
                <p:cNvSpPr/>
                <p:nvPr/>
              </p:nvSpPr>
              <p:spPr>
                <a:xfrm>
                  <a:off x="7364510" y="4585424"/>
                  <a:ext cx="3181" cy="1591"/>
                </a:xfrm>
                <a:custGeom>
                  <a:avLst/>
                  <a:gdLst>
                    <a:gd name="connsiteX0" fmla="*/ 1591 w 3181"/>
                    <a:gd name="connsiteY0" fmla="*/ 1591 h 1591"/>
                    <a:gd name="connsiteX1" fmla="*/ 0 w 3181"/>
                    <a:gd name="connsiteY1" fmla="*/ 0 h 1591"/>
                    <a:gd name="connsiteX2" fmla="*/ 3182 w 3181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1591">
                      <a:moveTo>
                        <a:pt x="1591" y="1591"/>
                      </a:moveTo>
                      <a:lnTo>
                        <a:pt x="0" y="0"/>
                      </a:lnTo>
                      <a:lnTo>
                        <a:pt x="3182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73" name="รูปแบบอิสระ: รูปร่าง 1772">
                  <a:extLst>
                    <a:ext uri="{FF2B5EF4-FFF2-40B4-BE49-F238E27FC236}">
                      <a16:creationId xmlns:a16="http://schemas.microsoft.com/office/drawing/2014/main" id="{F4FD735A-CE84-4E32-BE4E-BE873D500499}"/>
                    </a:ext>
                  </a:extLst>
                </p:cNvPr>
                <p:cNvSpPr/>
                <p:nvPr/>
              </p:nvSpPr>
              <p:spPr>
                <a:xfrm>
                  <a:off x="7358145" y="4590197"/>
                  <a:ext cx="1591" cy="15910"/>
                </a:xfrm>
                <a:custGeom>
                  <a:avLst/>
                  <a:gdLst>
                    <a:gd name="connsiteX0" fmla="*/ 1591 w 1591"/>
                    <a:gd name="connsiteY0" fmla="*/ 0 h 15910"/>
                    <a:gd name="connsiteX1" fmla="*/ 0 w 1591"/>
                    <a:gd name="connsiteY1" fmla="*/ 0 h 15910"/>
                    <a:gd name="connsiteX2" fmla="*/ 1591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1591" y="0"/>
                      </a:moveTo>
                      <a:lnTo>
                        <a:pt x="0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74" name="รูปแบบอิสระ: รูปร่าง 1773">
                  <a:extLst>
                    <a:ext uri="{FF2B5EF4-FFF2-40B4-BE49-F238E27FC236}">
                      <a16:creationId xmlns:a16="http://schemas.microsoft.com/office/drawing/2014/main" id="{3682CE69-3DA5-4AB0-ABD5-4071361BC21A}"/>
                    </a:ext>
                  </a:extLst>
                </p:cNvPr>
                <p:cNvSpPr/>
                <p:nvPr/>
              </p:nvSpPr>
              <p:spPr>
                <a:xfrm>
                  <a:off x="7356555" y="4590197"/>
                  <a:ext cx="3181" cy="15910"/>
                </a:xfrm>
                <a:custGeom>
                  <a:avLst/>
                  <a:gdLst>
                    <a:gd name="connsiteX0" fmla="*/ 3182 w 3181"/>
                    <a:gd name="connsiteY0" fmla="*/ 0 h 15910"/>
                    <a:gd name="connsiteX1" fmla="*/ 0 w 3181"/>
                    <a:gd name="connsiteY1" fmla="*/ 0 h 15910"/>
                    <a:gd name="connsiteX2" fmla="*/ 3182 w 3181"/>
                    <a:gd name="connsiteY2" fmla="*/ 0 h 15910"/>
                    <a:gd name="connsiteX3" fmla="*/ 3182 w 3181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1" h="15910">
                      <a:moveTo>
                        <a:pt x="3182" y="0"/>
                      </a:move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0" y="0"/>
                        <a:pt x="1591" y="0"/>
                        <a:pt x="3182" y="0"/>
                      </a:cubicBezTo>
                      <a:cubicBezTo>
                        <a:pt x="1591" y="0"/>
                        <a:pt x="1591" y="0"/>
                        <a:pt x="31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75" name="รูปแบบอิสระ: รูปร่าง 1774">
                  <a:extLst>
                    <a:ext uri="{FF2B5EF4-FFF2-40B4-BE49-F238E27FC236}">
                      <a16:creationId xmlns:a16="http://schemas.microsoft.com/office/drawing/2014/main" id="{EB4353DE-E282-4968-9198-76CC7196C0AF}"/>
                    </a:ext>
                  </a:extLst>
                </p:cNvPr>
                <p:cNvSpPr/>
                <p:nvPr/>
              </p:nvSpPr>
              <p:spPr>
                <a:xfrm>
                  <a:off x="7360134" y="4591788"/>
                  <a:ext cx="1193" cy="15910"/>
                </a:xfrm>
                <a:custGeom>
                  <a:avLst/>
                  <a:gdLst>
                    <a:gd name="connsiteX0" fmla="*/ 1193 w 1193"/>
                    <a:gd name="connsiteY0" fmla="*/ 0 h 15910"/>
                    <a:gd name="connsiteX1" fmla="*/ 1193 w 1193"/>
                    <a:gd name="connsiteY1" fmla="*/ 0 h 15910"/>
                    <a:gd name="connsiteX2" fmla="*/ 1193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1193" y="0"/>
                      </a:moveTo>
                      <a:cubicBezTo>
                        <a:pt x="-398" y="0"/>
                        <a:pt x="-398" y="0"/>
                        <a:pt x="1193" y="0"/>
                      </a:cubicBezTo>
                      <a:cubicBezTo>
                        <a:pt x="-398" y="0"/>
                        <a:pt x="-398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76" name="รูปแบบอิสระ: รูปร่าง 1775">
                  <a:extLst>
                    <a:ext uri="{FF2B5EF4-FFF2-40B4-BE49-F238E27FC236}">
                      <a16:creationId xmlns:a16="http://schemas.microsoft.com/office/drawing/2014/main" id="{4401C07D-C77B-473B-8C83-69AB11F59DE1}"/>
                    </a:ext>
                  </a:extLst>
                </p:cNvPr>
                <p:cNvSpPr/>
                <p:nvPr/>
              </p:nvSpPr>
              <p:spPr>
                <a:xfrm>
                  <a:off x="7361328" y="4588606"/>
                  <a:ext cx="1591" cy="15910"/>
                </a:xfrm>
                <a:custGeom>
                  <a:avLst/>
                  <a:gdLst>
                    <a:gd name="connsiteX0" fmla="*/ 1591 w 1591"/>
                    <a:gd name="connsiteY0" fmla="*/ 0 h 15910"/>
                    <a:gd name="connsiteX1" fmla="*/ 0 w 1591"/>
                    <a:gd name="connsiteY1" fmla="*/ 0 h 15910"/>
                    <a:gd name="connsiteX2" fmla="*/ 1591 w 1591"/>
                    <a:gd name="connsiteY2" fmla="*/ 0 h 15910"/>
                    <a:gd name="connsiteX3" fmla="*/ 1591 w 1591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15910">
                      <a:moveTo>
                        <a:pt x="1591" y="0"/>
                      </a:moveTo>
                      <a:cubicBezTo>
                        <a:pt x="1591" y="0"/>
                        <a:pt x="0" y="0"/>
                        <a:pt x="0" y="0"/>
                      </a:cubicBezTo>
                      <a:lnTo>
                        <a:pt x="1591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77" name="รูปแบบอิสระ: รูปร่าง 1776">
                  <a:extLst>
                    <a:ext uri="{FF2B5EF4-FFF2-40B4-BE49-F238E27FC236}">
                      <a16:creationId xmlns:a16="http://schemas.microsoft.com/office/drawing/2014/main" id="{485ACEC3-DF1A-4555-BB27-43F6AB3502A2}"/>
                    </a:ext>
                  </a:extLst>
                </p:cNvPr>
                <p:cNvSpPr/>
                <p:nvPr/>
              </p:nvSpPr>
              <p:spPr>
                <a:xfrm>
                  <a:off x="7362919" y="458860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78" name="รูปแบบอิสระ: รูปร่าง 1777">
                  <a:extLst>
                    <a:ext uri="{FF2B5EF4-FFF2-40B4-BE49-F238E27FC236}">
                      <a16:creationId xmlns:a16="http://schemas.microsoft.com/office/drawing/2014/main" id="{F30C7555-D708-4919-AD44-34A1861FEBE9}"/>
                    </a:ext>
                  </a:extLst>
                </p:cNvPr>
                <p:cNvSpPr/>
                <p:nvPr/>
              </p:nvSpPr>
              <p:spPr>
                <a:xfrm>
                  <a:off x="7362919" y="458860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79" name="รูปแบบอิสระ: รูปร่าง 1778">
                  <a:extLst>
                    <a:ext uri="{FF2B5EF4-FFF2-40B4-BE49-F238E27FC236}">
                      <a16:creationId xmlns:a16="http://schemas.microsoft.com/office/drawing/2014/main" id="{0DC1D433-79C9-4504-8470-62161D4C6495}"/>
                    </a:ext>
                  </a:extLst>
                </p:cNvPr>
                <p:cNvSpPr/>
                <p:nvPr/>
              </p:nvSpPr>
              <p:spPr>
                <a:xfrm>
                  <a:off x="7364510" y="4587015"/>
                  <a:ext cx="3181" cy="15910"/>
                </a:xfrm>
                <a:custGeom>
                  <a:avLst/>
                  <a:gdLst>
                    <a:gd name="connsiteX0" fmla="*/ 0 w 3181"/>
                    <a:gd name="connsiteY0" fmla="*/ 0 h 15910"/>
                    <a:gd name="connsiteX1" fmla="*/ 3182 w 3181"/>
                    <a:gd name="connsiteY1" fmla="*/ 0 h 15910"/>
                    <a:gd name="connsiteX2" fmla="*/ 0 w 318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15910">
                      <a:moveTo>
                        <a:pt x="0" y="0"/>
                      </a:moveTo>
                      <a:cubicBezTo>
                        <a:pt x="1591" y="0"/>
                        <a:pt x="1591" y="0"/>
                        <a:pt x="3182" y="0"/>
                      </a:cubicBezTo>
                      <a:cubicBezTo>
                        <a:pt x="3182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80" name="รูปแบบอิสระ: รูปร่าง 1779">
                  <a:extLst>
                    <a:ext uri="{FF2B5EF4-FFF2-40B4-BE49-F238E27FC236}">
                      <a16:creationId xmlns:a16="http://schemas.microsoft.com/office/drawing/2014/main" id="{B80AE7A1-2FEB-4435-9F96-2FC995433001}"/>
                    </a:ext>
                  </a:extLst>
                </p:cNvPr>
                <p:cNvSpPr/>
                <p:nvPr/>
              </p:nvSpPr>
              <p:spPr>
                <a:xfrm>
                  <a:off x="7365393" y="4588606"/>
                  <a:ext cx="706" cy="15910"/>
                </a:xfrm>
                <a:custGeom>
                  <a:avLst/>
                  <a:gdLst>
                    <a:gd name="connsiteX0" fmla="*/ 707 w 706"/>
                    <a:gd name="connsiteY0" fmla="*/ 0 h 15910"/>
                    <a:gd name="connsiteX1" fmla="*/ 707 w 706"/>
                    <a:gd name="connsiteY1" fmla="*/ 0 h 15910"/>
                    <a:gd name="connsiteX2" fmla="*/ 707 w 706"/>
                    <a:gd name="connsiteY2" fmla="*/ 0 h 15910"/>
                    <a:gd name="connsiteX3" fmla="*/ 707 w 706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6" h="15910">
                      <a:moveTo>
                        <a:pt x="707" y="0"/>
                      </a:moveTo>
                      <a:lnTo>
                        <a:pt x="707" y="0"/>
                      </a:lnTo>
                      <a:cubicBezTo>
                        <a:pt x="707" y="0"/>
                        <a:pt x="-884" y="0"/>
                        <a:pt x="707" y="0"/>
                      </a:cubicBezTo>
                      <a:lnTo>
                        <a:pt x="70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81" name="รูปแบบอิสระ: รูปร่าง 1780">
                  <a:extLst>
                    <a:ext uri="{FF2B5EF4-FFF2-40B4-BE49-F238E27FC236}">
                      <a16:creationId xmlns:a16="http://schemas.microsoft.com/office/drawing/2014/main" id="{FDB086DA-88B7-4B40-9A54-CFAEC54F4586}"/>
                    </a:ext>
                  </a:extLst>
                </p:cNvPr>
                <p:cNvSpPr/>
                <p:nvPr/>
              </p:nvSpPr>
              <p:spPr>
                <a:xfrm>
                  <a:off x="7364510" y="4588606"/>
                  <a:ext cx="1590" cy="15910"/>
                </a:xfrm>
                <a:custGeom>
                  <a:avLst/>
                  <a:gdLst>
                    <a:gd name="connsiteX0" fmla="*/ 1591 w 1590"/>
                    <a:gd name="connsiteY0" fmla="*/ 0 h 15910"/>
                    <a:gd name="connsiteX1" fmla="*/ 1591 w 1590"/>
                    <a:gd name="connsiteY1" fmla="*/ 0 h 15910"/>
                    <a:gd name="connsiteX2" fmla="*/ 0 w 1590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0">
                      <a:moveTo>
                        <a:pt x="1591" y="0"/>
                      </a:moveTo>
                      <a:lnTo>
                        <a:pt x="159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82" name="รูปแบบอิสระ: รูปร่าง 1781">
                  <a:extLst>
                    <a:ext uri="{FF2B5EF4-FFF2-40B4-BE49-F238E27FC236}">
                      <a16:creationId xmlns:a16="http://schemas.microsoft.com/office/drawing/2014/main" id="{54183208-2411-4750-BA1E-D44E9DDEA56B}"/>
                    </a:ext>
                  </a:extLst>
                </p:cNvPr>
                <p:cNvSpPr/>
                <p:nvPr/>
              </p:nvSpPr>
              <p:spPr>
                <a:xfrm>
                  <a:off x="7362919" y="4590197"/>
                  <a:ext cx="1591" cy="15910"/>
                </a:xfrm>
                <a:custGeom>
                  <a:avLst/>
                  <a:gdLst>
                    <a:gd name="connsiteX0" fmla="*/ 0 w 1591"/>
                    <a:gd name="connsiteY0" fmla="*/ 0 h 15910"/>
                    <a:gd name="connsiteX1" fmla="*/ 0 w 1591"/>
                    <a:gd name="connsiteY1" fmla="*/ 0 h 15910"/>
                    <a:gd name="connsiteX2" fmla="*/ 1591 w 1591"/>
                    <a:gd name="connsiteY2" fmla="*/ 0 h 15910"/>
                    <a:gd name="connsiteX3" fmla="*/ 0 w 1591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91" y="0"/>
                        <a:pt x="1591" y="0"/>
                        <a:pt x="159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83" name="รูปแบบอิสระ: รูปร่าง 1782">
                  <a:extLst>
                    <a:ext uri="{FF2B5EF4-FFF2-40B4-BE49-F238E27FC236}">
                      <a16:creationId xmlns:a16="http://schemas.microsoft.com/office/drawing/2014/main" id="{4CBFD55C-92C9-4DDB-97F1-4E440A4D174A}"/>
                    </a:ext>
                  </a:extLst>
                </p:cNvPr>
                <p:cNvSpPr/>
                <p:nvPr/>
              </p:nvSpPr>
              <p:spPr>
                <a:xfrm>
                  <a:off x="7362919" y="459019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84" name="รูปแบบอิสระ: รูปร่าง 1783">
                  <a:extLst>
                    <a:ext uri="{FF2B5EF4-FFF2-40B4-BE49-F238E27FC236}">
                      <a16:creationId xmlns:a16="http://schemas.microsoft.com/office/drawing/2014/main" id="{9225FA0D-4BEF-4452-AFB6-27203B4A5D4D}"/>
                    </a:ext>
                  </a:extLst>
                </p:cNvPr>
                <p:cNvSpPr/>
                <p:nvPr/>
              </p:nvSpPr>
              <p:spPr>
                <a:xfrm>
                  <a:off x="7362919" y="4591788"/>
                  <a:ext cx="1591" cy="1590"/>
                </a:xfrm>
                <a:custGeom>
                  <a:avLst/>
                  <a:gdLst>
                    <a:gd name="connsiteX0" fmla="*/ 0 w 1591"/>
                    <a:gd name="connsiteY0" fmla="*/ 1591 h 1590"/>
                    <a:gd name="connsiteX1" fmla="*/ 1591 w 1591"/>
                    <a:gd name="connsiteY1" fmla="*/ 0 h 1590"/>
                    <a:gd name="connsiteX2" fmla="*/ 0 w 1591"/>
                    <a:gd name="connsiteY2" fmla="*/ 0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0">
                      <a:moveTo>
                        <a:pt x="0" y="1591"/>
                      </a:moveTo>
                      <a:lnTo>
                        <a:pt x="159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85" name="รูปแบบอิสระ: รูปร่าง 1784">
                  <a:extLst>
                    <a:ext uri="{FF2B5EF4-FFF2-40B4-BE49-F238E27FC236}">
                      <a16:creationId xmlns:a16="http://schemas.microsoft.com/office/drawing/2014/main" id="{2AADCB2A-24B6-40B3-A997-436AB80653EF}"/>
                    </a:ext>
                  </a:extLst>
                </p:cNvPr>
                <p:cNvSpPr/>
                <p:nvPr/>
              </p:nvSpPr>
              <p:spPr>
                <a:xfrm>
                  <a:off x="7364510" y="459019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86" name="รูปแบบอิสระ: รูปร่าง 1785">
                  <a:extLst>
                    <a:ext uri="{FF2B5EF4-FFF2-40B4-BE49-F238E27FC236}">
                      <a16:creationId xmlns:a16="http://schemas.microsoft.com/office/drawing/2014/main" id="{1D8DC8E6-6E07-43B6-B857-0C5A6C155D22}"/>
                    </a:ext>
                  </a:extLst>
                </p:cNvPr>
                <p:cNvSpPr/>
                <p:nvPr/>
              </p:nvSpPr>
              <p:spPr>
                <a:xfrm>
                  <a:off x="7361328" y="4591788"/>
                  <a:ext cx="707" cy="15910"/>
                </a:xfrm>
                <a:custGeom>
                  <a:avLst/>
                  <a:gdLst>
                    <a:gd name="connsiteX0" fmla="*/ 0 w 707"/>
                    <a:gd name="connsiteY0" fmla="*/ 0 h 15910"/>
                    <a:gd name="connsiteX1" fmla="*/ 0 w 707"/>
                    <a:gd name="connsiteY1" fmla="*/ 0 h 15910"/>
                    <a:gd name="connsiteX2" fmla="*/ 0 w 707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10">
                      <a:moveTo>
                        <a:pt x="0" y="0"/>
                      </a:moveTo>
                      <a:cubicBezTo>
                        <a:pt x="0" y="0"/>
                        <a:pt x="1591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87" name="รูปแบบอิสระ: รูปร่าง 1786">
                  <a:extLst>
                    <a:ext uri="{FF2B5EF4-FFF2-40B4-BE49-F238E27FC236}">
                      <a16:creationId xmlns:a16="http://schemas.microsoft.com/office/drawing/2014/main" id="{B3B93C88-83E7-4E2C-8474-7B80CA7F8515}"/>
                    </a:ext>
                  </a:extLst>
                </p:cNvPr>
                <p:cNvSpPr/>
                <p:nvPr/>
              </p:nvSpPr>
              <p:spPr>
                <a:xfrm>
                  <a:off x="7362212" y="4590197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lnTo>
                        <a:pt x="707" y="0"/>
                      </a:lnTo>
                      <a:cubicBezTo>
                        <a:pt x="-884" y="0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88" name="รูปแบบอิสระ: รูปร่าง 1787">
                  <a:extLst>
                    <a:ext uri="{FF2B5EF4-FFF2-40B4-BE49-F238E27FC236}">
                      <a16:creationId xmlns:a16="http://schemas.microsoft.com/office/drawing/2014/main" id="{F884F5CF-26D8-420E-B829-ADCCF9E821EA}"/>
                    </a:ext>
                  </a:extLst>
                </p:cNvPr>
                <p:cNvSpPr/>
                <p:nvPr/>
              </p:nvSpPr>
              <p:spPr>
                <a:xfrm>
                  <a:off x="7362919" y="459019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89" name="รูปแบบอิสระ: รูปร่าง 1788">
                  <a:extLst>
                    <a:ext uri="{FF2B5EF4-FFF2-40B4-BE49-F238E27FC236}">
                      <a16:creationId xmlns:a16="http://schemas.microsoft.com/office/drawing/2014/main" id="{C9B79736-A601-4DEF-821E-E8790E714CB5}"/>
                    </a:ext>
                  </a:extLst>
                </p:cNvPr>
                <p:cNvSpPr/>
                <p:nvPr/>
              </p:nvSpPr>
              <p:spPr>
                <a:xfrm>
                  <a:off x="7362919" y="4591081"/>
                  <a:ext cx="12727" cy="1414"/>
                </a:xfrm>
                <a:custGeom>
                  <a:avLst/>
                  <a:gdLst>
                    <a:gd name="connsiteX0" fmla="*/ 12728 w 12727"/>
                    <a:gd name="connsiteY0" fmla="*/ 707 h 1414"/>
                    <a:gd name="connsiteX1" fmla="*/ 12728 w 12727"/>
                    <a:gd name="connsiteY1" fmla="*/ 707 h 1414"/>
                    <a:gd name="connsiteX2" fmla="*/ 0 w 12727"/>
                    <a:gd name="connsiteY2" fmla="*/ 707 h 1414"/>
                    <a:gd name="connsiteX3" fmla="*/ 3182 w 12727"/>
                    <a:gd name="connsiteY3" fmla="*/ 707 h 1414"/>
                    <a:gd name="connsiteX4" fmla="*/ 6364 w 12727"/>
                    <a:gd name="connsiteY4" fmla="*/ 707 h 1414"/>
                    <a:gd name="connsiteX5" fmla="*/ 4773 w 12727"/>
                    <a:gd name="connsiteY5" fmla="*/ 707 h 1414"/>
                    <a:gd name="connsiteX6" fmla="*/ 12728 w 12727"/>
                    <a:gd name="connsiteY6" fmla="*/ 707 h 1414"/>
                    <a:gd name="connsiteX7" fmla="*/ 11137 w 12727"/>
                    <a:gd name="connsiteY7" fmla="*/ 707 h 1414"/>
                    <a:gd name="connsiteX8" fmla="*/ 12728 w 12727"/>
                    <a:gd name="connsiteY8" fmla="*/ 707 h 1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727" h="1414">
                      <a:moveTo>
                        <a:pt x="12728" y="707"/>
                      </a:moveTo>
                      <a:cubicBezTo>
                        <a:pt x="11137" y="707"/>
                        <a:pt x="9546" y="707"/>
                        <a:pt x="12728" y="707"/>
                      </a:cubicBezTo>
                      <a:cubicBezTo>
                        <a:pt x="9546" y="-884"/>
                        <a:pt x="3182" y="707"/>
                        <a:pt x="0" y="707"/>
                      </a:cubicBezTo>
                      <a:cubicBezTo>
                        <a:pt x="0" y="707"/>
                        <a:pt x="1591" y="707"/>
                        <a:pt x="3182" y="707"/>
                      </a:cubicBezTo>
                      <a:cubicBezTo>
                        <a:pt x="4773" y="707"/>
                        <a:pt x="4773" y="-884"/>
                        <a:pt x="6364" y="707"/>
                      </a:cubicBezTo>
                      <a:cubicBezTo>
                        <a:pt x="7955" y="707"/>
                        <a:pt x="6364" y="707"/>
                        <a:pt x="4773" y="707"/>
                      </a:cubicBezTo>
                      <a:cubicBezTo>
                        <a:pt x="7955" y="707"/>
                        <a:pt x="9546" y="2298"/>
                        <a:pt x="12728" y="707"/>
                      </a:cubicBezTo>
                      <a:lnTo>
                        <a:pt x="11137" y="707"/>
                      </a:lnTo>
                      <a:cubicBezTo>
                        <a:pt x="11137" y="707"/>
                        <a:pt x="12728" y="707"/>
                        <a:pt x="12728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90" name="รูปแบบอิสระ: รูปร่าง 1789">
                  <a:extLst>
                    <a:ext uri="{FF2B5EF4-FFF2-40B4-BE49-F238E27FC236}">
                      <a16:creationId xmlns:a16="http://schemas.microsoft.com/office/drawing/2014/main" id="{764343CA-3153-4787-A9F1-F17C2B79E421}"/>
                    </a:ext>
                  </a:extLst>
                </p:cNvPr>
                <p:cNvSpPr/>
                <p:nvPr/>
              </p:nvSpPr>
              <p:spPr>
                <a:xfrm>
                  <a:off x="7361328" y="4591788"/>
                  <a:ext cx="3182" cy="1192"/>
                </a:xfrm>
                <a:custGeom>
                  <a:avLst/>
                  <a:gdLst>
                    <a:gd name="connsiteX0" fmla="*/ 3182 w 3182"/>
                    <a:gd name="connsiteY0" fmla="*/ 0 h 1192"/>
                    <a:gd name="connsiteX1" fmla="*/ 3182 w 3182"/>
                    <a:gd name="connsiteY1" fmla="*/ 0 h 1192"/>
                    <a:gd name="connsiteX2" fmla="*/ 0 w 3182"/>
                    <a:gd name="connsiteY2" fmla="*/ 0 h 1192"/>
                    <a:gd name="connsiteX3" fmla="*/ 3182 w 3182"/>
                    <a:gd name="connsiteY3" fmla="*/ 0 h 1192"/>
                    <a:gd name="connsiteX4" fmla="*/ 3182 w 3182"/>
                    <a:gd name="connsiteY4" fmla="*/ 0 h 1192"/>
                    <a:gd name="connsiteX5" fmla="*/ 3182 w 3182"/>
                    <a:gd name="connsiteY5" fmla="*/ 0 h 1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182" h="1192">
                      <a:moveTo>
                        <a:pt x="3182" y="0"/>
                      </a:moveTo>
                      <a:lnTo>
                        <a:pt x="3182" y="0"/>
                      </a:lnTo>
                      <a:cubicBezTo>
                        <a:pt x="3182" y="0"/>
                        <a:pt x="1591" y="0"/>
                        <a:pt x="0" y="0"/>
                      </a:cubicBezTo>
                      <a:cubicBezTo>
                        <a:pt x="1591" y="1591"/>
                        <a:pt x="1591" y="1591"/>
                        <a:pt x="3182" y="0"/>
                      </a:cubicBezTo>
                      <a:lnTo>
                        <a:pt x="3182" y="0"/>
                      </a:lnTo>
                      <a:lnTo>
                        <a:pt x="318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91" name="รูปแบบอิสระ: รูปร่าง 1790">
                  <a:extLst>
                    <a:ext uri="{FF2B5EF4-FFF2-40B4-BE49-F238E27FC236}">
                      <a16:creationId xmlns:a16="http://schemas.microsoft.com/office/drawing/2014/main" id="{43956274-1F6D-43A8-84CF-58F2525F48C1}"/>
                    </a:ext>
                  </a:extLst>
                </p:cNvPr>
                <p:cNvSpPr/>
                <p:nvPr/>
              </p:nvSpPr>
              <p:spPr>
                <a:xfrm>
                  <a:off x="7363316" y="4591081"/>
                  <a:ext cx="5966" cy="707"/>
                </a:xfrm>
                <a:custGeom>
                  <a:avLst/>
                  <a:gdLst>
                    <a:gd name="connsiteX0" fmla="*/ 1193 w 5966"/>
                    <a:gd name="connsiteY0" fmla="*/ 707 h 707"/>
                    <a:gd name="connsiteX1" fmla="*/ 5966 w 5966"/>
                    <a:gd name="connsiteY1" fmla="*/ 707 h 707"/>
                    <a:gd name="connsiteX2" fmla="*/ 2784 w 5966"/>
                    <a:gd name="connsiteY2" fmla="*/ 707 h 707"/>
                    <a:gd name="connsiteX3" fmla="*/ 1193 w 5966"/>
                    <a:gd name="connsiteY3" fmla="*/ 707 h 707"/>
                    <a:gd name="connsiteX4" fmla="*/ 1193 w 5966"/>
                    <a:gd name="connsiteY4" fmla="*/ 707 h 707"/>
                    <a:gd name="connsiteX5" fmla="*/ 1193 w 5966"/>
                    <a:gd name="connsiteY5" fmla="*/ 707 h 707"/>
                    <a:gd name="connsiteX6" fmla="*/ 1193 w 5966"/>
                    <a:gd name="connsiteY6" fmla="*/ 707 h 707"/>
                    <a:gd name="connsiteX7" fmla="*/ 1193 w 5966"/>
                    <a:gd name="connsiteY7" fmla="*/ 707 h 707"/>
                    <a:gd name="connsiteX8" fmla="*/ 1193 w 5966"/>
                    <a:gd name="connsiteY8" fmla="*/ 707 h 707"/>
                    <a:gd name="connsiteX9" fmla="*/ 1193 w 5966"/>
                    <a:gd name="connsiteY9" fmla="*/ 707 h 707"/>
                    <a:gd name="connsiteX10" fmla="*/ 1193 w 5966"/>
                    <a:gd name="connsiteY10" fmla="*/ 707 h 707"/>
                    <a:gd name="connsiteX11" fmla="*/ 1193 w 5966"/>
                    <a:gd name="connsiteY11" fmla="*/ 707 h 707"/>
                    <a:gd name="connsiteX12" fmla="*/ 1193 w 5966"/>
                    <a:gd name="connsiteY12" fmla="*/ 707 h 707"/>
                    <a:gd name="connsiteX13" fmla="*/ 1193 w 5966"/>
                    <a:gd name="connsiteY13" fmla="*/ 707 h 707"/>
                    <a:gd name="connsiteX14" fmla="*/ 1193 w 5966"/>
                    <a:gd name="connsiteY14" fmla="*/ 707 h 707"/>
                    <a:gd name="connsiteX15" fmla="*/ 1193 w 5966"/>
                    <a:gd name="connsiteY15" fmla="*/ 707 h 707"/>
                    <a:gd name="connsiteX16" fmla="*/ 1193 w 5966"/>
                    <a:gd name="connsiteY16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5966" h="707">
                      <a:moveTo>
                        <a:pt x="1193" y="707"/>
                      </a:moveTo>
                      <a:cubicBezTo>
                        <a:pt x="2784" y="707"/>
                        <a:pt x="4375" y="707"/>
                        <a:pt x="5966" y="707"/>
                      </a:cubicBezTo>
                      <a:cubicBezTo>
                        <a:pt x="5966" y="707"/>
                        <a:pt x="4375" y="707"/>
                        <a:pt x="2784" y="707"/>
                      </a:cubicBezTo>
                      <a:cubicBezTo>
                        <a:pt x="2784" y="707"/>
                        <a:pt x="1193" y="-884"/>
                        <a:pt x="1193" y="707"/>
                      </a:cubicBezTo>
                      <a:cubicBezTo>
                        <a:pt x="-398" y="707"/>
                        <a:pt x="-398" y="707"/>
                        <a:pt x="1193" y="707"/>
                      </a:cubicBezTo>
                      <a:cubicBezTo>
                        <a:pt x="-398" y="707"/>
                        <a:pt x="-398" y="707"/>
                        <a:pt x="1193" y="707"/>
                      </a:cubicBezTo>
                      <a:lnTo>
                        <a:pt x="1193" y="707"/>
                      </a:lnTo>
                      <a:lnTo>
                        <a:pt x="1193" y="707"/>
                      </a:lnTo>
                      <a:lnTo>
                        <a:pt x="1193" y="707"/>
                      </a:lnTo>
                      <a:cubicBezTo>
                        <a:pt x="-398" y="707"/>
                        <a:pt x="-398" y="707"/>
                        <a:pt x="1193" y="707"/>
                      </a:cubicBezTo>
                      <a:lnTo>
                        <a:pt x="1193" y="707"/>
                      </a:lnTo>
                      <a:lnTo>
                        <a:pt x="1193" y="707"/>
                      </a:lnTo>
                      <a:cubicBezTo>
                        <a:pt x="-398" y="707"/>
                        <a:pt x="-398" y="707"/>
                        <a:pt x="1193" y="707"/>
                      </a:cubicBezTo>
                      <a:lnTo>
                        <a:pt x="1193" y="707"/>
                      </a:lnTo>
                      <a:lnTo>
                        <a:pt x="1193" y="707"/>
                      </a:lnTo>
                      <a:lnTo>
                        <a:pt x="1193" y="707"/>
                      </a:lnTo>
                      <a:cubicBezTo>
                        <a:pt x="1193" y="707"/>
                        <a:pt x="1193" y="707"/>
                        <a:pt x="1193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92" name="รูปแบบอิสระ: รูปร่าง 1791">
                  <a:extLst>
                    <a:ext uri="{FF2B5EF4-FFF2-40B4-BE49-F238E27FC236}">
                      <a16:creationId xmlns:a16="http://schemas.microsoft.com/office/drawing/2014/main" id="{654D7A5E-7871-4F3A-A11D-82802D401A0C}"/>
                    </a:ext>
                  </a:extLst>
                </p:cNvPr>
                <p:cNvSpPr/>
                <p:nvPr/>
              </p:nvSpPr>
              <p:spPr>
                <a:xfrm>
                  <a:off x="7372862" y="4587015"/>
                  <a:ext cx="1192" cy="15910"/>
                </a:xfrm>
                <a:custGeom>
                  <a:avLst/>
                  <a:gdLst>
                    <a:gd name="connsiteX0" fmla="*/ 1193 w 1192"/>
                    <a:gd name="connsiteY0" fmla="*/ 0 h 15910"/>
                    <a:gd name="connsiteX1" fmla="*/ 1193 w 1192"/>
                    <a:gd name="connsiteY1" fmla="*/ 0 h 15910"/>
                    <a:gd name="connsiteX2" fmla="*/ 1193 w 1192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2" h="15910">
                      <a:moveTo>
                        <a:pt x="1193" y="0"/>
                      </a:moveTo>
                      <a:lnTo>
                        <a:pt x="1193" y="0"/>
                      </a:lnTo>
                      <a:cubicBezTo>
                        <a:pt x="-398" y="0"/>
                        <a:pt x="-398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93" name="รูปแบบอิสระ: รูปร่าง 1792">
                  <a:extLst>
                    <a:ext uri="{FF2B5EF4-FFF2-40B4-BE49-F238E27FC236}">
                      <a16:creationId xmlns:a16="http://schemas.microsoft.com/office/drawing/2014/main" id="{6CD04946-5062-4B74-B9DE-67F6711F68C7}"/>
                    </a:ext>
                  </a:extLst>
                </p:cNvPr>
                <p:cNvSpPr/>
                <p:nvPr/>
              </p:nvSpPr>
              <p:spPr>
                <a:xfrm>
                  <a:off x="7367691" y="4587015"/>
                  <a:ext cx="4773" cy="1193"/>
                </a:xfrm>
                <a:custGeom>
                  <a:avLst/>
                  <a:gdLst>
                    <a:gd name="connsiteX0" fmla="*/ 4773 w 4773"/>
                    <a:gd name="connsiteY0" fmla="*/ 0 h 1193"/>
                    <a:gd name="connsiteX1" fmla="*/ 4773 w 4773"/>
                    <a:gd name="connsiteY1" fmla="*/ 0 h 1193"/>
                    <a:gd name="connsiteX2" fmla="*/ 4773 w 4773"/>
                    <a:gd name="connsiteY2" fmla="*/ 0 h 1193"/>
                    <a:gd name="connsiteX3" fmla="*/ 3182 w 4773"/>
                    <a:gd name="connsiteY3" fmla="*/ 0 h 1193"/>
                    <a:gd name="connsiteX4" fmla="*/ 4773 w 4773"/>
                    <a:gd name="connsiteY4" fmla="*/ 0 h 1193"/>
                    <a:gd name="connsiteX5" fmla="*/ 0 w 4773"/>
                    <a:gd name="connsiteY5" fmla="*/ 0 h 1193"/>
                    <a:gd name="connsiteX6" fmla="*/ 4773 w 4773"/>
                    <a:gd name="connsiteY6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773" h="1193">
                      <a:moveTo>
                        <a:pt x="4773" y="0"/>
                      </a:moveTo>
                      <a:cubicBezTo>
                        <a:pt x="4773" y="0"/>
                        <a:pt x="3182" y="0"/>
                        <a:pt x="4773" y="0"/>
                      </a:cubicBezTo>
                      <a:cubicBezTo>
                        <a:pt x="4773" y="0"/>
                        <a:pt x="4773" y="0"/>
                        <a:pt x="4773" y="0"/>
                      </a:cubicBezTo>
                      <a:cubicBezTo>
                        <a:pt x="4773" y="0"/>
                        <a:pt x="4773" y="0"/>
                        <a:pt x="3182" y="0"/>
                      </a:cubicBezTo>
                      <a:lnTo>
                        <a:pt x="4773" y="0"/>
                      </a:lnTo>
                      <a:cubicBezTo>
                        <a:pt x="3182" y="0"/>
                        <a:pt x="0" y="0"/>
                        <a:pt x="0" y="0"/>
                      </a:cubicBezTo>
                      <a:cubicBezTo>
                        <a:pt x="1591" y="1591"/>
                        <a:pt x="3182" y="1591"/>
                        <a:pt x="477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94" name="รูปแบบอิสระ: รูปร่าง 1793">
                  <a:extLst>
                    <a:ext uri="{FF2B5EF4-FFF2-40B4-BE49-F238E27FC236}">
                      <a16:creationId xmlns:a16="http://schemas.microsoft.com/office/drawing/2014/main" id="{0F43B228-0A25-4BE3-A1ED-3D53616C276C}"/>
                    </a:ext>
                  </a:extLst>
                </p:cNvPr>
                <p:cNvSpPr/>
                <p:nvPr/>
              </p:nvSpPr>
              <p:spPr>
                <a:xfrm>
                  <a:off x="7367691" y="4589004"/>
                  <a:ext cx="3182" cy="1193"/>
                </a:xfrm>
                <a:custGeom>
                  <a:avLst/>
                  <a:gdLst>
                    <a:gd name="connsiteX0" fmla="*/ 0 w 3182"/>
                    <a:gd name="connsiteY0" fmla="*/ 1193 h 1193"/>
                    <a:gd name="connsiteX1" fmla="*/ 0 w 3182"/>
                    <a:gd name="connsiteY1" fmla="*/ 1193 h 1193"/>
                    <a:gd name="connsiteX2" fmla="*/ 3182 w 3182"/>
                    <a:gd name="connsiteY2" fmla="*/ 1193 h 1193"/>
                    <a:gd name="connsiteX3" fmla="*/ 1591 w 3182"/>
                    <a:gd name="connsiteY3" fmla="*/ 1193 h 1193"/>
                    <a:gd name="connsiteX4" fmla="*/ 0 w 3182"/>
                    <a:gd name="connsiteY4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82" h="1193">
                      <a:moveTo>
                        <a:pt x="0" y="1193"/>
                      </a:moveTo>
                      <a:lnTo>
                        <a:pt x="0" y="1193"/>
                      </a:lnTo>
                      <a:lnTo>
                        <a:pt x="3182" y="1193"/>
                      </a:lnTo>
                      <a:lnTo>
                        <a:pt x="1591" y="1193"/>
                      </a:lnTo>
                      <a:cubicBezTo>
                        <a:pt x="3182" y="-398"/>
                        <a:pt x="1591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95" name="รูปแบบอิสระ: รูปร่าง 1794">
                  <a:extLst>
                    <a:ext uri="{FF2B5EF4-FFF2-40B4-BE49-F238E27FC236}">
                      <a16:creationId xmlns:a16="http://schemas.microsoft.com/office/drawing/2014/main" id="{FABE168D-8FF1-404E-8218-B314B704816E}"/>
                    </a:ext>
                  </a:extLst>
                </p:cNvPr>
                <p:cNvSpPr/>
                <p:nvPr/>
              </p:nvSpPr>
              <p:spPr>
                <a:xfrm>
                  <a:off x="7361328" y="4593379"/>
                  <a:ext cx="1591" cy="15910"/>
                </a:xfrm>
                <a:custGeom>
                  <a:avLst/>
                  <a:gdLst>
                    <a:gd name="connsiteX0" fmla="*/ 1591 w 1591"/>
                    <a:gd name="connsiteY0" fmla="*/ 0 h 15910"/>
                    <a:gd name="connsiteX1" fmla="*/ 0 w 1591"/>
                    <a:gd name="connsiteY1" fmla="*/ 0 h 15910"/>
                    <a:gd name="connsiteX2" fmla="*/ 1591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1591" y="0"/>
                      </a:moveTo>
                      <a:lnTo>
                        <a:pt x="0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96" name="รูปแบบอิสระ: รูปร่าง 1795">
                  <a:extLst>
                    <a:ext uri="{FF2B5EF4-FFF2-40B4-BE49-F238E27FC236}">
                      <a16:creationId xmlns:a16="http://schemas.microsoft.com/office/drawing/2014/main" id="{59954A7A-4CAF-43B4-AE09-CC96D4D93184}"/>
                    </a:ext>
                  </a:extLst>
                </p:cNvPr>
                <p:cNvSpPr/>
                <p:nvPr/>
              </p:nvSpPr>
              <p:spPr>
                <a:xfrm>
                  <a:off x="7361328" y="4593379"/>
                  <a:ext cx="1591" cy="15910"/>
                </a:xfrm>
                <a:custGeom>
                  <a:avLst/>
                  <a:gdLst>
                    <a:gd name="connsiteX0" fmla="*/ 1591 w 1591"/>
                    <a:gd name="connsiteY0" fmla="*/ 0 h 15910"/>
                    <a:gd name="connsiteX1" fmla="*/ 0 w 1591"/>
                    <a:gd name="connsiteY1" fmla="*/ 0 h 15910"/>
                    <a:gd name="connsiteX2" fmla="*/ 1591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1591" y="0"/>
                      </a:moveTo>
                      <a:lnTo>
                        <a:pt x="0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97" name="รูปแบบอิสระ: รูปร่าง 1796">
                  <a:extLst>
                    <a:ext uri="{FF2B5EF4-FFF2-40B4-BE49-F238E27FC236}">
                      <a16:creationId xmlns:a16="http://schemas.microsoft.com/office/drawing/2014/main" id="{D94055BF-943F-4F8C-A4C8-7C46A9E45826}"/>
                    </a:ext>
                  </a:extLst>
                </p:cNvPr>
                <p:cNvSpPr/>
                <p:nvPr/>
              </p:nvSpPr>
              <p:spPr>
                <a:xfrm>
                  <a:off x="7386783" y="4631564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98" name="รูปแบบอิสระ: รูปร่าง 1797">
                  <a:extLst>
                    <a:ext uri="{FF2B5EF4-FFF2-40B4-BE49-F238E27FC236}">
                      <a16:creationId xmlns:a16="http://schemas.microsoft.com/office/drawing/2014/main" id="{94366E5D-6FD1-49C2-9CC2-3A99CF1B31AB}"/>
                    </a:ext>
                  </a:extLst>
                </p:cNvPr>
                <p:cNvSpPr/>
                <p:nvPr/>
              </p:nvSpPr>
              <p:spPr>
                <a:xfrm>
                  <a:off x="7386783" y="4629973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99" name="รูปแบบอิสระ: รูปร่าง 1798">
                  <a:extLst>
                    <a:ext uri="{FF2B5EF4-FFF2-40B4-BE49-F238E27FC236}">
                      <a16:creationId xmlns:a16="http://schemas.microsoft.com/office/drawing/2014/main" id="{4489D599-AA65-4E5D-9A7F-42410757DF68}"/>
                    </a:ext>
                  </a:extLst>
                </p:cNvPr>
                <p:cNvSpPr/>
                <p:nvPr/>
              </p:nvSpPr>
              <p:spPr>
                <a:xfrm>
                  <a:off x="7361557" y="4610880"/>
                  <a:ext cx="2952" cy="15910"/>
                </a:xfrm>
                <a:custGeom>
                  <a:avLst/>
                  <a:gdLst>
                    <a:gd name="connsiteX0" fmla="*/ 2953 w 2952"/>
                    <a:gd name="connsiteY0" fmla="*/ 0 h 15910"/>
                    <a:gd name="connsiteX1" fmla="*/ 1362 w 2952"/>
                    <a:gd name="connsiteY1" fmla="*/ 0 h 15910"/>
                    <a:gd name="connsiteX2" fmla="*/ 2953 w 2952"/>
                    <a:gd name="connsiteY2" fmla="*/ 0 h 15910"/>
                    <a:gd name="connsiteX3" fmla="*/ 2953 w 2952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952" h="15910">
                      <a:moveTo>
                        <a:pt x="2953" y="0"/>
                      </a:moveTo>
                      <a:cubicBezTo>
                        <a:pt x="1362" y="0"/>
                        <a:pt x="-1821" y="0"/>
                        <a:pt x="1362" y="0"/>
                      </a:cubicBezTo>
                      <a:lnTo>
                        <a:pt x="2953" y="0"/>
                      </a:lnTo>
                      <a:cubicBezTo>
                        <a:pt x="1362" y="0"/>
                        <a:pt x="1362" y="0"/>
                        <a:pt x="295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00" name="รูปแบบอิสระ: รูปร่าง 1799">
                  <a:extLst>
                    <a:ext uri="{FF2B5EF4-FFF2-40B4-BE49-F238E27FC236}">
                      <a16:creationId xmlns:a16="http://schemas.microsoft.com/office/drawing/2014/main" id="{B61D4E13-6053-4A9F-AE7E-200ADBB32D7C}"/>
                    </a:ext>
                  </a:extLst>
                </p:cNvPr>
                <p:cNvSpPr/>
                <p:nvPr/>
              </p:nvSpPr>
              <p:spPr>
                <a:xfrm>
                  <a:off x="7375646" y="462201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01" name="รูปแบบอิสระ: รูปร่าง 1800">
                  <a:extLst>
                    <a:ext uri="{FF2B5EF4-FFF2-40B4-BE49-F238E27FC236}">
                      <a16:creationId xmlns:a16="http://schemas.microsoft.com/office/drawing/2014/main" id="{D5339021-E0C3-4956-91A5-C9BB0C9D4E7B}"/>
                    </a:ext>
                  </a:extLst>
                </p:cNvPr>
                <p:cNvSpPr/>
                <p:nvPr/>
              </p:nvSpPr>
              <p:spPr>
                <a:xfrm>
                  <a:off x="7383601" y="462201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02" name="รูปแบบอิสระ: รูปร่าง 1801">
                  <a:extLst>
                    <a:ext uri="{FF2B5EF4-FFF2-40B4-BE49-F238E27FC236}">
                      <a16:creationId xmlns:a16="http://schemas.microsoft.com/office/drawing/2014/main" id="{03883260-32EF-4B83-BA7E-64CF1C4817C9}"/>
                    </a:ext>
                  </a:extLst>
                </p:cNvPr>
                <p:cNvSpPr/>
                <p:nvPr/>
              </p:nvSpPr>
              <p:spPr>
                <a:xfrm>
                  <a:off x="7388375" y="4637928"/>
                  <a:ext cx="1590" cy="15910"/>
                </a:xfrm>
                <a:custGeom>
                  <a:avLst/>
                  <a:gdLst>
                    <a:gd name="connsiteX0" fmla="*/ 0 w 1590"/>
                    <a:gd name="connsiteY0" fmla="*/ 0 h 15910"/>
                    <a:gd name="connsiteX1" fmla="*/ 1591 w 1590"/>
                    <a:gd name="connsiteY1" fmla="*/ 0 h 15910"/>
                    <a:gd name="connsiteX2" fmla="*/ 0 w 1590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0">
                      <a:moveTo>
                        <a:pt x="0" y="0"/>
                      </a:moveTo>
                      <a:lnTo>
                        <a:pt x="1591" y="0"/>
                      </a:ln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03" name="รูปแบบอิสระ: รูปร่าง 1802">
                  <a:extLst>
                    <a:ext uri="{FF2B5EF4-FFF2-40B4-BE49-F238E27FC236}">
                      <a16:creationId xmlns:a16="http://schemas.microsoft.com/office/drawing/2014/main" id="{8351B4C0-EFDE-4115-B161-D998F5144C4F}"/>
                    </a:ext>
                  </a:extLst>
                </p:cNvPr>
                <p:cNvSpPr/>
                <p:nvPr/>
              </p:nvSpPr>
              <p:spPr>
                <a:xfrm>
                  <a:off x="7363316" y="4599743"/>
                  <a:ext cx="1900" cy="1192"/>
                </a:xfrm>
                <a:custGeom>
                  <a:avLst/>
                  <a:gdLst>
                    <a:gd name="connsiteX0" fmla="*/ 1193 w 1900"/>
                    <a:gd name="connsiteY0" fmla="*/ 0 h 1192"/>
                    <a:gd name="connsiteX1" fmla="*/ 1193 w 1900"/>
                    <a:gd name="connsiteY1" fmla="*/ 0 h 1192"/>
                    <a:gd name="connsiteX2" fmla="*/ 1193 w 1900"/>
                    <a:gd name="connsiteY2" fmla="*/ 0 h 1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900" h="1192">
                      <a:moveTo>
                        <a:pt x="1193" y="0"/>
                      </a:moveTo>
                      <a:cubicBezTo>
                        <a:pt x="-398" y="1591"/>
                        <a:pt x="-398" y="1591"/>
                        <a:pt x="1193" y="0"/>
                      </a:cubicBezTo>
                      <a:cubicBezTo>
                        <a:pt x="1193" y="1591"/>
                        <a:pt x="2784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04" name="รูปแบบอิสระ: รูปร่าง 1803">
                  <a:extLst>
                    <a:ext uri="{FF2B5EF4-FFF2-40B4-BE49-F238E27FC236}">
                      <a16:creationId xmlns:a16="http://schemas.microsoft.com/office/drawing/2014/main" id="{B4BF7F1F-F9E9-4EC3-AB58-2E4DBBF3F582}"/>
                    </a:ext>
                  </a:extLst>
                </p:cNvPr>
                <p:cNvSpPr/>
                <p:nvPr/>
              </p:nvSpPr>
              <p:spPr>
                <a:xfrm>
                  <a:off x="7366100" y="4631564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05" name="รูปแบบอิสระ: รูปร่าง 1804">
                  <a:extLst>
                    <a:ext uri="{FF2B5EF4-FFF2-40B4-BE49-F238E27FC236}">
                      <a16:creationId xmlns:a16="http://schemas.microsoft.com/office/drawing/2014/main" id="{FDB79086-FD13-4947-9CB6-80293CFA5FE2}"/>
                    </a:ext>
                  </a:extLst>
                </p:cNvPr>
                <p:cNvSpPr/>
                <p:nvPr/>
              </p:nvSpPr>
              <p:spPr>
                <a:xfrm>
                  <a:off x="7362212" y="4601334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  <a:gd name="connsiteX3" fmla="*/ 707 w 707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cubicBezTo>
                        <a:pt x="707" y="0"/>
                        <a:pt x="707" y="0"/>
                        <a:pt x="707" y="0"/>
                      </a:cubicBezTo>
                      <a:cubicBezTo>
                        <a:pt x="707" y="0"/>
                        <a:pt x="707" y="0"/>
                        <a:pt x="707" y="0"/>
                      </a:cubicBezTo>
                      <a:cubicBezTo>
                        <a:pt x="707" y="0"/>
                        <a:pt x="-884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06" name="รูปแบบอิสระ: รูปร่าง 1805">
                  <a:extLst>
                    <a:ext uri="{FF2B5EF4-FFF2-40B4-BE49-F238E27FC236}">
                      <a16:creationId xmlns:a16="http://schemas.microsoft.com/office/drawing/2014/main" id="{AAB069CA-A411-46D2-B534-B2BF75FB680C}"/>
                    </a:ext>
                  </a:extLst>
                </p:cNvPr>
                <p:cNvSpPr/>
                <p:nvPr/>
              </p:nvSpPr>
              <p:spPr>
                <a:xfrm>
                  <a:off x="7386783" y="466020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07" name="รูปแบบอิสระ: รูปร่าง 1806">
                  <a:extLst>
                    <a:ext uri="{FF2B5EF4-FFF2-40B4-BE49-F238E27FC236}">
                      <a16:creationId xmlns:a16="http://schemas.microsoft.com/office/drawing/2014/main" id="{B4F572FB-4225-4988-8213-8AC2D5B08DB2}"/>
                    </a:ext>
                  </a:extLst>
                </p:cNvPr>
                <p:cNvSpPr/>
                <p:nvPr/>
              </p:nvSpPr>
              <p:spPr>
                <a:xfrm>
                  <a:off x="7367691" y="4666964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1193 h 1193"/>
                    <a:gd name="connsiteX1" fmla="*/ 0 w 15909"/>
                    <a:gd name="connsiteY1" fmla="*/ 1193 h 1193"/>
                    <a:gd name="connsiteX2" fmla="*/ 0 w 15909"/>
                    <a:gd name="connsiteY2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1193"/>
                      </a:moveTo>
                      <a:cubicBezTo>
                        <a:pt x="0" y="-398"/>
                        <a:pt x="0" y="-398"/>
                        <a:pt x="0" y="1193"/>
                      </a:cubicBezTo>
                      <a:cubicBezTo>
                        <a:pt x="0" y="-398"/>
                        <a:pt x="0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08" name="รูปแบบอิสระ: รูปร่าง 1807">
                  <a:extLst>
                    <a:ext uri="{FF2B5EF4-FFF2-40B4-BE49-F238E27FC236}">
                      <a16:creationId xmlns:a16="http://schemas.microsoft.com/office/drawing/2014/main" id="{F42AC130-DB72-4CE7-B18F-AAFA95DD97B5}"/>
                    </a:ext>
                  </a:extLst>
                </p:cNvPr>
                <p:cNvSpPr/>
                <p:nvPr/>
              </p:nvSpPr>
              <p:spPr>
                <a:xfrm>
                  <a:off x="7362212" y="4596561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cubicBezTo>
                        <a:pt x="707" y="0"/>
                        <a:pt x="-884" y="0"/>
                        <a:pt x="707" y="0"/>
                      </a:cubicBezTo>
                      <a:lnTo>
                        <a:pt x="70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09" name="รูปแบบอิสระ: รูปร่าง 1808">
                  <a:extLst>
                    <a:ext uri="{FF2B5EF4-FFF2-40B4-BE49-F238E27FC236}">
                      <a16:creationId xmlns:a16="http://schemas.microsoft.com/office/drawing/2014/main" id="{7FABFC27-7B11-4EFD-BAE3-3BA098ADDB23}"/>
                    </a:ext>
                  </a:extLst>
                </p:cNvPr>
                <p:cNvSpPr/>
                <p:nvPr/>
              </p:nvSpPr>
              <p:spPr>
                <a:xfrm>
                  <a:off x="7369283" y="4594970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10" name="รูปแบบอิสระ: รูปร่าง 1809">
                  <a:extLst>
                    <a:ext uri="{FF2B5EF4-FFF2-40B4-BE49-F238E27FC236}">
                      <a16:creationId xmlns:a16="http://schemas.microsoft.com/office/drawing/2014/main" id="{06B51DC5-94F2-4364-9ECC-9D177B03958B}"/>
                    </a:ext>
                  </a:extLst>
                </p:cNvPr>
                <p:cNvSpPr/>
                <p:nvPr/>
              </p:nvSpPr>
              <p:spPr>
                <a:xfrm>
                  <a:off x="7375646" y="460292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11" name="รูปแบบอิสระ: รูปร่าง 1810">
                  <a:extLst>
                    <a:ext uri="{FF2B5EF4-FFF2-40B4-BE49-F238E27FC236}">
                      <a16:creationId xmlns:a16="http://schemas.microsoft.com/office/drawing/2014/main" id="{7B06444C-EB5E-4E6A-BCAA-1996C9B561A7}"/>
                    </a:ext>
                  </a:extLst>
                </p:cNvPr>
                <p:cNvSpPr/>
                <p:nvPr/>
              </p:nvSpPr>
              <p:spPr>
                <a:xfrm>
                  <a:off x="7362919" y="459656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12" name="รูปแบบอิสระ: รูปร่าง 1811">
                  <a:extLst>
                    <a:ext uri="{FF2B5EF4-FFF2-40B4-BE49-F238E27FC236}">
                      <a16:creationId xmlns:a16="http://schemas.microsoft.com/office/drawing/2014/main" id="{1D1C52E2-C519-42C6-A25F-753440297093}"/>
                    </a:ext>
                  </a:extLst>
                </p:cNvPr>
                <p:cNvSpPr/>
                <p:nvPr/>
              </p:nvSpPr>
              <p:spPr>
                <a:xfrm>
                  <a:off x="7361725" y="4596561"/>
                  <a:ext cx="1193" cy="15910"/>
                </a:xfrm>
                <a:custGeom>
                  <a:avLst/>
                  <a:gdLst>
                    <a:gd name="connsiteX0" fmla="*/ 1193 w 1193"/>
                    <a:gd name="connsiteY0" fmla="*/ 0 h 15910"/>
                    <a:gd name="connsiteX1" fmla="*/ 1193 w 1193"/>
                    <a:gd name="connsiteY1" fmla="*/ 0 h 15910"/>
                    <a:gd name="connsiteX2" fmla="*/ 1193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1193" y="0"/>
                      </a:moveTo>
                      <a:cubicBezTo>
                        <a:pt x="1193" y="0"/>
                        <a:pt x="1193" y="0"/>
                        <a:pt x="1193" y="0"/>
                      </a:cubicBezTo>
                      <a:cubicBezTo>
                        <a:pt x="-398" y="0"/>
                        <a:pt x="-398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13" name="รูปแบบอิสระ: รูปร่าง 1812">
                  <a:extLst>
                    <a:ext uri="{FF2B5EF4-FFF2-40B4-BE49-F238E27FC236}">
                      <a16:creationId xmlns:a16="http://schemas.microsoft.com/office/drawing/2014/main" id="{A6828346-64FB-4F31-9E27-A2C17304B820}"/>
                    </a:ext>
                  </a:extLst>
                </p:cNvPr>
                <p:cNvSpPr/>
                <p:nvPr/>
              </p:nvSpPr>
              <p:spPr>
                <a:xfrm>
                  <a:off x="7362919" y="459656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14" name="รูปแบบอิสระ: รูปร่าง 1813">
                  <a:extLst>
                    <a:ext uri="{FF2B5EF4-FFF2-40B4-BE49-F238E27FC236}">
                      <a16:creationId xmlns:a16="http://schemas.microsoft.com/office/drawing/2014/main" id="{A5C89A75-6359-4F7B-B1D1-C544B2911D15}"/>
                    </a:ext>
                  </a:extLst>
                </p:cNvPr>
                <p:cNvSpPr/>
                <p:nvPr/>
              </p:nvSpPr>
              <p:spPr>
                <a:xfrm>
                  <a:off x="7382010" y="464906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15" name="รูปแบบอิสระ: รูปร่าง 1814">
                  <a:extLst>
                    <a:ext uri="{FF2B5EF4-FFF2-40B4-BE49-F238E27FC236}">
                      <a16:creationId xmlns:a16="http://schemas.microsoft.com/office/drawing/2014/main" id="{ABC2214E-5D46-4134-B4BE-61D5A172DE7A}"/>
                    </a:ext>
                  </a:extLst>
                </p:cNvPr>
                <p:cNvSpPr/>
                <p:nvPr/>
              </p:nvSpPr>
              <p:spPr>
                <a:xfrm>
                  <a:off x="7385192" y="461247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16" name="รูปแบบอิสระ: รูปร่าง 1815">
                  <a:extLst>
                    <a:ext uri="{FF2B5EF4-FFF2-40B4-BE49-F238E27FC236}">
                      <a16:creationId xmlns:a16="http://schemas.microsoft.com/office/drawing/2014/main" id="{7FBDE23A-F524-47FF-B427-AE338EF4675E}"/>
                    </a:ext>
                  </a:extLst>
                </p:cNvPr>
                <p:cNvSpPr/>
                <p:nvPr/>
              </p:nvSpPr>
              <p:spPr>
                <a:xfrm>
                  <a:off x="7378829" y="4614062"/>
                  <a:ext cx="7954" cy="15910"/>
                </a:xfrm>
                <a:custGeom>
                  <a:avLst/>
                  <a:gdLst>
                    <a:gd name="connsiteX0" fmla="*/ 7955 w 7954"/>
                    <a:gd name="connsiteY0" fmla="*/ 0 h 15910"/>
                    <a:gd name="connsiteX1" fmla="*/ 6364 w 7954"/>
                    <a:gd name="connsiteY1" fmla="*/ 0 h 15910"/>
                    <a:gd name="connsiteX2" fmla="*/ 0 w 7954"/>
                    <a:gd name="connsiteY2" fmla="*/ 0 h 15910"/>
                    <a:gd name="connsiteX3" fmla="*/ 7955 w 7954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954" h="15910">
                      <a:moveTo>
                        <a:pt x="7955" y="0"/>
                      </a:moveTo>
                      <a:cubicBezTo>
                        <a:pt x="4773" y="0"/>
                        <a:pt x="6364" y="0"/>
                        <a:pt x="6364" y="0"/>
                      </a:cubicBezTo>
                      <a:lnTo>
                        <a:pt x="0" y="0"/>
                      </a:lnTo>
                      <a:lnTo>
                        <a:pt x="795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17" name="รูปแบบอิสระ: รูปร่าง 1816">
                  <a:extLst>
                    <a:ext uri="{FF2B5EF4-FFF2-40B4-BE49-F238E27FC236}">
                      <a16:creationId xmlns:a16="http://schemas.microsoft.com/office/drawing/2014/main" id="{E9473222-49BE-4DD6-90AE-520425DC1E3D}"/>
                    </a:ext>
                  </a:extLst>
                </p:cNvPr>
                <p:cNvSpPr/>
                <p:nvPr/>
              </p:nvSpPr>
              <p:spPr>
                <a:xfrm>
                  <a:off x="7359737" y="4596561"/>
                  <a:ext cx="33410" cy="77959"/>
                </a:xfrm>
                <a:custGeom>
                  <a:avLst/>
                  <a:gdLst>
                    <a:gd name="connsiteX0" fmla="*/ 27047 w 33410"/>
                    <a:gd name="connsiteY0" fmla="*/ 38184 h 77959"/>
                    <a:gd name="connsiteX1" fmla="*/ 28638 w 33410"/>
                    <a:gd name="connsiteY1" fmla="*/ 38184 h 77959"/>
                    <a:gd name="connsiteX2" fmla="*/ 33411 w 33410"/>
                    <a:gd name="connsiteY2" fmla="*/ 38184 h 77959"/>
                    <a:gd name="connsiteX3" fmla="*/ 27047 w 33410"/>
                    <a:gd name="connsiteY3" fmla="*/ 38184 h 77959"/>
                    <a:gd name="connsiteX4" fmla="*/ 27047 w 33410"/>
                    <a:gd name="connsiteY4" fmla="*/ 36593 h 77959"/>
                    <a:gd name="connsiteX5" fmla="*/ 27047 w 33410"/>
                    <a:gd name="connsiteY5" fmla="*/ 38184 h 77959"/>
                    <a:gd name="connsiteX6" fmla="*/ 23865 w 33410"/>
                    <a:gd name="connsiteY6" fmla="*/ 35003 h 77959"/>
                    <a:gd name="connsiteX7" fmla="*/ 25456 w 33410"/>
                    <a:gd name="connsiteY7" fmla="*/ 35003 h 77959"/>
                    <a:gd name="connsiteX8" fmla="*/ 23865 w 33410"/>
                    <a:gd name="connsiteY8" fmla="*/ 35003 h 77959"/>
                    <a:gd name="connsiteX9" fmla="*/ 25456 w 33410"/>
                    <a:gd name="connsiteY9" fmla="*/ 35003 h 77959"/>
                    <a:gd name="connsiteX10" fmla="*/ 25456 w 33410"/>
                    <a:gd name="connsiteY10" fmla="*/ 35003 h 77959"/>
                    <a:gd name="connsiteX11" fmla="*/ 25456 w 33410"/>
                    <a:gd name="connsiteY11" fmla="*/ 35003 h 77959"/>
                    <a:gd name="connsiteX12" fmla="*/ 22274 w 33410"/>
                    <a:gd name="connsiteY12" fmla="*/ 35003 h 77959"/>
                    <a:gd name="connsiteX13" fmla="*/ 23865 w 33410"/>
                    <a:gd name="connsiteY13" fmla="*/ 35003 h 77959"/>
                    <a:gd name="connsiteX14" fmla="*/ 22274 w 33410"/>
                    <a:gd name="connsiteY14" fmla="*/ 35003 h 77959"/>
                    <a:gd name="connsiteX15" fmla="*/ 25456 w 33410"/>
                    <a:gd name="connsiteY15" fmla="*/ 35003 h 77959"/>
                    <a:gd name="connsiteX16" fmla="*/ 27047 w 33410"/>
                    <a:gd name="connsiteY16" fmla="*/ 33411 h 77959"/>
                    <a:gd name="connsiteX17" fmla="*/ 27047 w 33410"/>
                    <a:gd name="connsiteY17" fmla="*/ 33411 h 77959"/>
                    <a:gd name="connsiteX18" fmla="*/ 31820 w 33410"/>
                    <a:gd name="connsiteY18" fmla="*/ 31820 h 77959"/>
                    <a:gd name="connsiteX19" fmla="*/ 25456 w 33410"/>
                    <a:gd name="connsiteY19" fmla="*/ 31820 h 77959"/>
                    <a:gd name="connsiteX20" fmla="*/ 25456 w 33410"/>
                    <a:gd name="connsiteY20" fmla="*/ 31820 h 77959"/>
                    <a:gd name="connsiteX21" fmla="*/ 27047 w 33410"/>
                    <a:gd name="connsiteY21" fmla="*/ 31820 h 77959"/>
                    <a:gd name="connsiteX22" fmla="*/ 30229 w 33410"/>
                    <a:gd name="connsiteY22" fmla="*/ 31820 h 77959"/>
                    <a:gd name="connsiteX23" fmla="*/ 27047 w 33410"/>
                    <a:gd name="connsiteY23" fmla="*/ 31820 h 77959"/>
                    <a:gd name="connsiteX24" fmla="*/ 31820 w 33410"/>
                    <a:gd name="connsiteY24" fmla="*/ 31820 h 77959"/>
                    <a:gd name="connsiteX25" fmla="*/ 27047 w 33410"/>
                    <a:gd name="connsiteY25" fmla="*/ 31820 h 77959"/>
                    <a:gd name="connsiteX26" fmla="*/ 25456 w 33410"/>
                    <a:gd name="connsiteY26" fmla="*/ 30229 h 77959"/>
                    <a:gd name="connsiteX27" fmla="*/ 28638 w 33410"/>
                    <a:gd name="connsiteY27" fmla="*/ 30229 h 77959"/>
                    <a:gd name="connsiteX28" fmla="*/ 27047 w 33410"/>
                    <a:gd name="connsiteY28" fmla="*/ 30229 h 77959"/>
                    <a:gd name="connsiteX29" fmla="*/ 28638 w 33410"/>
                    <a:gd name="connsiteY29" fmla="*/ 30229 h 77959"/>
                    <a:gd name="connsiteX30" fmla="*/ 25456 w 33410"/>
                    <a:gd name="connsiteY30" fmla="*/ 30229 h 77959"/>
                    <a:gd name="connsiteX31" fmla="*/ 27047 w 33410"/>
                    <a:gd name="connsiteY31" fmla="*/ 28638 h 77959"/>
                    <a:gd name="connsiteX32" fmla="*/ 30229 w 33410"/>
                    <a:gd name="connsiteY32" fmla="*/ 28638 h 77959"/>
                    <a:gd name="connsiteX33" fmla="*/ 25456 w 33410"/>
                    <a:gd name="connsiteY33" fmla="*/ 27047 h 77959"/>
                    <a:gd name="connsiteX34" fmla="*/ 27047 w 33410"/>
                    <a:gd name="connsiteY34" fmla="*/ 27047 h 77959"/>
                    <a:gd name="connsiteX35" fmla="*/ 20683 w 33410"/>
                    <a:gd name="connsiteY35" fmla="*/ 27047 h 77959"/>
                    <a:gd name="connsiteX36" fmla="*/ 17501 w 33410"/>
                    <a:gd name="connsiteY36" fmla="*/ 27047 h 77959"/>
                    <a:gd name="connsiteX37" fmla="*/ 15910 w 33410"/>
                    <a:gd name="connsiteY37" fmla="*/ 27047 h 77959"/>
                    <a:gd name="connsiteX38" fmla="*/ 19092 w 33410"/>
                    <a:gd name="connsiteY38" fmla="*/ 27047 h 77959"/>
                    <a:gd name="connsiteX39" fmla="*/ 19092 w 33410"/>
                    <a:gd name="connsiteY39" fmla="*/ 27047 h 77959"/>
                    <a:gd name="connsiteX40" fmla="*/ 23865 w 33410"/>
                    <a:gd name="connsiteY40" fmla="*/ 27047 h 77959"/>
                    <a:gd name="connsiteX41" fmla="*/ 22274 w 33410"/>
                    <a:gd name="connsiteY41" fmla="*/ 27047 h 77959"/>
                    <a:gd name="connsiteX42" fmla="*/ 27047 w 33410"/>
                    <a:gd name="connsiteY42" fmla="*/ 27047 h 77959"/>
                    <a:gd name="connsiteX43" fmla="*/ 27047 w 33410"/>
                    <a:gd name="connsiteY43" fmla="*/ 27047 h 77959"/>
                    <a:gd name="connsiteX44" fmla="*/ 28638 w 33410"/>
                    <a:gd name="connsiteY44" fmla="*/ 27047 h 77959"/>
                    <a:gd name="connsiteX45" fmla="*/ 27047 w 33410"/>
                    <a:gd name="connsiteY45" fmla="*/ 27047 h 77959"/>
                    <a:gd name="connsiteX46" fmla="*/ 30229 w 33410"/>
                    <a:gd name="connsiteY46" fmla="*/ 27047 h 77959"/>
                    <a:gd name="connsiteX47" fmla="*/ 28638 w 33410"/>
                    <a:gd name="connsiteY47" fmla="*/ 27047 h 77959"/>
                    <a:gd name="connsiteX48" fmla="*/ 30229 w 33410"/>
                    <a:gd name="connsiteY48" fmla="*/ 25456 h 77959"/>
                    <a:gd name="connsiteX49" fmla="*/ 20683 w 33410"/>
                    <a:gd name="connsiteY49" fmla="*/ 23865 h 77959"/>
                    <a:gd name="connsiteX50" fmla="*/ 27047 w 33410"/>
                    <a:gd name="connsiteY50" fmla="*/ 23865 h 77959"/>
                    <a:gd name="connsiteX51" fmla="*/ 27047 w 33410"/>
                    <a:gd name="connsiteY51" fmla="*/ 25456 h 77959"/>
                    <a:gd name="connsiteX52" fmla="*/ 28638 w 33410"/>
                    <a:gd name="connsiteY52" fmla="*/ 25456 h 77959"/>
                    <a:gd name="connsiteX53" fmla="*/ 25456 w 33410"/>
                    <a:gd name="connsiteY53" fmla="*/ 25456 h 77959"/>
                    <a:gd name="connsiteX54" fmla="*/ 28638 w 33410"/>
                    <a:gd name="connsiteY54" fmla="*/ 25456 h 77959"/>
                    <a:gd name="connsiteX55" fmla="*/ 23865 w 33410"/>
                    <a:gd name="connsiteY55" fmla="*/ 23865 h 77959"/>
                    <a:gd name="connsiteX56" fmla="*/ 27047 w 33410"/>
                    <a:gd name="connsiteY56" fmla="*/ 23865 h 77959"/>
                    <a:gd name="connsiteX57" fmla="*/ 23865 w 33410"/>
                    <a:gd name="connsiteY57" fmla="*/ 22274 h 77959"/>
                    <a:gd name="connsiteX58" fmla="*/ 23865 w 33410"/>
                    <a:gd name="connsiteY58" fmla="*/ 22274 h 77959"/>
                    <a:gd name="connsiteX59" fmla="*/ 25456 w 33410"/>
                    <a:gd name="connsiteY59" fmla="*/ 22274 h 77959"/>
                    <a:gd name="connsiteX60" fmla="*/ 25456 w 33410"/>
                    <a:gd name="connsiteY60" fmla="*/ 22274 h 77959"/>
                    <a:gd name="connsiteX61" fmla="*/ 22274 w 33410"/>
                    <a:gd name="connsiteY61" fmla="*/ 20683 h 77959"/>
                    <a:gd name="connsiteX62" fmla="*/ 27047 w 33410"/>
                    <a:gd name="connsiteY62" fmla="*/ 20683 h 77959"/>
                    <a:gd name="connsiteX63" fmla="*/ 14319 w 33410"/>
                    <a:gd name="connsiteY63" fmla="*/ 20683 h 77959"/>
                    <a:gd name="connsiteX64" fmla="*/ 27047 w 33410"/>
                    <a:gd name="connsiteY64" fmla="*/ 20683 h 77959"/>
                    <a:gd name="connsiteX65" fmla="*/ 27047 w 33410"/>
                    <a:gd name="connsiteY65" fmla="*/ 20683 h 77959"/>
                    <a:gd name="connsiteX66" fmla="*/ 22274 w 33410"/>
                    <a:gd name="connsiteY66" fmla="*/ 20683 h 77959"/>
                    <a:gd name="connsiteX67" fmla="*/ 27047 w 33410"/>
                    <a:gd name="connsiteY67" fmla="*/ 19092 h 77959"/>
                    <a:gd name="connsiteX68" fmla="*/ 20683 w 33410"/>
                    <a:gd name="connsiteY68" fmla="*/ 19092 h 77959"/>
                    <a:gd name="connsiteX69" fmla="*/ 27047 w 33410"/>
                    <a:gd name="connsiteY69" fmla="*/ 19092 h 77959"/>
                    <a:gd name="connsiteX70" fmla="*/ 22274 w 33410"/>
                    <a:gd name="connsiteY70" fmla="*/ 19092 h 77959"/>
                    <a:gd name="connsiteX71" fmla="*/ 28638 w 33410"/>
                    <a:gd name="connsiteY71" fmla="*/ 19092 h 77959"/>
                    <a:gd name="connsiteX72" fmla="*/ 28638 w 33410"/>
                    <a:gd name="connsiteY72" fmla="*/ 19092 h 77959"/>
                    <a:gd name="connsiteX73" fmla="*/ 27047 w 33410"/>
                    <a:gd name="connsiteY73" fmla="*/ 19092 h 77959"/>
                    <a:gd name="connsiteX74" fmla="*/ 20683 w 33410"/>
                    <a:gd name="connsiteY74" fmla="*/ 17501 h 77959"/>
                    <a:gd name="connsiteX75" fmla="*/ 27047 w 33410"/>
                    <a:gd name="connsiteY75" fmla="*/ 17501 h 77959"/>
                    <a:gd name="connsiteX76" fmla="*/ 12728 w 33410"/>
                    <a:gd name="connsiteY76" fmla="*/ 17501 h 77959"/>
                    <a:gd name="connsiteX77" fmla="*/ 14319 w 33410"/>
                    <a:gd name="connsiteY77" fmla="*/ 17501 h 77959"/>
                    <a:gd name="connsiteX78" fmla="*/ 12728 w 33410"/>
                    <a:gd name="connsiteY78" fmla="*/ 17501 h 77959"/>
                    <a:gd name="connsiteX79" fmla="*/ 28638 w 33410"/>
                    <a:gd name="connsiteY79" fmla="*/ 19092 h 77959"/>
                    <a:gd name="connsiteX80" fmla="*/ 30229 w 33410"/>
                    <a:gd name="connsiteY80" fmla="*/ 19092 h 77959"/>
                    <a:gd name="connsiteX81" fmla="*/ 31820 w 33410"/>
                    <a:gd name="connsiteY81" fmla="*/ 19092 h 77959"/>
                    <a:gd name="connsiteX82" fmla="*/ 33411 w 33410"/>
                    <a:gd name="connsiteY82" fmla="*/ 17501 h 77959"/>
                    <a:gd name="connsiteX83" fmla="*/ 27047 w 33410"/>
                    <a:gd name="connsiteY83" fmla="*/ 17501 h 77959"/>
                    <a:gd name="connsiteX84" fmla="*/ 30229 w 33410"/>
                    <a:gd name="connsiteY84" fmla="*/ 19092 h 77959"/>
                    <a:gd name="connsiteX85" fmla="*/ 22274 w 33410"/>
                    <a:gd name="connsiteY85" fmla="*/ 17501 h 77959"/>
                    <a:gd name="connsiteX86" fmla="*/ 28638 w 33410"/>
                    <a:gd name="connsiteY86" fmla="*/ 17501 h 77959"/>
                    <a:gd name="connsiteX87" fmla="*/ 27047 w 33410"/>
                    <a:gd name="connsiteY87" fmla="*/ 17501 h 77959"/>
                    <a:gd name="connsiteX88" fmla="*/ 28638 w 33410"/>
                    <a:gd name="connsiteY88" fmla="*/ 17501 h 77959"/>
                    <a:gd name="connsiteX89" fmla="*/ 27047 w 33410"/>
                    <a:gd name="connsiteY89" fmla="*/ 15910 h 77959"/>
                    <a:gd name="connsiteX90" fmla="*/ 28638 w 33410"/>
                    <a:gd name="connsiteY90" fmla="*/ 15910 h 77959"/>
                    <a:gd name="connsiteX91" fmla="*/ 11137 w 33410"/>
                    <a:gd name="connsiteY91" fmla="*/ 17501 h 77959"/>
                    <a:gd name="connsiteX92" fmla="*/ 15910 w 33410"/>
                    <a:gd name="connsiteY92" fmla="*/ 15910 h 77959"/>
                    <a:gd name="connsiteX93" fmla="*/ 25456 w 33410"/>
                    <a:gd name="connsiteY93" fmla="*/ 15910 h 77959"/>
                    <a:gd name="connsiteX94" fmla="*/ 23865 w 33410"/>
                    <a:gd name="connsiteY94" fmla="*/ 15910 h 77959"/>
                    <a:gd name="connsiteX95" fmla="*/ 25456 w 33410"/>
                    <a:gd name="connsiteY95" fmla="*/ 15910 h 77959"/>
                    <a:gd name="connsiteX96" fmla="*/ 22274 w 33410"/>
                    <a:gd name="connsiteY96" fmla="*/ 15910 h 77959"/>
                    <a:gd name="connsiteX97" fmla="*/ 22274 w 33410"/>
                    <a:gd name="connsiteY97" fmla="*/ 15910 h 77959"/>
                    <a:gd name="connsiteX98" fmla="*/ 14319 w 33410"/>
                    <a:gd name="connsiteY98" fmla="*/ 15910 h 77959"/>
                    <a:gd name="connsiteX99" fmla="*/ 15910 w 33410"/>
                    <a:gd name="connsiteY99" fmla="*/ 15910 h 77959"/>
                    <a:gd name="connsiteX100" fmla="*/ 17501 w 33410"/>
                    <a:gd name="connsiteY100" fmla="*/ 14319 h 77959"/>
                    <a:gd name="connsiteX101" fmla="*/ 20683 w 33410"/>
                    <a:gd name="connsiteY101" fmla="*/ 14319 h 77959"/>
                    <a:gd name="connsiteX102" fmla="*/ 19092 w 33410"/>
                    <a:gd name="connsiteY102" fmla="*/ 14319 h 77959"/>
                    <a:gd name="connsiteX103" fmla="*/ 22274 w 33410"/>
                    <a:gd name="connsiteY103" fmla="*/ 14319 h 77959"/>
                    <a:gd name="connsiteX104" fmla="*/ 19092 w 33410"/>
                    <a:gd name="connsiteY104" fmla="*/ 14319 h 77959"/>
                    <a:gd name="connsiteX105" fmla="*/ 19092 w 33410"/>
                    <a:gd name="connsiteY105" fmla="*/ 15910 h 77959"/>
                    <a:gd name="connsiteX106" fmla="*/ 9546 w 33410"/>
                    <a:gd name="connsiteY106" fmla="*/ 15910 h 77959"/>
                    <a:gd name="connsiteX107" fmla="*/ 11137 w 33410"/>
                    <a:gd name="connsiteY107" fmla="*/ 15910 h 77959"/>
                    <a:gd name="connsiteX108" fmla="*/ 6364 w 33410"/>
                    <a:gd name="connsiteY108" fmla="*/ 14319 h 77959"/>
                    <a:gd name="connsiteX109" fmla="*/ 12728 w 33410"/>
                    <a:gd name="connsiteY109" fmla="*/ 14319 h 77959"/>
                    <a:gd name="connsiteX110" fmla="*/ 11137 w 33410"/>
                    <a:gd name="connsiteY110" fmla="*/ 15910 h 77959"/>
                    <a:gd name="connsiteX111" fmla="*/ 12728 w 33410"/>
                    <a:gd name="connsiteY111" fmla="*/ 15910 h 77959"/>
                    <a:gd name="connsiteX112" fmla="*/ 12728 w 33410"/>
                    <a:gd name="connsiteY112" fmla="*/ 15910 h 77959"/>
                    <a:gd name="connsiteX113" fmla="*/ 14319 w 33410"/>
                    <a:gd name="connsiteY113" fmla="*/ 12728 h 77959"/>
                    <a:gd name="connsiteX114" fmla="*/ 11137 w 33410"/>
                    <a:gd name="connsiteY114" fmla="*/ 12728 h 77959"/>
                    <a:gd name="connsiteX115" fmla="*/ 11137 w 33410"/>
                    <a:gd name="connsiteY115" fmla="*/ 12728 h 77959"/>
                    <a:gd name="connsiteX116" fmla="*/ 7955 w 33410"/>
                    <a:gd name="connsiteY116" fmla="*/ 12728 h 77959"/>
                    <a:gd name="connsiteX117" fmla="*/ 4773 w 33410"/>
                    <a:gd name="connsiteY117" fmla="*/ 11137 h 77959"/>
                    <a:gd name="connsiteX118" fmla="*/ 7955 w 33410"/>
                    <a:gd name="connsiteY118" fmla="*/ 11137 h 77959"/>
                    <a:gd name="connsiteX119" fmla="*/ 7955 w 33410"/>
                    <a:gd name="connsiteY119" fmla="*/ 11137 h 77959"/>
                    <a:gd name="connsiteX120" fmla="*/ 7955 w 33410"/>
                    <a:gd name="connsiteY120" fmla="*/ 9546 h 77959"/>
                    <a:gd name="connsiteX121" fmla="*/ 6364 w 33410"/>
                    <a:gd name="connsiteY121" fmla="*/ 9546 h 77959"/>
                    <a:gd name="connsiteX122" fmla="*/ 3182 w 33410"/>
                    <a:gd name="connsiteY122" fmla="*/ 7955 h 77959"/>
                    <a:gd name="connsiteX123" fmla="*/ 0 w 33410"/>
                    <a:gd name="connsiteY123" fmla="*/ 7955 h 77959"/>
                    <a:gd name="connsiteX124" fmla="*/ 4773 w 33410"/>
                    <a:gd name="connsiteY124" fmla="*/ 7955 h 77959"/>
                    <a:gd name="connsiteX125" fmla="*/ 0 w 33410"/>
                    <a:gd name="connsiteY125" fmla="*/ 9546 h 77959"/>
                    <a:gd name="connsiteX126" fmla="*/ 1591 w 33410"/>
                    <a:gd name="connsiteY126" fmla="*/ 9546 h 77959"/>
                    <a:gd name="connsiteX127" fmla="*/ 3182 w 33410"/>
                    <a:gd name="connsiteY127" fmla="*/ 9546 h 77959"/>
                    <a:gd name="connsiteX128" fmla="*/ 3182 w 33410"/>
                    <a:gd name="connsiteY128" fmla="*/ 9546 h 77959"/>
                    <a:gd name="connsiteX129" fmla="*/ 3182 w 33410"/>
                    <a:gd name="connsiteY129" fmla="*/ 9546 h 77959"/>
                    <a:gd name="connsiteX130" fmla="*/ 3182 w 33410"/>
                    <a:gd name="connsiteY130" fmla="*/ 9546 h 77959"/>
                    <a:gd name="connsiteX131" fmla="*/ 4773 w 33410"/>
                    <a:gd name="connsiteY131" fmla="*/ 9546 h 77959"/>
                    <a:gd name="connsiteX132" fmla="*/ 7955 w 33410"/>
                    <a:gd name="connsiteY132" fmla="*/ 9546 h 77959"/>
                    <a:gd name="connsiteX133" fmla="*/ 6364 w 33410"/>
                    <a:gd name="connsiteY133" fmla="*/ 9546 h 77959"/>
                    <a:gd name="connsiteX134" fmla="*/ 7955 w 33410"/>
                    <a:gd name="connsiteY134" fmla="*/ 9546 h 77959"/>
                    <a:gd name="connsiteX135" fmla="*/ 3182 w 33410"/>
                    <a:gd name="connsiteY135" fmla="*/ 9546 h 77959"/>
                    <a:gd name="connsiteX136" fmla="*/ 3182 w 33410"/>
                    <a:gd name="connsiteY136" fmla="*/ 9546 h 77959"/>
                    <a:gd name="connsiteX137" fmla="*/ 3182 w 33410"/>
                    <a:gd name="connsiteY137" fmla="*/ 11137 h 77959"/>
                    <a:gd name="connsiteX138" fmla="*/ 3182 w 33410"/>
                    <a:gd name="connsiteY138" fmla="*/ 11137 h 77959"/>
                    <a:gd name="connsiteX139" fmla="*/ 4773 w 33410"/>
                    <a:gd name="connsiteY139" fmla="*/ 11137 h 77959"/>
                    <a:gd name="connsiteX140" fmla="*/ 4773 w 33410"/>
                    <a:gd name="connsiteY140" fmla="*/ 11137 h 77959"/>
                    <a:gd name="connsiteX141" fmla="*/ 4773 w 33410"/>
                    <a:gd name="connsiteY141" fmla="*/ 12728 h 77959"/>
                    <a:gd name="connsiteX142" fmla="*/ 4773 w 33410"/>
                    <a:gd name="connsiteY142" fmla="*/ 12728 h 77959"/>
                    <a:gd name="connsiteX143" fmla="*/ 3182 w 33410"/>
                    <a:gd name="connsiteY143" fmla="*/ 12728 h 77959"/>
                    <a:gd name="connsiteX144" fmla="*/ 3182 w 33410"/>
                    <a:gd name="connsiteY144" fmla="*/ 14319 h 77959"/>
                    <a:gd name="connsiteX145" fmla="*/ 1591 w 33410"/>
                    <a:gd name="connsiteY145" fmla="*/ 15910 h 77959"/>
                    <a:gd name="connsiteX146" fmla="*/ 3182 w 33410"/>
                    <a:gd name="connsiteY146" fmla="*/ 15910 h 77959"/>
                    <a:gd name="connsiteX147" fmla="*/ 4773 w 33410"/>
                    <a:gd name="connsiteY147" fmla="*/ 17501 h 77959"/>
                    <a:gd name="connsiteX148" fmla="*/ 6364 w 33410"/>
                    <a:gd name="connsiteY148" fmla="*/ 17501 h 77959"/>
                    <a:gd name="connsiteX149" fmla="*/ 4773 w 33410"/>
                    <a:gd name="connsiteY149" fmla="*/ 19092 h 77959"/>
                    <a:gd name="connsiteX150" fmla="*/ 4773 w 33410"/>
                    <a:gd name="connsiteY150" fmla="*/ 19092 h 77959"/>
                    <a:gd name="connsiteX151" fmla="*/ 4773 w 33410"/>
                    <a:gd name="connsiteY151" fmla="*/ 20683 h 77959"/>
                    <a:gd name="connsiteX152" fmla="*/ 4773 w 33410"/>
                    <a:gd name="connsiteY152" fmla="*/ 20683 h 77959"/>
                    <a:gd name="connsiteX153" fmla="*/ 4773 w 33410"/>
                    <a:gd name="connsiteY153" fmla="*/ 20683 h 77959"/>
                    <a:gd name="connsiteX154" fmla="*/ 4773 w 33410"/>
                    <a:gd name="connsiteY154" fmla="*/ 20683 h 77959"/>
                    <a:gd name="connsiteX155" fmla="*/ 3182 w 33410"/>
                    <a:gd name="connsiteY155" fmla="*/ 20683 h 77959"/>
                    <a:gd name="connsiteX156" fmla="*/ 4773 w 33410"/>
                    <a:gd name="connsiteY156" fmla="*/ 20683 h 77959"/>
                    <a:gd name="connsiteX157" fmla="*/ 6364 w 33410"/>
                    <a:gd name="connsiteY157" fmla="*/ 20683 h 77959"/>
                    <a:gd name="connsiteX158" fmla="*/ 4773 w 33410"/>
                    <a:gd name="connsiteY158" fmla="*/ 20683 h 77959"/>
                    <a:gd name="connsiteX159" fmla="*/ 4773 w 33410"/>
                    <a:gd name="connsiteY159" fmla="*/ 20683 h 77959"/>
                    <a:gd name="connsiteX160" fmla="*/ 7955 w 33410"/>
                    <a:gd name="connsiteY160" fmla="*/ 20683 h 77959"/>
                    <a:gd name="connsiteX161" fmla="*/ 9546 w 33410"/>
                    <a:gd name="connsiteY161" fmla="*/ 20683 h 77959"/>
                    <a:gd name="connsiteX162" fmla="*/ 6364 w 33410"/>
                    <a:gd name="connsiteY162" fmla="*/ 20683 h 77959"/>
                    <a:gd name="connsiteX163" fmla="*/ 11137 w 33410"/>
                    <a:gd name="connsiteY163" fmla="*/ 22274 h 77959"/>
                    <a:gd name="connsiteX164" fmla="*/ 11137 w 33410"/>
                    <a:gd name="connsiteY164" fmla="*/ 22274 h 77959"/>
                    <a:gd name="connsiteX165" fmla="*/ 11137 w 33410"/>
                    <a:gd name="connsiteY165" fmla="*/ 22274 h 77959"/>
                    <a:gd name="connsiteX166" fmla="*/ 7955 w 33410"/>
                    <a:gd name="connsiteY166" fmla="*/ 22274 h 77959"/>
                    <a:gd name="connsiteX167" fmla="*/ 11137 w 33410"/>
                    <a:gd name="connsiteY167" fmla="*/ 22274 h 77959"/>
                    <a:gd name="connsiteX168" fmla="*/ 6364 w 33410"/>
                    <a:gd name="connsiteY168" fmla="*/ 22274 h 77959"/>
                    <a:gd name="connsiteX169" fmla="*/ 11137 w 33410"/>
                    <a:gd name="connsiteY169" fmla="*/ 23865 h 77959"/>
                    <a:gd name="connsiteX170" fmla="*/ 9546 w 33410"/>
                    <a:gd name="connsiteY170" fmla="*/ 23865 h 77959"/>
                    <a:gd name="connsiteX171" fmla="*/ 11137 w 33410"/>
                    <a:gd name="connsiteY171" fmla="*/ 23865 h 77959"/>
                    <a:gd name="connsiteX172" fmla="*/ 7955 w 33410"/>
                    <a:gd name="connsiteY172" fmla="*/ 27047 h 77959"/>
                    <a:gd name="connsiteX173" fmla="*/ 9546 w 33410"/>
                    <a:gd name="connsiteY173" fmla="*/ 27047 h 77959"/>
                    <a:gd name="connsiteX174" fmla="*/ 6364 w 33410"/>
                    <a:gd name="connsiteY174" fmla="*/ 27047 h 77959"/>
                    <a:gd name="connsiteX175" fmla="*/ 7955 w 33410"/>
                    <a:gd name="connsiteY175" fmla="*/ 28638 h 77959"/>
                    <a:gd name="connsiteX176" fmla="*/ 4773 w 33410"/>
                    <a:gd name="connsiteY176" fmla="*/ 28638 h 77959"/>
                    <a:gd name="connsiteX177" fmla="*/ 4773 w 33410"/>
                    <a:gd name="connsiteY177" fmla="*/ 28638 h 77959"/>
                    <a:gd name="connsiteX178" fmla="*/ 3182 w 33410"/>
                    <a:gd name="connsiteY178" fmla="*/ 28638 h 77959"/>
                    <a:gd name="connsiteX179" fmla="*/ 11137 w 33410"/>
                    <a:gd name="connsiteY179" fmla="*/ 28638 h 77959"/>
                    <a:gd name="connsiteX180" fmla="*/ 12728 w 33410"/>
                    <a:gd name="connsiteY180" fmla="*/ 28638 h 77959"/>
                    <a:gd name="connsiteX181" fmla="*/ 9546 w 33410"/>
                    <a:gd name="connsiteY181" fmla="*/ 28638 h 77959"/>
                    <a:gd name="connsiteX182" fmla="*/ 11137 w 33410"/>
                    <a:gd name="connsiteY182" fmla="*/ 30229 h 77959"/>
                    <a:gd name="connsiteX183" fmla="*/ 11137 w 33410"/>
                    <a:gd name="connsiteY183" fmla="*/ 30229 h 77959"/>
                    <a:gd name="connsiteX184" fmla="*/ 11137 w 33410"/>
                    <a:gd name="connsiteY184" fmla="*/ 31820 h 77959"/>
                    <a:gd name="connsiteX185" fmla="*/ 11137 w 33410"/>
                    <a:gd name="connsiteY185" fmla="*/ 31820 h 77959"/>
                    <a:gd name="connsiteX186" fmla="*/ 12728 w 33410"/>
                    <a:gd name="connsiteY186" fmla="*/ 31820 h 77959"/>
                    <a:gd name="connsiteX187" fmla="*/ 12728 w 33410"/>
                    <a:gd name="connsiteY187" fmla="*/ 31820 h 77959"/>
                    <a:gd name="connsiteX188" fmla="*/ 11137 w 33410"/>
                    <a:gd name="connsiteY188" fmla="*/ 33411 h 77959"/>
                    <a:gd name="connsiteX189" fmla="*/ 12728 w 33410"/>
                    <a:gd name="connsiteY189" fmla="*/ 33411 h 77959"/>
                    <a:gd name="connsiteX190" fmla="*/ 11137 w 33410"/>
                    <a:gd name="connsiteY190" fmla="*/ 35003 h 77959"/>
                    <a:gd name="connsiteX191" fmla="*/ 12728 w 33410"/>
                    <a:gd name="connsiteY191" fmla="*/ 35003 h 77959"/>
                    <a:gd name="connsiteX192" fmla="*/ 6364 w 33410"/>
                    <a:gd name="connsiteY192" fmla="*/ 36593 h 77959"/>
                    <a:gd name="connsiteX193" fmla="*/ 4773 w 33410"/>
                    <a:gd name="connsiteY193" fmla="*/ 36593 h 77959"/>
                    <a:gd name="connsiteX194" fmla="*/ 7955 w 33410"/>
                    <a:gd name="connsiteY194" fmla="*/ 36593 h 77959"/>
                    <a:gd name="connsiteX195" fmla="*/ 3182 w 33410"/>
                    <a:gd name="connsiteY195" fmla="*/ 36593 h 77959"/>
                    <a:gd name="connsiteX196" fmla="*/ 4773 w 33410"/>
                    <a:gd name="connsiteY196" fmla="*/ 38184 h 77959"/>
                    <a:gd name="connsiteX197" fmla="*/ 7955 w 33410"/>
                    <a:gd name="connsiteY197" fmla="*/ 38184 h 77959"/>
                    <a:gd name="connsiteX198" fmla="*/ 7955 w 33410"/>
                    <a:gd name="connsiteY198" fmla="*/ 39775 h 77959"/>
                    <a:gd name="connsiteX199" fmla="*/ 6364 w 33410"/>
                    <a:gd name="connsiteY199" fmla="*/ 39775 h 77959"/>
                    <a:gd name="connsiteX200" fmla="*/ 9546 w 33410"/>
                    <a:gd name="connsiteY200" fmla="*/ 41367 h 77959"/>
                    <a:gd name="connsiteX201" fmla="*/ 6364 w 33410"/>
                    <a:gd name="connsiteY201" fmla="*/ 42958 h 77959"/>
                    <a:gd name="connsiteX202" fmla="*/ 6364 w 33410"/>
                    <a:gd name="connsiteY202" fmla="*/ 44548 h 77959"/>
                    <a:gd name="connsiteX203" fmla="*/ 6364 w 33410"/>
                    <a:gd name="connsiteY203" fmla="*/ 44548 h 77959"/>
                    <a:gd name="connsiteX204" fmla="*/ 9546 w 33410"/>
                    <a:gd name="connsiteY204" fmla="*/ 46139 h 77959"/>
                    <a:gd name="connsiteX205" fmla="*/ 7955 w 33410"/>
                    <a:gd name="connsiteY205" fmla="*/ 46139 h 77959"/>
                    <a:gd name="connsiteX206" fmla="*/ 9546 w 33410"/>
                    <a:gd name="connsiteY206" fmla="*/ 47730 h 77959"/>
                    <a:gd name="connsiteX207" fmla="*/ 7955 w 33410"/>
                    <a:gd name="connsiteY207" fmla="*/ 47730 h 77959"/>
                    <a:gd name="connsiteX208" fmla="*/ 6364 w 33410"/>
                    <a:gd name="connsiteY208" fmla="*/ 49322 h 77959"/>
                    <a:gd name="connsiteX209" fmla="*/ 4773 w 33410"/>
                    <a:gd name="connsiteY209" fmla="*/ 49322 h 77959"/>
                    <a:gd name="connsiteX210" fmla="*/ 6364 w 33410"/>
                    <a:gd name="connsiteY210" fmla="*/ 52503 h 77959"/>
                    <a:gd name="connsiteX211" fmla="*/ 7955 w 33410"/>
                    <a:gd name="connsiteY211" fmla="*/ 52503 h 77959"/>
                    <a:gd name="connsiteX212" fmla="*/ 12728 w 33410"/>
                    <a:gd name="connsiteY212" fmla="*/ 52503 h 77959"/>
                    <a:gd name="connsiteX213" fmla="*/ 9546 w 33410"/>
                    <a:gd name="connsiteY213" fmla="*/ 52503 h 77959"/>
                    <a:gd name="connsiteX214" fmla="*/ 9546 w 33410"/>
                    <a:gd name="connsiteY214" fmla="*/ 52503 h 77959"/>
                    <a:gd name="connsiteX215" fmla="*/ 4773 w 33410"/>
                    <a:gd name="connsiteY215" fmla="*/ 54094 h 77959"/>
                    <a:gd name="connsiteX216" fmla="*/ 3182 w 33410"/>
                    <a:gd name="connsiteY216" fmla="*/ 58868 h 77959"/>
                    <a:gd name="connsiteX217" fmla="*/ 6364 w 33410"/>
                    <a:gd name="connsiteY217" fmla="*/ 58868 h 77959"/>
                    <a:gd name="connsiteX218" fmla="*/ 6364 w 33410"/>
                    <a:gd name="connsiteY218" fmla="*/ 58868 h 77959"/>
                    <a:gd name="connsiteX219" fmla="*/ 3182 w 33410"/>
                    <a:gd name="connsiteY219" fmla="*/ 58868 h 77959"/>
                    <a:gd name="connsiteX220" fmla="*/ 4773 w 33410"/>
                    <a:gd name="connsiteY220" fmla="*/ 58868 h 77959"/>
                    <a:gd name="connsiteX221" fmla="*/ 1591 w 33410"/>
                    <a:gd name="connsiteY221" fmla="*/ 58868 h 77959"/>
                    <a:gd name="connsiteX222" fmla="*/ 1591 w 33410"/>
                    <a:gd name="connsiteY222" fmla="*/ 58868 h 77959"/>
                    <a:gd name="connsiteX223" fmla="*/ 1591 w 33410"/>
                    <a:gd name="connsiteY223" fmla="*/ 58868 h 77959"/>
                    <a:gd name="connsiteX224" fmla="*/ 4773 w 33410"/>
                    <a:gd name="connsiteY224" fmla="*/ 58868 h 77959"/>
                    <a:gd name="connsiteX225" fmla="*/ 3182 w 33410"/>
                    <a:gd name="connsiteY225" fmla="*/ 58868 h 77959"/>
                    <a:gd name="connsiteX226" fmla="*/ 3182 w 33410"/>
                    <a:gd name="connsiteY226" fmla="*/ 58868 h 77959"/>
                    <a:gd name="connsiteX227" fmla="*/ 3182 w 33410"/>
                    <a:gd name="connsiteY227" fmla="*/ 58868 h 77959"/>
                    <a:gd name="connsiteX228" fmla="*/ 6364 w 33410"/>
                    <a:gd name="connsiteY228" fmla="*/ 58868 h 77959"/>
                    <a:gd name="connsiteX229" fmla="*/ 9546 w 33410"/>
                    <a:gd name="connsiteY229" fmla="*/ 58868 h 77959"/>
                    <a:gd name="connsiteX230" fmla="*/ 6364 w 33410"/>
                    <a:gd name="connsiteY230" fmla="*/ 62050 h 77959"/>
                    <a:gd name="connsiteX231" fmla="*/ 7955 w 33410"/>
                    <a:gd name="connsiteY231" fmla="*/ 63641 h 77959"/>
                    <a:gd name="connsiteX232" fmla="*/ 11137 w 33410"/>
                    <a:gd name="connsiteY232" fmla="*/ 63641 h 77959"/>
                    <a:gd name="connsiteX233" fmla="*/ 4773 w 33410"/>
                    <a:gd name="connsiteY233" fmla="*/ 65232 h 77959"/>
                    <a:gd name="connsiteX234" fmla="*/ 9546 w 33410"/>
                    <a:gd name="connsiteY234" fmla="*/ 65232 h 77959"/>
                    <a:gd name="connsiteX235" fmla="*/ 6364 w 33410"/>
                    <a:gd name="connsiteY235" fmla="*/ 65232 h 77959"/>
                    <a:gd name="connsiteX236" fmla="*/ 6364 w 33410"/>
                    <a:gd name="connsiteY236" fmla="*/ 68413 h 77959"/>
                    <a:gd name="connsiteX237" fmla="*/ 9546 w 33410"/>
                    <a:gd name="connsiteY237" fmla="*/ 68413 h 77959"/>
                    <a:gd name="connsiteX238" fmla="*/ 6364 w 33410"/>
                    <a:gd name="connsiteY238" fmla="*/ 68413 h 77959"/>
                    <a:gd name="connsiteX239" fmla="*/ 7955 w 33410"/>
                    <a:gd name="connsiteY239" fmla="*/ 68413 h 77959"/>
                    <a:gd name="connsiteX240" fmla="*/ 9546 w 33410"/>
                    <a:gd name="connsiteY240" fmla="*/ 68413 h 77959"/>
                    <a:gd name="connsiteX241" fmla="*/ 4773 w 33410"/>
                    <a:gd name="connsiteY241" fmla="*/ 74778 h 77959"/>
                    <a:gd name="connsiteX242" fmla="*/ 6364 w 33410"/>
                    <a:gd name="connsiteY242" fmla="*/ 74778 h 77959"/>
                    <a:gd name="connsiteX243" fmla="*/ 9546 w 33410"/>
                    <a:gd name="connsiteY243" fmla="*/ 74778 h 77959"/>
                    <a:gd name="connsiteX244" fmla="*/ 6364 w 33410"/>
                    <a:gd name="connsiteY244" fmla="*/ 76369 h 77959"/>
                    <a:gd name="connsiteX245" fmla="*/ 9546 w 33410"/>
                    <a:gd name="connsiteY245" fmla="*/ 77960 h 77959"/>
                    <a:gd name="connsiteX246" fmla="*/ 9546 w 33410"/>
                    <a:gd name="connsiteY246" fmla="*/ 77960 h 77959"/>
                    <a:gd name="connsiteX247" fmla="*/ 20683 w 33410"/>
                    <a:gd name="connsiteY247" fmla="*/ 77960 h 77959"/>
                    <a:gd name="connsiteX248" fmla="*/ 20683 w 33410"/>
                    <a:gd name="connsiteY248" fmla="*/ 76369 h 77959"/>
                    <a:gd name="connsiteX249" fmla="*/ 23865 w 33410"/>
                    <a:gd name="connsiteY249" fmla="*/ 76369 h 77959"/>
                    <a:gd name="connsiteX250" fmla="*/ 22274 w 33410"/>
                    <a:gd name="connsiteY250" fmla="*/ 76369 h 77959"/>
                    <a:gd name="connsiteX251" fmla="*/ 22274 w 33410"/>
                    <a:gd name="connsiteY251" fmla="*/ 76369 h 77959"/>
                    <a:gd name="connsiteX252" fmla="*/ 25456 w 33410"/>
                    <a:gd name="connsiteY252" fmla="*/ 73187 h 77959"/>
                    <a:gd name="connsiteX253" fmla="*/ 23865 w 33410"/>
                    <a:gd name="connsiteY253" fmla="*/ 73187 h 77959"/>
                    <a:gd name="connsiteX254" fmla="*/ 25456 w 33410"/>
                    <a:gd name="connsiteY254" fmla="*/ 73187 h 77959"/>
                    <a:gd name="connsiteX255" fmla="*/ 22274 w 33410"/>
                    <a:gd name="connsiteY255" fmla="*/ 73187 h 77959"/>
                    <a:gd name="connsiteX256" fmla="*/ 27047 w 33410"/>
                    <a:gd name="connsiteY256" fmla="*/ 71596 h 77959"/>
                    <a:gd name="connsiteX257" fmla="*/ 23865 w 33410"/>
                    <a:gd name="connsiteY257" fmla="*/ 71596 h 77959"/>
                    <a:gd name="connsiteX258" fmla="*/ 25456 w 33410"/>
                    <a:gd name="connsiteY258" fmla="*/ 71596 h 77959"/>
                    <a:gd name="connsiteX259" fmla="*/ 23865 w 33410"/>
                    <a:gd name="connsiteY259" fmla="*/ 71596 h 77959"/>
                    <a:gd name="connsiteX260" fmla="*/ 27047 w 33410"/>
                    <a:gd name="connsiteY260" fmla="*/ 71596 h 77959"/>
                    <a:gd name="connsiteX261" fmla="*/ 27047 w 33410"/>
                    <a:gd name="connsiteY261" fmla="*/ 71596 h 77959"/>
                    <a:gd name="connsiteX262" fmla="*/ 27047 w 33410"/>
                    <a:gd name="connsiteY262" fmla="*/ 70005 h 77959"/>
                    <a:gd name="connsiteX263" fmla="*/ 25456 w 33410"/>
                    <a:gd name="connsiteY263" fmla="*/ 70005 h 77959"/>
                    <a:gd name="connsiteX264" fmla="*/ 23865 w 33410"/>
                    <a:gd name="connsiteY264" fmla="*/ 66823 h 77959"/>
                    <a:gd name="connsiteX265" fmla="*/ 22274 w 33410"/>
                    <a:gd name="connsiteY265" fmla="*/ 66823 h 77959"/>
                    <a:gd name="connsiteX266" fmla="*/ 22274 w 33410"/>
                    <a:gd name="connsiteY266" fmla="*/ 65232 h 77959"/>
                    <a:gd name="connsiteX267" fmla="*/ 22274 w 33410"/>
                    <a:gd name="connsiteY267" fmla="*/ 65232 h 77959"/>
                    <a:gd name="connsiteX268" fmla="*/ 20683 w 33410"/>
                    <a:gd name="connsiteY268" fmla="*/ 65232 h 77959"/>
                    <a:gd name="connsiteX269" fmla="*/ 23865 w 33410"/>
                    <a:gd name="connsiteY269" fmla="*/ 65232 h 77959"/>
                    <a:gd name="connsiteX270" fmla="*/ 19092 w 33410"/>
                    <a:gd name="connsiteY270" fmla="*/ 63641 h 77959"/>
                    <a:gd name="connsiteX271" fmla="*/ 20683 w 33410"/>
                    <a:gd name="connsiteY271" fmla="*/ 63641 h 77959"/>
                    <a:gd name="connsiteX272" fmla="*/ 17501 w 33410"/>
                    <a:gd name="connsiteY272" fmla="*/ 63641 h 77959"/>
                    <a:gd name="connsiteX273" fmla="*/ 22274 w 33410"/>
                    <a:gd name="connsiteY273" fmla="*/ 63641 h 77959"/>
                    <a:gd name="connsiteX274" fmla="*/ 23865 w 33410"/>
                    <a:gd name="connsiteY274" fmla="*/ 62050 h 77959"/>
                    <a:gd name="connsiteX275" fmla="*/ 20683 w 33410"/>
                    <a:gd name="connsiteY275" fmla="*/ 62050 h 77959"/>
                    <a:gd name="connsiteX276" fmla="*/ 17501 w 33410"/>
                    <a:gd name="connsiteY276" fmla="*/ 62050 h 77959"/>
                    <a:gd name="connsiteX277" fmla="*/ 23865 w 33410"/>
                    <a:gd name="connsiteY277" fmla="*/ 60458 h 77959"/>
                    <a:gd name="connsiteX278" fmla="*/ 23865 w 33410"/>
                    <a:gd name="connsiteY278" fmla="*/ 60458 h 77959"/>
                    <a:gd name="connsiteX279" fmla="*/ 23865 w 33410"/>
                    <a:gd name="connsiteY279" fmla="*/ 58868 h 77959"/>
                    <a:gd name="connsiteX280" fmla="*/ 20683 w 33410"/>
                    <a:gd name="connsiteY280" fmla="*/ 58868 h 77959"/>
                    <a:gd name="connsiteX281" fmla="*/ 22274 w 33410"/>
                    <a:gd name="connsiteY281" fmla="*/ 58868 h 77959"/>
                    <a:gd name="connsiteX282" fmla="*/ 19092 w 33410"/>
                    <a:gd name="connsiteY282" fmla="*/ 57277 h 77959"/>
                    <a:gd name="connsiteX283" fmla="*/ 20683 w 33410"/>
                    <a:gd name="connsiteY283" fmla="*/ 57277 h 77959"/>
                    <a:gd name="connsiteX284" fmla="*/ 20683 w 33410"/>
                    <a:gd name="connsiteY284" fmla="*/ 57277 h 77959"/>
                    <a:gd name="connsiteX285" fmla="*/ 23865 w 33410"/>
                    <a:gd name="connsiteY285" fmla="*/ 58868 h 77959"/>
                    <a:gd name="connsiteX286" fmla="*/ 25456 w 33410"/>
                    <a:gd name="connsiteY286" fmla="*/ 58868 h 77959"/>
                    <a:gd name="connsiteX287" fmla="*/ 22274 w 33410"/>
                    <a:gd name="connsiteY287" fmla="*/ 57277 h 77959"/>
                    <a:gd name="connsiteX288" fmla="*/ 23865 w 33410"/>
                    <a:gd name="connsiteY288" fmla="*/ 57277 h 77959"/>
                    <a:gd name="connsiteX289" fmla="*/ 22274 w 33410"/>
                    <a:gd name="connsiteY289" fmla="*/ 57277 h 77959"/>
                    <a:gd name="connsiteX290" fmla="*/ 25456 w 33410"/>
                    <a:gd name="connsiteY290" fmla="*/ 57277 h 77959"/>
                    <a:gd name="connsiteX291" fmla="*/ 25456 w 33410"/>
                    <a:gd name="connsiteY291" fmla="*/ 55686 h 77959"/>
                    <a:gd name="connsiteX292" fmla="*/ 20683 w 33410"/>
                    <a:gd name="connsiteY292" fmla="*/ 55686 h 77959"/>
                    <a:gd name="connsiteX293" fmla="*/ 25456 w 33410"/>
                    <a:gd name="connsiteY293" fmla="*/ 54094 h 77959"/>
                    <a:gd name="connsiteX294" fmla="*/ 23865 w 33410"/>
                    <a:gd name="connsiteY294" fmla="*/ 54094 h 77959"/>
                    <a:gd name="connsiteX295" fmla="*/ 25456 w 33410"/>
                    <a:gd name="connsiteY295" fmla="*/ 54094 h 77959"/>
                    <a:gd name="connsiteX296" fmla="*/ 22274 w 33410"/>
                    <a:gd name="connsiteY296" fmla="*/ 54094 h 77959"/>
                    <a:gd name="connsiteX297" fmla="*/ 20683 w 33410"/>
                    <a:gd name="connsiteY297" fmla="*/ 54094 h 77959"/>
                    <a:gd name="connsiteX298" fmla="*/ 22274 w 33410"/>
                    <a:gd name="connsiteY298" fmla="*/ 54094 h 77959"/>
                    <a:gd name="connsiteX299" fmla="*/ 19092 w 33410"/>
                    <a:gd name="connsiteY299" fmla="*/ 52503 h 77959"/>
                    <a:gd name="connsiteX300" fmla="*/ 22274 w 33410"/>
                    <a:gd name="connsiteY300" fmla="*/ 52503 h 77959"/>
                    <a:gd name="connsiteX301" fmla="*/ 22274 w 33410"/>
                    <a:gd name="connsiteY301" fmla="*/ 52503 h 77959"/>
                    <a:gd name="connsiteX302" fmla="*/ 25456 w 33410"/>
                    <a:gd name="connsiteY302" fmla="*/ 52503 h 77959"/>
                    <a:gd name="connsiteX303" fmla="*/ 25456 w 33410"/>
                    <a:gd name="connsiteY303" fmla="*/ 50913 h 77959"/>
                    <a:gd name="connsiteX304" fmla="*/ 20683 w 33410"/>
                    <a:gd name="connsiteY304" fmla="*/ 50913 h 77959"/>
                    <a:gd name="connsiteX305" fmla="*/ 22274 w 33410"/>
                    <a:gd name="connsiteY305" fmla="*/ 50913 h 77959"/>
                    <a:gd name="connsiteX306" fmla="*/ 23865 w 33410"/>
                    <a:gd name="connsiteY306" fmla="*/ 50913 h 77959"/>
                    <a:gd name="connsiteX307" fmla="*/ 25456 w 33410"/>
                    <a:gd name="connsiteY307" fmla="*/ 50913 h 77959"/>
                    <a:gd name="connsiteX308" fmla="*/ 25456 w 33410"/>
                    <a:gd name="connsiteY308" fmla="*/ 49322 h 77959"/>
                    <a:gd name="connsiteX309" fmla="*/ 25456 w 33410"/>
                    <a:gd name="connsiteY309" fmla="*/ 49322 h 77959"/>
                    <a:gd name="connsiteX310" fmla="*/ 22274 w 33410"/>
                    <a:gd name="connsiteY310" fmla="*/ 49322 h 77959"/>
                    <a:gd name="connsiteX311" fmla="*/ 23865 w 33410"/>
                    <a:gd name="connsiteY311" fmla="*/ 49322 h 77959"/>
                    <a:gd name="connsiteX312" fmla="*/ 22274 w 33410"/>
                    <a:gd name="connsiteY312" fmla="*/ 49322 h 77959"/>
                    <a:gd name="connsiteX313" fmla="*/ 27047 w 33410"/>
                    <a:gd name="connsiteY313" fmla="*/ 49322 h 77959"/>
                    <a:gd name="connsiteX314" fmla="*/ 25456 w 33410"/>
                    <a:gd name="connsiteY314" fmla="*/ 49322 h 77959"/>
                    <a:gd name="connsiteX315" fmla="*/ 28638 w 33410"/>
                    <a:gd name="connsiteY315" fmla="*/ 49322 h 77959"/>
                    <a:gd name="connsiteX316" fmla="*/ 27047 w 33410"/>
                    <a:gd name="connsiteY316" fmla="*/ 47730 h 77959"/>
                    <a:gd name="connsiteX317" fmla="*/ 25456 w 33410"/>
                    <a:gd name="connsiteY317" fmla="*/ 47730 h 77959"/>
                    <a:gd name="connsiteX318" fmla="*/ 25456 w 33410"/>
                    <a:gd name="connsiteY318" fmla="*/ 46139 h 77959"/>
                    <a:gd name="connsiteX319" fmla="*/ 28638 w 33410"/>
                    <a:gd name="connsiteY319" fmla="*/ 46139 h 77959"/>
                    <a:gd name="connsiteX320" fmla="*/ 23865 w 33410"/>
                    <a:gd name="connsiteY320" fmla="*/ 46139 h 77959"/>
                    <a:gd name="connsiteX321" fmla="*/ 27047 w 33410"/>
                    <a:gd name="connsiteY321" fmla="*/ 46139 h 77959"/>
                    <a:gd name="connsiteX322" fmla="*/ 27047 w 33410"/>
                    <a:gd name="connsiteY322" fmla="*/ 38184 h 77959"/>
                    <a:gd name="connsiteX323" fmla="*/ 27047 w 33410"/>
                    <a:gd name="connsiteY323" fmla="*/ 38184 h 77959"/>
                    <a:gd name="connsiteX324" fmla="*/ 25456 w 33410"/>
                    <a:gd name="connsiteY324" fmla="*/ 31820 h 77959"/>
                    <a:gd name="connsiteX325" fmla="*/ 25456 w 33410"/>
                    <a:gd name="connsiteY325" fmla="*/ 31820 h 77959"/>
                    <a:gd name="connsiteX326" fmla="*/ 25456 w 33410"/>
                    <a:gd name="connsiteY326" fmla="*/ 31820 h 77959"/>
                    <a:gd name="connsiteX327" fmla="*/ 20683 w 33410"/>
                    <a:gd name="connsiteY327" fmla="*/ 23865 h 77959"/>
                    <a:gd name="connsiteX328" fmla="*/ 20683 w 33410"/>
                    <a:gd name="connsiteY328" fmla="*/ 23865 h 77959"/>
                    <a:gd name="connsiteX329" fmla="*/ 20683 w 33410"/>
                    <a:gd name="connsiteY329" fmla="*/ 23865 h 77959"/>
                    <a:gd name="connsiteX330" fmla="*/ 4773 w 33410"/>
                    <a:gd name="connsiteY330" fmla="*/ 1591 h 77959"/>
                    <a:gd name="connsiteX331" fmla="*/ 4773 w 33410"/>
                    <a:gd name="connsiteY331" fmla="*/ 1591 h 77959"/>
                    <a:gd name="connsiteX332" fmla="*/ 4773 w 33410"/>
                    <a:gd name="connsiteY332" fmla="*/ 1591 h 77959"/>
                    <a:gd name="connsiteX333" fmla="*/ 4773 w 33410"/>
                    <a:gd name="connsiteY333" fmla="*/ 0 h 77959"/>
                    <a:gd name="connsiteX334" fmla="*/ 4773 w 33410"/>
                    <a:gd name="connsiteY334" fmla="*/ 0 h 77959"/>
                    <a:gd name="connsiteX335" fmla="*/ 4773 w 33410"/>
                    <a:gd name="connsiteY335" fmla="*/ 0 h 77959"/>
                    <a:gd name="connsiteX336" fmla="*/ 4773 w 33410"/>
                    <a:gd name="connsiteY336" fmla="*/ 0 h 77959"/>
                    <a:gd name="connsiteX337" fmla="*/ 7955 w 33410"/>
                    <a:gd name="connsiteY337" fmla="*/ 54094 h 77959"/>
                    <a:gd name="connsiteX338" fmla="*/ 7955 w 33410"/>
                    <a:gd name="connsiteY338" fmla="*/ 54094 h 77959"/>
                    <a:gd name="connsiteX339" fmla="*/ 7955 w 33410"/>
                    <a:gd name="connsiteY339" fmla="*/ 54094 h 779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</a:cxnLst>
                  <a:rect l="l" t="t" r="r" b="b"/>
                  <a:pathLst>
                    <a:path w="33410" h="77959">
                      <a:moveTo>
                        <a:pt x="27047" y="38184"/>
                      </a:moveTo>
                      <a:lnTo>
                        <a:pt x="28638" y="38184"/>
                      </a:lnTo>
                      <a:cubicBezTo>
                        <a:pt x="31820" y="38184"/>
                        <a:pt x="30229" y="38184"/>
                        <a:pt x="33411" y="38184"/>
                      </a:cubicBezTo>
                      <a:cubicBezTo>
                        <a:pt x="27047" y="38184"/>
                        <a:pt x="33411" y="36593"/>
                        <a:pt x="27047" y="38184"/>
                      </a:cubicBezTo>
                      <a:lnTo>
                        <a:pt x="27047" y="36593"/>
                      </a:lnTo>
                      <a:cubicBezTo>
                        <a:pt x="28638" y="36593"/>
                        <a:pt x="28638" y="36593"/>
                        <a:pt x="27047" y="38184"/>
                      </a:cubicBezTo>
                      <a:cubicBezTo>
                        <a:pt x="30229" y="36593"/>
                        <a:pt x="23865" y="36593"/>
                        <a:pt x="23865" y="35003"/>
                      </a:cubicBezTo>
                      <a:cubicBezTo>
                        <a:pt x="23865" y="35003"/>
                        <a:pt x="25456" y="35003"/>
                        <a:pt x="25456" y="35003"/>
                      </a:cubicBezTo>
                      <a:lnTo>
                        <a:pt x="23865" y="35003"/>
                      </a:lnTo>
                      <a:cubicBezTo>
                        <a:pt x="23865" y="35003"/>
                        <a:pt x="25456" y="35003"/>
                        <a:pt x="25456" y="35003"/>
                      </a:cubicBezTo>
                      <a:lnTo>
                        <a:pt x="25456" y="35003"/>
                      </a:lnTo>
                      <a:lnTo>
                        <a:pt x="25456" y="35003"/>
                      </a:lnTo>
                      <a:cubicBezTo>
                        <a:pt x="23865" y="35003"/>
                        <a:pt x="22274" y="35003"/>
                        <a:pt x="22274" y="35003"/>
                      </a:cubicBezTo>
                      <a:cubicBezTo>
                        <a:pt x="23865" y="35003"/>
                        <a:pt x="22274" y="35003"/>
                        <a:pt x="23865" y="35003"/>
                      </a:cubicBezTo>
                      <a:lnTo>
                        <a:pt x="22274" y="35003"/>
                      </a:lnTo>
                      <a:cubicBezTo>
                        <a:pt x="23865" y="35003"/>
                        <a:pt x="25456" y="35003"/>
                        <a:pt x="25456" y="35003"/>
                      </a:cubicBezTo>
                      <a:cubicBezTo>
                        <a:pt x="31820" y="35003"/>
                        <a:pt x="23865" y="35003"/>
                        <a:pt x="27047" y="33411"/>
                      </a:cubicBezTo>
                      <a:lnTo>
                        <a:pt x="27047" y="33411"/>
                      </a:lnTo>
                      <a:cubicBezTo>
                        <a:pt x="30229" y="33411"/>
                        <a:pt x="28638" y="33411"/>
                        <a:pt x="31820" y="31820"/>
                      </a:cubicBezTo>
                      <a:cubicBezTo>
                        <a:pt x="30229" y="31820"/>
                        <a:pt x="27047" y="33411"/>
                        <a:pt x="25456" y="31820"/>
                      </a:cubicBezTo>
                      <a:cubicBezTo>
                        <a:pt x="25456" y="31820"/>
                        <a:pt x="25456" y="31820"/>
                        <a:pt x="25456" y="31820"/>
                      </a:cubicBezTo>
                      <a:cubicBezTo>
                        <a:pt x="27047" y="31820"/>
                        <a:pt x="27047" y="31820"/>
                        <a:pt x="27047" y="31820"/>
                      </a:cubicBezTo>
                      <a:lnTo>
                        <a:pt x="30229" y="31820"/>
                      </a:lnTo>
                      <a:cubicBezTo>
                        <a:pt x="28638" y="31820"/>
                        <a:pt x="28638" y="31820"/>
                        <a:pt x="27047" y="31820"/>
                      </a:cubicBezTo>
                      <a:cubicBezTo>
                        <a:pt x="27047" y="31820"/>
                        <a:pt x="30229" y="31820"/>
                        <a:pt x="31820" y="31820"/>
                      </a:cubicBezTo>
                      <a:cubicBezTo>
                        <a:pt x="31820" y="31820"/>
                        <a:pt x="28638" y="31820"/>
                        <a:pt x="27047" y="31820"/>
                      </a:cubicBezTo>
                      <a:cubicBezTo>
                        <a:pt x="28638" y="31820"/>
                        <a:pt x="27047" y="30229"/>
                        <a:pt x="25456" y="30229"/>
                      </a:cubicBezTo>
                      <a:cubicBezTo>
                        <a:pt x="27047" y="30229"/>
                        <a:pt x="27047" y="30229"/>
                        <a:pt x="28638" y="30229"/>
                      </a:cubicBezTo>
                      <a:lnTo>
                        <a:pt x="27047" y="30229"/>
                      </a:lnTo>
                      <a:cubicBezTo>
                        <a:pt x="27047" y="30229"/>
                        <a:pt x="27047" y="30229"/>
                        <a:pt x="28638" y="30229"/>
                      </a:cubicBezTo>
                      <a:cubicBezTo>
                        <a:pt x="27047" y="30229"/>
                        <a:pt x="25456" y="30229"/>
                        <a:pt x="25456" y="30229"/>
                      </a:cubicBezTo>
                      <a:cubicBezTo>
                        <a:pt x="22274" y="30229"/>
                        <a:pt x="30229" y="28638"/>
                        <a:pt x="27047" y="28638"/>
                      </a:cubicBezTo>
                      <a:cubicBezTo>
                        <a:pt x="28638" y="28638"/>
                        <a:pt x="28638" y="28638"/>
                        <a:pt x="30229" y="28638"/>
                      </a:cubicBezTo>
                      <a:cubicBezTo>
                        <a:pt x="28638" y="28638"/>
                        <a:pt x="28638" y="28638"/>
                        <a:pt x="25456" y="27047"/>
                      </a:cubicBezTo>
                      <a:lnTo>
                        <a:pt x="27047" y="27047"/>
                      </a:lnTo>
                      <a:cubicBezTo>
                        <a:pt x="25456" y="27047"/>
                        <a:pt x="22274" y="27047"/>
                        <a:pt x="20683" y="27047"/>
                      </a:cubicBezTo>
                      <a:cubicBezTo>
                        <a:pt x="19092" y="27047"/>
                        <a:pt x="19092" y="27047"/>
                        <a:pt x="17501" y="27047"/>
                      </a:cubicBezTo>
                      <a:lnTo>
                        <a:pt x="15910" y="27047"/>
                      </a:lnTo>
                      <a:cubicBezTo>
                        <a:pt x="15910" y="27047"/>
                        <a:pt x="17501" y="27047"/>
                        <a:pt x="19092" y="27047"/>
                      </a:cubicBezTo>
                      <a:lnTo>
                        <a:pt x="19092" y="27047"/>
                      </a:lnTo>
                      <a:cubicBezTo>
                        <a:pt x="20683" y="27047"/>
                        <a:pt x="22274" y="27047"/>
                        <a:pt x="23865" y="27047"/>
                      </a:cubicBezTo>
                      <a:lnTo>
                        <a:pt x="22274" y="27047"/>
                      </a:lnTo>
                      <a:cubicBezTo>
                        <a:pt x="23865" y="27047"/>
                        <a:pt x="25456" y="27047"/>
                        <a:pt x="27047" y="27047"/>
                      </a:cubicBezTo>
                      <a:cubicBezTo>
                        <a:pt x="27047" y="27047"/>
                        <a:pt x="27047" y="27047"/>
                        <a:pt x="27047" y="27047"/>
                      </a:cubicBezTo>
                      <a:cubicBezTo>
                        <a:pt x="27047" y="27047"/>
                        <a:pt x="28638" y="27047"/>
                        <a:pt x="28638" y="27047"/>
                      </a:cubicBezTo>
                      <a:cubicBezTo>
                        <a:pt x="28638" y="27047"/>
                        <a:pt x="28638" y="27047"/>
                        <a:pt x="27047" y="27047"/>
                      </a:cubicBezTo>
                      <a:lnTo>
                        <a:pt x="30229" y="27047"/>
                      </a:lnTo>
                      <a:lnTo>
                        <a:pt x="28638" y="27047"/>
                      </a:lnTo>
                      <a:lnTo>
                        <a:pt x="30229" y="25456"/>
                      </a:lnTo>
                      <a:cubicBezTo>
                        <a:pt x="27047" y="25456"/>
                        <a:pt x="22274" y="23865"/>
                        <a:pt x="20683" y="23865"/>
                      </a:cubicBezTo>
                      <a:cubicBezTo>
                        <a:pt x="22274" y="23865"/>
                        <a:pt x="23865" y="23865"/>
                        <a:pt x="27047" y="23865"/>
                      </a:cubicBezTo>
                      <a:cubicBezTo>
                        <a:pt x="23865" y="23865"/>
                        <a:pt x="28638" y="23865"/>
                        <a:pt x="27047" y="25456"/>
                      </a:cubicBezTo>
                      <a:cubicBezTo>
                        <a:pt x="27047" y="25456"/>
                        <a:pt x="28638" y="25456"/>
                        <a:pt x="28638" y="25456"/>
                      </a:cubicBezTo>
                      <a:lnTo>
                        <a:pt x="25456" y="25456"/>
                      </a:lnTo>
                      <a:cubicBezTo>
                        <a:pt x="27047" y="25456"/>
                        <a:pt x="27047" y="25456"/>
                        <a:pt x="28638" y="25456"/>
                      </a:cubicBezTo>
                      <a:cubicBezTo>
                        <a:pt x="23865" y="25456"/>
                        <a:pt x="25456" y="25456"/>
                        <a:pt x="23865" y="23865"/>
                      </a:cubicBezTo>
                      <a:cubicBezTo>
                        <a:pt x="25456" y="23865"/>
                        <a:pt x="27047" y="23865"/>
                        <a:pt x="27047" y="23865"/>
                      </a:cubicBezTo>
                      <a:cubicBezTo>
                        <a:pt x="30229" y="23865"/>
                        <a:pt x="22274" y="23865"/>
                        <a:pt x="23865" y="22274"/>
                      </a:cubicBezTo>
                      <a:cubicBezTo>
                        <a:pt x="23865" y="22274"/>
                        <a:pt x="23865" y="22274"/>
                        <a:pt x="23865" y="22274"/>
                      </a:cubicBezTo>
                      <a:cubicBezTo>
                        <a:pt x="22274" y="22274"/>
                        <a:pt x="23865" y="20683"/>
                        <a:pt x="25456" y="22274"/>
                      </a:cubicBezTo>
                      <a:lnTo>
                        <a:pt x="25456" y="22274"/>
                      </a:lnTo>
                      <a:cubicBezTo>
                        <a:pt x="25456" y="22274"/>
                        <a:pt x="25456" y="20683"/>
                        <a:pt x="22274" y="20683"/>
                      </a:cubicBezTo>
                      <a:cubicBezTo>
                        <a:pt x="22274" y="20683"/>
                        <a:pt x="27047" y="20683"/>
                        <a:pt x="27047" y="20683"/>
                      </a:cubicBezTo>
                      <a:lnTo>
                        <a:pt x="14319" y="20683"/>
                      </a:lnTo>
                      <a:cubicBezTo>
                        <a:pt x="17501" y="20683"/>
                        <a:pt x="25456" y="20683"/>
                        <a:pt x="27047" y="20683"/>
                      </a:cubicBezTo>
                      <a:cubicBezTo>
                        <a:pt x="27047" y="20683"/>
                        <a:pt x="28638" y="20683"/>
                        <a:pt x="27047" y="20683"/>
                      </a:cubicBezTo>
                      <a:cubicBezTo>
                        <a:pt x="27047" y="20683"/>
                        <a:pt x="22274" y="20683"/>
                        <a:pt x="22274" y="20683"/>
                      </a:cubicBezTo>
                      <a:cubicBezTo>
                        <a:pt x="25456" y="20683"/>
                        <a:pt x="23865" y="20683"/>
                        <a:pt x="27047" y="19092"/>
                      </a:cubicBezTo>
                      <a:cubicBezTo>
                        <a:pt x="27047" y="19092"/>
                        <a:pt x="20683" y="19092"/>
                        <a:pt x="20683" y="19092"/>
                      </a:cubicBezTo>
                      <a:cubicBezTo>
                        <a:pt x="20683" y="19092"/>
                        <a:pt x="25456" y="19092"/>
                        <a:pt x="27047" y="19092"/>
                      </a:cubicBezTo>
                      <a:lnTo>
                        <a:pt x="22274" y="19092"/>
                      </a:lnTo>
                      <a:cubicBezTo>
                        <a:pt x="23865" y="19092"/>
                        <a:pt x="27047" y="19092"/>
                        <a:pt x="28638" y="19092"/>
                      </a:cubicBezTo>
                      <a:cubicBezTo>
                        <a:pt x="27047" y="19092"/>
                        <a:pt x="28638" y="19092"/>
                        <a:pt x="28638" y="19092"/>
                      </a:cubicBezTo>
                      <a:lnTo>
                        <a:pt x="27047" y="19092"/>
                      </a:lnTo>
                      <a:cubicBezTo>
                        <a:pt x="27047" y="19092"/>
                        <a:pt x="20683" y="19092"/>
                        <a:pt x="20683" y="17501"/>
                      </a:cubicBezTo>
                      <a:cubicBezTo>
                        <a:pt x="22274" y="17501"/>
                        <a:pt x="27047" y="17501"/>
                        <a:pt x="27047" y="17501"/>
                      </a:cubicBezTo>
                      <a:cubicBezTo>
                        <a:pt x="23865" y="17501"/>
                        <a:pt x="14319" y="17501"/>
                        <a:pt x="12728" y="17501"/>
                      </a:cubicBezTo>
                      <a:lnTo>
                        <a:pt x="14319" y="17501"/>
                      </a:lnTo>
                      <a:lnTo>
                        <a:pt x="12728" y="17501"/>
                      </a:lnTo>
                      <a:cubicBezTo>
                        <a:pt x="15910" y="17501"/>
                        <a:pt x="25456" y="17501"/>
                        <a:pt x="28638" y="19092"/>
                      </a:cubicBezTo>
                      <a:cubicBezTo>
                        <a:pt x="30229" y="19092"/>
                        <a:pt x="30229" y="19092"/>
                        <a:pt x="30229" y="19092"/>
                      </a:cubicBezTo>
                      <a:cubicBezTo>
                        <a:pt x="31820" y="19092"/>
                        <a:pt x="31820" y="19092"/>
                        <a:pt x="31820" y="19092"/>
                      </a:cubicBezTo>
                      <a:lnTo>
                        <a:pt x="33411" y="17501"/>
                      </a:lnTo>
                      <a:cubicBezTo>
                        <a:pt x="30229" y="17501"/>
                        <a:pt x="30229" y="17501"/>
                        <a:pt x="27047" y="17501"/>
                      </a:cubicBezTo>
                      <a:lnTo>
                        <a:pt x="30229" y="19092"/>
                      </a:lnTo>
                      <a:cubicBezTo>
                        <a:pt x="27047" y="19092"/>
                        <a:pt x="22274" y="19092"/>
                        <a:pt x="22274" y="17501"/>
                      </a:cubicBezTo>
                      <a:cubicBezTo>
                        <a:pt x="23865" y="17501"/>
                        <a:pt x="27047" y="17501"/>
                        <a:pt x="28638" y="17501"/>
                      </a:cubicBezTo>
                      <a:cubicBezTo>
                        <a:pt x="27047" y="17501"/>
                        <a:pt x="27047" y="17501"/>
                        <a:pt x="27047" y="17501"/>
                      </a:cubicBezTo>
                      <a:lnTo>
                        <a:pt x="28638" y="17501"/>
                      </a:lnTo>
                      <a:cubicBezTo>
                        <a:pt x="30229" y="17501"/>
                        <a:pt x="23865" y="17501"/>
                        <a:pt x="27047" y="15910"/>
                      </a:cubicBezTo>
                      <a:cubicBezTo>
                        <a:pt x="27047" y="15910"/>
                        <a:pt x="30229" y="15910"/>
                        <a:pt x="28638" y="15910"/>
                      </a:cubicBezTo>
                      <a:cubicBezTo>
                        <a:pt x="25456" y="15910"/>
                        <a:pt x="14319" y="17501"/>
                        <a:pt x="11137" y="17501"/>
                      </a:cubicBezTo>
                      <a:cubicBezTo>
                        <a:pt x="11137" y="17501"/>
                        <a:pt x="14319" y="15910"/>
                        <a:pt x="15910" y="15910"/>
                      </a:cubicBezTo>
                      <a:cubicBezTo>
                        <a:pt x="19092" y="15910"/>
                        <a:pt x="22274" y="15910"/>
                        <a:pt x="25456" y="15910"/>
                      </a:cubicBezTo>
                      <a:cubicBezTo>
                        <a:pt x="23865" y="15910"/>
                        <a:pt x="23865" y="15910"/>
                        <a:pt x="23865" y="15910"/>
                      </a:cubicBezTo>
                      <a:cubicBezTo>
                        <a:pt x="23865" y="15910"/>
                        <a:pt x="27047" y="15910"/>
                        <a:pt x="25456" y="15910"/>
                      </a:cubicBezTo>
                      <a:cubicBezTo>
                        <a:pt x="22274" y="15910"/>
                        <a:pt x="25456" y="15910"/>
                        <a:pt x="22274" y="15910"/>
                      </a:cubicBezTo>
                      <a:cubicBezTo>
                        <a:pt x="20683" y="15910"/>
                        <a:pt x="22274" y="15910"/>
                        <a:pt x="22274" y="15910"/>
                      </a:cubicBezTo>
                      <a:cubicBezTo>
                        <a:pt x="20683" y="15910"/>
                        <a:pt x="15910" y="15910"/>
                        <a:pt x="14319" y="15910"/>
                      </a:cubicBezTo>
                      <a:cubicBezTo>
                        <a:pt x="14319" y="15910"/>
                        <a:pt x="15910" y="15910"/>
                        <a:pt x="15910" y="15910"/>
                      </a:cubicBezTo>
                      <a:cubicBezTo>
                        <a:pt x="15910" y="15910"/>
                        <a:pt x="17501" y="14319"/>
                        <a:pt x="17501" y="14319"/>
                      </a:cubicBezTo>
                      <a:cubicBezTo>
                        <a:pt x="17501" y="14319"/>
                        <a:pt x="19092" y="14319"/>
                        <a:pt x="20683" y="14319"/>
                      </a:cubicBezTo>
                      <a:cubicBezTo>
                        <a:pt x="20683" y="14319"/>
                        <a:pt x="19092" y="14319"/>
                        <a:pt x="19092" y="14319"/>
                      </a:cubicBezTo>
                      <a:cubicBezTo>
                        <a:pt x="22274" y="14319"/>
                        <a:pt x="19092" y="14319"/>
                        <a:pt x="22274" y="14319"/>
                      </a:cubicBezTo>
                      <a:cubicBezTo>
                        <a:pt x="20683" y="14319"/>
                        <a:pt x="19092" y="14319"/>
                        <a:pt x="19092" y="14319"/>
                      </a:cubicBezTo>
                      <a:cubicBezTo>
                        <a:pt x="15910" y="14319"/>
                        <a:pt x="19092" y="14319"/>
                        <a:pt x="19092" y="15910"/>
                      </a:cubicBezTo>
                      <a:cubicBezTo>
                        <a:pt x="15910" y="15910"/>
                        <a:pt x="11137" y="15910"/>
                        <a:pt x="9546" y="15910"/>
                      </a:cubicBezTo>
                      <a:cubicBezTo>
                        <a:pt x="7955" y="15910"/>
                        <a:pt x="12728" y="15910"/>
                        <a:pt x="11137" y="15910"/>
                      </a:cubicBezTo>
                      <a:cubicBezTo>
                        <a:pt x="11137" y="14319"/>
                        <a:pt x="4773" y="15910"/>
                        <a:pt x="6364" y="14319"/>
                      </a:cubicBezTo>
                      <a:cubicBezTo>
                        <a:pt x="9546" y="14319"/>
                        <a:pt x="11137" y="14319"/>
                        <a:pt x="12728" y="14319"/>
                      </a:cubicBezTo>
                      <a:cubicBezTo>
                        <a:pt x="14319" y="14319"/>
                        <a:pt x="11137" y="14319"/>
                        <a:pt x="11137" y="15910"/>
                      </a:cubicBezTo>
                      <a:lnTo>
                        <a:pt x="12728" y="15910"/>
                      </a:lnTo>
                      <a:cubicBezTo>
                        <a:pt x="14319" y="15910"/>
                        <a:pt x="14319" y="15910"/>
                        <a:pt x="12728" y="15910"/>
                      </a:cubicBezTo>
                      <a:cubicBezTo>
                        <a:pt x="14319" y="15910"/>
                        <a:pt x="12728" y="14319"/>
                        <a:pt x="14319" y="12728"/>
                      </a:cubicBezTo>
                      <a:cubicBezTo>
                        <a:pt x="12728" y="12728"/>
                        <a:pt x="12728" y="12728"/>
                        <a:pt x="11137" y="12728"/>
                      </a:cubicBezTo>
                      <a:lnTo>
                        <a:pt x="11137" y="12728"/>
                      </a:lnTo>
                      <a:cubicBezTo>
                        <a:pt x="9546" y="12728"/>
                        <a:pt x="7955" y="12728"/>
                        <a:pt x="7955" y="12728"/>
                      </a:cubicBezTo>
                      <a:cubicBezTo>
                        <a:pt x="6364" y="12728"/>
                        <a:pt x="4773" y="12728"/>
                        <a:pt x="4773" y="11137"/>
                      </a:cubicBezTo>
                      <a:lnTo>
                        <a:pt x="7955" y="11137"/>
                      </a:lnTo>
                      <a:cubicBezTo>
                        <a:pt x="6364" y="11137"/>
                        <a:pt x="6364" y="11137"/>
                        <a:pt x="7955" y="11137"/>
                      </a:cubicBezTo>
                      <a:cubicBezTo>
                        <a:pt x="6364" y="11137"/>
                        <a:pt x="11137" y="9546"/>
                        <a:pt x="7955" y="9546"/>
                      </a:cubicBezTo>
                      <a:lnTo>
                        <a:pt x="6364" y="9546"/>
                      </a:lnTo>
                      <a:cubicBezTo>
                        <a:pt x="4773" y="9546"/>
                        <a:pt x="1591" y="9546"/>
                        <a:pt x="3182" y="7955"/>
                      </a:cubicBezTo>
                      <a:cubicBezTo>
                        <a:pt x="0" y="7955"/>
                        <a:pt x="3182" y="7955"/>
                        <a:pt x="0" y="7955"/>
                      </a:cubicBezTo>
                      <a:cubicBezTo>
                        <a:pt x="3182" y="7955"/>
                        <a:pt x="0" y="9546"/>
                        <a:pt x="4773" y="7955"/>
                      </a:cubicBezTo>
                      <a:cubicBezTo>
                        <a:pt x="1591" y="7955"/>
                        <a:pt x="3182" y="7955"/>
                        <a:pt x="0" y="9546"/>
                      </a:cubicBezTo>
                      <a:cubicBezTo>
                        <a:pt x="1591" y="9546"/>
                        <a:pt x="1591" y="9546"/>
                        <a:pt x="1591" y="9546"/>
                      </a:cubicBezTo>
                      <a:cubicBezTo>
                        <a:pt x="1591" y="9546"/>
                        <a:pt x="1591" y="9546"/>
                        <a:pt x="3182" y="9546"/>
                      </a:cubicBezTo>
                      <a:lnTo>
                        <a:pt x="3182" y="9546"/>
                      </a:lnTo>
                      <a:lnTo>
                        <a:pt x="3182" y="9546"/>
                      </a:lnTo>
                      <a:cubicBezTo>
                        <a:pt x="3182" y="9546"/>
                        <a:pt x="3182" y="9546"/>
                        <a:pt x="3182" y="9546"/>
                      </a:cubicBezTo>
                      <a:cubicBezTo>
                        <a:pt x="3182" y="9546"/>
                        <a:pt x="4773" y="9546"/>
                        <a:pt x="4773" y="9546"/>
                      </a:cubicBezTo>
                      <a:cubicBezTo>
                        <a:pt x="6364" y="9546"/>
                        <a:pt x="6364" y="9546"/>
                        <a:pt x="7955" y="9546"/>
                      </a:cubicBezTo>
                      <a:cubicBezTo>
                        <a:pt x="7955" y="9546"/>
                        <a:pt x="6364" y="9546"/>
                        <a:pt x="6364" y="9546"/>
                      </a:cubicBezTo>
                      <a:lnTo>
                        <a:pt x="7955" y="9546"/>
                      </a:lnTo>
                      <a:cubicBezTo>
                        <a:pt x="6364" y="9546"/>
                        <a:pt x="4773" y="9546"/>
                        <a:pt x="3182" y="9546"/>
                      </a:cubicBezTo>
                      <a:lnTo>
                        <a:pt x="3182" y="9546"/>
                      </a:lnTo>
                      <a:cubicBezTo>
                        <a:pt x="1591" y="9546"/>
                        <a:pt x="1591" y="9546"/>
                        <a:pt x="3182" y="11137"/>
                      </a:cubicBezTo>
                      <a:cubicBezTo>
                        <a:pt x="3182" y="11137"/>
                        <a:pt x="4773" y="11137"/>
                        <a:pt x="3182" y="11137"/>
                      </a:cubicBezTo>
                      <a:lnTo>
                        <a:pt x="4773" y="11137"/>
                      </a:lnTo>
                      <a:lnTo>
                        <a:pt x="4773" y="11137"/>
                      </a:lnTo>
                      <a:cubicBezTo>
                        <a:pt x="4773" y="11137"/>
                        <a:pt x="7955" y="12728"/>
                        <a:pt x="4773" y="12728"/>
                      </a:cubicBezTo>
                      <a:cubicBezTo>
                        <a:pt x="4773" y="12728"/>
                        <a:pt x="6364" y="12728"/>
                        <a:pt x="4773" y="12728"/>
                      </a:cubicBezTo>
                      <a:lnTo>
                        <a:pt x="3182" y="12728"/>
                      </a:lnTo>
                      <a:cubicBezTo>
                        <a:pt x="3182" y="12728"/>
                        <a:pt x="1591" y="14319"/>
                        <a:pt x="3182" y="14319"/>
                      </a:cubicBezTo>
                      <a:cubicBezTo>
                        <a:pt x="-1591" y="14319"/>
                        <a:pt x="1591" y="15910"/>
                        <a:pt x="1591" y="15910"/>
                      </a:cubicBezTo>
                      <a:lnTo>
                        <a:pt x="3182" y="15910"/>
                      </a:lnTo>
                      <a:cubicBezTo>
                        <a:pt x="3182" y="15910"/>
                        <a:pt x="3182" y="15910"/>
                        <a:pt x="4773" y="17501"/>
                      </a:cubicBezTo>
                      <a:lnTo>
                        <a:pt x="6364" y="17501"/>
                      </a:lnTo>
                      <a:cubicBezTo>
                        <a:pt x="7955" y="17501"/>
                        <a:pt x="4773" y="19092"/>
                        <a:pt x="4773" y="19092"/>
                      </a:cubicBezTo>
                      <a:cubicBezTo>
                        <a:pt x="4773" y="19092"/>
                        <a:pt x="4773" y="19092"/>
                        <a:pt x="4773" y="19092"/>
                      </a:cubicBezTo>
                      <a:cubicBezTo>
                        <a:pt x="0" y="20683"/>
                        <a:pt x="7955" y="20683"/>
                        <a:pt x="4773" y="20683"/>
                      </a:cubicBezTo>
                      <a:cubicBezTo>
                        <a:pt x="4773" y="20683"/>
                        <a:pt x="4773" y="20683"/>
                        <a:pt x="4773" y="20683"/>
                      </a:cubicBezTo>
                      <a:lnTo>
                        <a:pt x="4773" y="20683"/>
                      </a:lnTo>
                      <a:lnTo>
                        <a:pt x="4773" y="20683"/>
                      </a:lnTo>
                      <a:cubicBezTo>
                        <a:pt x="4773" y="20683"/>
                        <a:pt x="4773" y="20683"/>
                        <a:pt x="3182" y="20683"/>
                      </a:cubicBezTo>
                      <a:cubicBezTo>
                        <a:pt x="3182" y="20683"/>
                        <a:pt x="4773" y="20683"/>
                        <a:pt x="4773" y="20683"/>
                      </a:cubicBezTo>
                      <a:cubicBezTo>
                        <a:pt x="4773" y="20683"/>
                        <a:pt x="4773" y="20683"/>
                        <a:pt x="6364" y="20683"/>
                      </a:cubicBezTo>
                      <a:lnTo>
                        <a:pt x="4773" y="20683"/>
                      </a:lnTo>
                      <a:lnTo>
                        <a:pt x="4773" y="20683"/>
                      </a:lnTo>
                      <a:cubicBezTo>
                        <a:pt x="4773" y="20683"/>
                        <a:pt x="6364" y="20683"/>
                        <a:pt x="7955" y="20683"/>
                      </a:cubicBezTo>
                      <a:cubicBezTo>
                        <a:pt x="7955" y="20683"/>
                        <a:pt x="7955" y="20683"/>
                        <a:pt x="9546" y="20683"/>
                      </a:cubicBezTo>
                      <a:cubicBezTo>
                        <a:pt x="6364" y="20683"/>
                        <a:pt x="11137" y="20683"/>
                        <a:pt x="6364" y="20683"/>
                      </a:cubicBezTo>
                      <a:cubicBezTo>
                        <a:pt x="7955" y="20683"/>
                        <a:pt x="7955" y="22274"/>
                        <a:pt x="11137" y="22274"/>
                      </a:cubicBezTo>
                      <a:cubicBezTo>
                        <a:pt x="11137" y="22274"/>
                        <a:pt x="11137" y="22274"/>
                        <a:pt x="11137" y="22274"/>
                      </a:cubicBezTo>
                      <a:cubicBezTo>
                        <a:pt x="11137" y="22274"/>
                        <a:pt x="9546" y="22274"/>
                        <a:pt x="11137" y="22274"/>
                      </a:cubicBezTo>
                      <a:lnTo>
                        <a:pt x="7955" y="22274"/>
                      </a:lnTo>
                      <a:lnTo>
                        <a:pt x="11137" y="22274"/>
                      </a:lnTo>
                      <a:cubicBezTo>
                        <a:pt x="9546" y="22274"/>
                        <a:pt x="7955" y="22274"/>
                        <a:pt x="6364" y="22274"/>
                      </a:cubicBezTo>
                      <a:cubicBezTo>
                        <a:pt x="9546" y="22274"/>
                        <a:pt x="7955" y="22274"/>
                        <a:pt x="11137" y="23865"/>
                      </a:cubicBezTo>
                      <a:lnTo>
                        <a:pt x="9546" y="23865"/>
                      </a:lnTo>
                      <a:cubicBezTo>
                        <a:pt x="9546" y="23865"/>
                        <a:pt x="12728" y="23865"/>
                        <a:pt x="11137" y="23865"/>
                      </a:cubicBezTo>
                      <a:cubicBezTo>
                        <a:pt x="7955" y="23865"/>
                        <a:pt x="11137" y="25456"/>
                        <a:pt x="7955" y="27047"/>
                      </a:cubicBezTo>
                      <a:cubicBezTo>
                        <a:pt x="12728" y="27047"/>
                        <a:pt x="6364" y="27047"/>
                        <a:pt x="9546" y="27047"/>
                      </a:cubicBezTo>
                      <a:cubicBezTo>
                        <a:pt x="7955" y="27047"/>
                        <a:pt x="7955" y="27047"/>
                        <a:pt x="6364" y="27047"/>
                      </a:cubicBezTo>
                      <a:cubicBezTo>
                        <a:pt x="7955" y="27047"/>
                        <a:pt x="4773" y="28638"/>
                        <a:pt x="7955" y="28638"/>
                      </a:cubicBezTo>
                      <a:cubicBezTo>
                        <a:pt x="6364" y="28638"/>
                        <a:pt x="6364" y="28638"/>
                        <a:pt x="4773" y="28638"/>
                      </a:cubicBezTo>
                      <a:cubicBezTo>
                        <a:pt x="4773" y="28638"/>
                        <a:pt x="6364" y="28638"/>
                        <a:pt x="4773" y="28638"/>
                      </a:cubicBezTo>
                      <a:cubicBezTo>
                        <a:pt x="4773" y="28638"/>
                        <a:pt x="3182" y="28638"/>
                        <a:pt x="3182" y="28638"/>
                      </a:cubicBezTo>
                      <a:cubicBezTo>
                        <a:pt x="3182" y="28638"/>
                        <a:pt x="7955" y="28638"/>
                        <a:pt x="11137" y="28638"/>
                      </a:cubicBezTo>
                      <a:cubicBezTo>
                        <a:pt x="9546" y="28638"/>
                        <a:pt x="9546" y="28638"/>
                        <a:pt x="12728" y="28638"/>
                      </a:cubicBezTo>
                      <a:cubicBezTo>
                        <a:pt x="11137" y="28638"/>
                        <a:pt x="9546" y="28638"/>
                        <a:pt x="9546" y="28638"/>
                      </a:cubicBezTo>
                      <a:cubicBezTo>
                        <a:pt x="9546" y="28638"/>
                        <a:pt x="7955" y="30229"/>
                        <a:pt x="11137" y="30229"/>
                      </a:cubicBezTo>
                      <a:cubicBezTo>
                        <a:pt x="11137" y="30229"/>
                        <a:pt x="11137" y="30229"/>
                        <a:pt x="11137" y="30229"/>
                      </a:cubicBezTo>
                      <a:cubicBezTo>
                        <a:pt x="11137" y="30229"/>
                        <a:pt x="11137" y="30229"/>
                        <a:pt x="11137" y="31820"/>
                      </a:cubicBezTo>
                      <a:lnTo>
                        <a:pt x="11137" y="31820"/>
                      </a:lnTo>
                      <a:cubicBezTo>
                        <a:pt x="14319" y="31820"/>
                        <a:pt x="11137" y="31820"/>
                        <a:pt x="12728" y="31820"/>
                      </a:cubicBezTo>
                      <a:lnTo>
                        <a:pt x="12728" y="31820"/>
                      </a:lnTo>
                      <a:cubicBezTo>
                        <a:pt x="9546" y="33411"/>
                        <a:pt x="14319" y="31820"/>
                        <a:pt x="11137" y="33411"/>
                      </a:cubicBezTo>
                      <a:lnTo>
                        <a:pt x="12728" y="33411"/>
                      </a:lnTo>
                      <a:cubicBezTo>
                        <a:pt x="17501" y="33411"/>
                        <a:pt x="9546" y="33411"/>
                        <a:pt x="11137" y="35003"/>
                      </a:cubicBezTo>
                      <a:lnTo>
                        <a:pt x="12728" y="35003"/>
                      </a:lnTo>
                      <a:cubicBezTo>
                        <a:pt x="14319" y="35003"/>
                        <a:pt x="6364" y="36593"/>
                        <a:pt x="6364" y="36593"/>
                      </a:cubicBezTo>
                      <a:cubicBezTo>
                        <a:pt x="6364" y="36593"/>
                        <a:pt x="6364" y="36593"/>
                        <a:pt x="4773" y="36593"/>
                      </a:cubicBezTo>
                      <a:cubicBezTo>
                        <a:pt x="1591" y="36593"/>
                        <a:pt x="7955" y="36593"/>
                        <a:pt x="7955" y="36593"/>
                      </a:cubicBezTo>
                      <a:cubicBezTo>
                        <a:pt x="6364" y="36593"/>
                        <a:pt x="4773" y="36593"/>
                        <a:pt x="3182" y="36593"/>
                      </a:cubicBezTo>
                      <a:cubicBezTo>
                        <a:pt x="1591" y="36593"/>
                        <a:pt x="7955" y="38184"/>
                        <a:pt x="4773" y="38184"/>
                      </a:cubicBezTo>
                      <a:cubicBezTo>
                        <a:pt x="6364" y="38184"/>
                        <a:pt x="6364" y="38184"/>
                        <a:pt x="7955" y="38184"/>
                      </a:cubicBezTo>
                      <a:cubicBezTo>
                        <a:pt x="7955" y="38184"/>
                        <a:pt x="3182" y="39775"/>
                        <a:pt x="7955" y="39775"/>
                      </a:cubicBezTo>
                      <a:lnTo>
                        <a:pt x="6364" y="39775"/>
                      </a:lnTo>
                      <a:cubicBezTo>
                        <a:pt x="7955" y="39775"/>
                        <a:pt x="7955" y="41367"/>
                        <a:pt x="9546" y="41367"/>
                      </a:cubicBezTo>
                      <a:cubicBezTo>
                        <a:pt x="1591" y="41367"/>
                        <a:pt x="12728" y="42958"/>
                        <a:pt x="6364" y="42958"/>
                      </a:cubicBezTo>
                      <a:lnTo>
                        <a:pt x="6364" y="44548"/>
                      </a:lnTo>
                      <a:lnTo>
                        <a:pt x="6364" y="44548"/>
                      </a:lnTo>
                      <a:cubicBezTo>
                        <a:pt x="6364" y="44548"/>
                        <a:pt x="7955" y="44548"/>
                        <a:pt x="9546" y="46139"/>
                      </a:cubicBezTo>
                      <a:cubicBezTo>
                        <a:pt x="9546" y="46139"/>
                        <a:pt x="7955" y="46139"/>
                        <a:pt x="7955" y="46139"/>
                      </a:cubicBezTo>
                      <a:cubicBezTo>
                        <a:pt x="6364" y="47730"/>
                        <a:pt x="6364" y="47730"/>
                        <a:pt x="9546" y="47730"/>
                      </a:cubicBezTo>
                      <a:lnTo>
                        <a:pt x="7955" y="47730"/>
                      </a:lnTo>
                      <a:cubicBezTo>
                        <a:pt x="9546" y="47730"/>
                        <a:pt x="4773" y="49322"/>
                        <a:pt x="6364" y="49322"/>
                      </a:cubicBezTo>
                      <a:cubicBezTo>
                        <a:pt x="6364" y="49322"/>
                        <a:pt x="6364" y="49322"/>
                        <a:pt x="4773" y="49322"/>
                      </a:cubicBezTo>
                      <a:cubicBezTo>
                        <a:pt x="7955" y="50913"/>
                        <a:pt x="-1591" y="50913"/>
                        <a:pt x="6364" y="52503"/>
                      </a:cubicBezTo>
                      <a:lnTo>
                        <a:pt x="7955" y="52503"/>
                      </a:lnTo>
                      <a:cubicBezTo>
                        <a:pt x="7955" y="52503"/>
                        <a:pt x="11137" y="52503"/>
                        <a:pt x="12728" y="52503"/>
                      </a:cubicBezTo>
                      <a:cubicBezTo>
                        <a:pt x="12728" y="52503"/>
                        <a:pt x="9546" y="52503"/>
                        <a:pt x="9546" y="52503"/>
                      </a:cubicBezTo>
                      <a:lnTo>
                        <a:pt x="9546" y="52503"/>
                      </a:lnTo>
                      <a:cubicBezTo>
                        <a:pt x="4773" y="52503"/>
                        <a:pt x="7955" y="54094"/>
                        <a:pt x="4773" y="54094"/>
                      </a:cubicBezTo>
                      <a:cubicBezTo>
                        <a:pt x="4773" y="55686"/>
                        <a:pt x="3182" y="57277"/>
                        <a:pt x="3182" y="58868"/>
                      </a:cubicBezTo>
                      <a:lnTo>
                        <a:pt x="6364" y="58868"/>
                      </a:lnTo>
                      <a:lnTo>
                        <a:pt x="6364" y="58868"/>
                      </a:lnTo>
                      <a:cubicBezTo>
                        <a:pt x="6364" y="58868"/>
                        <a:pt x="3182" y="58868"/>
                        <a:pt x="3182" y="58868"/>
                      </a:cubicBezTo>
                      <a:cubicBezTo>
                        <a:pt x="1591" y="58868"/>
                        <a:pt x="4773" y="58868"/>
                        <a:pt x="4773" y="58868"/>
                      </a:cubicBezTo>
                      <a:cubicBezTo>
                        <a:pt x="3182" y="58868"/>
                        <a:pt x="1591" y="58868"/>
                        <a:pt x="1591" y="58868"/>
                      </a:cubicBezTo>
                      <a:lnTo>
                        <a:pt x="1591" y="58868"/>
                      </a:lnTo>
                      <a:lnTo>
                        <a:pt x="1591" y="58868"/>
                      </a:lnTo>
                      <a:cubicBezTo>
                        <a:pt x="3182" y="58868"/>
                        <a:pt x="4773" y="58868"/>
                        <a:pt x="4773" y="58868"/>
                      </a:cubicBezTo>
                      <a:cubicBezTo>
                        <a:pt x="4773" y="58868"/>
                        <a:pt x="3182" y="58868"/>
                        <a:pt x="3182" y="58868"/>
                      </a:cubicBezTo>
                      <a:cubicBezTo>
                        <a:pt x="3182" y="58868"/>
                        <a:pt x="3182" y="58868"/>
                        <a:pt x="3182" y="58868"/>
                      </a:cubicBezTo>
                      <a:lnTo>
                        <a:pt x="3182" y="58868"/>
                      </a:lnTo>
                      <a:lnTo>
                        <a:pt x="6364" y="58868"/>
                      </a:lnTo>
                      <a:cubicBezTo>
                        <a:pt x="7955" y="58868"/>
                        <a:pt x="6364" y="58868"/>
                        <a:pt x="9546" y="58868"/>
                      </a:cubicBezTo>
                      <a:cubicBezTo>
                        <a:pt x="4773" y="58868"/>
                        <a:pt x="7955" y="60458"/>
                        <a:pt x="6364" y="62050"/>
                      </a:cubicBezTo>
                      <a:cubicBezTo>
                        <a:pt x="7955" y="62050"/>
                        <a:pt x="7955" y="62050"/>
                        <a:pt x="7955" y="63641"/>
                      </a:cubicBezTo>
                      <a:cubicBezTo>
                        <a:pt x="7955" y="63641"/>
                        <a:pt x="11137" y="63641"/>
                        <a:pt x="11137" y="63641"/>
                      </a:cubicBezTo>
                      <a:cubicBezTo>
                        <a:pt x="4773" y="63641"/>
                        <a:pt x="7955" y="63641"/>
                        <a:pt x="4773" y="65232"/>
                      </a:cubicBezTo>
                      <a:cubicBezTo>
                        <a:pt x="7955" y="65232"/>
                        <a:pt x="4773" y="66823"/>
                        <a:pt x="9546" y="65232"/>
                      </a:cubicBezTo>
                      <a:cubicBezTo>
                        <a:pt x="9546" y="65232"/>
                        <a:pt x="7955" y="65232"/>
                        <a:pt x="6364" y="65232"/>
                      </a:cubicBezTo>
                      <a:cubicBezTo>
                        <a:pt x="7955" y="66823"/>
                        <a:pt x="4773" y="66823"/>
                        <a:pt x="6364" y="68413"/>
                      </a:cubicBezTo>
                      <a:cubicBezTo>
                        <a:pt x="6364" y="68413"/>
                        <a:pt x="7955" y="68413"/>
                        <a:pt x="9546" y="68413"/>
                      </a:cubicBezTo>
                      <a:lnTo>
                        <a:pt x="6364" y="68413"/>
                      </a:lnTo>
                      <a:cubicBezTo>
                        <a:pt x="6364" y="68413"/>
                        <a:pt x="11137" y="68413"/>
                        <a:pt x="7955" y="68413"/>
                      </a:cubicBezTo>
                      <a:cubicBezTo>
                        <a:pt x="7955" y="68413"/>
                        <a:pt x="9546" y="68413"/>
                        <a:pt x="9546" y="68413"/>
                      </a:cubicBezTo>
                      <a:cubicBezTo>
                        <a:pt x="6364" y="70005"/>
                        <a:pt x="12728" y="73187"/>
                        <a:pt x="4773" y="74778"/>
                      </a:cubicBezTo>
                      <a:cubicBezTo>
                        <a:pt x="6364" y="74778"/>
                        <a:pt x="6364" y="74778"/>
                        <a:pt x="6364" y="74778"/>
                      </a:cubicBezTo>
                      <a:cubicBezTo>
                        <a:pt x="6364" y="74778"/>
                        <a:pt x="7955" y="74778"/>
                        <a:pt x="9546" y="74778"/>
                      </a:cubicBezTo>
                      <a:lnTo>
                        <a:pt x="6364" y="76369"/>
                      </a:lnTo>
                      <a:cubicBezTo>
                        <a:pt x="9546" y="76369"/>
                        <a:pt x="6364" y="77960"/>
                        <a:pt x="9546" y="77960"/>
                      </a:cubicBezTo>
                      <a:lnTo>
                        <a:pt x="9546" y="77960"/>
                      </a:lnTo>
                      <a:cubicBezTo>
                        <a:pt x="12728" y="77960"/>
                        <a:pt x="17501" y="77960"/>
                        <a:pt x="20683" y="77960"/>
                      </a:cubicBezTo>
                      <a:cubicBezTo>
                        <a:pt x="17501" y="77960"/>
                        <a:pt x="27047" y="76369"/>
                        <a:pt x="20683" y="76369"/>
                      </a:cubicBezTo>
                      <a:cubicBezTo>
                        <a:pt x="22274" y="76369"/>
                        <a:pt x="22274" y="76369"/>
                        <a:pt x="23865" y="76369"/>
                      </a:cubicBezTo>
                      <a:cubicBezTo>
                        <a:pt x="22274" y="76369"/>
                        <a:pt x="22274" y="76369"/>
                        <a:pt x="22274" y="76369"/>
                      </a:cubicBezTo>
                      <a:lnTo>
                        <a:pt x="22274" y="76369"/>
                      </a:lnTo>
                      <a:cubicBezTo>
                        <a:pt x="22274" y="74778"/>
                        <a:pt x="23865" y="74778"/>
                        <a:pt x="25456" y="73187"/>
                      </a:cubicBezTo>
                      <a:lnTo>
                        <a:pt x="23865" y="73187"/>
                      </a:lnTo>
                      <a:cubicBezTo>
                        <a:pt x="23865" y="73187"/>
                        <a:pt x="25456" y="73187"/>
                        <a:pt x="25456" y="73187"/>
                      </a:cubicBezTo>
                      <a:cubicBezTo>
                        <a:pt x="22274" y="73187"/>
                        <a:pt x="25456" y="73187"/>
                        <a:pt x="22274" y="73187"/>
                      </a:cubicBezTo>
                      <a:cubicBezTo>
                        <a:pt x="27047" y="73187"/>
                        <a:pt x="22274" y="71596"/>
                        <a:pt x="27047" y="71596"/>
                      </a:cubicBezTo>
                      <a:cubicBezTo>
                        <a:pt x="27047" y="71596"/>
                        <a:pt x="23865" y="71596"/>
                        <a:pt x="23865" y="71596"/>
                      </a:cubicBezTo>
                      <a:lnTo>
                        <a:pt x="25456" y="71596"/>
                      </a:lnTo>
                      <a:lnTo>
                        <a:pt x="23865" y="71596"/>
                      </a:lnTo>
                      <a:cubicBezTo>
                        <a:pt x="23865" y="71596"/>
                        <a:pt x="25456" y="71596"/>
                        <a:pt x="27047" y="71596"/>
                      </a:cubicBezTo>
                      <a:cubicBezTo>
                        <a:pt x="27047" y="71596"/>
                        <a:pt x="27047" y="71596"/>
                        <a:pt x="27047" y="71596"/>
                      </a:cubicBezTo>
                      <a:cubicBezTo>
                        <a:pt x="28638" y="71596"/>
                        <a:pt x="27047" y="70005"/>
                        <a:pt x="27047" y="70005"/>
                      </a:cubicBezTo>
                      <a:lnTo>
                        <a:pt x="25456" y="70005"/>
                      </a:lnTo>
                      <a:cubicBezTo>
                        <a:pt x="23865" y="68413"/>
                        <a:pt x="25456" y="68413"/>
                        <a:pt x="23865" y="66823"/>
                      </a:cubicBezTo>
                      <a:lnTo>
                        <a:pt x="22274" y="66823"/>
                      </a:lnTo>
                      <a:cubicBezTo>
                        <a:pt x="20683" y="66823"/>
                        <a:pt x="23865" y="66823"/>
                        <a:pt x="22274" y="65232"/>
                      </a:cubicBezTo>
                      <a:lnTo>
                        <a:pt x="22274" y="65232"/>
                      </a:lnTo>
                      <a:cubicBezTo>
                        <a:pt x="20683" y="65232"/>
                        <a:pt x="20683" y="65232"/>
                        <a:pt x="20683" y="65232"/>
                      </a:cubicBezTo>
                      <a:cubicBezTo>
                        <a:pt x="22274" y="65232"/>
                        <a:pt x="22274" y="65232"/>
                        <a:pt x="23865" y="65232"/>
                      </a:cubicBezTo>
                      <a:cubicBezTo>
                        <a:pt x="22274" y="63641"/>
                        <a:pt x="22274" y="65232"/>
                        <a:pt x="19092" y="63641"/>
                      </a:cubicBezTo>
                      <a:lnTo>
                        <a:pt x="20683" y="63641"/>
                      </a:lnTo>
                      <a:cubicBezTo>
                        <a:pt x="19092" y="63641"/>
                        <a:pt x="19092" y="63641"/>
                        <a:pt x="17501" y="63641"/>
                      </a:cubicBezTo>
                      <a:cubicBezTo>
                        <a:pt x="19092" y="63641"/>
                        <a:pt x="20683" y="63641"/>
                        <a:pt x="22274" y="63641"/>
                      </a:cubicBezTo>
                      <a:cubicBezTo>
                        <a:pt x="25456" y="62050"/>
                        <a:pt x="19092" y="62050"/>
                        <a:pt x="23865" y="62050"/>
                      </a:cubicBezTo>
                      <a:cubicBezTo>
                        <a:pt x="19092" y="62050"/>
                        <a:pt x="20683" y="62050"/>
                        <a:pt x="20683" y="62050"/>
                      </a:cubicBezTo>
                      <a:cubicBezTo>
                        <a:pt x="19092" y="62050"/>
                        <a:pt x="17501" y="62050"/>
                        <a:pt x="17501" y="62050"/>
                      </a:cubicBezTo>
                      <a:cubicBezTo>
                        <a:pt x="17501" y="62050"/>
                        <a:pt x="23865" y="62050"/>
                        <a:pt x="23865" y="60458"/>
                      </a:cubicBezTo>
                      <a:lnTo>
                        <a:pt x="23865" y="60458"/>
                      </a:lnTo>
                      <a:cubicBezTo>
                        <a:pt x="25456" y="60458"/>
                        <a:pt x="22274" y="60458"/>
                        <a:pt x="23865" y="58868"/>
                      </a:cubicBezTo>
                      <a:cubicBezTo>
                        <a:pt x="20683" y="58868"/>
                        <a:pt x="23865" y="58868"/>
                        <a:pt x="20683" y="58868"/>
                      </a:cubicBezTo>
                      <a:lnTo>
                        <a:pt x="22274" y="58868"/>
                      </a:lnTo>
                      <a:cubicBezTo>
                        <a:pt x="20683" y="58868"/>
                        <a:pt x="17501" y="58868"/>
                        <a:pt x="19092" y="57277"/>
                      </a:cubicBezTo>
                      <a:cubicBezTo>
                        <a:pt x="19092" y="57277"/>
                        <a:pt x="20683" y="57277"/>
                        <a:pt x="20683" y="57277"/>
                      </a:cubicBezTo>
                      <a:cubicBezTo>
                        <a:pt x="22274" y="57277"/>
                        <a:pt x="20683" y="57277"/>
                        <a:pt x="20683" y="57277"/>
                      </a:cubicBezTo>
                      <a:cubicBezTo>
                        <a:pt x="23865" y="57277"/>
                        <a:pt x="20683" y="57277"/>
                        <a:pt x="23865" y="58868"/>
                      </a:cubicBezTo>
                      <a:cubicBezTo>
                        <a:pt x="25456" y="58868"/>
                        <a:pt x="20683" y="58868"/>
                        <a:pt x="25456" y="58868"/>
                      </a:cubicBezTo>
                      <a:cubicBezTo>
                        <a:pt x="20683" y="58868"/>
                        <a:pt x="25456" y="58868"/>
                        <a:pt x="22274" y="57277"/>
                      </a:cubicBezTo>
                      <a:lnTo>
                        <a:pt x="23865" y="57277"/>
                      </a:lnTo>
                      <a:cubicBezTo>
                        <a:pt x="23865" y="57277"/>
                        <a:pt x="22274" y="57277"/>
                        <a:pt x="22274" y="57277"/>
                      </a:cubicBezTo>
                      <a:lnTo>
                        <a:pt x="25456" y="57277"/>
                      </a:lnTo>
                      <a:cubicBezTo>
                        <a:pt x="23865" y="57277"/>
                        <a:pt x="27047" y="57277"/>
                        <a:pt x="25456" y="55686"/>
                      </a:cubicBezTo>
                      <a:cubicBezTo>
                        <a:pt x="25456" y="55686"/>
                        <a:pt x="22274" y="55686"/>
                        <a:pt x="20683" y="55686"/>
                      </a:cubicBezTo>
                      <a:cubicBezTo>
                        <a:pt x="17501" y="54094"/>
                        <a:pt x="27047" y="55686"/>
                        <a:pt x="25456" y="54094"/>
                      </a:cubicBezTo>
                      <a:cubicBezTo>
                        <a:pt x="25456" y="54094"/>
                        <a:pt x="23865" y="54094"/>
                        <a:pt x="23865" y="54094"/>
                      </a:cubicBezTo>
                      <a:cubicBezTo>
                        <a:pt x="23865" y="54094"/>
                        <a:pt x="25456" y="54094"/>
                        <a:pt x="25456" y="54094"/>
                      </a:cubicBezTo>
                      <a:cubicBezTo>
                        <a:pt x="25456" y="54094"/>
                        <a:pt x="23865" y="54094"/>
                        <a:pt x="22274" y="54094"/>
                      </a:cubicBezTo>
                      <a:cubicBezTo>
                        <a:pt x="25456" y="54094"/>
                        <a:pt x="20683" y="54094"/>
                        <a:pt x="20683" y="54094"/>
                      </a:cubicBezTo>
                      <a:lnTo>
                        <a:pt x="22274" y="54094"/>
                      </a:lnTo>
                      <a:cubicBezTo>
                        <a:pt x="23865" y="52503"/>
                        <a:pt x="17501" y="54094"/>
                        <a:pt x="19092" y="52503"/>
                      </a:cubicBezTo>
                      <a:lnTo>
                        <a:pt x="22274" y="52503"/>
                      </a:lnTo>
                      <a:lnTo>
                        <a:pt x="22274" y="52503"/>
                      </a:lnTo>
                      <a:lnTo>
                        <a:pt x="25456" y="52503"/>
                      </a:lnTo>
                      <a:cubicBezTo>
                        <a:pt x="23865" y="52503"/>
                        <a:pt x="23865" y="52503"/>
                        <a:pt x="25456" y="50913"/>
                      </a:cubicBezTo>
                      <a:cubicBezTo>
                        <a:pt x="23865" y="50913"/>
                        <a:pt x="22274" y="50913"/>
                        <a:pt x="20683" y="50913"/>
                      </a:cubicBezTo>
                      <a:cubicBezTo>
                        <a:pt x="22274" y="50913"/>
                        <a:pt x="22274" y="50913"/>
                        <a:pt x="22274" y="50913"/>
                      </a:cubicBezTo>
                      <a:cubicBezTo>
                        <a:pt x="23865" y="50913"/>
                        <a:pt x="25456" y="50913"/>
                        <a:pt x="23865" y="50913"/>
                      </a:cubicBezTo>
                      <a:lnTo>
                        <a:pt x="25456" y="50913"/>
                      </a:lnTo>
                      <a:cubicBezTo>
                        <a:pt x="27047" y="50913"/>
                        <a:pt x="25456" y="50913"/>
                        <a:pt x="25456" y="49322"/>
                      </a:cubicBezTo>
                      <a:cubicBezTo>
                        <a:pt x="25456" y="49322"/>
                        <a:pt x="25456" y="49322"/>
                        <a:pt x="25456" y="49322"/>
                      </a:cubicBezTo>
                      <a:lnTo>
                        <a:pt x="22274" y="49322"/>
                      </a:lnTo>
                      <a:cubicBezTo>
                        <a:pt x="23865" y="49322"/>
                        <a:pt x="23865" y="49322"/>
                        <a:pt x="23865" y="49322"/>
                      </a:cubicBezTo>
                      <a:cubicBezTo>
                        <a:pt x="23865" y="49322"/>
                        <a:pt x="22274" y="49322"/>
                        <a:pt x="22274" y="49322"/>
                      </a:cubicBezTo>
                      <a:cubicBezTo>
                        <a:pt x="23865" y="49322"/>
                        <a:pt x="25456" y="49322"/>
                        <a:pt x="27047" y="49322"/>
                      </a:cubicBezTo>
                      <a:lnTo>
                        <a:pt x="25456" y="49322"/>
                      </a:lnTo>
                      <a:cubicBezTo>
                        <a:pt x="25456" y="49322"/>
                        <a:pt x="27047" y="49322"/>
                        <a:pt x="28638" y="49322"/>
                      </a:cubicBezTo>
                      <a:cubicBezTo>
                        <a:pt x="30229" y="49322"/>
                        <a:pt x="25456" y="47730"/>
                        <a:pt x="27047" y="47730"/>
                      </a:cubicBezTo>
                      <a:cubicBezTo>
                        <a:pt x="27047" y="47730"/>
                        <a:pt x="27047" y="47730"/>
                        <a:pt x="25456" y="47730"/>
                      </a:cubicBezTo>
                      <a:cubicBezTo>
                        <a:pt x="25456" y="47730"/>
                        <a:pt x="28638" y="46139"/>
                        <a:pt x="25456" y="46139"/>
                      </a:cubicBezTo>
                      <a:lnTo>
                        <a:pt x="28638" y="46139"/>
                      </a:lnTo>
                      <a:cubicBezTo>
                        <a:pt x="28638" y="46139"/>
                        <a:pt x="23865" y="46139"/>
                        <a:pt x="23865" y="46139"/>
                      </a:cubicBezTo>
                      <a:cubicBezTo>
                        <a:pt x="22274" y="46139"/>
                        <a:pt x="27047" y="46139"/>
                        <a:pt x="27047" y="46139"/>
                      </a:cubicBezTo>
                      <a:cubicBezTo>
                        <a:pt x="27047" y="38184"/>
                        <a:pt x="23865" y="38184"/>
                        <a:pt x="27047" y="38184"/>
                      </a:cubicBezTo>
                      <a:cubicBezTo>
                        <a:pt x="27047" y="38184"/>
                        <a:pt x="27047" y="38184"/>
                        <a:pt x="27047" y="38184"/>
                      </a:cubicBezTo>
                      <a:close/>
                      <a:moveTo>
                        <a:pt x="25456" y="31820"/>
                      </a:moveTo>
                      <a:cubicBezTo>
                        <a:pt x="27047" y="31820"/>
                        <a:pt x="28638" y="33411"/>
                        <a:pt x="25456" y="31820"/>
                      </a:cubicBezTo>
                      <a:cubicBezTo>
                        <a:pt x="23865" y="33411"/>
                        <a:pt x="25456" y="31820"/>
                        <a:pt x="25456" y="31820"/>
                      </a:cubicBezTo>
                      <a:close/>
                      <a:moveTo>
                        <a:pt x="20683" y="23865"/>
                      </a:moveTo>
                      <a:cubicBezTo>
                        <a:pt x="20683" y="23865"/>
                        <a:pt x="20683" y="23865"/>
                        <a:pt x="20683" y="23865"/>
                      </a:cubicBezTo>
                      <a:cubicBezTo>
                        <a:pt x="20683" y="23865"/>
                        <a:pt x="20683" y="23865"/>
                        <a:pt x="20683" y="23865"/>
                      </a:cubicBezTo>
                      <a:close/>
                      <a:moveTo>
                        <a:pt x="4773" y="1591"/>
                      </a:moveTo>
                      <a:lnTo>
                        <a:pt x="4773" y="1591"/>
                      </a:lnTo>
                      <a:cubicBezTo>
                        <a:pt x="3182" y="1591"/>
                        <a:pt x="4773" y="1591"/>
                        <a:pt x="4773" y="1591"/>
                      </a:cubicBezTo>
                      <a:close/>
                      <a:moveTo>
                        <a:pt x="4773" y="0"/>
                      </a:moveTo>
                      <a:cubicBezTo>
                        <a:pt x="4773" y="0"/>
                        <a:pt x="4773" y="0"/>
                        <a:pt x="4773" y="0"/>
                      </a:cubicBezTo>
                      <a:cubicBezTo>
                        <a:pt x="4773" y="0"/>
                        <a:pt x="4773" y="0"/>
                        <a:pt x="4773" y="0"/>
                      </a:cubicBezTo>
                      <a:cubicBezTo>
                        <a:pt x="4773" y="0"/>
                        <a:pt x="6364" y="0"/>
                        <a:pt x="4773" y="0"/>
                      </a:cubicBezTo>
                      <a:close/>
                      <a:moveTo>
                        <a:pt x="7955" y="54094"/>
                      </a:moveTo>
                      <a:lnTo>
                        <a:pt x="7955" y="54094"/>
                      </a:lnTo>
                      <a:cubicBezTo>
                        <a:pt x="7955" y="54094"/>
                        <a:pt x="7955" y="54094"/>
                        <a:pt x="7955" y="5409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18" name="รูปแบบอิสระ: รูปร่าง 1817">
                  <a:extLst>
                    <a:ext uri="{FF2B5EF4-FFF2-40B4-BE49-F238E27FC236}">
                      <a16:creationId xmlns:a16="http://schemas.microsoft.com/office/drawing/2014/main" id="{04BDA309-4946-4B02-84C1-E40ECFA9F9A3}"/>
                    </a:ext>
                  </a:extLst>
                </p:cNvPr>
                <p:cNvSpPr/>
                <p:nvPr/>
              </p:nvSpPr>
              <p:spPr>
                <a:xfrm>
                  <a:off x="7382894" y="4622018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lnTo>
                        <a:pt x="707" y="0"/>
                      </a:lnTo>
                      <a:cubicBezTo>
                        <a:pt x="-884" y="0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19" name="รูปแบบอิสระ: รูปร่าง 1818">
                  <a:extLst>
                    <a:ext uri="{FF2B5EF4-FFF2-40B4-BE49-F238E27FC236}">
                      <a16:creationId xmlns:a16="http://schemas.microsoft.com/office/drawing/2014/main" id="{63623B28-C835-4E5A-BF29-E3F79B805F56}"/>
                    </a:ext>
                  </a:extLst>
                </p:cNvPr>
                <p:cNvSpPr/>
                <p:nvPr/>
              </p:nvSpPr>
              <p:spPr>
                <a:xfrm>
                  <a:off x="7388375" y="463792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20" name="รูปแบบอิสระ: รูปร่าง 1819">
                  <a:extLst>
                    <a:ext uri="{FF2B5EF4-FFF2-40B4-BE49-F238E27FC236}">
                      <a16:creationId xmlns:a16="http://schemas.microsoft.com/office/drawing/2014/main" id="{25128813-C523-4E67-AD94-19DEAA8F26D1}"/>
                    </a:ext>
                  </a:extLst>
                </p:cNvPr>
                <p:cNvSpPr/>
                <p:nvPr/>
              </p:nvSpPr>
              <p:spPr>
                <a:xfrm>
                  <a:off x="7383601" y="460451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21" name="รูปแบบอิสระ: รูปร่าง 1820">
                  <a:extLst>
                    <a:ext uri="{FF2B5EF4-FFF2-40B4-BE49-F238E27FC236}">
                      <a16:creationId xmlns:a16="http://schemas.microsoft.com/office/drawing/2014/main" id="{5D1B47BD-8526-4038-8AB7-A192C41BE282}"/>
                    </a:ext>
                  </a:extLst>
                </p:cNvPr>
                <p:cNvSpPr/>
                <p:nvPr/>
              </p:nvSpPr>
              <p:spPr>
                <a:xfrm>
                  <a:off x="7361328" y="4594970"/>
                  <a:ext cx="707" cy="15910"/>
                </a:xfrm>
                <a:custGeom>
                  <a:avLst/>
                  <a:gdLst>
                    <a:gd name="connsiteX0" fmla="*/ 0 w 707"/>
                    <a:gd name="connsiteY0" fmla="*/ 0 h 15910"/>
                    <a:gd name="connsiteX1" fmla="*/ 0 w 707"/>
                    <a:gd name="connsiteY1" fmla="*/ 0 h 15910"/>
                    <a:gd name="connsiteX2" fmla="*/ 0 w 707"/>
                    <a:gd name="connsiteY2" fmla="*/ 0 h 15910"/>
                    <a:gd name="connsiteX3" fmla="*/ 0 w 707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1591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22" name="รูปแบบอิสระ: รูปร่าง 1821">
                  <a:extLst>
                    <a:ext uri="{FF2B5EF4-FFF2-40B4-BE49-F238E27FC236}">
                      <a16:creationId xmlns:a16="http://schemas.microsoft.com/office/drawing/2014/main" id="{1C091C66-EEF6-4F4D-8FDB-6DF9F43DFF28}"/>
                    </a:ext>
                  </a:extLst>
                </p:cNvPr>
                <p:cNvSpPr/>
                <p:nvPr/>
              </p:nvSpPr>
              <p:spPr>
                <a:xfrm>
                  <a:off x="7373348" y="4591081"/>
                  <a:ext cx="706" cy="707"/>
                </a:xfrm>
                <a:custGeom>
                  <a:avLst/>
                  <a:gdLst>
                    <a:gd name="connsiteX0" fmla="*/ 707 w 706"/>
                    <a:gd name="connsiteY0" fmla="*/ 707 h 707"/>
                    <a:gd name="connsiteX1" fmla="*/ 707 w 706"/>
                    <a:gd name="connsiteY1" fmla="*/ 707 h 707"/>
                    <a:gd name="connsiteX2" fmla="*/ 707 w 706"/>
                    <a:gd name="connsiteY2" fmla="*/ 707 h 707"/>
                    <a:gd name="connsiteX3" fmla="*/ 707 w 706"/>
                    <a:gd name="connsiteY3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6" h="707">
                      <a:moveTo>
                        <a:pt x="707" y="707"/>
                      </a:moveTo>
                      <a:cubicBezTo>
                        <a:pt x="707" y="707"/>
                        <a:pt x="707" y="-884"/>
                        <a:pt x="707" y="707"/>
                      </a:cubicBezTo>
                      <a:lnTo>
                        <a:pt x="707" y="707"/>
                      </a:lnTo>
                      <a:cubicBezTo>
                        <a:pt x="-884" y="707"/>
                        <a:pt x="707" y="707"/>
                        <a:pt x="707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23" name="รูปแบบอิสระ: รูปร่าง 1822">
                  <a:extLst>
                    <a:ext uri="{FF2B5EF4-FFF2-40B4-BE49-F238E27FC236}">
                      <a16:creationId xmlns:a16="http://schemas.microsoft.com/office/drawing/2014/main" id="{C1208435-8583-474F-B7CF-0BB80E663DCE}"/>
                    </a:ext>
                  </a:extLst>
                </p:cNvPr>
                <p:cNvSpPr/>
                <p:nvPr/>
              </p:nvSpPr>
              <p:spPr>
                <a:xfrm>
                  <a:off x="7366984" y="4593379"/>
                  <a:ext cx="2544" cy="15910"/>
                </a:xfrm>
                <a:custGeom>
                  <a:avLst/>
                  <a:gdLst>
                    <a:gd name="connsiteX0" fmla="*/ 707 w 2544"/>
                    <a:gd name="connsiteY0" fmla="*/ 0 h 15910"/>
                    <a:gd name="connsiteX1" fmla="*/ 707 w 2544"/>
                    <a:gd name="connsiteY1" fmla="*/ 0 h 15910"/>
                    <a:gd name="connsiteX2" fmla="*/ 707 w 2544"/>
                    <a:gd name="connsiteY2" fmla="*/ 0 h 15910"/>
                    <a:gd name="connsiteX3" fmla="*/ 707 w 2544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44" h="15910">
                      <a:moveTo>
                        <a:pt x="707" y="0"/>
                      </a:moveTo>
                      <a:cubicBezTo>
                        <a:pt x="3889" y="0"/>
                        <a:pt x="2298" y="0"/>
                        <a:pt x="707" y="0"/>
                      </a:cubicBezTo>
                      <a:lnTo>
                        <a:pt x="707" y="0"/>
                      </a:lnTo>
                      <a:cubicBezTo>
                        <a:pt x="-884" y="0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24" name="รูปแบบอิสระ: รูปร่าง 1823">
                  <a:extLst>
                    <a:ext uri="{FF2B5EF4-FFF2-40B4-BE49-F238E27FC236}">
                      <a16:creationId xmlns:a16="http://schemas.microsoft.com/office/drawing/2014/main" id="{0BD50F98-010B-49D8-8642-25B5954CE991}"/>
                    </a:ext>
                  </a:extLst>
                </p:cNvPr>
                <p:cNvSpPr/>
                <p:nvPr/>
              </p:nvSpPr>
              <p:spPr>
                <a:xfrm>
                  <a:off x="7368575" y="4593379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cubicBezTo>
                        <a:pt x="707" y="0"/>
                        <a:pt x="707" y="0"/>
                        <a:pt x="707" y="0"/>
                      </a:cubicBezTo>
                      <a:cubicBezTo>
                        <a:pt x="-884" y="0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25" name="รูปแบบอิสระ: รูปร่าง 1824">
                  <a:extLst>
                    <a:ext uri="{FF2B5EF4-FFF2-40B4-BE49-F238E27FC236}">
                      <a16:creationId xmlns:a16="http://schemas.microsoft.com/office/drawing/2014/main" id="{251ECD0E-7031-4573-924A-D4D12E8F2406}"/>
                    </a:ext>
                  </a:extLst>
                </p:cNvPr>
                <p:cNvSpPr/>
                <p:nvPr/>
              </p:nvSpPr>
              <p:spPr>
                <a:xfrm>
                  <a:off x="7361825" y="4596561"/>
                  <a:ext cx="2684" cy="15910"/>
                </a:xfrm>
                <a:custGeom>
                  <a:avLst/>
                  <a:gdLst>
                    <a:gd name="connsiteX0" fmla="*/ 2685 w 2684"/>
                    <a:gd name="connsiteY0" fmla="*/ 0 h 15910"/>
                    <a:gd name="connsiteX1" fmla="*/ 1094 w 2684"/>
                    <a:gd name="connsiteY1" fmla="*/ 0 h 15910"/>
                    <a:gd name="connsiteX2" fmla="*/ 2685 w 2684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684" h="15910">
                      <a:moveTo>
                        <a:pt x="2685" y="0"/>
                      </a:moveTo>
                      <a:cubicBezTo>
                        <a:pt x="2685" y="0"/>
                        <a:pt x="1094" y="0"/>
                        <a:pt x="1094" y="0"/>
                      </a:cubicBezTo>
                      <a:cubicBezTo>
                        <a:pt x="-2088" y="0"/>
                        <a:pt x="2685" y="0"/>
                        <a:pt x="268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26" name="รูปแบบอิสระ: รูปร่าง 1825">
                  <a:extLst>
                    <a:ext uri="{FF2B5EF4-FFF2-40B4-BE49-F238E27FC236}">
                      <a16:creationId xmlns:a16="http://schemas.microsoft.com/office/drawing/2014/main" id="{7DECF265-4C46-4668-83EC-AC8752BE07BD}"/>
                    </a:ext>
                  </a:extLst>
                </p:cNvPr>
                <p:cNvSpPr/>
                <p:nvPr/>
              </p:nvSpPr>
              <p:spPr>
                <a:xfrm>
                  <a:off x="7372465" y="4593379"/>
                  <a:ext cx="1590" cy="15910"/>
                </a:xfrm>
                <a:custGeom>
                  <a:avLst/>
                  <a:gdLst>
                    <a:gd name="connsiteX0" fmla="*/ 1591 w 1590"/>
                    <a:gd name="connsiteY0" fmla="*/ 0 h 15910"/>
                    <a:gd name="connsiteX1" fmla="*/ 0 w 1590"/>
                    <a:gd name="connsiteY1" fmla="*/ 0 h 15910"/>
                    <a:gd name="connsiteX2" fmla="*/ 1591 w 1590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0">
                      <a:moveTo>
                        <a:pt x="1591" y="0"/>
                      </a:moveTo>
                      <a:lnTo>
                        <a:pt x="0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27" name="รูปแบบอิสระ: รูปร่าง 1826">
                  <a:extLst>
                    <a:ext uri="{FF2B5EF4-FFF2-40B4-BE49-F238E27FC236}">
                      <a16:creationId xmlns:a16="http://schemas.microsoft.com/office/drawing/2014/main" id="{A623BBD8-A3E6-43FB-B52B-11801319C48E}"/>
                    </a:ext>
                  </a:extLst>
                </p:cNvPr>
                <p:cNvSpPr/>
                <p:nvPr/>
              </p:nvSpPr>
              <p:spPr>
                <a:xfrm>
                  <a:off x="7372465" y="459497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28" name="รูปแบบอิสระ: รูปร่าง 1827">
                  <a:extLst>
                    <a:ext uri="{FF2B5EF4-FFF2-40B4-BE49-F238E27FC236}">
                      <a16:creationId xmlns:a16="http://schemas.microsoft.com/office/drawing/2014/main" id="{20BB007A-3317-421F-AE00-C0B8FA65625A}"/>
                    </a:ext>
                  </a:extLst>
                </p:cNvPr>
                <p:cNvSpPr/>
                <p:nvPr/>
              </p:nvSpPr>
              <p:spPr>
                <a:xfrm>
                  <a:off x="7372465" y="459497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29" name="รูปแบบอิสระ: รูปร่าง 1828">
                  <a:extLst>
                    <a:ext uri="{FF2B5EF4-FFF2-40B4-BE49-F238E27FC236}">
                      <a16:creationId xmlns:a16="http://schemas.microsoft.com/office/drawing/2014/main" id="{AB690DBC-5C60-4491-B1AA-45666A92F149}"/>
                    </a:ext>
                  </a:extLst>
                </p:cNvPr>
                <p:cNvSpPr/>
                <p:nvPr/>
              </p:nvSpPr>
              <p:spPr>
                <a:xfrm>
                  <a:off x="7374055" y="4593379"/>
                  <a:ext cx="1591" cy="1591"/>
                </a:xfrm>
                <a:custGeom>
                  <a:avLst/>
                  <a:gdLst>
                    <a:gd name="connsiteX0" fmla="*/ 1591 w 1591"/>
                    <a:gd name="connsiteY0" fmla="*/ 0 h 1591"/>
                    <a:gd name="connsiteX1" fmla="*/ 0 w 1591"/>
                    <a:gd name="connsiteY1" fmla="*/ 0 h 1591"/>
                    <a:gd name="connsiteX2" fmla="*/ 0 w 1591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">
                      <a:moveTo>
                        <a:pt x="1591" y="0"/>
                      </a:moveTo>
                      <a:lnTo>
                        <a:pt x="0" y="0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30" name="รูปแบบอิสระ: รูปร่าง 1829">
                  <a:extLst>
                    <a:ext uri="{FF2B5EF4-FFF2-40B4-BE49-F238E27FC236}">
                      <a16:creationId xmlns:a16="http://schemas.microsoft.com/office/drawing/2014/main" id="{18320F17-4A37-40EF-9E0E-B77A03088D6B}"/>
                    </a:ext>
                  </a:extLst>
                </p:cNvPr>
                <p:cNvSpPr/>
                <p:nvPr/>
              </p:nvSpPr>
              <p:spPr>
                <a:xfrm>
                  <a:off x="7372465" y="4599743"/>
                  <a:ext cx="1590" cy="15910"/>
                </a:xfrm>
                <a:custGeom>
                  <a:avLst/>
                  <a:gdLst>
                    <a:gd name="connsiteX0" fmla="*/ 0 w 1590"/>
                    <a:gd name="connsiteY0" fmla="*/ 0 h 15910"/>
                    <a:gd name="connsiteX1" fmla="*/ 0 w 1590"/>
                    <a:gd name="connsiteY1" fmla="*/ 0 h 15910"/>
                    <a:gd name="connsiteX2" fmla="*/ 1591 w 1590"/>
                    <a:gd name="connsiteY2" fmla="*/ 0 h 15910"/>
                    <a:gd name="connsiteX3" fmla="*/ 0 w 1590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1" y="0"/>
                        <a:pt x="1591" y="0"/>
                        <a:pt x="1591" y="0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31" name="รูปแบบอิสระ: รูปร่าง 1830">
                  <a:extLst>
                    <a:ext uri="{FF2B5EF4-FFF2-40B4-BE49-F238E27FC236}">
                      <a16:creationId xmlns:a16="http://schemas.microsoft.com/office/drawing/2014/main" id="{C1F65BA8-C11A-4EBC-8A24-80765D444CF8}"/>
                    </a:ext>
                  </a:extLst>
                </p:cNvPr>
                <p:cNvSpPr/>
                <p:nvPr/>
              </p:nvSpPr>
              <p:spPr>
                <a:xfrm>
                  <a:off x="7377237" y="4598152"/>
                  <a:ext cx="1591" cy="15910"/>
                </a:xfrm>
                <a:custGeom>
                  <a:avLst/>
                  <a:gdLst>
                    <a:gd name="connsiteX0" fmla="*/ 1591 w 1591"/>
                    <a:gd name="connsiteY0" fmla="*/ 0 h 15910"/>
                    <a:gd name="connsiteX1" fmla="*/ 0 w 1591"/>
                    <a:gd name="connsiteY1" fmla="*/ 0 h 15910"/>
                    <a:gd name="connsiteX2" fmla="*/ 1591 w 1591"/>
                    <a:gd name="connsiteY2" fmla="*/ 0 h 15910"/>
                    <a:gd name="connsiteX3" fmla="*/ 1591 w 1591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15910">
                      <a:moveTo>
                        <a:pt x="1591" y="0"/>
                      </a:moveTo>
                      <a:cubicBezTo>
                        <a:pt x="1591" y="0"/>
                        <a:pt x="0" y="0"/>
                        <a:pt x="0" y="0"/>
                      </a:cubicBezTo>
                      <a:lnTo>
                        <a:pt x="1591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32" name="รูปแบบอิสระ: รูปร่าง 1831">
                  <a:extLst>
                    <a:ext uri="{FF2B5EF4-FFF2-40B4-BE49-F238E27FC236}">
                      <a16:creationId xmlns:a16="http://schemas.microsoft.com/office/drawing/2014/main" id="{F352B24D-AF51-4D91-847F-91587CCBF338}"/>
                    </a:ext>
                  </a:extLst>
                </p:cNvPr>
                <p:cNvSpPr/>
                <p:nvPr/>
              </p:nvSpPr>
              <p:spPr>
                <a:xfrm>
                  <a:off x="7378829" y="4598152"/>
                  <a:ext cx="1591" cy="15910"/>
                </a:xfrm>
                <a:custGeom>
                  <a:avLst/>
                  <a:gdLst>
                    <a:gd name="connsiteX0" fmla="*/ 0 w 1591"/>
                    <a:gd name="connsiteY0" fmla="*/ 0 h 15910"/>
                    <a:gd name="connsiteX1" fmla="*/ 1591 w 1591"/>
                    <a:gd name="connsiteY1" fmla="*/ 0 h 15910"/>
                    <a:gd name="connsiteX2" fmla="*/ 0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0" y="0"/>
                      </a:moveTo>
                      <a:cubicBezTo>
                        <a:pt x="0" y="0"/>
                        <a:pt x="1591" y="0"/>
                        <a:pt x="1591" y="0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33" name="รูปแบบอิสระ: รูปร่าง 1832">
                  <a:extLst>
                    <a:ext uri="{FF2B5EF4-FFF2-40B4-BE49-F238E27FC236}">
                      <a16:creationId xmlns:a16="http://schemas.microsoft.com/office/drawing/2014/main" id="{3454E6EB-AD89-4B24-87FE-11A1D5F07B71}"/>
                    </a:ext>
                  </a:extLst>
                </p:cNvPr>
                <p:cNvSpPr/>
                <p:nvPr/>
              </p:nvSpPr>
              <p:spPr>
                <a:xfrm>
                  <a:off x="7372465" y="4604516"/>
                  <a:ext cx="3181" cy="15910"/>
                </a:xfrm>
                <a:custGeom>
                  <a:avLst/>
                  <a:gdLst>
                    <a:gd name="connsiteX0" fmla="*/ 3182 w 3181"/>
                    <a:gd name="connsiteY0" fmla="*/ 0 h 15910"/>
                    <a:gd name="connsiteX1" fmla="*/ 3182 w 3181"/>
                    <a:gd name="connsiteY1" fmla="*/ 0 h 15910"/>
                    <a:gd name="connsiteX2" fmla="*/ 0 w 318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15910">
                      <a:moveTo>
                        <a:pt x="3182" y="0"/>
                      </a:moveTo>
                      <a:lnTo>
                        <a:pt x="318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34" name="รูปแบบอิสระ: รูปร่าง 1833">
                  <a:extLst>
                    <a:ext uri="{FF2B5EF4-FFF2-40B4-BE49-F238E27FC236}">
                      <a16:creationId xmlns:a16="http://schemas.microsoft.com/office/drawing/2014/main" id="{B222BCAE-0E05-4572-9C9D-10A2DC105877}"/>
                    </a:ext>
                  </a:extLst>
                </p:cNvPr>
                <p:cNvSpPr/>
                <p:nvPr/>
              </p:nvSpPr>
              <p:spPr>
                <a:xfrm>
                  <a:off x="7383601" y="4609289"/>
                  <a:ext cx="3641" cy="15910"/>
                </a:xfrm>
                <a:custGeom>
                  <a:avLst/>
                  <a:gdLst>
                    <a:gd name="connsiteX0" fmla="*/ 3182 w 3641"/>
                    <a:gd name="connsiteY0" fmla="*/ 0 h 15910"/>
                    <a:gd name="connsiteX1" fmla="*/ 3182 w 3641"/>
                    <a:gd name="connsiteY1" fmla="*/ 0 h 15910"/>
                    <a:gd name="connsiteX2" fmla="*/ 0 w 3641"/>
                    <a:gd name="connsiteY2" fmla="*/ 0 h 15910"/>
                    <a:gd name="connsiteX3" fmla="*/ 3182 w 3641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41" h="15910">
                      <a:moveTo>
                        <a:pt x="3182" y="0"/>
                      </a:moveTo>
                      <a:cubicBezTo>
                        <a:pt x="4773" y="0"/>
                        <a:pt x="1591" y="0"/>
                        <a:pt x="318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91" y="0"/>
                        <a:pt x="1591" y="0"/>
                        <a:pt x="31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35" name="รูปแบบอิสระ: รูปร่าง 1834">
                  <a:extLst>
                    <a:ext uri="{FF2B5EF4-FFF2-40B4-BE49-F238E27FC236}">
                      <a16:creationId xmlns:a16="http://schemas.microsoft.com/office/drawing/2014/main" id="{28DAE0DD-5009-4FF2-BC93-B1C89C706B81}"/>
                    </a:ext>
                  </a:extLst>
                </p:cNvPr>
                <p:cNvSpPr/>
                <p:nvPr/>
              </p:nvSpPr>
              <p:spPr>
                <a:xfrm>
                  <a:off x="7383601" y="460928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36" name="รูปแบบอิสระ: รูปร่าง 1835">
                  <a:extLst>
                    <a:ext uri="{FF2B5EF4-FFF2-40B4-BE49-F238E27FC236}">
                      <a16:creationId xmlns:a16="http://schemas.microsoft.com/office/drawing/2014/main" id="{49E08D66-489B-42F9-9B45-8632D4B35901}"/>
                    </a:ext>
                  </a:extLst>
                </p:cNvPr>
                <p:cNvSpPr/>
                <p:nvPr/>
              </p:nvSpPr>
              <p:spPr>
                <a:xfrm>
                  <a:off x="7364510" y="4668157"/>
                  <a:ext cx="1590" cy="15910"/>
                </a:xfrm>
                <a:custGeom>
                  <a:avLst/>
                  <a:gdLst>
                    <a:gd name="connsiteX0" fmla="*/ 0 w 1590"/>
                    <a:gd name="connsiteY0" fmla="*/ 0 h 15910"/>
                    <a:gd name="connsiteX1" fmla="*/ 0 w 1590"/>
                    <a:gd name="connsiteY1" fmla="*/ 0 h 15910"/>
                    <a:gd name="connsiteX2" fmla="*/ 1591 w 1590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37" name="รูปแบบอิสระ: รูปร่าง 1836">
                  <a:extLst>
                    <a:ext uri="{FF2B5EF4-FFF2-40B4-BE49-F238E27FC236}">
                      <a16:creationId xmlns:a16="http://schemas.microsoft.com/office/drawing/2014/main" id="{F5DC97A7-AE8B-44BE-B836-D034EFF612A5}"/>
                    </a:ext>
                  </a:extLst>
                </p:cNvPr>
                <p:cNvSpPr/>
                <p:nvPr/>
              </p:nvSpPr>
              <p:spPr>
                <a:xfrm>
                  <a:off x="7364510" y="4669748"/>
                  <a:ext cx="3181" cy="15910"/>
                </a:xfrm>
                <a:custGeom>
                  <a:avLst/>
                  <a:gdLst>
                    <a:gd name="connsiteX0" fmla="*/ 3182 w 3181"/>
                    <a:gd name="connsiteY0" fmla="*/ 0 h 15910"/>
                    <a:gd name="connsiteX1" fmla="*/ 0 w 3181"/>
                    <a:gd name="connsiteY1" fmla="*/ 0 h 15910"/>
                    <a:gd name="connsiteX2" fmla="*/ 3182 w 3181"/>
                    <a:gd name="connsiteY2" fmla="*/ 0 h 15910"/>
                    <a:gd name="connsiteX3" fmla="*/ 3182 w 3181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1" h="15910">
                      <a:moveTo>
                        <a:pt x="3182" y="0"/>
                      </a:moveTo>
                      <a:lnTo>
                        <a:pt x="0" y="0"/>
                      </a:lnTo>
                      <a:lnTo>
                        <a:pt x="3182" y="0"/>
                      </a:lnTo>
                      <a:cubicBezTo>
                        <a:pt x="3182" y="0"/>
                        <a:pt x="3182" y="0"/>
                        <a:pt x="31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38" name="รูปแบบอิสระ: รูปร่าง 1837">
                  <a:extLst>
                    <a:ext uri="{FF2B5EF4-FFF2-40B4-BE49-F238E27FC236}">
                      <a16:creationId xmlns:a16="http://schemas.microsoft.com/office/drawing/2014/main" id="{2C05F469-EB48-4F2A-882F-428B7EA9E914}"/>
                    </a:ext>
                  </a:extLst>
                </p:cNvPr>
                <p:cNvSpPr/>
                <p:nvPr/>
              </p:nvSpPr>
              <p:spPr>
                <a:xfrm>
                  <a:off x="7389965" y="4628382"/>
                  <a:ext cx="1591" cy="15910"/>
                </a:xfrm>
                <a:custGeom>
                  <a:avLst/>
                  <a:gdLst>
                    <a:gd name="connsiteX0" fmla="*/ 1591 w 1591"/>
                    <a:gd name="connsiteY0" fmla="*/ 0 h 15910"/>
                    <a:gd name="connsiteX1" fmla="*/ 1591 w 1591"/>
                    <a:gd name="connsiteY1" fmla="*/ 0 h 15910"/>
                    <a:gd name="connsiteX2" fmla="*/ 0 w 1591"/>
                    <a:gd name="connsiteY2" fmla="*/ 0 h 15910"/>
                    <a:gd name="connsiteX3" fmla="*/ 1591 w 1591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15910">
                      <a:moveTo>
                        <a:pt x="1591" y="0"/>
                      </a:moveTo>
                      <a:lnTo>
                        <a:pt x="1591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39" name="รูปแบบอิสระ: รูปร่าง 1838">
                  <a:extLst>
                    <a:ext uri="{FF2B5EF4-FFF2-40B4-BE49-F238E27FC236}">
                      <a16:creationId xmlns:a16="http://schemas.microsoft.com/office/drawing/2014/main" id="{BFA68E48-DC10-4107-9BD0-A486D2AEFA87}"/>
                    </a:ext>
                  </a:extLst>
                </p:cNvPr>
                <p:cNvSpPr/>
                <p:nvPr/>
              </p:nvSpPr>
              <p:spPr>
                <a:xfrm>
                  <a:off x="7386783" y="4631564"/>
                  <a:ext cx="3181" cy="15910"/>
                </a:xfrm>
                <a:custGeom>
                  <a:avLst/>
                  <a:gdLst>
                    <a:gd name="connsiteX0" fmla="*/ 3182 w 3181"/>
                    <a:gd name="connsiteY0" fmla="*/ 0 h 15910"/>
                    <a:gd name="connsiteX1" fmla="*/ 3182 w 3181"/>
                    <a:gd name="connsiteY1" fmla="*/ 0 h 15910"/>
                    <a:gd name="connsiteX2" fmla="*/ 0 w 318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15910">
                      <a:moveTo>
                        <a:pt x="3182" y="0"/>
                      </a:moveTo>
                      <a:lnTo>
                        <a:pt x="318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40" name="รูปแบบอิสระ: รูปร่าง 1839">
                  <a:extLst>
                    <a:ext uri="{FF2B5EF4-FFF2-40B4-BE49-F238E27FC236}">
                      <a16:creationId xmlns:a16="http://schemas.microsoft.com/office/drawing/2014/main" id="{2FE2461D-D4A5-42DB-827A-FDBCDCD99B7D}"/>
                    </a:ext>
                  </a:extLst>
                </p:cNvPr>
                <p:cNvSpPr/>
                <p:nvPr/>
              </p:nvSpPr>
              <p:spPr>
                <a:xfrm>
                  <a:off x="7391733" y="4635143"/>
                  <a:ext cx="1414" cy="1193"/>
                </a:xfrm>
                <a:custGeom>
                  <a:avLst/>
                  <a:gdLst>
                    <a:gd name="connsiteX0" fmla="*/ 1414 w 1414"/>
                    <a:gd name="connsiteY0" fmla="*/ 1193 h 1193"/>
                    <a:gd name="connsiteX1" fmla="*/ 1414 w 1414"/>
                    <a:gd name="connsiteY1" fmla="*/ 1193 h 1193"/>
                    <a:gd name="connsiteX2" fmla="*/ 1414 w 1414"/>
                    <a:gd name="connsiteY2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14" h="1193">
                      <a:moveTo>
                        <a:pt x="1414" y="1193"/>
                      </a:moveTo>
                      <a:cubicBezTo>
                        <a:pt x="1414" y="-398"/>
                        <a:pt x="1414" y="-398"/>
                        <a:pt x="1414" y="1193"/>
                      </a:cubicBezTo>
                      <a:cubicBezTo>
                        <a:pt x="1414" y="-398"/>
                        <a:pt x="-1768" y="1193"/>
                        <a:pt x="1414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514" name="กราฟิก 7">
                <a:extLst>
                  <a:ext uri="{FF2B5EF4-FFF2-40B4-BE49-F238E27FC236}">
                    <a16:creationId xmlns:a16="http://schemas.microsoft.com/office/drawing/2014/main" id="{1B508BCF-51F1-44AC-A11B-A23E3DB17B86}"/>
                  </a:ext>
                </a:extLst>
              </p:cNvPr>
              <p:cNvGrpSpPr/>
              <p:nvPr/>
            </p:nvGrpSpPr>
            <p:grpSpPr>
              <a:xfrm>
                <a:off x="7291325" y="4423141"/>
                <a:ext cx="85917" cy="93336"/>
                <a:chOff x="7291325" y="4423141"/>
                <a:chExt cx="85917" cy="93336"/>
              </a:xfrm>
              <a:solidFill>
                <a:srgbClr val="FFFFFF"/>
              </a:solidFill>
            </p:grpSpPr>
            <p:sp>
              <p:nvSpPr>
                <p:cNvPr id="1679" name="รูปแบบอิสระ: รูปร่าง 1678">
                  <a:extLst>
                    <a:ext uri="{FF2B5EF4-FFF2-40B4-BE49-F238E27FC236}">
                      <a16:creationId xmlns:a16="http://schemas.microsoft.com/office/drawing/2014/main" id="{A0575E48-B175-4B7F-ABA3-AE3A240015C4}"/>
                    </a:ext>
                  </a:extLst>
                </p:cNvPr>
                <p:cNvSpPr/>
                <p:nvPr/>
              </p:nvSpPr>
              <p:spPr>
                <a:xfrm>
                  <a:off x="7291325" y="4425615"/>
                  <a:ext cx="707" cy="706"/>
                </a:xfrm>
                <a:custGeom>
                  <a:avLst/>
                  <a:gdLst>
                    <a:gd name="connsiteX0" fmla="*/ 0 w 707"/>
                    <a:gd name="connsiteY0" fmla="*/ 707 h 706"/>
                    <a:gd name="connsiteX1" fmla="*/ 0 w 707"/>
                    <a:gd name="connsiteY1" fmla="*/ 707 h 706"/>
                    <a:gd name="connsiteX2" fmla="*/ 0 w 707"/>
                    <a:gd name="connsiteY2" fmla="*/ 707 h 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706">
                      <a:moveTo>
                        <a:pt x="0" y="707"/>
                      </a:moveTo>
                      <a:cubicBezTo>
                        <a:pt x="0" y="707"/>
                        <a:pt x="0" y="707"/>
                        <a:pt x="0" y="707"/>
                      </a:cubicBezTo>
                      <a:cubicBezTo>
                        <a:pt x="0" y="707"/>
                        <a:pt x="1591" y="-884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80" name="รูปแบบอิสระ: รูปร่าง 1679">
                  <a:extLst>
                    <a:ext uri="{FF2B5EF4-FFF2-40B4-BE49-F238E27FC236}">
                      <a16:creationId xmlns:a16="http://schemas.microsoft.com/office/drawing/2014/main" id="{97B02966-0038-4207-95E3-BBFE11849526}"/>
                    </a:ext>
                  </a:extLst>
                </p:cNvPr>
                <p:cNvSpPr/>
                <p:nvPr/>
              </p:nvSpPr>
              <p:spPr>
                <a:xfrm>
                  <a:off x="7296097" y="4423141"/>
                  <a:ext cx="1591" cy="1591"/>
                </a:xfrm>
                <a:custGeom>
                  <a:avLst/>
                  <a:gdLst>
                    <a:gd name="connsiteX0" fmla="*/ 0 w 1591"/>
                    <a:gd name="connsiteY0" fmla="*/ 1591 h 1591"/>
                    <a:gd name="connsiteX1" fmla="*/ 0 w 1591"/>
                    <a:gd name="connsiteY1" fmla="*/ 1591 h 1591"/>
                    <a:gd name="connsiteX2" fmla="*/ 1591 w 1591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">
                      <a:moveTo>
                        <a:pt x="0" y="1591"/>
                      </a:moveTo>
                      <a:lnTo>
                        <a:pt x="0" y="1591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81" name="รูปแบบอิสระ: รูปร่าง 1680">
                  <a:extLst>
                    <a:ext uri="{FF2B5EF4-FFF2-40B4-BE49-F238E27FC236}">
                      <a16:creationId xmlns:a16="http://schemas.microsoft.com/office/drawing/2014/main" id="{18572D48-B24C-4F73-858D-9CEED71F5419}"/>
                    </a:ext>
                  </a:extLst>
                </p:cNvPr>
                <p:cNvSpPr/>
                <p:nvPr/>
              </p:nvSpPr>
              <p:spPr>
                <a:xfrm>
                  <a:off x="7296097" y="4424732"/>
                  <a:ext cx="3005" cy="1590"/>
                </a:xfrm>
                <a:custGeom>
                  <a:avLst/>
                  <a:gdLst>
                    <a:gd name="connsiteX0" fmla="*/ 1591 w 3005"/>
                    <a:gd name="connsiteY0" fmla="*/ 1591 h 1590"/>
                    <a:gd name="connsiteX1" fmla="*/ 1591 w 3005"/>
                    <a:gd name="connsiteY1" fmla="*/ 1591 h 1590"/>
                    <a:gd name="connsiteX2" fmla="*/ 1591 w 3005"/>
                    <a:gd name="connsiteY2" fmla="*/ 0 h 1590"/>
                    <a:gd name="connsiteX3" fmla="*/ 0 w 3005"/>
                    <a:gd name="connsiteY3" fmla="*/ 1591 h 1590"/>
                    <a:gd name="connsiteX4" fmla="*/ 1591 w 3005"/>
                    <a:gd name="connsiteY4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05" h="1590">
                      <a:moveTo>
                        <a:pt x="1591" y="1591"/>
                      </a:moveTo>
                      <a:cubicBezTo>
                        <a:pt x="4773" y="-1591"/>
                        <a:pt x="1591" y="1591"/>
                        <a:pt x="1591" y="1591"/>
                      </a:cubicBezTo>
                      <a:lnTo>
                        <a:pt x="1591" y="0"/>
                      </a:lnTo>
                      <a:lnTo>
                        <a:pt x="0" y="1591"/>
                      </a:lnTo>
                      <a:cubicBezTo>
                        <a:pt x="0" y="1591"/>
                        <a:pt x="1591" y="0"/>
                        <a:pt x="1591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82" name="รูปแบบอิสระ: รูปร่าง 1681">
                  <a:extLst>
                    <a:ext uri="{FF2B5EF4-FFF2-40B4-BE49-F238E27FC236}">
                      <a16:creationId xmlns:a16="http://schemas.microsoft.com/office/drawing/2014/main" id="{02EFBF18-09C1-43E4-A36C-A2522F0D470D}"/>
                    </a:ext>
                  </a:extLst>
                </p:cNvPr>
                <p:cNvSpPr/>
                <p:nvPr/>
              </p:nvSpPr>
              <p:spPr>
                <a:xfrm>
                  <a:off x="7292916" y="4431096"/>
                  <a:ext cx="1192" cy="15910"/>
                </a:xfrm>
                <a:custGeom>
                  <a:avLst/>
                  <a:gdLst>
                    <a:gd name="connsiteX0" fmla="*/ 0 w 1192"/>
                    <a:gd name="connsiteY0" fmla="*/ 0 h 15910"/>
                    <a:gd name="connsiteX1" fmla="*/ 0 w 1192"/>
                    <a:gd name="connsiteY1" fmla="*/ 0 h 15910"/>
                    <a:gd name="connsiteX2" fmla="*/ 0 w 1192"/>
                    <a:gd name="connsiteY2" fmla="*/ 0 h 15910"/>
                    <a:gd name="connsiteX3" fmla="*/ 0 w 1192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2" h="15910">
                      <a:moveTo>
                        <a:pt x="0" y="0"/>
                      </a:moveTo>
                      <a:cubicBezTo>
                        <a:pt x="1591" y="0"/>
                        <a:pt x="1591" y="0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83" name="รูปแบบอิสระ: รูปร่าง 1682">
                  <a:extLst>
                    <a:ext uri="{FF2B5EF4-FFF2-40B4-BE49-F238E27FC236}">
                      <a16:creationId xmlns:a16="http://schemas.microsoft.com/office/drawing/2014/main" id="{3249824B-B6A5-42A6-B2FE-A56260015961}"/>
                    </a:ext>
                  </a:extLst>
                </p:cNvPr>
                <p:cNvSpPr/>
                <p:nvPr/>
              </p:nvSpPr>
              <p:spPr>
                <a:xfrm>
                  <a:off x="7292916" y="4431096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0 h 707"/>
                    <a:gd name="connsiteX1" fmla="*/ 0 w 15909"/>
                    <a:gd name="connsiteY1" fmla="*/ 0 h 707"/>
                    <a:gd name="connsiteX2" fmla="*/ 0 w 15909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0"/>
                      </a:moveTo>
                      <a:cubicBezTo>
                        <a:pt x="0" y="0"/>
                        <a:pt x="0" y="1591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84" name="รูปแบบอิสระ: รูปร่าง 1683">
                  <a:extLst>
                    <a:ext uri="{FF2B5EF4-FFF2-40B4-BE49-F238E27FC236}">
                      <a16:creationId xmlns:a16="http://schemas.microsoft.com/office/drawing/2014/main" id="{0BE08520-B820-494D-9174-2A60DB07F160}"/>
                    </a:ext>
                  </a:extLst>
                </p:cNvPr>
                <p:cNvSpPr/>
                <p:nvPr/>
              </p:nvSpPr>
              <p:spPr>
                <a:xfrm>
                  <a:off x="7292916" y="4431096"/>
                  <a:ext cx="1590" cy="1591"/>
                </a:xfrm>
                <a:custGeom>
                  <a:avLst/>
                  <a:gdLst>
                    <a:gd name="connsiteX0" fmla="*/ 1591 w 1590"/>
                    <a:gd name="connsiteY0" fmla="*/ 0 h 1591"/>
                    <a:gd name="connsiteX1" fmla="*/ 1591 w 1590"/>
                    <a:gd name="connsiteY1" fmla="*/ 0 h 1591"/>
                    <a:gd name="connsiteX2" fmla="*/ 0 w 1590"/>
                    <a:gd name="connsiteY2" fmla="*/ 1591 h 1591"/>
                    <a:gd name="connsiteX3" fmla="*/ 1591 w 1590"/>
                    <a:gd name="connsiteY3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" h="1591">
                      <a:moveTo>
                        <a:pt x="1591" y="0"/>
                      </a:moveTo>
                      <a:lnTo>
                        <a:pt x="1591" y="0"/>
                      </a:lnTo>
                      <a:cubicBezTo>
                        <a:pt x="0" y="1591"/>
                        <a:pt x="0" y="1591"/>
                        <a:pt x="0" y="1591"/>
                      </a:cubicBezTo>
                      <a:cubicBezTo>
                        <a:pt x="0" y="1591"/>
                        <a:pt x="1591" y="1591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85" name="รูปแบบอิสระ: รูปร่าง 1684">
                  <a:extLst>
                    <a:ext uri="{FF2B5EF4-FFF2-40B4-BE49-F238E27FC236}">
                      <a16:creationId xmlns:a16="http://schemas.microsoft.com/office/drawing/2014/main" id="{621DEB14-32FB-418F-8968-243506600062}"/>
                    </a:ext>
                  </a:extLst>
                </p:cNvPr>
                <p:cNvSpPr/>
                <p:nvPr/>
              </p:nvSpPr>
              <p:spPr>
                <a:xfrm>
                  <a:off x="7296097" y="4429505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86" name="รูปแบบอิสระ: รูปร่าง 1685">
                  <a:extLst>
                    <a:ext uri="{FF2B5EF4-FFF2-40B4-BE49-F238E27FC236}">
                      <a16:creationId xmlns:a16="http://schemas.microsoft.com/office/drawing/2014/main" id="{96D43405-874C-463F-A8C5-4F9E676CB9A8}"/>
                    </a:ext>
                  </a:extLst>
                </p:cNvPr>
                <p:cNvSpPr/>
                <p:nvPr/>
              </p:nvSpPr>
              <p:spPr>
                <a:xfrm>
                  <a:off x="7294506" y="4429902"/>
                  <a:ext cx="1837" cy="1193"/>
                </a:xfrm>
                <a:custGeom>
                  <a:avLst/>
                  <a:gdLst>
                    <a:gd name="connsiteX0" fmla="*/ 0 w 1837"/>
                    <a:gd name="connsiteY0" fmla="*/ 1193 h 1193"/>
                    <a:gd name="connsiteX1" fmla="*/ 0 w 1837"/>
                    <a:gd name="connsiteY1" fmla="*/ 1193 h 1193"/>
                    <a:gd name="connsiteX2" fmla="*/ 0 w 1837"/>
                    <a:gd name="connsiteY2" fmla="*/ 1193 h 1193"/>
                    <a:gd name="connsiteX3" fmla="*/ 0 w 1837"/>
                    <a:gd name="connsiteY3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37" h="1193">
                      <a:moveTo>
                        <a:pt x="0" y="1193"/>
                      </a:moveTo>
                      <a:lnTo>
                        <a:pt x="0" y="1193"/>
                      </a:lnTo>
                      <a:cubicBezTo>
                        <a:pt x="1591" y="-398"/>
                        <a:pt x="3182" y="-398"/>
                        <a:pt x="0" y="1193"/>
                      </a:cubicBezTo>
                      <a:cubicBezTo>
                        <a:pt x="1591" y="-398"/>
                        <a:pt x="1591" y="1193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87" name="รูปแบบอิสระ: รูปร่าง 1686">
                  <a:extLst>
                    <a:ext uri="{FF2B5EF4-FFF2-40B4-BE49-F238E27FC236}">
                      <a16:creationId xmlns:a16="http://schemas.microsoft.com/office/drawing/2014/main" id="{F4F2D43C-076D-4254-AC7A-D04F2E057EEA}"/>
                    </a:ext>
                  </a:extLst>
                </p:cNvPr>
                <p:cNvSpPr/>
                <p:nvPr/>
              </p:nvSpPr>
              <p:spPr>
                <a:xfrm>
                  <a:off x="7295438" y="4427913"/>
                  <a:ext cx="2250" cy="1591"/>
                </a:xfrm>
                <a:custGeom>
                  <a:avLst/>
                  <a:gdLst>
                    <a:gd name="connsiteX0" fmla="*/ 659 w 2250"/>
                    <a:gd name="connsiteY0" fmla="*/ 1591 h 1591"/>
                    <a:gd name="connsiteX1" fmla="*/ 2250 w 2250"/>
                    <a:gd name="connsiteY1" fmla="*/ 0 h 1591"/>
                    <a:gd name="connsiteX2" fmla="*/ 659 w 2250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250" h="1591">
                      <a:moveTo>
                        <a:pt x="659" y="1591"/>
                      </a:moveTo>
                      <a:cubicBezTo>
                        <a:pt x="659" y="1591"/>
                        <a:pt x="659" y="0"/>
                        <a:pt x="2250" y="0"/>
                      </a:cubicBezTo>
                      <a:cubicBezTo>
                        <a:pt x="659" y="0"/>
                        <a:pt x="-932" y="1591"/>
                        <a:pt x="659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88" name="รูปแบบอิสระ: รูปร่าง 1687">
                  <a:extLst>
                    <a:ext uri="{FF2B5EF4-FFF2-40B4-BE49-F238E27FC236}">
                      <a16:creationId xmlns:a16="http://schemas.microsoft.com/office/drawing/2014/main" id="{81938193-7D84-4F2A-A096-489F561286FD}"/>
                    </a:ext>
                  </a:extLst>
                </p:cNvPr>
                <p:cNvSpPr/>
                <p:nvPr/>
              </p:nvSpPr>
              <p:spPr>
                <a:xfrm>
                  <a:off x="7300163" y="4423141"/>
                  <a:ext cx="707" cy="707"/>
                </a:xfrm>
                <a:custGeom>
                  <a:avLst/>
                  <a:gdLst>
                    <a:gd name="connsiteX0" fmla="*/ 707 w 707"/>
                    <a:gd name="connsiteY0" fmla="*/ 0 h 707"/>
                    <a:gd name="connsiteX1" fmla="*/ 707 w 707"/>
                    <a:gd name="connsiteY1" fmla="*/ 0 h 707"/>
                    <a:gd name="connsiteX2" fmla="*/ 707 w 707"/>
                    <a:gd name="connsiteY2" fmla="*/ 0 h 707"/>
                    <a:gd name="connsiteX3" fmla="*/ 707 w 707"/>
                    <a:gd name="connsiteY3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707">
                      <a:moveTo>
                        <a:pt x="707" y="0"/>
                      </a:moveTo>
                      <a:lnTo>
                        <a:pt x="707" y="0"/>
                      </a:lnTo>
                      <a:lnTo>
                        <a:pt x="707" y="0"/>
                      </a:lnTo>
                      <a:cubicBezTo>
                        <a:pt x="707" y="0"/>
                        <a:pt x="-884" y="1591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89" name="รูปแบบอิสระ: รูปร่าง 1688">
                  <a:extLst>
                    <a:ext uri="{FF2B5EF4-FFF2-40B4-BE49-F238E27FC236}">
                      <a16:creationId xmlns:a16="http://schemas.microsoft.com/office/drawing/2014/main" id="{61D40C90-E111-4EDF-B8ED-CB52BE14F238}"/>
                    </a:ext>
                  </a:extLst>
                </p:cNvPr>
                <p:cNvSpPr/>
                <p:nvPr/>
              </p:nvSpPr>
              <p:spPr>
                <a:xfrm>
                  <a:off x="7294506" y="4432687"/>
                  <a:ext cx="1591" cy="1590"/>
                </a:xfrm>
                <a:custGeom>
                  <a:avLst/>
                  <a:gdLst>
                    <a:gd name="connsiteX0" fmla="*/ 0 w 1591"/>
                    <a:gd name="connsiteY0" fmla="*/ 1591 h 1590"/>
                    <a:gd name="connsiteX1" fmla="*/ 1591 w 1591"/>
                    <a:gd name="connsiteY1" fmla="*/ 0 h 1590"/>
                    <a:gd name="connsiteX2" fmla="*/ 0 w 1591"/>
                    <a:gd name="connsiteY2" fmla="*/ 1591 h 1590"/>
                    <a:gd name="connsiteX3" fmla="*/ 0 w 1591"/>
                    <a:gd name="connsiteY3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1590">
                      <a:moveTo>
                        <a:pt x="0" y="1591"/>
                      </a:moveTo>
                      <a:cubicBezTo>
                        <a:pt x="0" y="1591"/>
                        <a:pt x="1591" y="0"/>
                        <a:pt x="1591" y="0"/>
                      </a:cubicBezTo>
                      <a:lnTo>
                        <a:pt x="0" y="1591"/>
                      </a:lnTo>
                      <a:cubicBezTo>
                        <a:pt x="1591" y="0"/>
                        <a:pt x="1591" y="0"/>
                        <a:pt x="0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90" name="รูปแบบอิสระ: รูปร่าง 1689">
                  <a:extLst>
                    <a:ext uri="{FF2B5EF4-FFF2-40B4-BE49-F238E27FC236}">
                      <a16:creationId xmlns:a16="http://schemas.microsoft.com/office/drawing/2014/main" id="{A977E464-2D80-40AC-81ED-86A78676689C}"/>
                    </a:ext>
                  </a:extLst>
                </p:cNvPr>
                <p:cNvSpPr/>
                <p:nvPr/>
              </p:nvSpPr>
              <p:spPr>
                <a:xfrm>
                  <a:off x="7296097" y="4431096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91" name="รูปแบบอิสระ: รูปร่าง 1690">
                  <a:extLst>
                    <a:ext uri="{FF2B5EF4-FFF2-40B4-BE49-F238E27FC236}">
                      <a16:creationId xmlns:a16="http://schemas.microsoft.com/office/drawing/2014/main" id="{2D099378-D71B-415B-865C-3EFD58BE96D6}"/>
                    </a:ext>
                  </a:extLst>
                </p:cNvPr>
                <p:cNvSpPr/>
                <p:nvPr/>
              </p:nvSpPr>
              <p:spPr>
                <a:xfrm>
                  <a:off x="7297688" y="4427913"/>
                  <a:ext cx="1591" cy="1591"/>
                </a:xfrm>
                <a:custGeom>
                  <a:avLst/>
                  <a:gdLst>
                    <a:gd name="connsiteX0" fmla="*/ 1591 w 1591"/>
                    <a:gd name="connsiteY0" fmla="*/ 0 h 1591"/>
                    <a:gd name="connsiteX1" fmla="*/ 0 w 1591"/>
                    <a:gd name="connsiteY1" fmla="*/ 1591 h 1591"/>
                    <a:gd name="connsiteX2" fmla="*/ 1591 w 1591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">
                      <a:moveTo>
                        <a:pt x="1591" y="0"/>
                      </a:moveTo>
                      <a:lnTo>
                        <a:pt x="0" y="1591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92" name="รูปแบบอิสระ: รูปร่าง 1691">
                  <a:extLst>
                    <a:ext uri="{FF2B5EF4-FFF2-40B4-BE49-F238E27FC236}">
                      <a16:creationId xmlns:a16="http://schemas.microsoft.com/office/drawing/2014/main" id="{82956B32-0681-436A-AC3A-E6BA0CE97463}"/>
                    </a:ext>
                  </a:extLst>
                </p:cNvPr>
                <p:cNvSpPr/>
                <p:nvPr/>
              </p:nvSpPr>
              <p:spPr>
                <a:xfrm>
                  <a:off x="7294506" y="4434277"/>
                  <a:ext cx="1591" cy="1591"/>
                </a:xfrm>
                <a:custGeom>
                  <a:avLst/>
                  <a:gdLst>
                    <a:gd name="connsiteX0" fmla="*/ 0 w 1591"/>
                    <a:gd name="connsiteY0" fmla="*/ 0 h 1591"/>
                    <a:gd name="connsiteX1" fmla="*/ 0 w 1591"/>
                    <a:gd name="connsiteY1" fmla="*/ 1591 h 1591"/>
                    <a:gd name="connsiteX2" fmla="*/ 1591 w 1591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">
                      <a:moveTo>
                        <a:pt x="0" y="0"/>
                      </a:moveTo>
                      <a:lnTo>
                        <a:pt x="0" y="1591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93" name="รูปแบบอิสระ: รูปร่าง 1692">
                  <a:extLst>
                    <a:ext uri="{FF2B5EF4-FFF2-40B4-BE49-F238E27FC236}">
                      <a16:creationId xmlns:a16="http://schemas.microsoft.com/office/drawing/2014/main" id="{5FFD478F-E81A-4E3F-AFA6-CC1E91FE1406}"/>
                    </a:ext>
                  </a:extLst>
                </p:cNvPr>
                <p:cNvSpPr/>
                <p:nvPr/>
              </p:nvSpPr>
              <p:spPr>
                <a:xfrm>
                  <a:off x="7294506" y="4434277"/>
                  <a:ext cx="1591" cy="2250"/>
                </a:xfrm>
                <a:custGeom>
                  <a:avLst/>
                  <a:gdLst>
                    <a:gd name="connsiteX0" fmla="*/ 1591 w 1591"/>
                    <a:gd name="connsiteY0" fmla="*/ 0 h 2250"/>
                    <a:gd name="connsiteX1" fmla="*/ 0 w 1591"/>
                    <a:gd name="connsiteY1" fmla="*/ 1591 h 2250"/>
                    <a:gd name="connsiteX2" fmla="*/ 1591 w 1591"/>
                    <a:gd name="connsiteY2" fmla="*/ 0 h 2250"/>
                    <a:gd name="connsiteX3" fmla="*/ 1591 w 1591"/>
                    <a:gd name="connsiteY3" fmla="*/ 0 h 2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2250">
                      <a:moveTo>
                        <a:pt x="1591" y="0"/>
                      </a:moveTo>
                      <a:cubicBezTo>
                        <a:pt x="0" y="0"/>
                        <a:pt x="0" y="1591"/>
                        <a:pt x="0" y="1591"/>
                      </a:cubicBezTo>
                      <a:cubicBezTo>
                        <a:pt x="0" y="3182"/>
                        <a:pt x="0" y="1591"/>
                        <a:pt x="1591" y="0"/>
                      </a:cubicBezTo>
                      <a:cubicBezTo>
                        <a:pt x="1591" y="1591"/>
                        <a:pt x="1591" y="1591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94" name="รูปแบบอิสระ: รูปร่าง 1693">
                  <a:extLst>
                    <a:ext uri="{FF2B5EF4-FFF2-40B4-BE49-F238E27FC236}">
                      <a16:creationId xmlns:a16="http://schemas.microsoft.com/office/drawing/2014/main" id="{FD0A4655-BAAE-4D2E-9582-C7F4300F8FD5}"/>
                    </a:ext>
                  </a:extLst>
                </p:cNvPr>
                <p:cNvSpPr/>
                <p:nvPr/>
              </p:nvSpPr>
              <p:spPr>
                <a:xfrm>
                  <a:off x="7296495" y="4435869"/>
                  <a:ext cx="1193" cy="15910"/>
                </a:xfrm>
                <a:custGeom>
                  <a:avLst/>
                  <a:gdLst>
                    <a:gd name="connsiteX0" fmla="*/ 1193 w 1193"/>
                    <a:gd name="connsiteY0" fmla="*/ 0 h 15910"/>
                    <a:gd name="connsiteX1" fmla="*/ 1193 w 1193"/>
                    <a:gd name="connsiteY1" fmla="*/ 0 h 15910"/>
                    <a:gd name="connsiteX2" fmla="*/ 1193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1193" y="0"/>
                      </a:moveTo>
                      <a:cubicBezTo>
                        <a:pt x="1193" y="0"/>
                        <a:pt x="-398" y="0"/>
                        <a:pt x="1193" y="0"/>
                      </a:cubicBezTo>
                      <a:cubicBezTo>
                        <a:pt x="-398" y="0"/>
                        <a:pt x="-398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95" name="รูปแบบอิสระ: รูปร่าง 1694">
                  <a:extLst>
                    <a:ext uri="{FF2B5EF4-FFF2-40B4-BE49-F238E27FC236}">
                      <a16:creationId xmlns:a16="http://schemas.microsoft.com/office/drawing/2014/main" id="{8AE8B35A-3E22-49F1-B6E5-7A7036A9CCA2}"/>
                    </a:ext>
                  </a:extLst>
                </p:cNvPr>
                <p:cNvSpPr/>
                <p:nvPr/>
              </p:nvSpPr>
              <p:spPr>
                <a:xfrm>
                  <a:off x="7296981" y="4432687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  <a:gd name="connsiteX3" fmla="*/ 707 w 707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cubicBezTo>
                        <a:pt x="707" y="0"/>
                        <a:pt x="-884" y="0"/>
                        <a:pt x="707" y="0"/>
                      </a:cubicBezTo>
                      <a:lnTo>
                        <a:pt x="707" y="0"/>
                      </a:lnTo>
                      <a:lnTo>
                        <a:pt x="70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96" name="รูปแบบอิสระ: รูปร่าง 1695">
                  <a:extLst>
                    <a:ext uri="{FF2B5EF4-FFF2-40B4-BE49-F238E27FC236}">
                      <a16:creationId xmlns:a16="http://schemas.microsoft.com/office/drawing/2014/main" id="{ED97C0CC-B5CE-42C5-A138-3D42D5BD038D}"/>
                    </a:ext>
                  </a:extLst>
                </p:cNvPr>
                <p:cNvSpPr/>
                <p:nvPr/>
              </p:nvSpPr>
              <p:spPr>
                <a:xfrm>
                  <a:off x="7297688" y="443268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97" name="รูปแบบอิสระ: รูปร่าง 1696">
                  <a:extLst>
                    <a:ext uri="{FF2B5EF4-FFF2-40B4-BE49-F238E27FC236}">
                      <a16:creationId xmlns:a16="http://schemas.microsoft.com/office/drawing/2014/main" id="{67ACB76E-617B-4D89-8B93-BF3C248FF344}"/>
                    </a:ext>
                  </a:extLst>
                </p:cNvPr>
                <p:cNvSpPr/>
                <p:nvPr/>
              </p:nvSpPr>
              <p:spPr>
                <a:xfrm>
                  <a:off x="7297688" y="443109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98" name="รูปแบบอิสระ: รูปร่าง 1697">
                  <a:extLst>
                    <a:ext uri="{FF2B5EF4-FFF2-40B4-BE49-F238E27FC236}">
                      <a16:creationId xmlns:a16="http://schemas.microsoft.com/office/drawing/2014/main" id="{2E0E02BA-F9C0-419C-8200-A0D5612AF576}"/>
                    </a:ext>
                  </a:extLst>
                </p:cNvPr>
                <p:cNvSpPr/>
                <p:nvPr/>
              </p:nvSpPr>
              <p:spPr>
                <a:xfrm>
                  <a:off x="7299280" y="4426322"/>
                  <a:ext cx="3181" cy="3182"/>
                </a:xfrm>
                <a:custGeom>
                  <a:avLst/>
                  <a:gdLst>
                    <a:gd name="connsiteX0" fmla="*/ 0 w 3181"/>
                    <a:gd name="connsiteY0" fmla="*/ 3182 h 3182"/>
                    <a:gd name="connsiteX1" fmla="*/ 3182 w 3181"/>
                    <a:gd name="connsiteY1" fmla="*/ 0 h 3182"/>
                    <a:gd name="connsiteX2" fmla="*/ 0 w 3181"/>
                    <a:gd name="connsiteY2" fmla="*/ 3182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3182">
                      <a:moveTo>
                        <a:pt x="0" y="3182"/>
                      </a:moveTo>
                      <a:cubicBezTo>
                        <a:pt x="1591" y="3182"/>
                        <a:pt x="1591" y="1591"/>
                        <a:pt x="3182" y="0"/>
                      </a:cubicBezTo>
                      <a:cubicBezTo>
                        <a:pt x="1591" y="1591"/>
                        <a:pt x="0" y="1591"/>
                        <a:pt x="0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99" name="รูปแบบอิสระ: รูปร่าง 1698">
                  <a:extLst>
                    <a:ext uri="{FF2B5EF4-FFF2-40B4-BE49-F238E27FC236}">
                      <a16:creationId xmlns:a16="http://schemas.microsoft.com/office/drawing/2014/main" id="{47E87C01-A3E9-4B1C-AE53-1D6AF920E194}"/>
                    </a:ext>
                  </a:extLst>
                </p:cNvPr>
                <p:cNvSpPr/>
                <p:nvPr/>
              </p:nvSpPr>
              <p:spPr>
                <a:xfrm>
                  <a:off x="7299280" y="4429505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0 h 707"/>
                    <a:gd name="connsiteX1" fmla="*/ 0 w 15909"/>
                    <a:gd name="connsiteY1" fmla="*/ 0 h 707"/>
                    <a:gd name="connsiteX2" fmla="*/ 0 w 15909"/>
                    <a:gd name="connsiteY2" fmla="*/ 0 h 707"/>
                    <a:gd name="connsiteX3" fmla="*/ 0 w 15909"/>
                    <a:gd name="connsiteY3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707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1591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00" name="รูปแบบอิสระ: รูปร่าง 1699">
                  <a:extLst>
                    <a:ext uri="{FF2B5EF4-FFF2-40B4-BE49-F238E27FC236}">
                      <a16:creationId xmlns:a16="http://schemas.microsoft.com/office/drawing/2014/main" id="{6EAE6785-F2B4-4238-9E7C-2A57BD0B9642}"/>
                    </a:ext>
                  </a:extLst>
                </p:cNvPr>
                <p:cNvSpPr/>
                <p:nvPr/>
              </p:nvSpPr>
              <p:spPr>
                <a:xfrm>
                  <a:off x="7299280" y="4429505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0 h 1591"/>
                    <a:gd name="connsiteX1" fmla="*/ 0 w 15909"/>
                    <a:gd name="connsiteY1" fmla="*/ 0 h 1591"/>
                    <a:gd name="connsiteX2" fmla="*/ 0 w 15909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01" name="รูปแบบอิสระ: รูปร่าง 1700">
                  <a:extLst>
                    <a:ext uri="{FF2B5EF4-FFF2-40B4-BE49-F238E27FC236}">
                      <a16:creationId xmlns:a16="http://schemas.microsoft.com/office/drawing/2014/main" id="{96467752-0BC2-4C91-BC27-DA8E2780CD01}"/>
                    </a:ext>
                  </a:extLst>
                </p:cNvPr>
                <p:cNvSpPr/>
                <p:nvPr/>
              </p:nvSpPr>
              <p:spPr>
                <a:xfrm>
                  <a:off x="7297688" y="4433084"/>
                  <a:ext cx="1193" cy="1192"/>
                </a:xfrm>
                <a:custGeom>
                  <a:avLst/>
                  <a:gdLst>
                    <a:gd name="connsiteX0" fmla="*/ 0 w 1193"/>
                    <a:gd name="connsiteY0" fmla="*/ 1193 h 1192"/>
                    <a:gd name="connsiteX1" fmla="*/ 0 w 1193"/>
                    <a:gd name="connsiteY1" fmla="*/ 1193 h 1192"/>
                    <a:gd name="connsiteX2" fmla="*/ 0 w 1193"/>
                    <a:gd name="connsiteY2" fmla="*/ 1193 h 1192"/>
                    <a:gd name="connsiteX3" fmla="*/ 0 w 1193"/>
                    <a:gd name="connsiteY3" fmla="*/ 1193 h 1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192">
                      <a:moveTo>
                        <a:pt x="0" y="1193"/>
                      </a:moveTo>
                      <a:cubicBezTo>
                        <a:pt x="1591" y="-398"/>
                        <a:pt x="1591" y="-398"/>
                        <a:pt x="0" y="1193"/>
                      </a:cubicBezTo>
                      <a:cubicBezTo>
                        <a:pt x="1591" y="-398"/>
                        <a:pt x="1591" y="-398"/>
                        <a:pt x="0" y="1193"/>
                      </a:cubicBezTo>
                      <a:cubicBezTo>
                        <a:pt x="1591" y="-398"/>
                        <a:pt x="0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02" name="รูปแบบอิสระ: รูปร่าง 1701">
                  <a:extLst>
                    <a:ext uri="{FF2B5EF4-FFF2-40B4-BE49-F238E27FC236}">
                      <a16:creationId xmlns:a16="http://schemas.microsoft.com/office/drawing/2014/main" id="{6ADD20EC-E157-4C3B-A3E0-68E8B7F2A232}"/>
                    </a:ext>
                  </a:extLst>
                </p:cNvPr>
                <p:cNvSpPr/>
                <p:nvPr/>
              </p:nvSpPr>
              <p:spPr>
                <a:xfrm>
                  <a:off x="7297688" y="443268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03" name="รูปแบบอิสระ: รูปร่าง 1702">
                  <a:extLst>
                    <a:ext uri="{FF2B5EF4-FFF2-40B4-BE49-F238E27FC236}">
                      <a16:creationId xmlns:a16="http://schemas.microsoft.com/office/drawing/2014/main" id="{8908B049-F05D-4852-AB16-55B1C4E83727}"/>
                    </a:ext>
                  </a:extLst>
                </p:cNvPr>
                <p:cNvSpPr/>
                <p:nvPr/>
              </p:nvSpPr>
              <p:spPr>
                <a:xfrm>
                  <a:off x="7300871" y="443427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04" name="รูปแบบอิสระ: รูปร่าง 1703">
                  <a:extLst>
                    <a:ext uri="{FF2B5EF4-FFF2-40B4-BE49-F238E27FC236}">
                      <a16:creationId xmlns:a16="http://schemas.microsoft.com/office/drawing/2014/main" id="{392F1D19-4346-460E-955C-FAD3D4AE6F65}"/>
                    </a:ext>
                  </a:extLst>
                </p:cNvPr>
                <p:cNvSpPr/>
                <p:nvPr/>
              </p:nvSpPr>
              <p:spPr>
                <a:xfrm>
                  <a:off x="7299280" y="4431980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  <a:gd name="connsiteX3" fmla="*/ 0 w 15909"/>
                    <a:gd name="connsiteY3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cubicBezTo>
                        <a:pt x="0" y="-884"/>
                        <a:pt x="0" y="707"/>
                        <a:pt x="0" y="707"/>
                      </a:cubicBezTo>
                      <a:cubicBezTo>
                        <a:pt x="0" y="707"/>
                        <a:pt x="0" y="707"/>
                        <a:pt x="0" y="707"/>
                      </a:cubicBezTo>
                      <a:cubicBezTo>
                        <a:pt x="0" y="707"/>
                        <a:pt x="0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05" name="รูปแบบอิสระ: รูปร่าง 1704">
                  <a:extLst>
                    <a:ext uri="{FF2B5EF4-FFF2-40B4-BE49-F238E27FC236}">
                      <a16:creationId xmlns:a16="http://schemas.microsoft.com/office/drawing/2014/main" id="{1F9706DE-D96F-4389-8984-04F3DD6ED7B0}"/>
                    </a:ext>
                  </a:extLst>
                </p:cNvPr>
                <p:cNvSpPr/>
                <p:nvPr/>
              </p:nvSpPr>
              <p:spPr>
                <a:xfrm>
                  <a:off x="7297688" y="4434277"/>
                  <a:ext cx="707" cy="707"/>
                </a:xfrm>
                <a:custGeom>
                  <a:avLst/>
                  <a:gdLst>
                    <a:gd name="connsiteX0" fmla="*/ 0 w 707"/>
                    <a:gd name="connsiteY0" fmla="*/ 0 h 707"/>
                    <a:gd name="connsiteX1" fmla="*/ 0 w 707"/>
                    <a:gd name="connsiteY1" fmla="*/ 0 h 707"/>
                    <a:gd name="connsiteX2" fmla="*/ 0 w 707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707">
                      <a:moveTo>
                        <a:pt x="0" y="0"/>
                      </a:moveTo>
                      <a:cubicBezTo>
                        <a:pt x="0" y="0"/>
                        <a:pt x="1591" y="0"/>
                        <a:pt x="0" y="0"/>
                      </a:cubicBezTo>
                      <a:cubicBezTo>
                        <a:pt x="0" y="0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06" name="รูปแบบอิสระ: รูปร่าง 1705">
                  <a:extLst>
                    <a:ext uri="{FF2B5EF4-FFF2-40B4-BE49-F238E27FC236}">
                      <a16:creationId xmlns:a16="http://schemas.microsoft.com/office/drawing/2014/main" id="{A3F4E011-93AC-4643-99BD-471B96B41A58}"/>
                    </a:ext>
                  </a:extLst>
                </p:cNvPr>
                <p:cNvSpPr/>
                <p:nvPr/>
              </p:nvSpPr>
              <p:spPr>
                <a:xfrm>
                  <a:off x="7297688" y="443268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07" name="รูปแบบอิสระ: รูปร่าง 1706">
                  <a:extLst>
                    <a:ext uri="{FF2B5EF4-FFF2-40B4-BE49-F238E27FC236}">
                      <a16:creationId xmlns:a16="http://schemas.microsoft.com/office/drawing/2014/main" id="{E0A5FF6C-62AB-43A2-811F-E6FD085446AD}"/>
                    </a:ext>
                  </a:extLst>
                </p:cNvPr>
                <p:cNvSpPr/>
                <p:nvPr/>
              </p:nvSpPr>
              <p:spPr>
                <a:xfrm>
                  <a:off x="7297688" y="4432687"/>
                  <a:ext cx="707" cy="15910"/>
                </a:xfrm>
                <a:custGeom>
                  <a:avLst/>
                  <a:gdLst>
                    <a:gd name="connsiteX0" fmla="*/ 0 w 707"/>
                    <a:gd name="connsiteY0" fmla="*/ 0 h 15910"/>
                    <a:gd name="connsiteX1" fmla="*/ 0 w 707"/>
                    <a:gd name="connsiteY1" fmla="*/ 0 h 15910"/>
                    <a:gd name="connsiteX2" fmla="*/ 0 w 707"/>
                    <a:gd name="connsiteY2" fmla="*/ 0 h 15910"/>
                    <a:gd name="connsiteX3" fmla="*/ 0 w 707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15910">
                      <a:moveTo>
                        <a:pt x="0" y="0"/>
                      </a:moveTo>
                      <a:cubicBezTo>
                        <a:pt x="0" y="0"/>
                        <a:pt x="1591" y="0"/>
                        <a:pt x="0" y="0"/>
                      </a:cubicBezTo>
                      <a:cubicBezTo>
                        <a:pt x="159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08" name="รูปแบบอิสระ: รูปร่าง 1707">
                  <a:extLst>
                    <a:ext uri="{FF2B5EF4-FFF2-40B4-BE49-F238E27FC236}">
                      <a16:creationId xmlns:a16="http://schemas.microsoft.com/office/drawing/2014/main" id="{7B35A3DF-39E5-472E-974E-C1250CD7B5F1}"/>
                    </a:ext>
                  </a:extLst>
                </p:cNvPr>
                <p:cNvSpPr/>
                <p:nvPr/>
              </p:nvSpPr>
              <p:spPr>
                <a:xfrm>
                  <a:off x="7300871" y="4426322"/>
                  <a:ext cx="9545" cy="6364"/>
                </a:xfrm>
                <a:custGeom>
                  <a:avLst/>
                  <a:gdLst>
                    <a:gd name="connsiteX0" fmla="*/ 9545 w 9545"/>
                    <a:gd name="connsiteY0" fmla="*/ 0 h 6364"/>
                    <a:gd name="connsiteX1" fmla="*/ 7955 w 9545"/>
                    <a:gd name="connsiteY1" fmla="*/ 0 h 6364"/>
                    <a:gd name="connsiteX2" fmla="*/ 0 w 9545"/>
                    <a:gd name="connsiteY2" fmla="*/ 6364 h 6364"/>
                    <a:gd name="connsiteX3" fmla="*/ 1591 w 9545"/>
                    <a:gd name="connsiteY3" fmla="*/ 4773 h 6364"/>
                    <a:gd name="connsiteX4" fmla="*/ 4773 w 9545"/>
                    <a:gd name="connsiteY4" fmla="*/ 1591 h 6364"/>
                    <a:gd name="connsiteX5" fmla="*/ 3182 w 9545"/>
                    <a:gd name="connsiteY5" fmla="*/ 3182 h 6364"/>
                    <a:gd name="connsiteX6" fmla="*/ 9545 w 9545"/>
                    <a:gd name="connsiteY6" fmla="*/ 0 h 6364"/>
                    <a:gd name="connsiteX7" fmla="*/ 9545 w 9545"/>
                    <a:gd name="connsiteY7" fmla="*/ 0 h 6364"/>
                    <a:gd name="connsiteX8" fmla="*/ 9545 w 9545"/>
                    <a:gd name="connsiteY8" fmla="*/ 0 h 63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545" h="6364">
                      <a:moveTo>
                        <a:pt x="9545" y="0"/>
                      </a:moveTo>
                      <a:cubicBezTo>
                        <a:pt x="7955" y="1591"/>
                        <a:pt x="6364" y="1591"/>
                        <a:pt x="7955" y="0"/>
                      </a:cubicBezTo>
                      <a:cubicBezTo>
                        <a:pt x="6364" y="0"/>
                        <a:pt x="3182" y="4773"/>
                        <a:pt x="0" y="6364"/>
                      </a:cubicBezTo>
                      <a:cubicBezTo>
                        <a:pt x="0" y="6364"/>
                        <a:pt x="1591" y="4773"/>
                        <a:pt x="1591" y="4773"/>
                      </a:cubicBezTo>
                      <a:cubicBezTo>
                        <a:pt x="1591" y="4773"/>
                        <a:pt x="3182" y="3182"/>
                        <a:pt x="4773" y="1591"/>
                      </a:cubicBezTo>
                      <a:cubicBezTo>
                        <a:pt x="6364" y="1591"/>
                        <a:pt x="4773" y="1591"/>
                        <a:pt x="3182" y="3182"/>
                      </a:cubicBezTo>
                      <a:cubicBezTo>
                        <a:pt x="4773" y="3182"/>
                        <a:pt x="6364" y="3182"/>
                        <a:pt x="9545" y="0"/>
                      </a:cubicBezTo>
                      <a:lnTo>
                        <a:pt x="9545" y="0"/>
                      </a:lnTo>
                      <a:cubicBezTo>
                        <a:pt x="7955" y="1591"/>
                        <a:pt x="9545" y="0"/>
                        <a:pt x="954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09" name="รูปแบบอิสระ: รูปร่าง 1708">
                  <a:extLst>
                    <a:ext uri="{FF2B5EF4-FFF2-40B4-BE49-F238E27FC236}">
                      <a16:creationId xmlns:a16="http://schemas.microsoft.com/office/drawing/2014/main" id="{2CDA11A0-6A99-4CA6-A069-73A7C7BAD6D9}"/>
                    </a:ext>
                  </a:extLst>
                </p:cNvPr>
                <p:cNvSpPr/>
                <p:nvPr/>
              </p:nvSpPr>
              <p:spPr>
                <a:xfrm>
                  <a:off x="7299280" y="4434277"/>
                  <a:ext cx="1591" cy="1591"/>
                </a:xfrm>
                <a:custGeom>
                  <a:avLst/>
                  <a:gdLst>
                    <a:gd name="connsiteX0" fmla="*/ 1591 w 1591"/>
                    <a:gd name="connsiteY0" fmla="*/ 0 h 1591"/>
                    <a:gd name="connsiteX1" fmla="*/ 1591 w 1591"/>
                    <a:gd name="connsiteY1" fmla="*/ 0 h 1591"/>
                    <a:gd name="connsiteX2" fmla="*/ 0 w 1591"/>
                    <a:gd name="connsiteY2" fmla="*/ 1591 h 1591"/>
                    <a:gd name="connsiteX3" fmla="*/ 1591 w 1591"/>
                    <a:gd name="connsiteY3" fmla="*/ 0 h 1591"/>
                    <a:gd name="connsiteX4" fmla="*/ 1591 w 1591"/>
                    <a:gd name="connsiteY4" fmla="*/ 0 h 1591"/>
                    <a:gd name="connsiteX5" fmla="*/ 1591 w 1591"/>
                    <a:gd name="connsiteY5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91" h="1591">
                      <a:moveTo>
                        <a:pt x="1591" y="0"/>
                      </a:moveTo>
                      <a:lnTo>
                        <a:pt x="1591" y="0"/>
                      </a:lnTo>
                      <a:cubicBezTo>
                        <a:pt x="1591" y="0"/>
                        <a:pt x="0" y="1591"/>
                        <a:pt x="0" y="1591"/>
                      </a:cubicBezTo>
                      <a:cubicBezTo>
                        <a:pt x="0" y="1591"/>
                        <a:pt x="0" y="0"/>
                        <a:pt x="1591" y="0"/>
                      </a:cubicBezTo>
                      <a:lnTo>
                        <a:pt x="1591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10" name="รูปแบบอิสระ: รูปร่าง 1709">
                  <a:extLst>
                    <a:ext uri="{FF2B5EF4-FFF2-40B4-BE49-F238E27FC236}">
                      <a16:creationId xmlns:a16="http://schemas.microsoft.com/office/drawing/2014/main" id="{8E44278C-9B0B-4F20-809C-EFEB6CC4A68F}"/>
                    </a:ext>
                  </a:extLst>
                </p:cNvPr>
                <p:cNvSpPr/>
                <p:nvPr/>
              </p:nvSpPr>
              <p:spPr>
                <a:xfrm>
                  <a:off x="7299280" y="4429505"/>
                  <a:ext cx="3181" cy="4375"/>
                </a:xfrm>
                <a:custGeom>
                  <a:avLst/>
                  <a:gdLst>
                    <a:gd name="connsiteX0" fmla="*/ 0 w 3181"/>
                    <a:gd name="connsiteY0" fmla="*/ 3182 h 4375"/>
                    <a:gd name="connsiteX1" fmla="*/ 3182 w 3181"/>
                    <a:gd name="connsiteY1" fmla="*/ 0 h 4375"/>
                    <a:gd name="connsiteX2" fmla="*/ 1591 w 3181"/>
                    <a:gd name="connsiteY2" fmla="*/ 1591 h 4375"/>
                    <a:gd name="connsiteX3" fmla="*/ 0 w 3181"/>
                    <a:gd name="connsiteY3" fmla="*/ 3182 h 4375"/>
                    <a:gd name="connsiteX4" fmla="*/ 0 w 3181"/>
                    <a:gd name="connsiteY4" fmla="*/ 3182 h 4375"/>
                    <a:gd name="connsiteX5" fmla="*/ 0 w 3181"/>
                    <a:gd name="connsiteY5" fmla="*/ 3182 h 4375"/>
                    <a:gd name="connsiteX6" fmla="*/ 0 w 3181"/>
                    <a:gd name="connsiteY6" fmla="*/ 3182 h 4375"/>
                    <a:gd name="connsiteX7" fmla="*/ 0 w 3181"/>
                    <a:gd name="connsiteY7" fmla="*/ 3182 h 4375"/>
                    <a:gd name="connsiteX8" fmla="*/ 0 w 3181"/>
                    <a:gd name="connsiteY8" fmla="*/ 3182 h 4375"/>
                    <a:gd name="connsiteX9" fmla="*/ 0 w 3181"/>
                    <a:gd name="connsiteY9" fmla="*/ 3182 h 4375"/>
                    <a:gd name="connsiteX10" fmla="*/ 0 w 3181"/>
                    <a:gd name="connsiteY10" fmla="*/ 3182 h 4375"/>
                    <a:gd name="connsiteX11" fmla="*/ 0 w 3181"/>
                    <a:gd name="connsiteY11" fmla="*/ 3182 h 4375"/>
                    <a:gd name="connsiteX12" fmla="*/ 0 w 3181"/>
                    <a:gd name="connsiteY12" fmla="*/ 3182 h 4375"/>
                    <a:gd name="connsiteX13" fmla="*/ 0 w 3181"/>
                    <a:gd name="connsiteY13" fmla="*/ 3182 h 4375"/>
                    <a:gd name="connsiteX14" fmla="*/ 0 w 3181"/>
                    <a:gd name="connsiteY14" fmla="*/ 3182 h 4375"/>
                    <a:gd name="connsiteX15" fmla="*/ 0 w 3181"/>
                    <a:gd name="connsiteY15" fmla="*/ 3182 h 4375"/>
                    <a:gd name="connsiteX16" fmla="*/ 0 w 3181"/>
                    <a:gd name="connsiteY16" fmla="*/ 3182 h 4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181" h="4375">
                      <a:moveTo>
                        <a:pt x="0" y="3182"/>
                      </a:moveTo>
                      <a:cubicBezTo>
                        <a:pt x="1591" y="1591"/>
                        <a:pt x="1591" y="1591"/>
                        <a:pt x="3182" y="0"/>
                      </a:cubicBezTo>
                      <a:cubicBezTo>
                        <a:pt x="3182" y="0"/>
                        <a:pt x="1591" y="1591"/>
                        <a:pt x="1591" y="1591"/>
                      </a:cubicBezTo>
                      <a:cubicBezTo>
                        <a:pt x="3182" y="1591"/>
                        <a:pt x="1591" y="3182"/>
                        <a:pt x="0" y="3182"/>
                      </a:cubicBezTo>
                      <a:cubicBezTo>
                        <a:pt x="0" y="3182"/>
                        <a:pt x="0" y="3182"/>
                        <a:pt x="0" y="3182"/>
                      </a:cubicBezTo>
                      <a:cubicBezTo>
                        <a:pt x="0" y="3182"/>
                        <a:pt x="0" y="4773"/>
                        <a:pt x="0" y="3182"/>
                      </a:cubicBezTo>
                      <a:lnTo>
                        <a:pt x="0" y="3182"/>
                      </a:lnTo>
                      <a:lnTo>
                        <a:pt x="0" y="3182"/>
                      </a:lnTo>
                      <a:lnTo>
                        <a:pt x="0" y="3182"/>
                      </a:lnTo>
                      <a:cubicBezTo>
                        <a:pt x="0" y="4773"/>
                        <a:pt x="0" y="4773"/>
                        <a:pt x="0" y="3182"/>
                      </a:cubicBezTo>
                      <a:lnTo>
                        <a:pt x="0" y="3182"/>
                      </a:lnTo>
                      <a:lnTo>
                        <a:pt x="0" y="3182"/>
                      </a:lnTo>
                      <a:cubicBezTo>
                        <a:pt x="0" y="4773"/>
                        <a:pt x="0" y="4773"/>
                        <a:pt x="0" y="3182"/>
                      </a:cubicBezTo>
                      <a:lnTo>
                        <a:pt x="0" y="3182"/>
                      </a:lnTo>
                      <a:lnTo>
                        <a:pt x="0" y="3182"/>
                      </a:lnTo>
                      <a:lnTo>
                        <a:pt x="0" y="3182"/>
                      </a:lnTo>
                      <a:cubicBezTo>
                        <a:pt x="1591" y="3182"/>
                        <a:pt x="0" y="3182"/>
                        <a:pt x="0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11" name="รูปแบบอิสระ: รูปร่าง 1710">
                  <a:extLst>
                    <a:ext uri="{FF2B5EF4-FFF2-40B4-BE49-F238E27FC236}">
                      <a16:creationId xmlns:a16="http://schemas.microsoft.com/office/drawing/2014/main" id="{4E5D2066-54BF-46A9-B231-3B3890FE9490}"/>
                    </a:ext>
                  </a:extLst>
                </p:cNvPr>
                <p:cNvSpPr/>
                <p:nvPr/>
              </p:nvSpPr>
              <p:spPr>
                <a:xfrm>
                  <a:off x="7304052" y="442473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12" name="รูปแบบอิสระ: รูปร่าง 1711">
                  <a:extLst>
                    <a:ext uri="{FF2B5EF4-FFF2-40B4-BE49-F238E27FC236}">
                      <a16:creationId xmlns:a16="http://schemas.microsoft.com/office/drawing/2014/main" id="{CE50C0B4-529A-4C13-ADD7-37CDF078F937}"/>
                    </a:ext>
                  </a:extLst>
                </p:cNvPr>
                <p:cNvSpPr/>
                <p:nvPr/>
              </p:nvSpPr>
              <p:spPr>
                <a:xfrm>
                  <a:off x="7300871" y="4424732"/>
                  <a:ext cx="3181" cy="3181"/>
                </a:xfrm>
                <a:custGeom>
                  <a:avLst/>
                  <a:gdLst>
                    <a:gd name="connsiteX0" fmla="*/ 3182 w 3181"/>
                    <a:gd name="connsiteY0" fmla="*/ 0 h 3181"/>
                    <a:gd name="connsiteX1" fmla="*/ 3182 w 3181"/>
                    <a:gd name="connsiteY1" fmla="*/ 0 h 3181"/>
                    <a:gd name="connsiteX2" fmla="*/ 3182 w 3181"/>
                    <a:gd name="connsiteY2" fmla="*/ 0 h 3181"/>
                    <a:gd name="connsiteX3" fmla="*/ 3182 w 3181"/>
                    <a:gd name="connsiteY3" fmla="*/ 0 h 3181"/>
                    <a:gd name="connsiteX4" fmla="*/ 3182 w 3181"/>
                    <a:gd name="connsiteY4" fmla="*/ 0 h 3181"/>
                    <a:gd name="connsiteX5" fmla="*/ 0 w 3181"/>
                    <a:gd name="connsiteY5" fmla="*/ 3182 h 3181"/>
                    <a:gd name="connsiteX6" fmla="*/ 3182 w 3181"/>
                    <a:gd name="connsiteY6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181" h="3181">
                      <a:moveTo>
                        <a:pt x="3182" y="0"/>
                      </a:moveTo>
                      <a:cubicBezTo>
                        <a:pt x="3182" y="0"/>
                        <a:pt x="3182" y="1591"/>
                        <a:pt x="3182" y="0"/>
                      </a:cubicBezTo>
                      <a:cubicBezTo>
                        <a:pt x="3182" y="0"/>
                        <a:pt x="3182" y="0"/>
                        <a:pt x="3182" y="0"/>
                      </a:cubicBezTo>
                      <a:cubicBezTo>
                        <a:pt x="3182" y="0"/>
                        <a:pt x="1591" y="0"/>
                        <a:pt x="3182" y="0"/>
                      </a:cubicBezTo>
                      <a:lnTo>
                        <a:pt x="3182" y="0"/>
                      </a:lnTo>
                      <a:cubicBezTo>
                        <a:pt x="1591" y="1591"/>
                        <a:pt x="0" y="3182"/>
                        <a:pt x="0" y="3182"/>
                      </a:cubicBezTo>
                      <a:cubicBezTo>
                        <a:pt x="1591" y="3182"/>
                        <a:pt x="1591" y="1591"/>
                        <a:pt x="31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13" name="รูปแบบอิสระ: รูปร่าง 1712">
                  <a:extLst>
                    <a:ext uri="{FF2B5EF4-FFF2-40B4-BE49-F238E27FC236}">
                      <a16:creationId xmlns:a16="http://schemas.microsoft.com/office/drawing/2014/main" id="{9D1DEC4C-D5B3-4BDC-A073-1AEF9DE826A0}"/>
                    </a:ext>
                  </a:extLst>
                </p:cNvPr>
                <p:cNvSpPr/>
                <p:nvPr/>
              </p:nvSpPr>
              <p:spPr>
                <a:xfrm>
                  <a:off x="7302461" y="4427913"/>
                  <a:ext cx="1591" cy="1591"/>
                </a:xfrm>
                <a:custGeom>
                  <a:avLst/>
                  <a:gdLst>
                    <a:gd name="connsiteX0" fmla="*/ 0 w 1591"/>
                    <a:gd name="connsiteY0" fmla="*/ 1591 h 1591"/>
                    <a:gd name="connsiteX1" fmla="*/ 0 w 1591"/>
                    <a:gd name="connsiteY1" fmla="*/ 1591 h 1591"/>
                    <a:gd name="connsiteX2" fmla="*/ 1591 w 1591"/>
                    <a:gd name="connsiteY2" fmla="*/ 0 h 1591"/>
                    <a:gd name="connsiteX3" fmla="*/ 0 w 1591"/>
                    <a:gd name="connsiteY3" fmla="*/ 1591 h 1591"/>
                    <a:gd name="connsiteX4" fmla="*/ 0 w 1591"/>
                    <a:gd name="connsiteY4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91" h="1591">
                      <a:moveTo>
                        <a:pt x="0" y="1591"/>
                      </a:moveTo>
                      <a:lnTo>
                        <a:pt x="0" y="1591"/>
                      </a:lnTo>
                      <a:lnTo>
                        <a:pt x="1591" y="0"/>
                      </a:lnTo>
                      <a:lnTo>
                        <a:pt x="0" y="1591"/>
                      </a:lnTo>
                      <a:cubicBezTo>
                        <a:pt x="1591" y="0"/>
                        <a:pt x="0" y="0"/>
                        <a:pt x="0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14" name="รูปแบบอิสระ: รูปร่าง 1713">
                  <a:extLst>
                    <a:ext uri="{FF2B5EF4-FFF2-40B4-BE49-F238E27FC236}">
                      <a16:creationId xmlns:a16="http://schemas.microsoft.com/office/drawing/2014/main" id="{3D8D757E-6648-486B-BDB4-FE041E3D9F26}"/>
                    </a:ext>
                  </a:extLst>
                </p:cNvPr>
                <p:cNvSpPr/>
                <p:nvPr/>
              </p:nvSpPr>
              <p:spPr>
                <a:xfrm>
                  <a:off x="7297688" y="4434277"/>
                  <a:ext cx="3182" cy="1591"/>
                </a:xfrm>
                <a:custGeom>
                  <a:avLst/>
                  <a:gdLst>
                    <a:gd name="connsiteX0" fmla="*/ 1591 w 3182"/>
                    <a:gd name="connsiteY0" fmla="*/ 1591 h 1591"/>
                    <a:gd name="connsiteX1" fmla="*/ 0 w 3182"/>
                    <a:gd name="connsiteY1" fmla="*/ 1591 h 1591"/>
                    <a:gd name="connsiteX2" fmla="*/ 3182 w 3182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2" h="1591">
                      <a:moveTo>
                        <a:pt x="1591" y="1591"/>
                      </a:moveTo>
                      <a:lnTo>
                        <a:pt x="0" y="1591"/>
                      </a:lnTo>
                      <a:lnTo>
                        <a:pt x="318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15" name="รูปแบบอิสระ: รูปร่าง 1714">
                  <a:extLst>
                    <a:ext uri="{FF2B5EF4-FFF2-40B4-BE49-F238E27FC236}">
                      <a16:creationId xmlns:a16="http://schemas.microsoft.com/office/drawing/2014/main" id="{61B3789A-F877-4E23-B620-1970A1BDEC39}"/>
                    </a:ext>
                  </a:extLst>
                </p:cNvPr>
                <p:cNvSpPr/>
                <p:nvPr/>
              </p:nvSpPr>
              <p:spPr>
                <a:xfrm>
                  <a:off x="7299280" y="4435869"/>
                  <a:ext cx="1591" cy="15910"/>
                </a:xfrm>
                <a:custGeom>
                  <a:avLst/>
                  <a:gdLst>
                    <a:gd name="connsiteX0" fmla="*/ 1591 w 1591"/>
                    <a:gd name="connsiteY0" fmla="*/ 0 h 15910"/>
                    <a:gd name="connsiteX1" fmla="*/ 0 w 1591"/>
                    <a:gd name="connsiteY1" fmla="*/ 0 h 15910"/>
                    <a:gd name="connsiteX2" fmla="*/ 0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1591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16" name="รูปแบบอิสระ: รูปร่าง 1715">
                  <a:extLst>
                    <a:ext uri="{FF2B5EF4-FFF2-40B4-BE49-F238E27FC236}">
                      <a16:creationId xmlns:a16="http://schemas.microsoft.com/office/drawing/2014/main" id="{755121AA-DECB-4423-AA04-A692B70B8ECA}"/>
                    </a:ext>
                  </a:extLst>
                </p:cNvPr>
                <p:cNvSpPr/>
                <p:nvPr/>
              </p:nvSpPr>
              <p:spPr>
                <a:xfrm>
                  <a:off x="7342236" y="445337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17" name="รูปแบบอิสระ: รูปร่าง 1716">
                  <a:extLst>
                    <a:ext uri="{FF2B5EF4-FFF2-40B4-BE49-F238E27FC236}">
                      <a16:creationId xmlns:a16="http://schemas.microsoft.com/office/drawing/2014/main" id="{5529DF3F-C1B6-489B-BD2E-0E2EC1038AAA}"/>
                    </a:ext>
                  </a:extLst>
                </p:cNvPr>
                <p:cNvSpPr/>
                <p:nvPr/>
              </p:nvSpPr>
              <p:spPr>
                <a:xfrm>
                  <a:off x="7340645" y="445337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18" name="รูปแบบอิสระ: รูปร่าง 1717">
                  <a:extLst>
                    <a:ext uri="{FF2B5EF4-FFF2-40B4-BE49-F238E27FC236}">
                      <a16:creationId xmlns:a16="http://schemas.microsoft.com/office/drawing/2014/main" id="{9ECC0B15-E457-43C1-964A-5C3556DFAC88}"/>
                    </a:ext>
                  </a:extLst>
                </p:cNvPr>
                <p:cNvSpPr/>
                <p:nvPr/>
              </p:nvSpPr>
              <p:spPr>
                <a:xfrm>
                  <a:off x="7308166" y="4448597"/>
                  <a:ext cx="2249" cy="2249"/>
                </a:xfrm>
                <a:custGeom>
                  <a:avLst/>
                  <a:gdLst>
                    <a:gd name="connsiteX0" fmla="*/ 2250 w 2249"/>
                    <a:gd name="connsiteY0" fmla="*/ 0 h 2249"/>
                    <a:gd name="connsiteX1" fmla="*/ 659 w 2249"/>
                    <a:gd name="connsiteY1" fmla="*/ 1591 h 2249"/>
                    <a:gd name="connsiteX2" fmla="*/ 2250 w 2249"/>
                    <a:gd name="connsiteY2" fmla="*/ 0 h 2249"/>
                    <a:gd name="connsiteX3" fmla="*/ 2250 w 2249"/>
                    <a:gd name="connsiteY3" fmla="*/ 0 h 22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49" h="2249">
                      <a:moveTo>
                        <a:pt x="2250" y="0"/>
                      </a:moveTo>
                      <a:cubicBezTo>
                        <a:pt x="659" y="1591"/>
                        <a:pt x="-932" y="3182"/>
                        <a:pt x="659" y="1591"/>
                      </a:cubicBezTo>
                      <a:lnTo>
                        <a:pt x="2250" y="0"/>
                      </a:lnTo>
                      <a:cubicBezTo>
                        <a:pt x="2250" y="0"/>
                        <a:pt x="2250" y="0"/>
                        <a:pt x="225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19" name="รูปแบบอิสระ: รูปร่าง 1718">
                  <a:extLst>
                    <a:ext uri="{FF2B5EF4-FFF2-40B4-BE49-F238E27FC236}">
                      <a16:creationId xmlns:a16="http://schemas.microsoft.com/office/drawing/2014/main" id="{DC6F8971-98D8-4B3A-86AC-42238764F573}"/>
                    </a:ext>
                  </a:extLst>
                </p:cNvPr>
                <p:cNvSpPr/>
                <p:nvPr/>
              </p:nvSpPr>
              <p:spPr>
                <a:xfrm>
                  <a:off x="7326326" y="445018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20" name="รูปแบบอิสระ: รูปร่าง 1719">
                  <a:extLst>
                    <a:ext uri="{FF2B5EF4-FFF2-40B4-BE49-F238E27FC236}">
                      <a16:creationId xmlns:a16="http://schemas.microsoft.com/office/drawing/2014/main" id="{BDF94E45-6A4D-4DBC-83BE-A1198F55D9AA}"/>
                    </a:ext>
                  </a:extLst>
                </p:cNvPr>
                <p:cNvSpPr/>
                <p:nvPr/>
              </p:nvSpPr>
              <p:spPr>
                <a:xfrm>
                  <a:off x="7333574" y="4445415"/>
                  <a:ext cx="706" cy="1193"/>
                </a:xfrm>
                <a:custGeom>
                  <a:avLst/>
                  <a:gdLst>
                    <a:gd name="connsiteX0" fmla="*/ 707 w 706"/>
                    <a:gd name="connsiteY0" fmla="*/ 0 h 1193"/>
                    <a:gd name="connsiteX1" fmla="*/ 707 w 706"/>
                    <a:gd name="connsiteY1" fmla="*/ 0 h 1193"/>
                    <a:gd name="connsiteX2" fmla="*/ 707 w 706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6" h="1193">
                      <a:moveTo>
                        <a:pt x="707" y="0"/>
                      </a:moveTo>
                      <a:lnTo>
                        <a:pt x="707" y="0"/>
                      </a:lnTo>
                      <a:cubicBezTo>
                        <a:pt x="-884" y="1591"/>
                        <a:pt x="707" y="1591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21" name="รูปแบบอิสระ: รูปร่าง 1720">
                  <a:extLst>
                    <a:ext uri="{FF2B5EF4-FFF2-40B4-BE49-F238E27FC236}">
                      <a16:creationId xmlns:a16="http://schemas.microsoft.com/office/drawing/2014/main" id="{555338AA-2E6B-41C9-844A-FD0A999291DC}"/>
                    </a:ext>
                  </a:extLst>
                </p:cNvPr>
                <p:cNvSpPr/>
                <p:nvPr/>
              </p:nvSpPr>
              <p:spPr>
                <a:xfrm>
                  <a:off x="7347009" y="4456552"/>
                  <a:ext cx="1591" cy="1590"/>
                </a:xfrm>
                <a:custGeom>
                  <a:avLst/>
                  <a:gdLst>
                    <a:gd name="connsiteX0" fmla="*/ 0 w 1591"/>
                    <a:gd name="connsiteY0" fmla="*/ 1591 h 1590"/>
                    <a:gd name="connsiteX1" fmla="*/ 1591 w 1591"/>
                    <a:gd name="connsiteY1" fmla="*/ 0 h 1590"/>
                    <a:gd name="connsiteX2" fmla="*/ 0 w 1591"/>
                    <a:gd name="connsiteY2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0">
                      <a:moveTo>
                        <a:pt x="0" y="1591"/>
                      </a:moveTo>
                      <a:lnTo>
                        <a:pt x="1591" y="0"/>
                      </a:lnTo>
                      <a:cubicBezTo>
                        <a:pt x="1591" y="0"/>
                        <a:pt x="0" y="1591"/>
                        <a:pt x="0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22" name="รูปแบบอิสระ: รูปร่าง 1721">
                  <a:extLst>
                    <a:ext uri="{FF2B5EF4-FFF2-40B4-BE49-F238E27FC236}">
                      <a16:creationId xmlns:a16="http://schemas.microsoft.com/office/drawing/2014/main" id="{E4253842-A066-4670-ACBE-7D5BB3989EC1}"/>
                    </a:ext>
                  </a:extLst>
                </p:cNvPr>
                <p:cNvSpPr/>
                <p:nvPr/>
              </p:nvSpPr>
              <p:spPr>
                <a:xfrm>
                  <a:off x="7304450" y="4439935"/>
                  <a:ext cx="1900" cy="707"/>
                </a:xfrm>
                <a:custGeom>
                  <a:avLst/>
                  <a:gdLst>
                    <a:gd name="connsiteX0" fmla="*/ 1193 w 1900"/>
                    <a:gd name="connsiteY0" fmla="*/ 707 h 707"/>
                    <a:gd name="connsiteX1" fmla="*/ 1193 w 1900"/>
                    <a:gd name="connsiteY1" fmla="*/ 707 h 707"/>
                    <a:gd name="connsiteX2" fmla="*/ 1193 w 1900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900" h="707">
                      <a:moveTo>
                        <a:pt x="1193" y="707"/>
                      </a:moveTo>
                      <a:cubicBezTo>
                        <a:pt x="-398" y="707"/>
                        <a:pt x="-398" y="707"/>
                        <a:pt x="1193" y="707"/>
                      </a:cubicBezTo>
                      <a:cubicBezTo>
                        <a:pt x="1193" y="707"/>
                        <a:pt x="2784" y="-884"/>
                        <a:pt x="1193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23" name="รูปแบบอิสระ: รูปร่าง 1722">
                  <a:extLst>
                    <a:ext uri="{FF2B5EF4-FFF2-40B4-BE49-F238E27FC236}">
                      <a16:creationId xmlns:a16="http://schemas.microsoft.com/office/drawing/2014/main" id="{99340AC3-D9FE-41A0-88C5-2FD67EC0D95B}"/>
                    </a:ext>
                  </a:extLst>
                </p:cNvPr>
                <p:cNvSpPr/>
                <p:nvPr/>
              </p:nvSpPr>
              <p:spPr>
                <a:xfrm>
                  <a:off x="7323144" y="4464507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24" name="รูปแบบอิสระ: รูปร่าง 1723">
                  <a:extLst>
                    <a:ext uri="{FF2B5EF4-FFF2-40B4-BE49-F238E27FC236}">
                      <a16:creationId xmlns:a16="http://schemas.microsoft.com/office/drawing/2014/main" id="{63F68CA1-82F9-4CD2-8DC3-081AD610D836}"/>
                    </a:ext>
                  </a:extLst>
                </p:cNvPr>
                <p:cNvSpPr/>
                <p:nvPr/>
              </p:nvSpPr>
              <p:spPr>
                <a:xfrm>
                  <a:off x="7304450" y="4442233"/>
                  <a:ext cx="1193" cy="15910"/>
                </a:xfrm>
                <a:custGeom>
                  <a:avLst/>
                  <a:gdLst>
                    <a:gd name="connsiteX0" fmla="*/ 1193 w 1193"/>
                    <a:gd name="connsiteY0" fmla="*/ 0 h 15910"/>
                    <a:gd name="connsiteX1" fmla="*/ 1193 w 1193"/>
                    <a:gd name="connsiteY1" fmla="*/ 0 h 15910"/>
                    <a:gd name="connsiteX2" fmla="*/ 1193 w 1193"/>
                    <a:gd name="connsiteY2" fmla="*/ 0 h 15910"/>
                    <a:gd name="connsiteX3" fmla="*/ 1193 w 1193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5910">
                      <a:moveTo>
                        <a:pt x="1193" y="0"/>
                      </a:moveTo>
                      <a:cubicBezTo>
                        <a:pt x="1193" y="0"/>
                        <a:pt x="1193" y="0"/>
                        <a:pt x="1193" y="0"/>
                      </a:cubicBezTo>
                      <a:cubicBezTo>
                        <a:pt x="1193" y="0"/>
                        <a:pt x="-398" y="0"/>
                        <a:pt x="1193" y="0"/>
                      </a:cubicBezTo>
                      <a:cubicBezTo>
                        <a:pt x="-398" y="0"/>
                        <a:pt x="-398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25" name="รูปแบบอิสระ: รูปร่าง 1724">
                  <a:extLst>
                    <a:ext uri="{FF2B5EF4-FFF2-40B4-BE49-F238E27FC236}">
                      <a16:creationId xmlns:a16="http://schemas.microsoft.com/office/drawing/2014/main" id="{5B7E695C-7854-4B97-8769-E0F27ED8AD41}"/>
                    </a:ext>
                  </a:extLst>
                </p:cNvPr>
                <p:cNvSpPr/>
                <p:nvPr/>
              </p:nvSpPr>
              <p:spPr>
                <a:xfrm>
                  <a:off x="7356555" y="448041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26" name="รูปแบบอิสระ: รูปร่าง 1725">
                  <a:extLst>
                    <a:ext uri="{FF2B5EF4-FFF2-40B4-BE49-F238E27FC236}">
                      <a16:creationId xmlns:a16="http://schemas.microsoft.com/office/drawing/2014/main" id="{373BEBBB-D0CC-4767-AE45-1DE754888B43}"/>
                    </a:ext>
                  </a:extLst>
                </p:cNvPr>
                <p:cNvSpPr/>
                <p:nvPr/>
              </p:nvSpPr>
              <p:spPr>
                <a:xfrm>
                  <a:off x="7341529" y="4494736"/>
                  <a:ext cx="706" cy="15910"/>
                </a:xfrm>
                <a:custGeom>
                  <a:avLst/>
                  <a:gdLst>
                    <a:gd name="connsiteX0" fmla="*/ 707 w 706"/>
                    <a:gd name="connsiteY0" fmla="*/ 0 h 15910"/>
                    <a:gd name="connsiteX1" fmla="*/ 707 w 706"/>
                    <a:gd name="connsiteY1" fmla="*/ 0 h 15910"/>
                    <a:gd name="connsiteX2" fmla="*/ 707 w 706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6" h="15910">
                      <a:moveTo>
                        <a:pt x="707" y="0"/>
                      </a:moveTo>
                      <a:cubicBezTo>
                        <a:pt x="707" y="0"/>
                        <a:pt x="707" y="0"/>
                        <a:pt x="707" y="0"/>
                      </a:cubicBezTo>
                      <a:cubicBezTo>
                        <a:pt x="-884" y="0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27" name="รูปแบบอิสระ: รูปร่าง 1726">
                  <a:extLst>
                    <a:ext uri="{FF2B5EF4-FFF2-40B4-BE49-F238E27FC236}">
                      <a16:creationId xmlns:a16="http://schemas.microsoft.com/office/drawing/2014/main" id="{C7993167-5FCF-4A18-A8F8-17F2F05941F5}"/>
                    </a:ext>
                  </a:extLst>
                </p:cNvPr>
                <p:cNvSpPr/>
                <p:nvPr/>
              </p:nvSpPr>
              <p:spPr>
                <a:xfrm>
                  <a:off x="7300871" y="443746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28" name="รูปแบบอิสระ: รูปร่าง 1727">
                  <a:extLst>
                    <a:ext uri="{FF2B5EF4-FFF2-40B4-BE49-F238E27FC236}">
                      <a16:creationId xmlns:a16="http://schemas.microsoft.com/office/drawing/2014/main" id="{E01B18FB-8F01-48EE-ADC4-0A82F4B78E87}"/>
                    </a:ext>
                  </a:extLst>
                </p:cNvPr>
                <p:cNvSpPr/>
                <p:nvPr/>
              </p:nvSpPr>
              <p:spPr>
                <a:xfrm>
                  <a:off x="7307234" y="443268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29" name="รูปแบบอิสระ: รูปร่าง 1728">
                  <a:extLst>
                    <a:ext uri="{FF2B5EF4-FFF2-40B4-BE49-F238E27FC236}">
                      <a16:creationId xmlns:a16="http://schemas.microsoft.com/office/drawing/2014/main" id="{AE91B189-43D1-4D1D-BFB8-D3AD1E19F839}"/>
                    </a:ext>
                  </a:extLst>
                </p:cNvPr>
                <p:cNvSpPr/>
                <p:nvPr/>
              </p:nvSpPr>
              <p:spPr>
                <a:xfrm>
                  <a:off x="7315189" y="4434675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1193 h 1193"/>
                    <a:gd name="connsiteX1" fmla="*/ 0 w 15909"/>
                    <a:gd name="connsiteY1" fmla="*/ 1193 h 1193"/>
                    <a:gd name="connsiteX2" fmla="*/ 0 w 15909"/>
                    <a:gd name="connsiteY2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1193"/>
                      </a:moveTo>
                      <a:lnTo>
                        <a:pt x="0" y="1193"/>
                      </a:lnTo>
                      <a:cubicBezTo>
                        <a:pt x="0" y="-398"/>
                        <a:pt x="0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30" name="รูปแบบอิสระ: รูปร่าง 1729">
                  <a:extLst>
                    <a:ext uri="{FF2B5EF4-FFF2-40B4-BE49-F238E27FC236}">
                      <a16:creationId xmlns:a16="http://schemas.microsoft.com/office/drawing/2014/main" id="{A9419BD6-5DDD-4634-B76B-F8395572DD41}"/>
                    </a:ext>
                  </a:extLst>
                </p:cNvPr>
                <p:cNvSpPr/>
                <p:nvPr/>
              </p:nvSpPr>
              <p:spPr>
                <a:xfrm>
                  <a:off x="7302461" y="443746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31" name="รูปแบบอิสระ: รูปร่าง 1730">
                  <a:extLst>
                    <a:ext uri="{FF2B5EF4-FFF2-40B4-BE49-F238E27FC236}">
                      <a16:creationId xmlns:a16="http://schemas.microsoft.com/office/drawing/2014/main" id="{255591B6-F8F1-4AB1-A257-EBB7C3AD3A4C}"/>
                    </a:ext>
                  </a:extLst>
                </p:cNvPr>
                <p:cNvSpPr/>
                <p:nvPr/>
              </p:nvSpPr>
              <p:spPr>
                <a:xfrm>
                  <a:off x="7300871" y="443746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32" name="รูปแบบอิสระ: รูปร่าง 1731">
                  <a:extLst>
                    <a:ext uri="{FF2B5EF4-FFF2-40B4-BE49-F238E27FC236}">
                      <a16:creationId xmlns:a16="http://schemas.microsoft.com/office/drawing/2014/main" id="{6B2AB9CB-86C6-4512-9856-96FD56A852EF}"/>
                    </a:ext>
                  </a:extLst>
                </p:cNvPr>
                <p:cNvSpPr/>
                <p:nvPr/>
              </p:nvSpPr>
              <p:spPr>
                <a:xfrm>
                  <a:off x="7300871" y="443746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33" name="รูปแบบอิสระ: รูปร่าง 1732">
                  <a:extLst>
                    <a:ext uri="{FF2B5EF4-FFF2-40B4-BE49-F238E27FC236}">
                      <a16:creationId xmlns:a16="http://schemas.microsoft.com/office/drawing/2014/main" id="{54499BB5-413A-4F2A-B93E-9EA670812BA1}"/>
                    </a:ext>
                  </a:extLst>
                </p:cNvPr>
                <p:cNvSpPr/>
                <p:nvPr/>
              </p:nvSpPr>
              <p:spPr>
                <a:xfrm>
                  <a:off x="7347009" y="447087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34" name="รูปแบบอิสระ: รูปร่าง 1733">
                  <a:extLst>
                    <a:ext uri="{FF2B5EF4-FFF2-40B4-BE49-F238E27FC236}">
                      <a16:creationId xmlns:a16="http://schemas.microsoft.com/office/drawing/2014/main" id="{171B4623-700A-4786-B8B4-FEA5DF926502}"/>
                    </a:ext>
                  </a:extLst>
                </p:cNvPr>
                <p:cNvSpPr/>
                <p:nvPr/>
              </p:nvSpPr>
              <p:spPr>
                <a:xfrm>
                  <a:off x="7329508" y="443905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35" name="รูปแบบอิสระ: รูปร่าง 1734">
                  <a:extLst>
                    <a:ext uri="{FF2B5EF4-FFF2-40B4-BE49-F238E27FC236}">
                      <a16:creationId xmlns:a16="http://schemas.microsoft.com/office/drawing/2014/main" id="{99E05EC6-4E24-45A9-ADAB-6EE31AB92CB5}"/>
                    </a:ext>
                  </a:extLst>
                </p:cNvPr>
                <p:cNvSpPr/>
                <p:nvPr/>
              </p:nvSpPr>
              <p:spPr>
                <a:xfrm>
                  <a:off x="7324735" y="4439051"/>
                  <a:ext cx="6363" cy="3181"/>
                </a:xfrm>
                <a:custGeom>
                  <a:avLst/>
                  <a:gdLst>
                    <a:gd name="connsiteX0" fmla="*/ 6364 w 6363"/>
                    <a:gd name="connsiteY0" fmla="*/ 0 h 3181"/>
                    <a:gd name="connsiteX1" fmla="*/ 4773 w 6363"/>
                    <a:gd name="connsiteY1" fmla="*/ 0 h 3181"/>
                    <a:gd name="connsiteX2" fmla="*/ 0 w 6363"/>
                    <a:gd name="connsiteY2" fmla="*/ 3182 h 3181"/>
                    <a:gd name="connsiteX3" fmla="*/ 6364 w 6363"/>
                    <a:gd name="connsiteY3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63" h="3181">
                      <a:moveTo>
                        <a:pt x="6364" y="0"/>
                      </a:moveTo>
                      <a:cubicBezTo>
                        <a:pt x="4773" y="1591"/>
                        <a:pt x="4773" y="1591"/>
                        <a:pt x="4773" y="0"/>
                      </a:cubicBezTo>
                      <a:lnTo>
                        <a:pt x="0" y="3182"/>
                      </a:lnTo>
                      <a:lnTo>
                        <a:pt x="6364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36" name="รูปแบบอิสระ: รูปร่าง 1735">
                  <a:extLst>
                    <a:ext uri="{FF2B5EF4-FFF2-40B4-BE49-F238E27FC236}">
                      <a16:creationId xmlns:a16="http://schemas.microsoft.com/office/drawing/2014/main" id="{F6800963-D273-4E8D-80A7-302A56367E1B}"/>
                    </a:ext>
                  </a:extLst>
                </p:cNvPr>
                <p:cNvSpPr/>
                <p:nvPr/>
              </p:nvSpPr>
              <p:spPr>
                <a:xfrm>
                  <a:off x="7304052" y="4429505"/>
                  <a:ext cx="65689" cy="62049"/>
                </a:xfrm>
                <a:custGeom>
                  <a:avLst/>
                  <a:gdLst>
                    <a:gd name="connsiteX0" fmla="*/ 39775 w 65689"/>
                    <a:gd name="connsiteY0" fmla="*/ 27047 h 62049"/>
                    <a:gd name="connsiteX1" fmla="*/ 39775 w 65689"/>
                    <a:gd name="connsiteY1" fmla="*/ 27047 h 62049"/>
                    <a:gd name="connsiteX2" fmla="*/ 44548 w 65689"/>
                    <a:gd name="connsiteY2" fmla="*/ 23865 h 62049"/>
                    <a:gd name="connsiteX3" fmla="*/ 39775 w 65689"/>
                    <a:gd name="connsiteY3" fmla="*/ 27047 h 62049"/>
                    <a:gd name="connsiteX4" fmla="*/ 39775 w 65689"/>
                    <a:gd name="connsiteY4" fmla="*/ 25456 h 62049"/>
                    <a:gd name="connsiteX5" fmla="*/ 39775 w 65689"/>
                    <a:gd name="connsiteY5" fmla="*/ 25456 h 62049"/>
                    <a:gd name="connsiteX6" fmla="*/ 36593 w 65689"/>
                    <a:gd name="connsiteY6" fmla="*/ 27047 h 62049"/>
                    <a:gd name="connsiteX7" fmla="*/ 38183 w 65689"/>
                    <a:gd name="connsiteY7" fmla="*/ 25456 h 62049"/>
                    <a:gd name="connsiteX8" fmla="*/ 36593 w 65689"/>
                    <a:gd name="connsiteY8" fmla="*/ 25456 h 62049"/>
                    <a:gd name="connsiteX9" fmla="*/ 38183 w 65689"/>
                    <a:gd name="connsiteY9" fmla="*/ 25456 h 62049"/>
                    <a:gd name="connsiteX10" fmla="*/ 36593 w 65689"/>
                    <a:gd name="connsiteY10" fmla="*/ 25456 h 62049"/>
                    <a:gd name="connsiteX11" fmla="*/ 36593 w 65689"/>
                    <a:gd name="connsiteY11" fmla="*/ 25456 h 62049"/>
                    <a:gd name="connsiteX12" fmla="*/ 33411 w 65689"/>
                    <a:gd name="connsiteY12" fmla="*/ 27047 h 62049"/>
                    <a:gd name="connsiteX13" fmla="*/ 35002 w 65689"/>
                    <a:gd name="connsiteY13" fmla="*/ 27047 h 62049"/>
                    <a:gd name="connsiteX14" fmla="*/ 33411 w 65689"/>
                    <a:gd name="connsiteY14" fmla="*/ 27047 h 62049"/>
                    <a:gd name="connsiteX15" fmla="*/ 36593 w 65689"/>
                    <a:gd name="connsiteY15" fmla="*/ 25456 h 62049"/>
                    <a:gd name="connsiteX16" fmla="*/ 38183 w 65689"/>
                    <a:gd name="connsiteY16" fmla="*/ 23865 h 62049"/>
                    <a:gd name="connsiteX17" fmla="*/ 39775 w 65689"/>
                    <a:gd name="connsiteY17" fmla="*/ 23865 h 62049"/>
                    <a:gd name="connsiteX18" fmla="*/ 42957 w 65689"/>
                    <a:gd name="connsiteY18" fmla="*/ 20683 h 62049"/>
                    <a:gd name="connsiteX19" fmla="*/ 36593 w 65689"/>
                    <a:gd name="connsiteY19" fmla="*/ 25456 h 62049"/>
                    <a:gd name="connsiteX20" fmla="*/ 36593 w 65689"/>
                    <a:gd name="connsiteY20" fmla="*/ 25456 h 62049"/>
                    <a:gd name="connsiteX21" fmla="*/ 38183 w 65689"/>
                    <a:gd name="connsiteY21" fmla="*/ 23865 h 62049"/>
                    <a:gd name="connsiteX22" fmla="*/ 41366 w 65689"/>
                    <a:gd name="connsiteY22" fmla="*/ 22274 h 62049"/>
                    <a:gd name="connsiteX23" fmla="*/ 38183 w 65689"/>
                    <a:gd name="connsiteY23" fmla="*/ 23865 h 62049"/>
                    <a:gd name="connsiteX24" fmla="*/ 41366 w 65689"/>
                    <a:gd name="connsiteY24" fmla="*/ 20683 h 62049"/>
                    <a:gd name="connsiteX25" fmla="*/ 38183 w 65689"/>
                    <a:gd name="connsiteY25" fmla="*/ 22274 h 62049"/>
                    <a:gd name="connsiteX26" fmla="*/ 36593 w 65689"/>
                    <a:gd name="connsiteY26" fmla="*/ 22274 h 62049"/>
                    <a:gd name="connsiteX27" fmla="*/ 38183 w 65689"/>
                    <a:gd name="connsiteY27" fmla="*/ 20683 h 62049"/>
                    <a:gd name="connsiteX28" fmla="*/ 36593 w 65689"/>
                    <a:gd name="connsiteY28" fmla="*/ 22274 h 62049"/>
                    <a:gd name="connsiteX29" fmla="*/ 38183 w 65689"/>
                    <a:gd name="connsiteY29" fmla="*/ 22274 h 62049"/>
                    <a:gd name="connsiteX30" fmla="*/ 35002 w 65689"/>
                    <a:gd name="connsiteY30" fmla="*/ 23865 h 62049"/>
                    <a:gd name="connsiteX31" fmla="*/ 35002 w 65689"/>
                    <a:gd name="connsiteY31" fmla="*/ 22274 h 62049"/>
                    <a:gd name="connsiteX32" fmla="*/ 38183 w 65689"/>
                    <a:gd name="connsiteY32" fmla="*/ 20683 h 62049"/>
                    <a:gd name="connsiteX33" fmla="*/ 33411 w 65689"/>
                    <a:gd name="connsiteY33" fmla="*/ 22274 h 62049"/>
                    <a:gd name="connsiteX34" fmla="*/ 35002 w 65689"/>
                    <a:gd name="connsiteY34" fmla="*/ 20683 h 62049"/>
                    <a:gd name="connsiteX35" fmla="*/ 28638 w 65689"/>
                    <a:gd name="connsiteY35" fmla="*/ 23865 h 62049"/>
                    <a:gd name="connsiteX36" fmla="*/ 27047 w 65689"/>
                    <a:gd name="connsiteY36" fmla="*/ 25456 h 62049"/>
                    <a:gd name="connsiteX37" fmla="*/ 25456 w 65689"/>
                    <a:gd name="connsiteY37" fmla="*/ 25456 h 62049"/>
                    <a:gd name="connsiteX38" fmla="*/ 27047 w 65689"/>
                    <a:gd name="connsiteY38" fmla="*/ 23865 h 62049"/>
                    <a:gd name="connsiteX39" fmla="*/ 27047 w 65689"/>
                    <a:gd name="connsiteY39" fmla="*/ 23865 h 62049"/>
                    <a:gd name="connsiteX40" fmla="*/ 30229 w 65689"/>
                    <a:gd name="connsiteY40" fmla="*/ 20683 h 62049"/>
                    <a:gd name="connsiteX41" fmla="*/ 28638 w 65689"/>
                    <a:gd name="connsiteY41" fmla="*/ 22274 h 62049"/>
                    <a:gd name="connsiteX42" fmla="*/ 33411 w 65689"/>
                    <a:gd name="connsiteY42" fmla="*/ 19092 h 62049"/>
                    <a:gd name="connsiteX43" fmla="*/ 33411 w 65689"/>
                    <a:gd name="connsiteY43" fmla="*/ 19092 h 62049"/>
                    <a:gd name="connsiteX44" fmla="*/ 35002 w 65689"/>
                    <a:gd name="connsiteY44" fmla="*/ 19092 h 62049"/>
                    <a:gd name="connsiteX45" fmla="*/ 33411 w 65689"/>
                    <a:gd name="connsiteY45" fmla="*/ 19092 h 62049"/>
                    <a:gd name="connsiteX46" fmla="*/ 36593 w 65689"/>
                    <a:gd name="connsiteY46" fmla="*/ 17501 h 62049"/>
                    <a:gd name="connsiteX47" fmla="*/ 35002 w 65689"/>
                    <a:gd name="connsiteY47" fmla="*/ 17501 h 62049"/>
                    <a:gd name="connsiteX48" fmla="*/ 36593 w 65689"/>
                    <a:gd name="connsiteY48" fmla="*/ 15910 h 62049"/>
                    <a:gd name="connsiteX49" fmla="*/ 27047 w 65689"/>
                    <a:gd name="connsiteY49" fmla="*/ 19092 h 62049"/>
                    <a:gd name="connsiteX50" fmla="*/ 31820 w 65689"/>
                    <a:gd name="connsiteY50" fmla="*/ 15910 h 62049"/>
                    <a:gd name="connsiteX51" fmla="*/ 33411 w 65689"/>
                    <a:gd name="connsiteY51" fmla="*/ 15910 h 62049"/>
                    <a:gd name="connsiteX52" fmla="*/ 35002 w 65689"/>
                    <a:gd name="connsiteY52" fmla="*/ 14319 h 62049"/>
                    <a:gd name="connsiteX53" fmla="*/ 31820 w 65689"/>
                    <a:gd name="connsiteY53" fmla="*/ 15910 h 62049"/>
                    <a:gd name="connsiteX54" fmla="*/ 33411 w 65689"/>
                    <a:gd name="connsiteY54" fmla="*/ 14319 h 62049"/>
                    <a:gd name="connsiteX55" fmla="*/ 28638 w 65689"/>
                    <a:gd name="connsiteY55" fmla="*/ 15910 h 62049"/>
                    <a:gd name="connsiteX56" fmla="*/ 31820 w 65689"/>
                    <a:gd name="connsiteY56" fmla="*/ 14319 h 62049"/>
                    <a:gd name="connsiteX57" fmla="*/ 28638 w 65689"/>
                    <a:gd name="connsiteY57" fmla="*/ 14319 h 62049"/>
                    <a:gd name="connsiteX58" fmla="*/ 28638 w 65689"/>
                    <a:gd name="connsiteY58" fmla="*/ 14319 h 62049"/>
                    <a:gd name="connsiteX59" fmla="*/ 28638 w 65689"/>
                    <a:gd name="connsiteY59" fmla="*/ 12728 h 62049"/>
                    <a:gd name="connsiteX60" fmla="*/ 28638 w 65689"/>
                    <a:gd name="connsiteY60" fmla="*/ 12728 h 62049"/>
                    <a:gd name="connsiteX61" fmla="*/ 23865 w 65689"/>
                    <a:gd name="connsiteY61" fmla="*/ 12728 h 62049"/>
                    <a:gd name="connsiteX62" fmla="*/ 28638 w 65689"/>
                    <a:gd name="connsiteY62" fmla="*/ 9546 h 62049"/>
                    <a:gd name="connsiteX63" fmla="*/ 17501 w 65689"/>
                    <a:gd name="connsiteY63" fmla="*/ 15910 h 62049"/>
                    <a:gd name="connsiteX64" fmla="*/ 28638 w 65689"/>
                    <a:gd name="connsiteY64" fmla="*/ 7955 h 62049"/>
                    <a:gd name="connsiteX65" fmla="*/ 28638 w 65689"/>
                    <a:gd name="connsiteY65" fmla="*/ 7955 h 62049"/>
                    <a:gd name="connsiteX66" fmla="*/ 23865 w 65689"/>
                    <a:gd name="connsiteY66" fmla="*/ 11137 h 62049"/>
                    <a:gd name="connsiteX67" fmla="*/ 27047 w 65689"/>
                    <a:gd name="connsiteY67" fmla="*/ 7955 h 62049"/>
                    <a:gd name="connsiteX68" fmla="*/ 22274 w 65689"/>
                    <a:gd name="connsiteY68" fmla="*/ 11137 h 62049"/>
                    <a:gd name="connsiteX69" fmla="*/ 27047 w 65689"/>
                    <a:gd name="connsiteY69" fmla="*/ 7955 h 62049"/>
                    <a:gd name="connsiteX70" fmla="*/ 22274 w 65689"/>
                    <a:gd name="connsiteY70" fmla="*/ 11137 h 62049"/>
                    <a:gd name="connsiteX71" fmla="*/ 27047 w 65689"/>
                    <a:gd name="connsiteY71" fmla="*/ 7955 h 62049"/>
                    <a:gd name="connsiteX72" fmla="*/ 27047 w 65689"/>
                    <a:gd name="connsiteY72" fmla="*/ 7955 h 62049"/>
                    <a:gd name="connsiteX73" fmla="*/ 27047 w 65689"/>
                    <a:gd name="connsiteY73" fmla="*/ 9546 h 62049"/>
                    <a:gd name="connsiteX74" fmla="*/ 20683 w 65689"/>
                    <a:gd name="connsiteY74" fmla="*/ 12728 h 62049"/>
                    <a:gd name="connsiteX75" fmla="*/ 25456 w 65689"/>
                    <a:gd name="connsiteY75" fmla="*/ 7955 h 62049"/>
                    <a:gd name="connsiteX76" fmla="*/ 12728 w 65689"/>
                    <a:gd name="connsiteY76" fmla="*/ 15910 h 62049"/>
                    <a:gd name="connsiteX77" fmla="*/ 14319 w 65689"/>
                    <a:gd name="connsiteY77" fmla="*/ 14319 h 62049"/>
                    <a:gd name="connsiteX78" fmla="*/ 12728 w 65689"/>
                    <a:gd name="connsiteY78" fmla="*/ 14319 h 62049"/>
                    <a:gd name="connsiteX79" fmla="*/ 25456 w 65689"/>
                    <a:gd name="connsiteY79" fmla="*/ 6364 h 62049"/>
                    <a:gd name="connsiteX80" fmla="*/ 27047 w 65689"/>
                    <a:gd name="connsiteY80" fmla="*/ 4773 h 62049"/>
                    <a:gd name="connsiteX81" fmla="*/ 28638 w 65689"/>
                    <a:gd name="connsiteY81" fmla="*/ 3182 h 62049"/>
                    <a:gd name="connsiteX82" fmla="*/ 28638 w 65689"/>
                    <a:gd name="connsiteY82" fmla="*/ 1591 h 62049"/>
                    <a:gd name="connsiteX83" fmla="*/ 23865 w 65689"/>
                    <a:gd name="connsiteY83" fmla="*/ 4773 h 62049"/>
                    <a:gd name="connsiteX84" fmla="*/ 27047 w 65689"/>
                    <a:gd name="connsiteY84" fmla="*/ 3182 h 62049"/>
                    <a:gd name="connsiteX85" fmla="*/ 20683 w 65689"/>
                    <a:gd name="connsiteY85" fmla="*/ 6364 h 62049"/>
                    <a:gd name="connsiteX86" fmla="*/ 25456 w 65689"/>
                    <a:gd name="connsiteY86" fmla="*/ 3182 h 62049"/>
                    <a:gd name="connsiteX87" fmla="*/ 23865 w 65689"/>
                    <a:gd name="connsiteY87" fmla="*/ 3182 h 62049"/>
                    <a:gd name="connsiteX88" fmla="*/ 25456 w 65689"/>
                    <a:gd name="connsiteY88" fmla="*/ 3182 h 62049"/>
                    <a:gd name="connsiteX89" fmla="*/ 23865 w 65689"/>
                    <a:gd name="connsiteY89" fmla="*/ 3182 h 62049"/>
                    <a:gd name="connsiteX90" fmla="*/ 25456 w 65689"/>
                    <a:gd name="connsiteY90" fmla="*/ 1591 h 62049"/>
                    <a:gd name="connsiteX91" fmla="*/ 12728 w 65689"/>
                    <a:gd name="connsiteY91" fmla="*/ 12728 h 62049"/>
                    <a:gd name="connsiteX92" fmla="*/ 15910 w 65689"/>
                    <a:gd name="connsiteY92" fmla="*/ 9546 h 62049"/>
                    <a:gd name="connsiteX93" fmla="*/ 22274 w 65689"/>
                    <a:gd name="connsiteY93" fmla="*/ 4773 h 62049"/>
                    <a:gd name="connsiteX94" fmla="*/ 20683 w 65689"/>
                    <a:gd name="connsiteY94" fmla="*/ 6364 h 62049"/>
                    <a:gd name="connsiteX95" fmla="*/ 22274 w 65689"/>
                    <a:gd name="connsiteY95" fmla="*/ 4773 h 62049"/>
                    <a:gd name="connsiteX96" fmla="*/ 20683 w 65689"/>
                    <a:gd name="connsiteY96" fmla="*/ 6364 h 62049"/>
                    <a:gd name="connsiteX97" fmla="*/ 20683 w 65689"/>
                    <a:gd name="connsiteY97" fmla="*/ 4773 h 62049"/>
                    <a:gd name="connsiteX98" fmla="*/ 14319 w 65689"/>
                    <a:gd name="connsiteY98" fmla="*/ 9546 h 62049"/>
                    <a:gd name="connsiteX99" fmla="*/ 15910 w 65689"/>
                    <a:gd name="connsiteY99" fmla="*/ 7955 h 62049"/>
                    <a:gd name="connsiteX100" fmla="*/ 15910 w 65689"/>
                    <a:gd name="connsiteY100" fmla="*/ 4773 h 62049"/>
                    <a:gd name="connsiteX101" fmla="*/ 17501 w 65689"/>
                    <a:gd name="connsiteY101" fmla="*/ 3182 h 62049"/>
                    <a:gd name="connsiteX102" fmla="*/ 15910 w 65689"/>
                    <a:gd name="connsiteY102" fmla="*/ 3182 h 62049"/>
                    <a:gd name="connsiteX103" fmla="*/ 19092 w 65689"/>
                    <a:gd name="connsiteY103" fmla="*/ 1591 h 62049"/>
                    <a:gd name="connsiteX104" fmla="*/ 15910 w 65689"/>
                    <a:gd name="connsiteY104" fmla="*/ 3182 h 62049"/>
                    <a:gd name="connsiteX105" fmla="*/ 17501 w 65689"/>
                    <a:gd name="connsiteY105" fmla="*/ 3182 h 62049"/>
                    <a:gd name="connsiteX106" fmla="*/ 9546 w 65689"/>
                    <a:gd name="connsiteY106" fmla="*/ 7955 h 62049"/>
                    <a:gd name="connsiteX107" fmla="*/ 11137 w 65689"/>
                    <a:gd name="connsiteY107" fmla="*/ 6364 h 62049"/>
                    <a:gd name="connsiteX108" fmla="*/ 6364 w 65689"/>
                    <a:gd name="connsiteY108" fmla="*/ 7955 h 62049"/>
                    <a:gd name="connsiteX109" fmla="*/ 11137 w 65689"/>
                    <a:gd name="connsiteY109" fmla="*/ 3182 h 62049"/>
                    <a:gd name="connsiteX110" fmla="*/ 11137 w 65689"/>
                    <a:gd name="connsiteY110" fmla="*/ 4773 h 62049"/>
                    <a:gd name="connsiteX111" fmla="*/ 11137 w 65689"/>
                    <a:gd name="connsiteY111" fmla="*/ 3182 h 62049"/>
                    <a:gd name="connsiteX112" fmla="*/ 12728 w 65689"/>
                    <a:gd name="connsiteY112" fmla="*/ 3182 h 62049"/>
                    <a:gd name="connsiteX113" fmla="*/ 12728 w 65689"/>
                    <a:gd name="connsiteY113" fmla="*/ 0 h 62049"/>
                    <a:gd name="connsiteX114" fmla="*/ 11137 w 65689"/>
                    <a:gd name="connsiteY114" fmla="*/ 1591 h 62049"/>
                    <a:gd name="connsiteX115" fmla="*/ 11137 w 65689"/>
                    <a:gd name="connsiteY115" fmla="*/ 1591 h 62049"/>
                    <a:gd name="connsiteX116" fmla="*/ 7955 w 65689"/>
                    <a:gd name="connsiteY116" fmla="*/ 3182 h 62049"/>
                    <a:gd name="connsiteX117" fmla="*/ 4773 w 65689"/>
                    <a:gd name="connsiteY117" fmla="*/ 3182 h 62049"/>
                    <a:gd name="connsiteX118" fmla="*/ 6364 w 65689"/>
                    <a:gd name="connsiteY118" fmla="*/ 1591 h 62049"/>
                    <a:gd name="connsiteX119" fmla="*/ 6364 w 65689"/>
                    <a:gd name="connsiteY119" fmla="*/ 3182 h 62049"/>
                    <a:gd name="connsiteX120" fmla="*/ 6364 w 65689"/>
                    <a:gd name="connsiteY120" fmla="*/ 3182 h 62049"/>
                    <a:gd name="connsiteX121" fmla="*/ 4773 w 65689"/>
                    <a:gd name="connsiteY121" fmla="*/ 4773 h 62049"/>
                    <a:gd name="connsiteX122" fmla="*/ 1591 w 65689"/>
                    <a:gd name="connsiteY122" fmla="*/ 6364 h 62049"/>
                    <a:gd name="connsiteX123" fmla="*/ 0 w 65689"/>
                    <a:gd name="connsiteY123" fmla="*/ 7955 h 62049"/>
                    <a:gd name="connsiteX124" fmla="*/ 3182 w 65689"/>
                    <a:gd name="connsiteY124" fmla="*/ 6364 h 62049"/>
                    <a:gd name="connsiteX125" fmla="*/ 0 w 65689"/>
                    <a:gd name="connsiteY125" fmla="*/ 9546 h 62049"/>
                    <a:gd name="connsiteX126" fmla="*/ 1591 w 65689"/>
                    <a:gd name="connsiteY126" fmla="*/ 9546 h 62049"/>
                    <a:gd name="connsiteX127" fmla="*/ 1591 w 65689"/>
                    <a:gd name="connsiteY127" fmla="*/ 9546 h 62049"/>
                    <a:gd name="connsiteX128" fmla="*/ 1591 w 65689"/>
                    <a:gd name="connsiteY128" fmla="*/ 9546 h 62049"/>
                    <a:gd name="connsiteX129" fmla="*/ 1591 w 65689"/>
                    <a:gd name="connsiteY129" fmla="*/ 9546 h 62049"/>
                    <a:gd name="connsiteX130" fmla="*/ 1591 w 65689"/>
                    <a:gd name="connsiteY130" fmla="*/ 9546 h 62049"/>
                    <a:gd name="connsiteX131" fmla="*/ 3182 w 65689"/>
                    <a:gd name="connsiteY131" fmla="*/ 7955 h 62049"/>
                    <a:gd name="connsiteX132" fmla="*/ 6364 w 65689"/>
                    <a:gd name="connsiteY132" fmla="*/ 6364 h 62049"/>
                    <a:gd name="connsiteX133" fmla="*/ 4773 w 65689"/>
                    <a:gd name="connsiteY133" fmla="*/ 7955 h 62049"/>
                    <a:gd name="connsiteX134" fmla="*/ 6364 w 65689"/>
                    <a:gd name="connsiteY134" fmla="*/ 6364 h 62049"/>
                    <a:gd name="connsiteX135" fmla="*/ 3182 w 65689"/>
                    <a:gd name="connsiteY135" fmla="*/ 9546 h 62049"/>
                    <a:gd name="connsiteX136" fmla="*/ 3182 w 65689"/>
                    <a:gd name="connsiteY136" fmla="*/ 9546 h 62049"/>
                    <a:gd name="connsiteX137" fmla="*/ 3182 w 65689"/>
                    <a:gd name="connsiteY137" fmla="*/ 11137 h 62049"/>
                    <a:gd name="connsiteX138" fmla="*/ 3182 w 65689"/>
                    <a:gd name="connsiteY138" fmla="*/ 11137 h 62049"/>
                    <a:gd name="connsiteX139" fmla="*/ 4773 w 65689"/>
                    <a:gd name="connsiteY139" fmla="*/ 11137 h 62049"/>
                    <a:gd name="connsiteX140" fmla="*/ 4773 w 65689"/>
                    <a:gd name="connsiteY140" fmla="*/ 11137 h 62049"/>
                    <a:gd name="connsiteX141" fmla="*/ 6364 w 65689"/>
                    <a:gd name="connsiteY141" fmla="*/ 12728 h 62049"/>
                    <a:gd name="connsiteX142" fmla="*/ 7955 w 65689"/>
                    <a:gd name="connsiteY142" fmla="*/ 12728 h 62049"/>
                    <a:gd name="connsiteX143" fmla="*/ 6364 w 65689"/>
                    <a:gd name="connsiteY143" fmla="*/ 14319 h 62049"/>
                    <a:gd name="connsiteX144" fmla="*/ 6364 w 65689"/>
                    <a:gd name="connsiteY144" fmla="*/ 14319 h 62049"/>
                    <a:gd name="connsiteX145" fmla="*/ 6364 w 65689"/>
                    <a:gd name="connsiteY145" fmla="*/ 17501 h 62049"/>
                    <a:gd name="connsiteX146" fmla="*/ 7955 w 65689"/>
                    <a:gd name="connsiteY146" fmla="*/ 15910 h 62049"/>
                    <a:gd name="connsiteX147" fmla="*/ 9546 w 65689"/>
                    <a:gd name="connsiteY147" fmla="*/ 15910 h 62049"/>
                    <a:gd name="connsiteX148" fmla="*/ 11137 w 65689"/>
                    <a:gd name="connsiteY148" fmla="*/ 14319 h 62049"/>
                    <a:gd name="connsiteX149" fmla="*/ 11137 w 65689"/>
                    <a:gd name="connsiteY149" fmla="*/ 15910 h 62049"/>
                    <a:gd name="connsiteX150" fmla="*/ 11137 w 65689"/>
                    <a:gd name="connsiteY150" fmla="*/ 15910 h 62049"/>
                    <a:gd name="connsiteX151" fmla="*/ 12728 w 65689"/>
                    <a:gd name="connsiteY151" fmla="*/ 17501 h 62049"/>
                    <a:gd name="connsiteX152" fmla="*/ 12728 w 65689"/>
                    <a:gd name="connsiteY152" fmla="*/ 17501 h 62049"/>
                    <a:gd name="connsiteX153" fmla="*/ 12728 w 65689"/>
                    <a:gd name="connsiteY153" fmla="*/ 17501 h 62049"/>
                    <a:gd name="connsiteX154" fmla="*/ 12728 w 65689"/>
                    <a:gd name="connsiteY154" fmla="*/ 17501 h 62049"/>
                    <a:gd name="connsiteX155" fmla="*/ 12728 w 65689"/>
                    <a:gd name="connsiteY155" fmla="*/ 19092 h 62049"/>
                    <a:gd name="connsiteX156" fmla="*/ 12728 w 65689"/>
                    <a:gd name="connsiteY156" fmla="*/ 17501 h 62049"/>
                    <a:gd name="connsiteX157" fmla="*/ 14319 w 65689"/>
                    <a:gd name="connsiteY157" fmla="*/ 17501 h 62049"/>
                    <a:gd name="connsiteX158" fmla="*/ 12728 w 65689"/>
                    <a:gd name="connsiteY158" fmla="*/ 19092 h 62049"/>
                    <a:gd name="connsiteX159" fmla="*/ 12728 w 65689"/>
                    <a:gd name="connsiteY159" fmla="*/ 19092 h 62049"/>
                    <a:gd name="connsiteX160" fmla="*/ 14319 w 65689"/>
                    <a:gd name="connsiteY160" fmla="*/ 17501 h 62049"/>
                    <a:gd name="connsiteX161" fmla="*/ 15910 w 65689"/>
                    <a:gd name="connsiteY161" fmla="*/ 17501 h 62049"/>
                    <a:gd name="connsiteX162" fmla="*/ 14319 w 65689"/>
                    <a:gd name="connsiteY162" fmla="*/ 19092 h 62049"/>
                    <a:gd name="connsiteX163" fmla="*/ 19092 w 65689"/>
                    <a:gd name="connsiteY163" fmla="*/ 17501 h 62049"/>
                    <a:gd name="connsiteX164" fmla="*/ 19092 w 65689"/>
                    <a:gd name="connsiteY164" fmla="*/ 17501 h 62049"/>
                    <a:gd name="connsiteX165" fmla="*/ 19092 w 65689"/>
                    <a:gd name="connsiteY165" fmla="*/ 17501 h 62049"/>
                    <a:gd name="connsiteX166" fmla="*/ 17501 w 65689"/>
                    <a:gd name="connsiteY166" fmla="*/ 19092 h 62049"/>
                    <a:gd name="connsiteX167" fmla="*/ 20683 w 65689"/>
                    <a:gd name="connsiteY167" fmla="*/ 17501 h 62049"/>
                    <a:gd name="connsiteX168" fmla="*/ 17501 w 65689"/>
                    <a:gd name="connsiteY168" fmla="*/ 20683 h 62049"/>
                    <a:gd name="connsiteX169" fmla="*/ 22274 w 65689"/>
                    <a:gd name="connsiteY169" fmla="*/ 19092 h 62049"/>
                    <a:gd name="connsiteX170" fmla="*/ 20683 w 65689"/>
                    <a:gd name="connsiteY170" fmla="*/ 20683 h 62049"/>
                    <a:gd name="connsiteX171" fmla="*/ 22274 w 65689"/>
                    <a:gd name="connsiteY171" fmla="*/ 20683 h 62049"/>
                    <a:gd name="connsiteX172" fmla="*/ 20683 w 65689"/>
                    <a:gd name="connsiteY172" fmla="*/ 25456 h 62049"/>
                    <a:gd name="connsiteX173" fmla="*/ 22274 w 65689"/>
                    <a:gd name="connsiteY173" fmla="*/ 25456 h 62049"/>
                    <a:gd name="connsiteX174" fmla="*/ 19092 w 65689"/>
                    <a:gd name="connsiteY174" fmla="*/ 27047 h 62049"/>
                    <a:gd name="connsiteX175" fmla="*/ 20683 w 65689"/>
                    <a:gd name="connsiteY175" fmla="*/ 27047 h 62049"/>
                    <a:gd name="connsiteX176" fmla="*/ 19092 w 65689"/>
                    <a:gd name="connsiteY176" fmla="*/ 28638 h 62049"/>
                    <a:gd name="connsiteX177" fmla="*/ 19092 w 65689"/>
                    <a:gd name="connsiteY177" fmla="*/ 28638 h 62049"/>
                    <a:gd name="connsiteX178" fmla="*/ 17501 w 65689"/>
                    <a:gd name="connsiteY178" fmla="*/ 28638 h 62049"/>
                    <a:gd name="connsiteX179" fmla="*/ 23865 w 65689"/>
                    <a:gd name="connsiteY179" fmla="*/ 25456 h 62049"/>
                    <a:gd name="connsiteX180" fmla="*/ 25456 w 65689"/>
                    <a:gd name="connsiteY180" fmla="*/ 25456 h 62049"/>
                    <a:gd name="connsiteX181" fmla="*/ 23865 w 65689"/>
                    <a:gd name="connsiteY181" fmla="*/ 27047 h 62049"/>
                    <a:gd name="connsiteX182" fmla="*/ 25456 w 65689"/>
                    <a:gd name="connsiteY182" fmla="*/ 27047 h 62049"/>
                    <a:gd name="connsiteX183" fmla="*/ 25456 w 65689"/>
                    <a:gd name="connsiteY183" fmla="*/ 27047 h 62049"/>
                    <a:gd name="connsiteX184" fmla="*/ 25456 w 65689"/>
                    <a:gd name="connsiteY184" fmla="*/ 28638 h 62049"/>
                    <a:gd name="connsiteX185" fmla="*/ 25456 w 65689"/>
                    <a:gd name="connsiteY185" fmla="*/ 28638 h 62049"/>
                    <a:gd name="connsiteX186" fmla="*/ 27047 w 65689"/>
                    <a:gd name="connsiteY186" fmla="*/ 28638 h 62049"/>
                    <a:gd name="connsiteX187" fmla="*/ 27047 w 65689"/>
                    <a:gd name="connsiteY187" fmla="*/ 28638 h 62049"/>
                    <a:gd name="connsiteX188" fmla="*/ 27047 w 65689"/>
                    <a:gd name="connsiteY188" fmla="*/ 30229 h 62049"/>
                    <a:gd name="connsiteX189" fmla="*/ 28638 w 65689"/>
                    <a:gd name="connsiteY189" fmla="*/ 28638 h 62049"/>
                    <a:gd name="connsiteX190" fmla="*/ 28638 w 65689"/>
                    <a:gd name="connsiteY190" fmla="*/ 30229 h 62049"/>
                    <a:gd name="connsiteX191" fmla="*/ 30229 w 65689"/>
                    <a:gd name="connsiteY191" fmla="*/ 28638 h 62049"/>
                    <a:gd name="connsiteX192" fmla="*/ 25456 w 65689"/>
                    <a:gd name="connsiteY192" fmla="*/ 33411 h 62049"/>
                    <a:gd name="connsiteX193" fmla="*/ 23865 w 65689"/>
                    <a:gd name="connsiteY193" fmla="*/ 33411 h 62049"/>
                    <a:gd name="connsiteX194" fmla="*/ 27047 w 65689"/>
                    <a:gd name="connsiteY194" fmla="*/ 31820 h 62049"/>
                    <a:gd name="connsiteX195" fmla="*/ 23865 w 65689"/>
                    <a:gd name="connsiteY195" fmla="*/ 35003 h 62049"/>
                    <a:gd name="connsiteX196" fmla="*/ 27047 w 65689"/>
                    <a:gd name="connsiteY196" fmla="*/ 35003 h 62049"/>
                    <a:gd name="connsiteX197" fmla="*/ 30229 w 65689"/>
                    <a:gd name="connsiteY197" fmla="*/ 33411 h 62049"/>
                    <a:gd name="connsiteX198" fmla="*/ 30229 w 65689"/>
                    <a:gd name="connsiteY198" fmla="*/ 35003 h 62049"/>
                    <a:gd name="connsiteX199" fmla="*/ 30229 w 65689"/>
                    <a:gd name="connsiteY199" fmla="*/ 35003 h 62049"/>
                    <a:gd name="connsiteX200" fmla="*/ 33411 w 65689"/>
                    <a:gd name="connsiteY200" fmla="*/ 33411 h 62049"/>
                    <a:gd name="connsiteX201" fmla="*/ 31820 w 65689"/>
                    <a:gd name="connsiteY201" fmla="*/ 36593 h 62049"/>
                    <a:gd name="connsiteX202" fmla="*/ 31820 w 65689"/>
                    <a:gd name="connsiteY202" fmla="*/ 36593 h 62049"/>
                    <a:gd name="connsiteX203" fmla="*/ 31820 w 65689"/>
                    <a:gd name="connsiteY203" fmla="*/ 36593 h 62049"/>
                    <a:gd name="connsiteX204" fmla="*/ 35002 w 65689"/>
                    <a:gd name="connsiteY204" fmla="*/ 36593 h 62049"/>
                    <a:gd name="connsiteX205" fmla="*/ 33411 w 65689"/>
                    <a:gd name="connsiteY205" fmla="*/ 36593 h 62049"/>
                    <a:gd name="connsiteX206" fmla="*/ 36593 w 65689"/>
                    <a:gd name="connsiteY206" fmla="*/ 36593 h 62049"/>
                    <a:gd name="connsiteX207" fmla="*/ 35002 w 65689"/>
                    <a:gd name="connsiteY207" fmla="*/ 38184 h 62049"/>
                    <a:gd name="connsiteX208" fmla="*/ 35002 w 65689"/>
                    <a:gd name="connsiteY208" fmla="*/ 39775 h 62049"/>
                    <a:gd name="connsiteX209" fmla="*/ 33411 w 65689"/>
                    <a:gd name="connsiteY209" fmla="*/ 39775 h 62049"/>
                    <a:gd name="connsiteX210" fmla="*/ 36593 w 65689"/>
                    <a:gd name="connsiteY210" fmla="*/ 41367 h 62049"/>
                    <a:gd name="connsiteX211" fmla="*/ 38183 w 65689"/>
                    <a:gd name="connsiteY211" fmla="*/ 41367 h 62049"/>
                    <a:gd name="connsiteX212" fmla="*/ 42957 w 65689"/>
                    <a:gd name="connsiteY212" fmla="*/ 38184 h 62049"/>
                    <a:gd name="connsiteX213" fmla="*/ 41366 w 65689"/>
                    <a:gd name="connsiteY213" fmla="*/ 39775 h 62049"/>
                    <a:gd name="connsiteX214" fmla="*/ 41366 w 65689"/>
                    <a:gd name="connsiteY214" fmla="*/ 39775 h 62049"/>
                    <a:gd name="connsiteX215" fmla="*/ 38183 w 65689"/>
                    <a:gd name="connsiteY215" fmla="*/ 42958 h 62049"/>
                    <a:gd name="connsiteX216" fmla="*/ 38183 w 65689"/>
                    <a:gd name="connsiteY216" fmla="*/ 47730 h 62049"/>
                    <a:gd name="connsiteX217" fmla="*/ 41366 w 65689"/>
                    <a:gd name="connsiteY217" fmla="*/ 46139 h 62049"/>
                    <a:gd name="connsiteX218" fmla="*/ 41366 w 65689"/>
                    <a:gd name="connsiteY218" fmla="*/ 46139 h 62049"/>
                    <a:gd name="connsiteX219" fmla="*/ 39775 w 65689"/>
                    <a:gd name="connsiteY219" fmla="*/ 47730 h 62049"/>
                    <a:gd name="connsiteX220" fmla="*/ 41366 w 65689"/>
                    <a:gd name="connsiteY220" fmla="*/ 47730 h 62049"/>
                    <a:gd name="connsiteX221" fmla="*/ 38183 w 65689"/>
                    <a:gd name="connsiteY221" fmla="*/ 49322 h 62049"/>
                    <a:gd name="connsiteX222" fmla="*/ 38183 w 65689"/>
                    <a:gd name="connsiteY222" fmla="*/ 49322 h 62049"/>
                    <a:gd name="connsiteX223" fmla="*/ 38183 w 65689"/>
                    <a:gd name="connsiteY223" fmla="*/ 49322 h 62049"/>
                    <a:gd name="connsiteX224" fmla="*/ 41366 w 65689"/>
                    <a:gd name="connsiteY224" fmla="*/ 49322 h 62049"/>
                    <a:gd name="connsiteX225" fmla="*/ 39775 w 65689"/>
                    <a:gd name="connsiteY225" fmla="*/ 50913 h 62049"/>
                    <a:gd name="connsiteX226" fmla="*/ 39775 w 65689"/>
                    <a:gd name="connsiteY226" fmla="*/ 50913 h 62049"/>
                    <a:gd name="connsiteX227" fmla="*/ 39775 w 65689"/>
                    <a:gd name="connsiteY227" fmla="*/ 50913 h 62049"/>
                    <a:gd name="connsiteX228" fmla="*/ 41366 w 65689"/>
                    <a:gd name="connsiteY228" fmla="*/ 49322 h 62049"/>
                    <a:gd name="connsiteX229" fmla="*/ 44548 w 65689"/>
                    <a:gd name="connsiteY229" fmla="*/ 47730 h 62049"/>
                    <a:gd name="connsiteX230" fmla="*/ 42957 w 65689"/>
                    <a:gd name="connsiteY230" fmla="*/ 50913 h 62049"/>
                    <a:gd name="connsiteX231" fmla="*/ 44548 w 65689"/>
                    <a:gd name="connsiteY231" fmla="*/ 50913 h 62049"/>
                    <a:gd name="connsiteX232" fmla="*/ 47729 w 65689"/>
                    <a:gd name="connsiteY232" fmla="*/ 49322 h 62049"/>
                    <a:gd name="connsiteX233" fmla="*/ 41366 w 65689"/>
                    <a:gd name="connsiteY233" fmla="*/ 54094 h 62049"/>
                    <a:gd name="connsiteX234" fmla="*/ 46138 w 65689"/>
                    <a:gd name="connsiteY234" fmla="*/ 52503 h 62049"/>
                    <a:gd name="connsiteX235" fmla="*/ 42957 w 65689"/>
                    <a:gd name="connsiteY235" fmla="*/ 54094 h 62049"/>
                    <a:gd name="connsiteX236" fmla="*/ 42957 w 65689"/>
                    <a:gd name="connsiteY236" fmla="*/ 57277 h 62049"/>
                    <a:gd name="connsiteX237" fmla="*/ 46138 w 65689"/>
                    <a:gd name="connsiteY237" fmla="*/ 55686 h 62049"/>
                    <a:gd name="connsiteX238" fmla="*/ 42957 w 65689"/>
                    <a:gd name="connsiteY238" fmla="*/ 57277 h 62049"/>
                    <a:gd name="connsiteX239" fmla="*/ 44548 w 65689"/>
                    <a:gd name="connsiteY239" fmla="*/ 57277 h 62049"/>
                    <a:gd name="connsiteX240" fmla="*/ 46138 w 65689"/>
                    <a:gd name="connsiteY240" fmla="*/ 55686 h 62049"/>
                    <a:gd name="connsiteX241" fmla="*/ 44548 w 65689"/>
                    <a:gd name="connsiteY241" fmla="*/ 62050 h 62049"/>
                    <a:gd name="connsiteX242" fmla="*/ 46138 w 65689"/>
                    <a:gd name="connsiteY242" fmla="*/ 62050 h 62049"/>
                    <a:gd name="connsiteX243" fmla="*/ 49320 w 65689"/>
                    <a:gd name="connsiteY243" fmla="*/ 60458 h 62049"/>
                    <a:gd name="connsiteX244" fmla="*/ 47729 w 65689"/>
                    <a:gd name="connsiteY244" fmla="*/ 62050 h 62049"/>
                    <a:gd name="connsiteX245" fmla="*/ 50912 w 65689"/>
                    <a:gd name="connsiteY245" fmla="*/ 62050 h 62049"/>
                    <a:gd name="connsiteX246" fmla="*/ 50912 w 65689"/>
                    <a:gd name="connsiteY246" fmla="*/ 62050 h 62049"/>
                    <a:gd name="connsiteX247" fmla="*/ 62048 w 65689"/>
                    <a:gd name="connsiteY247" fmla="*/ 57277 h 62049"/>
                    <a:gd name="connsiteX248" fmla="*/ 62048 w 65689"/>
                    <a:gd name="connsiteY248" fmla="*/ 55686 h 62049"/>
                    <a:gd name="connsiteX249" fmla="*/ 63639 w 65689"/>
                    <a:gd name="connsiteY249" fmla="*/ 54094 h 62049"/>
                    <a:gd name="connsiteX250" fmla="*/ 62048 w 65689"/>
                    <a:gd name="connsiteY250" fmla="*/ 54094 h 62049"/>
                    <a:gd name="connsiteX251" fmla="*/ 62048 w 65689"/>
                    <a:gd name="connsiteY251" fmla="*/ 54094 h 62049"/>
                    <a:gd name="connsiteX252" fmla="*/ 63639 w 65689"/>
                    <a:gd name="connsiteY252" fmla="*/ 50913 h 62049"/>
                    <a:gd name="connsiteX253" fmla="*/ 62048 w 65689"/>
                    <a:gd name="connsiteY253" fmla="*/ 52503 h 62049"/>
                    <a:gd name="connsiteX254" fmla="*/ 63639 w 65689"/>
                    <a:gd name="connsiteY254" fmla="*/ 50913 h 62049"/>
                    <a:gd name="connsiteX255" fmla="*/ 60458 w 65689"/>
                    <a:gd name="connsiteY255" fmla="*/ 52503 h 62049"/>
                    <a:gd name="connsiteX256" fmla="*/ 63639 w 65689"/>
                    <a:gd name="connsiteY256" fmla="*/ 47730 h 62049"/>
                    <a:gd name="connsiteX257" fmla="*/ 62048 w 65689"/>
                    <a:gd name="connsiteY257" fmla="*/ 49322 h 62049"/>
                    <a:gd name="connsiteX258" fmla="*/ 63639 w 65689"/>
                    <a:gd name="connsiteY258" fmla="*/ 49322 h 62049"/>
                    <a:gd name="connsiteX259" fmla="*/ 62048 w 65689"/>
                    <a:gd name="connsiteY259" fmla="*/ 49322 h 62049"/>
                    <a:gd name="connsiteX260" fmla="*/ 65230 w 65689"/>
                    <a:gd name="connsiteY260" fmla="*/ 47730 h 62049"/>
                    <a:gd name="connsiteX261" fmla="*/ 65230 w 65689"/>
                    <a:gd name="connsiteY261" fmla="*/ 47730 h 62049"/>
                    <a:gd name="connsiteX262" fmla="*/ 65230 w 65689"/>
                    <a:gd name="connsiteY262" fmla="*/ 46139 h 62049"/>
                    <a:gd name="connsiteX263" fmla="*/ 65230 w 65689"/>
                    <a:gd name="connsiteY263" fmla="*/ 46139 h 62049"/>
                    <a:gd name="connsiteX264" fmla="*/ 62048 w 65689"/>
                    <a:gd name="connsiteY264" fmla="*/ 44548 h 62049"/>
                    <a:gd name="connsiteX265" fmla="*/ 60458 w 65689"/>
                    <a:gd name="connsiteY265" fmla="*/ 44548 h 62049"/>
                    <a:gd name="connsiteX266" fmla="*/ 60458 w 65689"/>
                    <a:gd name="connsiteY266" fmla="*/ 42958 h 62049"/>
                    <a:gd name="connsiteX267" fmla="*/ 60458 w 65689"/>
                    <a:gd name="connsiteY267" fmla="*/ 42958 h 62049"/>
                    <a:gd name="connsiteX268" fmla="*/ 58866 w 65689"/>
                    <a:gd name="connsiteY268" fmla="*/ 42958 h 62049"/>
                    <a:gd name="connsiteX269" fmla="*/ 62048 w 65689"/>
                    <a:gd name="connsiteY269" fmla="*/ 41367 h 62049"/>
                    <a:gd name="connsiteX270" fmla="*/ 57275 w 65689"/>
                    <a:gd name="connsiteY270" fmla="*/ 42958 h 62049"/>
                    <a:gd name="connsiteX271" fmla="*/ 58866 w 65689"/>
                    <a:gd name="connsiteY271" fmla="*/ 41367 h 62049"/>
                    <a:gd name="connsiteX272" fmla="*/ 55684 w 65689"/>
                    <a:gd name="connsiteY272" fmla="*/ 41367 h 62049"/>
                    <a:gd name="connsiteX273" fmla="*/ 60458 w 65689"/>
                    <a:gd name="connsiteY273" fmla="*/ 39775 h 62049"/>
                    <a:gd name="connsiteX274" fmla="*/ 60458 w 65689"/>
                    <a:gd name="connsiteY274" fmla="*/ 38184 h 62049"/>
                    <a:gd name="connsiteX275" fmla="*/ 57275 w 65689"/>
                    <a:gd name="connsiteY275" fmla="*/ 39775 h 62049"/>
                    <a:gd name="connsiteX276" fmla="*/ 54093 w 65689"/>
                    <a:gd name="connsiteY276" fmla="*/ 41367 h 62049"/>
                    <a:gd name="connsiteX277" fmla="*/ 58866 w 65689"/>
                    <a:gd name="connsiteY277" fmla="*/ 38184 h 62049"/>
                    <a:gd name="connsiteX278" fmla="*/ 58866 w 65689"/>
                    <a:gd name="connsiteY278" fmla="*/ 38184 h 62049"/>
                    <a:gd name="connsiteX279" fmla="*/ 58866 w 65689"/>
                    <a:gd name="connsiteY279" fmla="*/ 36593 h 62049"/>
                    <a:gd name="connsiteX280" fmla="*/ 55684 w 65689"/>
                    <a:gd name="connsiteY280" fmla="*/ 38184 h 62049"/>
                    <a:gd name="connsiteX281" fmla="*/ 57275 w 65689"/>
                    <a:gd name="connsiteY281" fmla="*/ 38184 h 62049"/>
                    <a:gd name="connsiteX282" fmla="*/ 54093 w 65689"/>
                    <a:gd name="connsiteY282" fmla="*/ 38184 h 62049"/>
                    <a:gd name="connsiteX283" fmla="*/ 55684 w 65689"/>
                    <a:gd name="connsiteY283" fmla="*/ 38184 h 62049"/>
                    <a:gd name="connsiteX284" fmla="*/ 55684 w 65689"/>
                    <a:gd name="connsiteY284" fmla="*/ 38184 h 62049"/>
                    <a:gd name="connsiteX285" fmla="*/ 58866 w 65689"/>
                    <a:gd name="connsiteY285" fmla="*/ 38184 h 62049"/>
                    <a:gd name="connsiteX286" fmla="*/ 60458 w 65689"/>
                    <a:gd name="connsiteY286" fmla="*/ 36593 h 62049"/>
                    <a:gd name="connsiteX287" fmla="*/ 57275 w 65689"/>
                    <a:gd name="connsiteY287" fmla="*/ 36593 h 62049"/>
                    <a:gd name="connsiteX288" fmla="*/ 58866 w 65689"/>
                    <a:gd name="connsiteY288" fmla="*/ 35003 h 62049"/>
                    <a:gd name="connsiteX289" fmla="*/ 57275 w 65689"/>
                    <a:gd name="connsiteY289" fmla="*/ 35003 h 62049"/>
                    <a:gd name="connsiteX290" fmla="*/ 60458 w 65689"/>
                    <a:gd name="connsiteY290" fmla="*/ 33411 h 62049"/>
                    <a:gd name="connsiteX291" fmla="*/ 60458 w 65689"/>
                    <a:gd name="connsiteY291" fmla="*/ 31820 h 62049"/>
                    <a:gd name="connsiteX292" fmla="*/ 57275 w 65689"/>
                    <a:gd name="connsiteY292" fmla="*/ 35003 h 62049"/>
                    <a:gd name="connsiteX293" fmla="*/ 60458 w 65689"/>
                    <a:gd name="connsiteY293" fmla="*/ 31820 h 62049"/>
                    <a:gd name="connsiteX294" fmla="*/ 58866 w 65689"/>
                    <a:gd name="connsiteY294" fmla="*/ 33411 h 62049"/>
                    <a:gd name="connsiteX295" fmla="*/ 60458 w 65689"/>
                    <a:gd name="connsiteY295" fmla="*/ 31820 h 62049"/>
                    <a:gd name="connsiteX296" fmla="*/ 57275 w 65689"/>
                    <a:gd name="connsiteY296" fmla="*/ 33411 h 62049"/>
                    <a:gd name="connsiteX297" fmla="*/ 55684 w 65689"/>
                    <a:gd name="connsiteY297" fmla="*/ 33411 h 62049"/>
                    <a:gd name="connsiteX298" fmla="*/ 57275 w 65689"/>
                    <a:gd name="connsiteY298" fmla="*/ 31820 h 62049"/>
                    <a:gd name="connsiteX299" fmla="*/ 54093 w 65689"/>
                    <a:gd name="connsiteY299" fmla="*/ 31820 h 62049"/>
                    <a:gd name="connsiteX300" fmla="*/ 57275 w 65689"/>
                    <a:gd name="connsiteY300" fmla="*/ 30229 h 62049"/>
                    <a:gd name="connsiteX301" fmla="*/ 55684 w 65689"/>
                    <a:gd name="connsiteY301" fmla="*/ 30229 h 62049"/>
                    <a:gd name="connsiteX302" fmla="*/ 57275 w 65689"/>
                    <a:gd name="connsiteY302" fmla="*/ 28638 h 62049"/>
                    <a:gd name="connsiteX303" fmla="*/ 55684 w 65689"/>
                    <a:gd name="connsiteY303" fmla="*/ 28638 h 62049"/>
                    <a:gd name="connsiteX304" fmla="*/ 52503 w 65689"/>
                    <a:gd name="connsiteY304" fmla="*/ 30229 h 62049"/>
                    <a:gd name="connsiteX305" fmla="*/ 54093 w 65689"/>
                    <a:gd name="connsiteY305" fmla="*/ 28638 h 62049"/>
                    <a:gd name="connsiteX306" fmla="*/ 55684 w 65689"/>
                    <a:gd name="connsiteY306" fmla="*/ 28638 h 62049"/>
                    <a:gd name="connsiteX307" fmla="*/ 57275 w 65689"/>
                    <a:gd name="connsiteY307" fmla="*/ 27047 h 62049"/>
                    <a:gd name="connsiteX308" fmla="*/ 57275 w 65689"/>
                    <a:gd name="connsiteY308" fmla="*/ 25456 h 62049"/>
                    <a:gd name="connsiteX309" fmla="*/ 57275 w 65689"/>
                    <a:gd name="connsiteY309" fmla="*/ 25456 h 62049"/>
                    <a:gd name="connsiteX310" fmla="*/ 54093 w 65689"/>
                    <a:gd name="connsiteY310" fmla="*/ 27047 h 62049"/>
                    <a:gd name="connsiteX311" fmla="*/ 55684 w 65689"/>
                    <a:gd name="connsiteY311" fmla="*/ 25456 h 62049"/>
                    <a:gd name="connsiteX312" fmla="*/ 54093 w 65689"/>
                    <a:gd name="connsiteY312" fmla="*/ 25456 h 62049"/>
                    <a:gd name="connsiteX313" fmla="*/ 58866 w 65689"/>
                    <a:gd name="connsiteY313" fmla="*/ 23865 h 62049"/>
                    <a:gd name="connsiteX314" fmla="*/ 57275 w 65689"/>
                    <a:gd name="connsiteY314" fmla="*/ 23865 h 62049"/>
                    <a:gd name="connsiteX315" fmla="*/ 58866 w 65689"/>
                    <a:gd name="connsiteY315" fmla="*/ 22274 h 62049"/>
                    <a:gd name="connsiteX316" fmla="*/ 55684 w 65689"/>
                    <a:gd name="connsiteY316" fmla="*/ 22274 h 62049"/>
                    <a:gd name="connsiteX317" fmla="*/ 54093 w 65689"/>
                    <a:gd name="connsiteY317" fmla="*/ 22274 h 62049"/>
                    <a:gd name="connsiteX318" fmla="*/ 39775 w 65689"/>
                    <a:gd name="connsiteY318" fmla="*/ 27047 h 62049"/>
                    <a:gd name="connsiteX319" fmla="*/ 42957 w 65689"/>
                    <a:gd name="connsiteY319" fmla="*/ 27047 h 62049"/>
                    <a:gd name="connsiteX320" fmla="*/ 38183 w 65689"/>
                    <a:gd name="connsiteY320" fmla="*/ 30229 h 62049"/>
                    <a:gd name="connsiteX321" fmla="*/ 41366 w 65689"/>
                    <a:gd name="connsiteY321" fmla="*/ 28638 h 62049"/>
                    <a:gd name="connsiteX322" fmla="*/ 39775 w 65689"/>
                    <a:gd name="connsiteY322" fmla="*/ 27047 h 62049"/>
                    <a:gd name="connsiteX323" fmla="*/ 39775 w 65689"/>
                    <a:gd name="connsiteY323" fmla="*/ 27047 h 62049"/>
                    <a:gd name="connsiteX324" fmla="*/ 35002 w 65689"/>
                    <a:gd name="connsiteY324" fmla="*/ 22274 h 62049"/>
                    <a:gd name="connsiteX325" fmla="*/ 35002 w 65689"/>
                    <a:gd name="connsiteY325" fmla="*/ 22274 h 62049"/>
                    <a:gd name="connsiteX326" fmla="*/ 35002 w 65689"/>
                    <a:gd name="connsiteY326" fmla="*/ 22274 h 62049"/>
                    <a:gd name="connsiteX327" fmla="*/ 25456 w 65689"/>
                    <a:gd name="connsiteY327" fmla="*/ 17501 h 62049"/>
                    <a:gd name="connsiteX328" fmla="*/ 25456 w 65689"/>
                    <a:gd name="connsiteY328" fmla="*/ 17501 h 62049"/>
                    <a:gd name="connsiteX329" fmla="*/ 25456 w 65689"/>
                    <a:gd name="connsiteY329" fmla="*/ 17501 h 62049"/>
                    <a:gd name="connsiteX330" fmla="*/ 0 w 65689"/>
                    <a:gd name="connsiteY330" fmla="*/ 7955 h 62049"/>
                    <a:gd name="connsiteX331" fmla="*/ 0 w 65689"/>
                    <a:gd name="connsiteY331" fmla="*/ 7955 h 62049"/>
                    <a:gd name="connsiteX332" fmla="*/ 0 w 65689"/>
                    <a:gd name="connsiteY332" fmla="*/ 7955 h 62049"/>
                    <a:gd name="connsiteX333" fmla="*/ 0 w 65689"/>
                    <a:gd name="connsiteY333" fmla="*/ 7955 h 62049"/>
                    <a:gd name="connsiteX334" fmla="*/ 0 w 65689"/>
                    <a:gd name="connsiteY334" fmla="*/ 7955 h 62049"/>
                    <a:gd name="connsiteX335" fmla="*/ 0 w 65689"/>
                    <a:gd name="connsiteY335" fmla="*/ 7955 h 62049"/>
                    <a:gd name="connsiteX336" fmla="*/ 0 w 65689"/>
                    <a:gd name="connsiteY336" fmla="*/ 7955 h 62049"/>
                    <a:gd name="connsiteX337" fmla="*/ 30229 w 65689"/>
                    <a:gd name="connsiteY337" fmla="*/ 49322 h 62049"/>
                    <a:gd name="connsiteX338" fmla="*/ 30229 w 65689"/>
                    <a:gd name="connsiteY338" fmla="*/ 49322 h 62049"/>
                    <a:gd name="connsiteX339" fmla="*/ 30229 w 65689"/>
                    <a:gd name="connsiteY339" fmla="*/ 49322 h 62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</a:cxnLst>
                  <a:rect l="l" t="t" r="r" b="b"/>
                  <a:pathLst>
                    <a:path w="65689" h="62049">
                      <a:moveTo>
                        <a:pt x="39775" y="27047"/>
                      </a:moveTo>
                      <a:lnTo>
                        <a:pt x="39775" y="27047"/>
                      </a:lnTo>
                      <a:cubicBezTo>
                        <a:pt x="44548" y="23865"/>
                        <a:pt x="42957" y="25456"/>
                        <a:pt x="44548" y="23865"/>
                      </a:cubicBezTo>
                      <a:cubicBezTo>
                        <a:pt x="39775" y="27047"/>
                        <a:pt x="42957" y="22274"/>
                        <a:pt x="39775" y="27047"/>
                      </a:cubicBezTo>
                      <a:lnTo>
                        <a:pt x="39775" y="25456"/>
                      </a:lnTo>
                      <a:cubicBezTo>
                        <a:pt x="39775" y="25456"/>
                        <a:pt x="39775" y="25456"/>
                        <a:pt x="39775" y="25456"/>
                      </a:cubicBezTo>
                      <a:cubicBezTo>
                        <a:pt x="41366" y="23865"/>
                        <a:pt x="36593" y="27047"/>
                        <a:pt x="36593" y="27047"/>
                      </a:cubicBezTo>
                      <a:cubicBezTo>
                        <a:pt x="36593" y="27047"/>
                        <a:pt x="38183" y="25456"/>
                        <a:pt x="38183" y="25456"/>
                      </a:cubicBezTo>
                      <a:lnTo>
                        <a:pt x="36593" y="25456"/>
                      </a:lnTo>
                      <a:cubicBezTo>
                        <a:pt x="36593" y="25456"/>
                        <a:pt x="38183" y="25456"/>
                        <a:pt x="38183" y="25456"/>
                      </a:cubicBezTo>
                      <a:lnTo>
                        <a:pt x="36593" y="25456"/>
                      </a:lnTo>
                      <a:lnTo>
                        <a:pt x="36593" y="25456"/>
                      </a:lnTo>
                      <a:cubicBezTo>
                        <a:pt x="35002" y="25456"/>
                        <a:pt x="35002" y="27047"/>
                        <a:pt x="33411" y="27047"/>
                      </a:cubicBezTo>
                      <a:cubicBezTo>
                        <a:pt x="33411" y="27047"/>
                        <a:pt x="33411" y="27047"/>
                        <a:pt x="35002" y="27047"/>
                      </a:cubicBezTo>
                      <a:lnTo>
                        <a:pt x="33411" y="27047"/>
                      </a:lnTo>
                      <a:cubicBezTo>
                        <a:pt x="35002" y="25456"/>
                        <a:pt x="36593" y="25456"/>
                        <a:pt x="36593" y="25456"/>
                      </a:cubicBezTo>
                      <a:cubicBezTo>
                        <a:pt x="41366" y="22274"/>
                        <a:pt x="35002" y="25456"/>
                        <a:pt x="38183" y="23865"/>
                      </a:cubicBezTo>
                      <a:lnTo>
                        <a:pt x="39775" y="23865"/>
                      </a:lnTo>
                      <a:cubicBezTo>
                        <a:pt x="42957" y="22274"/>
                        <a:pt x="41366" y="22274"/>
                        <a:pt x="42957" y="20683"/>
                      </a:cubicBezTo>
                      <a:cubicBezTo>
                        <a:pt x="41366" y="20683"/>
                        <a:pt x="38183" y="23865"/>
                        <a:pt x="36593" y="25456"/>
                      </a:cubicBezTo>
                      <a:cubicBezTo>
                        <a:pt x="36593" y="25456"/>
                        <a:pt x="36593" y="25456"/>
                        <a:pt x="36593" y="25456"/>
                      </a:cubicBezTo>
                      <a:cubicBezTo>
                        <a:pt x="38183" y="23865"/>
                        <a:pt x="38183" y="23865"/>
                        <a:pt x="38183" y="23865"/>
                      </a:cubicBezTo>
                      <a:lnTo>
                        <a:pt x="41366" y="22274"/>
                      </a:lnTo>
                      <a:cubicBezTo>
                        <a:pt x="39775" y="22274"/>
                        <a:pt x="39775" y="23865"/>
                        <a:pt x="38183" y="23865"/>
                      </a:cubicBezTo>
                      <a:cubicBezTo>
                        <a:pt x="38183" y="23865"/>
                        <a:pt x="39775" y="22274"/>
                        <a:pt x="41366" y="20683"/>
                      </a:cubicBezTo>
                      <a:cubicBezTo>
                        <a:pt x="41366" y="20683"/>
                        <a:pt x="38183" y="22274"/>
                        <a:pt x="38183" y="22274"/>
                      </a:cubicBezTo>
                      <a:cubicBezTo>
                        <a:pt x="38183" y="20683"/>
                        <a:pt x="38183" y="22274"/>
                        <a:pt x="36593" y="22274"/>
                      </a:cubicBezTo>
                      <a:cubicBezTo>
                        <a:pt x="36593" y="20683"/>
                        <a:pt x="38183" y="20683"/>
                        <a:pt x="38183" y="20683"/>
                      </a:cubicBezTo>
                      <a:lnTo>
                        <a:pt x="36593" y="22274"/>
                      </a:lnTo>
                      <a:cubicBezTo>
                        <a:pt x="36593" y="22274"/>
                        <a:pt x="36593" y="22274"/>
                        <a:pt x="38183" y="22274"/>
                      </a:cubicBezTo>
                      <a:cubicBezTo>
                        <a:pt x="36593" y="22274"/>
                        <a:pt x="35002" y="23865"/>
                        <a:pt x="35002" y="23865"/>
                      </a:cubicBezTo>
                      <a:cubicBezTo>
                        <a:pt x="31820" y="25456"/>
                        <a:pt x="38183" y="20683"/>
                        <a:pt x="35002" y="22274"/>
                      </a:cubicBezTo>
                      <a:cubicBezTo>
                        <a:pt x="35002" y="22274"/>
                        <a:pt x="36593" y="20683"/>
                        <a:pt x="38183" y="20683"/>
                      </a:cubicBezTo>
                      <a:cubicBezTo>
                        <a:pt x="36593" y="20683"/>
                        <a:pt x="36593" y="20683"/>
                        <a:pt x="33411" y="22274"/>
                      </a:cubicBezTo>
                      <a:lnTo>
                        <a:pt x="35002" y="20683"/>
                      </a:lnTo>
                      <a:cubicBezTo>
                        <a:pt x="33411" y="22274"/>
                        <a:pt x="31820" y="23865"/>
                        <a:pt x="28638" y="23865"/>
                      </a:cubicBezTo>
                      <a:cubicBezTo>
                        <a:pt x="28638" y="23865"/>
                        <a:pt x="27047" y="25456"/>
                        <a:pt x="27047" y="25456"/>
                      </a:cubicBezTo>
                      <a:lnTo>
                        <a:pt x="25456" y="25456"/>
                      </a:lnTo>
                      <a:cubicBezTo>
                        <a:pt x="25456" y="25456"/>
                        <a:pt x="27047" y="23865"/>
                        <a:pt x="27047" y="23865"/>
                      </a:cubicBezTo>
                      <a:lnTo>
                        <a:pt x="27047" y="23865"/>
                      </a:lnTo>
                      <a:cubicBezTo>
                        <a:pt x="27047" y="23865"/>
                        <a:pt x="28638" y="22274"/>
                        <a:pt x="30229" y="20683"/>
                      </a:cubicBezTo>
                      <a:lnTo>
                        <a:pt x="28638" y="22274"/>
                      </a:lnTo>
                      <a:cubicBezTo>
                        <a:pt x="30229" y="20683"/>
                        <a:pt x="31820" y="20683"/>
                        <a:pt x="33411" y="19092"/>
                      </a:cubicBezTo>
                      <a:cubicBezTo>
                        <a:pt x="33411" y="19092"/>
                        <a:pt x="33411" y="19092"/>
                        <a:pt x="33411" y="19092"/>
                      </a:cubicBezTo>
                      <a:cubicBezTo>
                        <a:pt x="33411" y="19092"/>
                        <a:pt x="33411" y="19092"/>
                        <a:pt x="35002" y="19092"/>
                      </a:cubicBezTo>
                      <a:cubicBezTo>
                        <a:pt x="35002" y="19092"/>
                        <a:pt x="35002" y="19092"/>
                        <a:pt x="33411" y="19092"/>
                      </a:cubicBezTo>
                      <a:lnTo>
                        <a:pt x="36593" y="17501"/>
                      </a:lnTo>
                      <a:lnTo>
                        <a:pt x="35002" y="17501"/>
                      </a:lnTo>
                      <a:lnTo>
                        <a:pt x="36593" y="15910"/>
                      </a:lnTo>
                      <a:cubicBezTo>
                        <a:pt x="33411" y="17501"/>
                        <a:pt x="28638" y="19092"/>
                        <a:pt x="27047" y="19092"/>
                      </a:cubicBezTo>
                      <a:cubicBezTo>
                        <a:pt x="28638" y="17501"/>
                        <a:pt x="30229" y="17501"/>
                        <a:pt x="31820" y="15910"/>
                      </a:cubicBezTo>
                      <a:cubicBezTo>
                        <a:pt x="30229" y="17501"/>
                        <a:pt x="33411" y="15910"/>
                        <a:pt x="33411" y="15910"/>
                      </a:cubicBezTo>
                      <a:cubicBezTo>
                        <a:pt x="33411" y="15910"/>
                        <a:pt x="35002" y="14319"/>
                        <a:pt x="35002" y="14319"/>
                      </a:cubicBezTo>
                      <a:lnTo>
                        <a:pt x="31820" y="15910"/>
                      </a:lnTo>
                      <a:cubicBezTo>
                        <a:pt x="33411" y="14319"/>
                        <a:pt x="33411" y="14319"/>
                        <a:pt x="33411" y="14319"/>
                      </a:cubicBezTo>
                      <a:cubicBezTo>
                        <a:pt x="30229" y="17501"/>
                        <a:pt x="30229" y="15910"/>
                        <a:pt x="28638" y="15910"/>
                      </a:cubicBezTo>
                      <a:cubicBezTo>
                        <a:pt x="30229" y="14319"/>
                        <a:pt x="31820" y="14319"/>
                        <a:pt x="31820" y="14319"/>
                      </a:cubicBezTo>
                      <a:cubicBezTo>
                        <a:pt x="35002" y="12728"/>
                        <a:pt x="27047" y="17501"/>
                        <a:pt x="28638" y="14319"/>
                      </a:cubicBezTo>
                      <a:cubicBezTo>
                        <a:pt x="28638" y="14319"/>
                        <a:pt x="28638" y="14319"/>
                        <a:pt x="28638" y="14319"/>
                      </a:cubicBezTo>
                      <a:cubicBezTo>
                        <a:pt x="27047" y="14319"/>
                        <a:pt x="28638" y="14319"/>
                        <a:pt x="28638" y="12728"/>
                      </a:cubicBezTo>
                      <a:lnTo>
                        <a:pt x="28638" y="12728"/>
                      </a:lnTo>
                      <a:cubicBezTo>
                        <a:pt x="28638" y="11137"/>
                        <a:pt x="27047" y="11137"/>
                        <a:pt x="23865" y="12728"/>
                      </a:cubicBezTo>
                      <a:cubicBezTo>
                        <a:pt x="23865" y="12728"/>
                        <a:pt x="27047" y="9546"/>
                        <a:pt x="28638" y="9546"/>
                      </a:cubicBezTo>
                      <a:lnTo>
                        <a:pt x="17501" y="15910"/>
                      </a:lnTo>
                      <a:cubicBezTo>
                        <a:pt x="20683" y="14319"/>
                        <a:pt x="27047" y="9546"/>
                        <a:pt x="28638" y="7955"/>
                      </a:cubicBezTo>
                      <a:cubicBezTo>
                        <a:pt x="28638" y="7955"/>
                        <a:pt x="28638" y="6364"/>
                        <a:pt x="28638" y="7955"/>
                      </a:cubicBezTo>
                      <a:cubicBezTo>
                        <a:pt x="28638" y="7955"/>
                        <a:pt x="25456" y="11137"/>
                        <a:pt x="23865" y="11137"/>
                      </a:cubicBezTo>
                      <a:cubicBezTo>
                        <a:pt x="27047" y="7955"/>
                        <a:pt x="25456" y="9546"/>
                        <a:pt x="27047" y="7955"/>
                      </a:cubicBezTo>
                      <a:cubicBezTo>
                        <a:pt x="27047" y="7955"/>
                        <a:pt x="22274" y="11137"/>
                        <a:pt x="22274" y="11137"/>
                      </a:cubicBezTo>
                      <a:cubicBezTo>
                        <a:pt x="22274" y="11137"/>
                        <a:pt x="27047" y="7955"/>
                        <a:pt x="27047" y="7955"/>
                      </a:cubicBezTo>
                      <a:lnTo>
                        <a:pt x="22274" y="11137"/>
                      </a:lnTo>
                      <a:cubicBezTo>
                        <a:pt x="23865" y="11137"/>
                        <a:pt x="25456" y="7955"/>
                        <a:pt x="27047" y="7955"/>
                      </a:cubicBezTo>
                      <a:cubicBezTo>
                        <a:pt x="27047" y="7955"/>
                        <a:pt x="27047" y="7955"/>
                        <a:pt x="27047" y="7955"/>
                      </a:cubicBezTo>
                      <a:lnTo>
                        <a:pt x="27047" y="9546"/>
                      </a:lnTo>
                      <a:cubicBezTo>
                        <a:pt x="27047" y="7955"/>
                        <a:pt x="20683" y="12728"/>
                        <a:pt x="20683" y="12728"/>
                      </a:cubicBezTo>
                      <a:cubicBezTo>
                        <a:pt x="22274" y="12728"/>
                        <a:pt x="25456" y="9546"/>
                        <a:pt x="25456" y="7955"/>
                      </a:cubicBezTo>
                      <a:cubicBezTo>
                        <a:pt x="23865" y="9546"/>
                        <a:pt x="14319" y="14319"/>
                        <a:pt x="12728" y="15910"/>
                      </a:cubicBezTo>
                      <a:lnTo>
                        <a:pt x="14319" y="14319"/>
                      </a:lnTo>
                      <a:lnTo>
                        <a:pt x="12728" y="14319"/>
                      </a:lnTo>
                      <a:cubicBezTo>
                        <a:pt x="15910" y="12728"/>
                        <a:pt x="22274" y="7955"/>
                        <a:pt x="25456" y="6364"/>
                      </a:cubicBezTo>
                      <a:cubicBezTo>
                        <a:pt x="25456" y="4773"/>
                        <a:pt x="27047" y="4773"/>
                        <a:pt x="27047" y="4773"/>
                      </a:cubicBezTo>
                      <a:cubicBezTo>
                        <a:pt x="28638" y="3182"/>
                        <a:pt x="28638" y="3182"/>
                        <a:pt x="28638" y="3182"/>
                      </a:cubicBezTo>
                      <a:lnTo>
                        <a:pt x="28638" y="1591"/>
                      </a:lnTo>
                      <a:cubicBezTo>
                        <a:pt x="27047" y="3182"/>
                        <a:pt x="25456" y="3182"/>
                        <a:pt x="23865" y="4773"/>
                      </a:cubicBezTo>
                      <a:lnTo>
                        <a:pt x="27047" y="3182"/>
                      </a:lnTo>
                      <a:cubicBezTo>
                        <a:pt x="25456" y="4773"/>
                        <a:pt x="19092" y="7955"/>
                        <a:pt x="20683" y="6364"/>
                      </a:cubicBezTo>
                      <a:cubicBezTo>
                        <a:pt x="22274" y="4773"/>
                        <a:pt x="25456" y="3182"/>
                        <a:pt x="25456" y="3182"/>
                      </a:cubicBezTo>
                      <a:cubicBezTo>
                        <a:pt x="23865" y="3182"/>
                        <a:pt x="23865" y="3182"/>
                        <a:pt x="23865" y="3182"/>
                      </a:cubicBezTo>
                      <a:lnTo>
                        <a:pt x="25456" y="3182"/>
                      </a:lnTo>
                      <a:cubicBezTo>
                        <a:pt x="25456" y="1591"/>
                        <a:pt x="22274" y="4773"/>
                        <a:pt x="23865" y="3182"/>
                      </a:cubicBezTo>
                      <a:cubicBezTo>
                        <a:pt x="23865" y="3182"/>
                        <a:pt x="27047" y="0"/>
                        <a:pt x="25456" y="1591"/>
                      </a:cubicBezTo>
                      <a:cubicBezTo>
                        <a:pt x="22274" y="3182"/>
                        <a:pt x="14319" y="11137"/>
                        <a:pt x="12728" y="12728"/>
                      </a:cubicBezTo>
                      <a:cubicBezTo>
                        <a:pt x="12728" y="12728"/>
                        <a:pt x="14319" y="9546"/>
                        <a:pt x="15910" y="9546"/>
                      </a:cubicBezTo>
                      <a:cubicBezTo>
                        <a:pt x="17501" y="7955"/>
                        <a:pt x="20683" y="6364"/>
                        <a:pt x="22274" y="4773"/>
                      </a:cubicBezTo>
                      <a:cubicBezTo>
                        <a:pt x="22274" y="4773"/>
                        <a:pt x="20683" y="6364"/>
                        <a:pt x="20683" y="6364"/>
                      </a:cubicBezTo>
                      <a:cubicBezTo>
                        <a:pt x="20683" y="6364"/>
                        <a:pt x="22274" y="4773"/>
                        <a:pt x="22274" y="4773"/>
                      </a:cubicBezTo>
                      <a:cubicBezTo>
                        <a:pt x="19092" y="6364"/>
                        <a:pt x="22274" y="4773"/>
                        <a:pt x="20683" y="6364"/>
                      </a:cubicBezTo>
                      <a:cubicBezTo>
                        <a:pt x="19092" y="6364"/>
                        <a:pt x="20683" y="6364"/>
                        <a:pt x="20683" y="4773"/>
                      </a:cubicBezTo>
                      <a:cubicBezTo>
                        <a:pt x="19092" y="6364"/>
                        <a:pt x="15910" y="7955"/>
                        <a:pt x="14319" y="9546"/>
                      </a:cubicBezTo>
                      <a:cubicBezTo>
                        <a:pt x="14319" y="9546"/>
                        <a:pt x="15910" y="7955"/>
                        <a:pt x="15910" y="7955"/>
                      </a:cubicBezTo>
                      <a:cubicBezTo>
                        <a:pt x="15910" y="7955"/>
                        <a:pt x="15910" y="6364"/>
                        <a:pt x="15910" y="4773"/>
                      </a:cubicBezTo>
                      <a:cubicBezTo>
                        <a:pt x="15910" y="4773"/>
                        <a:pt x="17501" y="3182"/>
                        <a:pt x="17501" y="3182"/>
                      </a:cubicBezTo>
                      <a:cubicBezTo>
                        <a:pt x="17501" y="3182"/>
                        <a:pt x="15910" y="4773"/>
                        <a:pt x="15910" y="3182"/>
                      </a:cubicBezTo>
                      <a:cubicBezTo>
                        <a:pt x="17501" y="1591"/>
                        <a:pt x="15910" y="3182"/>
                        <a:pt x="19092" y="1591"/>
                      </a:cubicBezTo>
                      <a:cubicBezTo>
                        <a:pt x="17501" y="3182"/>
                        <a:pt x="17501" y="3182"/>
                        <a:pt x="15910" y="3182"/>
                      </a:cubicBezTo>
                      <a:cubicBezTo>
                        <a:pt x="14319" y="4773"/>
                        <a:pt x="15910" y="4773"/>
                        <a:pt x="17501" y="3182"/>
                      </a:cubicBezTo>
                      <a:cubicBezTo>
                        <a:pt x="14319" y="6364"/>
                        <a:pt x="11137" y="7955"/>
                        <a:pt x="9546" y="7955"/>
                      </a:cubicBezTo>
                      <a:cubicBezTo>
                        <a:pt x="7955" y="7955"/>
                        <a:pt x="11137" y="6364"/>
                        <a:pt x="11137" y="6364"/>
                      </a:cubicBezTo>
                      <a:cubicBezTo>
                        <a:pt x="11137" y="4773"/>
                        <a:pt x="4773" y="9546"/>
                        <a:pt x="6364" y="7955"/>
                      </a:cubicBezTo>
                      <a:cubicBezTo>
                        <a:pt x="7955" y="6364"/>
                        <a:pt x="9546" y="4773"/>
                        <a:pt x="11137" y="3182"/>
                      </a:cubicBezTo>
                      <a:cubicBezTo>
                        <a:pt x="12728" y="3182"/>
                        <a:pt x="11137" y="4773"/>
                        <a:pt x="11137" y="4773"/>
                      </a:cubicBezTo>
                      <a:lnTo>
                        <a:pt x="11137" y="3182"/>
                      </a:lnTo>
                      <a:cubicBezTo>
                        <a:pt x="11137" y="3182"/>
                        <a:pt x="12728" y="3182"/>
                        <a:pt x="12728" y="3182"/>
                      </a:cubicBezTo>
                      <a:cubicBezTo>
                        <a:pt x="14319" y="1591"/>
                        <a:pt x="12728" y="1591"/>
                        <a:pt x="12728" y="0"/>
                      </a:cubicBezTo>
                      <a:cubicBezTo>
                        <a:pt x="12728" y="0"/>
                        <a:pt x="11137" y="0"/>
                        <a:pt x="11137" y="1591"/>
                      </a:cubicBezTo>
                      <a:lnTo>
                        <a:pt x="11137" y="1591"/>
                      </a:lnTo>
                      <a:cubicBezTo>
                        <a:pt x="9546" y="3182"/>
                        <a:pt x="9546" y="3182"/>
                        <a:pt x="7955" y="3182"/>
                      </a:cubicBezTo>
                      <a:cubicBezTo>
                        <a:pt x="6364" y="3182"/>
                        <a:pt x="4773" y="4773"/>
                        <a:pt x="4773" y="3182"/>
                      </a:cubicBezTo>
                      <a:lnTo>
                        <a:pt x="6364" y="1591"/>
                      </a:lnTo>
                      <a:cubicBezTo>
                        <a:pt x="6364" y="1591"/>
                        <a:pt x="4773" y="3182"/>
                        <a:pt x="6364" y="3182"/>
                      </a:cubicBezTo>
                      <a:cubicBezTo>
                        <a:pt x="4773" y="3182"/>
                        <a:pt x="7955" y="0"/>
                        <a:pt x="6364" y="3182"/>
                      </a:cubicBezTo>
                      <a:lnTo>
                        <a:pt x="4773" y="4773"/>
                      </a:lnTo>
                      <a:cubicBezTo>
                        <a:pt x="3182" y="4773"/>
                        <a:pt x="1591" y="6364"/>
                        <a:pt x="1591" y="6364"/>
                      </a:cubicBezTo>
                      <a:cubicBezTo>
                        <a:pt x="0" y="7955"/>
                        <a:pt x="1591" y="6364"/>
                        <a:pt x="0" y="7955"/>
                      </a:cubicBezTo>
                      <a:cubicBezTo>
                        <a:pt x="3182" y="4773"/>
                        <a:pt x="0" y="9546"/>
                        <a:pt x="3182" y="6364"/>
                      </a:cubicBezTo>
                      <a:cubicBezTo>
                        <a:pt x="0" y="9546"/>
                        <a:pt x="1591" y="7955"/>
                        <a:pt x="0" y="9546"/>
                      </a:cubicBezTo>
                      <a:cubicBezTo>
                        <a:pt x="0" y="9546"/>
                        <a:pt x="1591" y="7955"/>
                        <a:pt x="1591" y="9546"/>
                      </a:cubicBezTo>
                      <a:cubicBezTo>
                        <a:pt x="1591" y="9546"/>
                        <a:pt x="1591" y="9546"/>
                        <a:pt x="1591" y="9546"/>
                      </a:cubicBezTo>
                      <a:lnTo>
                        <a:pt x="1591" y="9546"/>
                      </a:lnTo>
                      <a:lnTo>
                        <a:pt x="1591" y="9546"/>
                      </a:lnTo>
                      <a:cubicBezTo>
                        <a:pt x="1591" y="9546"/>
                        <a:pt x="1591" y="9546"/>
                        <a:pt x="1591" y="9546"/>
                      </a:cubicBezTo>
                      <a:cubicBezTo>
                        <a:pt x="1591" y="9546"/>
                        <a:pt x="1591" y="9546"/>
                        <a:pt x="3182" y="7955"/>
                      </a:cubicBezTo>
                      <a:cubicBezTo>
                        <a:pt x="4773" y="6364"/>
                        <a:pt x="4773" y="7955"/>
                        <a:pt x="6364" y="6364"/>
                      </a:cubicBezTo>
                      <a:cubicBezTo>
                        <a:pt x="6364" y="6364"/>
                        <a:pt x="4773" y="6364"/>
                        <a:pt x="4773" y="7955"/>
                      </a:cubicBezTo>
                      <a:lnTo>
                        <a:pt x="6364" y="6364"/>
                      </a:lnTo>
                      <a:cubicBezTo>
                        <a:pt x="4773" y="7955"/>
                        <a:pt x="4773" y="9546"/>
                        <a:pt x="3182" y="9546"/>
                      </a:cubicBezTo>
                      <a:lnTo>
                        <a:pt x="3182" y="9546"/>
                      </a:lnTo>
                      <a:cubicBezTo>
                        <a:pt x="3182" y="11137"/>
                        <a:pt x="1591" y="11137"/>
                        <a:pt x="3182" y="11137"/>
                      </a:cubicBezTo>
                      <a:cubicBezTo>
                        <a:pt x="3182" y="11137"/>
                        <a:pt x="4773" y="9546"/>
                        <a:pt x="3182" y="11137"/>
                      </a:cubicBezTo>
                      <a:lnTo>
                        <a:pt x="4773" y="11137"/>
                      </a:lnTo>
                      <a:lnTo>
                        <a:pt x="4773" y="11137"/>
                      </a:lnTo>
                      <a:cubicBezTo>
                        <a:pt x="4773" y="11137"/>
                        <a:pt x="7955" y="9546"/>
                        <a:pt x="6364" y="12728"/>
                      </a:cubicBezTo>
                      <a:cubicBezTo>
                        <a:pt x="6364" y="12728"/>
                        <a:pt x="7955" y="12728"/>
                        <a:pt x="7955" y="12728"/>
                      </a:cubicBezTo>
                      <a:lnTo>
                        <a:pt x="6364" y="14319"/>
                      </a:lnTo>
                      <a:cubicBezTo>
                        <a:pt x="6364" y="14319"/>
                        <a:pt x="4773" y="15910"/>
                        <a:pt x="6364" y="14319"/>
                      </a:cubicBezTo>
                      <a:cubicBezTo>
                        <a:pt x="3182" y="17501"/>
                        <a:pt x="6364" y="15910"/>
                        <a:pt x="6364" y="17501"/>
                      </a:cubicBezTo>
                      <a:lnTo>
                        <a:pt x="7955" y="15910"/>
                      </a:lnTo>
                      <a:cubicBezTo>
                        <a:pt x="7955" y="15910"/>
                        <a:pt x="9546" y="15910"/>
                        <a:pt x="9546" y="15910"/>
                      </a:cubicBezTo>
                      <a:lnTo>
                        <a:pt x="11137" y="14319"/>
                      </a:lnTo>
                      <a:cubicBezTo>
                        <a:pt x="12728" y="14319"/>
                        <a:pt x="11137" y="15910"/>
                        <a:pt x="11137" y="15910"/>
                      </a:cubicBezTo>
                      <a:cubicBezTo>
                        <a:pt x="11137" y="15910"/>
                        <a:pt x="11137" y="15910"/>
                        <a:pt x="11137" y="15910"/>
                      </a:cubicBezTo>
                      <a:cubicBezTo>
                        <a:pt x="7955" y="19092"/>
                        <a:pt x="14319" y="14319"/>
                        <a:pt x="12728" y="17501"/>
                      </a:cubicBezTo>
                      <a:cubicBezTo>
                        <a:pt x="12728" y="17501"/>
                        <a:pt x="12728" y="17501"/>
                        <a:pt x="12728" y="17501"/>
                      </a:cubicBezTo>
                      <a:lnTo>
                        <a:pt x="12728" y="17501"/>
                      </a:lnTo>
                      <a:lnTo>
                        <a:pt x="12728" y="17501"/>
                      </a:lnTo>
                      <a:cubicBezTo>
                        <a:pt x="12728" y="17501"/>
                        <a:pt x="12728" y="17501"/>
                        <a:pt x="12728" y="19092"/>
                      </a:cubicBezTo>
                      <a:cubicBezTo>
                        <a:pt x="12728" y="19092"/>
                        <a:pt x="12728" y="19092"/>
                        <a:pt x="12728" y="17501"/>
                      </a:cubicBezTo>
                      <a:cubicBezTo>
                        <a:pt x="12728" y="17501"/>
                        <a:pt x="12728" y="17501"/>
                        <a:pt x="14319" y="17501"/>
                      </a:cubicBezTo>
                      <a:lnTo>
                        <a:pt x="12728" y="19092"/>
                      </a:lnTo>
                      <a:lnTo>
                        <a:pt x="12728" y="19092"/>
                      </a:lnTo>
                      <a:cubicBezTo>
                        <a:pt x="12728" y="19092"/>
                        <a:pt x="14319" y="19092"/>
                        <a:pt x="14319" y="17501"/>
                      </a:cubicBezTo>
                      <a:cubicBezTo>
                        <a:pt x="14319" y="17501"/>
                        <a:pt x="14319" y="17501"/>
                        <a:pt x="15910" y="17501"/>
                      </a:cubicBezTo>
                      <a:cubicBezTo>
                        <a:pt x="12728" y="19092"/>
                        <a:pt x="17501" y="17501"/>
                        <a:pt x="14319" y="19092"/>
                      </a:cubicBezTo>
                      <a:cubicBezTo>
                        <a:pt x="15910" y="17501"/>
                        <a:pt x="15910" y="19092"/>
                        <a:pt x="19092" y="17501"/>
                      </a:cubicBezTo>
                      <a:cubicBezTo>
                        <a:pt x="19092" y="17501"/>
                        <a:pt x="19092" y="17501"/>
                        <a:pt x="19092" y="17501"/>
                      </a:cubicBezTo>
                      <a:cubicBezTo>
                        <a:pt x="19092" y="17501"/>
                        <a:pt x="19092" y="19092"/>
                        <a:pt x="19092" y="17501"/>
                      </a:cubicBezTo>
                      <a:lnTo>
                        <a:pt x="17501" y="19092"/>
                      </a:lnTo>
                      <a:lnTo>
                        <a:pt x="20683" y="17501"/>
                      </a:lnTo>
                      <a:cubicBezTo>
                        <a:pt x="19092" y="19092"/>
                        <a:pt x="19092" y="19092"/>
                        <a:pt x="17501" y="20683"/>
                      </a:cubicBezTo>
                      <a:cubicBezTo>
                        <a:pt x="20683" y="19092"/>
                        <a:pt x="19092" y="20683"/>
                        <a:pt x="22274" y="19092"/>
                      </a:cubicBezTo>
                      <a:lnTo>
                        <a:pt x="20683" y="20683"/>
                      </a:lnTo>
                      <a:cubicBezTo>
                        <a:pt x="20683" y="20683"/>
                        <a:pt x="22274" y="19092"/>
                        <a:pt x="22274" y="20683"/>
                      </a:cubicBezTo>
                      <a:cubicBezTo>
                        <a:pt x="19092" y="22274"/>
                        <a:pt x="23865" y="22274"/>
                        <a:pt x="20683" y="25456"/>
                      </a:cubicBezTo>
                      <a:cubicBezTo>
                        <a:pt x="25456" y="22274"/>
                        <a:pt x="19092" y="27047"/>
                        <a:pt x="22274" y="25456"/>
                      </a:cubicBezTo>
                      <a:cubicBezTo>
                        <a:pt x="20683" y="25456"/>
                        <a:pt x="20683" y="27047"/>
                        <a:pt x="19092" y="27047"/>
                      </a:cubicBezTo>
                      <a:cubicBezTo>
                        <a:pt x="20683" y="27047"/>
                        <a:pt x="17501" y="28638"/>
                        <a:pt x="20683" y="27047"/>
                      </a:cubicBezTo>
                      <a:cubicBezTo>
                        <a:pt x="19092" y="27047"/>
                        <a:pt x="19092" y="28638"/>
                        <a:pt x="19092" y="28638"/>
                      </a:cubicBezTo>
                      <a:cubicBezTo>
                        <a:pt x="19092" y="28638"/>
                        <a:pt x="20683" y="28638"/>
                        <a:pt x="19092" y="28638"/>
                      </a:cubicBezTo>
                      <a:cubicBezTo>
                        <a:pt x="19092" y="28638"/>
                        <a:pt x="17501" y="28638"/>
                        <a:pt x="17501" y="28638"/>
                      </a:cubicBezTo>
                      <a:cubicBezTo>
                        <a:pt x="17501" y="28638"/>
                        <a:pt x="20683" y="27047"/>
                        <a:pt x="23865" y="25456"/>
                      </a:cubicBezTo>
                      <a:cubicBezTo>
                        <a:pt x="22274" y="27047"/>
                        <a:pt x="22274" y="27047"/>
                        <a:pt x="25456" y="25456"/>
                      </a:cubicBezTo>
                      <a:cubicBezTo>
                        <a:pt x="23865" y="25456"/>
                        <a:pt x="23865" y="27047"/>
                        <a:pt x="23865" y="27047"/>
                      </a:cubicBezTo>
                      <a:cubicBezTo>
                        <a:pt x="23865" y="27047"/>
                        <a:pt x="23865" y="28638"/>
                        <a:pt x="25456" y="27047"/>
                      </a:cubicBezTo>
                      <a:cubicBezTo>
                        <a:pt x="25456" y="27047"/>
                        <a:pt x="25456" y="27047"/>
                        <a:pt x="25456" y="27047"/>
                      </a:cubicBezTo>
                      <a:cubicBezTo>
                        <a:pt x="25456" y="27047"/>
                        <a:pt x="25456" y="27047"/>
                        <a:pt x="25456" y="28638"/>
                      </a:cubicBezTo>
                      <a:lnTo>
                        <a:pt x="25456" y="28638"/>
                      </a:lnTo>
                      <a:cubicBezTo>
                        <a:pt x="28638" y="27047"/>
                        <a:pt x="27047" y="28638"/>
                        <a:pt x="27047" y="28638"/>
                      </a:cubicBezTo>
                      <a:lnTo>
                        <a:pt x="27047" y="28638"/>
                      </a:lnTo>
                      <a:cubicBezTo>
                        <a:pt x="25456" y="30229"/>
                        <a:pt x="28638" y="28638"/>
                        <a:pt x="27047" y="30229"/>
                      </a:cubicBezTo>
                      <a:lnTo>
                        <a:pt x="28638" y="28638"/>
                      </a:lnTo>
                      <a:cubicBezTo>
                        <a:pt x="31820" y="25456"/>
                        <a:pt x="27047" y="30229"/>
                        <a:pt x="28638" y="30229"/>
                      </a:cubicBezTo>
                      <a:lnTo>
                        <a:pt x="30229" y="28638"/>
                      </a:lnTo>
                      <a:cubicBezTo>
                        <a:pt x="31820" y="28638"/>
                        <a:pt x="25456" y="33411"/>
                        <a:pt x="25456" y="33411"/>
                      </a:cubicBezTo>
                      <a:cubicBezTo>
                        <a:pt x="25456" y="33411"/>
                        <a:pt x="25456" y="33411"/>
                        <a:pt x="23865" y="33411"/>
                      </a:cubicBezTo>
                      <a:cubicBezTo>
                        <a:pt x="22274" y="35003"/>
                        <a:pt x="27047" y="31820"/>
                        <a:pt x="27047" y="31820"/>
                      </a:cubicBezTo>
                      <a:cubicBezTo>
                        <a:pt x="25456" y="33411"/>
                        <a:pt x="23865" y="33411"/>
                        <a:pt x="23865" y="35003"/>
                      </a:cubicBezTo>
                      <a:cubicBezTo>
                        <a:pt x="22274" y="36593"/>
                        <a:pt x="28638" y="33411"/>
                        <a:pt x="27047" y="35003"/>
                      </a:cubicBezTo>
                      <a:cubicBezTo>
                        <a:pt x="28638" y="35003"/>
                        <a:pt x="28638" y="33411"/>
                        <a:pt x="30229" y="33411"/>
                      </a:cubicBezTo>
                      <a:cubicBezTo>
                        <a:pt x="30229" y="33411"/>
                        <a:pt x="27047" y="36593"/>
                        <a:pt x="30229" y="35003"/>
                      </a:cubicBezTo>
                      <a:lnTo>
                        <a:pt x="30229" y="35003"/>
                      </a:lnTo>
                      <a:cubicBezTo>
                        <a:pt x="31820" y="35003"/>
                        <a:pt x="31820" y="35003"/>
                        <a:pt x="33411" y="33411"/>
                      </a:cubicBezTo>
                      <a:cubicBezTo>
                        <a:pt x="27047" y="38184"/>
                        <a:pt x="38183" y="33411"/>
                        <a:pt x="31820" y="36593"/>
                      </a:cubicBezTo>
                      <a:lnTo>
                        <a:pt x="31820" y="36593"/>
                      </a:lnTo>
                      <a:lnTo>
                        <a:pt x="31820" y="36593"/>
                      </a:lnTo>
                      <a:cubicBezTo>
                        <a:pt x="31820" y="36593"/>
                        <a:pt x="33411" y="36593"/>
                        <a:pt x="35002" y="36593"/>
                      </a:cubicBezTo>
                      <a:cubicBezTo>
                        <a:pt x="35002" y="36593"/>
                        <a:pt x="33411" y="36593"/>
                        <a:pt x="33411" y="36593"/>
                      </a:cubicBezTo>
                      <a:cubicBezTo>
                        <a:pt x="33411" y="38184"/>
                        <a:pt x="33411" y="38184"/>
                        <a:pt x="36593" y="36593"/>
                      </a:cubicBezTo>
                      <a:lnTo>
                        <a:pt x="35002" y="38184"/>
                      </a:lnTo>
                      <a:cubicBezTo>
                        <a:pt x="36593" y="38184"/>
                        <a:pt x="31820" y="41367"/>
                        <a:pt x="35002" y="39775"/>
                      </a:cubicBezTo>
                      <a:cubicBezTo>
                        <a:pt x="35002" y="39775"/>
                        <a:pt x="35002" y="39775"/>
                        <a:pt x="33411" y="39775"/>
                      </a:cubicBezTo>
                      <a:cubicBezTo>
                        <a:pt x="36593" y="39775"/>
                        <a:pt x="28638" y="44548"/>
                        <a:pt x="36593" y="41367"/>
                      </a:cubicBezTo>
                      <a:lnTo>
                        <a:pt x="38183" y="41367"/>
                      </a:lnTo>
                      <a:cubicBezTo>
                        <a:pt x="38183" y="39775"/>
                        <a:pt x="41366" y="39775"/>
                        <a:pt x="42957" y="38184"/>
                      </a:cubicBezTo>
                      <a:cubicBezTo>
                        <a:pt x="42957" y="38184"/>
                        <a:pt x="41366" y="39775"/>
                        <a:pt x="41366" y="39775"/>
                      </a:cubicBezTo>
                      <a:lnTo>
                        <a:pt x="41366" y="39775"/>
                      </a:lnTo>
                      <a:cubicBezTo>
                        <a:pt x="38183" y="41367"/>
                        <a:pt x="39775" y="41367"/>
                        <a:pt x="38183" y="42958"/>
                      </a:cubicBezTo>
                      <a:cubicBezTo>
                        <a:pt x="39775" y="44548"/>
                        <a:pt x="38183" y="46139"/>
                        <a:pt x="38183" y="47730"/>
                      </a:cubicBezTo>
                      <a:lnTo>
                        <a:pt x="41366" y="46139"/>
                      </a:lnTo>
                      <a:lnTo>
                        <a:pt x="41366" y="46139"/>
                      </a:lnTo>
                      <a:cubicBezTo>
                        <a:pt x="41366" y="46139"/>
                        <a:pt x="39775" y="47730"/>
                        <a:pt x="39775" y="47730"/>
                      </a:cubicBezTo>
                      <a:cubicBezTo>
                        <a:pt x="38183" y="49322"/>
                        <a:pt x="41366" y="47730"/>
                        <a:pt x="41366" y="47730"/>
                      </a:cubicBezTo>
                      <a:cubicBezTo>
                        <a:pt x="39775" y="49322"/>
                        <a:pt x="38183" y="49322"/>
                        <a:pt x="38183" y="49322"/>
                      </a:cubicBezTo>
                      <a:lnTo>
                        <a:pt x="38183" y="49322"/>
                      </a:lnTo>
                      <a:lnTo>
                        <a:pt x="38183" y="49322"/>
                      </a:lnTo>
                      <a:cubicBezTo>
                        <a:pt x="39775" y="49322"/>
                        <a:pt x="41366" y="47730"/>
                        <a:pt x="41366" y="49322"/>
                      </a:cubicBezTo>
                      <a:cubicBezTo>
                        <a:pt x="41366" y="49322"/>
                        <a:pt x="39775" y="50913"/>
                        <a:pt x="39775" y="50913"/>
                      </a:cubicBezTo>
                      <a:cubicBezTo>
                        <a:pt x="39775" y="50913"/>
                        <a:pt x="39775" y="50913"/>
                        <a:pt x="39775" y="50913"/>
                      </a:cubicBezTo>
                      <a:lnTo>
                        <a:pt x="39775" y="50913"/>
                      </a:lnTo>
                      <a:lnTo>
                        <a:pt x="41366" y="49322"/>
                      </a:lnTo>
                      <a:cubicBezTo>
                        <a:pt x="42957" y="49322"/>
                        <a:pt x="41366" y="49322"/>
                        <a:pt x="44548" y="47730"/>
                      </a:cubicBezTo>
                      <a:cubicBezTo>
                        <a:pt x="41366" y="50913"/>
                        <a:pt x="44548" y="50913"/>
                        <a:pt x="42957" y="50913"/>
                      </a:cubicBezTo>
                      <a:cubicBezTo>
                        <a:pt x="44548" y="50913"/>
                        <a:pt x="44548" y="50913"/>
                        <a:pt x="44548" y="50913"/>
                      </a:cubicBezTo>
                      <a:cubicBezTo>
                        <a:pt x="44548" y="50913"/>
                        <a:pt x="47729" y="49322"/>
                        <a:pt x="47729" y="49322"/>
                      </a:cubicBezTo>
                      <a:cubicBezTo>
                        <a:pt x="42957" y="52503"/>
                        <a:pt x="46138" y="50913"/>
                        <a:pt x="41366" y="54094"/>
                      </a:cubicBezTo>
                      <a:cubicBezTo>
                        <a:pt x="44548" y="52503"/>
                        <a:pt x="42957" y="54094"/>
                        <a:pt x="46138" y="52503"/>
                      </a:cubicBezTo>
                      <a:cubicBezTo>
                        <a:pt x="46138" y="52503"/>
                        <a:pt x="44548" y="54094"/>
                        <a:pt x="42957" y="54094"/>
                      </a:cubicBezTo>
                      <a:cubicBezTo>
                        <a:pt x="46138" y="54094"/>
                        <a:pt x="42957" y="55686"/>
                        <a:pt x="42957" y="57277"/>
                      </a:cubicBezTo>
                      <a:cubicBezTo>
                        <a:pt x="42957" y="57277"/>
                        <a:pt x="44548" y="55686"/>
                        <a:pt x="46138" y="55686"/>
                      </a:cubicBezTo>
                      <a:lnTo>
                        <a:pt x="42957" y="57277"/>
                      </a:lnTo>
                      <a:cubicBezTo>
                        <a:pt x="42957" y="57277"/>
                        <a:pt x="47729" y="55686"/>
                        <a:pt x="44548" y="57277"/>
                      </a:cubicBezTo>
                      <a:cubicBezTo>
                        <a:pt x="44548" y="57277"/>
                        <a:pt x="46138" y="55686"/>
                        <a:pt x="46138" y="55686"/>
                      </a:cubicBezTo>
                      <a:cubicBezTo>
                        <a:pt x="42957" y="58868"/>
                        <a:pt x="50912" y="57277"/>
                        <a:pt x="44548" y="62050"/>
                      </a:cubicBezTo>
                      <a:cubicBezTo>
                        <a:pt x="46138" y="60458"/>
                        <a:pt x="46138" y="62050"/>
                        <a:pt x="46138" y="62050"/>
                      </a:cubicBezTo>
                      <a:cubicBezTo>
                        <a:pt x="46138" y="62050"/>
                        <a:pt x="47729" y="60458"/>
                        <a:pt x="49320" y="60458"/>
                      </a:cubicBezTo>
                      <a:lnTo>
                        <a:pt x="47729" y="62050"/>
                      </a:lnTo>
                      <a:cubicBezTo>
                        <a:pt x="50912" y="60458"/>
                        <a:pt x="47729" y="62050"/>
                        <a:pt x="50912" y="62050"/>
                      </a:cubicBezTo>
                      <a:lnTo>
                        <a:pt x="50912" y="62050"/>
                      </a:lnTo>
                      <a:cubicBezTo>
                        <a:pt x="54093" y="60458"/>
                        <a:pt x="57275" y="58868"/>
                        <a:pt x="62048" y="57277"/>
                      </a:cubicBezTo>
                      <a:cubicBezTo>
                        <a:pt x="58866" y="58868"/>
                        <a:pt x="66821" y="54094"/>
                        <a:pt x="62048" y="55686"/>
                      </a:cubicBezTo>
                      <a:cubicBezTo>
                        <a:pt x="62048" y="55686"/>
                        <a:pt x="63639" y="55686"/>
                        <a:pt x="63639" y="54094"/>
                      </a:cubicBezTo>
                      <a:cubicBezTo>
                        <a:pt x="62048" y="54094"/>
                        <a:pt x="62048" y="54094"/>
                        <a:pt x="62048" y="54094"/>
                      </a:cubicBezTo>
                      <a:lnTo>
                        <a:pt x="62048" y="54094"/>
                      </a:lnTo>
                      <a:cubicBezTo>
                        <a:pt x="60458" y="54094"/>
                        <a:pt x="62048" y="52503"/>
                        <a:pt x="63639" y="50913"/>
                      </a:cubicBezTo>
                      <a:lnTo>
                        <a:pt x="62048" y="52503"/>
                      </a:lnTo>
                      <a:cubicBezTo>
                        <a:pt x="62048" y="52503"/>
                        <a:pt x="62048" y="52503"/>
                        <a:pt x="63639" y="50913"/>
                      </a:cubicBezTo>
                      <a:cubicBezTo>
                        <a:pt x="60458" y="52503"/>
                        <a:pt x="63639" y="50913"/>
                        <a:pt x="60458" y="52503"/>
                      </a:cubicBezTo>
                      <a:cubicBezTo>
                        <a:pt x="63639" y="50913"/>
                        <a:pt x="60458" y="50913"/>
                        <a:pt x="63639" y="47730"/>
                      </a:cubicBezTo>
                      <a:cubicBezTo>
                        <a:pt x="63639" y="47730"/>
                        <a:pt x="62048" y="49322"/>
                        <a:pt x="62048" y="49322"/>
                      </a:cubicBezTo>
                      <a:lnTo>
                        <a:pt x="63639" y="49322"/>
                      </a:lnTo>
                      <a:lnTo>
                        <a:pt x="62048" y="49322"/>
                      </a:lnTo>
                      <a:cubicBezTo>
                        <a:pt x="62048" y="49322"/>
                        <a:pt x="63639" y="47730"/>
                        <a:pt x="65230" y="47730"/>
                      </a:cubicBezTo>
                      <a:cubicBezTo>
                        <a:pt x="65230" y="47730"/>
                        <a:pt x="65230" y="47730"/>
                        <a:pt x="65230" y="47730"/>
                      </a:cubicBezTo>
                      <a:cubicBezTo>
                        <a:pt x="66821" y="46139"/>
                        <a:pt x="63639" y="47730"/>
                        <a:pt x="65230" y="46139"/>
                      </a:cubicBezTo>
                      <a:lnTo>
                        <a:pt x="65230" y="46139"/>
                      </a:lnTo>
                      <a:cubicBezTo>
                        <a:pt x="63639" y="46139"/>
                        <a:pt x="65230" y="44548"/>
                        <a:pt x="62048" y="44548"/>
                      </a:cubicBezTo>
                      <a:lnTo>
                        <a:pt x="60458" y="44548"/>
                      </a:lnTo>
                      <a:cubicBezTo>
                        <a:pt x="58866" y="44548"/>
                        <a:pt x="60458" y="42958"/>
                        <a:pt x="60458" y="42958"/>
                      </a:cubicBezTo>
                      <a:lnTo>
                        <a:pt x="60458" y="42958"/>
                      </a:lnTo>
                      <a:cubicBezTo>
                        <a:pt x="58866" y="42958"/>
                        <a:pt x="58866" y="42958"/>
                        <a:pt x="58866" y="42958"/>
                      </a:cubicBezTo>
                      <a:cubicBezTo>
                        <a:pt x="60458" y="42958"/>
                        <a:pt x="60458" y="41367"/>
                        <a:pt x="62048" y="41367"/>
                      </a:cubicBezTo>
                      <a:cubicBezTo>
                        <a:pt x="60458" y="41367"/>
                        <a:pt x="60458" y="41367"/>
                        <a:pt x="57275" y="42958"/>
                      </a:cubicBezTo>
                      <a:lnTo>
                        <a:pt x="58866" y="41367"/>
                      </a:lnTo>
                      <a:cubicBezTo>
                        <a:pt x="57275" y="41367"/>
                        <a:pt x="57275" y="42958"/>
                        <a:pt x="55684" y="41367"/>
                      </a:cubicBezTo>
                      <a:cubicBezTo>
                        <a:pt x="57275" y="41367"/>
                        <a:pt x="57275" y="39775"/>
                        <a:pt x="60458" y="39775"/>
                      </a:cubicBezTo>
                      <a:cubicBezTo>
                        <a:pt x="63639" y="36593"/>
                        <a:pt x="57275" y="39775"/>
                        <a:pt x="60458" y="38184"/>
                      </a:cubicBezTo>
                      <a:cubicBezTo>
                        <a:pt x="55684" y="39775"/>
                        <a:pt x="58866" y="39775"/>
                        <a:pt x="57275" y="39775"/>
                      </a:cubicBezTo>
                      <a:cubicBezTo>
                        <a:pt x="55684" y="41367"/>
                        <a:pt x="54093" y="41367"/>
                        <a:pt x="54093" y="41367"/>
                      </a:cubicBezTo>
                      <a:cubicBezTo>
                        <a:pt x="54093" y="41367"/>
                        <a:pt x="58866" y="38184"/>
                        <a:pt x="58866" y="38184"/>
                      </a:cubicBezTo>
                      <a:lnTo>
                        <a:pt x="58866" y="38184"/>
                      </a:lnTo>
                      <a:cubicBezTo>
                        <a:pt x="60458" y="36593"/>
                        <a:pt x="57275" y="38184"/>
                        <a:pt x="58866" y="36593"/>
                      </a:cubicBezTo>
                      <a:cubicBezTo>
                        <a:pt x="55684" y="38184"/>
                        <a:pt x="58866" y="36593"/>
                        <a:pt x="55684" y="38184"/>
                      </a:cubicBezTo>
                      <a:lnTo>
                        <a:pt x="57275" y="38184"/>
                      </a:lnTo>
                      <a:cubicBezTo>
                        <a:pt x="55684" y="38184"/>
                        <a:pt x="52503" y="39775"/>
                        <a:pt x="54093" y="38184"/>
                      </a:cubicBezTo>
                      <a:cubicBezTo>
                        <a:pt x="54093" y="38184"/>
                        <a:pt x="55684" y="38184"/>
                        <a:pt x="55684" y="38184"/>
                      </a:cubicBezTo>
                      <a:cubicBezTo>
                        <a:pt x="57275" y="38184"/>
                        <a:pt x="55684" y="38184"/>
                        <a:pt x="55684" y="38184"/>
                      </a:cubicBezTo>
                      <a:cubicBezTo>
                        <a:pt x="58866" y="36593"/>
                        <a:pt x="57275" y="38184"/>
                        <a:pt x="58866" y="38184"/>
                      </a:cubicBezTo>
                      <a:cubicBezTo>
                        <a:pt x="60458" y="36593"/>
                        <a:pt x="55684" y="38184"/>
                        <a:pt x="60458" y="36593"/>
                      </a:cubicBezTo>
                      <a:cubicBezTo>
                        <a:pt x="55684" y="38184"/>
                        <a:pt x="60458" y="35003"/>
                        <a:pt x="57275" y="36593"/>
                      </a:cubicBezTo>
                      <a:lnTo>
                        <a:pt x="58866" y="35003"/>
                      </a:lnTo>
                      <a:cubicBezTo>
                        <a:pt x="58866" y="35003"/>
                        <a:pt x="57275" y="35003"/>
                        <a:pt x="57275" y="35003"/>
                      </a:cubicBezTo>
                      <a:lnTo>
                        <a:pt x="60458" y="33411"/>
                      </a:lnTo>
                      <a:cubicBezTo>
                        <a:pt x="58866" y="35003"/>
                        <a:pt x="62048" y="31820"/>
                        <a:pt x="60458" y="31820"/>
                      </a:cubicBezTo>
                      <a:cubicBezTo>
                        <a:pt x="60458" y="31820"/>
                        <a:pt x="58866" y="33411"/>
                        <a:pt x="57275" y="35003"/>
                      </a:cubicBezTo>
                      <a:cubicBezTo>
                        <a:pt x="54093" y="35003"/>
                        <a:pt x="62048" y="31820"/>
                        <a:pt x="60458" y="31820"/>
                      </a:cubicBezTo>
                      <a:cubicBezTo>
                        <a:pt x="60458" y="31820"/>
                        <a:pt x="58866" y="33411"/>
                        <a:pt x="58866" y="33411"/>
                      </a:cubicBezTo>
                      <a:cubicBezTo>
                        <a:pt x="58866" y="33411"/>
                        <a:pt x="60458" y="31820"/>
                        <a:pt x="60458" y="31820"/>
                      </a:cubicBezTo>
                      <a:cubicBezTo>
                        <a:pt x="60458" y="31820"/>
                        <a:pt x="58866" y="33411"/>
                        <a:pt x="57275" y="33411"/>
                      </a:cubicBezTo>
                      <a:cubicBezTo>
                        <a:pt x="58866" y="31820"/>
                        <a:pt x="55684" y="33411"/>
                        <a:pt x="55684" y="33411"/>
                      </a:cubicBezTo>
                      <a:lnTo>
                        <a:pt x="57275" y="31820"/>
                      </a:lnTo>
                      <a:cubicBezTo>
                        <a:pt x="57275" y="30229"/>
                        <a:pt x="52503" y="33411"/>
                        <a:pt x="54093" y="31820"/>
                      </a:cubicBezTo>
                      <a:lnTo>
                        <a:pt x="57275" y="30229"/>
                      </a:lnTo>
                      <a:lnTo>
                        <a:pt x="55684" y="30229"/>
                      </a:lnTo>
                      <a:lnTo>
                        <a:pt x="57275" y="28638"/>
                      </a:lnTo>
                      <a:cubicBezTo>
                        <a:pt x="55684" y="28638"/>
                        <a:pt x="55684" y="28638"/>
                        <a:pt x="55684" y="28638"/>
                      </a:cubicBezTo>
                      <a:cubicBezTo>
                        <a:pt x="54093" y="30229"/>
                        <a:pt x="52503" y="30229"/>
                        <a:pt x="52503" y="30229"/>
                      </a:cubicBezTo>
                      <a:cubicBezTo>
                        <a:pt x="54093" y="28638"/>
                        <a:pt x="54093" y="28638"/>
                        <a:pt x="54093" y="28638"/>
                      </a:cubicBezTo>
                      <a:cubicBezTo>
                        <a:pt x="55684" y="28638"/>
                        <a:pt x="57275" y="27047"/>
                        <a:pt x="55684" y="28638"/>
                      </a:cubicBezTo>
                      <a:lnTo>
                        <a:pt x="57275" y="27047"/>
                      </a:lnTo>
                      <a:cubicBezTo>
                        <a:pt x="58866" y="25456"/>
                        <a:pt x="57275" y="27047"/>
                        <a:pt x="57275" y="25456"/>
                      </a:cubicBezTo>
                      <a:cubicBezTo>
                        <a:pt x="57275" y="25456"/>
                        <a:pt x="57275" y="25456"/>
                        <a:pt x="57275" y="25456"/>
                      </a:cubicBezTo>
                      <a:lnTo>
                        <a:pt x="54093" y="27047"/>
                      </a:lnTo>
                      <a:cubicBezTo>
                        <a:pt x="54093" y="27047"/>
                        <a:pt x="55684" y="27047"/>
                        <a:pt x="55684" y="25456"/>
                      </a:cubicBezTo>
                      <a:cubicBezTo>
                        <a:pt x="55684" y="25456"/>
                        <a:pt x="54093" y="25456"/>
                        <a:pt x="54093" y="25456"/>
                      </a:cubicBezTo>
                      <a:cubicBezTo>
                        <a:pt x="55684" y="23865"/>
                        <a:pt x="57275" y="23865"/>
                        <a:pt x="58866" y="23865"/>
                      </a:cubicBezTo>
                      <a:lnTo>
                        <a:pt x="57275" y="23865"/>
                      </a:lnTo>
                      <a:cubicBezTo>
                        <a:pt x="57275" y="23865"/>
                        <a:pt x="58866" y="22274"/>
                        <a:pt x="58866" y="22274"/>
                      </a:cubicBezTo>
                      <a:cubicBezTo>
                        <a:pt x="58866" y="20683"/>
                        <a:pt x="55684" y="23865"/>
                        <a:pt x="55684" y="22274"/>
                      </a:cubicBezTo>
                      <a:cubicBezTo>
                        <a:pt x="55684" y="22274"/>
                        <a:pt x="55684" y="22274"/>
                        <a:pt x="54093" y="22274"/>
                      </a:cubicBezTo>
                      <a:cubicBezTo>
                        <a:pt x="41366" y="28638"/>
                        <a:pt x="42957" y="27047"/>
                        <a:pt x="39775" y="27047"/>
                      </a:cubicBezTo>
                      <a:lnTo>
                        <a:pt x="42957" y="27047"/>
                      </a:lnTo>
                      <a:cubicBezTo>
                        <a:pt x="41366" y="27047"/>
                        <a:pt x="39775" y="30229"/>
                        <a:pt x="38183" y="30229"/>
                      </a:cubicBezTo>
                      <a:cubicBezTo>
                        <a:pt x="36593" y="30229"/>
                        <a:pt x="39775" y="28638"/>
                        <a:pt x="41366" y="28638"/>
                      </a:cubicBezTo>
                      <a:cubicBezTo>
                        <a:pt x="39775" y="27047"/>
                        <a:pt x="36593" y="28638"/>
                        <a:pt x="39775" y="27047"/>
                      </a:cubicBezTo>
                      <a:cubicBezTo>
                        <a:pt x="39775" y="25456"/>
                        <a:pt x="39775" y="27047"/>
                        <a:pt x="39775" y="27047"/>
                      </a:cubicBezTo>
                      <a:close/>
                      <a:moveTo>
                        <a:pt x="35002" y="22274"/>
                      </a:moveTo>
                      <a:cubicBezTo>
                        <a:pt x="35002" y="22274"/>
                        <a:pt x="36593" y="20683"/>
                        <a:pt x="35002" y="22274"/>
                      </a:cubicBezTo>
                      <a:cubicBezTo>
                        <a:pt x="33411" y="23865"/>
                        <a:pt x="35002" y="22274"/>
                        <a:pt x="35002" y="22274"/>
                      </a:cubicBezTo>
                      <a:close/>
                      <a:moveTo>
                        <a:pt x="25456" y="17501"/>
                      </a:moveTo>
                      <a:cubicBezTo>
                        <a:pt x="27047" y="17501"/>
                        <a:pt x="27047" y="17501"/>
                        <a:pt x="25456" y="17501"/>
                      </a:cubicBezTo>
                      <a:cubicBezTo>
                        <a:pt x="25456" y="19092"/>
                        <a:pt x="25456" y="19092"/>
                        <a:pt x="25456" y="17501"/>
                      </a:cubicBezTo>
                      <a:close/>
                      <a:moveTo>
                        <a:pt x="0" y="7955"/>
                      </a:moveTo>
                      <a:lnTo>
                        <a:pt x="0" y="7955"/>
                      </a:lnTo>
                      <a:cubicBezTo>
                        <a:pt x="0" y="9546"/>
                        <a:pt x="0" y="9546"/>
                        <a:pt x="0" y="7955"/>
                      </a:cubicBezTo>
                      <a:close/>
                      <a:moveTo>
                        <a:pt x="0" y="7955"/>
                      </a:moveTo>
                      <a:cubicBezTo>
                        <a:pt x="0" y="7955"/>
                        <a:pt x="0" y="7955"/>
                        <a:pt x="0" y="7955"/>
                      </a:cubicBezTo>
                      <a:cubicBezTo>
                        <a:pt x="0" y="7955"/>
                        <a:pt x="0" y="7955"/>
                        <a:pt x="0" y="7955"/>
                      </a:cubicBezTo>
                      <a:cubicBezTo>
                        <a:pt x="0" y="7955"/>
                        <a:pt x="0" y="7955"/>
                        <a:pt x="0" y="7955"/>
                      </a:cubicBezTo>
                      <a:close/>
                      <a:moveTo>
                        <a:pt x="30229" y="49322"/>
                      </a:moveTo>
                      <a:lnTo>
                        <a:pt x="30229" y="49322"/>
                      </a:lnTo>
                      <a:cubicBezTo>
                        <a:pt x="31820" y="49322"/>
                        <a:pt x="30229" y="49322"/>
                        <a:pt x="30229" y="4932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37" name="รูปแบบอิสระ: รูปร่าง 1736">
                  <a:extLst>
                    <a:ext uri="{FF2B5EF4-FFF2-40B4-BE49-F238E27FC236}">
                      <a16:creationId xmlns:a16="http://schemas.microsoft.com/office/drawing/2014/main" id="{AD2862FD-1942-4E97-A6C4-ABC8DD043B45}"/>
                    </a:ext>
                  </a:extLst>
                </p:cNvPr>
                <p:cNvSpPr/>
                <p:nvPr/>
              </p:nvSpPr>
              <p:spPr>
                <a:xfrm>
                  <a:off x="7332690" y="444700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38" name="รูปแบบอิสระ: รูปร่าง 1737">
                  <a:extLst>
                    <a:ext uri="{FF2B5EF4-FFF2-40B4-BE49-F238E27FC236}">
                      <a16:creationId xmlns:a16="http://schemas.microsoft.com/office/drawing/2014/main" id="{E1625D80-DD15-4F03-9DE8-9C66DAE97B74}"/>
                    </a:ext>
                  </a:extLst>
                </p:cNvPr>
                <p:cNvSpPr/>
                <p:nvPr/>
              </p:nvSpPr>
              <p:spPr>
                <a:xfrm>
                  <a:off x="7347009" y="4458143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39" name="รูปแบบอิสระ: รูปร่าง 1738">
                  <a:extLst>
                    <a:ext uri="{FF2B5EF4-FFF2-40B4-BE49-F238E27FC236}">
                      <a16:creationId xmlns:a16="http://schemas.microsoft.com/office/drawing/2014/main" id="{C91459DD-D287-4742-93B7-22C34181105C}"/>
                    </a:ext>
                  </a:extLst>
                </p:cNvPr>
                <p:cNvSpPr/>
                <p:nvPr/>
              </p:nvSpPr>
              <p:spPr>
                <a:xfrm>
                  <a:off x="7323144" y="4431096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0 h 707"/>
                    <a:gd name="connsiteX1" fmla="*/ 0 w 15909"/>
                    <a:gd name="connsiteY1" fmla="*/ 0 h 707"/>
                    <a:gd name="connsiteX2" fmla="*/ 0 w 15909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0"/>
                      </a:moveTo>
                      <a:cubicBezTo>
                        <a:pt x="0" y="0"/>
                        <a:pt x="0" y="1591"/>
                        <a:pt x="0" y="0"/>
                      </a:cubicBezTo>
                      <a:cubicBezTo>
                        <a:pt x="0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40" name="รูปแบบอิสระ: รูปร่าง 1739">
                  <a:extLst>
                    <a:ext uri="{FF2B5EF4-FFF2-40B4-BE49-F238E27FC236}">
                      <a16:creationId xmlns:a16="http://schemas.microsoft.com/office/drawing/2014/main" id="{3FE250BC-2236-4345-AA72-3BC663687451}"/>
                    </a:ext>
                  </a:extLst>
                </p:cNvPr>
                <p:cNvSpPr/>
                <p:nvPr/>
              </p:nvSpPr>
              <p:spPr>
                <a:xfrm>
                  <a:off x="7299280" y="4437460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  <a:gd name="connsiteX3" fmla="*/ 0 w 1193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159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41" name="รูปแบบอิสระ: รูปร่าง 1740">
                  <a:extLst>
                    <a:ext uri="{FF2B5EF4-FFF2-40B4-BE49-F238E27FC236}">
                      <a16:creationId xmlns:a16="http://schemas.microsoft.com/office/drawing/2014/main" id="{E9CFE0B2-9D72-4FAC-B7A3-5ECE460383F1}"/>
                    </a:ext>
                  </a:extLst>
                </p:cNvPr>
                <p:cNvSpPr/>
                <p:nvPr/>
              </p:nvSpPr>
              <p:spPr>
                <a:xfrm>
                  <a:off x="7307632" y="4426322"/>
                  <a:ext cx="1193" cy="707"/>
                </a:xfrm>
                <a:custGeom>
                  <a:avLst/>
                  <a:gdLst>
                    <a:gd name="connsiteX0" fmla="*/ 1193 w 1193"/>
                    <a:gd name="connsiteY0" fmla="*/ 0 h 707"/>
                    <a:gd name="connsiteX1" fmla="*/ 1193 w 1193"/>
                    <a:gd name="connsiteY1" fmla="*/ 0 h 707"/>
                    <a:gd name="connsiteX2" fmla="*/ 1193 w 1193"/>
                    <a:gd name="connsiteY2" fmla="*/ 0 h 707"/>
                    <a:gd name="connsiteX3" fmla="*/ 1193 w 1193"/>
                    <a:gd name="connsiteY3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707">
                      <a:moveTo>
                        <a:pt x="1193" y="0"/>
                      </a:moveTo>
                      <a:cubicBezTo>
                        <a:pt x="-398" y="0"/>
                        <a:pt x="-398" y="0"/>
                        <a:pt x="1193" y="0"/>
                      </a:cubicBezTo>
                      <a:lnTo>
                        <a:pt x="1193" y="0"/>
                      </a:lnTo>
                      <a:cubicBezTo>
                        <a:pt x="-398" y="1591"/>
                        <a:pt x="-398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42" name="รูปแบบอิสระ: รูปร่าง 1741">
                  <a:extLst>
                    <a:ext uri="{FF2B5EF4-FFF2-40B4-BE49-F238E27FC236}">
                      <a16:creationId xmlns:a16="http://schemas.microsoft.com/office/drawing/2014/main" id="{778CBA00-9072-485B-9231-56AB3D141CFF}"/>
                    </a:ext>
                  </a:extLst>
                </p:cNvPr>
                <p:cNvSpPr/>
                <p:nvPr/>
              </p:nvSpPr>
              <p:spPr>
                <a:xfrm>
                  <a:off x="7304450" y="4431493"/>
                  <a:ext cx="1193" cy="1193"/>
                </a:xfrm>
                <a:custGeom>
                  <a:avLst/>
                  <a:gdLst>
                    <a:gd name="connsiteX0" fmla="*/ 1193 w 1193"/>
                    <a:gd name="connsiteY0" fmla="*/ 1193 h 1193"/>
                    <a:gd name="connsiteX1" fmla="*/ 1193 w 1193"/>
                    <a:gd name="connsiteY1" fmla="*/ 1193 h 1193"/>
                    <a:gd name="connsiteX2" fmla="*/ 1193 w 1193"/>
                    <a:gd name="connsiteY2" fmla="*/ 1193 h 1193"/>
                    <a:gd name="connsiteX3" fmla="*/ 1193 w 1193"/>
                    <a:gd name="connsiteY3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193">
                      <a:moveTo>
                        <a:pt x="1193" y="1193"/>
                      </a:moveTo>
                      <a:cubicBezTo>
                        <a:pt x="1193" y="-398"/>
                        <a:pt x="1193" y="-398"/>
                        <a:pt x="1193" y="1193"/>
                      </a:cubicBezTo>
                      <a:lnTo>
                        <a:pt x="1193" y="1193"/>
                      </a:lnTo>
                      <a:cubicBezTo>
                        <a:pt x="-398" y="1193"/>
                        <a:pt x="-398" y="1193"/>
                        <a:pt x="1193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43" name="รูปแบบอิสระ: รูปร่าง 1742">
                  <a:extLst>
                    <a:ext uri="{FF2B5EF4-FFF2-40B4-BE49-F238E27FC236}">
                      <a16:creationId xmlns:a16="http://schemas.microsoft.com/office/drawing/2014/main" id="{9F511172-D355-41DA-9FDE-D246783E67E6}"/>
                    </a:ext>
                  </a:extLst>
                </p:cNvPr>
                <p:cNvSpPr/>
                <p:nvPr/>
              </p:nvSpPr>
              <p:spPr>
                <a:xfrm>
                  <a:off x="7304936" y="4431096"/>
                  <a:ext cx="707" cy="707"/>
                </a:xfrm>
                <a:custGeom>
                  <a:avLst/>
                  <a:gdLst>
                    <a:gd name="connsiteX0" fmla="*/ 707 w 707"/>
                    <a:gd name="connsiteY0" fmla="*/ 0 h 707"/>
                    <a:gd name="connsiteX1" fmla="*/ 707 w 707"/>
                    <a:gd name="connsiteY1" fmla="*/ 0 h 707"/>
                    <a:gd name="connsiteX2" fmla="*/ 707 w 707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707">
                      <a:moveTo>
                        <a:pt x="707" y="0"/>
                      </a:moveTo>
                      <a:cubicBezTo>
                        <a:pt x="707" y="0"/>
                        <a:pt x="707" y="0"/>
                        <a:pt x="707" y="0"/>
                      </a:cubicBezTo>
                      <a:cubicBezTo>
                        <a:pt x="-884" y="1591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44" name="รูปแบบอิสระ: รูปร่าง 1743">
                  <a:extLst>
                    <a:ext uri="{FF2B5EF4-FFF2-40B4-BE49-F238E27FC236}">
                      <a16:creationId xmlns:a16="http://schemas.microsoft.com/office/drawing/2014/main" id="{B04EC439-ABB6-4B79-83C9-25FBE975CBF2}"/>
                    </a:ext>
                  </a:extLst>
                </p:cNvPr>
                <p:cNvSpPr/>
                <p:nvPr/>
              </p:nvSpPr>
              <p:spPr>
                <a:xfrm>
                  <a:off x="7301341" y="4437460"/>
                  <a:ext cx="1454" cy="707"/>
                </a:xfrm>
                <a:custGeom>
                  <a:avLst/>
                  <a:gdLst>
                    <a:gd name="connsiteX0" fmla="*/ 1120 w 1454"/>
                    <a:gd name="connsiteY0" fmla="*/ 0 h 707"/>
                    <a:gd name="connsiteX1" fmla="*/ 1120 w 1454"/>
                    <a:gd name="connsiteY1" fmla="*/ 0 h 707"/>
                    <a:gd name="connsiteX2" fmla="*/ 1120 w 1454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54" h="707">
                      <a:moveTo>
                        <a:pt x="1120" y="0"/>
                      </a:moveTo>
                      <a:cubicBezTo>
                        <a:pt x="1120" y="0"/>
                        <a:pt x="-470" y="1591"/>
                        <a:pt x="1120" y="0"/>
                      </a:cubicBezTo>
                      <a:cubicBezTo>
                        <a:pt x="-2061" y="1591"/>
                        <a:pt x="2711" y="0"/>
                        <a:pt x="112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45" name="รูปแบบอิสระ: รูปร่าง 1744">
                  <a:extLst>
                    <a:ext uri="{FF2B5EF4-FFF2-40B4-BE49-F238E27FC236}">
                      <a16:creationId xmlns:a16="http://schemas.microsoft.com/office/drawing/2014/main" id="{3AA9AA84-FBCF-4B3C-8ACD-BDA1538345E5}"/>
                    </a:ext>
                  </a:extLst>
                </p:cNvPr>
                <p:cNvSpPr/>
                <p:nvPr/>
              </p:nvSpPr>
              <p:spPr>
                <a:xfrm>
                  <a:off x="7307234" y="4427913"/>
                  <a:ext cx="1591" cy="1591"/>
                </a:xfrm>
                <a:custGeom>
                  <a:avLst/>
                  <a:gdLst>
                    <a:gd name="connsiteX0" fmla="*/ 1591 w 1591"/>
                    <a:gd name="connsiteY0" fmla="*/ 0 h 1591"/>
                    <a:gd name="connsiteX1" fmla="*/ 0 w 1591"/>
                    <a:gd name="connsiteY1" fmla="*/ 1591 h 1591"/>
                    <a:gd name="connsiteX2" fmla="*/ 1591 w 1591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">
                      <a:moveTo>
                        <a:pt x="1591" y="0"/>
                      </a:moveTo>
                      <a:lnTo>
                        <a:pt x="0" y="1591"/>
                      </a:lnTo>
                      <a:lnTo>
                        <a:pt x="1591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46" name="รูปแบบอิสระ: รูปร่าง 1745">
                  <a:extLst>
                    <a:ext uri="{FF2B5EF4-FFF2-40B4-BE49-F238E27FC236}">
                      <a16:creationId xmlns:a16="http://schemas.microsoft.com/office/drawing/2014/main" id="{C818C51D-B23F-4870-851F-4135848C8FA3}"/>
                    </a:ext>
                  </a:extLst>
                </p:cNvPr>
                <p:cNvSpPr/>
                <p:nvPr/>
              </p:nvSpPr>
              <p:spPr>
                <a:xfrm>
                  <a:off x="7308825" y="443109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47" name="รูปแบบอิสระ: รูปร่าง 1746">
                  <a:extLst>
                    <a:ext uri="{FF2B5EF4-FFF2-40B4-BE49-F238E27FC236}">
                      <a16:creationId xmlns:a16="http://schemas.microsoft.com/office/drawing/2014/main" id="{80AE67E0-AEE9-46FF-B518-193F71F7F604}"/>
                    </a:ext>
                  </a:extLst>
                </p:cNvPr>
                <p:cNvSpPr/>
                <p:nvPr/>
              </p:nvSpPr>
              <p:spPr>
                <a:xfrm>
                  <a:off x="7308825" y="443109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48" name="รูปแบบอิสระ: รูปร่าง 1747">
                  <a:extLst>
                    <a:ext uri="{FF2B5EF4-FFF2-40B4-BE49-F238E27FC236}">
                      <a16:creationId xmlns:a16="http://schemas.microsoft.com/office/drawing/2014/main" id="{979236A3-C78E-48B2-A2A9-F59BA2436158}"/>
                    </a:ext>
                  </a:extLst>
                </p:cNvPr>
                <p:cNvSpPr/>
                <p:nvPr/>
              </p:nvSpPr>
              <p:spPr>
                <a:xfrm>
                  <a:off x="7310416" y="4427913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0 h 1591"/>
                    <a:gd name="connsiteX1" fmla="*/ 0 w 15909"/>
                    <a:gd name="connsiteY1" fmla="*/ 1591 h 1591"/>
                    <a:gd name="connsiteX2" fmla="*/ 0 w 15909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">
                      <a:moveTo>
                        <a:pt x="0" y="0"/>
                      </a:moveTo>
                      <a:lnTo>
                        <a:pt x="0" y="1591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49" name="รูปแบบอิสระ: รูปร่าง 1748">
                  <a:extLst>
                    <a:ext uri="{FF2B5EF4-FFF2-40B4-BE49-F238E27FC236}">
                      <a16:creationId xmlns:a16="http://schemas.microsoft.com/office/drawing/2014/main" id="{C0F12F7E-1A2C-4CEA-9949-9150DF868D81}"/>
                    </a:ext>
                  </a:extLst>
                </p:cNvPr>
                <p:cNvSpPr/>
                <p:nvPr/>
              </p:nvSpPr>
              <p:spPr>
                <a:xfrm>
                  <a:off x="7312007" y="4433571"/>
                  <a:ext cx="1193" cy="706"/>
                </a:xfrm>
                <a:custGeom>
                  <a:avLst/>
                  <a:gdLst>
                    <a:gd name="connsiteX0" fmla="*/ 0 w 1193"/>
                    <a:gd name="connsiteY0" fmla="*/ 707 h 706"/>
                    <a:gd name="connsiteX1" fmla="*/ 0 w 1193"/>
                    <a:gd name="connsiteY1" fmla="*/ 707 h 706"/>
                    <a:gd name="connsiteX2" fmla="*/ 0 w 1193"/>
                    <a:gd name="connsiteY2" fmla="*/ 707 h 706"/>
                    <a:gd name="connsiteX3" fmla="*/ 0 w 1193"/>
                    <a:gd name="connsiteY3" fmla="*/ 707 h 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706">
                      <a:moveTo>
                        <a:pt x="0" y="707"/>
                      </a:moveTo>
                      <a:lnTo>
                        <a:pt x="0" y="707"/>
                      </a:lnTo>
                      <a:cubicBezTo>
                        <a:pt x="1591" y="707"/>
                        <a:pt x="1591" y="-884"/>
                        <a:pt x="0" y="707"/>
                      </a:cubicBezTo>
                      <a:cubicBezTo>
                        <a:pt x="0" y="707"/>
                        <a:pt x="0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50" name="รูปแบบอิสระ: รูปร่าง 1749">
                  <a:extLst>
                    <a:ext uri="{FF2B5EF4-FFF2-40B4-BE49-F238E27FC236}">
                      <a16:creationId xmlns:a16="http://schemas.microsoft.com/office/drawing/2014/main" id="{DA883102-4479-411D-9EF9-79A98883A197}"/>
                    </a:ext>
                  </a:extLst>
                </p:cNvPr>
                <p:cNvSpPr/>
                <p:nvPr/>
              </p:nvSpPr>
              <p:spPr>
                <a:xfrm>
                  <a:off x="7315189" y="442950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51" name="รูปแบบอิสระ: รูปร่าง 1750">
                  <a:extLst>
                    <a:ext uri="{FF2B5EF4-FFF2-40B4-BE49-F238E27FC236}">
                      <a16:creationId xmlns:a16="http://schemas.microsoft.com/office/drawing/2014/main" id="{135E9FEA-F043-4B22-875B-00519B699335}"/>
                    </a:ext>
                  </a:extLst>
                </p:cNvPr>
                <p:cNvSpPr/>
                <p:nvPr/>
              </p:nvSpPr>
              <p:spPr>
                <a:xfrm>
                  <a:off x="7316780" y="4427913"/>
                  <a:ext cx="1590" cy="1591"/>
                </a:xfrm>
                <a:custGeom>
                  <a:avLst/>
                  <a:gdLst>
                    <a:gd name="connsiteX0" fmla="*/ 0 w 1590"/>
                    <a:gd name="connsiteY0" fmla="*/ 1591 h 1591"/>
                    <a:gd name="connsiteX1" fmla="*/ 1591 w 1590"/>
                    <a:gd name="connsiteY1" fmla="*/ 0 h 1591"/>
                    <a:gd name="connsiteX2" fmla="*/ 0 w 1590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">
                      <a:moveTo>
                        <a:pt x="0" y="1591"/>
                      </a:moveTo>
                      <a:cubicBezTo>
                        <a:pt x="0" y="1591"/>
                        <a:pt x="1591" y="0"/>
                        <a:pt x="1591" y="0"/>
                      </a:cubicBezTo>
                      <a:cubicBezTo>
                        <a:pt x="1591" y="1591"/>
                        <a:pt x="0" y="1591"/>
                        <a:pt x="0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52" name="รูปแบบอิสระ: รูปร่าง 1751">
                  <a:extLst>
                    <a:ext uri="{FF2B5EF4-FFF2-40B4-BE49-F238E27FC236}">
                      <a16:creationId xmlns:a16="http://schemas.microsoft.com/office/drawing/2014/main" id="{73EC327F-5B23-4815-94AF-34373ADB3A26}"/>
                    </a:ext>
                  </a:extLst>
                </p:cNvPr>
                <p:cNvSpPr/>
                <p:nvPr/>
              </p:nvSpPr>
              <p:spPr>
                <a:xfrm>
                  <a:off x="7313598" y="4435869"/>
                  <a:ext cx="4772" cy="3182"/>
                </a:xfrm>
                <a:custGeom>
                  <a:avLst/>
                  <a:gdLst>
                    <a:gd name="connsiteX0" fmla="*/ 4773 w 4772"/>
                    <a:gd name="connsiteY0" fmla="*/ 0 h 3182"/>
                    <a:gd name="connsiteX1" fmla="*/ 4773 w 4772"/>
                    <a:gd name="connsiteY1" fmla="*/ 0 h 3182"/>
                    <a:gd name="connsiteX2" fmla="*/ 0 w 4772"/>
                    <a:gd name="connsiteY2" fmla="*/ 3182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72" h="3182">
                      <a:moveTo>
                        <a:pt x="4773" y="0"/>
                      </a:moveTo>
                      <a:lnTo>
                        <a:pt x="4773" y="0"/>
                      </a:lnTo>
                      <a:lnTo>
                        <a:pt x="0" y="318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53" name="รูปแบบอิสระ: รูปร่าง 1752">
                  <a:extLst>
                    <a:ext uri="{FF2B5EF4-FFF2-40B4-BE49-F238E27FC236}">
                      <a16:creationId xmlns:a16="http://schemas.microsoft.com/office/drawing/2014/main" id="{90D1980A-7A4C-457B-BCAB-9B78186AB662}"/>
                    </a:ext>
                  </a:extLst>
                </p:cNvPr>
                <p:cNvSpPr/>
                <p:nvPr/>
              </p:nvSpPr>
              <p:spPr>
                <a:xfrm>
                  <a:off x="7326326" y="4433818"/>
                  <a:ext cx="3182" cy="2050"/>
                </a:xfrm>
                <a:custGeom>
                  <a:avLst/>
                  <a:gdLst>
                    <a:gd name="connsiteX0" fmla="*/ 3182 w 3182"/>
                    <a:gd name="connsiteY0" fmla="*/ 459 h 2050"/>
                    <a:gd name="connsiteX1" fmla="*/ 3182 w 3182"/>
                    <a:gd name="connsiteY1" fmla="*/ 459 h 2050"/>
                    <a:gd name="connsiteX2" fmla="*/ 0 w 3182"/>
                    <a:gd name="connsiteY2" fmla="*/ 2050 h 2050"/>
                    <a:gd name="connsiteX3" fmla="*/ 3182 w 3182"/>
                    <a:gd name="connsiteY3" fmla="*/ 459 h 2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2" h="2050">
                      <a:moveTo>
                        <a:pt x="3182" y="459"/>
                      </a:moveTo>
                      <a:cubicBezTo>
                        <a:pt x="3182" y="-1132"/>
                        <a:pt x="1591" y="2050"/>
                        <a:pt x="3182" y="459"/>
                      </a:cubicBezTo>
                      <a:cubicBezTo>
                        <a:pt x="0" y="2050"/>
                        <a:pt x="1591" y="2050"/>
                        <a:pt x="0" y="2050"/>
                      </a:cubicBezTo>
                      <a:cubicBezTo>
                        <a:pt x="1591" y="2050"/>
                        <a:pt x="1591" y="2050"/>
                        <a:pt x="3182" y="45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54" name="รูปแบบอิสระ: รูปร่าง 1753">
                  <a:extLst>
                    <a:ext uri="{FF2B5EF4-FFF2-40B4-BE49-F238E27FC236}">
                      <a16:creationId xmlns:a16="http://schemas.microsoft.com/office/drawing/2014/main" id="{4B59FE6D-BF46-4790-8C71-4F2367B9CE72}"/>
                    </a:ext>
                  </a:extLst>
                </p:cNvPr>
                <p:cNvSpPr/>
                <p:nvPr/>
              </p:nvSpPr>
              <p:spPr>
                <a:xfrm>
                  <a:off x="7326326" y="443586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55" name="รูปแบบอิสระ: รูปร่าง 1754">
                  <a:extLst>
                    <a:ext uri="{FF2B5EF4-FFF2-40B4-BE49-F238E27FC236}">
                      <a16:creationId xmlns:a16="http://schemas.microsoft.com/office/drawing/2014/main" id="{EC3CC2D2-7252-49D7-9F00-0FB6B8689870}"/>
                    </a:ext>
                  </a:extLst>
                </p:cNvPr>
                <p:cNvSpPr/>
                <p:nvPr/>
              </p:nvSpPr>
              <p:spPr>
                <a:xfrm>
                  <a:off x="7339054" y="4496327"/>
                  <a:ext cx="1591" cy="15910"/>
                </a:xfrm>
                <a:custGeom>
                  <a:avLst/>
                  <a:gdLst>
                    <a:gd name="connsiteX0" fmla="*/ 1591 w 1591"/>
                    <a:gd name="connsiteY0" fmla="*/ 0 h 15910"/>
                    <a:gd name="connsiteX1" fmla="*/ 0 w 1591"/>
                    <a:gd name="connsiteY1" fmla="*/ 0 h 15910"/>
                    <a:gd name="connsiteX2" fmla="*/ 1591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1591" y="0"/>
                      </a:moveTo>
                      <a:lnTo>
                        <a:pt x="0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56" name="รูปแบบอิสระ: รูปร่าง 1755">
                  <a:extLst>
                    <a:ext uri="{FF2B5EF4-FFF2-40B4-BE49-F238E27FC236}">
                      <a16:creationId xmlns:a16="http://schemas.microsoft.com/office/drawing/2014/main" id="{4FD33BA5-E34C-492C-A4A6-D18D4E70A962}"/>
                    </a:ext>
                  </a:extLst>
                </p:cNvPr>
                <p:cNvSpPr/>
                <p:nvPr/>
              </p:nvSpPr>
              <p:spPr>
                <a:xfrm>
                  <a:off x="7340645" y="4494736"/>
                  <a:ext cx="3181" cy="1591"/>
                </a:xfrm>
                <a:custGeom>
                  <a:avLst/>
                  <a:gdLst>
                    <a:gd name="connsiteX0" fmla="*/ 3182 w 3181"/>
                    <a:gd name="connsiteY0" fmla="*/ 0 h 1591"/>
                    <a:gd name="connsiteX1" fmla="*/ 0 w 3181"/>
                    <a:gd name="connsiteY1" fmla="*/ 1591 h 1591"/>
                    <a:gd name="connsiteX2" fmla="*/ 3182 w 3181"/>
                    <a:gd name="connsiteY2" fmla="*/ 0 h 1591"/>
                    <a:gd name="connsiteX3" fmla="*/ 3182 w 3181"/>
                    <a:gd name="connsiteY3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1" h="1591">
                      <a:moveTo>
                        <a:pt x="3182" y="0"/>
                      </a:moveTo>
                      <a:lnTo>
                        <a:pt x="0" y="1591"/>
                      </a:lnTo>
                      <a:lnTo>
                        <a:pt x="3182" y="0"/>
                      </a:lnTo>
                      <a:cubicBezTo>
                        <a:pt x="1591" y="1591"/>
                        <a:pt x="1591" y="1591"/>
                        <a:pt x="31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57" name="รูปแบบอิสระ: รูปร่าง 1756">
                  <a:extLst>
                    <a:ext uri="{FF2B5EF4-FFF2-40B4-BE49-F238E27FC236}">
                      <a16:creationId xmlns:a16="http://schemas.microsoft.com/office/drawing/2014/main" id="{6EFDAD62-68C0-4F99-889D-4B5A54817BF1}"/>
                    </a:ext>
                  </a:extLst>
                </p:cNvPr>
                <p:cNvSpPr/>
                <p:nvPr/>
              </p:nvSpPr>
              <p:spPr>
                <a:xfrm>
                  <a:off x="7342633" y="4447006"/>
                  <a:ext cx="1193" cy="1193"/>
                </a:xfrm>
                <a:custGeom>
                  <a:avLst/>
                  <a:gdLst>
                    <a:gd name="connsiteX0" fmla="*/ 1193 w 1193"/>
                    <a:gd name="connsiteY0" fmla="*/ 0 h 1193"/>
                    <a:gd name="connsiteX1" fmla="*/ 1193 w 1193"/>
                    <a:gd name="connsiteY1" fmla="*/ 0 h 1193"/>
                    <a:gd name="connsiteX2" fmla="*/ 1193 w 1193"/>
                    <a:gd name="connsiteY2" fmla="*/ 0 h 1193"/>
                    <a:gd name="connsiteX3" fmla="*/ 1193 w 1193"/>
                    <a:gd name="connsiteY3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193">
                      <a:moveTo>
                        <a:pt x="1193" y="0"/>
                      </a:moveTo>
                      <a:lnTo>
                        <a:pt x="1193" y="0"/>
                      </a:lnTo>
                      <a:cubicBezTo>
                        <a:pt x="-398" y="1591"/>
                        <a:pt x="-398" y="1591"/>
                        <a:pt x="1193" y="0"/>
                      </a:cubicBezTo>
                      <a:lnTo>
                        <a:pt x="119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58" name="รูปแบบอิสระ: รูปร่าง 1757">
                  <a:extLst>
                    <a:ext uri="{FF2B5EF4-FFF2-40B4-BE49-F238E27FC236}">
                      <a16:creationId xmlns:a16="http://schemas.microsoft.com/office/drawing/2014/main" id="{0727BC96-4FA7-420D-9944-0ECA25D7AF23}"/>
                    </a:ext>
                  </a:extLst>
                </p:cNvPr>
                <p:cNvSpPr/>
                <p:nvPr/>
              </p:nvSpPr>
              <p:spPr>
                <a:xfrm>
                  <a:off x="7342236" y="4451779"/>
                  <a:ext cx="1591" cy="1591"/>
                </a:xfrm>
                <a:custGeom>
                  <a:avLst/>
                  <a:gdLst>
                    <a:gd name="connsiteX0" fmla="*/ 1591 w 1591"/>
                    <a:gd name="connsiteY0" fmla="*/ 0 h 1591"/>
                    <a:gd name="connsiteX1" fmla="*/ 1591 w 1591"/>
                    <a:gd name="connsiteY1" fmla="*/ 0 h 1591"/>
                    <a:gd name="connsiteX2" fmla="*/ 0 w 1591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">
                      <a:moveTo>
                        <a:pt x="1591" y="0"/>
                      </a:moveTo>
                      <a:lnTo>
                        <a:pt x="1591" y="0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59" name="รูปแบบอิสระ: รูปร่าง 1758">
                  <a:extLst>
                    <a:ext uri="{FF2B5EF4-FFF2-40B4-BE49-F238E27FC236}">
                      <a16:creationId xmlns:a16="http://schemas.microsoft.com/office/drawing/2014/main" id="{D4E93631-8573-42C2-A053-9D80B0C8D722}"/>
                    </a:ext>
                  </a:extLst>
                </p:cNvPr>
                <p:cNvSpPr/>
                <p:nvPr/>
              </p:nvSpPr>
              <p:spPr>
                <a:xfrm>
                  <a:off x="7347186" y="4453370"/>
                  <a:ext cx="1414" cy="707"/>
                </a:xfrm>
                <a:custGeom>
                  <a:avLst/>
                  <a:gdLst>
                    <a:gd name="connsiteX0" fmla="*/ 1414 w 1414"/>
                    <a:gd name="connsiteY0" fmla="*/ 0 h 707"/>
                    <a:gd name="connsiteX1" fmla="*/ 1414 w 1414"/>
                    <a:gd name="connsiteY1" fmla="*/ 0 h 707"/>
                    <a:gd name="connsiteX2" fmla="*/ 1414 w 1414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14" h="707">
                      <a:moveTo>
                        <a:pt x="1414" y="0"/>
                      </a:moveTo>
                      <a:cubicBezTo>
                        <a:pt x="1414" y="0"/>
                        <a:pt x="1414" y="0"/>
                        <a:pt x="1414" y="0"/>
                      </a:cubicBezTo>
                      <a:cubicBezTo>
                        <a:pt x="1414" y="0"/>
                        <a:pt x="-1768" y="1591"/>
                        <a:pt x="141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515" name="กราฟิก 7">
                <a:extLst>
                  <a:ext uri="{FF2B5EF4-FFF2-40B4-BE49-F238E27FC236}">
                    <a16:creationId xmlns:a16="http://schemas.microsoft.com/office/drawing/2014/main" id="{1719D44C-DDBD-4027-A3DA-F751E8D23C5E}"/>
                  </a:ext>
                </a:extLst>
              </p:cNvPr>
              <p:cNvGrpSpPr/>
              <p:nvPr/>
            </p:nvGrpSpPr>
            <p:grpSpPr>
              <a:xfrm>
                <a:off x="7140181" y="4340408"/>
                <a:ext cx="102845" cy="50726"/>
                <a:chOff x="7140181" y="4340408"/>
                <a:chExt cx="102845" cy="50726"/>
              </a:xfrm>
              <a:solidFill>
                <a:srgbClr val="FFFFFF"/>
              </a:solidFill>
            </p:grpSpPr>
            <p:sp>
              <p:nvSpPr>
                <p:cNvPr id="1598" name="รูปแบบอิสระ: รูปร่าง 1597">
                  <a:extLst>
                    <a:ext uri="{FF2B5EF4-FFF2-40B4-BE49-F238E27FC236}">
                      <a16:creationId xmlns:a16="http://schemas.microsoft.com/office/drawing/2014/main" id="{03D309F1-472A-49E4-9813-AA7B5EB41E9E}"/>
                    </a:ext>
                  </a:extLst>
                </p:cNvPr>
                <p:cNvSpPr/>
                <p:nvPr/>
              </p:nvSpPr>
              <p:spPr>
                <a:xfrm>
                  <a:off x="7140181" y="4373374"/>
                  <a:ext cx="15909" cy="2036"/>
                </a:xfrm>
                <a:custGeom>
                  <a:avLst/>
                  <a:gdLst>
                    <a:gd name="connsiteX0" fmla="*/ 0 w 15909"/>
                    <a:gd name="connsiteY0" fmla="*/ 446 h 2036"/>
                    <a:gd name="connsiteX1" fmla="*/ 0 w 15909"/>
                    <a:gd name="connsiteY1" fmla="*/ 2037 h 2036"/>
                    <a:gd name="connsiteX2" fmla="*/ 0 w 15909"/>
                    <a:gd name="connsiteY2" fmla="*/ 446 h 2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2036">
                      <a:moveTo>
                        <a:pt x="0" y="446"/>
                      </a:moveTo>
                      <a:cubicBezTo>
                        <a:pt x="0" y="446"/>
                        <a:pt x="0" y="2037"/>
                        <a:pt x="0" y="2037"/>
                      </a:cubicBezTo>
                      <a:cubicBezTo>
                        <a:pt x="0" y="2037"/>
                        <a:pt x="0" y="-1146"/>
                        <a:pt x="0" y="44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99" name="รูปแบบอิสระ: รูปร่าง 1598">
                  <a:extLst>
                    <a:ext uri="{FF2B5EF4-FFF2-40B4-BE49-F238E27FC236}">
                      <a16:creationId xmlns:a16="http://schemas.microsoft.com/office/drawing/2014/main" id="{123975A5-5DC2-4B0E-9E9C-A92611341964}"/>
                    </a:ext>
                  </a:extLst>
                </p:cNvPr>
                <p:cNvSpPr/>
                <p:nvPr/>
              </p:nvSpPr>
              <p:spPr>
                <a:xfrm>
                  <a:off x="7140181" y="4367455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1591 h 1591"/>
                    <a:gd name="connsiteX1" fmla="*/ 0 w 15909"/>
                    <a:gd name="connsiteY1" fmla="*/ 1591 h 1591"/>
                    <a:gd name="connsiteX2" fmla="*/ 0 w 15909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">
                      <a:moveTo>
                        <a:pt x="0" y="1591"/>
                      </a:moveTo>
                      <a:lnTo>
                        <a:pt x="0" y="159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00" name="รูปแบบอิสระ: รูปร่าง 1599">
                  <a:extLst>
                    <a:ext uri="{FF2B5EF4-FFF2-40B4-BE49-F238E27FC236}">
                      <a16:creationId xmlns:a16="http://schemas.microsoft.com/office/drawing/2014/main" id="{C3461AB7-F49C-432A-BFD5-41AC1A368BF4}"/>
                    </a:ext>
                  </a:extLst>
                </p:cNvPr>
                <p:cNvSpPr/>
                <p:nvPr/>
              </p:nvSpPr>
              <p:spPr>
                <a:xfrm>
                  <a:off x="7141773" y="4366996"/>
                  <a:ext cx="0" cy="1166"/>
                </a:xfrm>
                <a:custGeom>
                  <a:avLst/>
                  <a:gdLst>
                    <a:gd name="connsiteX0" fmla="*/ 0 w 0"/>
                    <a:gd name="connsiteY0" fmla="*/ 459 h 1166"/>
                    <a:gd name="connsiteX1" fmla="*/ 0 w 0"/>
                    <a:gd name="connsiteY1" fmla="*/ 459 h 1166"/>
                    <a:gd name="connsiteX2" fmla="*/ 0 w 0"/>
                    <a:gd name="connsiteY2" fmla="*/ 459 h 1166"/>
                    <a:gd name="connsiteX3" fmla="*/ 0 w 0"/>
                    <a:gd name="connsiteY3" fmla="*/ 459 h 1166"/>
                    <a:gd name="connsiteX4" fmla="*/ 0 w 0"/>
                    <a:gd name="connsiteY4" fmla="*/ 459 h 1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h="1166">
                      <a:moveTo>
                        <a:pt x="0" y="459"/>
                      </a:moveTo>
                      <a:cubicBezTo>
                        <a:pt x="0" y="-1132"/>
                        <a:pt x="0" y="2050"/>
                        <a:pt x="0" y="459"/>
                      </a:cubicBezTo>
                      <a:lnTo>
                        <a:pt x="0" y="459"/>
                      </a:lnTo>
                      <a:lnTo>
                        <a:pt x="0" y="459"/>
                      </a:lnTo>
                      <a:cubicBezTo>
                        <a:pt x="0" y="2050"/>
                        <a:pt x="0" y="459"/>
                        <a:pt x="0" y="45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01" name="รูปแบบอิสระ: รูปร่าง 1600">
                  <a:extLst>
                    <a:ext uri="{FF2B5EF4-FFF2-40B4-BE49-F238E27FC236}">
                      <a16:creationId xmlns:a16="http://schemas.microsoft.com/office/drawing/2014/main" id="{2C7CD424-70EF-4DB9-8A96-B99CBF2FD7D5}"/>
                    </a:ext>
                  </a:extLst>
                </p:cNvPr>
                <p:cNvSpPr/>
                <p:nvPr/>
              </p:nvSpPr>
              <p:spPr>
                <a:xfrm>
                  <a:off x="7144954" y="4374217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1193 h 1193"/>
                    <a:gd name="connsiteX1" fmla="*/ 0 w 15909"/>
                    <a:gd name="connsiteY1" fmla="*/ 1193 h 1193"/>
                    <a:gd name="connsiteX2" fmla="*/ 0 w 15909"/>
                    <a:gd name="connsiteY2" fmla="*/ 1193 h 1193"/>
                    <a:gd name="connsiteX3" fmla="*/ 0 w 15909"/>
                    <a:gd name="connsiteY3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193">
                      <a:moveTo>
                        <a:pt x="0" y="1193"/>
                      </a:moveTo>
                      <a:cubicBezTo>
                        <a:pt x="0" y="-398"/>
                        <a:pt x="0" y="-398"/>
                        <a:pt x="0" y="1193"/>
                      </a:cubicBezTo>
                      <a:cubicBezTo>
                        <a:pt x="0" y="-398"/>
                        <a:pt x="0" y="1193"/>
                        <a:pt x="0" y="1193"/>
                      </a:cubicBezTo>
                      <a:cubicBezTo>
                        <a:pt x="0" y="1193"/>
                        <a:pt x="0" y="1193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02" name="รูปแบบอิสระ: รูปร่าง 1601">
                  <a:extLst>
                    <a:ext uri="{FF2B5EF4-FFF2-40B4-BE49-F238E27FC236}">
                      <a16:creationId xmlns:a16="http://schemas.microsoft.com/office/drawing/2014/main" id="{EC2D6711-C939-436D-92F6-C99297488BD5}"/>
                    </a:ext>
                  </a:extLst>
                </p:cNvPr>
                <p:cNvSpPr/>
                <p:nvPr/>
              </p:nvSpPr>
              <p:spPr>
                <a:xfrm>
                  <a:off x="7144954" y="437541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03" name="รูปแบบอิสระ: รูปร่าง 1602">
                  <a:extLst>
                    <a:ext uri="{FF2B5EF4-FFF2-40B4-BE49-F238E27FC236}">
                      <a16:creationId xmlns:a16="http://schemas.microsoft.com/office/drawing/2014/main" id="{60BDF5DE-F43F-4B93-9A96-4A8A30C2E24F}"/>
                    </a:ext>
                  </a:extLst>
                </p:cNvPr>
                <p:cNvSpPr/>
                <p:nvPr/>
              </p:nvSpPr>
              <p:spPr>
                <a:xfrm>
                  <a:off x="7144954" y="4373819"/>
                  <a:ext cx="1193" cy="3182"/>
                </a:xfrm>
                <a:custGeom>
                  <a:avLst/>
                  <a:gdLst>
                    <a:gd name="connsiteX0" fmla="*/ 0 w 1193"/>
                    <a:gd name="connsiteY0" fmla="*/ 0 h 3182"/>
                    <a:gd name="connsiteX1" fmla="*/ 0 w 1193"/>
                    <a:gd name="connsiteY1" fmla="*/ 0 h 3182"/>
                    <a:gd name="connsiteX2" fmla="*/ 0 w 1193"/>
                    <a:gd name="connsiteY2" fmla="*/ 3182 h 3182"/>
                    <a:gd name="connsiteX3" fmla="*/ 0 w 1193"/>
                    <a:gd name="connsiteY3" fmla="*/ 0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31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0" y="1591"/>
                        <a:pt x="0" y="3182"/>
                      </a:cubicBezTo>
                      <a:cubicBezTo>
                        <a:pt x="1591" y="1591"/>
                        <a:pt x="1591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04" name="รูปแบบอิสระ: รูปร่าง 1603">
                  <a:extLst>
                    <a:ext uri="{FF2B5EF4-FFF2-40B4-BE49-F238E27FC236}">
                      <a16:creationId xmlns:a16="http://schemas.microsoft.com/office/drawing/2014/main" id="{8874C989-7C4C-4792-A7FA-3836703DF47B}"/>
                    </a:ext>
                  </a:extLst>
                </p:cNvPr>
                <p:cNvSpPr/>
                <p:nvPr/>
              </p:nvSpPr>
              <p:spPr>
                <a:xfrm>
                  <a:off x="7144954" y="437222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05" name="รูปแบบอิสระ: รูปร่าง 1604">
                  <a:extLst>
                    <a:ext uri="{FF2B5EF4-FFF2-40B4-BE49-F238E27FC236}">
                      <a16:creationId xmlns:a16="http://schemas.microsoft.com/office/drawing/2014/main" id="{1EABA620-B22F-4044-869B-3A5889A2FF42}"/>
                    </a:ext>
                  </a:extLst>
                </p:cNvPr>
                <p:cNvSpPr/>
                <p:nvPr/>
              </p:nvSpPr>
              <p:spPr>
                <a:xfrm>
                  <a:off x="7144954" y="4371982"/>
                  <a:ext cx="15909" cy="1837"/>
                </a:xfrm>
                <a:custGeom>
                  <a:avLst/>
                  <a:gdLst>
                    <a:gd name="connsiteX0" fmla="*/ 0 w 15909"/>
                    <a:gd name="connsiteY0" fmla="*/ 1837 h 1837"/>
                    <a:gd name="connsiteX1" fmla="*/ 0 w 15909"/>
                    <a:gd name="connsiteY1" fmla="*/ 1837 h 1837"/>
                    <a:gd name="connsiteX2" fmla="*/ 0 w 15909"/>
                    <a:gd name="connsiteY2" fmla="*/ 1837 h 1837"/>
                    <a:gd name="connsiteX3" fmla="*/ 0 w 15909"/>
                    <a:gd name="connsiteY3" fmla="*/ 1837 h 18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837">
                      <a:moveTo>
                        <a:pt x="0" y="1837"/>
                      </a:moveTo>
                      <a:lnTo>
                        <a:pt x="0" y="1837"/>
                      </a:lnTo>
                      <a:cubicBezTo>
                        <a:pt x="0" y="246"/>
                        <a:pt x="0" y="-1345"/>
                        <a:pt x="0" y="1837"/>
                      </a:cubicBezTo>
                      <a:cubicBezTo>
                        <a:pt x="0" y="246"/>
                        <a:pt x="0" y="246"/>
                        <a:pt x="0" y="183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06" name="รูปแบบอิสระ: รูปร่าง 1605">
                  <a:extLst>
                    <a:ext uri="{FF2B5EF4-FFF2-40B4-BE49-F238E27FC236}">
                      <a16:creationId xmlns:a16="http://schemas.microsoft.com/office/drawing/2014/main" id="{72254A02-3656-4CD0-B9BB-308E271C0252}"/>
                    </a:ext>
                  </a:extLst>
                </p:cNvPr>
                <p:cNvSpPr/>
                <p:nvPr/>
              </p:nvSpPr>
              <p:spPr>
                <a:xfrm>
                  <a:off x="7144247" y="4370637"/>
                  <a:ext cx="707" cy="2036"/>
                </a:xfrm>
                <a:custGeom>
                  <a:avLst/>
                  <a:gdLst>
                    <a:gd name="connsiteX0" fmla="*/ 707 w 707"/>
                    <a:gd name="connsiteY0" fmla="*/ 1591 h 2036"/>
                    <a:gd name="connsiteX1" fmla="*/ 707 w 707"/>
                    <a:gd name="connsiteY1" fmla="*/ 0 h 2036"/>
                    <a:gd name="connsiteX2" fmla="*/ 707 w 707"/>
                    <a:gd name="connsiteY2" fmla="*/ 1591 h 2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2036">
                      <a:moveTo>
                        <a:pt x="707" y="1591"/>
                      </a:moveTo>
                      <a:cubicBezTo>
                        <a:pt x="707" y="1591"/>
                        <a:pt x="707" y="0"/>
                        <a:pt x="707" y="0"/>
                      </a:cubicBezTo>
                      <a:cubicBezTo>
                        <a:pt x="-884" y="0"/>
                        <a:pt x="707" y="3182"/>
                        <a:pt x="707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07" name="รูปแบบอิสระ: รูปร่าง 1606">
                  <a:extLst>
                    <a:ext uri="{FF2B5EF4-FFF2-40B4-BE49-F238E27FC236}">
                      <a16:creationId xmlns:a16="http://schemas.microsoft.com/office/drawing/2014/main" id="{6C638958-7308-4E84-A9C8-854E33C96920}"/>
                    </a:ext>
                  </a:extLst>
                </p:cNvPr>
                <p:cNvSpPr/>
                <p:nvPr/>
              </p:nvSpPr>
              <p:spPr>
                <a:xfrm>
                  <a:off x="7141773" y="4364273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0 h 707"/>
                    <a:gd name="connsiteX1" fmla="*/ 0 w 15909"/>
                    <a:gd name="connsiteY1" fmla="*/ 0 h 707"/>
                    <a:gd name="connsiteX2" fmla="*/ 0 w 15909"/>
                    <a:gd name="connsiteY2" fmla="*/ 0 h 707"/>
                    <a:gd name="connsiteX3" fmla="*/ 0 w 15909"/>
                    <a:gd name="connsiteY3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707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08" name="รูปแบบอิสระ: รูปร่าง 1607">
                  <a:extLst>
                    <a:ext uri="{FF2B5EF4-FFF2-40B4-BE49-F238E27FC236}">
                      <a16:creationId xmlns:a16="http://schemas.microsoft.com/office/drawing/2014/main" id="{681147CE-5B40-4B8C-A696-7820BC7569B2}"/>
                    </a:ext>
                  </a:extLst>
                </p:cNvPr>
                <p:cNvSpPr/>
                <p:nvPr/>
              </p:nvSpPr>
              <p:spPr>
                <a:xfrm>
                  <a:off x="7146943" y="4372228"/>
                  <a:ext cx="1193" cy="3182"/>
                </a:xfrm>
                <a:custGeom>
                  <a:avLst/>
                  <a:gdLst>
                    <a:gd name="connsiteX0" fmla="*/ 1193 w 1193"/>
                    <a:gd name="connsiteY0" fmla="*/ 3182 h 3182"/>
                    <a:gd name="connsiteX1" fmla="*/ 1193 w 1193"/>
                    <a:gd name="connsiteY1" fmla="*/ 0 h 3182"/>
                    <a:gd name="connsiteX2" fmla="*/ 1193 w 1193"/>
                    <a:gd name="connsiteY2" fmla="*/ 1591 h 3182"/>
                    <a:gd name="connsiteX3" fmla="*/ 1193 w 1193"/>
                    <a:gd name="connsiteY3" fmla="*/ 3182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3182">
                      <a:moveTo>
                        <a:pt x="1193" y="3182"/>
                      </a:moveTo>
                      <a:cubicBezTo>
                        <a:pt x="1193" y="3182"/>
                        <a:pt x="1193" y="1591"/>
                        <a:pt x="1193" y="0"/>
                      </a:cubicBezTo>
                      <a:lnTo>
                        <a:pt x="1193" y="1591"/>
                      </a:lnTo>
                      <a:cubicBezTo>
                        <a:pt x="-398" y="1591"/>
                        <a:pt x="-398" y="1591"/>
                        <a:pt x="1193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09" name="รูปแบบอิสระ: รูปร่าง 1608">
                  <a:extLst>
                    <a:ext uri="{FF2B5EF4-FFF2-40B4-BE49-F238E27FC236}">
                      <a16:creationId xmlns:a16="http://schemas.microsoft.com/office/drawing/2014/main" id="{B690FAA5-922B-4EFA-9AEC-14E4B5CE0602}"/>
                    </a:ext>
                  </a:extLst>
                </p:cNvPr>
                <p:cNvSpPr/>
                <p:nvPr/>
              </p:nvSpPr>
              <p:spPr>
                <a:xfrm>
                  <a:off x="7146545" y="4371521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lnTo>
                        <a:pt x="0" y="707"/>
                      </a:lnTo>
                      <a:cubicBezTo>
                        <a:pt x="0" y="-884"/>
                        <a:pt x="0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10" name="รูปแบบอิสระ: รูปร่าง 1609">
                  <a:extLst>
                    <a:ext uri="{FF2B5EF4-FFF2-40B4-BE49-F238E27FC236}">
                      <a16:creationId xmlns:a16="http://schemas.microsoft.com/office/drawing/2014/main" id="{E7E94307-8B61-4846-9EEF-8F244CC6DA99}"/>
                    </a:ext>
                  </a:extLst>
                </p:cNvPr>
                <p:cNvSpPr/>
                <p:nvPr/>
              </p:nvSpPr>
              <p:spPr>
                <a:xfrm>
                  <a:off x="7144954" y="4367455"/>
                  <a:ext cx="15909" cy="3181"/>
                </a:xfrm>
                <a:custGeom>
                  <a:avLst/>
                  <a:gdLst>
                    <a:gd name="connsiteX0" fmla="*/ 0 w 15909"/>
                    <a:gd name="connsiteY0" fmla="*/ 0 h 3181"/>
                    <a:gd name="connsiteX1" fmla="*/ 0 w 15909"/>
                    <a:gd name="connsiteY1" fmla="*/ 3182 h 3181"/>
                    <a:gd name="connsiteX2" fmla="*/ 0 w 15909"/>
                    <a:gd name="connsiteY2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3181">
                      <a:moveTo>
                        <a:pt x="0" y="0"/>
                      </a:moveTo>
                      <a:lnTo>
                        <a:pt x="0" y="31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11" name="รูปแบบอิสระ: รูปร่าง 1610">
                  <a:extLst>
                    <a:ext uri="{FF2B5EF4-FFF2-40B4-BE49-F238E27FC236}">
                      <a16:creationId xmlns:a16="http://schemas.microsoft.com/office/drawing/2014/main" id="{E4D7FC0A-156B-41E7-9088-929F10668EAA}"/>
                    </a:ext>
                  </a:extLst>
                </p:cNvPr>
                <p:cNvSpPr/>
                <p:nvPr/>
              </p:nvSpPr>
              <p:spPr>
                <a:xfrm>
                  <a:off x="7148136" y="4373819"/>
                  <a:ext cx="15909" cy="3182"/>
                </a:xfrm>
                <a:custGeom>
                  <a:avLst/>
                  <a:gdLst>
                    <a:gd name="connsiteX0" fmla="*/ 0 w 15909"/>
                    <a:gd name="connsiteY0" fmla="*/ 1591 h 3182"/>
                    <a:gd name="connsiteX1" fmla="*/ 0 w 15909"/>
                    <a:gd name="connsiteY1" fmla="*/ 3182 h 3182"/>
                    <a:gd name="connsiteX2" fmla="*/ 0 w 15909"/>
                    <a:gd name="connsiteY2" fmla="*/ 0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3182">
                      <a:moveTo>
                        <a:pt x="0" y="1591"/>
                      </a:moveTo>
                      <a:lnTo>
                        <a:pt x="0" y="31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12" name="รูปแบบอิสระ: รูปร่าง 1611">
                  <a:extLst>
                    <a:ext uri="{FF2B5EF4-FFF2-40B4-BE49-F238E27FC236}">
                      <a16:creationId xmlns:a16="http://schemas.microsoft.com/office/drawing/2014/main" id="{2F027550-D5F3-4D1D-AADE-221AFE8DD72E}"/>
                    </a:ext>
                  </a:extLst>
                </p:cNvPr>
                <p:cNvSpPr/>
                <p:nvPr/>
              </p:nvSpPr>
              <p:spPr>
                <a:xfrm>
                  <a:off x="7149727" y="4373819"/>
                  <a:ext cx="15909" cy="3182"/>
                </a:xfrm>
                <a:custGeom>
                  <a:avLst/>
                  <a:gdLst>
                    <a:gd name="connsiteX0" fmla="*/ 0 w 15909"/>
                    <a:gd name="connsiteY0" fmla="*/ 0 h 3182"/>
                    <a:gd name="connsiteX1" fmla="*/ 0 w 15909"/>
                    <a:gd name="connsiteY1" fmla="*/ 3182 h 3182"/>
                    <a:gd name="connsiteX2" fmla="*/ 0 w 15909"/>
                    <a:gd name="connsiteY2" fmla="*/ 0 h 3182"/>
                    <a:gd name="connsiteX3" fmla="*/ 0 w 15909"/>
                    <a:gd name="connsiteY3" fmla="*/ 0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3182">
                      <a:moveTo>
                        <a:pt x="0" y="0"/>
                      </a:moveTo>
                      <a:cubicBezTo>
                        <a:pt x="0" y="1591"/>
                        <a:pt x="0" y="1591"/>
                        <a:pt x="0" y="3182"/>
                      </a:cubicBezTo>
                      <a:cubicBezTo>
                        <a:pt x="0" y="3182"/>
                        <a:pt x="0" y="1591"/>
                        <a:pt x="0" y="0"/>
                      </a:cubicBez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13" name="รูปแบบอิสระ: รูปร่าง 1612">
                  <a:extLst>
                    <a:ext uri="{FF2B5EF4-FFF2-40B4-BE49-F238E27FC236}">
                      <a16:creationId xmlns:a16="http://schemas.microsoft.com/office/drawing/2014/main" id="{C47494D4-A901-4A37-8A39-6245D14B5FF9}"/>
                    </a:ext>
                  </a:extLst>
                </p:cNvPr>
                <p:cNvSpPr/>
                <p:nvPr/>
              </p:nvSpPr>
              <p:spPr>
                <a:xfrm>
                  <a:off x="7149727" y="4373819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0 h 707"/>
                    <a:gd name="connsiteX1" fmla="*/ 0 w 15909"/>
                    <a:gd name="connsiteY1" fmla="*/ 0 h 707"/>
                    <a:gd name="connsiteX2" fmla="*/ 0 w 15909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59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14" name="รูปแบบอิสระ: รูปร่าง 1613">
                  <a:extLst>
                    <a:ext uri="{FF2B5EF4-FFF2-40B4-BE49-F238E27FC236}">
                      <a16:creationId xmlns:a16="http://schemas.microsoft.com/office/drawing/2014/main" id="{8C338DFC-18EC-49A5-A489-B9F6998230FD}"/>
                    </a:ext>
                  </a:extLst>
                </p:cNvPr>
                <p:cNvSpPr/>
                <p:nvPr/>
              </p:nvSpPr>
              <p:spPr>
                <a:xfrm>
                  <a:off x="7146545" y="4372228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0 h 1591"/>
                    <a:gd name="connsiteX1" fmla="*/ 0 w 15909"/>
                    <a:gd name="connsiteY1" fmla="*/ 1591 h 1591"/>
                    <a:gd name="connsiteX2" fmla="*/ 0 w 15909"/>
                    <a:gd name="connsiteY2" fmla="*/ 0 h 1591"/>
                    <a:gd name="connsiteX3" fmla="*/ 0 w 15909"/>
                    <a:gd name="connsiteY3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">
                      <a:moveTo>
                        <a:pt x="0" y="0"/>
                      </a:moveTo>
                      <a:cubicBezTo>
                        <a:pt x="0" y="0"/>
                        <a:pt x="0" y="1591"/>
                        <a:pt x="0" y="1591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15" name="รูปแบบอิสระ: รูปร่าง 1614">
                  <a:extLst>
                    <a:ext uri="{FF2B5EF4-FFF2-40B4-BE49-F238E27FC236}">
                      <a16:creationId xmlns:a16="http://schemas.microsoft.com/office/drawing/2014/main" id="{45AE9AC5-742F-4698-8C31-0EFDF18F0E5F}"/>
                    </a:ext>
                  </a:extLst>
                </p:cNvPr>
                <p:cNvSpPr/>
                <p:nvPr/>
              </p:nvSpPr>
              <p:spPr>
                <a:xfrm>
                  <a:off x="7148136" y="437222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16" name="รูปแบบอิสระ: รูปร่าง 1615">
                  <a:extLst>
                    <a:ext uri="{FF2B5EF4-FFF2-40B4-BE49-F238E27FC236}">
                      <a16:creationId xmlns:a16="http://schemas.microsoft.com/office/drawing/2014/main" id="{BAD34CD7-9001-4712-9AEC-438E842A9619}"/>
                    </a:ext>
                  </a:extLst>
                </p:cNvPr>
                <p:cNvSpPr/>
                <p:nvPr/>
              </p:nvSpPr>
              <p:spPr>
                <a:xfrm>
                  <a:off x="7146545" y="4371035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1193 h 1193"/>
                    <a:gd name="connsiteX1" fmla="*/ 0 w 15909"/>
                    <a:gd name="connsiteY1" fmla="*/ 1193 h 1193"/>
                    <a:gd name="connsiteX2" fmla="*/ 0 w 15909"/>
                    <a:gd name="connsiteY2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1193"/>
                      </a:moveTo>
                      <a:lnTo>
                        <a:pt x="0" y="1193"/>
                      </a:lnTo>
                      <a:cubicBezTo>
                        <a:pt x="0" y="-398"/>
                        <a:pt x="0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17" name="รูปแบบอิสระ: รูปร่าง 1616">
                  <a:extLst>
                    <a:ext uri="{FF2B5EF4-FFF2-40B4-BE49-F238E27FC236}">
                      <a16:creationId xmlns:a16="http://schemas.microsoft.com/office/drawing/2014/main" id="{DC17E7B3-6D13-4EC4-8713-F742573E0B77}"/>
                    </a:ext>
                  </a:extLst>
                </p:cNvPr>
                <p:cNvSpPr/>
                <p:nvPr/>
              </p:nvSpPr>
              <p:spPr>
                <a:xfrm>
                  <a:off x="7144954" y="4365864"/>
                  <a:ext cx="15909" cy="3182"/>
                </a:xfrm>
                <a:custGeom>
                  <a:avLst/>
                  <a:gdLst>
                    <a:gd name="connsiteX0" fmla="*/ 0 w 15909"/>
                    <a:gd name="connsiteY0" fmla="*/ 3182 h 3182"/>
                    <a:gd name="connsiteX1" fmla="*/ 0 w 15909"/>
                    <a:gd name="connsiteY1" fmla="*/ 0 h 3182"/>
                    <a:gd name="connsiteX2" fmla="*/ 0 w 15909"/>
                    <a:gd name="connsiteY2" fmla="*/ 3182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3182">
                      <a:moveTo>
                        <a:pt x="0" y="3182"/>
                      </a:move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0" y="1591"/>
                        <a:pt x="0" y="1591"/>
                        <a:pt x="0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18" name="รูปแบบอิสระ: รูปร่าง 1617">
                  <a:extLst>
                    <a:ext uri="{FF2B5EF4-FFF2-40B4-BE49-F238E27FC236}">
                      <a16:creationId xmlns:a16="http://schemas.microsoft.com/office/drawing/2014/main" id="{CF8C62DD-7923-4B6F-8AEA-472390CD490C}"/>
                    </a:ext>
                  </a:extLst>
                </p:cNvPr>
                <p:cNvSpPr/>
                <p:nvPr/>
              </p:nvSpPr>
              <p:spPr>
                <a:xfrm>
                  <a:off x="7146545" y="4369046"/>
                  <a:ext cx="15909" cy="706"/>
                </a:xfrm>
                <a:custGeom>
                  <a:avLst/>
                  <a:gdLst>
                    <a:gd name="connsiteX0" fmla="*/ 0 w 15909"/>
                    <a:gd name="connsiteY0" fmla="*/ 0 h 706"/>
                    <a:gd name="connsiteX1" fmla="*/ 0 w 15909"/>
                    <a:gd name="connsiteY1" fmla="*/ 0 h 706"/>
                    <a:gd name="connsiteX2" fmla="*/ 0 w 15909"/>
                    <a:gd name="connsiteY2" fmla="*/ 0 h 706"/>
                    <a:gd name="connsiteX3" fmla="*/ 0 w 15909"/>
                    <a:gd name="connsiteY3" fmla="*/ 0 h 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706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1591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19" name="รูปแบบอิสระ: รูปร่าง 1618">
                  <a:extLst>
                    <a:ext uri="{FF2B5EF4-FFF2-40B4-BE49-F238E27FC236}">
                      <a16:creationId xmlns:a16="http://schemas.microsoft.com/office/drawing/2014/main" id="{B2F362C5-2842-4DC5-8699-54E7AA988B57}"/>
                    </a:ext>
                  </a:extLst>
                </p:cNvPr>
                <p:cNvSpPr/>
                <p:nvPr/>
              </p:nvSpPr>
              <p:spPr>
                <a:xfrm>
                  <a:off x="7146545" y="436904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20" name="รูปแบบอิสระ: รูปร่าง 1619">
                  <a:extLst>
                    <a:ext uri="{FF2B5EF4-FFF2-40B4-BE49-F238E27FC236}">
                      <a16:creationId xmlns:a16="http://schemas.microsoft.com/office/drawing/2014/main" id="{F84B3AC6-6BA1-488E-8251-1BA575537E15}"/>
                    </a:ext>
                  </a:extLst>
                </p:cNvPr>
                <p:cNvSpPr/>
                <p:nvPr/>
              </p:nvSpPr>
              <p:spPr>
                <a:xfrm>
                  <a:off x="7148136" y="4371035"/>
                  <a:ext cx="707" cy="1193"/>
                </a:xfrm>
                <a:custGeom>
                  <a:avLst/>
                  <a:gdLst>
                    <a:gd name="connsiteX0" fmla="*/ 0 w 707"/>
                    <a:gd name="connsiteY0" fmla="*/ 1193 h 1193"/>
                    <a:gd name="connsiteX1" fmla="*/ 0 w 707"/>
                    <a:gd name="connsiteY1" fmla="*/ 1193 h 1193"/>
                    <a:gd name="connsiteX2" fmla="*/ 0 w 707"/>
                    <a:gd name="connsiteY2" fmla="*/ 1193 h 1193"/>
                    <a:gd name="connsiteX3" fmla="*/ 0 w 707"/>
                    <a:gd name="connsiteY3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1193">
                      <a:moveTo>
                        <a:pt x="0" y="1193"/>
                      </a:moveTo>
                      <a:cubicBezTo>
                        <a:pt x="0" y="-398"/>
                        <a:pt x="1591" y="-398"/>
                        <a:pt x="0" y="1193"/>
                      </a:cubicBezTo>
                      <a:cubicBezTo>
                        <a:pt x="0" y="-398"/>
                        <a:pt x="0" y="-398"/>
                        <a:pt x="0" y="1193"/>
                      </a:cubicBezTo>
                      <a:cubicBezTo>
                        <a:pt x="0" y="-398"/>
                        <a:pt x="0" y="1193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21" name="รูปแบบอิสระ: รูปร่าง 1620">
                  <a:extLst>
                    <a:ext uri="{FF2B5EF4-FFF2-40B4-BE49-F238E27FC236}">
                      <a16:creationId xmlns:a16="http://schemas.microsoft.com/office/drawing/2014/main" id="{A5BD2A68-EBAB-4E8C-8A01-975807F1CE77}"/>
                    </a:ext>
                  </a:extLst>
                </p:cNvPr>
                <p:cNvSpPr/>
                <p:nvPr/>
              </p:nvSpPr>
              <p:spPr>
                <a:xfrm>
                  <a:off x="7148136" y="4371035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1193 h 1193"/>
                    <a:gd name="connsiteX1" fmla="*/ 0 w 15909"/>
                    <a:gd name="connsiteY1" fmla="*/ 1193 h 1193"/>
                    <a:gd name="connsiteX2" fmla="*/ 0 w 15909"/>
                    <a:gd name="connsiteY2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1193"/>
                      </a:moveTo>
                      <a:lnTo>
                        <a:pt x="0" y="1193"/>
                      </a:lnTo>
                      <a:cubicBezTo>
                        <a:pt x="0" y="-398"/>
                        <a:pt x="0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22" name="รูปแบบอิสระ: รูปร่าง 1621">
                  <a:extLst>
                    <a:ext uri="{FF2B5EF4-FFF2-40B4-BE49-F238E27FC236}">
                      <a16:creationId xmlns:a16="http://schemas.microsoft.com/office/drawing/2014/main" id="{8C62C0D4-2B10-46D5-A131-1A92D2FB4BB7}"/>
                    </a:ext>
                  </a:extLst>
                </p:cNvPr>
                <p:cNvSpPr/>
                <p:nvPr/>
              </p:nvSpPr>
              <p:spPr>
                <a:xfrm>
                  <a:off x="7151318" y="437063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23" name="รูปแบบอิสระ: รูปร่าง 1622">
                  <a:extLst>
                    <a:ext uri="{FF2B5EF4-FFF2-40B4-BE49-F238E27FC236}">
                      <a16:creationId xmlns:a16="http://schemas.microsoft.com/office/drawing/2014/main" id="{5EECAFB8-6868-4219-886D-5B6E8CD3590C}"/>
                    </a:ext>
                  </a:extLst>
                </p:cNvPr>
                <p:cNvSpPr/>
                <p:nvPr/>
              </p:nvSpPr>
              <p:spPr>
                <a:xfrm>
                  <a:off x="7148136" y="4369930"/>
                  <a:ext cx="0" cy="706"/>
                </a:xfrm>
                <a:custGeom>
                  <a:avLst/>
                  <a:gdLst>
                    <a:gd name="connsiteX0" fmla="*/ 0 w 0"/>
                    <a:gd name="connsiteY0" fmla="*/ 707 h 706"/>
                    <a:gd name="connsiteX1" fmla="*/ 0 w 0"/>
                    <a:gd name="connsiteY1" fmla="*/ 707 h 706"/>
                    <a:gd name="connsiteX2" fmla="*/ 0 w 0"/>
                    <a:gd name="connsiteY2" fmla="*/ 707 h 706"/>
                    <a:gd name="connsiteX3" fmla="*/ 0 w 0"/>
                    <a:gd name="connsiteY3" fmla="*/ 707 h 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h="706">
                      <a:moveTo>
                        <a:pt x="0" y="707"/>
                      </a:moveTo>
                      <a:cubicBezTo>
                        <a:pt x="0" y="-884"/>
                        <a:pt x="0" y="707"/>
                        <a:pt x="0" y="707"/>
                      </a:cubicBezTo>
                      <a:cubicBezTo>
                        <a:pt x="0" y="707"/>
                        <a:pt x="0" y="707"/>
                        <a:pt x="0" y="707"/>
                      </a:cubicBezTo>
                      <a:cubicBezTo>
                        <a:pt x="0" y="707"/>
                        <a:pt x="0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24" name="รูปแบบอิสระ: รูปร่าง 1623">
                  <a:extLst>
                    <a:ext uri="{FF2B5EF4-FFF2-40B4-BE49-F238E27FC236}">
                      <a16:creationId xmlns:a16="http://schemas.microsoft.com/office/drawing/2014/main" id="{662E65E8-4892-47AA-A91C-E726488FE7A7}"/>
                    </a:ext>
                  </a:extLst>
                </p:cNvPr>
                <p:cNvSpPr/>
                <p:nvPr/>
              </p:nvSpPr>
              <p:spPr>
                <a:xfrm>
                  <a:off x="7149727" y="4372228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0 h 707"/>
                    <a:gd name="connsiteX1" fmla="*/ 0 w 15909"/>
                    <a:gd name="connsiteY1" fmla="*/ 0 h 707"/>
                    <a:gd name="connsiteX2" fmla="*/ 0 w 15909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25" name="รูปแบบอิสระ: รูปร่าง 1624">
                  <a:extLst>
                    <a:ext uri="{FF2B5EF4-FFF2-40B4-BE49-F238E27FC236}">
                      <a16:creationId xmlns:a16="http://schemas.microsoft.com/office/drawing/2014/main" id="{F7AFC7DE-A34B-49D3-AC35-3F8FEECFE645}"/>
                    </a:ext>
                  </a:extLst>
                </p:cNvPr>
                <p:cNvSpPr/>
                <p:nvPr/>
              </p:nvSpPr>
              <p:spPr>
                <a:xfrm>
                  <a:off x="7148136" y="437222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26" name="รูปแบบอิสระ: รูปร่าง 1625">
                  <a:extLst>
                    <a:ext uri="{FF2B5EF4-FFF2-40B4-BE49-F238E27FC236}">
                      <a16:creationId xmlns:a16="http://schemas.microsoft.com/office/drawing/2014/main" id="{449E956D-2256-45D5-8FE9-C96FCB362DEE}"/>
                    </a:ext>
                  </a:extLst>
                </p:cNvPr>
                <p:cNvSpPr/>
                <p:nvPr/>
              </p:nvSpPr>
              <p:spPr>
                <a:xfrm>
                  <a:off x="7148136" y="4371035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1193 h 1193"/>
                    <a:gd name="connsiteX1" fmla="*/ 0 w 15909"/>
                    <a:gd name="connsiteY1" fmla="*/ 1193 h 1193"/>
                    <a:gd name="connsiteX2" fmla="*/ 0 w 15909"/>
                    <a:gd name="connsiteY2" fmla="*/ 1193 h 1193"/>
                    <a:gd name="connsiteX3" fmla="*/ 0 w 15909"/>
                    <a:gd name="connsiteY3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193">
                      <a:moveTo>
                        <a:pt x="0" y="1193"/>
                      </a:moveTo>
                      <a:cubicBezTo>
                        <a:pt x="0" y="1193"/>
                        <a:pt x="0" y="-398"/>
                        <a:pt x="0" y="1193"/>
                      </a:cubicBezTo>
                      <a:cubicBezTo>
                        <a:pt x="0" y="-398"/>
                        <a:pt x="0" y="-398"/>
                        <a:pt x="0" y="1193"/>
                      </a:cubicBezTo>
                      <a:cubicBezTo>
                        <a:pt x="0" y="1193"/>
                        <a:pt x="0" y="1193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27" name="รูปแบบอิสระ: รูปร่าง 1626">
                  <a:extLst>
                    <a:ext uri="{FF2B5EF4-FFF2-40B4-BE49-F238E27FC236}">
                      <a16:creationId xmlns:a16="http://schemas.microsoft.com/office/drawing/2014/main" id="{A209948D-B525-4D47-A921-BD7140599D42}"/>
                    </a:ext>
                  </a:extLst>
                </p:cNvPr>
                <p:cNvSpPr/>
                <p:nvPr/>
              </p:nvSpPr>
              <p:spPr>
                <a:xfrm>
                  <a:off x="7149727" y="4357909"/>
                  <a:ext cx="1590" cy="11137"/>
                </a:xfrm>
                <a:custGeom>
                  <a:avLst/>
                  <a:gdLst>
                    <a:gd name="connsiteX0" fmla="*/ 0 w 1590"/>
                    <a:gd name="connsiteY0" fmla="*/ 0 h 11137"/>
                    <a:gd name="connsiteX1" fmla="*/ 0 w 1590"/>
                    <a:gd name="connsiteY1" fmla="*/ 1591 h 11137"/>
                    <a:gd name="connsiteX2" fmla="*/ 1591 w 1590"/>
                    <a:gd name="connsiteY2" fmla="*/ 11137 h 11137"/>
                    <a:gd name="connsiteX3" fmla="*/ 1591 w 1590"/>
                    <a:gd name="connsiteY3" fmla="*/ 7955 h 11137"/>
                    <a:gd name="connsiteX4" fmla="*/ 0 w 1590"/>
                    <a:gd name="connsiteY4" fmla="*/ 4773 h 11137"/>
                    <a:gd name="connsiteX5" fmla="*/ 1591 w 1590"/>
                    <a:gd name="connsiteY5" fmla="*/ 6364 h 11137"/>
                    <a:gd name="connsiteX6" fmla="*/ 0 w 1590"/>
                    <a:gd name="connsiteY6" fmla="*/ 0 h 11137"/>
                    <a:gd name="connsiteX7" fmla="*/ 0 w 1590"/>
                    <a:gd name="connsiteY7" fmla="*/ 1591 h 11137"/>
                    <a:gd name="connsiteX8" fmla="*/ 0 w 1590"/>
                    <a:gd name="connsiteY8" fmla="*/ 0 h 11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90" h="11137">
                      <a:moveTo>
                        <a:pt x="0" y="0"/>
                      </a:moveTo>
                      <a:cubicBezTo>
                        <a:pt x="0" y="1591"/>
                        <a:pt x="0" y="3182"/>
                        <a:pt x="0" y="1591"/>
                      </a:cubicBezTo>
                      <a:cubicBezTo>
                        <a:pt x="0" y="3182"/>
                        <a:pt x="1591" y="7955"/>
                        <a:pt x="1591" y="11137"/>
                      </a:cubicBezTo>
                      <a:cubicBezTo>
                        <a:pt x="1591" y="11137"/>
                        <a:pt x="1591" y="9546"/>
                        <a:pt x="1591" y="7955"/>
                      </a:cubicBezTo>
                      <a:cubicBezTo>
                        <a:pt x="1591" y="6364"/>
                        <a:pt x="0" y="6364"/>
                        <a:pt x="0" y="4773"/>
                      </a:cubicBezTo>
                      <a:cubicBezTo>
                        <a:pt x="0" y="3182"/>
                        <a:pt x="0" y="4773"/>
                        <a:pt x="1591" y="6364"/>
                      </a:cubicBezTo>
                      <a:cubicBezTo>
                        <a:pt x="0" y="4773"/>
                        <a:pt x="0" y="4773"/>
                        <a:pt x="0" y="0"/>
                      </a:cubicBezTo>
                      <a:lnTo>
                        <a:pt x="0" y="1591"/>
                      </a:ln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28" name="รูปแบบอิสระ: รูปร่าง 1627">
                  <a:extLst>
                    <a:ext uri="{FF2B5EF4-FFF2-40B4-BE49-F238E27FC236}">
                      <a16:creationId xmlns:a16="http://schemas.microsoft.com/office/drawing/2014/main" id="{1EE44FF9-67C9-4E8E-993D-1272D9865374}"/>
                    </a:ext>
                  </a:extLst>
                </p:cNvPr>
                <p:cNvSpPr/>
                <p:nvPr/>
              </p:nvSpPr>
              <p:spPr>
                <a:xfrm>
                  <a:off x="7149727" y="4370637"/>
                  <a:ext cx="1192" cy="3182"/>
                </a:xfrm>
                <a:custGeom>
                  <a:avLst/>
                  <a:gdLst>
                    <a:gd name="connsiteX0" fmla="*/ 0 w 1192"/>
                    <a:gd name="connsiteY0" fmla="*/ 0 h 3182"/>
                    <a:gd name="connsiteX1" fmla="*/ 0 w 1192"/>
                    <a:gd name="connsiteY1" fmla="*/ 0 h 3182"/>
                    <a:gd name="connsiteX2" fmla="*/ 0 w 1192"/>
                    <a:gd name="connsiteY2" fmla="*/ 3182 h 3182"/>
                    <a:gd name="connsiteX3" fmla="*/ 0 w 1192"/>
                    <a:gd name="connsiteY3" fmla="*/ 0 h 3182"/>
                    <a:gd name="connsiteX4" fmla="*/ 0 w 1192"/>
                    <a:gd name="connsiteY4" fmla="*/ 0 h 3182"/>
                    <a:gd name="connsiteX5" fmla="*/ 0 w 1192"/>
                    <a:gd name="connsiteY5" fmla="*/ 0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92" h="31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1591"/>
                        <a:pt x="0" y="3182"/>
                      </a:cubicBezTo>
                      <a:cubicBezTo>
                        <a:pt x="1591" y="1591"/>
                        <a:pt x="1591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29" name="รูปแบบอิสระ: รูปร่าง 1628">
                  <a:extLst>
                    <a:ext uri="{FF2B5EF4-FFF2-40B4-BE49-F238E27FC236}">
                      <a16:creationId xmlns:a16="http://schemas.microsoft.com/office/drawing/2014/main" id="{930BCFEB-262E-4F1B-BA85-13398D1540C0}"/>
                    </a:ext>
                  </a:extLst>
                </p:cNvPr>
                <p:cNvSpPr/>
                <p:nvPr/>
              </p:nvSpPr>
              <p:spPr>
                <a:xfrm>
                  <a:off x="7149020" y="4365864"/>
                  <a:ext cx="707" cy="4772"/>
                </a:xfrm>
                <a:custGeom>
                  <a:avLst/>
                  <a:gdLst>
                    <a:gd name="connsiteX0" fmla="*/ 707 w 707"/>
                    <a:gd name="connsiteY0" fmla="*/ 4773 h 4772"/>
                    <a:gd name="connsiteX1" fmla="*/ 707 w 707"/>
                    <a:gd name="connsiteY1" fmla="*/ 0 h 4772"/>
                    <a:gd name="connsiteX2" fmla="*/ 707 w 707"/>
                    <a:gd name="connsiteY2" fmla="*/ 3182 h 4772"/>
                    <a:gd name="connsiteX3" fmla="*/ 707 w 707"/>
                    <a:gd name="connsiteY3" fmla="*/ 4773 h 4772"/>
                    <a:gd name="connsiteX4" fmla="*/ 707 w 707"/>
                    <a:gd name="connsiteY4" fmla="*/ 4773 h 4772"/>
                    <a:gd name="connsiteX5" fmla="*/ 707 w 707"/>
                    <a:gd name="connsiteY5" fmla="*/ 4773 h 4772"/>
                    <a:gd name="connsiteX6" fmla="*/ 707 w 707"/>
                    <a:gd name="connsiteY6" fmla="*/ 4773 h 4772"/>
                    <a:gd name="connsiteX7" fmla="*/ 707 w 707"/>
                    <a:gd name="connsiteY7" fmla="*/ 4773 h 4772"/>
                    <a:gd name="connsiteX8" fmla="*/ 707 w 707"/>
                    <a:gd name="connsiteY8" fmla="*/ 4773 h 4772"/>
                    <a:gd name="connsiteX9" fmla="*/ 707 w 707"/>
                    <a:gd name="connsiteY9" fmla="*/ 4773 h 4772"/>
                    <a:gd name="connsiteX10" fmla="*/ 707 w 707"/>
                    <a:gd name="connsiteY10" fmla="*/ 4773 h 4772"/>
                    <a:gd name="connsiteX11" fmla="*/ 707 w 707"/>
                    <a:gd name="connsiteY11" fmla="*/ 4773 h 4772"/>
                    <a:gd name="connsiteX12" fmla="*/ 707 w 707"/>
                    <a:gd name="connsiteY12" fmla="*/ 4773 h 4772"/>
                    <a:gd name="connsiteX13" fmla="*/ 707 w 707"/>
                    <a:gd name="connsiteY13" fmla="*/ 4773 h 4772"/>
                    <a:gd name="connsiteX14" fmla="*/ 707 w 707"/>
                    <a:gd name="connsiteY14" fmla="*/ 4773 h 4772"/>
                    <a:gd name="connsiteX15" fmla="*/ 707 w 707"/>
                    <a:gd name="connsiteY15" fmla="*/ 4773 h 4772"/>
                    <a:gd name="connsiteX16" fmla="*/ 707 w 707"/>
                    <a:gd name="connsiteY16" fmla="*/ 4773 h 4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707" h="4772">
                      <a:moveTo>
                        <a:pt x="707" y="4773"/>
                      </a:moveTo>
                      <a:cubicBezTo>
                        <a:pt x="707" y="3182"/>
                        <a:pt x="707" y="1591"/>
                        <a:pt x="707" y="0"/>
                      </a:cubicBezTo>
                      <a:cubicBezTo>
                        <a:pt x="707" y="0"/>
                        <a:pt x="707" y="1591"/>
                        <a:pt x="707" y="3182"/>
                      </a:cubicBezTo>
                      <a:cubicBezTo>
                        <a:pt x="707" y="1591"/>
                        <a:pt x="-884" y="3182"/>
                        <a:pt x="707" y="4773"/>
                      </a:cubicBezTo>
                      <a:cubicBezTo>
                        <a:pt x="707" y="4773"/>
                        <a:pt x="707" y="4773"/>
                        <a:pt x="707" y="4773"/>
                      </a:cubicBezTo>
                      <a:cubicBezTo>
                        <a:pt x="707" y="4773"/>
                        <a:pt x="707" y="4773"/>
                        <a:pt x="707" y="4773"/>
                      </a:cubicBezTo>
                      <a:lnTo>
                        <a:pt x="707" y="4773"/>
                      </a:lnTo>
                      <a:lnTo>
                        <a:pt x="707" y="4773"/>
                      </a:lnTo>
                      <a:lnTo>
                        <a:pt x="707" y="4773"/>
                      </a:lnTo>
                      <a:cubicBezTo>
                        <a:pt x="707" y="4773"/>
                        <a:pt x="707" y="4773"/>
                        <a:pt x="707" y="4773"/>
                      </a:cubicBezTo>
                      <a:lnTo>
                        <a:pt x="707" y="4773"/>
                      </a:lnTo>
                      <a:lnTo>
                        <a:pt x="707" y="4773"/>
                      </a:lnTo>
                      <a:cubicBezTo>
                        <a:pt x="707" y="4773"/>
                        <a:pt x="707" y="4773"/>
                        <a:pt x="707" y="4773"/>
                      </a:cubicBezTo>
                      <a:lnTo>
                        <a:pt x="707" y="4773"/>
                      </a:lnTo>
                      <a:lnTo>
                        <a:pt x="707" y="4773"/>
                      </a:lnTo>
                      <a:lnTo>
                        <a:pt x="707" y="4773"/>
                      </a:lnTo>
                      <a:cubicBezTo>
                        <a:pt x="707" y="4773"/>
                        <a:pt x="707" y="4773"/>
                        <a:pt x="707" y="477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30" name="รูปแบบอิสระ: รูปร่าง 1629">
                  <a:extLst>
                    <a:ext uri="{FF2B5EF4-FFF2-40B4-BE49-F238E27FC236}">
                      <a16:creationId xmlns:a16="http://schemas.microsoft.com/office/drawing/2014/main" id="{01D59DD9-EE07-42CC-8851-F84BD2A99516}"/>
                    </a:ext>
                  </a:extLst>
                </p:cNvPr>
                <p:cNvSpPr/>
                <p:nvPr/>
              </p:nvSpPr>
              <p:spPr>
                <a:xfrm>
                  <a:off x="7144954" y="436109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31" name="รูปแบบอิสระ: รูปร่าง 1630">
                  <a:extLst>
                    <a:ext uri="{FF2B5EF4-FFF2-40B4-BE49-F238E27FC236}">
                      <a16:creationId xmlns:a16="http://schemas.microsoft.com/office/drawing/2014/main" id="{1A2B606F-AC82-441D-9E13-9C1B305B8281}"/>
                    </a:ext>
                  </a:extLst>
                </p:cNvPr>
                <p:cNvSpPr/>
                <p:nvPr/>
              </p:nvSpPr>
              <p:spPr>
                <a:xfrm>
                  <a:off x="7144954" y="4362682"/>
                  <a:ext cx="1591" cy="4773"/>
                </a:xfrm>
                <a:custGeom>
                  <a:avLst/>
                  <a:gdLst>
                    <a:gd name="connsiteX0" fmla="*/ 0 w 1591"/>
                    <a:gd name="connsiteY0" fmla="*/ 0 h 4773"/>
                    <a:gd name="connsiteX1" fmla="*/ 0 w 1591"/>
                    <a:gd name="connsiteY1" fmla="*/ 0 h 4773"/>
                    <a:gd name="connsiteX2" fmla="*/ 0 w 1591"/>
                    <a:gd name="connsiteY2" fmla="*/ 0 h 4773"/>
                    <a:gd name="connsiteX3" fmla="*/ 0 w 1591"/>
                    <a:gd name="connsiteY3" fmla="*/ 1591 h 4773"/>
                    <a:gd name="connsiteX4" fmla="*/ 0 w 1591"/>
                    <a:gd name="connsiteY4" fmla="*/ 0 h 4773"/>
                    <a:gd name="connsiteX5" fmla="*/ 1591 w 1591"/>
                    <a:gd name="connsiteY5" fmla="*/ 4773 h 4773"/>
                    <a:gd name="connsiteX6" fmla="*/ 0 w 1591"/>
                    <a:gd name="connsiteY6" fmla="*/ 0 h 4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91" h="4773">
                      <a:moveTo>
                        <a:pt x="0" y="0"/>
                      </a:moveTo>
                      <a:cubicBezTo>
                        <a:pt x="0" y="0"/>
                        <a:pt x="0" y="159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591"/>
                      </a:cubicBezTo>
                      <a:lnTo>
                        <a:pt x="0" y="0"/>
                      </a:lnTo>
                      <a:cubicBezTo>
                        <a:pt x="0" y="1591"/>
                        <a:pt x="1591" y="4773"/>
                        <a:pt x="1591" y="4773"/>
                      </a:cubicBezTo>
                      <a:cubicBezTo>
                        <a:pt x="1591" y="3182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32" name="รูปแบบอิสระ: รูปร่าง 1631">
                  <a:extLst>
                    <a:ext uri="{FF2B5EF4-FFF2-40B4-BE49-F238E27FC236}">
                      <a16:creationId xmlns:a16="http://schemas.microsoft.com/office/drawing/2014/main" id="{C9904EF3-7204-4A6A-8244-E1B8D06BBDD2}"/>
                    </a:ext>
                  </a:extLst>
                </p:cNvPr>
                <p:cNvSpPr/>
                <p:nvPr/>
              </p:nvSpPr>
              <p:spPr>
                <a:xfrm>
                  <a:off x="7146545" y="4362682"/>
                  <a:ext cx="15909" cy="3182"/>
                </a:xfrm>
                <a:custGeom>
                  <a:avLst/>
                  <a:gdLst>
                    <a:gd name="connsiteX0" fmla="*/ 0 w 15909"/>
                    <a:gd name="connsiteY0" fmla="*/ 3182 h 3182"/>
                    <a:gd name="connsiteX1" fmla="*/ 0 w 15909"/>
                    <a:gd name="connsiteY1" fmla="*/ 3182 h 3182"/>
                    <a:gd name="connsiteX2" fmla="*/ 0 w 15909"/>
                    <a:gd name="connsiteY2" fmla="*/ 0 h 3182"/>
                    <a:gd name="connsiteX3" fmla="*/ 0 w 15909"/>
                    <a:gd name="connsiteY3" fmla="*/ 1591 h 3182"/>
                    <a:gd name="connsiteX4" fmla="*/ 0 w 15909"/>
                    <a:gd name="connsiteY4" fmla="*/ 3182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909" h="3182">
                      <a:moveTo>
                        <a:pt x="0" y="3182"/>
                      </a:moveTo>
                      <a:lnTo>
                        <a:pt x="0" y="3182"/>
                      </a:lnTo>
                      <a:lnTo>
                        <a:pt x="0" y="0"/>
                      </a:lnTo>
                      <a:lnTo>
                        <a:pt x="0" y="1591"/>
                      </a:lnTo>
                      <a:cubicBezTo>
                        <a:pt x="0" y="1591"/>
                        <a:pt x="0" y="3182"/>
                        <a:pt x="0" y="31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33" name="รูปแบบอิสระ: รูปร่าง 1632">
                  <a:extLst>
                    <a:ext uri="{FF2B5EF4-FFF2-40B4-BE49-F238E27FC236}">
                      <a16:creationId xmlns:a16="http://schemas.microsoft.com/office/drawing/2014/main" id="{315FB3B3-2F42-41AE-8816-48D56F91F86D}"/>
                    </a:ext>
                  </a:extLst>
                </p:cNvPr>
                <p:cNvSpPr/>
                <p:nvPr/>
              </p:nvSpPr>
              <p:spPr>
                <a:xfrm>
                  <a:off x="7151318" y="4370637"/>
                  <a:ext cx="15909" cy="3182"/>
                </a:xfrm>
                <a:custGeom>
                  <a:avLst/>
                  <a:gdLst>
                    <a:gd name="connsiteX0" fmla="*/ 0 w 15909"/>
                    <a:gd name="connsiteY0" fmla="*/ 1591 h 3182"/>
                    <a:gd name="connsiteX1" fmla="*/ 0 w 15909"/>
                    <a:gd name="connsiteY1" fmla="*/ 3182 h 3182"/>
                    <a:gd name="connsiteX2" fmla="*/ 0 w 15909"/>
                    <a:gd name="connsiteY2" fmla="*/ 0 h 3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3182">
                      <a:moveTo>
                        <a:pt x="0" y="1591"/>
                      </a:moveTo>
                      <a:lnTo>
                        <a:pt x="0" y="31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34" name="รูปแบบอิสระ: รูปร่าง 1633">
                  <a:extLst>
                    <a:ext uri="{FF2B5EF4-FFF2-40B4-BE49-F238E27FC236}">
                      <a16:creationId xmlns:a16="http://schemas.microsoft.com/office/drawing/2014/main" id="{EE1F57EE-8AA4-4667-9047-807EAD24E8EC}"/>
                    </a:ext>
                  </a:extLst>
                </p:cNvPr>
                <p:cNvSpPr/>
                <p:nvPr/>
              </p:nvSpPr>
              <p:spPr>
                <a:xfrm>
                  <a:off x="7151318" y="4370637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0 h 1591"/>
                    <a:gd name="connsiteX1" fmla="*/ 0 w 15909"/>
                    <a:gd name="connsiteY1" fmla="*/ 1591 h 1591"/>
                    <a:gd name="connsiteX2" fmla="*/ 0 w 15909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">
                      <a:moveTo>
                        <a:pt x="0" y="0"/>
                      </a:moveTo>
                      <a:lnTo>
                        <a:pt x="0" y="1591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35" name="รูปแบบอิสระ: รูปร่าง 1634">
                  <a:extLst>
                    <a:ext uri="{FF2B5EF4-FFF2-40B4-BE49-F238E27FC236}">
                      <a16:creationId xmlns:a16="http://schemas.microsoft.com/office/drawing/2014/main" id="{B86A0302-7FD6-4409-9B45-E3361A94D588}"/>
                    </a:ext>
                  </a:extLst>
                </p:cNvPr>
                <p:cNvSpPr/>
                <p:nvPr/>
              </p:nvSpPr>
              <p:spPr>
                <a:xfrm>
                  <a:off x="7191093" y="4348363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36" name="รูปแบบอิสระ: รูปร่าง 1635">
                  <a:extLst>
                    <a:ext uri="{FF2B5EF4-FFF2-40B4-BE49-F238E27FC236}">
                      <a16:creationId xmlns:a16="http://schemas.microsoft.com/office/drawing/2014/main" id="{247C67CF-7725-4589-AF50-DDF0E2341DD0}"/>
                    </a:ext>
                  </a:extLst>
                </p:cNvPr>
                <p:cNvSpPr/>
                <p:nvPr/>
              </p:nvSpPr>
              <p:spPr>
                <a:xfrm>
                  <a:off x="7189502" y="4348363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37" name="รูปแบบอิสระ: รูปร่าง 1636">
                  <a:extLst>
                    <a:ext uri="{FF2B5EF4-FFF2-40B4-BE49-F238E27FC236}">
                      <a16:creationId xmlns:a16="http://schemas.microsoft.com/office/drawing/2014/main" id="{EA029E0C-675C-4C81-86C5-A941E3A8DC2C}"/>
                    </a:ext>
                  </a:extLst>
                </p:cNvPr>
                <p:cNvSpPr/>
                <p:nvPr/>
              </p:nvSpPr>
              <p:spPr>
                <a:xfrm>
                  <a:off x="7167228" y="4369046"/>
                  <a:ext cx="15909" cy="2952"/>
                </a:xfrm>
                <a:custGeom>
                  <a:avLst/>
                  <a:gdLst>
                    <a:gd name="connsiteX0" fmla="*/ 0 w 15909"/>
                    <a:gd name="connsiteY0" fmla="*/ 0 h 2952"/>
                    <a:gd name="connsiteX1" fmla="*/ 0 w 15909"/>
                    <a:gd name="connsiteY1" fmla="*/ 1591 h 2952"/>
                    <a:gd name="connsiteX2" fmla="*/ 0 w 15909"/>
                    <a:gd name="connsiteY2" fmla="*/ 0 h 2952"/>
                    <a:gd name="connsiteX3" fmla="*/ 0 w 15909"/>
                    <a:gd name="connsiteY3" fmla="*/ 0 h 29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2952">
                      <a:moveTo>
                        <a:pt x="0" y="0"/>
                      </a:moveTo>
                      <a:cubicBezTo>
                        <a:pt x="0" y="1591"/>
                        <a:pt x="0" y="4773"/>
                        <a:pt x="0" y="1591"/>
                      </a:cubicBezTo>
                      <a:lnTo>
                        <a:pt x="0" y="0"/>
                      </a:ln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38" name="รูปแบบอิสระ: รูปร่าง 1637">
                  <a:extLst>
                    <a:ext uri="{FF2B5EF4-FFF2-40B4-BE49-F238E27FC236}">
                      <a16:creationId xmlns:a16="http://schemas.microsoft.com/office/drawing/2014/main" id="{F971603C-3179-4159-AC18-EA2889673DFB}"/>
                    </a:ext>
                  </a:extLst>
                </p:cNvPr>
                <p:cNvSpPr/>
                <p:nvPr/>
              </p:nvSpPr>
              <p:spPr>
                <a:xfrm>
                  <a:off x="7178365" y="435790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39" name="รูปแบบอิสระ: รูปร่าง 1638">
                  <a:extLst>
                    <a:ext uri="{FF2B5EF4-FFF2-40B4-BE49-F238E27FC236}">
                      <a16:creationId xmlns:a16="http://schemas.microsoft.com/office/drawing/2014/main" id="{9BA2F419-9D7E-4CCD-8D68-21E3F98332B2}"/>
                    </a:ext>
                  </a:extLst>
                </p:cNvPr>
                <p:cNvSpPr/>
                <p:nvPr/>
              </p:nvSpPr>
              <p:spPr>
                <a:xfrm>
                  <a:off x="7179956" y="4349954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40" name="รูปแบบอิสระ: รูปร่าง 1639">
                  <a:extLst>
                    <a:ext uri="{FF2B5EF4-FFF2-40B4-BE49-F238E27FC236}">
                      <a16:creationId xmlns:a16="http://schemas.microsoft.com/office/drawing/2014/main" id="{FD058708-F011-4959-B2F1-4FCA0ED5E494}"/>
                    </a:ext>
                  </a:extLst>
                </p:cNvPr>
                <p:cNvSpPr/>
                <p:nvPr/>
              </p:nvSpPr>
              <p:spPr>
                <a:xfrm>
                  <a:off x="7197457" y="4346113"/>
                  <a:ext cx="15909" cy="2249"/>
                </a:xfrm>
                <a:custGeom>
                  <a:avLst/>
                  <a:gdLst>
                    <a:gd name="connsiteX0" fmla="*/ 0 w 15909"/>
                    <a:gd name="connsiteY0" fmla="*/ 2250 h 2249"/>
                    <a:gd name="connsiteX1" fmla="*/ 0 w 15909"/>
                    <a:gd name="connsiteY1" fmla="*/ 659 h 2249"/>
                    <a:gd name="connsiteX2" fmla="*/ 0 w 15909"/>
                    <a:gd name="connsiteY2" fmla="*/ 2250 h 22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2249">
                      <a:moveTo>
                        <a:pt x="0" y="2250"/>
                      </a:moveTo>
                      <a:lnTo>
                        <a:pt x="0" y="659"/>
                      </a:lnTo>
                      <a:cubicBezTo>
                        <a:pt x="0" y="-932"/>
                        <a:pt x="0" y="659"/>
                        <a:pt x="0" y="225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41" name="รูปแบบอิสระ: รูปร่าง 1640">
                  <a:extLst>
                    <a:ext uri="{FF2B5EF4-FFF2-40B4-BE49-F238E27FC236}">
                      <a16:creationId xmlns:a16="http://schemas.microsoft.com/office/drawing/2014/main" id="{07659832-A1A6-4D7A-A020-5023B80CC6CC}"/>
                    </a:ext>
                  </a:extLst>
                </p:cNvPr>
                <p:cNvSpPr/>
                <p:nvPr/>
              </p:nvSpPr>
              <p:spPr>
                <a:xfrm>
                  <a:off x="7157682" y="4368339"/>
                  <a:ext cx="15909" cy="1900"/>
                </a:xfrm>
                <a:custGeom>
                  <a:avLst/>
                  <a:gdLst>
                    <a:gd name="connsiteX0" fmla="*/ 0 w 15909"/>
                    <a:gd name="connsiteY0" fmla="*/ 707 h 1900"/>
                    <a:gd name="connsiteX1" fmla="*/ 0 w 15909"/>
                    <a:gd name="connsiteY1" fmla="*/ 707 h 1900"/>
                    <a:gd name="connsiteX2" fmla="*/ 0 w 15909"/>
                    <a:gd name="connsiteY2" fmla="*/ 707 h 19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900">
                      <a:moveTo>
                        <a:pt x="0" y="707"/>
                      </a:moveTo>
                      <a:cubicBezTo>
                        <a:pt x="0" y="2298"/>
                        <a:pt x="0" y="2298"/>
                        <a:pt x="0" y="707"/>
                      </a:cubicBezTo>
                      <a:cubicBezTo>
                        <a:pt x="0" y="707"/>
                        <a:pt x="0" y="-884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42" name="รูปแบบอิสระ: รูปร่าง 1641">
                  <a:extLst>
                    <a:ext uri="{FF2B5EF4-FFF2-40B4-BE49-F238E27FC236}">
                      <a16:creationId xmlns:a16="http://schemas.microsoft.com/office/drawing/2014/main" id="{3E75B40B-9E82-496E-98FB-4A50AD6C1BB2}"/>
                    </a:ext>
                  </a:extLst>
                </p:cNvPr>
                <p:cNvSpPr/>
                <p:nvPr/>
              </p:nvSpPr>
              <p:spPr>
                <a:xfrm>
                  <a:off x="7187911" y="436904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43" name="รูปแบบอิสระ: รูปร่าง 1642">
                  <a:extLst>
                    <a:ext uri="{FF2B5EF4-FFF2-40B4-BE49-F238E27FC236}">
                      <a16:creationId xmlns:a16="http://schemas.microsoft.com/office/drawing/2014/main" id="{95BD0E58-22A6-43DE-89B0-76226E84A194}"/>
                    </a:ext>
                  </a:extLst>
                </p:cNvPr>
                <p:cNvSpPr/>
                <p:nvPr/>
              </p:nvSpPr>
              <p:spPr>
                <a:xfrm>
                  <a:off x="7159273" y="4370637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  <a:gd name="connsiteX3" fmla="*/ 0 w 15909"/>
                    <a:gd name="connsiteY3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44" name="รูปแบบอิสระ: รูปร่าง 1643">
                  <a:extLst>
                    <a:ext uri="{FF2B5EF4-FFF2-40B4-BE49-F238E27FC236}">
                      <a16:creationId xmlns:a16="http://schemas.microsoft.com/office/drawing/2014/main" id="{55BAEBC5-7B8F-4A5C-8FEE-2748F5B19AB6}"/>
                    </a:ext>
                  </a:extLst>
                </p:cNvPr>
                <p:cNvSpPr/>
                <p:nvPr/>
              </p:nvSpPr>
              <p:spPr>
                <a:xfrm>
                  <a:off x="7221322" y="435472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45" name="รูปแบบอิสระ: รูปร่าง 1644">
                  <a:extLst>
                    <a:ext uri="{FF2B5EF4-FFF2-40B4-BE49-F238E27FC236}">
                      <a16:creationId xmlns:a16="http://schemas.microsoft.com/office/drawing/2014/main" id="{A88DD4F5-59BF-44E4-869B-0D2B01DDFAE8}"/>
                    </a:ext>
                  </a:extLst>
                </p:cNvPr>
                <p:cNvSpPr/>
                <p:nvPr/>
              </p:nvSpPr>
              <p:spPr>
                <a:xfrm>
                  <a:off x="7219730" y="437541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46" name="รูปแบบอิสระ: รูปร่าง 1645">
                  <a:extLst>
                    <a:ext uri="{FF2B5EF4-FFF2-40B4-BE49-F238E27FC236}">
                      <a16:creationId xmlns:a16="http://schemas.microsoft.com/office/drawing/2014/main" id="{790BA9DC-4F24-4EF2-ADA0-DA924271E5F8}"/>
                    </a:ext>
                  </a:extLst>
                </p:cNvPr>
                <p:cNvSpPr/>
                <p:nvPr/>
              </p:nvSpPr>
              <p:spPr>
                <a:xfrm>
                  <a:off x="7154500" y="437222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47" name="รูปแบบอิสระ: รูปร่าง 1646">
                  <a:extLst>
                    <a:ext uri="{FF2B5EF4-FFF2-40B4-BE49-F238E27FC236}">
                      <a16:creationId xmlns:a16="http://schemas.microsoft.com/office/drawing/2014/main" id="{981E320E-93A7-478C-B9EE-1229844318EF}"/>
                    </a:ext>
                  </a:extLst>
                </p:cNvPr>
                <p:cNvSpPr/>
                <p:nvPr/>
              </p:nvSpPr>
              <p:spPr>
                <a:xfrm>
                  <a:off x="7152909" y="4364273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48" name="รูปแบบอิสระ: รูปร่าง 1647">
                  <a:extLst>
                    <a:ext uri="{FF2B5EF4-FFF2-40B4-BE49-F238E27FC236}">
                      <a16:creationId xmlns:a16="http://schemas.microsoft.com/office/drawing/2014/main" id="{9BDE7791-E267-45DF-B9B4-9BF814431ACA}"/>
                    </a:ext>
                  </a:extLst>
                </p:cNvPr>
                <p:cNvSpPr/>
                <p:nvPr/>
              </p:nvSpPr>
              <p:spPr>
                <a:xfrm>
                  <a:off x="7159273" y="435790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49" name="รูปแบบอิสระ: รูปร่าง 1648">
                  <a:extLst>
                    <a:ext uri="{FF2B5EF4-FFF2-40B4-BE49-F238E27FC236}">
                      <a16:creationId xmlns:a16="http://schemas.microsoft.com/office/drawing/2014/main" id="{10411B02-2C51-49DC-B260-4CFED6F38852}"/>
                    </a:ext>
                  </a:extLst>
                </p:cNvPr>
                <p:cNvSpPr/>
                <p:nvPr/>
              </p:nvSpPr>
              <p:spPr>
                <a:xfrm>
                  <a:off x="7154500" y="437063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50" name="รูปแบบอิสระ: รูปร่าง 1649">
                  <a:extLst>
                    <a:ext uri="{FF2B5EF4-FFF2-40B4-BE49-F238E27FC236}">
                      <a16:creationId xmlns:a16="http://schemas.microsoft.com/office/drawing/2014/main" id="{2CCF1F28-2CFB-4CA8-94DE-95B2CE40FFA4}"/>
                    </a:ext>
                  </a:extLst>
                </p:cNvPr>
                <p:cNvSpPr/>
                <p:nvPr/>
              </p:nvSpPr>
              <p:spPr>
                <a:xfrm>
                  <a:off x="7154500" y="437222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51" name="รูปแบบอิสระ: รูปร่าง 1650">
                  <a:extLst>
                    <a:ext uri="{FF2B5EF4-FFF2-40B4-BE49-F238E27FC236}">
                      <a16:creationId xmlns:a16="http://schemas.microsoft.com/office/drawing/2014/main" id="{C8BF3536-4DF6-4C1D-9B66-0B67A0C20464}"/>
                    </a:ext>
                  </a:extLst>
                </p:cNvPr>
                <p:cNvSpPr/>
                <p:nvPr/>
              </p:nvSpPr>
              <p:spPr>
                <a:xfrm>
                  <a:off x="7154500" y="437222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52" name="รูปแบบอิสระ: รูปร่าง 1651">
                  <a:extLst>
                    <a:ext uri="{FF2B5EF4-FFF2-40B4-BE49-F238E27FC236}">
                      <a16:creationId xmlns:a16="http://schemas.microsoft.com/office/drawing/2014/main" id="{4939FE04-CB7F-400D-AA8E-158F9FB3AA57}"/>
                    </a:ext>
                  </a:extLst>
                </p:cNvPr>
                <p:cNvSpPr/>
                <p:nvPr/>
              </p:nvSpPr>
              <p:spPr>
                <a:xfrm>
                  <a:off x="7207002" y="435631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53" name="รูปแบบอิสระ: รูปร่าง 1652">
                  <a:extLst>
                    <a:ext uri="{FF2B5EF4-FFF2-40B4-BE49-F238E27FC236}">
                      <a16:creationId xmlns:a16="http://schemas.microsoft.com/office/drawing/2014/main" id="{A1ACE97F-2419-483D-9DF4-0FBED9F65AF2}"/>
                    </a:ext>
                  </a:extLst>
                </p:cNvPr>
                <p:cNvSpPr/>
                <p:nvPr/>
              </p:nvSpPr>
              <p:spPr>
                <a:xfrm>
                  <a:off x="7170410" y="4348363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0 h 1591"/>
                    <a:gd name="connsiteX1" fmla="*/ 0 w 15909"/>
                    <a:gd name="connsiteY1" fmla="*/ 1591 h 1591"/>
                    <a:gd name="connsiteX2" fmla="*/ 0 w 15909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">
                      <a:moveTo>
                        <a:pt x="0" y="0"/>
                      </a:moveTo>
                      <a:lnTo>
                        <a:pt x="0" y="1591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54" name="รูปแบบอิสระ: รูปร่าง 1653">
                  <a:extLst>
                    <a:ext uri="{FF2B5EF4-FFF2-40B4-BE49-F238E27FC236}">
                      <a16:creationId xmlns:a16="http://schemas.microsoft.com/office/drawing/2014/main" id="{0AB868C5-B4CB-490E-8607-9D7862F596AA}"/>
                    </a:ext>
                  </a:extLst>
                </p:cNvPr>
                <p:cNvSpPr/>
                <p:nvPr/>
              </p:nvSpPr>
              <p:spPr>
                <a:xfrm>
                  <a:off x="7172001" y="4348363"/>
                  <a:ext cx="15909" cy="7955"/>
                </a:xfrm>
                <a:custGeom>
                  <a:avLst/>
                  <a:gdLst>
                    <a:gd name="connsiteX0" fmla="*/ 0 w 15909"/>
                    <a:gd name="connsiteY0" fmla="*/ 0 h 7955"/>
                    <a:gd name="connsiteX1" fmla="*/ 0 w 15909"/>
                    <a:gd name="connsiteY1" fmla="*/ 1591 h 7955"/>
                    <a:gd name="connsiteX2" fmla="*/ 0 w 15909"/>
                    <a:gd name="connsiteY2" fmla="*/ 7955 h 7955"/>
                    <a:gd name="connsiteX3" fmla="*/ 0 w 15909"/>
                    <a:gd name="connsiteY3" fmla="*/ 0 h 7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7955">
                      <a:moveTo>
                        <a:pt x="0" y="0"/>
                      </a:moveTo>
                      <a:cubicBezTo>
                        <a:pt x="0" y="3182"/>
                        <a:pt x="0" y="1591"/>
                        <a:pt x="0" y="1591"/>
                      </a:cubicBezTo>
                      <a:lnTo>
                        <a:pt x="0" y="795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55" name="รูปแบบอิสระ: รูปร่าง 1654">
                  <a:extLst>
                    <a:ext uri="{FF2B5EF4-FFF2-40B4-BE49-F238E27FC236}">
                      <a16:creationId xmlns:a16="http://schemas.microsoft.com/office/drawing/2014/main" id="{2D1ABF2A-71F7-4CF3-B0B2-253DD154519B}"/>
                    </a:ext>
                  </a:extLst>
                </p:cNvPr>
                <p:cNvSpPr/>
                <p:nvPr/>
              </p:nvSpPr>
              <p:spPr>
                <a:xfrm>
                  <a:off x="7154500" y="4340408"/>
                  <a:ext cx="79549" cy="35002"/>
                </a:xfrm>
                <a:custGeom>
                  <a:avLst/>
                  <a:gdLst>
                    <a:gd name="connsiteX0" fmla="*/ 38183 w 79549"/>
                    <a:gd name="connsiteY0" fmla="*/ 7955 h 35002"/>
                    <a:gd name="connsiteX1" fmla="*/ 38183 w 79549"/>
                    <a:gd name="connsiteY1" fmla="*/ 6364 h 35002"/>
                    <a:gd name="connsiteX2" fmla="*/ 39775 w 79549"/>
                    <a:gd name="connsiteY2" fmla="*/ 1591 h 35002"/>
                    <a:gd name="connsiteX3" fmla="*/ 36592 w 79549"/>
                    <a:gd name="connsiteY3" fmla="*/ 7955 h 35002"/>
                    <a:gd name="connsiteX4" fmla="*/ 36592 w 79549"/>
                    <a:gd name="connsiteY4" fmla="*/ 6364 h 35002"/>
                    <a:gd name="connsiteX5" fmla="*/ 38183 w 79549"/>
                    <a:gd name="connsiteY5" fmla="*/ 7955 h 35002"/>
                    <a:gd name="connsiteX6" fmla="*/ 35002 w 79549"/>
                    <a:gd name="connsiteY6" fmla="*/ 9546 h 35002"/>
                    <a:gd name="connsiteX7" fmla="*/ 35002 w 79549"/>
                    <a:gd name="connsiteY7" fmla="*/ 7955 h 35002"/>
                    <a:gd name="connsiteX8" fmla="*/ 35002 w 79549"/>
                    <a:gd name="connsiteY8" fmla="*/ 9546 h 35002"/>
                    <a:gd name="connsiteX9" fmla="*/ 35002 w 79549"/>
                    <a:gd name="connsiteY9" fmla="*/ 7955 h 35002"/>
                    <a:gd name="connsiteX10" fmla="*/ 33411 w 79549"/>
                    <a:gd name="connsiteY10" fmla="*/ 7955 h 35002"/>
                    <a:gd name="connsiteX11" fmla="*/ 33411 w 79549"/>
                    <a:gd name="connsiteY11" fmla="*/ 7955 h 35002"/>
                    <a:gd name="connsiteX12" fmla="*/ 31820 w 79549"/>
                    <a:gd name="connsiteY12" fmla="*/ 11137 h 35002"/>
                    <a:gd name="connsiteX13" fmla="*/ 31820 w 79549"/>
                    <a:gd name="connsiteY13" fmla="*/ 9546 h 35002"/>
                    <a:gd name="connsiteX14" fmla="*/ 31820 w 79549"/>
                    <a:gd name="connsiteY14" fmla="*/ 11137 h 35002"/>
                    <a:gd name="connsiteX15" fmla="*/ 33411 w 79549"/>
                    <a:gd name="connsiteY15" fmla="*/ 7955 h 35002"/>
                    <a:gd name="connsiteX16" fmla="*/ 31820 w 79549"/>
                    <a:gd name="connsiteY16" fmla="*/ 6364 h 35002"/>
                    <a:gd name="connsiteX17" fmla="*/ 31820 w 79549"/>
                    <a:gd name="connsiteY17" fmla="*/ 6364 h 35002"/>
                    <a:gd name="connsiteX18" fmla="*/ 31820 w 79549"/>
                    <a:gd name="connsiteY18" fmla="*/ 1591 h 35002"/>
                    <a:gd name="connsiteX19" fmla="*/ 31820 w 79549"/>
                    <a:gd name="connsiteY19" fmla="*/ 7955 h 35002"/>
                    <a:gd name="connsiteX20" fmla="*/ 31820 w 79549"/>
                    <a:gd name="connsiteY20" fmla="*/ 7955 h 35002"/>
                    <a:gd name="connsiteX21" fmla="*/ 31820 w 79549"/>
                    <a:gd name="connsiteY21" fmla="*/ 6364 h 35002"/>
                    <a:gd name="connsiteX22" fmla="*/ 31820 w 79549"/>
                    <a:gd name="connsiteY22" fmla="*/ 3182 h 35002"/>
                    <a:gd name="connsiteX23" fmla="*/ 30229 w 79549"/>
                    <a:gd name="connsiteY23" fmla="*/ 6364 h 35002"/>
                    <a:gd name="connsiteX24" fmla="*/ 30229 w 79549"/>
                    <a:gd name="connsiteY24" fmla="*/ 1591 h 35002"/>
                    <a:gd name="connsiteX25" fmla="*/ 30229 w 79549"/>
                    <a:gd name="connsiteY25" fmla="*/ 6364 h 35002"/>
                    <a:gd name="connsiteX26" fmla="*/ 28637 w 79549"/>
                    <a:gd name="connsiteY26" fmla="*/ 7955 h 35002"/>
                    <a:gd name="connsiteX27" fmla="*/ 28637 w 79549"/>
                    <a:gd name="connsiteY27" fmla="*/ 4773 h 35002"/>
                    <a:gd name="connsiteX28" fmla="*/ 28637 w 79549"/>
                    <a:gd name="connsiteY28" fmla="*/ 6364 h 35002"/>
                    <a:gd name="connsiteX29" fmla="*/ 28637 w 79549"/>
                    <a:gd name="connsiteY29" fmla="*/ 4773 h 35002"/>
                    <a:gd name="connsiteX30" fmla="*/ 28637 w 79549"/>
                    <a:gd name="connsiteY30" fmla="*/ 7955 h 35002"/>
                    <a:gd name="connsiteX31" fmla="*/ 27047 w 79549"/>
                    <a:gd name="connsiteY31" fmla="*/ 6364 h 35002"/>
                    <a:gd name="connsiteX32" fmla="*/ 27047 w 79549"/>
                    <a:gd name="connsiteY32" fmla="*/ 3182 h 35002"/>
                    <a:gd name="connsiteX33" fmla="*/ 25456 w 79549"/>
                    <a:gd name="connsiteY33" fmla="*/ 7955 h 35002"/>
                    <a:gd name="connsiteX34" fmla="*/ 25456 w 79549"/>
                    <a:gd name="connsiteY34" fmla="*/ 6364 h 35002"/>
                    <a:gd name="connsiteX35" fmla="*/ 23865 w 79549"/>
                    <a:gd name="connsiteY35" fmla="*/ 12728 h 35002"/>
                    <a:gd name="connsiteX36" fmla="*/ 23865 w 79549"/>
                    <a:gd name="connsiteY36" fmla="*/ 15910 h 35002"/>
                    <a:gd name="connsiteX37" fmla="*/ 23865 w 79549"/>
                    <a:gd name="connsiteY37" fmla="*/ 17501 h 35002"/>
                    <a:gd name="connsiteX38" fmla="*/ 23865 w 79549"/>
                    <a:gd name="connsiteY38" fmla="*/ 14319 h 35002"/>
                    <a:gd name="connsiteX39" fmla="*/ 23865 w 79549"/>
                    <a:gd name="connsiteY39" fmla="*/ 14319 h 35002"/>
                    <a:gd name="connsiteX40" fmla="*/ 23865 w 79549"/>
                    <a:gd name="connsiteY40" fmla="*/ 9546 h 35002"/>
                    <a:gd name="connsiteX41" fmla="*/ 23865 w 79549"/>
                    <a:gd name="connsiteY41" fmla="*/ 11137 h 35002"/>
                    <a:gd name="connsiteX42" fmla="*/ 23865 w 79549"/>
                    <a:gd name="connsiteY42" fmla="*/ 6364 h 35002"/>
                    <a:gd name="connsiteX43" fmla="*/ 23865 w 79549"/>
                    <a:gd name="connsiteY43" fmla="*/ 6364 h 35002"/>
                    <a:gd name="connsiteX44" fmla="*/ 23865 w 79549"/>
                    <a:gd name="connsiteY44" fmla="*/ 4773 h 35002"/>
                    <a:gd name="connsiteX45" fmla="*/ 23865 w 79549"/>
                    <a:gd name="connsiteY45" fmla="*/ 6364 h 35002"/>
                    <a:gd name="connsiteX46" fmla="*/ 23865 w 79549"/>
                    <a:gd name="connsiteY46" fmla="*/ 3182 h 35002"/>
                    <a:gd name="connsiteX47" fmla="*/ 23865 w 79549"/>
                    <a:gd name="connsiteY47" fmla="*/ 4773 h 35002"/>
                    <a:gd name="connsiteX48" fmla="*/ 23865 w 79549"/>
                    <a:gd name="connsiteY48" fmla="*/ 3182 h 35002"/>
                    <a:gd name="connsiteX49" fmla="*/ 22274 w 79549"/>
                    <a:gd name="connsiteY49" fmla="*/ 12728 h 35002"/>
                    <a:gd name="connsiteX50" fmla="*/ 22274 w 79549"/>
                    <a:gd name="connsiteY50" fmla="*/ 6364 h 35002"/>
                    <a:gd name="connsiteX51" fmla="*/ 23865 w 79549"/>
                    <a:gd name="connsiteY51" fmla="*/ 6364 h 35002"/>
                    <a:gd name="connsiteX52" fmla="*/ 23865 w 79549"/>
                    <a:gd name="connsiteY52" fmla="*/ 4773 h 35002"/>
                    <a:gd name="connsiteX53" fmla="*/ 22274 w 79549"/>
                    <a:gd name="connsiteY53" fmla="*/ 7955 h 35002"/>
                    <a:gd name="connsiteX54" fmla="*/ 22274 w 79549"/>
                    <a:gd name="connsiteY54" fmla="*/ 4773 h 35002"/>
                    <a:gd name="connsiteX55" fmla="*/ 20683 w 79549"/>
                    <a:gd name="connsiteY55" fmla="*/ 9546 h 35002"/>
                    <a:gd name="connsiteX56" fmla="*/ 20683 w 79549"/>
                    <a:gd name="connsiteY56" fmla="*/ 6364 h 35002"/>
                    <a:gd name="connsiteX57" fmla="*/ 19092 w 79549"/>
                    <a:gd name="connsiteY57" fmla="*/ 9546 h 35002"/>
                    <a:gd name="connsiteX58" fmla="*/ 19092 w 79549"/>
                    <a:gd name="connsiteY58" fmla="*/ 9546 h 35002"/>
                    <a:gd name="connsiteX59" fmla="*/ 19092 w 79549"/>
                    <a:gd name="connsiteY59" fmla="*/ 7955 h 35002"/>
                    <a:gd name="connsiteX60" fmla="*/ 19092 w 79549"/>
                    <a:gd name="connsiteY60" fmla="*/ 7955 h 35002"/>
                    <a:gd name="connsiteX61" fmla="*/ 17501 w 79549"/>
                    <a:gd name="connsiteY61" fmla="*/ 11137 h 35002"/>
                    <a:gd name="connsiteX62" fmla="*/ 17501 w 79549"/>
                    <a:gd name="connsiteY62" fmla="*/ 6364 h 35002"/>
                    <a:gd name="connsiteX63" fmla="*/ 15910 w 79549"/>
                    <a:gd name="connsiteY63" fmla="*/ 19092 h 35002"/>
                    <a:gd name="connsiteX64" fmla="*/ 15910 w 79549"/>
                    <a:gd name="connsiteY64" fmla="*/ 6364 h 35002"/>
                    <a:gd name="connsiteX65" fmla="*/ 15910 w 79549"/>
                    <a:gd name="connsiteY65" fmla="*/ 6364 h 35002"/>
                    <a:gd name="connsiteX66" fmla="*/ 15910 w 79549"/>
                    <a:gd name="connsiteY66" fmla="*/ 11137 h 35002"/>
                    <a:gd name="connsiteX67" fmla="*/ 14319 w 79549"/>
                    <a:gd name="connsiteY67" fmla="*/ 6364 h 35002"/>
                    <a:gd name="connsiteX68" fmla="*/ 14319 w 79549"/>
                    <a:gd name="connsiteY68" fmla="*/ 12728 h 35002"/>
                    <a:gd name="connsiteX69" fmla="*/ 14319 w 79549"/>
                    <a:gd name="connsiteY69" fmla="*/ 6364 h 35002"/>
                    <a:gd name="connsiteX70" fmla="*/ 14319 w 79549"/>
                    <a:gd name="connsiteY70" fmla="*/ 11137 h 35002"/>
                    <a:gd name="connsiteX71" fmla="*/ 14319 w 79549"/>
                    <a:gd name="connsiteY71" fmla="*/ 4773 h 35002"/>
                    <a:gd name="connsiteX72" fmla="*/ 14319 w 79549"/>
                    <a:gd name="connsiteY72" fmla="*/ 4773 h 35002"/>
                    <a:gd name="connsiteX73" fmla="*/ 14319 w 79549"/>
                    <a:gd name="connsiteY73" fmla="*/ 6364 h 35002"/>
                    <a:gd name="connsiteX74" fmla="*/ 12728 w 79549"/>
                    <a:gd name="connsiteY74" fmla="*/ 12728 h 35002"/>
                    <a:gd name="connsiteX75" fmla="*/ 12728 w 79549"/>
                    <a:gd name="connsiteY75" fmla="*/ 6364 h 35002"/>
                    <a:gd name="connsiteX76" fmla="*/ 11137 w 79549"/>
                    <a:gd name="connsiteY76" fmla="*/ 20683 h 35002"/>
                    <a:gd name="connsiteX77" fmla="*/ 11137 w 79549"/>
                    <a:gd name="connsiteY77" fmla="*/ 19092 h 35002"/>
                    <a:gd name="connsiteX78" fmla="*/ 11137 w 79549"/>
                    <a:gd name="connsiteY78" fmla="*/ 20683 h 35002"/>
                    <a:gd name="connsiteX79" fmla="*/ 12728 w 79549"/>
                    <a:gd name="connsiteY79" fmla="*/ 4773 h 35002"/>
                    <a:gd name="connsiteX80" fmla="*/ 12728 w 79549"/>
                    <a:gd name="connsiteY80" fmla="*/ 3182 h 35002"/>
                    <a:gd name="connsiteX81" fmla="*/ 12728 w 79549"/>
                    <a:gd name="connsiteY81" fmla="*/ 1591 h 35002"/>
                    <a:gd name="connsiteX82" fmla="*/ 11137 w 79549"/>
                    <a:gd name="connsiteY82" fmla="*/ 0 h 35002"/>
                    <a:gd name="connsiteX83" fmla="*/ 11137 w 79549"/>
                    <a:gd name="connsiteY83" fmla="*/ 6364 h 35002"/>
                    <a:gd name="connsiteX84" fmla="*/ 12728 w 79549"/>
                    <a:gd name="connsiteY84" fmla="*/ 3182 h 35002"/>
                    <a:gd name="connsiteX85" fmla="*/ 11137 w 79549"/>
                    <a:gd name="connsiteY85" fmla="*/ 11137 h 35002"/>
                    <a:gd name="connsiteX86" fmla="*/ 11137 w 79549"/>
                    <a:gd name="connsiteY86" fmla="*/ 4773 h 35002"/>
                    <a:gd name="connsiteX87" fmla="*/ 11137 w 79549"/>
                    <a:gd name="connsiteY87" fmla="*/ 6364 h 35002"/>
                    <a:gd name="connsiteX88" fmla="*/ 11137 w 79549"/>
                    <a:gd name="connsiteY88" fmla="*/ 4773 h 35002"/>
                    <a:gd name="connsiteX89" fmla="*/ 9546 w 79549"/>
                    <a:gd name="connsiteY89" fmla="*/ 6364 h 35002"/>
                    <a:gd name="connsiteX90" fmla="*/ 9546 w 79549"/>
                    <a:gd name="connsiteY90" fmla="*/ 4773 h 35002"/>
                    <a:gd name="connsiteX91" fmla="*/ 11137 w 79549"/>
                    <a:gd name="connsiteY91" fmla="*/ 22274 h 35002"/>
                    <a:gd name="connsiteX92" fmla="*/ 9546 w 79549"/>
                    <a:gd name="connsiteY92" fmla="*/ 17501 h 35002"/>
                    <a:gd name="connsiteX93" fmla="*/ 9546 w 79549"/>
                    <a:gd name="connsiteY93" fmla="*/ 7955 h 35002"/>
                    <a:gd name="connsiteX94" fmla="*/ 9546 w 79549"/>
                    <a:gd name="connsiteY94" fmla="*/ 9546 h 35002"/>
                    <a:gd name="connsiteX95" fmla="*/ 9546 w 79549"/>
                    <a:gd name="connsiteY95" fmla="*/ 7955 h 35002"/>
                    <a:gd name="connsiteX96" fmla="*/ 9546 w 79549"/>
                    <a:gd name="connsiteY96" fmla="*/ 11137 h 35002"/>
                    <a:gd name="connsiteX97" fmla="*/ 7955 w 79549"/>
                    <a:gd name="connsiteY97" fmla="*/ 11137 h 35002"/>
                    <a:gd name="connsiteX98" fmla="*/ 7955 w 79549"/>
                    <a:gd name="connsiteY98" fmla="*/ 19092 h 35002"/>
                    <a:gd name="connsiteX99" fmla="*/ 7955 w 79549"/>
                    <a:gd name="connsiteY99" fmla="*/ 17501 h 35002"/>
                    <a:gd name="connsiteX100" fmla="*/ 6364 w 79549"/>
                    <a:gd name="connsiteY100" fmla="*/ 15910 h 35002"/>
                    <a:gd name="connsiteX101" fmla="*/ 6364 w 79549"/>
                    <a:gd name="connsiteY101" fmla="*/ 12728 h 35002"/>
                    <a:gd name="connsiteX102" fmla="*/ 6364 w 79549"/>
                    <a:gd name="connsiteY102" fmla="*/ 14319 h 35002"/>
                    <a:gd name="connsiteX103" fmla="*/ 6364 w 79549"/>
                    <a:gd name="connsiteY103" fmla="*/ 11137 h 35002"/>
                    <a:gd name="connsiteX104" fmla="*/ 6364 w 79549"/>
                    <a:gd name="connsiteY104" fmla="*/ 14319 h 35002"/>
                    <a:gd name="connsiteX105" fmla="*/ 7955 w 79549"/>
                    <a:gd name="connsiteY105" fmla="*/ 14319 h 35002"/>
                    <a:gd name="connsiteX106" fmla="*/ 7955 w 79549"/>
                    <a:gd name="connsiteY106" fmla="*/ 23865 h 35002"/>
                    <a:gd name="connsiteX107" fmla="*/ 7955 w 79549"/>
                    <a:gd name="connsiteY107" fmla="*/ 22274 h 35002"/>
                    <a:gd name="connsiteX108" fmla="*/ 6364 w 79549"/>
                    <a:gd name="connsiteY108" fmla="*/ 27047 h 35002"/>
                    <a:gd name="connsiteX109" fmla="*/ 4773 w 79549"/>
                    <a:gd name="connsiteY109" fmla="*/ 20683 h 35002"/>
                    <a:gd name="connsiteX110" fmla="*/ 6364 w 79549"/>
                    <a:gd name="connsiteY110" fmla="*/ 22274 h 35002"/>
                    <a:gd name="connsiteX111" fmla="*/ 6364 w 79549"/>
                    <a:gd name="connsiteY111" fmla="*/ 20683 h 35002"/>
                    <a:gd name="connsiteX112" fmla="*/ 6364 w 79549"/>
                    <a:gd name="connsiteY112" fmla="*/ 20683 h 35002"/>
                    <a:gd name="connsiteX113" fmla="*/ 3182 w 79549"/>
                    <a:gd name="connsiteY113" fmla="*/ 19092 h 35002"/>
                    <a:gd name="connsiteX114" fmla="*/ 3182 w 79549"/>
                    <a:gd name="connsiteY114" fmla="*/ 22274 h 35002"/>
                    <a:gd name="connsiteX115" fmla="*/ 3182 w 79549"/>
                    <a:gd name="connsiteY115" fmla="*/ 22274 h 35002"/>
                    <a:gd name="connsiteX116" fmla="*/ 3182 w 79549"/>
                    <a:gd name="connsiteY116" fmla="*/ 25456 h 35002"/>
                    <a:gd name="connsiteX117" fmla="*/ 3182 w 79549"/>
                    <a:gd name="connsiteY117" fmla="*/ 28639 h 35002"/>
                    <a:gd name="connsiteX118" fmla="*/ 3182 w 79549"/>
                    <a:gd name="connsiteY118" fmla="*/ 25456 h 35002"/>
                    <a:gd name="connsiteX119" fmla="*/ 3182 w 79549"/>
                    <a:gd name="connsiteY119" fmla="*/ 25456 h 35002"/>
                    <a:gd name="connsiteX120" fmla="*/ 1591 w 79549"/>
                    <a:gd name="connsiteY120" fmla="*/ 25456 h 35002"/>
                    <a:gd name="connsiteX121" fmla="*/ 1591 w 79549"/>
                    <a:gd name="connsiteY121" fmla="*/ 27047 h 35002"/>
                    <a:gd name="connsiteX122" fmla="*/ 1591 w 79549"/>
                    <a:gd name="connsiteY122" fmla="*/ 30229 h 35002"/>
                    <a:gd name="connsiteX123" fmla="*/ 3182 w 79549"/>
                    <a:gd name="connsiteY123" fmla="*/ 33411 h 35002"/>
                    <a:gd name="connsiteX124" fmla="*/ 3182 w 79549"/>
                    <a:gd name="connsiteY124" fmla="*/ 28639 h 35002"/>
                    <a:gd name="connsiteX125" fmla="*/ 4773 w 79549"/>
                    <a:gd name="connsiteY125" fmla="*/ 33411 h 35002"/>
                    <a:gd name="connsiteX126" fmla="*/ 4773 w 79549"/>
                    <a:gd name="connsiteY126" fmla="*/ 31820 h 35002"/>
                    <a:gd name="connsiteX127" fmla="*/ 4773 w 79549"/>
                    <a:gd name="connsiteY127" fmla="*/ 30229 h 35002"/>
                    <a:gd name="connsiteX128" fmla="*/ 4773 w 79549"/>
                    <a:gd name="connsiteY128" fmla="*/ 30229 h 35002"/>
                    <a:gd name="connsiteX129" fmla="*/ 4773 w 79549"/>
                    <a:gd name="connsiteY129" fmla="*/ 30229 h 35002"/>
                    <a:gd name="connsiteX130" fmla="*/ 4773 w 79549"/>
                    <a:gd name="connsiteY130" fmla="*/ 30229 h 35002"/>
                    <a:gd name="connsiteX131" fmla="*/ 4773 w 79549"/>
                    <a:gd name="connsiteY131" fmla="*/ 28639 h 35002"/>
                    <a:gd name="connsiteX132" fmla="*/ 4773 w 79549"/>
                    <a:gd name="connsiteY132" fmla="*/ 25456 h 35002"/>
                    <a:gd name="connsiteX133" fmla="*/ 4773 w 79549"/>
                    <a:gd name="connsiteY133" fmla="*/ 27047 h 35002"/>
                    <a:gd name="connsiteX134" fmla="*/ 4773 w 79549"/>
                    <a:gd name="connsiteY134" fmla="*/ 25456 h 35002"/>
                    <a:gd name="connsiteX135" fmla="*/ 4773 w 79549"/>
                    <a:gd name="connsiteY135" fmla="*/ 30229 h 35002"/>
                    <a:gd name="connsiteX136" fmla="*/ 4773 w 79549"/>
                    <a:gd name="connsiteY136" fmla="*/ 30229 h 35002"/>
                    <a:gd name="connsiteX137" fmla="*/ 6364 w 79549"/>
                    <a:gd name="connsiteY137" fmla="*/ 30229 h 35002"/>
                    <a:gd name="connsiteX138" fmla="*/ 6364 w 79549"/>
                    <a:gd name="connsiteY138" fmla="*/ 30229 h 35002"/>
                    <a:gd name="connsiteX139" fmla="*/ 6364 w 79549"/>
                    <a:gd name="connsiteY139" fmla="*/ 28639 h 35002"/>
                    <a:gd name="connsiteX140" fmla="*/ 6364 w 79549"/>
                    <a:gd name="connsiteY140" fmla="*/ 28639 h 35002"/>
                    <a:gd name="connsiteX141" fmla="*/ 7955 w 79549"/>
                    <a:gd name="connsiteY141" fmla="*/ 28639 h 35002"/>
                    <a:gd name="connsiteX142" fmla="*/ 7955 w 79549"/>
                    <a:gd name="connsiteY142" fmla="*/ 28639 h 35002"/>
                    <a:gd name="connsiteX143" fmla="*/ 7955 w 79549"/>
                    <a:gd name="connsiteY143" fmla="*/ 30229 h 35002"/>
                    <a:gd name="connsiteX144" fmla="*/ 9546 w 79549"/>
                    <a:gd name="connsiteY144" fmla="*/ 30229 h 35002"/>
                    <a:gd name="connsiteX145" fmla="*/ 11137 w 79549"/>
                    <a:gd name="connsiteY145" fmla="*/ 31820 h 35002"/>
                    <a:gd name="connsiteX146" fmla="*/ 11137 w 79549"/>
                    <a:gd name="connsiteY146" fmla="*/ 30229 h 35002"/>
                    <a:gd name="connsiteX147" fmla="*/ 12728 w 79549"/>
                    <a:gd name="connsiteY147" fmla="*/ 28639 h 35002"/>
                    <a:gd name="connsiteX148" fmla="*/ 12728 w 79549"/>
                    <a:gd name="connsiteY148" fmla="*/ 27047 h 35002"/>
                    <a:gd name="connsiteX149" fmla="*/ 14319 w 79549"/>
                    <a:gd name="connsiteY149" fmla="*/ 28639 h 35002"/>
                    <a:gd name="connsiteX150" fmla="*/ 14319 w 79549"/>
                    <a:gd name="connsiteY150" fmla="*/ 28639 h 35002"/>
                    <a:gd name="connsiteX151" fmla="*/ 15910 w 79549"/>
                    <a:gd name="connsiteY151" fmla="*/ 28639 h 35002"/>
                    <a:gd name="connsiteX152" fmla="*/ 15910 w 79549"/>
                    <a:gd name="connsiteY152" fmla="*/ 28639 h 35002"/>
                    <a:gd name="connsiteX153" fmla="*/ 15910 w 79549"/>
                    <a:gd name="connsiteY153" fmla="*/ 28639 h 35002"/>
                    <a:gd name="connsiteX154" fmla="*/ 15910 w 79549"/>
                    <a:gd name="connsiteY154" fmla="*/ 28639 h 35002"/>
                    <a:gd name="connsiteX155" fmla="*/ 15910 w 79549"/>
                    <a:gd name="connsiteY155" fmla="*/ 30229 h 35002"/>
                    <a:gd name="connsiteX156" fmla="*/ 15910 w 79549"/>
                    <a:gd name="connsiteY156" fmla="*/ 28639 h 35002"/>
                    <a:gd name="connsiteX157" fmla="*/ 15910 w 79549"/>
                    <a:gd name="connsiteY157" fmla="*/ 27047 h 35002"/>
                    <a:gd name="connsiteX158" fmla="*/ 15910 w 79549"/>
                    <a:gd name="connsiteY158" fmla="*/ 28639 h 35002"/>
                    <a:gd name="connsiteX159" fmla="*/ 15910 w 79549"/>
                    <a:gd name="connsiteY159" fmla="*/ 28639 h 35002"/>
                    <a:gd name="connsiteX160" fmla="*/ 15910 w 79549"/>
                    <a:gd name="connsiteY160" fmla="*/ 25456 h 35002"/>
                    <a:gd name="connsiteX161" fmla="*/ 15910 w 79549"/>
                    <a:gd name="connsiteY161" fmla="*/ 23865 h 35002"/>
                    <a:gd name="connsiteX162" fmla="*/ 15910 w 79549"/>
                    <a:gd name="connsiteY162" fmla="*/ 27047 h 35002"/>
                    <a:gd name="connsiteX163" fmla="*/ 17501 w 79549"/>
                    <a:gd name="connsiteY163" fmla="*/ 22274 h 35002"/>
                    <a:gd name="connsiteX164" fmla="*/ 17501 w 79549"/>
                    <a:gd name="connsiteY164" fmla="*/ 22274 h 35002"/>
                    <a:gd name="connsiteX165" fmla="*/ 17501 w 79549"/>
                    <a:gd name="connsiteY165" fmla="*/ 22274 h 35002"/>
                    <a:gd name="connsiteX166" fmla="*/ 17501 w 79549"/>
                    <a:gd name="connsiteY166" fmla="*/ 25456 h 35002"/>
                    <a:gd name="connsiteX167" fmla="*/ 17501 w 79549"/>
                    <a:gd name="connsiteY167" fmla="*/ 22274 h 35002"/>
                    <a:gd name="connsiteX168" fmla="*/ 17501 w 79549"/>
                    <a:gd name="connsiteY168" fmla="*/ 27047 h 35002"/>
                    <a:gd name="connsiteX169" fmla="*/ 19092 w 79549"/>
                    <a:gd name="connsiteY169" fmla="*/ 22274 h 35002"/>
                    <a:gd name="connsiteX170" fmla="*/ 19092 w 79549"/>
                    <a:gd name="connsiteY170" fmla="*/ 23865 h 35002"/>
                    <a:gd name="connsiteX171" fmla="*/ 19092 w 79549"/>
                    <a:gd name="connsiteY171" fmla="*/ 22274 h 35002"/>
                    <a:gd name="connsiteX172" fmla="*/ 22274 w 79549"/>
                    <a:gd name="connsiteY172" fmla="*/ 25456 h 35002"/>
                    <a:gd name="connsiteX173" fmla="*/ 22274 w 79549"/>
                    <a:gd name="connsiteY173" fmla="*/ 23865 h 35002"/>
                    <a:gd name="connsiteX174" fmla="*/ 22274 w 79549"/>
                    <a:gd name="connsiteY174" fmla="*/ 27047 h 35002"/>
                    <a:gd name="connsiteX175" fmla="*/ 23865 w 79549"/>
                    <a:gd name="connsiteY175" fmla="*/ 25456 h 35002"/>
                    <a:gd name="connsiteX176" fmla="*/ 23865 w 79549"/>
                    <a:gd name="connsiteY176" fmla="*/ 28639 h 35002"/>
                    <a:gd name="connsiteX177" fmla="*/ 23865 w 79549"/>
                    <a:gd name="connsiteY177" fmla="*/ 28639 h 35002"/>
                    <a:gd name="connsiteX178" fmla="*/ 23865 w 79549"/>
                    <a:gd name="connsiteY178" fmla="*/ 30229 h 35002"/>
                    <a:gd name="connsiteX179" fmla="*/ 25456 w 79549"/>
                    <a:gd name="connsiteY179" fmla="*/ 22274 h 35002"/>
                    <a:gd name="connsiteX180" fmla="*/ 25456 w 79549"/>
                    <a:gd name="connsiteY180" fmla="*/ 20683 h 35002"/>
                    <a:gd name="connsiteX181" fmla="*/ 25456 w 79549"/>
                    <a:gd name="connsiteY181" fmla="*/ 23865 h 35002"/>
                    <a:gd name="connsiteX182" fmla="*/ 27047 w 79549"/>
                    <a:gd name="connsiteY182" fmla="*/ 22274 h 35002"/>
                    <a:gd name="connsiteX183" fmla="*/ 27047 w 79549"/>
                    <a:gd name="connsiteY183" fmla="*/ 22274 h 35002"/>
                    <a:gd name="connsiteX184" fmla="*/ 28637 w 79549"/>
                    <a:gd name="connsiteY184" fmla="*/ 22274 h 35002"/>
                    <a:gd name="connsiteX185" fmla="*/ 28637 w 79549"/>
                    <a:gd name="connsiteY185" fmla="*/ 22274 h 35002"/>
                    <a:gd name="connsiteX186" fmla="*/ 30229 w 79549"/>
                    <a:gd name="connsiteY186" fmla="*/ 20683 h 35002"/>
                    <a:gd name="connsiteX187" fmla="*/ 30229 w 79549"/>
                    <a:gd name="connsiteY187" fmla="*/ 20683 h 35002"/>
                    <a:gd name="connsiteX188" fmla="*/ 31820 w 79549"/>
                    <a:gd name="connsiteY188" fmla="*/ 22274 h 35002"/>
                    <a:gd name="connsiteX189" fmla="*/ 31820 w 79549"/>
                    <a:gd name="connsiteY189" fmla="*/ 20683 h 35002"/>
                    <a:gd name="connsiteX190" fmla="*/ 33411 w 79549"/>
                    <a:gd name="connsiteY190" fmla="*/ 22274 h 35002"/>
                    <a:gd name="connsiteX191" fmla="*/ 33411 w 79549"/>
                    <a:gd name="connsiteY191" fmla="*/ 20683 h 35002"/>
                    <a:gd name="connsiteX192" fmla="*/ 33411 w 79549"/>
                    <a:gd name="connsiteY192" fmla="*/ 27047 h 35002"/>
                    <a:gd name="connsiteX193" fmla="*/ 33411 w 79549"/>
                    <a:gd name="connsiteY193" fmla="*/ 28639 h 35002"/>
                    <a:gd name="connsiteX194" fmla="*/ 35002 w 79549"/>
                    <a:gd name="connsiteY194" fmla="*/ 25456 h 35002"/>
                    <a:gd name="connsiteX195" fmla="*/ 35002 w 79549"/>
                    <a:gd name="connsiteY195" fmla="*/ 30229 h 35002"/>
                    <a:gd name="connsiteX196" fmla="*/ 36592 w 79549"/>
                    <a:gd name="connsiteY196" fmla="*/ 28639 h 35002"/>
                    <a:gd name="connsiteX197" fmla="*/ 36592 w 79549"/>
                    <a:gd name="connsiteY197" fmla="*/ 25456 h 35002"/>
                    <a:gd name="connsiteX198" fmla="*/ 38183 w 79549"/>
                    <a:gd name="connsiteY198" fmla="*/ 27047 h 35002"/>
                    <a:gd name="connsiteX199" fmla="*/ 38183 w 79549"/>
                    <a:gd name="connsiteY199" fmla="*/ 28639 h 35002"/>
                    <a:gd name="connsiteX200" fmla="*/ 39775 w 79549"/>
                    <a:gd name="connsiteY200" fmla="*/ 25456 h 35002"/>
                    <a:gd name="connsiteX201" fmla="*/ 41366 w 79549"/>
                    <a:gd name="connsiteY201" fmla="*/ 28639 h 35002"/>
                    <a:gd name="connsiteX202" fmla="*/ 42957 w 79549"/>
                    <a:gd name="connsiteY202" fmla="*/ 28639 h 35002"/>
                    <a:gd name="connsiteX203" fmla="*/ 42957 w 79549"/>
                    <a:gd name="connsiteY203" fmla="*/ 28639 h 35002"/>
                    <a:gd name="connsiteX204" fmla="*/ 44547 w 79549"/>
                    <a:gd name="connsiteY204" fmla="*/ 25456 h 35002"/>
                    <a:gd name="connsiteX205" fmla="*/ 44547 w 79549"/>
                    <a:gd name="connsiteY205" fmla="*/ 27047 h 35002"/>
                    <a:gd name="connsiteX206" fmla="*/ 46138 w 79549"/>
                    <a:gd name="connsiteY206" fmla="*/ 25456 h 35002"/>
                    <a:gd name="connsiteX207" fmla="*/ 46138 w 79549"/>
                    <a:gd name="connsiteY207" fmla="*/ 27047 h 35002"/>
                    <a:gd name="connsiteX208" fmla="*/ 47729 w 79549"/>
                    <a:gd name="connsiteY208" fmla="*/ 28639 h 35002"/>
                    <a:gd name="connsiteX209" fmla="*/ 47729 w 79549"/>
                    <a:gd name="connsiteY209" fmla="*/ 30229 h 35002"/>
                    <a:gd name="connsiteX210" fmla="*/ 50912 w 79549"/>
                    <a:gd name="connsiteY210" fmla="*/ 28639 h 35002"/>
                    <a:gd name="connsiteX211" fmla="*/ 52502 w 79549"/>
                    <a:gd name="connsiteY211" fmla="*/ 27047 h 35002"/>
                    <a:gd name="connsiteX212" fmla="*/ 52502 w 79549"/>
                    <a:gd name="connsiteY212" fmla="*/ 22274 h 35002"/>
                    <a:gd name="connsiteX213" fmla="*/ 52502 w 79549"/>
                    <a:gd name="connsiteY213" fmla="*/ 25456 h 35002"/>
                    <a:gd name="connsiteX214" fmla="*/ 52502 w 79549"/>
                    <a:gd name="connsiteY214" fmla="*/ 25456 h 35002"/>
                    <a:gd name="connsiteX215" fmla="*/ 52502 w 79549"/>
                    <a:gd name="connsiteY215" fmla="*/ 30229 h 35002"/>
                    <a:gd name="connsiteX216" fmla="*/ 55684 w 79549"/>
                    <a:gd name="connsiteY216" fmla="*/ 33411 h 35002"/>
                    <a:gd name="connsiteX217" fmla="*/ 55684 w 79549"/>
                    <a:gd name="connsiteY217" fmla="*/ 30229 h 35002"/>
                    <a:gd name="connsiteX218" fmla="*/ 55684 w 79549"/>
                    <a:gd name="connsiteY218" fmla="*/ 30229 h 35002"/>
                    <a:gd name="connsiteX219" fmla="*/ 55684 w 79549"/>
                    <a:gd name="connsiteY219" fmla="*/ 31820 h 35002"/>
                    <a:gd name="connsiteX220" fmla="*/ 57275 w 79549"/>
                    <a:gd name="connsiteY220" fmla="*/ 30229 h 35002"/>
                    <a:gd name="connsiteX221" fmla="*/ 55684 w 79549"/>
                    <a:gd name="connsiteY221" fmla="*/ 33411 h 35002"/>
                    <a:gd name="connsiteX222" fmla="*/ 55684 w 79549"/>
                    <a:gd name="connsiteY222" fmla="*/ 33411 h 35002"/>
                    <a:gd name="connsiteX223" fmla="*/ 55684 w 79549"/>
                    <a:gd name="connsiteY223" fmla="*/ 33411 h 35002"/>
                    <a:gd name="connsiteX224" fmla="*/ 57275 w 79549"/>
                    <a:gd name="connsiteY224" fmla="*/ 31820 h 35002"/>
                    <a:gd name="connsiteX225" fmla="*/ 57275 w 79549"/>
                    <a:gd name="connsiteY225" fmla="*/ 33411 h 35002"/>
                    <a:gd name="connsiteX226" fmla="*/ 57275 w 79549"/>
                    <a:gd name="connsiteY226" fmla="*/ 33411 h 35002"/>
                    <a:gd name="connsiteX227" fmla="*/ 57275 w 79549"/>
                    <a:gd name="connsiteY227" fmla="*/ 33411 h 35002"/>
                    <a:gd name="connsiteX228" fmla="*/ 57275 w 79549"/>
                    <a:gd name="connsiteY228" fmla="*/ 30229 h 35002"/>
                    <a:gd name="connsiteX229" fmla="*/ 58866 w 79549"/>
                    <a:gd name="connsiteY229" fmla="*/ 27047 h 35002"/>
                    <a:gd name="connsiteX230" fmla="*/ 60457 w 79549"/>
                    <a:gd name="connsiteY230" fmla="*/ 30229 h 35002"/>
                    <a:gd name="connsiteX231" fmla="*/ 62048 w 79549"/>
                    <a:gd name="connsiteY231" fmla="*/ 28639 h 35002"/>
                    <a:gd name="connsiteX232" fmla="*/ 63639 w 79549"/>
                    <a:gd name="connsiteY232" fmla="*/ 25456 h 35002"/>
                    <a:gd name="connsiteX233" fmla="*/ 62048 w 79549"/>
                    <a:gd name="connsiteY233" fmla="*/ 31820 h 35002"/>
                    <a:gd name="connsiteX234" fmla="*/ 63639 w 79549"/>
                    <a:gd name="connsiteY234" fmla="*/ 27047 h 35002"/>
                    <a:gd name="connsiteX235" fmla="*/ 63639 w 79549"/>
                    <a:gd name="connsiteY235" fmla="*/ 30229 h 35002"/>
                    <a:gd name="connsiteX236" fmla="*/ 65230 w 79549"/>
                    <a:gd name="connsiteY236" fmla="*/ 31820 h 35002"/>
                    <a:gd name="connsiteX237" fmla="*/ 66821 w 79549"/>
                    <a:gd name="connsiteY237" fmla="*/ 28639 h 35002"/>
                    <a:gd name="connsiteX238" fmla="*/ 66821 w 79549"/>
                    <a:gd name="connsiteY238" fmla="*/ 31820 h 35002"/>
                    <a:gd name="connsiteX239" fmla="*/ 68412 w 79549"/>
                    <a:gd name="connsiteY239" fmla="*/ 30229 h 35002"/>
                    <a:gd name="connsiteX240" fmla="*/ 68412 w 79549"/>
                    <a:gd name="connsiteY240" fmla="*/ 28639 h 35002"/>
                    <a:gd name="connsiteX241" fmla="*/ 73185 w 79549"/>
                    <a:gd name="connsiteY241" fmla="*/ 35003 h 35002"/>
                    <a:gd name="connsiteX242" fmla="*/ 73185 w 79549"/>
                    <a:gd name="connsiteY242" fmla="*/ 33411 h 35002"/>
                    <a:gd name="connsiteX243" fmla="*/ 74776 w 79549"/>
                    <a:gd name="connsiteY243" fmla="*/ 30229 h 35002"/>
                    <a:gd name="connsiteX244" fmla="*/ 74776 w 79549"/>
                    <a:gd name="connsiteY244" fmla="*/ 33411 h 35002"/>
                    <a:gd name="connsiteX245" fmla="*/ 76367 w 79549"/>
                    <a:gd name="connsiteY245" fmla="*/ 30229 h 35002"/>
                    <a:gd name="connsiteX246" fmla="*/ 76367 w 79549"/>
                    <a:gd name="connsiteY246" fmla="*/ 30229 h 35002"/>
                    <a:gd name="connsiteX247" fmla="*/ 79549 w 79549"/>
                    <a:gd name="connsiteY247" fmla="*/ 19092 h 35002"/>
                    <a:gd name="connsiteX248" fmla="*/ 77958 w 79549"/>
                    <a:gd name="connsiteY248" fmla="*/ 19092 h 35002"/>
                    <a:gd name="connsiteX249" fmla="*/ 79549 w 79549"/>
                    <a:gd name="connsiteY249" fmla="*/ 17501 h 35002"/>
                    <a:gd name="connsiteX250" fmla="*/ 77958 w 79549"/>
                    <a:gd name="connsiteY250" fmla="*/ 19092 h 35002"/>
                    <a:gd name="connsiteX251" fmla="*/ 77958 w 79549"/>
                    <a:gd name="connsiteY251" fmla="*/ 19092 h 35002"/>
                    <a:gd name="connsiteX252" fmla="*/ 76367 w 79549"/>
                    <a:gd name="connsiteY252" fmla="*/ 15910 h 35002"/>
                    <a:gd name="connsiteX253" fmla="*/ 76367 w 79549"/>
                    <a:gd name="connsiteY253" fmla="*/ 17501 h 35002"/>
                    <a:gd name="connsiteX254" fmla="*/ 76367 w 79549"/>
                    <a:gd name="connsiteY254" fmla="*/ 15910 h 35002"/>
                    <a:gd name="connsiteX255" fmla="*/ 76367 w 79549"/>
                    <a:gd name="connsiteY255" fmla="*/ 19092 h 35002"/>
                    <a:gd name="connsiteX256" fmla="*/ 76367 w 79549"/>
                    <a:gd name="connsiteY256" fmla="*/ 14319 h 35002"/>
                    <a:gd name="connsiteX257" fmla="*/ 74776 w 79549"/>
                    <a:gd name="connsiteY257" fmla="*/ 15910 h 35002"/>
                    <a:gd name="connsiteX258" fmla="*/ 74776 w 79549"/>
                    <a:gd name="connsiteY258" fmla="*/ 14319 h 35002"/>
                    <a:gd name="connsiteX259" fmla="*/ 74776 w 79549"/>
                    <a:gd name="connsiteY259" fmla="*/ 15910 h 35002"/>
                    <a:gd name="connsiteX260" fmla="*/ 74776 w 79549"/>
                    <a:gd name="connsiteY260" fmla="*/ 12728 h 35002"/>
                    <a:gd name="connsiteX261" fmla="*/ 74776 w 79549"/>
                    <a:gd name="connsiteY261" fmla="*/ 12728 h 35002"/>
                    <a:gd name="connsiteX262" fmla="*/ 73185 w 79549"/>
                    <a:gd name="connsiteY262" fmla="*/ 12728 h 35002"/>
                    <a:gd name="connsiteX263" fmla="*/ 73185 w 79549"/>
                    <a:gd name="connsiteY263" fmla="*/ 14319 h 35002"/>
                    <a:gd name="connsiteX264" fmla="*/ 68412 w 79549"/>
                    <a:gd name="connsiteY264" fmla="*/ 15910 h 35002"/>
                    <a:gd name="connsiteX265" fmla="*/ 68412 w 79549"/>
                    <a:gd name="connsiteY265" fmla="*/ 17501 h 35002"/>
                    <a:gd name="connsiteX266" fmla="*/ 66821 w 79549"/>
                    <a:gd name="connsiteY266" fmla="*/ 17501 h 35002"/>
                    <a:gd name="connsiteX267" fmla="*/ 66821 w 79549"/>
                    <a:gd name="connsiteY267" fmla="*/ 17501 h 35002"/>
                    <a:gd name="connsiteX268" fmla="*/ 65230 w 79549"/>
                    <a:gd name="connsiteY268" fmla="*/ 19092 h 35002"/>
                    <a:gd name="connsiteX269" fmla="*/ 66821 w 79549"/>
                    <a:gd name="connsiteY269" fmla="*/ 15910 h 35002"/>
                    <a:gd name="connsiteX270" fmla="*/ 63639 w 79549"/>
                    <a:gd name="connsiteY270" fmla="*/ 20683 h 35002"/>
                    <a:gd name="connsiteX271" fmla="*/ 63639 w 79549"/>
                    <a:gd name="connsiteY271" fmla="*/ 19092 h 35002"/>
                    <a:gd name="connsiteX272" fmla="*/ 62048 w 79549"/>
                    <a:gd name="connsiteY272" fmla="*/ 22274 h 35002"/>
                    <a:gd name="connsiteX273" fmla="*/ 63639 w 79549"/>
                    <a:gd name="connsiteY273" fmla="*/ 17501 h 35002"/>
                    <a:gd name="connsiteX274" fmla="*/ 62048 w 79549"/>
                    <a:gd name="connsiteY274" fmla="*/ 15910 h 35002"/>
                    <a:gd name="connsiteX275" fmla="*/ 62048 w 79549"/>
                    <a:gd name="connsiteY275" fmla="*/ 19092 h 35002"/>
                    <a:gd name="connsiteX276" fmla="*/ 60457 w 79549"/>
                    <a:gd name="connsiteY276" fmla="*/ 22274 h 35002"/>
                    <a:gd name="connsiteX277" fmla="*/ 60457 w 79549"/>
                    <a:gd name="connsiteY277" fmla="*/ 15910 h 35002"/>
                    <a:gd name="connsiteX278" fmla="*/ 60457 w 79549"/>
                    <a:gd name="connsiteY278" fmla="*/ 15910 h 35002"/>
                    <a:gd name="connsiteX279" fmla="*/ 60457 w 79549"/>
                    <a:gd name="connsiteY279" fmla="*/ 15910 h 35002"/>
                    <a:gd name="connsiteX280" fmla="*/ 58866 w 79549"/>
                    <a:gd name="connsiteY280" fmla="*/ 19092 h 35002"/>
                    <a:gd name="connsiteX281" fmla="*/ 60457 w 79549"/>
                    <a:gd name="connsiteY281" fmla="*/ 19092 h 35002"/>
                    <a:gd name="connsiteX282" fmla="*/ 58866 w 79549"/>
                    <a:gd name="connsiteY282" fmla="*/ 22274 h 35002"/>
                    <a:gd name="connsiteX283" fmla="*/ 60457 w 79549"/>
                    <a:gd name="connsiteY283" fmla="*/ 20683 h 35002"/>
                    <a:gd name="connsiteX284" fmla="*/ 60457 w 79549"/>
                    <a:gd name="connsiteY284" fmla="*/ 20683 h 35002"/>
                    <a:gd name="connsiteX285" fmla="*/ 62048 w 79549"/>
                    <a:gd name="connsiteY285" fmla="*/ 17501 h 35002"/>
                    <a:gd name="connsiteX286" fmla="*/ 62048 w 79549"/>
                    <a:gd name="connsiteY286" fmla="*/ 15910 h 35002"/>
                    <a:gd name="connsiteX287" fmla="*/ 60457 w 79549"/>
                    <a:gd name="connsiteY287" fmla="*/ 19092 h 35002"/>
                    <a:gd name="connsiteX288" fmla="*/ 60457 w 79549"/>
                    <a:gd name="connsiteY288" fmla="*/ 17501 h 35002"/>
                    <a:gd name="connsiteX289" fmla="*/ 60457 w 79549"/>
                    <a:gd name="connsiteY289" fmla="*/ 19092 h 35002"/>
                    <a:gd name="connsiteX290" fmla="*/ 62048 w 79549"/>
                    <a:gd name="connsiteY290" fmla="*/ 15910 h 35002"/>
                    <a:gd name="connsiteX291" fmla="*/ 60457 w 79549"/>
                    <a:gd name="connsiteY291" fmla="*/ 14319 h 35002"/>
                    <a:gd name="connsiteX292" fmla="*/ 60457 w 79549"/>
                    <a:gd name="connsiteY292" fmla="*/ 19092 h 35002"/>
                    <a:gd name="connsiteX293" fmla="*/ 60457 w 79549"/>
                    <a:gd name="connsiteY293" fmla="*/ 14319 h 35002"/>
                    <a:gd name="connsiteX294" fmla="*/ 60457 w 79549"/>
                    <a:gd name="connsiteY294" fmla="*/ 15910 h 35002"/>
                    <a:gd name="connsiteX295" fmla="*/ 60457 w 79549"/>
                    <a:gd name="connsiteY295" fmla="*/ 12728 h 35002"/>
                    <a:gd name="connsiteX296" fmla="*/ 58866 w 79549"/>
                    <a:gd name="connsiteY296" fmla="*/ 15910 h 35002"/>
                    <a:gd name="connsiteX297" fmla="*/ 57275 w 79549"/>
                    <a:gd name="connsiteY297" fmla="*/ 17501 h 35002"/>
                    <a:gd name="connsiteX298" fmla="*/ 57275 w 79549"/>
                    <a:gd name="connsiteY298" fmla="*/ 15910 h 35002"/>
                    <a:gd name="connsiteX299" fmla="*/ 55684 w 79549"/>
                    <a:gd name="connsiteY299" fmla="*/ 19092 h 35002"/>
                    <a:gd name="connsiteX300" fmla="*/ 57275 w 79549"/>
                    <a:gd name="connsiteY300" fmla="*/ 15910 h 35002"/>
                    <a:gd name="connsiteX301" fmla="*/ 57275 w 79549"/>
                    <a:gd name="connsiteY301" fmla="*/ 15910 h 35002"/>
                    <a:gd name="connsiteX302" fmla="*/ 57275 w 79549"/>
                    <a:gd name="connsiteY302" fmla="*/ 12728 h 35002"/>
                    <a:gd name="connsiteX303" fmla="*/ 55684 w 79549"/>
                    <a:gd name="connsiteY303" fmla="*/ 12728 h 35002"/>
                    <a:gd name="connsiteX304" fmla="*/ 54093 w 79549"/>
                    <a:gd name="connsiteY304" fmla="*/ 15910 h 35002"/>
                    <a:gd name="connsiteX305" fmla="*/ 54093 w 79549"/>
                    <a:gd name="connsiteY305" fmla="*/ 14319 h 35002"/>
                    <a:gd name="connsiteX306" fmla="*/ 54093 w 79549"/>
                    <a:gd name="connsiteY306" fmla="*/ 12728 h 35002"/>
                    <a:gd name="connsiteX307" fmla="*/ 54093 w 79549"/>
                    <a:gd name="connsiteY307" fmla="*/ 11137 h 35002"/>
                    <a:gd name="connsiteX308" fmla="*/ 52502 w 79549"/>
                    <a:gd name="connsiteY308" fmla="*/ 11137 h 35002"/>
                    <a:gd name="connsiteX309" fmla="*/ 52502 w 79549"/>
                    <a:gd name="connsiteY309" fmla="*/ 11137 h 35002"/>
                    <a:gd name="connsiteX310" fmla="*/ 50912 w 79549"/>
                    <a:gd name="connsiteY310" fmla="*/ 14319 h 35002"/>
                    <a:gd name="connsiteX311" fmla="*/ 50912 w 79549"/>
                    <a:gd name="connsiteY311" fmla="*/ 12728 h 35002"/>
                    <a:gd name="connsiteX312" fmla="*/ 50912 w 79549"/>
                    <a:gd name="connsiteY312" fmla="*/ 14319 h 35002"/>
                    <a:gd name="connsiteX313" fmla="*/ 52502 w 79549"/>
                    <a:gd name="connsiteY313" fmla="*/ 9546 h 35002"/>
                    <a:gd name="connsiteX314" fmla="*/ 50912 w 79549"/>
                    <a:gd name="connsiteY314" fmla="*/ 11137 h 35002"/>
                    <a:gd name="connsiteX315" fmla="*/ 50912 w 79549"/>
                    <a:gd name="connsiteY315" fmla="*/ 7955 h 35002"/>
                    <a:gd name="connsiteX316" fmla="*/ 49320 w 79549"/>
                    <a:gd name="connsiteY316" fmla="*/ 9546 h 35002"/>
                    <a:gd name="connsiteX317" fmla="*/ 49320 w 79549"/>
                    <a:gd name="connsiteY317" fmla="*/ 11137 h 35002"/>
                    <a:gd name="connsiteX318" fmla="*/ 47729 w 79549"/>
                    <a:gd name="connsiteY318" fmla="*/ 11137 h 35002"/>
                    <a:gd name="connsiteX319" fmla="*/ 47729 w 79549"/>
                    <a:gd name="connsiteY319" fmla="*/ 7955 h 35002"/>
                    <a:gd name="connsiteX320" fmla="*/ 46138 w 79549"/>
                    <a:gd name="connsiteY320" fmla="*/ 12728 h 35002"/>
                    <a:gd name="connsiteX321" fmla="*/ 46138 w 79549"/>
                    <a:gd name="connsiteY321" fmla="*/ 9546 h 35002"/>
                    <a:gd name="connsiteX322" fmla="*/ 38183 w 79549"/>
                    <a:gd name="connsiteY322" fmla="*/ 7955 h 35002"/>
                    <a:gd name="connsiteX323" fmla="*/ 38183 w 79549"/>
                    <a:gd name="connsiteY323" fmla="*/ 7955 h 35002"/>
                    <a:gd name="connsiteX324" fmla="*/ 33411 w 79549"/>
                    <a:gd name="connsiteY324" fmla="*/ 9546 h 35002"/>
                    <a:gd name="connsiteX325" fmla="*/ 33411 w 79549"/>
                    <a:gd name="connsiteY325" fmla="*/ 9546 h 35002"/>
                    <a:gd name="connsiteX326" fmla="*/ 33411 w 79549"/>
                    <a:gd name="connsiteY326" fmla="*/ 9546 h 35002"/>
                    <a:gd name="connsiteX327" fmla="*/ 23865 w 79549"/>
                    <a:gd name="connsiteY327" fmla="*/ 12728 h 35002"/>
                    <a:gd name="connsiteX328" fmla="*/ 23865 w 79549"/>
                    <a:gd name="connsiteY328" fmla="*/ 12728 h 35002"/>
                    <a:gd name="connsiteX329" fmla="*/ 23865 w 79549"/>
                    <a:gd name="connsiteY329" fmla="*/ 12728 h 35002"/>
                    <a:gd name="connsiteX330" fmla="*/ 1591 w 79549"/>
                    <a:gd name="connsiteY330" fmla="*/ 28639 h 35002"/>
                    <a:gd name="connsiteX331" fmla="*/ 1591 w 79549"/>
                    <a:gd name="connsiteY331" fmla="*/ 28639 h 35002"/>
                    <a:gd name="connsiteX332" fmla="*/ 1591 w 79549"/>
                    <a:gd name="connsiteY332" fmla="*/ 28639 h 35002"/>
                    <a:gd name="connsiteX333" fmla="*/ 0 w 79549"/>
                    <a:gd name="connsiteY333" fmla="*/ 28639 h 35002"/>
                    <a:gd name="connsiteX334" fmla="*/ 0 w 79549"/>
                    <a:gd name="connsiteY334" fmla="*/ 28639 h 35002"/>
                    <a:gd name="connsiteX335" fmla="*/ 0 w 79549"/>
                    <a:gd name="connsiteY335" fmla="*/ 28639 h 35002"/>
                    <a:gd name="connsiteX336" fmla="*/ 0 w 79549"/>
                    <a:gd name="connsiteY336" fmla="*/ 28639 h 35002"/>
                    <a:gd name="connsiteX337" fmla="*/ 50912 w 79549"/>
                    <a:gd name="connsiteY337" fmla="*/ 30229 h 35002"/>
                    <a:gd name="connsiteX338" fmla="*/ 50912 w 79549"/>
                    <a:gd name="connsiteY338" fmla="*/ 30229 h 35002"/>
                    <a:gd name="connsiteX339" fmla="*/ 50912 w 79549"/>
                    <a:gd name="connsiteY339" fmla="*/ 30229 h 350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</a:cxnLst>
                  <a:rect l="l" t="t" r="r" b="b"/>
                  <a:pathLst>
                    <a:path w="79549" h="35002">
                      <a:moveTo>
                        <a:pt x="38183" y="7955"/>
                      </a:moveTo>
                      <a:lnTo>
                        <a:pt x="38183" y="6364"/>
                      </a:lnTo>
                      <a:cubicBezTo>
                        <a:pt x="39775" y="3182"/>
                        <a:pt x="39775" y="4773"/>
                        <a:pt x="39775" y="1591"/>
                      </a:cubicBezTo>
                      <a:cubicBezTo>
                        <a:pt x="38183" y="7955"/>
                        <a:pt x="38183" y="1591"/>
                        <a:pt x="36592" y="7955"/>
                      </a:cubicBezTo>
                      <a:lnTo>
                        <a:pt x="36592" y="6364"/>
                      </a:lnTo>
                      <a:cubicBezTo>
                        <a:pt x="36592" y="7955"/>
                        <a:pt x="36592" y="6364"/>
                        <a:pt x="38183" y="7955"/>
                      </a:cubicBezTo>
                      <a:cubicBezTo>
                        <a:pt x="36592" y="3182"/>
                        <a:pt x="35002" y="11137"/>
                        <a:pt x="35002" y="9546"/>
                      </a:cubicBezTo>
                      <a:cubicBezTo>
                        <a:pt x="35002" y="9546"/>
                        <a:pt x="35002" y="7955"/>
                        <a:pt x="35002" y="7955"/>
                      </a:cubicBezTo>
                      <a:lnTo>
                        <a:pt x="35002" y="9546"/>
                      </a:lnTo>
                      <a:cubicBezTo>
                        <a:pt x="35002" y="9546"/>
                        <a:pt x="35002" y="7955"/>
                        <a:pt x="35002" y="7955"/>
                      </a:cubicBezTo>
                      <a:lnTo>
                        <a:pt x="33411" y="7955"/>
                      </a:lnTo>
                      <a:lnTo>
                        <a:pt x="33411" y="7955"/>
                      </a:lnTo>
                      <a:cubicBezTo>
                        <a:pt x="33411" y="9546"/>
                        <a:pt x="33411" y="9546"/>
                        <a:pt x="31820" y="11137"/>
                      </a:cubicBezTo>
                      <a:cubicBezTo>
                        <a:pt x="31820" y="9546"/>
                        <a:pt x="31820" y="11137"/>
                        <a:pt x="31820" y="9546"/>
                      </a:cubicBezTo>
                      <a:lnTo>
                        <a:pt x="31820" y="11137"/>
                      </a:lnTo>
                      <a:cubicBezTo>
                        <a:pt x="31820" y="9546"/>
                        <a:pt x="31820" y="7955"/>
                        <a:pt x="33411" y="7955"/>
                      </a:cubicBezTo>
                      <a:cubicBezTo>
                        <a:pt x="33411" y="1591"/>
                        <a:pt x="33411" y="9546"/>
                        <a:pt x="31820" y="6364"/>
                      </a:cubicBezTo>
                      <a:lnTo>
                        <a:pt x="31820" y="6364"/>
                      </a:lnTo>
                      <a:cubicBezTo>
                        <a:pt x="31820" y="3182"/>
                        <a:pt x="31820" y="4773"/>
                        <a:pt x="31820" y="1591"/>
                      </a:cubicBezTo>
                      <a:cubicBezTo>
                        <a:pt x="31820" y="3182"/>
                        <a:pt x="31820" y="6364"/>
                        <a:pt x="31820" y="7955"/>
                      </a:cubicBezTo>
                      <a:cubicBezTo>
                        <a:pt x="31820" y="7955"/>
                        <a:pt x="31820" y="7955"/>
                        <a:pt x="31820" y="7955"/>
                      </a:cubicBezTo>
                      <a:cubicBezTo>
                        <a:pt x="31820" y="6364"/>
                        <a:pt x="31820" y="6364"/>
                        <a:pt x="31820" y="6364"/>
                      </a:cubicBezTo>
                      <a:lnTo>
                        <a:pt x="31820" y="3182"/>
                      </a:lnTo>
                      <a:cubicBezTo>
                        <a:pt x="31820" y="4773"/>
                        <a:pt x="31820" y="4773"/>
                        <a:pt x="30229" y="6364"/>
                      </a:cubicBezTo>
                      <a:cubicBezTo>
                        <a:pt x="30229" y="6364"/>
                        <a:pt x="30229" y="3182"/>
                        <a:pt x="30229" y="1591"/>
                      </a:cubicBezTo>
                      <a:cubicBezTo>
                        <a:pt x="30229" y="1591"/>
                        <a:pt x="30229" y="4773"/>
                        <a:pt x="30229" y="6364"/>
                      </a:cubicBezTo>
                      <a:cubicBezTo>
                        <a:pt x="30229" y="4773"/>
                        <a:pt x="28637" y="6364"/>
                        <a:pt x="28637" y="7955"/>
                      </a:cubicBezTo>
                      <a:cubicBezTo>
                        <a:pt x="28637" y="6364"/>
                        <a:pt x="28637" y="6364"/>
                        <a:pt x="28637" y="4773"/>
                      </a:cubicBezTo>
                      <a:lnTo>
                        <a:pt x="28637" y="6364"/>
                      </a:lnTo>
                      <a:cubicBezTo>
                        <a:pt x="28637" y="6364"/>
                        <a:pt x="28637" y="6364"/>
                        <a:pt x="28637" y="4773"/>
                      </a:cubicBezTo>
                      <a:cubicBezTo>
                        <a:pt x="28637" y="6364"/>
                        <a:pt x="28637" y="7955"/>
                        <a:pt x="28637" y="7955"/>
                      </a:cubicBezTo>
                      <a:cubicBezTo>
                        <a:pt x="28637" y="11137"/>
                        <a:pt x="28637" y="3182"/>
                        <a:pt x="27047" y="6364"/>
                      </a:cubicBezTo>
                      <a:cubicBezTo>
                        <a:pt x="27047" y="4773"/>
                        <a:pt x="27047" y="4773"/>
                        <a:pt x="27047" y="3182"/>
                      </a:cubicBezTo>
                      <a:cubicBezTo>
                        <a:pt x="25456" y="4773"/>
                        <a:pt x="27047" y="4773"/>
                        <a:pt x="25456" y="7955"/>
                      </a:cubicBezTo>
                      <a:lnTo>
                        <a:pt x="25456" y="6364"/>
                      </a:lnTo>
                      <a:cubicBezTo>
                        <a:pt x="25456" y="7955"/>
                        <a:pt x="25456" y="11137"/>
                        <a:pt x="23865" y="12728"/>
                      </a:cubicBezTo>
                      <a:cubicBezTo>
                        <a:pt x="23865" y="14319"/>
                        <a:pt x="23865" y="14319"/>
                        <a:pt x="23865" y="15910"/>
                      </a:cubicBezTo>
                      <a:lnTo>
                        <a:pt x="23865" y="17501"/>
                      </a:lnTo>
                      <a:cubicBezTo>
                        <a:pt x="23865" y="17501"/>
                        <a:pt x="23865" y="15910"/>
                        <a:pt x="23865" y="14319"/>
                      </a:cubicBezTo>
                      <a:lnTo>
                        <a:pt x="23865" y="14319"/>
                      </a:lnTo>
                      <a:cubicBezTo>
                        <a:pt x="23865" y="12728"/>
                        <a:pt x="23865" y="11137"/>
                        <a:pt x="23865" y="9546"/>
                      </a:cubicBezTo>
                      <a:lnTo>
                        <a:pt x="23865" y="11137"/>
                      </a:lnTo>
                      <a:cubicBezTo>
                        <a:pt x="23865" y="9546"/>
                        <a:pt x="23865" y="7955"/>
                        <a:pt x="23865" y="6364"/>
                      </a:cubicBezTo>
                      <a:cubicBezTo>
                        <a:pt x="23865" y="6364"/>
                        <a:pt x="23865" y="6364"/>
                        <a:pt x="23865" y="6364"/>
                      </a:cubicBezTo>
                      <a:cubicBezTo>
                        <a:pt x="23865" y="6364"/>
                        <a:pt x="23865" y="4773"/>
                        <a:pt x="23865" y="4773"/>
                      </a:cubicBezTo>
                      <a:cubicBezTo>
                        <a:pt x="23865" y="4773"/>
                        <a:pt x="23865" y="4773"/>
                        <a:pt x="23865" y="6364"/>
                      </a:cubicBezTo>
                      <a:lnTo>
                        <a:pt x="23865" y="3182"/>
                      </a:lnTo>
                      <a:lnTo>
                        <a:pt x="23865" y="4773"/>
                      </a:lnTo>
                      <a:lnTo>
                        <a:pt x="23865" y="3182"/>
                      </a:lnTo>
                      <a:cubicBezTo>
                        <a:pt x="23865" y="6364"/>
                        <a:pt x="22274" y="11137"/>
                        <a:pt x="22274" y="12728"/>
                      </a:cubicBezTo>
                      <a:cubicBezTo>
                        <a:pt x="22274" y="11137"/>
                        <a:pt x="22274" y="9546"/>
                        <a:pt x="22274" y="6364"/>
                      </a:cubicBezTo>
                      <a:cubicBezTo>
                        <a:pt x="22274" y="9546"/>
                        <a:pt x="22274" y="4773"/>
                        <a:pt x="23865" y="6364"/>
                      </a:cubicBezTo>
                      <a:cubicBezTo>
                        <a:pt x="23865" y="6364"/>
                        <a:pt x="23865" y="4773"/>
                        <a:pt x="23865" y="4773"/>
                      </a:cubicBezTo>
                      <a:lnTo>
                        <a:pt x="22274" y="7955"/>
                      </a:lnTo>
                      <a:cubicBezTo>
                        <a:pt x="22274" y="6364"/>
                        <a:pt x="22274" y="6364"/>
                        <a:pt x="22274" y="4773"/>
                      </a:cubicBezTo>
                      <a:cubicBezTo>
                        <a:pt x="22274" y="9546"/>
                        <a:pt x="22274" y="7955"/>
                        <a:pt x="20683" y="9546"/>
                      </a:cubicBezTo>
                      <a:cubicBezTo>
                        <a:pt x="20683" y="7955"/>
                        <a:pt x="20683" y="6364"/>
                        <a:pt x="20683" y="6364"/>
                      </a:cubicBezTo>
                      <a:cubicBezTo>
                        <a:pt x="20683" y="3182"/>
                        <a:pt x="20683" y="11137"/>
                        <a:pt x="19092" y="9546"/>
                      </a:cubicBezTo>
                      <a:cubicBezTo>
                        <a:pt x="19092" y="9546"/>
                        <a:pt x="19092" y="9546"/>
                        <a:pt x="19092" y="9546"/>
                      </a:cubicBezTo>
                      <a:cubicBezTo>
                        <a:pt x="19092" y="11137"/>
                        <a:pt x="17501" y="9546"/>
                        <a:pt x="19092" y="7955"/>
                      </a:cubicBezTo>
                      <a:lnTo>
                        <a:pt x="19092" y="7955"/>
                      </a:lnTo>
                      <a:cubicBezTo>
                        <a:pt x="19092" y="7955"/>
                        <a:pt x="17501" y="7955"/>
                        <a:pt x="17501" y="11137"/>
                      </a:cubicBezTo>
                      <a:cubicBezTo>
                        <a:pt x="17501" y="11137"/>
                        <a:pt x="17501" y="6364"/>
                        <a:pt x="17501" y="6364"/>
                      </a:cubicBezTo>
                      <a:lnTo>
                        <a:pt x="15910" y="19092"/>
                      </a:lnTo>
                      <a:cubicBezTo>
                        <a:pt x="15910" y="15910"/>
                        <a:pt x="15910" y="7955"/>
                        <a:pt x="15910" y="6364"/>
                      </a:cubicBezTo>
                      <a:cubicBezTo>
                        <a:pt x="15910" y="6364"/>
                        <a:pt x="15910" y="4773"/>
                        <a:pt x="15910" y="6364"/>
                      </a:cubicBezTo>
                      <a:cubicBezTo>
                        <a:pt x="15910" y="6364"/>
                        <a:pt x="15910" y="11137"/>
                        <a:pt x="15910" y="11137"/>
                      </a:cubicBezTo>
                      <a:cubicBezTo>
                        <a:pt x="15910" y="7955"/>
                        <a:pt x="15910" y="9546"/>
                        <a:pt x="14319" y="6364"/>
                      </a:cubicBezTo>
                      <a:cubicBezTo>
                        <a:pt x="14319" y="6364"/>
                        <a:pt x="14319" y="12728"/>
                        <a:pt x="14319" y="12728"/>
                      </a:cubicBezTo>
                      <a:cubicBezTo>
                        <a:pt x="14319" y="12728"/>
                        <a:pt x="14319" y="7955"/>
                        <a:pt x="14319" y="6364"/>
                      </a:cubicBezTo>
                      <a:lnTo>
                        <a:pt x="14319" y="11137"/>
                      </a:lnTo>
                      <a:cubicBezTo>
                        <a:pt x="14319" y="9546"/>
                        <a:pt x="14319" y="6364"/>
                        <a:pt x="14319" y="4773"/>
                      </a:cubicBezTo>
                      <a:cubicBezTo>
                        <a:pt x="14319" y="6364"/>
                        <a:pt x="14319" y="4773"/>
                        <a:pt x="14319" y="4773"/>
                      </a:cubicBezTo>
                      <a:lnTo>
                        <a:pt x="14319" y="6364"/>
                      </a:lnTo>
                      <a:cubicBezTo>
                        <a:pt x="14319" y="6364"/>
                        <a:pt x="14319" y="12728"/>
                        <a:pt x="12728" y="12728"/>
                      </a:cubicBezTo>
                      <a:cubicBezTo>
                        <a:pt x="12728" y="11137"/>
                        <a:pt x="12728" y="6364"/>
                        <a:pt x="12728" y="6364"/>
                      </a:cubicBezTo>
                      <a:cubicBezTo>
                        <a:pt x="12728" y="9546"/>
                        <a:pt x="12728" y="19092"/>
                        <a:pt x="11137" y="20683"/>
                      </a:cubicBezTo>
                      <a:lnTo>
                        <a:pt x="11137" y="19092"/>
                      </a:lnTo>
                      <a:lnTo>
                        <a:pt x="11137" y="20683"/>
                      </a:lnTo>
                      <a:cubicBezTo>
                        <a:pt x="11137" y="17501"/>
                        <a:pt x="11137" y="7955"/>
                        <a:pt x="12728" y="4773"/>
                      </a:cubicBezTo>
                      <a:cubicBezTo>
                        <a:pt x="12728" y="3182"/>
                        <a:pt x="12728" y="3182"/>
                        <a:pt x="12728" y="3182"/>
                      </a:cubicBezTo>
                      <a:cubicBezTo>
                        <a:pt x="12728" y="1591"/>
                        <a:pt x="12728" y="1591"/>
                        <a:pt x="12728" y="1591"/>
                      </a:cubicBezTo>
                      <a:lnTo>
                        <a:pt x="11137" y="0"/>
                      </a:lnTo>
                      <a:cubicBezTo>
                        <a:pt x="11137" y="3182"/>
                        <a:pt x="11137" y="3182"/>
                        <a:pt x="11137" y="6364"/>
                      </a:cubicBezTo>
                      <a:lnTo>
                        <a:pt x="12728" y="3182"/>
                      </a:lnTo>
                      <a:cubicBezTo>
                        <a:pt x="12728" y="6364"/>
                        <a:pt x="12728" y="11137"/>
                        <a:pt x="11137" y="11137"/>
                      </a:cubicBezTo>
                      <a:cubicBezTo>
                        <a:pt x="11137" y="9546"/>
                        <a:pt x="11137" y="6364"/>
                        <a:pt x="11137" y="4773"/>
                      </a:cubicBezTo>
                      <a:cubicBezTo>
                        <a:pt x="11137" y="6364"/>
                        <a:pt x="11137" y="6364"/>
                        <a:pt x="11137" y="6364"/>
                      </a:cubicBezTo>
                      <a:lnTo>
                        <a:pt x="11137" y="4773"/>
                      </a:lnTo>
                      <a:cubicBezTo>
                        <a:pt x="11137" y="3182"/>
                        <a:pt x="11137" y="9546"/>
                        <a:pt x="9546" y="6364"/>
                      </a:cubicBezTo>
                      <a:cubicBezTo>
                        <a:pt x="9546" y="6364"/>
                        <a:pt x="9546" y="3182"/>
                        <a:pt x="9546" y="4773"/>
                      </a:cubicBezTo>
                      <a:cubicBezTo>
                        <a:pt x="9546" y="7955"/>
                        <a:pt x="11137" y="19092"/>
                        <a:pt x="11137" y="22274"/>
                      </a:cubicBezTo>
                      <a:cubicBezTo>
                        <a:pt x="11137" y="22274"/>
                        <a:pt x="9546" y="19092"/>
                        <a:pt x="9546" y="17501"/>
                      </a:cubicBezTo>
                      <a:cubicBezTo>
                        <a:pt x="9546" y="14319"/>
                        <a:pt x="9546" y="11137"/>
                        <a:pt x="9546" y="7955"/>
                      </a:cubicBezTo>
                      <a:cubicBezTo>
                        <a:pt x="9546" y="9546"/>
                        <a:pt x="9546" y="9546"/>
                        <a:pt x="9546" y="9546"/>
                      </a:cubicBezTo>
                      <a:cubicBezTo>
                        <a:pt x="9546" y="9546"/>
                        <a:pt x="9546" y="6364"/>
                        <a:pt x="9546" y="7955"/>
                      </a:cubicBezTo>
                      <a:cubicBezTo>
                        <a:pt x="9546" y="11137"/>
                        <a:pt x="9546" y="7955"/>
                        <a:pt x="9546" y="11137"/>
                      </a:cubicBezTo>
                      <a:cubicBezTo>
                        <a:pt x="9546" y="12728"/>
                        <a:pt x="9546" y="11137"/>
                        <a:pt x="7955" y="11137"/>
                      </a:cubicBezTo>
                      <a:cubicBezTo>
                        <a:pt x="7955" y="12728"/>
                        <a:pt x="7955" y="17501"/>
                        <a:pt x="7955" y="19092"/>
                      </a:cubicBezTo>
                      <a:cubicBezTo>
                        <a:pt x="7955" y="19092"/>
                        <a:pt x="7955" y="17501"/>
                        <a:pt x="7955" y="17501"/>
                      </a:cubicBezTo>
                      <a:cubicBezTo>
                        <a:pt x="7955" y="17501"/>
                        <a:pt x="6364" y="15910"/>
                        <a:pt x="6364" y="15910"/>
                      </a:cubicBezTo>
                      <a:cubicBezTo>
                        <a:pt x="6364" y="15910"/>
                        <a:pt x="6364" y="14319"/>
                        <a:pt x="6364" y="12728"/>
                      </a:cubicBezTo>
                      <a:cubicBezTo>
                        <a:pt x="6364" y="12728"/>
                        <a:pt x="6364" y="14319"/>
                        <a:pt x="6364" y="14319"/>
                      </a:cubicBezTo>
                      <a:cubicBezTo>
                        <a:pt x="6364" y="11137"/>
                        <a:pt x="6364" y="14319"/>
                        <a:pt x="6364" y="11137"/>
                      </a:cubicBezTo>
                      <a:cubicBezTo>
                        <a:pt x="6364" y="12728"/>
                        <a:pt x="6364" y="14319"/>
                        <a:pt x="6364" y="14319"/>
                      </a:cubicBezTo>
                      <a:cubicBezTo>
                        <a:pt x="6364" y="17501"/>
                        <a:pt x="6364" y="14319"/>
                        <a:pt x="7955" y="14319"/>
                      </a:cubicBezTo>
                      <a:cubicBezTo>
                        <a:pt x="7955" y="17501"/>
                        <a:pt x="7955" y="22274"/>
                        <a:pt x="7955" y="23865"/>
                      </a:cubicBezTo>
                      <a:cubicBezTo>
                        <a:pt x="7955" y="25456"/>
                        <a:pt x="7955" y="20683"/>
                        <a:pt x="7955" y="22274"/>
                      </a:cubicBezTo>
                      <a:cubicBezTo>
                        <a:pt x="6364" y="22274"/>
                        <a:pt x="7955" y="28639"/>
                        <a:pt x="6364" y="27047"/>
                      </a:cubicBezTo>
                      <a:cubicBezTo>
                        <a:pt x="6364" y="25456"/>
                        <a:pt x="6364" y="22274"/>
                        <a:pt x="4773" y="20683"/>
                      </a:cubicBezTo>
                      <a:cubicBezTo>
                        <a:pt x="4773" y="19092"/>
                        <a:pt x="6364" y="22274"/>
                        <a:pt x="6364" y="22274"/>
                      </a:cubicBezTo>
                      <a:lnTo>
                        <a:pt x="6364" y="20683"/>
                      </a:lnTo>
                      <a:cubicBezTo>
                        <a:pt x="6364" y="19092"/>
                        <a:pt x="6364" y="19092"/>
                        <a:pt x="6364" y="20683"/>
                      </a:cubicBezTo>
                      <a:cubicBezTo>
                        <a:pt x="6364" y="19092"/>
                        <a:pt x="4773" y="20683"/>
                        <a:pt x="3182" y="19092"/>
                      </a:cubicBezTo>
                      <a:cubicBezTo>
                        <a:pt x="3182" y="20683"/>
                        <a:pt x="3182" y="20683"/>
                        <a:pt x="3182" y="22274"/>
                      </a:cubicBezTo>
                      <a:lnTo>
                        <a:pt x="3182" y="22274"/>
                      </a:lnTo>
                      <a:cubicBezTo>
                        <a:pt x="3182" y="23865"/>
                        <a:pt x="3182" y="25456"/>
                        <a:pt x="3182" y="25456"/>
                      </a:cubicBezTo>
                      <a:cubicBezTo>
                        <a:pt x="3182" y="27047"/>
                        <a:pt x="3182" y="28639"/>
                        <a:pt x="3182" y="28639"/>
                      </a:cubicBezTo>
                      <a:lnTo>
                        <a:pt x="3182" y="25456"/>
                      </a:lnTo>
                      <a:cubicBezTo>
                        <a:pt x="3182" y="27047"/>
                        <a:pt x="3182" y="27047"/>
                        <a:pt x="3182" y="25456"/>
                      </a:cubicBezTo>
                      <a:cubicBezTo>
                        <a:pt x="3182" y="27047"/>
                        <a:pt x="1591" y="22274"/>
                        <a:pt x="1591" y="25456"/>
                      </a:cubicBezTo>
                      <a:lnTo>
                        <a:pt x="1591" y="27047"/>
                      </a:lnTo>
                      <a:cubicBezTo>
                        <a:pt x="1591" y="28639"/>
                        <a:pt x="1591" y="31820"/>
                        <a:pt x="1591" y="30229"/>
                      </a:cubicBezTo>
                      <a:cubicBezTo>
                        <a:pt x="1591" y="33411"/>
                        <a:pt x="1591" y="30229"/>
                        <a:pt x="3182" y="33411"/>
                      </a:cubicBezTo>
                      <a:cubicBezTo>
                        <a:pt x="1591" y="30229"/>
                        <a:pt x="4773" y="33411"/>
                        <a:pt x="3182" y="28639"/>
                      </a:cubicBezTo>
                      <a:cubicBezTo>
                        <a:pt x="4773" y="31820"/>
                        <a:pt x="3182" y="30229"/>
                        <a:pt x="4773" y="33411"/>
                      </a:cubicBezTo>
                      <a:cubicBezTo>
                        <a:pt x="4773" y="31820"/>
                        <a:pt x="4773" y="31820"/>
                        <a:pt x="4773" y="31820"/>
                      </a:cubicBezTo>
                      <a:cubicBezTo>
                        <a:pt x="4773" y="31820"/>
                        <a:pt x="4773" y="31820"/>
                        <a:pt x="4773" y="30229"/>
                      </a:cubicBezTo>
                      <a:lnTo>
                        <a:pt x="4773" y="30229"/>
                      </a:lnTo>
                      <a:lnTo>
                        <a:pt x="4773" y="30229"/>
                      </a:lnTo>
                      <a:cubicBezTo>
                        <a:pt x="4773" y="30229"/>
                        <a:pt x="4773" y="30229"/>
                        <a:pt x="4773" y="30229"/>
                      </a:cubicBezTo>
                      <a:cubicBezTo>
                        <a:pt x="4773" y="30229"/>
                        <a:pt x="4773" y="28639"/>
                        <a:pt x="4773" y="28639"/>
                      </a:cubicBezTo>
                      <a:cubicBezTo>
                        <a:pt x="4773" y="27047"/>
                        <a:pt x="4773" y="27047"/>
                        <a:pt x="4773" y="25456"/>
                      </a:cubicBezTo>
                      <a:cubicBezTo>
                        <a:pt x="4773" y="25456"/>
                        <a:pt x="4773" y="27047"/>
                        <a:pt x="4773" y="27047"/>
                      </a:cubicBezTo>
                      <a:lnTo>
                        <a:pt x="4773" y="25456"/>
                      </a:lnTo>
                      <a:cubicBezTo>
                        <a:pt x="4773" y="27047"/>
                        <a:pt x="6364" y="28639"/>
                        <a:pt x="4773" y="30229"/>
                      </a:cubicBezTo>
                      <a:lnTo>
                        <a:pt x="4773" y="30229"/>
                      </a:lnTo>
                      <a:cubicBezTo>
                        <a:pt x="4773" y="31820"/>
                        <a:pt x="4773" y="31820"/>
                        <a:pt x="6364" y="30229"/>
                      </a:cubicBezTo>
                      <a:cubicBezTo>
                        <a:pt x="6364" y="30229"/>
                        <a:pt x="6364" y="28639"/>
                        <a:pt x="6364" y="30229"/>
                      </a:cubicBezTo>
                      <a:lnTo>
                        <a:pt x="6364" y="28639"/>
                      </a:lnTo>
                      <a:lnTo>
                        <a:pt x="6364" y="28639"/>
                      </a:lnTo>
                      <a:cubicBezTo>
                        <a:pt x="6364" y="28639"/>
                        <a:pt x="7955" y="25456"/>
                        <a:pt x="7955" y="28639"/>
                      </a:cubicBezTo>
                      <a:cubicBezTo>
                        <a:pt x="7955" y="28639"/>
                        <a:pt x="7955" y="27047"/>
                        <a:pt x="7955" y="28639"/>
                      </a:cubicBezTo>
                      <a:lnTo>
                        <a:pt x="7955" y="30229"/>
                      </a:lnTo>
                      <a:cubicBezTo>
                        <a:pt x="7955" y="30229"/>
                        <a:pt x="9546" y="31820"/>
                        <a:pt x="9546" y="30229"/>
                      </a:cubicBezTo>
                      <a:cubicBezTo>
                        <a:pt x="9546" y="35003"/>
                        <a:pt x="11137" y="31820"/>
                        <a:pt x="11137" y="31820"/>
                      </a:cubicBezTo>
                      <a:lnTo>
                        <a:pt x="11137" y="30229"/>
                      </a:lnTo>
                      <a:cubicBezTo>
                        <a:pt x="11137" y="30229"/>
                        <a:pt x="11137" y="30229"/>
                        <a:pt x="12728" y="28639"/>
                      </a:cubicBezTo>
                      <a:lnTo>
                        <a:pt x="12728" y="27047"/>
                      </a:lnTo>
                      <a:cubicBezTo>
                        <a:pt x="12728" y="25456"/>
                        <a:pt x="14319" y="28639"/>
                        <a:pt x="14319" y="28639"/>
                      </a:cubicBezTo>
                      <a:cubicBezTo>
                        <a:pt x="14319" y="28639"/>
                        <a:pt x="14319" y="28639"/>
                        <a:pt x="14319" y="28639"/>
                      </a:cubicBezTo>
                      <a:cubicBezTo>
                        <a:pt x="15910" y="33411"/>
                        <a:pt x="15910" y="25456"/>
                        <a:pt x="15910" y="28639"/>
                      </a:cubicBezTo>
                      <a:cubicBezTo>
                        <a:pt x="15910" y="28639"/>
                        <a:pt x="15910" y="28639"/>
                        <a:pt x="15910" y="28639"/>
                      </a:cubicBezTo>
                      <a:lnTo>
                        <a:pt x="15910" y="28639"/>
                      </a:lnTo>
                      <a:lnTo>
                        <a:pt x="15910" y="28639"/>
                      </a:lnTo>
                      <a:cubicBezTo>
                        <a:pt x="15910" y="28639"/>
                        <a:pt x="15910" y="28639"/>
                        <a:pt x="15910" y="30229"/>
                      </a:cubicBezTo>
                      <a:cubicBezTo>
                        <a:pt x="15910" y="30229"/>
                        <a:pt x="15910" y="28639"/>
                        <a:pt x="15910" y="28639"/>
                      </a:cubicBezTo>
                      <a:cubicBezTo>
                        <a:pt x="15910" y="28639"/>
                        <a:pt x="15910" y="28639"/>
                        <a:pt x="15910" y="27047"/>
                      </a:cubicBezTo>
                      <a:lnTo>
                        <a:pt x="15910" y="28639"/>
                      </a:lnTo>
                      <a:lnTo>
                        <a:pt x="15910" y="28639"/>
                      </a:lnTo>
                      <a:cubicBezTo>
                        <a:pt x="15910" y="30229"/>
                        <a:pt x="15910" y="27047"/>
                        <a:pt x="15910" y="25456"/>
                      </a:cubicBezTo>
                      <a:cubicBezTo>
                        <a:pt x="15910" y="25456"/>
                        <a:pt x="15910" y="25456"/>
                        <a:pt x="15910" y="23865"/>
                      </a:cubicBezTo>
                      <a:cubicBezTo>
                        <a:pt x="15910" y="27047"/>
                        <a:pt x="15910" y="22274"/>
                        <a:pt x="15910" y="27047"/>
                      </a:cubicBezTo>
                      <a:cubicBezTo>
                        <a:pt x="15910" y="25456"/>
                        <a:pt x="17501" y="25456"/>
                        <a:pt x="17501" y="22274"/>
                      </a:cubicBezTo>
                      <a:cubicBezTo>
                        <a:pt x="17501" y="22274"/>
                        <a:pt x="17501" y="22274"/>
                        <a:pt x="17501" y="22274"/>
                      </a:cubicBezTo>
                      <a:cubicBezTo>
                        <a:pt x="17501" y="22274"/>
                        <a:pt x="17501" y="23865"/>
                        <a:pt x="17501" y="22274"/>
                      </a:cubicBezTo>
                      <a:lnTo>
                        <a:pt x="17501" y="25456"/>
                      </a:lnTo>
                      <a:lnTo>
                        <a:pt x="17501" y="22274"/>
                      </a:lnTo>
                      <a:cubicBezTo>
                        <a:pt x="17501" y="23865"/>
                        <a:pt x="17501" y="25456"/>
                        <a:pt x="17501" y="27047"/>
                      </a:cubicBezTo>
                      <a:cubicBezTo>
                        <a:pt x="17501" y="23865"/>
                        <a:pt x="17501" y="25456"/>
                        <a:pt x="19092" y="22274"/>
                      </a:cubicBezTo>
                      <a:lnTo>
                        <a:pt x="19092" y="23865"/>
                      </a:lnTo>
                      <a:cubicBezTo>
                        <a:pt x="19092" y="23865"/>
                        <a:pt x="19092" y="20683"/>
                        <a:pt x="19092" y="22274"/>
                      </a:cubicBezTo>
                      <a:cubicBezTo>
                        <a:pt x="19092" y="25456"/>
                        <a:pt x="20683" y="22274"/>
                        <a:pt x="22274" y="25456"/>
                      </a:cubicBezTo>
                      <a:cubicBezTo>
                        <a:pt x="22274" y="20683"/>
                        <a:pt x="22274" y="27047"/>
                        <a:pt x="22274" y="23865"/>
                      </a:cubicBezTo>
                      <a:cubicBezTo>
                        <a:pt x="22274" y="25456"/>
                        <a:pt x="22274" y="25456"/>
                        <a:pt x="22274" y="27047"/>
                      </a:cubicBezTo>
                      <a:cubicBezTo>
                        <a:pt x="22274" y="25456"/>
                        <a:pt x="22274" y="28639"/>
                        <a:pt x="23865" y="25456"/>
                      </a:cubicBezTo>
                      <a:cubicBezTo>
                        <a:pt x="23865" y="27047"/>
                        <a:pt x="23865" y="27047"/>
                        <a:pt x="23865" y="28639"/>
                      </a:cubicBezTo>
                      <a:cubicBezTo>
                        <a:pt x="23865" y="28639"/>
                        <a:pt x="23865" y="27047"/>
                        <a:pt x="23865" y="28639"/>
                      </a:cubicBezTo>
                      <a:cubicBezTo>
                        <a:pt x="23865" y="28639"/>
                        <a:pt x="23865" y="30229"/>
                        <a:pt x="23865" y="30229"/>
                      </a:cubicBezTo>
                      <a:cubicBezTo>
                        <a:pt x="23865" y="30229"/>
                        <a:pt x="25456" y="25456"/>
                        <a:pt x="25456" y="22274"/>
                      </a:cubicBezTo>
                      <a:cubicBezTo>
                        <a:pt x="25456" y="23865"/>
                        <a:pt x="25456" y="23865"/>
                        <a:pt x="25456" y="20683"/>
                      </a:cubicBezTo>
                      <a:cubicBezTo>
                        <a:pt x="25456" y="22274"/>
                        <a:pt x="25456" y="23865"/>
                        <a:pt x="25456" y="23865"/>
                      </a:cubicBezTo>
                      <a:cubicBezTo>
                        <a:pt x="25456" y="23865"/>
                        <a:pt x="27047" y="25456"/>
                        <a:pt x="27047" y="22274"/>
                      </a:cubicBezTo>
                      <a:cubicBezTo>
                        <a:pt x="27047" y="22274"/>
                        <a:pt x="27047" y="22274"/>
                        <a:pt x="27047" y="22274"/>
                      </a:cubicBezTo>
                      <a:cubicBezTo>
                        <a:pt x="27047" y="22274"/>
                        <a:pt x="27047" y="22274"/>
                        <a:pt x="28637" y="22274"/>
                      </a:cubicBezTo>
                      <a:lnTo>
                        <a:pt x="28637" y="22274"/>
                      </a:lnTo>
                      <a:cubicBezTo>
                        <a:pt x="28637" y="19092"/>
                        <a:pt x="28637" y="22274"/>
                        <a:pt x="30229" y="20683"/>
                      </a:cubicBezTo>
                      <a:lnTo>
                        <a:pt x="30229" y="20683"/>
                      </a:lnTo>
                      <a:cubicBezTo>
                        <a:pt x="30229" y="23865"/>
                        <a:pt x="30229" y="19092"/>
                        <a:pt x="31820" y="22274"/>
                      </a:cubicBezTo>
                      <a:lnTo>
                        <a:pt x="31820" y="20683"/>
                      </a:lnTo>
                      <a:cubicBezTo>
                        <a:pt x="31820" y="15910"/>
                        <a:pt x="31820" y="23865"/>
                        <a:pt x="33411" y="22274"/>
                      </a:cubicBezTo>
                      <a:lnTo>
                        <a:pt x="33411" y="20683"/>
                      </a:lnTo>
                      <a:cubicBezTo>
                        <a:pt x="33411" y="19092"/>
                        <a:pt x="33411" y="27047"/>
                        <a:pt x="33411" y="27047"/>
                      </a:cubicBezTo>
                      <a:cubicBezTo>
                        <a:pt x="33411" y="27047"/>
                        <a:pt x="33411" y="27047"/>
                        <a:pt x="33411" y="28639"/>
                      </a:cubicBezTo>
                      <a:cubicBezTo>
                        <a:pt x="33411" y="31820"/>
                        <a:pt x="33411" y="25456"/>
                        <a:pt x="35002" y="25456"/>
                      </a:cubicBezTo>
                      <a:cubicBezTo>
                        <a:pt x="35002" y="27047"/>
                        <a:pt x="35002" y="28639"/>
                        <a:pt x="35002" y="30229"/>
                      </a:cubicBezTo>
                      <a:cubicBezTo>
                        <a:pt x="35002" y="31820"/>
                        <a:pt x="36592" y="25456"/>
                        <a:pt x="36592" y="28639"/>
                      </a:cubicBezTo>
                      <a:cubicBezTo>
                        <a:pt x="36592" y="27047"/>
                        <a:pt x="36592" y="27047"/>
                        <a:pt x="36592" y="25456"/>
                      </a:cubicBezTo>
                      <a:cubicBezTo>
                        <a:pt x="36592" y="25456"/>
                        <a:pt x="36592" y="30229"/>
                        <a:pt x="38183" y="27047"/>
                      </a:cubicBezTo>
                      <a:lnTo>
                        <a:pt x="38183" y="28639"/>
                      </a:lnTo>
                      <a:cubicBezTo>
                        <a:pt x="38183" y="27047"/>
                        <a:pt x="39775" y="27047"/>
                        <a:pt x="39775" y="25456"/>
                      </a:cubicBezTo>
                      <a:cubicBezTo>
                        <a:pt x="39775" y="33411"/>
                        <a:pt x="41366" y="22274"/>
                        <a:pt x="41366" y="28639"/>
                      </a:cubicBezTo>
                      <a:lnTo>
                        <a:pt x="42957" y="28639"/>
                      </a:lnTo>
                      <a:lnTo>
                        <a:pt x="42957" y="28639"/>
                      </a:lnTo>
                      <a:cubicBezTo>
                        <a:pt x="42957" y="28639"/>
                        <a:pt x="44547" y="27047"/>
                        <a:pt x="44547" y="25456"/>
                      </a:cubicBezTo>
                      <a:cubicBezTo>
                        <a:pt x="44547" y="25456"/>
                        <a:pt x="44547" y="27047"/>
                        <a:pt x="44547" y="27047"/>
                      </a:cubicBezTo>
                      <a:cubicBezTo>
                        <a:pt x="44547" y="28639"/>
                        <a:pt x="44547" y="28639"/>
                        <a:pt x="46138" y="25456"/>
                      </a:cubicBezTo>
                      <a:lnTo>
                        <a:pt x="46138" y="27047"/>
                      </a:lnTo>
                      <a:cubicBezTo>
                        <a:pt x="46138" y="25456"/>
                        <a:pt x="46138" y="30229"/>
                        <a:pt x="47729" y="28639"/>
                      </a:cubicBezTo>
                      <a:cubicBezTo>
                        <a:pt x="47729" y="28639"/>
                        <a:pt x="47729" y="28639"/>
                        <a:pt x="47729" y="30229"/>
                      </a:cubicBezTo>
                      <a:cubicBezTo>
                        <a:pt x="49320" y="27047"/>
                        <a:pt x="47729" y="36594"/>
                        <a:pt x="50912" y="28639"/>
                      </a:cubicBezTo>
                      <a:lnTo>
                        <a:pt x="52502" y="27047"/>
                      </a:lnTo>
                      <a:cubicBezTo>
                        <a:pt x="52502" y="27047"/>
                        <a:pt x="54093" y="23865"/>
                        <a:pt x="52502" y="22274"/>
                      </a:cubicBezTo>
                      <a:cubicBezTo>
                        <a:pt x="52502" y="22274"/>
                        <a:pt x="52502" y="25456"/>
                        <a:pt x="52502" y="25456"/>
                      </a:cubicBezTo>
                      <a:lnTo>
                        <a:pt x="52502" y="25456"/>
                      </a:lnTo>
                      <a:cubicBezTo>
                        <a:pt x="50912" y="30229"/>
                        <a:pt x="52502" y="27047"/>
                        <a:pt x="52502" y="30229"/>
                      </a:cubicBezTo>
                      <a:cubicBezTo>
                        <a:pt x="54093" y="30229"/>
                        <a:pt x="54093" y="33411"/>
                        <a:pt x="55684" y="33411"/>
                      </a:cubicBezTo>
                      <a:lnTo>
                        <a:pt x="55684" y="30229"/>
                      </a:lnTo>
                      <a:lnTo>
                        <a:pt x="55684" y="30229"/>
                      </a:lnTo>
                      <a:cubicBezTo>
                        <a:pt x="55684" y="30229"/>
                        <a:pt x="55684" y="33411"/>
                        <a:pt x="55684" y="31820"/>
                      </a:cubicBezTo>
                      <a:cubicBezTo>
                        <a:pt x="55684" y="33411"/>
                        <a:pt x="57275" y="30229"/>
                        <a:pt x="57275" y="30229"/>
                      </a:cubicBezTo>
                      <a:cubicBezTo>
                        <a:pt x="57275" y="31820"/>
                        <a:pt x="55684" y="33411"/>
                        <a:pt x="55684" y="33411"/>
                      </a:cubicBezTo>
                      <a:lnTo>
                        <a:pt x="55684" y="33411"/>
                      </a:lnTo>
                      <a:lnTo>
                        <a:pt x="55684" y="33411"/>
                      </a:lnTo>
                      <a:cubicBezTo>
                        <a:pt x="55684" y="31820"/>
                        <a:pt x="57275" y="30229"/>
                        <a:pt x="57275" y="31820"/>
                      </a:cubicBezTo>
                      <a:cubicBezTo>
                        <a:pt x="57275" y="31820"/>
                        <a:pt x="57275" y="33411"/>
                        <a:pt x="57275" y="33411"/>
                      </a:cubicBezTo>
                      <a:cubicBezTo>
                        <a:pt x="57275" y="33411"/>
                        <a:pt x="57275" y="33411"/>
                        <a:pt x="57275" y="33411"/>
                      </a:cubicBezTo>
                      <a:lnTo>
                        <a:pt x="57275" y="33411"/>
                      </a:lnTo>
                      <a:lnTo>
                        <a:pt x="57275" y="30229"/>
                      </a:lnTo>
                      <a:cubicBezTo>
                        <a:pt x="57275" y="28639"/>
                        <a:pt x="57275" y="30229"/>
                        <a:pt x="58866" y="27047"/>
                      </a:cubicBezTo>
                      <a:cubicBezTo>
                        <a:pt x="58866" y="31820"/>
                        <a:pt x="60457" y="28639"/>
                        <a:pt x="60457" y="30229"/>
                      </a:cubicBezTo>
                      <a:cubicBezTo>
                        <a:pt x="62048" y="28639"/>
                        <a:pt x="62048" y="28639"/>
                        <a:pt x="62048" y="28639"/>
                      </a:cubicBezTo>
                      <a:cubicBezTo>
                        <a:pt x="62048" y="28639"/>
                        <a:pt x="62048" y="25456"/>
                        <a:pt x="63639" y="25456"/>
                      </a:cubicBezTo>
                      <a:cubicBezTo>
                        <a:pt x="62048" y="31820"/>
                        <a:pt x="63639" y="28639"/>
                        <a:pt x="62048" y="31820"/>
                      </a:cubicBezTo>
                      <a:cubicBezTo>
                        <a:pt x="62048" y="28639"/>
                        <a:pt x="63639" y="31820"/>
                        <a:pt x="63639" y="27047"/>
                      </a:cubicBezTo>
                      <a:cubicBezTo>
                        <a:pt x="63639" y="27047"/>
                        <a:pt x="63639" y="28639"/>
                        <a:pt x="63639" y="30229"/>
                      </a:cubicBezTo>
                      <a:cubicBezTo>
                        <a:pt x="65230" y="28639"/>
                        <a:pt x="65230" y="31820"/>
                        <a:pt x="65230" y="31820"/>
                      </a:cubicBezTo>
                      <a:cubicBezTo>
                        <a:pt x="65230" y="31820"/>
                        <a:pt x="65230" y="30229"/>
                        <a:pt x="66821" y="28639"/>
                      </a:cubicBezTo>
                      <a:lnTo>
                        <a:pt x="66821" y="31820"/>
                      </a:lnTo>
                      <a:cubicBezTo>
                        <a:pt x="66821" y="31820"/>
                        <a:pt x="68412" y="27047"/>
                        <a:pt x="68412" y="30229"/>
                      </a:cubicBezTo>
                      <a:cubicBezTo>
                        <a:pt x="68412" y="30229"/>
                        <a:pt x="68412" y="28639"/>
                        <a:pt x="68412" y="28639"/>
                      </a:cubicBezTo>
                      <a:cubicBezTo>
                        <a:pt x="68412" y="33411"/>
                        <a:pt x="73185" y="27047"/>
                        <a:pt x="73185" y="35003"/>
                      </a:cubicBezTo>
                      <a:cubicBezTo>
                        <a:pt x="73185" y="33411"/>
                        <a:pt x="73185" y="33411"/>
                        <a:pt x="73185" y="33411"/>
                      </a:cubicBezTo>
                      <a:cubicBezTo>
                        <a:pt x="73185" y="33411"/>
                        <a:pt x="73185" y="31820"/>
                        <a:pt x="74776" y="30229"/>
                      </a:cubicBezTo>
                      <a:lnTo>
                        <a:pt x="74776" y="33411"/>
                      </a:lnTo>
                      <a:cubicBezTo>
                        <a:pt x="76367" y="30229"/>
                        <a:pt x="76367" y="33411"/>
                        <a:pt x="76367" y="30229"/>
                      </a:cubicBezTo>
                      <a:lnTo>
                        <a:pt x="76367" y="30229"/>
                      </a:lnTo>
                      <a:cubicBezTo>
                        <a:pt x="77958" y="27047"/>
                        <a:pt x="77958" y="22274"/>
                        <a:pt x="79549" y="19092"/>
                      </a:cubicBezTo>
                      <a:cubicBezTo>
                        <a:pt x="77958" y="22274"/>
                        <a:pt x="81140" y="12728"/>
                        <a:pt x="77958" y="19092"/>
                      </a:cubicBezTo>
                      <a:cubicBezTo>
                        <a:pt x="77958" y="17501"/>
                        <a:pt x="77958" y="17501"/>
                        <a:pt x="79549" y="17501"/>
                      </a:cubicBezTo>
                      <a:cubicBezTo>
                        <a:pt x="79549" y="19092"/>
                        <a:pt x="77958" y="19092"/>
                        <a:pt x="77958" y="19092"/>
                      </a:cubicBezTo>
                      <a:lnTo>
                        <a:pt x="77958" y="19092"/>
                      </a:lnTo>
                      <a:cubicBezTo>
                        <a:pt x="76367" y="19092"/>
                        <a:pt x="76367" y="17501"/>
                        <a:pt x="76367" y="15910"/>
                      </a:cubicBezTo>
                      <a:lnTo>
                        <a:pt x="76367" y="17501"/>
                      </a:lnTo>
                      <a:cubicBezTo>
                        <a:pt x="76367" y="17501"/>
                        <a:pt x="76367" y="15910"/>
                        <a:pt x="76367" y="15910"/>
                      </a:cubicBezTo>
                      <a:cubicBezTo>
                        <a:pt x="74776" y="19092"/>
                        <a:pt x="76367" y="15910"/>
                        <a:pt x="76367" y="19092"/>
                      </a:cubicBezTo>
                      <a:cubicBezTo>
                        <a:pt x="77958" y="14319"/>
                        <a:pt x="74776" y="19092"/>
                        <a:pt x="76367" y="14319"/>
                      </a:cubicBezTo>
                      <a:cubicBezTo>
                        <a:pt x="76367" y="14319"/>
                        <a:pt x="76367" y="17501"/>
                        <a:pt x="74776" y="15910"/>
                      </a:cubicBezTo>
                      <a:lnTo>
                        <a:pt x="74776" y="14319"/>
                      </a:lnTo>
                      <a:lnTo>
                        <a:pt x="74776" y="15910"/>
                      </a:lnTo>
                      <a:cubicBezTo>
                        <a:pt x="74776" y="15910"/>
                        <a:pt x="74776" y="14319"/>
                        <a:pt x="74776" y="12728"/>
                      </a:cubicBezTo>
                      <a:cubicBezTo>
                        <a:pt x="74776" y="12728"/>
                        <a:pt x="74776" y="12728"/>
                        <a:pt x="74776" y="12728"/>
                      </a:cubicBezTo>
                      <a:cubicBezTo>
                        <a:pt x="74776" y="11137"/>
                        <a:pt x="73185" y="12728"/>
                        <a:pt x="73185" y="12728"/>
                      </a:cubicBezTo>
                      <a:lnTo>
                        <a:pt x="73185" y="14319"/>
                      </a:lnTo>
                      <a:cubicBezTo>
                        <a:pt x="71594" y="15910"/>
                        <a:pt x="71594" y="12728"/>
                        <a:pt x="68412" y="15910"/>
                      </a:cubicBezTo>
                      <a:lnTo>
                        <a:pt x="68412" y="17501"/>
                      </a:lnTo>
                      <a:cubicBezTo>
                        <a:pt x="66821" y="19092"/>
                        <a:pt x="68412" y="15910"/>
                        <a:pt x="66821" y="17501"/>
                      </a:cubicBezTo>
                      <a:lnTo>
                        <a:pt x="66821" y="17501"/>
                      </a:lnTo>
                      <a:cubicBezTo>
                        <a:pt x="66821" y="19092"/>
                        <a:pt x="65230" y="19092"/>
                        <a:pt x="65230" y="19092"/>
                      </a:cubicBezTo>
                      <a:cubicBezTo>
                        <a:pt x="65230" y="17501"/>
                        <a:pt x="65230" y="17501"/>
                        <a:pt x="66821" y="15910"/>
                      </a:cubicBezTo>
                      <a:cubicBezTo>
                        <a:pt x="65230" y="17501"/>
                        <a:pt x="65230" y="17501"/>
                        <a:pt x="63639" y="20683"/>
                      </a:cubicBezTo>
                      <a:lnTo>
                        <a:pt x="63639" y="19092"/>
                      </a:lnTo>
                      <a:cubicBezTo>
                        <a:pt x="63639" y="20683"/>
                        <a:pt x="62048" y="20683"/>
                        <a:pt x="62048" y="22274"/>
                      </a:cubicBezTo>
                      <a:cubicBezTo>
                        <a:pt x="62048" y="20683"/>
                        <a:pt x="62048" y="19092"/>
                        <a:pt x="63639" y="17501"/>
                      </a:cubicBezTo>
                      <a:cubicBezTo>
                        <a:pt x="63639" y="14319"/>
                        <a:pt x="62048" y="20683"/>
                        <a:pt x="62048" y="15910"/>
                      </a:cubicBezTo>
                      <a:cubicBezTo>
                        <a:pt x="60457" y="20683"/>
                        <a:pt x="62048" y="19092"/>
                        <a:pt x="62048" y="19092"/>
                      </a:cubicBezTo>
                      <a:cubicBezTo>
                        <a:pt x="62048" y="20683"/>
                        <a:pt x="60457" y="22274"/>
                        <a:pt x="60457" y="22274"/>
                      </a:cubicBezTo>
                      <a:cubicBezTo>
                        <a:pt x="60457" y="22274"/>
                        <a:pt x="62048" y="15910"/>
                        <a:pt x="60457" y="15910"/>
                      </a:cubicBezTo>
                      <a:lnTo>
                        <a:pt x="60457" y="15910"/>
                      </a:lnTo>
                      <a:cubicBezTo>
                        <a:pt x="60457" y="14319"/>
                        <a:pt x="58866" y="17501"/>
                        <a:pt x="60457" y="15910"/>
                      </a:cubicBezTo>
                      <a:cubicBezTo>
                        <a:pt x="58866" y="19092"/>
                        <a:pt x="60457" y="15910"/>
                        <a:pt x="58866" y="19092"/>
                      </a:cubicBezTo>
                      <a:lnTo>
                        <a:pt x="60457" y="19092"/>
                      </a:lnTo>
                      <a:cubicBezTo>
                        <a:pt x="60457" y="20683"/>
                        <a:pt x="58866" y="23865"/>
                        <a:pt x="58866" y="22274"/>
                      </a:cubicBezTo>
                      <a:cubicBezTo>
                        <a:pt x="58866" y="22274"/>
                        <a:pt x="58866" y="20683"/>
                        <a:pt x="60457" y="20683"/>
                      </a:cubicBezTo>
                      <a:cubicBezTo>
                        <a:pt x="60457" y="19092"/>
                        <a:pt x="60457" y="20683"/>
                        <a:pt x="60457" y="20683"/>
                      </a:cubicBezTo>
                      <a:cubicBezTo>
                        <a:pt x="62048" y="17501"/>
                        <a:pt x="62048" y="20683"/>
                        <a:pt x="62048" y="17501"/>
                      </a:cubicBezTo>
                      <a:cubicBezTo>
                        <a:pt x="62048" y="15910"/>
                        <a:pt x="60457" y="19092"/>
                        <a:pt x="62048" y="15910"/>
                      </a:cubicBezTo>
                      <a:cubicBezTo>
                        <a:pt x="60457" y="20683"/>
                        <a:pt x="62048" y="15910"/>
                        <a:pt x="60457" y="19092"/>
                      </a:cubicBezTo>
                      <a:lnTo>
                        <a:pt x="60457" y="17501"/>
                      </a:lnTo>
                      <a:cubicBezTo>
                        <a:pt x="60457" y="17501"/>
                        <a:pt x="60457" y="19092"/>
                        <a:pt x="60457" y="19092"/>
                      </a:cubicBezTo>
                      <a:lnTo>
                        <a:pt x="62048" y="15910"/>
                      </a:lnTo>
                      <a:cubicBezTo>
                        <a:pt x="60457" y="17501"/>
                        <a:pt x="62048" y="14319"/>
                        <a:pt x="60457" y="14319"/>
                      </a:cubicBezTo>
                      <a:cubicBezTo>
                        <a:pt x="62048" y="14319"/>
                        <a:pt x="60457" y="17501"/>
                        <a:pt x="60457" y="19092"/>
                      </a:cubicBezTo>
                      <a:cubicBezTo>
                        <a:pt x="58866" y="22274"/>
                        <a:pt x="60457" y="12728"/>
                        <a:pt x="60457" y="14319"/>
                      </a:cubicBezTo>
                      <a:cubicBezTo>
                        <a:pt x="60457" y="14319"/>
                        <a:pt x="60457" y="15910"/>
                        <a:pt x="60457" y="15910"/>
                      </a:cubicBezTo>
                      <a:cubicBezTo>
                        <a:pt x="60457" y="15910"/>
                        <a:pt x="60457" y="14319"/>
                        <a:pt x="60457" y="12728"/>
                      </a:cubicBezTo>
                      <a:cubicBezTo>
                        <a:pt x="58866" y="12728"/>
                        <a:pt x="60457" y="14319"/>
                        <a:pt x="58866" y="15910"/>
                      </a:cubicBezTo>
                      <a:cubicBezTo>
                        <a:pt x="58866" y="12728"/>
                        <a:pt x="58866" y="17501"/>
                        <a:pt x="57275" y="17501"/>
                      </a:cubicBezTo>
                      <a:lnTo>
                        <a:pt x="57275" y="15910"/>
                      </a:lnTo>
                      <a:cubicBezTo>
                        <a:pt x="57275" y="14319"/>
                        <a:pt x="55684" y="20683"/>
                        <a:pt x="55684" y="19092"/>
                      </a:cubicBezTo>
                      <a:lnTo>
                        <a:pt x="57275" y="15910"/>
                      </a:lnTo>
                      <a:lnTo>
                        <a:pt x="57275" y="15910"/>
                      </a:lnTo>
                      <a:lnTo>
                        <a:pt x="57275" y="12728"/>
                      </a:lnTo>
                      <a:cubicBezTo>
                        <a:pt x="55684" y="14319"/>
                        <a:pt x="55684" y="14319"/>
                        <a:pt x="55684" y="12728"/>
                      </a:cubicBezTo>
                      <a:cubicBezTo>
                        <a:pt x="55684" y="14319"/>
                        <a:pt x="54093" y="15910"/>
                        <a:pt x="54093" y="15910"/>
                      </a:cubicBezTo>
                      <a:cubicBezTo>
                        <a:pt x="54093" y="14319"/>
                        <a:pt x="54093" y="14319"/>
                        <a:pt x="54093" y="14319"/>
                      </a:cubicBezTo>
                      <a:cubicBezTo>
                        <a:pt x="54093" y="12728"/>
                        <a:pt x="55684" y="11137"/>
                        <a:pt x="54093" y="12728"/>
                      </a:cubicBezTo>
                      <a:lnTo>
                        <a:pt x="54093" y="11137"/>
                      </a:lnTo>
                      <a:cubicBezTo>
                        <a:pt x="54093" y="9546"/>
                        <a:pt x="54093" y="11137"/>
                        <a:pt x="52502" y="11137"/>
                      </a:cubicBezTo>
                      <a:cubicBezTo>
                        <a:pt x="52502" y="11137"/>
                        <a:pt x="52502" y="11137"/>
                        <a:pt x="52502" y="11137"/>
                      </a:cubicBezTo>
                      <a:lnTo>
                        <a:pt x="50912" y="14319"/>
                      </a:lnTo>
                      <a:cubicBezTo>
                        <a:pt x="50912" y="12728"/>
                        <a:pt x="50912" y="12728"/>
                        <a:pt x="50912" y="12728"/>
                      </a:cubicBezTo>
                      <a:cubicBezTo>
                        <a:pt x="50912" y="12728"/>
                        <a:pt x="50912" y="14319"/>
                        <a:pt x="50912" y="14319"/>
                      </a:cubicBezTo>
                      <a:cubicBezTo>
                        <a:pt x="50912" y="12728"/>
                        <a:pt x="50912" y="11137"/>
                        <a:pt x="52502" y="9546"/>
                      </a:cubicBezTo>
                      <a:lnTo>
                        <a:pt x="50912" y="11137"/>
                      </a:lnTo>
                      <a:cubicBezTo>
                        <a:pt x="50912" y="11137"/>
                        <a:pt x="50912" y="9546"/>
                        <a:pt x="50912" y="7955"/>
                      </a:cubicBezTo>
                      <a:cubicBezTo>
                        <a:pt x="50912" y="6364"/>
                        <a:pt x="49320" y="11137"/>
                        <a:pt x="49320" y="9546"/>
                      </a:cubicBezTo>
                      <a:cubicBezTo>
                        <a:pt x="49320" y="9546"/>
                        <a:pt x="49320" y="9546"/>
                        <a:pt x="49320" y="11137"/>
                      </a:cubicBezTo>
                      <a:cubicBezTo>
                        <a:pt x="49320" y="11137"/>
                        <a:pt x="49320" y="7955"/>
                        <a:pt x="47729" y="11137"/>
                      </a:cubicBezTo>
                      <a:lnTo>
                        <a:pt x="47729" y="7955"/>
                      </a:lnTo>
                      <a:cubicBezTo>
                        <a:pt x="47729" y="7955"/>
                        <a:pt x="47729" y="12728"/>
                        <a:pt x="46138" y="12728"/>
                      </a:cubicBezTo>
                      <a:cubicBezTo>
                        <a:pt x="46138" y="14319"/>
                        <a:pt x="46138" y="9546"/>
                        <a:pt x="46138" y="9546"/>
                      </a:cubicBezTo>
                      <a:cubicBezTo>
                        <a:pt x="39775" y="7955"/>
                        <a:pt x="38183" y="11137"/>
                        <a:pt x="38183" y="7955"/>
                      </a:cubicBezTo>
                      <a:cubicBezTo>
                        <a:pt x="38183" y="7955"/>
                        <a:pt x="38183" y="7955"/>
                        <a:pt x="38183" y="7955"/>
                      </a:cubicBezTo>
                      <a:close/>
                      <a:moveTo>
                        <a:pt x="33411" y="9546"/>
                      </a:moveTo>
                      <a:cubicBezTo>
                        <a:pt x="33411" y="7955"/>
                        <a:pt x="33411" y="6364"/>
                        <a:pt x="33411" y="9546"/>
                      </a:cubicBezTo>
                      <a:cubicBezTo>
                        <a:pt x="33411" y="11137"/>
                        <a:pt x="33411" y="9546"/>
                        <a:pt x="33411" y="9546"/>
                      </a:cubicBezTo>
                      <a:close/>
                      <a:moveTo>
                        <a:pt x="23865" y="12728"/>
                      </a:moveTo>
                      <a:cubicBezTo>
                        <a:pt x="23865" y="12728"/>
                        <a:pt x="23865" y="12728"/>
                        <a:pt x="23865" y="12728"/>
                      </a:cubicBezTo>
                      <a:cubicBezTo>
                        <a:pt x="23865" y="14319"/>
                        <a:pt x="23865" y="14319"/>
                        <a:pt x="23865" y="12728"/>
                      </a:cubicBezTo>
                      <a:close/>
                      <a:moveTo>
                        <a:pt x="1591" y="28639"/>
                      </a:moveTo>
                      <a:lnTo>
                        <a:pt x="1591" y="28639"/>
                      </a:lnTo>
                      <a:cubicBezTo>
                        <a:pt x="1591" y="30229"/>
                        <a:pt x="1591" y="30229"/>
                        <a:pt x="1591" y="28639"/>
                      </a:cubicBezTo>
                      <a:close/>
                      <a:moveTo>
                        <a:pt x="0" y="28639"/>
                      </a:moveTo>
                      <a:cubicBezTo>
                        <a:pt x="0" y="28639"/>
                        <a:pt x="0" y="28639"/>
                        <a:pt x="0" y="28639"/>
                      </a:cubicBezTo>
                      <a:cubicBezTo>
                        <a:pt x="0" y="28639"/>
                        <a:pt x="0" y="28639"/>
                        <a:pt x="0" y="28639"/>
                      </a:cubicBezTo>
                      <a:cubicBezTo>
                        <a:pt x="0" y="28639"/>
                        <a:pt x="0" y="28639"/>
                        <a:pt x="0" y="28639"/>
                      </a:cubicBezTo>
                      <a:close/>
                      <a:moveTo>
                        <a:pt x="50912" y="30229"/>
                      </a:moveTo>
                      <a:lnTo>
                        <a:pt x="50912" y="30229"/>
                      </a:lnTo>
                      <a:cubicBezTo>
                        <a:pt x="50912" y="30229"/>
                        <a:pt x="50912" y="30229"/>
                        <a:pt x="50912" y="3022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56" name="รูปแบบอิสระ: รูปร่าง 1655">
                  <a:extLst>
                    <a:ext uri="{FF2B5EF4-FFF2-40B4-BE49-F238E27FC236}">
                      <a16:creationId xmlns:a16="http://schemas.microsoft.com/office/drawing/2014/main" id="{B0720228-4CDE-4BC9-928F-964FAA4FE2FC}"/>
                    </a:ext>
                  </a:extLst>
                </p:cNvPr>
                <p:cNvSpPr/>
                <p:nvPr/>
              </p:nvSpPr>
              <p:spPr>
                <a:xfrm>
                  <a:off x="7178365" y="4351545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57" name="รูปแบบอิสระ: รูปร่าง 1656">
                  <a:extLst>
                    <a:ext uri="{FF2B5EF4-FFF2-40B4-BE49-F238E27FC236}">
                      <a16:creationId xmlns:a16="http://schemas.microsoft.com/office/drawing/2014/main" id="{9C6FC6B5-1D9B-4CA1-A9E9-3AD1CD6D6597}"/>
                    </a:ext>
                  </a:extLst>
                </p:cNvPr>
                <p:cNvSpPr/>
                <p:nvPr/>
              </p:nvSpPr>
              <p:spPr>
                <a:xfrm>
                  <a:off x="7197457" y="4348363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58" name="รูปแบบอิสระ: รูปร่าง 1657">
                  <a:extLst>
                    <a:ext uri="{FF2B5EF4-FFF2-40B4-BE49-F238E27FC236}">
                      <a16:creationId xmlns:a16="http://schemas.microsoft.com/office/drawing/2014/main" id="{6E4E79C3-F68E-451D-96AC-96F71061C143}"/>
                    </a:ext>
                  </a:extLst>
                </p:cNvPr>
                <p:cNvSpPr/>
                <p:nvPr/>
              </p:nvSpPr>
              <p:spPr>
                <a:xfrm>
                  <a:off x="7160864" y="4349954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59" name="รูปแบบอิสระ: รูปร่าง 1658">
                  <a:extLst>
                    <a:ext uri="{FF2B5EF4-FFF2-40B4-BE49-F238E27FC236}">
                      <a16:creationId xmlns:a16="http://schemas.microsoft.com/office/drawing/2014/main" id="{3464045E-3493-417E-BB24-0ED26D81E221}"/>
                    </a:ext>
                  </a:extLst>
                </p:cNvPr>
                <p:cNvSpPr/>
                <p:nvPr/>
              </p:nvSpPr>
              <p:spPr>
                <a:xfrm>
                  <a:off x="7152909" y="437222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60" name="รูปแบบอิสระ: รูปร่าง 1659">
                  <a:extLst>
                    <a:ext uri="{FF2B5EF4-FFF2-40B4-BE49-F238E27FC236}">
                      <a16:creationId xmlns:a16="http://schemas.microsoft.com/office/drawing/2014/main" id="{CDBCDEF2-89EB-4F07-8452-77680A89208D}"/>
                    </a:ext>
                  </a:extLst>
                </p:cNvPr>
                <p:cNvSpPr/>
                <p:nvPr/>
              </p:nvSpPr>
              <p:spPr>
                <a:xfrm>
                  <a:off x="7148136" y="4359500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  <a:gd name="connsiteX3" fmla="*/ 0 w 15909"/>
                    <a:gd name="connsiteY3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61" name="รูปแบบอิสระ: รูปร่าง 1660">
                  <a:extLst>
                    <a:ext uri="{FF2B5EF4-FFF2-40B4-BE49-F238E27FC236}">
                      <a16:creationId xmlns:a16="http://schemas.microsoft.com/office/drawing/2014/main" id="{3C2DB000-B301-47FC-A6BA-567EC4F5EB2A}"/>
                    </a:ext>
                  </a:extLst>
                </p:cNvPr>
                <p:cNvSpPr/>
                <p:nvPr/>
              </p:nvSpPr>
              <p:spPr>
                <a:xfrm>
                  <a:off x="7151318" y="4364671"/>
                  <a:ext cx="15909" cy="1900"/>
                </a:xfrm>
                <a:custGeom>
                  <a:avLst/>
                  <a:gdLst>
                    <a:gd name="connsiteX0" fmla="*/ 0 w 15909"/>
                    <a:gd name="connsiteY0" fmla="*/ 1193 h 1900"/>
                    <a:gd name="connsiteX1" fmla="*/ 0 w 15909"/>
                    <a:gd name="connsiteY1" fmla="*/ 1193 h 1900"/>
                    <a:gd name="connsiteX2" fmla="*/ 0 w 15909"/>
                    <a:gd name="connsiteY2" fmla="*/ 1193 h 1900"/>
                    <a:gd name="connsiteX3" fmla="*/ 0 w 15909"/>
                    <a:gd name="connsiteY3" fmla="*/ 1193 h 19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900">
                      <a:moveTo>
                        <a:pt x="0" y="1193"/>
                      </a:moveTo>
                      <a:cubicBezTo>
                        <a:pt x="0" y="-398"/>
                        <a:pt x="0" y="-398"/>
                        <a:pt x="0" y="1193"/>
                      </a:cubicBezTo>
                      <a:lnTo>
                        <a:pt x="0" y="1193"/>
                      </a:lnTo>
                      <a:cubicBezTo>
                        <a:pt x="0" y="2784"/>
                        <a:pt x="0" y="1193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62" name="รูปแบบอิสระ: รูปร่าง 1661">
                  <a:extLst>
                    <a:ext uri="{FF2B5EF4-FFF2-40B4-BE49-F238E27FC236}">
                      <a16:creationId xmlns:a16="http://schemas.microsoft.com/office/drawing/2014/main" id="{CD137177-0962-4235-A02D-E31B4C7FA708}"/>
                    </a:ext>
                  </a:extLst>
                </p:cNvPr>
                <p:cNvSpPr/>
                <p:nvPr/>
              </p:nvSpPr>
              <p:spPr>
                <a:xfrm>
                  <a:off x="7151318" y="4364273"/>
                  <a:ext cx="15909" cy="1193"/>
                </a:xfrm>
                <a:custGeom>
                  <a:avLst/>
                  <a:gdLst>
                    <a:gd name="connsiteX0" fmla="*/ 0 w 15909"/>
                    <a:gd name="connsiteY0" fmla="*/ 0 h 1193"/>
                    <a:gd name="connsiteX1" fmla="*/ 0 w 15909"/>
                    <a:gd name="connsiteY1" fmla="*/ 0 h 1193"/>
                    <a:gd name="connsiteX2" fmla="*/ 0 w 15909"/>
                    <a:gd name="connsiteY2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193">
                      <a:moveTo>
                        <a:pt x="0" y="0"/>
                      </a:move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0" y="1591"/>
                        <a:pt x="0" y="1591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63" name="รูปแบบอิสระ: รูปร่าง 1662">
                  <a:extLst>
                    <a:ext uri="{FF2B5EF4-FFF2-40B4-BE49-F238E27FC236}">
                      <a16:creationId xmlns:a16="http://schemas.microsoft.com/office/drawing/2014/main" id="{811A4F8D-F57A-4351-9AB7-3922E7A3BB3F}"/>
                    </a:ext>
                  </a:extLst>
                </p:cNvPr>
                <p:cNvSpPr/>
                <p:nvPr/>
              </p:nvSpPr>
              <p:spPr>
                <a:xfrm>
                  <a:off x="7154500" y="4370307"/>
                  <a:ext cx="15909" cy="2250"/>
                </a:xfrm>
                <a:custGeom>
                  <a:avLst/>
                  <a:gdLst>
                    <a:gd name="connsiteX0" fmla="*/ 0 w 15909"/>
                    <a:gd name="connsiteY0" fmla="*/ 329 h 2250"/>
                    <a:gd name="connsiteX1" fmla="*/ 0 w 15909"/>
                    <a:gd name="connsiteY1" fmla="*/ 1920 h 2250"/>
                    <a:gd name="connsiteX2" fmla="*/ 0 w 15909"/>
                    <a:gd name="connsiteY2" fmla="*/ 329 h 2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2250">
                      <a:moveTo>
                        <a:pt x="0" y="329"/>
                      </a:moveTo>
                      <a:cubicBezTo>
                        <a:pt x="0" y="329"/>
                        <a:pt x="0" y="1920"/>
                        <a:pt x="0" y="1920"/>
                      </a:cubicBezTo>
                      <a:cubicBezTo>
                        <a:pt x="0" y="3512"/>
                        <a:pt x="0" y="-1261"/>
                        <a:pt x="0" y="32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64" name="รูปแบบอิสระ: รูปร่าง 1663">
                  <a:extLst>
                    <a:ext uri="{FF2B5EF4-FFF2-40B4-BE49-F238E27FC236}">
                      <a16:creationId xmlns:a16="http://schemas.microsoft.com/office/drawing/2014/main" id="{D23CABE9-4C33-40A8-9EE2-216F3BFF1CBF}"/>
                    </a:ext>
                  </a:extLst>
                </p:cNvPr>
                <p:cNvSpPr/>
                <p:nvPr/>
              </p:nvSpPr>
              <p:spPr>
                <a:xfrm>
                  <a:off x="7149727" y="4359500"/>
                  <a:ext cx="1590" cy="3181"/>
                </a:xfrm>
                <a:custGeom>
                  <a:avLst/>
                  <a:gdLst>
                    <a:gd name="connsiteX0" fmla="*/ 0 w 1590"/>
                    <a:gd name="connsiteY0" fmla="*/ 0 h 3181"/>
                    <a:gd name="connsiteX1" fmla="*/ 1591 w 1590"/>
                    <a:gd name="connsiteY1" fmla="*/ 3182 h 3181"/>
                    <a:gd name="connsiteX2" fmla="*/ 1591 w 1590"/>
                    <a:gd name="connsiteY2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3181">
                      <a:moveTo>
                        <a:pt x="0" y="0"/>
                      </a:moveTo>
                      <a:lnTo>
                        <a:pt x="1591" y="3182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65" name="รูปแบบอิสระ: รูปร่าง 1664">
                  <a:extLst>
                    <a:ext uri="{FF2B5EF4-FFF2-40B4-BE49-F238E27FC236}">
                      <a16:creationId xmlns:a16="http://schemas.microsoft.com/office/drawing/2014/main" id="{93093E9D-98D6-4826-B68D-E262854818FB}"/>
                    </a:ext>
                  </a:extLst>
                </p:cNvPr>
                <p:cNvSpPr/>
                <p:nvPr/>
              </p:nvSpPr>
              <p:spPr>
                <a:xfrm>
                  <a:off x="7152202" y="4361091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  <a:gd name="connsiteX3" fmla="*/ 707 w 707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lnTo>
                        <a:pt x="707" y="0"/>
                      </a:lnTo>
                      <a:cubicBezTo>
                        <a:pt x="707" y="0"/>
                        <a:pt x="-884" y="0"/>
                        <a:pt x="707" y="0"/>
                      </a:cubicBezTo>
                      <a:cubicBezTo>
                        <a:pt x="707" y="0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66" name="รูปแบบอิสระ: รูปร่าง 1665">
                  <a:extLst>
                    <a:ext uri="{FF2B5EF4-FFF2-40B4-BE49-F238E27FC236}">
                      <a16:creationId xmlns:a16="http://schemas.microsoft.com/office/drawing/2014/main" id="{AEFF81D3-4C62-4A4B-A1CA-AABCA00A3B44}"/>
                    </a:ext>
                  </a:extLst>
                </p:cNvPr>
                <p:cNvSpPr/>
                <p:nvPr/>
              </p:nvSpPr>
              <p:spPr>
                <a:xfrm>
                  <a:off x="7151318" y="436109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67" name="รูปแบบอิสระ: รูปร่าง 1666">
                  <a:extLst>
                    <a:ext uri="{FF2B5EF4-FFF2-40B4-BE49-F238E27FC236}">
                      <a16:creationId xmlns:a16="http://schemas.microsoft.com/office/drawing/2014/main" id="{508D7E00-2A3F-4FFC-9214-CC4DA62E7163}"/>
                    </a:ext>
                  </a:extLst>
                </p:cNvPr>
                <p:cNvSpPr/>
                <p:nvPr/>
              </p:nvSpPr>
              <p:spPr>
                <a:xfrm>
                  <a:off x="7151318" y="435950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68" name="รูปแบบอิสระ: รูปร่าง 1667">
                  <a:extLst>
                    <a:ext uri="{FF2B5EF4-FFF2-40B4-BE49-F238E27FC236}">
                      <a16:creationId xmlns:a16="http://schemas.microsoft.com/office/drawing/2014/main" id="{33D5624E-0259-48F1-9746-D9C65DB9A35B}"/>
                    </a:ext>
                  </a:extLst>
                </p:cNvPr>
                <p:cNvSpPr/>
                <p:nvPr/>
              </p:nvSpPr>
              <p:spPr>
                <a:xfrm>
                  <a:off x="7156091" y="4359500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1591 h 1591"/>
                    <a:gd name="connsiteX1" fmla="*/ 0 w 15909"/>
                    <a:gd name="connsiteY1" fmla="*/ 1591 h 1591"/>
                    <a:gd name="connsiteX2" fmla="*/ 0 w 15909"/>
                    <a:gd name="connsiteY2" fmla="*/ 0 h 1591"/>
                    <a:gd name="connsiteX3" fmla="*/ 0 w 15909"/>
                    <a:gd name="connsiteY3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">
                      <a:moveTo>
                        <a:pt x="0" y="1591"/>
                      </a:moveTo>
                      <a:lnTo>
                        <a:pt x="0" y="1591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591"/>
                        <a:pt x="0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69" name="รูปแบบอิสระ: รูปร่าง 1668">
                  <a:extLst>
                    <a:ext uri="{FF2B5EF4-FFF2-40B4-BE49-F238E27FC236}">
                      <a16:creationId xmlns:a16="http://schemas.microsoft.com/office/drawing/2014/main" id="{6BD63A42-8462-4019-B124-40C06988C6A1}"/>
                    </a:ext>
                  </a:extLst>
                </p:cNvPr>
                <p:cNvSpPr/>
                <p:nvPr/>
              </p:nvSpPr>
              <p:spPr>
                <a:xfrm>
                  <a:off x="7154500" y="4354727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0 h 1591"/>
                    <a:gd name="connsiteX1" fmla="*/ 0 w 15909"/>
                    <a:gd name="connsiteY1" fmla="*/ 1591 h 1591"/>
                    <a:gd name="connsiteX2" fmla="*/ 0 w 15909"/>
                    <a:gd name="connsiteY2" fmla="*/ 0 h 1591"/>
                    <a:gd name="connsiteX3" fmla="*/ 0 w 15909"/>
                    <a:gd name="connsiteY3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">
                      <a:moveTo>
                        <a:pt x="0" y="0"/>
                      </a:moveTo>
                      <a:cubicBezTo>
                        <a:pt x="0" y="0"/>
                        <a:pt x="0" y="1591"/>
                        <a:pt x="0" y="1591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70" name="รูปแบบอิสระ: รูปร่าง 1669">
                  <a:extLst>
                    <a:ext uri="{FF2B5EF4-FFF2-40B4-BE49-F238E27FC236}">
                      <a16:creationId xmlns:a16="http://schemas.microsoft.com/office/drawing/2014/main" id="{A06ABAC0-2B3D-4C0C-828F-C8FB44AA80E2}"/>
                    </a:ext>
                  </a:extLst>
                </p:cNvPr>
                <p:cNvSpPr/>
                <p:nvPr/>
              </p:nvSpPr>
              <p:spPr>
                <a:xfrm>
                  <a:off x="7155384" y="4353136"/>
                  <a:ext cx="707" cy="1590"/>
                </a:xfrm>
                <a:custGeom>
                  <a:avLst/>
                  <a:gdLst>
                    <a:gd name="connsiteX0" fmla="*/ 707 w 707"/>
                    <a:gd name="connsiteY0" fmla="*/ 1591 h 1590"/>
                    <a:gd name="connsiteX1" fmla="*/ 707 w 707"/>
                    <a:gd name="connsiteY1" fmla="*/ 0 h 1590"/>
                    <a:gd name="connsiteX2" fmla="*/ 707 w 707"/>
                    <a:gd name="connsiteY2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0">
                      <a:moveTo>
                        <a:pt x="707" y="1591"/>
                      </a:moveTo>
                      <a:cubicBezTo>
                        <a:pt x="707" y="1591"/>
                        <a:pt x="707" y="0"/>
                        <a:pt x="707" y="0"/>
                      </a:cubicBezTo>
                      <a:cubicBezTo>
                        <a:pt x="707" y="0"/>
                        <a:pt x="-884" y="0"/>
                        <a:pt x="707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71" name="รูปแบบอิสระ: รูปร่าง 1670">
                  <a:extLst>
                    <a:ext uri="{FF2B5EF4-FFF2-40B4-BE49-F238E27FC236}">
                      <a16:creationId xmlns:a16="http://schemas.microsoft.com/office/drawing/2014/main" id="{82125CB7-57CF-4966-A60D-06629F8A0E19}"/>
                    </a:ext>
                  </a:extLst>
                </p:cNvPr>
                <p:cNvSpPr/>
                <p:nvPr/>
              </p:nvSpPr>
              <p:spPr>
                <a:xfrm>
                  <a:off x="7162455" y="4357909"/>
                  <a:ext cx="15909" cy="4772"/>
                </a:xfrm>
                <a:custGeom>
                  <a:avLst/>
                  <a:gdLst>
                    <a:gd name="connsiteX0" fmla="*/ 0 w 15909"/>
                    <a:gd name="connsiteY0" fmla="*/ 0 h 4772"/>
                    <a:gd name="connsiteX1" fmla="*/ 0 w 15909"/>
                    <a:gd name="connsiteY1" fmla="*/ 0 h 4772"/>
                    <a:gd name="connsiteX2" fmla="*/ 0 w 15909"/>
                    <a:gd name="connsiteY2" fmla="*/ 4773 h 4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477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477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72" name="รูปแบบอิสระ: รูปร่าง 1671">
                  <a:extLst>
                    <a:ext uri="{FF2B5EF4-FFF2-40B4-BE49-F238E27FC236}">
                      <a16:creationId xmlns:a16="http://schemas.microsoft.com/office/drawing/2014/main" id="{733802D4-EFF2-4AB7-9A68-8C06BADAFCF5}"/>
                    </a:ext>
                  </a:extLst>
                </p:cNvPr>
                <p:cNvSpPr/>
                <p:nvPr/>
              </p:nvSpPr>
              <p:spPr>
                <a:xfrm>
                  <a:off x="7166521" y="4346312"/>
                  <a:ext cx="706" cy="3641"/>
                </a:xfrm>
                <a:custGeom>
                  <a:avLst/>
                  <a:gdLst>
                    <a:gd name="connsiteX0" fmla="*/ 707 w 706"/>
                    <a:gd name="connsiteY0" fmla="*/ 459 h 3641"/>
                    <a:gd name="connsiteX1" fmla="*/ 707 w 706"/>
                    <a:gd name="connsiteY1" fmla="*/ 459 h 3641"/>
                    <a:gd name="connsiteX2" fmla="*/ 707 w 706"/>
                    <a:gd name="connsiteY2" fmla="*/ 3641 h 3641"/>
                    <a:gd name="connsiteX3" fmla="*/ 707 w 706"/>
                    <a:gd name="connsiteY3" fmla="*/ 459 h 36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6" h="3641">
                      <a:moveTo>
                        <a:pt x="707" y="459"/>
                      </a:moveTo>
                      <a:cubicBezTo>
                        <a:pt x="-884" y="-1132"/>
                        <a:pt x="707" y="2050"/>
                        <a:pt x="707" y="459"/>
                      </a:cubicBezTo>
                      <a:cubicBezTo>
                        <a:pt x="707" y="3641"/>
                        <a:pt x="707" y="3641"/>
                        <a:pt x="707" y="3641"/>
                      </a:cubicBezTo>
                      <a:cubicBezTo>
                        <a:pt x="707" y="2050"/>
                        <a:pt x="707" y="2050"/>
                        <a:pt x="707" y="45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73" name="รูปแบบอิสระ: รูปร่าง 1672">
                  <a:extLst>
                    <a:ext uri="{FF2B5EF4-FFF2-40B4-BE49-F238E27FC236}">
                      <a16:creationId xmlns:a16="http://schemas.microsoft.com/office/drawing/2014/main" id="{220C3ED2-906D-414E-802C-9498BDD622CD}"/>
                    </a:ext>
                  </a:extLst>
                </p:cNvPr>
                <p:cNvSpPr/>
                <p:nvPr/>
              </p:nvSpPr>
              <p:spPr>
                <a:xfrm>
                  <a:off x="7167228" y="4349954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74" name="รูปแบบอิสระ: รูปร่าง 1673">
                  <a:extLst>
                    <a:ext uri="{FF2B5EF4-FFF2-40B4-BE49-F238E27FC236}">
                      <a16:creationId xmlns:a16="http://schemas.microsoft.com/office/drawing/2014/main" id="{D56D8F0E-A8E6-4D2F-8F5A-68170DBFF60C}"/>
                    </a:ext>
                  </a:extLst>
                </p:cNvPr>
                <p:cNvSpPr/>
                <p:nvPr/>
              </p:nvSpPr>
              <p:spPr>
                <a:xfrm>
                  <a:off x="7221322" y="4378592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0 h 1591"/>
                    <a:gd name="connsiteX1" fmla="*/ 0 w 15909"/>
                    <a:gd name="connsiteY1" fmla="*/ 1591 h 1591"/>
                    <a:gd name="connsiteX2" fmla="*/ 0 w 15909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">
                      <a:moveTo>
                        <a:pt x="0" y="0"/>
                      </a:moveTo>
                      <a:lnTo>
                        <a:pt x="0" y="159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75" name="รูปแบบอิสระ: รูปร่าง 1674">
                  <a:extLst>
                    <a:ext uri="{FF2B5EF4-FFF2-40B4-BE49-F238E27FC236}">
                      <a16:creationId xmlns:a16="http://schemas.microsoft.com/office/drawing/2014/main" id="{F1C031AA-B659-4BC2-9FC2-943F4966B8C5}"/>
                    </a:ext>
                  </a:extLst>
                </p:cNvPr>
                <p:cNvSpPr/>
                <p:nvPr/>
              </p:nvSpPr>
              <p:spPr>
                <a:xfrm>
                  <a:off x="7221322" y="4375410"/>
                  <a:ext cx="1590" cy="3181"/>
                </a:xfrm>
                <a:custGeom>
                  <a:avLst/>
                  <a:gdLst>
                    <a:gd name="connsiteX0" fmla="*/ 1591 w 1590"/>
                    <a:gd name="connsiteY0" fmla="*/ 0 h 3181"/>
                    <a:gd name="connsiteX1" fmla="*/ 0 w 1590"/>
                    <a:gd name="connsiteY1" fmla="*/ 3182 h 3181"/>
                    <a:gd name="connsiteX2" fmla="*/ 1591 w 1590"/>
                    <a:gd name="connsiteY2" fmla="*/ 0 h 3181"/>
                    <a:gd name="connsiteX3" fmla="*/ 1591 w 1590"/>
                    <a:gd name="connsiteY3" fmla="*/ 0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" h="3181">
                      <a:moveTo>
                        <a:pt x="1591" y="0"/>
                      </a:moveTo>
                      <a:lnTo>
                        <a:pt x="0" y="3182"/>
                      </a:lnTo>
                      <a:lnTo>
                        <a:pt x="1591" y="0"/>
                      </a:lnTo>
                      <a:cubicBezTo>
                        <a:pt x="1591" y="0"/>
                        <a:pt x="1591" y="1591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76" name="รูปแบบอิสระ: รูปร่าง 1675">
                  <a:extLst>
                    <a:ext uri="{FF2B5EF4-FFF2-40B4-BE49-F238E27FC236}">
                      <a16:creationId xmlns:a16="http://schemas.microsoft.com/office/drawing/2014/main" id="{F9B85CBD-F3B3-4D37-B45B-F817D1FB39DE}"/>
                    </a:ext>
                  </a:extLst>
                </p:cNvPr>
                <p:cNvSpPr/>
                <p:nvPr/>
              </p:nvSpPr>
              <p:spPr>
                <a:xfrm>
                  <a:off x="7186320" y="4343590"/>
                  <a:ext cx="15909" cy="1591"/>
                </a:xfrm>
                <a:custGeom>
                  <a:avLst/>
                  <a:gdLst>
                    <a:gd name="connsiteX0" fmla="*/ 0 w 15909"/>
                    <a:gd name="connsiteY0" fmla="*/ 0 h 1591"/>
                    <a:gd name="connsiteX1" fmla="*/ 0 w 15909"/>
                    <a:gd name="connsiteY1" fmla="*/ 0 h 1591"/>
                    <a:gd name="connsiteX2" fmla="*/ 0 w 15909"/>
                    <a:gd name="connsiteY2" fmla="*/ 1591 h 1591"/>
                    <a:gd name="connsiteX3" fmla="*/ 0 w 15909"/>
                    <a:gd name="connsiteY3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0" y="1591"/>
                        <a:pt x="0" y="1591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77" name="รูปแบบอิสระ: รูปร่าง 1676">
                  <a:extLst>
                    <a:ext uri="{FF2B5EF4-FFF2-40B4-BE49-F238E27FC236}">
                      <a16:creationId xmlns:a16="http://schemas.microsoft.com/office/drawing/2014/main" id="{95320A87-519F-4744-8D58-31179C82BB4E}"/>
                    </a:ext>
                  </a:extLst>
                </p:cNvPr>
                <p:cNvSpPr/>
                <p:nvPr/>
              </p:nvSpPr>
              <p:spPr>
                <a:xfrm>
                  <a:off x="7191093" y="4345181"/>
                  <a:ext cx="15909" cy="3181"/>
                </a:xfrm>
                <a:custGeom>
                  <a:avLst/>
                  <a:gdLst>
                    <a:gd name="connsiteX0" fmla="*/ 0 w 15909"/>
                    <a:gd name="connsiteY0" fmla="*/ 1591 h 3181"/>
                    <a:gd name="connsiteX1" fmla="*/ 0 w 15909"/>
                    <a:gd name="connsiteY1" fmla="*/ 0 h 3181"/>
                    <a:gd name="connsiteX2" fmla="*/ 0 w 15909"/>
                    <a:gd name="connsiteY2" fmla="*/ 3182 h 3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3181">
                      <a:moveTo>
                        <a:pt x="0" y="1591"/>
                      </a:moveTo>
                      <a:lnTo>
                        <a:pt x="0" y="0"/>
                      </a:lnTo>
                      <a:lnTo>
                        <a:pt x="0" y="318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78" name="รูปแบบอิสระ: รูปร่าง 1677">
                  <a:extLst>
                    <a:ext uri="{FF2B5EF4-FFF2-40B4-BE49-F238E27FC236}">
                      <a16:creationId xmlns:a16="http://schemas.microsoft.com/office/drawing/2014/main" id="{871B40B1-1C4E-4425-B313-CE308C84EC01}"/>
                    </a:ext>
                  </a:extLst>
                </p:cNvPr>
                <p:cNvSpPr/>
                <p:nvPr/>
              </p:nvSpPr>
              <p:spPr>
                <a:xfrm>
                  <a:off x="7195159" y="4343590"/>
                  <a:ext cx="707" cy="1414"/>
                </a:xfrm>
                <a:custGeom>
                  <a:avLst/>
                  <a:gdLst>
                    <a:gd name="connsiteX0" fmla="*/ 707 w 707"/>
                    <a:gd name="connsiteY0" fmla="*/ 0 h 1414"/>
                    <a:gd name="connsiteX1" fmla="*/ 707 w 707"/>
                    <a:gd name="connsiteY1" fmla="*/ 0 h 1414"/>
                    <a:gd name="connsiteX2" fmla="*/ 707 w 707"/>
                    <a:gd name="connsiteY2" fmla="*/ 0 h 1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414">
                      <a:moveTo>
                        <a:pt x="707" y="0"/>
                      </a:moveTo>
                      <a:cubicBezTo>
                        <a:pt x="707" y="0"/>
                        <a:pt x="-884" y="0"/>
                        <a:pt x="707" y="0"/>
                      </a:cubicBezTo>
                      <a:cubicBezTo>
                        <a:pt x="707" y="0"/>
                        <a:pt x="-884" y="3182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516" name="กราฟิก 7">
                <a:extLst>
                  <a:ext uri="{FF2B5EF4-FFF2-40B4-BE49-F238E27FC236}">
                    <a16:creationId xmlns:a16="http://schemas.microsoft.com/office/drawing/2014/main" id="{15190656-6D81-43AB-ACCF-E6E4502A69B3}"/>
                  </a:ext>
                </a:extLst>
              </p:cNvPr>
              <p:cNvGrpSpPr/>
              <p:nvPr/>
            </p:nvGrpSpPr>
            <p:grpSpPr>
              <a:xfrm>
                <a:off x="7035177" y="4412003"/>
                <a:ext cx="47064" cy="99423"/>
                <a:chOff x="7035177" y="4412003"/>
                <a:chExt cx="47064" cy="99423"/>
              </a:xfrm>
              <a:solidFill>
                <a:srgbClr val="FFFFFF"/>
              </a:solidFill>
            </p:grpSpPr>
            <p:sp>
              <p:nvSpPr>
                <p:cNvPr id="1517" name="รูปแบบอิสระ: รูปร่าง 1516">
                  <a:extLst>
                    <a:ext uri="{FF2B5EF4-FFF2-40B4-BE49-F238E27FC236}">
                      <a16:creationId xmlns:a16="http://schemas.microsoft.com/office/drawing/2014/main" id="{D3D05D4E-18FB-4537-B9BD-6C13FA498D5D}"/>
                    </a:ext>
                  </a:extLst>
                </p:cNvPr>
                <p:cNvSpPr/>
                <p:nvPr/>
              </p:nvSpPr>
              <p:spPr>
                <a:xfrm>
                  <a:off x="7068587" y="4489256"/>
                  <a:ext cx="1591" cy="706"/>
                </a:xfrm>
                <a:custGeom>
                  <a:avLst/>
                  <a:gdLst>
                    <a:gd name="connsiteX0" fmla="*/ 0 w 1591"/>
                    <a:gd name="connsiteY0" fmla="*/ 707 h 706"/>
                    <a:gd name="connsiteX1" fmla="*/ 1591 w 1591"/>
                    <a:gd name="connsiteY1" fmla="*/ 707 h 706"/>
                    <a:gd name="connsiteX2" fmla="*/ 0 w 1591"/>
                    <a:gd name="connsiteY2" fmla="*/ 707 h 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706">
                      <a:moveTo>
                        <a:pt x="0" y="707"/>
                      </a:moveTo>
                      <a:cubicBezTo>
                        <a:pt x="0" y="707"/>
                        <a:pt x="1591" y="707"/>
                        <a:pt x="1591" y="707"/>
                      </a:cubicBezTo>
                      <a:cubicBezTo>
                        <a:pt x="1591" y="-884"/>
                        <a:pt x="0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18" name="รูปแบบอิสระ: รูปร่าง 1517">
                  <a:extLst>
                    <a:ext uri="{FF2B5EF4-FFF2-40B4-BE49-F238E27FC236}">
                      <a16:creationId xmlns:a16="http://schemas.microsoft.com/office/drawing/2014/main" id="{B4953A1E-231A-47D7-AF2F-0AAE9E07139D}"/>
                    </a:ext>
                  </a:extLst>
                </p:cNvPr>
                <p:cNvSpPr/>
                <p:nvPr/>
              </p:nvSpPr>
              <p:spPr>
                <a:xfrm>
                  <a:off x="7062224" y="4488372"/>
                  <a:ext cx="3181" cy="1590"/>
                </a:xfrm>
                <a:custGeom>
                  <a:avLst/>
                  <a:gdLst>
                    <a:gd name="connsiteX0" fmla="*/ 1591 w 3181"/>
                    <a:gd name="connsiteY0" fmla="*/ 0 h 1590"/>
                    <a:gd name="connsiteX1" fmla="*/ 3182 w 3181"/>
                    <a:gd name="connsiteY1" fmla="*/ 0 h 1590"/>
                    <a:gd name="connsiteX2" fmla="*/ 0 w 3181"/>
                    <a:gd name="connsiteY2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1590">
                      <a:moveTo>
                        <a:pt x="1591" y="0"/>
                      </a:moveTo>
                      <a:lnTo>
                        <a:pt x="3182" y="0"/>
                      </a:lnTo>
                      <a:lnTo>
                        <a:pt x="0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19" name="รูปแบบอิสระ: รูปร่าง 1518">
                  <a:extLst>
                    <a:ext uri="{FF2B5EF4-FFF2-40B4-BE49-F238E27FC236}">
                      <a16:creationId xmlns:a16="http://schemas.microsoft.com/office/drawing/2014/main" id="{94620C77-3839-483F-AC50-2F83713772D0}"/>
                    </a:ext>
                  </a:extLst>
                </p:cNvPr>
                <p:cNvSpPr/>
                <p:nvPr/>
              </p:nvSpPr>
              <p:spPr>
                <a:xfrm>
                  <a:off x="7062400" y="4486781"/>
                  <a:ext cx="1414" cy="1193"/>
                </a:xfrm>
                <a:custGeom>
                  <a:avLst/>
                  <a:gdLst>
                    <a:gd name="connsiteX0" fmla="*/ 1414 w 1414"/>
                    <a:gd name="connsiteY0" fmla="*/ 0 h 1193"/>
                    <a:gd name="connsiteX1" fmla="*/ 1414 w 1414"/>
                    <a:gd name="connsiteY1" fmla="*/ 0 h 1193"/>
                    <a:gd name="connsiteX2" fmla="*/ 1414 w 1414"/>
                    <a:gd name="connsiteY2" fmla="*/ 0 h 1193"/>
                    <a:gd name="connsiteX3" fmla="*/ 1414 w 1414"/>
                    <a:gd name="connsiteY3" fmla="*/ 0 h 1193"/>
                    <a:gd name="connsiteX4" fmla="*/ 1414 w 1414"/>
                    <a:gd name="connsiteY4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4" h="1193">
                      <a:moveTo>
                        <a:pt x="1414" y="0"/>
                      </a:moveTo>
                      <a:cubicBezTo>
                        <a:pt x="-1768" y="1591"/>
                        <a:pt x="1414" y="1591"/>
                        <a:pt x="1414" y="0"/>
                      </a:cubicBezTo>
                      <a:lnTo>
                        <a:pt x="1414" y="0"/>
                      </a:lnTo>
                      <a:lnTo>
                        <a:pt x="1414" y="0"/>
                      </a:lnTo>
                      <a:cubicBezTo>
                        <a:pt x="1414" y="1591"/>
                        <a:pt x="-177" y="1591"/>
                        <a:pt x="141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20" name="รูปแบบอิสระ: รูปร่าง 1519">
                  <a:extLst>
                    <a:ext uri="{FF2B5EF4-FFF2-40B4-BE49-F238E27FC236}">
                      <a16:creationId xmlns:a16="http://schemas.microsoft.com/office/drawing/2014/main" id="{C435343D-B037-42DE-926D-A437CAC64D71}"/>
                    </a:ext>
                  </a:extLst>
                </p:cNvPr>
                <p:cNvSpPr/>
                <p:nvPr/>
              </p:nvSpPr>
              <p:spPr>
                <a:xfrm>
                  <a:off x="7068985" y="4485190"/>
                  <a:ext cx="1193" cy="15910"/>
                </a:xfrm>
                <a:custGeom>
                  <a:avLst/>
                  <a:gdLst>
                    <a:gd name="connsiteX0" fmla="*/ 1193 w 1193"/>
                    <a:gd name="connsiteY0" fmla="*/ 0 h 15910"/>
                    <a:gd name="connsiteX1" fmla="*/ 1193 w 1193"/>
                    <a:gd name="connsiteY1" fmla="*/ 0 h 15910"/>
                    <a:gd name="connsiteX2" fmla="*/ 1193 w 1193"/>
                    <a:gd name="connsiteY2" fmla="*/ 0 h 15910"/>
                    <a:gd name="connsiteX3" fmla="*/ 1193 w 1193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5910">
                      <a:moveTo>
                        <a:pt x="1193" y="0"/>
                      </a:moveTo>
                      <a:cubicBezTo>
                        <a:pt x="-398" y="0"/>
                        <a:pt x="-398" y="0"/>
                        <a:pt x="1193" y="0"/>
                      </a:cubicBezTo>
                      <a:cubicBezTo>
                        <a:pt x="1193" y="0"/>
                        <a:pt x="1193" y="0"/>
                        <a:pt x="1193" y="0"/>
                      </a:cubicBezTo>
                      <a:cubicBezTo>
                        <a:pt x="1193" y="0"/>
                        <a:pt x="1193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21" name="รูปแบบอิสระ: รูปร่าง 1520">
                  <a:extLst>
                    <a:ext uri="{FF2B5EF4-FFF2-40B4-BE49-F238E27FC236}">
                      <a16:creationId xmlns:a16="http://schemas.microsoft.com/office/drawing/2014/main" id="{72F874F1-3477-4EBD-B0B4-E4C5BE320E80}"/>
                    </a:ext>
                  </a:extLst>
                </p:cNvPr>
                <p:cNvSpPr/>
                <p:nvPr/>
              </p:nvSpPr>
              <p:spPr>
                <a:xfrm>
                  <a:off x="7070178" y="448519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22" name="รูปแบบอิสระ: รูปร่าง 1521">
                  <a:extLst>
                    <a:ext uri="{FF2B5EF4-FFF2-40B4-BE49-F238E27FC236}">
                      <a16:creationId xmlns:a16="http://schemas.microsoft.com/office/drawing/2014/main" id="{D2644875-B868-4BFD-936C-2EFC8EAFEB2A}"/>
                    </a:ext>
                  </a:extLst>
                </p:cNvPr>
                <p:cNvSpPr/>
                <p:nvPr/>
              </p:nvSpPr>
              <p:spPr>
                <a:xfrm>
                  <a:off x="7068587" y="4483997"/>
                  <a:ext cx="3181" cy="1193"/>
                </a:xfrm>
                <a:custGeom>
                  <a:avLst/>
                  <a:gdLst>
                    <a:gd name="connsiteX0" fmla="*/ 0 w 3181"/>
                    <a:gd name="connsiteY0" fmla="*/ 1193 h 1193"/>
                    <a:gd name="connsiteX1" fmla="*/ 0 w 3181"/>
                    <a:gd name="connsiteY1" fmla="*/ 1193 h 1193"/>
                    <a:gd name="connsiteX2" fmla="*/ 3182 w 3181"/>
                    <a:gd name="connsiteY2" fmla="*/ 1193 h 1193"/>
                    <a:gd name="connsiteX3" fmla="*/ 0 w 3181"/>
                    <a:gd name="connsiteY3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1" h="1193">
                      <a:moveTo>
                        <a:pt x="0" y="1193"/>
                      </a:moveTo>
                      <a:lnTo>
                        <a:pt x="0" y="1193"/>
                      </a:lnTo>
                      <a:cubicBezTo>
                        <a:pt x="1591" y="1193"/>
                        <a:pt x="1591" y="1193"/>
                        <a:pt x="3182" y="1193"/>
                      </a:cubicBezTo>
                      <a:cubicBezTo>
                        <a:pt x="1591" y="-398"/>
                        <a:pt x="1591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23" name="รูปแบบอิสระ: รูปร่าง 1522">
                  <a:extLst>
                    <a:ext uri="{FF2B5EF4-FFF2-40B4-BE49-F238E27FC236}">
                      <a16:creationId xmlns:a16="http://schemas.microsoft.com/office/drawing/2014/main" id="{56AFAA61-CA53-4DBF-91AA-8640E0D2FFB9}"/>
                    </a:ext>
                  </a:extLst>
                </p:cNvPr>
                <p:cNvSpPr/>
                <p:nvPr/>
              </p:nvSpPr>
              <p:spPr>
                <a:xfrm>
                  <a:off x="7066996" y="4485190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24" name="รูปแบบอิสระ: รูปร่าง 1523">
                  <a:extLst>
                    <a:ext uri="{FF2B5EF4-FFF2-40B4-BE49-F238E27FC236}">
                      <a16:creationId xmlns:a16="http://schemas.microsoft.com/office/drawing/2014/main" id="{BAA72FFB-E6D4-4531-83CC-351047782B9B}"/>
                    </a:ext>
                  </a:extLst>
                </p:cNvPr>
                <p:cNvSpPr/>
                <p:nvPr/>
              </p:nvSpPr>
              <p:spPr>
                <a:xfrm>
                  <a:off x="7066750" y="4485190"/>
                  <a:ext cx="1837" cy="15910"/>
                </a:xfrm>
                <a:custGeom>
                  <a:avLst/>
                  <a:gdLst>
                    <a:gd name="connsiteX0" fmla="*/ 1837 w 1837"/>
                    <a:gd name="connsiteY0" fmla="*/ 0 h 15910"/>
                    <a:gd name="connsiteX1" fmla="*/ 1837 w 1837"/>
                    <a:gd name="connsiteY1" fmla="*/ 0 h 15910"/>
                    <a:gd name="connsiteX2" fmla="*/ 1837 w 1837"/>
                    <a:gd name="connsiteY2" fmla="*/ 0 h 15910"/>
                    <a:gd name="connsiteX3" fmla="*/ 1837 w 1837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37" h="15910">
                      <a:moveTo>
                        <a:pt x="1837" y="0"/>
                      </a:moveTo>
                      <a:lnTo>
                        <a:pt x="1837" y="0"/>
                      </a:lnTo>
                      <a:cubicBezTo>
                        <a:pt x="246" y="0"/>
                        <a:pt x="-1345" y="0"/>
                        <a:pt x="1837" y="0"/>
                      </a:cubicBezTo>
                      <a:cubicBezTo>
                        <a:pt x="246" y="0"/>
                        <a:pt x="246" y="0"/>
                        <a:pt x="183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25" name="รูปแบบอิสระ: รูปร่าง 1524">
                  <a:extLst>
                    <a:ext uri="{FF2B5EF4-FFF2-40B4-BE49-F238E27FC236}">
                      <a16:creationId xmlns:a16="http://schemas.microsoft.com/office/drawing/2014/main" id="{129F9F3F-EE34-4B1B-B75F-D5580C4DFE7E}"/>
                    </a:ext>
                  </a:extLst>
                </p:cNvPr>
                <p:cNvSpPr/>
                <p:nvPr/>
              </p:nvSpPr>
              <p:spPr>
                <a:xfrm>
                  <a:off x="7066551" y="4485190"/>
                  <a:ext cx="2036" cy="707"/>
                </a:xfrm>
                <a:custGeom>
                  <a:avLst/>
                  <a:gdLst>
                    <a:gd name="connsiteX0" fmla="*/ 2037 w 2036"/>
                    <a:gd name="connsiteY0" fmla="*/ 0 h 707"/>
                    <a:gd name="connsiteX1" fmla="*/ 446 w 2036"/>
                    <a:gd name="connsiteY1" fmla="*/ 0 h 707"/>
                    <a:gd name="connsiteX2" fmla="*/ 2037 w 2036"/>
                    <a:gd name="connsiteY2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036" h="707">
                      <a:moveTo>
                        <a:pt x="2037" y="0"/>
                      </a:moveTo>
                      <a:cubicBezTo>
                        <a:pt x="2037" y="0"/>
                        <a:pt x="446" y="0"/>
                        <a:pt x="446" y="0"/>
                      </a:cubicBezTo>
                      <a:cubicBezTo>
                        <a:pt x="-1146" y="1591"/>
                        <a:pt x="2037" y="0"/>
                        <a:pt x="203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26" name="รูปแบบอิสระ: รูปร่าง 1525">
                  <a:extLst>
                    <a:ext uri="{FF2B5EF4-FFF2-40B4-BE49-F238E27FC236}">
                      <a16:creationId xmlns:a16="http://schemas.microsoft.com/office/drawing/2014/main" id="{7FD02D43-487B-407D-8C7F-87EC88BF8EFE}"/>
                    </a:ext>
                  </a:extLst>
                </p:cNvPr>
                <p:cNvSpPr/>
                <p:nvPr/>
              </p:nvSpPr>
              <p:spPr>
                <a:xfrm>
                  <a:off x="7060632" y="448837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27" name="รูปแบบอิสระ: รูปร่าง 1526">
                  <a:extLst>
                    <a:ext uri="{FF2B5EF4-FFF2-40B4-BE49-F238E27FC236}">
                      <a16:creationId xmlns:a16="http://schemas.microsoft.com/office/drawing/2014/main" id="{A2A2DCB0-EEFD-4AF5-8F4A-25079CD45B89}"/>
                    </a:ext>
                  </a:extLst>
                </p:cNvPr>
                <p:cNvSpPr/>
                <p:nvPr/>
              </p:nvSpPr>
              <p:spPr>
                <a:xfrm>
                  <a:off x="7066996" y="4482008"/>
                  <a:ext cx="3182" cy="1193"/>
                </a:xfrm>
                <a:custGeom>
                  <a:avLst/>
                  <a:gdLst>
                    <a:gd name="connsiteX0" fmla="*/ 3182 w 3182"/>
                    <a:gd name="connsiteY0" fmla="*/ 0 h 1193"/>
                    <a:gd name="connsiteX1" fmla="*/ 0 w 3182"/>
                    <a:gd name="connsiteY1" fmla="*/ 0 h 1193"/>
                    <a:gd name="connsiteX2" fmla="*/ 1591 w 3182"/>
                    <a:gd name="connsiteY2" fmla="*/ 0 h 1193"/>
                    <a:gd name="connsiteX3" fmla="*/ 3182 w 3182"/>
                    <a:gd name="connsiteY3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2" h="1193">
                      <a:moveTo>
                        <a:pt x="3182" y="0"/>
                      </a:moveTo>
                      <a:cubicBezTo>
                        <a:pt x="3182" y="0"/>
                        <a:pt x="1591" y="0"/>
                        <a:pt x="0" y="0"/>
                      </a:cubicBezTo>
                      <a:lnTo>
                        <a:pt x="1591" y="0"/>
                      </a:lnTo>
                      <a:cubicBezTo>
                        <a:pt x="1591" y="1591"/>
                        <a:pt x="3182" y="1591"/>
                        <a:pt x="31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28" name="รูปแบบอิสระ: รูปร่าง 1527">
                  <a:extLst>
                    <a:ext uri="{FF2B5EF4-FFF2-40B4-BE49-F238E27FC236}">
                      <a16:creationId xmlns:a16="http://schemas.microsoft.com/office/drawing/2014/main" id="{2A0235C3-76BC-4D70-A919-5520CB5B70D1}"/>
                    </a:ext>
                  </a:extLst>
                </p:cNvPr>
                <p:cNvSpPr/>
                <p:nvPr/>
              </p:nvSpPr>
              <p:spPr>
                <a:xfrm>
                  <a:off x="7066996" y="448359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29" name="รูปแบบอิสระ: รูปร่าง 1528">
                  <a:extLst>
                    <a:ext uri="{FF2B5EF4-FFF2-40B4-BE49-F238E27FC236}">
                      <a16:creationId xmlns:a16="http://schemas.microsoft.com/office/drawing/2014/main" id="{90C1F6F5-875E-4AFF-A7F4-57AD2062568E}"/>
                    </a:ext>
                  </a:extLst>
                </p:cNvPr>
                <p:cNvSpPr/>
                <p:nvPr/>
              </p:nvSpPr>
              <p:spPr>
                <a:xfrm>
                  <a:off x="7063814" y="4485190"/>
                  <a:ext cx="1591" cy="15910"/>
                </a:xfrm>
                <a:custGeom>
                  <a:avLst/>
                  <a:gdLst>
                    <a:gd name="connsiteX0" fmla="*/ 0 w 1591"/>
                    <a:gd name="connsiteY0" fmla="*/ 0 h 15910"/>
                    <a:gd name="connsiteX1" fmla="*/ 1591 w 1591"/>
                    <a:gd name="connsiteY1" fmla="*/ 0 h 15910"/>
                    <a:gd name="connsiteX2" fmla="*/ 0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0" y="0"/>
                      </a:moveTo>
                      <a:lnTo>
                        <a:pt x="159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30" name="รูปแบบอิสระ: รูปร่าง 1529">
                  <a:extLst>
                    <a:ext uri="{FF2B5EF4-FFF2-40B4-BE49-F238E27FC236}">
                      <a16:creationId xmlns:a16="http://schemas.microsoft.com/office/drawing/2014/main" id="{FB402B8C-AA00-490F-B526-D79659932961}"/>
                    </a:ext>
                  </a:extLst>
                </p:cNvPr>
                <p:cNvSpPr/>
                <p:nvPr/>
              </p:nvSpPr>
              <p:spPr>
                <a:xfrm>
                  <a:off x="7070178" y="4482008"/>
                  <a:ext cx="1590" cy="15910"/>
                </a:xfrm>
                <a:custGeom>
                  <a:avLst/>
                  <a:gdLst>
                    <a:gd name="connsiteX0" fmla="*/ 0 w 1590"/>
                    <a:gd name="connsiteY0" fmla="*/ 0 h 15910"/>
                    <a:gd name="connsiteX1" fmla="*/ 1591 w 1590"/>
                    <a:gd name="connsiteY1" fmla="*/ 0 h 15910"/>
                    <a:gd name="connsiteX2" fmla="*/ 0 w 1590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" h="15910">
                      <a:moveTo>
                        <a:pt x="0" y="0"/>
                      </a:moveTo>
                      <a:lnTo>
                        <a:pt x="159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31" name="รูปแบบอิสระ: รูปร่าง 1530">
                  <a:extLst>
                    <a:ext uri="{FF2B5EF4-FFF2-40B4-BE49-F238E27FC236}">
                      <a16:creationId xmlns:a16="http://schemas.microsoft.com/office/drawing/2014/main" id="{A5B304BF-E148-4195-B348-4413E05B3EAE}"/>
                    </a:ext>
                  </a:extLst>
                </p:cNvPr>
                <p:cNvSpPr/>
                <p:nvPr/>
              </p:nvSpPr>
              <p:spPr>
                <a:xfrm>
                  <a:off x="7070178" y="4480815"/>
                  <a:ext cx="3181" cy="1192"/>
                </a:xfrm>
                <a:custGeom>
                  <a:avLst/>
                  <a:gdLst>
                    <a:gd name="connsiteX0" fmla="*/ 0 w 3181"/>
                    <a:gd name="connsiteY0" fmla="*/ 1193 h 1192"/>
                    <a:gd name="connsiteX1" fmla="*/ 3182 w 3181"/>
                    <a:gd name="connsiteY1" fmla="*/ 1193 h 1192"/>
                    <a:gd name="connsiteX2" fmla="*/ 0 w 3181"/>
                    <a:gd name="connsiteY2" fmla="*/ 1193 h 1192"/>
                    <a:gd name="connsiteX3" fmla="*/ 0 w 3181"/>
                    <a:gd name="connsiteY3" fmla="*/ 1193 h 1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1" h="1192">
                      <a:moveTo>
                        <a:pt x="0" y="1193"/>
                      </a:moveTo>
                      <a:cubicBezTo>
                        <a:pt x="1591" y="1193"/>
                        <a:pt x="1591" y="1193"/>
                        <a:pt x="3182" y="1193"/>
                      </a:cubicBezTo>
                      <a:cubicBezTo>
                        <a:pt x="1591" y="-398"/>
                        <a:pt x="1591" y="-398"/>
                        <a:pt x="0" y="1193"/>
                      </a:cubicBezTo>
                      <a:cubicBezTo>
                        <a:pt x="0" y="-398"/>
                        <a:pt x="0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32" name="รูปแบบอิสระ: รูปร่าง 1531">
                  <a:extLst>
                    <a:ext uri="{FF2B5EF4-FFF2-40B4-BE49-F238E27FC236}">
                      <a16:creationId xmlns:a16="http://schemas.microsoft.com/office/drawing/2014/main" id="{C4C665C5-2E48-4DE8-AFE5-BA068870DA72}"/>
                    </a:ext>
                  </a:extLst>
                </p:cNvPr>
                <p:cNvSpPr/>
                <p:nvPr/>
              </p:nvSpPr>
              <p:spPr>
                <a:xfrm>
                  <a:off x="7068587" y="4480417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cubicBezTo>
                        <a:pt x="0" y="0"/>
                        <a:pt x="1591" y="0"/>
                        <a:pt x="0" y="0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33" name="รูปแบบอิสระ: รูปร่าง 1532">
                  <a:extLst>
                    <a:ext uri="{FF2B5EF4-FFF2-40B4-BE49-F238E27FC236}">
                      <a16:creationId xmlns:a16="http://schemas.microsoft.com/office/drawing/2014/main" id="{113D04F8-22CE-40C0-A51F-B3CA01C8539A}"/>
                    </a:ext>
                  </a:extLst>
                </p:cNvPr>
                <p:cNvSpPr/>
                <p:nvPr/>
              </p:nvSpPr>
              <p:spPr>
                <a:xfrm>
                  <a:off x="7066996" y="4483599"/>
                  <a:ext cx="1591" cy="15910"/>
                </a:xfrm>
                <a:custGeom>
                  <a:avLst/>
                  <a:gdLst>
                    <a:gd name="connsiteX0" fmla="*/ 0 w 1591"/>
                    <a:gd name="connsiteY0" fmla="*/ 0 h 15910"/>
                    <a:gd name="connsiteX1" fmla="*/ 1591 w 1591"/>
                    <a:gd name="connsiteY1" fmla="*/ 0 h 15910"/>
                    <a:gd name="connsiteX2" fmla="*/ 0 w 1591"/>
                    <a:gd name="connsiteY2" fmla="*/ 0 h 15910"/>
                    <a:gd name="connsiteX3" fmla="*/ 0 w 1591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15910">
                      <a:moveTo>
                        <a:pt x="0" y="0"/>
                      </a:moveTo>
                      <a:cubicBezTo>
                        <a:pt x="0" y="0"/>
                        <a:pt x="1591" y="0"/>
                        <a:pt x="1591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34" name="รูปแบบอิสระ: รูปร่าง 1533">
                  <a:extLst>
                    <a:ext uri="{FF2B5EF4-FFF2-40B4-BE49-F238E27FC236}">
                      <a16:creationId xmlns:a16="http://schemas.microsoft.com/office/drawing/2014/main" id="{C95BB388-74C5-4B11-8453-A44DD5C8AECB}"/>
                    </a:ext>
                  </a:extLst>
                </p:cNvPr>
                <p:cNvSpPr/>
                <p:nvPr/>
              </p:nvSpPr>
              <p:spPr>
                <a:xfrm>
                  <a:off x="7066996" y="4482892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  <a:gd name="connsiteX3" fmla="*/ 0 w 15909"/>
                    <a:gd name="connsiteY3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lnTo>
                        <a:pt x="0" y="707"/>
                      </a:lnTo>
                      <a:cubicBezTo>
                        <a:pt x="0" y="707"/>
                        <a:pt x="0" y="-884"/>
                        <a:pt x="0" y="707"/>
                      </a:cubicBezTo>
                      <a:cubicBezTo>
                        <a:pt x="0" y="-884"/>
                        <a:pt x="0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35" name="รูปแบบอิสระ: รูปร่าง 1534">
                  <a:extLst>
                    <a:ext uri="{FF2B5EF4-FFF2-40B4-BE49-F238E27FC236}">
                      <a16:creationId xmlns:a16="http://schemas.microsoft.com/office/drawing/2014/main" id="{C39FD1F0-5BA6-4A24-90FC-A02EA37271F0}"/>
                    </a:ext>
                  </a:extLst>
                </p:cNvPr>
                <p:cNvSpPr/>
                <p:nvPr/>
              </p:nvSpPr>
              <p:spPr>
                <a:xfrm>
                  <a:off x="7066996" y="448359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36" name="รูปแบบอิสระ: รูปร่าง 1535">
                  <a:extLst>
                    <a:ext uri="{FF2B5EF4-FFF2-40B4-BE49-F238E27FC236}">
                      <a16:creationId xmlns:a16="http://schemas.microsoft.com/office/drawing/2014/main" id="{2FED83F5-021F-42F7-A71F-C214CCD46248}"/>
                    </a:ext>
                  </a:extLst>
                </p:cNvPr>
                <p:cNvSpPr/>
                <p:nvPr/>
              </p:nvSpPr>
              <p:spPr>
                <a:xfrm>
                  <a:off x="7062224" y="4485190"/>
                  <a:ext cx="3181" cy="1591"/>
                </a:xfrm>
                <a:custGeom>
                  <a:avLst/>
                  <a:gdLst>
                    <a:gd name="connsiteX0" fmla="*/ 3182 w 3181"/>
                    <a:gd name="connsiteY0" fmla="*/ 0 h 1591"/>
                    <a:gd name="connsiteX1" fmla="*/ 0 w 3181"/>
                    <a:gd name="connsiteY1" fmla="*/ 1591 h 1591"/>
                    <a:gd name="connsiteX2" fmla="*/ 3182 w 3181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1" h="1591">
                      <a:moveTo>
                        <a:pt x="3182" y="0"/>
                      </a:moveTo>
                      <a:cubicBezTo>
                        <a:pt x="1591" y="0"/>
                        <a:pt x="1591" y="0"/>
                        <a:pt x="0" y="1591"/>
                      </a:cubicBezTo>
                      <a:cubicBezTo>
                        <a:pt x="0" y="0"/>
                        <a:pt x="1591" y="0"/>
                        <a:pt x="31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37" name="รูปแบบอิสระ: รูปร่าง 1536">
                  <a:extLst>
                    <a:ext uri="{FF2B5EF4-FFF2-40B4-BE49-F238E27FC236}">
                      <a16:creationId xmlns:a16="http://schemas.microsoft.com/office/drawing/2014/main" id="{008B0435-7AA7-45B8-9F2D-75223ABFF6FC}"/>
                    </a:ext>
                  </a:extLst>
                </p:cNvPr>
                <p:cNvSpPr/>
                <p:nvPr/>
              </p:nvSpPr>
              <p:spPr>
                <a:xfrm>
                  <a:off x="7063814" y="4483599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  <a:gd name="connsiteX3" fmla="*/ 0 w 1193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1" y="0"/>
                        <a:pt x="1591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38" name="รูปแบบอิสระ: รูปร่าง 1537">
                  <a:extLst>
                    <a:ext uri="{FF2B5EF4-FFF2-40B4-BE49-F238E27FC236}">
                      <a16:creationId xmlns:a16="http://schemas.microsoft.com/office/drawing/2014/main" id="{DEECA207-1A63-4699-8C5F-09124E9488B2}"/>
                    </a:ext>
                  </a:extLst>
                </p:cNvPr>
                <p:cNvSpPr/>
                <p:nvPr/>
              </p:nvSpPr>
              <p:spPr>
                <a:xfrm>
                  <a:off x="7063814" y="4483599"/>
                  <a:ext cx="1591" cy="15910"/>
                </a:xfrm>
                <a:custGeom>
                  <a:avLst/>
                  <a:gdLst>
                    <a:gd name="connsiteX0" fmla="*/ 0 w 1591"/>
                    <a:gd name="connsiteY0" fmla="*/ 0 h 15910"/>
                    <a:gd name="connsiteX1" fmla="*/ 0 w 1591"/>
                    <a:gd name="connsiteY1" fmla="*/ 0 h 15910"/>
                    <a:gd name="connsiteX2" fmla="*/ 1591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5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39" name="รูปแบบอิสระ: รูปร่าง 1538">
                  <a:extLst>
                    <a:ext uri="{FF2B5EF4-FFF2-40B4-BE49-F238E27FC236}">
                      <a16:creationId xmlns:a16="http://schemas.microsoft.com/office/drawing/2014/main" id="{8EC60377-175D-46F9-ACF0-EAF4A2E16A45}"/>
                    </a:ext>
                  </a:extLst>
                </p:cNvPr>
                <p:cNvSpPr/>
                <p:nvPr/>
              </p:nvSpPr>
              <p:spPr>
                <a:xfrm>
                  <a:off x="7065803" y="4482008"/>
                  <a:ext cx="1193" cy="15910"/>
                </a:xfrm>
                <a:custGeom>
                  <a:avLst/>
                  <a:gdLst>
                    <a:gd name="connsiteX0" fmla="*/ 1193 w 1193"/>
                    <a:gd name="connsiteY0" fmla="*/ 0 h 15910"/>
                    <a:gd name="connsiteX1" fmla="*/ 1193 w 1193"/>
                    <a:gd name="connsiteY1" fmla="*/ 0 h 15910"/>
                    <a:gd name="connsiteX2" fmla="*/ 1193 w 1193"/>
                    <a:gd name="connsiteY2" fmla="*/ 0 h 15910"/>
                    <a:gd name="connsiteX3" fmla="*/ 1193 w 1193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5910">
                      <a:moveTo>
                        <a:pt x="1193" y="0"/>
                      </a:moveTo>
                      <a:cubicBezTo>
                        <a:pt x="1193" y="0"/>
                        <a:pt x="1193" y="0"/>
                        <a:pt x="1193" y="0"/>
                      </a:cubicBezTo>
                      <a:cubicBezTo>
                        <a:pt x="-398" y="0"/>
                        <a:pt x="-398" y="0"/>
                        <a:pt x="1193" y="0"/>
                      </a:cubicBezTo>
                      <a:cubicBezTo>
                        <a:pt x="1193" y="0"/>
                        <a:pt x="1193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40" name="รูปแบบอิสระ: รูปร่าง 1539">
                  <a:extLst>
                    <a:ext uri="{FF2B5EF4-FFF2-40B4-BE49-F238E27FC236}">
                      <a16:creationId xmlns:a16="http://schemas.microsoft.com/office/drawing/2014/main" id="{6E285EB7-B893-4530-B382-8B389C161432}"/>
                    </a:ext>
                  </a:extLst>
                </p:cNvPr>
                <p:cNvSpPr/>
                <p:nvPr/>
              </p:nvSpPr>
              <p:spPr>
                <a:xfrm>
                  <a:off x="7066996" y="448200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41" name="รูปแบบอิสระ: รูปร่าง 1540">
                  <a:extLst>
                    <a:ext uri="{FF2B5EF4-FFF2-40B4-BE49-F238E27FC236}">
                      <a16:creationId xmlns:a16="http://schemas.microsoft.com/office/drawing/2014/main" id="{EEDFCC10-1AAE-422D-AF35-A50B2042002B}"/>
                    </a:ext>
                  </a:extLst>
                </p:cNvPr>
                <p:cNvSpPr/>
                <p:nvPr/>
              </p:nvSpPr>
              <p:spPr>
                <a:xfrm>
                  <a:off x="7065405" y="448041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42" name="รูปแบบอิสระ: รูปร่าง 1541">
                  <a:extLst>
                    <a:ext uri="{FF2B5EF4-FFF2-40B4-BE49-F238E27FC236}">
                      <a16:creationId xmlns:a16="http://schemas.microsoft.com/office/drawing/2014/main" id="{22D46332-A3EA-4146-841E-1A0C4742EE45}"/>
                    </a:ext>
                  </a:extLst>
                </p:cNvPr>
                <p:cNvSpPr/>
                <p:nvPr/>
              </p:nvSpPr>
              <p:spPr>
                <a:xfrm>
                  <a:off x="7065405" y="448200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43" name="รูปแบบอิสระ: รูปร่าง 1542">
                  <a:extLst>
                    <a:ext uri="{FF2B5EF4-FFF2-40B4-BE49-F238E27FC236}">
                      <a16:creationId xmlns:a16="http://schemas.microsoft.com/office/drawing/2014/main" id="{D0919742-58D9-452E-A544-996A7930CD85}"/>
                    </a:ext>
                  </a:extLst>
                </p:cNvPr>
                <p:cNvSpPr/>
                <p:nvPr/>
              </p:nvSpPr>
              <p:spPr>
                <a:xfrm>
                  <a:off x="7067394" y="4480417"/>
                  <a:ext cx="1193" cy="15910"/>
                </a:xfrm>
                <a:custGeom>
                  <a:avLst/>
                  <a:gdLst>
                    <a:gd name="connsiteX0" fmla="*/ 1193 w 1193"/>
                    <a:gd name="connsiteY0" fmla="*/ 0 h 15910"/>
                    <a:gd name="connsiteX1" fmla="*/ 1193 w 1193"/>
                    <a:gd name="connsiteY1" fmla="*/ 0 h 15910"/>
                    <a:gd name="connsiteX2" fmla="*/ 1193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1193" y="0"/>
                      </a:moveTo>
                      <a:cubicBezTo>
                        <a:pt x="-398" y="0"/>
                        <a:pt x="-398" y="0"/>
                        <a:pt x="1193" y="0"/>
                      </a:cubicBezTo>
                      <a:cubicBezTo>
                        <a:pt x="-398" y="0"/>
                        <a:pt x="1193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44" name="รูปแบบอิสระ: รูปร่าง 1543">
                  <a:extLst>
                    <a:ext uri="{FF2B5EF4-FFF2-40B4-BE49-F238E27FC236}">
                      <a16:creationId xmlns:a16="http://schemas.microsoft.com/office/drawing/2014/main" id="{F91AE38B-74C1-40FA-A087-90A20FE30A98}"/>
                    </a:ext>
                  </a:extLst>
                </p:cNvPr>
                <p:cNvSpPr/>
                <p:nvPr/>
              </p:nvSpPr>
              <p:spPr>
                <a:xfrm>
                  <a:off x="7066996" y="448200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45" name="รูปแบบอิสระ: รูปร่าง 1544">
                  <a:extLst>
                    <a:ext uri="{FF2B5EF4-FFF2-40B4-BE49-F238E27FC236}">
                      <a16:creationId xmlns:a16="http://schemas.microsoft.com/office/drawing/2014/main" id="{68E03028-23E8-47BC-AA96-BDC31E9AC382}"/>
                    </a:ext>
                  </a:extLst>
                </p:cNvPr>
                <p:cNvSpPr/>
                <p:nvPr/>
              </p:nvSpPr>
              <p:spPr>
                <a:xfrm>
                  <a:off x="7066996" y="448200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46" name="รูปแบบอิสระ: รูปร่าง 1545">
                  <a:extLst>
                    <a:ext uri="{FF2B5EF4-FFF2-40B4-BE49-F238E27FC236}">
                      <a16:creationId xmlns:a16="http://schemas.microsoft.com/office/drawing/2014/main" id="{B8C1CF41-F3E8-4803-955C-8F6ED73739AF}"/>
                    </a:ext>
                  </a:extLst>
                </p:cNvPr>
                <p:cNvSpPr/>
                <p:nvPr/>
              </p:nvSpPr>
              <p:spPr>
                <a:xfrm>
                  <a:off x="7054269" y="4480417"/>
                  <a:ext cx="11136" cy="1590"/>
                </a:xfrm>
                <a:custGeom>
                  <a:avLst/>
                  <a:gdLst>
                    <a:gd name="connsiteX0" fmla="*/ 0 w 11136"/>
                    <a:gd name="connsiteY0" fmla="*/ 1591 h 1590"/>
                    <a:gd name="connsiteX1" fmla="*/ 1591 w 11136"/>
                    <a:gd name="connsiteY1" fmla="*/ 1591 h 1590"/>
                    <a:gd name="connsiteX2" fmla="*/ 11137 w 11136"/>
                    <a:gd name="connsiteY2" fmla="*/ 0 h 1590"/>
                    <a:gd name="connsiteX3" fmla="*/ 7955 w 11136"/>
                    <a:gd name="connsiteY3" fmla="*/ 0 h 1590"/>
                    <a:gd name="connsiteX4" fmla="*/ 4773 w 11136"/>
                    <a:gd name="connsiteY4" fmla="*/ 1591 h 1590"/>
                    <a:gd name="connsiteX5" fmla="*/ 6364 w 11136"/>
                    <a:gd name="connsiteY5" fmla="*/ 1591 h 1590"/>
                    <a:gd name="connsiteX6" fmla="*/ 0 w 11136"/>
                    <a:gd name="connsiteY6" fmla="*/ 1591 h 1590"/>
                    <a:gd name="connsiteX7" fmla="*/ 1591 w 11136"/>
                    <a:gd name="connsiteY7" fmla="*/ 1591 h 1590"/>
                    <a:gd name="connsiteX8" fmla="*/ 0 w 11136"/>
                    <a:gd name="connsiteY8" fmla="*/ 1591 h 1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136" h="1590">
                      <a:moveTo>
                        <a:pt x="0" y="1591"/>
                      </a:moveTo>
                      <a:cubicBezTo>
                        <a:pt x="1591" y="1591"/>
                        <a:pt x="3182" y="1591"/>
                        <a:pt x="1591" y="1591"/>
                      </a:cubicBezTo>
                      <a:cubicBezTo>
                        <a:pt x="3182" y="1591"/>
                        <a:pt x="7955" y="0"/>
                        <a:pt x="11137" y="0"/>
                      </a:cubicBezTo>
                      <a:cubicBezTo>
                        <a:pt x="11137" y="0"/>
                        <a:pt x="9545" y="0"/>
                        <a:pt x="7955" y="0"/>
                      </a:cubicBezTo>
                      <a:cubicBezTo>
                        <a:pt x="6364" y="0"/>
                        <a:pt x="6364" y="1591"/>
                        <a:pt x="4773" y="1591"/>
                      </a:cubicBezTo>
                      <a:cubicBezTo>
                        <a:pt x="3182" y="1591"/>
                        <a:pt x="4773" y="1591"/>
                        <a:pt x="6364" y="1591"/>
                      </a:cubicBezTo>
                      <a:cubicBezTo>
                        <a:pt x="4773" y="1591"/>
                        <a:pt x="3182" y="0"/>
                        <a:pt x="0" y="1591"/>
                      </a:cubicBezTo>
                      <a:lnTo>
                        <a:pt x="1591" y="1591"/>
                      </a:lnTo>
                      <a:cubicBezTo>
                        <a:pt x="0" y="1591"/>
                        <a:pt x="0" y="1591"/>
                        <a:pt x="0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47" name="รูปแบบอิสระ: รูปร่าง 1546">
                  <a:extLst>
                    <a:ext uri="{FF2B5EF4-FFF2-40B4-BE49-F238E27FC236}">
                      <a16:creationId xmlns:a16="http://schemas.microsoft.com/office/drawing/2014/main" id="{B0838A4C-146D-4B3B-8581-A146DE1C2C7F}"/>
                    </a:ext>
                  </a:extLst>
                </p:cNvPr>
                <p:cNvSpPr/>
                <p:nvPr/>
              </p:nvSpPr>
              <p:spPr>
                <a:xfrm>
                  <a:off x="7065405" y="4480417"/>
                  <a:ext cx="3182" cy="15910"/>
                </a:xfrm>
                <a:custGeom>
                  <a:avLst/>
                  <a:gdLst>
                    <a:gd name="connsiteX0" fmla="*/ 0 w 3182"/>
                    <a:gd name="connsiteY0" fmla="*/ 0 h 15910"/>
                    <a:gd name="connsiteX1" fmla="*/ 0 w 3182"/>
                    <a:gd name="connsiteY1" fmla="*/ 0 h 15910"/>
                    <a:gd name="connsiteX2" fmla="*/ 3182 w 3182"/>
                    <a:gd name="connsiteY2" fmla="*/ 0 h 15910"/>
                    <a:gd name="connsiteX3" fmla="*/ 0 w 3182"/>
                    <a:gd name="connsiteY3" fmla="*/ 0 h 15910"/>
                    <a:gd name="connsiteX4" fmla="*/ 0 w 3182"/>
                    <a:gd name="connsiteY4" fmla="*/ 0 h 15910"/>
                    <a:gd name="connsiteX5" fmla="*/ 0 w 3182"/>
                    <a:gd name="connsiteY5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182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1591" y="0"/>
                        <a:pt x="3182" y="0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48" name="รูปแบบอิสระ: รูปร่าง 1547">
                  <a:extLst>
                    <a:ext uri="{FF2B5EF4-FFF2-40B4-BE49-F238E27FC236}">
                      <a16:creationId xmlns:a16="http://schemas.microsoft.com/office/drawing/2014/main" id="{AAC49811-0626-4401-96D0-4CECC9BFE1B4}"/>
                    </a:ext>
                  </a:extLst>
                </p:cNvPr>
                <p:cNvSpPr/>
                <p:nvPr/>
              </p:nvSpPr>
              <p:spPr>
                <a:xfrm>
                  <a:off x="7060632" y="4481301"/>
                  <a:ext cx="5966" cy="2298"/>
                </a:xfrm>
                <a:custGeom>
                  <a:avLst/>
                  <a:gdLst>
                    <a:gd name="connsiteX0" fmla="*/ 4773 w 5966"/>
                    <a:gd name="connsiteY0" fmla="*/ 707 h 2298"/>
                    <a:gd name="connsiteX1" fmla="*/ 0 w 5966"/>
                    <a:gd name="connsiteY1" fmla="*/ 2298 h 2298"/>
                    <a:gd name="connsiteX2" fmla="*/ 3182 w 5966"/>
                    <a:gd name="connsiteY2" fmla="*/ 2298 h 2298"/>
                    <a:gd name="connsiteX3" fmla="*/ 4773 w 5966"/>
                    <a:gd name="connsiteY3" fmla="*/ 707 h 2298"/>
                    <a:gd name="connsiteX4" fmla="*/ 4773 w 5966"/>
                    <a:gd name="connsiteY4" fmla="*/ 707 h 2298"/>
                    <a:gd name="connsiteX5" fmla="*/ 4773 w 5966"/>
                    <a:gd name="connsiteY5" fmla="*/ 707 h 2298"/>
                    <a:gd name="connsiteX6" fmla="*/ 4773 w 5966"/>
                    <a:gd name="connsiteY6" fmla="*/ 707 h 2298"/>
                    <a:gd name="connsiteX7" fmla="*/ 4773 w 5966"/>
                    <a:gd name="connsiteY7" fmla="*/ 707 h 2298"/>
                    <a:gd name="connsiteX8" fmla="*/ 4773 w 5966"/>
                    <a:gd name="connsiteY8" fmla="*/ 707 h 2298"/>
                    <a:gd name="connsiteX9" fmla="*/ 4773 w 5966"/>
                    <a:gd name="connsiteY9" fmla="*/ 707 h 2298"/>
                    <a:gd name="connsiteX10" fmla="*/ 4773 w 5966"/>
                    <a:gd name="connsiteY10" fmla="*/ 707 h 2298"/>
                    <a:gd name="connsiteX11" fmla="*/ 4773 w 5966"/>
                    <a:gd name="connsiteY11" fmla="*/ 707 h 2298"/>
                    <a:gd name="connsiteX12" fmla="*/ 4773 w 5966"/>
                    <a:gd name="connsiteY12" fmla="*/ 707 h 2298"/>
                    <a:gd name="connsiteX13" fmla="*/ 4773 w 5966"/>
                    <a:gd name="connsiteY13" fmla="*/ 707 h 2298"/>
                    <a:gd name="connsiteX14" fmla="*/ 4773 w 5966"/>
                    <a:gd name="connsiteY14" fmla="*/ 707 h 2298"/>
                    <a:gd name="connsiteX15" fmla="*/ 4773 w 5966"/>
                    <a:gd name="connsiteY15" fmla="*/ 707 h 2298"/>
                    <a:gd name="connsiteX16" fmla="*/ 4773 w 5966"/>
                    <a:gd name="connsiteY16" fmla="*/ 707 h 2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5966" h="2298">
                      <a:moveTo>
                        <a:pt x="4773" y="707"/>
                      </a:moveTo>
                      <a:cubicBezTo>
                        <a:pt x="3182" y="707"/>
                        <a:pt x="1591" y="707"/>
                        <a:pt x="0" y="2298"/>
                      </a:cubicBezTo>
                      <a:cubicBezTo>
                        <a:pt x="0" y="2298"/>
                        <a:pt x="1591" y="2298"/>
                        <a:pt x="3182" y="2298"/>
                      </a:cubicBezTo>
                      <a:cubicBezTo>
                        <a:pt x="1591" y="707"/>
                        <a:pt x="3182" y="707"/>
                        <a:pt x="4773" y="707"/>
                      </a:cubicBezTo>
                      <a:cubicBezTo>
                        <a:pt x="4773" y="707"/>
                        <a:pt x="4773" y="707"/>
                        <a:pt x="4773" y="707"/>
                      </a:cubicBezTo>
                      <a:cubicBezTo>
                        <a:pt x="6364" y="707"/>
                        <a:pt x="6364" y="707"/>
                        <a:pt x="4773" y="707"/>
                      </a:cubicBezTo>
                      <a:lnTo>
                        <a:pt x="4773" y="707"/>
                      </a:lnTo>
                      <a:lnTo>
                        <a:pt x="4773" y="707"/>
                      </a:lnTo>
                      <a:lnTo>
                        <a:pt x="4773" y="707"/>
                      </a:lnTo>
                      <a:cubicBezTo>
                        <a:pt x="6364" y="707"/>
                        <a:pt x="6364" y="707"/>
                        <a:pt x="4773" y="707"/>
                      </a:cubicBezTo>
                      <a:lnTo>
                        <a:pt x="4773" y="707"/>
                      </a:lnTo>
                      <a:lnTo>
                        <a:pt x="4773" y="707"/>
                      </a:lnTo>
                      <a:cubicBezTo>
                        <a:pt x="4773" y="707"/>
                        <a:pt x="6364" y="707"/>
                        <a:pt x="4773" y="707"/>
                      </a:cubicBezTo>
                      <a:lnTo>
                        <a:pt x="4773" y="707"/>
                      </a:lnTo>
                      <a:lnTo>
                        <a:pt x="4773" y="707"/>
                      </a:lnTo>
                      <a:lnTo>
                        <a:pt x="4773" y="707"/>
                      </a:lnTo>
                      <a:cubicBezTo>
                        <a:pt x="4773" y="-884"/>
                        <a:pt x="4773" y="707"/>
                        <a:pt x="4773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49" name="รูปแบบอิสระ: รูปร่าง 1548">
                  <a:extLst>
                    <a:ext uri="{FF2B5EF4-FFF2-40B4-BE49-F238E27FC236}">
                      <a16:creationId xmlns:a16="http://schemas.microsoft.com/office/drawing/2014/main" id="{CA45D1F6-83A9-4879-929E-1CEDD45DD05C}"/>
                    </a:ext>
                  </a:extLst>
                </p:cNvPr>
                <p:cNvSpPr/>
                <p:nvPr/>
              </p:nvSpPr>
              <p:spPr>
                <a:xfrm>
                  <a:off x="7057450" y="448678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50" name="รูปแบบอิสระ: รูปร่าง 1549">
                  <a:extLst>
                    <a:ext uri="{FF2B5EF4-FFF2-40B4-BE49-F238E27FC236}">
                      <a16:creationId xmlns:a16="http://schemas.microsoft.com/office/drawing/2014/main" id="{77A19BB2-169D-4969-BA34-91F9E437FC9D}"/>
                    </a:ext>
                  </a:extLst>
                </p:cNvPr>
                <p:cNvSpPr/>
                <p:nvPr/>
              </p:nvSpPr>
              <p:spPr>
                <a:xfrm>
                  <a:off x="7057450" y="4483599"/>
                  <a:ext cx="4773" cy="1591"/>
                </a:xfrm>
                <a:custGeom>
                  <a:avLst/>
                  <a:gdLst>
                    <a:gd name="connsiteX0" fmla="*/ 0 w 4773"/>
                    <a:gd name="connsiteY0" fmla="*/ 1591 h 1591"/>
                    <a:gd name="connsiteX1" fmla="*/ 0 w 4773"/>
                    <a:gd name="connsiteY1" fmla="*/ 1591 h 1591"/>
                    <a:gd name="connsiteX2" fmla="*/ 0 w 4773"/>
                    <a:gd name="connsiteY2" fmla="*/ 1591 h 1591"/>
                    <a:gd name="connsiteX3" fmla="*/ 1591 w 4773"/>
                    <a:gd name="connsiteY3" fmla="*/ 1591 h 1591"/>
                    <a:gd name="connsiteX4" fmla="*/ 0 w 4773"/>
                    <a:gd name="connsiteY4" fmla="*/ 1591 h 1591"/>
                    <a:gd name="connsiteX5" fmla="*/ 4773 w 4773"/>
                    <a:gd name="connsiteY5" fmla="*/ 0 h 1591"/>
                    <a:gd name="connsiteX6" fmla="*/ 0 w 4773"/>
                    <a:gd name="connsiteY6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773" h="1591">
                      <a:moveTo>
                        <a:pt x="0" y="1591"/>
                      </a:moveTo>
                      <a:cubicBezTo>
                        <a:pt x="1591" y="1591"/>
                        <a:pt x="1591" y="1591"/>
                        <a:pt x="0" y="1591"/>
                      </a:cubicBezTo>
                      <a:cubicBezTo>
                        <a:pt x="1591" y="1591"/>
                        <a:pt x="0" y="1591"/>
                        <a:pt x="0" y="1591"/>
                      </a:cubicBezTo>
                      <a:cubicBezTo>
                        <a:pt x="0" y="1591"/>
                        <a:pt x="0" y="1591"/>
                        <a:pt x="1591" y="1591"/>
                      </a:cubicBezTo>
                      <a:lnTo>
                        <a:pt x="0" y="1591"/>
                      </a:lnTo>
                      <a:cubicBezTo>
                        <a:pt x="1591" y="1591"/>
                        <a:pt x="4773" y="0"/>
                        <a:pt x="4773" y="0"/>
                      </a:cubicBezTo>
                      <a:cubicBezTo>
                        <a:pt x="3182" y="1591"/>
                        <a:pt x="1591" y="1591"/>
                        <a:pt x="0" y="15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51" name="รูปแบบอิสระ: รูปร่าง 1550">
                  <a:extLst>
                    <a:ext uri="{FF2B5EF4-FFF2-40B4-BE49-F238E27FC236}">
                      <a16:creationId xmlns:a16="http://schemas.microsoft.com/office/drawing/2014/main" id="{1005CF7F-8C66-416C-8730-96E366F805C9}"/>
                    </a:ext>
                  </a:extLst>
                </p:cNvPr>
                <p:cNvSpPr/>
                <p:nvPr/>
              </p:nvSpPr>
              <p:spPr>
                <a:xfrm>
                  <a:off x="7057450" y="4483599"/>
                  <a:ext cx="3182" cy="15910"/>
                </a:xfrm>
                <a:custGeom>
                  <a:avLst/>
                  <a:gdLst>
                    <a:gd name="connsiteX0" fmla="*/ 3182 w 3182"/>
                    <a:gd name="connsiteY0" fmla="*/ 0 h 15910"/>
                    <a:gd name="connsiteX1" fmla="*/ 3182 w 3182"/>
                    <a:gd name="connsiteY1" fmla="*/ 0 h 15910"/>
                    <a:gd name="connsiteX2" fmla="*/ 0 w 3182"/>
                    <a:gd name="connsiteY2" fmla="*/ 0 h 15910"/>
                    <a:gd name="connsiteX3" fmla="*/ 1591 w 3182"/>
                    <a:gd name="connsiteY3" fmla="*/ 0 h 15910"/>
                    <a:gd name="connsiteX4" fmla="*/ 3182 w 3182"/>
                    <a:gd name="connsiteY4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82" h="15910">
                      <a:moveTo>
                        <a:pt x="3182" y="0"/>
                      </a:moveTo>
                      <a:lnTo>
                        <a:pt x="3182" y="0"/>
                      </a:lnTo>
                      <a:lnTo>
                        <a:pt x="0" y="0"/>
                      </a:lnTo>
                      <a:lnTo>
                        <a:pt x="1591" y="0"/>
                      </a:lnTo>
                      <a:cubicBezTo>
                        <a:pt x="1591" y="0"/>
                        <a:pt x="3182" y="0"/>
                        <a:pt x="31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52" name="รูปแบบอิสระ: รูปร่าง 1551">
                  <a:extLst>
                    <a:ext uri="{FF2B5EF4-FFF2-40B4-BE49-F238E27FC236}">
                      <a16:creationId xmlns:a16="http://schemas.microsoft.com/office/drawing/2014/main" id="{1FC40574-5AE5-4314-9280-7A663A4FBB32}"/>
                    </a:ext>
                  </a:extLst>
                </p:cNvPr>
                <p:cNvSpPr/>
                <p:nvPr/>
              </p:nvSpPr>
              <p:spPr>
                <a:xfrm>
                  <a:off x="7065405" y="4480417"/>
                  <a:ext cx="3182" cy="15910"/>
                </a:xfrm>
                <a:custGeom>
                  <a:avLst/>
                  <a:gdLst>
                    <a:gd name="connsiteX0" fmla="*/ 1591 w 3182"/>
                    <a:gd name="connsiteY0" fmla="*/ 0 h 15910"/>
                    <a:gd name="connsiteX1" fmla="*/ 3182 w 3182"/>
                    <a:gd name="connsiteY1" fmla="*/ 0 h 15910"/>
                    <a:gd name="connsiteX2" fmla="*/ 0 w 3182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82" h="15910">
                      <a:moveTo>
                        <a:pt x="1591" y="0"/>
                      </a:moveTo>
                      <a:lnTo>
                        <a:pt x="318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53" name="รูปแบบอิสระ: รูปร่าง 1552">
                  <a:extLst>
                    <a:ext uri="{FF2B5EF4-FFF2-40B4-BE49-F238E27FC236}">
                      <a16:creationId xmlns:a16="http://schemas.microsoft.com/office/drawing/2014/main" id="{04D91918-D729-4EF9-B036-5DE8A98859A7}"/>
                    </a:ext>
                  </a:extLst>
                </p:cNvPr>
                <p:cNvSpPr/>
                <p:nvPr/>
              </p:nvSpPr>
              <p:spPr>
                <a:xfrm>
                  <a:off x="7066996" y="4478826"/>
                  <a:ext cx="1591" cy="1591"/>
                </a:xfrm>
                <a:custGeom>
                  <a:avLst/>
                  <a:gdLst>
                    <a:gd name="connsiteX0" fmla="*/ 0 w 1591"/>
                    <a:gd name="connsiteY0" fmla="*/ 1591 h 1591"/>
                    <a:gd name="connsiteX1" fmla="*/ 1591 w 1591"/>
                    <a:gd name="connsiteY1" fmla="*/ 0 h 1591"/>
                    <a:gd name="connsiteX2" fmla="*/ 0 w 1591"/>
                    <a:gd name="connsiteY2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">
                      <a:moveTo>
                        <a:pt x="0" y="1591"/>
                      </a:moveTo>
                      <a:lnTo>
                        <a:pt x="159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54" name="รูปแบบอิสระ: รูปร่าง 1553">
                  <a:extLst>
                    <a:ext uri="{FF2B5EF4-FFF2-40B4-BE49-F238E27FC236}">
                      <a16:creationId xmlns:a16="http://schemas.microsoft.com/office/drawing/2014/main" id="{44A72E56-D832-4915-8892-96279F23EEE4}"/>
                    </a:ext>
                  </a:extLst>
                </p:cNvPr>
                <p:cNvSpPr/>
                <p:nvPr/>
              </p:nvSpPr>
              <p:spPr>
                <a:xfrm>
                  <a:off x="7044723" y="444541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55" name="รูปแบบอิสระ: รูปร่าง 1554">
                  <a:extLst>
                    <a:ext uri="{FF2B5EF4-FFF2-40B4-BE49-F238E27FC236}">
                      <a16:creationId xmlns:a16="http://schemas.microsoft.com/office/drawing/2014/main" id="{E453C7FF-445A-45B1-95A2-82EE7901BC6E}"/>
                    </a:ext>
                  </a:extLst>
                </p:cNvPr>
                <p:cNvSpPr/>
                <p:nvPr/>
              </p:nvSpPr>
              <p:spPr>
                <a:xfrm>
                  <a:off x="7044723" y="444700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56" name="รูปแบบอิสระ: รูปร่าง 1555">
                  <a:extLst>
                    <a:ext uri="{FF2B5EF4-FFF2-40B4-BE49-F238E27FC236}">
                      <a16:creationId xmlns:a16="http://schemas.microsoft.com/office/drawing/2014/main" id="{6B98BCC7-B744-4C4F-BD09-93E7305D0F71}"/>
                    </a:ext>
                  </a:extLst>
                </p:cNvPr>
                <p:cNvSpPr/>
                <p:nvPr/>
              </p:nvSpPr>
              <p:spPr>
                <a:xfrm>
                  <a:off x="7065405" y="4466496"/>
                  <a:ext cx="2952" cy="1193"/>
                </a:xfrm>
                <a:custGeom>
                  <a:avLst/>
                  <a:gdLst>
                    <a:gd name="connsiteX0" fmla="*/ 0 w 2952"/>
                    <a:gd name="connsiteY0" fmla="*/ 1193 h 1193"/>
                    <a:gd name="connsiteX1" fmla="*/ 1591 w 2952"/>
                    <a:gd name="connsiteY1" fmla="*/ 1193 h 1193"/>
                    <a:gd name="connsiteX2" fmla="*/ 0 w 2952"/>
                    <a:gd name="connsiteY2" fmla="*/ 1193 h 1193"/>
                    <a:gd name="connsiteX3" fmla="*/ 0 w 2952"/>
                    <a:gd name="connsiteY3" fmla="*/ 1193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952" h="1193">
                      <a:moveTo>
                        <a:pt x="0" y="1193"/>
                      </a:moveTo>
                      <a:cubicBezTo>
                        <a:pt x="1591" y="1193"/>
                        <a:pt x="4773" y="1193"/>
                        <a:pt x="1591" y="1193"/>
                      </a:cubicBezTo>
                      <a:lnTo>
                        <a:pt x="0" y="1193"/>
                      </a:lnTo>
                      <a:cubicBezTo>
                        <a:pt x="0" y="-398"/>
                        <a:pt x="0" y="-398"/>
                        <a:pt x="0" y="11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57" name="รูปแบบอิสระ: รูปร่าง 1556">
                  <a:extLst>
                    <a:ext uri="{FF2B5EF4-FFF2-40B4-BE49-F238E27FC236}">
                      <a16:creationId xmlns:a16="http://schemas.microsoft.com/office/drawing/2014/main" id="{55D1FD04-DA73-4738-B5B6-90927BB79422}"/>
                    </a:ext>
                  </a:extLst>
                </p:cNvPr>
                <p:cNvSpPr/>
                <p:nvPr/>
              </p:nvSpPr>
              <p:spPr>
                <a:xfrm>
                  <a:off x="7054269" y="4456552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58" name="รูปแบบอิสระ: รูปร่าง 1557">
                  <a:extLst>
                    <a:ext uri="{FF2B5EF4-FFF2-40B4-BE49-F238E27FC236}">
                      <a16:creationId xmlns:a16="http://schemas.microsoft.com/office/drawing/2014/main" id="{17F8C7C3-0C25-403B-BCDC-749B6AC4F2EF}"/>
                    </a:ext>
                  </a:extLst>
                </p:cNvPr>
                <p:cNvSpPr/>
                <p:nvPr/>
              </p:nvSpPr>
              <p:spPr>
                <a:xfrm>
                  <a:off x="7046314" y="445496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59" name="รูปแบบอิสระ: รูปร่าง 1558">
                  <a:extLst>
                    <a:ext uri="{FF2B5EF4-FFF2-40B4-BE49-F238E27FC236}">
                      <a16:creationId xmlns:a16="http://schemas.microsoft.com/office/drawing/2014/main" id="{F1630A54-6DB2-47C9-B8A7-DDEDD1927BF0}"/>
                    </a:ext>
                  </a:extLst>
                </p:cNvPr>
                <p:cNvSpPr/>
                <p:nvPr/>
              </p:nvSpPr>
              <p:spPr>
                <a:xfrm>
                  <a:off x="7043132" y="4439051"/>
                  <a:ext cx="1591" cy="15910"/>
                </a:xfrm>
                <a:custGeom>
                  <a:avLst/>
                  <a:gdLst>
                    <a:gd name="connsiteX0" fmla="*/ 1591 w 1591"/>
                    <a:gd name="connsiteY0" fmla="*/ 0 h 15910"/>
                    <a:gd name="connsiteX1" fmla="*/ 0 w 1591"/>
                    <a:gd name="connsiteY1" fmla="*/ 0 h 15910"/>
                    <a:gd name="connsiteX2" fmla="*/ 1591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1591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60" name="รูปแบบอิสระ: รูปร่าง 1559">
                  <a:extLst>
                    <a:ext uri="{FF2B5EF4-FFF2-40B4-BE49-F238E27FC236}">
                      <a16:creationId xmlns:a16="http://schemas.microsoft.com/office/drawing/2014/main" id="{5A6924E4-F537-4B02-A40D-F6E2D1A29B42}"/>
                    </a:ext>
                  </a:extLst>
                </p:cNvPr>
                <p:cNvSpPr/>
                <p:nvPr/>
              </p:nvSpPr>
              <p:spPr>
                <a:xfrm>
                  <a:off x="7064698" y="4474053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cubicBezTo>
                        <a:pt x="707" y="0"/>
                        <a:pt x="707" y="0"/>
                        <a:pt x="707" y="0"/>
                      </a:cubicBezTo>
                      <a:cubicBezTo>
                        <a:pt x="707" y="0"/>
                        <a:pt x="-884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61" name="รูปแบบอิสระ: รูปร่าง 1560">
                  <a:extLst>
                    <a:ext uri="{FF2B5EF4-FFF2-40B4-BE49-F238E27FC236}">
                      <a16:creationId xmlns:a16="http://schemas.microsoft.com/office/drawing/2014/main" id="{EE0FB1DB-7A22-4275-ADDC-22ECF8A0D1CA}"/>
                    </a:ext>
                  </a:extLst>
                </p:cNvPr>
                <p:cNvSpPr/>
                <p:nvPr/>
              </p:nvSpPr>
              <p:spPr>
                <a:xfrm>
                  <a:off x="7065405" y="4450188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62" name="รูปแบบอิสระ: รูปร่าง 1561">
                  <a:extLst>
                    <a:ext uri="{FF2B5EF4-FFF2-40B4-BE49-F238E27FC236}">
                      <a16:creationId xmlns:a16="http://schemas.microsoft.com/office/drawing/2014/main" id="{7F32FD1D-8381-45C3-848A-AD825D8A0A1A}"/>
                    </a:ext>
                  </a:extLst>
                </p:cNvPr>
                <p:cNvSpPr/>
                <p:nvPr/>
              </p:nvSpPr>
              <p:spPr>
                <a:xfrm>
                  <a:off x="7065405" y="4474053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  <a:gd name="connsiteX3" fmla="*/ 0 w 1193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591" y="0"/>
                        <a:pt x="0" y="0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63" name="รูปแบบอิสระ: รูปร่าง 1562">
                  <a:extLst>
                    <a:ext uri="{FF2B5EF4-FFF2-40B4-BE49-F238E27FC236}">
                      <a16:creationId xmlns:a16="http://schemas.microsoft.com/office/drawing/2014/main" id="{2C9264EC-DA7F-442F-8993-AED55A6CCCA2}"/>
                    </a:ext>
                  </a:extLst>
                </p:cNvPr>
                <p:cNvSpPr/>
                <p:nvPr/>
              </p:nvSpPr>
              <p:spPr>
                <a:xfrm>
                  <a:off x="7054269" y="4419251"/>
                  <a:ext cx="15909" cy="707"/>
                </a:xfrm>
                <a:custGeom>
                  <a:avLst/>
                  <a:gdLst>
                    <a:gd name="connsiteX0" fmla="*/ 0 w 15909"/>
                    <a:gd name="connsiteY0" fmla="*/ 707 h 707"/>
                    <a:gd name="connsiteX1" fmla="*/ 0 w 15909"/>
                    <a:gd name="connsiteY1" fmla="*/ 707 h 707"/>
                    <a:gd name="connsiteX2" fmla="*/ 0 w 15909"/>
                    <a:gd name="connsiteY2" fmla="*/ 707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707">
                      <a:moveTo>
                        <a:pt x="0" y="707"/>
                      </a:moveTo>
                      <a:lnTo>
                        <a:pt x="0" y="707"/>
                      </a:lnTo>
                      <a:cubicBezTo>
                        <a:pt x="0" y="-884"/>
                        <a:pt x="0" y="707"/>
                        <a:pt x="0" y="7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64" name="รูปแบบอิสระ: รูปร่าง 1563">
                  <a:extLst>
                    <a:ext uri="{FF2B5EF4-FFF2-40B4-BE49-F238E27FC236}">
                      <a16:creationId xmlns:a16="http://schemas.microsoft.com/office/drawing/2014/main" id="{42410728-015A-4DE3-8E85-12C8551458C7}"/>
                    </a:ext>
                  </a:extLst>
                </p:cNvPr>
                <p:cNvSpPr/>
                <p:nvPr/>
              </p:nvSpPr>
              <p:spPr>
                <a:xfrm>
                  <a:off x="7074951" y="442314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65" name="รูปแบบอิสระ: รูปร่าง 1564">
                  <a:extLst>
                    <a:ext uri="{FF2B5EF4-FFF2-40B4-BE49-F238E27FC236}">
                      <a16:creationId xmlns:a16="http://schemas.microsoft.com/office/drawing/2014/main" id="{FE46098A-75E3-4C7A-A6E5-66F5157F1EDA}"/>
                    </a:ext>
                  </a:extLst>
                </p:cNvPr>
                <p:cNvSpPr/>
                <p:nvPr/>
              </p:nvSpPr>
              <p:spPr>
                <a:xfrm>
                  <a:off x="7066996" y="447723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66" name="รูปแบบอิสระ: รูปร่าง 1565">
                  <a:extLst>
                    <a:ext uri="{FF2B5EF4-FFF2-40B4-BE49-F238E27FC236}">
                      <a16:creationId xmlns:a16="http://schemas.microsoft.com/office/drawing/2014/main" id="{59F37351-28EF-48A3-ADFB-742601E0437A}"/>
                    </a:ext>
                  </a:extLst>
                </p:cNvPr>
                <p:cNvSpPr/>
                <p:nvPr/>
              </p:nvSpPr>
              <p:spPr>
                <a:xfrm>
                  <a:off x="7059041" y="447882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67" name="รูปแบบอิสระ: รูปร่าง 1566">
                  <a:extLst>
                    <a:ext uri="{FF2B5EF4-FFF2-40B4-BE49-F238E27FC236}">
                      <a16:creationId xmlns:a16="http://schemas.microsoft.com/office/drawing/2014/main" id="{00DC2B20-D9EC-4E08-9070-CB61F0912805}"/>
                    </a:ext>
                  </a:extLst>
                </p:cNvPr>
                <p:cNvSpPr/>
                <p:nvPr/>
              </p:nvSpPr>
              <p:spPr>
                <a:xfrm>
                  <a:off x="7053561" y="4474053"/>
                  <a:ext cx="707" cy="15910"/>
                </a:xfrm>
                <a:custGeom>
                  <a:avLst/>
                  <a:gdLst>
                    <a:gd name="connsiteX0" fmla="*/ 707 w 707"/>
                    <a:gd name="connsiteY0" fmla="*/ 0 h 15910"/>
                    <a:gd name="connsiteX1" fmla="*/ 707 w 707"/>
                    <a:gd name="connsiteY1" fmla="*/ 0 h 15910"/>
                    <a:gd name="connsiteX2" fmla="*/ 707 w 707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10">
                      <a:moveTo>
                        <a:pt x="707" y="0"/>
                      </a:moveTo>
                      <a:lnTo>
                        <a:pt x="707" y="0"/>
                      </a:lnTo>
                      <a:cubicBezTo>
                        <a:pt x="-884" y="0"/>
                        <a:pt x="70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68" name="รูปแบบอิสระ: รูปร่าง 1567">
                  <a:extLst>
                    <a:ext uri="{FF2B5EF4-FFF2-40B4-BE49-F238E27FC236}">
                      <a16:creationId xmlns:a16="http://schemas.microsoft.com/office/drawing/2014/main" id="{FB10F362-5E38-4C65-999F-876EBF29D3A8}"/>
                    </a:ext>
                  </a:extLst>
                </p:cNvPr>
                <p:cNvSpPr/>
                <p:nvPr/>
              </p:nvSpPr>
              <p:spPr>
                <a:xfrm>
                  <a:off x="7065405" y="4477235"/>
                  <a:ext cx="1193" cy="15910"/>
                </a:xfrm>
                <a:custGeom>
                  <a:avLst/>
                  <a:gdLst>
                    <a:gd name="connsiteX0" fmla="*/ 0 w 1193"/>
                    <a:gd name="connsiteY0" fmla="*/ 0 h 15910"/>
                    <a:gd name="connsiteX1" fmla="*/ 0 w 1193"/>
                    <a:gd name="connsiteY1" fmla="*/ 0 h 15910"/>
                    <a:gd name="connsiteX2" fmla="*/ 0 w 1193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3" h="15910">
                      <a:moveTo>
                        <a:pt x="0" y="0"/>
                      </a:moveTo>
                      <a:cubicBezTo>
                        <a:pt x="1591" y="0"/>
                        <a:pt x="1591" y="0"/>
                        <a:pt x="0" y="0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69" name="รูปแบบอิสระ: รูปร่าง 1568">
                  <a:extLst>
                    <a:ext uri="{FF2B5EF4-FFF2-40B4-BE49-F238E27FC236}">
                      <a16:creationId xmlns:a16="http://schemas.microsoft.com/office/drawing/2014/main" id="{40F252D4-8F13-49B4-A3F5-24C44397A25E}"/>
                    </a:ext>
                  </a:extLst>
                </p:cNvPr>
                <p:cNvSpPr/>
                <p:nvPr/>
              </p:nvSpPr>
              <p:spPr>
                <a:xfrm>
                  <a:off x="7066996" y="447723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70" name="รูปแบบอิสระ: รูปร่าง 1569">
                  <a:extLst>
                    <a:ext uri="{FF2B5EF4-FFF2-40B4-BE49-F238E27FC236}">
                      <a16:creationId xmlns:a16="http://schemas.microsoft.com/office/drawing/2014/main" id="{4BA51F09-19D8-45F3-9AB1-4CB456BBB4D4}"/>
                    </a:ext>
                  </a:extLst>
                </p:cNvPr>
                <p:cNvSpPr/>
                <p:nvPr/>
              </p:nvSpPr>
              <p:spPr>
                <a:xfrm>
                  <a:off x="7066996" y="4477235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71" name="รูปแบบอิสระ: รูปร่าง 1570">
                  <a:extLst>
                    <a:ext uri="{FF2B5EF4-FFF2-40B4-BE49-F238E27FC236}">
                      <a16:creationId xmlns:a16="http://schemas.microsoft.com/office/drawing/2014/main" id="{F4C00256-79ED-4E8A-880F-A024B543B847}"/>
                    </a:ext>
                  </a:extLst>
                </p:cNvPr>
                <p:cNvSpPr/>
                <p:nvPr/>
              </p:nvSpPr>
              <p:spPr>
                <a:xfrm>
                  <a:off x="7054269" y="443109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72" name="รูปแบบอิสระ: รูปร่าง 1571">
                  <a:extLst>
                    <a:ext uri="{FF2B5EF4-FFF2-40B4-BE49-F238E27FC236}">
                      <a16:creationId xmlns:a16="http://schemas.microsoft.com/office/drawing/2014/main" id="{0BDAD621-F71E-4871-A380-38918D3AE58D}"/>
                    </a:ext>
                  </a:extLst>
                </p:cNvPr>
                <p:cNvSpPr/>
                <p:nvPr/>
              </p:nvSpPr>
              <p:spPr>
                <a:xfrm>
                  <a:off x="7044723" y="4462916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73" name="รูปแบบอิสระ: รูปร่าง 1572">
                  <a:extLst>
                    <a:ext uri="{FF2B5EF4-FFF2-40B4-BE49-F238E27FC236}">
                      <a16:creationId xmlns:a16="http://schemas.microsoft.com/office/drawing/2014/main" id="{1EFA2B67-1AB5-4213-ACEB-0F5B11C97FA9}"/>
                    </a:ext>
                  </a:extLst>
                </p:cNvPr>
                <p:cNvSpPr/>
                <p:nvPr/>
              </p:nvSpPr>
              <p:spPr>
                <a:xfrm>
                  <a:off x="7043132" y="4462916"/>
                  <a:ext cx="7954" cy="15910"/>
                </a:xfrm>
                <a:custGeom>
                  <a:avLst/>
                  <a:gdLst>
                    <a:gd name="connsiteX0" fmla="*/ 0 w 7954"/>
                    <a:gd name="connsiteY0" fmla="*/ 0 h 15910"/>
                    <a:gd name="connsiteX1" fmla="*/ 1591 w 7954"/>
                    <a:gd name="connsiteY1" fmla="*/ 0 h 15910"/>
                    <a:gd name="connsiteX2" fmla="*/ 7955 w 7954"/>
                    <a:gd name="connsiteY2" fmla="*/ 0 h 15910"/>
                    <a:gd name="connsiteX3" fmla="*/ 0 w 7954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954" h="15910">
                      <a:moveTo>
                        <a:pt x="0" y="0"/>
                      </a:moveTo>
                      <a:cubicBezTo>
                        <a:pt x="3182" y="0"/>
                        <a:pt x="1591" y="0"/>
                        <a:pt x="1591" y="0"/>
                      </a:cubicBezTo>
                      <a:lnTo>
                        <a:pt x="795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74" name="รูปแบบอิสระ: รูปร่าง 1573">
                  <a:extLst>
                    <a:ext uri="{FF2B5EF4-FFF2-40B4-BE49-F238E27FC236}">
                      <a16:creationId xmlns:a16="http://schemas.microsoft.com/office/drawing/2014/main" id="{2ABA0F5D-26A0-4FA6-AB20-F2A4C56A5BD1}"/>
                    </a:ext>
                  </a:extLst>
                </p:cNvPr>
                <p:cNvSpPr/>
                <p:nvPr/>
              </p:nvSpPr>
              <p:spPr>
                <a:xfrm>
                  <a:off x="7035177" y="4412003"/>
                  <a:ext cx="35001" cy="65938"/>
                </a:xfrm>
                <a:custGeom>
                  <a:avLst/>
                  <a:gdLst>
                    <a:gd name="connsiteX0" fmla="*/ 9546 w 35001"/>
                    <a:gd name="connsiteY0" fmla="*/ 30229 h 65938"/>
                    <a:gd name="connsiteX1" fmla="*/ 7955 w 35001"/>
                    <a:gd name="connsiteY1" fmla="*/ 30229 h 65938"/>
                    <a:gd name="connsiteX2" fmla="*/ 3182 w 35001"/>
                    <a:gd name="connsiteY2" fmla="*/ 28639 h 65938"/>
                    <a:gd name="connsiteX3" fmla="*/ 9546 w 35001"/>
                    <a:gd name="connsiteY3" fmla="*/ 30229 h 65938"/>
                    <a:gd name="connsiteX4" fmla="*/ 9546 w 35001"/>
                    <a:gd name="connsiteY4" fmla="*/ 30229 h 65938"/>
                    <a:gd name="connsiteX5" fmla="*/ 9546 w 35001"/>
                    <a:gd name="connsiteY5" fmla="*/ 30229 h 65938"/>
                    <a:gd name="connsiteX6" fmla="*/ 11137 w 35001"/>
                    <a:gd name="connsiteY6" fmla="*/ 33411 h 65938"/>
                    <a:gd name="connsiteX7" fmla="*/ 9546 w 35001"/>
                    <a:gd name="connsiteY7" fmla="*/ 33411 h 65938"/>
                    <a:gd name="connsiteX8" fmla="*/ 11137 w 35001"/>
                    <a:gd name="connsiteY8" fmla="*/ 33411 h 65938"/>
                    <a:gd name="connsiteX9" fmla="*/ 9546 w 35001"/>
                    <a:gd name="connsiteY9" fmla="*/ 33411 h 65938"/>
                    <a:gd name="connsiteX10" fmla="*/ 9546 w 35001"/>
                    <a:gd name="connsiteY10" fmla="*/ 33411 h 65938"/>
                    <a:gd name="connsiteX11" fmla="*/ 9546 w 35001"/>
                    <a:gd name="connsiteY11" fmla="*/ 33411 h 65938"/>
                    <a:gd name="connsiteX12" fmla="*/ 12728 w 35001"/>
                    <a:gd name="connsiteY12" fmla="*/ 35003 h 65938"/>
                    <a:gd name="connsiteX13" fmla="*/ 11137 w 35001"/>
                    <a:gd name="connsiteY13" fmla="*/ 35003 h 65938"/>
                    <a:gd name="connsiteX14" fmla="*/ 12728 w 35001"/>
                    <a:gd name="connsiteY14" fmla="*/ 35003 h 65938"/>
                    <a:gd name="connsiteX15" fmla="*/ 9546 w 35001"/>
                    <a:gd name="connsiteY15" fmla="*/ 33411 h 65938"/>
                    <a:gd name="connsiteX16" fmla="*/ 7955 w 35001"/>
                    <a:gd name="connsiteY16" fmla="*/ 33411 h 65938"/>
                    <a:gd name="connsiteX17" fmla="*/ 7955 w 35001"/>
                    <a:gd name="connsiteY17" fmla="*/ 33411 h 65938"/>
                    <a:gd name="connsiteX18" fmla="*/ 3182 w 35001"/>
                    <a:gd name="connsiteY18" fmla="*/ 33411 h 65938"/>
                    <a:gd name="connsiteX19" fmla="*/ 9546 w 35001"/>
                    <a:gd name="connsiteY19" fmla="*/ 35003 h 65938"/>
                    <a:gd name="connsiteX20" fmla="*/ 9546 w 35001"/>
                    <a:gd name="connsiteY20" fmla="*/ 35003 h 65938"/>
                    <a:gd name="connsiteX21" fmla="*/ 7955 w 35001"/>
                    <a:gd name="connsiteY21" fmla="*/ 35003 h 65938"/>
                    <a:gd name="connsiteX22" fmla="*/ 4773 w 35001"/>
                    <a:gd name="connsiteY22" fmla="*/ 35003 h 65938"/>
                    <a:gd name="connsiteX23" fmla="*/ 7955 w 35001"/>
                    <a:gd name="connsiteY23" fmla="*/ 36594 h 65938"/>
                    <a:gd name="connsiteX24" fmla="*/ 3182 w 35001"/>
                    <a:gd name="connsiteY24" fmla="*/ 36594 h 65938"/>
                    <a:gd name="connsiteX25" fmla="*/ 7955 w 35001"/>
                    <a:gd name="connsiteY25" fmla="*/ 38184 h 65938"/>
                    <a:gd name="connsiteX26" fmla="*/ 9546 w 35001"/>
                    <a:gd name="connsiteY26" fmla="*/ 39775 h 65938"/>
                    <a:gd name="connsiteX27" fmla="*/ 6364 w 35001"/>
                    <a:gd name="connsiteY27" fmla="*/ 39775 h 65938"/>
                    <a:gd name="connsiteX28" fmla="*/ 7955 w 35001"/>
                    <a:gd name="connsiteY28" fmla="*/ 39775 h 65938"/>
                    <a:gd name="connsiteX29" fmla="*/ 6364 w 35001"/>
                    <a:gd name="connsiteY29" fmla="*/ 39775 h 65938"/>
                    <a:gd name="connsiteX30" fmla="*/ 9546 w 35001"/>
                    <a:gd name="connsiteY30" fmla="*/ 41367 h 65938"/>
                    <a:gd name="connsiteX31" fmla="*/ 7955 w 35001"/>
                    <a:gd name="connsiteY31" fmla="*/ 42958 h 65938"/>
                    <a:gd name="connsiteX32" fmla="*/ 4773 w 35001"/>
                    <a:gd name="connsiteY32" fmla="*/ 42958 h 65938"/>
                    <a:gd name="connsiteX33" fmla="*/ 9546 w 35001"/>
                    <a:gd name="connsiteY33" fmla="*/ 44549 h 65938"/>
                    <a:gd name="connsiteX34" fmla="*/ 7955 w 35001"/>
                    <a:gd name="connsiteY34" fmla="*/ 44549 h 65938"/>
                    <a:gd name="connsiteX35" fmla="*/ 14319 w 35001"/>
                    <a:gd name="connsiteY35" fmla="*/ 46139 h 65938"/>
                    <a:gd name="connsiteX36" fmla="*/ 17501 w 35001"/>
                    <a:gd name="connsiteY36" fmla="*/ 46139 h 65938"/>
                    <a:gd name="connsiteX37" fmla="*/ 19092 w 35001"/>
                    <a:gd name="connsiteY37" fmla="*/ 46139 h 65938"/>
                    <a:gd name="connsiteX38" fmla="*/ 15910 w 35001"/>
                    <a:gd name="connsiteY38" fmla="*/ 46139 h 65938"/>
                    <a:gd name="connsiteX39" fmla="*/ 15910 w 35001"/>
                    <a:gd name="connsiteY39" fmla="*/ 46139 h 65938"/>
                    <a:gd name="connsiteX40" fmla="*/ 11137 w 35001"/>
                    <a:gd name="connsiteY40" fmla="*/ 46139 h 65938"/>
                    <a:gd name="connsiteX41" fmla="*/ 12728 w 35001"/>
                    <a:gd name="connsiteY41" fmla="*/ 46139 h 65938"/>
                    <a:gd name="connsiteX42" fmla="*/ 7955 w 35001"/>
                    <a:gd name="connsiteY42" fmla="*/ 44549 h 65938"/>
                    <a:gd name="connsiteX43" fmla="*/ 7955 w 35001"/>
                    <a:gd name="connsiteY43" fmla="*/ 44549 h 65938"/>
                    <a:gd name="connsiteX44" fmla="*/ 6364 w 35001"/>
                    <a:gd name="connsiteY44" fmla="*/ 44549 h 65938"/>
                    <a:gd name="connsiteX45" fmla="*/ 7955 w 35001"/>
                    <a:gd name="connsiteY45" fmla="*/ 44549 h 65938"/>
                    <a:gd name="connsiteX46" fmla="*/ 4773 w 35001"/>
                    <a:gd name="connsiteY46" fmla="*/ 44549 h 65938"/>
                    <a:gd name="connsiteX47" fmla="*/ 6364 w 35001"/>
                    <a:gd name="connsiteY47" fmla="*/ 44549 h 65938"/>
                    <a:gd name="connsiteX48" fmla="*/ 4773 w 35001"/>
                    <a:gd name="connsiteY48" fmla="*/ 44549 h 65938"/>
                    <a:gd name="connsiteX49" fmla="*/ 14319 w 35001"/>
                    <a:gd name="connsiteY49" fmla="*/ 47730 h 65938"/>
                    <a:gd name="connsiteX50" fmla="*/ 7955 w 35001"/>
                    <a:gd name="connsiteY50" fmla="*/ 47730 h 65938"/>
                    <a:gd name="connsiteX51" fmla="*/ 7955 w 35001"/>
                    <a:gd name="connsiteY51" fmla="*/ 46139 h 65938"/>
                    <a:gd name="connsiteX52" fmla="*/ 6364 w 35001"/>
                    <a:gd name="connsiteY52" fmla="*/ 46139 h 65938"/>
                    <a:gd name="connsiteX53" fmla="*/ 9546 w 35001"/>
                    <a:gd name="connsiteY53" fmla="*/ 47730 h 65938"/>
                    <a:gd name="connsiteX54" fmla="*/ 6364 w 35001"/>
                    <a:gd name="connsiteY54" fmla="*/ 47730 h 65938"/>
                    <a:gd name="connsiteX55" fmla="*/ 11137 w 35001"/>
                    <a:gd name="connsiteY55" fmla="*/ 49322 h 65938"/>
                    <a:gd name="connsiteX56" fmla="*/ 7955 w 35001"/>
                    <a:gd name="connsiteY56" fmla="*/ 49322 h 65938"/>
                    <a:gd name="connsiteX57" fmla="*/ 9546 w 35001"/>
                    <a:gd name="connsiteY57" fmla="*/ 50913 h 65938"/>
                    <a:gd name="connsiteX58" fmla="*/ 9546 w 35001"/>
                    <a:gd name="connsiteY58" fmla="*/ 50913 h 65938"/>
                    <a:gd name="connsiteX59" fmla="*/ 7955 w 35001"/>
                    <a:gd name="connsiteY59" fmla="*/ 50913 h 65938"/>
                    <a:gd name="connsiteX60" fmla="*/ 7955 w 35001"/>
                    <a:gd name="connsiteY60" fmla="*/ 50913 h 65938"/>
                    <a:gd name="connsiteX61" fmla="*/ 11137 w 35001"/>
                    <a:gd name="connsiteY61" fmla="*/ 52504 h 65938"/>
                    <a:gd name="connsiteX62" fmla="*/ 6364 w 35001"/>
                    <a:gd name="connsiteY62" fmla="*/ 52504 h 65938"/>
                    <a:gd name="connsiteX63" fmla="*/ 19092 w 35001"/>
                    <a:gd name="connsiteY63" fmla="*/ 54094 h 65938"/>
                    <a:gd name="connsiteX64" fmla="*/ 6364 w 35001"/>
                    <a:gd name="connsiteY64" fmla="*/ 54094 h 65938"/>
                    <a:gd name="connsiteX65" fmla="*/ 6364 w 35001"/>
                    <a:gd name="connsiteY65" fmla="*/ 54094 h 65938"/>
                    <a:gd name="connsiteX66" fmla="*/ 11137 w 35001"/>
                    <a:gd name="connsiteY66" fmla="*/ 54094 h 65938"/>
                    <a:gd name="connsiteX67" fmla="*/ 6364 w 35001"/>
                    <a:gd name="connsiteY67" fmla="*/ 54094 h 65938"/>
                    <a:gd name="connsiteX68" fmla="*/ 12728 w 35001"/>
                    <a:gd name="connsiteY68" fmla="*/ 54094 h 65938"/>
                    <a:gd name="connsiteX69" fmla="*/ 6364 w 35001"/>
                    <a:gd name="connsiteY69" fmla="*/ 54094 h 65938"/>
                    <a:gd name="connsiteX70" fmla="*/ 11137 w 35001"/>
                    <a:gd name="connsiteY70" fmla="*/ 54094 h 65938"/>
                    <a:gd name="connsiteX71" fmla="*/ 4773 w 35001"/>
                    <a:gd name="connsiteY71" fmla="*/ 54094 h 65938"/>
                    <a:gd name="connsiteX72" fmla="*/ 4773 w 35001"/>
                    <a:gd name="connsiteY72" fmla="*/ 54094 h 65938"/>
                    <a:gd name="connsiteX73" fmla="*/ 6364 w 35001"/>
                    <a:gd name="connsiteY73" fmla="*/ 54094 h 65938"/>
                    <a:gd name="connsiteX74" fmla="*/ 12728 w 35001"/>
                    <a:gd name="connsiteY74" fmla="*/ 55686 h 65938"/>
                    <a:gd name="connsiteX75" fmla="*/ 6364 w 35001"/>
                    <a:gd name="connsiteY75" fmla="*/ 55686 h 65938"/>
                    <a:gd name="connsiteX76" fmla="*/ 20683 w 35001"/>
                    <a:gd name="connsiteY76" fmla="*/ 57277 h 65938"/>
                    <a:gd name="connsiteX77" fmla="*/ 19092 w 35001"/>
                    <a:gd name="connsiteY77" fmla="*/ 57277 h 65938"/>
                    <a:gd name="connsiteX78" fmla="*/ 20683 w 35001"/>
                    <a:gd name="connsiteY78" fmla="*/ 57277 h 65938"/>
                    <a:gd name="connsiteX79" fmla="*/ 4773 w 35001"/>
                    <a:gd name="connsiteY79" fmla="*/ 55686 h 65938"/>
                    <a:gd name="connsiteX80" fmla="*/ 3182 w 35001"/>
                    <a:gd name="connsiteY80" fmla="*/ 55686 h 65938"/>
                    <a:gd name="connsiteX81" fmla="*/ 1591 w 35001"/>
                    <a:gd name="connsiteY81" fmla="*/ 55686 h 65938"/>
                    <a:gd name="connsiteX82" fmla="*/ 0 w 35001"/>
                    <a:gd name="connsiteY82" fmla="*/ 57277 h 65938"/>
                    <a:gd name="connsiteX83" fmla="*/ 6364 w 35001"/>
                    <a:gd name="connsiteY83" fmla="*/ 57277 h 65938"/>
                    <a:gd name="connsiteX84" fmla="*/ 3182 w 35001"/>
                    <a:gd name="connsiteY84" fmla="*/ 55686 h 65938"/>
                    <a:gd name="connsiteX85" fmla="*/ 11137 w 35001"/>
                    <a:gd name="connsiteY85" fmla="*/ 57277 h 65938"/>
                    <a:gd name="connsiteX86" fmla="*/ 4773 w 35001"/>
                    <a:gd name="connsiteY86" fmla="*/ 57277 h 65938"/>
                    <a:gd name="connsiteX87" fmla="*/ 6364 w 35001"/>
                    <a:gd name="connsiteY87" fmla="*/ 57277 h 65938"/>
                    <a:gd name="connsiteX88" fmla="*/ 4773 w 35001"/>
                    <a:gd name="connsiteY88" fmla="*/ 57277 h 65938"/>
                    <a:gd name="connsiteX89" fmla="*/ 6364 w 35001"/>
                    <a:gd name="connsiteY89" fmla="*/ 58868 h 65938"/>
                    <a:gd name="connsiteX90" fmla="*/ 4773 w 35001"/>
                    <a:gd name="connsiteY90" fmla="*/ 58868 h 65938"/>
                    <a:gd name="connsiteX91" fmla="*/ 22274 w 35001"/>
                    <a:gd name="connsiteY91" fmla="*/ 57277 h 65938"/>
                    <a:gd name="connsiteX92" fmla="*/ 17501 w 35001"/>
                    <a:gd name="connsiteY92" fmla="*/ 58868 h 65938"/>
                    <a:gd name="connsiteX93" fmla="*/ 7955 w 35001"/>
                    <a:gd name="connsiteY93" fmla="*/ 58868 h 65938"/>
                    <a:gd name="connsiteX94" fmla="*/ 9546 w 35001"/>
                    <a:gd name="connsiteY94" fmla="*/ 58868 h 65938"/>
                    <a:gd name="connsiteX95" fmla="*/ 7955 w 35001"/>
                    <a:gd name="connsiteY95" fmla="*/ 58868 h 65938"/>
                    <a:gd name="connsiteX96" fmla="*/ 11137 w 35001"/>
                    <a:gd name="connsiteY96" fmla="*/ 58868 h 65938"/>
                    <a:gd name="connsiteX97" fmla="*/ 11137 w 35001"/>
                    <a:gd name="connsiteY97" fmla="*/ 58868 h 65938"/>
                    <a:gd name="connsiteX98" fmla="*/ 19092 w 35001"/>
                    <a:gd name="connsiteY98" fmla="*/ 58868 h 65938"/>
                    <a:gd name="connsiteX99" fmla="*/ 17501 w 35001"/>
                    <a:gd name="connsiteY99" fmla="*/ 58868 h 65938"/>
                    <a:gd name="connsiteX100" fmla="*/ 15910 w 35001"/>
                    <a:gd name="connsiteY100" fmla="*/ 60459 h 65938"/>
                    <a:gd name="connsiteX101" fmla="*/ 12728 w 35001"/>
                    <a:gd name="connsiteY101" fmla="*/ 60459 h 65938"/>
                    <a:gd name="connsiteX102" fmla="*/ 14319 w 35001"/>
                    <a:gd name="connsiteY102" fmla="*/ 60459 h 65938"/>
                    <a:gd name="connsiteX103" fmla="*/ 11137 w 35001"/>
                    <a:gd name="connsiteY103" fmla="*/ 60459 h 65938"/>
                    <a:gd name="connsiteX104" fmla="*/ 14319 w 35001"/>
                    <a:gd name="connsiteY104" fmla="*/ 60459 h 65938"/>
                    <a:gd name="connsiteX105" fmla="*/ 14319 w 35001"/>
                    <a:gd name="connsiteY105" fmla="*/ 60459 h 65938"/>
                    <a:gd name="connsiteX106" fmla="*/ 23865 w 35001"/>
                    <a:gd name="connsiteY106" fmla="*/ 60459 h 65938"/>
                    <a:gd name="connsiteX107" fmla="*/ 22274 w 35001"/>
                    <a:gd name="connsiteY107" fmla="*/ 60459 h 65938"/>
                    <a:gd name="connsiteX108" fmla="*/ 27047 w 35001"/>
                    <a:gd name="connsiteY108" fmla="*/ 62050 h 65938"/>
                    <a:gd name="connsiteX109" fmla="*/ 20683 w 35001"/>
                    <a:gd name="connsiteY109" fmla="*/ 63641 h 65938"/>
                    <a:gd name="connsiteX110" fmla="*/ 22274 w 35001"/>
                    <a:gd name="connsiteY110" fmla="*/ 62050 h 65938"/>
                    <a:gd name="connsiteX111" fmla="*/ 20683 w 35001"/>
                    <a:gd name="connsiteY111" fmla="*/ 62050 h 65938"/>
                    <a:gd name="connsiteX112" fmla="*/ 20683 w 35001"/>
                    <a:gd name="connsiteY112" fmla="*/ 62050 h 65938"/>
                    <a:gd name="connsiteX113" fmla="*/ 19092 w 35001"/>
                    <a:gd name="connsiteY113" fmla="*/ 65232 h 65938"/>
                    <a:gd name="connsiteX114" fmla="*/ 22274 w 35001"/>
                    <a:gd name="connsiteY114" fmla="*/ 65232 h 65938"/>
                    <a:gd name="connsiteX115" fmla="*/ 22274 w 35001"/>
                    <a:gd name="connsiteY115" fmla="*/ 65232 h 65938"/>
                    <a:gd name="connsiteX116" fmla="*/ 25456 w 35001"/>
                    <a:gd name="connsiteY116" fmla="*/ 65232 h 65938"/>
                    <a:gd name="connsiteX117" fmla="*/ 28637 w 35001"/>
                    <a:gd name="connsiteY117" fmla="*/ 65232 h 65938"/>
                    <a:gd name="connsiteX118" fmla="*/ 25456 w 35001"/>
                    <a:gd name="connsiteY118" fmla="*/ 65232 h 65938"/>
                    <a:gd name="connsiteX119" fmla="*/ 25456 w 35001"/>
                    <a:gd name="connsiteY119" fmla="*/ 65232 h 65938"/>
                    <a:gd name="connsiteX120" fmla="*/ 25456 w 35001"/>
                    <a:gd name="connsiteY120" fmla="*/ 65232 h 65938"/>
                    <a:gd name="connsiteX121" fmla="*/ 27047 w 35001"/>
                    <a:gd name="connsiteY121" fmla="*/ 65232 h 65938"/>
                    <a:gd name="connsiteX122" fmla="*/ 30229 w 35001"/>
                    <a:gd name="connsiteY122" fmla="*/ 65232 h 65938"/>
                    <a:gd name="connsiteX123" fmla="*/ 33411 w 35001"/>
                    <a:gd name="connsiteY123" fmla="*/ 63641 h 65938"/>
                    <a:gd name="connsiteX124" fmla="*/ 28637 w 35001"/>
                    <a:gd name="connsiteY124" fmla="*/ 63641 h 65938"/>
                    <a:gd name="connsiteX125" fmla="*/ 33411 w 35001"/>
                    <a:gd name="connsiteY125" fmla="*/ 62050 h 65938"/>
                    <a:gd name="connsiteX126" fmla="*/ 31820 w 35001"/>
                    <a:gd name="connsiteY126" fmla="*/ 62050 h 65938"/>
                    <a:gd name="connsiteX127" fmla="*/ 30229 w 35001"/>
                    <a:gd name="connsiteY127" fmla="*/ 62050 h 65938"/>
                    <a:gd name="connsiteX128" fmla="*/ 30229 w 35001"/>
                    <a:gd name="connsiteY128" fmla="*/ 62050 h 65938"/>
                    <a:gd name="connsiteX129" fmla="*/ 30229 w 35001"/>
                    <a:gd name="connsiteY129" fmla="*/ 62050 h 65938"/>
                    <a:gd name="connsiteX130" fmla="*/ 30229 w 35001"/>
                    <a:gd name="connsiteY130" fmla="*/ 62050 h 65938"/>
                    <a:gd name="connsiteX131" fmla="*/ 28637 w 35001"/>
                    <a:gd name="connsiteY131" fmla="*/ 62050 h 65938"/>
                    <a:gd name="connsiteX132" fmla="*/ 25456 w 35001"/>
                    <a:gd name="connsiteY132" fmla="*/ 62050 h 65938"/>
                    <a:gd name="connsiteX133" fmla="*/ 27047 w 35001"/>
                    <a:gd name="connsiteY133" fmla="*/ 62050 h 65938"/>
                    <a:gd name="connsiteX134" fmla="*/ 25456 w 35001"/>
                    <a:gd name="connsiteY134" fmla="*/ 62050 h 65938"/>
                    <a:gd name="connsiteX135" fmla="*/ 30229 w 35001"/>
                    <a:gd name="connsiteY135" fmla="*/ 62050 h 65938"/>
                    <a:gd name="connsiteX136" fmla="*/ 30229 w 35001"/>
                    <a:gd name="connsiteY136" fmla="*/ 62050 h 65938"/>
                    <a:gd name="connsiteX137" fmla="*/ 30229 w 35001"/>
                    <a:gd name="connsiteY137" fmla="*/ 62050 h 65938"/>
                    <a:gd name="connsiteX138" fmla="*/ 30229 w 35001"/>
                    <a:gd name="connsiteY138" fmla="*/ 62050 h 65938"/>
                    <a:gd name="connsiteX139" fmla="*/ 28637 w 35001"/>
                    <a:gd name="connsiteY139" fmla="*/ 62050 h 65938"/>
                    <a:gd name="connsiteX140" fmla="*/ 28637 w 35001"/>
                    <a:gd name="connsiteY140" fmla="*/ 62050 h 65938"/>
                    <a:gd name="connsiteX141" fmla="*/ 28637 w 35001"/>
                    <a:gd name="connsiteY141" fmla="*/ 60459 h 65938"/>
                    <a:gd name="connsiteX142" fmla="*/ 28637 w 35001"/>
                    <a:gd name="connsiteY142" fmla="*/ 60459 h 65938"/>
                    <a:gd name="connsiteX143" fmla="*/ 30229 w 35001"/>
                    <a:gd name="connsiteY143" fmla="*/ 60459 h 65938"/>
                    <a:gd name="connsiteX144" fmla="*/ 30229 w 35001"/>
                    <a:gd name="connsiteY144" fmla="*/ 60459 h 65938"/>
                    <a:gd name="connsiteX145" fmla="*/ 31820 w 35001"/>
                    <a:gd name="connsiteY145" fmla="*/ 58868 h 65938"/>
                    <a:gd name="connsiteX146" fmla="*/ 30229 w 35001"/>
                    <a:gd name="connsiteY146" fmla="*/ 58868 h 65938"/>
                    <a:gd name="connsiteX147" fmla="*/ 28637 w 35001"/>
                    <a:gd name="connsiteY147" fmla="*/ 58868 h 65938"/>
                    <a:gd name="connsiteX148" fmla="*/ 27047 w 35001"/>
                    <a:gd name="connsiteY148" fmla="*/ 58868 h 65938"/>
                    <a:gd name="connsiteX149" fmla="*/ 28637 w 35001"/>
                    <a:gd name="connsiteY149" fmla="*/ 57277 h 65938"/>
                    <a:gd name="connsiteX150" fmla="*/ 28637 w 35001"/>
                    <a:gd name="connsiteY150" fmla="*/ 57277 h 65938"/>
                    <a:gd name="connsiteX151" fmla="*/ 28637 w 35001"/>
                    <a:gd name="connsiteY151" fmla="*/ 55686 h 65938"/>
                    <a:gd name="connsiteX152" fmla="*/ 28637 w 35001"/>
                    <a:gd name="connsiteY152" fmla="*/ 55686 h 65938"/>
                    <a:gd name="connsiteX153" fmla="*/ 28637 w 35001"/>
                    <a:gd name="connsiteY153" fmla="*/ 55686 h 65938"/>
                    <a:gd name="connsiteX154" fmla="*/ 28637 w 35001"/>
                    <a:gd name="connsiteY154" fmla="*/ 55686 h 65938"/>
                    <a:gd name="connsiteX155" fmla="*/ 30229 w 35001"/>
                    <a:gd name="connsiteY155" fmla="*/ 55686 h 65938"/>
                    <a:gd name="connsiteX156" fmla="*/ 28637 w 35001"/>
                    <a:gd name="connsiteY156" fmla="*/ 55686 h 65938"/>
                    <a:gd name="connsiteX157" fmla="*/ 27047 w 35001"/>
                    <a:gd name="connsiteY157" fmla="*/ 55686 h 65938"/>
                    <a:gd name="connsiteX158" fmla="*/ 28637 w 35001"/>
                    <a:gd name="connsiteY158" fmla="*/ 55686 h 65938"/>
                    <a:gd name="connsiteX159" fmla="*/ 28637 w 35001"/>
                    <a:gd name="connsiteY159" fmla="*/ 55686 h 65938"/>
                    <a:gd name="connsiteX160" fmla="*/ 25456 w 35001"/>
                    <a:gd name="connsiteY160" fmla="*/ 55686 h 65938"/>
                    <a:gd name="connsiteX161" fmla="*/ 23865 w 35001"/>
                    <a:gd name="connsiteY161" fmla="*/ 55686 h 65938"/>
                    <a:gd name="connsiteX162" fmla="*/ 27047 w 35001"/>
                    <a:gd name="connsiteY162" fmla="*/ 55686 h 65938"/>
                    <a:gd name="connsiteX163" fmla="*/ 22274 w 35001"/>
                    <a:gd name="connsiteY163" fmla="*/ 54094 h 65938"/>
                    <a:gd name="connsiteX164" fmla="*/ 22274 w 35001"/>
                    <a:gd name="connsiteY164" fmla="*/ 54094 h 65938"/>
                    <a:gd name="connsiteX165" fmla="*/ 22274 w 35001"/>
                    <a:gd name="connsiteY165" fmla="*/ 54094 h 65938"/>
                    <a:gd name="connsiteX166" fmla="*/ 25456 w 35001"/>
                    <a:gd name="connsiteY166" fmla="*/ 54094 h 65938"/>
                    <a:gd name="connsiteX167" fmla="*/ 22274 w 35001"/>
                    <a:gd name="connsiteY167" fmla="*/ 54094 h 65938"/>
                    <a:gd name="connsiteX168" fmla="*/ 27047 w 35001"/>
                    <a:gd name="connsiteY168" fmla="*/ 54094 h 65938"/>
                    <a:gd name="connsiteX169" fmla="*/ 22274 w 35001"/>
                    <a:gd name="connsiteY169" fmla="*/ 52504 h 65938"/>
                    <a:gd name="connsiteX170" fmla="*/ 23865 w 35001"/>
                    <a:gd name="connsiteY170" fmla="*/ 52504 h 65938"/>
                    <a:gd name="connsiteX171" fmla="*/ 22274 w 35001"/>
                    <a:gd name="connsiteY171" fmla="*/ 52504 h 65938"/>
                    <a:gd name="connsiteX172" fmla="*/ 25456 w 35001"/>
                    <a:gd name="connsiteY172" fmla="*/ 49322 h 65938"/>
                    <a:gd name="connsiteX173" fmla="*/ 23865 w 35001"/>
                    <a:gd name="connsiteY173" fmla="*/ 49322 h 65938"/>
                    <a:gd name="connsiteX174" fmla="*/ 27047 w 35001"/>
                    <a:gd name="connsiteY174" fmla="*/ 49322 h 65938"/>
                    <a:gd name="connsiteX175" fmla="*/ 25456 w 35001"/>
                    <a:gd name="connsiteY175" fmla="*/ 47730 h 65938"/>
                    <a:gd name="connsiteX176" fmla="*/ 28637 w 35001"/>
                    <a:gd name="connsiteY176" fmla="*/ 47730 h 65938"/>
                    <a:gd name="connsiteX177" fmla="*/ 28637 w 35001"/>
                    <a:gd name="connsiteY177" fmla="*/ 47730 h 65938"/>
                    <a:gd name="connsiteX178" fmla="*/ 30229 w 35001"/>
                    <a:gd name="connsiteY178" fmla="*/ 47730 h 65938"/>
                    <a:gd name="connsiteX179" fmla="*/ 22274 w 35001"/>
                    <a:gd name="connsiteY179" fmla="*/ 46139 h 65938"/>
                    <a:gd name="connsiteX180" fmla="*/ 20683 w 35001"/>
                    <a:gd name="connsiteY180" fmla="*/ 46139 h 65938"/>
                    <a:gd name="connsiteX181" fmla="*/ 23865 w 35001"/>
                    <a:gd name="connsiteY181" fmla="*/ 46139 h 65938"/>
                    <a:gd name="connsiteX182" fmla="*/ 22274 w 35001"/>
                    <a:gd name="connsiteY182" fmla="*/ 44549 h 65938"/>
                    <a:gd name="connsiteX183" fmla="*/ 22274 w 35001"/>
                    <a:gd name="connsiteY183" fmla="*/ 44549 h 65938"/>
                    <a:gd name="connsiteX184" fmla="*/ 22274 w 35001"/>
                    <a:gd name="connsiteY184" fmla="*/ 44549 h 65938"/>
                    <a:gd name="connsiteX185" fmla="*/ 22274 w 35001"/>
                    <a:gd name="connsiteY185" fmla="*/ 44549 h 65938"/>
                    <a:gd name="connsiteX186" fmla="*/ 20683 w 35001"/>
                    <a:gd name="connsiteY186" fmla="*/ 44549 h 65938"/>
                    <a:gd name="connsiteX187" fmla="*/ 20683 w 35001"/>
                    <a:gd name="connsiteY187" fmla="*/ 44549 h 65938"/>
                    <a:gd name="connsiteX188" fmla="*/ 22274 w 35001"/>
                    <a:gd name="connsiteY188" fmla="*/ 44549 h 65938"/>
                    <a:gd name="connsiteX189" fmla="*/ 20683 w 35001"/>
                    <a:gd name="connsiteY189" fmla="*/ 44549 h 65938"/>
                    <a:gd name="connsiteX190" fmla="*/ 22274 w 35001"/>
                    <a:gd name="connsiteY190" fmla="*/ 42958 h 65938"/>
                    <a:gd name="connsiteX191" fmla="*/ 20683 w 35001"/>
                    <a:gd name="connsiteY191" fmla="*/ 42958 h 65938"/>
                    <a:gd name="connsiteX192" fmla="*/ 27047 w 35001"/>
                    <a:gd name="connsiteY192" fmla="*/ 42958 h 65938"/>
                    <a:gd name="connsiteX193" fmla="*/ 28637 w 35001"/>
                    <a:gd name="connsiteY193" fmla="*/ 42958 h 65938"/>
                    <a:gd name="connsiteX194" fmla="*/ 25456 w 35001"/>
                    <a:gd name="connsiteY194" fmla="*/ 41367 h 65938"/>
                    <a:gd name="connsiteX195" fmla="*/ 30229 w 35001"/>
                    <a:gd name="connsiteY195" fmla="*/ 41367 h 65938"/>
                    <a:gd name="connsiteX196" fmla="*/ 28637 w 35001"/>
                    <a:gd name="connsiteY196" fmla="*/ 39775 h 65938"/>
                    <a:gd name="connsiteX197" fmla="*/ 25456 w 35001"/>
                    <a:gd name="connsiteY197" fmla="*/ 39775 h 65938"/>
                    <a:gd name="connsiteX198" fmla="*/ 27047 w 35001"/>
                    <a:gd name="connsiteY198" fmla="*/ 38184 h 65938"/>
                    <a:gd name="connsiteX199" fmla="*/ 28637 w 35001"/>
                    <a:gd name="connsiteY199" fmla="*/ 38184 h 65938"/>
                    <a:gd name="connsiteX200" fmla="*/ 25456 w 35001"/>
                    <a:gd name="connsiteY200" fmla="*/ 36594 h 65938"/>
                    <a:gd name="connsiteX201" fmla="*/ 28637 w 35001"/>
                    <a:gd name="connsiteY201" fmla="*/ 36594 h 65938"/>
                    <a:gd name="connsiteX202" fmla="*/ 28637 w 35001"/>
                    <a:gd name="connsiteY202" fmla="*/ 36594 h 65938"/>
                    <a:gd name="connsiteX203" fmla="*/ 28637 w 35001"/>
                    <a:gd name="connsiteY203" fmla="*/ 36594 h 65938"/>
                    <a:gd name="connsiteX204" fmla="*/ 25456 w 35001"/>
                    <a:gd name="connsiteY204" fmla="*/ 35003 h 65938"/>
                    <a:gd name="connsiteX205" fmla="*/ 27047 w 35001"/>
                    <a:gd name="connsiteY205" fmla="*/ 35003 h 65938"/>
                    <a:gd name="connsiteX206" fmla="*/ 25456 w 35001"/>
                    <a:gd name="connsiteY206" fmla="*/ 33411 h 65938"/>
                    <a:gd name="connsiteX207" fmla="*/ 27047 w 35001"/>
                    <a:gd name="connsiteY207" fmla="*/ 33411 h 65938"/>
                    <a:gd name="connsiteX208" fmla="*/ 28637 w 35001"/>
                    <a:gd name="connsiteY208" fmla="*/ 31820 h 65938"/>
                    <a:gd name="connsiteX209" fmla="*/ 30229 w 35001"/>
                    <a:gd name="connsiteY209" fmla="*/ 31820 h 65938"/>
                    <a:gd name="connsiteX210" fmla="*/ 28637 w 35001"/>
                    <a:gd name="connsiteY210" fmla="*/ 28639 h 65938"/>
                    <a:gd name="connsiteX211" fmla="*/ 27047 w 35001"/>
                    <a:gd name="connsiteY211" fmla="*/ 27047 h 65938"/>
                    <a:gd name="connsiteX212" fmla="*/ 22274 w 35001"/>
                    <a:gd name="connsiteY212" fmla="*/ 25456 h 65938"/>
                    <a:gd name="connsiteX213" fmla="*/ 25456 w 35001"/>
                    <a:gd name="connsiteY213" fmla="*/ 25456 h 65938"/>
                    <a:gd name="connsiteX214" fmla="*/ 25456 w 35001"/>
                    <a:gd name="connsiteY214" fmla="*/ 25456 h 65938"/>
                    <a:gd name="connsiteX215" fmla="*/ 30229 w 35001"/>
                    <a:gd name="connsiteY215" fmla="*/ 25456 h 65938"/>
                    <a:gd name="connsiteX216" fmla="*/ 33411 w 35001"/>
                    <a:gd name="connsiteY216" fmla="*/ 22274 h 65938"/>
                    <a:gd name="connsiteX217" fmla="*/ 30229 w 35001"/>
                    <a:gd name="connsiteY217" fmla="*/ 20683 h 65938"/>
                    <a:gd name="connsiteX218" fmla="*/ 30229 w 35001"/>
                    <a:gd name="connsiteY218" fmla="*/ 20683 h 65938"/>
                    <a:gd name="connsiteX219" fmla="*/ 31820 w 35001"/>
                    <a:gd name="connsiteY219" fmla="*/ 22274 h 65938"/>
                    <a:gd name="connsiteX220" fmla="*/ 30229 w 35001"/>
                    <a:gd name="connsiteY220" fmla="*/ 20683 h 65938"/>
                    <a:gd name="connsiteX221" fmla="*/ 33411 w 35001"/>
                    <a:gd name="connsiteY221" fmla="*/ 22274 h 65938"/>
                    <a:gd name="connsiteX222" fmla="*/ 33411 w 35001"/>
                    <a:gd name="connsiteY222" fmla="*/ 22274 h 65938"/>
                    <a:gd name="connsiteX223" fmla="*/ 33411 w 35001"/>
                    <a:gd name="connsiteY223" fmla="*/ 22274 h 65938"/>
                    <a:gd name="connsiteX224" fmla="*/ 31820 w 35001"/>
                    <a:gd name="connsiteY224" fmla="*/ 20683 h 65938"/>
                    <a:gd name="connsiteX225" fmla="*/ 33411 w 35001"/>
                    <a:gd name="connsiteY225" fmla="*/ 20683 h 65938"/>
                    <a:gd name="connsiteX226" fmla="*/ 33411 w 35001"/>
                    <a:gd name="connsiteY226" fmla="*/ 20683 h 65938"/>
                    <a:gd name="connsiteX227" fmla="*/ 33411 w 35001"/>
                    <a:gd name="connsiteY227" fmla="*/ 20683 h 65938"/>
                    <a:gd name="connsiteX228" fmla="*/ 30229 w 35001"/>
                    <a:gd name="connsiteY228" fmla="*/ 20683 h 65938"/>
                    <a:gd name="connsiteX229" fmla="*/ 27047 w 35001"/>
                    <a:gd name="connsiteY229" fmla="*/ 19092 h 65938"/>
                    <a:gd name="connsiteX230" fmla="*/ 30229 w 35001"/>
                    <a:gd name="connsiteY230" fmla="*/ 17501 h 65938"/>
                    <a:gd name="connsiteX231" fmla="*/ 28637 w 35001"/>
                    <a:gd name="connsiteY231" fmla="*/ 15910 h 65938"/>
                    <a:gd name="connsiteX232" fmla="*/ 25456 w 35001"/>
                    <a:gd name="connsiteY232" fmla="*/ 14319 h 65938"/>
                    <a:gd name="connsiteX233" fmla="*/ 31820 w 35001"/>
                    <a:gd name="connsiteY233" fmla="*/ 15910 h 65938"/>
                    <a:gd name="connsiteX234" fmla="*/ 27047 w 35001"/>
                    <a:gd name="connsiteY234" fmla="*/ 12728 h 65938"/>
                    <a:gd name="connsiteX235" fmla="*/ 30229 w 35001"/>
                    <a:gd name="connsiteY235" fmla="*/ 14319 h 65938"/>
                    <a:gd name="connsiteX236" fmla="*/ 31820 w 35001"/>
                    <a:gd name="connsiteY236" fmla="*/ 12728 h 65938"/>
                    <a:gd name="connsiteX237" fmla="*/ 28637 w 35001"/>
                    <a:gd name="connsiteY237" fmla="*/ 11137 h 65938"/>
                    <a:gd name="connsiteX238" fmla="*/ 31820 w 35001"/>
                    <a:gd name="connsiteY238" fmla="*/ 12728 h 65938"/>
                    <a:gd name="connsiteX239" fmla="*/ 30229 w 35001"/>
                    <a:gd name="connsiteY239" fmla="*/ 11137 h 65938"/>
                    <a:gd name="connsiteX240" fmla="*/ 28637 w 35001"/>
                    <a:gd name="connsiteY240" fmla="*/ 9546 h 65938"/>
                    <a:gd name="connsiteX241" fmla="*/ 35002 w 35001"/>
                    <a:gd name="connsiteY241" fmla="*/ 7955 h 65938"/>
                    <a:gd name="connsiteX242" fmla="*/ 33411 w 35001"/>
                    <a:gd name="connsiteY242" fmla="*/ 6364 h 65938"/>
                    <a:gd name="connsiteX243" fmla="*/ 30229 w 35001"/>
                    <a:gd name="connsiteY243" fmla="*/ 4773 h 65938"/>
                    <a:gd name="connsiteX244" fmla="*/ 33411 w 35001"/>
                    <a:gd name="connsiteY244" fmla="*/ 6364 h 65938"/>
                    <a:gd name="connsiteX245" fmla="*/ 31820 w 35001"/>
                    <a:gd name="connsiteY245" fmla="*/ 4773 h 65938"/>
                    <a:gd name="connsiteX246" fmla="*/ 31820 w 35001"/>
                    <a:gd name="connsiteY246" fmla="*/ 4773 h 65938"/>
                    <a:gd name="connsiteX247" fmla="*/ 20683 w 35001"/>
                    <a:gd name="connsiteY247" fmla="*/ 0 h 65938"/>
                    <a:gd name="connsiteX248" fmla="*/ 19092 w 35001"/>
                    <a:gd name="connsiteY248" fmla="*/ 1591 h 65938"/>
                    <a:gd name="connsiteX249" fmla="*/ 17501 w 35001"/>
                    <a:gd name="connsiteY249" fmla="*/ 0 h 65938"/>
                    <a:gd name="connsiteX250" fmla="*/ 19092 w 35001"/>
                    <a:gd name="connsiteY250" fmla="*/ 1591 h 65938"/>
                    <a:gd name="connsiteX251" fmla="*/ 19092 w 35001"/>
                    <a:gd name="connsiteY251" fmla="*/ 1591 h 65938"/>
                    <a:gd name="connsiteX252" fmla="*/ 15910 w 35001"/>
                    <a:gd name="connsiteY252" fmla="*/ 3182 h 65938"/>
                    <a:gd name="connsiteX253" fmla="*/ 17501 w 35001"/>
                    <a:gd name="connsiteY253" fmla="*/ 4773 h 65938"/>
                    <a:gd name="connsiteX254" fmla="*/ 15910 w 35001"/>
                    <a:gd name="connsiteY254" fmla="*/ 4773 h 65938"/>
                    <a:gd name="connsiteX255" fmla="*/ 19092 w 35001"/>
                    <a:gd name="connsiteY255" fmla="*/ 6364 h 65938"/>
                    <a:gd name="connsiteX256" fmla="*/ 14319 w 35001"/>
                    <a:gd name="connsiteY256" fmla="*/ 6364 h 65938"/>
                    <a:gd name="connsiteX257" fmla="*/ 15910 w 35001"/>
                    <a:gd name="connsiteY257" fmla="*/ 7955 h 65938"/>
                    <a:gd name="connsiteX258" fmla="*/ 14319 w 35001"/>
                    <a:gd name="connsiteY258" fmla="*/ 7955 h 65938"/>
                    <a:gd name="connsiteX259" fmla="*/ 15910 w 35001"/>
                    <a:gd name="connsiteY259" fmla="*/ 9546 h 65938"/>
                    <a:gd name="connsiteX260" fmla="*/ 12728 w 35001"/>
                    <a:gd name="connsiteY260" fmla="*/ 7955 h 65938"/>
                    <a:gd name="connsiteX261" fmla="*/ 12728 w 35001"/>
                    <a:gd name="connsiteY261" fmla="*/ 7955 h 65938"/>
                    <a:gd name="connsiteX262" fmla="*/ 12728 w 35001"/>
                    <a:gd name="connsiteY262" fmla="*/ 9546 h 65938"/>
                    <a:gd name="connsiteX263" fmla="*/ 14319 w 35001"/>
                    <a:gd name="connsiteY263" fmla="*/ 9546 h 65938"/>
                    <a:gd name="connsiteX264" fmla="*/ 14319 w 35001"/>
                    <a:gd name="connsiteY264" fmla="*/ 12728 h 65938"/>
                    <a:gd name="connsiteX265" fmla="*/ 15910 w 35001"/>
                    <a:gd name="connsiteY265" fmla="*/ 12728 h 65938"/>
                    <a:gd name="connsiteX266" fmla="*/ 15910 w 35001"/>
                    <a:gd name="connsiteY266" fmla="*/ 14319 h 65938"/>
                    <a:gd name="connsiteX267" fmla="*/ 15910 w 35001"/>
                    <a:gd name="connsiteY267" fmla="*/ 14319 h 65938"/>
                    <a:gd name="connsiteX268" fmla="*/ 17501 w 35001"/>
                    <a:gd name="connsiteY268" fmla="*/ 15910 h 65938"/>
                    <a:gd name="connsiteX269" fmla="*/ 14319 w 35001"/>
                    <a:gd name="connsiteY269" fmla="*/ 14319 h 65938"/>
                    <a:gd name="connsiteX270" fmla="*/ 19092 w 35001"/>
                    <a:gd name="connsiteY270" fmla="*/ 17501 h 65938"/>
                    <a:gd name="connsiteX271" fmla="*/ 17501 w 35001"/>
                    <a:gd name="connsiteY271" fmla="*/ 17501 h 65938"/>
                    <a:gd name="connsiteX272" fmla="*/ 19092 w 35001"/>
                    <a:gd name="connsiteY272" fmla="*/ 19092 h 65938"/>
                    <a:gd name="connsiteX273" fmla="*/ 14319 w 35001"/>
                    <a:gd name="connsiteY273" fmla="*/ 17501 h 65938"/>
                    <a:gd name="connsiteX274" fmla="*/ 12728 w 35001"/>
                    <a:gd name="connsiteY274" fmla="*/ 19092 h 65938"/>
                    <a:gd name="connsiteX275" fmla="*/ 15910 w 35001"/>
                    <a:gd name="connsiteY275" fmla="*/ 20683 h 65938"/>
                    <a:gd name="connsiteX276" fmla="*/ 19092 w 35001"/>
                    <a:gd name="connsiteY276" fmla="*/ 22274 h 65938"/>
                    <a:gd name="connsiteX277" fmla="*/ 12728 w 35001"/>
                    <a:gd name="connsiteY277" fmla="*/ 20683 h 65938"/>
                    <a:gd name="connsiteX278" fmla="*/ 12728 w 35001"/>
                    <a:gd name="connsiteY278" fmla="*/ 20683 h 65938"/>
                    <a:gd name="connsiteX279" fmla="*/ 12728 w 35001"/>
                    <a:gd name="connsiteY279" fmla="*/ 20683 h 65938"/>
                    <a:gd name="connsiteX280" fmla="*/ 15910 w 35001"/>
                    <a:gd name="connsiteY280" fmla="*/ 22274 h 65938"/>
                    <a:gd name="connsiteX281" fmla="*/ 15910 w 35001"/>
                    <a:gd name="connsiteY281" fmla="*/ 20683 h 65938"/>
                    <a:gd name="connsiteX282" fmla="*/ 19092 w 35001"/>
                    <a:gd name="connsiteY282" fmla="*/ 22274 h 65938"/>
                    <a:gd name="connsiteX283" fmla="*/ 17501 w 35001"/>
                    <a:gd name="connsiteY283" fmla="*/ 20683 h 65938"/>
                    <a:gd name="connsiteX284" fmla="*/ 17501 w 35001"/>
                    <a:gd name="connsiteY284" fmla="*/ 20683 h 65938"/>
                    <a:gd name="connsiteX285" fmla="*/ 14319 w 35001"/>
                    <a:gd name="connsiteY285" fmla="*/ 19092 h 65938"/>
                    <a:gd name="connsiteX286" fmla="*/ 12728 w 35001"/>
                    <a:gd name="connsiteY286" fmla="*/ 19092 h 65938"/>
                    <a:gd name="connsiteX287" fmla="*/ 15910 w 35001"/>
                    <a:gd name="connsiteY287" fmla="*/ 20683 h 65938"/>
                    <a:gd name="connsiteX288" fmla="*/ 14319 w 35001"/>
                    <a:gd name="connsiteY288" fmla="*/ 20683 h 65938"/>
                    <a:gd name="connsiteX289" fmla="*/ 15910 w 35001"/>
                    <a:gd name="connsiteY289" fmla="*/ 20683 h 65938"/>
                    <a:gd name="connsiteX290" fmla="*/ 12728 w 35001"/>
                    <a:gd name="connsiteY290" fmla="*/ 19092 h 65938"/>
                    <a:gd name="connsiteX291" fmla="*/ 11137 w 35001"/>
                    <a:gd name="connsiteY291" fmla="*/ 19092 h 65938"/>
                    <a:gd name="connsiteX292" fmla="*/ 15910 w 35001"/>
                    <a:gd name="connsiteY292" fmla="*/ 20683 h 65938"/>
                    <a:gd name="connsiteX293" fmla="*/ 11137 w 35001"/>
                    <a:gd name="connsiteY293" fmla="*/ 20683 h 65938"/>
                    <a:gd name="connsiteX294" fmla="*/ 12728 w 35001"/>
                    <a:gd name="connsiteY294" fmla="*/ 20683 h 65938"/>
                    <a:gd name="connsiteX295" fmla="*/ 9546 w 35001"/>
                    <a:gd name="connsiteY295" fmla="*/ 20683 h 65938"/>
                    <a:gd name="connsiteX296" fmla="*/ 12728 w 35001"/>
                    <a:gd name="connsiteY296" fmla="*/ 22274 h 65938"/>
                    <a:gd name="connsiteX297" fmla="*/ 14319 w 35001"/>
                    <a:gd name="connsiteY297" fmla="*/ 23865 h 65938"/>
                    <a:gd name="connsiteX298" fmla="*/ 12728 w 35001"/>
                    <a:gd name="connsiteY298" fmla="*/ 23865 h 65938"/>
                    <a:gd name="connsiteX299" fmla="*/ 15910 w 35001"/>
                    <a:gd name="connsiteY299" fmla="*/ 25456 h 65938"/>
                    <a:gd name="connsiteX300" fmla="*/ 12728 w 35001"/>
                    <a:gd name="connsiteY300" fmla="*/ 23865 h 65938"/>
                    <a:gd name="connsiteX301" fmla="*/ 12728 w 35001"/>
                    <a:gd name="connsiteY301" fmla="*/ 23865 h 65938"/>
                    <a:gd name="connsiteX302" fmla="*/ 11137 w 35001"/>
                    <a:gd name="connsiteY302" fmla="*/ 22274 h 65938"/>
                    <a:gd name="connsiteX303" fmla="*/ 11137 w 35001"/>
                    <a:gd name="connsiteY303" fmla="*/ 23865 h 65938"/>
                    <a:gd name="connsiteX304" fmla="*/ 14319 w 35001"/>
                    <a:gd name="connsiteY304" fmla="*/ 25456 h 65938"/>
                    <a:gd name="connsiteX305" fmla="*/ 12728 w 35001"/>
                    <a:gd name="connsiteY305" fmla="*/ 25456 h 65938"/>
                    <a:gd name="connsiteX306" fmla="*/ 11137 w 35001"/>
                    <a:gd name="connsiteY306" fmla="*/ 25456 h 65938"/>
                    <a:gd name="connsiteX307" fmla="*/ 9546 w 35001"/>
                    <a:gd name="connsiteY307" fmla="*/ 25456 h 65938"/>
                    <a:gd name="connsiteX308" fmla="*/ 9546 w 35001"/>
                    <a:gd name="connsiteY308" fmla="*/ 25456 h 65938"/>
                    <a:gd name="connsiteX309" fmla="*/ 9546 w 35001"/>
                    <a:gd name="connsiteY309" fmla="*/ 25456 h 65938"/>
                    <a:gd name="connsiteX310" fmla="*/ 12728 w 35001"/>
                    <a:gd name="connsiteY310" fmla="*/ 27047 h 65938"/>
                    <a:gd name="connsiteX311" fmla="*/ 11137 w 35001"/>
                    <a:gd name="connsiteY311" fmla="*/ 27047 h 65938"/>
                    <a:gd name="connsiteX312" fmla="*/ 12728 w 35001"/>
                    <a:gd name="connsiteY312" fmla="*/ 28639 h 65938"/>
                    <a:gd name="connsiteX313" fmla="*/ 7955 w 35001"/>
                    <a:gd name="connsiteY313" fmla="*/ 27047 h 65938"/>
                    <a:gd name="connsiteX314" fmla="*/ 9546 w 35001"/>
                    <a:gd name="connsiteY314" fmla="*/ 28639 h 65938"/>
                    <a:gd name="connsiteX315" fmla="*/ 6364 w 35001"/>
                    <a:gd name="connsiteY315" fmla="*/ 28639 h 65938"/>
                    <a:gd name="connsiteX316" fmla="*/ 7955 w 35001"/>
                    <a:gd name="connsiteY316" fmla="*/ 30229 h 65938"/>
                    <a:gd name="connsiteX317" fmla="*/ 9546 w 35001"/>
                    <a:gd name="connsiteY317" fmla="*/ 30229 h 65938"/>
                    <a:gd name="connsiteX318" fmla="*/ 9546 w 35001"/>
                    <a:gd name="connsiteY318" fmla="*/ 31820 h 65938"/>
                    <a:gd name="connsiteX319" fmla="*/ 6364 w 35001"/>
                    <a:gd name="connsiteY319" fmla="*/ 31820 h 65938"/>
                    <a:gd name="connsiteX320" fmla="*/ 11137 w 35001"/>
                    <a:gd name="connsiteY320" fmla="*/ 33411 h 65938"/>
                    <a:gd name="connsiteX321" fmla="*/ 7955 w 35001"/>
                    <a:gd name="connsiteY321" fmla="*/ 33411 h 65938"/>
                    <a:gd name="connsiteX322" fmla="*/ 9546 w 35001"/>
                    <a:gd name="connsiteY322" fmla="*/ 30229 h 65938"/>
                    <a:gd name="connsiteX323" fmla="*/ 9546 w 35001"/>
                    <a:gd name="connsiteY323" fmla="*/ 30229 h 65938"/>
                    <a:gd name="connsiteX324" fmla="*/ 11137 w 35001"/>
                    <a:gd name="connsiteY324" fmla="*/ 36594 h 65938"/>
                    <a:gd name="connsiteX325" fmla="*/ 11137 w 35001"/>
                    <a:gd name="connsiteY325" fmla="*/ 36594 h 65938"/>
                    <a:gd name="connsiteX326" fmla="*/ 11137 w 35001"/>
                    <a:gd name="connsiteY326" fmla="*/ 36594 h 65938"/>
                    <a:gd name="connsiteX327" fmla="*/ 14319 w 35001"/>
                    <a:gd name="connsiteY327" fmla="*/ 44549 h 65938"/>
                    <a:gd name="connsiteX328" fmla="*/ 14319 w 35001"/>
                    <a:gd name="connsiteY328" fmla="*/ 44549 h 65938"/>
                    <a:gd name="connsiteX329" fmla="*/ 14319 w 35001"/>
                    <a:gd name="connsiteY329" fmla="*/ 44549 h 65938"/>
                    <a:gd name="connsiteX330" fmla="*/ 30229 w 35001"/>
                    <a:gd name="connsiteY330" fmla="*/ 65232 h 65938"/>
                    <a:gd name="connsiteX331" fmla="*/ 30229 w 35001"/>
                    <a:gd name="connsiteY331" fmla="*/ 65232 h 65938"/>
                    <a:gd name="connsiteX332" fmla="*/ 30229 w 35001"/>
                    <a:gd name="connsiteY332" fmla="*/ 65232 h 65938"/>
                    <a:gd name="connsiteX333" fmla="*/ 28637 w 35001"/>
                    <a:gd name="connsiteY333" fmla="*/ 65232 h 65938"/>
                    <a:gd name="connsiteX334" fmla="*/ 28637 w 35001"/>
                    <a:gd name="connsiteY334" fmla="*/ 65232 h 65938"/>
                    <a:gd name="connsiteX335" fmla="*/ 28637 w 35001"/>
                    <a:gd name="connsiteY335" fmla="*/ 65232 h 65938"/>
                    <a:gd name="connsiteX336" fmla="*/ 28637 w 35001"/>
                    <a:gd name="connsiteY336" fmla="*/ 65232 h 65938"/>
                    <a:gd name="connsiteX337" fmla="*/ 33411 w 35001"/>
                    <a:gd name="connsiteY337" fmla="*/ 23865 h 65938"/>
                    <a:gd name="connsiteX338" fmla="*/ 33411 w 35001"/>
                    <a:gd name="connsiteY338" fmla="*/ 23865 h 65938"/>
                    <a:gd name="connsiteX339" fmla="*/ 33411 w 35001"/>
                    <a:gd name="connsiteY339" fmla="*/ 23865 h 659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</a:cxnLst>
                  <a:rect l="l" t="t" r="r" b="b"/>
                  <a:pathLst>
                    <a:path w="35001" h="65938">
                      <a:moveTo>
                        <a:pt x="9546" y="30229"/>
                      </a:moveTo>
                      <a:lnTo>
                        <a:pt x="7955" y="30229"/>
                      </a:lnTo>
                      <a:cubicBezTo>
                        <a:pt x="4773" y="28639"/>
                        <a:pt x="6364" y="28639"/>
                        <a:pt x="3182" y="28639"/>
                      </a:cubicBezTo>
                      <a:cubicBezTo>
                        <a:pt x="9546" y="30229"/>
                        <a:pt x="4773" y="30229"/>
                        <a:pt x="9546" y="30229"/>
                      </a:cubicBezTo>
                      <a:lnTo>
                        <a:pt x="9546" y="30229"/>
                      </a:lnTo>
                      <a:cubicBezTo>
                        <a:pt x="9546" y="31820"/>
                        <a:pt x="9546" y="31820"/>
                        <a:pt x="9546" y="30229"/>
                      </a:cubicBezTo>
                      <a:cubicBezTo>
                        <a:pt x="4773" y="31820"/>
                        <a:pt x="12728" y="33411"/>
                        <a:pt x="11137" y="33411"/>
                      </a:cubicBezTo>
                      <a:cubicBezTo>
                        <a:pt x="11137" y="33411"/>
                        <a:pt x="9546" y="33411"/>
                        <a:pt x="9546" y="33411"/>
                      </a:cubicBezTo>
                      <a:lnTo>
                        <a:pt x="11137" y="33411"/>
                      </a:lnTo>
                      <a:cubicBezTo>
                        <a:pt x="11137" y="33411"/>
                        <a:pt x="9546" y="33411"/>
                        <a:pt x="9546" y="33411"/>
                      </a:cubicBezTo>
                      <a:lnTo>
                        <a:pt x="9546" y="33411"/>
                      </a:lnTo>
                      <a:lnTo>
                        <a:pt x="9546" y="33411"/>
                      </a:lnTo>
                      <a:cubicBezTo>
                        <a:pt x="11137" y="33411"/>
                        <a:pt x="11137" y="35003"/>
                        <a:pt x="12728" y="35003"/>
                      </a:cubicBezTo>
                      <a:cubicBezTo>
                        <a:pt x="11137" y="35003"/>
                        <a:pt x="12728" y="35003"/>
                        <a:pt x="11137" y="35003"/>
                      </a:cubicBezTo>
                      <a:lnTo>
                        <a:pt x="12728" y="35003"/>
                      </a:lnTo>
                      <a:cubicBezTo>
                        <a:pt x="11137" y="35003"/>
                        <a:pt x="9546" y="35003"/>
                        <a:pt x="9546" y="33411"/>
                      </a:cubicBezTo>
                      <a:cubicBezTo>
                        <a:pt x="3182" y="31820"/>
                        <a:pt x="11137" y="33411"/>
                        <a:pt x="7955" y="33411"/>
                      </a:cubicBezTo>
                      <a:lnTo>
                        <a:pt x="7955" y="33411"/>
                      </a:lnTo>
                      <a:cubicBezTo>
                        <a:pt x="4773" y="33411"/>
                        <a:pt x="6364" y="33411"/>
                        <a:pt x="3182" y="33411"/>
                      </a:cubicBezTo>
                      <a:cubicBezTo>
                        <a:pt x="4773" y="33411"/>
                        <a:pt x="7955" y="33411"/>
                        <a:pt x="9546" y="35003"/>
                      </a:cubicBezTo>
                      <a:cubicBezTo>
                        <a:pt x="9546" y="35003"/>
                        <a:pt x="9546" y="35003"/>
                        <a:pt x="9546" y="35003"/>
                      </a:cubicBezTo>
                      <a:cubicBezTo>
                        <a:pt x="7955" y="35003"/>
                        <a:pt x="7955" y="35003"/>
                        <a:pt x="7955" y="35003"/>
                      </a:cubicBezTo>
                      <a:lnTo>
                        <a:pt x="4773" y="35003"/>
                      </a:lnTo>
                      <a:cubicBezTo>
                        <a:pt x="4773" y="35003"/>
                        <a:pt x="6364" y="35003"/>
                        <a:pt x="7955" y="36594"/>
                      </a:cubicBezTo>
                      <a:cubicBezTo>
                        <a:pt x="7955" y="36594"/>
                        <a:pt x="4773" y="36594"/>
                        <a:pt x="3182" y="36594"/>
                      </a:cubicBezTo>
                      <a:cubicBezTo>
                        <a:pt x="3182" y="36594"/>
                        <a:pt x="6364" y="36594"/>
                        <a:pt x="7955" y="38184"/>
                      </a:cubicBezTo>
                      <a:cubicBezTo>
                        <a:pt x="6364" y="38184"/>
                        <a:pt x="7955" y="38184"/>
                        <a:pt x="9546" y="39775"/>
                      </a:cubicBezTo>
                      <a:cubicBezTo>
                        <a:pt x="7955" y="39775"/>
                        <a:pt x="7955" y="39775"/>
                        <a:pt x="6364" y="39775"/>
                      </a:cubicBezTo>
                      <a:lnTo>
                        <a:pt x="7955" y="39775"/>
                      </a:lnTo>
                      <a:cubicBezTo>
                        <a:pt x="7955" y="39775"/>
                        <a:pt x="7955" y="39775"/>
                        <a:pt x="6364" y="39775"/>
                      </a:cubicBezTo>
                      <a:cubicBezTo>
                        <a:pt x="7955" y="39775"/>
                        <a:pt x="9546" y="39775"/>
                        <a:pt x="9546" y="41367"/>
                      </a:cubicBezTo>
                      <a:cubicBezTo>
                        <a:pt x="12728" y="41367"/>
                        <a:pt x="4773" y="41367"/>
                        <a:pt x="7955" y="42958"/>
                      </a:cubicBezTo>
                      <a:cubicBezTo>
                        <a:pt x="6364" y="42958"/>
                        <a:pt x="6364" y="42958"/>
                        <a:pt x="4773" y="42958"/>
                      </a:cubicBezTo>
                      <a:cubicBezTo>
                        <a:pt x="6364" y="44549"/>
                        <a:pt x="6364" y="42958"/>
                        <a:pt x="9546" y="44549"/>
                      </a:cubicBezTo>
                      <a:lnTo>
                        <a:pt x="7955" y="44549"/>
                      </a:lnTo>
                      <a:cubicBezTo>
                        <a:pt x="9546" y="44549"/>
                        <a:pt x="12728" y="44549"/>
                        <a:pt x="14319" y="46139"/>
                      </a:cubicBezTo>
                      <a:cubicBezTo>
                        <a:pt x="15910" y="46139"/>
                        <a:pt x="15910" y="46139"/>
                        <a:pt x="17501" y="46139"/>
                      </a:cubicBezTo>
                      <a:lnTo>
                        <a:pt x="19092" y="46139"/>
                      </a:lnTo>
                      <a:cubicBezTo>
                        <a:pt x="19092" y="46139"/>
                        <a:pt x="17501" y="46139"/>
                        <a:pt x="15910" y="46139"/>
                      </a:cubicBezTo>
                      <a:lnTo>
                        <a:pt x="15910" y="46139"/>
                      </a:lnTo>
                      <a:cubicBezTo>
                        <a:pt x="14319" y="46139"/>
                        <a:pt x="12728" y="46139"/>
                        <a:pt x="11137" y="46139"/>
                      </a:cubicBezTo>
                      <a:lnTo>
                        <a:pt x="12728" y="46139"/>
                      </a:lnTo>
                      <a:cubicBezTo>
                        <a:pt x="11137" y="46139"/>
                        <a:pt x="9546" y="46139"/>
                        <a:pt x="7955" y="44549"/>
                      </a:cubicBezTo>
                      <a:cubicBezTo>
                        <a:pt x="7955" y="44549"/>
                        <a:pt x="7955" y="44549"/>
                        <a:pt x="7955" y="44549"/>
                      </a:cubicBezTo>
                      <a:cubicBezTo>
                        <a:pt x="7955" y="44549"/>
                        <a:pt x="6364" y="44549"/>
                        <a:pt x="6364" y="44549"/>
                      </a:cubicBezTo>
                      <a:cubicBezTo>
                        <a:pt x="6364" y="44549"/>
                        <a:pt x="6364" y="44549"/>
                        <a:pt x="7955" y="44549"/>
                      </a:cubicBezTo>
                      <a:lnTo>
                        <a:pt x="4773" y="44549"/>
                      </a:lnTo>
                      <a:lnTo>
                        <a:pt x="6364" y="44549"/>
                      </a:lnTo>
                      <a:lnTo>
                        <a:pt x="4773" y="44549"/>
                      </a:lnTo>
                      <a:cubicBezTo>
                        <a:pt x="7955" y="46139"/>
                        <a:pt x="12728" y="46139"/>
                        <a:pt x="14319" y="47730"/>
                      </a:cubicBezTo>
                      <a:cubicBezTo>
                        <a:pt x="12728" y="47730"/>
                        <a:pt x="11137" y="47730"/>
                        <a:pt x="7955" y="47730"/>
                      </a:cubicBezTo>
                      <a:cubicBezTo>
                        <a:pt x="11137" y="47730"/>
                        <a:pt x="6364" y="47730"/>
                        <a:pt x="7955" y="46139"/>
                      </a:cubicBezTo>
                      <a:cubicBezTo>
                        <a:pt x="7955" y="46139"/>
                        <a:pt x="6364" y="46139"/>
                        <a:pt x="6364" y="46139"/>
                      </a:cubicBezTo>
                      <a:lnTo>
                        <a:pt x="9546" y="47730"/>
                      </a:lnTo>
                      <a:cubicBezTo>
                        <a:pt x="7955" y="47730"/>
                        <a:pt x="7955" y="47730"/>
                        <a:pt x="6364" y="47730"/>
                      </a:cubicBezTo>
                      <a:cubicBezTo>
                        <a:pt x="11137" y="47730"/>
                        <a:pt x="9546" y="49322"/>
                        <a:pt x="11137" y="49322"/>
                      </a:cubicBezTo>
                      <a:cubicBezTo>
                        <a:pt x="9546" y="49322"/>
                        <a:pt x="7955" y="49322"/>
                        <a:pt x="7955" y="49322"/>
                      </a:cubicBezTo>
                      <a:cubicBezTo>
                        <a:pt x="4773" y="49322"/>
                        <a:pt x="12728" y="50913"/>
                        <a:pt x="9546" y="50913"/>
                      </a:cubicBezTo>
                      <a:cubicBezTo>
                        <a:pt x="9546" y="50913"/>
                        <a:pt x="9546" y="50913"/>
                        <a:pt x="9546" y="50913"/>
                      </a:cubicBezTo>
                      <a:cubicBezTo>
                        <a:pt x="11137" y="50913"/>
                        <a:pt x="9546" y="50913"/>
                        <a:pt x="7955" y="50913"/>
                      </a:cubicBezTo>
                      <a:lnTo>
                        <a:pt x="7955" y="50913"/>
                      </a:lnTo>
                      <a:cubicBezTo>
                        <a:pt x="7955" y="50913"/>
                        <a:pt x="7955" y="52504"/>
                        <a:pt x="11137" y="52504"/>
                      </a:cubicBezTo>
                      <a:cubicBezTo>
                        <a:pt x="11137" y="52504"/>
                        <a:pt x="6364" y="52504"/>
                        <a:pt x="6364" y="52504"/>
                      </a:cubicBezTo>
                      <a:lnTo>
                        <a:pt x="19092" y="54094"/>
                      </a:lnTo>
                      <a:cubicBezTo>
                        <a:pt x="15910" y="54094"/>
                        <a:pt x="7955" y="54094"/>
                        <a:pt x="6364" y="54094"/>
                      </a:cubicBezTo>
                      <a:cubicBezTo>
                        <a:pt x="6364" y="54094"/>
                        <a:pt x="4773" y="54094"/>
                        <a:pt x="6364" y="54094"/>
                      </a:cubicBezTo>
                      <a:cubicBezTo>
                        <a:pt x="6364" y="54094"/>
                        <a:pt x="11137" y="54094"/>
                        <a:pt x="11137" y="54094"/>
                      </a:cubicBezTo>
                      <a:cubicBezTo>
                        <a:pt x="7955" y="54094"/>
                        <a:pt x="9546" y="54094"/>
                        <a:pt x="6364" y="54094"/>
                      </a:cubicBezTo>
                      <a:cubicBezTo>
                        <a:pt x="6364" y="54094"/>
                        <a:pt x="12728" y="54094"/>
                        <a:pt x="12728" y="54094"/>
                      </a:cubicBezTo>
                      <a:cubicBezTo>
                        <a:pt x="12728" y="54094"/>
                        <a:pt x="7955" y="54094"/>
                        <a:pt x="6364" y="54094"/>
                      </a:cubicBezTo>
                      <a:lnTo>
                        <a:pt x="11137" y="54094"/>
                      </a:lnTo>
                      <a:cubicBezTo>
                        <a:pt x="9546" y="54094"/>
                        <a:pt x="6364" y="54094"/>
                        <a:pt x="4773" y="54094"/>
                      </a:cubicBezTo>
                      <a:cubicBezTo>
                        <a:pt x="6364" y="54094"/>
                        <a:pt x="4773" y="54094"/>
                        <a:pt x="4773" y="54094"/>
                      </a:cubicBezTo>
                      <a:lnTo>
                        <a:pt x="6364" y="54094"/>
                      </a:lnTo>
                      <a:cubicBezTo>
                        <a:pt x="6364" y="54094"/>
                        <a:pt x="12728" y="54094"/>
                        <a:pt x="12728" y="55686"/>
                      </a:cubicBezTo>
                      <a:cubicBezTo>
                        <a:pt x="11137" y="55686"/>
                        <a:pt x="6364" y="55686"/>
                        <a:pt x="6364" y="55686"/>
                      </a:cubicBezTo>
                      <a:cubicBezTo>
                        <a:pt x="9546" y="55686"/>
                        <a:pt x="19092" y="55686"/>
                        <a:pt x="20683" y="57277"/>
                      </a:cubicBezTo>
                      <a:lnTo>
                        <a:pt x="19092" y="57277"/>
                      </a:lnTo>
                      <a:lnTo>
                        <a:pt x="20683" y="57277"/>
                      </a:lnTo>
                      <a:cubicBezTo>
                        <a:pt x="17501" y="57277"/>
                        <a:pt x="7955" y="57277"/>
                        <a:pt x="4773" y="55686"/>
                      </a:cubicBezTo>
                      <a:cubicBezTo>
                        <a:pt x="3182" y="55686"/>
                        <a:pt x="3182" y="55686"/>
                        <a:pt x="3182" y="55686"/>
                      </a:cubicBezTo>
                      <a:cubicBezTo>
                        <a:pt x="1591" y="55686"/>
                        <a:pt x="1591" y="55686"/>
                        <a:pt x="1591" y="55686"/>
                      </a:cubicBezTo>
                      <a:lnTo>
                        <a:pt x="0" y="57277"/>
                      </a:lnTo>
                      <a:cubicBezTo>
                        <a:pt x="3182" y="57277"/>
                        <a:pt x="3182" y="57277"/>
                        <a:pt x="6364" y="57277"/>
                      </a:cubicBezTo>
                      <a:lnTo>
                        <a:pt x="3182" y="55686"/>
                      </a:lnTo>
                      <a:cubicBezTo>
                        <a:pt x="6364" y="55686"/>
                        <a:pt x="11137" y="55686"/>
                        <a:pt x="11137" y="57277"/>
                      </a:cubicBezTo>
                      <a:cubicBezTo>
                        <a:pt x="9546" y="57277"/>
                        <a:pt x="6364" y="57277"/>
                        <a:pt x="4773" y="57277"/>
                      </a:cubicBezTo>
                      <a:cubicBezTo>
                        <a:pt x="6364" y="57277"/>
                        <a:pt x="6364" y="57277"/>
                        <a:pt x="6364" y="57277"/>
                      </a:cubicBezTo>
                      <a:lnTo>
                        <a:pt x="4773" y="57277"/>
                      </a:lnTo>
                      <a:cubicBezTo>
                        <a:pt x="3182" y="57277"/>
                        <a:pt x="9546" y="57277"/>
                        <a:pt x="6364" y="58868"/>
                      </a:cubicBezTo>
                      <a:cubicBezTo>
                        <a:pt x="6364" y="58868"/>
                        <a:pt x="3182" y="58868"/>
                        <a:pt x="4773" y="58868"/>
                      </a:cubicBezTo>
                      <a:cubicBezTo>
                        <a:pt x="7955" y="58868"/>
                        <a:pt x="19092" y="57277"/>
                        <a:pt x="22274" y="57277"/>
                      </a:cubicBezTo>
                      <a:cubicBezTo>
                        <a:pt x="22274" y="57277"/>
                        <a:pt x="19092" y="58868"/>
                        <a:pt x="17501" y="58868"/>
                      </a:cubicBezTo>
                      <a:cubicBezTo>
                        <a:pt x="14319" y="58868"/>
                        <a:pt x="11137" y="58868"/>
                        <a:pt x="7955" y="58868"/>
                      </a:cubicBezTo>
                      <a:cubicBezTo>
                        <a:pt x="9546" y="58868"/>
                        <a:pt x="9546" y="58868"/>
                        <a:pt x="9546" y="58868"/>
                      </a:cubicBezTo>
                      <a:cubicBezTo>
                        <a:pt x="9546" y="58868"/>
                        <a:pt x="6364" y="58868"/>
                        <a:pt x="7955" y="58868"/>
                      </a:cubicBezTo>
                      <a:cubicBezTo>
                        <a:pt x="11137" y="58868"/>
                        <a:pt x="7955" y="58868"/>
                        <a:pt x="11137" y="58868"/>
                      </a:cubicBezTo>
                      <a:cubicBezTo>
                        <a:pt x="12728" y="58868"/>
                        <a:pt x="11137" y="58868"/>
                        <a:pt x="11137" y="58868"/>
                      </a:cubicBezTo>
                      <a:cubicBezTo>
                        <a:pt x="12728" y="58868"/>
                        <a:pt x="17501" y="58868"/>
                        <a:pt x="19092" y="58868"/>
                      </a:cubicBezTo>
                      <a:cubicBezTo>
                        <a:pt x="19092" y="58868"/>
                        <a:pt x="17501" y="58868"/>
                        <a:pt x="17501" y="58868"/>
                      </a:cubicBezTo>
                      <a:cubicBezTo>
                        <a:pt x="17501" y="58868"/>
                        <a:pt x="15910" y="60459"/>
                        <a:pt x="15910" y="60459"/>
                      </a:cubicBezTo>
                      <a:cubicBezTo>
                        <a:pt x="15910" y="60459"/>
                        <a:pt x="14319" y="60459"/>
                        <a:pt x="12728" y="60459"/>
                      </a:cubicBezTo>
                      <a:cubicBezTo>
                        <a:pt x="12728" y="60459"/>
                        <a:pt x="14319" y="60459"/>
                        <a:pt x="14319" y="60459"/>
                      </a:cubicBezTo>
                      <a:cubicBezTo>
                        <a:pt x="11137" y="60459"/>
                        <a:pt x="14319" y="60459"/>
                        <a:pt x="11137" y="60459"/>
                      </a:cubicBezTo>
                      <a:cubicBezTo>
                        <a:pt x="12728" y="60459"/>
                        <a:pt x="14319" y="60459"/>
                        <a:pt x="14319" y="60459"/>
                      </a:cubicBezTo>
                      <a:cubicBezTo>
                        <a:pt x="17501" y="60459"/>
                        <a:pt x="14319" y="60459"/>
                        <a:pt x="14319" y="60459"/>
                      </a:cubicBezTo>
                      <a:cubicBezTo>
                        <a:pt x="17501" y="60459"/>
                        <a:pt x="22274" y="60459"/>
                        <a:pt x="23865" y="60459"/>
                      </a:cubicBezTo>
                      <a:cubicBezTo>
                        <a:pt x="25456" y="60459"/>
                        <a:pt x="20683" y="60459"/>
                        <a:pt x="22274" y="60459"/>
                      </a:cubicBezTo>
                      <a:cubicBezTo>
                        <a:pt x="22274" y="62050"/>
                        <a:pt x="28637" y="60459"/>
                        <a:pt x="27047" y="62050"/>
                      </a:cubicBezTo>
                      <a:cubicBezTo>
                        <a:pt x="25456" y="62050"/>
                        <a:pt x="22274" y="62050"/>
                        <a:pt x="20683" y="63641"/>
                      </a:cubicBezTo>
                      <a:cubicBezTo>
                        <a:pt x="19092" y="63641"/>
                        <a:pt x="22274" y="63641"/>
                        <a:pt x="22274" y="62050"/>
                      </a:cubicBezTo>
                      <a:lnTo>
                        <a:pt x="20683" y="62050"/>
                      </a:lnTo>
                      <a:cubicBezTo>
                        <a:pt x="19092" y="62050"/>
                        <a:pt x="19092" y="62050"/>
                        <a:pt x="20683" y="62050"/>
                      </a:cubicBezTo>
                      <a:cubicBezTo>
                        <a:pt x="19092" y="62050"/>
                        <a:pt x="20683" y="63641"/>
                        <a:pt x="19092" y="65232"/>
                      </a:cubicBezTo>
                      <a:cubicBezTo>
                        <a:pt x="20683" y="65232"/>
                        <a:pt x="20683" y="65232"/>
                        <a:pt x="22274" y="65232"/>
                      </a:cubicBezTo>
                      <a:lnTo>
                        <a:pt x="22274" y="65232"/>
                      </a:lnTo>
                      <a:cubicBezTo>
                        <a:pt x="23865" y="65232"/>
                        <a:pt x="25456" y="65232"/>
                        <a:pt x="25456" y="65232"/>
                      </a:cubicBezTo>
                      <a:cubicBezTo>
                        <a:pt x="27047" y="65232"/>
                        <a:pt x="28637" y="65232"/>
                        <a:pt x="28637" y="65232"/>
                      </a:cubicBezTo>
                      <a:lnTo>
                        <a:pt x="25456" y="65232"/>
                      </a:lnTo>
                      <a:cubicBezTo>
                        <a:pt x="25456" y="65232"/>
                        <a:pt x="27047" y="65232"/>
                        <a:pt x="25456" y="65232"/>
                      </a:cubicBezTo>
                      <a:cubicBezTo>
                        <a:pt x="27047" y="65232"/>
                        <a:pt x="22274" y="66823"/>
                        <a:pt x="25456" y="65232"/>
                      </a:cubicBezTo>
                      <a:lnTo>
                        <a:pt x="27047" y="65232"/>
                      </a:lnTo>
                      <a:cubicBezTo>
                        <a:pt x="28637" y="65232"/>
                        <a:pt x="31820" y="65232"/>
                        <a:pt x="30229" y="65232"/>
                      </a:cubicBezTo>
                      <a:cubicBezTo>
                        <a:pt x="33411" y="65232"/>
                        <a:pt x="30229" y="65232"/>
                        <a:pt x="33411" y="63641"/>
                      </a:cubicBezTo>
                      <a:cubicBezTo>
                        <a:pt x="30229" y="65232"/>
                        <a:pt x="33411" y="62050"/>
                        <a:pt x="28637" y="63641"/>
                      </a:cubicBezTo>
                      <a:cubicBezTo>
                        <a:pt x="31820" y="62050"/>
                        <a:pt x="30229" y="63641"/>
                        <a:pt x="33411" y="62050"/>
                      </a:cubicBezTo>
                      <a:cubicBezTo>
                        <a:pt x="31820" y="62050"/>
                        <a:pt x="31820" y="62050"/>
                        <a:pt x="31820" y="62050"/>
                      </a:cubicBezTo>
                      <a:cubicBezTo>
                        <a:pt x="31820" y="62050"/>
                        <a:pt x="31820" y="62050"/>
                        <a:pt x="30229" y="62050"/>
                      </a:cubicBezTo>
                      <a:lnTo>
                        <a:pt x="30229" y="62050"/>
                      </a:lnTo>
                      <a:lnTo>
                        <a:pt x="30229" y="62050"/>
                      </a:lnTo>
                      <a:cubicBezTo>
                        <a:pt x="30229" y="62050"/>
                        <a:pt x="30229" y="62050"/>
                        <a:pt x="30229" y="62050"/>
                      </a:cubicBezTo>
                      <a:cubicBezTo>
                        <a:pt x="30229" y="62050"/>
                        <a:pt x="28637" y="62050"/>
                        <a:pt x="28637" y="62050"/>
                      </a:cubicBezTo>
                      <a:cubicBezTo>
                        <a:pt x="27047" y="62050"/>
                        <a:pt x="27047" y="62050"/>
                        <a:pt x="25456" y="62050"/>
                      </a:cubicBezTo>
                      <a:cubicBezTo>
                        <a:pt x="25456" y="62050"/>
                        <a:pt x="27047" y="62050"/>
                        <a:pt x="27047" y="62050"/>
                      </a:cubicBezTo>
                      <a:lnTo>
                        <a:pt x="25456" y="62050"/>
                      </a:lnTo>
                      <a:cubicBezTo>
                        <a:pt x="27047" y="62050"/>
                        <a:pt x="28637" y="60459"/>
                        <a:pt x="30229" y="62050"/>
                      </a:cubicBezTo>
                      <a:lnTo>
                        <a:pt x="30229" y="62050"/>
                      </a:lnTo>
                      <a:cubicBezTo>
                        <a:pt x="31820" y="62050"/>
                        <a:pt x="31820" y="62050"/>
                        <a:pt x="30229" y="62050"/>
                      </a:cubicBezTo>
                      <a:cubicBezTo>
                        <a:pt x="30229" y="62050"/>
                        <a:pt x="28637" y="62050"/>
                        <a:pt x="30229" y="62050"/>
                      </a:cubicBezTo>
                      <a:lnTo>
                        <a:pt x="28637" y="62050"/>
                      </a:lnTo>
                      <a:lnTo>
                        <a:pt x="28637" y="62050"/>
                      </a:lnTo>
                      <a:cubicBezTo>
                        <a:pt x="28637" y="62050"/>
                        <a:pt x="25456" y="62050"/>
                        <a:pt x="28637" y="60459"/>
                      </a:cubicBezTo>
                      <a:cubicBezTo>
                        <a:pt x="28637" y="60459"/>
                        <a:pt x="27047" y="60459"/>
                        <a:pt x="28637" y="60459"/>
                      </a:cubicBezTo>
                      <a:lnTo>
                        <a:pt x="30229" y="60459"/>
                      </a:lnTo>
                      <a:cubicBezTo>
                        <a:pt x="30229" y="60459"/>
                        <a:pt x="31820" y="60459"/>
                        <a:pt x="30229" y="60459"/>
                      </a:cubicBezTo>
                      <a:cubicBezTo>
                        <a:pt x="35002" y="60459"/>
                        <a:pt x="31820" y="58868"/>
                        <a:pt x="31820" y="58868"/>
                      </a:cubicBezTo>
                      <a:lnTo>
                        <a:pt x="30229" y="58868"/>
                      </a:lnTo>
                      <a:cubicBezTo>
                        <a:pt x="30229" y="58868"/>
                        <a:pt x="30229" y="58868"/>
                        <a:pt x="28637" y="58868"/>
                      </a:cubicBezTo>
                      <a:lnTo>
                        <a:pt x="27047" y="58868"/>
                      </a:lnTo>
                      <a:cubicBezTo>
                        <a:pt x="25456" y="58868"/>
                        <a:pt x="28637" y="57277"/>
                        <a:pt x="28637" y="57277"/>
                      </a:cubicBezTo>
                      <a:cubicBezTo>
                        <a:pt x="28637" y="57277"/>
                        <a:pt x="28637" y="57277"/>
                        <a:pt x="28637" y="57277"/>
                      </a:cubicBezTo>
                      <a:cubicBezTo>
                        <a:pt x="33411" y="57277"/>
                        <a:pt x="25456" y="55686"/>
                        <a:pt x="28637" y="55686"/>
                      </a:cubicBezTo>
                      <a:cubicBezTo>
                        <a:pt x="28637" y="55686"/>
                        <a:pt x="28637" y="55686"/>
                        <a:pt x="28637" y="55686"/>
                      </a:cubicBezTo>
                      <a:lnTo>
                        <a:pt x="28637" y="55686"/>
                      </a:lnTo>
                      <a:lnTo>
                        <a:pt x="28637" y="55686"/>
                      </a:lnTo>
                      <a:cubicBezTo>
                        <a:pt x="28637" y="55686"/>
                        <a:pt x="28637" y="55686"/>
                        <a:pt x="30229" y="55686"/>
                      </a:cubicBezTo>
                      <a:cubicBezTo>
                        <a:pt x="30229" y="55686"/>
                        <a:pt x="28637" y="55686"/>
                        <a:pt x="28637" y="55686"/>
                      </a:cubicBezTo>
                      <a:cubicBezTo>
                        <a:pt x="28637" y="55686"/>
                        <a:pt x="28637" y="55686"/>
                        <a:pt x="27047" y="55686"/>
                      </a:cubicBezTo>
                      <a:lnTo>
                        <a:pt x="28637" y="55686"/>
                      </a:lnTo>
                      <a:lnTo>
                        <a:pt x="28637" y="55686"/>
                      </a:lnTo>
                      <a:cubicBezTo>
                        <a:pt x="30229" y="55686"/>
                        <a:pt x="27047" y="55686"/>
                        <a:pt x="25456" y="55686"/>
                      </a:cubicBezTo>
                      <a:cubicBezTo>
                        <a:pt x="25456" y="55686"/>
                        <a:pt x="25456" y="55686"/>
                        <a:pt x="23865" y="55686"/>
                      </a:cubicBezTo>
                      <a:cubicBezTo>
                        <a:pt x="27047" y="55686"/>
                        <a:pt x="22274" y="55686"/>
                        <a:pt x="27047" y="55686"/>
                      </a:cubicBezTo>
                      <a:cubicBezTo>
                        <a:pt x="25456" y="55686"/>
                        <a:pt x="25456" y="55686"/>
                        <a:pt x="22274" y="54094"/>
                      </a:cubicBezTo>
                      <a:cubicBezTo>
                        <a:pt x="22274" y="54094"/>
                        <a:pt x="22274" y="54094"/>
                        <a:pt x="22274" y="54094"/>
                      </a:cubicBezTo>
                      <a:cubicBezTo>
                        <a:pt x="22274" y="54094"/>
                        <a:pt x="23865" y="54094"/>
                        <a:pt x="22274" y="54094"/>
                      </a:cubicBezTo>
                      <a:lnTo>
                        <a:pt x="25456" y="54094"/>
                      </a:lnTo>
                      <a:lnTo>
                        <a:pt x="22274" y="54094"/>
                      </a:lnTo>
                      <a:cubicBezTo>
                        <a:pt x="23865" y="54094"/>
                        <a:pt x="25456" y="54094"/>
                        <a:pt x="27047" y="54094"/>
                      </a:cubicBezTo>
                      <a:cubicBezTo>
                        <a:pt x="23865" y="54094"/>
                        <a:pt x="25456" y="54094"/>
                        <a:pt x="22274" y="52504"/>
                      </a:cubicBezTo>
                      <a:lnTo>
                        <a:pt x="23865" y="52504"/>
                      </a:lnTo>
                      <a:cubicBezTo>
                        <a:pt x="23865" y="52504"/>
                        <a:pt x="20683" y="52504"/>
                        <a:pt x="22274" y="52504"/>
                      </a:cubicBezTo>
                      <a:cubicBezTo>
                        <a:pt x="25456" y="52504"/>
                        <a:pt x="22274" y="50913"/>
                        <a:pt x="25456" y="49322"/>
                      </a:cubicBezTo>
                      <a:cubicBezTo>
                        <a:pt x="20683" y="49322"/>
                        <a:pt x="27047" y="49322"/>
                        <a:pt x="23865" y="49322"/>
                      </a:cubicBezTo>
                      <a:cubicBezTo>
                        <a:pt x="25456" y="49322"/>
                        <a:pt x="25456" y="49322"/>
                        <a:pt x="27047" y="49322"/>
                      </a:cubicBezTo>
                      <a:cubicBezTo>
                        <a:pt x="25456" y="49322"/>
                        <a:pt x="28637" y="49322"/>
                        <a:pt x="25456" y="47730"/>
                      </a:cubicBezTo>
                      <a:cubicBezTo>
                        <a:pt x="27047" y="47730"/>
                        <a:pt x="27047" y="47730"/>
                        <a:pt x="28637" y="47730"/>
                      </a:cubicBezTo>
                      <a:cubicBezTo>
                        <a:pt x="28637" y="47730"/>
                        <a:pt x="27047" y="47730"/>
                        <a:pt x="28637" y="47730"/>
                      </a:cubicBezTo>
                      <a:cubicBezTo>
                        <a:pt x="28637" y="47730"/>
                        <a:pt x="30229" y="47730"/>
                        <a:pt x="30229" y="47730"/>
                      </a:cubicBezTo>
                      <a:cubicBezTo>
                        <a:pt x="30229" y="47730"/>
                        <a:pt x="27047" y="46139"/>
                        <a:pt x="22274" y="46139"/>
                      </a:cubicBezTo>
                      <a:cubicBezTo>
                        <a:pt x="23865" y="46139"/>
                        <a:pt x="23865" y="46139"/>
                        <a:pt x="20683" y="46139"/>
                      </a:cubicBezTo>
                      <a:cubicBezTo>
                        <a:pt x="22274" y="46139"/>
                        <a:pt x="23865" y="46139"/>
                        <a:pt x="23865" y="46139"/>
                      </a:cubicBezTo>
                      <a:cubicBezTo>
                        <a:pt x="23865" y="46139"/>
                        <a:pt x="25456" y="44549"/>
                        <a:pt x="22274" y="44549"/>
                      </a:cubicBezTo>
                      <a:cubicBezTo>
                        <a:pt x="22274" y="44549"/>
                        <a:pt x="22274" y="44549"/>
                        <a:pt x="22274" y="44549"/>
                      </a:cubicBezTo>
                      <a:cubicBezTo>
                        <a:pt x="22274" y="44549"/>
                        <a:pt x="22274" y="44549"/>
                        <a:pt x="22274" y="44549"/>
                      </a:cubicBezTo>
                      <a:lnTo>
                        <a:pt x="22274" y="44549"/>
                      </a:lnTo>
                      <a:cubicBezTo>
                        <a:pt x="19092" y="44549"/>
                        <a:pt x="22274" y="44549"/>
                        <a:pt x="20683" y="44549"/>
                      </a:cubicBezTo>
                      <a:lnTo>
                        <a:pt x="20683" y="44549"/>
                      </a:lnTo>
                      <a:cubicBezTo>
                        <a:pt x="23865" y="44549"/>
                        <a:pt x="19092" y="44549"/>
                        <a:pt x="22274" y="44549"/>
                      </a:cubicBezTo>
                      <a:lnTo>
                        <a:pt x="20683" y="44549"/>
                      </a:lnTo>
                      <a:cubicBezTo>
                        <a:pt x="15910" y="44549"/>
                        <a:pt x="23865" y="44549"/>
                        <a:pt x="22274" y="42958"/>
                      </a:cubicBezTo>
                      <a:lnTo>
                        <a:pt x="20683" y="42958"/>
                      </a:lnTo>
                      <a:cubicBezTo>
                        <a:pt x="19092" y="42958"/>
                        <a:pt x="27047" y="42958"/>
                        <a:pt x="27047" y="42958"/>
                      </a:cubicBezTo>
                      <a:cubicBezTo>
                        <a:pt x="27047" y="42958"/>
                        <a:pt x="27047" y="42958"/>
                        <a:pt x="28637" y="42958"/>
                      </a:cubicBezTo>
                      <a:cubicBezTo>
                        <a:pt x="31820" y="42958"/>
                        <a:pt x="25456" y="42958"/>
                        <a:pt x="25456" y="41367"/>
                      </a:cubicBezTo>
                      <a:cubicBezTo>
                        <a:pt x="27047" y="41367"/>
                        <a:pt x="28637" y="41367"/>
                        <a:pt x="30229" y="41367"/>
                      </a:cubicBezTo>
                      <a:cubicBezTo>
                        <a:pt x="31820" y="41367"/>
                        <a:pt x="25456" y="39775"/>
                        <a:pt x="28637" y="39775"/>
                      </a:cubicBezTo>
                      <a:cubicBezTo>
                        <a:pt x="27047" y="39775"/>
                        <a:pt x="27047" y="39775"/>
                        <a:pt x="25456" y="39775"/>
                      </a:cubicBezTo>
                      <a:cubicBezTo>
                        <a:pt x="25456" y="39775"/>
                        <a:pt x="30229" y="39775"/>
                        <a:pt x="27047" y="38184"/>
                      </a:cubicBezTo>
                      <a:lnTo>
                        <a:pt x="28637" y="38184"/>
                      </a:lnTo>
                      <a:cubicBezTo>
                        <a:pt x="27047" y="38184"/>
                        <a:pt x="27047" y="36594"/>
                        <a:pt x="25456" y="36594"/>
                      </a:cubicBezTo>
                      <a:cubicBezTo>
                        <a:pt x="33411" y="38184"/>
                        <a:pt x="22274" y="35003"/>
                        <a:pt x="28637" y="36594"/>
                      </a:cubicBezTo>
                      <a:lnTo>
                        <a:pt x="28637" y="36594"/>
                      </a:lnTo>
                      <a:lnTo>
                        <a:pt x="28637" y="36594"/>
                      </a:lnTo>
                      <a:cubicBezTo>
                        <a:pt x="28637" y="36594"/>
                        <a:pt x="27047" y="35003"/>
                        <a:pt x="25456" y="35003"/>
                      </a:cubicBezTo>
                      <a:cubicBezTo>
                        <a:pt x="25456" y="35003"/>
                        <a:pt x="27047" y="35003"/>
                        <a:pt x="27047" y="35003"/>
                      </a:cubicBezTo>
                      <a:cubicBezTo>
                        <a:pt x="28637" y="35003"/>
                        <a:pt x="28637" y="35003"/>
                        <a:pt x="25456" y="33411"/>
                      </a:cubicBezTo>
                      <a:lnTo>
                        <a:pt x="27047" y="33411"/>
                      </a:lnTo>
                      <a:cubicBezTo>
                        <a:pt x="25456" y="33411"/>
                        <a:pt x="30229" y="33411"/>
                        <a:pt x="28637" y="31820"/>
                      </a:cubicBezTo>
                      <a:cubicBezTo>
                        <a:pt x="28637" y="31820"/>
                        <a:pt x="28637" y="31820"/>
                        <a:pt x="30229" y="31820"/>
                      </a:cubicBezTo>
                      <a:cubicBezTo>
                        <a:pt x="28637" y="30229"/>
                        <a:pt x="36592" y="31820"/>
                        <a:pt x="28637" y="28639"/>
                      </a:cubicBezTo>
                      <a:lnTo>
                        <a:pt x="27047" y="27047"/>
                      </a:lnTo>
                      <a:cubicBezTo>
                        <a:pt x="25456" y="27047"/>
                        <a:pt x="23865" y="25456"/>
                        <a:pt x="22274" y="25456"/>
                      </a:cubicBezTo>
                      <a:cubicBezTo>
                        <a:pt x="22274" y="25456"/>
                        <a:pt x="25456" y="25456"/>
                        <a:pt x="25456" y="25456"/>
                      </a:cubicBezTo>
                      <a:lnTo>
                        <a:pt x="25456" y="25456"/>
                      </a:lnTo>
                      <a:cubicBezTo>
                        <a:pt x="30229" y="27047"/>
                        <a:pt x="27047" y="25456"/>
                        <a:pt x="30229" y="25456"/>
                      </a:cubicBezTo>
                      <a:cubicBezTo>
                        <a:pt x="30229" y="23865"/>
                        <a:pt x="33411" y="23865"/>
                        <a:pt x="33411" y="22274"/>
                      </a:cubicBezTo>
                      <a:lnTo>
                        <a:pt x="30229" y="20683"/>
                      </a:lnTo>
                      <a:lnTo>
                        <a:pt x="30229" y="20683"/>
                      </a:lnTo>
                      <a:cubicBezTo>
                        <a:pt x="30229" y="20683"/>
                        <a:pt x="33411" y="20683"/>
                        <a:pt x="31820" y="22274"/>
                      </a:cubicBezTo>
                      <a:cubicBezTo>
                        <a:pt x="33411" y="22274"/>
                        <a:pt x="30229" y="20683"/>
                        <a:pt x="30229" y="20683"/>
                      </a:cubicBezTo>
                      <a:cubicBezTo>
                        <a:pt x="31820" y="20683"/>
                        <a:pt x="33411" y="22274"/>
                        <a:pt x="33411" y="22274"/>
                      </a:cubicBezTo>
                      <a:lnTo>
                        <a:pt x="33411" y="22274"/>
                      </a:lnTo>
                      <a:lnTo>
                        <a:pt x="33411" y="22274"/>
                      </a:lnTo>
                      <a:cubicBezTo>
                        <a:pt x="31820" y="22274"/>
                        <a:pt x="30229" y="20683"/>
                        <a:pt x="31820" y="20683"/>
                      </a:cubicBezTo>
                      <a:cubicBezTo>
                        <a:pt x="31820" y="20683"/>
                        <a:pt x="33411" y="20683"/>
                        <a:pt x="33411" y="20683"/>
                      </a:cubicBezTo>
                      <a:cubicBezTo>
                        <a:pt x="33411" y="20683"/>
                        <a:pt x="33411" y="20683"/>
                        <a:pt x="33411" y="20683"/>
                      </a:cubicBezTo>
                      <a:lnTo>
                        <a:pt x="33411" y="20683"/>
                      </a:lnTo>
                      <a:lnTo>
                        <a:pt x="30229" y="20683"/>
                      </a:lnTo>
                      <a:cubicBezTo>
                        <a:pt x="28637" y="20683"/>
                        <a:pt x="30229" y="20683"/>
                        <a:pt x="27047" y="19092"/>
                      </a:cubicBezTo>
                      <a:cubicBezTo>
                        <a:pt x="31820" y="20683"/>
                        <a:pt x="28637" y="17501"/>
                        <a:pt x="30229" y="17501"/>
                      </a:cubicBezTo>
                      <a:cubicBezTo>
                        <a:pt x="28637" y="15910"/>
                        <a:pt x="28637" y="15910"/>
                        <a:pt x="28637" y="15910"/>
                      </a:cubicBezTo>
                      <a:cubicBezTo>
                        <a:pt x="28637" y="15910"/>
                        <a:pt x="25456" y="14319"/>
                        <a:pt x="25456" y="14319"/>
                      </a:cubicBezTo>
                      <a:cubicBezTo>
                        <a:pt x="30229" y="17501"/>
                        <a:pt x="28637" y="14319"/>
                        <a:pt x="31820" y="15910"/>
                      </a:cubicBezTo>
                      <a:cubicBezTo>
                        <a:pt x="28637" y="14319"/>
                        <a:pt x="31820" y="14319"/>
                        <a:pt x="27047" y="12728"/>
                      </a:cubicBezTo>
                      <a:cubicBezTo>
                        <a:pt x="27047" y="12728"/>
                        <a:pt x="28637" y="14319"/>
                        <a:pt x="30229" y="14319"/>
                      </a:cubicBezTo>
                      <a:cubicBezTo>
                        <a:pt x="28637" y="12728"/>
                        <a:pt x="31820" y="14319"/>
                        <a:pt x="31820" y="12728"/>
                      </a:cubicBezTo>
                      <a:cubicBezTo>
                        <a:pt x="31820" y="12728"/>
                        <a:pt x="30229" y="12728"/>
                        <a:pt x="28637" y="11137"/>
                      </a:cubicBezTo>
                      <a:lnTo>
                        <a:pt x="31820" y="12728"/>
                      </a:lnTo>
                      <a:cubicBezTo>
                        <a:pt x="31820" y="12728"/>
                        <a:pt x="27047" y="11137"/>
                        <a:pt x="30229" y="11137"/>
                      </a:cubicBezTo>
                      <a:cubicBezTo>
                        <a:pt x="30229" y="11137"/>
                        <a:pt x="28637" y="11137"/>
                        <a:pt x="28637" y="9546"/>
                      </a:cubicBezTo>
                      <a:cubicBezTo>
                        <a:pt x="33411" y="9546"/>
                        <a:pt x="27047" y="4773"/>
                        <a:pt x="35002" y="7955"/>
                      </a:cubicBezTo>
                      <a:cubicBezTo>
                        <a:pt x="33411" y="7955"/>
                        <a:pt x="33411" y="7955"/>
                        <a:pt x="33411" y="6364"/>
                      </a:cubicBezTo>
                      <a:cubicBezTo>
                        <a:pt x="33411" y="6364"/>
                        <a:pt x="31820" y="4773"/>
                        <a:pt x="30229" y="4773"/>
                      </a:cubicBezTo>
                      <a:lnTo>
                        <a:pt x="33411" y="6364"/>
                      </a:lnTo>
                      <a:cubicBezTo>
                        <a:pt x="30229" y="4773"/>
                        <a:pt x="33411" y="6364"/>
                        <a:pt x="31820" y="4773"/>
                      </a:cubicBezTo>
                      <a:lnTo>
                        <a:pt x="31820" y="4773"/>
                      </a:lnTo>
                      <a:cubicBezTo>
                        <a:pt x="28637" y="3182"/>
                        <a:pt x="25456" y="1591"/>
                        <a:pt x="20683" y="0"/>
                      </a:cubicBezTo>
                      <a:cubicBezTo>
                        <a:pt x="23865" y="1591"/>
                        <a:pt x="15910" y="-1591"/>
                        <a:pt x="19092" y="1591"/>
                      </a:cubicBezTo>
                      <a:cubicBezTo>
                        <a:pt x="17501" y="1591"/>
                        <a:pt x="17501" y="1591"/>
                        <a:pt x="17501" y="0"/>
                      </a:cubicBezTo>
                      <a:cubicBezTo>
                        <a:pt x="19092" y="1591"/>
                        <a:pt x="19092" y="1591"/>
                        <a:pt x="19092" y="1591"/>
                      </a:cubicBezTo>
                      <a:lnTo>
                        <a:pt x="19092" y="1591"/>
                      </a:lnTo>
                      <a:cubicBezTo>
                        <a:pt x="19092" y="3182"/>
                        <a:pt x="17501" y="1591"/>
                        <a:pt x="15910" y="3182"/>
                      </a:cubicBezTo>
                      <a:lnTo>
                        <a:pt x="17501" y="4773"/>
                      </a:lnTo>
                      <a:cubicBezTo>
                        <a:pt x="17501" y="4773"/>
                        <a:pt x="15910" y="4773"/>
                        <a:pt x="15910" y="4773"/>
                      </a:cubicBezTo>
                      <a:cubicBezTo>
                        <a:pt x="19092" y="6364"/>
                        <a:pt x="15910" y="4773"/>
                        <a:pt x="19092" y="6364"/>
                      </a:cubicBezTo>
                      <a:cubicBezTo>
                        <a:pt x="14319" y="4773"/>
                        <a:pt x="19092" y="7955"/>
                        <a:pt x="14319" y="6364"/>
                      </a:cubicBezTo>
                      <a:cubicBezTo>
                        <a:pt x="14319" y="6364"/>
                        <a:pt x="15910" y="7955"/>
                        <a:pt x="15910" y="7955"/>
                      </a:cubicBezTo>
                      <a:lnTo>
                        <a:pt x="14319" y="7955"/>
                      </a:lnTo>
                      <a:lnTo>
                        <a:pt x="15910" y="9546"/>
                      </a:lnTo>
                      <a:cubicBezTo>
                        <a:pt x="15910" y="9546"/>
                        <a:pt x="14319" y="9546"/>
                        <a:pt x="12728" y="7955"/>
                      </a:cubicBezTo>
                      <a:cubicBezTo>
                        <a:pt x="12728" y="7955"/>
                        <a:pt x="12728" y="7955"/>
                        <a:pt x="12728" y="7955"/>
                      </a:cubicBezTo>
                      <a:cubicBezTo>
                        <a:pt x="11137" y="7955"/>
                        <a:pt x="12728" y="9546"/>
                        <a:pt x="12728" y="9546"/>
                      </a:cubicBezTo>
                      <a:lnTo>
                        <a:pt x="14319" y="9546"/>
                      </a:lnTo>
                      <a:cubicBezTo>
                        <a:pt x="14319" y="11137"/>
                        <a:pt x="12728" y="11137"/>
                        <a:pt x="14319" y="12728"/>
                      </a:cubicBezTo>
                      <a:lnTo>
                        <a:pt x="15910" y="12728"/>
                      </a:lnTo>
                      <a:cubicBezTo>
                        <a:pt x="17501" y="14319"/>
                        <a:pt x="14319" y="12728"/>
                        <a:pt x="15910" y="14319"/>
                      </a:cubicBezTo>
                      <a:lnTo>
                        <a:pt x="15910" y="14319"/>
                      </a:lnTo>
                      <a:cubicBezTo>
                        <a:pt x="17501" y="14319"/>
                        <a:pt x="17501" y="15910"/>
                        <a:pt x="17501" y="15910"/>
                      </a:cubicBezTo>
                      <a:cubicBezTo>
                        <a:pt x="15910" y="15910"/>
                        <a:pt x="15910" y="15910"/>
                        <a:pt x="14319" y="14319"/>
                      </a:cubicBezTo>
                      <a:cubicBezTo>
                        <a:pt x="15910" y="15910"/>
                        <a:pt x="15910" y="15910"/>
                        <a:pt x="19092" y="17501"/>
                      </a:cubicBezTo>
                      <a:lnTo>
                        <a:pt x="17501" y="17501"/>
                      </a:lnTo>
                      <a:cubicBezTo>
                        <a:pt x="19092" y="17501"/>
                        <a:pt x="19092" y="19092"/>
                        <a:pt x="19092" y="19092"/>
                      </a:cubicBezTo>
                      <a:cubicBezTo>
                        <a:pt x="17501" y="17501"/>
                        <a:pt x="15910" y="19092"/>
                        <a:pt x="14319" y="17501"/>
                      </a:cubicBezTo>
                      <a:cubicBezTo>
                        <a:pt x="11137" y="17501"/>
                        <a:pt x="17501" y="20683"/>
                        <a:pt x="12728" y="19092"/>
                      </a:cubicBezTo>
                      <a:cubicBezTo>
                        <a:pt x="17501" y="20683"/>
                        <a:pt x="15910" y="19092"/>
                        <a:pt x="15910" y="20683"/>
                      </a:cubicBezTo>
                      <a:cubicBezTo>
                        <a:pt x="17501" y="20683"/>
                        <a:pt x="19092" y="22274"/>
                        <a:pt x="19092" y="22274"/>
                      </a:cubicBezTo>
                      <a:cubicBezTo>
                        <a:pt x="19092" y="22274"/>
                        <a:pt x="12728" y="20683"/>
                        <a:pt x="12728" y="20683"/>
                      </a:cubicBezTo>
                      <a:lnTo>
                        <a:pt x="12728" y="20683"/>
                      </a:lnTo>
                      <a:cubicBezTo>
                        <a:pt x="11137" y="20683"/>
                        <a:pt x="14319" y="22274"/>
                        <a:pt x="12728" y="20683"/>
                      </a:cubicBezTo>
                      <a:cubicBezTo>
                        <a:pt x="15910" y="22274"/>
                        <a:pt x="12728" y="20683"/>
                        <a:pt x="15910" y="22274"/>
                      </a:cubicBezTo>
                      <a:lnTo>
                        <a:pt x="15910" y="20683"/>
                      </a:lnTo>
                      <a:cubicBezTo>
                        <a:pt x="15910" y="20683"/>
                        <a:pt x="20683" y="23865"/>
                        <a:pt x="19092" y="22274"/>
                      </a:cubicBezTo>
                      <a:cubicBezTo>
                        <a:pt x="19092" y="22274"/>
                        <a:pt x="17501" y="22274"/>
                        <a:pt x="17501" y="20683"/>
                      </a:cubicBezTo>
                      <a:cubicBezTo>
                        <a:pt x="15910" y="20683"/>
                        <a:pt x="17501" y="20683"/>
                        <a:pt x="17501" y="20683"/>
                      </a:cubicBezTo>
                      <a:cubicBezTo>
                        <a:pt x="14319" y="19092"/>
                        <a:pt x="17501" y="19092"/>
                        <a:pt x="14319" y="19092"/>
                      </a:cubicBezTo>
                      <a:cubicBezTo>
                        <a:pt x="12728" y="19092"/>
                        <a:pt x="15910" y="20683"/>
                        <a:pt x="12728" y="19092"/>
                      </a:cubicBezTo>
                      <a:cubicBezTo>
                        <a:pt x="17501" y="20683"/>
                        <a:pt x="11137" y="19092"/>
                        <a:pt x="15910" y="20683"/>
                      </a:cubicBezTo>
                      <a:lnTo>
                        <a:pt x="14319" y="20683"/>
                      </a:lnTo>
                      <a:cubicBezTo>
                        <a:pt x="14319" y="20683"/>
                        <a:pt x="15910" y="20683"/>
                        <a:pt x="15910" y="20683"/>
                      </a:cubicBezTo>
                      <a:lnTo>
                        <a:pt x="12728" y="19092"/>
                      </a:lnTo>
                      <a:cubicBezTo>
                        <a:pt x="14319" y="20683"/>
                        <a:pt x="11137" y="19092"/>
                        <a:pt x="11137" y="19092"/>
                      </a:cubicBezTo>
                      <a:cubicBezTo>
                        <a:pt x="11137" y="19092"/>
                        <a:pt x="14319" y="19092"/>
                        <a:pt x="15910" y="20683"/>
                      </a:cubicBezTo>
                      <a:cubicBezTo>
                        <a:pt x="19092" y="22274"/>
                        <a:pt x="11137" y="19092"/>
                        <a:pt x="11137" y="20683"/>
                      </a:cubicBezTo>
                      <a:cubicBezTo>
                        <a:pt x="11137" y="20683"/>
                        <a:pt x="12728" y="20683"/>
                        <a:pt x="12728" y="20683"/>
                      </a:cubicBezTo>
                      <a:cubicBezTo>
                        <a:pt x="12728" y="20683"/>
                        <a:pt x="11137" y="20683"/>
                        <a:pt x="9546" y="20683"/>
                      </a:cubicBezTo>
                      <a:cubicBezTo>
                        <a:pt x="9546" y="22274"/>
                        <a:pt x="11137" y="20683"/>
                        <a:pt x="12728" y="22274"/>
                      </a:cubicBezTo>
                      <a:cubicBezTo>
                        <a:pt x="9546" y="22274"/>
                        <a:pt x="14319" y="22274"/>
                        <a:pt x="14319" y="23865"/>
                      </a:cubicBezTo>
                      <a:lnTo>
                        <a:pt x="12728" y="23865"/>
                      </a:lnTo>
                      <a:cubicBezTo>
                        <a:pt x="11137" y="23865"/>
                        <a:pt x="17501" y="25456"/>
                        <a:pt x="15910" y="25456"/>
                      </a:cubicBezTo>
                      <a:lnTo>
                        <a:pt x="12728" y="23865"/>
                      </a:lnTo>
                      <a:lnTo>
                        <a:pt x="12728" y="23865"/>
                      </a:lnTo>
                      <a:lnTo>
                        <a:pt x="11137" y="22274"/>
                      </a:lnTo>
                      <a:cubicBezTo>
                        <a:pt x="12728" y="23865"/>
                        <a:pt x="12728" y="23865"/>
                        <a:pt x="11137" y="23865"/>
                      </a:cubicBezTo>
                      <a:cubicBezTo>
                        <a:pt x="12728" y="23865"/>
                        <a:pt x="14319" y="25456"/>
                        <a:pt x="14319" y="25456"/>
                      </a:cubicBezTo>
                      <a:cubicBezTo>
                        <a:pt x="12728" y="25456"/>
                        <a:pt x="12728" y="25456"/>
                        <a:pt x="12728" y="25456"/>
                      </a:cubicBezTo>
                      <a:cubicBezTo>
                        <a:pt x="11137" y="25456"/>
                        <a:pt x="9546" y="23865"/>
                        <a:pt x="11137" y="25456"/>
                      </a:cubicBezTo>
                      <a:lnTo>
                        <a:pt x="9546" y="25456"/>
                      </a:lnTo>
                      <a:cubicBezTo>
                        <a:pt x="7955" y="25456"/>
                        <a:pt x="9546" y="25456"/>
                        <a:pt x="9546" y="25456"/>
                      </a:cubicBezTo>
                      <a:cubicBezTo>
                        <a:pt x="9546" y="25456"/>
                        <a:pt x="9546" y="25456"/>
                        <a:pt x="9546" y="25456"/>
                      </a:cubicBezTo>
                      <a:lnTo>
                        <a:pt x="12728" y="27047"/>
                      </a:lnTo>
                      <a:cubicBezTo>
                        <a:pt x="11137" y="27047"/>
                        <a:pt x="11137" y="27047"/>
                        <a:pt x="11137" y="27047"/>
                      </a:cubicBezTo>
                      <a:cubicBezTo>
                        <a:pt x="11137" y="27047"/>
                        <a:pt x="12728" y="27047"/>
                        <a:pt x="12728" y="28639"/>
                      </a:cubicBezTo>
                      <a:cubicBezTo>
                        <a:pt x="11137" y="28639"/>
                        <a:pt x="9546" y="27047"/>
                        <a:pt x="7955" y="27047"/>
                      </a:cubicBezTo>
                      <a:lnTo>
                        <a:pt x="9546" y="28639"/>
                      </a:lnTo>
                      <a:cubicBezTo>
                        <a:pt x="9546" y="28639"/>
                        <a:pt x="7955" y="28639"/>
                        <a:pt x="6364" y="28639"/>
                      </a:cubicBezTo>
                      <a:cubicBezTo>
                        <a:pt x="4773" y="28639"/>
                        <a:pt x="9546" y="30229"/>
                        <a:pt x="7955" y="30229"/>
                      </a:cubicBezTo>
                      <a:cubicBezTo>
                        <a:pt x="7955" y="30229"/>
                        <a:pt x="7955" y="30229"/>
                        <a:pt x="9546" y="30229"/>
                      </a:cubicBezTo>
                      <a:cubicBezTo>
                        <a:pt x="9546" y="30229"/>
                        <a:pt x="6364" y="30229"/>
                        <a:pt x="9546" y="31820"/>
                      </a:cubicBezTo>
                      <a:lnTo>
                        <a:pt x="6364" y="31820"/>
                      </a:lnTo>
                      <a:cubicBezTo>
                        <a:pt x="6364" y="31820"/>
                        <a:pt x="11137" y="31820"/>
                        <a:pt x="11137" y="33411"/>
                      </a:cubicBezTo>
                      <a:cubicBezTo>
                        <a:pt x="12728" y="33411"/>
                        <a:pt x="7955" y="33411"/>
                        <a:pt x="7955" y="33411"/>
                      </a:cubicBezTo>
                      <a:cubicBezTo>
                        <a:pt x="9546" y="30229"/>
                        <a:pt x="12728" y="31820"/>
                        <a:pt x="9546" y="30229"/>
                      </a:cubicBezTo>
                      <a:cubicBezTo>
                        <a:pt x="9546" y="30229"/>
                        <a:pt x="11137" y="30229"/>
                        <a:pt x="9546" y="30229"/>
                      </a:cubicBezTo>
                      <a:close/>
                      <a:moveTo>
                        <a:pt x="11137" y="36594"/>
                      </a:moveTo>
                      <a:cubicBezTo>
                        <a:pt x="9546" y="36594"/>
                        <a:pt x="7955" y="35003"/>
                        <a:pt x="11137" y="36594"/>
                      </a:cubicBezTo>
                      <a:cubicBezTo>
                        <a:pt x="12728" y="36594"/>
                        <a:pt x="11137" y="36594"/>
                        <a:pt x="11137" y="36594"/>
                      </a:cubicBezTo>
                      <a:close/>
                      <a:moveTo>
                        <a:pt x="14319" y="44549"/>
                      </a:moveTo>
                      <a:cubicBezTo>
                        <a:pt x="14319" y="44549"/>
                        <a:pt x="14319" y="44549"/>
                        <a:pt x="14319" y="44549"/>
                      </a:cubicBezTo>
                      <a:cubicBezTo>
                        <a:pt x="15910" y="44549"/>
                        <a:pt x="14319" y="44549"/>
                        <a:pt x="14319" y="44549"/>
                      </a:cubicBezTo>
                      <a:close/>
                      <a:moveTo>
                        <a:pt x="30229" y="65232"/>
                      </a:moveTo>
                      <a:lnTo>
                        <a:pt x="30229" y="65232"/>
                      </a:lnTo>
                      <a:cubicBezTo>
                        <a:pt x="30229" y="63641"/>
                        <a:pt x="30229" y="63641"/>
                        <a:pt x="30229" y="65232"/>
                      </a:cubicBezTo>
                      <a:close/>
                      <a:moveTo>
                        <a:pt x="28637" y="65232"/>
                      </a:moveTo>
                      <a:cubicBezTo>
                        <a:pt x="28637" y="65232"/>
                        <a:pt x="30229" y="65232"/>
                        <a:pt x="28637" y="65232"/>
                      </a:cubicBezTo>
                      <a:cubicBezTo>
                        <a:pt x="28637" y="65232"/>
                        <a:pt x="28637" y="65232"/>
                        <a:pt x="28637" y="65232"/>
                      </a:cubicBezTo>
                      <a:cubicBezTo>
                        <a:pt x="28637" y="65232"/>
                        <a:pt x="28637" y="65232"/>
                        <a:pt x="28637" y="65232"/>
                      </a:cubicBezTo>
                      <a:close/>
                      <a:moveTo>
                        <a:pt x="33411" y="23865"/>
                      </a:moveTo>
                      <a:lnTo>
                        <a:pt x="33411" y="23865"/>
                      </a:lnTo>
                      <a:cubicBezTo>
                        <a:pt x="31820" y="23865"/>
                        <a:pt x="33411" y="23865"/>
                        <a:pt x="33411" y="238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75" name="รูปแบบอิสระ: รูปร่าง 1574">
                  <a:extLst>
                    <a:ext uri="{FF2B5EF4-FFF2-40B4-BE49-F238E27FC236}">
                      <a16:creationId xmlns:a16="http://schemas.microsoft.com/office/drawing/2014/main" id="{9C679BA0-6D39-4F32-9F97-FBBA1FB8F6F4}"/>
                    </a:ext>
                  </a:extLst>
                </p:cNvPr>
                <p:cNvSpPr/>
                <p:nvPr/>
              </p:nvSpPr>
              <p:spPr>
                <a:xfrm>
                  <a:off x="7046314" y="4456552"/>
                  <a:ext cx="1192" cy="15910"/>
                </a:xfrm>
                <a:custGeom>
                  <a:avLst/>
                  <a:gdLst>
                    <a:gd name="connsiteX0" fmla="*/ 0 w 1192"/>
                    <a:gd name="connsiteY0" fmla="*/ 0 h 15910"/>
                    <a:gd name="connsiteX1" fmla="*/ 0 w 1192"/>
                    <a:gd name="connsiteY1" fmla="*/ 0 h 15910"/>
                    <a:gd name="connsiteX2" fmla="*/ 0 w 1192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2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76" name="รูปแบบอิสระ: รูปร่าง 1575">
                  <a:extLst>
                    <a:ext uri="{FF2B5EF4-FFF2-40B4-BE49-F238E27FC236}">
                      <a16:creationId xmlns:a16="http://schemas.microsoft.com/office/drawing/2014/main" id="{91C3C0E4-52DA-47FE-8FAC-92CA634F4440}"/>
                    </a:ext>
                  </a:extLst>
                </p:cNvPr>
                <p:cNvSpPr/>
                <p:nvPr/>
              </p:nvSpPr>
              <p:spPr>
                <a:xfrm>
                  <a:off x="7044723" y="4439051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77" name="รูปแบบอิสระ: รูปร่าง 1576">
                  <a:extLst>
                    <a:ext uri="{FF2B5EF4-FFF2-40B4-BE49-F238E27FC236}">
                      <a16:creationId xmlns:a16="http://schemas.microsoft.com/office/drawing/2014/main" id="{9187C763-C722-4E66-AE0E-8F24D9D78513}"/>
                    </a:ext>
                  </a:extLst>
                </p:cNvPr>
                <p:cNvSpPr/>
                <p:nvPr/>
              </p:nvSpPr>
              <p:spPr>
                <a:xfrm>
                  <a:off x="7044723" y="4472462"/>
                  <a:ext cx="707" cy="15910"/>
                </a:xfrm>
                <a:custGeom>
                  <a:avLst/>
                  <a:gdLst>
                    <a:gd name="connsiteX0" fmla="*/ 0 w 707"/>
                    <a:gd name="connsiteY0" fmla="*/ 0 h 15910"/>
                    <a:gd name="connsiteX1" fmla="*/ 0 w 707"/>
                    <a:gd name="connsiteY1" fmla="*/ 0 h 15910"/>
                    <a:gd name="connsiteX2" fmla="*/ 0 w 707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10">
                      <a:moveTo>
                        <a:pt x="0" y="0"/>
                      </a:moveTo>
                      <a:cubicBezTo>
                        <a:pt x="0" y="0"/>
                        <a:pt x="1591" y="0"/>
                        <a:pt x="0" y="0"/>
                      </a:cubicBezTo>
                      <a:cubicBezTo>
                        <a:pt x="159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78" name="รูปแบบอิสระ: รูปร่าง 1577">
                  <a:extLst>
                    <a:ext uri="{FF2B5EF4-FFF2-40B4-BE49-F238E27FC236}">
                      <a16:creationId xmlns:a16="http://schemas.microsoft.com/office/drawing/2014/main" id="{4DF54C28-9509-43BE-826F-46B0312D0CA2}"/>
                    </a:ext>
                  </a:extLst>
                </p:cNvPr>
                <p:cNvSpPr/>
                <p:nvPr/>
              </p:nvSpPr>
              <p:spPr>
                <a:xfrm>
                  <a:off x="7067394" y="4478826"/>
                  <a:ext cx="1193" cy="15910"/>
                </a:xfrm>
                <a:custGeom>
                  <a:avLst/>
                  <a:gdLst>
                    <a:gd name="connsiteX0" fmla="*/ 1193 w 1193"/>
                    <a:gd name="connsiteY0" fmla="*/ 0 h 15910"/>
                    <a:gd name="connsiteX1" fmla="*/ 1193 w 1193"/>
                    <a:gd name="connsiteY1" fmla="*/ 0 h 15910"/>
                    <a:gd name="connsiteX2" fmla="*/ 1193 w 1193"/>
                    <a:gd name="connsiteY2" fmla="*/ 0 h 15910"/>
                    <a:gd name="connsiteX3" fmla="*/ 1193 w 1193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5910">
                      <a:moveTo>
                        <a:pt x="1193" y="0"/>
                      </a:moveTo>
                      <a:lnTo>
                        <a:pt x="1193" y="0"/>
                      </a:lnTo>
                      <a:cubicBezTo>
                        <a:pt x="-398" y="0"/>
                        <a:pt x="-398" y="0"/>
                        <a:pt x="1193" y="0"/>
                      </a:cubicBezTo>
                      <a:cubicBezTo>
                        <a:pt x="-398" y="0"/>
                        <a:pt x="1193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79" name="รูปแบบอิสระ: รูปร่าง 1578">
                  <a:extLst>
                    <a:ext uri="{FF2B5EF4-FFF2-40B4-BE49-F238E27FC236}">
                      <a16:creationId xmlns:a16="http://schemas.microsoft.com/office/drawing/2014/main" id="{2864FB75-ED2D-4BB6-A0A7-4DE4C4939114}"/>
                    </a:ext>
                  </a:extLst>
                </p:cNvPr>
                <p:cNvSpPr/>
                <p:nvPr/>
              </p:nvSpPr>
              <p:spPr>
                <a:xfrm>
                  <a:off x="7055859" y="4483599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  <a:gd name="connsiteX3" fmla="*/ 0 w 15909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80" name="รูปแบบอิสระ: รูปร่าง 1579">
                  <a:extLst>
                    <a:ext uri="{FF2B5EF4-FFF2-40B4-BE49-F238E27FC236}">
                      <a16:creationId xmlns:a16="http://schemas.microsoft.com/office/drawing/2014/main" id="{F9B19599-CA3C-493D-B129-09F4BB3E4542}"/>
                    </a:ext>
                  </a:extLst>
                </p:cNvPr>
                <p:cNvSpPr/>
                <p:nvPr/>
              </p:nvSpPr>
              <p:spPr>
                <a:xfrm>
                  <a:off x="7059925" y="4480417"/>
                  <a:ext cx="1900" cy="15910"/>
                </a:xfrm>
                <a:custGeom>
                  <a:avLst/>
                  <a:gdLst>
                    <a:gd name="connsiteX0" fmla="*/ 707 w 1900"/>
                    <a:gd name="connsiteY0" fmla="*/ 0 h 15910"/>
                    <a:gd name="connsiteX1" fmla="*/ 707 w 1900"/>
                    <a:gd name="connsiteY1" fmla="*/ 0 h 15910"/>
                    <a:gd name="connsiteX2" fmla="*/ 707 w 1900"/>
                    <a:gd name="connsiteY2" fmla="*/ 0 h 15910"/>
                    <a:gd name="connsiteX3" fmla="*/ 707 w 1900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00" h="15910">
                      <a:moveTo>
                        <a:pt x="707" y="0"/>
                      </a:moveTo>
                      <a:cubicBezTo>
                        <a:pt x="-884" y="0"/>
                        <a:pt x="707" y="0"/>
                        <a:pt x="707" y="0"/>
                      </a:cubicBezTo>
                      <a:lnTo>
                        <a:pt x="707" y="0"/>
                      </a:lnTo>
                      <a:cubicBezTo>
                        <a:pt x="2298" y="0"/>
                        <a:pt x="2298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81" name="รูปแบบอิสระ: รูปร่าง 1580">
                  <a:extLst>
                    <a:ext uri="{FF2B5EF4-FFF2-40B4-BE49-F238E27FC236}">
                      <a16:creationId xmlns:a16="http://schemas.microsoft.com/office/drawing/2014/main" id="{8FBE662E-7AD5-4BDD-8ECA-AB39602B93D1}"/>
                    </a:ext>
                  </a:extLst>
                </p:cNvPr>
                <p:cNvSpPr/>
                <p:nvPr/>
              </p:nvSpPr>
              <p:spPr>
                <a:xfrm>
                  <a:off x="7060632" y="448041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82" name="รูปแบบอิสระ: รูปร่าง 1581">
                  <a:extLst>
                    <a:ext uri="{FF2B5EF4-FFF2-40B4-BE49-F238E27FC236}">
                      <a16:creationId xmlns:a16="http://schemas.microsoft.com/office/drawing/2014/main" id="{B2CD2788-E1BA-4B23-B8A8-930A94EAF754}"/>
                    </a:ext>
                  </a:extLst>
                </p:cNvPr>
                <p:cNvSpPr/>
                <p:nvPr/>
              </p:nvSpPr>
              <p:spPr>
                <a:xfrm>
                  <a:off x="7065076" y="4477235"/>
                  <a:ext cx="2250" cy="15910"/>
                </a:xfrm>
                <a:custGeom>
                  <a:avLst/>
                  <a:gdLst>
                    <a:gd name="connsiteX0" fmla="*/ 330 w 2250"/>
                    <a:gd name="connsiteY0" fmla="*/ 0 h 15910"/>
                    <a:gd name="connsiteX1" fmla="*/ 1921 w 2250"/>
                    <a:gd name="connsiteY1" fmla="*/ 0 h 15910"/>
                    <a:gd name="connsiteX2" fmla="*/ 330 w 2250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250" h="15910">
                      <a:moveTo>
                        <a:pt x="330" y="0"/>
                      </a:moveTo>
                      <a:cubicBezTo>
                        <a:pt x="330" y="0"/>
                        <a:pt x="1921" y="0"/>
                        <a:pt x="1921" y="0"/>
                      </a:cubicBezTo>
                      <a:cubicBezTo>
                        <a:pt x="3512" y="0"/>
                        <a:pt x="-1262" y="0"/>
                        <a:pt x="33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83" name="รูปแบบอิสระ: รูปร่าง 1582">
                  <a:extLst>
                    <a:ext uri="{FF2B5EF4-FFF2-40B4-BE49-F238E27FC236}">
                      <a16:creationId xmlns:a16="http://schemas.microsoft.com/office/drawing/2014/main" id="{DFAB765C-8DF7-4DB3-A8B9-C9B664A6A12A}"/>
                    </a:ext>
                  </a:extLst>
                </p:cNvPr>
                <p:cNvSpPr/>
                <p:nvPr/>
              </p:nvSpPr>
              <p:spPr>
                <a:xfrm>
                  <a:off x="7055859" y="4480417"/>
                  <a:ext cx="1591" cy="15910"/>
                </a:xfrm>
                <a:custGeom>
                  <a:avLst/>
                  <a:gdLst>
                    <a:gd name="connsiteX0" fmla="*/ 0 w 1591"/>
                    <a:gd name="connsiteY0" fmla="*/ 0 h 15910"/>
                    <a:gd name="connsiteX1" fmla="*/ 1591 w 1591"/>
                    <a:gd name="connsiteY1" fmla="*/ 0 h 15910"/>
                    <a:gd name="connsiteX2" fmla="*/ 0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0" y="0"/>
                      </a:moveTo>
                      <a:lnTo>
                        <a:pt x="159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84" name="รูปแบบอิสระ: รูปร่าง 1583">
                  <a:extLst>
                    <a:ext uri="{FF2B5EF4-FFF2-40B4-BE49-F238E27FC236}">
                      <a16:creationId xmlns:a16="http://schemas.microsoft.com/office/drawing/2014/main" id="{FFA1F4CE-DBCB-4356-B267-629426C30422}"/>
                    </a:ext>
                  </a:extLst>
                </p:cNvPr>
                <p:cNvSpPr/>
                <p:nvPr/>
              </p:nvSpPr>
              <p:spPr>
                <a:xfrm>
                  <a:off x="7055859" y="4478826"/>
                  <a:ext cx="1193" cy="1193"/>
                </a:xfrm>
                <a:custGeom>
                  <a:avLst/>
                  <a:gdLst>
                    <a:gd name="connsiteX0" fmla="*/ 0 w 1193"/>
                    <a:gd name="connsiteY0" fmla="*/ 0 h 1193"/>
                    <a:gd name="connsiteX1" fmla="*/ 0 w 1193"/>
                    <a:gd name="connsiteY1" fmla="*/ 0 h 1193"/>
                    <a:gd name="connsiteX2" fmla="*/ 0 w 1193"/>
                    <a:gd name="connsiteY2" fmla="*/ 0 h 1193"/>
                    <a:gd name="connsiteX3" fmla="*/ 0 w 1193"/>
                    <a:gd name="connsiteY3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" h="119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591"/>
                        <a:pt x="0" y="1591"/>
                        <a:pt x="0" y="0"/>
                      </a:cubicBez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85" name="รูปแบบอิสระ: รูปร่าง 1584">
                  <a:extLst>
                    <a:ext uri="{FF2B5EF4-FFF2-40B4-BE49-F238E27FC236}">
                      <a16:creationId xmlns:a16="http://schemas.microsoft.com/office/drawing/2014/main" id="{B0D73AF3-B70C-4087-B53B-FC9A72BACABA}"/>
                    </a:ext>
                  </a:extLst>
                </p:cNvPr>
                <p:cNvSpPr/>
                <p:nvPr/>
              </p:nvSpPr>
              <p:spPr>
                <a:xfrm>
                  <a:off x="7057450" y="448041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86" name="รูปแบบอิสระ: รูปร่าง 1585">
                  <a:extLst>
                    <a:ext uri="{FF2B5EF4-FFF2-40B4-BE49-F238E27FC236}">
                      <a16:creationId xmlns:a16="http://schemas.microsoft.com/office/drawing/2014/main" id="{7E551935-A4F5-4870-ADB3-11B011A3E862}"/>
                    </a:ext>
                  </a:extLst>
                </p:cNvPr>
                <p:cNvSpPr/>
                <p:nvPr/>
              </p:nvSpPr>
              <p:spPr>
                <a:xfrm>
                  <a:off x="7054269" y="4480417"/>
                  <a:ext cx="15909" cy="15910"/>
                </a:xfrm>
                <a:custGeom>
                  <a:avLst/>
                  <a:gdLst>
                    <a:gd name="connsiteX0" fmla="*/ 0 w 15909"/>
                    <a:gd name="connsiteY0" fmla="*/ 0 h 15910"/>
                    <a:gd name="connsiteX1" fmla="*/ 0 w 15909"/>
                    <a:gd name="connsiteY1" fmla="*/ 0 h 15910"/>
                    <a:gd name="connsiteX2" fmla="*/ 0 w 15909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09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87" name="รูปแบบอิสระ: รูปร่าง 1586">
                  <a:extLst>
                    <a:ext uri="{FF2B5EF4-FFF2-40B4-BE49-F238E27FC236}">
                      <a16:creationId xmlns:a16="http://schemas.microsoft.com/office/drawing/2014/main" id="{3C381E86-08FC-4AD5-8E28-05CF69D1867B}"/>
                    </a:ext>
                  </a:extLst>
                </p:cNvPr>
                <p:cNvSpPr/>
                <p:nvPr/>
              </p:nvSpPr>
              <p:spPr>
                <a:xfrm>
                  <a:off x="7054269" y="4475644"/>
                  <a:ext cx="1590" cy="15910"/>
                </a:xfrm>
                <a:custGeom>
                  <a:avLst/>
                  <a:gdLst>
                    <a:gd name="connsiteX0" fmla="*/ 1591 w 1590"/>
                    <a:gd name="connsiteY0" fmla="*/ 0 h 15910"/>
                    <a:gd name="connsiteX1" fmla="*/ 1591 w 1590"/>
                    <a:gd name="connsiteY1" fmla="*/ 0 h 15910"/>
                    <a:gd name="connsiteX2" fmla="*/ 0 w 1590"/>
                    <a:gd name="connsiteY2" fmla="*/ 0 h 15910"/>
                    <a:gd name="connsiteX3" fmla="*/ 1591 w 1590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0" h="15910">
                      <a:moveTo>
                        <a:pt x="1591" y="0"/>
                      </a:moveTo>
                      <a:lnTo>
                        <a:pt x="1591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91" y="0"/>
                        <a:pt x="1591" y="0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88" name="รูปแบบอิสระ: รูปร่าง 1587">
                  <a:extLst>
                    <a:ext uri="{FF2B5EF4-FFF2-40B4-BE49-F238E27FC236}">
                      <a16:creationId xmlns:a16="http://schemas.microsoft.com/office/drawing/2014/main" id="{265AAC4F-306E-47AF-9292-E7F596574943}"/>
                    </a:ext>
                  </a:extLst>
                </p:cNvPr>
                <p:cNvSpPr/>
                <p:nvPr/>
              </p:nvSpPr>
              <p:spPr>
                <a:xfrm>
                  <a:off x="7051086" y="4477235"/>
                  <a:ext cx="1591" cy="15910"/>
                </a:xfrm>
                <a:custGeom>
                  <a:avLst/>
                  <a:gdLst>
                    <a:gd name="connsiteX0" fmla="*/ 0 w 1591"/>
                    <a:gd name="connsiteY0" fmla="*/ 0 h 15910"/>
                    <a:gd name="connsiteX1" fmla="*/ 1591 w 1591"/>
                    <a:gd name="connsiteY1" fmla="*/ 0 h 15910"/>
                    <a:gd name="connsiteX2" fmla="*/ 0 w 1591"/>
                    <a:gd name="connsiteY2" fmla="*/ 0 h 15910"/>
                    <a:gd name="connsiteX3" fmla="*/ 0 w 1591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15910">
                      <a:moveTo>
                        <a:pt x="0" y="0"/>
                      </a:moveTo>
                      <a:cubicBezTo>
                        <a:pt x="0" y="0"/>
                        <a:pt x="1591" y="0"/>
                        <a:pt x="1591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89" name="รูปแบบอิสระ: รูปร่าง 1588">
                  <a:extLst>
                    <a:ext uri="{FF2B5EF4-FFF2-40B4-BE49-F238E27FC236}">
                      <a16:creationId xmlns:a16="http://schemas.microsoft.com/office/drawing/2014/main" id="{A35AA149-4A43-449F-B430-AD3ACBB207BE}"/>
                    </a:ext>
                  </a:extLst>
                </p:cNvPr>
                <p:cNvSpPr/>
                <p:nvPr/>
              </p:nvSpPr>
              <p:spPr>
                <a:xfrm>
                  <a:off x="7047904" y="4477235"/>
                  <a:ext cx="1591" cy="15910"/>
                </a:xfrm>
                <a:custGeom>
                  <a:avLst/>
                  <a:gdLst>
                    <a:gd name="connsiteX0" fmla="*/ 1591 w 1591"/>
                    <a:gd name="connsiteY0" fmla="*/ 0 h 15910"/>
                    <a:gd name="connsiteX1" fmla="*/ 0 w 1591"/>
                    <a:gd name="connsiteY1" fmla="*/ 0 h 15910"/>
                    <a:gd name="connsiteX2" fmla="*/ 1591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1591" y="0"/>
                      </a:moveTo>
                      <a:cubicBezTo>
                        <a:pt x="1591" y="0"/>
                        <a:pt x="0" y="0"/>
                        <a:pt x="0" y="0"/>
                      </a:cubicBezTo>
                      <a:cubicBezTo>
                        <a:pt x="0" y="0"/>
                        <a:pt x="1591" y="0"/>
                        <a:pt x="15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90" name="รูปแบบอิสระ: รูปร่าง 1589">
                  <a:extLst>
                    <a:ext uri="{FF2B5EF4-FFF2-40B4-BE49-F238E27FC236}">
                      <a16:creationId xmlns:a16="http://schemas.microsoft.com/office/drawing/2014/main" id="{219ED821-CDA0-466A-B5F3-D57C7B73924B}"/>
                    </a:ext>
                  </a:extLst>
                </p:cNvPr>
                <p:cNvSpPr/>
                <p:nvPr/>
              </p:nvSpPr>
              <p:spPr>
                <a:xfrm>
                  <a:off x="7052678" y="4470871"/>
                  <a:ext cx="4772" cy="15910"/>
                </a:xfrm>
                <a:custGeom>
                  <a:avLst/>
                  <a:gdLst>
                    <a:gd name="connsiteX0" fmla="*/ 0 w 4772"/>
                    <a:gd name="connsiteY0" fmla="*/ 0 h 15910"/>
                    <a:gd name="connsiteX1" fmla="*/ 0 w 4772"/>
                    <a:gd name="connsiteY1" fmla="*/ 0 h 15910"/>
                    <a:gd name="connsiteX2" fmla="*/ 4773 w 4772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72" h="159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477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91" name="รูปแบบอิสระ: รูปร่าง 1590">
                  <a:extLst>
                    <a:ext uri="{FF2B5EF4-FFF2-40B4-BE49-F238E27FC236}">
                      <a16:creationId xmlns:a16="http://schemas.microsoft.com/office/drawing/2014/main" id="{AB6BC276-1D4D-4B9C-B63E-0B7172A275F2}"/>
                    </a:ext>
                  </a:extLst>
                </p:cNvPr>
                <p:cNvSpPr/>
                <p:nvPr/>
              </p:nvSpPr>
              <p:spPr>
                <a:xfrm>
                  <a:off x="7041206" y="4466098"/>
                  <a:ext cx="3516" cy="707"/>
                </a:xfrm>
                <a:custGeom>
                  <a:avLst/>
                  <a:gdLst>
                    <a:gd name="connsiteX0" fmla="*/ 335 w 3516"/>
                    <a:gd name="connsiteY0" fmla="*/ 0 h 707"/>
                    <a:gd name="connsiteX1" fmla="*/ 335 w 3516"/>
                    <a:gd name="connsiteY1" fmla="*/ 0 h 707"/>
                    <a:gd name="connsiteX2" fmla="*/ 3517 w 3516"/>
                    <a:gd name="connsiteY2" fmla="*/ 0 h 707"/>
                    <a:gd name="connsiteX3" fmla="*/ 335 w 3516"/>
                    <a:gd name="connsiteY3" fmla="*/ 0 h 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516" h="707">
                      <a:moveTo>
                        <a:pt x="335" y="0"/>
                      </a:moveTo>
                      <a:cubicBezTo>
                        <a:pt x="-1256" y="1591"/>
                        <a:pt x="3517" y="0"/>
                        <a:pt x="335" y="0"/>
                      </a:cubicBezTo>
                      <a:cubicBezTo>
                        <a:pt x="3517" y="0"/>
                        <a:pt x="3517" y="0"/>
                        <a:pt x="3517" y="0"/>
                      </a:cubicBezTo>
                      <a:cubicBezTo>
                        <a:pt x="3517" y="0"/>
                        <a:pt x="3517" y="0"/>
                        <a:pt x="33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92" name="รูปแบบอิสระ: รูปร่าง 1591">
                  <a:extLst>
                    <a:ext uri="{FF2B5EF4-FFF2-40B4-BE49-F238E27FC236}">
                      <a16:creationId xmlns:a16="http://schemas.microsoft.com/office/drawing/2014/main" id="{F8152172-EADF-4D56-9823-27BBE30952C9}"/>
                    </a:ext>
                  </a:extLst>
                </p:cNvPr>
                <p:cNvSpPr/>
                <p:nvPr/>
              </p:nvSpPr>
              <p:spPr>
                <a:xfrm>
                  <a:off x="7044723" y="4467689"/>
                  <a:ext cx="707" cy="15910"/>
                </a:xfrm>
                <a:custGeom>
                  <a:avLst/>
                  <a:gdLst>
                    <a:gd name="connsiteX0" fmla="*/ 0 w 707"/>
                    <a:gd name="connsiteY0" fmla="*/ 0 h 15910"/>
                    <a:gd name="connsiteX1" fmla="*/ 0 w 707"/>
                    <a:gd name="connsiteY1" fmla="*/ 0 h 15910"/>
                    <a:gd name="connsiteX2" fmla="*/ 0 w 707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7" h="15910">
                      <a:moveTo>
                        <a:pt x="0" y="0"/>
                      </a:moveTo>
                      <a:cubicBezTo>
                        <a:pt x="0" y="0"/>
                        <a:pt x="1591" y="0"/>
                        <a:pt x="0" y="0"/>
                      </a:cubicBezTo>
                      <a:cubicBezTo>
                        <a:pt x="159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93" name="รูปแบบอิสระ: รูปร่าง 1592">
                  <a:extLst>
                    <a:ext uri="{FF2B5EF4-FFF2-40B4-BE49-F238E27FC236}">
                      <a16:creationId xmlns:a16="http://schemas.microsoft.com/office/drawing/2014/main" id="{FAD84A53-9E62-4E61-8408-B60917EBDF01}"/>
                    </a:ext>
                  </a:extLst>
                </p:cNvPr>
                <p:cNvSpPr/>
                <p:nvPr/>
              </p:nvSpPr>
              <p:spPr>
                <a:xfrm>
                  <a:off x="7076542" y="4423141"/>
                  <a:ext cx="1591" cy="15910"/>
                </a:xfrm>
                <a:custGeom>
                  <a:avLst/>
                  <a:gdLst>
                    <a:gd name="connsiteX0" fmla="*/ 0 w 1591"/>
                    <a:gd name="connsiteY0" fmla="*/ 0 h 15910"/>
                    <a:gd name="connsiteX1" fmla="*/ 1591 w 1591"/>
                    <a:gd name="connsiteY1" fmla="*/ 0 h 15910"/>
                    <a:gd name="connsiteX2" fmla="*/ 0 w 1591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0">
                      <a:moveTo>
                        <a:pt x="0" y="0"/>
                      </a:moveTo>
                      <a:lnTo>
                        <a:pt x="159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94" name="รูปแบบอิสระ: รูปร่าง 1593">
                  <a:extLst>
                    <a:ext uri="{FF2B5EF4-FFF2-40B4-BE49-F238E27FC236}">
                      <a16:creationId xmlns:a16="http://schemas.microsoft.com/office/drawing/2014/main" id="{518C8885-8326-4D95-9C58-98C351345A8E}"/>
                    </a:ext>
                  </a:extLst>
                </p:cNvPr>
                <p:cNvSpPr/>
                <p:nvPr/>
              </p:nvSpPr>
              <p:spPr>
                <a:xfrm>
                  <a:off x="7073360" y="4421550"/>
                  <a:ext cx="3182" cy="1591"/>
                </a:xfrm>
                <a:custGeom>
                  <a:avLst/>
                  <a:gdLst>
                    <a:gd name="connsiteX0" fmla="*/ 0 w 3182"/>
                    <a:gd name="connsiteY0" fmla="*/ 0 h 1591"/>
                    <a:gd name="connsiteX1" fmla="*/ 3182 w 3182"/>
                    <a:gd name="connsiteY1" fmla="*/ 1591 h 1591"/>
                    <a:gd name="connsiteX2" fmla="*/ 0 w 3182"/>
                    <a:gd name="connsiteY2" fmla="*/ 0 h 1591"/>
                    <a:gd name="connsiteX3" fmla="*/ 0 w 3182"/>
                    <a:gd name="connsiteY3" fmla="*/ 0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82" h="1591">
                      <a:moveTo>
                        <a:pt x="0" y="0"/>
                      </a:moveTo>
                      <a:lnTo>
                        <a:pt x="3182" y="1591"/>
                      </a:lnTo>
                      <a:lnTo>
                        <a:pt x="0" y="0"/>
                      </a:lnTo>
                      <a:cubicBezTo>
                        <a:pt x="1591" y="0"/>
                        <a:pt x="159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95" name="รูปแบบอิสระ: รูปร่าง 1594">
                  <a:extLst>
                    <a:ext uri="{FF2B5EF4-FFF2-40B4-BE49-F238E27FC236}">
                      <a16:creationId xmlns:a16="http://schemas.microsoft.com/office/drawing/2014/main" id="{9D4621E8-AE64-47C3-A566-CF0B70FDE3BA}"/>
                    </a:ext>
                  </a:extLst>
                </p:cNvPr>
                <p:cNvSpPr/>
                <p:nvPr/>
              </p:nvSpPr>
              <p:spPr>
                <a:xfrm>
                  <a:off x="7039949" y="4448597"/>
                  <a:ext cx="1591" cy="15910"/>
                </a:xfrm>
                <a:custGeom>
                  <a:avLst/>
                  <a:gdLst>
                    <a:gd name="connsiteX0" fmla="*/ 0 w 1591"/>
                    <a:gd name="connsiteY0" fmla="*/ 0 h 15910"/>
                    <a:gd name="connsiteX1" fmla="*/ 0 w 1591"/>
                    <a:gd name="connsiteY1" fmla="*/ 0 h 15910"/>
                    <a:gd name="connsiteX2" fmla="*/ 1591 w 1591"/>
                    <a:gd name="connsiteY2" fmla="*/ 0 h 15910"/>
                    <a:gd name="connsiteX3" fmla="*/ 0 w 1591"/>
                    <a:gd name="connsiteY3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91" h="1591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591" y="0"/>
                        <a:pt x="1591" y="0"/>
                        <a:pt x="159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96" name="รูปแบบอิสระ: รูปร่าง 1595">
                  <a:extLst>
                    <a:ext uri="{FF2B5EF4-FFF2-40B4-BE49-F238E27FC236}">
                      <a16:creationId xmlns:a16="http://schemas.microsoft.com/office/drawing/2014/main" id="{FDDCE66F-F93F-4508-894A-D16DF13A32CC}"/>
                    </a:ext>
                  </a:extLst>
                </p:cNvPr>
                <p:cNvSpPr/>
                <p:nvPr/>
              </p:nvSpPr>
              <p:spPr>
                <a:xfrm>
                  <a:off x="7043132" y="4443824"/>
                  <a:ext cx="1591" cy="1591"/>
                </a:xfrm>
                <a:custGeom>
                  <a:avLst/>
                  <a:gdLst>
                    <a:gd name="connsiteX0" fmla="*/ 0 w 1591"/>
                    <a:gd name="connsiteY0" fmla="*/ 0 h 1591"/>
                    <a:gd name="connsiteX1" fmla="*/ 0 w 1591"/>
                    <a:gd name="connsiteY1" fmla="*/ 0 h 1591"/>
                    <a:gd name="connsiteX2" fmla="*/ 1591 w 1591"/>
                    <a:gd name="connsiteY2" fmla="*/ 1591 h 1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91" h="159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591" y="15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97" name="รูปแบบอิสระ: รูปร่าง 1596">
                  <a:extLst>
                    <a:ext uri="{FF2B5EF4-FFF2-40B4-BE49-F238E27FC236}">
                      <a16:creationId xmlns:a16="http://schemas.microsoft.com/office/drawing/2014/main" id="{FD55F9B1-7FB9-442D-B08A-35E3587B3324}"/>
                    </a:ext>
                  </a:extLst>
                </p:cNvPr>
                <p:cNvSpPr/>
                <p:nvPr/>
              </p:nvSpPr>
              <p:spPr>
                <a:xfrm>
                  <a:off x="7039949" y="4440642"/>
                  <a:ext cx="1414" cy="15910"/>
                </a:xfrm>
                <a:custGeom>
                  <a:avLst/>
                  <a:gdLst>
                    <a:gd name="connsiteX0" fmla="*/ 0 w 1414"/>
                    <a:gd name="connsiteY0" fmla="*/ 0 h 15910"/>
                    <a:gd name="connsiteX1" fmla="*/ 0 w 1414"/>
                    <a:gd name="connsiteY1" fmla="*/ 0 h 15910"/>
                    <a:gd name="connsiteX2" fmla="*/ 0 w 1414"/>
                    <a:gd name="connsiteY2" fmla="*/ 0 h 1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14" h="15910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3182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451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979285167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10"/>
          <p:cNvSpPr txBox="1"/>
          <p:nvPr/>
        </p:nvSpPr>
        <p:spPr>
          <a:xfrm>
            <a:off x="3996819" y="428462"/>
            <a:ext cx="3646962" cy="1244764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algn="ctr" defTabSz="609630">
              <a:lnSpc>
                <a:spcPts val="5120"/>
              </a:lnSpc>
            </a:pPr>
            <a:r>
              <a:rPr lang="en-US" sz="3334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Hãy nêu một số có 3 chữ số mà em thích.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6B94192-0601-4FFF-A619-25D15CF27FFA}"/>
              </a:ext>
            </a:extLst>
          </p:cNvPr>
          <p:cNvSpPr txBox="1"/>
          <p:nvPr/>
        </p:nvSpPr>
        <p:spPr>
          <a:xfrm>
            <a:off x="1875156" y="732930"/>
            <a:ext cx="1415772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609630"/>
            <a:r>
              <a:rPr lang="en-US" sz="6400" b="1" dirty="0">
                <a:solidFill>
                  <a:srgbClr val="92D05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789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7CA1203-6334-42F0-B3E6-91A44F7C6BF3}"/>
              </a:ext>
            </a:extLst>
          </p:cNvPr>
          <p:cNvSpPr txBox="1"/>
          <p:nvPr/>
        </p:nvSpPr>
        <p:spPr>
          <a:xfrm>
            <a:off x="-474530" y="4093279"/>
            <a:ext cx="6143811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defTabSz="609630"/>
            <a:r>
              <a:rPr lang="en-US" sz="4000" b="1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Lớp đơn vị</a:t>
            </a:r>
          </a:p>
        </p:txBody>
      </p:sp>
      <p:sp>
        <p:nvSpPr>
          <p:cNvPr id="14" name="Oval 13"/>
          <p:cNvSpPr/>
          <p:nvPr/>
        </p:nvSpPr>
        <p:spPr>
          <a:xfrm>
            <a:off x="111211" y="2241249"/>
            <a:ext cx="1493637" cy="1525903"/>
          </a:xfrm>
          <a:prstGeom prst="ellipse">
            <a:avLst/>
          </a:prstGeom>
          <a:solidFill>
            <a:schemeClr val="tx2">
              <a:lumMod val="20000"/>
              <a:lumOff val="80000"/>
            </a:schemeClr>
          </a:solidFill>
          <a:ln>
            <a:solidFill>
              <a:schemeClr val="tx2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09630"/>
            <a:r>
              <a:rPr lang="en-US" sz="2800" b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Hàng trăm</a:t>
            </a:r>
            <a:endParaRPr lang="en-US" sz="2800" b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" name="Oval 14"/>
          <p:cNvSpPr/>
          <p:nvPr/>
        </p:nvSpPr>
        <p:spPr>
          <a:xfrm>
            <a:off x="3639101" y="2241249"/>
            <a:ext cx="1493637" cy="1525903"/>
          </a:xfrm>
          <a:prstGeom prst="ellipse">
            <a:avLst/>
          </a:prstGeom>
          <a:solidFill>
            <a:schemeClr val="tx2">
              <a:lumMod val="20000"/>
              <a:lumOff val="80000"/>
            </a:schemeClr>
          </a:solidFill>
          <a:ln>
            <a:solidFill>
              <a:schemeClr val="tx2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09630"/>
            <a:r>
              <a:rPr lang="en-US" sz="2800" b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Hàng </a:t>
            </a:r>
            <a:r>
              <a:rPr lang="en-US" sz="2800" b="1">
                <a:solidFill>
                  <a:schemeClr val="bg1"/>
                </a:solidFill>
                <a:highlight>
                  <a:srgbClr val="FFFF00"/>
                </a:highlight>
                <a:latin typeface="Times New Roman" panose="02020603050405020304" pitchFamily="18" charset="0"/>
                <a:cs typeface="Times New Roman" panose="02020603050405020304" pitchFamily="18" charset="0"/>
              </a:rPr>
              <a:t>đơn vị</a:t>
            </a:r>
            <a:endParaRPr lang="en-US" sz="2800" b="1" dirty="0">
              <a:solidFill>
                <a:schemeClr val="bg1"/>
              </a:solidFill>
              <a:highlight>
                <a:srgbClr val="FFFF00"/>
              </a:highligh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" name="Oval 15"/>
          <p:cNvSpPr/>
          <p:nvPr/>
        </p:nvSpPr>
        <p:spPr>
          <a:xfrm>
            <a:off x="1875156" y="2232957"/>
            <a:ext cx="1493637" cy="1525903"/>
          </a:xfrm>
          <a:prstGeom prst="ellipse">
            <a:avLst/>
          </a:prstGeom>
          <a:solidFill>
            <a:schemeClr val="tx2">
              <a:lumMod val="20000"/>
              <a:lumOff val="80000"/>
            </a:schemeClr>
          </a:solidFill>
          <a:ln>
            <a:solidFill>
              <a:schemeClr val="tx2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09630"/>
            <a:r>
              <a:rPr lang="en-US" sz="2800" b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Hàng chục</a:t>
            </a:r>
            <a:endParaRPr lang="en-US" sz="2800" b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cxnSp>
        <p:nvCxnSpPr>
          <p:cNvPr id="18" name="Straight Arrow Connector 17"/>
          <p:cNvCxnSpPr>
            <a:stCxn id="14" idx="0"/>
          </p:cNvCxnSpPr>
          <p:nvPr/>
        </p:nvCxnSpPr>
        <p:spPr>
          <a:xfrm flipV="1">
            <a:off x="858030" y="1544595"/>
            <a:ext cx="1304402" cy="696654"/>
          </a:xfrm>
          <a:prstGeom prst="straightConnector1">
            <a:avLst/>
          </a:prstGeom>
          <a:ln w="76200">
            <a:solidFill>
              <a:srgbClr val="FFFF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Arrow Connector 18"/>
          <p:cNvCxnSpPr/>
          <p:nvPr/>
        </p:nvCxnSpPr>
        <p:spPr>
          <a:xfrm flipH="1" flipV="1">
            <a:off x="2581047" y="1673226"/>
            <a:ext cx="32659" cy="612495"/>
          </a:xfrm>
          <a:prstGeom prst="straightConnector1">
            <a:avLst/>
          </a:prstGeom>
          <a:ln w="76200">
            <a:solidFill>
              <a:srgbClr val="FFFF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Arrow Connector 20"/>
          <p:cNvCxnSpPr>
            <a:stCxn id="15" idx="0"/>
          </p:cNvCxnSpPr>
          <p:nvPr/>
        </p:nvCxnSpPr>
        <p:spPr>
          <a:xfrm flipH="1" flipV="1">
            <a:off x="2977339" y="1544595"/>
            <a:ext cx="1408581" cy="696654"/>
          </a:xfrm>
          <a:prstGeom prst="straightConnector1">
            <a:avLst/>
          </a:prstGeom>
          <a:ln w="76200">
            <a:solidFill>
              <a:srgbClr val="FFFF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3882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13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Rounded Rectangle 49"/>
          <p:cNvSpPr/>
          <p:nvPr/>
        </p:nvSpPr>
        <p:spPr>
          <a:xfrm>
            <a:off x="66140" y="652613"/>
            <a:ext cx="8932985" cy="4561225"/>
          </a:xfrm>
          <a:prstGeom prst="roundRect">
            <a:avLst/>
          </a:prstGeom>
          <a:ln>
            <a:solidFill>
              <a:schemeClr val="tx2"/>
            </a:solidFill>
            <a:prstDash val="lgDash"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76B94192-0601-4FFF-A619-25D15CF27FFA}"/>
              </a:ext>
            </a:extLst>
          </p:cNvPr>
          <p:cNvSpPr txBox="1"/>
          <p:nvPr/>
        </p:nvSpPr>
        <p:spPr>
          <a:xfrm>
            <a:off x="4431402" y="862230"/>
            <a:ext cx="1464020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609630"/>
            <a:r>
              <a:rPr lang="en-US" sz="6400" b="1" dirty="0">
                <a:solidFill>
                  <a:schemeClr val="accent5">
                    <a:lumMod val="60000"/>
                    <a:lumOff val="4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</a:t>
            </a:r>
            <a:r>
              <a:rPr lang="en-US" sz="6400" b="1" dirty="0">
                <a:solidFill>
                  <a:srgbClr val="92D05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8</a:t>
            </a:r>
            <a:r>
              <a:rPr lang="en-US" sz="6400" b="1" dirty="0">
                <a:solidFill>
                  <a:srgbClr val="7030A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9</a:t>
            </a:r>
          </a:p>
        </p:txBody>
      </p:sp>
      <p:sp>
        <p:nvSpPr>
          <p:cNvPr id="12" name="Oval 11"/>
          <p:cNvSpPr/>
          <p:nvPr/>
        </p:nvSpPr>
        <p:spPr>
          <a:xfrm>
            <a:off x="4828469" y="2778518"/>
            <a:ext cx="1447249" cy="2257552"/>
          </a:xfrm>
          <a:prstGeom prst="ellipse">
            <a:avLst/>
          </a:prstGeom>
          <a:solidFill>
            <a:schemeClr val="accent6">
              <a:lumMod val="25000"/>
              <a:lumOff val="75000"/>
            </a:schemeClr>
          </a:solidFill>
          <a:ln>
            <a:solidFill>
              <a:schemeClr val="tx2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09630"/>
            <a:r>
              <a:rPr lang="en-US" sz="2800" b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Hàng trăm</a:t>
            </a:r>
            <a:endParaRPr lang="en-US" sz="2800" b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" name="Oval 12"/>
          <p:cNvSpPr/>
          <p:nvPr/>
        </p:nvSpPr>
        <p:spPr>
          <a:xfrm>
            <a:off x="7807569" y="2825069"/>
            <a:ext cx="1447249" cy="2154619"/>
          </a:xfrm>
          <a:prstGeom prst="ellipse">
            <a:avLst/>
          </a:prstGeom>
          <a:solidFill>
            <a:srgbClr val="8278BE"/>
          </a:solidFill>
          <a:ln>
            <a:solidFill>
              <a:schemeClr val="tx2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09630"/>
            <a:r>
              <a:rPr lang="en-US" sz="28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Hàng </a:t>
            </a:r>
            <a:r>
              <a:rPr lang="en-US" sz="2800" b="1" dirty="0">
                <a:solidFill>
                  <a:prstClr val="black"/>
                </a:solidFill>
                <a:highlight>
                  <a:srgbClr val="F6E79C"/>
                </a:highlight>
                <a:latin typeface="Times New Roman" panose="02020603050405020304" pitchFamily="18" charset="0"/>
                <a:cs typeface="Times New Roman" panose="02020603050405020304" pitchFamily="18" charset="0"/>
              </a:rPr>
              <a:t>đơn vị</a:t>
            </a:r>
          </a:p>
        </p:txBody>
      </p:sp>
      <p:sp>
        <p:nvSpPr>
          <p:cNvPr id="14" name="Oval 13"/>
          <p:cNvSpPr/>
          <p:nvPr/>
        </p:nvSpPr>
        <p:spPr>
          <a:xfrm>
            <a:off x="6275718" y="2825069"/>
            <a:ext cx="1531851" cy="2177182"/>
          </a:xfrm>
          <a:prstGeom prst="ellipse">
            <a:avLst/>
          </a:prstGeom>
          <a:solidFill>
            <a:schemeClr val="tx2">
              <a:lumMod val="20000"/>
              <a:lumOff val="80000"/>
            </a:schemeClr>
          </a:solidFill>
          <a:ln>
            <a:solidFill>
              <a:schemeClr val="tx2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09630"/>
            <a:r>
              <a:rPr lang="en-US" sz="28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Hàng chục</a:t>
            </a:r>
          </a:p>
        </p:txBody>
      </p:sp>
      <p:cxnSp>
        <p:nvCxnSpPr>
          <p:cNvPr id="15" name="Straight Arrow Connector 14"/>
          <p:cNvCxnSpPr>
            <a:stCxn id="12" idx="0"/>
          </p:cNvCxnSpPr>
          <p:nvPr/>
        </p:nvCxnSpPr>
        <p:spPr>
          <a:xfrm flipH="1" flipV="1">
            <a:off x="4780187" y="1688123"/>
            <a:ext cx="771907" cy="1090395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5"/>
          </a:lnRef>
          <a:fillRef idx="0">
            <a:schemeClr val="accent5"/>
          </a:fillRef>
          <a:effectRef idx="2">
            <a:schemeClr val="accent5"/>
          </a:effectRef>
          <a:fontRef idx="minor">
            <a:schemeClr val="tx1"/>
          </a:fontRef>
        </p:style>
      </p:cxnSp>
      <p:cxnSp>
        <p:nvCxnSpPr>
          <p:cNvPr id="16" name="Straight Arrow Connector 15"/>
          <p:cNvCxnSpPr>
            <a:stCxn id="14" idx="0"/>
          </p:cNvCxnSpPr>
          <p:nvPr/>
        </p:nvCxnSpPr>
        <p:spPr>
          <a:xfrm flipH="1" flipV="1">
            <a:off x="5275284" y="1688123"/>
            <a:ext cx="1766360" cy="1136946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5"/>
          </a:lnRef>
          <a:fillRef idx="0">
            <a:schemeClr val="accent5"/>
          </a:fillRef>
          <a:effectRef idx="2">
            <a:schemeClr val="accent5"/>
          </a:effectRef>
          <a:fontRef idx="minor">
            <a:schemeClr val="tx1"/>
          </a:fontRef>
        </p:style>
      </p:cxnSp>
      <p:cxnSp>
        <p:nvCxnSpPr>
          <p:cNvPr id="17" name="Straight Arrow Connector 16"/>
          <p:cNvCxnSpPr>
            <a:stCxn id="13" idx="0"/>
          </p:cNvCxnSpPr>
          <p:nvPr/>
        </p:nvCxnSpPr>
        <p:spPr>
          <a:xfrm flipH="1" flipV="1">
            <a:off x="5780622" y="1500555"/>
            <a:ext cx="2750572" cy="1324514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5"/>
          </a:lnRef>
          <a:fillRef idx="0">
            <a:schemeClr val="accent5"/>
          </a:fillRef>
          <a:effectRef idx="2">
            <a:schemeClr val="accent5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76B94192-0601-4FFF-A619-25D15CF27FFA}"/>
              </a:ext>
            </a:extLst>
          </p:cNvPr>
          <p:cNvSpPr txBox="1"/>
          <p:nvPr/>
        </p:nvSpPr>
        <p:spPr>
          <a:xfrm>
            <a:off x="2967382" y="862230"/>
            <a:ext cx="1464020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609630"/>
            <a:r>
              <a:rPr lang="en-US" sz="6400" b="1" dirty="0">
                <a:solidFill>
                  <a:srgbClr val="FFC3C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  <a:r>
              <a:rPr lang="en-US" sz="6400" b="1" dirty="0">
                <a:solidFill>
                  <a:srgbClr val="92D05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</a:t>
            </a:r>
            <a:r>
              <a:rPr lang="en-US" sz="6400" b="1" dirty="0">
                <a:solidFill>
                  <a:schemeClr val="accent3">
                    <a:lumMod val="60000"/>
                    <a:lumOff val="4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</a:t>
            </a:r>
          </a:p>
        </p:txBody>
      </p:sp>
      <p:sp>
        <p:nvSpPr>
          <p:cNvPr id="19" name="Oval 18"/>
          <p:cNvSpPr/>
          <p:nvPr/>
        </p:nvSpPr>
        <p:spPr>
          <a:xfrm>
            <a:off x="0" y="2779694"/>
            <a:ext cx="1591835" cy="2199994"/>
          </a:xfrm>
          <a:prstGeom prst="ellipse">
            <a:avLst/>
          </a:prstGeom>
          <a:solidFill>
            <a:schemeClr val="accent1">
              <a:lumMod val="40000"/>
              <a:lumOff val="60000"/>
            </a:schemeClr>
          </a:solidFill>
          <a:ln>
            <a:solidFill>
              <a:schemeClr val="tx2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09630"/>
            <a:r>
              <a:rPr lang="en-US" sz="28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Hàng trăm nghìn</a:t>
            </a:r>
          </a:p>
        </p:txBody>
      </p:sp>
      <p:sp>
        <p:nvSpPr>
          <p:cNvPr id="20" name="Oval 19"/>
          <p:cNvSpPr/>
          <p:nvPr/>
        </p:nvSpPr>
        <p:spPr>
          <a:xfrm>
            <a:off x="3235648" y="2789064"/>
            <a:ext cx="1544539" cy="2247006"/>
          </a:xfrm>
          <a:prstGeom prst="ellipse">
            <a:avLst/>
          </a:prstGeom>
          <a:solidFill>
            <a:schemeClr val="accent4">
              <a:lumMod val="40000"/>
              <a:lumOff val="60000"/>
            </a:schemeClr>
          </a:solidFill>
          <a:ln>
            <a:solidFill>
              <a:schemeClr val="tx2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09630"/>
            <a:r>
              <a:rPr lang="en-US" sz="28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Hàng </a:t>
            </a:r>
            <a:r>
              <a:rPr lang="en-US" sz="2800" b="1" dirty="0">
                <a:solidFill>
                  <a:prstClr val="black"/>
                </a:solidFill>
                <a:highlight>
                  <a:srgbClr val="F6E79C"/>
                </a:highlight>
                <a:latin typeface="Times New Roman" panose="02020603050405020304" pitchFamily="18" charset="0"/>
                <a:cs typeface="Times New Roman" panose="02020603050405020304" pitchFamily="18" charset="0"/>
              </a:rPr>
              <a:t>nghìn</a:t>
            </a:r>
          </a:p>
        </p:txBody>
      </p:sp>
      <p:sp>
        <p:nvSpPr>
          <p:cNvPr id="21" name="Oval 20"/>
          <p:cNvSpPr/>
          <p:nvPr/>
        </p:nvSpPr>
        <p:spPr>
          <a:xfrm>
            <a:off x="1641472" y="2825069"/>
            <a:ext cx="1544539" cy="2154619"/>
          </a:xfrm>
          <a:prstGeom prst="ellipse">
            <a:avLst/>
          </a:prstGeom>
          <a:solidFill>
            <a:schemeClr val="tx2">
              <a:lumMod val="20000"/>
              <a:lumOff val="80000"/>
            </a:schemeClr>
          </a:solidFill>
          <a:ln>
            <a:solidFill>
              <a:schemeClr val="tx2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09630"/>
            <a:r>
              <a:rPr lang="en-US" sz="28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Hàng chục nghìn</a:t>
            </a:r>
          </a:p>
        </p:txBody>
      </p:sp>
      <p:cxnSp>
        <p:nvCxnSpPr>
          <p:cNvPr id="22" name="Straight Arrow Connector 21"/>
          <p:cNvCxnSpPr>
            <a:stCxn id="19" idx="0"/>
          </p:cNvCxnSpPr>
          <p:nvPr/>
        </p:nvCxnSpPr>
        <p:spPr>
          <a:xfrm flipV="1">
            <a:off x="795918" y="1688123"/>
            <a:ext cx="2171464" cy="1091571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5"/>
          </a:lnRef>
          <a:fillRef idx="0">
            <a:schemeClr val="accent5"/>
          </a:fillRef>
          <a:effectRef idx="2">
            <a:schemeClr val="accent5"/>
          </a:effectRef>
          <a:fontRef idx="minor">
            <a:schemeClr val="tx1"/>
          </a:fontRef>
        </p:style>
      </p:cxnSp>
      <p:cxnSp>
        <p:nvCxnSpPr>
          <p:cNvPr id="23" name="Straight Arrow Connector 22"/>
          <p:cNvCxnSpPr>
            <a:stCxn id="21" idx="0"/>
          </p:cNvCxnSpPr>
          <p:nvPr/>
        </p:nvCxnSpPr>
        <p:spPr>
          <a:xfrm flipV="1">
            <a:off x="2413742" y="1688123"/>
            <a:ext cx="1195415" cy="1136946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5"/>
          </a:lnRef>
          <a:fillRef idx="0">
            <a:schemeClr val="accent5"/>
          </a:fillRef>
          <a:effectRef idx="2">
            <a:schemeClr val="accent5"/>
          </a:effectRef>
          <a:fontRef idx="minor">
            <a:schemeClr val="tx1"/>
          </a:fontRef>
        </p:style>
      </p:cxnSp>
      <p:cxnSp>
        <p:nvCxnSpPr>
          <p:cNvPr id="24" name="Straight Arrow Connector 23"/>
          <p:cNvCxnSpPr>
            <a:stCxn id="20" idx="0"/>
          </p:cNvCxnSpPr>
          <p:nvPr/>
        </p:nvCxnSpPr>
        <p:spPr>
          <a:xfrm flipV="1">
            <a:off x="4007918" y="1688123"/>
            <a:ext cx="48054" cy="1100941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5"/>
          </a:lnRef>
          <a:fillRef idx="0">
            <a:schemeClr val="accent5"/>
          </a:fillRef>
          <a:effectRef idx="2">
            <a:schemeClr val="accent5"/>
          </a:effectRef>
          <a:fontRef idx="minor">
            <a:schemeClr val="tx1"/>
          </a:fontRef>
        </p:style>
      </p:cxnSp>
      <p:sp>
        <p:nvSpPr>
          <p:cNvPr id="52" name="TextBox 51">
            <a:extLst>
              <a:ext uri="{FF2B5EF4-FFF2-40B4-BE49-F238E27FC236}">
                <a16:creationId xmlns:a16="http://schemas.microsoft.com/office/drawing/2014/main" id="{F7CA1203-6334-42F0-B3E6-91A44F7C6BF3}"/>
              </a:ext>
            </a:extLst>
          </p:cNvPr>
          <p:cNvSpPr txBox="1"/>
          <p:nvPr/>
        </p:nvSpPr>
        <p:spPr>
          <a:xfrm>
            <a:off x="1016242" y="4498749"/>
            <a:ext cx="2794998" cy="715089"/>
          </a:xfrm>
          <a:prstGeom prst="roundRect">
            <a:avLst/>
          </a:prstGeom>
          <a:solidFill>
            <a:schemeClr val="accent6">
              <a:lumMod val="10000"/>
              <a:lumOff val="90000"/>
            </a:schemeClr>
          </a:solidFill>
          <a:ln w="38100">
            <a:solidFill>
              <a:schemeClr val="tx1"/>
            </a:solidFill>
          </a:ln>
        </p:spPr>
        <p:txBody>
          <a:bodyPr wrap="square">
            <a:spAutoFit/>
          </a:bodyPr>
          <a:lstStyle/>
          <a:p>
            <a:pPr algn="ctr" defTabSz="609630"/>
            <a:r>
              <a:rPr lang="en-US" sz="36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Lớp nghìn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F7CA1203-6334-42F0-B3E6-91A44F7C6BF3}"/>
              </a:ext>
            </a:extLst>
          </p:cNvPr>
          <p:cNvSpPr txBox="1"/>
          <p:nvPr/>
        </p:nvSpPr>
        <p:spPr>
          <a:xfrm>
            <a:off x="5546112" y="4430645"/>
            <a:ext cx="2791972" cy="783193"/>
          </a:xfrm>
          <a:prstGeom prst="roundRect">
            <a:avLst/>
          </a:prstGeom>
          <a:solidFill>
            <a:schemeClr val="tx2">
              <a:lumMod val="20000"/>
              <a:lumOff val="80000"/>
            </a:schemeClr>
          </a:solidFill>
          <a:ln w="38100">
            <a:solidFill>
              <a:schemeClr val="tx1"/>
            </a:solidFill>
          </a:ln>
        </p:spPr>
        <p:txBody>
          <a:bodyPr wrap="square">
            <a:spAutoFit/>
          </a:bodyPr>
          <a:lstStyle/>
          <a:p>
            <a:pPr algn="ctr" defTabSz="609630"/>
            <a:r>
              <a:rPr lang="en-US" sz="4000" b="1" dirty="0">
                <a:solidFill>
                  <a:schemeClr val="accent3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Lớp đơn vị</a:t>
            </a:r>
          </a:p>
        </p:txBody>
      </p:sp>
      <p:sp>
        <p:nvSpPr>
          <p:cNvPr id="25" name="TextBox 10"/>
          <p:cNvSpPr txBox="1"/>
          <p:nvPr/>
        </p:nvSpPr>
        <p:spPr>
          <a:xfrm>
            <a:off x="858799" y="21984"/>
            <a:ext cx="7479285" cy="654025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algn="ctr" defTabSz="609630">
              <a:lnSpc>
                <a:spcPts val="5120"/>
              </a:lnSpc>
            </a:pPr>
            <a:r>
              <a:rPr lang="en-US" sz="3334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Hãy nêu một số có 6 chữ số mà em thích.</a:t>
            </a:r>
          </a:p>
        </p:txBody>
      </p:sp>
      <p:cxnSp>
        <p:nvCxnSpPr>
          <p:cNvPr id="3" name="Straight Connector 2"/>
          <p:cNvCxnSpPr/>
          <p:nvPr/>
        </p:nvCxnSpPr>
        <p:spPr>
          <a:xfrm flipH="1">
            <a:off x="4296449" y="2808474"/>
            <a:ext cx="1016242" cy="2316480"/>
          </a:xfrm>
          <a:prstGeom prst="line">
            <a:avLst/>
          </a:prstGeom>
          <a:ln w="571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986821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8" grpId="0"/>
      <p:bldP spid="52" grpId="0" animBg="1"/>
      <p:bldP spid="55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0" name="Group 125">
            <a:extLst>
              <a:ext uri="{FF2B5EF4-FFF2-40B4-BE49-F238E27FC236}">
                <a16:creationId xmlns:a16="http://schemas.microsoft.com/office/drawing/2014/main" id="{0F9E08B6-6533-44D9-8297-84FBDEB9173E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872941157"/>
              </p:ext>
            </p:extLst>
          </p:nvPr>
        </p:nvGraphicFramePr>
        <p:xfrm>
          <a:off x="0" y="0"/>
          <a:ext cx="9144000" cy="5143500"/>
        </p:xfrm>
        <a:graphic>
          <a:graphicData uri="http://schemas.openxmlformats.org/drawingml/2006/table">
            <a:tbl>
              <a:tblPr>
                <a:tableStyleId>{F5AB1C69-6EDB-4FF4-983F-18BD219EF322}</a:tableStyleId>
              </a:tblPr>
              <a:tblGrid>
                <a:gridCol w="1908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0711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0527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0527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0527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0711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0527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1032342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4400" u="none" strike="noStrike" cap="none" normalizeH="0" baseline="0" dirty="0">
                          <a:ln>
                            <a:noFill/>
                          </a:ln>
                          <a:solidFill>
                            <a:srgbClr val="00B050"/>
                          </a:solidFill>
                          <a:effectLst/>
                        </a:rPr>
                        <a:t>SỐ</a:t>
                      </a:r>
                      <a:endParaRPr kumimoji="0" lang="en-US" sz="4400" b="1" i="0" u="none" strike="noStrike" cap="none" normalizeH="0" baseline="0" dirty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0480" marR="30480" marT="30480" marB="30480" anchor="ctr" horzOverflow="overflow"/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rgbClr val="0070C0"/>
                        </a:solidFill>
                        <a:effectLst/>
                        <a:latin typeface="VNI-Times" pitchFamily="2" charset="0"/>
                      </a:endParaRPr>
                    </a:p>
                  </a:txBody>
                  <a:tcPr horzOverflow="overflow"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latin typeface="VNI-Times" pitchFamily="2" charset="0"/>
                      </a:endParaRPr>
                    </a:p>
                  </a:txBody>
                  <a:tcPr horzOverflow="overflow"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32342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1800" b="1" i="0" u="none" strike="noStrike" cap="none" normalizeH="0" baseline="0">
                        <a:ln>
                          <a:noFill/>
                        </a:ln>
                        <a:solidFill>
                          <a:srgbClr val="000066"/>
                        </a:solidFill>
                        <a:effectLst/>
                        <a:latin typeface="VNI-Times" pitchFamily="2" charset="0"/>
                      </a:endParaRPr>
                    </a:p>
                  </a:txBody>
                  <a:tcPr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VNI-Times" pitchFamily="2" charset="0"/>
                      </a:endParaRPr>
                    </a:p>
                  </a:txBody>
                  <a:tcPr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VNI-Times" pitchFamily="2" charset="0"/>
                      </a:endParaRPr>
                    </a:p>
                  </a:txBody>
                  <a:tcPr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latin typeface="VNI-Times" pitchFamily="2" charset="0"/>
                      </a:endParaRPr>
                    </a:p>
                  </a:txBody>
                  <a:tcPr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latin typeface="VNI-Times" pitchFamily="2" charset="0"/>
                      </a:endParaRPr>
                    </a:p>
                  </a:txBody>
                  <a:tcPr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rgbClr val="00B050"/>
                        </a:solidFill>
                        <a:effectLst/>
                        <a:latin typeface="VNI-Times" pitchFamily="2" charset="0"/>
                      </a:endParaRPr>
                    </a:p>
                  </a:txBody>
                  <a:tcPr horzOverflow="overflow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1413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VNI-Times" pitchFamily="2" charset="0"/>
                      </a:endParaRPr>
                    </a:p>
                  </a:txBody>
                  <a:tcPr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VNI-Times" pitchFamily="2" charset="0"/>
                      </a:endParaRPr>
                    </a:p>
                  </a:txBody>
                  <a:tcPr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VNI-Times" pitchFamily="2" charset="0"/>
                      </a:endParaRPr>
                    </a:p>
                  </a:txBody>
                  <a:tcPr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VNI-Times" pitchFamily="2" charset="0"/>
                      </a:endParaRPr>
                    </a:p>
                  </a:txBody>
                  <a:tcPr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VNI-Times" pitchFamily="2" charset="0"/>
                      </a:endParaRPr>
                    </a:p>
                  </a:txBody>
                  <a:tcPr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VNI-Times" pitchFamily="2" charset="0"/>
                      </a:endParaRPr>
                    </a:p>
                  </a:txBody>
                  <a:tcPr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VNI-Times" pitchFamily="2" charset="0"/>
                      </a:endParaRPr>
                    </a:p>
                  </a:txBody>
                  <a:tcPr horzOverflow="overflow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3234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VNI-Times" pitchFamily="2" charset="0"/>
                      </a:endParaRPr>
                    </a:p>
                  </a:txBody>
                  <a:tcPr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VNI-Times" pitchFamily="2" charset="0"/>
                      </a:endParaRPr>
                    </a:p>
                  </a:txBody>
                  <a:tcPr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VNI-Times" pitchFamily="2" charset="0"/>
                      </a:endParaRPr>
                    </a:p>
                  </a:txBody>
                  <a:tcPr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VNI-Times" pitchFamily="2" charset="0"/>
                      </a:endParaRPr>
                    </a:p>
                  </a:txBody>
                  <a:tcPr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VNI-Times" pitchFamily="2" charset="0"/>
                      </a:endParaRPr>
                    </a:p>
                  </a:txBody>
                  <a:tcPr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VNI-Times" pitchFamily="2" charset="0"/>
                      </a:endParaRPr>
                    </a:p>
                  </a:txBody>
                  <a:tcPr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VNI-Times" pitchFamily="2" charset="0"/>
                      </a:endParaRPr>
                    </a:p>
                  </a:txBody>
                  <a:tcPr horzOverflow="overflow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3234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VNI-Times" pitchFamily="2" charset="0"/>
                      </a:endParaRPr>
                    </a:p>
                  </a:txBody>
                  <a:tcPr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VNI-Times" pitchFamily="2" charset="0"/>
                      </a:endParaRPr>
                    </a:p>
                  </a:txBody>
                  <a:tcPr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VNI-Times" pitchFamily="2" charset="0"/>
                      </a:endParaRPr>
                    </a:p>
                  </a:txBody>
                  <a:tcPr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VNI-Times" pitchFamily="2" charset="0"/>
                      </a:endParaRPr>
                    </a:p>
                  </a:txBody>
                  <a:tcPr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VNI-Times" pitchFamily="2" charset="0"/>
                      </a:endParaRPr>
                    </a:p>
                  </a:txBody>
                  <a:tcPr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VNI-Times" pitchFamily="2" charset="0"/>
                      </a:endParaRPr>
                    </a:p>
                  </a:txBody>
                  <a:tcPr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VNI-Times" pitchFamily="2" charset="0"/>
                      </a:endParaRPr>
                    </a:p>
                  </a:txBody>
                  <a:tcPr horzOverflow="overflow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1" name="Text Box 120">
            <a:extLst>
              <a:ext uri="{FF2B5EF4-FFF2-40B4-BE49-F238E27FC236}">
                <a16:creationId xmlns:a16="http://schemas.microsoft.com/office/drawing/2014/main" id="{6FE4C230-ADD7-469F-9D84-B69170C12D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8130" y="2332632"/>
            <a:ext cx="1516863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algn="ctr" defTabSz="609630" eaLnBrk="1" hangingPunct="1">
              <a:spcBef>
                <a:spcPct val="50000"/>
              </a:spcBef>
            </a:pPr>
            <a:r>
              <a:rPr lang="en-US" altLang="en-US" sz="40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478</a:t>
            </a:r>
          </a:p>
        </p:txBody>
      </p:sp>
      <p:sp>
        <p:nvSpPr>
          <p:cNvPr id="42" name="Text Box 124">
            <a:extLst>
              <a:ext uri="{FF2B5EF4-FFF2-40B4-BE49-F238E27FC236}">
                <a16:creationId xmlns:a16="http://schemas.microsoft.com/office/drawing/2014/main" id="{83DAB0A2-F12D-44FC-B28C-AA3A0C9C18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3384123"/>
            <a:ext cx="1989854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algn="ctr" defTabSz="609630" eaLnBrk="1" hangingPunct="1">
              <a:spcBef>
                <a:spcPct val="50000"/>
              </a:spcBef>
            </a:pPr>
            <a:r>
              <a:rPr lang="en-US" altLang="en-US" sz="40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123 000</a:t>
            </a:r>
          </a:p>
        </p:txBody>
      </p:sp>
      <p:sp>
        <p:nvSpPr>
          <p:cNvPr id="43" name="Text Box 132">
            <a:extLst>
              <a:ext uri="{FF2B5EF4-FFF2-40B4-BE49-F238E27FC236}">
                <a16:creationId xmlns:a16="http://schemas.microsoft.com/office/drawing/2014/main" id="{84A3CD33-6C76-49F5-83EC-5C39AEB692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211573" y="4221210"/>
            <a:ext cx="2413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algn="ctr" defTabSz="609630" eaLnBrk="1" hangingPunct="1">
              <a:spcBef>
                <a:spcPct val="50000"/>
              </a:spcBef>
            </a:pPr>
            <a:r>
              <a:rPr lang="en-US" altLang="en-US" sz="40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28 322</a:t>
            </a:r>
          </a:p>
        </p:txBody>
      </p:sp>
      <p:sp>
        <p:nvSpPr>
          <p:cNvPr id="44" name="Text Box 95">
            <a:extLst>
              <a:ext uri="{FF2B5EF4-FFF2-40B4-BE49-F238E27FC236}">
                <a16:creationId xmlns:a16="http://schemas.microsoft.com/office/drawing/2014/main" id="{071768A0-C1FF-4B47-90D0-2DD88B2790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33456" y="904190"/>
            <a:ext cx="132692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algn="ctr" defTabSz="609630" eaLnBrk="1" hangingPunct="1">
              <a:spcBef>
                <a:spcPct val="50000"/>
              </a:spcBef>
            </a:pPr>
            <a:r>
              <a:rPr lang="en-US" altLang="en-US" b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Hàng trăm nghìn</a:t>
            </a:r>
          </a:p>
        </p:txBody>
      </p:sp>
      <p:sp>
        <p:nvSpPr>
          <p:cNvPr id="45" name="Text Box 115">
            <a:extLst>
              <a:ext uri="{FF2B5EF4-FFF2-40B4-BE49-F238E27FC236}">
                <a16:creationId xmlns:a16="http://schemas.microsoft.com/office/drawing/2014/main" id="{1C8D1B7B-B4A7-42CE-B85E-F535856F2D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68379" y="982950"/>
            <a:ext cx="1176012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algn="ctr" defTabSz="609630" eaLnBrk="1" hangingPunct="1">
              <a:spcBef>
                <a:spcPct val="50000"/>
              </a:spcBef>
            </a:pPr>
            <a:r>
              <a:rPr lang="en-US" altLang="en-US" b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Hàng chục nghìn</a:t>
            </a:r>
          </a:p>
        </p:txBody>
      </p:sp>
      <p:sp>
        <p:nvSpPr>
          <p:cNvPr id="46" name="Text Box 116">
            <a:extLst>
              <a:ext uri="{FF2B5EF4-FFF2-40B4-BE49-F238E27FC236}">
                <a16:creationId xmlns:a16="http://schemas.microsoft.com/office/drawing/2014/main" id="{ACB9E771-A53D-435A-9EF1-442534CAF3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7548" y="1140379"/>
            <a:ext cx="1024111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algn="ctr" defTabSz="609630" eaLnBrk="1" hangingPunct="1">
              <a:spcBef>
                <a:spcPct val="50000"/>
              </a:spcBef>
            </a:pPr>
            <a:r>
              <a:rPr lang="en-US" altLang="en-US" b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Hàng nghìn</a:t>
            </a:r>
          </a:p>
        </p:txBody>
      </p:sp>
      <p:sp>
        <p:nvSpPr>
          <p:cNvPr id="47" name="Text Box 117">
            <a:extLst>
              <a:ext uri="{FF2B5EF4-FFF2-40B4-BE49-F238E27FC236}">
                <a16:creationId xmlns:a16="http://schemas.microsoft.com/office/drawing/2014/main" id="{E42A1888-630A-4D63-AA4A-E6F3472071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4816" y="1027737"/>
            <a:ext cx="1227233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algn="ctr" defTabSz="609630" eaLnBrk="1" hangingPunct="1">
              <a:spcBef>
                <a:spcPct val="50000"/>
              </a:spcBef>
            </a:pPr>
            <a:r>
              <a:rPr lang="en-US" altLang="en-US" b="1" dirty="0">
                <a:solidFill>
                  <a:srgbClr val="00B05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Hàng trăm</a:t>
            </a:r>
          </a:p>
        </p:txBody>
      </p:sp>
      <p:sp>
        <p:nvSpPr>
          <p:cNvPr id="48" name="Text Box 118">
            <a:extLst>
              <a:ext uri="{FF2B5EF4-FFF2-40B4-BE49-F238E27FC236}">
                <a16:creationId xmlns:a16="http://schemas.microsoft.com/office/drawing/2014/main" id="{E681ADF6-5C78-493E-B890-1707A0F076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24678" y="1077871"/>
            <a:ext cx="1170465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algn="ctr" defTabSz="609630" eaLnBrk="1" hangingPunct="1">
              <a:spcBef>
                <a:spcPct val="50000"/>
              </a:spcBef>
            </a:pPr>
            <a:r>
              <a:rPr lang="en-US" altLang="en-US" b="1" dirty="0">
                <a:solidFill>
                  <a:srgbClr val="00B05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Hàng chục</a:t>
            </a:r>
          </a:p>
        </p:txBody>
      </p:sp>
      <p:sp>
        <p:nvSpPr>
          <p:cNvPr id="49" name="Text Box 119">
            <a:extLst>
              <a:ext uri="{FF2B5EF4-FFF2-40B4-BE49-F238E27FC236}">
                <a16:creationId xmlns:a16="http://schemas.microsoft.com/office/drawing/2014/main" id="{F1516161-DD44-4182-A226-DD0BC8EFC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8826" y="1112146"/>
            <a:ext cx="1248856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algn="ctr" defTabSz="609630" eaLnBrk="1" hangingPunct="1">
              <a:spcBef>
                <a:spcPct val="50000"/>
              </a:spcBef>
            </a:pPr>
            <a:r>
              <a:rPr lang="en-US" altLang="en-US" b="1" dirty="0">
                <a:solidFill>
                  <a:srgbClr val="00B05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Hàng đơn vị</a:t>
            </a:r>
          </a:p>
        </p:txBody>
      </p:sp>
      <p:sp>
        <p:nvSpPr>
          <p:cNvPr id="50" name="Text Box 121">
            <a:extLst>
              <a:ext uri="{FF2B5EF4-FFF2-40B4-BE49-F238E27FC236}">
                <a16:creationId xmlns:a16="http://schemas.microsoft.com/office/drawing/2014/main" id="{47CEDCAE-5572-4AC1-90D4-8C76D0439E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50066" y="2229537"/>
            <a:ext cx="6858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algn="ctr" defTabSz="609630" eaLnBrk="1" hangingPunct="1">
              <a:spcBef>
                <a:spcPct val="50000"/>
              </a:spcBef>
            </a:pPr>
            <a:r>
              <a:rPr lang="en-US" altLang="en-US" sz="4000" b="1" dirty="0">
                <a:solidFill>
                  <a:srgbClr val="00B05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</a:p>
        </p:txBody>
      </p:sp>
      <p:sp>
        <p:nvSpPr>
          <p:cNvPr id="51" name="Text Box 122">
            <a:extLst>
              <a:ext uri="{FF2B5EF4-FFF2-40B4-BE49-F238E27FC236}">
                <a16:creationId xmlns:a16="http://schemas.microsoft.com/office/drawing/2014/main" id="{6FC6D9A2-3C49-400E-BED1-7C2A99A732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80366" y="2229537"/>
            <a:ext cx="6858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algn="ctr" defTabSz="609630" eaLnBrk="1" hangingPunct="1">
              <a:spcBef>
                <a:spcPct val="50000"/>
              </a:spcBef>
            </a:pPr>
            <a:r>
              <a:rPr lang="en-US" altLang="en-US" sz="4000" b="1">
                <a:solidFill>
                  <a:srgbClr val="00B05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</a:t>
            </a:r>
          </a:p>
        </p:txBody>
      </p:sp>
      <p:sp>
        <p:nvSpPr>
          <p:cNvPr id="52" name="Text Box 123">
            <a:extLst>
              <a:ext uri="{FF2B5EF4-FFF2-40B4-BE49-F238E27FC236}">
                <a16:creationId xmlns:a16="http://schemas.microsoft.com/office/drawing/2014/main" id="{F45DFA35-A6DF-4911-B8A3-215022F1C8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48766" y="2229537"/>
            <a:ext cx="6858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algn="ctr" defTabSz="609630" eaLnBrk="1" hangingPunct="1">
              <a:spcBef>
                <a:spcPct val="50000"/>
              </a:spcBef>
            </a:pPr>
            <a:r>
              <a:rPr lang="en-US" altLang="en-US" sz="4000" b="1">
                <a:solidFill>
                  <a:srgbClr val="00B05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8</a:t>
            </a:r>
          </a:p>
        </p:txBody>
      </p:sp>
      <p:sp>
        <p:nvSpPr>
          <p:cNvPr id="53" name="Text Box 126">
            <a:extLst>
              <a:ext uri="{FF2B5EF4-FFF2-40B4-BE49-F238E27FC236}">
                <a16:creationId xmlns:a16="http://schemas.microsoft.com/office/drawing/2014/main" id="{B12A2839-722D-486E-A95C-B8065D4053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1043" y="3323658"/>
            <a:ext cx="6858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algn="ctr" defTabSz="609630" eaLnBrk="1" hangingPunct="1">
              <a:spcBef>
                <a:spcPct val="50000"/>
              </a:spcBef>
            </a:pPr>
            <a:r>
              <a:rPr lang="en-US" altLang="en-US" sz="4000" b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</a:p>
        </p:txBody>
      </p:sp>
      <p:sp>
        <p:nvSpPr>
          <p:cNvPr id="54" name="Text Box 127">
            <a:extLst>
              <a:ext uri="{FF2B5EF4-FFF2-40B4-BE49-F238E27FC236}">
                <a16:creationId xmlns:a16="http://schemas.microsoft.com/office/drawing/2014/main" id="{4751934D-8648-42A0-8FFE-727ACB8596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59443" y="3323658"/>
            <a:ext cx="6858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algn="ctr" defTabSz="609630" eaLnBrk="1" hangingPunct="1">
              <a:spcBef>
                <a:spcPct val="50000"/>
              </a:spcBef>
            </a:pPr>
            <a:r>
              <a:rPr lang="en-US" altLang="en-US" sz="4000" b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</a:p>
        </p:txBody>
      </p:sp>
      <p:sp>
        <p:nvSpPr>
          <p:cNvPr id="55" name="Text Box 128">
            <a:extLst>
              <a:ext uri="{FF2B5EF4-FFF2-40B4-BE49-F238E27FC236}">
                <a16:creationId xmlns:a16="http://schemas.microsoft.com/office/drawing/2014/main" id="{5F5F604B-C0E1-44C1-8020-9B93C34CB0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29443" y="3323658"/>
            <a:ext cx="6858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algn="ctr" defTabSz="609630" eaLnBrk="1" hangingPunct="1">
              <a:spcBef>
                <a:spcPct val="50000"/>
              </a:spcBef>
            </a:pPr>
            <a:r>
              <a:rPr lang="en-US" altLang="en-US" sz="4000" b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</a:p>
        </p:txBody>
      </p:sp>
      <p:sp>
        <p:nvSpPr>
          <p:cNvPr id="56" name="Text Box 129">
            <a:extLst>
              <a:ext uri="{FF2B5EF4-FFF2-40B4-BE49-F238E27FC236}">
                <a16:creationId xmlns:a16="http://schemas.microsoft.com/office/drawing/2014/main" id="{AEE5DEFE-F284-4FF4-824D-4E3A435715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48643" y="3323658"/>
            <a:ext cx="6858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algn="ctr" defTabSz="609630" eaLnBrk="1" hangingPunct="1">
              <a:spcBef>
                <a:spcPct val="50000"/>
              </a:spcBef>
            </a:pPr>
            <a:r>
              <a:rPr lang="en-US" altLang="en-US" sz="4000" b="1">
                <a:solidFill>
                  <a:srgbClr val="00B05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</a:p>
        </p:txBody>
      </p:sp>
      <p:sp>
        <p:nvSpPr>
          <p:cNvPr id="57" name="Text Box 130">
            <a:extLst>
              <a:ext uri="{FF2B5EF4-FFF2-40B4-BE49-F238E27FC236}">
                <a16:creationId xmlns:a16="http://schemas.microsoft.com/office/drawing/2014/main" id="{5994498F-588D-4BA6-820F-A99495AF44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7043" y="3323658"/>
            <a:ext cx="6858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algn="ctr" defTabSz="609630" eaLnBrk="1" hangingPunct="1">
              <a:spcBef>
                <a:spcPct val="50000"/>
              </a:spcBef>
            </a:pPr>
            <a:r>
              <a:rPr lang="en-US" altLang="en-US" sz="4000" b="1">
                <a:solidFill>
                  <a:srgbClr val="00B05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</a:p>
        </p:txBody>
      </p:sp>
      <p:sp>
        <p:nvSpPr>
          <p:cNvPr id="58" name="Text Box 131">
            <a:extLst>
              <a:ext uri="{FF2B5EF4-FFF2-40B4-BE49-F238E27FC236}">
                <a16:creationId xmlns:a16="http://schemas.microsoft.com/office/drawing/2014/main" id="{6849FBF8-78C1-4A32-A474-5F6FC5E6C1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5443" y="3323658"/>
            <a:ext cx="6858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algn="ctr" defTabSz="609630" eaLnBrk="1" hangingPunct="1">
              <a:spcBef>
                <a:spcPct val="50000"/>
              </a:spcBef>
            </a:pPr>
            <a:r>
              <a:rPr lang="en-US" altLang="en-US" sz="4000" b="1">
                <a:solidFill>
                  <a:srgbClr val="00B05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</a:p>
        </p:txBody>
      </p:sp>
      <p:sp>
        <p:nvSpPr>
          <p:cNvPr id="59" name="Text Box 134">
            <a:extLst>
              <a:ext uri="{FF2B5EF4-FFF2-40B4-BE49-F238E27FC236}">
                <a16:creationId xmlns:a16="http://schemas.microsoft.com/office/drawing/2014/main" id="{32C2A312-F9BE-4B83-B52F-26DEC44DDC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3243" y="4289705"/>
            <a:ext cx="6858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algn="ctr" defTabSz="609630" eaLnBrk="1" hangingPunct="1">
              <a:spcBef>
                <a:spcPct val="50000"/>
              </a:spcBef>
            </a:pPr>
            <a:r>
              <a:rPr lang="en-US" altLang="en-US" sz="4000" b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</a:p>
        </p:txBody>
      </p:sp>
      <p:sp>
        <p:nvSpPr>
          <p:cNvPr id="60" name="Text Box 135">
            <a:extLst>
              <a:ext uri="{FF2B5EF4-FFF2-40B4-BE49-F238E27FC236}">
                <a16:creationId xmlns:a16="http://schemas.microsoft.com/office/drawing/2014/main" id="{83E71B6E-A357-4DFE-9CD8-59D02A1EB3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53243" y="4289705"/>
            <a:ext cx="6858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algn="ctr" defTabSz="609630" eaLnBrk="1" hangingPunct="1">
              <a:spcBef>
                <a:spcPct val="50000"/>
              </a:spcBef>
            </a:pPr>
            <a:r>
              <a:rPr lang="en-US" altLang="en-US" sz="4000" b="1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8</a:t>
            </a:r>
          </a:p>
        </p:txBody>
      </p:sp>
      <p:sp>
        <p:nvSpPr>
          <p:cNvPr id="61" name="Text Box 136">
            <a:extLst>
              <a:ext uri="{FF2B5EF4-FFF2-40B4-BE49-F238E27FC236}">
                <a16:creationId xmlns:a16="http://schemas.microsoft.com/office/drawing/2014/main" id="{CE0E6575-9C7B-4C06-A48F-78E1763956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48643" y="4257955"/>
            <a:ext cx="6858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algn="ctr" defTabSz="609630" eaLnBrk="1" hangingPunct="1">
              <a:spcBef>
                <a:spcPct val="50000"/>
              </a:spcBef>
            </a:pPr>
            <a:r>
              <a:rPr lang="en-US" altLang="en-US" sz="4000" b="1">
                <a:solidFill>
                  <a:srgbClr val="00B05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</a:p>
        </p:txBody>
      </p:sp>
      <p:sp>
        <p:nvSpPr>
          <p:cNvPr id="62" name="Text Box 137">
            <a:extLst>
              <a:ext uri="{FF2B5EF4-FFF2-40B4-BE49-F238E27FC236}">
                <a16:creationId xmlns:a16="http://schemas.microsoft.com/office/drawing/2014/main" id="{85F2A4B9-C390-41D2-AA6E-4F3368E026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40843" y="4289705"/>
            <a:ext cx="6858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algn="ctr" defTabSz="609630" eaLnBrk="1" hangingPunct="1">
              <a:spcBef>
                <a:spcPct val="50000"/>
              </a:spcBef>
            </a:pPr>
            <a:r>
              <a:rPr lang="en-US" altLang="en-US" sz="4000" b="1">
                <a:solidFill>
                  <a:srgbClr val="00B05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</a:p>
        </p:txBody>
      </p:sp>
      <p:sp>
        <p:nvSpPr>
          <p:cNvPr id="63" name="Text Box 138">
            <a:extLst>
              <a:ext uri="{FF2B5EF4-FFF2-40B4-BE49-F238E27FC236}">
                <a16:creationId xmlns:a16="http://schemas.microsoft.com/office/drawing/2014/main" id="{428E4385-F3D3-4035-9D1F-307CAD04B4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5443" y="4289705"/>
            <a:ext cx="6858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algn="ctr" defTabSz="609630" eaLnBrk="1" hangingPunct="1">
              <a:spcBef>
                <a:spcPct val="50000"/>
              </a:spcBef>
            </a:pPr>
            <a:r>
              <a:rPr lang="en-US" altLang="en-US" sz="4000" b="1">
                <a:solidFill>
                  <a:srgbClr val="00B05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4855F7EF-705C-4C33-B56F-A0F1ABAAFA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46289" y="-658446"/>
            <a:ext cx="2705100" cy="20621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algn="ctr" defTabSz="609630" eaLnBrk="1" hangingPunct="1">
              <a:spcBef>
                <a:spcPct val="20000"/>
              </a:spcBef>
            </a:pPr>
            <a:endParaRPr lang="en-US" altLang="en-US" sz="4000" b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ctr" defTabSz="609630" eaLnBrk="1" hangingPunct="1">
              <a:spcBef>
                <a:spcPct val="20000"/>
              </a:spcBef>
            </a:pPr>
            <a:r>
              <a:rPr lang="en-US" altLang="en-US" sz="4000" b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Lớp nghìn</a:t>
            </a:r>
          </a:p>
          <a:p>
            <a:pPr defTabSz="609630" eaLnBrk="1" hangingPunct="1"/>
            <a:endParaRPr lang="en-US" altLang="en-US" sz="4000" b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44C13BFD-C800-4D99-AA6E-4C981AE08C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86485" y="-607686"/>
            <a:ext cx="2705100" cy="20621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algn="ctr" defTabSz="609630" eaLnBrk="1" hangingPunct="1">
              <a:spcBef>
                <a:spcPct val="20000"/>
              </a:spcBef>
            </a:pPr>
            <a:endParaRPr lang="en-US" altLang="en-US" sz="4000" b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ctr" defTabSz="609630" eaLnBrk="1" hangingPunct="1">
              <a:spcBef>
                <a:spcPct val="20000"/>
              </a:spcBef>
            </a:pPr>
            <a:r>
              <a:rPr lang="en-US" altLang="en-US" sz="4000" b="1" dirty="0">
                <a:solidFill>
                  <a:srgbClr val="00B05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Lớp đơn vị</a:t>
            </a:r>
          </a:p>
          <a:p>
            <a:pPr defTabSz="609630" eaLnBrk="1" hangingPunct="1"/>
            <a:endParaRPr lang="en-US" altLang="en-US" sz="4000" b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cxnSp>
        <p:nvCxnSpPr>
          <p:cNvPr id="28" name="Straight Connector 27"/>
          <p:cNvCxnSpPr/>
          <p:nvPr/>
        </p:nvCxnSpPr>
        <p:spPr>
          <a:xfrm>
            <a:off x="5528420" y="8076"/>
            <a:ext cx="22069" cy="5127348"/>
          </a:xfrm>
          <a:prstGeom prst="line">
            <a:avLst/>
          </a:prstGeom>
          <a:ln w="571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390646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6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000"/>
                            </p:stCondLst>
                            <p:childTnLst>
                              <p:par>
                                <p:cTn id="32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5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"/>
                            </p:stCondLst>
                            <p:childTnLst>
                              <p:par>
                                <p:cTn id="47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1000"/>
                            </p:stCondLst>
                            <p:childTnLst>
                              <p:par>
                                <p:cTn id="51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8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500"/>
                            </p:stCondLst>
                            <p:childTnLst>
                              <p:par>
                                <p:cTn id="60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1000"/>
                            </p:stCondLst>
                            <p:childTnLst>
                              <p:par>
                                <p:cTn id="64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6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500"/>
                            </p:stCondLst>
                            <p:childTnLst>
                              <p:par>
                                <p:cTn id="68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0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2000"/>
                            </p:stCondLst>
                            <p:childTnLst>
                              <p:par>
                                <p:cTn id="72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4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2500"/>
                            </p:stCondLst>
                            <p:childTnLst>
                              <p:par>
                                <p:cTn id="76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8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3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500"/>
                            </p:stCondLst>
                            <p:childTnLst>
                              <p:par>
                                <p:cTn id="8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8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000"/>
                            </p:stCondLst>
                            <p:childTnLst>
                              <p:par>
                                <p:cTn id="8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500"/>
                            </p:stCondLst>
                            <p:childTnLst>
                              <p:par>
                                <p:cTn id="93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2000"/>
                            </p:stCondLst>
                            <p:childTnLst>
                              <p:par>
                                <p:cTn id="97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9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45" grpId="0"/>
      <p:bldP spid="46" grpId="0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Group 239">
            <a:extLst>
              <a:ext uri="{FF2B5EF4-FFF2-40B4-BE49-F238E27FC236}">
                <a16:creationId xmlns:a16="http://schemas.microsoft.com/office/drawing/2014/main" id="{42101726-A5D7-432D-9049-AAC1F4EA142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3903160"/>
              </p:ext>
            </p:extLst>
          </p:nvPr>
        </p:nvGraphicFramePr>
        <p:xfrm>
          <a:off x="0" y="0"/>
          <a:ext cx="9144000" cy="5135973"/>
        </p:xfrm>
        <a:graphic>
          <a:graphicData uri="http://schemas.openxmlformats.org/drawingml/2006/table">
            <a:tbl>
              <a:tblPr/>
              <a:tblGrid>
                <a:gridCol w="25868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8337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374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4268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3801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5880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5276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84406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09286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Đọc số</a:t>
                      </a:r>
                      <a:endParaRPr kumimoji="0" lang="en-US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Viết số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LỚP NGHÌN</a:t>
                      </a:r>
                      <a:endParaRPr kumimoji="0" lang="en-US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LỚP ĐƠN VỊ</a:t>
                      </a:r>
                      <a:endParaRPr kumimoji="0" lang="en-US" sz="2400" b="0" i="0" u="none" strike="noStrike" cap="none" normalizeH="0" baseline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30147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Hàng trăm nghìn</a:t>
                      </a:r>
                      <a:endParaRPr kumimoji="0" lang="en-US" sz="2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Hàng chục nghìn</a:t>
                      </a:r>
                      <a:endParaRPr kumimoji="0" lang="en-US" sz="2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Hàng nghìn</a:t>
                      </a:r>
                      <a:endParaRPr kumimoji="0" lang="en-US" sz="2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Hàng trăm</a:t>
                      </a:r>
                      <a:endParaRPr kumimoji="0" lang="en-US" sz="2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Hàng chục</a:t>
                      </a:r>
                      <a:endParaRPr kumimoji="0" lang="en-US" sz="2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Hàng đơn vị</a:t>
                      </a:r>
                      <a:endParaRPr kumimoji="0" lang="en-US" sz="2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36608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Năm mươi tư nghìn ba trăm mười hai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54 312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1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92859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Bốn mươi lăm nghìn </a:t>
                      </a:r>
                      <a:r>
                        <a:rPr kumimoji="0" lang="en-US" sz="2100" b="1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hai trăm </a:t>
                      </a:r>
                      <a:r>
                        <a:rPr kumimoji="0" lang="en-US" sz="2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mười ba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63989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54 302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663989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692859"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Chín trăm mười hai nghìn tám trăm</a:t>
                      </a: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10" marB="4571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6" name="Text Box 227">
            <a:extLst>
              <a:ext uri="{FF2B5EF4-FFF2-40B4-BE49-F238E27FC236}">
                <a16:creationId xmlns:a16="http://schemas.microsoft.com/office/drawing/2014/main" id="{9A373BCE-FFDE-43EF-AAC6-B799054575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39935" y="2416937"/>
            <a:ext cx="7590023" cy="4205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defTabSz="609630" eaLnBrk="1" hangingPunct="1">
              <a:spcBef>
                <a:spcPct val="50000"/>
              </a:spcBef>
            </a:pPr>
            <a:r>
              <a:rPr lang="en-US" altLang="en-US" sz="20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    </a:t>
            </a:r>
            <a:r>
              <a:rPr lang="en-US" altLang="en-US" sz="2133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45 213	                   4           5	        2	  1           3</a:t>
            </a:r>
          </a:p>
        </p:txBody>
      </p:sp>
      <p:sp>
        <p:nvSpPr>
          <p:cNvPr id="7" name="Text Box 230">
            <a:extLst>
              <a:ext uri="{FF2B5EF4-FFF2-40B4-BE49-F238E27FC236}">
                <a16:creationId xmlns:a16="http://schemas.microsoft.com/office/drawing/2014/main" id="{66BC511E-30AB-493E-A478-476F04DDCE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327" y="2996526"/>
            <a:ext cx="2688482" cy="142584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defTabSz="609630" eaLnBrk="1" fontAlgn="ctr" hangingPunct="1"/>
            <a:r>
              <a:rPr lang="en-US" altLang="en-US" sz="2133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Năm mươi tư nghìn ba trăm linh hai</a:t>
            </a:r>
          </a:p>
          <a:p>
            <a:pPr defTabSz="609630" eaLnBrk="1" hangingPunct="1">
              <a:spcBef>
                <a:spcPct val="50000"/>
              </a:spcBef>
            </a:pPr>
            <a:endParaRPr lang="en-US" altLang="en-US" sz="2933" b="1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" name="Text Box 235">
            <a:extLst>
              <a:ext uri="{FF2B5EF4-FFF2-40B4-BE49-F238E27FC236}">
                <a16:creationId xmlns:a16="http://schemas.microsoft.com/office/drawing/2014/main" id="{14285311-BF64-4B1D-881E-44EE31CB4F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3794" y="3730407"/>
            <a:ext cx="2666207" cy="7487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defTabSz="609630" eaLnBrk="1" fontAlgn="ctr" hangingPunct="1"/>
            <a:r>
              <a:rPr lang="en-US" altLang="en-US" sz="2133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Sáu trăm năm mươi tư nghìn ba trăm</a:t>
            </a:r>
          </a:p>
        </p:txBody>
      </p:sp>
      <p:sp>
        <p:nvSpPr>
          <p:cNvPr id="9" name="Text Box 236">
            <a:extLst>
              <a:ext uri="{FF2B5EF4-FFF2-40B4-BE49-F238E27FC236}">
                <a16:creationId xmlns:a16="http://schemas.microsoft.com/office/drawing/2014/main" id="{5A150633-2F4C-4752-BCAC-B02CF4ECB8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52413" y="3853019"/>
            <a:ext cx="1164432" cy="4205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defTabSz="609630" eaLnBrk="1" hangingPunct="1">
              <a:spcBef>
                <a:spcPct val="50000"/>
              </a:spcBef>
            </a:pPr>
            <a:r>
              <a:rPr lang="en-US" altLang="en-US" sz="2133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654 300</a:t>
            </a:r>
          </a:p>
        </p:txBody>
      </p:sp>
      <p:sp>
        <p:nvSpPr>
          <p:cNvPr id="10" name="Text Box 237">
            <a:extLst>
              <a:ext uri="{FF2B5EF4-FFF2-40B4-BE49-F238E27FC236}">
                <a16:creationId xmlns:a16="http://schemas.microsoft.com/office/drawing/2014/main" id="{7177B1A2-F7DF-46B6-BDA7-AE68F2ACDD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13099" y="3048000"/>
            <a:ext cx="1272747" cy="6080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defTabSz="609630" eaLnBrk="1" hangingPunct="1">
              <a:spcBef>
                <a:spcPct val="50000"/>
              </a:spcBef>
            </a:pPr>
            <a:endParaRPr lang="en-US" altLang="en-US">
              <a:solidFill>
                <a:prstClr val="black"/>
              </a:solidFill>
            </a:endParaRPr>
          </a:p>
        </p:txBody>
      </p:sp>
      <p:sp>
        <p:nvSpPr>
          <p:cNvPr id="11" name="Text Box 241">
            <a:extLst>
              <a:ext uri="{FF2B5EF4-FFF2-40B4-BE49-F238E27FC236}">
                <a16:creationId xmlns:a16="http://schemas.microsoft.com/office/drawing/2014/main" id="{65839801-8610-493B-8D3D-874BA14239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76958" y="3141733"/>
            <a:ext cx="4953000" cy="4205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defTabSz="609630" eaLnBrk="1" hangingPunct="1">
              <a:spcBef>
                <a:spcPct val="50000"/>
              </a:spcBef>
            </a:pPr>
            <a:r>
              <a:rPr lang="en-US" altLang="en-US" sz="2133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</a:t>
            </a:r>
            <a:r>
              <a:rPr lang="en-US" altLang="en-US" sz="2133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	         4            3           0	   2</a:t>
            </a:r>
          </a:p>
        </p:txBody>
      </p:sp>
      <p:sp>
        <p:nvSpPr>
          <p:cNvPr id="12" name="Text Box 275">
            <a:extLst>
              <a:ext uri="{FF2B5EF4-FFF2-40B4-BE49-F238E27FC236}">
                <a16:creationId xmlns:a16="http://schemas.microsoft.com/office/drawing/2014/main" id="{189481A6-D3C2-47FA-AB41-0F585C4C01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6756" y="4568887"/>
            <a:ext cx="6476379" cy="4205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defTabSz="609630" eaLnBrk="1" hangingPunct="1">
              <a:spcBef>
                <a:spcPct val="50000"/>
              </a:spcBef>
            </a:pPr>
            <a:r>
              <a:rPr lang="en-US" altLang="en-US" sz="2133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912 800         9          1            2           8           0           0</a:t>
            </a:r>
          </a:p>
        </p:txBody>
      </p:sp>
    </p:spTree>
    <p:extLst>
      <p:ext uri="{BB962C8B-B14F-4D97-AF65-F5344CB8AC3E}">
        <p14:creationId xmlns:p14="http://schemas.microsoft.com/office/powerpoint/2010/main" val="33285211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1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6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2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11" grpId="0"/>
      <p:bldP spid="12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>
            <a:fillRect/>
          </a:stretch>
        </p:blipFill>
        <p:spPr>
          <a:xfrm rot="1054974">
            <a:off x="-631882" y="4739924"/>
            <a:ext cx="896395" cy="1838101"/>
          </a:xfrm>
          <a:prstGeom prst="rect">
            <a:avLst/>
          </a:prstGeom>
        </p:spPr>
      </p:pic>
      <p:pic>
        <p:nvPicPr>
          <p:cNvPr id="6" name="Picture 4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>
            <a:fillRect/>
          </a:stretch>
        </p:blipFill>
        <p:spPr>
          <a:xfrm>
            <a:off x="9845601" y="426775"/>
            <a:ext cx="1431999" cy="1114236"/>
          </a:xfrm>
          <a:prstGeom prst="rect">
            <a:avLst/>
          </a:prstGeom>
        </p:spPr>
      </p:pic>
      <p:pic>
        <p:nvPicPr>
          <p:cNvPr id="7" name="Picture 13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>
            <a:fillRect/>
          </a:stretch>
        </p:blipFill>
        <p:spPr>
          <a:xfrm rot="8001359">
            <a:off x="9839960" y="5984951"/>
            <a:ext cx="1372149" cy="318212"/>
          </a:xfrm>
          <a:prstGeom prst="rect">
            <a:avLst/>
          </a:prstGeom>
        </p:spPr>
      </p:pic>
      <p:graphicFrame>
        <p:nvGraphicFramePr>
          <p:cNvPr id="8" name="Group 136">
            <a:extLst>
              <a:ext uri="{FF2B5EF4-FFF2-40B4-BE49-F238E27FC236}">
                <a16:creationId xmlns:a16="http://schemas.microsoft.com/office/drawing/2014/main" id="{40862FB7-9F3C-4F68-8D76-01BD7923A627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41302234"/>
              </p:ext>
            </p:extLst>
          </p:nvPr>
        </p:nvGraphicFramePr>
        <p:xfrm>
          <a:off x="0" y="842873"/>
          <a:ext cx="9144000" cy="4310907"/>
        </p:xfrm>
        <a:graphic>
          <a:graphicData uri="http://schemas.openxmlformats.org/drawingml/2006/table">
            <a:tbl>
              <a:tblPr>
                <a:tableStyleId>{22838BEF-8BB2-4498-84A7-C5851F593DF1}</a:tableStyleId>
              </a:tblPr>
              <a:tblGrid>
                <a:gridCol w="13811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8882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0312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7092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11042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u="none" strike="noStrike" cap="none" normalizeH="0" baseline="0" dirty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</a:rPr>
                        <a:t>SỐ</a:t>
                      </a:r>
                      <a:endParaRPr kumimoji="0" lang="en-US" sz="2800" b="1" i="0" u="none" strike="noStrike" cap="none" normalizeH="0" baseline="0" dirty="0">
                        <a:ln>
                          <a:noFill/>
                        </a:ln>
                        <a:solidFill>
                          <a:schemeClr val="accent1">
                            <a:lumMod val="75000"/>
                          </a:schemeClr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34" marB="45734" anchor="ctr" horzOverflow="overflow"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u="none" strike="noStrike" cap="none" normalizeH="0" baseline="0" dirty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</a:rPr>
                        <a:t>ĐỌC SỐ</a:t>
                      </a:r>
                      <a:endParaRPr kumimoji="0" lang="en-US" sz="2800" b="1" i="0" u="none" strike="noStrike" cap="none" normalizeH="0" baseline="0" dirty="0">
                        <a:ln>
                          <a:noFill/>
                        </a:ln>
                        <a:solidFill>
                          <a:schemeClr val="accent1">
                            <a:lumMod val="75000"/>
                          </a:schemeClr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34" marB="45734" anchor="ctr" horzOverflow="overflow"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u="none" strike="noStrike" cap="none" normalizeH="0" baseline="0" dirty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</a:rPr>
                        <a:t>CHỮ SỐ 3 THUỘC HÀNG</a:t>
                      </a:r>
                      <a:endParaRPr kumimoji="0" lang="en-US" sz="2400" b="1" i="0" u="none" strike="noStrike" cap="none" normalizeH="0" baseline="0" dirty="0">
                        <a:ln>
                          <a:noFill/>
                        </a:ln>
                        <a:solidFill>
                          <a:schemeClr val="accent1">
                            <a:lumMod val="75000"/>
                          </a:schemeClr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34" marB="45734" anchor="ctr" horzOverflow="overflow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2400" u="none" strike="noStrike" cap="none" normalizeH="0" baseline="0" dirty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</a:rPr>
                        <a:t>CHỮ SỐ 3 THUỘC LỚP</a:t>
                      </a:r>
                      <a:endParaRPr kumimoji="0" lang="en-US" sz="2400" b="1" i="0" u="none" strike="noStrike" cap="none" normalizeH="0" baseline="0" dirty="0">
                        <a:ln>
                          <a:noFill/>
                        </a:ln>
                        <a:solidFill>
                          <a:schemeClr val="accent1">
                            <a:lumMod val="75000"/>
                          </a:schemeClr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34" marB="45734" anchor="ctr" horzOverflow="overflow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683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rgbClr val="FFCCCC"/>
                        </a:solidFill>
                        <a:effectLst/>
                        <a:latin typeface="VNI-Times" pitchFamily="2" charset="0"/>
                      </a:endParaRPr>
                    </a:p>
                  </a:txBody>
                  <a:tcPr marT="45734" marB="45734" horzOverflow="overflow"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VNI-Times" pitchFamily="2" charset="0"/>
                      </a:endParaRPr>
                    </a:p>
                  </a:txBody>
                  <a:tcPr marT="45734" marB="45734" horzOverflow="overflow"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VNI-Times" pitchFamily="2" charset="0"/>
                      </a:endParaRPr>
                    </a:p>
                  </a:txBody>
                  <a:tcPr marT="45734" marB="45734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VNI-Times" pitchFamily="2" charset="0"/>
                      </a:endParaRPr>
                    </a:p>
                  </a:txBody>
                  <a:tcPr marT="45734" marB="45734" horzOverflow="overflow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0324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rgbClr val="FFCCCC"/>
                        </a:solidFill>
                        <a:effectLst/>
                        <a:latin typeface="VNI-Times" pitchFamily="2" charset="0"/>
                      </a:endParaRPr>
                    </a:p>
                  </a:txBody>
                  <a:tcPr marT="45734" marB="45734" horzOverflow="overflow"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VNI-Times" pitchFamily="2" charset="0"/>
                      </a:endParaRPr>
                    </a:p>
                  </a:txBody>
                  <a:tcPr marT="45734" marB="45734" horzOverflow="overflow"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VNI-Times" pitchFamily="2" charset="0"/>
                      </a:endParaRPr>
                    </a:p>
                  </a:txBody>
                  <a:tcPr marT="45734" marB="45734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VNI-Times" pitchFamily="2" charset="0"/>
                      </a:endParaRPr>
                    </a:p>
                  </a:txBody>
                  <a:tcPr marT="45734" marB="45734" horzOverflow="overflow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8041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rgbClr val="FFCCCC"/>
                        </a:solidFill>
                        <a:effectLst/>
                        <a:latin typeface="VNI-Times" pitchFamily="2" charset="0"/>
                      </a:endParaRPr>
                    </a:p>
                  </a:txBody>
                  <a:tcPr marT="45734" marB="45734" horzOverflow="overflow"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VNI-Times" pitchFamily="2" charset="0"/>
                      </a:endParaRPr>
                    </a:p>
                  </a:txBody>
                  <a:tcPr marT="45734" marB="45734" horzOverflow="overflow"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VNI-Times" pitchFamily="2" charset="0"/>
                      </a:endParaRPr>
                    </a:p>
                  </a:txBody>
                  <a:tcPr marT="45734" marB="45734" horzOverflow="overflow"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VNI-Times" pitchFamily="2" charset="0"/>
                      </a:endParaRPr>
                    </a:p>
                  </a:txBody>
                  <a:tcPr marT="45734" marB="45734" horzOverflow="overflow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9" name="Text Box 120">
            <a:extLst>
              <a:ext uri="{FF2B5EF4-FFF2-40B4-BE49-F238E27FC236}">
                <a16:creationId xmlns:a16="http://schemas.microsoft.com/office/drawing/2014/main" id="{7F8C1FEC-11DE-4F45-9D6A-59884D2095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396" y="2356019"/>
            <a:ext cx="137160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algn="ctr" defTabSz="609630" eaLnBrk="1" hangingPunct="1">
              <a:spcBef>
                <a:spcPct val="50000"/>
              </a:spcBef>
            </a:pPr>
            <a:r>
              <a:rPr lang="en-US" altLang="en-US" sz="2800" b="1" dirty="0">
                <a:solidFill>
                  <a:srgbClr val="00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123 517</a:t>
            </a:r>
          </a:p>
        </p:txBody>
      </p:sp>
      <p:sp>
        <p:nvSpPr>
          <p:cNvPr id="10" name="Text Box 121">
            <a:extLst>
              <a:ext uri="{FF2B5EF4-FFF2-40B4-BE49-F238E27FC236}">
                <a16:creationId xmlns:a16="http://schemas.microsoft.com/office/drawing/2014/main" id="{01FD6DA0-44B3-464C-A336-777BD99C85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30534" y="2156309"/>
            <a:ext cx="3654425" cy="790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algn="ctr" defTabSz="609630" eaLnBrk="1" hangingPunct="1">
              <a:spcBef>
                <a:spcPct val="50000"/>
              </a:spcBef>
            </a:pPr>
            <a:r>
              <a:rPr lang="en-US" altLang="en-US" sz="2267" b="1" dirty="0">
                <a:solidFill>
                  <a:srgbClr val="00B05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Một trăm hai mươi ba nghìn năm trăm mười bảy.</a:t>
            </a:r>
          </a:p>
        </p:txBody>
      </p:sp>
      <p:sp>
        <p:nvSpPr>
          <p:cNvPr id="11" name="Text Box 122">
            <a:extLst>
              <a:ext uri="{FF2B5EF4-FFF2-40B4-BE49-F238E27FC236}">
                <a16:creationId xmlns:a16="http://schemas.microsoft.com/office/drawing/2014/main" id="{193DD3D7-4304-487D-B2BF-51249CABAA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99204" y="2356019"/>
            <a:ext cx="156527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algn="ctr" defTabSz="609630" eaLnBrk="1" hangingPunct="1">
              <a:spcBef>
                <a:spcPct val="50000"/>
              </a:spcBef>
            </a:pPr>
            <a:r>
              <a:rPr lang="en-US" altLang="en-US" sz="2800" b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nghìn</a:t>
            </a:r>
          </a:p>
        </p:txBody>
      </p:sp>
      <p:sp>
        <p:nvSpPr>
          <p:cNvPr id="12" name="Text Box 127">
            <a:extLst>
              <a:ext uri="{FF2B5EF4-FFF2-40B4-BE49-F238E27FC236}">
                <a16:creationId xmlns:a16="http://schemas.microsoft.com/office/drawing/2014/main" id="{1F4DEE33-05B9-49F4-93A6-3E34AD6B7A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087" y="3411438"/>
            <a:ext cx="137160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algn="ctr" defTabSz="609630" eaLnBrk="1" hangingPunct="1">
              <a:spcBef>
                <a:spcPct val="50000"/>
              </a:spcBef>
            </a:pPr>
            <a:r>
              <a:rPr lang="en-US" altLang="en-US" sz="2800" b="1" dirty="0">
                <a:solidFill>
                  <a:srgbClr val="00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305 804</a:t>
            </a:r>
          </a:p>
        </p:txBody>
      </p:sp>
      <p:sp>
        <p:nvSpPr>
          <p:cNvPr id="13" name="Text Box 128">
            <a:extLst>
              <a:ext uri="{FF2B5EF4-FFF2-40B4-BE49-F238E27FC236}">
                <a16:creationId xmlns:a16="http://schemas.microsoft.com/office/drawing/2014/main" id="{A428BD5F-5FC8-4BFC-A8F0-F74C00F912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6225" y="3257549"/>
            <a:ext cx="3409950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algn="ctr" defTabSz="609630" eaLnBrk="1" hangingPunct="1">
              <a:spcBef>
                <a:spcPct val="50000"/>
              </a:spcBef>
            </a:pPr>
            <a:r>
              <a:rPr lang="en-US" altLang="en-US" b="1" dirty="0">
                <a:solidFill>
                  <a:srgbClr val="00B05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 trăm linh năm nghìn tám trăm linh bốn.</a:t>
            </a:r>
          </a:p>
        </p:txBody>
      </p:sp>
      <p:sp>
        <p:nvSpPr>
          <p:cNvPr id="14" name="Text Box 129">
            <a:extLst>
              <a:ext uri="{FF2B5EF4-FFF2-40B4-BE49-F238E27FC236}">
                <a16:creationId xmlns:a16="http://schemas.microsoft.com/office/drawing/2014/main" id="{7BE0B243-A148-47F4-AF83-03F86EF169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0846" y="3178081"/>
            <a:ext cx="1892303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algn="ctr" defTabSz="609630" eaLnBrk="1" hangingPunct="1">
              <a:spcBef>
                <a:spcPct val="50000"/>
              </a:spcBef>
            </a:pPr>
            <a:r>
              <a:rPr lang="en-US" altLang="en-US" sz="2800" b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trăm nghìn</a:t>
            </a:r>
          </a:p>
        </p:txBody>
      </p:sp>
      <p:sp>
        <p:nvSpPr>
          <p:cNvPr id="15" name="Text Box 137">
            <a:extLst>
              <a:ext uri="{FF2B5EF4-FFF2-40B4-BE49-F238E27FC236}">
                <a16:creationId xmlns:a16="http://schemas.microsoft.com/office/drawing/2014/main" id="{41F14963-E633-4F76-BFA7-33D8D2B514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087" y="4468749"/>
            <a:ext cx="137160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algn="ctr" defTabSz="609630" eaLnBrk="1" hangingPunct="1">
              <a:spcBef>
                <a:spcPct val="50000"/>
              </a:spcBef>
            </a:pPr>
            <a:r>
              <a:rPr lang="en-US" altLang="en-US" sz="2800" b="1" dirty="0">
                <a:solidFill>
                  <a:srgbClr val="0033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960 783</a:t>
            </a:r>
          </a:p>
        </p:txBody>
      </p:sp>
      <p:sp>
        <p:nvSpPr>
          <p:cNvPr id="16" name="Text Box 138">
            <a:extLst>
              <a:ext uri="{FF2B5EF4-FFF2-40B4-BE49-F238E27FC236}">
                <a16:creationId xmlns:a16="http://schemas.microsoft.com/office/drawing/2014/main" id="{853DB69E-E06E-4DC8-B8AD-F8E6B8C262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61156" y="4276380"/>
            <a:ext cx="3654425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algn="ctr" defTabSz="609630" eaLnBrk="1" hangingPunct="1">
              <a:spcBef>
                <a:spcPct val="50000"/>
              </a:spcBef>
            </a:pPr>
            <a:r>
              <a:rPr lang="en-US" altLang="en-US" b="1" dirty="0">
                <a:solidFill>
                  <a:srgbClr val="00B05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Chín trăm sáu mươi nghìn bảy trăm tám mươi ba.</a:t>
            </a:r>
          </a:p>
        </p:txBody>
      </p:sp>
      <p:sp>
        <p:nvSpPr>
          <p:cNvPr id="17" name="Text Box 139">
            <a:extLst>
              <a:ext uri="{FF2B5EF4-FFF2-40B4-BE49-F238E27FC236}">
                <a16:creationId xmlns:a16="http://schemas.microsoft.com/office/drawing/2014/main" id="{C0DAA1DB-511C-4EA9-9909-9C2089AE44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15581" y="4402789"/>
            <a:ext cx="220980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algn="ctr" defTabSz="609630" eaLnBrk="1" hangingPunct="1">
              <a:spcBef>
                <a:spcPct val="50000"/>
              </a:spcBef>
            </a:pPr>
            <a:r>
              <a:rPr lang="en-US" altLang="en-US" sz="2800" b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đơn vị</a:t>
            </a:r>
          </a:p>
        </p:txBody>
      </p:sp>
      <p:sp>
        <p:nvSpPr>
          <p:cNvPr id="18" name="Text Box 122">
            <a:extLst>
              <a:ext uri="{FF2B5EF4-FFF2-40B4-BE49-F238E27FC236}">
                <a16:creationId xmlns:a16="http://schemas.microsoft.com/office/drawing/2014/main" id="{B29C3137-8D8D-4EB0-A6A5-B0B73BB74C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00937" y="2382399"/>
            <a:ext cx="156527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algn="ctr" defTabSz="609630" eaLnBrk="1" hangingPunct="1">
              <a:spcBef>
                <a:spcPct val="50000"/>
              </a:spcBef>
            </a:pPr>
            <a:r>
              <a:rPr lang="en-US" altLang="en-US" sz="2800" b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nghìn</a:t>
            </a:r>
          </a:p>
        </p:txBody>
      </p:sp>
      <p:sp>
        <p:nvSpPr>
          <p:cNvPr id="19" name="Text Box 122">
            <a:extLst>
              <a:ext uri="{FF2B5EF4-FFF2-40B4-BE49-F238E27FC236}">
                <a16:creationId xmlns:a16="http://schemas.microsoft.com/office/drawing/2014/main" id="{54D4AA60-163F-4BFF-A06D-09989ECC1A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789" y="3393524"/>
            <a:ext cx="156527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algn="ctr" defTabSz="609630" eaLnBrk="1" hangingPunct="1">
              <a:spcBef>
                <a:spcPct val="50000"/>
              </a:spcBef>
            </a:pPr>
            <a:r>
              <a:rPr lang="en-US" altLang="en-US" sz="2800" b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nghìn</a:t>
            </a:r>
          </a:p>
        </p:txBody>
      </p:sp>
      <p:sp>
        <p:nvSpPr>
          <p:cNvPr id="20" name="Text Box 139">
            <a:extLst>
              <a:ext uri="{FF2B5EF4-FFF2-40B4-BE49-F238E27FC236}">
                <a16:creationId xmlns:a16="http://schemas.microsoft.com/office/drawing/2014/main" id="{1A0AD25C-3B67-4435-8F2D-8F1A874D3B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78674" y="4402789"/>
            <a:ext cx="220980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algn="ctr" defTabSz="609630" eaLnBrk="1" hangingPunct="1">
              <a:spcBef>
                <a:spcPct val="50000"/>
              </a:spcBef>
            </a:pPr>
            <a:r>
              <a:rPr lang="en-US" altLang="en-US" sz="2800" b="1" dirty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đơn vị</a:t>
            </a:r>
          </a:p>
        </p:txBody>
      </p:sp>
      <p:pic>
        <p:nvPicPr>
          <p:cNvPr id="21" name="Picture 20">
            <a:extLst>
              <a:ext uri="{FF2B5EF4-FFF2-40B4-BE49-F238E27FC236}">
                <a16:creationId xmlns:a16="http://schemas.microsoft.com/office/drawing/2014/main" id="{F8C8159B-8F97-4362-A645-37142829E1FE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-2872525" y="-4489060"/>
            <a:ext cx="10596331" cy="1109923"/>
          </a:xfrm>
          <a:prstGeom prst="rect">
            <a:avLst/>
          </a:prstGeom>
        </p:spPr>
      </p:pic>
      <p:sp>
        <p:nvSpPr>
          <p:cNvPr id="23" name="Text Box 73">
            <a:extLst>
              <a:ext uri="{FF2B5EF4-FFF2-40B4-BE49-F238E27FC236}">
                <a16:creationId xmlns:a16="http://schemas.microsoft.com/office/drawing/2014/main" id="{9346DB84-5A91-4BF6-B39E-4F82A8D71F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-11123"/>
            <a:ext cx="9421791" cy="995016"/>
          </a:xfrm>
          <a:prstGeom prst="rect">
            <a:avLst/>
          </a:prstGeom>
          <a:ln/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defTabSz="609630" eaLnBrk="1" hangingPunct="1">
              <a:spcBef>
                <a:spcPct val="50000"/>
              </a:spcBef>
            </a:pPr>
            <a:r>
              <a:rPr lang="en-US" altLang="en-US" sz="2933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Bài 2a:</a:t>
            </a:r>
            <a:r>
              <a:rPr lang="en-US" altLang="en-US" sz="2933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Đọc số và cho biết </a:t>
            </a:r>
            <a:r>
              <a:rPr lang="en-US" altLang="en-US" sz="2933" b="1" dirty="0">
                <a:solidFill>
                  <a:prstClr val="black"/>
                </a:solidFill>
                <a:highlight>
                  <a:srgbClr val="F6E79C"/>
                </a:highlight>
                <a:latin typeface="Times New Roman" panose="02020603050405020304" pitchFamily="18" charset="0"/>
                <a:cs typeface="Times New Roman" panose="02020603050405020304" pitchFamily="18" charset="0"/>
              </a:rPr>
              <a:t>chữ số 3 </a:t>
            </a:r>
            <a:r>
              <a:rPr lang="en-US" altLang="en-US" sz="2933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mỗi số thuộc hàng nào, lớp nào:</a:t>
            </a:r>
          </a:p>
        </p:txBody>
      </p: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CF370FC6-61C2-4CAA-A5F1-CCA7CD43E034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314884" y="460011"/>
            <a:ext cx="1171516" cy="0"/>
          </a:xfrm>
          <a:prstGeom prst="line">
            <a:avLst/>
          </a:prstGeom>
          <a:noFill/>
          <a:ln w="5715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2C39A978-457E-4121-B7E1-4B9539E3796A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587468" y="460011"/>
            <a:ext cx="1556532" cy="0"/>
          </a:xfrm>
          <a:prstGeom prst="line">
            <a:avLst/>
          </a:prstGeom>
          <a:noFill/>
          <a:ln w="5715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464EEA3D-B83E-43BA-AFB8-449B766ED969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92087" y="913117"/>
            <a:ext cx="1295069" cy="10943"/>
          </a:xfrm>
          <a:prstGeom prst="line">
            <a:avLst/>
          </a:prstGeom>
          <a:noFill/>
          <a:ln w="5715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35038995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5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0" grpId="0"/>
      <p:bldP spid="11" grpId="0"/>
      <p:bldP spid="12" grpId="0"/>
      <p:bldP spid="13" grpId="0"/>
      <p:bldP spid="14" grpId="0"/>
      <p:bldP spid="15" grpId="0"/>
      <p:bldP spid="16" grpId="0"/>
      <p:bldP spid="17" grpId="0"/>
      <p:bldP spid="18" grpId="0"/>
      <p:bldP spid="19" grpId="0"/>
      <p:bldP spid="20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Rounded Rectangle 29"/>
          <p:cNvSpPr/>
          <p:nvPr/>
        </p:nvSpPr>
        <p:spPr>
          <a:xfrm>
            <a:off x="77110" y="164123"/>
            <a:ext cx="8932985" cy="4979377"/>
          </a:xfrm>
          <a:prstGeom prst="roundRect">
            <a:avLst/>
          </a:prstGeom>
          <a:ln>
            <a:solidFill>
              <a:schemeClr val="tx2"/>
            </a:solidFill>
            <a:prstDash val="lgDash"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Rectangle 3"/>
          <p:cNvSpPr/>
          <p:nvPr/>
        </p:nvSpPr>
        <p:spPr>
          <a:xfrm>
            <a:off x="77110" y="395069"/>
            <a:ext cx="953362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609630"/>
            <a:r>
              <a:rPr lang="en-US" altLang="en-US" sz="3600" dirty="0">
                <a:solidFill>
                  <a:prstClr val="black"/>
                </a:solidFill>
                <a:latin typeface="VNI-Times" pitchFamily="2" charset="0"/>
              </a:rPr>
              <a:t> </a:t>
            </a:r>
            <a:r>
              <a:rPr lang="en-US" altLang="en-US" sz="36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Bài 3: </a:t>
            </a:r>
            <a:r>
              <a:rPr lang="en-US" altLang="en-US" sz="36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Viết mỗi số sau thành tổng (theo mẫu)</a:t>
            </a:r>
          </a:p>
        </p:txBody>
      </p:sp>
      <p:sp>
        <p:nvSpPr>
          <p:cNvPr id="22" name="Rectangle 3">
            <a:extLst>
              <a:ext uri="{FF2B5EF4-FFF2-40B4-BE49-F238E27FC236}">
                <a16:creationId xmlns:a16="http://schemas.microsoft.com/office/drawing/2014/main" id="{9361972A-1F09-4200-A1DC-7E27C9FAACD4}"/>
              </a:ext>
            </a:extLst>
          </p:cNvPr>
          <p:cNvSpPr txBox="1">
            <a:spLocks noChangeArrowheads="1"/>
          </p:cNvSpPr>
          <p:nvPr/>
        </p:nvSpPr>
        <p:spPr>
          <a:xfrm>
            <a:off x="1518627" y="1080534"/>
            <a:ext cx="1752600" cy="762000"/>
          </a:xfrm>
          <a:prstGeom prst="rect">
            <a:avLst/>
          </a:prstGeom>
        </p:spPr>
        <p:txBody>
          <a:bodyPr vert="horz" lIns="60960" tIns="30480" rIns="60960" bIns="30480" rtlCol="0">
            <a:norm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11" indent="-228611" defTabSz="609630">
              <a:buNone/>
            </a:pPr>
            <a:r>
              <a:rPr lang="en-US" altLang="en-US" sz="2933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52 314 =</a:t>
            </a:r>
          </a:p>
        </p:txBody>
      </p:sp>
      <p:sp>
        <p:nvSpPr>
          <p:cNvPr id="23" name="Rectangle 4">
            <a:extLst>
              <a:ext uri="{FF2B5EF4-FFF2-40B4-BE49-F238E27FC236}">
                <a16:creationId xmlns:a16="http://schemas.microsoft.com/office/drawing/2014/main" id="{FD1FC2D4-251C-49D3-BD24-662BEAB31D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4333" y="1064846"/>
            <a:ext cx="579120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228611" indent="-228611" defTabSz="609630" eaLnBrk="1" hangingPunct="1">
              <a:spcBef>
                <a:spcPct val="20000"/>
              </a:spcBef>
            </a:pPr>
            <a:r>
              <a:rPr lang="en-US" altLang="en-US" sz="2933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50 000 + 2 000 + 300 + 10 + 4</a:t>
            </a:r>
          </a:p>
        </p:txBody>
      </p:sp>
      <p:sp>
        <p:nvSpPr>
          <p:cNvPr id="24" name="Rectangle 6">
            <a:extLst>
              <a:ext uri="{FF2B5EF4-FFF2-40B4-BE49-F238E27FC236}">
                <a16:creationId xmlns:a16="http://schemas.microsoft.com/office/drawing/2014/main" id="{D8102F05-63A1-4C20-9C4B-3CD3E288AC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2562" y="2030046"/>
            <a:ext cx="422910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228611" indent="-228611" defTabSz="609630" eaLnBrk="1" hangingPunct="1">
              <a:spcBef>
                <a:spcPct val="20000"/>
              </a:spcBef>
            </a:pPr>
            <a:r>
              <a:rPr lang="en-US" altLang="en-US" sz="2933" b="1">
                <a:solidFill>
                  <a:srgbClr val="0000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500 000 + 3 000 + 60 </a:t>
            </a:r>
          </a:p>
        </p:txBody>
      </p:sp>
      <p:sp>
        <p:nvSpPr>
          <p:cNvPr id="25" name="Rectangle 7">
            <a:extLst>
              <a:ext uri="{FF2B5EF4-FFF2-40B4-BE49-F238E27FC236}">
                <a16:creationId xmlns:a16="http://schemas.microsoft.com/office/drawing/2014/main" id="{69B13673-FB1A-4A64-821C-6CE3650EED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1762" y="3005817"/>
            <a:ext cx="502920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228611" indent="-228611" defTabSz="609630" eaLnBrk="1" hangingPunct="1">
              <a:spcBef>
                <a:spcPct val="20000"/>
              </a:spcBef>
            </a:pPr>
            <a:r>
              <a:rPr lang="en-US" altLang="en-US" sz="2933" b="1">
                <a:solidFill>
                  <a:srgbClr val="0000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80 000 + 3 000 + 700 + 60 </a:t>
            </a:r>
          </a:p>
        </p:txBody>
      </p:sp>
      <p:sp>
        <p:nvSpPr>
          <p:cNvPr id="26" name="Rectangle 8">
            <a:extLst>
              <a:ext uri="{FF2B5EF4-FFF2-40B4-BE49-F238E27FC236}">
                <a16:creationId xmlns:a16="http://schemas.microsoft.com/office/drawing/2014/main" id="{BC643B78-52D7-45A8-8ED8-ECB55537B9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48013" y="4013164"/>
            <a:ext cx="5995987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228611" indent="-228611" defTabSz="609630" eaLnBrk="1" hangingPunct="1">
              <a:spcBef>
                <a:spcPct val="20000"/>
              </a:spcBef>
            </a:pPr>
            <a:r>
              <a:rPr lang="en-US" altLang="en-US" sz="2933" b="1">
                <a:solidFill>
                  <a:srgbClr val="0000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100 000 + 70 000 + 6 000 + 90 + 1</a:t>
            </a:r>
          </a:p>
        </p:txBody>
      </p:sp>
      <p:sp>
        <p:nvSpPr>
          <p:cNvPr id="27" name="Rectangle 6">
            <a:extLst>
              <a:ext uri="{FF2B5EF4-FFF2-40B4-BE49-F238E27FC236}">
                <a16:creationId xmlns:a16="http://schemas.microsoft.com/office/drawing/2014/main" id="{3EE8739C-5C4A-4FE1-99E2-37EC025BC1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13033" y="2007767"/>
            <a:ext cx="213360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228611" indent="-228611" defTabSz="609630" eaLnBrk="1" hangingPunct="1">
              <a:spcBef>
                <a:spcPct val="20000"/>
              </a:spcBef>
            </a:pPr>
            <a:r>
              <a:rPr lang="en-US" altLang="en-US" sz="2933" b="1">
                <a:solidFill>
                  <a:srgbClr val="0000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503 060 =  </a:t>
            </a:r>
          </a:p>
        </p:txBody>
      </p:sp>
      <p:sp>
        <p:nvSpPr>
          <p:cNvPr id="28" name="Rectangle 7">
            <a:extLst>
              <a:ext uri="{FF2B5EF4-FFF2-40B4-BE49-F238E27FC236}">
                <a16:creationId xmlns:a16="http://schemas.microsoft.com/office/drawing/2014/main" id="{834C421D-1AEF-44D6-AB22-624F94B9B7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85834" y="3053775"/>
            <a:ext cx="1971675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228611" indent="-228611" defTabSz="609630" eaLnBrk="1" hangingPunct="1">
              <a:spcBef>
                <a:spcPct val="20000"/>
              </a:spcBef>
            </a:pPr>
            <a:r>
              <a:rPr lang="en-US" altLang="en-US" sz="2933" b="1">
                <a:solidFill>
                  <a:srgbClr val="0000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83 760 =  </a:t>
            </a:r>
          </a:p>
        </p:txBody>
      </p:sp>
      <p:sp>
        <p:nvSpPr>
          <p:cNvPr id="29" name="Rectangle 8">
            <a:extLst>
              <a:ext uri="{FF2B5EF4-FFF2-40B4-BE49-F238E27FC236}">
                <a16:creationId xmlns:a16="http://schemas.microsoft.com/office/drawing/2014/main" id="{F4D7910B-D0C3-435E-8981-D3601CF443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85833" y="4013164"/>
            <a:ext cx="191770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marL="228611" indent="-228611" defTabSz="609630" eaLnBrk="1" hangingPunct="1">
              <a:spcBef>
                <a:spcPct val="20000"/>
              </a:spcBef>
            </a:pPr>
            <a:r>
              <a:rPr lang="en-US" altLang="en-US" sz="2933" b="1">
                <a:solidFill>
                  <a:srgbClr val="0000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176 091 = </a:t>
            </a:r>
          </a:p>
        </p:txBody>
      </p:sp>
    </p:spTree>
    <p:extLst>
      <p:ext uri="{BB962C8B-B14F-4D97-AF65-F5344CB8AC3E}">
        <p14:creationId xmlns:p14="http://schemas.microsoft.com/office/powerpoint/2010/main" val="35554426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build="p"/>
      <p:bldP spid="23" grpId="0"/>
      <p:bldP spid="24" grpId="0"/>
      <p:bldP spid="25" grpId="0"/>
      <p:bldP spid="26" grpId="0"/>
      <p:bldP spid="27" grpId="0"/>
      <p:bldP spid="28" grpId="0"/>
      <p:bldP spid="29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dirty="0"/>
              <a:t>Củng cố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2"/>
          </p:nvPr>
        </p:nvSpPr>
        <p:spPr>
          <a:xfrm>
            <a:off x="2889275" y="2450664"/>
            <a:ext cx="3627349" cy="1310175"/>
          </a:xfrm>
        </p:spPr>
        <p:txBody>
          <a:bodyPr/>
          <a:lstStyle/>
          <a:p>
            <a:r>
              <a:rPr lang="en-US" dirty="0"/>
              <a:t>https://quizizz.com/admin/quiz/611ca9cc3e1092001e4b9c4e?source=quiz_page</a:t>
            </a:r>
          </a:p>
        </p:txBody>
      </p:sp>
    </p:spTree>
    <p:extLst>
      <p:ext uri="{BB962C8B-B14F-4D97-AF65-F5344CB8AC3E}">
        <p14:creationId xmlns:p14="http://schemas.microsoft.com/office/powerpoint/2010/main" val="763315928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6">
            <a:extLst>
              <a:ext uri="{FF2B5EF4-FFF2-40B4-BE49-F238E27FC236}">
                <a16:creationId xmlns:a16="http://schemas.microsoft.com/office/drawing/2014/main" id="{4BBF571C-C8C4-4E2F-9B1F-26CAD60DC7E9}"/>
              </a:ext>
            </a:extLst>
          </p:cNvPr>
          <p:cNvSpPr txBox="1"/>
          <p:nvPr/>
        </p:nvSpPr>
        <p:spPr>
          <a:xfrm rot="21517737">
            <a:off x="1623311" y="436358"/>
            <a:ext cx="6332905" cy="1141338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algn="ctr" defTabSz="609630">
              <a:lnSpc>
                <a:spcPts val="8948"/>
              </a:lnSpc>
            </a:pPr>
            <a:r>
              <a:rPr lang="en-US" sz="10285" b="1" dirty="0">
                <a:ln w="6600">
                  <a:solidFill>
                    <a:srgbClr val="C0504D"/>
                  </a:solidFill>
                  <a:prstDash val="solid"/>
                </a:ln>
                <a:solidFill>
                  <a:srgbClr val="FFFFFF"/>
                </a:solidFill>
                <a:effectLst>
                  <a:glow rad="63500">
                    <a:srgbClr val="C0504D">
                      <a:satMod val="175000"/>
                      <a:alpha val="40000"/>
                    </a:srgbClr>
                  </a:glow>
                  <a:outerShdw dist="38100" dir="2700000" algn="tl" rotWithShape="0">
                    <a:srgbClr val="C0504D"/>
                  </a:outerShdw>
                </a:effectLst>
                <a:latin typeface="UTM Flamenco" panose="02040603050506020204" pitchFamily="18" charset="0"/>
              </a:rPr>
              <a:t>Dặn dò</a:t>
            </a:r>
          </a:p>
        </p:txBody>
      </p:sp>
      <p:pic>
        <p:nvPicPr>
          <p:cNvPr id="5" name="Picture 9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>
            <a:fillRect/>
          </a:stretch>
        </p:blipFill>
        <p:spPr>
          <a:xfrm rot="276981">
            <a:off x="1742261" y="1378178"/>
            <a:ext cx="6096791" cy="3518431"/>
          </a:xfrm>
          <a:prstGeom prst="rect">
            <a:avLst/>
          </a:prstGeom>
        </p:spPr>
      </p:pic>
      <p:sp>
        <p:nvSpPr>
          <p:cNvPr id="6" name="Rectangle 5"/>
          <p:cNvSpPr/>
          <p:nvPr/>
        </p:nvSpPr>
        <p:spPr>
          <a:xfrm>
            <a:off x="2271402" y="3137394"/>
            <a:ext cx="4572000" cy="646331"/>
          </a:xfrm>
          <a:prstGeom prst="rect">
            <a:avLst/>
          </a:prstGeom>
        </p:spPr>
        <p:txBody>
          <a:bodyPr>
            <a:spAutoFit/>
          </a:bodyPr>
          <a:lstStyle/>
          <a:p>
            <a:pPr marL="381019" indent="-381019" algn="just" defTabSz="609630">
              <a:buFont typeface="Wingdings" panose="05000000000000000000" pitchFamily="2" charset="2"/>
              <a:buChar char="Ø"/>
              <a:defRPr/>
            </a:pPr>
            <a:r>
              <a:rPr lang="en-US" b="1" dirty="0">
                <a:solidFill>
                  <a:schemeClr val="accent1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Chuẩn bị: So sánh các số có nhiều chữ số. (trang 12)</a:t>
            </a:r>
          </a:p>
        </p:txBody>
      </p:sp>
      <p:sp>
        <p:nvSpPr>
          <p:cNvPr id="7" name="Rectangle 6"/>
          <p:cNvSpPr/>
          <p:nvPr/>
        </p:nvSpPr>
        <p:spPr>
          <a:xfrm>
            <a:off x="2286000" y="2248585"/>
            <a:ext cx="4572000" cy="646331"/>
          </a:xfrm>
          <a:prstGeom prst="rect">
            <a:avLst/>
          </a:prstGeom>
        </p:spPr>
        <p:txBody>
          <a:bodyPr>
            <a:spAutoFit/>
          </a:bodyPr>
          <a:lstStyle/>
          <a:p>
            <a:pPr marL="299524" indent="-299524" algn="just" defTabSz="609630">
              <a:buFont typeface="Wingdings" panose="05000000000000000000" pitchFamily="2" charset="2"/>
              <a:buChar char="Ø"/>
              <a:defRPr/>
            </a:pPr>
            <a:r>
              <a:rPr lang="en-US" b="1" dirty="0">
                <a:solidFill>
                  <a:schemeClr val="accent1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Thuộc tên các lớp, các số có nhiều chữ số. hàng </a:t>
            </a:r>
            <a:r>
              <a:rPr lang="en-US" b="1">
                <a:solidFill>
                  <a:schemeClr val="accent1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 các</a:t>
            </a:r>
            <a:r>
              <a:rPr lang="vi-VN" b="1">
                <a:solidFill>
                  <a:schemeClr val="accent1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lớp</a:t>
            </a:r>
            <a:r>
              <a:rPr lang="en-US" b="1">
                <a:solidFill>
                  <a:schemeClr val="accent1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en-US" b="1" dirty="0">
              <a:solidFill>
                <a:schemeClr val="accent1">
                  <a:lumMod val="5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311179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heme/theme1.xml><?xml version="1.0" encoding="utf-8"?>
<a:theme xmlns:a="http://schemas.openxmlformats.org/drawingml/2006/main" name="ธีมของ Office">
  <a:themeElements>
    <a:clrScheme name="Education">
      <a:dk1>
        <a:srgbClr val="FFFFFF"/>
      </a:dk1>
      <a:lt1>
        <a:srgbClr val="000000"/>
      </a:lt1>
      <a:dk2>
        <a:srgbClr val="00BB72"/>
      </a:dk2>
      <a:lt2>
        <a:srgbClr val="1F4B2F"/>
      </a:lt2>
      <a:accent1>
        <a:srgbClr val="F5474E"/>
      </a:accent1>
      <a:accent2>
        <a:srgbClr val="901425"/>
      </a:accent2>
      <a:accent3>
        <a:srgbClr val="FFB15C"/>
      </a:accent3>
      <a:accent4>
        <a:srgbClr val="A95401"/>
      </a:accent4>
      <a:accent5>
        <a:srgbClr val="00B4F1"/>
      </a:accent5>
      <a:accent6>
        <a:srgbClr val="004963"/>
      </a:accent6>
      <a:hlink>
        <a:srgbClr val="0563C1"/>
      </a:hlink>
      <a:folHlink>
        <a:srgbClr val="954F72"/>
      </a:folHlink>
    </a:clrScheme>
    <a:fontScheme name="Education">
      <a:majorFont>
        <a:latin typeface="Mali Medium"/>
        <a:ea typeface=""/>
        <a:cs typeface="Mali Medium"/>
      </a:majorFont>
      <a:minorFont>
        <a:latin typeface="Sarabun"/>
        <a:ea typeface=""/>
        <a:cs typeface="Sarabun"/>
      </a:minorFont>
    </a:fontScheme>
    <a:fmtScheme name="ธีมของ 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775</TotalTime>
  <Words>414</Words>
  <Application>Microsoft Office PowerPoint</Application>
  <PresentationFormat>On-screen Show (16:9)</PresentationFormat>
  <Paragraphs>109</Paragraphs>
  <Slides>9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9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9</vt:i4>
      </vt:variant>
    </vt:vector>
  </HeadingPairs>
  <TitlesOfParts>
    <vt:vector size="19" baseType="lpstr">
      <vt:lpstr>VNI-Times</vt:lpstr>
      <vt:lpstr>Wingdings</vt:lpstr>
      <vt:lpstr>UTM Flamenco</vt:lpstr>
      <vt:lpstr>Mali Medium</vt:lpstr>
      <vt:lpstr>Arial</vt:lpstr>
      <vt:lpstr>Calibri</vt:lpstr>
      <vt:lpstr>Times New Roman</vt:lpstr>
      <vt:lpstr>Sarabun</vt:lpstr>
      <vt:lpstr>.VnTime</vt:lpstr>
      <vt:lpstr>ธีมของ Office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งานนำเสนอ PowerPoint</dc:title>
  <dc:subject>PowerPointHub-My Classroom</dc:subject>
  <dc:creator>www.PowerPointhub.com;www.iSlidesHub.com</dc:creator>
  <cp:lastModifiedBy>Dương Thị Lan Anh</cp:lastModifiedBy>
  <cp:revision>13</cp:revision>
  <dcterms:created xsi:type="dcterms:W3CDTF">2022-06-09T02:54:43Z</dcterms:created>
  <dcterms:modified xsi:type="dcterms:W3CDTF">2022-09-14T03:13:42Z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MSIP_Label_defa4170-0d19-0005-0004-bc88714345d2_Enabled">
    <vt:lpwstr>true</vt:lpwstr>
  </property>
  <property fmtid="{D5CDD505-2E9C-101B-9397-08002B2CF9AE}" pid="3" name="MSIP_Label_defa4170-0d19-0005-0004-bc88714345d2_SetDate">
    <vt:lpwstr>2022-09-13T15:00:55Z</vt:lpwstr>
  </property>
  <property fmtid="{D5CDD505-2E9C-101B-9397-08002B2CF9AE}" pid="4" name="MSIP_Label_defa4170-0d19-0005-0004-bc88714345d2_Method">
    <vt:lpwstr>Standard</vt:lpwstr>
  </property>
  <property fmtid="{D5CDD505-2E9C-101B-9397-08002B2CF9AE}" pid="5" name="MSIP_Label_defa4170-0d19-0005-0004-bc88714345d2_Name">
    <vt:lpwstr>defa4170-0d19-0005-0004-bc88714345d2</vt:lpwstr>
  </property>
  <property fmtid="{D5CDD505-2E9C-101B-9397-08002B2CF9AE}" pid="6" name="MSIP_Label_defa4170-0d19-0005-0004-bc88714345d2_SiteId">
    <vt:lpwstr>3c9d8b18-f1bd-48fc-8661-d754f605dd22</vt:lpwstr>
  </property>
  <property fmtid="{D5CDD505-2E9C-101B-9397-08002B2CF9AE}" pid="7" name="MSIP_Label_defa4170-0d19-0005-0004-bc88714345d2_ActionId">
    <vt:lpwstr>c044cfa9-fc21-4068-aac8-0e8929af9d06</vt:lpwstr>
  </property>
  <property fmtid="{D5CDD505-2E9C-101B-9397-08002B2CF9AE}" pid="8" name="MSIP_Label_defa4170-0d19-0005-0004-bc88714345d2_ContentBits">
    <vt:lpwstr>0</vt:lpwstr>
  </property>
</Properties>
</file>